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av" ContentType="audio/wav"/>
  <Default Extension="gif" ContentType="image/gif"/>
  <Override PartName="/ppt/presentation.xml" ContentType="application/vnd.openxmlformats-officedocument.presentationml.slideshow.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21"/>
  </p:notesMasterIdLst>
  <p:sldIdLst>
    <p:sldId id="269" r:id="rId2"/>
    <p:sldId id="270" r:id="rId3"/>
    <p:sldId id="260" r:id="rId4"/>
    <p:sldId id="256" r:id="rId5"/>
    <p:sldId id="267" r:id="rId6"/>
    <p:sldId id="268" r:id="rId7"/>
    <p:sldId id="279" r:id="rId8"/>
    <p:sldId id="292" r:id="rId9"/>
    <p:sldId id="277" r:id="rId10"/>
    <p:sldId id="278" r:id="rId11"/>
    <p:sldId id="286" r:id="rId12"/>
    <p:sldId id="283" r:id="rId13"/>
    <p:sldId id="293" r:id="rId14"/>
    <p:sldId id="280" r:id="rId15"/>
    <p:sldId id="281" r:id="rId16"/>
    <p:sldId id="282" r:id="rId17"/>
    <p:sldId id="287" r:id="rId18"/>
    <p:sldId id="288" r:id="rId19"/>
    <p:sldId id="289" r:id="rId20"/>
    <p:sldId id="290" r:id="rId21"/>
    <p:sldId id="291" r:id="rId22"/>
    <p:sldId id="284" r:id="rId23"/>
    <p:sldId id="285" r:id="rId24"/>
    <p:sldId id="294" r:id="rId25"/>
    <p:sldId id="295" r:id="rId26"/>
    <p:sldId id="296" r:id="rId27"/>
    <p:sldId id="297" r:id="rId28"/>
    <p:sldId id="325" r:id="rId29"/>
    <p:sldId id="326" r:id="rId30"/>
    <p:sldId id="327" r:id="rId31"/>
    <p:sldId id="301" r:id="rId32"/>
    <p:sldId id="319" r:id="rId33"/>
    <p:sldId id="324" r:id="rId34"/>
    <p:sldId id="315" r:id="rId35"/>
    <p:sldId id="316" r:id="rId36"/>
    <p:sldId id="322" r:id="rId37"/>
    <p:sldId id="323" r:id="rId38"/>
    <p:sldId id="311" r:id="rId39"/>
    <p:sldId id="312" r:id="rId40"/>
    <p:sldId id="313" r:id="rId41"/>
    <p:sldId id="314" r:id="rId42"/>
    <p:sldId id="317" r:id="rId43"/>
    <p:sldId id="318" r:id="rId44"/>
    <p:sldId id="320" r:id="rId45"/>
    <p:sldId id="321" r:id="rId46"/>
    <p:sldId id="304" r:id="rId47"/>
    <p:sldId id="305" r:id="rId48"/>
    <p:sldId id="306" r:id="rId49"/>
    <p:sldId id="307" r:id="rId50"/>
    <p:sldId id="308" r:id="rId51"/>
    <p:sldId id="340" r:id="rId52"/>
    <p:sldId id="341" r:id="rId53"/>
    <p:sldId id="349" r:id="rId54"/>
    <p:sldId id="342" r:id="rId55"/>
    <p:sldId id="343" r:id="rId56"/>
    <p:sldId id="328" r:id="rId57"/>
    <p:sldId id="338" r:id="rId58"/>
    <p:sldId id="339" r:id="rId59"/>
    <p:sldId id="337" r:id="rId60"/>
    <p:sldId id="329" r:id="rId61"/>
    <p:sldId id="330" r:id="rId62"/>
    <p:sldId id="331" r:id="rId63"/>
    <p:sldId id="345" r:id="rId64"/>
    <p:sldId id="344" r:id="rId65"/>
    <p:sldId id="346" r:id="rId66"/>
    <p:sldId id="347" r:id="rId67"/>
    <p:sldId id="348" r:id="rId68"/>
    <p:sldId id="334" r:id="rId69"/>
    <p:sldId id="335" r:id="rId70"/>
    <p:sldId id="332" r:id="rId71"/>
    <p:sldId id="333" r:id="rId72"/>
    <p:sldId id="336" r:id="rId73"/>
    <p:sldId id="350" r:id="rId74"/>
    <p:sldId id="351" r:id="rId75"/>
    <p:sldId id="352" r:id="rId76"/>
    <p:sldId id="353" r:id="rId77"/>
    <p:sldId id="354" r:id="rId78"/>
    <p:sldId id="355" r:id="rId79"/>
    <p:sldId id="359" r:id="rId80"/>
    <p:sldId id="360" r:id="rId81"/>
    <p:sldId id="361" r:id="rId82"/>
    <p:sldId id="362" r:id="rId83"/>
    <p:sldId id="363" r:id="rId84"/>
    <p:sldId id="364" r:id="rId85"/>
    <p:sldId id="365" r:id="rId86"/>
    <p:sldId id="366" r:id="rId87"/>
    <p:sldId id="367" r:id="rId88"/>
    <p:sldId id="368" r:id="rId89"/>
    <p:sldId id="369" r:id="rId90"/>
    <p:sldId id="370" r:id="rId91"/>
    <p:sldId id="371" r:id="rId92"/>
    <p:sldId id="372" r:id="rId93"/>
    <p:sldId id="373" r:id="rId94"/>
    <p:sldId id="374" r:id="rId95"/>
    <p:sldId id="375" r:id="rId96"/>
    <p:sldId id="376" r:id="rId97"/>
    <p:sldId id="377" r:id="rId98"/>
    <p:sldId id="378" r:id="rId99"/>
    <p:sldId id="379" r:id="rId100"/>
    <p:sldId id="380" r:id="rId101"/>
    <p:sldId id="396" r:id="rId102"/>
    <p:sldId id="381" r:id="rId103"/>
    <p:sldId id="382" r:id="rId104"/>
    <p:sldId id="383" r:id="rId105"/>
    <p:sldId id="384" r:id="rId106"/>
    <p:sldId id="385" r:id="rId107"/>
    <p:sldId id="386" r:id="rId108"/>
    <p:sldId id="387" r:id="rId109"/>
    <p:sldId id="388" r:id="rId110"/>
    <p:sldId id="389" r:id="rId111"/>
    <p:sldId id="390" r:id="rId112"/>
    <p:sldId id="391" r:id="rId113"/>
    <p:sldId id="392" r:id="rId114"/>
    <p:sldId id="393" r:id="rId115"/>
    <p:sldId id="394" r:id="rId116"/>
    <p:sldId id="395" r:id="rId117"/>
    <p:sldId id="356" r:id="rId118"/>
    <p:sldId id="357" r:id="rId119"/>
    <p:sldId id="358" r:id="rId120"/>
  </p:sldIdLst>
  <p:sldSz cx="9144000" cy="6858000" type="screen4x3"/>
  <p:notesSz cx="6858000" cy="9144000"/>
  <p:defaultTextStyle>
    <a:defPPr>
      <a:defRPr lang="en-US"/>
    </a:defPPr>
    <a:lvl1pPr algn="just" rtl="0" fontAlgn="base">
      <a:lnSpc>
        <a:spcPct val="130000"/>
      </a:lnSpc>
      <a:spcBef>
        <a:spcPct val="50000"/>
      </a:spcBef>
      <a:spcAft>
        <a:spcPct val="0"/>
      </a:spcAft>
      <a:buChar char="•"/>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1pPr>
    <a:lvl2pPr marL="457200" algn="just" rtl="0" fontAlgn="base">
      <a:lnSpc>
        <a:spcPct val="130000"/>
      </a:lnSpc>
      <a:spcBef>
        <a:spcPct val="50000"/>
      </a:spcBef>
      <a:spcAft>
        <a:spcPct val="0"/>
      </a:spcAft>
      <a:buChar char="•"/>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2pPr>
    <a:lvl3pPr marL="914400" algn="just" rtl="0" fontAlgn="base">
      <a:lnSpc>
        <a:spcPct val="130000"/>
      </a:lnSpc>
      <a:spcBef>
        <a:spcPct val="50000"/>
      </a:spcBef>
      <a:spcAft>
        <a:spcPct val="0"/>
      </a:spcAft>
      <a:buChar char="•"/>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3pPr>
    <a:lvl4pPr marL="1371600" algn="just" rtl="0" fontAlgn="base">
      <a:lnSpc>
        <a:spcPct val="130000"/>
      </a:lnSpc>
      <a:spcBef>
        <a:spcPct val="50000"/>
      </a:spcBef>
      <a:spcAft>
        <a:spcPct val="0"/>
      </a:spcAft>
      <a:buChar char="•"/>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4pPr>
    <a:lvl5pPr marL="1828800" algn="just" rtl="0" fontAlgn="base">
      <a:lnSpc>
        <a:spcPct val="130000"/>
      </a:lnSpc>
      <a:spcBef>
        <a:spcPct val="50000"/>
      </a:spcBef>
      <a:spcAft>
        <a:spcPct val="0"/>
      </a:spcAft>
      <a:buChar char="•"/>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5pPr>
    <a:lvl6pPr marL="2286000" algn="l" defTabSz="914400" rtl="0" eaLnBrk="1" latinLnBrk="0" hangingPunct="1">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6pPr>
    <a:lvl7pPr marL="2743200" algn="l" defTabSz="914400" rtl="0" eaLnBrk="1" latinLnBrk="0" hangingPunct="1">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7pPr>
    <a:lvl8pPr marL="3200400" algn="l" defTabSz="914400" rtl="0" eaLnBrk="1" latinLnBrk="0" hangingPunct="1">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8pPr>
    <a:lvl9pPr marL="3657600" algn="l" defTabSz="914400" rtl="0" eaLnBrk="1" latinLnBrk="0" hangingPunct="1">
      <a:defRPr b="1" kern="1200">
        <a:solidFill>
          <a:srgbClr val="6E4B8B"/>
        </a:solidFill>
        <a:effectLst>
          <a:outerShdw blurRad="38100" dist="38100" dir="2700000" algn="tl">
            <a:srgbClr val="000000">
              <a:alpha val="43137"/>
            </a:srgbClr>
          </a:outerShdw>
        </a:effectLst>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00"/>
    <a:srgbClr val="996600"/>
    <a:srgbClr val="CC00FF"/>
    <a:srgbClr val="000066"/>
    <a:srgbClr val="66CCFF"/>
    <a:srgbClr val="99FF99"/>
    <a:srgbClr val="5D5D5D"/>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0609" autoAdjust="0"/>
    <p:restoredTop sz="96059" autoAdjust="0"/>
  </p:normalViewPr>
  <p:slideViewPr>
    <p:cSldViewPr snapToGrid="0" snapToObjects="1">
      <p:cViewPr>
        <p:scale>
          <a:sx n="66" d="100"/>
          <a:sy n="66" d="100"/>
        </p:scale>
        <p:origin x="-1710" y="-96"/>
      </p:cViewPr>
      <p:guideLst>
        <p:guide orient="horz" pos="4319"/>
        <p:guide pos="4572"/>
      </p:guideLst>
    </p:cSldViewPr>
  </p:slideViewPr>
  <p:outlineViewPr>
    <p:cViewPr>
      <p:scale>
        <a:sx n="25" d="100"/>
        <a:sy n="25" d="100"/>
      </p:scale>
      <p:origin x="0" y="0"/>
    </p:cViewPr>
  </p:outlineViewPr>
  <p:notesTextViewPr>
    <p:cViewPr>
      <p:scale>
        <a:sx n="100" d="100"/>
        <a:sy n="100" d="100"/>
      </p:scale>
      <p:origin x="0" y="0"/>
    </p:cViewPr>
  </p:notesTextViewPr>
  <p:sorterViewPr>
    <p:cViewPr>
      <p:scale>
        <a:sx n="50" d="100"/>
        <a:sy n="50" d="100"/>
      </p:scale>
      <p:origin x="0" y="8826"/>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viewProps" Target="view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notesMaster" Target="notesMasters/notesMaster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lnSpc>
                <a:spcPct val="100000"/>
              </a:lnSpc>
              <a:spcBef>
                <a:spcPct val="0"/>
              </a:spcBef>
              <a:buFontTx/>
              <a:buNone/>
              <a:defRPr sz="1200" b="0">
                <a:solidFill>
                  <a:schemeClr val="tx1"/>
                </a:solidFill>
                <a:effectLst/>
              </a:defRPr>
            </a:lvl1pPr>
          </a:lstStyle>
          <a:p>
            <a:endParaRPr lang="en-GB"/>
          </a:p>
        </p:txBody>
      </p:sp>
      <p:sp>
        <p:nvSpPr>
          <p:cNvPr id="38915"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sz="1200" b="0">
                <a:solidFill>
                  <a:schemeClr val="tx1"/>
                </a:solidFill>
                <a:effectLst/>
              </a:defRPr>
            </a:lvl1pPr>
          </a:lstStyle>
          <a:p>
            <a:endParaRPr lang="en-GB"/>
          </a:p>
        </p:txBody>
      </p:sp>
      <p:sp>
        <p:nvSpPr>
          <p:cNvPr id="38916" name="Rectangle 4"/>
          <p:cNvSpPr>
            <a:spLocks noRo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38917"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GB" smtClean="0"/>
              <a:t>Click to edit Master text styles</a:t>
            </a:r>
          </a:p>
          <a:p>
            <a:pPr lvl="1"/>
            <a:r>
              <a:rPr lang="en-GB" smtClean="0"/>
              <a:t>Second level</a:t>
            </a:r>
          </a:p>
          <a:p>
            <a:pPr lvl="2"/>
            <a:r>
              <a:rPr lang="en-GB" smtClean="0"/>
              <a:t>Third level</a:t>
            </a:r>
          </a:p>
          <a:p>
            <a:pPr lvl="3"/>
            <a:r>
              <a:rPr lang="en-GB" smtClean="0"/>
              <a:t>Fourth level</a:t>
            </a:r>
          </a:p>
          <a:p>
            <a:pPr lvl="4"/>
            <a:r>
              <a:rPr lang="en-GB" smtClean="0"/>
              <a:t>Fifth level</a:t>
            </a:r>
          </a:p>
        </p:txBody>
      </p:sp>
      <p:sp>
        <p:nvSpPr>
          <p:cNvPr id="38918"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a:lnSpc>
                <a:spcPct val="100000"/>
              </a:lnSpc>
              <a:spcBef>
                <a:spcPct val="0"/>
              </a:spcBef>
              <a:buFontTx/>
              <a:buNone/>
              <a:defRPr sz="1200" b="0">
                <a:solidFill>
                  <a:schemeClr val="tx1"/>
                </a:solidFill>
                <a:effectLst/>
              </a:defRPr>
            </a:lvl1pPr>
          </a:lstStyle>
          <a:p>
            <a:endParaRPr lang="en-GB"/>
          </a:p>
        </p:txBody>
      </p:sp>
      <p:sp>
        <p:nvSpPr>
          <p:cNvPr id="38919"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lnSpc>
                <a:spcPct val="100000"/>
              </a:lnSpc>
              <a:spcBef>
                <a:spcPct val="0"/>
              </a:spcBef>
              <a:buFontTx/>
              <a:buNone/>
              <a:defRPr sz="1200" b="0">
                <a:solidFill>
                  <a:schemeClr val="tx1"/>
                </a:solidFill>
                <a:effectLst/>
              </a:defRPr>
            </a:lvl1pPr>
          </a:lstStyle>
          <a:p>
            <a:fld id="{4D13FF5B-C723-47A7-8B67-0BE0A8BE26C4}" type="slidenum">
              <a:rPr lang="en-GB"/>
              <a:pPr/>
              <a:t>‹#›</a:t>
            </a:fld>
            <a:endParaRPr lang="en-GB"/>
          </a:p>
        </p:txBody>
      </p:sp>
    </p:spTree>
    <p:extLst>
      <p:ext uri="{BB962C8B-B14F-4D97-AF65-F5344CB8AC3E}">
        <p14:creationId xmlns:p14="http://schemas.microsoft.com/office/powerpoint/2010/main" val="107236820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pitchFamily="18" charset="0"/>
        <a:ea typeface="+mn-ea"/>
        <a:cs typeface="+mn-cs"/>
      </a:defRPr>
    </a:lvl1pPr>
    <a:lvl2pPr marL="457200" algn="l" rtl="0" fontAlgn="base">
      <a:spcBef>
        <a:spcPct val="30000"/>
      </a:spcBef>
      <a:spcAft>
        <a:spcPct val="0"/>
      </a:spcAft>
      <a:defRPr sz="1200" kern="1200">
        <a:solidFill>
          <a:schemeClr val="tx1"/>
        </a:solidFill>
        <a:latin typeface="Times New Roman" pitchFamily="18" charset="0"/>
        <a:ea typeface="+mn-ea"/>
        <a:cs typeface="+mn-cs"/>
      </a:defRPr>
    </a:lvl2pPr>
    <a:lvl3pPr marL="914400" algn="l" rtl="0" fontAlgn="base">
      <a:spcBef>
        <a:spcPct val="30000"/>
      </a:spcBef>
      <a:spcAft>
        <a:spcPct val="0"/>
      </a:spcAft>
      <a:defRPr sz="1200" kern="1200">
        <a:solidFill>
          <a:schemeClr val="tx1"/>
        </a:solidFill>
        <a:latin typeface="Times New Roman" pitchFamily="18" charset="0"/>
        <a:ea typeface="+mn-ea"/>
        <a:cs typeface="+mn-cs"/>
      </a:defRPr>
    </a:lvl3pPr>
    <a:lvl4pPr marL="1371600" algn="l" rtl="0" fontAlgn="base">
      <a:spcBef>
        <a:spcPct val="30000"/>
      </a:spcBef>
      <a:spcAft>
        <a:spcPct val="0"/>
      </a:spcAft>
      <a:defRPr sz="1200" kern="1200">
        <a:solidFill>
          <a:schemeClr val="tx1"/>
        </a:solidFill>
        <a:latin typeface="Times New Roman" pitchFamily="18" charset="0"/>
        <a:ea typeface="+mn-ea"/>
        <a:cs typeface="+mn-cs"/>
      </a:defRPr>
    </a:lvl4pPr>
    <a:lvl5pPr marL="1828800" algn="l" rtl="0" fontAlgn="base">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D2E6E23-F3A5-44FB-8FB4-128841825372}" type="slidenum">
              <a:rPr lang="en-GB"/>
              <a:pPr/>
              <a:t>5</a:t>
            </a:fld>
            <a:endParaRPr lang="en-GB"/>
          </a:p>
        </p:txBody>
      </p:sp>
      <p:sp>
        <p:nvSpPr>
          <p:cNvPr id="39938" name="Rectangle 2"/>
          <p:cNvSpPr>
            <a:spLocks noRot="1" noChangeArrowheads="1" noTextEdit="1"/>
          </p:cNvSpPr>
          <p:nvPr>
            <p:ph type="sldImg"/>
          </p:nvPr>
        </p:nvSpPr>
        <p:spPr>
          <a:ln/>
        </p:spPr>
      </p:sp>
      <p:sp>
        <p:nvSpPr>
          <p:cNvPr id="39939" name="Rectangle 3"/>
          <p:cNvSpPr>
            <a:spLocks noGrp="1" noChangeArrowheads="1"/>
          </p:cNvSpPr>
          <p:nvPr>
            <p:ph type="body" idx="1"/>
          </p:nvPr>
        </p:nvSpPr>
        <p:spPr/>
        <p:txBody>
          <a:bodyPr/>
          <a:lstStyle/>
          <a:p>
            <a:r>
              <a:rPr lang="en-GB"/>
              <a:t>there is no objection</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IN"/>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A661A53D-69F5-43FA-99E3-738672FE9547}" type="slidenum">
              <a:rPr lang="en-US"/>
              <a:pPr/>
              <a:t>‹#›</a:t>
            </a:fld>
            <a:endParaRPr lang="en-US"/>
          </a:p>
        </p:txBody>
      </p:sp>
    </p:spTree>
    <p:extLst>
      <p:ext uri="{BB962C8B-B14F-4D97-AF65-F5344CB8AC3E}">
        <p14:creationId xmlns:p14="http://schemas.microsoft.com/office/powerpoint/2010/main" val="281009352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B77718-D1EA-4337-BFE6-425DE0361A61}" type="slidenum">
              <a:rPr lang="en-US"/>
              <a:pPr/>
              <a:t>‹#›</a:t>
            </a:fld>
            <a:endParaRPr lang="en-US"/>
          </a:p>
        </p:txBody>
      </p:sp>
    </p:spTree>
    <p:extLst>
      <p:ext uri="{BB962C8B-B14F-4D97-AF65-F5344CB8AC3E}">
        <p14:creationId xmlns:p14="http://schemas.microsoft.com/office/powerpoint/2010/main" val="91944619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IN"/>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74DF9842-0E74-46FB-9205-C3D3D0146FA7}" type="slidenum">
              <a:rPr lang="en-US"/>
              <a:pPr/>
              <a:t>‹#›</a:t>
            </a:fld>
            <a:endParaRPr lang="en-US"/>
          </a:p>
        </p:txBody>
      </p:sp>
    </p:spTree>
    <p:extLst>
      <p:ext uri="{BB962C8B-B14F-4D97-AF65-F5344CB8AC3E}">
        <p14:creationId xmlns:p14="http://schemas.microsoft.com/office/powerpoint/2010/main" val="15495559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C79FFE15-F3D9-431A-9F54-CDCEE141BFCF}" type="slidenum">
              <a:rPr lang="en-US"/>
              <a:pPr/>
              <a:t>‹#›</a:t>
            </a:fld>
            <a:endParaRPr lang="en-US"/>
          </a:p>
        </p:txBody>
      </p:sp>
    </p:spTree>
    <p:extLst>
      <p:ext uri="{BB962C8B-B14F-4D97-AF65-F5344CB8AC3E}">
        <p14:creationId xmlns:p14="http://schemas.microsoft.com/office/powerpoint/2010/main" val="729329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IN"/>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67A955C-8DD5-46A1-95A6-101DEBA6A5DA}" type="slidenum">
              <a:rPr lang="en-US"/>
              <a:pPr/>
              <a:t>‹#›</a:t>
            </a:fld>
            <a:endParaRPr lang="en-US"/>
          </a:p>
        </p:txBody>
      </p:sp>
    </p:spTree>
    <p:extLst>
      <p:ext uri="{BB962C8B-B14F-4D97-AF65-F5344CB8AC3E}">
        <p14:creationId xmlns:p14="http://schemas.microsoft.com/office/powerpoint/2010/main" val="6026103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2A7EC89D-D2C6-45DD-891A-432ADB1CE7C3}" type="slidenum">
              <a:rPr lang="en-US"/>
              <a:pPr/>
              <a:t>‹#›</a:t>
            </a:fld>
            <a:endParaRPr lang="en-US"/>
          </a:p>
        </p:txBody>
      </p:sp>
    </p:spTree>
    <p:extLst>
      <p:ext uri="{BB962C8B-B14F-4D97-AF65-F5344CB8AC3E}">
        <p14:creationId xmlns:p14="http://schemas.microsoft.com/office/powerpoint/2010/main" val="2183352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IN"/>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DFDB7BFF-2375-42B6-93D9-9C38360E4DD1}" type="slidenum">
              <a:rPr lang="en-US"/>
              <a:pPr/>
              <a:t>‹#›</a:t>
            </a:fld>
            <a:endParaRPr lang="en-US"/>
          </a:p>
        </p:txBody>
      </p:sp>
    </p:spTree>
    <p:extLst>
      <p:ext uri="{BB962C8B-B14F-4D97-AF65-F5344CB8AC3E}">
        <p14:creationId xmlns:p14="http://schemas.microsoft.com/office/powerpoint/2010/main" val="22797084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IN"/>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AEADB271-F6C0-463C-AF19-F9ED190CA436}" type="slidenum">
              <a:rPr lang="en-US"/>
              <a:pPr/>
              <a:t>‹#›</a:t>
            </a:fld>
            <a:endParaRPr lang="en-US"/>
          </a:p>
        </p:txBody>
      </p:sp>
    </p:spTree>
    <p:extLst>
      <p:ext uri="{BB962C8B-B14F-4D97-AF65-F5344CB8AC3E}">
        <p14:creationId xmlns:p14="http://schemas.microsoft.com/office/powerpoint/2010/main" val="34224726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089C6E0F-9593-4DBA-9593-F630D8F6DDD6}" type="slidenum">
              <a:rPr lang="en-US"/>
              <a:pPr/>
              <a:t>‹#›</a:t>
            </a:fld>
            <a:endParaRPr lang="en-US"/>
          </a:p>
        </p:txBody>
      </p:sp>
    </p:spTree>
    <p:extLst>
      <p:ext uri="{BB962C8B-B14F-4D97-AF65-F5344CB8AC3E}">
        <p14:creationId xmlns:p14="http://schemas.microsoft.com/office/powerpoint/2010/main" val="28159992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IN"/>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IN"/>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EF6A02EC-E13B-4DCD-830C-030E9F1FFAF4}" type="slidenum">
              <a:rPr lang="en-US"/>
              <a:pPr/>
              <a:t>‹#›</a:t>
            </a:fld>
            <a:endParaRPr lang="en-US"/>
          </a:p>
        </p:txBody>
      </p:sp>
    </p:spTree>
    <p:extLst>
      <p:ext uri="{BB962C8B-B14F-4D97-AF65-F5344CB8AC3E}">
        <p14:creationId xmlns:p14="http://schemas.microsoft.com/office/powerpoint/2010/main" val="5140134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IN"/>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IN"/>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3B70A8D-3640-4CEC-A2FC-477B857758B2}" type="slidenum">
              <a:rPr lang="en-US"/>
              <a:pPr/>
              <a:t>‹#›</a:t>
            </a:fld>
            <a:endParaRPr lang="en-US"/>
          </a:p>
        </p:txBody>
      </p:sp>
    </p:spTree>
    <p:extLst>
      <p:ext uri="{BB962C8B-B14F-4D97-AF65-F5344CB8AC3E}">
        <p14:creationId xmlns:p14="http://schemas.microsoft.com/office/powerpoint/2010/main" val="18227078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2.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l">
              <a:lnSpc>
                <a:spcPct val="100000"/>
              </a:lnSpc>
              <a:spcBef>
                <a:spcPct val="0"/>
              </a:spcBef>
              <a:buFontTx/>
              <a:buNone/>
              <a:defRPr sz="1400" b="0">
                <a:solidFill>
                  <a:schemeClr val="tx1"/>
                </a:solidFill>
                <a:effectLst/>
              </a:defRPr>
            </a:lvl1pPr>
          </a:lstStyle>
          <a:p>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lnSpc>
                <a:spcPct val="100000"/>
              </a:lnSpc>
              <a:spcBef>
                <a:spcPct val="0"/>
              </a:spcBef>
              <a:buFontTx/>
              <a:buNone/>
              <a:defRPr sz="1400" b="0">
                <a:solidFill>
                  <a:schemeClr val="tx1"/>
                </a:solidFill>
                <a:effectLst/>
              </a:defRPr>
            </a:lvl1pPr>
          </a:lstStyle>
          <a:p>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lnSpc>
                <a:spcPct val="100000"/>
              </a:lnSpc>
              <a:spcBef>
                <a:spcPct val="0"/>
              </a:spcBef>
              <a:buFontTx/>
              <a:buNone/>
              <a:defRPr sz="1400" b="0">
                <a:solidFill>
                  <a:schemeClr val="tx1"/>
                </a:solidFill>
                <a:effectLst/>
              </a:defRPr>
            </a:lvl1pPr>
          </a:lstStyle>
          <a:p>
            <a:fld id="{AE9DF187-B883-4C1C-9A94-C7EB4AC8FA3C}"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pitchFamily="18" charset="0"/>
        </a:defRPr>
      </a:lvl2pPr>
      <a:lvl3pPr algn="ctr" rtl="0" fontAlgn="base">
        <a:spcBef>
          <a:spcPct val="0"/>
        </a:spcBef>
        <a:spcAft>
          <a:spcPct val="0"/>
        </a:spcAft>
        <a:defRPr sz="4400">
          <a:solidFill>
            <a:schemeClr val="tx2"/>
          </a:solidFill>
          <a:latin typeface="Times New Roman" pitchFamily="18" charset="0"/>
        </a:defRPr>
      </a:lvl3pPr>
      <a:lvl4pPr algn="ctr" rtl="0" fontAlgn="base">
        <a:spcBef>
          <a:spcPct val="0"/>
        </a:spcBef>
        <a:spcAft>
          <a:spcPct val="0"/>
        </a:spcAft>
        <a:defRPr sz="4400">
          <a:solidFill>
            <a:schemeClr val="tx2"/>
          </a:solidFill>
          <a:latin typeface="Times New Roman" pitchFamily="18" charset="0"/>
        </a:defRPr>
      </a:lvl4pPr>
      <a:lvl5pPr algn="ctr" rtl="0" fontAlgn="base">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defRPr>
      </a:lvl2pPr>
      <a:lvl3pPr marL="1143000" indent="-228600" algn="l" rtl="0" fontAlgn="base">
        <a:spcBef>
          <a:spcPct val="20000"/>
        </a:spcBef>
        <a:spcAft>
          <a:spcPct val="0"/>
        </a:spcAft>
        <a:buChar char="•"/>
        <a:defRPr sz="2400">
          <a:solidFill>
            <a:schemeClr val="tx1"/>
          </a:solidFill>
          <a:latin typeface="+mn-lt"/>
        </a:defRPr>
      </a:lvl3pPr>
      <a:lvl4pPr marL="1600200" indent="-228600" algn="l" rtl="0" fontAlgn="base">
        <a:spcBef>
          <a:spcPct val="20000"/>
        </a:spcBef>
        <a:spcAft>
          <a:spcPct val="0"/>
        </a:spcAft>
        <a:buChar char="–"/>
        <a:defRPr sz="2000">
          <a:solidFill>
            <a:schemeClr val="tx1"/>
          </a:solidFill>
          <a:latin typeface="+mn-lt"/>
        </a:defRPr>
      </a:lvl4pPr>
      <a:lvl5pPr marL="2057400" indent="-228600" algn="l" rtl="0" fontAlgn="base">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gdb02/New%20Folder/EG%20SCHIME.ppt#-1,1,PowerPoint Presentation" TargetMode="External"/><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 Target="slide8.xml"/><Relationship Id="rId1" Type="http://schemas.openxmlformats.org/officeDocument/2006/relationships/slideLayout" Target="../slideLayouts/slideLayout2.xml"/><Relationship Id="rId4" Type="http://schemas.openxmlformats.org/officeDocument/2006/relationships/image" Target="../media/image1.gif"/></Relationships>
</file>

<file path=ppt/slides/_rels/slide16.xml.rels><?xml version="1.0" encoding="UTF-8" standalone="yes"?>
<Relationships xmlns="http://schemas.openxmlformats.org/package/2006/relationships"><Relationship Id="rId2" Type="http://schemas.openxmlformats.org/officeDocument/2006/relationships/slide" Target="slide8.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8.xml"/><Relationship Id="rId1" Type="http://schemas.openxmlformats.org/officeDocument/2006/relationships/slideLayout" Target="../slideLayouts/slideLayout7.xml"/><Relationship Id="rId4" Type="http://schemas.openxmlformats.org/officeDocument/2006/relationships/hyperlink" Target="../Engg.%20Curves/New%20Folder/conic%20classification.ppt" TargetMode="External"/></Relationships>
</file>

<file path=ppt/slides/_rels/slide24.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1.gif"/><Relationship Id="rId7" Type="http://schemas.openxmlformats.org/officeDocument/2006/relationships/slide" Target="slide36.xml"/><Relationship Id="rId2" Type="http://schemas.openxmlformats.org/officeDocument/2006/relationships/slide" Target="slide27.xml"/><Relationship Id="rId1" Type="http://schemas.openxmlformats.org/officeDocument/2006/relationships/slideLayout" Target="../slideLayouts/slideLayout7.xml"/><Relationship Id="rId6" Type="http://schemas.openxmlformats.org/officeDocument/2006/relationships/slide" Target="slide34.xml"/><Relationship Id="rId5" Type="http://schemas.openxmlformats.org/officeDocument/2006/relationships/slide" Target="slide8.xml"/><Relationship Id="rId4" Type="http://schemas.openxmlformats.org/officeDocument/2006/relationships/hyperlink" Target="../gdb02/New%20Folder/ELLIPSERECTANGULAR1.ppt#-1,1," TargetMode="External"/><Relationship Id="rId9" Type="http://schemas.openxmlformats.org/officeDocument/2006/relationships/slide" Target="slide35.xml"/></Relationships>
</file>

<file path=ppt/slides/_rels/slide27.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audio" Target="../media/audio3.wav"/><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audio" Target="../media/audio4.wav"/><Relationship Id="rId1" Type="http://schemas.openxmlformats.org/officeDocument/2006/relationships/slideLayout" Target="../slideLayouts/slideLayout7.xml"/><Relationship Id="rId4" Type="http://schemas.openxmlformats.org/officeDocument/2006/relationships/slide" Target="slide26.xml"/></Relationships>
</file>

<file path=ppt/slides/_rels/slide29.xml.rels><?xml version="1.0" encoding="UTF-8" standalone="yes"?>
<Relationships xmlns="http://schemas.openxmlformats.org/package/2006/relationships"><Relationship Id="rId2" Type="http://schemas.openxmlformats.org/officeDocument/2006/relationships/slide" Target="slide2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slide" Target="slide26.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1.gif"/><Relationship Id="rId2" Type="http://schemas.openxmlformats.org/officeDocument/2006/relationships/audio" Target="../media/audio3.wav"/><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hyperlink" Target="../gdb02/New%20Folder/classification%20of%20clcloid%20curve.ppt" TargetMode="External"/><Relationship Id="rId7" Type="http://schemas.openxmlformats.org/officeDocument/2006/relationships/slide" Target="slide7.xml"/><Relationship Id="rId2" Type="http://schemas.openxmlformats.org/officeDocument/2006/relationships/slide" Target="slide8.xml"/><Relationship Id="rId1" Type="http://schemas.openxmlformats.org/officeDocument/2006/relationships/slideLayout" Target="../slideLayouts/slideLayout7.xml"/><Relationship Id="rId6" Type="http://schemas.openxmlformats.org/officeDocument/2006/relationships/hyperlink" Target="../gdb02/New%20Folder/claffication%20of%20helix.ppt" TargetMode="External"/><Relationship Id="rId5" Type="http://schemas.openxmlformats.org/officeDocument/2006/relationships/hyperlink" Target="../gdb02/New%20Folder/classicfication%20of%20spiral.ppt" TargetMode="External"/><Relationship Id="rId4" Type="http://schemas.openxmlformats.org/officeDocument/2006/relationships/hyperlink" Target="../gdb02/New%20Folder/classifaction%20of%20involute.ppt"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slide" Target="slide47.xml"/><Relationship Id="rId2" Type="http://schemas.openxmlformats.org/officeDocument/2006/relationships/hyperlink" Target="../gdb02/New%20Folder/conic%20classification.ppt" TargetMode="External"/><Relationship Id="rId1" Type="http://schemas.openxmlformats.org/officeDocument/2006/relationships/slideLayout" Target="../slideLayouts/slideLayout7.xml"/><Relationship Id="rId6" Type="http://schemas.openxmlformats.org/officeDocument/2006/relationships/slide" Target="slide50.xml"/><Relationship Id="rId5" Type="http://schemas.openxmlformats.org/officeDocument/2006/relationships/slide" Target="slide48.xml"/><Relationship Id="rId4" Type="http://schemas.openxmlformats.org/officeDocument/2006/relationships/slide" Target="slide49.xml"/></Relationships>
</file>

<file path=ppt/slides/_rels/slide47.xml.rels><?xml version="1.0" encoding="UTF-8" standalone="yes"?>
<Relationships xmlns="http://schemas.openxmlformats.org/package/2006/relationships"><Relationship Id="rId3" Type="http://schemas.openxmlformats.org/officeDocument/2006/relationships/slide" Target="slide46.xml"/><Relationship Id="rId2" Type="http://schemas.openxmlformats.org/officeDocument/2006/relationships/audio" Target="../media/audio4.wav"/><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slide" Target="slide46.xml"/><Relationship Id="rId2" Type="http://schemas.openxmlformats.org/officeDocument/2006/relationships/audio" Target="../media/audio5.wav"/><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slide" Target="slide46.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slide" Target="slide46.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audio" Target="../media/audio5.wav"/><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slide" Target="slide50.xml"/><Relationship Id="rId2" Type="http://schemas.openxmlformats.org/officeDocument/2006/relationships/slide" Target="slide49.xml"/><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audio" Target="../media/audio6.wav"/><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hyperlink" Target="file:///A:\method%20of%20hyperbola.ppt" TargetMode="External"/><Relationship Id="rId2" Type="http://schemas.openxmlformats.org/officeDocument/2006/relationships/audio" Target="../media/audio6.wav"/><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2" Type="http://schemas.openxmlformats.org/officeDocument/2006/relationships/hyperlink" Target="file:///A:\method%20of%20hyperbola.ppt" TargetMode="External"/><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audio" Target="../media/audio4.wav"/><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slide" Target="slide24.xml"/><Relationship Id="rId7" Type="http://schemas.openxmlformats.org/officeDocument/2006/relationships/slide" Target="slide11.xml"/><Relationship Id="rId2" Type="http://schemas.openxmlformats.org/officeDocument/2006/relationships/slide" Target="slide10.xml"/><Relationship Id="rId1" Type="http://schemas.openxmlformats.org/officeDocument/2006/relationships/slideLayout" Target="../slideLayouts/slideLayout7.xml"/><Relationship Id="rId6" Type="http://schemas.openxmlformats.org/officeDocument/2006/relationships/slide" Target="slide4.xml"/><Relationship Id="rId11" Type="http://schemas.openxmlformats.org/officeDocument/2006/relationships/slide" Target="slide26.xml"/><Relationship Id="rId5" Type="http://schemas.openxmlformats.org/officeDocument/2006/relationships/slide" Target="slide17.xml"/><Relationship Id="rId10" Type="http://schemas.openxmlformats.org/officeDocument/2006/relationships/slide" Target="slide14.xml"/><Relationship Id="rId4" Type="http://schemas.openxmlformats.org/officeDocument/2006/relationships/slide" Target="slide22.xml"/><Relationship Id="rId9" Type="http://schemas.openxmlformats.org/officeDocument/2006/relationships/slide" Target="slide13.xml"/></Relationships>
</file>

<file path=ppt/slides/_rels/slide80.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slide" Target="slide8.xml"/><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40962" name="Text Box 2"/>
          <p:cNvSpPr txBox="1">
            <a:spLocks noChangeArrowheads="1"/>
          </p:cNvSpPr>
          <p:nvPr/>
        </p:nvSpPr>
        <p:spPr bwMode="auto">
          <a:xfrm>
            <a:off x="495300" y="57150"/>
            <a:ext cx="8153400" cy="668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buFontTx/>
              <a:buNone/>
            </a:pPr>
            <a:r>
              <a:rPr lang="en-US" sz="3600">
                <a:solidFill>
                  <a:srgbClr val="FFFF00"/>
                </a:solidFill>
                <a:effectLst/>
                <a:latin typeface="Comic Sans MS" pitchFamily="66" charset="0"/>
              </a:rPr>
              <a:t>Engineering drawing</a:t>
            </a:r>
            <a:r>
              <a:rPr lang="en-US" sz="3600">
                <a:effectLst/>
                <a:latin typeface="Comic Sans MS" pitchFamily="66" charset="0"/>
              </a:rPr>
              <a:t> </a:t>
            </a:r>
            <a:r>
              <a:rPr lang="en-US" sz="3600">
                <a:solidFill>
                  <a:schemeClr val="bg1"/>
                </a:solidFill>
                <a:effectLst/>
                <a:latin typeface="Comic Sans MS" pitchFamily="66" charset="0"/>
              </a:rPr>
              <a:t>is a language of all persons involved in engineering  activity. Engineering ideas are recorded  by preparing drawings and execution of work is also carried out on the basis of drawings. Communication in engineering field is done by drawings. It is called as a “</a:t>
            </a:r>
            <a:r>
              <a:rPr lang="en-US" sz="3600">
                <a:solidFill>
                  <a:srgbClr val="FFFF00"/>
                </a:solidFill>
                <a:effectLst/>
                <a:latin typeface="Comic Sans MS" pitchFamily="66" charset="0"/>
              </a:rPr>
              <a:t>Language of Engineers</a:t>
            </a:r>
            <a:r>
              <a:rPr lang="en-US" sz="3600">
                <a:solidFill>
                  <a:schemeClr val="bg1"/>
                </a:solidFill>
                <a:effectLst/>
                <a:latin typeface="Comic Sans MS" pitchFamily="66" charset="0"/>
              </a:rPr>
              <a:t>”.</a:t>
            </a:r>
          </a:p>
        </p:txBody>
      </p:sp>
      <p:sp>
        <p:nvSpPr>
          <p:cNvPr id="40963" name="AutoShape 3">
            <a:hlinkClick r:id="rId2" action="ppaction://hlinkpres?slideindex=1&amp;slidetitle=PowerPoint Presentation" highlightClick="1"/>
          </p:cNvPr>
          <p:cNvSpPr>
            <a:spLocks noChangeArrowheads="1"/>
          </p:cNvSpPr>
          <p:nvPr/>
        </p:nvSpPr>
        <p:spPr bwMode="auto">
          <a:xfrm>
            <a:off x="495300" y="57150"/>
            <a:ext cx="4819650" cy="85725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40962"/>
                                        </p:tgtEl>
                                        <p:attrNameLst>
                                          <p:attrName>style.visibility</p:attrName>
                                        </p:attrNameLst>
                                      </p:cBhvr>
                                      <p:to>
                                        <p:strVal val="visible"/>
                                      </p:to>
                                    </p:set>
                                    <p:animEffect transition="in" filter="wipe(left)">
                                      <p:cBhvr>
                                        <p:cTn id="7" dur="3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utoUpdateAnimBg="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2"/>
          <p:cNvSpPr txBox="1">
            <a:spLocks noChangeArrowheads="1"/>
          </p:cNvSpPr>
          <p:nvPr/>
        </p:nvSpPr>
        <p:spPr bwMode="auto">
          <a:xfrm>
            <a:off x="76200" y="838200"/>
            <a:ext cx="8915400" cy="1463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buFontTx/>
              <a:buBlip>
                <a:blip r:embed="rId2"/>
              </a:buBlip>
            </a:pPr>
            <a:r>
              <a:rPr lang="en-US" sz="3000">
                <a:effectLst/>
                <a:latin typeface="Comic Sans MS" pitchFamily="66" charset="0"/>
              </a:rPr>
              <a:t>When the cutting plane is perpendicular to the axis or parallel to the base in a right cone we get circle the section.</a:t>
            </a:r>
          </a:p>
        </p:txBody>
      </p:sp>
      <p:sp>
        <p:nvSpPr>
          <p:cNvPr id="50179" name="Text Box 3"/>
          <p:cNvSpPr txBox="1">
            <a:spLocks noChangeArrowheads="1"/>
          </p:cNvSpPr>
          <p:nvPr/>
        </p:nvSpPr>
        <p:spPr bwMode="auto">
          <a:xfrm>
            <a:off x="3276600" y="101600"/>
            <a:ext cx="2590800" cy="641350"/>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CIRCLE</a:t>
            </a:r>
          </a:p>
        </p:txBody>
      </p:sp>
      <p:sp>
        <p:nvSpPr>
          <p:cNvPr id="50180" name="AutoShape 4">
            <a:hlinkClick r:id="rId3" action="ppaction://hlinksldjump" highlightClick="1"/>
          </p:cNvPr>
          <p:cNvSpPr>
            <a:spLocks noChangeArrowheads="1"/>
          </p:cNvSpPr>
          <p:nvPr/>
        </p:nvSpPr>
        <p:spPr bwMode="auto">
          <a:xfrm>
            <a:off x="7277100"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50181" name="Group 5"/>
          <p:cNvGrpSpPr>
            <a:grpSpLocks/>
          </p:cNvGrpSpPr>
          <p:nvPr/>
        </p:nvGrpSpPr>
        <p:grpSpPr bwMode="auto">
          <a:xfrm>
            <a:off x="3054350" y="2290763"/>
            <a:ext cx="5327650" cy="4313237"/>
            <a:chOff x="1924" y="1443"/>
            <a:chExt cx="3356" cy="2717"/>
          </a:xfrm>
        </p:grpSpPr>
        <p:sp>
          <p:nvSpPr>
            <p:cNvPr id="50182" name="Text Box 6"/>
            <p:cNvSpPr txBox="1">
              <a:spLocks noChangeArrowheads="1"/>
            </p:cNvSpPr>
            <p:nvPr/>
          </p:nvSpPr>
          <p:spPr bwMode="auto">
            <a:xfrm>
              <a:off x="3822" y="1782"/>
              <a:ext cx="1458"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a:solidFill>
                    <a:schemeClr val="tx1"/>
                  </a:solidFill>
                  <a:effectLst/>
                  <a:latin typeface="Arial" pitchFamily="34" charset="0"/>
                </a:rPr>
                <a:t>Sec Plane</a:t>
              </a:r>
            </a:p>
          </p:txBody>
        </p:sp>
        <p:sp>
          <p:nvSpPr>
            <p:cNvPr id="50183" name="Freeform 7"/>
            <p:cNvSpPr>
              <a:spLocks/>
            </p:cNvSpPr>
            <p:nvPr/>
          </p:nvSpPr>
          <p:spPr bwMode="auto">
            <a:xfrm>
              <a:off x="1924" y="1707"/>
              <a:ext cx="1779" cy="552"/>
            </a:xfrm>
            <a:custGeom>
              <a:avLst/>
              <a:gdLst>
                <a:gd name="T0" fmla="*/ 0 w 10671"/>
                <a:gd name="T1" fmla="*/ 3313 h 3313"/>
                <a:gd name="T2" fmla="*/ 10671 w 10671"/>
                <a:gd name="T3" fmla="*/ 3313 h 3313"/>
                <a:gd name="T4" fmla="*/ 8312 w 10671"/>
                <a:gd name="T5" fmla="*/ 30 h 3313"/>
                <a:gd name="T6" fmla="*/ 2475 w 10671"/>
                <a:gd name="T7" fmla="*/ 0 h 3313"/>
                <a:gd name="T8" fmla="*/ 0 w 10671"/>
                <a:gd name="T9" fmla="*/ 3313 h 3313"/>
                <a:gd name="T10" fmla="*/ 1 w 10671"/>
                <a:gd name="T11" fmla="*/ 3313 h 3313"/>
              </a:gdLst>
              <a:ahLst/>
              <a:cxnLst>
                <a:cxn ang="0">
                  <a:pos x="T0" y="T1"/>
                </a:cxn>
                <a:cxn ang="0">
                  <a:pos x="T2" y="T3"/>
                </a:cxn>
                <a:cxn ang="0">
                  <a:pos x="T4" y="T5"/>
                </a:cxn>
                <a:cxn ang="0">
                  <a:pos x="T6" y="T7"/>
                </a:cxn>
                <a:cxn ang="0">
                  <a:pos x="T8" y="T9"/>
                </a:cxn>
                <a:cxn ang="0">
                  <a:pos x="T10" y="T11"/>
                </a:cxn>
              </a:cxnLst>
              <a:rect l="0" t="0" r="r" b="b"/>
              <a:pathLst>
                <a:path w="10671" h="3313">
                  <a:moveTo>
                    <a:pt x="0" y="3313"/>
                  </a:moveTo>
                  <a:lnTo>
                    <a:pt x="10671" y="3313"/>
                  </a:lnTo>
                  <a:lnTo>
                    <a:pt x="8312" y="30"/>
                  </a:lnTo>
                  <a:lnTo>
                    <a:pt x="2475" y="0"/>
                  </a:lnTo>
                  <a:lnTo>
                    <a:pt x="0" y="3313"/>
                  </a:lnTo>
                  <a:lnTo>
                    <a:pt x="1" y="3313"/>
                  </a:lnTo>
                </a:path>
              </a:pathLst>
            </a:custGeom>
            <a:solidFill>
              <a:srgbClr val="CCFFFF"/>
            </a:solidFill>
            <a:ln w="22225">
              <a:solidFill>
                <a:schemeClr val="tx1"/>
              </a:solidFill>
              <a:prstDash val="solid"/>
              <a:round/>
              <a:headEnd/>
              <a:tailEnd/>
            </a:ln>
          </p:spPr>
          <p:txBody>
            <a:bodyPr/>
            <a:lstStyle/>
            <a:p>
              <a:endParaRPr lang="en-IN"/>
            </a:p>
          </p:txBody>
        </p:sp>
        <p:sp>
          <p:nvSpPr>
            <p:cNvPr id="50184" name="Freeform 8"/>
            <p:cNvSpPr>
              <a:spLocks/>
            </p:cNvSpPr>
            <p:nvPr/>
          </p:nvSpPr>
          <p:spPr bwMode="auto">
            <a:xfrm>
              <a:off x="2104" y="2568"/>
              <a:ext cx="1497" cy="407"/>
            </a:xfrm>
            <a:custGeom>
              <a:avLst/>
              <a:gdLst>
                <a:gd name="T0" fmla="*/ 8981 w 8982"/>
                <a:gd name="T1" fmla="*/ 1328 h 2444"/>
                <a:gd name="T2" fmla="*/ 8914 w 8982"/>
                <a:gd name="T3" fmla="*/ 1108 h 2444"/>
                <a:gd name="T4" fmla="*/ 8704 w 8982"/>
                <a:gd name="T5" fmla="*/ 893 h 2444"/>
                <a:gd name="T6" fmla="*/ 8359 w 8982"/>
                <a:gd name="T7" fmla="*/ 688 h 2444"/>
                <a:gd name="T8" fmla="*/ 7889 w 8982"/>
                <a:gd name="T9" fmla="*/ 499 h 2444"/>
                <a:gd name="T10" fmla="*/ 7309 w 8982"/>
                <a:gd name="T11" fmla="*/ 336 h 2444"/>
                <a:gd name="T12" fmla="*/ 6639 w 8982"/>
                <a:gd name="T13" fmla="*/ 199 h 2444"/>
                <a:gd name="T14" fmla="*/ 5900 w 8982"/>
                <a:gd name="T15" fmla="*/ 96 h 2444"/>
                <a:gd name="T16" fmla="*/ 5115 w 8982"/>
                <a:gd name="T17" fmla="*/ 29 h 2444"/>
                <a:gd name="T18" fmla="*/ 4309 w 8982"/>
                <a:gd name="T19" fmla="*/ 0 h 2444"/>
                <a:gd name="T20" fmla="*/ 3509 w 8982"/>
                <a:gd name="T21" fmla="*/ 10 h 2444"/>
                <a:gd name="T22" fmla="*/ 2740 w 8982"/>
                <a:gd name="T23" fmla="*/ 60 h 2444"/>
                <a:gd name="T24" fmla="*/ 2028 w 8982"/>
                <a:gd name="T25" fmla="*/ 146 h 2444"/>
                <a:gd name="T26" fmla="*/ 1394 w 8982"/>
                <a:gd name="T27" fmla="*/ 268 h 2444"/>
                <a:gd name="T28" fmla="*/ 860 w 8982"/>
                <a:gd name="T29" fmla="*/ 420 h 2444"/>
                <a:gd name="T30" fmla="*/ 442 w 8982"/>
                <a:gd name="T31" fmla="*/ 598 h 2444"/>
                <a:gd name="T32" fmla="*/ 153 w 8982"/>
                <a:gd name="T33" fmla="*/ 796 h 2444"/>
                <a:gd name="T34" fmla="*/ 4 w 8982"/>
                <a:gd name="T35" fmla="*/ 1008 h 2444"/>
                <a:gd name="T36" fmla="*/ 0 w 8982"/>
                <a:gd name="T37" fmla="*/ 1227 h 2444"/>
                <a:gd name="T38" fmla="*/ 138 w 8982"/>
                <a:gd name="T39" fmla="*/ 1444 h 2444"/>
                <a:gd name="T40" fmla="*/ 417 w 8982"/>
                <a:gd name="T41" fmla="*/ 1656 h 2444"/>
                <a:gd name="T42" fmla="*/ 826 w 8982"/>
                <a:gd name="T43" fmla="*/ 1853 h 2444"/>
                <a:gd name="T44" fmla="*/ 1353 w 8982"/>
                <a:gd name="T45" fmla="*/ 2030 h 2444"/>
                <a:gd name="T46" fmla="*/ 1980 w 8982"/>
                <a:gd name="T47" fmla="*/ 2181 h 2444"/>
                <a:gd name="T48" fmla="*/ 2688 w 8982"/>
                <a:gd name="T49" fmla="*/ 2301 h 2444"/>
                <a:gd name="T50" fmla="*/ 3453 w 8982"/>
                <a:gd name="T51" fmla="*/ 2387 h 2444"/>
                <a:gd name="T52" fmla="*/ 4252 w 8982"/>
                <a:gd name="T53" fmla="*/ 2434 h 2444"/>
                <a:gd name="T54" fmla="*/ 5058 w 8982"/>
                <a:gd name="T55" fmla="*/ 2444 h 2444"/>
                <a:gd name="T56" fmla="*/ 5846 w 8982"/>
                <a:gd name="T57" fmla="*/ 2413 h 2444"/>
                <a:gd name="T58" fmla="*/ 6589 w 8982"/>
                <a:gd name="T59" fmla="*/ 2345 h 2444"/>
                <a:gd name="T60" fmla="*/ 7265 w 8982"/>
                <a:gd name="T61" fmla="*/ 2241 h 2444"/>
                <a:gd name="T62" fmla="*/ 7851 w 8982"/>
                <a:gd name="T63" fmla="*/ 2104 h 2444"/>
                <a:gd name="T64" fmla="*/ 8329 w 8982"/>
                <a:gd name="T65" fmla="*/ 1938 h 2444"/>
                <a:gd name="T66" fmla="*/ 8683 w 8982"/>
                <a:gd name="T67" fmla="*/ 1749 h 2444"/>
                <a:gd name="T68" fmla="*/ 8903 w 8982"/>
                <a:gd name="T69" fmla="*/ 1544 h 2444"/>
                <a:gd name="T70" fmla="*/ 8981 w 8982"/>
                <a:gd name="T71" fmla="*/ 1328 h 2444"/>
                <a:gd name="T72" fmla="*/ 8982 w 8982"/>
                <a:gd name="T73" fmla="*/ 1328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82" h="2444">
                  <a:moveTo>
                    <a:pt x="8981" y="1328"/>
                  </a:moveTo>
                  <a:lnTo>
                    <a:pt x="8914" y="1108"/>
                  </a:lnTo>
                  <a:lnTo>
                    <a:pt x="8704" y="893"/>
                  </a:lnTo>
                  <a:lnTo>
                    <a:pt x="8359" y="688"/>
                  </a:lnTo>
                  <a:lnTo>
                    <a:pt x="7889" y="499"/>
                  </a:lnTo>
                  <a:lnTo>
                    <a:pt x="7309" y="336"/>
                  </a:lnTo>
                  <a:lnTo>
                    <a:pt x="6639" y="199"/>
                  </a:lnTo>
                  <a:lnTo>
                    <a:pt x="5900" y="96"/>
                  </a:lnTo>
                  <a:lnTo>
                    <a:pt x="5115" y="29"/>
                  </a:lnTo>
                  <a:lnTo>
                    <a:pt x="4309" y="0"/>
                  </a:lnTo>
                  <a:lnTo>
                    <a:pt x="3509" y="10"/>
                  </a:lnTo>
                  <a:lnTo>
                    <a:pt x="2740" y="60"/>
                  </a:lnTo>
                  <a:lnTo>
                    <a:pt x="2028" y="146"/>
                  </a:lnTo>
                  <a:lnTo>
                    <a:pt x="1394" y="268"/>
                  </a:lnTo>
                  <a:lnTo>
                    <a:pt x="860" y="420"/>
                  </a:lnTo>
                  <a:lnTo>
                    <a:pt x="442" y="598"/>
                  </a:lnTo>
                  <a:lnTo>
                    <a:pt x="153" y="796"/>
                  </a:lnTo>
                  <a:lnTo>
                    <a:pt x="4" y="1008"/>
                  </a:lnTo>
                  <a:lnTo>
                    <a:pt x="0" y="1227"/>
                  </a:lnTo>
                  <a:lnTo>
                    <a:pt x="138" y="1444"/>
                  </a:lnTo>
                  <a:lnTo>
                    <a:pt x="417" y="1656"/>
                  </a:lnTo>
                  <a:lnTo>
                    <a:pt x="826" y="1853"/>
                  </a:lnTo>
                  <a:lnTo>
                    <a:pt x="1353" y="2030"/>
                  </a:lnTo>
                  <a:lnTo>
                    <a:pt x="1980" y="2181"/>
                  </a:lnTo>
                  <a:lnTo>
                    <a:pt x="2688" y="2301"/>
                  </a:lnTo>
                  <a:lnTo>
                    <a:pt x="3453" y="2387"/>
                  </a:lnTo>
                  <a:lnTo>
                    <a:pt x="4252" y="2434"/>
                  </a:lnTo>
                  <a:lnTo>
                    <a:pt x="5058" y="2444"/>
                  </a:lnTo>
                  <a:lnTo>
                    <a:pt x="5846" y="2413"/>
                  </a:lnTo>
                  <a:lnTo>
                    <a:pt x="6589" y="2345"/>
                  </a:lnTo>
                  <a:lnTo>
                    <a:pt x="7265" y="2241"/>
                  </a:lnTo>
                  <a:lnTo>
                    <a:pt x="7851" y="2104"/>
                  </a:lnTo>
                  <a:lnTo>
                    <a:pt x="8329" y="1938"/>
                  </a:lnTo>
                  <a:lnTo>
                    <a:pt x="8683" y="1749"/>
                  </a:lnTo>
                  <a:lnTo>
                    <a:pt x="8903" y="1544"/>
                  </a:lnTo>
                  <a:lnTo>
                    <a:pt x="8981" y="1328"/>
                  </a:lnTo>
                  <a:lnTo>
                    <a:pt x="8982" y="1328"/>
                  </a:lnTo>
                </a:path>
              </a:pathLst>
            </a:custGeom>
            <a:noFill/>
            <a:ln w="22225" cap="flat" cmpd="sng">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85" name="Freeform 9"/>
            <p:cNvSpPr>
              <a:spLocks/>
            </p:cNvSpPr>
            <p:nvPr/>
          </p:nvSpPr>
          <p:spPr bwMode="auto">
            <a:xfrm>
              <a:off x="2563" y="1443"/>
              <a:ext cx="280" cy="495"/>
            </a:xfrm>
            <a:custGeom>
              <a:avLst/>
              <a:gdLst>
                <a:gd name="T0" fmla="*/ 1678 w 1678"/>
                <a:gd name="T1" fmla="*/ 0 h 2968"/>
                <a:gd name="T2" fmla="*/ 0 w 1678"/>
                <a:gd name="T3" fmla="*/ 2968 h 2968"/>
                <a:gd name="T4" fmla="*/ 1 w 1678"/>
                <a:gd name="T5" fmla="*/ 2968 h 2968"/>
              </a:gdLst>
              <a:ahLst/>
              <a:cxnLst>
                <a:cxn ang="0">
                  <a:pos x="T0" y="T1"/>
                </a:cxn>
                <a:cxn ang="0">
                  <a:pos x="T2" y="T3"/>
                </a:cxn>
                <a:cxn ang="0">
                  <a:pos x="T4" y="T5"/>
                </a:cxn>
              </a:cxnLst>
              <a:rect l="0" t="0" r="r" b="b"/>
              <a:pathLst>
                <a:path w="1678" h="2968">
                  <a:moveTo>
                    <a:pt x="1678" y="0"/>
                  </a:moveTo>
                  <a:lnTo>
                    <a:pt x="0" y="2968"/>
                  </a:lnTo>
                  <a:lnTo>
                    <a:pt x="1" y="2968"/>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86" name="Freeform 10"/>
            <p:cNvSpPr>
              <a:spLocks/>
            </p:cNvSpPr>
            <p:nvPr/>
          </p:nvSpPr>
          <p:spPr bwMode="auto">
            <a:xfrm>
              <a:off x="2851" y="1443"/>
              <a:ext cx="276" cy="495"/>
            </a:xfrm>
            <a:custGeom>
              <a:avLst/>
              <a:gdLst>
                <a:gd name="T0" fmla="*/ 0 w 1655"/>
                <a:gd name="T1" fmla="*/ 0 h 2968"/>
                <a:gd name="T2" fmla="*/ 1653 w 1655"/>
                <a:gd name="T3" fmla="*/ 2968 h 2968"/>
                <a:gd name="T4" fmla="*/ 1655 w 1655"/>
                <a:gd name="T5" fmla="*/ 2968 h 2968"/>
              </a:gdLst>
              <a:ahLst/>
              <a:cxnLst>
                <a:cxn ang="0">
                  <a:pos x="T0" y="T1"/>
                </a:cxn>
                <a:cxn ang="0">
                  <a:pos x="T2" y="T3"/>
                </a:cxn>
                <a:cxn ang="0">
                  <a:pos x="T4" y="T5"/>
                </a:cxn>
              </a:cxnLst>
              <a:rect l="0" t="0" r="r" b="b"/>
              <a:pathLst>
                <a:path w="1655" h="2968">
                  <a:moveTo>
                    <a:pt x="0" y="0"/>
                  </a:moveTo>
                  <a:lnTo>
                    <a:pt x="1653" y="2968"/>
                  </a:lnTo>
                  <a:lnTo>
                    <a:pt x="1655" y="2968"/>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87" name="Freeform 11"/>
            <p:cNvSpPr>
              <a:spLocks/>
            </p:cNvSpPr>
            <p:nvPr/>
          </p:nvSpPr>
          <p:spPr bwMode="auto">
            <a:xfrm>
              <a:off x="2563" y="1823"/>
              <a:ext cx="556" cy="217"/>
            </a:xfrm>
            <a:custGeom>
              <a:avLst/>
              <a:gdLst>
                <a:gd name="T0" fmla="*/ 0 w 3335"/>
                <a:gd name="T1" fmla="*/ 688 h 1300"/>
                <a:gd name="T2" fmla="*/ 34 w 3335"/>
                <a:gd name="T3" fmla="*/ 811 h 1300"/>
                <a:gd name="T4" fmla="*/ 126 w 3335"/>
                <a:gd name="T5" fmla="*/ 927 h 1300"/>
                <a:gd name="T6" fmla="*/ 274 w 3335"/>
                <a:gd name="T7" fmla="*/ 1034 h 1300"/>
                <a:gd name="T8" fmla="*/ 473 w 3335"/>
                <a:gd name="T9" fmla="*/ 1126 h 1300"/>
                <a:gd name="T10" fmla="*/ 714 w 3335"/>
                <a:gd name="T11" fmla="*/ 1201 h 1300"/>
                <a:gd name="T12" fmla="*/ 991 w 3335"/>
                <a:gd name="T13" fmla="*/ 1256 h 1300"/>
                <a:gd name="T14" fmla="*/ 1291 w 3335"/>
                <a:gd name="T15" fmla="*/ 1290 h 1300"/>
                <a:gd name="T16" fmla="*/ 1607 w 3335"/>
                <a:gd name="T17" fmla="*/ 1300 h 1300"/>
                <a:gd name="T18" fmla="*/ 1924 w 3335"/>
                <a:gd name="T19" fmla="*/ 1287 h 1300"/>
                <a:gd name="T20" fmla="*/ 2232 w 3335"/>
                <a:gd name="T21" fmla="*/ 1251 h 1300"/>
                <a:gd name="T22" fmla="*/ 2519 w 3335"/>
                <a:gd name="T23" fmla="*/ 1192 h 1300"/>
                <a:gd name="T24" fmla="*/ 2776 w 3335"/>
                <a:gd name="T25" fmla="*/ 1114 h 1300"/>
                <a:gd name="T26" fmla="*/ 2993 w 3335"/>
                <a:gd name="T27" fmla="*/ 1020 h 1300"/>
                <a:gd name="T28" fmla="*/ 3162 w 3335"/>
                <a:gd name="T29" fmla="*/ 911 h 1300"/>
                <a:gd name="T30" fmla="*/ 3278 w 3335"/>
                <a:gd name="T31" fmla="*/ 794 h 1300"/>
                <a:gd name="T32" fmla="*/ 3335 w 3335"/>
                <a:gd name="T33" fmla="*/ 671 h 1300"/>
                <a:gd name="T34" fmla="*/ 3332 w 3335"/>
                <a:gd name="T35" fmla="*/ 548 h 1300"/>
                <a:gd name="T36" fmla="*/ 3269 w 3335"/>
                <a:gd name="T37" fmla="*/ 428 h 1300"/>
                <a:gd name="T38" fmla="*/ 3149 w 3335"/>
                <a:gd name="T39" fmla="*/ 316 h 1300"/>
                <a:gd name="T40" fmla="*/ 2974 w 3335"/>
                <a:gd name="T41" fmla="*/ 217 h 1300"/>
                <a:gd name="T42" fmla="*/ 2753 w 3335"/>
                <a:gd name="T43" fmla="*/ 133 h 1300"/>
                <a:gd name="T44" fmla="*/ 2493 w 3335"/>
                <a:gd name="T45" fmla="*/ 67 h 1300"/>
                <a:gd name="T46" fmla="*/ 2203 w 3335"/>
                <a:gd name="T47" fmla="*/ 23 h 1300"/>
                <a:gd name="T48" fmla="*/ 1893 w 3335"/>
                <a:gd name="T49" fmla="*/ 0 h 1300"/>
                <a:gd name="T50" fmla="*/ 1576 w 3335"/>
                <a:gd name="T51" fmla="*/ 3 h 1300"/>
                <a:gd name="T52" fmla="*/ 1262 w 3335"/>
                <a:gd name="T53" fmla="*/ 27 h 1300"/>
                <a:gd name="T54" fmla="*/ 963 w 3335"/>
                <a:gd name="T55" fmla="*/ 74 h 1300"/>
                <a:gd name="T56" fmla="*/ 689 w 3335"/>
                <a:gd name="T57" fmla="*/ 143 h 1300"/>
                <a:gd name="T58" fmla="*/ 452 w 3335"/>
                <a:gd name="T59" fmla="*/ 230 h 1300"/>
                <a:gd name="T60" fmla="*/ 257 w 3335"/>
                <a:gd name="T61" fmla="*/ 331 h 1300"/>
                <a:gd name="T62" fmla="*/ 114 w 3335"/>
                <a:gd name="T63" fmla="*/ 444 h 1300"/>
                <a:gd name="T64" fmla="*/ 27 w 3335"/>
                <a:gd name="T65" fmla="*/ 565 h 1300"/>
                <a:gd name="T66" fmla="*/ 0 w 3335"/>
                <a:gd name="T67" fmla="*/ 688 h 1300"/>
                <a:gd name="T68" fmla="*/ 1 w 3335"/>
                <a:gd name="T69" fmla="*/ 688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5" h="1300">
                  <a:moveTo>
                    <a:pt x="0" y="688"/>
                  </a:moveTo>
                  <a:lnTo>
                    <a:pt x="34" y="811"/>
                  </a:lnTo>
                  <a:lnTo>
                    <a:pt x="126" y="927"/>
                  </a:lnTo>
                  <a:lnTo>
                    <a:pt x="274" y="1034"/>
                  </a:lnTo>
                  <a:lnTo>
                    <a:pt x="473" y="1126"/>
                  </a:lnTo>
                  <a:lnTo>
                    <a:pt x="714" y="1201"/>
                  </a:lnTo>
                  <a:lnTo>
                    <a:pt x="991" y="1256"/>
                  </a:lnTo>
                  <a:lnTo>
                    <a:pt x="1291" y="1290"/>
                  </a:lnTo>
                  <a:lnTo>
                    <a:pt x="1607" y="1300"/>
                  </a:lnTo>
                  <a:lnTo>
                    <a:pt x="1924" y="1287"/>
                  </a:lnTo>
                  <a:lnTo>
                    <a:pt x="2232" y="1251"/>
                  </a:lnTo>
                  <a:lnTo>
                    <a:pt x="2519" y="1192"/>
                  </a:lnTo>
                  <a:lnTo>
                    <a:pt x="2776" y="1114"/>
                  </a:lnTo>
                  <a:lnTo>
                    <a:pt x="2993" y="1020"/>
                  </a:lnTo>
                  <a:lnTo>
                    <a:pt x="3162" y="911"/>
                  </a:lnTo>
                  <a:lnTo>
                    <a:pt x="3278" y="794"/>
                  </a:lnTo>
                  <a:lnTo>
                    <a:pt x="3335" y="671"/>
                  </a:lnTo>
                  <a:lnTo>
                    <a:pt x="3332" y="548"/>
                  </a:lnTo>
                  <a:lnTo>
                    <a:pt x="3269" y="428"/>
                  </a:lnTo>
                  <a:lnTo>
                    <a:pt x="3149" y="316"/>
                  </a:lnTo>
                  <a:lnTo>
                    <a:pt x="2974" y="217"/>
                  </a:lnTo>
                  <a:lnTo>
                    <a:pt x="2753" y="133"/>
                  </a:lnTo>
                  <a:lnTo>
                    <a:pt x="2493" y="67"/>
                  </a:lnTo>
                  <a:lnTo>
                    <a:pt x="2203" y="23"/>
                  </a:lnTo>
                  <a:lnTo>
                    <a:pt x="1893" y="0"/>
                  </a:lnTo>
                  <a:lnTo>
                    <a:pt x="1576" y="3"/>
                  </a:lnTo>
                  <a:lnTo>
                    <a:pt x="1262" y="27"/>
                  </a:lnTo>
                  <a:lnTo>
                    <a:pt x="963" y="74"/>
                  </a:lnTo>
                  <a:lnTo>
                    <a:pt x="689" y="143"/>
                  </a:lnTo>
                  <a:lnTo>
                    <a:pt x="452" y="230"/>
                  </a:lnTo>
                  <a:lnTo>
                    <a:pt x="257" y="331"/>
                  </a:lnTo>
                  <a:lnTo>
                    <a:pt x="114" y="444"/>
                  </a:lnTo>
                  <a:lnTo>
                    <a:pt x="27" y="565"/>
                  </a:lnTo>
                  <a:lnTo>
                    <a:pt x="0" y="688"/>
                  </a:lnTo>
                  <a:lnTo>
                    <a:pt x="1" y="688"/>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88" name="Freeform 12"/>
            <p:cNvSpPr>
              <a:spLocks/>
            </p:cNvSpPr>
            <p:nvPr/>
          </p:nvSpPr>
          <p:spPr bwMode="auto">
            <a:xfrm>
              <a:off x="2563" y="3864"/>
              <a:ext cx="557" cy="1"/>
            </a:xfrm>
            <a:custGeom>
              <a:avLst/>
              <a:gdLst>
                <a:gd name="T0" fmla="*/ 0 w 3342"/>
                <a:gd name="T1" fmla="*/ 3341 w 3342"/>
                <a:gd name="T2" fmla="*/ 3342 w 3342"/>
              </a:gdLst>
              <a:ahLst/>
              <a:cxnLst>
                <a:cxn ang="0">
                  <a:pos x="T0" y="0"/>
                </a:cxn>
                <a:cxn ang="0">
                  <a:pos x="T1" y="0"/>
                </a:cxn>
                <a:cxn ang="0">
                  <a:pos x="T2" y="0"/>
                </a:cxn>
              </a:cxnLst>
              <a:rect l="0" t="0" r="r" b="b"/>
              <a:pathLst>
                <a:path w="3342">
                  <a:moveTo>
                    <a:pt x="0" y="0"/>
                  </a:moveTo>
                  <a:lnTo>
                    <a:pt x="3341" y="0"/>
                  </a:lnTo>
                  <a:lnTo>
                    <a:pt x="3342"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89" name="Freeform 13"/>
            <p:cNvSpPr>
              <a:spLocks/>
            </p:cNvSpPr>
            <p:nvPr/>
          </p:nvSpPr>
          <p:spPr bwMode="auto">
            <a:xfrm>
              <a:off x="2563" y="2250"/>
              <a:ext cx="1" cy="1614"/>
            </a:xfrm>
            <a:custGeom>
              <a:avLst/>
              <a:gdLst>
                <a:gd name="T0" fmla="*/ 0 w 1"/>
                <a:gd name="T1" fmla="*/ 0 h 9680"/>
                <a:gd name="T2" fmla="*/ 0 w 1"/>
                <a:gd name="T3" fmla="*/ 9680 h 9680"/>
                <a:gd name="T4" fmla="*/ 1 w 1"/>
                <a:gd name="T5" fmla="*/ 9680 h 9680"/>
              </a:gdLst>
              <a:ahLst/>
              <a:cxnLst>
                <a:cxn ang="0">
                  <a:pos x="T0" y="T1"/>
                </a:cxn>
                <a:cxn ang="0">
                  <a:pos x="T2" y="T3"/>
                </a:cxn>
                <a:cxn ang="0">
                  <a:pos x="T4" y="T5"/>
                </a:cxn>
              </a:cxnLst>
              <a:rect l="0" t="0" r="r" b="b"/>
              <a:pathLst>
                <a:path w="1" h="9680">
                  <a:moveTo>
                    <a:pt x="0" y="0"/>
                  </a:moveTo>
                  <a:lnTo>
                    <a:pt x="0" y="9680"/>
                  </a:lnTo>
                  <a:lnTo>
                    <a:pt x="1" y="968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0" name="Freeform 14"/>
            <p:cNvSpPr>
              <a:spLocks/>
            </p:cNvSpPr>
            <p:nvPr/>
          </p:nvSpPr>
          <p:spPr bwMode="auto">
            <a:xfrm>
              <a:off x="3120" y="1925"/>
              <a:ext cx="1" cy="13"/>
            </a:xfrm>
            <a:custGeom>
              <a:avLst/>
              <a:gdLst>
                <a:gd name="T0" fmla="*/ 0 w 1"/>
                <a:gd name="T1" fmla="*/ 0 h 78"/>
                <a:gd name="T2" fmla="*/ 0 w 1"/>
                <a:gd name="T3" fmla="*/ 78 h 78"/>
                <a:gd name="T4" fmla="*/ 1 w 1"/>
                <a:gd name="T5" fmla="*/ 78 h 78"/>
              </a:gdLst>
              <a:ahLst/>
              <a:cxnLst>
                <a:cxn ang="0">
                  <a:pos x="T0" y="T1"/>
                </a:cxn>
                <a:cxn ang="0">
                  <a:pos x="T2" y="T3"/>
                </a:cxn>
                <a:cxn ang="0">
                  <a:pos x="T4" y="T5"/>
                </a:cxn>
              </a:cxnLst>
              <a:rect l="0" t="0" r="r" b="b"/>
              <a:pathLst>
                <a:path w="1" h="78">
                  <a:moveTo>
                    <a:pt x="0" y="0"/>
                  </a:moveTo>
                  <a:lnTo>
                    <a:pt x="0" y="78"/>
                  </a:lnTo>
                  <a:lnTo>
                    <a:pt x="1" y="78"/>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1" name="Freeform 15"/>
            <p:cNvSpPr>
              <a:spLocks/>
            </p:cNvSpPr>
            <p:nvPr/>
          </p:nvSpPr>
          <p:spPr bwMode="auto">
            <a:xfrm>
              <a:off x="2841" y="1931"/>
              <a:ext cx="1" cy="57"/>
            </a:xfrm>
            <a:custGeom>
              <a:avLst/>
              <a:gdLst>
                <a:gd name="T0" fmla="*/ 0 w 1"/>
                <a:gd name="T1" fmla="*/ 0 h 341"/>
                <a:gd name="T2" fmla="*/ 0 w 1"/>
                <a:gd name="T3" fmla="*/ 341 h 341"/>
                <a:gd name="T4" fmla="*/ 1 w 1"/>
                <a:gd name="T5" fmla="*/ 341 h 341"/>
              </a:gdLst>
              <a:ahLst/>
              <a:cxnLst>
                <a:cxn ang="0">
                  <a:pos x="T0" y="T1"/>
                </a:cxn>
                <a:cxn ang="0">
                  <a:pos x="T2" y="T3"/>
                </a:cxn>
                <a:cxn ang="0">
                  <a:pos x="T4" y="T5"/>
                </a:cxn>
              </a:cxnLst>
              <a:rect l="0" t="0" r="r" b="b"/>
              <a:pathLst>
                <a:path w="1" h="341">
                  <a:moveTo>
                    <a:pt x="0" y="0"/>
                  </a:moveTo>
                  <a:lnTo>
                    <a:pt x="0" y="341"/>
                  </a:lnTo>
                  <a:lnTo>
                    <a:pt x="1" y="341"/>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2" name="Freeform 16"/>
            <p:cNvSpPr>
              <a:spLocks/>
            </p:cNvSpPr>
            <p:nvPr/>
          </p:nvSpPr>
          <p:spPr bwMode="auto">
            <a:xfrm>
              <a:off x="2841" y="2003"/>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3" name="Freeform 17"/>
            <p:cNvSpPr>
              <a:spLocks/>
            </p:cNvSpPr>
            <p:nvPr/>
          </p:nvSpPr>
          <p:spPr bwMode="auto">
            <a:xfrm>
              <a:off x="2841" y="2033"/>
              <a:ext cx="1" cy="91"/>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4" name="Freeform 18"/>
            <p:cNvSpPr>
              <a:spLocks/>
            </p:cNvSpPr>
            <p:nvPr/>
          </p:nvSpPr>
          <p:spPr bwMode="auto">
            <a:xfrm>
              <a:off x="2841" y="2139"/>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5" name="Freeform 19"/>
            <p:cNvSpPr>
              <a:spLocks/>
            </p:cNvSpPr>
            <p:nvPr/>
          </p:nvSpPr>
          <p:spPr bwMode="auto">
            <a:xfrm>
              <a:off x="2841" y="2169"/>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6" name="Freeform 20"/>
            <p:cNvSpPr>
              <a:spLocks/>
            </p:cNvSpPr>
            <p:nvPr/>
          </p:nvSpPr>
          <p:spPr bwMode="auto">
            <a:xfrm>
              <a:off x="2841" y="2275"/>
              <a:ext cx="1" cy="16"/>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7" name="Freeform 21"/>
            <p:cNvSpPr>
              <a:spLocks/>
            </p:cNvSpPr>
            <p:nvPr/>
          </p:nvSpPr>
          <p:spPr bwMode="auto">
            <a:xfrm>
              <a:off x="2841" y="2306"/>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8" name="Freeform 22"/>
            <p:cNvSpPr>
              <a:spLocks/>
            </p:cNvSpPr>
            <p:nvPr/>
          </p:nvSpPr>
          <p:spPr bwMode="auto">
            <a:xfrm>
              <a:off x="2841" y="2412"/>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199" name="Freeform 23"/>
            <p:cNvSpPr>
              <a:spLocks/>
            </p:cNvSpPr>
            <p:nvPr/>
          </p:nvSpPr>
          <p:spPr bwMode="auto">
            <a:xfrm>
              <a:off x="2841" y="2442"/>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0" name="Freeform 24"/>
            <p:cNvSpPr>
              <a:spLocks/>
            </p:cNvSpPr>
            <p:nvPr/>
          </p:nvSpPr>
          <p:spPr bwMode="auto">
            <a:xfrm>
              <a:off x="2841" y="2548"/>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1" name="Freeform 25"/>
            <p:cNvSpPr>
              <a:spLocks/>
            </p:cNvSpPr>
            <p:nvPr/>
          </p:nvSpPr>
          <p:spPr bwMode="auto">
            <a:xfrm>
              <a:off x="2841" y="2578"/>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2" name="Freeform 26"/>
            <p:cNvSpPr>
              <a:spLocks/>
            </p:cNvSpPr>
            <p:nvPr/>
          </p:nvSpPr>
          <p:spPr bwMode="auto">
            <a:xfrm>
              <a:off x="2841" y="2684"/>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3" name="Freeform 27"/>
            <p:cNvSpPr>
              <a:spLocks/>
            </p:cNvSpPr>
            <p:nvPr/>
          </p:nvSpPr>
          <p:spPr bwMode="auto">
            <a:xfrm>
              <a:off x="2841" y="2714"/>
              <a:ext cx="1" cy="57"/>
            </a:xfrm>
            <a:custGeom>
              <a:avLst/>
              <a:gdLst>
                <a:gd name="T0" fmla="*/ 0 w 1"/>
                <a:gd name="T1" fmla="*/ 0 h 339"/>
                <a:gd name="T2" fmla="*/ 0 w 1"/>
                <a:gd name="T3" fmla="*/ 339 h 339"/>
                <a:gd name="T4" fmla="*/ 1 w 1"/>
                <a:gd name="T5" fmla="*/ 339 h 339"/>
              </a:gdLst>
              <a:ahLst/>
              <a:cxnLst>
                <a:cxn ang="0">
                  <a:pos x="T0" y="T1"/>
                </a:cxn>
                <a:cxn ang="0">
                  <a:pos x="T2" y="T3"/>
                </a:cxn>
                <a:cxn ang="0">
                  <a:pos x="T4" y="T5"/>
                </a:cxn>
              </a:cxnLst>
              <a:rect l="0" t="0" r="r" b="b"/>
              <a:pathLst>
                <a:path w="1" h="339">
                  <a:moveTo>
                    <a:pt x="0" y="0"/>
                  </a:moveTo>
                  <a:lnTo>
                    <a:pt x="0" y="339"/>
                  </a:lnTo>
                  <a:lnTo>
                    <a:pt x="1" y="33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4" name="Freeform 28"/>
            <p:cNvSpPr>
              <a:spLocks/>
            </p:cNvSpPr>
            <p:nvPr/>
          </p:nvSpPr>
          <p:spPr bwMode="auto">
            <a:xfrm>
              <a:off x="2561" y="3583"/>
              <a:ext cx="561" cy="561"/>
            </a:xfrm>
            <a:custGeom>
              <a:avLst/>
              <a:gdLst>
                <a:gd name="T0" fmla="*/ 3367 w 3368"/>
                <a:gd name="T1" fmla="*/ 1683 h 3366"/>
                <a:gd name="T2" fmla="*/ 3284 w 3368"/>
                <a:gd name="T3" fmla="*/ 1163 h 3366"/>
                <a:gd name="T4" fmla="*/ 3045 w 3368"/>
                <a:gd name="T5" fmla="*/ 693 h 3366"/>
                <a:gd name="T6" fmla="*/ 2673 w 3368"/>
                <a:gd name="T7" fmla="*/ 321 h 3366"/>
                <a:gd name="T8" fmla="*/ 2204 w 3368"/>
                <a:gd name="T9" fmla="*/ 83 h 3366"/>
                <a:gd name="T10" fmla="*/ 1684 w 3368"/>
                <a:gd name="T11" fmla="*/ 0 h 3366"/>
                <a:gd name="T12" fmla="*/ 1164 w 3368"/>
                <a:gd name="T13" fmla="*/ 83 h 3366"/>
                <a:gd name="T14" fmla="*/ 694 w 3368"/>
                <a:gd name="T15" fmla="*/ 321 h 3366"/>
                <a:gd name="T16" fmla="*/ 322 w 3368"/>
                <a:gd name="T17" fmla="*/ 693 h 3366"/>
                <a:gd name="T18" fmla="*/ 83 w 3368"/>
                <a:gd name="T19" fmla="*/ 1163 h 3366"/>
                <a:gd name="T20" fmla="*/ 0 w 3368"/>
                <a:gd name="T21" fmla="*/ 1683 h 3366"/>
                <a:gd name="T22" fmla="*/ 83 w 3368"/>
                <a:gd name="T23" fmla="*/ 2204 h 3366"/>
                <a:gd name="T24" fmla="*/ 322 w 3368"/>
                <a:gd name="T25" fmla="*/ 2673 h 3366"/>
                <a:gd name="T26" fmla="*/ 694 w 3368"/>
                <a:gd name="T27" fmla="*/ 3045 h 3366"/>
                <a:gd name="T28" fmla="*/ 1164 w 3368"/>
                <a:gd name="T29" fmla="*/ 3284 h 3366"/>
                <a:gd name="T30" fmla="*/ 1684 w 3368"/>
                <a:gd name="T31" fmla="*/ 3366 h 3366"/>
                <a:gd name="T32" fmla="*/ 2204 w 3368"/>
                <a:gd name="T33" fmla="*/ 3284 h 3366"/>
                <a:gd name="T34" fmla="*/ 2673 w 3368"/>
                <a:gd name="T35" fmla="*/ 3045 h 3366"/>
                <a:gd name="T36" fmla="*/ 3045 w 3368"/>
                <a:gd name="T37" fmla="*/ 2673 h 3366"/>
                <a:gd name="T38" fmla="*/ 3284 w 3368"/>
                <a:gd name="T39" fmla="*/ 2204 h 3366"/>
                <a:gd name="T40" fmla="*/ 3367 w 3368"/>
                <a:gd name="T41" fmla="*/ 1683 h 3366"/>
                <a:gd name="T42" fmla="*/ 3368 w 3368"/>
                <a:gd name="T43" fmla="*/ 1683 h 3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68" h="3366">
                  <a:moveTo>
                    <a:pt x="3367" y="1683"/>
                  </a:moveTo>
                  <a:lnTo>
                    <a:pt x="3284" y="1163"/>
                  </a:lnTo>
                  <a:lnTo>
                    <a:pt x="3045" y="693"/>
                  </a:lnTo>
                  <a:lnTo>
                    <a:pt x="2673" y="321"/>
                  </a:lnTo>
                  <a:lnTo>
                    <a:pt x="2204" y="83"/>
                  </a:lnTo>
                  <a:lnTo>
                    <a:pt x="1684" y="0"/>
                  </a:lnTo>
                  <a:lnTo>
                    <a:pt x="1164" y="83"/>
                  </a:lnTo>
                  <a:lnTo>
                    <a:pt x="694" y="321"/>
                  </a:lnTo>
                  <a:lnTo>
                    <a:pt x="322" y="693"/>
                  </a:lnTo>
                  <a:lnTo>
                    <a:pt x="83" y="1163"/>
                  </a:lnTo>
                  <a:lnTo>
                    <a:pt x="0" y="1683"/>
                  </a:lnTo>
                  <a:lnTo>
                    <a:pt x="83" y="2204"/>
                  </a:lnTo>
                  <a:lnTo>
                    <a:pt x="322" y="2673"/>
                  </a:lnTo>
                  <a:lnTo>
                    <a:pt x="694" y="3045"/>
                  </a:lnTo>
                  <a:lnTo>
                    <a:pt x="1164" y="3284"/>
                  </a:lnTo>
                  <a:lnTo>
                    <a:pt x="1684" y="3366"/>
                  </a:lnTo>
                  <a:lnTo>
                    <a:pt x="2204" y="3284"/>
                  </a:lnTo>
                  <a:lnTo>
                    <a:pt x="2673" y="3045"/>
                  </a:lnTo>
                  <a:lnTo>
                    <a:pt x="3045" y="2673"/>
                  </a:lnTo>
                  <a:lnTo>
                    <a:pt x="3284" y="2204"/>
                  </a:lnTo>
                  <a:lnTo>
                    <a:pt x="3367" y="1683"/>
                  </a:lnTo>
                  <a:lnTo>
                    <a:pt x="3368" y="1683"/>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5" name="Freeform 29"/>
            <p:cNvSpPr>
              <a:spLocks/>
            </p:cNvSpPr>
            <p:nvPr/>
          </p:nvSpPr>
          <p:spPr bwMode="auto">
            <a:xfrm>
              <a:off x="2595" y="3617"/>
              <a:ext cx="112" cy="113"/>
            </a:xfrm>
            <a:custGeom>
              <a:avLst/>
              <a:gdLst>
                <a:gd name="T0" fmla="*/ 0 w 675"/>
                <a:gd name="T1" fmla="*/ 673 h 673"/>
                <a:gd name="T2" fmla="*/ 674 w 675"/>
                <a:gd name="T3" fmla="*/ 0 h 673"/>
                <a:gd name="T4" fmla="*/ 675 w 675"/>
                <a:gd name="T5" fmla="*/ 0 h 673"/>
              </a:gdLst>
              <a:ahLst/>
              <a:cxnLst>
                <a:cxn ang="0">
                  <a:pos x="T0" y="T1"/>
                </a:cxn>
                <a:cxn ang="0">
                  <a:pos x="T2" y="T3"/>
                </a:cxn>
                <a:cxn ang="0">
                  <a:pos x="T4" y="T5"/>
                </a:cxn>
              </a:cxnLst>
              <a:rect l="0" t="0" r="r" b="b"/>
              <a:pathLst>
                <a:path w="675" h="673">
                  <a:moveTo>
                    <a:pt x="0" y="673"/>
                  </a:moveTo>
                  <a:lnTo>
                    <a:pt x="674" y="0"/>
                  </a:lnTo>
                  <a:lnTo>
                    <a:pt x="67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6" name="Freeform 30"/>
            <p:cNvSpPr>
              <a:spLocks/>
            </p:cNvSpPr>
            <p:nvPr/>
          </p:nvSpPr>
          <p:spPr bwMode="auto">
            <a:xfrm>
              <a:off x="2572" y="3595"/>
              <a:ext cx="190" cy="189"/>
            </a:xfrm>
            <a:custGeom>
              <a:avLst/>
              <a:gdLst>
                <a:gd name="T0" fmla="*/ 0 w 1140"/>
                <a:gd name="T1" fmla="*/ 1138 h 1138"/>
                <a:gd name="T2" fmla="*/ 1139 w 1140"/>
                <a:gd name="T3" fmla="*/ 0 h 1138"/>
                <a:gd name="T4" fmla="*/ 1140 w 1140"/>
                <a:gd name="T5" fmla="*/ 0 h 1138"/>
              </a:gdLst>
              <a:ahLst/>
              <a:cxnLst>
                <a:cxn ang="0">
                  <a:pos x="T0" y="T1"/>
                </a:cxn>
                <a:cxn ang="0">
                  <a:pos x="T2" y="T3"/>
                </a:cxn>
                <a:cxn ang="0">
                  <a:pos x="T4" y="T5"/>
                </a:cxn>
              </a:cxnLst>
              <a:rect l="0" t="0" r="r" b="b"/>
              <a:pathLst>
                <a:path w="1140" h="1138">
                  <a:moveTo>
                    <a:pt x="0" y="1138"/>
                  </a:moveTo>
                  <a:lnTo>
                    <a:pt x="1139" y="0"/>
                  </a:lnTo>
                  <a:lnTo>
                    <a:pt x="1140"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7" name="Freeform 31"/>
            <p:cNvSpPr>
              <a:spLocks/>
            </p:cNvSpPr>
            <p:nvPr/>
          </p:nvSpPr>
          <p:spPr bwMode="auto">
            <a:xfrm>
              <a:off x="2563" y="3586"/>
              <a:ext cx="240" cy="239"/>
            </a:xfrm>
            <a:custGeom>
              <a:avLst/>
              <a:gdLst>
                <a:gd name="T0" fmla="*/ 0 w 1439"/>
                <a:gd name="T1" fmla="*/ 1437 h 1437"/>
                <a:gd name="T2" fmla="*/ 1437 w 1439"/>
                <a:gd name="T3" fmla="*/ 0 h 1437"/>
                <a:gd name="T4" fmla="*/ 1439 w 1439"/>
                <a:gd name="T5" fmla="*/ 0 h 1437"/>
              </a:gdLst>
              <a:ahLst/>
              <a:cxnLst>
                <a:cxn ang="0">
                  <a:pos x="T0" y="T1"/>
                </a:cxn>
                <a:cxn ang="0">
                  <a:pos x="T2" y="T3"/>
                </a:cxn>
                <a:cxn ang="0">
                  <a:pos x="T4" y="T5"/>
                </a:cxn>
              </a:cxnLst>
              <a:rect l="0" t="0" r="r" b="b"/>
              <a:pathLst>
                <a:path w="1439" h="1437">
                  <a:moveTo>
                    <a:pt x="0" y="1437"/>
                  </a:moveTo>
                  <a:lnTo>
                    <a:pt x="1437" y="0"/>
                  </a:lnTo>
                  <a:lnTo>
                    <a:pt x="1439"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8" name="Freeform 32"/>
            <p:cNvSpPr>
              <a:spLocks/>
            </p:cNvSpPr>
            <p:nvPr/>
          </p:nvSpPr>
          <p:spPr bwMode="auto">
            <a:xfrm>
              <a:off x="2561" y="3583"/>
              <a:ext cx="277" cy="277"/>
            </a:xfrm>
            <a:custGeom>
              <a:avLst/>
              <a:gdLst>
                <a:gd name="T0" fmla="*/ 0 w 1663"/>
                <a:gd name="T1" fmla="*/ 1661 h 1661"/>
                <a:gd name="T2" fmla="*/ 1662 w 1663"/>
                <a:gd name="T3" fmla="*/ 0 h 1661"/>
                <a:gd name="T4" fmla="*/ 1663 w 1663"/>
                <a:gd name="T5" fmla="*/ 0 h 1661"/>
              </a:gdLst>
              <a:ahLst/>
              <a:cxnLst>
                <a:cxn ang="0">
                  <a:pos x="T0" y="T1"/>
                </a:cxn>
                <a:cxn ang="0">
                  <a:pos x="T2" y="T3"/>
                </a:cxn>
                <a:cxn ang="0">
                  <a:pos x="T4" y="T5"/>
                </a:cxn>
              </a:cxnLst>
              <a:rect l="0" t="0" r="r" b="b"/>
              <a:pathLst>
                <a:path w="1663" h="1661">
                  <a:moveTo>
                    <a:pt x="0" y="1661"/>
                  </a:moveTo>
                  <a:lnTo>
                    <a:pt x="1662" y="0"/>
                  </a:lnTo>
                  <a:lnTo>
                    <a:pt x="1663"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09" name="Freeform 33"/>
            <p:cNvSpPr>
              <a:spLocks/>
            </p:cNvSpPr>
            <p:nvPr/>
          </p:nvSpPr>
          <p:spPr bwMode="auto">
            <a:xfrm>
              <a:off x="2562" y="3584"/>
              <a:ext cx="307" cy="307"/>
            </a:xfrm>
            <a:custGeom>
              <a:avLst/>
              <a:gdLst>
                <a:gd name="T0" fmla="*/ 0 w 1839"/>
                <a:gd name="T1" fmla="*/ 1838 h 1838"/>
                <a:gd name="T2" fmla="*/ 1838 w 1839"/>
                <a:gd name="T3" fmla="*/ 0 h 1838"/>
                <a:gd name="T4" fmla="*/ 1839 w 1839"/>
                <a:gd name="T5" fmla="*/ 0 h 1838"/>
              </a:gdLst>
              <a:ahLst/>
              <a:cxnLst>
                <a:cxn ang="0">
                  <a:pos x="T0" y="T1"/>
                </a:cxn>
                <a:cxn ang="0">
                  <a:pos x="T2" y="T3"/>
                </a:cxn>
                <a:cxn ang="0">
                  <a:pos x="T4" y="T5"/>
                </a:cxn>
              </a:cxnLst>
              <a:rect l="0" t="0" r="r" b="b"/>
              <a:pathLst>
                <a:path w="1839" h="1838">
                  <a:moveTo>
                    <a:pt x="0" y="1838"/>
                  </a:moveTo>
                  <a:lnTo>
                    <a:pt x="1838" y="0"/>
                  </a:lnTo>
                  <a:lnTo>
                    <a:pt x="1839"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0" name="Freeform 34"/>
            <p:cNvSpPr>
              <a:spLocks/>
            </p:cNvSpPr>
            <p:nvPr/>
          </p:nvSpPr>
          <p:spPr bwMode="auto">
            <a:xfrm>
              <a:off x="2566" y="3589"/>
              <a:ext cx="331" cy="330"/>
            </a:xfrm>
            <a:custGeom>
              <a:avLst/>
              <a:gdLst>
                <a:gd name="T0" fmla="*/ 0 w 1983"/>
                <a:gd name="T1" fmla="*/ 1980 h 1980"/>
                <a:gd name="T2" fmla="*/ 1982 w 1983"/>
                <a:gd name="T3" fmla="*/ 0 h 1980"/>
                <a:gd name="T4" fmla="*/ 1983 w 1983"/>
                <a:gd name="T5" fmla="*/ 0 h 1980"/>
              </a:gdLst>
              <a:ahLst/>
              <a:cxnLst>
                <a:cxn ang="0">
                  <a:pos x="T0" y="T1"/>
                </a:cxn>
                <a:cxn ang="0">
                  <a:pos x="T2" y="T3"/>
                </a:cxn>
                <a:cxn ang="0">
                  <a:pos x="T4" y="T5"/>
                </a:cxn>
              </a:cxnLst>
              <a:rect l="0" t="0" r="r" b="b"/>
              <a:pathLst>
                <a:path w="1983" h="1980">
                  <a:moveTo>
                    <a:pt x="0" y="1980"/>
                  </a:moveTo>
                  <a:lnTo>
                    <a:pt x="1982" y="0"/>
                  </a:lnTo>
                  <a:lnTo>
                    <a:pt x="1983"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1" name="Freeform 35"/>
            <p:cNvSpPr>
              <a:spLocks/>
            </p:cNvSpPr>
            <p:nvPr/>
          </p:nvSpPr>
          <p:spPr bwMode="auto">
            <a:xfrm>
              <a:off x="2573" y="3595"/>
              <a:ext cx="349" cy="349"/>
            </a:xfrm>
            <a:custGeom>
              <a:avLst/>
              <a:gdLst>
                <a:gd name="T0" fmla="*/ 0 w 2097"/>
                <a:gd name="T1" fmla="*/ 2097 h 2097"/>
                <a:gd name="T2" fmla="*/ 2096 w 2097"/>
                <a:gd name="T3" fmla="*/ 0 h 2097"/>
                <a:gd name="T4" fmla="*/ 2097 w 2097"/>
                <a:gd name="T5" fmla="*/ 0 h 2097"/>
              </a:gdLst>
              <a:ahLst/>
              <a:cxnLst>
                <a:cxn ang="0">
                  <a:pos x="T0" y="T1"/>
                </a:cxn>
                <a:cxn ang="0">
                  <a:pos x="T2" y="T3"/>
                </a:cxn>
                <a:cxn ang="0">
                  <a:pos x="T4" y="T5"/>
                </a:cxn>
              </a:cxnLst>
              <a:rect l="0" t="0" r="r" b="b"/>
              <a:pathLst>
                <a:path w="2097" h="2097">
                  <a:moveTo>
                    <a:pt x="0" y="2097"/>
                  </a:moveTo>
                  <a:lnTo>
                    <a:pt x="2096" y="0"/>
                  </a:lnTo>
                  <a:lnTo>
                    <a:pt x="2097"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2" name="Freeform 36"/>
            <p:cNvSpPr>
              <a:spLocks/>
            </p:cNvSpPr>
            <p:nvPr/>
          </p:nvSpPr>
          <p:spPr bwMode="auto">
            <a:xfrm>
              <a:off x="2581" y="3603"/>
              <a:ext cx="365" cy="365"/>
            </a:xfrm>
            <a:custGeom>
              <a:avLst/>
              <a:gdLst>
                <a:gd name="T0" fmla="*/ 0 w 2190"/>
                <a:gd name="T1" fmla="*/ 2188 h 2188"/>
                <a:gd name="T2" fmla="*/ 2189 w 2190"/>
                <a:gd name="T3" fmla="*/ 0 h 2188"/>
                <a:gd name="T4" fmla="*/ 2190 w 2190"/>
                <a:gd name="T5" fmla="*/ 0 h 2188"/>
              </a:gdLst>
              <a:ahLst/>
              <a:cxnLst>
                <a:cxn ang="0">
                  <a:pos x="T0" y="T1"/>
                </a:cxn>
                <a:cxn ang="0">
                  <a:pos x="T2" y="T3"/>
                </a:cxn>
                <a:cxn ang="0">
                  <a:pos x="T4" y="T5"/>
                </a:cxn>
              </a:cxnLst>
              <a:rect l="0" t="0" r="r" b="b"/>
              <a:pathLst>
                <a:path w="2190" h="2188">
                  <a:moveTo>
                    <a:pt x="0" y="2188"/>
                  </a:moveTo>
                  <a:lnTo>
                    <a:pt x="2189" y="0"/>
                  </a:lnTo>
                  <a:lnTo>
                    <a:pt x="2190"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3" name="Freeform 37"/>
            <p:cNvSpPr>
              <a:spLocks/>
            </p:cNvSpPr>
            <p:nvPr/>
          </p:nvSpPr>
          <p:spPr bwMode="auto">
            <a:xfrm>
              <a:off x="2591" y="3613"/>
              <a:ext cx="377" cy="377"/>
            </a:xfrm>
            <a:custGeom>
              <a:avLst/>
              <a:gdLst>
                <a:gd name="T0" fmla="*/ 0 w 2264"/>
                <a:gd name="T1" fmla="*/ 2262 h 2262"/>
                <a:gd name="T2" fmla="*/ 2262 w 2264"/>
                <a:gd name="T3" fmla="*/ 0 h 2262"/>
                <a:gd name="T4" fmla="*/ 2264 w 2264"/>
                <a:gd name="T5" fmla="*/ 0 h 2262"/>
              </a:gdLst>
              <a:ahLst/>
              <a:cxnLst>
                <a:cxn ang="0">
                  <a:pos x="T0" y="T1"/>
                </a:cxn>
                <a:cxn ang="0">
                  <a:pos x="T2" y="T3"/>
                </a:cxn>
                <a:cxn ang="0">
                  <a:pos x="T4" y="T5"/>
                </a:cxn>
              </a:cxnLst>
              <a:rect l="0" t="0" r="r" b="b"/>
              <a:pathLst>
                <a:path w="2264" h="2262">
                  <a:moveTo>
                    <a:pt x="0" y="2262"/>
                  </a:moveTo>
                  <a:lnTo>
                    <a:pt x="2262" y="0"/>
                  </a:lnTo>
                  <a:lnTo>
                    <a:pt x="2264"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4" name="Freeform 38"/>
            <p:cNvSpPr>
              <a:spLocks/>
            </p:cNvSpPr>
            <p:nvPr/>
          </p:nvSpPr>
          <p:spPr bwMode="auto">
            <a:xfrm>
              <a:off x="2602" y="3625"/>
              <a:ext cx="387" cy="386"/>
            </a:xfrm>
            <a:custGeom>
              <a:avLst/>
              <a:gdLst>
                <a:gd name="T0" fmla="*/ 0 w 2317"/>
                <a:gd name="T1" fmla="*/ 2316 h 2316"/>
                <a:gd name="T2" fmla="*/ 2316 w 2317"/>
                <a:gd name="T3" fmla="*/ 0 h 2316"/>
                <a:gd name="T4" fmla="*/ 2317 w 2317"/>
                <a:gd name="T5" fmla="*/ 0 h 2316"/>
              </a:gdLst>
              <a:ahLst/>
              <a:cxnLst>
                <a:cxn ang="0">
                  <a:pos x="T0" y="T1"/>
                </a:cxn>
                <a:cxn ang="0">
                  <a:pos x="T2" y="T3"/>
                </a:cxn>
                <a:cxn ang="0">
                  <a:pos x="T4" y="T5"/>
                </a:cxn>
              </a:cxnLst>
              <a:rect l="0" t="0" r="r" b="b"/>
              <a:pathLst>
                <a:path w="2317" h="2316">
                  <a:moveTo>
                    <a:pt x="0" y="2316"/>
                  </a:moveTo>
                  <a:lnTo>
                    <a:pt x="2316" y="0"/>
                  </a:lnTo>
                  <a:lnTo>
                    <a:pt x="2317"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5" name="Freeform 39"/>
            <p:cNvSpPr>
              <a:spLocks/>
            </p:cNvSpPr>
            <p:nvPr/>
          </p:nvSpPr>
          <p:spPr bwMode="auto">
            <a:xfrm>
              <a:off x="2616" y="3638"/>
              <a:ext cx="392" cy="392"/>
            </a:xfrm>
            <a:custGeom>
              <a:avLst/>
              <a:gdLst>
                <a:gd name="T0" fmla="*/ 0 w 2355"/>
                <a:gd name="T1" fmla="*/ 2352 h 2352"/>
                <a:gd name="T2" fmla="*/ 2353 w 2355"/>
                <a:gd name="T3" fmla="*/ 0 h 2352"/>
                <a:gd name="T4" fmla="*/ 2355 w 2355"/>
                <a:gd name="T5" fmla="*/ 0 h 2352"/>
              </a:gdLst>
              <a:ahLst/>
              <a:cxnLst>
                <a:cxn ang="0">
                  <a:pos x="T0" y="T1"/>
                </a:cxn>
                <a:cxn ang="0">
                  <a:pos x="T2" y="T3"/>
                </a:cxn>
                <a:cxn ang="0">
                  <a:pos x="T4" y="T5"/>
                </a:cxn>
              </a:cxnLst>
              <a:rect l="0" t="0" r="r" b="b"/>
              <a:pathLst>
                <a:path w="2355" h="2352">
                  <a:moveTo>
                    <a:pt x="0" y="2352"/>
                  </a:moveTo>
                  <a:lnTo>
                    <a:pt x="2353" y="0"/>
                  </a:lnTo>
                  <a:lnTo>
                    <a:pt x="235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6" name="Freeform 40"/>
            <p:cNvSpPr>
              <a:spLocks/>
            </p:cNvSpPr>
            <p:nvPr/>
          </p:nvSpPr>
          <p:spPr bwMode="auto">
            <a:xfrm>
              <a:off x="2630" y="3652"/>
              <a:ext cx="396" cy="396"/>
            </a:xfrm>
            <a:custGeom>
              <a:avLst/>
              <a:gdLst>
                <a:gd name="T0" fmla="*/ 0 w 2375"/>
                <a:gd name="T1" fmla="*/ 2375 h 2375"/>
                <a:gd name="T2" fmla="*/ 2374 w 2375"/>
                <a:gd name="T3" fmla="*/ 0 h 2375"/>
                <a:gd name="T4" fmla="*/ 2375 w 2375"/>
                <a:gd name="T5" fmla="*/ 0 h 2375"/>
              </a:gdLst>
              <a:ahLst/>
              <a:cxnLst>
                <a:cxn ang="0">
                  <a:pos x="T0" y="T1"/>
                </a:cxn>
                <a:cxn ang="0">
                  <a:pos x="T2" y="T3"/>
                </a:cxn>
                <a:cxn ang="0">
                  <a:pos x="T4" y="T5"/>
                </a:cxn>
              </a:cxnLst>
              <a:rect l="0" t="0" r="r" b="b"/>
              <a:pathLst>
                <a:path w="2375" h="2375">
                  <a:moveTo>
                    <a:pt x="0" y="2375"/>
                  </a:moveTo>
                  <a:lnTo>
                    <a:pt x="2374" y="0"/>
                  </a:lnTo>
                  <a:lnTo>
                    <a:pt x="237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7" name="Freeform 41"/>
            <p:cNvSpPr>
              <a:spLocks/>
            </p:cNvSpPr>
            <p:nvPr/>
          </p:nvSpPr>
          <p:spPr bwMode="auto">
            <a:xfrm>
              <a:off x="2645" y="3668"/>
              <a:ext cx="397" cy="396"/>
            </a:xfrm>
            <a:custGeom>
              <a:avLst/>
              <a:gdLst>
                <a:gd name="T0" fmla="*/ 0 w 2382"/>
                <a:gd name="T1" fmla="*/ 2380 h 2380"/>
                <a:gd name="T2" fmla="*/ 2381 w 2382"/>
                <a:gd name="T3" fmla="*/ 0 h 2380"/>
                <a:gd name="T4" fmla="*/ 2382 w 2382"/>
                <a:gd name="T5" fmla="*/ 0 h 2380"/>
              </a:gdLst>
              <a:ahLst/>
              <a:cxnLst>
                <a:cxn ang="0">
                  <a:pos x="T0" y="T1"/>
                </a:cxn>
                <a:cxn ang="0">
                  <a:pos x="T2" y="T3"/>
                </a:cxn>
                <a:cxn ang="0">
                  <a:pos x="T4" y="T5"/>
                </a:cxn>
              </a:cxnLst>
              <a:rect l="0" t="0" r="r" b="b"/>
              <a:pathLst>
                <a:path w="2382" h="2380">
                  <a:moveTo>
                    <a:pt x="0" y="2380"/>
                  </a:moveTo>
                  <a:lnTo>
                    <a:pt x="2381" y="0"/>
                  </a:lnTo>
                  <a:lnTo>
                    <a:pt x="2382"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8" name="Freeform 42"/>
            <p:cNvSpPr>
              <a:spLocks/>
            </p:cNvSpPr>
            <p:nvPr/>
          </p:nvSpPr>
          <p:spPr bwMode="auto">
            <a:xfrm>
              <a:off x="2662" y="3685"/>
              <a:ext cx="395" cy="395"/>
            </a:xfrm>
            <a:custGeom>
              <a:avLst/>
              <a:gdLst>
                <a:gd name="T0" fmla="*/ 0 w 2372"/>
                <a:gd name="T1" fmla="*/ 2370 h 2370"/>
                <a:gd name="T2" fmla="*/ 2371 w 2372"/>
                <a:gd name="T3" fmla="*/ 0 h 2370"/>
                <a:gd name="T4" fmla="*/ 2372 w 2372"/>
                <a:gd name="T5" fmla="*/ 0 h 2370"/>
              </a:gdLst>
              <a:ahLst/>
              <a:cxnLst>
                <a:cxn ang="0">
                  <a:pos x="T0" y="T1"/>
                </a:cxn>
                <a:cxn ang="0">
                  <a:pos x="T2" y="T3"/>
                </a:cxn>
                <a:cxn ang="0">
                  <a:pos x="T4" y="T5"/>
                </a:cxn>
              </a:cxnLst>
              <a:rect l="0" t="0" r="r" b="b"/>
              <a:pathLst>
                <a:path w="2372" h="2370">
                  <a:moveTo>
                    <a:pt x="0" y="2370"/>
                  </a:moveTo>
                  <a:lnTo>
                    <a:pt x="2371" y="0"/>
                  </a:lnTo>
                  <a:lnTo>
                    <a:pt x="2372"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19" name="Freeform 43"/>
            <p:cNvSpPr>
              <a:spLocks/>
            </p:cNvSpPr>
            <p:nvPr/>
          </p:nvSpPr>
          <p:spPr bwMode="auto">
            <a:xfrm>
              <a:off x="2681" y="3703"/>
              <a:ext cx="390" cy="391"/>
            </a:xfrm>
            <a:custGeom>
              <a:avLst/>
              <a:gdLst>
                <a:gd name="T0" fmla="*/ 0 w 2345"/>
                <a:gd name="T1" fmla="*/ 2344 h 2344"/>
                <a:gd name="T2" fmla="*/ 2344 w 2345"/>
                <a:gd name="T3" fmla="*/ 0 h 2344"/>
                <a:gd name="T4" fmla="*/ 2345 w 2345"/>
                <a:gd name="T5" fmla="*/ 0 h 2344"/>
              </a:gdLst>
              <a:ahLst/>
              <a:cxnLst>
                <a:cxn ang="0">
                  <a:pos x="T0" y="T1"/>
                </a:cxn>
                <a:cxn ang="0">
                  <a:pos x="T2" y="T3"/>
                </a:cxn>
                <a:cxn ang="0">
                  <a:pos x="T4" y="T5"/>
                </a:cxn>
              </a:cxnLst>
              <a:rect l="0" t="0" r="r" b="b"/>
              <a:pathLst>
                <a:path w="2345" h="2344">
                  <a:moveTo>
                    <a:pt x="0" y="2344"/>
                  </a:moveTo>
                  <a:lnTo>
                    <a:pt x="2344" y="0"/>
                  </a:lnTo>
                  <a:lnTo>
                    <a:pt x="234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0" name="Freeform 44"/>
            <p:cNvSpPr>
              <a:spLocks/>
            </p:cNvSpPr>
            <p:nvPr/>
          </p:nvSpPr>
          <p:spPr bwMode="auto">
            <a:xfrm>
              <a:off x="2700" y="3723"/>
              <a:ext cx="384" cy="383"/>
            </a:xfrm>
            <a:custGeom>
              <a:avLst/>
              <a:gdLst>
                <a:gd name="T0" fmla="*/ 0 w 2302"/>
                <a:gd name="T1" fmla="*/ 2302 h 2302"/>
                <a:gd name="T2" fmla="*/ 2301 w 2302"/>
                <a:gd name="T3" fmla="*/ 0 h 2302"/>
                <a:gd name="T4" fmla="*/ 2302 w 2302"/>
                <a:gd name="T5" fmla="*/ 0 h 2302"/>
              </a:gdLst>
              <a:ahLst/>
              <a:cxnLst>
                <a:cxn ang="0">
                  <a:pos x="T0" y="T1"/>
                </a:cxn>
                <a:cxn ang="0">
                  <a:pos x="T2" y="T3"/>
                </a:cxn>
                <a:cxn ang="0">
                  <a:pos x="T4" y="T5"/>
                </a:cxn>
              </a:cxnLst>
              <a:rect l="0" t="0" r="r" b="b"/>
              <a:pathLst>
                <a:path w="2302" h="2302">
                  <a:moveTo>
                    <a:pt x="0" y="2302"/>
                  </a:moveTo>
                  <a:lnTo>
                    <a:pt x="2301" y="0"/>
                  </a:lnTo>
                  <a:lnTo>
                    <a:pt x="2302"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1" name="Freeform 45"/>
            <p:cNvSpPr>
              <a:spLocks/>
            </p:cNvSpPr>
            <p:nvPr/>
          </p:nvSpPr>
          <p:spPr bwMode="auto">
            <a:xfrm>
              <a:off x="2721" y="3744"/>
              <a:ext cx="374" cy="373"/>
            </a:xfrm>
            <a:custGeom>
              <a:avLst/>
              <a:gdLst>
                <a:gd name="T0" fmla="*/ 0 w 2243"/>
                <a:gd name="T1" fmla="*/ 2241 h 2241"/>
                <a:gd name="T2" fmla="*/ 2242 w 2243"/>
                <a:gd name="T3" fmla="*/ 0 h 2241"/>
                <a:gd name="T4" fmla="*/ 2243 w 2243"/>
                <a:gd name="T5" fmla="*/ 0 h 2241"/>
              </a:gdLst>
              <a:ahLst/>
              <a:cxnLst>
                <a:cxn ang="0">
                  <a:pos x="T0" y="T1"/>
                </a:cxn>
                <a:cxn ang="0">
                  <a:pos x="T2" y="T3"/>
                </a:cxn>
                <a:cxn ang="0">
                  <a:pos x="T4" y="T5"/>
                </a:cxn>
              </a:cxnLst>
              <a:rect l="0" t="0" r="r" b="b"/>
              <a:pathLst>
                <a:path w="2243" h="2241">
                  <a:moveTo>
                    <a:pt x="0" y="2241"/>
                  </a:moveTo>
                  <a:lnTo>
                    <a:pt x="2242" y="0"/>
                  </a:lnTo>
                  <a:lnTo>
                    <a:pt x="2243"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2" name="Freeform 46"/>
            <p:cNvSpPr>
              <a:spLocks/>
            </p:cNvSpPr>
            <p:nvPr/>
          </p:nvSpPr>
          <p:spPr bwMode="auto">
            <a:xfrm>
              <a:off x="2744" y="3766"/>
              <a:ext cx="361" cy="361"/>
            </a:xfrm>
            <a:custGeom>
              <a:avLst/>
              <a:gdLst>
                <a:gd name="T0" fmla="*/ 0 w 2165"/>
                <a:gd name="T1" fmla="*/ 2163 h 2163"/>
                <a:gd name="T2" fmla="*/ 2164 w 2165"/>
                <a:gd name="T3" fmla="*/ 0 h 2163"/>
                <a:gd name="T4" fmla="*/ 2165 w 2165"/>
                <a:gd name="T5" fmla="*/ 0 h 2163"/>
              </a:gdLst>
              <a:ahLst/>
              <a:cxnLst>
                <a:cxn ang="0">
                  <a:pos x="T0" y="T1"/>
                </a:cxn>
                <a:cxn ang="0">
                  <a:pos x="T2" y="T3"/>
                </a:cxn>
                <a:cxn ang="0">
                  <a:pos x="T4" y="T5"/>
                </a:cxn>
              </a:cxnLst>
              <a:rect l="0" t="0" r="r" b="b"/>
              <a:pathLst>
                <a:path w="2165" h="2163">
                  <a:moveTo>
                    <a:pt x="0" y="2163"/>
                  </a:moveTo>
                  <a:lnTo>
                    <a:pt x="2164" y="0"/>
                  </a:lnTo>
                  <a:lnTo>
                    <a:pt x="216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3" name="Freeform 47"/>
            <p:cNvSpPr>
              <a:spLocks/>
            </p:cNvSpPr>
            <p:nvPr/>
          </p:nvSpPr>
          <p:spPr bwMode="auto">
            <a:xfrm>
              <a:off x="2768" y="3791"/>
              <a:ext cx="344" cy="343"/>
            </a:xfrm>
            <a:custGeom>
              <a:avLst/>
              <a:gdLst>
                <a:gd name="T0" fmla="*/ 0 w 2066"/>
                <a:gd name="T1" fmla="*/ 2064 h 2064"/>
                <a:gd name="T2" fmla="*/ 2065 w 2066"/>
                <a:gd name="T3" fmla="*/ 0 h 2064"/>
                <a:gd name="T4" fmla="*/ 2066 w 2066"/>
                <a:gd name="T5" fmla="*/ 0 h 2064"/>
              </a:gdLst>
              <a:ahLst/>
              <a:cxnLst>
                <a:cxn ang="0">
                  <a:pos x="T0" y="T1"/>
                </a:cxn>
                <a:cxn ang="0">
                  <a:pos x="T2" y="T3"/>
                </a:cxn>
                <a:cxn ang="0">
                  <a:pos x="T4" y="T5"/>
                </a:cxn>
              </a:cxnLst>
              <a:rect l="0" t="0" r="r" b="b"/>
              <a:pathLst>
                <a:path w="2066" h="2064">
                  <a:moveTo>
                    <a:pt x="0" y="2064"/>
                  </a:moveTo>
                  <a:lnTo>
                    <a:pt x="2065" y="0"/>
                  </a:lnTo>
                  <a:lnTo>
                    <a:pt x="2066"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4" name="Freeform 48"/>
            <p:cNvSpPr>
              <a:spLocks/>
            </p:cNvSpPr>
            <p:nvPr/>
          </p:nvSpPr>
          <p:spPr bwMode="auto">
            <a:xfrm>
              <a:off x="2794" y="3817"/>
              <a:ext cx="324" cy="323"/>
            </a:xfrm>
            <a:custGeom>
              <a:avLst/>
              <a:gdLst>
                <a:gd name="T0" fmla="*/ 0 w 1942"/>
                <a:gd name="T1" fmla="*/ 1941 h 1941"/>
                <a:gd name="T2" fmla="*/ 1941 w 1942"/>
                <a:gd name="T3" fmla="*/ 0 h 1941"/>
                <a:gd name="T4" fmla="*/ 1942 w 1942"/>
                <a:gd name="T5" fmla="*/ 0 h 1941"/>
              </a:gdLst>
              <a:ahLst/>
              <a:cxnLst>
                <a:cxn ang="0">
                  <a:pos x="T0" y="T1"/>
                </a:cxn>
                <a:cxn ang="0">
                  <a:pos x="T2" y="T3"/>
                </a:cxn>
                <a:cxn ang="0">
                  <a:pos x="T4" y="T5"/>
                </a:cxn>
              </a:cxnLst>
              <a:rect l="0" t="0" r="r" b="b"/>
              <a:pathLst>
                <a:path w="1942" h="1941">
                  <a:moveTo>
                    <a:pt x="0" y="1941"/>
                  </a:moveTo>
                  <a:lnTo>
                    <a:pt x="1941" y="0"/>
                  </a:lnTo>
                  <a:lnTo>
                    <a:pt x="1942"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5" name="Freeform 49"/>
            <p:cNvSpPr>
              <a:spLocks/>
            </p:cNvSpPr>
            <p:nvPr/>
          </p:nvSpPr>
          <p:spPr bwMode="auto">
            <a:xfrm>
              <a:off x="2823" y="3846"/>
              <a:ext cx="298" cy="298"/>
            </a:xfrm>
            <a:custGeom>
              <a:avLst/>
              <a:gdLst>
                <a:gd name="T0" fmla="*/ 0 w 1790"/>
                <a:gd name="T1" fmla="*/ 1788 h 1788"/>
                <a:gd name="T2" fmla="*/ 1789 w 1790"/>
                <a:gd name="T3" fmla="*/ 0 h 1788"/>
                <a:gd name="T4" fmla="*/ 1790 w 1790"/>
                <a:gd name="T5" fmla="*/ 0 h 1788"/>
              </a:gdLst>
              <a:ahLst/>
              <a:cxnLst>
                <a:cxn ang="0">
                  <a:pos x="T0" y="T1"/>
                </a:cxn>
                <a:cxn ang="0">
                  <a:pos x="T2" y="T3"/>
                </a:cxn>
                <a:cxn ang="0">
                  <a:pos x="T4" y="T5"/>
                </a:cxn>
              </a:cxnLst>
              <a:rect l="0" t="0" r="r" b="b"/>
              <a:pathLst>
                <a:path w="1790" h="1788">
                  <a:moveTo>
                    <a:pt x="0" y="1788"/>
                  </a:moveTo>
                  <a:lnTo>
                    <a:pt x="1789" y="0"/>
                  </a:lnTo>
                  <a:lnTo>
                    <a:pt x="1790"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6" name="Freeform 50"/>
            <p:cNvSpPr>
              <a:spLocks/>
            </p:cNvSpPr>
            <p:nvPr/>
          </p:nvSpPr>
          <p:spPr bwMode="auto">
            <a:xfrm>
              <a:off x="2855" y="3878"/>
              <a:ext cx="267" cy="266"/>
            </a:xfrm>
            <a:custGeom>
              <a:avLst/>
              <a:gdLst>
                <a:gd name="T0" fmla="*/ 0 w 1599"/>
                <a:gd name="T1" fmla="*/ 1598 h 1598"/>
                <a:gd name="T2" fmla="*/ 1598 w 1599"/>
                <a:gd name="T3" fmla="*/ 0 h 1598"/>
                <a:gd name="T4" fmla="*/ 1599 w 1599"/>
                <a:gd name="T5" fmla="*/ 0 h 1598"/>
              </a:gdLst>
              <a:ahLst/>
              <a:cxnLst>
                <a:cxn ang="0">
                  <a:pos x="T0" y="T1"/>
                </a:cxn>
                <a:cxn ang="0">
                  <a:pos x="T2" y="T3"/>
                </a:cxn>
                <a:cxn ang="0">
                  <a:pos x="T4" y="T5"/>
                </a:cxn>
              </a:cxnLst>
              <a:rect l="0" t="0" r="r" b="b"/>
              <a:pathLst>
                <a:path w="1599" h="1598">
                  <a:moveTo>
                    <a:pt x="0" y="1598"/>
                  </a:moveTo>
                  <a:lnTo>
                    <a:pt x="1598" y="0"/>
                  </a:lnTo>
                  <a:lnTo>
                    <a:pt x="1599"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7" name="Freeform 51"/>
            <p:cNvSpPr>
              <a:spLocks/>
            </p:cNvSpPr>
            <p:nvPr/>
          </p:nvSpPr>
          <p:spPr bwMode="auto">
            <a:xfrm>
              <a:off x="2891" y="3914"/>
              <a:ext cx="227" cy="226"/>
            </a:xfrm>
            <a:custGeom>
              <a:avLst/>
              <a:gdLst>
                <a:gd name="T0" fmla="*/ 0 w 1357"/>
                <a:gd name="T1" fmla="*/ 1355 h 1355"/>
                <a:gd name="T2" fmla="*/ 1356 w 1357"/>
                <a:gd name="T3" fmla="*/ 0 h 1355"/>
                <a:gd name="T4" fmla="*/ 1357 w 1357"/>
                <a:gd name="T5" fmla="*/ 0 h 1355"/>
              </a:gdLst>
              <a:ahLst/>
              <a:cxnLst>
                <a:cxn ang="0">
                  <a:pos x="T0" y="T1"/>
                </a:cxn>
                <a:cxn ang="0">
                  <a:pos x="T2" y="T3"/>
                </a:cxn>
                <a:cxn ang="0">
                  <a:pos x="T4" y="T5"/>
                </a:cxn>
              </a:cxnLst>
              <a:rect l="0" t="0" r="r" b="b"/>
              <a:pathLst>
                <a:path w="1357" h="1355">
                  <a:moveTo>
                    <a:pt x="0" y="1355"/>
                  </a:moveTo>
                  <a:lnTo>
                    <a:pt x="1356" y="0"/>
                  </a:lnTo>
                  <a:lnTo>
                    <a:pt x="1357"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8" name="Freeform 52"/>
            <p:cNvSpPr>
              <a:spLocks/>
            </p:cNvSpPr>
            <p:nvPr/>
          </p:nvSpPr>
          <p:spPr bwMode="auto">
            <a:xfrm>
              <a:off x="2935" y="3957"/>
              <a:ext cx="171" cy="171"/>
            </a:xfrm>
            <a:custGeom>
              <a:avLst/>
              <a:gdLst>
                <a:gd name="T0" fmla="*/ 0 w 1025"/>
                <a:gd name="T1" fmla="*/ 1023 h 1023"/>
                <a:gd name="T2" fmla="*/ 1024 w 1025"/>
                <a:gd name="T3" fmla="*/ 0 h 1023"/>
                <a:gd name="T4" fmla="*/ 1025 w 1025"/>
                <a:gd name="T5" fmla="*/ 0 h 1023"/>
              </a:gdLst>
              <a:ahLst/>
              <a:cxnLst>
                <a:cxn ang="0">
                  <a:pos x="T0" y="T1"/>
                </a:cxn>
                <a:cxn ang="0">
                  <a:pos x="T2" y="T3"/>
                </a:cxn>
                <a:cxn ang="0">
                  <a:pos x="T4" y="T5"/>
                </a:cxn>
              </a:cxnLst>
              <a:rect l="0" t="0" r="r" b="b"/>
              <a:pathLst>
                <a:path w="1025" h="1023">
                  <a:moveTo>
                    <a:pt x="0" y="1023"/>
                  </a:moveTo>
                  <a:lnTo>
                    <a:pt x="1024" y="0"/>
                  </a:lnTo>
                  <a:lnTo>
                    <a:pt x="1025"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29" name="Freeform 53"/>
            <p:cNvSpPr>
              <a:spLocks/>
            </p:cNvSpPr>
            <p:nvPr/>
          </p:nvSpPr>
          <p:spPr bwMode="auto">
            <a:xfrm>
              <a:off x="3001" y="4023"/>
              <a:ext cx="71" cy="71"/>
            </a:xfrm>
            <a:custGeom>
              <a:avLst/>
              <a:gdLst>
                <a:gd name="T0" fmla="*/ 0 w 428"/>
                <a:gd name="T1" fmla="*/ 426 h 426"/>
                <a:gd name="T2" fmla="*/ 426 w 428"/>
                <a:gd name="T3" fmla="*/ 0 h 426"/>
                <a:gd name="T4" fmla="*/ 428 w 428"/>
                <a:gd name="T5" fmla="*/ 0 h 426"/>
              </a:gdLst>
              <a:ahLst/>
              <a:cxnLst>
                <a:cxn ang="0">
                  <a:pos x="T0" y="T1"/>
                </a:cxn>
                <a:cxn ang="0">
                  <a:pos x="T2" y="T3"/>
                </a:cxn>
                <a:cxn ang="0">
                  <a:pos x="T4" y="T5"/>
                </a:cxn>
              </a:cxnLst>
              <a:rect l="0" t="0" r="r" b="b"/>
              <a:pathLst>
                <a:path w="428" h="426">
                  <a:moveTo>
                    <a:pt x="0" y="426"/>
                  </a:moveTo>
                  <a:lnTo>
                    <a:pt x="426" y="0"/>
                  </a:lnTo>
                  <a:lnTo>
                    <a:pt x="428" y="0"/>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0" name="Freeform 54"/>
            <p:cNvSpPr>
              <a:spLocks/>
            </p:cNvSpPr>
            <p:nvPr/>
          </p:nvSpPr>
          <p:spPr bwMode="auto">
            <a:xfrm>
              <a:off x="2563" y="1938"/>
              <a:ext cx="557" cy="1"/>
            </a:xfrm>
            <a:custGeom>
              <a:avLst/>
              <a:gdLst>
                <a:gd name="T0" fmla="*/ 0 w 3342"/>
                <a:gd name="T1" fmla="*/ 3341 w 3342"/>
                <a:gd name="T2" fmla="*/ 3342 w 3342"/>
              </a:gdLst>
              <a:ahLst/>
              <a:cxnLst>
                <a:cxn ang="0">
                  <a:pos x="T0" y="0"/>
                </a:cxn>
                <a:cxn ang="0">
                  <a:pos x="T1" y="0"/>
                </a:cxn>
                <a:cxn ang="0">
                  <a:pos x="T2" y="0"/>
                </a:cxn>
              </a:cxnLst>
              <a:rect l="0" t="0" r="r" b="b"/>
              <a:pathLst>
                <a:path w="3342">
                  <a:moveTo>
                    <a:pt x="0" y="0"/>
                  </a:moveTo>
                  <a:lnTo>
                    <a:pt x="3341" y="0"/>
                  </a:lnTo>
                  <a:lnTo>
                    <a:pt x="334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1" name="Freeform 55"/>
            <p:cNvSpPr>
              <a:spLocks/>
            </p:cNvSpPr>
            <p:nvPr/>
          </p:nvSpPr>
          <p:spPr bwMode="auto">
            <a:xfrm>
              <a:off x="2563" y="1938"/>
              <a:ext cx="557" cy="1"/>
            </a:xfrm>
            <a:custGeom>
              <a:avLst/>
              <a:gdLst>
                <a:gd name="T0" fmla="*/ 3341 w 3341"/>
                <a:gd name="T1" fmla="*/ 0 w 3341"/>
                <a:gd name="T2" fmla="*/ 1 w 3341"/>
              </a:gdLst>
              <a:ahLst/>
              <a:cxnLst>
                <a:cxn ang="0">
                  <a:pos x="T0" y="0"/>
                </a:cxn>
                <a:cxn ang="0">
                  <a:pos x="T1" y="0"/>
                </a:cxn>
                <a:cxn ang="0">
                  <a:pos x="T2" y="0"/>
                </a:cxn>
              </a:cxnLst>
              <a:rect l="0" t="0" r="r" b="b"/>
              <a:pathLst>
                <a:path w="3341">
                  <a:moveTo>
                    <a:pt x="3341" y="0"/>
                  </a:moveTo>
                  <a:lnTo>
                    <a:pt x="0" y="0"/>
                  </a:lnTo>
                  <a:lnTo>
                    <a:pt x="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2" name="Freeform 56"/>
            <p:cNvSpPr>
              <a:spLocks/>
            </p:cNvSpPr>
            <p:nvPr/>
          </p:nvSpPr>
          <p:spPr bwMode="auto">
            <a:xfrm>
              <a:off x="3120" y="2250"/>
              <a:ext cx="1" cy="1614"/>
            </a:xfrm>
            <a:custGeom>
              <a:avLst/>
              <a:gdLst>
                <a:gd name="T0" fmla="*/ 0 w 1"/>
                <a:gd name="T1" fmla="*/ 0 h 9680"/>
                <a:gd name="T2" fmla="*/ 0 w 1"/>
                <a:gd name="T3" fmla="*/ 9680 h 9680"/>
                <a:gd name="T4" fmla="*/ 1 w 1"/>
                <a:gd name="T5" fmla="*/ 9680 h 9680"/>
              </a:gdLst>
              <a:ahLst/>
              <a:cxnLst>
                <a:cxn ang="0">
                  <a:pos x="T0" y="T1"/>
                </a:cxn>
                <a:cxn ang="0">
                  <a:pos x="T2" y="T3"/>
                </a:cxn>
                <a:cxn ang="0">
                  <a:pos x="T4" y="T5"/>
                </a:cxn>
              </a:cxnLst>
              <a:rect l="0" t="0" r="r" b="b"/>
              <a:pathLst>
                <a:path w="1" h="9680">
                  <a:moveTo>
                    <a:pt x="0" y="0"/>
                  </a:moveTo>
                  <a:lnTo>
                    <a:pt x="0" y="9680"/>
                  </a:lnTo>
                  <a:lnTo>
                    <a:pt x="1" y="968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3" name="Freeform 57"/>
            <p:cNvSpPr>
              <a:spLocks/>
            </p:cNvSpPr>
            <p:nvPr/>
          </p:nvSpPr>
          <p:spPr bwMode="auto">
            <a:xfrm>
              <a:off x="3301" y="2250"/>
              <a:ext cx="300" cy="539"/>
            </a:xfrm>
            <a:custGeom>
              <a:avLst/>
              <a:gdLst>
                <a:gd name="T0" fmla="*/ 0 w 1802"/>
                <a:gd name="T1" fmla="*/ 0 h 3232"/>
                <a:gd name="T2" fmla="*/ 1801 w 1802"/>
                <a:gd name="T3" fmla="*/ 3232 h 3232"/>
                <a:gd name="T4" fmla="*/ 1802 w 1802"/>
                <a:gd name="T5" fmla="*/ 3232 h 3232"/>
              </a:gdLst>
              <a:ahLst/>
              <a:cxnLst>
                <a:cxn ang="0">
                  <a:pos x="T0" y="T1"/>
                </a:cxn>
                <a:cxn ang="0">
                  <a:pos x="T2" y="T3"/>
                </a:cxn>
                <a:cxn ang="0">
                  <a:pos x="T4" y="T5"/>
                </a:cxn>
              </a:cxnLst>
              <a:rect l="0" t="0" r="r" b="b"/>
              <a:pathLst>
                <a:path w="1802" h="3232">
                  <a:moveTo>
                    <a:pt x="0" y="0"/>
                  </a:moveTo>
                  <a:lnTo>
                    <a:pt x="1801" y="3232"/>
                  </a:lnTo>
                  <a:lnTo>
                    <a:pt x="1802" y="3232"/>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4" name="Freeform 58"/>
            <p:cNvSpPr>
              <a:spLocks/>
            </p:cNvSpPr>
            <p:nvPr/>
          </p:nvSpPr>
          <p:spPr bwMode="auto">
            <a:xfrm>
              <a:off x="2102" y="2250"/>
              <a:ext cx="284" cy="504"/>
            </a:xfrm>
            <a:custGeom>
              <a:avLst/>
              <a:gdLst>
                <a:gd name="T0" fmla="*/ 1707 w 1707"/>
                <a:gd name="T1" fmla="*/ 0 h 3021"/>
                <a:gd name="T2" fmla="*/ 0 w 1707"/>
                <a:gd name="T3" fmla="*/ 3021 h 3021"/>
                <a:gd name="T4" fmla="*/ 1 w 1707"/>
                <a:gd name="T5" fmla="*/ 3021 h 3021"/>
              </a:gdLst>
              <a:ahLst/>
              <a:cxnLst>
                <a:cxn ang="0">
                  <a:pos x="T0" y="T1"/>
                </a:cxn>
                <a:cxn ang="0">
                  <a:pos x="T2" y="T3"/>
                </a:cxn>
                <a:cxn ang="0">
                  <a:pos x="T4" y="T5"/>
                </a:cxn>
              </a:cxnLst>
              <a:rect l="0" t="0" r="r" b="b"/>
              <a:pathLst>
                <a:path w="1707" h="3021">
                  <a:moveTo>
                    <a:pt x="1707" y="0"/>
                  </a:moveTo>
                  <a:lnTo>
                    <a:pt x="0" y="3021"/>
                  </a:lnTo>
                  <a:lnTo>
                    <a:pt x="1" y="3021"/>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5" name="Freeform 59"/>
            <p:cNvSpPr>
              <a:spLocks/>
            </p:cNvSpPr>
            <p:nvPr/>
          </p:nvSpPr>
          <p:spPr bwMode="auto">
            <a:xfrm>
              <a:off x="2583" y="1876"/>
              <a:ext cx="26" cy="25"/>
            </a:xfrm>
            <a:custGeom>
              <a:avLst/>
              <a:gdLst>
                <a:gd name="T0" fmla="*/ 0 w 152"/>
                <a:gd name="T1" fmla="*/ 151 h 151"/>
                <a:gd name="T2" fmla="*/ 151 w 152"/>
                <a:gd name="T3" fmla="*/ 0 h 151"/>
                <a:gd name="T4" fmla="*/ 152 w 152"/>
                <a:gd name="T5" fmla="*/ 0 h 151"/>
              </a:gdLst>
              <a:ahLst/>
              <a:cxnLst>
                <a:cxn ang="0">
                  <a:pos x="T0" y="T1"/>
                </a:cxn>
                <a:cxn ang="0">
                  <a:pos x="T2" y="T3"/>
                </a:cxn>
                <a:cxn ang="0">
                  <a:pos x="T4" y="T5"/>
                </a:cxn>
              </a:cxnLst>
              <a:rect l="0" t="0" r="r" b="b"/>
              <a:pathLst>
                <a:path w="152" h="151">
                  <a:moveTo>
                    <a:pt x="0" y="151"/>
                  </a:moveTo>
                  <a:lnTo>
                    <a:pt x="151" y="0"/>
                  </a:lnTo>
                  <a:lnTo>
                    <a:pt x="1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6" name="Freeform 60"/>
            <p:cNvSpPr>
              <a:spLocks/>
            </p:cNvSpPr>
            <p:nvPr/>
          </p:nvSpPr>
          <p:spPr bwMode="auto">
            <a:xfrm>
              <a:off x="2569" y="1845"/>
              <a:ext cx="114" cy="114"/>
            </a:xfrm>
            <a:custGeom>
              <a:avLst/>
              <a:gdLst>
                <a:gd name="T0" fmla="*/ 0 w 682"/>
                <a:gd name="T1" fmla="*/ 680 h 680"/>
                <a:gd name="T2" fmla="*/ 127 w 682"/>
                <a:gd name="T3" fmla="*/ 553 h 680"/>
                <a:gd name="T4" fmla="*/ 681 w 682"/>
                <a:gd name="T5" fmla="*/ 0 h 680"/>
                <a:gd name="T6" fmla="*/ 682 w 682"/>
                <a:gd name="T7" fmla="*/ 0 h 680"/>
              </a:gdLst>
              <a:ahLst/>
              <a:cxnLst>
                <a:cxn ang="0">
                  <a:pos x="T0" y="T1"/>
                </a:cxn>
                <a:cxn ang="0">
                  <a:pos x="T2" y="T3"/>
                </a:cxn>
                <a:cxn ang="0">
                  <a:pos x="T4" y="T5"/>
                </a:cxn>
                <a:cxn ang="0">
                  <a:pos x="T6" y="T7"/>
                </a:cxn>
              </a:cxnLst>
              <a:rect l="0" t="0" r="r" b="b"/>
              <a:pathLst>
                <a:path w="682" h="680">
                  <a:moveTo>
                    <a:pt x="0" y="680"/>
                  </a:moveTo>
                  <a:lnTo>
                    <a:pt x="127" y="553"/>
                  </a:lnTo>
                  <a:lnTo>
                    <a:pt x="681" y="0"/>
                  </a:lnTo>
                  <a:lnTo>
                    <a:pt x="68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7" name="Freeform 61"/>
            <p:cNvSpPr>
              <a:spLocks/>
            </p:cNvSpPr>
            <p:nvPr/>
          </p:nvSpPr>
          <p:spPr bwMode="auto">
            <a:xfrm>
              <a:off x="2589" y="1833"/>
              <a:ext cx="149" cy="149"/>
            </a:xfrm>
            <a:custGeom>
              <a:avLst/>
              <a:gdLst>
                <a:gd name="T0" fmla="*/ 0 w 896"/>
                <a:gd name="T1" fmla="*/ 894 h 894"/>
                <a:gd name="T2" fmla="*/ 265 w 896"/>
                <a:gd name="T3" fmla="*/ 629 h 894"/>
                <a:gd name="T4" fmla="*/ 895 w 896"/>
                <a:gd name="T5" fmla="*/ 0 h 894"/>
                <a:gd name="T6" fmla="*/ 896 w 896"/>
                <a:gd name="T7" fmla="*/ 0 h 894"/>
              </a:gdLst>
              <a:ahLst/>
              <a:cxnLst>
                <a:cxn ang="0">
                  <a:pos x="T0" y="T1"/>
                </a:cxn>
                <a:cxn ang="0">
                  <a:pos x="T2" y="T3"/>
                </a:cxn>
                <a:cxn ang="0">
                  <a:pos x="T4" y="T5"/>
                </a:cxn>
                <a:cxn ang="0">
                  <a:pos x="T6" y="T7"/>
                </a:cxn>
              </a:cxnLst>
              <a:rect l="0" t="0" r="r" b="b"/>
              <a:pathLst>
                <a:path w="896" h="894">
                  <a:moveTo>
                    <a:pt x="0" y="894"/>
                  </a:moveTo>
                  <a:lnTo>
                    <a:pt x="265" y="629"/>
                  </a:lnTo>
                  <a:lnTo>
                    <a:pt x="895" y="0"/>
                  </a:lnTo>
                  <a:lnTo>
                    <a:pt x="89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8" name="Freeform 62"/>
            <p:cNvSpPr>
              <a:spLocks/>
            </p:cNvSpPr>
            <p:nvPr/>
          </p:nvSpPr>
          <p:spPr bwMode="auto">
            <a:xfrm>
              <a:off x="2615" y="1826"/>
              <a:ext cx="173" cy="173"/>
            </a:xfrm>
            <a:custGeom>
              <a:avLst/>
              <a:gdLst>
                <a:gd name="T0" fmla="*/ 0 w 1036"/>
                <a:gd name="T1" fmla="*/ 1036 h 1036"/>
                <a:gd name="T2" fmla="*/ 365 w 1036"/>
                <a:gd name="T3" fmla="*/ 670 h 1036"/>
                <a:gd name="T4" fmla="*/ 1035 w 1036"/>
                <a:gd name="T5" fmla="*/ 0 h 1036"/>
                <a:gd name="T6" fmla="*/ 1036 w 1036"/>
                <a:gd name="T7" fmla="*/ 0 h 1036"/>
              </a:gdLst>
              <a:ahLst/>
              <a:cxnLst>
                <a:cxn ang="0">
                  <a:pos x="T0" y="T1"/>
                </a:cxn>
                <a:cxn ang="0">
                  <a:pos x="T2" y="T3"/>
                </a:cxn>
                <a:cxn ang="0">
                  <a:pos x="T4" y="T5"/>
                </a:cxn>
                <a:cxn ang="0">
                  <a:pos x="T6" y="T7"/>
                </a:cxn>
              </a:cxnLst>
              <a:rect l="0" t="0" r="r" b="b"/>
              <a:pathLst>
                <a:path w="1036" h="1036">
                  <a:moveTo>
                    <a:pt x="0" y="1036"/>
                  </a:moveTo>
                  <a:lnTo>
                    <a:pt x="365" y="670"/>
                  </a:lnTo>
                  <a:lnTo>
                    <a:pt x="1035" y="0"/>
                  </a:lnTo>
                  <a:lnTo>
                    <a:pt x="103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39" name="Freeform 63"/>
            <p:cNvSpPr>
              <a:spLocks/>
            </p:cNvSpPr>
            <p:nvPr/>
          </p:nvSpPr>
          <p:spPr bwMode="auto">
            <a:xfrm>
              <a:off x="2644" y="1823"/>
              <a:ext cx="189" cy="189"/>
            </a:xfrm>
            <a:custGeom>
              <a:avLst/>
              <a:gdLst>
                <a:gd name="T0" fmla="*/ 0 w 1133"/>
                <a:gd name="T1" fmla="*/ 1132 h 1132"/>
                <a:gd name="T2" fmla="*/ 444 w 1133"/>
                <a:gd name="T3" fmla="*/ 688 h 1132"/>
                <a:gd name="T4" fmla="*/ 1132 w 1133"/>
                <a:gd name="T5" fmla="*/ 0 h 1132"/>
                <a:gd name="T6" fmla="*/ 1133 w 1133"/>
                <a:gd name="T7" fmla="*/ 0 h 1132"/>
              </a:gdLst>
              <a:ahLst/>
              <a:cxnLst>
                <a:cxn ang="0">
                  <a:pos x="T0" y="T1"/>
                </a:cxn>
                <a:cxn ang="0">
                  <a:pos x="T2" y="T3"/>
                </a:cxn>
                <a:cxn ang="0">
                  <a:pos x="T4" y="T5"/>
                </a:cxn>
                <a:cxn ang="0">
                  <a:pos x="T6" y="T7"/>
                </a:cxn>
              </a:cxnLst>
              <a:rect l="0" t="0" r="r" b="b"/>
              <a:pathLst>
                <a:path w="1133" h="1132">
                  <a:moveTo>
                    <a:pt x="0" y="1132"/>
                  </a:moveTo>
                  <a:lnTo>
                    <a:pt x="444" y="688"/>
                  </a:lnTo>
                  <a:lnTo>
                    <a:pt x="1132" y="0"/>
                  </a:lnTo>
                  <a:lnTo>
                    <a:pt x="113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0" name="Freeform 64"/>
            <p:cNvSpPr>
              <a:spLocks/>
            </p:cNvSpPr>
            <p:nvPr/>
          </p:nvSpPr>
          <p:spPr bwMode="auto">
            <a:xfrm>
              <a:off x="2677" y="1823"/>
              <a:ext cx="199" cy="199"/>
            </a:xfrm>
            <a:custGeom>
              <a:avLst/>
              <a:gdLst>
                <a:gd name="T0" fmla="*/ 0 w 1195"/>
                <a:gd name="T1" fmla="*/ 1194 h 1194"/>
                <a:gd name="T2" fmla="*/ 506 w 1195"/>
                <a:gd name="T3" fmla="*/ 688 h 1194"/>
                <a:gd name="T4" fmla="*/ 1194 w 1195"/>
                <a:gd name="T5" fmla="*/ 0 h 1194"/>
                <a:gd name="T6" fmla="*/ 1195 w 1195"/>
                <a:gd name="T7" fmla="*/ 0 h 1194"/>
              </a:gdLst>
              <a:ahLst/>
              <a:cxnLst>
                <a:cxn ang="0">
                  <a:pos x="T0" y="T1"/>
                </a:cxn>
                <a:cxn ang="0">
                  <a:pos x="T2" y="T3"/>
                </a:cxn>
                <a:cxn ang="0">
                  <a:pos x="T4" y="T5"/>
                </a:cxn>
                <a:cxn ang="0">
                  <a:pos x="T6" y="T7"/>
                </a:cxn>
              </a:cxnLst>
              <a:rect l="0" t="0" r="r" b="b"/>
              <a:pathLst>
                <a:path w="1195" h="1194">
                  <a:moveTo>
                    <a:pt x="0" y="1194"/>
                  </a:moveTo>
                  <a:lnTo>
                    <a:pt x="506" y="688"/>
                  </a:lnTo>
                  <a:lnTo>
                    <a:pt x="1194" y="0"/>
                  </a:lnTo>
                  <a:lnTo>
                    <a:pt x="119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1" name="Freeform 65"/>
            <p:cNvSpPr>
              <a:spLocks/>
            </p:cNvSpPr>
            <p:nvPr/>
          </p:nvSpPr>
          <p:spPr bwMode="auto">
            <a:xfrm>
              <a:off x="2712" y="1825"/>
              <a:ext cx="205" cy="205"/>
            </a:xfrm>
            <a:custGeom>
              <a:avLst/>
              <a:gdLst>
                <a:gd name="T0" fmla="*/ 0 w 1227"/>
                <a:gd name="T1" fmla="*/ 1226 h 1226"/>
                <a:gd name="T2" fmla="*/ 552 w 1227"/>
                <a:gd name="T3" fmla="*/ 674 h 1226"/>
                <a:gd name="T4" fmla="*/ 1226 w 1227"/>
                <a:gd name="T5" fmla="*/ 0 h 1226"/>
                <a:gd name="T6" fmla="*/ 1227 w 1227"/>
                <a:gd name="T7" fmla="*/ 0 h 1226"/>
              </a:gdLst>
              <a:ahLst/>
              <a:cxnLst>
                <a:cxn ang="0">
                  <a:pos x="T0" y="T1"/>
                </a:cxn>
                <a:cxn ang="0">
                  <a:pos x="T2" y="T3"/>
                </a:cxn>
                <a:cxn ang="0">
                  <a:pos x="T4" y="T5"/>
                </a:cxn>
                <a:cxn ang="0">
                  <a:pos x="T6" y="T7"/>
                </a:cxn>
              </a:cxnLst>
              <a:rect l="0" t="0" r="r" b="b"/>
              <a:pathLst>
                <a:path w="1227" h="1226">
                  <a:moveTo>
                    <a:pt x="0" y="1226"/>
                  </a:moveTo>
                  <a:lnTo>
                    <a:pt x="552" y="674"/>
                  </a:lnTo>
                  <a:lnTo>
                    <a:pt x="1226" y="0"/>
                  </a:lnTo>
                  <a:lnTo>
                    <a:pt x="122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2" name="Freeform 66"/>
            <p:cNvSpPr>
              <a:spLocks/>
            </p:cNvSpPr>
            <p:nvPr/>
          </p:nvSpPr>
          <p:spPr bwMode="auto">
            <a:xfrm>
              <a:off x="2749" y="1943"/>
              <a:ext cx="93" cy="92"/>
            </a:xfrm>
            <a:custGeom>
              <a:avLst/>
              <a:gdLst>
                <a:gd name="T0" fmla="*/ 0 w 552"/>
                <a:gd name="T1" fmla="*/ 552 h 552"/>
                <a:gd name="T2" fmla="*/ 551 w 552"/>
                <a:gd name="T3" fmla="*/ 0 h 552"/>
                <a:gd name="T4" fmla="*/ 552 w 552"/>
                <a:gd name="T5" fmla="*/ 0 h 552"/>
              </a:gdLst>
              <a:ahLst/>
              <a:cxnLst>
                <a:cxn ang="0">
                  <a:pos x="T0" y="T1"/>
                </a:cxn>
                <a:cxn ang="0">
                  <a:pos x="T2" y="T3"/>
                </a:cxn>
                <a:cxn ang="0">
                  <a:pos x="T4" y="T5"/>
                </a:cxn>
              </a:cxnLst>
              <a:rect l="0" t="0" r="r" b="b"/>
              <a:pathLst>
                <a:path w="552" h="552">
                  <a:moveTo>
                    <a:pt x="0" y="552"/>
                  </a:moveTo>
                  <a:lnTo>
                    <a:pt x="551" y="0"/>
                  </a:lnTo>
                  <a:lnTo>
                    <a:pt x="5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3" name="Freeform 67"/>
            <p:cNvSpPr>
              <a:spLocks/>
            </p:cNvSpPr>
            <p:nvPr/>
          </p:nvSpPr>
          <p:spPr bwMode="auto">
            <a:xfrm>
              <a:off x="2847" y="1830"/>
              <a:ext cx="108" cy="108"/>
            </a:xfrm>
            <a:custGeom>
              <a:avLst/>
              <a:gdLst>
                <a:gd name="T0" fmla="*/ 0 w 647"/>
                <a:gd name="T1" fmla="*/ 645 h 645"/>
                <a:gd name="T2" fmla="*/ 646 w 647"/>
                <a:gd name="T3" fmla="*/ 0 h 645"/>
                <a:gd name="T4" fmla="*/ 647 w 647"/>
                <a:gd name="T5" fmla="*/ 0 h 645"/>
              </a:gdLst>
              <a:ahLst/>
              <a:cxnLst>
                <a:cxn ang="0">
                  <a:pos x="T0" y="T1"/>
                </a:cxn>
                <a:cxn ang="0">
                  <a:pos x="T2" y="T3"/>
                </a:cxn>
                <a:cxn ang="0">
                  <a:pos x="T4" y="T5"/>
                </a:cxn>
              </a:cxnLst>
              <a:rect l="0" t="0" r="r" b="b"/>
              <a:pathLst>
                <a:path w="647" h="645">
                  <a:moveTo>
                    <a:pt x="0" y="645"/>
                  </a:moveTo>
                  <a:lnTo>
                    <a:pt x="646" y="0"/>
                  </a:lnTo>
                  <a:lnTo>
                    <a:pt x="64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4" name="Freeform 68"/>
            <p:cNvSpPr>
              <a:spLocks/>
            </p:cNvSpPr>
            <p:nvPr/>
          </p:nvSpPr>
          <p:spPr bwMode="auto">
            <a:xfrm>
              <a:off x="2841" y="1938"/>
              <a:ext cx="6" cy="5"/>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5" name="Freeform 69"/>
            <p:cNvSpPr>
              <a:spLocks/>
            </p:cNvSpPr>
            <p:nvPr/>
          </p:nvSpPr>
          <p:spPr bwMode="auto">
            <a:xfrm>
              <a:off x="2789" y="1986"/>
              <a:ext cx="53" cy="52"/>
            </a:xfrm>
            <a:custGeom>
              <a:avLst/>
              <a:gdLst>
                <a:gd name="T0" fmla="*/ 0 w 315"/>
                <a:gd name="T1" fmla="*/ 314 h 314"/>
                <a:gd name="T2" fmla="*/ 314 w 315"/>
                <a:gd name="T3" fmla="*/ 0 h 314"/>
                <a:gd name="T4" fmla="*/ 315 w 315"/>
                <a:gd name="T5" fmla="*/ 0 h 314"/>
              </a:gdLst>
              <a:ahLst/>
              <a:cxnLst>
                <a:cxn ang="0">
                  <a:pos x="T0" y="T1"/>
                </a:cxn>
                <a:cxn ang="0">
                  <a:pos x="T2" y="T3"/>
                </a:cxn>
                <a:cxn ang="0">
                  <a:pos x="T4" y="T5"/>
                </a:cxn>
              </a:cxnLst>
              <a:rect l="0" t="0" r="r" b="b"/>
              <a:pathLst>
                <a:path w="315" h="314">
                  <a:moveTo>
                    <a:pt x="0" y="314"/>
                  </a:moveTo>
                  <a:lnTo>
                    <a:pt x="314" y="0"/>
                  </a:lnTo>
                  <a:lnTo>
                    <a:pt x="31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6" name="Freeform 70"/>
            <p:cNvSpPr>
              <a:spLocks/>
            </p:cNvSpPr>
            <p:nvPr/>
          </p:nvSpPr>
          <p:spPr bwMode="auto">
            <a:xfrm>
              <a:off x="2890" y="1837"/>
              <a:ext cx="101" cy="101"/>
            </a:xfrm>
            <a:custGeom>
              <a:avLst/>
              <a:gdLst>
                <a:gd name="T0" fmla="*/ 0 w 607"/>
                <a:gd name="T1" fmla="*/ 605 h 605"/>
                <a:gd name="T2" fmla="*/ 606 w 607"/>
                <a:gd name="T3" fmla="*/ 0 h 605"/>
                <a:gd name="T4" fmla="*/ 607 w 607"/>
                <a:gd name="T5" fmla="*/ 0 h 605"/>
              </a:gdLst>
              <a:ahLst/>
              <a:cxnLst>
                <a:cxn ang="0">
                  <a:pos x="T0" y="T1"/>
                </a:cxn>
                <a:cxn ang="0">
                  <a:pos x="T2" y="T3"/>
                </a:cxn>
                <a:cxn ang="0">
                  <a:pos x="T4" y="T5"/>
                </a:cxn>
              </a:cxnLst>
              <a:rect l="0" t="0" r="r" b="b"/>
              <a:pathLst>
                <a:path w="607" h="605">
                  <a:moveTo>
                    <a:pt x="0" y="605"/>
                  </a:moveTo>
                  <a:lnTo>
                    <a:pt x="606" y="0"/>
                  </a:lnTo>
                  <a:lnTo>
                    <a:pt x="60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7" name="Freeform 71"/>
            <p:cNvSpPr>
              <a:spLocks/>
            </p:cNvSpPr>
            <p:nvPr/>
          </p:nvSpPr>
          <p:spPr bwMode="auto">
            <a:xfrm>
              <a:off x="2841" y="1938"/>
              <a:ext cx="49" cy="48"/>
            </a:xfrm>
            <a:custGeom>
              <a:avLst/>
              <a:gdLst>
                <a:gd name="T0" fmla="*/ 0 w 292"/>
                <a:gd name="T1" fmla="*/ 292 h 292"/>
                <a:gd name="T2" fmla="*/ 291 w 292"/>
                <a:gd name="T3" fmla="*/ 0 h 292"/>
                <a:gd name="T4" fmla="*/ 292 w 292"/>
                <a:gd name="T5" fmla="*/ 0 h 292"/>
              </a:gdLst>
              <a:ahLst/>
              <a:cxnLst>
                <a:cxn ang="0">
                  <a:pos x="T0" y="T1"/>
                </a:cxn>
                <a:cxn ang="0">
                  <a:pos x="T2" y="T3"/>
                </a:cxn>
                <a:cxn ang="0">
                  <a:pos x="T4" y="T5"/>
                </a:cxn>
              </a:cxnLst>
              <a:rect l="0" t="0" r="r" b="b"/>
              <a:pathLst>
                <a:path w="292" h="292">
                  <a:moveTo>
                    <a:pt x="0" y="292"/>
                  </a:moveTo>
                  <a:lnTo>
                    <a:pt x="291" y="0"/>
                  </a:lnTo>
                  <a:lnTo>
                    <a:pt x="29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8" name="Freeform 72"/>
            <p:cNvSpPr>
              <a:spLocks/>
            </p:cNvSpPr>
            <p:nvPr/>
          </p:nvSpPr>
          <p:spPr bwMode="auto">
            <a:xfrm>
              <a:off x="2831" y="2029"/>
              <a:ext cx="11" cy="11"/>
            </a:xfrm>
            <a:custGeom>
              <a:avLst/>
              <a:gdLst>
                <a:gd name="T0" fmla="*/ 0 w 64"/>
                <a:gd name="T1" fmla="*/ 63 h 63"/>
                <a:gd name="T2" fmla="*/ 63 w 64"/>
                <a:gd name="T3" fmla="*/ 0 h 63"/>
                <a:gd name="T4" fmla="*/ 64 w 64"/>
                <a:gd name="T5" fmla="*/ 0 h 63"/>
              </a:gdLst>
              <a:ahLst/>
              <a:cxnLst>
                <a:cxn ang="0">
                  <a:pos x="T0" y="T1"/>
                </a:cxn>
                <a:cxn ang="0">
                  <a:pos x="T2" y="T3"/>
                </a:cxn>
                <a:cxn ang="0">
                  <a:pos x="T4" y="T5"/>
                </a:cxn>
              </a:cxnLst>
              <a:rect l="0" t="0" r="r" b="b"/>
              <a:pathLst>
                <a:path w="64" h="63">
                  <a:moveTo>
                    <a:pt x="0" y="63"/>
                  </a:moveTo>
                  <a:lnTo>
                    <a:pt x="63" y="0"/>
                  </a:lnTo>
                  <a:lnTo>
                    <a:pt x="6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49" name="Freeform 73"/>
            <p:cNvSpPr>
              <a:spLocks/>
            </p:cNvSpPr>
            <p:nvPr/>
          </p:nvSpPr>
          <p:spPr bwMode="auto">
            <a:xfrm>
              <a:off x="2933" y="1846"/>
              <a:ext cx="92" cy="92"/>
            </a:xfrm>
            <a:custGeom>
              <a:avLst/>
              <a:gdLst>
                <a:gd name="T0" fmla="*/ 0 w 552"/>
                <a:gd name="T1" fmla="*/ 550 h 550"/>
                <a:gd name="T2" fmla="*/ 551 w 552"/>
                <a:gd name="T3" fmla="*/ 0 h 550"/>
                <a:gd name="T4" fmla="*/ 552 w 552"/>
                <a:gd name="T5" fmla="*/ 0 h 550"/>
              </a:gdLst>
              <a:ahLst/>
              <a:cxnLst>
                <a:cxn ang="0">
                  <a:pos x="T0" y="T1"/>
                </a:cxn>
                <a:cxn ang="0">
                  <a:pos x="T2" y="T3"/>
                </a:cxn>
                <a:cxn ang="0">
                  <a:pos x="T4" y="T5"/>
                </a:cxn>
              </a:cxnLst>
              <a:rect l="0" t="0" r="r" b="b"/>
              <a:pathLst>
                <a:path w="552" h="550">
                  <a:moveTo>
                    <a:pt x="0" y="550"/>
                  </a:moveTo>
                  <a:lnTo>
                    <a:pt x="551" y="0"/>
                  </a:lnTo>
                  <a:lnTo>
                    <a:pt x="5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0" name="Freeform 74"/>
            <p:cNvSpPr>
              <a:spLocks/>
            </p:cNvSpPr>
            <p:nvPr/>
          </p:nvSpPr>
          <p:spPr bwMode="auto">
            <a:xfrm>
              <a:off x="2841" y="1938"/>
              <a:ext cx="92" cy="91"/>
            </a:xfrm>
            <a:custGeom>
              <a:avLst/>
              <a:gdLst>
                <a:gd name="T0" fmla="*/ 0 w 549"/>
                <a:gd name="T1" fmla="*/ 549 h 549"/>
                <a:gd name="T2" fmla="*/ 548 w 549"/>
                <a:gd name="T3" fmla="*/ 0 h 549"/>
                <a:gd name="T4" fmla="*/ 549 w 549"/>
                <a:gd name="T5" fmla="*/ 0 h 549"/>
              </a:gdLst>
              <a:ahLst/>
              <a:cxnLst>
                <a:cxn ang="0">
                  <a:pos x="T0" y="T1"/>
                </a:cxn>
                <a:cxn ang="0">
                  <a:pos x="T2" y="T3"/>
                </a:cxn>
                <a:cxn ang="0">
                  <a:pos x="T4" y="T5"/>
                </a:cxn>
              </a:cxnLst>
              <a:rect l="0" t="0" r="r" b="b"/>
              <a:pathLst>
                <a:path w="549" h="549">
                  <a:moveTo>
                    <a:pt x="0" y="549"/>
                  </a:moveTo>
                  <a:lnTo>
                    <a:pt x="548" y="0"/>
                  </a:lnTo>
                  <a:lnTo>
                    <a:pt x="54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1" name="Freeform 75"/>
            <p:cNvSpPr>
              <a:spLocks/>
            </p:cNvSpPr>
            <p:nvPr/>
          </p:nvSpPr>
          <p:spPr bwMode="auto">
            <a:xfrm>
              <a:off x="2875" y="1858"/>
              <a:ext cx="181" cy="180"/>
            </a:xfrm>
            <a:custGeom>
              <a:avLst/>
              <a:gdLst>
                <a:gd name="T0" fmla="*/ 0 w 1083"/>
                <a:gd name="T1" fmla="*/ 1081 h 1081"/>
                <a:gd name="T2" fmla="*/ 602 w 1083"/>
                <a:gd name="T3" fmla="*/ 479 h 1081"/>
                <a:gd name="T4" fmla="*/ 1082 w 1083"/>
                <a:gd name="T5" fmla="*/ 0 h 1081"/>
                <a:gd name="T6" fmla="*/ 1083 w 1083"/>
                <a:gd name="T7" fmla="*/ 0 h 1081"/>
              </a:gdLst>
              <a:ahLst/>
              <a:cxnLst>
                <a:cxn ang="0">
                  <a:pos x="T0" y="T1"/>
                </a:cxn>
                <a:cxn ang="0">
                  <a:pos x="T2" y="T3"/>
                </a:cxn>
                <a:cxn ang="0">
                  <a:pos x="T4" y="T5"/>
                </a:cxn>
                <a:cxn ang="0">
                  <a:pos x="T6" y="T7"/>
                </a:cxn>
              </a:cxnLst>
              <a:rect l="0" t="0" r="r" b="b"/>
              <a:pathLst>
                <a:path w="1083" h="1081">
                  <a:moveTo>
                    <a:pt x="0" y="1081"/>
                  </a:moveTo>
                  <a:lnTo>
                    <a:pt x="602" y="479"/>
                  </a:lnTo>
                  <a:lnTo>
                    <a:pt x="1082" y="0"/>
                  </a:lnTo>
                  <a:lnTo>
                    <a:pt x="108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2" name="Freeform 76"/>
            <p:cNvSpPr>
              <a:spLocks/>
            </p:cNvSpPr>
            <p:nvPr/>
          </p:nvSpPr>
          <p:spPr bwMode="auto">
            <a:xfrm>
              <a:off x="2923" y="1873"/>
              <a:ext cx="160" cy="160"/>
            </a:xfrm>
            <a:custGeom>
              <a:avLst/>
              <a:gdLst>
                <a:gd name="T0" fmla="*/ 0 w 962"/>
                <a:gd name="T1" fmla="*/ 963 h 963"/>
                <a:gd name="T2" fmla="*/ 572 w 962"/>
                <a:gd name="T3" fmla="*/ 390 h 963"/>
                <a:gd name="T4" fmla="*/ 961 w 962"/>
                <a:gd name="T5" fmla="*/ 0 h 963"/>
                <a:gd name="T6" fmla="*/ 962 w 962"/>
                <a:gd name="T7" fmla="*/ 0 h 963"/>
              </a:gdLst>
              <a:ahLst/>
              <a:cxnLst>
                <a:cxn ang="0">
                  <a:pos x="T0" y="T1"/>
                </a:cxn>
                <a:cxn ang="0">
                  <a:pos x="T2" y="T3"/>
                </a:cxn>
                <a:cxn ang="0">
                  <a:pos x="T4" y="T5"/>
                </a:cxn>
                <a:cxn ang="0">
                  <a:pos x="T6" y="T7"/>
                </a:cxn>
              </a:cxnLst>
              <a:rect l="0" t="0" r="r" b="b"/>
              <a:pathLst>
                <a:path w="962" h="963">
                  <a:moveTo>
                    <a:pt x="0" y="963"/>
                  </a:moveTo>
                  <a:lnTo>
                    <a:pt x="572" y="390"/>
                  </a:lnTo>
                  <a:lnTo>
                    <a:pt x="961" y="0"/>
                  </a:lnTo>
                  <a:lnTo>
                    <a:pt x="96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3" name="Freeform 77"/>
            <p:cNvSpPr>
              <a:spLocks/>
            </p:cNvSpPr>
            <p:nvPr/>
          </p:nvSpPr>
          <p:spPr bwMode="auto">
            <a:xfrm>
              <a:off x="2975" y="1895"/>
              <a:ext cx="129" cy="128"/>
            </a:xfrm>
            <a:custGeom>
              <a:avLst/>
              <a:gdLst>
                <a:gd name="T0" fmla="*/ 0 w 769"/>
                <a:gd name="T1" fmla="*/ 768 h 768"/>
                <a:gd name="T2" fmla="*/ 514 w 769"/>
                <a:gd name="T3" fmla="*/ 253 h 768"/>
                <a:gd name="T4" fmla="*/ 768 w 769"/>
                <a:gd name="T5" fmla="*/ 0 h 768"/>
                <a:gd name="T6" fmla="*/ 769 w 769"/>
                <a:gd name="T7" fmla="*/ 0 h 768"/>
              </a:gdLst>
              <a:ahLst/>
              <a:cxnLst>
                <a:cxn ang="0">
                  <a:pos x="T0" y="T1"/>
                </a:cxn>
                <a:cxn ang="0">
                  <a:pos x="T2" y="T3"/>
                </a:cxn>
                <a:cxn ang="0">
                  <a:pos x="T4" y="T5"/>
                </a:cxn>
                <a:cxn ang="0">
                  <a:pos x="T6" y="T7"/>
                </a:cxn>
              </a:cxnLst>
              <a:rect l="0" t="0" r="r" b="b"/>
              <a:pathLst>
                <a:path w="769" h="768">
                  <a:moveTo>
                    <a:pt x="0" y="768"/>
                  </a:moveTo>
                  <a:lnTo>
                    <a:pt x="514" y="253"/>
                  </a:lnTo>
                  <a:lnTo>
                    <a:pt x="768" y="0"/>
                  </a:lnTo>
                  <a:lnTo>
                    <a:pt x="76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4" name="Freeform 78"/>
            <p:cNvSpPr>
              <a:spLocks/>
            </p:cNvSpPr>
            <p:nvPr/>
          </p:nvSpPr>
          <p:spPr bwMode="auto">
            <a:xfrm>
              <a:off x="3038" y="1923"/>
              <a:ext cx="81" cy="81"/>
            </a:xfrm>
            <a:custGeom>
              <a:avLst/>
              <a:gdLst>
                <a:gd name="T0" fmla="*/ 0 w 488"/>
                <a:gd name="T1" fmla="*/ 487 h 487"/>
                <a:gd name="T2" fmla="*/ 398 w 488"/>
                <a:gd name="T3" fmla="*/ 88 h 487"/>
                <a:gd name="T4" fmla="*/ 487 w 488"/>
                <a:gd name="T5" fmla="*/ 0 h 487"/>
                <a:gd name="T6" fmla="*/ 488 w 488"/>
                <a:gd name="T7" fmla="*/ 0 h 487"/>
              </a:gdLst>
              <a:ahLst/>
              <a:cxnLst>
                <a:cxn ang="0">
                  <a:pos x="T0" y="T1"/>
                </a:cxn>
                <a:cxn ang="0">
                  <a:pos x="T2" y="T3"/>
                </a:cxn>
                <a:cxn ang="0">
                  <a:pos x="T4" y="T5"/>
                </a:cxn>
                <a:cxn ang="0">
                  <a:pos x="T6" y="T7"/>
                </a:cxn>
              </a:cxnLst>
              <a:rect l="0" t="0" r="r" b="b"/>
              <a:pathLst>
                <a:path w="488" h="487">
                  <a:moveTo>
                    <a:pt x="0" y="487"/>
                  </a:moveTo>
                  <a:lnTo>
                    <a:pt x="398" y="88"/>
                  </a:lnTo>
                  <a:lnTo>
                    <a:pt x="487" y="0"/>
                  </a:lnTo>
                  <a:lnTo>
                    <a:pt x="48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5" name="Freeform 79"/>
            <p:cNvSpPr>
              <a:spLocks/>
            </p:cNvSpPr>
            <p:nvPr/>
          </p:nvSpPr>
          <p:spPr bwMode="auto">
            <a:xfrm>
              <a:off x="2841" y="2974"/>
              <a:ext cx="1" cy="96"/>
            </a:xfrm>
            <a:custGeom>
              <a:avLst/>
              <a:gdLst>
                <a:gd name="T0" fmla="*/ 0 w 1"/>
                <a:gd name="T1" fmla="*/ 0 h 576"/>
                <a:gd name="T2" fmla="*/ 0 w 1"/>
                <a:gd name="T3" fmla="*/ 576 h 576"/>
                <a:gd name="T4" fmla="*/ 1 w 1"/>
                <a:gd name="T5" fmla="*/ 576 h 576"/>
              </a:gdLst>
              <a:ahLst/>
              <a:cxnLst>
                <a:cxn ang="0">
                  <a:pos x="T0" y="T1"/>
                </a:cxn>
                <a:cxn ang="0">
                  <a:pos x="T2" y="T3"/>
                </a:cxn>
                <a:cxn ang="0">
                  <a:pos x="T4" y="T5"/>
                </a:cxn>
              </a:cxnLst>
              <a:rect l="0" t="0" r="r" b="b"/>
              <a:pathLst>
                <a:path w="1" h="576">
                  <a:moveTo>
                    <a:pt x="0" y="0"/>
                  </a:moveTo>
                  <a:lnTo>
                    <a:pt x="0" y="576"/>
                  </a:lnTo>
                  <a:lnTo>
                    <a:pt x="1" y="57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6" name="Freeform 80"/>
            <p:cNvSpPr>
              <a:spLocks/>
            </p:cNvSpPr>
            <p:nvPr/>
          </p:nvSpPr>
          <p:spPr bwMode="auto">
            <a:xfrm>
              <a:off x="2841" y="3085"/>
              <a:ext cx="1" cy="16"/>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7" name="Freeform 81"/>
            <p:cNvSpPr>
              <a:spLocks/>
            </p:cNvSpPr>
            <p:nvPr/>
          </p:nvSpPr>
          <p:spPr bwMode="auto">
            <a:xfrm>
              <a:off x="2841" y="3116"/>
              <a:ext cx="1" cy="90"/>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8" name="Freeform 82"/>
            <p:cNvSpPr>
              <a:spLocks/>
            </p:cNvSpPr>
            <p:nvPr/>
          </p:nvSpPr>
          <p:spPr bwMode="auto">
            <a:xfrm>
              <a:off x="2841" y="3222"/>
              <a:ext cx="1" cy="15"/>
            </a:xfrm>
            <a:custGeom>
              <a:avLst/>
              <a:gdLst>
                <a:gd name="T0" fmla="*/ 0 w 1"/>
                <a:gd name="T1" fmla="*/ 0 h 90"/>
                <a:gd name="T2" fmla="*/ 0 w 1"/>
                <a:gd name="T3" fmla="*/ 90 h 90"/>
                <a:gd name="T4" fmla="*/ 1 w 1"/>
                <a:gd name="T5" fmla="*/ 90 h 90"/>
              </a:gdLst>
              <a:ahLst/>
              <a:cxnLst>
                <a:cxn ang="0">
                  <a:pos x="T0" y="T1"/>
                </a:cxn>
                <a:cxn ang="0">
                  <a:pos x="T2" y="T3"/>
                </a:cxn>
                <a:cxn ang="0">
                  <a:pos x="T4" y="T5"/>
                </a:cxn>
              </a:cxnLst>
              <a:rect l="0" t="0" r="r" b="b"/>
              <a:pathLst>
                <a:path w="1" h="90">
                  <a:moveTo>
                    <a:pt x="0" y="0"/>
                  </a:moveTo>
                  <a:lnTo>
                    <a:pt x="0" y="90"/>
                  </a:lnTo>
                  <a:lnTo>
                    <a:pt x="1" y="9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59" name="Freeform 83"/>
            <p:cNvSpPr>
              <a:spLocks/>
            </p:cNvSpPr>
            <p:nvPr/>
          </p:nvSpPr>
          <p:spPr bwMode="auto">
            <a:xfrm>
              <a:off x="2841" y="3252"/>
              <a:ext cx="1" cy="91"/>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0" name="Freeform 84"/>
            <p:cNvSpPr>
              <a:spLocks/>
            </p:cNvSpPr>
            <p:nvPr/>
          </p:nvSpPr>
          <p:spPr bwMode="auto">
            <a:xfrm>
              <a:off x="2841" y="3358"/>
              <a:ext cx="1" cy="15"/>
            </a:xfrm>
            <a:custGeom>
              <a:avLst/>
              <a:gdLst>
                <a:gd name="T0" fmla="*/ 0 w 1"/>
                <a:gd name="T1" fmla="*/ 0 h 90"/>
                <a:gd name="T2" fmla="*/ 0 w 1"/>
                <a:gd name="T3" fmla="*/ 90 h 90"/>
                <a:gd name="T4" fmla="*/ 1 w 1"/>
                <a:gd name="T5" fmla="*/ 90 h 90"/>
              </a:gdLst>
              <a:ahLst/>
              <a:cxnLst>
                <a:cxn ang="0">
                  <a:pos x="T0" y="T1"/>
                </a:cxn>
                <a:cxn ang="0">
                  <a:pos x="T2" y="T3"/>
                </a:cxn>
                <a:cxn ang="0">
                  <a:pos x="T4" y="T5"/>
                </a:cxn>
              </a:cxnLst>
              <a:rect l="0" t="0" r="r" b="b"/>
              <a:pathLst>
                <a:path w="1" h="90">
                  <a:moveTo>
                    <a:pt x="0" y="0"/>
                  </a:moveTo>
                  <a:lnTo>
                    <a:pt x="0" y="90"/>
                  </a:lnTo>
                  <a:lnTo>
                    <a:pt x="1" y="9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1" name="Freeform 85"/>
            <p:cNvSpPr>
              <a:spLocks/>
            </p:cNvSpPr>
            <p:nvPr/>
          </p:nvSpPr>
          <p:spPr bwMode="auto">
            <a:xfrm>
              <a:off x="2841" y="3388"/>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2" name="Freeform 86"/>
            <p:cNvSpPr>
              <a:spLocks/>
            </p:cNvSpPr>
            <p:nvPr/>
          </p:nvSpPr>
          <p:spPr bwMode="auto">
            <a:xfrm>
              <a:off x="2841" y="3494"/>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3" name="Freeform 87"/>
            <p:cNvSpPr>
              <a:spLocks/>
            </p:cNvSpPr>
            <p:nvPr/>
          </p:nvSpPr>
          <p:spPr bwMode="auto">
            <a:xfrm>
              <a:off x="2841" y="3524"/>
              <a:ext cx="1" cy="91"/>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4" name="Freeform 88"/>
            <p:cNvSpPr>
              <a:spLocks/>
            </p:cNvSpPr>
            <p:nvPr/>
          </p:nvSpPr>
          <p:spPr bwMode="auto">
            <a:xfrm>
              <a:off x="2841" y="3630"/>
              <a:ext cx="1" cy="16"/>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5" name="Freeform 89"/>
            <p:cNvSpPr>
              <a:spLocks/>
            </p:cNvSpPr>
            <p:nvPr/>
          </p:nvSpPr>
          <p:spPr bwMode="auto">
            <a:xfrm>
              <a:off x="2841" y="3661"/>
              <a:ext cx="1" cy="90"/>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6" name="Freeform 90"/>
            <p:cNvSpPr>
              <a:spLocks/>
            </p:cNvSpPr>
            <p:nvPr/>
          </p:nvSpPr>
          <p:spPr bwMode="auto">
            <a:xfrm>
              <a:off x="2841" y="3767"/>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7" name="Freeform 91"/>
            <p:cNvSpPr>
              <a:spLocks/>
            </p:cNvSpPr>
            <p:nvPr/>
          </p:nvSpPr>
          <p:spPr bwMode="auto">
            <a:xfrm>
              <a:off x="2841" y="3797"/>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8" name="Freeform 92"/>
            <p:cNvSpPr>
              <a:spLocks/>
            </p:cNvSpPr>
            <p:nvPr/>
          </p:nvSpPr>
          <p:spPr bwMode="auto">
            <a:xfrm>
              <a:off x="2841" y="3903"/>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69" name="Freeform 93"/>
            <p:cNvSpPr>
              <a:spLocks/>
            </p:cNvSpPr>
            <p:nvPr/>
          </p:nvSpPr>
          <p:spPr bwMode="auto">
            <a:xfrm>
              <a:off x="2841" y="3933"/>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70" name="Freeform 94"/>
            <p:cNvSpPr>
              <a:spLocks/>
            </p:cNvSpPr>
            <p:nvPr/>
          </p:nvSpPr>
          <p:spPr bwMode="auto">
            <a:xfrm>
              <a:off x="2841" y="4039"/>
              <a:ext cx="1" cy="15"/>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71" name="Freeform 95"/>
            <p:cNvSpPr>
              <a:spLocks/>
            </p:cNvSpPr>
            <p:nvPr/>
          </p:nvSpPr>
          <p:spPr bwMode="auto">
            <a:xfrm>
              <a:off x="2841" y="4069"/>
              <a:ext cx="1" cy="91"/>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032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72" name="Freeform 96"/>
            <p:cNvSpPr>
              <a:spLocks/>
            </p:cNvSpPr>
            <p:nvPr/>
          </p:nvSpPr>
          <p:spPr bwMode="auto">
            <a:xfrm>
              <a:off x="2104" y="2777"/>
              <a:ext cx="1500" cy="198"/>
            </a:xfrm>
            <a:custGeom>
              <a:avLst/>
              <a:gdLst>
                <a:gd name="T0" fmla="*/ 0 w 8032"/>
                <a:gd name="T1" fmla="*/ 0 h 1187"/>
                <a:gd name="T2" fmla="*/ 63 w 8032"/>
                <a:gd name="T3" fmla="*/ 201 h 1187"/>
                <a:gd name="T4" fmla="*/ 261 w 8032"/>
                <a:gd name="T5" fmla="*/ 399 h 1187"/>
                <a:gd name="T6" fmla="*/ 587 w 8032"/>
                <a:gd name="T7" fmla="*/ 587 h 1187"/>
                <a:gd name="T8" fmla="*/ 1031 w 8032"/>
                <a:gd name="T9" fmla="*/ 758 h 1187"/>
                <a:gd name="T10" fmla="*/ 1575 w 8032"/>
                <a:gd name="T11" fmla="*/ 906 h 1187"/>
                <a:gd name="T12" fmla="*/ 2202 w 8032"/>
                <a:gd name="T13" fmla="*/ 1026 h 1187"/>
                <a:gd name="T14" fmla="*/ 2891 w 8032"/>
                <a:gd name="T15" fmla="*/ 1115 h 1187"/>
                <a:gd name="T16" fmla="*/ 3619 w 8032"/>
                <a:gd name="T17" fmla="*/ 1169 h 1187"/>
                <a:gd name="T18" fmla="*/ 4360 w 8032"/>
                <a:gd name="T19" fmla="*/ 1187 h 1187"/>
                <a:gd name="T20" fmla="*/ 5089 w 8032"/>
                <a:gd name="T21" fmla="*/ 1167 h 1187"/>
                <a:gd name="T22" fmla="*/ 5783 w 8032"/>
                <a:gd name="T23" fmla="*/ 1111 h 1187"/>
                <a:gd name="T24" fmla="*/ 6415 w 8032"/>
                <a:gd name="T25" fmla="*/ 1019 h 1187"/>
                <a:gd name="T26" fmla="*/ 6965 w 8032"/>
                <a:gd name="T27" fmla="*/ 897 h 1187"/>
                <a:gd name="T28" fmla="*/ 7416 w 8032"/>
                <a:gd name="T29" fmla="*/ 748 h 1187"/>
                <a:gd name="T30" fmla="*/ 7750 w 8032"/>
                <a:gd name="T31" fmla="*/ 575 h 1187"/>
                <a:gd name="T32" fmla="*/ 7958 w 8032"/>
                <a:gd name="T33" fmla="*/ 387 h 1187"/>
                <a:gd name="T34" fmla="*/ 8031 w 8032"/>
                <a:gd name="T35" fmla="*/ 188 h 1187"/>
                <a:gd name="T36" fmla="*/ 8032 w 8032"/>
                <a:gd name="T37" fmla="*/ 188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32" h="1187">
                  <a:moveTo>
                    <a:pt x="0" y="0"/>
                  </a:moveTo>
                  <a:lnTo>
                    <a:pt x="63" y="201"/>
                  </a:lnTo>
                  <a:lnTo>
                    <a:pt x="261" y="399"/>
                  </a:lnTo>
                  <a:lnTo>
                    <a:pt x="587" y="587"/>
                  </a:lnTo>
                  <a:lnTo>
                    <a:pt x="1031" y="758"/>
                  </a:lnTo>
                  <a:lnTo>
                    <a:pt x="1575" y="906"/>
                  </a:lnTo>
                  <a:lnTo>
                    <a:pt x="2202" y="1026"/>
                  </a:lnTo>
                  <a:lnTo>
                    <a:pt x="2891" y="1115"/>
                  </a:lnTo>
                  <a:lnTo>
                    <a:pt x="3619" y="1169"/>
                  </a:lnTo>
                  <a:lnTo>
                    <a:pt x="4360" y="1187"/>
                  </a:lnTo>
                  <a:lnTo>
                    <a:pt x="5089" y="1167"/>
                  </a:lnTo>
                  <a:lnTo>
                    <a:pt x="5783" y="1111"/>
                  </a:lnTo>
                  <a:lnTo>
                    <a:pt x="6415" y="1019"/>
                  </a:lnTo>
                  <a:lnTo>
                    <a:pt x="6965" y="897"/>
                  </a:lnTo>
                  <a:lnTo>
                    <a:pt x="7416" y="748"/>
                  </a:lnTo>
                  <a:lnTo>
                    <a:pt x="7750" y="575"/>
                  </a:lnTo>
                  <a:lnTo>
                    <a:pt x="7958" y="387"/>
                  </a:lnTo>
                  <a:lnTo>
                    <a:pt x="8031" y="188"/>
                  </a:lnTo>
                  <a:lnTo>
                    <a:pt x="8032" y="18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0273" name="Text Box 97"/>
            <p:cNvSpPr txBox="1">
              <a:spLocks noChangeArrowheads="1"/>
            </p:cNvSpPr>
            <p:nvPr/>
          </p:nvSpPr>
          <p:spPr bwMode="auto">
            <a:xfrm>
              <a:off x="3246" y="3702"/>
              <a:ext cx="1200"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a:solidFill>
                    <a:schemeClr val="tx1"/>
                  </a:solidFill>
                  <a:effectLst/>
                  <a:latin typeface="Arial" pitchFamily="34" charset="0"/>
                </a:rPr>
                <a:t>Circle</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dissolve">
                                      <p:cBhvr>
                                        <p:cTn id="7" dur="500"/>
                                        <p:tgtEl>
                                          <p:spTgt spid="5017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180"/>
                                        </p:tgtEl>
                                        <p:attrNameLst>
                                          <p:attrName>style.visibility</p:attrName>
                                        </p:attrNameLst>
                                      </p:cBhvr>
                                      <p:to>
                                        <p:strVal val="visible"/>
                                      </p:to>
                                    </p:set>
                                    <p:animEffect transition="in" filter="dissolve">
                                      <p:cBhvr>
                                        <p:cTn id="11" dur="500"/>
                                        <p:tgtEl>
                                          <p:spTgt spid="5018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8" fill="hold" grpId="0" nodeType="clickEffect">
                                  <p:stCondLst>
                                    <p:cond delay="0"/>
                                  </p:stCondLst>
                                  <p:childTnLst>
                                    <p:set>
                                      <p:cBhvr>
                                        <p:cTn id="15" dur="1" fill="hold">
                                          <p:stCondLst>
                                            <p:cond delay="0"/>
                                          </p:stCondLst>
                                        </p:cTn>
                                        <p:tgtEl>
                                          <p:spTgt spid="50178">
                                            <p:txEl>
                                              <p:pRg st="0" end="0"/>
                                            </p:txEl>
                                          </p:spTgt>
                                        </p:tgtEl>
                                        <p:attrNameLst>
                                          <p:attrName>style.visibility</p:attrName>
                                        </p:attrNameLst>
                                      </p:cBhvr>
                                      <p:to>
                                        <p:strVal val="visible"/>
                                      </p:to>
                                    </p:set>
                                    <p:anim calcmode="lin" valueType="num">
                                      <p:cBhvr additive="base">
                                        <p:cTn id="16" dur="500" fill="hold"/>
                                        <p:tgtEl>
                                          <p:spTgt spid="50178">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5017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0181"/>
                                        </p:tgtEl>
                                        <p:attrNameLst>
                                          <p:attrName>style.visibility</p:attrName>
                                        </p:attrNameLst>
                                      </p:cBhvr>
                                      <p:to>
                                        <p:strVal val="visible"/>
                                      </p:to>
                                    </p:set>
                                    <p:animEffect transition="in" filter="dissolve">
                                      <p:cBhvr>
                                        <p:cTn id="22"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8" grpId="0" build="p" autoUpdateAnimBg="0"/>
      <p:bldP spid="50179" grpId="0" animBg="1" autoUpdateAnimBg="0"/>
      <p:bldP spid="5018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8791" name="Text Box 71"/>
          <p:cNvSpPr txBox="1">
            <a:spLocks noChangeArrowheads="1"/>
          </p:cNvSpPr>
          <p:nvPr/>
        </p:nvSpPr>
        <p:spPr bwMode="auto">
          <a:xfrm>
            <a:off x="231775" y="992188"/>
            <a:ext cx="8740775" cy="4525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200">
                <a:solidFill>
                  <a:schemeClr val="tx1"/>
                </a:solidFill>
                <a:effectLst>
                  <a:outerShdw blurRad="38100" dist="38100" dir="2700000" algn="tl">
                    <a:srgbClr val="C0C0C0"/>
                  </a:outerShdw>
                </a:effectLst>
              </a:rPr>
              <a:t>A stick of length equal  to the circumference of a semicircle, is initially tangent  to the semicircle on the right of it. This stick now rolls over the circumference of a semicircle without sliding till it becomes tangent on the left side of the semicircle. Draw the loci of two end point of this stick. Name the curve. Take R= 42mm. </a:t>
            </a:r>
          </a:p>
        </p:txBody>
      </p:sp>
      <p:sp>
        <p:nvSpPr>
          <p:cNvPr id="158792" name="Text Box 72"/>
          <p:cNvSpPr txBox="1">
            <a:spLocks noChangeArrowheads="1"/>
          </p:cNvSpPr>
          <p:nvPr/>
        </p:nvSpPr>
        <p:spPr bwMode="auto">
          <a:xfrm>
            <a:off x="609600" y="228600"/>
            <a:ext cx="5105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6600"/>
                </a:solidFill>
                <a:effectLst/>
              </a:rPr>
              <a:t>PROBLEM:-</a:t>
            </a:r>
            <a:endParaRPr lang="en-GB" sz="2800">
              <a:solidFill>
                <a:srgbClr val="FF6600"/>
              </a:solidFill>
              <a:effectLst/>
            </a:endParaRP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5619750" y="1685925"/>
            <a:ext cx="800100" cy="5067300"/>
            <a:chOff x="3540" y="1062"/>
            <a:chExt cx="504" cy="3192"/>
          </a:xfrm>
        </p:grpSpPr>
        <p:sp>
          <p:nvSpPr>
            <p:cNvPr id="175107" name="Freeform 3"/>
            <p:cNvSpPr>
              <a:spLocks/>
            </p:cNvSpPr>
            <p:nvPr/>
          </p:nvSpPr>
          <p:spPr bwMode="auto">
            <a:xfrm>
              <a:off x="3721" y="1237"/>
              <a:ext cx="1" cy="2774"/>
            </a:xfrm>
            <a:custGeom>
              <a:avLst/>
              <a:gdLst>
                <a:gd name="T0" fmla="*/ 0 w 1"/>
                <a:gd name="T1" fmla="*/ 14024 h 14024"/>
                <a:gd name="T2" fmla="*/ 0 w 1"/>
                <a:gd name="T3" fmla="*/ 0 h 14024"/>
                <a:gd name="T4" fmla="*/ 1 w 1"/>
                <a:gd name="T5" fmla="*/ 0 h 14024"/>
              </a:gdLst>
              <a:ahLst/>
              <a:cxnLst>
                <a:cxn ang="0">
                  <a:pos x="T0" y="T1"/>
                </a:cxn>
                <a:cxn ang="0">
                  <a:pos x="T2" y="T3"/>
                </a:cxn>
                <a:cxn ang="0">
                  <a:pos x="T4" y="T5"/>
                </a:cxn>
              </a:cxnLst>
              <a:rect l="0" t="0" r="r" b="b"/>
              <a:pathLst>
                <a:path w="1" h="14024">
                  <a:moveTo>
                    <a:pt x="0" y="14024"/>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08" name="Text Box 4"/>
            <p:cNvSpPr txBox="1">
              <a:spLocks noChangeArrowheads="1"/>
            </p:cNvSpPr>
            <p:nvPr/>
          </p:nvSpPr>
          <p:spPr bwMode="auto">
            <a:xfrm>
              <a:off x="3708" y="106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6</a:t>
              </a:r>
              <a:endParaRPr lang="en-GB" sz="2400" baseline="-25000">
                <a:solidFill>
                  <a:schemeClr val="tx1"/>
                </a:solidFill>
                <a:effectLst/>
                <a:latin typeface="Arial" pitchFamily="34" charset="0"/>
              </a:endParaRPr>
            </a:p>
          </p:txBody>
        </p:sp>
        <p:sp>
          <p:nvSpPr>
            <p:cNvPr id="175109" name="Text Box 5"/>
            <p:cNvSpPr txBox="1">
              <a:spLocks noChangeArrowheads="1"/>
            </p:cNvSpPr>
            <p:nvPr/>
          </p:nvSpPr>
          <p:spPr bwMode="auto">
            <a:xfrm>
              <a:off x="3540" y="3966"/>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6</a:t>
              </a:r>
              <a:endParaRPr lang="en-GB" sz="2400" baseline="-25000">
                <a:solidFill>
                  <a:schemeClr val="tx1"/>
                </a:solidFill>
                <a:effectLst/>
                <a:latin typeface="Arial" pitchFamily="34" charset="0"/>
              </a:endParaRPr>
            </a:p>
          </p:txBody>
        </p:sp>
      </p:grpSp>
      <p:sp>
        <p:nvSpPr>
          <p:cNvPr id="175110" name="Freeform 6"/>
          <p:cNvSpPr>
            <a:spLocks/>
          </p:cNvSpPr>
          <p:nvPr/>
        </p:nvSpPr>
        <p:spPr bwMode="auto">
          <a:xfrm>
            <a:off x="3198813" y="6367463"/>
            <a:ext cx="1354137" cy="1587"/>
          </a:xfrm>
          <a:custGeom>
            <a:avLst/>
            <a:gdLst>
              <a:gd name="T0" fmla="*/ 4463 w 4463"/>
              <a:gd name="T1" fmla="*/ 0 w 4463"/>
              <a:gd name="T2" fmla="*/ 1 w 4463"/>
            </a:gdLst>
            <a:ahLst/>
            <a:cxnLst>
              <a:cxn ang="0">
                <a:pos x="T0" y="0"/>
              </a:cxn>
              <a:cxn ang="0">
                <a:pos x="T1" y="0"/>
              </a:cxn>
              <a:cxn ang="0">
                <a:pos x="T2" y="0"/>
              </a:cxn>
            </a:cxnLst>
            <a:rect l="0" t="0" r="r" b="b"/>
            <a:pathLst>
              <a:path w="4463">
                <a:moveTo>
                  <a:pt x="4463" y="0"/>
                </a:moveTo>
                <a:lnTo>
                  <a:pt x="0" y="0"/>
                </a:lnTo>
                <a:lnTo>
                  <a:pt x="1" y="0"/>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11" name="Freeform 7"/>
          <p:cNvSpPr>
            <a:spLocks/>
          </p:cNvSpPr>
          <p:nvPr/>
        </p:nvSpPr>
        <p:spPr bwMode="auto">
          <a:xfrm>
            <a:off x="3198813" y="1963738"/>
            <a:ext cx="1587" cy="4403725"/>
          </a:xfrm>
          <a:custGeom>
            <a:avLst/>
            <a:gdLst>
              <a:gd name="T0" fmla="*/ 0 w 1"/>
              <a:gd name="T1" fmla="*/ 14024 h 14024"/>
              <a:gd name="T2" fmla="*/ 0 w 1"/>
              <a:gd name="T3" fmla="*/ 0 h 14024"/>
              <a:gd name="T4" fmla="*/ 1 w 1"/>
              <a:gd name="T5" fmla="*/ 0 h 14024"/>
            </a:gdLst>
            <a:ahLst/>
            <a:cxnLst>
              <a:cxn ang="0">
                <a:pos x="T0" y="T1"/>
              </a:cxn>
              <a:cxn ang="0">
                <a:pos x="T2" y="T3"/>
              </a:cxn>
              <a:cxn ang="0">
                <a:pos x="T4" y="T5"/>
              </a:cxn>
            </a:cxnLst>
            <a:rect l="0" t="0" r="r" b="b"/>
            <a:pathLst>
              <a:path w="1" h="14024">
                <a:moveTo>
                  <a:pt x="0" y="14024"/>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5112" name="Group 8"/>
          <p:cNvGrpSpPr>
            <a:grpSpLocks/>
          </p:cNvGrpSpPr>
          <p:nvPr/>
        </p:nvGrpSpPr>
        <p:grpSpPr bwMode="auto">
          <a:xfrm>
            <a:off x="2895600" y="2609850"/>
            <a:ext cx="476250" cy="457200"/>
            <a:chOff x="1824" y="1644"/>
            <a:chExt cx="300" cy="288"/>
          </a:xfrm>
        </p:grpSpPr>
        <p:sp>
          <p:nvSpPr>
            <p:cNvPr id="175113" name="Text Box 9"/>
            <p:cNvSpPr txBox="1">
              <a:spLocks noChangeArrowheads="1"/>
            </p:cNvSpPr>
            <p:nvPr/>
          </p:nvSpPr>
          <p:spPr bwMode="auto">
            <a:xfrm>
              <a:off x="1824" y="1644"/>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5</a:t>
              </a:r>
              <a:endParaRPr lang="en-GB" sz="2400">
                <a:solidFill>
                  <a:schemeClr val="tx1"/>
                </a:solidFill>
                <a:effectLst/>
                <a:latin typeface="Arial" pitchFamily="34" charset="0"/>
              </a:endParaRPr>
            </a:p>
          </p:txBody>
        </p:sp>
        <p:sp>
          <p:nvSpPr>
            <p:cNvPr id="175114" name="Freeform 10"/>
            <p:cNvSpPr>
              <a:spLocks/>
            </p:cNvSpPr>
            <p:nvPr/>
          </p:nvSpPr>
          <p:spPr bwMode="auto">
            <a:xfrm>
              <a:off x="1907" y="1700"/>
              <a:ext cx="217" cy="1"/>
            </a:xfrm>
            <a:custGeom>
              <a:avLst/>
              <a:gdLst>
                <a:gd name="T0" fmla="*/ 0 w 1132"/>
                <a:gd name="T1" fmla="*/ 1131 w 1132"/>
                <a:gd name="T2" fmla="*/ 1132 w 1132"/>
              </a:gdLst>
              <a:ahLst/>
              <a:cxnLst>
                <a:cxn ang="0">
                  <a:pos x="T0" y="0"/>
                </a:cxn>
                <a:cxn ang="0">
                  <a:pos x="T1" y="0"/>
                </a:cxn>
                <a:cxn ang="0">
                  <a:pos x="T2" y="0"/>
                </a:cxn>
              </a:cxnLst>
              <a:rect l="0" t="0" r="r" b="b"/>
              <a:pathLst>
                <a:path w="1132">
                  <a:moveTo>
                    <a:pt x="0" y="0"/>
                  </a:moveTo>
                  <a:lnTo>
                    <a:pt x="1131" y="0"/>
                  </a:lnTo>
                  <a:lnTo>
                    <a:pt x="113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75115" name="Freeform 11"/>
          <p:cNvSpPr>
            <a:spLocks/>
          </p:cNvSpPr>
          <p:nvPr/>
        </p:nvSpPr>
        <p:spPr bwMode="auto">
          <a:xfrm>
            <a:off x="2427288" y="1963738"/>
            <a:ext cx="3479800" cy="4427537"/>
          </a:xfrm>
          <a:custGeom>
            <a:avLst/>
            <a:gdLst>
              <a:gd name="T0" fmla="*/ 2545 w 11473"/>
              <a:gd name="T1" fmla="*/ 14024 h 14106"/>
              <a:gd name="T2" fmla="*/ 2431 w 11473"/>
              <a:gd name="T3" fmla="*/ 14106 h 14106"/>
              <a:gd name="T4" fmla="*/ 2286 w 11473"/>
              <a:gd name="T5" fmla="*/ 14087 h 14106"/>
              <a:gd name="T6" fmla="*/ 2121 w 11473"/>
              <a:gd name="T7" fmla="*/ 13994 h 14106"/>
              <a:gd name="T8" fmla="*/ 1946 w 11473"/>
              <a:gd name="T9" fmla="*/ 13853 h 14106"/>
              <a:gd name="T10" fmla="*/ 1611 w 11473"/>
              <a:gd name="T11" fmla="*/ 13534 h 14106"/>
              <a:gd name="T12" fmla="*/ 1328 w 11473"/>
              <a:gd name="T13" fmla="*/ 13245 h 14106"/>
              <a:gd name="T14" fmla="*/ 1093 w 11473"/>
              <a:gd name="T15" fmla="*/ 12983 h 14106"/>
              <a:gd name="T16" fmla="*/ 897 w 11473"/>
              <a:gd name="T17" fmla="*/ 12735 h 14106"/>
              <a:gd name="T18" fmla="*/ 588 w 11473"/>
              <a:gd name="T19" fmla="*/ 12228 h 14106"/>
              <a:gd name="T20" fmla="*/ 347 w 11473"/>
              <a:gd name="T21" fmla="*/ 11643 h 14106"/>
              <a:gd name="T22" fmla="*/ 165 w 11473"/>
              <a:gd name="T23" fmla="*/ 10984 h 14106"/>
              <a:gd name="T24" fmla="*/ 49 w 11473"/>
              <a:gd name="T25" fmla="*/ 10284 h 14106"/>
              <a:gd name="T26" fmla="*/ 0 w 11473"/>
              <a:gd name="T27" fmla="*/ 9573 h 14106"/>
              <a:gd name="T28" fmla="*/ 24 w 11473"/>
              <a:gd name="T29" fmla="*/ 8874 h 14106"/>
              <a:gd name="T30" fmla="*/ 117 w 11473"/>
              <a:gd name="T31" fmla="*/ 8192 h 14106"/>
              <a:gd name="T32" fmla="*/ 272 w 11473"/>
              <a:gd name="T33" fmla="*/ 7528 h 14106"/>
              <a:gd name="T34" fmla="*/ 484 w 11473"/>
              <a:gd name="T35" fmla="*/ 6881 h 14106"/>
              <a:gd name="T36" fmla="*/ 749 w 11473"/>
              <a:gd name="T37" fmla="*/ 6252 h 14106"/>
              <a:gd name="T38" fmla="*/ 1060 w 11473"/>
              <a:gd name="T39" fmla="*/ 5640 h 14106"/>
              <a:gd name="T40" fmla="*/ 1413 w 11473"/>
              <a:gd name="T41" fmla="*/ 5047 h 14106"/>
              <a:gd name="T42" fmla="*/ 1808 w 11473"/>
              <a:gd name="T43" fmla="*/ 4480 h 14106"/>
              <a:gd name="T44" fmla="*/ 2239 w 11473"/>
              <a:gd name="T45" fmla="*/ 3941 h 14106"/>
              <a:gd name="T46" fmla="*/ 2706 w 11473"/>
              <a:gd name="T47" fmla="*/ 3435 h 14106"/>
              <a:gd name="T48" fmla="*/ 3203 w 11473"/>
              <a:gd name="T49" fmla="*/ 2967 h 14106"/>
              <a:gd name="T50" fmla="*/ 3730 w 11473"/>
              <a:gd name="T51" fmla="*/ 2541 h 14106"/>
              <a:gd name="T52" fmla="*/ 4283 w 11473"/>
              <a:gd name="T53" fmla="*/ 2159 h 14106"/>
              <a:gd name="T54" fmla="*/ 4860 w 11473"/>
              <a:gd name="T55" fmla="*/ 1823 h 14106"/>
              <a:gd name="T56" fmla="*/ 5459 w 11473"/>
              <a:gd name="T57" fmla="*/ 1526 h 14106"/>
              <a:gd name="T58" fmla="*/ 6078 w 11473"/>
              <a:gd name="T59" fmla="*/ 1266 h 14106"/>
              <a:gd name="T60" fmla="*/ 7365 w 11473"/>
              <a:gd name="T61" fmla="*/ 837 h 14106"/>
              <a:gd name="T62" fmla="*/ 8705 w 11473"/>
              <a:gd name="T63" fmla="*/ 504 h 14106"/>
              <a:gd name="T64" fmla="*/ 11472 w 11473"/>
              <a:gd name="T65" fmla="*/ 0 h 14106"/>
              <a:gd name="T66" fmla="*/ 11473 w 11473"/>
              <a:gd name="T67" fmla="*/ 0 h 1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73" h="14106">
                <a:moveTo>
                  <a:pt x="2545" y="14024"/>
                </a:moveTo>
                <a:lnTo>
                  <a:pt x="2431" y="14106"/>
                </a:lnTo>
                <a:lnTo>
                  <a:pt x="2286" y="14087"/>
                </a:lnTo>
                <a:lnTo>
                  <a:pt x="2121" y="13994"/>
                </a:lnTo>
                <a:lnTo>
                  <a:pt x="1946" y="13853"/>
                </a:lnTo>
                <a:lnTo>
                  <a:pt x="1611" y="13534"/>
                </a:lnTo>
                <a:lnTo>
                  <a:pt x="1328" y="13245"/>
                </a:lnTo>
                <a:lnTo>
                  <a:pt x="1093" y="12983"/>
                </a:lnTo>
                <a:lnTo>
                  <a:pt x="897" y="12735"/>
                </a:lnTo>
                <a:lnTo>
                  <a:pt x="588" y="12228"/>
                </a:lnTo>
                <a:lnTo>
                  <a:pt x="347" y="11643"/>
                </a:lnTo>
                <a:lnTo>
                  <a:pt x="165" y="10984"/>
                </a:lnTo>
                <a:lnTo>
                  <a:pt x="49" y="10284"/>
                </a:lnTo>
                <a:lnTo>
                  <a:pt x="0" y="9573"/>
                </a:lnTo>
                <a:lnTo>
                  <a:pt x="24" y="8874"/>
                </a:lnTo>
                <a:lnTo>
                  <a:pt x="117" y="8192"/>
                </a:lnTo>
                <a:lnTo>
                  <a:pt x="272" y="7528"/>
                </a:lnTo>
                <a:lnTo>
                  <a:pt x="484" y="6881"/>
                </a:lnTo>
                <a:lnTo>
                  <a:pt x="749" y="6252"/>
                </a:lnTo>
                <a:lnTo>
                  <a:pt x="1060" y="5640"/>
                </a:lnTo>
                <a:lnTo>
                  <a:pt x="1413" y="5047"/>
                </a:lnTo>
                <a:lnTo>
                  <a:pt x="1808" y="4480"/>
                </a:lnTo>
                <a:lnTo>
                  <a:pt x="2239" y="3941"/>
                </a:lnTo>
                <a:lnTo>
                  <a:pt x="2706" y="3435"/>
                </a:lnTo>
                <a:lnTo>
                  <a:pt x="3203" y="2967"/>
                </a:lnTo>
                <a:lnTo>
                  <a:pt x="3730" y="2541"/>
                </a:lnTo>
                <a:lnTo>
                  <a:pt x="4283" y="2159"/>
                </a:lnTo>
                <a:lnTo>
                  <a:pt x="4860" y="1823"/>
                </a:lnTo>
                <a:lnTo>
                  <a:pt x="5459" y="1526"/>
                </a:lnTo>
                <a:lnTo>
                  <a:pt x="6078" y="1266"/>
                </a:lnTo>
                <a:lnTo>
                  <a:pt x="7365" y="837"/>
                </a:lnTo>
                <a:lnTo>
                  <a:pt x="8705" y="504"/>
                </a:lnTo>
                <a:lnTo>
                  <a:pt x="11472" y="0"/>
                </a:lnTo>
                <a:lnTo>
                  <a:pt x="11473"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16" name="Freeform 12"/>
          <p:cNvSpPr>
            <a:spLocks/>
          </p:cNvSpPr>
          <p:nvPr/>
        </p:nvSpPr>
        <p:spPr bwMode="auto">
          <a:xfrm>
            <a:off x="3198813" y="1963738"/>
            <a:ext cx="3479800" cy="4427537"/>
          </a:xfrm>
          <a:custGeom>
            <a:avLst/>
            <a:gdLst>
              <a:gd name="T0" fmla="*/ 8927 w 11470"/>
              <a:gd name="T1" fmla="*/ 14024 h 14106"/>
              <a:gd name="T2" fmla="*/ 9039 w 11470"/>
              <a:gd name="T3" fmla="*/ 14106 h 14106"/>
              <a:gd name="T4" fmla="*/ 9184 w 11470"/>
              <a:gd name="T5" fmla="*/ 14087 h 14106"/>
              <a:gd name="T6" fmla="*/ 9349 w 11470"/>
              <a:gd name="T7" fmla="*/ 13994 h 14106"/>
              <a:gd name="T8" fmla="*/ 9524 w 11470"/>
              <a:gd name="T9" fmla="*/ 13853 h 14106"/>
              <a:gd name="T10" fmla="*/ 9859 w 11470"/>
              <a:gd name="T11" fmla="*/ 13534 h 14106"/>
              <a:gd name="T12" fmla="*/ 10142 w 11470"/>
              <a:gd name="T13" fmla="*/ 13245 h 14106"/>
              <a:gd name="T14" fmla="*/ 10378 w 11470"/>
              <a:gd name="T15" fmla="*/ 12983 h 14106"/>
              <a:gd name="T16" fmla="*/ 10574 w 11470"/>
              <a:gd name="T17" fmla="*/ 12735 h 14106"/>
              <a:gd name="T18" fmla="*/ 10883 w 11470"/>
              <a:gd name="T19" fmla="*/ 12228 h 14106"/>
              <a:gd name="T20" fmla="*/ 11123 w 11470"/>
              <a:gd name="T21" fmla="*/ 11643 h 14106"/>
              <a:gd name="T22" fmla="*/ 11305 w 11470"/>
              <a:gd name="T23" fmla="*/ 10984 h 14106"/>
              <a:gd name="T24" fmla="*/ 11422 w 11470"/>
              <a:gd name="T25" fmla="*/ 10284 h 14106"/>
              <a:gd name="T26" fmla="*/ 11470 w 11470"/>
              <a:gd name="T27" fmla="*/ 9573 h 14106"/>
              <a:gd name="T28" fmla="*/ 11447 w 11470"/>
              <a:gd name="T29" fmla="*/ 8874 h 14106"/>
              <a:gd name="T30" fmla="*/ 11355 w 11470"/>
              <a:gd name="T31" fmla="*/ 8192 h 14106"/>
              <a:gd name="T32" fmla="*/ 11200 w 11470"/>
              <a:gd name="T33" fmla="*/ 7528 h 14106"/>
              <a:gd name="T34" fmla="*/ 10987 w 11470"/>
              <a:gd name="T35" fmla="*/ 6881 h 14106"/>
              <a:gd name="T36" fmla="*/ 10723 w 11470"/>
              <a:gd name="T37" fmla="*/ 6252 h 14106"/>
              <a:gd name="T38" fmla="*/ 10412 w 11470"/>
              <a:gd name="T39" fmla="*/ 5640 h 14106"/>
              <a:gd name="T40" fmla="*/ 10057 w 11470"/>
              <a:gd name="T41" fmla="*/ 5047 h 14106"/>
              <a:gd name="T42" fmla="*/ 9663 w 11470"/>
              <a:gd name="T43" fmla="*/ 4480 h 14106"/>
              <a:gd name="T44" fmla="*/ 9231 w 11470"/>
              <a:gd name="T45" fmla="*/ 3941 h 14106"/>
              <a:gd name="T46" fmla="*/ 8766 w 11470"/>
              <a:gd name="T47" fmla="*/ 3435 h 14106"/>
              <a:gd name="T48" fmla="*/ 8267 w 11470"/>
              <a:gd name="T49" fmla="*/ 2967 h 14106"/>
              <a:gd name="T50" fmla="*/ 7740 w 11470"/>
              <a:gd name="T51" fmla="*/ 2541 h 14106"/>
              <a:gd name="T52" fmla="*/ 7187 w 11470"/>
              <a:gd name="T53" fmla="*/ 2159 h 14106"/>
              <a:gd name="T54" fmla="*/ 6610 w 11470"/>
              <a:gd name="T55" fmla="*/ 1823 h 14106"/>
              <a:gd name="T56" fmla="*/ 6011 w 11470"/>
              <a:gd name="T57" fmla="*/ 1526 h 14106"/>
              <a:gd name="T58" fmla="*/ 5392 w 11470"/>
              <a:gd name="T59" fmla="*/ 1266 h 14106"/>
              <a:gd name="T60" fmla="*/ 4105 w 11470"/>
              <a:gd name="T61" fmla="*/ 837 h 14106"/>
              <a:gd name="T62" fmla="*/ 2766 w 11470"/>
              <a:gd name="T63" fmla="*/ 504 h 14106"/>
              <a:gd name="T64" fmla="*/ 0 w 11470"/>
              <a:gd name="T65" fmla="*/ 0 h 14106"/>
              <a:gd name="T66" fmla="*/ 1 w 11470"/>
              <a:gd name="T67" fmla="*/ 0 h 14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70" h="14106">
                <a:moveTo>
                  <a:pt x="8927" y="14024"/>
                </a:moveTo>
                <a:lnTo>
                  <a:pt x="9039" y="14106"/>
                </a:lnTo>
                <a:lnTo>
                  <a:pt x="9184" y="14087"/>
                </a:lnTo>
                <a:lnTo>
                  <a:pt x="9349" y="13994"/>
                </a:lnTo>
                <a:lnTo>
                  <a:pt x="9524" y="13853"/>
                </a:lnTo>
                <a:lnTo>
                  <a:pt x="9859" y="13534"/>
                </a:lnTo>
                <a:lnTo>
                  <a:pt x="10142" y="13245"/>
                </a:lnTo>
                <a:lnTo>
                  <a:pt x="10378" y="12983"/>
                </a:lnTo>
                <a:lnTo>
                  <a:pt x="10574" y="12735"/>
                </a:lnTo>
                <a:lnTo>
                  <a:pt x="10883" y="12228"/>
                </a:lnTo>
                <a:lnTo>
                  <a:pt x="11123" y="11643"/>
                </a:lnTo>
                <a:lnTo>
                  <a:pt x="11305" y="10984"/>
                </a:lnTo>
                <a:lnTo>
                  <a:pt x="11422" y="10284"/>
                </a:lnTo>
                <a:lnTo>
                  <a:pt x="11470" y="9573"/>
                </a:lnTo>
                <a:lnTo>
                  <a:pt x="11447" y="8874"/>
                </a:lnTo>
                <a:lnTo>
                  <a:pt x="11355" y="8192"/>
                </a:lnTo>
                <a:lnTo>
                  <a:pt x="11200" y="7528"/>
                </a:lnTo>
                <a:lnTo>
                  <a:pt x="10987" y="6881"/>
                </a:lnTo>
                <a:lnTo>
                  <a:pt x="10723" y="6252"/>
                </a:lnTo>
                <a:lnTo>
                  <a:pt x="10412" y="5640"/>
                </a:lnTo>
                <a:lnTo>
                  <a:pt x="10057" y="5047"/>
                </a:lnTo>
                <a:lnTo>
                  <a:pt x="9663" y="4480"/>
                </a:lnTo>
                <a:lnTo>
                  <a:pt x="9231" y="3941"/>
                </a:lnTo>
                <a:lnTo>
                  <a:pt x="8766" y="3435"/>
                </a:lnTo>
                <a:lnTo>
                  <a:pt x="8267" y="2967"/>
                </a:lnTo>
                <a:lnTo>
                  <a:pt x="7740" y="2541"/>
                </a:lnTo>
                <a:lnTo>
                  <a:pt x="7187" y="2159"/>
                </a:lnTo>
                <a:lnTo>
                  <a:pt x="6610" y="1823"/>
                </a:lnTo>
                <a:lnTo>
                  <a:pt x="6011" y="1526"/>
                </a:lnTo>
                <a:lnTo>
                  <a:pt x="5392" y="1266"/>
                </a:lnTo>
                <a:lnTo>
                  <a:pt x="4105" y="837"/>
                </a:lnTo>
                <a:lnTo>
                  <a:pt x="2766" y="504"/>
                </a:lnTo>
                <a:lnTo>
                  <a:pt x="0" y="0"/>
                </a:lnTo>
                <a:lnTo>
                  <a:pt x="1" y="0"/>
                </a:lnTo>
              </a:path>
            </a:pathLst>
          </a:custGeom>
          <a:noFill/>
          <a:ln w="38100" cmpd="sng">
            <a:solidFill>
              <a:srgbClr val="00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17" name="Freeform 13"/>
          <p:cNvSpPr>
            <a:spLocks/>
          </p:cNvSpPr>
          <p:nvPr/>
        </p:nvSpPr>
        <p:spPr bwMode="auto">
          <a:xfrm>
            <a:off x="3198813" y="4964113"/>
            <a:ext cx="2708275" cy="1403350"/>
          </a:xfrm>
          <a:custGeom>
            <a:avLst/>
            <a:gdLst>
              <a:gd name="T0" fmla="*/ 8927 w 8927"/>
              <a:gd name="T1" fmla="*/ 4467 h 4467"/>
              <a:gd name="T2" fmla="*/ 8859 w 8927"/>
              <a:gd name="T3" fmla="*/ 3691 h 4467"/>
              <a:gd name="T4" fmla="*/ 8657 w 8927"/>
              <a:gd name="T5" fmla="*/ 2939 h 4467"/>
              <a:gd name="T6" fmla="*/ 8328 w 8927"/>
              <a:gd name="T7" fmla="*/ 2233 h 4467"/>
              <a:gd name="T8" fmla="*/ 7882 w 8927"/>
              <a:gd name="T9" fmla="*/ 1595 h 4467"/>
              <a:gd name="T10" fmla="*/ 7332 w 8927"/>
              <a:gd name="T11" fmla="*/ 1045 h 4467"/>
              <a:gd name="T12" fmla="*/ 6694 w 8927"/>
              <a:gd name="T13" fmla="*/ 599 h 4467"/>
              <a:gd name="T14" fmla="*/ 5990 w 8927"/>
              <a:gd name="T15" fmla="*/ 270 h 4467"/>
              <a:gd name="T16" fmla="*/ 5238 w 8927"/>
              <a:gd name="T17" fmla="*/ 68 h 4467"/>
              <a:gd name="T18" fmla="*/ 4463 w 8927"/>
              <a:gd name="T19" fmla="*/ 0 h 4467"/>
              <a:gd name="T20" fmla="*/ 3688 w 8927"/>
              <a:gd name="T21" fmla="*/ 68 h 4467"/>
              <a:gd name="T22" fmla="*/ 2936 w 8927"/>
              <a:gd name="T23" fmla="*/ 270 h 4467"/>
              <a:gd name="T24" fmla="*/ 2231 w 8927"/>
              <a:gd name="T25" fmla="*/ 599 h 4467"/>
              <a:gd name="T26" fmla="*/ 1594 w 8927"/>
              <a:gd name="T27" fmla="*/ 1045 h 4467"/>
              <a:gd name="T28" fmla="*/ 1043 w 8927"/>
              <a:gd name="T29" fmla="*/ 1595 h 4467"/>
              <a:gd name="T30" fmla="*/ 597 w 8927"/>
              <a:gd name="T31" fmla="*/ 2233 h 4467"/>
              <a:gd name="T32" fmla="*/ 268 w 8927"/>
              <a:gd name="T33" fmla="*/ 2939 h 4467"/>
              <a:gd name="T34" fmla="*/ 68 w 8927"/>
              <a:gd name="T35" fmla="*/ 3691 h 4467"/>
              <a:gd name="T36" fmla="*/ 0 w 8927"/>
              <a:gd name="T37" fmla="*/ 4467 h 4467"/>
              <a:gd name="T38" fmla="*/ 1 w 8927"/>
              <a:gd name="T39" fmla="*/ 4467 h 4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27" h="4467">
                <a:moveTo>
                  <a:pt x="8927" y="4467"/>
                </a:moveTo>
                <a:lnTo>
                  <a:pt x="8859" y="3691"/>
                </a:lnTo>
                <a:lnTo>
                  <a:pt x="8657" y="2939"/>
                </a:lnTo>
                <a:lnTo>
                  <a:pt x="8328" y="2233"/>
                </a:lnTo>
                <a:lnTo>
                  <a:pt x="7882" y="1595"/>
                </a:lnTo>
                <a:lnTo>
                  <a:pt x="7332" y="1045"/>
                </a:lnTo>
                <a:lnTo>
                  <a:pt x="6694" y="599"/>
                </a:lnTo>
                <a:lnTo>
                  <a:pt x="5990" y="270"/>
                </a:lnTo>
                <a:lnTo>
                  <a:pt x="5238" y="68"/>
                </a:lnTo>
                <a:lnTo>
                  <a:pt x="4463" y="0"/>
                </a:lnTo>
                <a:lnTo>
                  <a:pt x="3688" y="68"/>
                </a:lnTo>
                <a:lnTo>
                  <a:pt x="2936" y="270"/>
                </a:lnTo>
                <a:lnTo>
                  <a:pt x="2231" y="599"/>
                </a:lnTo>
                <a:lnTo>
                  <a:pt x="1594" y="1045"/>
                </a:lnTo>
                <a:lnTo>
                  <a:pt x="1043" y="1595"/>
                </a:lnTo>
                <a:lnTo>
                  <a:pt x="597" y="2233"/>
                </a:lnTo>
                <a:lnTo>
                  <a:pt x="268" y="2939"/>
                </a:lnTo>
                <a:lnTo>
                  <a:pt x="68" y="3691"/>
                </a:lnTo>
                <a:lnTo>
                  <a:pt x="0" y="4467"/>
                </a:lnTo>
                <a:lnTo>
                  <a:pt x="1" y="4467"/>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18" name="Freeform 14"/>
          <p:cNvSpPr>
            <a:spLocks/>
          </p:cNvSpPr>
          <p:nvPr/>
        </p:nvSpPr>
        <p:spPr bwMode="auto">
          <a:xfrm>
            <a:off x="4552950" y="6367463"/>
            <a:ext cx="1354138" cy="1587"/>
          </a:xfrm>
          <a:custGeom>
            <a:avLst/>
            <a:gdLst>
              <a:gd name="T0" fmla="*/ 0 w 4465"/>
              <a:gd name="T1" fmla="*/ 4464 w 4465"/>
              <a:gd name="T2" fmla="*/ 4465 w 4465"/>
            </a:gdLst>
            <a:ahLst/>
            <a:cxnLst>
              <a:cxn ang="0">
                <a:pos x="T0" y="0"/>
              </a:cxn>
              <a:cxn ang="0">
                <a:pos x="T1" y="0"/>
              </a:cxn>
              <a:cxn ang="0">
                <a:pos x="T2" y="0"/>
              </a:cxn>
            </a:cxnLst>
            <a:rect l="0" t="0" r="r" b="b"/>
            <a:pathLst>
              <a:path w="4465">
                <a:moveTo>
                  <a:pt x="0" y="0"/>
                </a:moveTo>
                <a:lnTo>
                  <a:pt x="4464" y="0"/>
                </a:lnTo>
                <a:lnTo>
                  <a:pt x="4465" y="0"/>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19" name="Text Box 15"/>
          <p:cNvSpPr txBox="1">
            <a:spLocks noChangeArrowheads="1"/>
          </p:cNvSpPr>
          <p:nvPr/>
        </p:nvSpPr>
        <p:spPr bwMode="auto">
          <a:xfrm>
            <a:off x="3152775" y="5981700"/>
            <a:ext cx="390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endParaRPr lang="en-GB" sz="2400">
              <a:solidFill>
                <a:schemeClr val="tx1"/>
              </a:solidFill>
              <a:effectLst/>
              <a:latin typeface="Arial" pitchFamily="34" charset="0"/>
            </a:endParaRPr>
          </a:p>
        </p:txBody>
      </p:sp>
      <p:sp>
        <p:nvSpPr>
          <p:cNvPr id="175120" name="Text Box 16"/>
          <p:cNvSpPr txBox="1">
            <a:spLocks noChangeArrowheads="1"/>
          </p:cNvSpPr>
          <p:nvPr/>
        </p:nvSpPr>
        <p:spPr bwMode="auto">
          <a:xfrm>
            <a:off x="2876550" y="1619250"/>
            <a:ext cx="390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endParaRPr lang="en-GB" sz="2400">
              <a:solidFill>
                <a:schemeClr val="tx1"/>
              </a:solidFill>
              <a:effectLst/>
              <a:latin typeface="Arial" pitchFamily="34" charset="0"/>
            </a:endParaRPr>
          </a:p>
        </p:txBody>
      </p:sp>
      <p:sp>
        <p:nvSpPr>
          <p:cNvPr id="175121" name="Text Box 17"/>
          <p:cNvSpPr txBox="1">
            <a:spLocks noChangeArrowheads="1"/>
          </p:cNvSpPr>
          <p:nvPr/>
        </p:nvSpPr>
        <p:spPr bwMode="auto">
          <a:xfrm>
            <a:off x="5572125" y="5991225"/>
            <a:ext cx="390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C</a:t>
            </a:r>
            <a:endParaRPr lang="en-GB" sz="2400">
              <a:solidFill>
                <a:schemeClr val="tx1"/>
              </a:solidFill>
              <a:effectLst/>
              <a:latin typeface="Arial" pitchFamily="34" charset="0"/>
            </a:endParaRPr>
          </a:p>
        </p:txBody>
      </p:sp>
      <p:grpSp>
        <p:nvGrpSpPr>
          <p:cNvPr id="175122" name="Group 18"/>
          <p:cNvGrpSpPr>
            <a:grpSpLocks/>
          </p:cNvGrpSpPr>
          <p:nvPr/>
        </p:nvGrpSpPr>
        <p:grpSpPr bwMode="auto">
          <a:xfrm>
            <a:off x="2581275" y="2343150"/>
            <a:ext cx="3409950" cy="4238625"/>
            <a:chOff x="1626" y="1476"/>
            <a:chExt cx="2148" cy="2670"/>
          </a:xfrm>
        </p:grpSpPr>
        <p:sp>
          <p:nvSpPr>
            <p:cNvPr id="175123" name="Freeform 19"/>
            <p:cNvSpPr>
              <a:spLocks/>
            </p:cNvSpPr>
            <p:nvPr/>
          </p:nvSpPr>
          <p:spPr bwMode="auto">
            <a:xfrm>
              <a:off x="1861" y="1722"/>
              <a:ext cx="1611" cy="2216"/>
            </a:xfrm>
            <a:custGeom>
              <a:avLst/>
              <a:gdLst>
                <a:gd name="T0" fmla="*/ 0 w 8429"/>
                <a:gd name="T1" fmla="*/ 11205 h 11205"/>
                <a:gd name="T2" fmla="*/ 8428 w 8429"/>
                <a:gd name="T3" fmla="*/ 0 h 11205"/>
                <a:gd name="T4" fmla="*/ 8429 w 8429"/>
                <a:gd name="T5" fmla="*/ 0 h 11205"/>
              </a:gdLst>
              <a:ahLst/>
              <a:cxnLst>
                <a:cxn ang="0">
                  <a:pos x="T0" y="T1"/>
                </a:cxn>
                <a:cxn ang="0">
                  <a:pos x="T2" y="T3"/>
                </a:cxn>
                <a:cxn ang="0">
                  <a:pos x="T4" y="T5"/>
                </a:cxn>
              </a:cxnLst>
              <a:rect l="0" t="0" r="r" b="b"/>
              <a:pathLst>
                <a:path w="8429" h="11205">
                  <a:moveTo>
                    <a:pt x="0" y="11205"/>
                  </a:moveTo>
                  <a:lnTo>
                    <a:pt x="8428" y="0"/>
                  </a:lnTo>
                  <a:lnTo>
                    <a:pt x="842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24" name="Text Box 20"/>
            <p:cNvSpPr txBox="1">
              <a:spLocks noChangeArrowheads="1"/>
            </p:cNvSpPr>
            <p:nvPr/>
          </p:nvSpPr>
          <p:spPr bwMode="auto">
            <a:xfrm>
              <a:off x="3408" y="1476"/>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1</a:t>
              </a:r>
              <a:endParaRPr lang="en-GB" sz="2400" baseline="-25000">
                <a:solidFill>
                  <a:schemeClr val="tx1"/>
                </a:solidFill>
                <a:effectLst/>
                <a:latin typeface="Arial" pitchFamily="34" charset="0"/>
              </a:endParaRPr>
            </a:p>
          </p:txBody>
        </p:sp>
        <p:sp>
          <p:nvSpPr>
            <p:cNvPr id="175125" name="Text Box 21"/>
            <p:cNvSpPr txBox="1">
              <a:spLocks noChangeArrowheads="1"/>
            </p:cNvSpPr>
            <p:nvPr/>
          </p:nvSpPr>
          <p:spPr bwMode="auto">
            <a:xfrm>
              <a:off x="1626" y="385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1</a:t>
              </a:r>
              <a:endParaRPr lang="en-GB" sz="2400" baseline="-25000">
                <a:solidFill>
                  <a:schemeClr val="tx1"/>
                </a:solidFill>
                <a:effectLst/>
                <a:latin typeface="Arial" pitchFamily="34" charset="0"/>
              </a:endParaRPr>
            </a:p>
          </p:txBody>
        </p:sp>
      </p:grpSp>
      <p:grpSp>
        <p:nvGrpSpPr>
          <p:cNvPr id="175126" name="Group 22"/>
          <p:cNvGrpSpPr>
            <a:grpSpLocks/>
          </p:cNvGrpSpPr>
          <p:nvPr/>
        </p:nvGrpSpPr>
        <p:grpSpPr bwMode="auto">
          <a:xfrm>
            <a:off x="2152650" y="3514725"/>
            <a:ext cx="4876800" cy="2486025"/>
            <a:chOff x="1356" y="2214"/>
            <a:chExt cx="3072" cy="1566"/>
          </a:xfrm>
        </p:grpSpPr>
        <p:sp>
          <p:nvSpPr>
            <p:cNvPr id="175127" name="Freeform 23"/>
            <p:cNvSpPr>
              <a:spLocks/>
            </p:cNvSpPr>
            <p:nvPr/>
          </p:nvSpPr>
          <p:spPr bwMode="auto">
            <a:xfrm>
              <a:off x="1641" y="2428"/>
              <a:ext cx="2402" cy="1226"/>
            </a:xfrm>
            <a:custGeom>
              <a:avLst/>
              <a:gdLst>
                <a:gd name="T0" fmla="*/ 0 w 12573"/>
                <a:gd name="T1" fmla="*/ 6200 h 6200"/>
                <a:gd name="T2" fmla="*/ 12572 w 12573"/>
                <a:gd name="T3" fmla="*/ 0 h 6200"/>
                <a:gd name="T4" fmla="*/ 12573 w 12573"/>
                <a:gd name="T5" fmla="*/ 0 h 6200"/>
              </a:gdLst>
              <a:ahLst/>
              <a:cxnLst>
                <a:cxn ang="0">
                  <a:pos x="T0" y="T1"/>
                </a:cxn>
                <a:cxn ang="0">
                  <a:pos x="T2" y="T3"/>
                </a:cxn>
                <a:cxn ang="0">
                  <a:pos x="T4" y="T5"/>
                </a:cxn>
              </a:cxnLst>
              <a:rect l="0" t="0" r="r" b="b"/>
              <a:pathLst>
                <a:path w="12573" h="6200">
                  <a:moveTo>
                    <a:pt x="0" y="6200"/>
                  </a:moveTo>
                  <a:lnTo>
                    <a:pt x="12572" y="0"/>
                  </a:lnTo>
                  <a:lnTo>
                    <a:pt x="1257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28" name="Text Box 24"/>
            <p:cNvSpPr txBox="1">
              <a:spLocks noChangeArrowheads="1"/>
            </p:cNvSpPr>
            <p:nvPr/>
          </p:nvSpPr>
          <p:spPr bwMode="auto">
            <a:xfrm>
              <a:off x="4062" y="2214"/>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2</a:t>
              </a:r>
              <a:endParaRPr lang="en-GB" sz="2400" baseline="-25000">
                <a:solidFill>
                  <a:schemeClr val="tx1"/>
                </a:solidFill>
                <a:effectLst/>
                <a:latin typeface="Arial" pitchFamily="34" charset="0"/>
              </a:endParaRPr>
            </a:p>
          </p:txBody>
        </p:sp>
        <p:sp>
          <p:nvSpPr>
            <p:cNvPr id="175129" name="Text Box 25"/>
            <p:cNvSpPr txBox="1">
              <a:spLocks noChangeArrowheads="1"/>
            </p:cNvSpPr>
            <p:nvPr/>
          </p:nvSpPr>
          <p:spPr bwMode="auto">
            <a:xfrm>
              <a:off x="1356" y="34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2</a:t>
              </a:r>
              <a:endParaRPr lang="en-GB" sz="2400" baseline="-25000">
                <a:solidFill>
                  <a:schemeClr val="tx1"/>
                </a:solidFill>
                <a:effectLst/>
                <a:latin typeface="Arial" pitchFamily="34" charset="0"/>
              </a:endParaRPr>
            </a:p>
          </p:txBody>
        </p:sp>
      </p:grpSp>
      <p:grpSp>
        <p:nvGrpSpPr>
          <p:cNvPr id="175130" name="Group 26"/>
          <p:cNvGrpSpPr>
            <a:grpSpLocks/>
          </p:cNvGrpSpPr>
          <p:nvPr/>
        </p:nvGrpSpPr>
        <p:grpSpPr bwMode="auto">
          <a:xfrm>
            <a:off x="1914525" y="4686300"/>
            <a:ext cx="5334000" cy="485775"/>
            <a:chOff x="1206" y="2952"/>
            <a:chExt cx="3360" cy="306"/>
          </a:xfrm>
        </p:grpSpPr>
        <p:sp>
          <p:nvSpPr>
            <p:cNvPr id="175131" name="Freeform 27"/>
            <p:cNvSpPr>
              <a:spLocks/>
            </p:cNvSpPr>
            <p:nvPr/>
          </p:nvSpPr>
          <p:spPr bwMode="auto">
            <a:xfrm>
              <a:off x="1529" y="3127"/>
              <a:ext cx="2678" cy="1"/>
            </a:xfrm>
            <a:custGeom>
              <a:avLst/>
              <a:gdLst>
                <a:gd name="T0" fmla="*/ 14015 w 14015"/>
                <a:gd name="T1" fmla="*/ 0 w 14015"/>
                <a:gd name="T2" fmla="*/ 1 w 14015"/>
              </a:gdLst>
              <a:ahLst/>
              <a:cxnLst>
                <a:cxn ang="0">
                  <a:pos x="T0" y="0"/>
                </a:cxn>
                <a:cxn ang="0">
                  <a:pos x="T1" y="0"/>
                </a:cxn>
                <a:cxn ang="0">
                  <a:pos x="T2" y="0"/>
                </a:cxn>
              </a:cxnLst>
              <a:rect l="0" t="0" r="r" b="b"/>
              <a:pathLst>
                <a:path w="14015">
                  <a:moveTo>
                    <a:pt x="14015"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32" name="Text Box 28"/>
            <p:cNvSpPr txBox="1">
              <a:spLocks noChangeArrowheads="1"/>
            </p:cNvSpPr>
            <p:nvPr/>
          </p:nvSpPr>
          <p:spPr bwMode="auto">
            <a:xfrm>
              <a:off x="4200" y="2970"/>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3</a:t>
              </a:r>
              <a:endParaRPr lang="en-GB" sz="2400" baseline="-25000">
                <a:solidFill>
                  <a:schemeClr val="tx1"/>
                </a:solidFill>
                <a:effectLst/>
                <a:latin typeface="Arial" pitchFamily="34" charset="0"/>
              </a:endParaRPr>
            </a:p>
          </p:txBody>
        </p:sp>
        <p:sp>
          <p:nvSpPr>
            <p:cNvPr id="175133" name="Text Box 29"/>
            <p:cNvSpPr txBox="1">
              <a:spLocks noChangeArrowheads="1"/>
            </p:cNvSpPr>
            <p:nvPr/>
          </p:nvSpPr>
          <p:spPr bwMode="auto">
            <a:xfrm>
              <a:off x="1206" y="295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3</a:t>
              </a:r>
              <a:endParaRPr lang="en-GB" sz="2400" baseline="-25000">
                <a:solidFill>
                  <a:schemeClr val="tx1"/>
                </a:solidFill>
                <a:effectLst/>
                <a:latin typeface="Arial" pitchFamily="34" charset="0"/>
              </a:endParaRPr>
            </a:p>
          </p:txBody>
        </p:sp>
      </p:grpSp>
      <p:grpSp>
        <p:nvGrpSpPr>
          <p:cNvPr id="175134" name="Group 30"/>
          <p:cNvGrpSpPr>
            <a:grpSpLocks/>
          </p:cNvGrpSpPr>
          <p:nvPr/>
        </p:nvGrpSpPr>
        <p:grpSpPr bwMode="auto">
          <a:xfrm>
            <a:off x="2219325" y="3486150"/>
            <a:ext cx="4791075" cy="2695575"/>
            <a:chOff x="1398" y="2196"/>
            <a:chExt cx="3018" cy="1698"/>
          </a:xfrm>
        </p:grpSpPr>
        <p:sp>
          <p:nvSpPr>
            <p:cNvPr id="175135" name="Freeform 31"/>
            <p:cNvSpPr>
              <a:spLocks/>
            </p:cNvSpPr>
            <p:nvPr/>
          </p:nvSpPr>
          <p:spPr bwMode="auto">
            <a:xfrm>
              <a:off x="1693" y="2428"/>
              <a:ext cx="2402" cy="1226"/>
            </a:xfrm>
            <a:custGeom>
              <a:avLst/>
              <a:gdLst>
                <a:gd name="T0" fmla="*/ 12572 w 12572"/>
                <a:gd name="T1" fmla="*/ 6200 h 6200"/>
                <a:gd name="T2" fmla="*/ 0 w 12572"/>
                <a:gd name="T3" fmla="*/ 0 h 6200"/>
                <a:gd name="T4" fmla="*/ 2 w 12572"/>
                <a:gd name="T5" fmla="*/ 0 h 6200"/>
              </a:gdLst>
              <a:ahLst/>
              <a:cxnLst>
                <a:cxn ang="0">
                  <a:pos x="T0" y="T1"/>
                </a:cxn>
                <a:cxn ang="0">
                  <a:pos x="T2" y="T3"/>
                </a:cxn>
                <a:cxn ang="0">
                  <a:pos x="T4" y="T5"/>
                </a:cxn>
              </a:cxnLst>
              <a:rect l="0" t="0" r="r" b="b"/>
              <a:pathLst>
                <a:path w="12572" h="6200">
                  <a:moveTo>
                    <a:pt x="12572" y="6200"/>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36" name="Text Box 32"/>
            <p:cNvSpPr txBox="1">
              <a:spLocks noChangeArrowheads="1"/>
            </p:cNvSpPr>
            <p:nvPr/>
          </p:nvSpPr>
          <p:spPr bwMode="auto">
            <a:xfrm>
              <a:off x="4050" y="3606"/>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4</a:t>
              </a:r>
              <a:endParaRPr lang="en-GB" sz="2400" baseline="-25000">
                <a:solidFill>
                  <a:schemeClr val="tx1"/>
                </a:solidFill>
                <a:effectLst/>
                <a:latin typeface="Arial" pitchFamily="34" charset="0"/>
              </a:endParaRPr>
            </a:p>
          </p:txBody>
        </p:sp>
        <p:sp>
          <p:nvSpPr>
            <p:cNvPr id="175137" name="Text Box 33"/>
            <p:cNvSpPr txBox="1">
              <a:spLocks noChangeArrowheads="1"/>
            </p:cNvSpPr>
            <p:nvPr/>
          </p:nvSpPr>
          <p:spPr bwMode="auto">
            <a:xfrm>
              <a:off x="1398" y="2196"/>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4</a:t>
              </a:r>
              <a:endParaRPr lang="en-GB" sz="2400" baseline="-25000">
                <a:solidFill>
                  <a:schemeClr val="tx1"/>
                </a:solidFill>
                <a:effectLst/>
                <a:latin typeface="Arial" pitchFamily="34" charset="0"/>
              </a:endParaRPr>
            </a:p>
          </p:txBody>
        </p:sp>
      </p:grpSp>
      <p:grpSp>
        <p:nvGrpSpPr>
          <p:cNvPr id="175138" name="Group 34"/>
          <p:cNvGrpSpPr>
            <a:grpSpLocks/>
          </p:cNvGrpSpPr>
          <p:nvPr/>
        </p:nvGrpSpPr>
        <p:grpSpPr bwMode="auto">
          <a:xfrm>
            <a:off x="3181350" y="2314575"/>
            <a:ext cx="3495675" cy="4305300"/>
            <a:chOff x="2004" y="1458"/>
            <a:chExt cx="2202" cy="2712"/>
          </a:xfrm>
        </p:grpSpPr>
        <p:sp>
          <p:nvSpPr>
            <p:cNvPr id="175139" name="Freeform 35"/>
            <p:cNvSpPr>
              <a:spLocks/>
            </p:cNvSpPr>
            <p:nvPr/>
          </p:nvSpPr>
          <p:spPr bwMode="auto">
            <a:xfrm>
              <a:off x="2265" y="1722"/>
              <a:ext cx="1610" cy="2216"/>
            </a:xfrm>
            <a:custGeom>
              <a:avLst/>
              <a:gdLst>
                <a:gd name="T0" fmla="*/ 8428 w 8428"/>
                <a:gd name="T1" fmla="*/ 11205 h 11205"/>
                <a:gd name="T2" fmla="*/ 0 w 8428"/>
                <a:gd name="T3" fmla="*/ 0 h 11205"/>
                <a:gd name="T4" fmla="*/ 2 w 8428"/>
                <a:gd name="T5" fmla="*/ 0 h 11205"/>
              </a:gdLst>
              <a:ahLst/>
              <a:cxnLst>
                <a:cxn ang="0">
                  <a:pos x="T0" y="T1"/>
                </a:cxn>
                <a:cxn ang="0">
                  <a:pos x="T2" y="T3"/>
                </a:cxn>
                <a:cxn ang="0">
                  <a:pos x="T4" y="T5"/>
                </a:cxn>
              </a:cxnLst>
              <a:rect l="0" t="0" r="r" b="b"/>
              <a:pathLst>
                <a:path w="8428" h="11205">
                  <a:moveTo>
                    <a:pt x="8428" y="11205"/>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40" name="Text Box 36"/>
            <p:cNvSpPr txBox="1">
              <a:spLocks noChangeArrowheads="1"/>
            </p:cNvSpPr>
            <p:nvPr/>
          </p:nvSpPr>
          <p:spPr bwMode="auto">
            <a:xfrm>
              <a:off x="3840" y="3882"/>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B</a:t>
              </a:r>
              <a:r>
                <a:rPr lang="en-US" sz="2400" baseline="-25000">
                  <a:solidFill>
                    <a:schemeClr val="tx1"/>
                  </a:solidFill>
                  <a:effectLst/>
                  <a:latin typeface="Arial" pitchFamily="34" charset="0"/>
                </a:rPr>
                <a:t>5</a:t>
              </a:r>
              <a:endParaRPr lang="en-GB" sz="2400" baseline="-25000">
                <a:solidFill>
                  <a:schemeClr val="tx1"/>
                </a:solidFill>
                <a:effectLst/>
                <a:latin typeface="Arial" pitchFamily="34" charset="0"/>
              </a:endParaRPr>
            </a:p>
          </p:txBody>
        </p:sp>
        <p:sp>
          <p:nvSpPr>
            <p:cNvPr id="175141" name="Text Box 37"/>
            <p:cNvSpPr txBox="1">
              <a:spLocks noChangeArrowheads="1"/>
            </p:cNvSpPr>
            <p:nvPr/>
          </p:nvSpPr>
          <p:spPr bwMode="auto">
            <a:xfrm>
              <a:off x="2004" y="145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r>
                <a:rPr lang="en-US" sz="2400" baseline="-25000">
                  <a:solidFill>
                    <a:schemeClr val="tx1"/>
                  </a:solidFill>
                  <a:effectLst/>
                  <a:latin typeface="Arial" pitchFamily="34" charset="0"/>
                </a:rPr>
                <a:t>5</a:t>
              </a:r>
              <a:endParaRPr lang="en-GB" sz="2400" baseline="-25000">
                <a:solidFill>
                  <a:schemeClr val="tx1"/>
                </a:solidFill>
                <a:effectLst/>
                <a:latin typeface="Arial" pitchFamily="34" charset="0"/>
              </a:endParaRPr>
            </a:p>
          </p:txBody>
        </p:sp>
      </p:grpSp>
      <p:grpSp>
        <p:nvGrpSpPr>
          <p:cNvPr id="175142" name="Group 38"/>
          <p:cNvGrpSpPr>
            <a:grpSpLocks/>
          </p:cNvGrpSpPr>
          <p:nvPr/>
        </p:nvGrpSpPr>
        <p:grpSpPr bwMode="auto">
          <a:xfrm>
            <a:off x="3381375" y="5400675"/>
            <a:ext cx="1171575" cy="966788"/>
            <a:chOff x="2130" y="3402"/>
            <a:chExt cx="738" cy="609"/>
          </a:xfrm>
        </p:grpSpPr>
        <p:sp>
          <p:nvSpPr>
            <p:cNvPr id="175143" name="Freeform 39"/>
            <p:cNvSpPr>
              <a:spLocks/>
            </p:cNvSpPr>
            <p:nvPr/>
          </p:nvSpPr>
          <p:spPr bwMode="auto">
            <a:xfrm>
              <a:off x="2130" y="3568"/>
              <a:ext cx="738" cy="443"/>
            </a:xfrm>
            <a:custGeom>
              <a:avLst/>
              <a:gdLst>
                <a:gd name="T0" fmla="*/ 3866 w 3866"/>
                <a:gd name="T1" fmla="*/ 2234 h 2234"/>
                <a:gd name="T2" fmla="*/ 0 w 3866"/>
                <a:gd name="T3" fmla="*/ 0 h 2234"/>
                <a:gd name="T4" fmla="*/ 1 w 3866"/>
                <a:gd name="T5" fmla="*/ 0 h 2234"/>
              </a:gdLst>
              <a:ahLst/>
              <a:cxnLst>
                <a:cxn ang="0">
                  <a:pos x="T0" y="T1"/>
                </a:cxn>
                <a:cxn ang="0">
                  <a:pos x="T2" y="T3"/>
                </a:cxn>
                <a:cxn ang="0">
                  <a:pos x="T4" y="T5"/>
                </a:cxn>
              </a:cxnLst>
              <a:rect l="0" t="0" r="r" b="b"/>
              <a:pathLst>
                <a:path w="3866" h="2234">
                  <a:moveTo>
                    <a:pt x="3866" y="2234"/>
                  </a:moveTo>
                  <a:lnTo>
                    <a:pt x="0" y="0"/>
                  </a:lnTo>
                  <a:lnTo>
                    <a:pt x="1"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44" name="Text Box 40"/>
            <p:cNvSpPr txBox="1">
              <a:spLocks noChangeArrowheads="1"/>
            </p:cNvSpPr>
            <p:nvPr/>
          </p:nvSpPr>
          <p:spPr bwMode="auto">
            <a:xfrm>
              <a:off x="2130" y="3402"/>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1</a:t>
              </a:r>
              <a:endParaRPr lang="en-GB" sz="2400">
                <a:solidFill>
                  <a:schemeClr val="tx1"/>
                </a:solidFill>
                <a:effectLst/>
                <a:latin typeface="Arial" pitchFamily="34" charset="0"/>
              </a:endParaRPr>
            </a:p>
          </p:txBody>
        </p:sp>
      </p:grpSp>
      <p:grpSp>
        <p:nvGrpSpPr>
          <p:cNvPr id="175145" name="Group 41"/>
          <p:cNvGrpSpPr>
            <a:grpSpLocks/>
          </p:cNvGrpSpPr>
          <p:nvPr/>
        </p:nvGrpSpPr>
        <p:grpSpPr bwMode="auto">
          <a:xfrm>
            <a:off x="3876675" y="4991100"/>
            <a:ext cx="676275" cy="1376363"/>
            <a:chOff x="2442" y="3144"/>
            <a:chExt cx="426" cy="867"/>
          </a:xfrm>
        </p:grpSpPr>
        <p:sp>
          <p:nvSpPr>
            <p:cNvPr id="175146" name="Freeform 42"/>
            <p:cNvSpPr>
              <a:spLocks/>
            </p:cNvSpPr>
            <p:nvPr/>
          </p:nvSpPr>
          <p:spPr bwMode="auto">
            <a:xfrm>
              <a:off x="2442" y="3245"/>
              <a:ext cx="426" cy="766"/>
            </a:xfrm>
            <a:custGeom>
              <a:avLst/>
              <a:gdLst>
                <a:gd name="T0" fmla="*/ 2232 w 2232"/>
                <a:gd name="T1" fmla="*/ 3868 h 3868"/>
                <a:gd name="T2" fmla="*/ 0 w 2232"/>
                <a:gd name="T3" fmla="*/ 0 h 3868"/>
                <a:gd name="T4" fmla="*/ 1 w 2232"/>
                <a:gd name="T5" fmla="*/ 0 h 3868"/>
              </a:gdLst>
              <a:ahLst/>
              <a:cxnLst>
                <a:cxn ang="0">
                  <a:pos x="T0" y="T1"/>
                </a:cxn>
                <a:cxn ang="0">
                  <a:pos x="T2" y="T3"/>
                </a:cxn>
                <a:cxn ang="0">
                  <a:pos x="T4" y="T5"/>
                </a:cxn>
              </a:cxnLst>
              <a:rect l="0" t="0" r="r" b="b"/>
              <a:pathLst>
                <a:path w="2232" h="3868">
                  <a:moveTo>
                    <a:pt x="2232" y="3868"/>
                  </a:moveTo>
                  <a:lnTo>
                    <a:pt x="0" y="0"/>
                  </a:lnTo>
                  <a:lnTo>
                    <a:pt x="1"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47" name="Text Box 43"/>
            <p:cNvSpPr txBox="1">
              <a:spLocks noChangeArrowheads="1"/>
            </p:cNvSpPr>
            <p:nvPr/>
          </p:nvSpPr>
          <p:spPr bwMode="auto">
            <a:xfrm>
              <a:off x="2454" y="3144"/>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2</a:t>
              </a:r>
              <a:endParaRPr lang="en-GB" sz="2400">
                <a:solidFill>
                  <a:schemeClr val="tx1"/>
                </a:solidFill>
                <a:effectLst/>
                <a:latin typeface="Arial" pitchFamily="34" charset="0"/>
              </a:endParaRPr>
            </a:p>
          </p:txBody>
        </p:sp>
      </p:grpSp>
      <p:grpSp>
        <p:nvGrpSpPr>
          <p:cNvPr id="175148" name="Group 44"/>
          <p:cNvGrpSpPr>
            <a:grpSpLocks/>
          </p:cNvGrpSpPr>
          <p:nvPr/>
        </p:nvGrpSpPr>
        <p:grpSpPr bwMode="auto">
          <a:xfrm>
            <a:off x="4476750" y="4895850"/>
            <a:ext cx="390525" cy="1471613"/>
            <a:chOff x="2820" y="3084"/>
            <a:chExt cx="246" cy="927"/>
          </a:xfrm>
        </p:grpSpPr>
        <p:sp>
          <p:nvSpPr>
            <p:cNvPr id="175149" name="Freeform 45"/>
            <p:cNvSpPr>
              <a:spLocks/>
            </p:cNvSpPr>
            <p:nvPr/>
          </p:nvSpPr>
          <p:spPr bwMode="auto">
            <a:xfrm>
              <a:off x="2868" y="3127"/>
              <a:ext cx="1" cy="884"/>
            </a:xfrm>
            <a:custGeom>
              <a:avLst/>
              <a:gdLst>
                <a:gd name="T0" fmla="*/ 0 w 1"/>
                <a:gd name="T1" fmla="*/ 4467 h 4467"/>
                <a:gd name="T2" fmla="*/ 0 w 1"/>
                <a:gd name="T3" fmla="*/ 0 h 4467"/>
                <a:gd name="T4" fmla="*/ 1 w 1"/>
                <a:gd name="T5" fmla="*/ 0 h 4467"/>
              </a:gdLst>
              <a:ahLst/>
              <a:cxnLst>
                <a:cxn ang="0">
                  <a:pos x="T0" y="T1"/>
                </a:cxn>
                <a:cxn ang="0">
                  <a:pos x="T2" y="T3"/>
                </a:cxn>
                <a:cxn ang="0">
                  <a:pos x="T4" y="T5"/>
                </a:cxn>
              </a:cxnLst>
              <a:rect l="0" t="0" r="r" b="b"/>
              <a:pathLst>
                <a:path w="1" h="4467">
                  <a:moveTo>
                    <a:pt x="0" y="4467"/>
                  </a:moveTo>
                  <a:lnTo>
                    <a:pt x="0" y="0"/>
                  </a:lnTo>
                  <a:lnTo>
                    <a:pt x="1"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50" name="Text Box 46"/>
            <p:cNvSpPr txBox="1">
              <a:spLocks noChangeArrowheads="1"/>
            </p:cNvSpPr>
            <p:nvPr/>
          </p:nvSpPr>
          <p:spPr bwMode="auto">
            <a:xfrm>
              <a:off x="2820" y="3084"/>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3</a:t>
              </a:r>
              <a:endParaRPr lang="en-GB" sz="2400">
                <a:solidFill>
                  <a:schemeClr val="tx1"/>
                </a:solidFill>
                <a:effectLst/>
                <a:latin typeface="Arial" pitchFamily="34" charset="0"/>
              </a:endParaRPr>
            </a:p>
          </p:txBody>
        </p:sp>
      </p:grpSp>
      <p:grpSp>
        <p:nvGrpSpPr>
          <p:cNvPr id="175151" name="Group 47"/>
          <p:cNvGrpSpPr>
            <a:grpSpLocks/>
          </p:cNvGrpSpPr>
          <p:nvPr/>
        </p:nvGrpSpPr>
        <p:grpSpPr bwMode="auto">
          <a:xfrm>
            <a:off x="4552950" y="5124450"/>
            <a:ext cx="895350" cy="1243013"/>
            <a:chOff x="2868" y="3228"/>
            <a:chExt cx="564" cy="783"/>
          </a:xfrm>
        </p:grpSpPr>
        <p:sp>
          <p:nvSpPr>
            <p:cNvPr id="175152" name="Freeform 48"/>
            <p:cNvSpPr>
              <a:spLocks/>
            </p:cNvSpPr>
            <p:nvPr/>
          </p:nvSpPr>
          <p:spPr bwMode="auto">
            <a:xfrm>
              <a:off x="2868" y="3245"/>
              <a:ext cx="426" cy="766"/>
            </a:xfrm>
            <a:custGeom>
              <a:avLst/>
              <a:gdLst>
                <a:gd name="T0" fmla="*/ 0 w 2233"/>
                <a:gd name="T1" fmla="*/ 3868 h 3868"/>
                <a:gd name="T2" fmla="*/ 2231 w 2233"/>
                <a:gd name="T3" fmla="*/ 0 h 3868"/>
                <a:gd name="T4" fmla="*/ 2233 w 2233"/>
                <a:gd name="T5" fmla="*/ 0 h 3868"/>
              </a:gdLst>
              <a:ahLst/>
              <a:cxnLst>
                <a:cxn ang="0">
                  <a:pos x="T0" y="T1"/>
                </a:cxn>
                <a:cxn ang="0">
                  <a:pos x="T2" y="T3"/>
                </a:cxn>
                <a:cxn ang="0">
                  <a:pos x="T4" y="T5"/>
                </a:cxn>
              </a:cxnLst>
              <a:rect l="0" t="0" r="r" b="b"/>
              <a:pathLst>
                <a:path w="2233" h="3868">
                  <a:moveTo>
                    <a:pt x="0" y="3868"/>
                  </a:moveTo>
                  <a:lnTo>
                    <a:pt x="2231" y="0"/>
                  </a:lnTo>
                  <a:lnTo>
                    <a:pt x="2233"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53" name="Text Box 49"/>
            <p:cNvSpPr txBox="1">
              <a:spLocks noChangeArrowheads="1"/>
            </p:cNvSpPr>
            <p:nvPr/>
          </p:nvSpPr>
          <p:spPr bwMode="auto">
            <a:xfrm>
              <a:off x="3186" y="3228"/>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4</a:t>
              </a:r>
              <a:endParaRPr lang="en-GB" sz="2400">
                <a:solidFill>
                  <a:schemeClr val="tx1"/>
                </a:solidFill>
                <a:effectLst/>
                <a:latin typeface="Arial" pitchFamily="34" charset="0"/>
              </a:endParaRPr>
            </a:p>
          </p:txBody>
        </p:sp>
      </p:grpSp>
      <p:grpSp>
        <p:nvGrpSpPr>
          <p:cNvPr id="175154" name="Group 50"/>
          <p:cNvGrpSpPr>
            <a:grpSpLocks/>
          </p:cNvGrpSpPr>
          <p:nvPr/>
        </p:nvGrpSpPr>
        <p:grpSpPr bwMode="auto">
          <a:xfrm>
            <a:off x="4552950" y="5664200"/>
            <a:ext cx="1333500" cy="703263"/>
            <a:chOff x="2868" y="3568"/>
            <a:chExt cx="840" cy="443"/>
          </a:xfrm>
        </p:grpSpPr>
        <p:sp>
          <p:nvSpPr>
            <p:cNvPr id="175155" name="Freeform 51"/>
            <p:cNvSpPr>
              <a:spLocks/>
            </p:cNvSpPr>
            <p:nvPr/>
          </p:nvSpPr>
          <p:spPr bwMode="auto">
            <a:xfrm>
              <a:off x="2868" y="3568"/>
              <a:ext cx="739" cy="443"/>
            </a:xfrm>
            <a:custGeom>
              <a:avLst/>
              <a:gdLst>
                <a:gd name="T0" fmla="*/ 0 w 3866"/>
                <a:gd name="T1" fmla="*/ 2234 h 2234"/>
                <a:gd name="T2" fmla="*/ 3865 w 3866"/>
                <a:gd name="T3" fmla="*/ 0 h 2234"/>
                <a:gd name="T4" fmla="*/ 3866 w 3866"/>
                <a:gd name="T5" fmla="*/ 0 h 2234"/>
              </a:gdLst>
              <a:ahLst/>
              <a:cxnLst>
                <a:cxn ang="0">
                  <a:pos x="T0" y="T1"/>
                </a:cxn>
                <a:cxn ang="0">
                  <a:pos x="T2" y="T3"/>
                </a:cxn>
                <a:cxn ang="0">
                  <a:pos x="T4" y="T5"/>
                </a:cxn>
              </a:cxnLst>
              <a:rect l="0" t="0" r="r" b="b"/>
              <a:pathLst>
                <a:path w="3866" h="2234">
                  <a:moveTo>
                    <a:pt x="0" y="2234"/>
                  </a:moveTo>
                  <a:lnTo>
                    <a:pt x="3865" y="0"/>
                  </a:lnTo>
                  <a:lnTo>
                    <a:pt x="3866"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56" name="Text Box 52"/>
            <p:cNvSpPr txBox="1">
              <a:spLocks noChangeArrowheads="1"/>
            </p:cNvSpPr>
            <p:nvPr/>
          </p:nvSpPr>
          <p:spPr bwMode="auto">
            <a:xfrm>
              <a:off x="3462" y="3570"/>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5</a:t>
              </a:r>
              <a:endParaRPr lang="en-GB" sz="2400">
                <a:solidFill>
                  <a:schemeClr val="tx1"/>
                </a:solidFill>
                <a:effectLst/>
                <a:latin typeface="Arial" pitchFamily="34" charset="0"/>
              </a:endParaRPr>
            </a:p>
          </p:txBody>
        </p:sp>
      </p:grpSp>
      <p:sp>
        <p:nvSpPr>
          <p:cNvPr id="175157" name="Text Box 53"/>
          <p:cNvSpPr txBox="1">
            <a:spLocks noChangeArrowheads="1"/>
          </p:cNvSpPr>
          <p:nvPr/>
        </p:nvSpPr>
        <p:spPr bwMode="auto">
          <a:xfrm>
            <a:off x="4324350" y="6286500"/>
            <a:ext cx="390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O</a:t>
            </a:r>
            <a:endParaRPr lang="en-GB" sz="2400">
              <a:solidFill>
                <a:schemeClr val="tx1"/>
              </a:solidFill>
              <a:effectLst/>
              <a:latin typeface="Arial" pitchFamily="34" charset="0"/>
            </a:endParaRPr>
          </a:p>
        </p:txBody>
      </p:sp>
      <p:grpSp>
        <p:nvGrpSpPr>
          <p:cNvPr id="175158" name="Group 54"/>
          <p:cNvGrpSpPr>
            <a:grpSpLocks/>
          </p:cNvGrpSpPr>
          <p:nvPr/>
        </p:nvGrpSpPr>
        <p:grpSpPr bwMode="auto">
          <a:xfrm>
            <a:off x="2914650" y="5562600"/>
            <a:ext cx="457200" cy="457200"/>
            <a:chOff x="1836" y="3504"/>
            <a:chExt cx="288" cy="288"/>
          </a:xfrm>
        </p:grpSpPr>
        <p:sp>
          <p:nvSpPr>
            <p:cNvPr id="175159" name="Freeform 55"/>
            <p:cNvSpPr>
              <a:spLocks/>
            </p:cNvSpPr>
            <p:nvPr/>
          </p:nvSpPr>
          <p:spPr bwMode="auto">
            <a:xfrm>
              <a:off x="1907" y="3548"/>
              <a:ext cx="217" cy="1"/>
            </a:xfrm>
            <a:custGeom>
              <a:avLst/>
              <a:gdLst>
                <a:gd name="T0" fmla="*/ 0 w 1132"/>
                <a:gd name="T1" fmla="*/ 1131 w 1132"/>
                <a:gd name="T2" fmla="*/ 1132 w 1132"/>
              </a:gdLst>
              <a:ahLst/>
              <a:cxnLst>
                <a:cxn ang="0">
                  <a:pos x="T0" y="0"/>
                </a:cxn>
                <a:cxn ang="0">
                  <a:pos x="T1" y="0"/>
                </a:cxn>
                <a:cxn ang="0">
                  <a:pos x="T2" y="0"/>
                </a:cxn>
              </a:cxnLst>
              <a:rect l="0" t="0" r="r" b="b"/>
              <a:pathLst>
                <a:path w="1132">
                  <a:moveTo>
                    <a:pt x="0" y="0"/>
                  </a:moveTo>
                  <a:lnTo>
                    <a:pt x="1131" y="0"/>
                  </a:lnTo>
                  <a:lnTo>
                    <a:pt x="113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60" name="Text Box 56"/>
            <p:cNvSpPr txBox="1">
              <a:spLocks noChangeArrowheads="1"/>
            </p:cNvSpPr>
            <p:nvPr/>
          </p:nvSpPr>
          <p:spPr bwMode="auto">
            <a:xfrm>
              <a:off x="1836" y="3504"/>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1</a:t>
              </a:r>
              <a:endParaRPr lang="en-GB" sz="2400">
                <a:solidFill>
                  <a:schemeClr val="tx1"/>
                </a:solidFill>
                <a:effectLst/>
                <a:latin typeface="Arial" pitchFamily="34" charset="0"/>
              </a:endParaRPr>
            </a:p>
          </p:txBody>
        </p:sp>
      </p:grpSp>
      <p:grpSp>
        <p:nvGrpSpPr>
          <p:cNvPr id="175161" name="Group 57"/>
          <p:cNvGrpSpPr>
            <a:grpSpLocks/>
          </p:cNvGrpSpPr>
          <p:nvPr/>
        </p:nvGrpSpPr>
        <p:grpSpPr bwMode="auto">
          <a:xfrm>
            <a:off x="2886075" y="4810125"/>
            <a:ext cx="485775" cy="457200"/>
            <a:chOff x="1818" y="3030"/>
            <a:chExt cx="306" cy="288"/>
          </a:xfrm>
        </p:grpSpPr>
        <p:sp>
          <p:nvSpPr>
            <p:cNvPr id="175162" name="Freeform 58"/>
            <p:cNvSpPr>
              <a:spLocks/>
            </p:cNvSpPr>
            <p:nvPr/>
          </p:nvSpPr>
          <p:spPr bwMode="auto">
            <a:xfrm>
              <a:off x="1907" y="3085"/>
              <a:ext cx="217" cy="1"/>
            </a:xfrm>
            <a:custGeom>
              <a:avLst/>
              <a:gdLst>
                <a:gd name="T0" fmla="*/ 0 w 1132"/>
                <a:gd name="T1" fmla="*/ 1131 w 1132"/>
                <a:gd name="T2" fmla="*/ 1132 w 1132"/>
              </a:gdLst>
              <a:ahLst/>
              <a:cxnLst>
                <a:cxn ang="0">
                  <a:pos x="T0" y="0"/>
                </a:cxn>
                <a:cxn ang="0">
                  <a:pos x="T1" y="0"/>
                </a:cxn>
                <a:cxn ang="0">
                  <a:pos x="T2" y="0"/>
                </a:cxn>
              </a:cxnLst>
              <a:rect l="0" t="0" r="r" b="b"/>
              <a:pathLst>
                <a:path w="1132">
                  <a:moveTo>
                    <a:pt x="0" y="0"/>
                  </a:moveTo>
                  <a:lnTo>
                    <a:pt x="1131" y="0"/>
                  </a:lnTo>
                  <a:lnTo>
                    <a:pt x="113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63" name="Text Box 59"/>
            <p:cNvSpPr txBox="1">
              <a:spLocks noChangeArrowheads="1"/>
            </p:cNvSpPr>
            <p:nvPr/>
          </p:nvSpPr>
          <p:spPr bwMode="auto">
            <a:xfrm>
              <a:off x="1818" y="3030"/>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2</a:t>
              </a:r>
              <a:endParaRPr lang="en-GB" sz="2400">
                <a:solidFill>
                  <a:schemeClr val="tx1"/>
                </a:solidFill>
                <a:effectLst/>
                <a:latin typeface="Arial" pitchFamily="34" charset="0"/>
              </a:endParaRPr>
            </a:p>
          </p:txBody>
        </p:sp>
      </p:grpSp>
      <p:grpSp>
        <p:nvGrpSpPr>
          <p:cNvPr id="175164" name="Group 60"/>
          <p:cNvGrpSpPr>
            <a:grpSpLocks/>
          </p:cNvGrpSpPr>
          <p:nvPr/>
        </p:nvGrpSpPr>
        <p:grpSpPr bwMode="auto">
          <a:xfrm>
            <a:off x="2895600" y="4076700"/>
            <a:ext cx="476250" cy="457200"/>
            <a:chOff x="1824" y="2568"/>
            <a:chExt cx="300" cy="288"/>
          </a:xfrm>
        </p:grpSpPr>
        <p:sp>
          <p:nvSpPr>
            <p:cNvPr id="175165" name="Freeform 61"/>
            <p:cNvSpPr>
              <a:spLocks/>
            </p:cNvSpPr>
            <p:nvPr/>
          </p:nvSpPr>
          <p:spPr bwMode="auto">
            <a:xfrm>
              <a:off x="1907" y="2624"/>
              <a:ext cx="217" cy="1"/>
            </a:xfrm>
            <a:custGeom>
              <a:avLst/>
              <a:gdLst>
                <a:gd name="T0" fmla="*/ 0 w 1132"/>
                <a:gd name="T1" fmla="*/ 1131 w 1132"/>
                <a:gd name="T2" fmla="*/ 1132 w 1132"/>
              </a:gdLst>
              <a:ahLst/>
              <a:cxnLst>
                <a:cxn ang="0">
                  <a:pos x="T0" y="0"/>
                </a:cxn>
                <a:cxn ang="0">
                  <a:pos x="T1" y="0"/>
                </a:cxn>
                <a:cxn ang="0">
                  <a:pos x="T2" y="0"/>
                </a:cxn>
              </a:cxnLst>
              <a:rect l="0" t="0" r="r" b="b"/>
              <a:pathLst>
                <a:path w="1132">
                  <a:moveTo>
                    <a:pt x="0" y="0"/>
                  </a:moveTo>
                  <a:lnTo>
                    <a:pt x="1131" y="0"/>
                  </a:lnTo>
                  <a:lnTo>
                    <a:pt x="113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66" name="Text Box 62"/>
            <p:cNvSpPr txBox="1">
              <a:spLocks noChangeArrowheads="1"/>
            </p:cNvSpPr>
            <p:nvPr/>
          </p:nvSpPr>
          <p:spPr bwMode="auto">
            <a:xfrm>
              <a:off x="1824" y="2568"/>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3</a:t>
              </a:r>
              <a:endParaRPr lang="en-GB" sz="2400">
                <a:solidFill>
                  <a:schemeClr val="tx1"/>
                </a:solidFill>
                <a:effectLst/>
                <a:latin typeface="Arial" pitchFamily="34" charset="0"/>
              </a:endParaRPr>
            </a:p>
          </p:txBody>
        </p:sp>
      </p:grpSp>
      <p:grpSp>
        <p:nvGrpSpPr>
          <p:cNvPr id="175167" name="Group 63"/>
          <p:cNvGrpSpPr>
            <a:grpSpLocks/>
          </p:cNvGrpSpPr>
          <p:nvPr/>
        </p:nvGrpSpPr>
        <p:grpSpPr bwMode="auto">
          <a:xfrm>
            <a:off x="2905125" y="3343275"/>
            <a:ext cx="466725" cy="457200"/>
            <a:chOff x="1830" y="2106"/>
            <a:chExt cx="294" cy="288"/>
          </a:xfrm>
        </p:grpSpPr>
        <p:sp>
          <p:nvSpPr>
            <p:cNvPr id="175168" name="Freeform 64"/>
            <p:cNvSpPr>
              <a:spLocks/>
            </p:cNvSpPr>
            <p:nvPr/>
          </p:nvSpPr>
          <p:spPr bwMode="auto">
            <a:xfrm>
              <a:off x="1907" y="2161"/>
              <a:ext cx="217" cy="1"/>
            </a:xfrm>
            <a:custGeom>
              <a:avLst/>
              <a:gdLst>
                <a:gd name="T0" fmla="*/ 0 w 1132"/>
                <a:gd name="T1" fmla="*/ 1131 w 1132"/>
                <a:gd name="T2" fmla="*/ 1132 w 1132"/>
              </a:gdLst>
              <a:ahLst/>
              <a:cxnLst>
                <a:cxn ang="0">
                  <a:pos x="T0" y="0"/>
                </a:cxn>
                <a:cxn ang="0">
                  <a:pos x="T1" y="0"/>
                </a:cxn>
                <a:cxn ang="0">
                  <a:pos x="T2" y="0"/>
                </a:cxn>
              </a:cxnLst>
              <a:rect l="0" t="0" r="r" b="b"/>
              <a:pathLst>
                <a:path w="1132">
                  <a:moveTo>
                    <a:pt x="0" y="0"/>
                  </a:moveTo>
                  <a:lnTo>
                    <a:pt x="1131" y="0"/>
                  </a:lnTo>
                  <a:lnTo>
                    <a:pt x="113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5169" name="Text Box 65"/>
            <p:cNvSpPr txBox="1">
              <a:spLocks noChangeArrowheads="1"/>
            </p:cNvSpPr>
            <p:nvPr/>
          </p:nvSpPr>
          <p:spPr bwMode="auto">
            <a:xfrm>
              <a:off x="1830" y="2106"/>
              <a:ext cx="2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4</a:t>
              </a:r>
              <a:endParaRPr lang="en-GB" sz="2400">
                <a:solidFill>
                  <a:schemeClr val="tx1"/>
                </a:solidFill>
                <a:effectLst/>
                <a:latin typeface="Arial" pitchFamily="34" charset="0"/>
              </a:endParaRPr>
            </a:p>
          </p:txBody>
        </p:sp>
      </p:grpSp>
      <p:sp>
        <p:nvSpPr>
          <p:cNvPr id="175170" name="Text Box 66"/>
          <p:cNvSpPr txBox="1">
            <a:spLocks noChangeArrowheads="1"/>
          </p:cNvSpPr>
          <p:nvPr/>
        </p:nvSpPr>
        <p:spPr bwMode="auto">
          <a:xfrm>
            <a:off x="2905125" y="1847850"/>
            <a:ext cx="390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6</a:t>
            </a:r>
            <a:endParaRPr lang="en-GB" sz="2400">
              <a:solidFill>
                <a:schemeClr val="tx1"/>
              </a:solidFill>
              <a:effectLst/>
              <a:latin typeface="Arial" pitchFamily="34" charset="0"/>
            </a:endParaRPr>
          </a:p>
        </p:txBody>
      </p:sp>
      <p:grpSp>
        <p:nvGrpSpPr>
          <p:cNvPr id="175171" name="Group 67"/>
          <p:cNvGrpSpPr>
            <a:grpSpLocks/>
          </p:cNvGrpSpPr>
          <p:nvPr/>
        </p:nvGrpSpPr>
        <p:grpSpPr bwMode="auto">
          <a:xfrm>
            <a:off x="3476625" y="990600"/>
            <a:ext cx="2428875" cy="1143000"/>
            <a:chOff x="2190" y="624"/>
            <a:chExt cx="1530" cy="720"/>
          </a:xfrm>
        </p:grpSpPr>
        <p:sp>
          <p:nvSpPr>
            <p:cNvPr id="175172" name="Text Box 68"/>
            <p:cNvSpPr txBox="1">
              <a:spLocks noChangeArrowheads="1"/>
            </p:cNvSpPr>
            <p:nvPr/>
          </p:nvSpPr>
          <p:spPr bwMode="auto">
            <a:xfrm>
              <a:off x="2190" y="624"/>
              <a:ext cx="1530"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u="sng">
                  <a:solidFill>
                    <a:schemeClr val="tx1"/>
                  </a:solidFill>
                  <a:effectLst/>
                  <a:latin typeface="Arial" pitchFamily="34" charset="0"/>
                </a:rPr>
                <a:t>INVOLUTE</a:t>
              </a:r>
              <a:endParaRPr lang="en-GB" sz="3200" u="sng">
                <a:solidFill>
                  <a:schemeClr val="tx1"/>
                </a:solidFill>
                <a:effectLst/>
                <a:latin typeface="Arial" pitchFamily="34" charset="0"/>
              </a:endParaRPr>
            </a:p>
          </p:txBody>
        </p:sp>
        <p:sp>
          <p:nvSpPr>
            <p:cNvPr id="175173" name="Line 69"/>
            <p:cNvSpPr>
              <a:spLocks noChangeShapeType="1"/>
            </p:cNvSpPr>
            <p:nvPr/>
          </p:nvSpPr>
          <p:spPr bwMode="auto">
            <a:xfrm flipH="1">
              <a:off x="2544" y="942"/>
              <a:ext cx="312" cy="402"/>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5174" name="Line 70"/>
            <p:cNvSpPr>
              <a:spLocks noChangeShapeType="1"/>
            </p:cNvSpPr>
            <p:nvPr/>
          </p:nvSpPr>
          <p:spPr bwMode="auto">
            <a:xfrm>
              <a:off x="2844" y="954"/>
              <a:ext cx="282" cy="390"/>
            </a:xfrm>
            <a:prstGeom prst="line">
              <a:avLst/>
            </a:prstGeom>
            <a:noFill/>
            <a:ln w="2857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515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2" fill="hold" grpId="0" nodeType="clickEffect">
                                  <p:stCondLst>
                                    <p:cond delay="0"/>
                                  </p:stCondLst>
                                  <p:childTnLst>
                                    <p:set>
                                      <p:cBhvr>
                                        <p:cTn id="10" dur="1" fill="hold">
                                          <p:stCondLst>
                                            <p:cond delay="0"/>
                                          </p:stCondLst>
                                        </p:cTn>
                                        <p:tgtEl>
                                          <p:spTgt spid="175110"/>
                                        </p:tgtEl>
                                        <p:attrNameLst>
                                          <p:attrName>style.visibility</p:attrName>
                                        </p:attrNameLst>
                                      </p:cBhvr>
                                      <p:to>
                                        <p:strVal val="visible"/>
                                      </p:to>
                                    </p:set>
                                    <p:anim calcmode="lin" valueType="num">
                                      <p:cBhvr>
                                        <p:cTn id="11" dur="500" fill="hold"/>
                                        <p:tgtEl>
                                          <p:spTgt spid="175110"/>
                                        </p:tgtEl>
                                        <p:attrNameLst>
                                          <p:attrName>ppt_x</p:attrName>
                                        </p:attrNameLst>
                                      </p:cBhvr>
                                      <p:tavLst>
                                        <p:tav tm="0">
                                          <p:val>
                                            <p:strVal val="#ppt_x+#ppt_w/2"/>
                                          </p:val>
                                        </p:tav>
                                        <p:tav tm="100000">
                                          <p:val>
                                            <p:strVal val="#ppt_x"/>
                                          </p:val>
                                        </p:tav>
                                      </p:tavLst>
                                    </p:anim>
                                    <p:anim calcmode="lin" valueType="num">
                                      <p:cBhvr>
                                        <p:cTn id="12" dur="500" fill="hold"/>
                                        <p:tgtEl>
                                          <p:spTgt spid="175110"/>
                                        </p:tgtEl>
                                        <p:attrNameLst>
                                          <p:attrName>ppt_y</p:attrName>
                                        </p:attrNameLst>
                                      </p:cBhvr>
                                      <p:tavLst>
                                        <p:tav tm="0">
                                          <p:val>
                                            <p:strVal val="#ppt_y"/>
                                          </p:val>
                                        </p:tav>
                                        <p:tav tm="100000">
                                          <p:val>
                                            <p:strVal val="#ppt_y"/>
                                          </p:val>
                                        </p:tav>
                                      </p:tavLst>
                                    </p:anim>
                                    <p:anim calcmode="lin" valueType="num">
                                      <p:cBhvr>
                                        <p:cTn id="13" dur="500" fill="hold"/>
                                        <p:tgtEl>
                                          <p:spTgt spid="175110"/>
                                        </p:tgtEl>
                                        <p:attrNameLst>
                                          <p:attrName>ppt_w</p:attrName>
                                        </p:attrNameLst>
                                      </p:cBhvr>
                                      <p:tavLst>
                                        <p:tav tm="0">
                                          <p:val>
                                            <p:fltVal val="0"/>
                                          </p:val>
                                        </p:tav>
                                        <p:tav tm="100000">
                                          <p:val>
                                            <p:strVal val="#ppt_w"/>
                                          </p:val>
                                        </p:tav>
                                      </p:tavLst>
                                    </p:anim>
                                    <p:anim calcmode="lin" valueType="num">
                                      <p:cBhvr>
                                        <p:cTn id="14" dur="500" fill="hold"/>
                                        <p:tgtEl>
                                          <p:spTgt spid="175110"/>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511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7" presetClass="entr" presetSubtype="8" fill="hold" grpId="0" nodeType="clickEffect">
                                  <p:stCondLst>
                                    <p:cond delay="0"/>
                                  </p:stCondLst>
                                  <p:childTnLst>
                                    <p:set>
                                      <p:cBhvr>
                                        <p:cTn id="22" dur="1" fill="hold">
                                          <p:stCondLst>
                                            <p:cond delay="0"/>
                                          </p:stCondLst>
                                        </p:cTn>
                                        <p:tgtEl>
                                          <p:spTgt spid="175118"/>
                                        </p:tgtEl>
                                        <p:attrNameLst>
                                          <p:attrName>style.visibility</p:attrName>
                                        </p:attrNameLst>
                                      </p:cBhvr>
                                      <p:to>
                                        <p:strVal val="visible"/>
                                      </p:to>
                                    </p:set>
                                    <p:anim calcmode="lin" valueType="num">
                                      <p:cBhvr>
                                        <p:cTn id="23" dur="500" fill="hold"/>
                                        <p:tgtEl>
                                          <p:spTgt spid="175118"/>
                                        </p:tgtEl>
                                        <p:attrNameLst>
                                          <p:attrName>ppt_x</p:attrName>
                                        </p:attrNameLst>
                                      </p:cBhvr>
                                      <p:tavLst>
                                        <p:tav tm="0">
                                          <p:val>
                                            <p:strVal val="#ppt_x-#ppt_w/2"/>
                                          </p:val>
                                        </p:tav>
                                        <p:tav tm="100000">
                                          <p:val>
                                            <p:strVal val="#ppt_x"/>
                                          </p:val>
                                        </p:tav>
                                      </p:tavLst>
                                    </p:anim>
                                    <p:anim calcmode="lin" valueType="num">
                                      <p:cBhvr>
                                        <p:cTn id="24" dur="500" fill="hold"/>
                                        <p:tgtEl>
                                          <p:spTgt spid="175118"/>
                                        </p:tgtEl>
                                        <p:attrNameLst>
                                          <p:attrName>ppt_y</p:attrName>
                                        </p:attrNameLst>
                                      </p:cBhvr>
                                      <p:tavLst>
                                        <p:tav tm="0">
                                          <p:val>
                                            <p:strVal val="#ppt_y"/>
                                          </p:val>
                                        </p:tav>
                                        <p:tav tm="100000">
                                          <p:val>
                                            <p:strVal val="#ppt_y"/>
                                          </p:val>
                                        </p:tav>
                                      </p:tavLst>
                                    </p:anim>
                                    <p:anim calcmode="lin" valueType="num">
                                      <p:cBhvr>
                                        <p:cTn id="25" dur="500" fill="hold"/>
                                        <p:tgtEl>
                                          <p:spTgt spid="175118"/>
                                        </p:tgtEl>
                                        <p:attrNameLst>
                                          <p:attrName>ppt_w</p:attrName>
                                        </p:attrNameLst>
                                      </p:cBhvr>
                                      <p:tavLst>
                                        <p:tav tm="0">
                                          <p:val>
                                            <p:fltVal val="0"/>
                                          </p:val>
                                        </p:tav>
                                        <p:tav tm="100000">
                                          <p:val>
                                            <p:strVal val="#ppt_w"/>
                                          </p:val>
                                        </p:tav>
                                      </p:tavLst>
                                    </p:anim>
                                    <p:anim calcmode="lin" valueType="num">
                                      <p:cBhvr>
                                        <p:cTn id="26" dur="500" fill="hold"/>
                                        <p:tgtEl>
                                          <p:spTgt spid="175118"/>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17512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75117"/>
                                        </p:tgtEl>
                                        <p:attrNameLst>
                                          <p:attrName>style.visibility</p:attrName>
                                        </p:attrNameLst>
                                      </p:cBhvr>
                                      <p:to>
                                        <p:strVal val="visible"/>
                                      </p:to>
                                    </p:set>
                                    <p:animEffect transition="in" filter="strips(upRight)">
                                      <p:cBhvr>
                                        <p:cTn id="35" dur="500"/>
                                        <p:tgtEl>
                                          <p:spTgt spid="17511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9" fill="hold" grpId="0" nodeType="clickEffect">
                                  <p:stCondLst>
                                    <p:cond delay="0"/>
                                  </p:stCondLst>
                                  <p:childTnLst>
                                    <p:set>
                                      <p:cBhvr>
                                        <p:cTn id="39" dur="1" fill="hold">
                                          <p:stCondLst>
                                            <p:cond delay="0"/>
                                          </p:stCondLst>
                                        </p:cTn>
                                        <p:tgtEl>
                                          <p:spTgt spid="175111"/>
                                        </p:tgtEl>
                                        <p:attrNameLst>
                                          <p:attrName>style.visibility</p:attrName>
                                        </p:attrNameLst>
                                      </p:cBhvr>
                                      <p:to>
                                        <p:strVal val="visible"/>
                                      </p:to>
                                    </p:set>
                                    <p:animEffect transition="in" filter="strips(upLeft)">
                                      <p:cBhvr>
                                        <p:cTn id="40" dur="500"/>
                                        <p:tgtEl>
                                          <p:spTgt spid="17511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751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9" fill="hold" nodeType="clickEffect">
                                  <p:stCondLst>
                                    <p:cond delay="0"/>
                                  </p:stCondLst>
                                  <p:childTnLst>
                                    <p:set>
                                      <p:cBhvr>
                                        <p:cTn id="48" dur="1" fill="hold">
                                          <p:stCondLst>
                                            <p:cond delay="0"/>
                                          </p:stCondLst>
                                        </p:cTn>
                                        <p:tgtEl>
                                          <p:spTgt spid="175142"/>
                                        </p:tgtEl>
                                        <p:attrNameLst>
                                          <p:attrName>style.visibility</p:attrName>
                                        </p:attrNameLst>
                                      </p:cBhvr>
                                      <p:to>
                                        <p:strVal val="visible"/>
                                      </p:to>
                                    </p:set>
                                    <p:animEffect transition="in" filter="strips(upLeft)">
                                      <p:cBhvr>
                                        <p:cTn id="49" dur="500"/>
                                        <p:tgtEl>
                                          <p:spTgt spid="17514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9" fill="hold" nodeType="clickEffect">
                                  <p:stCondLst>
                                    <p:cond delay="0"/>
                                  </p:stCondLst>
                                  <p:childTnLst>
                                    <p:set>
                                      <p:cBhvr>
                                        <p:cTn id="53" dur="1" fill="hold">
                                          <p:stCondLst>
                                            <p:cond delay="0"/>
                                          </p:stCondLst>
                                        </p:cTn>
                                        <p:tgtEl>
                                          <p:spTgt spid="175145"/>
                                        </p:tgtEl>
                                        <p:attrNameLst>
                                          <p:attrName>style.visibility</p:attrName>
                                        </p:attrNameLst>
                                      </p:cBhvr>
                                      <p:to>
                                        <p:strVal val="visible"/>
                                      </p:to>
                                    </p:set>
                                    <p:animEffect transition="in" filter="strips(upLeft)">
                                      <p:cBhvr>
                                        <p:cTn id="54" dur="500"/>
                                        <p:tgtEl>
                                          <p:spTgt spid="17514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8" presetClass="entr" presetSubtype="9" fill="hold" nodeType="clickEffect">
                                  <p:stCondLst>
                                    <p:cond delay="0"/>
                                  </p:stCondLst>
                                  <p:childTnLst>
                                    <p:set>
                                      <p:cBhvr>
                                        <p:cTn id="58" dur="1" fill="hold">
                                          <p:stCondLst>
                                            <p:cond delay="0"/>
                                          </p:stCondLst>
                                        </p:cTn>
                                        <p:tgtEl>
                                          <p:spTgt spid="175148"/>
                                        </p:tgtEl>
                                        <p:attrNameLst>
                                          <p:attrName>style.visibility</p:attrName>
                                        </p:attrNameLst>
                                      </p:cBhvr>
                                      <p:to>
                                        <p:strVal val="visible"/>
                                      </p:to>
                                    </p:set>
                                    <p:animEffect transition="in" filter="strips(upLeft)">
                                      <p:cBhvr>
                                        <p:cTn id="59" dur="500"/>
                                        <p:tgtEl>
                                          <p:spTgt spid="17514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8" presetClass="entr" presetSubtype="3" fill="hold" nodeType="clickEffect">
                                  <p:stCondLst>
                                    <p:cond delay="0"/>
                                  </p:stCondLst>
                                  <p:childTnLst>
                                    <p:set>
                                      <p:cBhvr>
                                        <p:cTn id="63" dur="1" fill="hold">
                                          <p:stCondLst>
                                            <p:cond delay="0"/>
                                          </p:stCondLst>
                                        </p:cTn>
                                        <p:tgtEl>
                                          <p:spTgt spid="175151"/>
                                        </p:tgtEl>
                                        <p:attrNameLst>
                                          <p:attrName>style.visibility</p:attrName>
                                        </p:attrNameLst>
                                      </p:cBhvr>
                                      <p:to>
                                        <p:strVal val="visible"/>
                                      </p:to>
                                    </p:set>
                                    <p:animEffect transition="in" filter="strips(upRight)">
                                      <p:cBhvr>
                                        <p:cTn id="64" dur="500"/>
                                        <p:tgtEl>
                                          <p:spTgt spid="17515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8" presetClass="entr" presetSubtype="3" fill="hold" nodeType="clickEffect">
                                  <p:stCondLst>
                                    <p:cond delay="0"/>
                                  </p:stCondLst>
                                  <p:childTnLst>
                                    <p:set>
                                      <p:cBhvr>
                                        <p:cTn id="68" dur="1" fill="hold">
                                          <p:stCondLst>
                                            <p:cond delay="0"/>
                                          </p:stCondLst>
                                        </p:cTn>
                                        <p:tgtEl>
                                          <p:spTgt spid="175154"/>
                                        </p:tgtEl>
                                        <p:attrNameLst>
                                          <p:attrName>style.visibility</p:attrName>
                                        </p:attrNameLst>
                                      </p:cBhvr>
                                      <p:to>
                                        <p:strVal val="visible"/>
                                      </p:to>
                                    </p:set>
                                    <p:animEffect transition="in" filter="strips(upRight)">
                                      <p:cBhvr>
                                        <p:cTn id="69" dur="500"/>
                                        <p:tgtEl>
                                          <p:spTgt spid="17515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nodeType="clickEffect">
                                  <p:stCondLst>
                                    <p:cond delay="0"/>
                                  </p:stCondLst>
                                  <p:childTnLst>
                                    <p:set>
                                      <p:cBhvr>
                                        <p:cTn id="73" dur="1" fill="hold">
                                          <p:stCondLst>
                                            <p:cond delay="0"/>
                                          </p:stCondLst>
                                        </p:cTn>
                                        <p:tgtEl>
                                          <p:spTgt spid="175158"/>
                                        </p:tgtEl>
                                        <p:attrNameLst>
                                          <p:attrName>style.visibility</p:attrName>
                                        </p:attrNameLst>
                                      </p:cBhvr>
                                      <p:to>
                                        <p:strVal val="visible"/>
                                      </p:to>
                                    </p:set>
                                    <p:animEffect transition="in" filter="dissolve">
                                      <p:cBhvr>
                                        <p:cTn id="74" dur="500"/>
                                        <p:tgtEl>
                                          <p:spTgt spid="175158"/>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nodeType="clickEffect">
                                  <p:stCondLst>
                                    <p:cond delay="0"/>
                                  </p:stCondLst>
                                  <p:childTnLst>
                                    <p:set>
                                      <p:cBhvr>
                                        <p:cTn id="78" dur="1" fill="hold">
                                          <p:stCondLst>
                                            <p:cond delay="0"/>
                                          </p:stCondLst>
                                        </p:cTn>
                                        <p:tgtEl>
                                          <p:spTgt spid="175161"/>
                                        </p:tgtEl>
                                        <p:attrNameLst>
                                          <p:attrName>style.visibility</p:attrName>
                                        </p:attrNameLst>
                                      </p:cBhvr>
                                      <p:to>
                                        <p:strVal val="visible"/>
                                      </p:to>
                                    </p:set>
                                    <p:animEffect transition="in" filter="dissolve">
                                      <p:cBhvr>
                                        <p:cTn id="79" dur="500"/>
                                        <p:tgtEl>
                                          <p:spTgt spid="17516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nodeType="clickEffect">
                                  <p:stCondLst>
                                    <p:cond delay="0"/>
                                  </p:stCondLst>
                                  <p:childTnLst>
                                    <p:set>
                                      <p:cBhvr>
                                        <p:cTn id="83" dur="1" fill="hold">
                                          <p:stCondLst>
                                            <p:cond delay="0"/>
                                          </p:stCondLst>
                                        </p:cTn>
                                        <p:tgtEl>
                                          <p:spTgt spid="175164"/>
                                        </p:tgtEl>
                                        <p:attrNameLst>
                                          <p:attrName>style.visibility</p:attrName>
                                        </p:attrNameLst>
                                      </p:cBhvr>
                                      <p:to>
                                        <p:strVal val="visible"/>
                                      </p:to>
                                    </p:set>
                                    <p:animEffect transition="in" filter="dissolve">
                                      <p:cBhvr>
                                        <p:cTn id="84" dur="500"/>
                                        <p:tgtEl>
                                          <p:spTgt spid="175164"/>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nodeType="clickEffect">
                                  <p:stCondLst>
                                    <p:cond delay="0"/>
                                  </p:stCondLst>
                                  <p:childTnLst>
                                    <p:set>
                                      <p:cBhvr>
                                        <p:cTn id="88" dur="1" fill="hold">
                                          <p:stCondLst>
                                            <p:cond delay="0"/>
                                          </p:stCondLst>
                                        </p:cTn>
                                        <p:tgtEl>
                                          <p:spTgt spid="175167"/>
                                        </p:tgtEl>
                                        <p:attrNameLst>
                                          <p:attrName>style.visibility</p:attrName>
                                        </p:attrNameLst>
                                      </p:cBhvr>
                                      <p:to>
                                        <p:strVal val="visible"/>
                                      </p:to>
                                    </p:set>
                                    <p:animEffect transition="in" filter="dissolve">
                                      <p:cBhvr>
                                        <p:cTn id="89" dur="500"/>
                                        <p:tgtEl>
                                          <p:spTgt spid="175167"/>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9" presetClass="entr" presetSubtype="0" fill="hold" nodeType="clickEffect">
                                  <p:stCondLst>
                                    <p:cond delay="0"/>
                                  </p:stCondLst>
                                  <p:childTnLst>
                                    <p:set>
                                      <p:cBhvr>
                                        <p:cTn id="93" dur="1" fill="hold">
                                          <p:stCondLst>
                                            <p:cond delay="0"/>
                                          </p:stCondLst>
                                        </p:cTn>
                                        <p:tgtEl>
                                          <p:spTgt spid="175112"/>
                                        </p:tgtEl>
                                        <p:attrNameLst>
                                          <p:attrName>style.visibility</p:attrName>
                                        </p:attrNameLst>
                                      </p:cBhvr>
                                      <p:to>
                                        <p:strVal val="visible"/>
                                      </p:to>
                                    </p:set>
                                    <p:animEffect transition="in" filter="dissolve">
                                      <p:cBhvr>
                                        <p:cTn id="94" dur="500"/>
                                        <p:tgtEl>
                                          <p:spTgt spid="175112"/>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175170">
                                            <p:txEl>
                                              <p:pRg st="0" end="0"/>
                                            </p:txEl>
                                          </p:spTgt>
                                        </p:tgtEl>
                                        <p:attrNameLst>
                                          <p:attrName>style.visibility</p:attrName>
                                        </p:attrNameLst>
                                      </p:cBhvr>
                                      <p:to>
                                        <p:strVal val="visible"/>
                                      </p:to>
                                    </p:set>
                                    <p:animEffect transition="in" filter="dissolve">
                                      <p:cBhvr>
                                        <p:cTn id="99" dur="500"/>
                                        <p:tgtEl>
                                          <p:spTgt spid="175170">
                                            <p:txEl>
                                              <p:pRg st="0" end="0"/>
                                            </p:txEl>
                                          </p:spTgt>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8" presetClass="entr" presetSubtype="3" fill="hold" nodeType="clickEffect">
                                  <p:stCondLst>
                                    <p:cond delay="0"/>
                                  </p:stCondLst>
                                  <p:childTnLst>
                                    <p:set>
                                      <p:cBhvr>
                                        <p:cTn id="103" dur="1" fill="hold">
                                          <p:stCondLst>
                                            <p:cond delay="0"/>
                                          </p:stCondLst>
                                        </p:cTn>
                                        <p:tgtEl>
                                          <p:spTgt spid="175122"/>
                                        </p:tgtEl>
                                        <p:attrNameLst>
                                          <p:attrName>style.visibility</p:attrName>
                                        </p:attrNameLst>
                                      </p:cBhvr>
                                      <p:to>
                                        <p:strVal val="visible"/>
                                      </p:to>
                                    </p:set>
                                    <p:animEffect transition="in" filter="strips(upRight)">
                                      <p:cBhvr>
                                        <p:cTn id="104" dur="500"/>
                                        <p:tgtEl>
                                          <p:spTgt spid="175122"/>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8" presetClass="entr" presetSubtype="3" fill="hold" nodeType="clickEffect">
                                  <p:stCondLst>
                                    <p:cond delay="0"/>
                                  </p:stCondLst>
                                  <p:childTnLst>
                                    <p:set>
                                      <p:cBhvr>
                                        <p:cTn id="108" dur="1" fill="hold">
                                          <p:stCondLst>
                                            <p:cond delay="0"/>
                                          </p:stCondLst>
                                        </p:cTn>
                                        <p:tgtEl>
                                          <p:spTgt spid="175126"/>
                                        </p:tgtEl>
                                        <p:attrNameLst>
                                          <p:attrName>style.visibility</p:attrName>
                                        </p:attrNameLst>
                                      </p:cBhvr>
                                      <p:to>
                                        <p:strVal val="visible"/>
                                      </p:to>
                                    </p:set>
                                    <p:animEffect transition="in" filter="strips(upRight)">
                                      <p:cBhvr>
                                        <p:cTn id="109" dur="500"/>
                                        <p:tgtEl>
                                          <p:spTgt spid="175126"/>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7" presetClass="entr" presetSubtype="10" fill="hold" nodeType="clickEffect">
                                  <p:stCondLst>
                                    <p:cond delay="0"/>
                                  </p:stCondLst>
                                  <p:childTnLst>
                                    <p:set>
                                      <p:cBhvr>
                                        <p:cTn id="113" dur="1" fill="hold">
                                          <p:stCondLst>
                                            <p:cond delay="0"/>
                                          </p:stCondLst>
                                        </p:cTn>
                                        <p:tgtEl>
                                          <p:spTgt spid="175130"/>
                                        </p:tgtEl>
                                        <p:attrNameLst>
                                          <p:attrName>style.visibility</p:attrName>
                                        </p:attrNameLst>
                                      </p:cBhvr>
                                      <p:to>
                                        <p:strVal val="visible"/>
                                      </p:to>
                                    </p:set>
                                    <p:anim calcmode="lin" valueType="num">
                                      <p:cBhvr>
                                        <p:cTn id="114" dur="500" fill="hold"/>
                                        <p:tgtEl>
                                          <p:spTgt spid="175130"/>
                                        </p:tgtEl>
                                        <p:attrNameLst>
                                          <p:attrName>ppt_w</p:attrName>
                                        </p:attrNameLst>
                                      </p:cBhvr>
                                      <p:tavLst>
                                        <p:tav tm="0">
                                          <p:val>
                                            <p:fltVal val="0"/>
                                          </p:val>
                                        </p:tav>
                                        <p:tav tm="100000">
                                          <p:val>
                                            <p:strVal val="#ppt_w"/>
                                          </p:val>
                                        </p:tav>
                                      </p:tavLst>
                                    </p:anim>
                                    <p:anim calcmode="lin" valueType="num">
                                      <p:cBhvr>
                                        <p:cTn id="115" dur="500" fill="hold"/>
                                        <p:tgtEl>
                                          <p:spTgt spid="175130"/>
                                        </p:tgtEl>
                                        <p:attrNameLst>
                                          <p:attrName>ppt_h</p:attrName>
                                        </p:attrNameLst>
                                      </p:cBhvr>
                                      <p:tavLst>
                                        <p:tav tm="0">
                                          <p:val>
                                            <p:strVal val="#ppt_h"/>
                                          </p:val>
                                        </p:tav>
                                        <p:tav tm="100000">
                                          <p:val>
                                            <p:strVal val="#ppt_h"/>
                                          </p:val>
                                        </p:tav>
                                      </p:tavLst>
                                    </p:anim>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8" presetClass="entr" presetSubtype="9" fill="hold" nodeType="clickEffect">
                                  <p:stCondLst>
                                    <p:cond delay="0"/>
                                  </p:stCondLst>
                                  <p:childTnLst>
                                    <p:set>
                                      <p:cBhvr>
                                        <p:cTn id="119" dur="1" fill="hold">
                                          <p:stCondLst>
                                            <p:cond delay="0"/>
                                          </p:stCondLst>
                                        </p:cTn>
                                        <p:tgtEl>
                                          <p:spTgt spid="175134"/>
                                        </p:tgtEl>
                                        <p:attrNameLst>
                                          <p:attrName>style.visibility</p:attrName>
                                        </p:attrNameLst>
                                      </p:cBhvr>
                                      <p:to>
                                        <p:strVal val="visible"/>
                                      </p:to>
                                    </p:set>
                                    <p:animEffect transition="in" filter="strips(upLeft)">
                                      <p:cBhvr>
                                        <p:cTn id="120" dur="500"/>
                                        <p:tgtEl>
                                          <p:spTgt spid="175134"/>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8" presetClass="entr" presetSubtype="9" fill="hold" nodeType="clickEffect">
                                  <p:stCondLst>
                                    <p:cond delay="0"/>
                                  </p:stCondLst>
                                  <p:childTnLst>
                                    <p:set>
                                      <p:cBhvr>
                                        <p:cTn id="124" dur="1" fill="hold">
                                          <p:stCondLst>
                                            <p:cond delay="0"/>
                                          </p:stCondLst>
                                        </p:cTn>
                                        <p:tgtEl>
                                          <p:spTgt spid="175138"/>
                                        </p:tgtEl>
                                        <p:attrNameLst>
                                          <p:attrName>style.visibility</p:attrName>
                                        </p:attrNameLst>
                                      </p:cBhvr>
                                      <p:to>
                                        <p:strVal val="visible"/>
                                      </p:to>
                                    </p:set>
                                    <p:animEffect transition="in" filter="strips(upLeft)">
                                      <p:cBhvr>
                                        <p:cTn id="125" dur="500"/>
                                        <p:tgtEl>
                                          <p:spTgt spid="175138"/>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17" presetClass="entr" presetSubtype="4" fill="hold" nodeType="clickEffect">
                                  <p:stCondLst>
                                    <p:cond delay="0"/>
                                  </p:stCondLst>
                                  <p:childTnLst>
                                    <p:set>
                                      <p:cBhvr>
                                        <p:cTn id="129" dur="1" fill="hold">
                                          <p:stCondLst>
                                            <p:cond delay="0"/>
                                          </p:stCondLst>
                                        </p:cTn>
                                        <p:tgtEl>
                                          <p:spTgt spid="175106"/>
                                        </p:tgtEl>
                                        <p:attrNameLst>
                                          <p:attrName>style.visibility</p:attrName>
                                        </p:attrNameLst>
                                      </p:cBhvr>
                                      <p:to>
                                        <p:strVal val="visible"/>
                                      </p:to>
                                    </p:set>
                                    <p:anim calcmode="lin" valueType="num">
                                      <p:cBhvr>
                                        <p:cTn id="130" dur="500" fill="hold"/>
                                        <p:tgtEl>
                                          <p:spTgt spid="175106"/>
                                        </p:tgtEl>
                                        <p:attrNameLst>
                                          <p:attrName>ppt_x</p:attrName>
                                        </p:attrNameLst>
                                      </p:cBhvr>
                                      <p:tavLst>
                                        <p:tav tm="0">
                                          <p:val>
                                            <p:strVal val="#ppt_x"/>
                                          </p:val>
                                        </p:tav>
                                        <p:tav tm="100000">
                                          <p:val>
                                            <p:strVal val="#ppt_x"/>
                                          </p:val>
                                        </p:tav>
                                      </p:tavLst>
                                    </p:anim>
                                    <p:anim calcmode="lin" valueType="num">
                                      <p:cBhvr>
                                        <p:cTn id="131" dur="500" fill="hold"/>
                                        <p:tgtEl>
                                          <p:spTgt spid="175106"/>
                                        </p:tgtEl>
                                        <p:attrNameLst>
                                          <p:attrName>ppt_y</p:attrName>
                                        </p:attrNameLst>
                                      </p:cBhvr>
                                      <p:tavLst>
                                        <p:tav tm="0">
                                          <p:val>
                                            <p:strVal val="#ppt_y+#ppt_h/2"/>
                                          </p:val>
                                        </p:tav>
                                        <p:tav tm="100000">
                                          <p:val>
                                            <p:strVal val="#ppt_y"/>
                                          </p:val>
                                        </p:tav>
                                      </p:tavLst>
                                    </p:anim>
                                    <p:anim calcmode="lin" valueType="num">
                                      <p:cBhvr>
                                        <p:cTn id="132" dur="500" fill="hold"/>
                                        <p:tgtEl>
                                          <p:spTgt spid="175106"/>
                                        </p:tgtEl>
                                        <p:attrNameLst>
                                          <p:attrName>ppt_w</p:attrName>
                                        </p:attrNameLst>
                                      </p:cBhvr>
                                      <p:tavLst>
                                        <p:tav tm="0">
                                          <p:val>
                                            <p:strVal val="#ppt_w"/>
                                          </p:val>
                                        </p:tav>
                                        <p:tav tm="100000">
                                          <p:val>
                                            <p:strVal val="#ppt_w"/>
                                          </p:val>
                                        </p:tav>
                                      </p:tavLst>
                                    </p:anim>
                                    <p:anim calcmode="lin" valueType="num">
                                      <p:cBhvr>
                                        <p:cTn id="133" dur="500" fill="hold"/>
                                        <p:tgtEl>
                                          <p:spTgt spid="175106"/>
                                        </p:tgtEl>
                                        <p:attrNameLst>
                                          <p:attrName>ppt_h</p:attrName>
                                        </p:attrNameLst>
                                      </p:cBhvr>
                                      <p:tavLst>
                                        <p:tav tm="0">
                                          <p:val>
                                            <p:fltVal val="0"/>
                                          </p:val>
                                        </p:tav>
                                        <p:tav tm="100000">
                                          <p:val>
                                            <p:strVal val="#ppt_h"/>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8" presetClass="entr" presetSubtype="9" fill="hold" grpId="0" nodeType="clickEffect">
                                  <p:stCondLst>
                                    <p:cond delay="0"/>
                                  </p:stCondLst>
                                  <p:childTnLst>
                                    <p:set>
                                      <p:cBhvr>
                                        <p:cTn id="137" dur="1" fill="hold">
                                          <p:stCondLst>
                                            <p:cond delay="0"/>
                                          </p:stCondLst>
                                        </p:cTn>
                                        <p:tgtEl>
                                          <p:spTgt spid="175115"/>
                                        </p:tgtEl>
                                        <p:attrNameLst>
                                          <p:attrName>style.visibility</p:attrName>
                                        </p:attrNameLst>
                                      </p:cBhvr>
                                      <p:to>
                                        <p:strVal val="visible"/>
                                      </p:to>
                                    </p:set>
                                    <p:animEffect transition="in" filter="strips(upLeft)">
                                      <p:cBhvr>
                                        <p:cTn id="138" dur="500"/>
                                        <p:tgtEl>
                                          <p:spTgt spid="175115"/>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8" presetClass="entr" presetSubtype="3" fill="hold" grpId="0" nodeType="clickEffect">
                                  <p:stCondLst>
                                    <p:cond delay="0"/>
                                  </p:stCondLst>
                                  <p:childTnLst>
                                    <p:set>
                                      <p:cBhvr>
                                        <p:cTn id="142" dur="1" fill="hold">
                                          <p:stCondLst>
                                            <p:cond delay="0"/>
                                          </p:stCondLst>
                                        </p:cTn>
                                        <p:tgtEl>
                                          <p:spTgt spid="175116"/>
                                        </p:tgtEl>
                                        <p:attrNameLst>
                                          <p:attrName>style.visibility</p:attrName>
                                        </p:attrNameLst>
                                      </p:cBhvr>
                                      <p:to>
                                        <p:strVal val="visible"/>
                                      </p:to>
                                    </p:set>
                                    <p:animEffect transition="in" filter="strips(upRight)">
                                      <p:cBhvr>
                                        <p:cTn id="143" dur="500"/>
                                        <p:tgtEl>
                                          <p:spTgt spid="175116"/>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nodeType="clickEffect">
                                  <p:stCondLst>
                                    <p:cond delay="0"/>
                                  </p:stCondLst>
                                  <p:childTnLst>
                                    <p:set>
                                      <p:cBhvr>
                                        <p:cTn id="147" dur="1" fill="hold">
                                          <p:stCondLst>
                                            <p:cond delay="0"/>
                                          </p:stCondLst>
                                        </p:cTn>
                                        <p:tgtEl>
                                          <p:spTgt spid="175171"/>
                                        </p:tgtEl>
                                        <p:attrNameLst>
                                          <p:attrName>style.visibility</p:attrName>
                                        </p:attrNameLst>
                                      </p:cBhvr>
                                      <p:to>
                                        <p:strVal val="visible"/>
                                      </p:to>
                                    </p:set>
                                    <p:animEffect transition="in" filter="dissolve">
                                      <p:cBhvr>
                                        <p:cTn id="148" dur="500"/>
                                        <p:tgtEl>
                                          <p:spTgt spid="175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10" grpId="0" animBg="1"/>
      <p:bldP spid="175111" grpId="0" animBg="1"/>
      <p:bldP spid="175115" grpId="0" animBg="1"/>
      <p:bldP spid="175116" grpId="0" animBg="1"/>
      <p:bldP spid="175117" grpId="0" animBg="1"/>
      <p:bldP spid="175118" grpId="0" animBg="1"/>
      <p:bldP spid="175119" grpId="0" autoUpdateAnimBg="0"/>
      <p:bldP spid="175120" grpId="0" autoUpdateAnimBg="0"/>
      <p:bldP spid="175121" grpId="0" autoUpdateAnimBg="0"/>
      <p:bldP spid="175157" grpId="0" autoUpdateAnimBg="0"/>
      <p:bldP spid="175170"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59746" name="Text Box 2"/>
          <p:cNvSpPr txBox="1">
            <a:spLocks noChangeArrowheads="1"/>
          </p:cNvSpPr>
          <p:nvPr/>
        </p:nvSpPr>
        <p:spPr bwMode="auto">
          <a:xfrm>
            <a:off x="1828800" y="120650"/>
            <a:ext cx="59436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Arial" pitchFamily="34" charset="0"/>
              </a:rPr>
              <a:t>SPIRALS</a:t>
            </a:r>
            <a:endParaRPr lang="en-GB" sz="3600">
              <a:solidFill>
                <a:srgbClr val="FFFF00"/>
              </a:solidFill>
              <a:effectLst/>
              <a:latin typeface="Arial" pitchFamily="34" charset="0"/>
            </a:endParaRPr>
          </a:p>
        </p:txBody>
      </p:sp>
      <p:sp>
        <p:nvSpPr>
          <p:cNvPr id="159747" name="Text Box 3"/>
          <p:cNvSpPr txBox="1">
            <a:spLocks noChangeArrowheads="1"/>
          </p:cNvSpPr>
          <p:nvPr/>
        </p:nvSpPr>
        <p:spPr bwMode="auto">
          <a:xfrm>
            <a:off x="762000" y="866775"/>
            <a:ext cx="7543800" cy="265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buFontTx/>
              <a:buNone/>
            </a:pPr>
            <a:r>
              <a:rPr lang="en-US" sz="2800">
                <a:solidFill>
                  <a:schemeClr val="bg1"/>
                </a:solidFill>
                <a:effectLst/>
                <a:latin typeface="Arial" pitchFamily="34" charset="0"/>
              </a:rPr>
              <a:t>If a line rotates in a plane about one of its ends and if at the same time, a point moves along the line continuously in one direction,  the curves traced out by the moving point is called a </a:t>
            </a:r>
            <a:r>
              <a:rPr lang="en-US" sz="2800" i="1" u="sng">
                <a:solidFill>
                  <a:srgbClr val="FFFF00"/>
                </a:solidFill>
                <a:effectLst/>
                <a:latin typeface="Arial" pitchFamily="34" charset="0"/>
              </a:rPr>
              <a:t>SPIRAL.</a:t>
            </a:r>
            <a:endParaRPr lang="en-GB" sz="2800" i="1" u="sng">
              <a:solidFill>
                <a:srgbClr val="FFFF00"/>
              </a:solidFill>
              <a:effectLst/>
              <a:latin typeface="Arial" pitchFamily="34" charset="0"/>
            </a:endParaRPr>
          </a:p>
        </p:txBody>
      </p:sp>
      <p:sp>
        <p:nvSpPr>
          <p:cNvPr id="159748" name="Text Box 4"/>
          <p:cNvSpPr txBox="1">
            <a:spLocks noChangeArrowheads="1"/>
          </p:cNvSpPr>
          <p:nvPr/>
        </p:nvSpPr>
        <p:spPr bwMode="auto">
          <a:xfrm>
            <a:off x="990600" y="3854450"/>
            <a:ext cx="74676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chemeClr val="bg1"/>
                </a:solidFill>
                <a:effectLst/>
                <a:latin typeface="Arial" pitchFamily="34" charset="0"/>
              </a:rPr>
              <a:t>The point about which the line rotates is called a </a:t>
            </a:r>
            <a:r>
              <a:rPr lang="en-US" sz="2800" i="1" u="sng">
                <a:solidFill>
                  <a:srgbClr val="FFFF00"/>
                </a:solidFill>
                <a:effectLst/>
                <a:latin typeface="Arial" pitchFamily="34" charset="0"/>
              </a:rPr>
              <a:t>POLE.</a:t>
            </a:r>
            <a:endParaRPr lang="en-GB" sz="2800" i="1" u="sng">
              <a:solidFill>
                <a:srgbClr val="FFFF00"/>
              </a:solidFill>
              <a:effectLst/>
              <a:latin typeface="Arial" pitchFamily="34" charset="0"/>
            </a:endParaRPr>
          </a:p>
        </p:txBody>
      </p:sp>
      <p:sp>
        <p:nvSpPr>
          <p:cNvPr id="159749" name="Text Box 5"/>
          <p:cNvSpPr txBox="1">
            <a:spLocks noChangeArrowheads="1"/>
          </p:cNvSpPr>
          <p:nvPr/>
        </p:nvSpPr>
        <p:spPr bwMode="auto">
          <a:xfrm>
            <a:off x="990600" y="5027613"/>
            <a:ext cx="7239000" cy="1373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chemeClr val="bg1"/>
                </a:solidFill>
                <a:effectLst/>
                <a:latin typeface="Arial" pitchFamily="34" charset="0"/>
              </a:rPr>
              <a:t>The line joining any point on the curve with the pole is called the </a:t>
            </a:r>
            <a:r>
              <a:rPr lang="en-US" sz="2800" i="1" u="sng">
                <a:solidFill>
                  <a:srgbClr val="FFFF00"/>
                </a:solidFill>
                <a:effectLst/>
                <a:latin typeface="Arial" pitchFamily="34" charset="0"/>
              </a:rPr>
              <a:t>RADIUS VECTOR.</a:t>
            </a:r>
            <a:endParaRPr lang="en-GB" sz="2800" i="1" u="sng">
              <a:solidFill>
                <a:srgbClr val="FFFF00"/>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59746"/>
                                        </p:tgtEl>
                                        <p:attrNameLst>
                                          <p:attrName>style.visibility</p:attrName>
                                        </p:attrNameLst>
                                      </p:cBhvr>
                                      <p:to>
                                        <p:strVal val="visible"/>
                                      </p:to>
                                    </p:set>
                                    <p:anim calcmode="lin" valueType="num">
                                      <p:cBhvr additive="base">
                                        <p:cTn id="7" dur="500" fill="hold"/>
                                        <p:tgtEl>
                                          <p:spTgt spid="159746"/>
                                        </p:tgtEl>
                                        <p:attrNameLst>
                                          <p:attrName>ppt_x</p:attrName>
                                        </p:attrNameLst>
                                      </p:cBhvr>
                                      <p:tavLst>
                                        <p:tav tm="0">
                                          <p:val>
                                            <p:strVal val="0-#ppt_w/2"/>
                                          </p:val>
                                        </p:tav>
                                        <p:tav tm="100000">
                                          <p:val>
                                            <p:strVal val="#ppt_x"/>
                                          </p:val>
                                        </p:tav>
                                      </p:tavLst>
                                    </p:anim>
                                    <p:anim calcmode="lin" valueType="num">
                                      <p:cBhvr additive="base">
                                        <p:cTn id="8" dur="500" fill="hold"/>
                                        <p:tgtEl>
                                          <p:spTgt spid="15974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59747"/>
                                        </p:tgtEl>
                                        <p:attrNameLst>
                                          <p:attrName>style.visibility</p:attrName>
                                        </p:attrNameLst>
                                      </p:cBhvr>
                                      <p:to>
                                        <p:strVal val="visible"/>
                                      </p:to>
                                    </p:set>
                                    <p:anim calcmode="lin" valueType="num">
                                      <p:cBhvr additive="base">
                                        <p:cTn id="13" dur="500" fill="hold"/>
                                        <p:tgtEl>
                                          <p:spTgt spid="159747"/>
                                        </p:tgtEl>
                                        <p:attrNameLst>
                                          <p:attrName>ppt_x</p:attrName>
                                        </p:attrNameLst>
                                      </p:cBhvr>
                                      <p:tavLst>
                                        <p:tav tm="0">
                                          <p:val>
                                            <p:strVal val="1+#ppt_w/2"/>
                                          </p:val>
                                        </p:tav>
                                        <p:tav tm="100000">
                                          <p:val>
                                            <p:strVal val="#ppt_x"/>
                                          </p:val>
                                        </p:tav>
                                      </p:tavLst>
                                    </p:anim>
                                    <p:anim calcmode="lin" valueType="num">
                                      <p:cBhvr additive="base">
                                        <p:cTn id="14" dur="500" fill="hold"/>
                                        <p:tgtEl>
                                          <p:spTgt spid="15974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9748"/>
                                        </p:tgtEl>
                                        <p:attrNameLst>
                                          <p:attrName>style.visibility</p:attrName>
                                        </p:attrNameLst>
                                      </p:cBhvr>
                                      <p:to>
                                        <p:strVal val="visible"/>
                                      </p:to>
                                    </p:set>
                                    <p:anim calcmode="lin" valueType="num">
                                      <p:cBhvr additive="base">
                                        <p:cTn id="19" dur="500" fill="hold"/>
                                        <p:tgtEl>
                                          <p:spTgt spid="159748"/>
                                        </p:tgtEl>
                                        <p:attrNameLst>
                                          <p:attrName>ppt_x</p:attrName>
                                        </p:attrNameLst>
                                      </p:cBhvr>
                                      <p:tavLst>
                                        <p:tav tm="0">
                                          <p:val>
                                            <p:strVal val="0-#ppt_w/2"/>
                                          </p:val>
                                        </p:tav>
                                        <p:tav tm="100000">
                                          <p:val>
                                            <p:strVal val="#ppt_x"/>
                                          </p:val>
                                        </p:tav>
                                      </p:tavLst>
                                    </p:anim>
                                    <p:anim calcmode="lin" valueType="num">
                                      <p:cBhvr additive="base">
                                        <p:cTn id="20" dur="500" fill="hold"/>
                                        <p:tgtEl>
                                          <p:spTgt spid="15974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59749"/>
                                        </p:tgtEl>
                                        <p:attrNameLst>
                                          <p:attrName>style.visibility</p:attrName>
                                        </p:attrNameLst>
                                      </p:cBhvr>
                                      <p:to>
                                        <p:strVal val="visible"/>
                                      </p:to>
                                    </p:set>
                                    <p:anim calcmode="lin" valueType="num">
                                      <p:cBhvr additive="base">
                                        <p:cTn id="25" dur="500" fill="hold"/>
                                        <p:tgtEl>
                                          <p:spTgt spid="159749"/>
                                        </p:tgtEl>
                                        <p:attrNameLst>
                                          <p:attrName>ppt_x</p:attrName>
                                        </p:attrNameLst>
                                      </p:cBhvr>
                                      <p:tavLst>
                                        <p:tav tm="0">
                                          <p:val>
                                            <p:strVal val="#ppt_x"/>
                                          </p:val>
                                        </p:tav>
                                        <p:tav tm="100000">
                                          <p:val>
                                            <p:strVal val="#ppt_x"/>
                                          </p:val>
                                        </p:tav>
                                      </p:tavLst>
                                    </p:anim>
                                    <p:anim calcmode="lin" valueType="num">
                                      <p:cBhvr additive="base">
                                        <p:cTn id="26" dur="500" fill="hold"/>
                                        <p:tgtEl>
                                          <p:spTgt spid="1597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6" grpId="0" autoUpdateAnimBg="0"/>
      <p:bldP spid="159747" grpId="0" autoUpdateAnimBg="0"/>
      <p:bldP spid="159748" grpId="0" autoUpdateAnimBg="0"/>
      <p:bldP spid="159749"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0770" name="Rectangle 2"/>
          <p:cNvSpPr>
            <a:spLocks noChangeArrowheads="1"/>
          </p:cNvSpPr>
          <p:nvPr/>
        </p:nvSpPr>
        <p:spPr bwMode="auto">
          <a:xfrm>
            <a:off x="609600" y="76200"/>
            <a:ext cx="79248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chemeClr val="bg1"/>
                </a:solidFill>
                <a:effectLst/>
                <a:latin typeface="Arial" pitchFamily="34" charset="0"/>
              </a:rPr>
              <a:t>The angle between the radius vector and the line in its initial position is called the </a:t>
            </a:r>
            <a:r>
              <a:rPr lang="en-US" sz="2800" i="1" u="sng">
                <a:solidFill>
                  <a:srgbClr val="00FF00"/>
                </a:solidFill>
                <a:effectLst/>
                <a:latin typeface="Arial" pitchFamily="34" charset="0"/>
              </a:rPr>
              <a:t>VECTORIAL ANGLE.</a:t>
            </a:r>
            <a:endParaRPr lang="en-GB" sz="2800" i="1" u="sng">
              <a:solidFill>
                <a:srgbClr val="00FF00"/>
              </a:solidFill>
              <a:effectLst/>
              <a:latin typeface="Arial" pitchFamily="34" charset="0"/>
            </a:endParaRPr>
          </a:p>
        </p:txBody>
      </p:sp>
      <p:sp>
        <p:nvSpPr>
          <p:cNvPr id="160771" name="Rectangle 3"/>
          <p:cNvSpPr>
            <a:spLocks noChangeArrowheads="1"/>
          </p:cNvSpPr>
          <p:nvPr/>
        </p:nvSpPr>
        <p:spPr bwMode="auto">
          <a:xfrm>
            <a:off x="609600" y="1524000"/>
            <a:ext cx="75438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chemeClr val="bg1"/>
                </a:solidFill>
                <a:effectLst/>
                <a:latin typeface="Arial" pitchFamily="34" charset="0"/>
              </a:rPr>
              <a:t>Each complete revolution of the curve is termed as </a:t>
            </a:r>
            <a:r>
              <a:rPr lang="en-US" sz="2800" i="1" u="sng">
                <a:solidFill>
                  <a:srgbClr val="00FF00"/>
                </a:solidFill>
                <a:effectLst/>
                <a:latin typeface="Arial" pitchFamily="34" charset="0"/>
              </a:rPr>
              <a:t>CONVOLUTION</a:t>
            </a:r>
            <a:r>
              <a:rPr lang="en-US" sz="2800">
                <a:solidFill>
                  <a:srgbClr val="00FF00"/>
                </a:solidFill>
                <a:effectLst/>
                <a:latin typeface="Arial" pitchFamily="34" charset="0"/>
              </a:rPr>
              <a:t>.</a:t>
            </a:r>
            <a:endParaRPr lang="en-GB" sz="2800">
              <a:solidFill>
                <a:srgbClr val="00FF00"/>
              </a:solidFill>
              <a:effectLst/>
              <a:latin typeface="Arial" pitchFamily="34" charset="0"/>
            </a:endParaRPr>
          </a:p>
        </p:txBody>
      </p:sp>
      <p:sp>
        <p:nvSpPr>
          <p:cNvPr id="160772" name="Text Box 4"/>
          <p:cNvSpPr txBox="1">
            <a:spLocks noChangeArrowheads="1"/>
          </p:cNvSpPr>
          <p:nvPr/>
        </p:nvSpPr>
        <p:spPr bwMode="auto">
          <a:xfrm>
            <a:off x="3703638" y="2514600"/>
            <a:ext cx="1630362" cy="701675"/>
          </a:xfrm>
          <a:prstGeom prst="rect">
            <a:avLst/>
          </a:prstGeom>
          <a:noFill/>
          <a:ln>
            <a:noFill/>
          </a:ln>
          <a:effectLst/>
          <a:extLst>
            <a:ext uri="{909E8E84-426E-40DD-AFC4-6F175D3DCCD1}">
              <a14:hiddenFill xmlns:a14="http://schemas.microsoft.com/office/drawing/2010/main">
                <a:solidFill>
                  <a:srgbClr val="0000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4000">
                <a:solidFill>
                  <a:srgbClr val="FFFF00"/>
                </a:solidFill>
                <a:effectLst/>
                <a:latin typeface="Comic Sans MS" pitchFamily="66" charset="0"/>
              </a:rPr>
              <a:t>Spiral</a:t>
            </a:r>
          </a:p>
        </p:txBody>
      </p:sp>
      <p:sp>
        <p:nvSpPr>
          <p:cNvPr id="160773" name="Text Box 5"/>
          <p:cNvSpPr txBox="1">
            <a:spLocks noChangeArrowheads="1"/>
          </p:cNvSpPr>
          <p:nvPr/>
        </p:nvSpPr>
        <p:spPr bwMode="auto">
          <a:xfrm>
            <a:off x="457200" y="4191000"/>
            <a:ext cx="326072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chemeClr val="bg1"/>
                </a:solidFill>
                <a:effectLst/>
              </a:rPr>
              <a:t>Arche Median</a:t>
            </a:r>
          </a:p>
        </p:txBody>
      </p:sp>
      <p:sp>
        <p:nvSpPr>
          <p:cNvPr id="160774" name="Text Box 6"/>
          <p:cNvSpPr txBox="1">
            <a:spLocks noChangeArrowheads="1"/>
          </p:cNvSpPr>
          <p:nvPr/>
        </p:nvSpPr>
        <p:spPr bwMode="auto">
          <a:xfrm>
            <a:off x="4635500" y="4191000"/>
            <a:ext cx="44323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chemeClr val="bg1"/>
                </a:solidFill>
                <a:effectLst/>
              </a:rPr>
              <a:t> Spiral for Clock                             Semicircle Quarter Circle</a:t>
            </a:r>
          </a:p>
        </p:txBody>
      </p:sp>
      <p:sp>
        <p:nvSpPr>
          <p:cNvPr id="160775" name="Text Box 7"/>
          <p:cNvSpPr txBox="1">
            <a:spLocks noChangeArrowheads="1"/>
          </p:cNvSpPr>
          <p:nvPr/>
        </p:nvSpPr>
        <p:spPr bwMode="auto">
          <a:xfrm>
            <a:off x="2990850" y="5715000"/>
            <a:ext cx="3181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chemeClr val="bg1"/>
                </a:solidFill>
                <a:effectLst/>
              </a:rPr>
              <a:t> Logarithmic</a:t>
            </a:r>
          </a:p>
        </p:txBody>
      </p:sp>
      <p:grpSp>
        <p:nvGrpSpPr>
          <p:cNvPr id="160776" name="Group 8"/>
          <p:cNvGrpSpPr>
            <a:grpSpLocks/>
          </p:cNvGrpSpPr>
          <p:nvPr/>
        </p:nvGrpSpPr>
        <p:grpSpPr bwMode="auto">
          <a:xfrm>
            <a:off x="2143125" y="3046413"/>
            <a:ext cx="4562475" cy="2832100"/>
            <a:chOff x="1056" y="480"/>
            <a:chExt cx="3552" cy="2784"/>
          </a:xfrm>
        </p:grpSpPr>
        <p:sp>
          <p:nvSpPr>
            <p:cNvPr id="160777" name="Line 9"/>
            <p:cNvSpPr>
              <a:spLocks noChangeShapeType="1"/>
            </p:cNvSpPr>
            <p:nvPr/>
          </p:nvSpPr>
          <p:spPr bwMode="auto">
            <a:xfrm>
              <a:off x="2880" y="480"/>
              <a:ext cx="0" cy="624"/>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0778" name="Line 10"/>
            <p:cNvSpPr>
              <a:spLocks noChangeShapeType="1"/>
            </p:cNvSpPr>
            <p:nvPr/>
          </p:nvSpPr>
          <p:spPr bwMode="auto">
            <a:xfrm>
              <a:off x="1056" y="1104"/>
              <a:ext cx="3552"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0779" name="Line 11"/>
            <p:cNvSpPr>
              <a:spLocks noChangeShapeType="1"/>
            </p:cNvSpPr>
            <p:nvPr/>
          </p:nvSpPr>
          <p:spPr bwMode="auto">
            <a:xfrm>
              <a:off x="1056" y="1104"/>
              <a:ext cx="0" cy="672"/>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0780" name="Line 12"/>
            <p:cNvSpPr>
              <a:spLocks noChangeShapeType="1"/>
            </p:cNvSpPr>
            <p:nvPr/>
          </p:nvSpPr>
          <p:spPr bwMode="auto">
            <a:xfrm>
              <a:off x="4608" y="1104"/>
              <a:ext cx="0" cy="672"/>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0781" name="Line 13"/>
            <p:cNvSpPr>
              <a:spLocks noChangeShapeType="1"/>
            </p:cNvSpPr>
            <p:nvPr/>
          </p:nvSpPr>
          <p:spPr bwMode="auto">
            <a:xfrm>
              <a:off x="2880" y="672"/>
              <a:ext cx="0" cy="2592"/>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60782" name="Rectangle 14"/>
          <p:cNvSpPr>
            <a:spLocks noChangeArrowheads="1"/>
          </p:cNvSpPr>
          <p:nvPr/>
        </p:nvSpPr>
        <p:spPr bwMode="auto">
          <a:xfrm>
            <a:off x="4479925" y="3048000"/>
            <a:ext cx="18415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endParaRPr lang="en-GB" sz="4400" b="0">
              <a:solidFill>
                <a:schemeClr val="tx2"/>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0770"/>
                                        </p:tgtEl>
                                        <p:attrNameLst>
                                          <p:attrName>style.visibility</p:attrName>
                                        </p:attrNameLst>
                                      </p:cBhvr>
                                      <p:to>
                                        <p:strVal val="visible"/>
                                      </p:to>
                                    </p:set>
                                    <p:anim calcmode="lin" valueType="num">
                                      <p:cBhvr additive="base">
                                        <p:cTn id="7" dur="500" fill="hold"/>
                                        <p:tgtEl>
                                          <p:spTgt spid="160770"/>
                                        </p:tgtEl>
                                        <p:attrNameLst>
                                          <p:attrName>ppt_x</p:attrName>
                                        </p:attrNameLst>
                                      </p:cBhvr>
                                      <p:tavLst>
                                        <p:tav tm="0">
                                          <p:val>
                                            <p:strVal val="0-#ppt_w/2"/>
                                          </p:val>
                                        </p:tav>
                                        <p:tav tm="100000">
                                          <p:val>
                                            <p:strVal val="#ppt_x"/>
                                          </p:val>
                                        </p:tav>
                                      </p:tavLst>
                                    </p:anim>
                                    <p:anim calcmode="lin" valueType="num">
                                      <p:cBhvr additive="base">
                                        <p:cTn id="8" dur="500" fill="hold"/>
                                        <p:tgtEl>
                                          <p:spTgt spid="16077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0771"/>
                                        </p:tgtEl>
                                        <p:attrNameLst>
                                          <p:attrName>style.visibility</p:attrName>
                                        </p:attrNameLst>
                                      </p:cBhvr>
                                      <p:to>
                                        <p:strVal val="visible"/>
                                      </p:to>
                                    </p:set>
                                    <p:anim calcmode="lin" valueType="num">
                                      <p:cBhvr additive="base">
                                        <p:cTn id="13" dur="500" fill="hold"/>
                                        <p:tgtEl>
                                          <p:spTgt spid="160771"/>
                                        </p:tgtEl>
                                        <p:attrNameLst>
                                          <p:attrName>ppt_x</p:attrName>
                                        </p:attrNameLst>
                                      </p:cBhvr>
                                      <p:tavLst>
                                        <p:tav tm="0">
                                          <p:val>
                                            <p:strVal val="1+#ppt_w/2"/>
                                          </p:val>
                                        </p:tav>
                                        <p:tav tm="100000">
                                          <p:val>
                                            <p:strVal val="#ppt_x"/>
                                          </p:val>
                                        </p:tav>
                                      </p:tavLst>
                                    </p:anim>
                                    <p:anim calcmode="lin" valueType="num">
                                      <p:cBhvr additive="base">
                                        <p:cTn id="14" dur="500" fill="hold"/>
                                        <p:tgtEl>
                                          <p:spTgt spid="160771"/>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60772"/>
                                        </p:tgtEl>
                                        <p:attrNameLst>
                                          <p:attrName>style.visibility</p:attrName>
                                        </p:attrNameLst>
                                      </p:cBhvr>
                                      <p:to>
                                        <p:strVal val="visible"/>
                                      </p:to>
                                    </p:set>
                                    <p:animEffect transition="in" filter="dissolve">
                                      <p:cBhvr>
                                        <p:cTn id="18" dur="500"/>
                                        <p:tgtEl>
                                          <p:spTgt spid="16077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nodeType="clickEffect">
                                  <p:stCondLst>
                                    <p:cond delay="0"/>
                                  </p:stCondLst>
                                  <p:childTnLst>
                                    <p:set>
                                      <p:cBhvr>
                                        <p:cTn id="22" dur="1" fill="hold">
                                          <p:stCondLst>
                                            <p:cond delay="0"/>
                                          </p:stCondLst>
                                        </p:cTn>
                                        <p:tgtEl>
                                          <p:spTgt spid="160776"/>
                                        </p:tgtEl>
                                        <p:attrNameLst>
                                          <p:attrName>style.visibility</p:attrName>
                                        </p:attrNameLst>
                                      </p:cBhvr>
                                      <p:to>
                                        <p:strVal val="visible"/>
                                      </p:to>
                                    </p:set>
                                    <p:animEffect transition="in" filter="dissolve">
                                      <p:cBhvr>
                                        <p:cTn id="23" dur="500"/>
                                        <p:tgtEl>
                                          <p:spTgt spid="16077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2" presetClass="entr" presetSubtype="1" fill="hold" grpId="0" nodeType="clickEffect">
                                  <p:stCondLst>
                                    <p:cond delay="0"/>
                                  </p:stCondLst>
                                  <p:childTnLst>
                                    <p:set>
                                      <p:cBhvr>
                                        <p:cTn id="27" dur="1" fill="hold">
                                          <p:stCondLst>
                                            <p:cond delay="0"/>
                                          </p:stCondLst>
                                        </p:cTn>
                                        <p:tgtEl>
                                          <p:spTgt spid="160773"/>
                                        </p:tgtEl>
                                        <p:attrNameLst>
                                          <p:attrName>style.visibility</p:attrName>
                                        </p:attrNameLst>
                                      </p:cBhvr>
                                      <p:to>
                                        <p:strVal val="visible"/>
                                      </p:to>
                                    </p:set>
                                    <p:animEffect transition="in" filter="slide(fromTop)">
                                      <p:cBhvr>
                                        <p:cTn id="28" dur="500"/>
                                        <p:tgtEl>
                                          <p:spTgt spid="16077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2" presetClass="entr" presetSubtype="1" fill="hold" grpId="0" nodeType="clickEffect">
                                  <p:stCondLst>
                                    <p:cond delay="0"/>
                                  </p:stCondLst>
                                  <p:childTnLst>
                                    <p:set>
                                      <p:cBhvr>
                                        <p:cTn id="32" dur="1" fill="hold">
                                          <p:stCondLst>
                                            <p:cond delay="0"/>
                                          </p:stCondLst>
                                        </p:cTn>
                                        <p:tgtEl>
                                          <p:spTgt spid="160775"/>
                                        </p:tgtEl>
                                        <p:attrNameLst>
                                          <p:attrName>style.visibility</p:attrName>
                                        </p:attrNameLst>
                                      </p:cBhvr>
                                      <p:to>
                                        <p:strVal val="visible"/>
                                      </p:to>
                                    </p:set>
                                    <p:animEffect transition="in" filter="slide(fromTop)">
                                      <p:cBhvr>
                                        <p:cTn id="33" dur="500"/>
                                        <p:tgtEl>
                                          <p:spTgt spid="16077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2" presetClass="entr" presetSubtype="1" fill="hold" grpId="0" nodeType="clickEffect">
                                  <p:stCondLst>
                                    <p:cond delay="0"/>
                                  </p:stCondLst>
                                  <p:childTnLst>
                                    <p:set>
                                      <p:cBhvr>
                                        <p:cTn id="37" dur="1" fill="hold">
                                          <p:stCondLst>
                                            <p:cond delay="0"/>
                                          </p:stCondLst>
                                        </p:cTn>
                                        <p:tgtEl>
                                          <p:spTgt spid="160774"/>
                                        </p:tgtEl>
                                        <p:attrNameLst>
                                          <p:attrName>style.visibility</p:attrName>
                                        </p:attrNameLst>
                                      </p:cBhvr>
                                      <p:to>
                                        <p:strVal val="visible"/>
                                      </p:to>
                                    </p:set>
                                    <p:animEffect transition="in" filter="slide(fromTop)">
                                      <p:cBhvr>
                                        <p:cTn id="38" dur="500"/>
                                        <p:tgtEl>
                                          <p:spTgt spid="160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770" grpId="0" autoUpdateAnimBg="0"/>
      <p:bldP spid="160771" grpId="0" autoUpdateAnimBg="0"/>
      <p:bldP spid="160772" grpId="0" autoUpdateAnimBg="0"/>
      <p:bldP spid="160773" grpId="0" autoUpdateAnimBg="0"/>
      <p:bldP spid="160774" grpId="0" autoUpdateAnimBg="0"/>
      <p:bldP spid="160775"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1794" name="Text Box 2"/>
          <p:cNvSpPr txBox="1">
            <a:spLocks noChangeArrowheads="1"/>
          </p:cNvSpPr>
          <p:nvPr/>
        </p:nvSpPr>
        <p:spPr bwMode="auto">
          <a:xfrm>
            <a:off x="609600" y="0"/>
            <a:ext cx="6553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latin typeface="Arial" pitchFamily="34" charset="0"/>
              </a:rPr>
              <a:t>ARCHEMEDIAN SPIRAL</a:t>
            </a:r>
          </a:p>
        </p:txBody>
      </p:sp>
      <p:sp>
        <p:nvSpPr>
          <p:cNvPr id="161795" name="Text Box 3"/>
          <p:cNvSpPr txBox="1">
            <a:spLocks noChangeArrowheads="1"/>
          </p:cNvSpPr>
          <p:nvPr/>
        </p:nvSpPr>
        <p:spPr bwMode="auto">
          <a:xfrm>
            <a:off x="609600" y="762000"/>
            <a:ext cx="8229600" cy="283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bg1"/>
                </a:solidFill>
                <a:effectLst/>
                <a:latin typeface="Arial" pitchFamily="34" charset="0"/>
              </a:rPr>
              <a:t>It is a curve traced out by a point moving in such a way that its </a:t>
            </a:r>
            <a:r>
              <a:rPr lang="en-US" sz="3600">
                <a:solidFill>
                  <a:srgbClr val="00CC00"/>
                </a:solidFill>
                <a:effectLst/>
                <a:latin typeface="Arial" pitchFamily="34" charset="0"/>
              </a:rPr>
              <a:t>movement</a:t>
            </a:r>
            <a:r>
              <a:rPr lang="en-US" sz="3600">
                <a:solidFill>
                  <a:schemeClr val="bg1"/>
                </a:solidFill>
                <a:effectLst/>
                <a:latin typeface="Arial" pitchFamily="34" charset="0"/>
              </a:rPr>
              <a:t> towards or away from the pole </a:t>
            </a:r>
            <a:r>
              <a:rPr lang="en-US" sz="3600">
                <a:solidFill>
                  <a:srgbClr val="00CC00"/>
                </a:solidFill>
                <a:effectLst/>
                <a:latin typeface="Arial" pitchFamily="34" charset="0"/>
              </a:rPr>
              <a:t>is uniform</a:t>
            </a:r>
            <a:r>
              <a:rPr lang="en-US" sz="3600">
                <a:solidFill>
                  <a:schemeClr val="bg1"/>
                </a:solidFill>
                <a:effectLst/>
                <a:latin typeface="Arial" pitchFamily="34" charset="0"/>
              </a:rPr>
              <a:t> with the </a:t>
            </a:r>
            <a:r>
              <a:rPr lang="en-US" sz="3600">
                <a:solidFill>
                  <a:srgbClr val="00CC00"/>
                </a:solidFill>
                <a:effectLst/>
                <a:latin typeface="Arial" pitchFamily="34" charset="0"/>
              </a:rPr>
              <a:t>increase of vectorial angle</a:t>
            </a:r>
            <a:r>
              <a:rPr lang="en-US" sz="3600">
                <a:solidFill>
                  <a:schemeClr val="bg1"/>
                </a:solidFill>
                <a:effectLst/>
                <a:latin typeface="Arial" pitchFamily="34" charset="0"/>
              </a:rPr>
              <a:t> from the starting line.</a:t>
            </a:r>
          </a:p>
        </p:txBody>
      </p:sp>
      <p:sp>
        <p:nvSpPr>
          <p:cNvPr id="161796" name="Text Box 4"/>
          <p:cNvSpPr txBox="1">
            <a:spLocks noChangeArrowheads="1"/>
          </p:cNvSpPr>
          <p:nvPr/>
        </p:nvSpPr>
        <p:spPr bwMode="auto">
          <a:xfrm>
            <a:off x="762000" y="3702050"/>
            <a:ext cx="65532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latin typeface="Arial" pitchFamily="34" charset="0"/>
              </a:rPr>
              <a:t>USES :-</a:t>
            </a:r>
          </a:p>
        </p:txBody>
      </p:sp>
      <p:sp>
        <p:nvSpPr>
          <p:cNvPr id="161797" name="Text Box 5"/>
          <p:cNvSpPr txBox="1">
            <a:spLocks noChangeArrowheads="1"/>
          </p:cNvSpPr>
          <p:nvPr/>
        </p:nvSpPr>
        <p:spPr bwMode="auto">
          <a:xfrm>
            <a:off x="685800" y="4476750"/>
            <a:ext cx="8229600"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bg1"/>
                </a:solidFill>
                <a:effectLst/>
                <a:latin typeface="Arial" pitchFamily="34" charset="0"/>
              </a:rPr>
              <a:t>Teeth profile of Helical gears.</a:t>
            </a:r>
          </a:p>
          <a:p>
            <a:pPr>
              <a:lnSpc>
                <a:spcPct val="100000"/>
              </a:lnSpc>
              <a:buFontTx/>
              <a:buNone/>
            </a:pPr>
            <a:r>
              <a:rPr lang="en-US" sz="3600">
                <a:solidFill>
                  <a:schemeClr val="bg1"/>
                </a:solidFill>
                <a:effectLst/>
                <a:latin typeface="Arial" pitchFamily="34" charset="0"/>
              </a:rPr>
              <a:t>Profiles of cams etc.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4">
                                            <p:txEl>
                                              <p:pRg st="0" end="0"/>
                                            </p:txEl>
                                          </p:spTgt>
                                        </p:tgtEl>
                                        <p:attrNameLst>
                                          <p:attrName>style.visibility</p:attrName>
                                        </p:attrNameLst>
                                      </p:cBhvr>
                                      <p:to>
                                        <p:strVal val="visible"/>
                                      </p:to>
                                    </p:set>
                                    <p:animEffect transition="in" filter="dissolve">
                                      <p:cBhvr>
                                        <p:cTn id="7" dur="500"/>
                                        <p:tgtEl>
                                          <p:spTgt spid="16179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5">
                                            <p:txEl>
                                              <p:pRg st="0" end="0"/>
                                            </p:txEl>
                                          </p:spTgt>
                                        </p:tgtEl>
                                        <p:attrNameLst>
                                          <p:attrName>style.visibility</p:attrName>
                                        </p:attrNameLst>
                                      </p:cBhvr>
                                      <p:to>
                                        <p:strVal val="visible"/>
                                      </p:to>
                                    </p:set>
                                    <p:animEffect transition="in" filter="dissolve">
                                      <p:cBhvr>
                                        <p:cTn id="12" dur="500"/>
                                        <p:tgtEl>
                                          <p:spTgt spid="16179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1796">
                                            <p:txEl>
                                              <p:pRg st="0" end="0"/>
                                            </p:txEl>
                                          </p:spTgt>
                                        </p:tgtEl>
                                        <p:attrNameLst>
                                          <p:attrName>style.visibility</p:attrName>
                                        </p:attrNameLst>
                                      </p:cBhvr>
                                      <p:to>
                                        <p:strVal val="visible"/>
                                      </p:to>
                                    </p:set>
                                    <p:animEffect transition="in" filter="dissolve">
                                      <p:cBhvr>
                                        <p:cTn id="17" dur="500"/>
                                        <p:tgtEl>
                                          <p:spTgt spid="161796">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61797">
                                            <p:txEl>
                                              <p:pRg st="0" end="0"/>
                                            </p:txEl>
                                          </p:spTgt>
                                        </p:tgtEl>
                                        <p:attrNameLst>
                                          <p:attrName>style.visibility</p:attrName>
                                        </p:attrNameLst>
                                      </p:cBhvr>
                                      <p:to>
                                        <p:strVal val="visible"/>
                                      </p:to>
                                    </p:set>
                                    <p:animEffect transition="in" filter="dissolve">
                                      <p:cBhvr>
                                        <p:cTn id="22" dur="500"/>
                                        <p:tgtEl>
                                          <p:spTgt spid="161797">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1797">
                                            <p:txEl>
                                              <p:pRg st="1" end="1"/>
                                            </p:txEl>
                                          </p:spTgt>
                                        </p:tgtEl>
                                        <p:attrNameLst>
                                          <p:attrName>style.visibility</p:attrName>
                                        </p:attrNameLst>
                                      </p:cBhvr>
                                      <p:to>
                                        <p:strVal val="visible"/>
                                      </p:to>
                                    </p:set>
                                    <p:animEffect transition="in" filter="dissolve">
                                      <p:cBhvr>
                                        <p:cTn id="27" dur="500"/>
                                        <p:tgtEl>
                                          <p:spTgt spid="16179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4" grpId="0" build="p" autoUpdateAnimBg="0"/>
      <p:bldP spid="161795" grpId="0" build="p" autoUpdateAnimBg="0"/>
      <p:bldP spid="161796" grpId="0" build="p" autoUpdateAnimBg="0"/>
      <p:bldP spid="161797"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2818" name="Text Box 2"/>
          <p:cNvSpPr txBox="1">
            <a:spLocks noChangeArrowheads="1"/>
          </p:cNvSpPr>
          <p:nvPr/>
        </p:nvSpPr>
        <p:spPr bwMode="auto">
          <a:xfrm>
            <a:off x="533400" y="990600"/>
            <a:ext cx="8153400" cy="338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bg1"/>
                </a:solidFill>
                <a:effectLst/>
                <a:latin typeface="Arial" pitchFamily="34" charset="0"/>
              </a:rPr>
              <a:t>To construct an Archemedian Spiral of one convolutions, given the radial movement of the point P during one convolution as 60 mm and the initial position of P is the farthest point on the line or free end of the line.  </a:t>
            </a:r>
            <a:endParaRPr lang="en-GB" sz="3600">
              <a:solidFill>
                <a:schemeClr val="bg1"/>
              </a:solidFill>
              <a:effectLst/>
              <a:latin typeface="Arial" pitchFamily="34" charset="0"/>
            </a:endParaRPr>
          </a:p>
        </p:txBody>
      </p:sp>
      <p:sp>
        <p:nvSpPr>
          <p:cNvPr id="162819" name="Text Box 3"/>
          <p:cNvSpPr txBox="1">
            <a:spLocks noChangeArrowheads="1"/>
          </p:cNvSpPr>
          <p:nvPr/>
        </p:nvSpPr>
        <p:spPr bwMode="auto">
          <a:xfrm>
            <a:off x="457200" y="5011738"/>
            <a:ext cx="8534400"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latin typeface="Arial" pitchFamily="34" charset="0"/>
              </a:rPr>
              <a:t>Greatest radius  =  60    mm    &amp;</a:t>
            </a:r>
          </a:p>
          <a:p>
            <a:pPr algn="l">
              <a:lnSpc>
                <a:spcPct val="100000"/>
              </a:lnSpc>
              <a:buFontTx/>
              <a:buNone/>
            </a:pPr>
            <a:r>
              <a:rPr lang="en-US" sz="2800">
                <a:solidFill>
                  <a:srgbClr val="FFFF00"/>
                </a:solidFill>
                <a:effectLst/>
                <a:latin typeface="Arial" pitchFamily="34" charset="0"/>
              </a:rPr>
              <a:t>Shortest radius  =    00  mm ( at centre or at pole)</a:t>
            </a:r>
            <a:endParaRPr lang="en-GB" sz="2800">
              <a:solidFill>
                <a:srgbClr val="FFFF00"/>
              </a:solidFill>
              <a:effectLst/>
              <a:latin typeface="Arial" pitchFamily="34" charset="0"/>
            </a:endParaRPr>
          </a:p>
        </p:txBody>
      </p:sp>
      <p:sp>
        <p:nvSpPr>
          <p:cNvPr id="162820" name="Text Box 4"/>
          <p:cNvSpPr txBox="1">
            <a:spLocks noChangeArrowheads="1"/>
          </p:cNvSpPr>
          <p:nvPr/>
        </p:nvSpPr>
        <p:spPr bwMode="auto">
          <a:xfrm>
            <a:off x="990600" y="228600"/>
            <a:ext cx="3352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i="1" u="sng">
                <a:solidFill>
                  <a:srgbClr val="00CC00"/>
                </a:solidFill>
                <a:effectLst/>
                <a:latin typeface="Arial" pitchFamily="34" charset="0"/>
              </a:rPr>
              <a:t>PROBLEM:</a:t>
            </a:r>
            <a:endParaRPr lang="en-GB" sz="3200" i="1" u="sng">
              <a:solidFill>
                <a:srgbClr val="00CC00"/>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2820">
                                            <p:txEl>
                                              <p:pRg st="0" end="0"/>
                                            </p:txEl>
                                          </p:spTgt>
                                        </p:tgtEl>
                                        <p:attrNameLst>
                                          <p:attrName>style.visibility</p:attrName>
                                        </p:attrNameLst>
                                      </p:cBhvr>
                                      <p:to>
                                        <p:strVal val="visible"/>
                                      </p:to>
                                    </p:set>
                                    <p:animEffect transition="in" filter="dissolve">
                                      <p:cBhvr>
                                        <p:cTn id="7" dur="500"/>
                                        <p:tgtEl>
                                          <p:spTgt spid="1628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2818">
                                            <p:txEl>
                                              <p:pRg st="0" end="0"/>
                                            </p:txEl>
                                          </p:spTgt>
                                        </p:tgtEl>
                                        <p:attrNameLst>
                                          <p:attrName>style.visibility</p:attrName>
                                        </p:attrNameLst>
                                      </p:cBhvr>
                                      <p:to>
                                        <p:strVal val="visible"/>
                                      </p:to>
                                    </p:set>
                                    <p:animEffect transition="in" filter="dissolve">
                                      <p:cBhvr>
                                        <p:cTn id="12" dur="500"/>
                                        <p:tgtEl>
                                          <p:spTgt spid="16281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2819">
                                            <p:txEl>
                                              <p:pRg st="0" end="0"/>
                                            </p:txEl>
                                          </p:spTgt>
                                        </p:tgtEl>
                                        <p:attrNameLst>
                                          <p:attrName>style.visibility</p:attrName>
                                        </p:attrNameLst>
                                      </p:cBhvr>
                                      <p:to>
                                        <p:strVal val="visible"/>
                                      </p:to>
                                    </p:set>
                                    <p:animEffect transition="in" filter="dissolve">
                                      <p:cBhvr>
                                        <p:cTn id="17" dur="500"/>
                                        <p:tgtEl>
                                          <p:spTgt spid="16281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62819">
                                            <p:txEl>
                                              <p:pRg st="1" end="1"/>
                                            </p:txEl>
                                          </p:spTgt>
                                        </p:tgtEl>
                                        <p:attrNameLst>
                                          <p:attrName>style.visibility</p:attrName>
                                        </p:attrNameLst>
                                      </p:cBhvr>
                                      <p:to>
                                        <p:strVal val="visible"/>
                                      </p:to>
                                    </p:set>
                                    <p:animEffect transition="in" filter="dissolve">
                                      <p:cBhvr>
                                        <p:cTn id="22" dur="500"/>
                                        <p:tgtEl>
                                          <p:spTgt spid="16281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18" grpId="0" build="p" autoUpdateAnimBg="0"/>
      <p:bldP spid="162819" grpId="0" build="p" autoUpdateAnimBg="0"/>
      <p:bldP spid="162820" grpId="0" build="p"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3842" name="Text Box 2"/>
          <p:cNvSpPr txBox="1">
            <a:spLocks noChangeArrowheads="1"/>
          </p:cNvSpPr>
          <p:nvPr/>
        </p:nvSpPr>
        <p:spPr bwMode="auto">
          <a:xfrm>
            <a:off x="4724400" y="37338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10</a:t>
            </a:r>
          </a:p>
        </p:txBody>
      </p:sp>
      <p:sp>
        <p:nvSpPr>
          <p:cNvPr id="163843" name="Freeform 3"/>
          <p:cNvSpPr>
            <a:spLocks/>
          </p:cNvSpPr>
          <p:nvPr/>
        </p:nvSpPr>
        <p:spPr bwMode="auto">
          <a:xfrm>
            <a:off x="1422400" y="304800"/>
            <a:ext cx="6242050" cy="6248400"/>
          </a:xfrm>
          <a:custGeom>
            <a:avLst/>
            <a:gdLst>
              <a:gd name="T0" fmla="*/ 17524 w 17548"/>
              <a:gd name="T1" fmla="*/ 8158 h 17570"/>
              <a:gd name="T2" fmla="*/ 17347 w 17548"/>
              <a:gd name="T3" fmla="*/ 6917 h 17570"/>
              <a:gd name="T4" fmla="*/ 16994 w 17548"/>
              <a:gd name="T5" fmla="*/ 5715 h 17570"/>
              <a:gd name="T6" fmla="*/ 16474 w 17548"/>
              <a:gd name="T7" fmla="*/ 4574 h 17570"/>
              <a:gd name="T8" fmla="*/ 15796 w 17548"/>
              <a:gd name="T9" fmla="*/ 3520 h 17570"/>
              <a:gd name="T10" fmla="*/ 14977 w 17548"/>
              <a:gd name="T11" fmla="*/ 2572 h 17570"/>
              <a:gd name="T12" fmla="*/ 14031 w 17548"/>
              <a:gd name="T13" fmla="*/ 1752 h 17570"/>
              <a:gd name="T14" fmla="*/ 12977 w 17548"/>
              <a:gd name="T15" fmla="*/ 1074 h 17570"/>
              <a:gd name="T16" fmla="*/ 11840 w 17548"/>
              <a:gd name="T17" fmla="*/ 554 h 17570"/>
              <a:gd name="T18" fmla="*/ 10639 w 17548"/>
              <a:gd name="T19" fmla="*/ 201 h 17570"/>
              <a:gd name="T20" fmla="*/ 9399 w 17548"/>
              <a:gd name="T21" fmla="*/ 22 h 17570"/>
              <a:gd name="T22" fmla="*/ 8147 w 17548"/>
              <a:gd name="T23" fmla="*/ 22 h 17570"/>
              <a:gd name="T24" fmla="*/ 6909 w 17548"/>
              <a:gd name="T25" fmla="*/ 201 h 17570"/>
              <a:gd name="T26" fmla="*/ 5708 w 17548"/>
              <a:gd name="T27" fmla="*/ 554 h 17570"/>
              <a:gd name="T28" fmla="*/ 4569 w 17548"/>
              <a:gd name="T29" fmla="*/ 1074 h 17570"/>
              <a:gd name="T30" fmla="*/ 3515 w 17548"/>
              <a:gd name="T31" fmla="*/ 1752 h 17570"/>
              <a:gd name="T32" fmla="*/ 2569 w 17548"/>
              <a:gd name="T33" fmla="*/ 2572 h 17570"/>
              <a:gd name="T34" fmla="*/ 1750 w 17548"/>
              <a:gd name="T35" fmla="*/ 3520 h 17570"/>
              <a:gd name="T36" fmla="*/ 1072 w 17548"/>
              <a:gd name="T37" fmla="*/ 4574 h 17570"/>
              <a:gd name="T38" fmla="*/ 553 w 17548"/>
              <a:gd name="T39" fmla="*/ 5715 h 17570"/>
              <a:gd name="T40" fmla="*/ 200 w 17548"/>
              <a:gd name="T41" fmla="*/ 6917 h 17570"/>
              <a:gd name="T42" fmla="*/ 22 w 17548"/>
              <a:gd name="T43" fmla="*/ 8158 h 17570"/>
              <a:gd name="T44" fmla="*/ 22 w 17548"/>
              <a:gd name="T45" fmla="*/ 9411 h 17570"/>
              <a:gd name="T46" fmla="*/ 200 w 17548"/>
              <a:gd name="T47" fmla="*/ 10653 h 17570"/>
              <a:gd name="T48" fmla="*/ 553 w 17548"/>
              <a:gd name="T49" fmla="*/ 11855 h 17570"/>
              <a:gd name="T50" fmla="*/ 1072 w 17548"/>
              <a:gd name="T51" fmla="*/ 12995 h 17570"/>
              <a:gd name="T52" fmla="*/ 1750 w 17548"/>
              <a:gd name="T53" fmla="*/ 14050 h 17570"/>
              <a:gd name="T54" fmla="*/ 2569 w 17548"/>
              <a:gd name="T55" fmla="*/ 14997 h 17570"/>
              <a:gd name="T56" fmla="*/ 3515 w 17548"/>
              <a:gd name="T57" fmla="*/ 15818 h 17570"/>
              <a:gd name="T58" fmla="*/ 4569 w 17548"/>
              <a:gd name="T59" fmla="*/ 16496 h 17570"/>
              <a:gd name="T60" fmla="*/ 5708 w 17548"/>
              <a:gd name="T61" fmla="*/ 17016 h 17570"/>
              <a:gd name="T62" fmla="*/ 6909 w 17548"/>
              <a:gd name="T63" fmla="*/ 17369 h 17570"/>
              <a:gd name="T64" fmla="*/ 8147 w 17548"/>
              <a:gd name="T65" fmla="*/ 17547 h 17570"/>
              <a:gd name="T66" fmla="*/ 9399 w 17548"/>
              <a:gd name="T67" fmla="*/ 17547 h 17570"/>
              <a:gd name="T68" fmla="*/ 10639 w 17548"/>
              <a:gd name="T69" fmla="*/ 17369 h 17570"/>
              <a:gd name="T70" fmla="*/ 11840 w 17548"/>
              <a:gd name="T71" fmla="*/ 17016 h 17570"/>
              <a:gd name="T72" fmla="*/ 12977 w 17548"/>
              <a:gd name="T73" fmla="*/ 16496 h 17570"/>
              <a:gd name="T74" fmla="*/ 14031 w 17548"/>
              <a:gd name="T75" fmla="*/ 15818 h 17570"/>
              <a:gd name="T76" fmla="*/ 14977 w 17548"/>
              <a:gd name="T77" fmla="*/ 14997 h 17570"/>
              <a:gd name="T78" fmla="*/ 15796 w 17548"/>
              <a:gd name="T79" fmla="*/ 14050 h 17570"/>
              <a:gd name="T80" fmla="*/ 16474 w 17548"/>
              <a:gd name="T81" fmla="*/ 12995 h 17570"/>
              <a:gd name="T82" fmla="*/ 16994 w 17548"/>
              <a:gd name="T83" fmla="*/ 11855 h 17570"/>
              <a:gd name="T84" fmla="*/ 17347 w 17548"/>
              <a:gd name="T85" fmla="*/ 10653 h 17570"/>
              <a:gd name="T86" fmla="*/ 17524 w 17548"/>
              <a:gd name="T87" fmla="*/ 9411 h 17570"/>
              <a:gd name="T88" fmla="*/ 17548 w 17548"/>
              <a:gd name="T89" fmla="*/ 8785 h 17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548" h="17570">
                <a:moveTo>
                  <a:pt x="17547" y="8785"/>
                </a:moveTo>
                <a:lnTo>
                  <a:pt x="17524" y="8158"/>
                </a:lnTo>
                <a:lnTo>
                  <a:pt x="17458" y="7535"/>
                </a:lnTo>
                <a:lnTo>
                  <a:pt x="17347" y="6917"/>
                </a:lnTo>
                <a:lnTo>
                  <a:pt x="17192" y="6310"/>
                </a:lnTo>
                <a:lnTo>
                  <a:pt x="16994" y="5715"/>
                </a:lnTo>
                <a:lnTo>
                  <a:pt x="16754" y="5136"/>
                </a:lnTo>
                <a:lnTo>
                  <a:pt x="16474" y="4574"/>
                </a:lnTo>
                <a:lnTo>
                  <a:pt x="16154" y="4035"/>
                </a:lnTo>
                <a:lnTo>
                  <a:pt x="15796" y="3520"/>
                </a:lnTo>
                <a:lnTo>
                  <a:pt x="15404" y="3032"/>
                </a:lnTo>
                <a:lnTo>
                  <a:pt x="14977" y="2572"/>
                </a:lnTo>
                <a:lnTo>
                  <a:pt x="14519" y="2146"/>
                </a:lnTo>
                <a:lnTo>
                  <a:pt x="14031" y="1752"/>
                </a:lnTo>
                <a:lnTo>
                  <a:pt x="13516" y="1394"/>
                </a:lnTo>
                <a:lnTo>
                  <a:pt x="12977" y="1074"/>
                </a:lnTo>
                <a:lnTo>
                  <a:pt x="12418" y="794"/>
                </a:lnTo>
                <a:lnTo>
                  <a:pt x="11840" y="554"/>
                </a:lnTo>
                <a:lnTo>
                  <a:pt x="11245" y="356"/>
                </a:lnTo>
                <a:lnTo>
                  <a:pt x="10639" y="201"/>
                </a:lnTo>
                <a:lnTo>
                  <a:pt x="10022" y="89"/>
                </a:lnTo>
                <a:lnTo>
                  <a:pt x="9399" y="22"/>
                </a:lnTo>
                <a:lnTo>
                  <a:pt x="8773" y="0"/>
                </a:lnTo>
                <a:lnTo>
                  <a:pt x="8147" y="22"/>
                </a:lnTo>
                <a:lnTo>
                  <a:pt x="7525" y="89"/>
                </a:lnTo>
                <a:lnTo>
                  <a:pt x="6909" y="201"/>
                </a:lnTo>
                <a:lnTo>
                  <a:pt x="6301" y="356"/>
                </a:lnTo>
                <a:lnTo>
                  <a:pt x="5708" y="554"/>
                </a:lnTo>
                <a:lnTo>
                  <a:pt x="5128" y="794"/>
                </a:lnTo>
                <a:lnTo>
                  <a:pt x="4569" y="1074"/>
                </a:lnTo>
                <a:lnTo>
                  <a:pt x="4030" y="1394"/>
                </a:lnTo>
                <a:lnTo>
                  <a:pt x="3515" y="1752"/>
                </a:lnTo>
                <a:lnTo>
                  <a:pt x="3027" y="2146"/>
                </a:lnTo>
                <a:lnTo>
                  <a:pt x="2569" y="2572"/>
                </a:lnTo>
                <a:lnTo>
                  <a:pt x="2143" y="3032"/>
                </a:lnTo>
                <a:lnTo>
                  <a:pt x="1750" y="3520"/>
                </a:lnTo>
                <a:lnTo>
                  <a:pt x="1392" y="4035"/>
                </a:lnTo>
                <a:lnTo>
                  <a:pt x="1072" y="4574"/>
                </a:lnTo>
                <a:lnTo>
                  <a:pt x="792" y="5136"/>
                </a:lnTo>
                <a:lnTo>
                  <a:pt x="553" y="5715"/>
                </a:lnTo>
                <a:lnTo>
                  <a:pt x="355" y="6310"/>
                </a:lnTo>
                <a:lnTo>
                  <a:pt x="200" y="6917"/>
                </a:lnTo>
                <a:lnTo>
                  <a:pt x="88" y="7535"/>
                </a:lnTo>
                <a:lnTo>
                  <a:pt x="22" y="8158"/>
                </a:lnTo>
                <a:lnTo>
                  <a:pt x="0" y="8785"/>
                </a:lnTo>
                <a:lnTo>
                  <a:pt x="22" y="9411"/>
                </a:lnTo>
                <a:lnTo>
                  <a:pt x="88" y="10035"/>
                </a:lnTo>
                <a:lnTo>
                  <a:pt x="200" y="10653"/>
                </a:lnTo>
                <a:lnTo>
                  <a:pt x="355" y="11260"/>
                </a:lnTo>
                <a:lnTo>
                  <a:pt x="553" y="11855"/>
                </a:lnTo>
                <a:lnTo>
                  <a:pt x="792" y="12434"/>
                </a:lnTo>
                <a:lnTo>
                  <a:pt x="1072" y="12995"/>
                </a:lnTo>
                <a:lnTo>
                  <a:pt x="1392" y="13535"/>
                </a:lnTo>
                <a:lnTo>
                  <a:pt x="1750" y="14050"/>
                </a:lnTo>
                <a:lnTo>
                  <a:pt x="2143" y="14538"/>
                </a:lnTo>
                <a:lnTo>
                  <a:pt x="2569" y="14997"/>
                </a:lnTo>
                <a:lnTo>
                  <a:pt x="3027" y="15424"/>
                </a:lnTo>
                <a:lnTo>
                  <a:pt x="3515" y="15818"/>
                </a:lnTo>
                <a:lnTo>
                  <a:pt x="4030" y="16176"/>
                </a:lnTo>
                <a:lnTo>
                  <a:pt x="4569" y="16496"/>
                </a:lnTo>
                <a:lnTo>
                  <a:pt x="5128" y="16776"/>
                </a:lnTo>
                <a:lnTo>
                  <a:pt x="5708" y="17016"/>
                </a:lnTo>
                <a:lnTo>
                  <a:pt x="6301" y="17214"/>
                </a:lnTo>
                <a:lnTo>
                  <a:pt x="6909" y="17369"/>
                </a:lnTo>
                <a:lnTo>
                  <a:pt x="7525" y="17481"/>
                </a:lnTo>
                <a:lnTo>
                  <a:pt x="8147" y="17547"/>
                </a:lnTo>
                <a:lnTo>
                  <a:pt x="8773" y="17570"/>
                </a:lnTo>
                <a:lnTo>
                  <a:pt x="9399" y="17547"/>
                </a:lnTo>
                <a:lnTo>
                  <a:pt x="10022" y="17481"/>
                </a:lnTo>
                <a:lnTo>
                  <a:pt x="10639" y="17369"/>
                </a:lnTo>
                <a:lnTo>
                  <a:pt x="11245" y="17214"/>
                </a:lnTo>
                <a:lnTo>
                  <a:pt x="11840" y="17016"/>
                </a:lnTo>
                <a:lnTo>
                  <a:pt x="12418" y="16776"/>
                </a:lnTo>
                <a:lnTo>
                  <a:pt x="12977" y="16496"/>
                </a:lnTo>
                <a:lnTo>
                  <a:pt x="13516" y="16176"/>
                </a:lnTo>
                <a:lnTo>
                  <a:pt x="14031" y="15818"/>
                </a:lnTo>
                <a:lnTo>
                  <a:pt x="14519" y="15424"/>
                </a:lnTo>
                <a:lnTo>
                  <a:pt x="14977" y="14997"/>
                </a:lnTo>
                <a:lnTo>
                  <a:pt x="15404" y="14538"/>
                </a:lnTo>
                <a:lnTo>
                  <a:pt x="15796" y="14050"/>
                </a:lnTo>
                <a:lnTo>
                  <a:pt x="16154" y="13535"/>
                </a:lnTo>
                <a:lnTo>
                  <a:pt x="16474" y="12995"/>
                </a:lnTo>
                <a:lnTo>
                  <a:pt x="16754" y="12434"/>
                </a:lnTo>
                <a:lnTo>
                  <a:pt x="16994" y="11855"/>
                </a:lnTo>
                <a:lnTo>
                  <a:pt x="17192" y="11260"/>
                </a:lnTo>
                <a:lnTo>
                  <a:pt x="17347" y="10653"/>
                </a:lnTo>
                <a:lnTo>
                  <a:pt x="17458" y="10035"/>
                </a:lnTo>
                <a:lnTo>
                  <a:pt x="17524" y="9411"/>
                </a:lnTo>
                <a:lnTo>
                  <a:pt x="17547" y="8785"/>
                </a:lnTo>
                <a:lnTo>
                  <a:pt x="17548" y="878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4" name="Freeform 4"/>
          <p:cNvSpPr>
            <a:spLocks/>
          </p:cNvSpPr>
          <p:nvPr/>
        </p:nvSpPr>
        <p:spPr bwMode="auto">
          <a:xfrm>
            <a:off x="2982913" y="722313"/>
            <a:ext cx="3121025" cy="5413375"/>
          </a:xfrm>
          <a:custGeom>
            <a:avLst/>
            <a:gdLst>
              <a:gd name="T0" fmla="*/ 0 w 8774"/>
              <a:gd name="T1" fmla="*/ 0 h 15216"/>
              <a:gd name="T2" fmla="*/ 8773 w 8774"/>
              <a:gd name="T3" fmla="*/ 15216 h 15216"/>
              <a:gd name="T4" fmla="*/ 8774 w 8774"/>
              <a:gd name="T5" fmla="*/ 15216 h 15216"/>
            </a:gdLst>
            <a:ahLst/>
            <a:cxnLst>
              <a:cxn ang="0">
                <a:pos x="T0" y="T1"/>
              </a:cxn>
              <a:cxn ang="0">
                <a:pos x="T2" y="T3"/>
              </a:cxn>
              <a:cxn ang="0">
                <a:pos x="T4" y="T5"/>
              </a:cxn>
            </a:cxnLst>
            <a:rect l="0" t="0" r="r" b="b"/>
            <a:pathLst>
              <a:path w="8774" h="15216">
                <a:moveTo>
                  <a:pt x="0" y="0"/>
                </a:moveTo>
                <a:lnTo>
                  <a:pt x="8773" y="15216"/>
                </a:lnTo>
                <a:lnTo>
                  <a:pt x="8774" y="1521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5" name="Freeform 5"/>
          <p:cNvSpPr>
            <a:spLocks/>
          </p:cNvSpPr>
          <p:nvPr/>
        </p:nvSpPr>
        <p:spPr bwMode="auto">
          <a:xfrm>
            <a:off x="1838325" y="1866900"/>
            <a:ext cx="5407025" cy="3124200"/>
          </a:xfrm>
          <a:custGeom>
            <a:avLst/>
            <a:gdLst>
              <a:gd name="T0" fmla="*/ 0 w 15197"/>
              <a:gd name="T1" fmla="*/ 0 h 8785"/>
              <a:gd name="T2" fmla="*/ 15196 w 15197"/>
              <a:gd name="T3" fmla="*/ 8785 h 8785"/>
              <a:gd name="T4" fmla="*/ 15197 w 15197"/>
              <a:gd name="T5" fmla="*/ 8785 h 8785"/>
            </a:gdLst>
            <a:ahLst/>
            <a:cxnLst>
              <a:cxn ang="0">
                <a:pos x="T0" y="T1"/>
              </a:cxn>
              <a:cxn ang="0">
                <a:pos x="T2" y="T3"/>
              </a:cxn>
              <a:cxn ang="0">
                <a:pos x="T4" y="T5"/>
              </a:cxn>
            </a:cxnLst>
            <a:rect l="0" t="0" r="r" b="b"/>
            <a:pathLst>
              <a:path w="15197" h="8785">
                <a:moveTo>
                  <a:pt x="0" y="0"/>
                </a:moveTo>
                <a:lnTo>
                  <a:pt x="15196" y="8785"/>
                </a:lnTo>
                <a:lnTo>
                  <a:pt x="15197" y="8785"/>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6" name="Freeform 6"/>
          <p:cNvSpPr>
            <a:spLocks/>
          </p:cNvSpPr>
          <p:nvPr/>
        </p:nvSpPr>
        <p:spPr bwMode="auto">
          <a:xfrm>
            <a:off x="4541838" y="304800"/>
            <a:ext cx="3175" cy="6248400"/>
          </a:xfrm>
          <a:custGeom>
            <a:avLst/>
            <a:gdLst>
              <a:gd name="T0" fmla="*/ 0 w 1"/>
              <a:gd name="T1" fmla="*/ 0 h 17570"/>
              <a:gd name="T2" fmla="*/ 0 w 1"/>
              <a:gd name="T3" fmla="*/ 17570 h 17570"/>
              <a:gd name="T4" fmla="*/ 1 w 1"/>
              <a:gd name="T5" fmla="*/ 17570 h 17570"/>
            </a:gdLst>
            <a:ahLst/>
            <a:cxnLst>
              <a:cxn ang="0">
                <a:pos x="T0" y="T1"/>
              </a:cxn>
              <a:cxn ang="0">
                <a:pos x="T2" y="T3"/>
              </a:cxn>
              <a:cxn ang="0">
                <a:pos x="T4" y="T5"/>
              </a:cxn>
            </a:cxnLst>
            <a:rect l="0" t="0" r="r" b="b"/>
            <a:pathLst>
              <a:path w="1" h="17570">
                <a:moveTo>
                  <a:pt x="0" y="0"/>
                </a:moveTo>
                <a:lnTo>
                  <a:pt x="0" y="17570"/>
                </a:lnTo>
                <a:lnTo>
                  <a:pt x="1" y="1757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7" name="Freeform 7"/>
          <p:cNvSpPr>
            <a:spLocks/>
          </p:cNvSpPr>
          <p:nvPr/>
        </p:nvSpPr>
        <p:spPr bwMode="auto">
          <a:xfrm>
            <a:off x="2971800" y="736600"/>
            <a:ext cx="3119438" cy="5413375"/>
          </a:xfrm>
          <a:custGeom>
            <a:avLst/>
            <a:gdLst>
              <a:gd name="T0" fmla="*/ 8773 w 8773"/>
              <a:gd name="T1" fmla="*/ 0 h 15216"/>
              <a:gd name="T2" fmla="*/ 0 w 8773"/>
              <a:gd name="T3" fmla="*/ 15216 h 15216"/>
              <a:gd name="T4" fmla="*/ 1 w 8773"/>
              <a:gd name="T5" fmla="*/ 15216 h 15216"/>
            </a:gdLst>
            <a:ahLst/>
            <a:cxnLst>
              <a:cxn ang="0">
                <a:pos x="T0" y="T1"/>
              </a:cxn>
              <a:cxn ang="0">
                <a:pos x="T2" y="T3"/>
              </a:cxn>
              <a:cxn ang="0">
                <a:pos x="T4" y="T5"/>
              </a:cxn>
            </a:cxnLst>
            <a:rect l="0" t="0" r="r" b="b"/>
            <a:pathLst>
              <a:path w="8773" h="15216">
                <a:moveTo>
                  <a:pt x="8773" y="0"/>
                </a:moveTo>
                <a:lnTo>
                  <a:pt x="0" y="15216"/>
                </a:lnTo>
                <a:lnTo>
                  <a:pt x="1" y="1521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8" name="Freeform 8"/>
          <p:cNvSpPr>
            <a:spLocks/>
          </p:cNvSpPr>
          <p:nvPr/>
        </p:nvSpPr>
        <p:spPr bwMode="auto">
          <a:xfrm>
            <a:off x="1838325" y="1866900"/>
            <a:ext cx="5407025" cy="3124200"/>
          </a:xfrm>
          <a:custGeom>
            <a:avLst/>
            <a:gdLst>
              <a:gd name="T0" fmla="*/ 15196 w 15196"/>
              <a:gd name="T1" fmla="*/ 0 h 8785"/>
              <a:gd name="T2" fmla="*/ 0 w 15196"/>
              <a:gd name="T3" fmla="*/ 8785 h 8785"/>
              <a:gd name="T4" fmla="*/ 1 w 15196"/>
              <a:gd name="T5" fmla="*/ 8785 h 8785"/>
            </a:gdLst>
            <a:ahLst/>
            <a:cxnLst>
              <a:cxn ang="0">
                <a:pos x="T0" y="T1"/>
              </a:cxn>
              <a:cxn ang="0">
                <a:pos x="T2" y="T3"/>
              </a:cxn>
              <a:cxn ang="0">
                <a:pos x="T4" y="T5"/>
              </a:cxn>
            </a:cxnLst>
            <a:rect l="0" t="0" r="r" b="b"/>
            <a:pathLst>
              <a:path w="15196" h="8785">
                <a:moveTo>
                  <a:pt x="15196" y="0"/>
                </a:moveTo>
                <a:lnTo>
                  <a:pt x="0" y="8785"/>
                </a:lnTo>
                <a:lnTo>
                  <a:pt x="1" y="8785"/>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49" name="Freeform 9"/>
          <p:cNvSpPr>
            <a:spLocks/>
          </p:cNvSpPr>
          <p:nvPr/>
        </p:nvSpPr>
        <p:spPr bwMode="auto">
          <a:xfrm>
            <a:off x="1422400" y="3429000"/>
            <a:ext cx="3119438" cy="3175"/>
          </a:xfrm>
          <a:custGeom>
            <a:avLst/>
            <a:gdLst>
              <a:gd name="T0" fmla="*/ 0 w 8774"/>
              <a:gd name="T1" fmla="*/ 8773 w 8774"/>
              <a:gd name="T2" fmla="*/ 8774 w 8774"/>
            </a:gdLst>
            <a:ahLst/>
            <a:cxnLst>
              <a:cxn ang="0">
                <a:pos x="T0" y="0"/>
              </a:cxn>
              <a:cxn ang="0">
                <a:pos x="T1" y="0"/>
              </a:cxn>
              <a:cxn ang="0">
                <a:pos x="T2" y="0"/>
              </a:cxn>
            </a:cxnLst>
            <a:rect l="0" t="0" r="r" b="b"/>
            <a:pathLst>
              <a:path w="8774">
                <a:moveTo>
                  <a:pt x="0" y="0"/>
                </a:moveTo>
                <a:lnTo>
                  <a:pt x="8773" y="0"/>
                </a:lnTo>
                <a:lnTo>
                  <a:pt x="8774"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0" name="Freeform 10"/>
          <p:cNvSpPr>
            <a:spLocks/>
          </p:cNvSpPr>
          <p:nvPr/>
        </p:nvSpPr>
        <p:spPr bwMode="auto">
          <a:xfrm>
            <a:off x="4541838" y="3429000"/>
            <a:ext cx="3122612" cy="3175"/>
          </a:xfrm>
          <a:custGeom>
            <a:avLst/>
            <a:gdLst>
              <a:gd name="T0" fmla="*/ 0 w 8775"/>
              <a:gd name="T1" fmla="*/ 8774 w 8775"/>
              <a:gd name="T2" fmla="*/ 8775 w 8775"/>
            </a:gdLst>
            <a:ahLst/>
            <a:cxnLst>
              <a:cxn ang="0">
                <a:pos x="T0" y="0"/>
              </a:cxn>
              <a:cxn ang="0">
                <a:pos x="T1" y="0"/>
              </a:cxn>
              <a:cxn ang="0">
                <a:pos x="T2" y="0"/>
              </a:cxn>
            </a:cxnLst>
            <a:rect l="0" t="0" r="r" b="b"/>
            <a:pathLst>
              <a:path w="8775">
                <a:moveTo>
                  <a:pt x="0" y="0"/>
                </a:moveTo>
                <a:lnTo>
                  <a:pt x="8774" y="0"/>
                </a:lnTo>
                <a:lnTo>
                  <a:pt x="8775" y="0"/>
                </a:lnTo>
              </a:path>
            </a:pathLst>
          </a:custGeom>
          <a:noFill/>
          <a:ln w="38100" cmpd="sng">
            <a:solidFill>
              <a:srgbClr val="CC00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1" name="Freeform 11"/>
          <p:cNvSpPr>
            <a:spLocks/>
          </p:cNvSpPr>
          <p:nvPr/>
        </p:nvSpPr>
        <p:spPr bwMode="auto">
          <a:xfrm>
            <a:off x="4283075" y="3170238"/>
            <a:ext cx="520700" cy="520700"/>
          </a:xfrm>
          <a:custGeom>
            <a:avLst/>
            <a:gdLst>
              <a:gd name="T0" fmla="*/ 1462 w 1462"/>
              <a:gd name="T1" fmla="*/ 732 h 1464"/>
              <a:gd name="T2" fmla="*/ 1437 w 1462"/>
              <a:gd name="T3" fmla="*/ 542 h 1464"/>
              <a:gd name="T4" fmla="*/ 1365 w 1462"/>
              <a:gd name="T5" fmla="*/ 365 h 1464"/>
              <a:gd name="T6" fmla="*/ 1248 w 1462"/>
              <a:gd name="T7" fmla="*/ 214 h 1464"/>
              <a:gd name="T8" fmla="*/ 1097 w 1462"/>
              <a:gd name="T9" fmla="*/ 98 h 1464"/>
              <a:gd name="T10" fmla="*/ 921 w 1462"/>
              <a:gd name="T11" fmla="*/ 25 h 1464"/>
              <a:gd name="T12" fmla="*/ 731 w 1462"/>
              <a:gd name="T13" fmla="*/ 0 h 1464"/>
              <a:gd name="T14" fmla="*/ 542 w 1462"/>
              <a:gd name="T15" fmla="*/ 25 h 1464"/>
              <a:gd name="T16" fmla="*/ 366 w 1462"/>
              <a:gd name="T17" fmla="*/ 98 h 1464"/>
              <a:gd name="T18" fmla="*/ 214 w 1462"/>
              <a:gd name="T19" fmla="*/ 214 h 1464"/>
              <a:gd name="T20" fmla="*/ 98 w 1462"/>
              <a:gd name="T21" fmla="*/ 365 h 1464"/>
              <a:gd name="T22" fmla="*/ 25 w 1462"/>
              <a:gd name="T23" fmla="*/ 542 h 1464"/>
              <a:gd name="T24" fmla="*/ 0 w 1462"/>
              <a:gd name="T25" fmla="*/ 732 h 1464"/>
              <a:gd name="T26" fmla="*/ 25 w 1462"/>
              <a:gd name="T27" fmla="*/ 922 h 1464"/>
              <a:gd name="T28" fmla="*/ 98 w 1462"/>
              <a:gd name="T29" fmla="*/ 1097 h 1464"/>
              <a:gd name="T30" fmla="*/ 214 w 1462"/>
              <a:gd name="T31" fmla="*/ 1249 h 1464"/>
              <a:gd name="T32" fmla="*/ 366 w 1462"/>
              <a:gd name="T33" fmla="*/ 1366 h 1464"/>
              <a:gd name="T34" fmla="*/ 542 w 1462"/>
              <a:gd name="T35" fmla="*/ 1439 h 1464"/>
              <a:gd name="T36" fmla="*/ 731 w 1462"/>
              <a:gd name="T37" fmla="*/ 1464 h 1464"/>
              <a:gd name="T38" fmla="*/ 921 w 1462"/>
              <a:gd name="T39" fmla="*/ 1439 h 1464"/>
              <a:gd name="T40" fmla="*/ 1097 w 1462"/>
              <a:gd name="T41" fmla="*/ 1366 h 1464"/>
              <a:gd name="T42" fmla="*/ 1248 w 1462"/>
              <a:gd name="T43" fmla="*/ 1249 h 1464"/>
              <a:gd name="T44" fmla="*/ 1365 w 1462"/>
              <a:gd name="T45" fmla="*/ 1097 h 1464"/>
              <a:gd name="T46" fmla="*/ 1366 w 1462"/>
              <a:gd name="T47" fmla="*/ 1097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2" h="1464">
                <a:moveTo>
                  <a:pt x="1462" y="732"/>
                </a:moveTo>
                <a:lnTo>
                  <a:pt x="1437" y="542"/>
                </a:lnTo>
                <a:lnTo>
                  <a:pt x="1365" y="365"/>
                </a:lnTo>
                <a:lnTo>
                  <a:pt x="1248" y="214"/>
                </a:lnTo>
                <a:lnTo>
                  <a:pt x="1097" y="98"/>
                </a:lnTo>
                <a:lnTo>
                  <a:pt x="921" y="25"/>
                </a:lnTo>
                <a:lnTo>
                  <a:pt x="731" y="0"/>
                </a:lnTo>
                <a:lnTo>
                  <a:pt x="542" y="25"/>
                </a:lnTo>
                <a:lnTo>
                  <a:pt x="366" y="98"/>
                </a:lnTo>
                <a:lnTo>
                  <a:pt x="214" y="214"/>
                </a:lnTo>
                <a:lnTo>
                  <a:pt x="98" y="365"/>
                </a:lnTo>
                <a:lnTo>
                  <a:pt x="25" y="542"/>
                </a:lnTo>
                <a:lnTo>
                  <a:pt x="0" y="732"/>
                </a:lnTo>
                <a:lnTo>
                  <a:pt x="25" y="922"/>
                </a:lnTo>
                <a:lnTo>
                  <a:pt x="98" y="1097"/>
                </a:lnTo>
                <a:lnTo>
                  <a:pt x="214" y="1249"/>
                </a:lnTo>
                <a:lnTo>
                  <a:pt x="366" y="1366"/>
                </a:lnTo>
                <a:lnTo>
                  <a:pt x="542" y="1439"/>
                </a:lnTo>
                <a:lnTo>
                  <a:pt x="731" y="1464"/>
                </a:lnTo>
                <a:lnTo>
                  <a:pt x="921" y="1439"/>
                </a:lnTo>
                <a:lnTo>
                  <a:pt x="1097" y="1366"/>
                </a:lnTo>
                <a:lnTo>
                  <a:pt x="1248" y="1249"/>
                </a:lnTo>
                <a:lnTo>
                  <a:pt x="1365" y="1097"/>
                </a:lnTo>
                <a:lnTo>
                  <a:pt x="1366" y="10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2" name="Freeform 12"/>
          <p:cNvSpPr>
            <a:spLocks/>
          </p:cNvSpPr>
          <p:nvPr/>
        </p:nvSpPr>
        <p:spPr bwMode="auto">
          <a:xfrm>
            <a:off x="4021138" y="2908300"/>
            <a:ext cx="1041400" cy="1041400"/>
          </a:xfrm>
          <a:custGeom>
            <a:avLst/>
            <a:gdLst>
              <a:gd name="T0" fmla="*/ 2925 w 2925"/>
              <a:gd name="T1" fmla="*/ 1464 h 2928"/>
              <a:gd name="T2" fmla="*/ 2902 w 2925"/>
              <a:gd name="T3" fmla="*/ 1210 h 2928"/>
              <a:gd name="T4" fmla="*/ 2837 w 2925"/>
              <a:gd name="T5" fmla="*/ 963 h 2928"/>
              <a:gd name="T6" fmla="*/ 2729 w 2925"/>
              <a:gd name="T7" fmla="*/ 732 h 2928"/>
              <a:gd name="T8" fmla="*/ 2582 w 2925"/>
              <a:gd name="T9" fmla="*/ 523 h 2928"/>
              <a:gd name="T10" fmla="*/ 2402 w 2925"/>
              <a:gd name="T11" fmla="*/ 343 h 2928"/>
              <a:gd name="T12" fmla="*/ 2193 w 2925"/>
              <a:gd name="T13" fmla="*/ 196 h 2928"/>
              <a:gd name="T14" fmla="*/ 1963 w 2925"/>
              <a:gd name="T15" fmla="*/ 88 h 2928"/>
              <a:gd name="T16" fmla="*/ 1716 w 2925"/>
              <a:gd name="T17" fmla="*/ 22 h 2928"/>
              <a:gd name="T18" fmla="*/ 1462 w 2925"/>
              <a:gd name="T19" fmla="*/ 0 h 2928"/>
              <a:gd name="T20" fmla="*/ 1208 w 2925"/>
              <a:gd name="T21" fmla="*/ 22 h 2928"/>
              <a:gd name="T22" fmla="*/ 962 w 2925"/>
              <a:gd name="T23" fmla="*/ 88 h 2928"/>
              <a:gd name="T24" fmla="*/ 731 w 2925"/>
              <a:gd name="T25" fmla="*/ 196 h 2928"/>
              <a:gd name="T26" fmla="*/ 522 w 2925"/>
              <a:gd name="T27" fmla="*/ 343 h 2928"/>
              <a:gd name="T28" fmla="*/ 342 w 2925"/>
              <a:gd name="T29" fmla="*/ 523 h 2928"/>
              <a:gd name="T30" fmla="*/ 196 w 2925"/>
              <a:gd name="T31" fmla="*/ 732 h 2928"/>
              <a:gd name="T32" fmla="*/ 88 w 2925"/>
              <a:gd name="T33" fmla="*/ 963 h 2928"/>
              <a:gd name="T34" fmla="*/ 22 w 2925"/>
              <a:gd name="T35" fmla="*/ 1210 h 2928"/>
              <a:gd name="T36" fmla="*/ 0 w 2925"/>
              <a:gd name="T37" fmla="*/ 1464 h 2928"/>
              <a:gd name="T38" fmla="*/ 22 w 2925"/>
              <a:gd name="T39" fmla="*/ 1718 h 2928"/>
              <a:gd name="T40" fmla="*/ 88 w 2925"/>
              <a:gd name="T41" fmla="*/ 1965 h 2928"/>
              <a:gd name="T42" fmla="*/ 196 w 2925"/>
              <a:gd name="T43" fmla="*/ 2196 h 2928"/>
              <a:gd name="T44" fmla="*/ 342 w 2925"/>
              <a:gd name="T45" fmla="*/ 2405 h 2928"/>
              <a:gd name="T46" fmla="*/ 522 w 2925"/>
              <a:gd name="T47" fmla="*/ 2585 h 2928"/>
              <a:gd name="T48" fmla="*/ 731 w 2925"/>
              <a:gd name="T49" fmla="*/ 2732 h 2928"/>
              <a:gd name="T50" fmla="*/ 962 w 2925"/>
              <a:gd name="T51" fmla="*/ 2840 h 2928"/>
              <a:gd name="T52" fmla="*/ 1208 w 2925"/>
              <a:gd name="T53" fmla="*/ 2906 h 2928"/>
              <a:gd name="T54" fmla="*/ 1462 w 2925"/>
              <a:gd name="T55" fmla="*/ 2928 h 2928"/>
              <a:gd name="T56" fmla="*/ 1716 w 2925"/>
              <a:gd name="T57" fmla="*/ 2906 h 2928"/>
              <a:gd name="T58" fmla="*/ 1963 w 2925"/>
              <a:gd name="T59" fmla="*/ 2840 h 2928"/>
              <a:gd name="T60" fmla="*/ 2193 w 2925"/>
              <a:gd name="T61" fmla="*/ 2732 h 2928"/>
              <a:gd name="T62" fmla="*/ 2194 w 2925"/>
              <a:gd name="T63" fmla="*/ 2732 h 2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5" h="2928">
                <a:moveTo>
                  <a:pt x="2925" y="1464"/>
                </a:moveTo>
                <a:lnTo>
                  <a:pt x="2902" y="1210"/>
                </a:lnTo>
                <a:lnTo>
                  <a:pt x="2837" y="963"/>
                </a:lnTo>
                <a:lnTo>
                  <a:pt x="2729" y="732"/>
                </a:lnTo>
                <a:lnTo>
                  <a:pt x="2582" y="523"/>
                </a:lnTo>
                <a:lnTo>
                  <a:pt x="2402" y="343"/>
                </a:lnTo>
                <a:lnTo>
                  <a:pt x="2193" y="196"/>
                </a:lnTo>
                <a:lnTo>
                  <a:pt x="1963" y="88"/>
                </a:lnTo>
                <a:lnTo>
                  <a:pt x="1716" y="22"/>
                </a:lnTo>
                <a:lnTo>
                  <a:pt x="1462" y="0"/>
                </a:lnTo>
                <a:lnTo>
                  <a:pt x="1208" y="22"/>
                </a:lnTo>
                <a:lnTo>
                  <a:pt x="962" y="88"/>
                </a:lnTo>
                <a:lnTo>
                  <a:pt x="731" y="196"/>
                </a:lnTo>
                <a:lnTo>
                  <a:pt x="522" y="343"/>
                </a:lnTo>
                <a:lnTo>
                  <a:pt x="342" y="523"/>
                </a:lnTo>
                <a:lnTo>
                  <a:pt x="196" y="732"/>
                </a:lnTo>
                <a:lnTo>
                  <a:pt x="88" y="963"/>
                </a:lnTo>
                <a:lnTo>
                  <a:pt x="22" y="1210"/>
                </a:lnTo>
                <a:lnTo>
                  <a:pt x="0" y="1464"/>
                </a:lnTo>
                <a:lnTo>
                  <a:pt x="22" y="1718"/>
                </a:lnTo>
                <a:lnTo>
                  <a:pt x="88" y="1965"/>
                </a:lnTo>
                <a:lnTo>
                  <a:pt x="196" y="2196"/>
                </a:lnTo>
                <a:lnTo>
                  <a:pt x="342" y="2405"/>
                </a:lnTo>
                <a:lnTo>
                  <a:pt x="522" y="2585"/>
                </a:lnTo>
                <a:lnTo>
                  <a:pt x="731" y="2732"/>
                </a:lnTo>
                <a:lnTo>
                  <a:pt x="962" y="2840"/>
                </a:lnTo>
                <a:lnTo>
                  <a:pt x="1208" y="2906"/>
                </a:lnTo>
                <a:lnTo>
                  <a:pt x="1462" y="2928"/>
                </a:lnTo>
                <a:lnTo>
                  <a:pt x="1716" y="2906"/>
                </a:lnTo>
                <a:lnTo>
                  <a:pt x="1963" y="2840"/>
                </a:lnTo>
                <a:lnTo>
                  <a:pt x="2193" y="2732"/>
                </a:lnTo>
                <a:lnTo>
                  <a:pt x="2194" y="273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3" name="Freeform 13"/>
          <p:cNvSpPr>
            <a:spLocks/>
          </p:cNvSpPr>
          <p:nvPr/>
        </p:nvSpPr>
        <p:spPr bwMode="auto">
          <a:xfrm>
            <a:off x="3762375" y="2649538"/>
            <a:ext cx="1558925" cy="1562100"/>
          </a:xfrm>
          <a:custGeom>
            <a:avLst/>
            <a:gdLst>
              <a:gd name="T0" fmla="*/ 4388 w 4388"/>
              <a:gd name="T1" fmla="*/ 2196 h 4392"/>
              <a:gd name="T2" fmla="*/ 4365 w 4388"/>
              <a:gd name="T3" fmla="*/ 1883 h 4392"/>
              <a:gd name="T4" fmla="*/ 4298 w 4388"/>
              <a:gd name="T5" fmla="*/ 1577 h 4392"/>
              <a:gd name="T6" fmla="*/ 4189 w 4388"/>
              <a:gd name="T7" fmla="*/ 1284 h 4392"/>
              <a:gd name="T8" fmla="*/ 4040 w 4388"/>
              <a:gd name="T9" fmla="*/ 1008 h 4392"/>
              <a:gd name="T10" fmla="*/ 3852 w 4388"/>
              <a:gd name="T11" fmla="*/ 757 h 4392"/>
              <a:gd name="T12" fmla="*/ 3631 w 4388"/>
              <a:gd name="T13" fmla="*/ 536 h 4392"/>
              <a:gd name="T14" fmla="*/ 3380 w 4388"/>
              <a:gd name="T15" fmla="*/ 348 h 4392"/>
              <a:gd name="T16" fmla="*/ 3105 w 4388"/>
              <a:gd name="T17" fmla="*/ 199 h 4392"/>
              <a:gd name="T18" fmla="*/ 2813 w 4388"/>
              <a:gd name="T19" fmla="*/ 88 h 4392"/>
              <a:gd name="T20" fmla="*/ 2506 w 4388"/>
              <a:gd name="T21" fmla="*/ 22 h 4392"/>
              <a:gd name="T22" fmla="*/ 2194 w 4388"/>
              <a:gd name="T23" fmla="*/ 0 h 4392"/>
              <a:gd name="T24" fmla="*/ 1882 w 4388"/>
              <a:gd name="T25" fmla="*/ 22 h 4392"/>
              <a:gd name="T26" fmla="*/ 1577 w 4388"/>
              <a:gd name="T27" fmla="*/ 88 h 4392"/>
              <a:gd name="T28" fmla="*/ 1283 w 4388"/>
              <a:gd name="T29" fmla="*/ 199 h 4392"/>
              <a:gd name="T30" fmla="*/ 1008 w 4388"/>
              <a:gd name="T31" fmla="*/ 348 h 4392"/>
              <a:gd name="T32" fmla="*/ 757 w 4388"/>
              <a:gd name="T33" fmla="*/ 536 h 4392"/>
              <a:gd name="T34" fmla="*/ 537 w 4388"/>
              <a:gd name="T35" fmla="*/ 757 h 4392"/>
              <a:gd name="T36" fmla="*/ 349 w 4388"/>
              <a:gd name="T37" fmla="*/ 1008 h 4392"/>
              <a:gd name="T38" fmla="*/ 199 w 4388"/>
              <a:gd name="T39" fmla="*/ 1284 h 4392"/>
              <a:gd name="T40" fmla="*/ 90 w 4388"/>
              <a:gd name="T41" fmla="*/ 1577 h 4392"/>
              <a:gd name="T42" fmla="*/ 23 w 4388"/>
              <a:gd name="T43" fmla="*/ 1883 h 4392"/>
              <a:gd name="T44" fmla="*/ 0 w 4388"/>
              <a:gd name="T45" fmla="*/ 2196 h 4392"/>
              <a:gd name="T46" fmla="*/ 23 w 4388"/>
              <a:gd name="T47" fmla="*/ 2508 h 4392"/>
              <a:gd name="T48" fmla="*/ 90 w 4388"/>
              <a:gd name="T49" fmla="*/ 2815 h 4392"/>
              <a:gd name="T50" fmla="*/ 199 w 4388"/>
              <a:gd name="T51" fmla="*/ 3108 h 4392"/>
              <a:gd name="T52" fmla="*/ 349 w 4388"/>
              <a:gd name="T53" fmla="*/ 3383 h 4392"/>
              <a:gd name="T54" fmla="*/ 537 w 4388"/>
              <a:gd name="T55" fmla="*/ 3634 h 4392"/>
              <a:gd name="T56" fmla="*/ 757 w 4388"/>
              <a:gd name="T57" fmla="*/ 3855 h 4392"/>
              <a:gd name="T58" fmla="*/ 1008 w 4388"/>
              <a:gd name="T59" fmla="*/ 4044 h 4392"/>
              <a:gd name="T60" fmla="*/ 1283 w 4388"/>
              <a:gd name="T61" fmla="*/ 4193 h 4392"/>
              <a:gd name="T62" fmla="*/ 1577 w 4388"/>
              <a:gd name="T63" fmla="*/ 4304 h 4392"/>
              <a:gd name="T64" fmla="*/ 1882 w 4388"/>
              <a:gd name="T65" fmla="*/ 4370 h 4392"/>
              <a:gd name="T66" fmla="*/ 2194 w 4388"/>
              <a:gd name="T67" fmla="*/ 4392 h 4392"/>
              <a:gd name="T68" fmla="*/ 2195 w 4388"/>
              <a:gd name="T69" fmla="*/ 4392 h 4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88" h="4392">
                <a:moveTo>
                  <a:pt x="4388" y="2196"/>
                </a:moveTo>
                <a:lnTo>
                  <a:pt x="4365" y="1883"/>
                </a:lnTo>
                <a:lnTo>
                  <a:pt x="4298" y="1577"/>
                </a:lnTo>
                <a:lnTo>
                  <a:pt x="4189" y="1284"/>
                </a:lnTo>
                <a:lnTo>
                  <a:pt x="4040" y="1008"/>
                </a:lnTo>
                <a:lnTo>
                  <a:pt x="3852" y="757"/>
                </a:lnTo>
                <a:lnTo>
                  <a:pt x="3631" y="536"/>
                </a:lnTo>
                <a:lnTo>
                  <a:pt x="3380" y="348"/>
                </a:lnTo>
                <a:lnTo>
                  <a:pt x="3105" y="199"/>
                </a:lnTo>
                <a:lnTo>
                  <a:pt x="2813" y="88"/>
                </a:lnTo>
                <a:lnTo>
                  <a:pt x="2506" y="22"/>
                </a:lnTo>
                <a:lnTo>
                  <a:pt x="2194" y="0"/>
                </a:lnTo>
                <a:lnTo>
                  <a:pt x="1882" y="22"/>
                </a:lnTo>
                <a:lnTo>
                  <a:pt x="1577" y="88"/>
                </a:lnTo>
                <a:lnTo>
                  <a:pt x="1283" y="199"/>
                </a:lnTo>
                <a:lnTo>
                  <a:pt x="1008" y="348"/>
                </a:lnTo>
                <a:lnTo>
                  <a:pt x="757" y="536"/>
                </a:lnTo>
                <a:lnTo>
                  <a:pt x="537" y="757"/>
                </a:lnTo>
                <a:lnTo>
                  <a:pt x="349" y="1008"/>
                </a:lnTo>
                <a:lnTo>
                  <a:pt x="199" y="1284"/>
                </a:lnTo>
                <a:lnTo>
                  <a:pt x="90" y="1577"/>
                </a:lnTo>
                <a:lnTo>
                  <a:pt x="23" y="1883"/>
                </a:lnTo>
                <a:lnTo>
                  <a:pt x="0" y="2196"/>
                </a:lnTo>
                <a:lnTo>
                  <a:pt x="23" y="2508"/>
                </a:lnTo>
                <a:lnTo>
                  <a:pt x="90" y="2815"/>
                </a:lnTo>
                <a:lnTo>
                  <a:pt x="199" y="3108"/>
                </a:lnTo>
                <a:lnTo>
                  <a:pt x="349" y="3383"/>
                </a:lnTo>
                <a:lnTo>
                  <a:pt x="537" y="3634"/>
                </a:lnTo>
                <a:lnTo>
                  <a:pt x="757" y="3855"/>
                </a:lnTo>
                <a:lnTo>
                  <a:pt x="1008" y="4044"/>
                </a:lnTo>
                <a:lnTo>
                  <a:pt x="1283" y="4193"/>
                </a:lnTo>
                <a:lnTo>
                  <a:pt x="1577" y="4304"/>
                </a:lnTo>
                <a:lnTo>
                  <a:pt x="1882" y="4370"/>
                </a:lnTo>
                <a:lnTo>
                  <a:pt x="2194" y="4392"/>
                </a:lnTo>
                <a:lnTo>
                  <a:pt x="2195" y="43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4" name="Freeform 14"/>
          <p:cNvSpPr>
            <a:spLocks/>
          </p:cNvSpPr>
          <p:nvPr/>
        </p:nvSpPr>
        <p:spPr bwMode="auto">
          <a:xfrm>
            <a:off x="3503613" y="2387600"/>
            <a:ext cx="2079625" cy="1943100"/>
          </a:xfrm>
          <a:custGeom>
            <a:avLst/>
            <a:gdLst>
              <a:gd name="T0" fmla="*/ 5849 w 5849"/>
              <a:gd name="T1" fmla="*/ 2928 h 5464"/>
              <a:gd name="T2" fmla="*/ 5828 w 5849"/>
              <a:gd name="T3" fmla="*/ 2578 h 5464"/>
              <a:gd name="T4" fmla="*/ 5766 w 5849"/>
              <a:gd name="T5" fmla="*/ 2233 h 5464"/>
              <a:gd name="T6" fmla="*/ 5662 w 5849"/>
              <a:gd name="T7" fmla="*/ 1899 h 5464"/>
              <a:gd name="T8" fmla="*/ 5520 w 5849"/>
              <a:gd name="T9" fmla="*/ 1579 h 5464"/>
              <a:gd name="T10" fmla="*/ 5340 w 5849"/>
              <a:gd name="T11" fmla="*/ 1279 h 5464"/>
              <a:gd name="T12" fmla="*/ 5127 w 5849"/>
              <a:gd name="T13" fmla="*/ 1001 h 5464"/>
              <a:gd name="T14" fmla="*/ 4881 w 5849"/>
              <a:gd name="T15" fmla="*/ 752 h 5464"/>
              <a:gd name="T16" fmla="*/ 4607 w 5849"/>
              <a:gd name="T17" fmla="*/ 533 h 5464"/>
              <a:gd name="T18" fmla="*/ 4310 w 5849"/>
              <a:gd name="T19" fmla="*/ 349 h 5464"/>
              <a:gd name="T20" fmla="*/ 3993 w 5849"/>
              <a:gd name="T21" fmla="*/ 202 h 5464"/>
              <a:gd name="T22" fmla="*/ 3660 w 5849"/>
              <a:gd name="T23" fmla="*/ 94 h 5464"/>
              <a:gd name="T24" fmla="*/ 3317 w 5849"/>
              <a:gd name="T25" fmla="*/ 26 h 5464"/>
              <a:gd name="T26" fmla="*/ 2968 w 5849"/>
              <a:gd name="T27" fmla="*/ 0 h 5464"/>
              <a:gd name="T28" fmla="*/ 2619 w 5849"/>
              <a:gd name="T29" fmla="*/ 15 h 5464"/>
              <a:gd name="T30" fmla="*/ 2274 w 5849"/>
              <a:gd name="T31" fmla="*/ 73 h 5464"/>
              <a:gd name="T32" fmla="*/ 1938 w 5849"/>
              <a:gd name="T33" fmla="*/ 171 h 5464"/>
              <a:gd name="T34" fmla="*/ 1616 w 5849"/>
              <a:gd name="T35" fmla="*/ 309 h 5464"/>
              <a:gd name="T36" fmla="*/ 1313 w 5849"/>
              <a:gd name="T37" fmla="*/ 484 h 5464"/>
              <a:gd name="T38" fmla="*/ 1034 w 5849"/>
              <a:gd name="T39" fmla="*/ 694 h 5464"/>
              <a:gd name="T40" fmla="*/ 780 w 5849"/>
              <a:gd name="T41" fmla="*/ 936 h 5464"/>
              <a:gd name="T42" fmla="*/ 558 w 5849"/>
              <a:gd name="T43" fmla="*/ 1207 h 5464"/>
              <a:gd name="T44" fmla="*/ 370 w 5849"/>
              <a:gd name="T45" fmla="*/ 1502 h 5464"/>
              <a:gd name="T46" fmla="*/ 218 w 5849"/>
              <a:gd name="T47" fmla="*/ 1817 h 5464"/>
              <a:gd name="T48" fmla="*/ 105 w 5849"/>
              <a:gd name="T49" fmla="*/ 2149 h 5464"/>
              <a:gd name="T50" fmla="*/ 32 w 5849"/>
              <a:gd name="T51" fmla="*/ 2492 h 5464"/>
              <a:gd name="T52" fmla="*/ 0 w 5849"/>
              <a:gd name="T53" fmla="*/ 2841 h 5464"/>
              <a:gd name="T54" fmla="*/ 11 w 5849"/>
              <a:gd name="T55" fmla="*/ 3191 h 5464"/>
              <a:gd name="T56" fmla="*/ 64 w 5849"/>
              <a:gd name="T57" fmla="*/ 3537 h 5464"/>
              <a:gd name="T58" fmla="*/ 156 w 5849"/>
              <a:gd name="T59" fmla="*/ 3875 h 5464"/>
              <a:gd name="T60" fmla="*/ 290 w 5849"/>
              <a:gd name="T61" fmla="*/ 4199 h 5464"/>
              <a:gd name="T62" fmla="*/ 460 w 5849"/>
              <a:gd name="T63" fmla="*/ 4504 h 5464"/>
              <a:gd name="T64" fmla="*/ 665 w 5849"/>
              <a:gd name="T65" fmla="*/ 4788 h 5464"/>
              <a:gd name="T66" fmla="*/ 903 w 5849"/>
              <a:gd name="T67" fmla="*/ 5044 h 5464"/>
              <a:gd name="T68" fmla="*/ 1170 w 5849"/>
              <a:gd name="T69" fmla="*/ 5271 h 5464"/>
              <a:gd name="T70" fmla="*/ 1462 w 5849"/>
              <a:gd name="T71" fmla="*/ 5464 h 5464"/>
              <a:gd name="T72" fmla="*/ 1463 w 5849"/>
              <a:gd name="T73" fmla="*/ 5464 h 5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49" h="5464">
                <a:moveTo>
                  <a:pt x="5849" y="2928"/>
                </a:moveTo>
                <a:lnTo>
                  <a:pt x="5828" y="2578"/>
                </a:lnTo>
                <a:lnTo>
                  <a:pt x="5766" y="2233"/>
                </a:lnTo>
                <a:lnTo>
                  <a:pt x="5662" y="1899"/>
                </a:lnTo>
                <a:lnTo>
                  <a:pt x="5520" y="1579"/>
                </a:lnTo>
                <a:lnTo>
                  <a:pt x="5340" y="1279"/>
                </a:lnTo>
                <a:lnTo>
                  <a:pt x="5127" y="1001"/>
                </a:lnTo>
                <a:lnTo>
                  <a:pt x="4881" y="752"/>
                </a:lnTo>
                <a:lnTo>
                  <a:pt x="4607" y="533"/>
                </a:lnTo>
                <a:lnTo>
                  <a:pt x="4310" y="349"/>
                </a:lnTo>
                <a:lnTo>
                  <a:pt x="3993" y="202"/>
                </a:lnTo>
                <a:lnTo>
                  <a:pt x="3660" y="94"/>
                </a:lnTo>
                <a:lnTo>
                  <a:pt x="3317" y="26"/>
                </a:lnTo>
                <a:lnTo>
                  <a:pt x="2968" y="0"/>
                </a:lnTo>
                <a:lnTo>
                  <a:pt x="2619" y="15"/>
                </a:lnTo>
                <a:lnTo>
                  <a:pt x="2274" y="73"/>
                </a:lnTo>
                <a:lnTo>
                  <a:pt x="1938" y="171"/>
                </a:lnTo>
                <a:lnTo>
                  <a:pt x="1616" y="309"/>
                </a:lnTo>
                <a:lnTo>
                  <a:pt x="1313" y="484"/>
                </a:lnTo>
                <a:lnTo>
                  <a:pt x="1034" y="694"/>
                </a:lnTo>
                <a:lnTo>
                  <a:pt x="780" y="936"/>
                </a:lnTo>
                <a:lnTo>
                  <a:pt x="558" y="1207"/>
                </a:lnTo>
                <a:lnTo>
                  <a:pt x="370" y="1502"/>
                </a:lnTo>
                <a:lnTo>
                  <a:pt x="218" y="1817"/>
                </a:lnTo>
                <a:lnTo>
                  <a:pt x="105" y="2149"/>
                </a:lnTo>
                <a:lnTo>
                  <a:pt x="32" y="2492"/>
                </a:lnTo>
                <a:lnTo>
                  <a:pt x="0" y="2841"/>
                </a:lnTo>
                <a:lnTo>
                  <a:pt x="11" y="3191"/>
                </a:lnTo>
                <a:lnTo>
                  <a:pt x="64" y="3537"/>
                </a:lnTo>
                <a:lnTo>
                  <a:pt x="156" y="3875"/>
                </a:lnTo>
                <a:lnTo>
                  <a:pt x="290" y="4199"/>
                </a:lnTo>
                <a:lnTo>
                  <a:pt x="460" y="4504"/>
                </a:lnTo>
                <a:lnTo>
                  <a:pt x="665" y="4788"/>
                </a:lnTo>
                <a:lnTo>
                  <a:pt x="903" y="5044"/>
                </a:lnTo>
                <a:lnTo>
                  <a:pt x="1170" y="5271"/>
                </a:lnTo>
                <a:lnTo>
                  <a:pt x="1462" y="5464"/>
                </a:lnTo>
                <a:lnTo>
                  <a:pt x="1463" y="546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5" name="Freeform 15"/>
          <p:cNvSpPr>
            <a:spLocks/>
          </p:cNvSpPr>
          <p:nvPr/>
        </p:nvSpPr>
        <p:spPr bwMode="auto">
          <a:xfrm>
            <a:off x="3241675" y="2128838"/>
            <a:ext cx="2600325" cy="1951037"/>
          </a:xfrm>
          <a:custGeom>
            <a:avLst/>
            <a:gdLst>
              <a:gd name="T0" fmla="*/ 7309 w 7309"/>
              <a:gd name="T1" fmla="*/ 3660 h 5491"/>
              <a:gd name="T2" fmla="*/ 7287 w 7309"/>
              <a:gd name="T3" fmla="*/ 3254 h 5491"/>
              <a:gd name="T4" fmla="*/ 7219 w 7309"/>
              <a:gd name="T5" fmla="*/ 2854 h 5491"/>
              <a:gd name="T6" fmla="*/ 7108 w 7309"/>
              <a:gd name="T7" fmla="*/ 2462 h 5491"/>
              <a:gd name="T8" fmla="*/ 6954 w 7309"/>
              <a:gd name="T9" fmla="*/ 2087 h 5491"/>
              <a:gd name="T10" fmla="*/ 6760 w 7309"/>
              <a:gd name="T11" fmla="*/ 1730 h 5491"/>
              <a:gd name="T12" fmla="*/ 6527 w 7309"/>
              <a:gd name="T13" fmla="*/ 1397 h 5491"/>
              <a:gd name="T14" fmla="*/ 6258 w 7309"/>
              <a:gd name="T15" fmla="*/ 1092 h 5491"/>
              <a:gd name="T16" fmla="*/ 5958 w 7309"/>
              <a:gd name="T17" fmla="*/ 819 h 5491"/>
              <a:gd name="T18" fmla="*/ 5630 w 7309"/>
              <a:gd name="T19" fmla="*/ 580 h 5491"/>
              <a:gd name="T20" fmla="*/ 5276 w 7309"/>
              <a:gd name="T21" fmla="*/ 380 h 5491"/>
              <a:gd name="T22" fmla="*/ 4903 w 7309"/>
              <a:gd name="T23" fmla="*/ 220 h 5491"/>
              <a:gd name="T24" fmla="*/ 4515 w 7309"/>
              <a:gd name="T25" fmla="*/ 103 h 5491"/>
              <a:gd name="T26" fmla="*/ 4116 w 7309"/>
              <a:gd name="T27" fmla="*/ 28 h 5491"/>
              <a:gd name="T28" fmla="*/ 3711 w 7309"/>
              <a:gd name="T29" fmla="*/ 0 h 5491"/>
              <a:gd name="T30" fmla="*/ 3306 w 7309"/>
              <a:gd name="T31" fmla="*/ 16 h 5491"/>
              <a:gd name="T32" fmla="*/ 2905 w 7309"/>
              <a:gd name="T33" fmla="*/ 77 h 5491"/>
              <a:gd name="T34" fmla="*/ 2512 w 7309"/>
              <a:gd name="T35" fmla="*/ 182 h 5491"/>
              <a:gd name="T36" fmla="*/ 2135 w 7309"/>
              <a:gd name="T37" fmla="*/ 331 h 5491"/>
              <a:gd name="T38" fmla="*/ 1776 w 7309"/>
              <a:gd name="T39" fmla="*/ 519 h 5491"/>
              <a:gd name="T40" fmla="*/ 1440 w 7309"/>
              <a:gd name="T41" fmla="*/ 747 h 5491"/>
              <a:gd name="T42" fmla="*/ 1131 w 7309"/>
              <a:gd name="T43" fmla="*/ 1010 h 5491"/>
              <a:gd name="T44" fmla="*/ 853 w 7309"/>
              <a:gd name="T45" fmla="*/ 1307 h 5491"/>
              <a:gd name="T46" fmla="*/ 609 w 7309"/>
              <a:gd name="T47" fmla="*/ 1632 h 5491"/>
              <a:gd name="T48" fmla="*/ 404 w 7309"/>
              <a:gd name="T49" fmla="*/ 1982 h 5491"/>
              <a:gd name="T50" fmla="*/ 239 w 7309"/>
              <a:gd name="T51" fmla="*/ 2353 h 5491"/>
              <a:gd name="T52" fmla="*/ 114 w 7309"/>
              <a:gd name="T53" fmla="*/ 2740 h 5491"/>
              <a:gd name="T54" fmla="*/ 35 w 7309"/>
              <a:gd name="T55" fmla="*/ 3139 h 5491"/>
              <a:gd name="T56" fmla="*/ 0 w 7309"/>
              <a:gd name="T57" fmla="*/ 3543 h 5491"/>
              <a:gd name="T58" fmla="*/ 9 w 7309"/>
              <a:gd name="T59" fmla="*/ 3950 h 5491"/>
              <a:gd name="T60" fmla="*/ 64 w 7309"/>
              <a:gd name="T61" fmla="*/ 4353 h 5491"/>
              <a:gd name="T62" fmla="*/ 162 w 7309"/>
              <a:gd name="T63" fmla="*/ 4747 h 5491"/>
              <a:gd name="T64" fmla="*/ 304 w 7309"/>
              <a:gd name="T65" fmla="*/ 5127 h 5491"/>
              <a:gd name="T66" fmla="*/ 487 w 7309"/>
              <a:gd name="T67" fmla="*/ 5491 h 5491"/>
              <a:gd name="T68" fmla="*/ 488 w 7309"/>
              <a:gd name="T69" fmla="*/ 5491 h 5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09" h="5491">
                <a:moveTo>
                  <a:pt x="7309" y="3660"/>
                </a:moveTo>
                <a:lnTo>
                  <a:pt x="7287" y="3254"/>
                </a:lnTo>
                <a:lnTo>
                  <a:pt x="7219" y="2854"/>
                </a:lnTo>
                <a:lnTo>
                  <a:pt x="7108" y="2462"/>
                </a:lnTo>
                <a:lnTo>
                  <a:pt x="6954" y="2087"/>
                </a:lnTo>
                <a:lnTo>
                  <a:pt x="6760" y="1730"/>
                </a:lnTo>
                <a:lnTo>
                  <a:pt x="6527" y="1397"/>
                </a:lnTo>
                <a:lnTo>
                  <a:pt x="6258" y="1092"/>
                </a:lnTo>
                <a:lnTo>
                  <a:pt x="5958" y="819"/>
                </a:lnTo>
                <a:lnTo>
                  <a:pt x="5630" y="580"/>
                </a:lnTo>
                <a:lnTo>
                  <a:pt x="5276" y="380"/>
                </a:lnTo>
                <a:lnTo>
                  <a:pt x="4903" y="220"/>
                </a:lnTo>
                <a:lnTo>
                  <a:pt x="4515" y="103"/>
                </a:lnTo>
                <a:lnTo>
                  <a:pt x="4116" y="28"/>
                </a:lnTo>
                <a:lnTo>
                  <a:pt x="3711" y="0"/>
                </a:lnTo>
                <a:lnTo>
                  <a:pt x="3306" y="16"/>
                </a:lnTo>
                <a:lnTo>
                  <a:pt x="2905" y="77"/>
                </a:lnTo>
                <a:lnTo>
                  <a:pt x="2512" y="182"/>
                </a:lnTo>
                <a:lnTo>
                  <a:pt x="2135" y="331"/>
                </a:lnTo>
                <a:lnTo>
                  <a:pt x="1776" y="519"/>
                </a:lnTo>
                <a:lnTo>
                  <a:pt x="1440" y="747"/>
                </a:lnTo>
                <a:lnTo>
                  <a:pt x="1131" y="1010"/>
                </a:lnTo>
                <a:lnTo>
                  <a:pt x="853" y="1307"/>
                </a:lnTo>
                <a:lnTo>
                  <a:pt x="609" y="1632"/>
                </a:lnTo>
                <a:lnTo>
                  <a:pt x="404" y="1982"/>
                </a:lnTo>
                <a:lnTo>
                  <a:pt x="239" y="2353"/>
                </a:lnTo>
                <a:lnTo>
                  <a:pt x="114" y="2740"/>
                </a:lnTo>
                <a:lnTo>
                  <a:pt x="35" y="3139"/>
                </a:lnTo>
                <a:lnTo>
                  <a:pt x="0" y="3543"/>
                </a:lnTo>
                <a:lnTo>
                  <a:pt x="9" y="3950"/>
                </a:lnTo>
                <a:lnTo>
                  <a:pt x="64" y="4353"/>
                </a:lnTo>
                <a:lnTo>
                  <a:pt x="162" y="4747"/>
                </a:lnTo>
                <a:lnTo>
                  <a:pt x="304" y="5127"/>
                </a:lnTo>
                <a:lnTo>
                  <a:pt x="487" y="5491"/>
                </a:lnTo>
                <a:lnTo>
                  <a:pt x="488" y="549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6" name="Freeform 16"/>
          <p:cNvSpPr>
            <a:spLocks/>
          </p:cNvSpPr>
          <p:nvPr/>
        </p:nvSpPr>
        <p:spPr bwMode="auto">
          <a:xfrm>
            <a:off x="2982913" y="1866900"/>
            <a:ext cx="3119437" cy="1562100"/>
          </a:xfrm>
          <a:custGeom>
            <a:avLst/>
            <a:gdLst>
              <a:gd name="T0" fmla="*/ 8773 w 8773"/>
              <a:gd name="T1" fmla="*/ 4393 h 4393"/>
              <a:gd name="T2" fmla="*/ 8749 w 8773"/>
              <a:gd name="T3" fmla="*/ 3934 h 4393"/>
              <a:gd name="T4" fmla="*/ 8677 w 8773"/>
              <a:gd name="T5" fmla="*/ 3480 h 4393"/>
              <a:gd name="T6" fmla="*/ 8559 w 8773"/>
              <a:gd name="T7" fmla="*/ 3036 h 4393"/>
              <a:gd name="T8" fmla="*/ 8394 w 8773"/>
              <a:gd name="T9" fmla="*/ 2606 h 4393"/>
              <a:gd name="T10" fmla="*/ 8186 w 8773"/>
              <a:gd name="T11" fmla="*/ 2197 h 4393"/>
              <a:gd name="T12" fmla="*/ 7935 w 8773"/>
              <a:gd name="T13" fmla="*/ 1811 h 4393"/>
              <a:gd name="T14" fmla="*/ 7646 w 8773"/>
              <a:gd name="T15" fmla="*/ 1454 h 4393"/>
              <a:gd name="T16" fmla="*/ 7322 w 8773"/>
              <a:gd name="T17" fmla="*/ 1129 h 4393"/>
              <a:gd name="T18" fmla="*/ 6965 w 8773"/>
              <a:gd name="T19" fmla="*/ 839 h 4393"/>
              <a:gd name="T20" fmla="*/ 6580 w 8773"/>
              <a:gd name="T21" fmla="*/ 589 h 4393"/>
              <a:gd name="T22" fmla="*/ 6171 w 8773"/>
              <a:gd name="T23" fmla="*/ 380 h 4393"/>
              <a:gd name="T24" fmla="*/ 5742 w 8773"/>
              <a:gd name="T25" fmla="*/ 215 h 4393"/>
              <a:gd name="T26" fmla="*/ 5298 w 8773"/>
              <a:gd name="T27" fmla="*/ 96 h 4393"/>
              <a:gd name="T28" fmla="*/ 4844 w 8773"/>
              <a:gd name="T29" fmla="*/ 24 h 4393"/>
              <a:gd name="T30" fmla="*/ 4386 w 8773"/>
              <a:gd name="T31" fmla="*/ 0 h 4393"/>
              <a:gd name="T32" fmla="*/ 3928 w 8773"/>
              <a:gd name="T33" fmla="*/ 24 h 4393"/>
              <a:gd name="T34" fmla="*/ 3474 w 8773"/>
              <a:gd name="T35" fmla="*/ 96 h 4393"/>
              <a:gd name="T36" fmla="*/ 3030 w 8773"/>
              <a:gd name="T37" fmla="*/ 215 h 4393"/>
              <a:gd name="T38" fmla="*/ 2601 w 8773"/>
              <a:gd name="T39" fmla="*/ 380 h 4393"/>
              <a:gd name="T40" fmla="*/ 2192 w 8773"/>
              <a:gd name="T41" fmla="*/ 589 h 4393"/>
              <a:gd name="T42" fmla="*/ 1807 w 8773"/>
              <a:gd name="T43" fmla="*/ 839 h 4393"/>
              <a:gd name="T44" fmla="*/ 1450 w 8773"/>
              <a:gd name="T45" fmla="*/ 1129 h 4393"/>
              <a:gd name="T46" fmla="*/ 1126 w 8773"/>
              <a:gd name="T47" fmla="*/ 1454 h 4393"/>
              <a:gd name="T48" fmla="*/ 837 w 8773"/>
              <a:gd name="T49" fmla="*/ 1811 h 4393"/>
              <a:gd name="T50" fmla="*/ 588 w 8773"/>
              <a:gd name="T51" fmla="*/ 2197 h 4393"/>
              <a:gd name="T52" fmla="*/ 378 w 8773"/>
              <a:gd name="T53" fmla="*/ 2606 h 4393"/>
              <a:gd name="T54" fmla="*/ 214 w 8773"/>
              <a:gd name="T55" fmla="*/ 3036 h 4393"/>
              <a:gd name="T56" fmla="*/ 96 w 8773"/>
              <a:gd name="T57" fmla="*/ 3480 h 4393"/>
              <a:gd name="T58" fmla="*/ 24 w 8773"/>
              <a:gd name="T59" fmla="*/ 3934 h 4393"/>
              <a:gd name="T60" fmla="*/ 0 w 8773"/>
              <a:gd name="T61" fmla="*/ 4393 h 4393"/>
              <a:gd name="T62" fmla="*/ 1 w 8773"/>
              <a:gd name="T63" fmla="*/ 4393 h 4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73" h="4393">
                <a:moveTo>
                  <a:pt x="8773" y="4393"/>
                </a:moveTo>
                <a:lnTo>
                  <a:pt x="8749" y="3934"/>
                </a:lnTo>
                <a:lnTo>
                  <a:pt x="8677" y="3480"/>
                </a:lnTo>
                <a:lnTo>
                  <a:pt x="8559" y="3036"/>
                </a:lnTo>
                <a:lnTo>
                  <a:pt x="8394" y="2606"/>
                </a:lnTo>
                <a:lnTo>
                  <a:pt x="8186" y="2197"/>
                </a:lnTo>
                <a:lnTo>
                  <a:pt x="7935" y="1811"/>
                </a:lnTo>
                <a:lnTo>
                  <a:pt x="7646" y="1454"/>
                </a:lnTo>
                <a:lnTo>
                  <a:pt x="7322" y="1129"/>
                </a:lnTo>
                <a:lnTo>
                  <a:pt x="6965" y="839"/>
                </a:lnTo>
                <a:lnTo>
                  <a:pt x="6580" y="589"/>
                </a:lnTo>
                <a:lnTo>
                  <a:pt x="6171" y="380"/>
                </a:lnTo>
                <a:lnTo>
                  <a:pt x="5742" y="215"/>
                </a:lnTo>
                <a:lnTo>
                  <a:pt x="5298" y="96"/>
                </a:lnTo>
                <a:lnTo>
                  <a:pt x="4844" y="24"/>
                </a:lnTo>
                <a:lnTo>
                  <a:pt x="4386" y="0"/>
                </a:lnTo>
                <a:lnTo>
                  <a:pt x="3928" y="24"/>
                </a:lnTo>
                <a:lnTo>
                  <a:pt x="3474" y="96"/>
                </a:lnTo>
                <a:lnTo>
                  <a:pt x="3030" y="215"/>
                </a:lnTo>
                <a:lnTo>
                  <a:pt x="2601" y="380"/>
                </a:lnTo>
                <a:lnTo>
                  <a:pt x="2192" y="589"/>
                </a:lnTo>
                <a:lnTo>
                  <a:pt x="1807" y="839"/>
                </a:lnTo>
                <a:lnTo>
                  <a:pt x="1450" y="1129"/>
                </a:lnTo>
                <a:lnTo>
                  <a:pt x="1126" y="1454"/>
                </a:lnTo>
                <a:lnTo>
                  <a:pt x="837" y="1811"/>
                </a:lnTo>
                <a:lnTo>
                  <a:pt x="588" y="2197"/>
                </a:lnTo>
                <a:lnTo>
                  <a:pt x="378" y="2606"/>
                </a:lnTo>
                <a:lnTo>
                  <a:pt x="214" y="3036"/>
                </a:lnTo>
                <a:lnTo>
                  <a:pt x="96" y="3480"/>
                </a:lnTo>
                <a:lnTo>
                  <a:pt x="24" y="3934"/>
                </a:lnTo>
                <a:lnTo>
                  <a:pt x="0" y="4393"/>
                </a:lnTo>
                <a:lnTo>
                  <a:pt x="1" y="439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7" name="Freeform 17"/>
          <p:cNvSpPr>
            <a:spLocks/>
          </p:cNvSpPr>
          <p:nvPr/>
        </p:nvSpPr>
        <p:spPr bwMode="auto">
          <a:xfrm>
            <a:off x="2965450" y="1608138"/>
            <a:ext cx="3398838" cy="1820862"/>
          </a:xfrm>
          <a:custGeom>
            <a:avLst/>
            <a:gdLst>
              <a:gd name="T0" fmla="*/ 9551 w 9551"/>
              <a:gd name="T1" fmla="*/ 5124 h 5124"/>
              <a:gd name="T2" fmla="*/ 9528 w 9551"/>
              <a:gd name="T3" fmla="*/ 4645 h 5124"/>
              <a:gd name="T4" fmla="*/ 9461 w 9551"/>
              <a:gd name="T5" fmla="*/ 4172 h 5124"/>
              <a:gd name="T6" fmla="*/ 9350 w 9551"/>
              <a:gd name="T7" fmla="*/ 3705 h 5124"/>
              <a:gd name="T8" fmla="*/ 9196 w 9551"/>
              <a:gd name="T9" fmla="*/ 3252 h 5124"/>
              <a:gd name="T10" fmla="*/ 9001 w 9551"/>
              <a:gd name="T11" fmla="*/ 2815 h 5124"/>
              <a:gd name="T12" fmla="*/ 8765 w 9551"/>
              <a:gd name="T13" fmla="*/ 2398 h 5124"/>
              <a:gd name="T14" fmla="*/ 8492 w 9551"/>
              <a:gd name="T15" fmla="*/ 2004 h 5124"/>
              <a:gd name="T16" fmla="*/ 8184 w 9551"/>
              <a:gd name="T17" fmla="*/ 1639 h 5124"/>
              <a:gd name="T18" fmla="*/ 7842 w 9551"/>
              <a:gd name="T19" fmla="*/ 1303 h 5124"/>
              <a:gd name="T20" fmla="*/ 7471 w 9551"/>
              <a:gd name="T21" fmla="*/ 1000 h 5124"/>
              <a:gd name="T22" fmla="*/ 7073 w 9551"/>
              <a:gd name="T23" fmla="*/ 734 h 5124"/>
              <a:gd name="T24" fmla="*/ 6653 w 9551"/>
              <a:gd name="T25" fmla="*/ 506 h 5124"/>
              <a:gd name="T26" fmla="*/ 6212 w 9551"/>
              <a:gd name="T27" fmla="*/ 320 h 5124"/>
              <a:gd name="T28" fmla="*/ 5756 w 9551"/>
              <a:gd name="T29" fmla="*/ 173 h 5124"/>
              <a:gd name="T30" fmla="*/ 5290 w 9551"/>
              <a:gd name="T31" fmla="*/ 72 h 5124"/>
              <a:gd name="T32" fmla="*/ 4815 w 9551"/>
              <a:gd name="T33" fmla="*/ 13 h 5124"/>
              <a:gd name="T34" fmla="*/ 4336 w 9551"/>
              <a:gd name="T35" fmla="*/ 0 h 5124"/>
              <a:gd name="T36" fmla="*/ 3859 w 9551"/>
              <a:gd name="T37" fmla="*/ 32 h 5124"/>
              <a:gd name="T38" fmla="*/ 3387 w 9551"/>
              <a:gd name="T39" fmla="*/ 107 h 5124"/>
              <a:gd name="T40" fmla="*/ 2923 w 9551"/>
              <a:gd name="T41" fmla="*/ 227 h 5124"/>
              <a:gd name="T42" fmla="*/ 2474 w 9551"/>
              <a:gd name="T43" fmla="*/ 389 h 5124"/>
              <a:gd name="T44" fmla="*/ 2041 w 9551"/>
              <a:gd name="T45" fmla="*/ 593 h 5124"/>
              <a:gd name="T46" fmla="*/ 1628 w 9551"/>
              <a:gd name="T47" fmla="*/ 837 h 5124"/>
              <a:gd name="T48" fmla="*/ 1241 w 9551"/>
              <a:gd name="T49" fmla="*/ 1117 h 5124"/>
              <a:gd name="T50" fmla="*/ 881 w 9551"/>
              <a:gd name="T51" fmla="*/ 1433 h 5124"/>
              <a:gd name="T52" fmla="*/ 553 w 9551"/>
              <a:gd name="T53" fmla="*/ 1781 h 5124"/>
              <a:gd name="T54" fmla="*/ 258 w 9551"/>
              <a:gd name="T55" fmla="*/ 2158 h 5124"/>
              <a:gd name="T56" fmla="*/ 0 w 9551"/>
              <a:gd name="T57" fmla="*/ 2561 h 5124"/>
              <a:gd name="T58" fmla="*/ 1 w 9551"/>
              <a:gd name="T59" fmla="*/ 2561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51" h="5124">
                <a:moveTo>
                  <a:pt x="9551" y="5124"/>
                </a:moveTo>
                <a:lnTo>
                  <a:pt x="9528" y="4645"/>
                </a:lnTo>
                <a:lnTo>
                  <a:pt x="9461" y="4172"/>
                </a:lnTo>
                <a:lnTo>
                  <a:pt x="9350" y="3705"/>
                </a:lnTo>
                <a:lnTo>
                  <a:pt x="9196" y="3252"/>
                </a:lnTo>
                <a:lnTo>
                  <a:pt x="9001" y="2815"/>
                </a:lnTo>
                <a:lnTo>
                  <a:pt x="8765" y="2398"/>
                </a:lnTo>
                <a:lnTo>
                  <a:pt x="8492" y="2004"/>
                </a:lnTo>
                <a:lnTo>
                  <a:pt x="8184" y="1639"/>
                </a:lnTo>
                <a:lnTo>
                  <a:pt x="7842" y="1303"/>
                </a:lnTo>
                <a:lnTo>
                  <a:pt x="7471" y="1000"/>
                </a:lnTo>
                <a:lnTo>
                  <a:pt x="7073" y="734"/>
                </a:lnTo>
                <a:lnTo>
                  <a:pt x="6653" y="506"/>
                </a:lnTo>
                <a:lnTo>
                  <a:pt x="6212" y="320"/>
                </a:lnTo>
                <a:lnTo>
                  <a:pt x="5756" y="173"/>
                </a:lnTo>
                <a:lnTo>
                  <a:pt x="5290" y="72"/>
                </a:lnTo>
                <a:lnTo>
                  <a:pt x="4815" y="13"/>
                </a:lnTo>
                <a:lnTo>
                  <a:pt x="4336" y="0"/>
                </a:lnTo>
                <a:lnTo>
                  <a:pt x="3859" y="32"/>
                </a:lnTo>
                <a:lnTo>
                  <a:pt x="3387" y="107"/>
                </a:lnTo>
                <a:lnTo>
                  <a:pt x="2923" y="227"/>
                </a:lnTo>
                <a:lnTo>
                  <a:pt x="2474" y="389"/>
                </a:lnTo>
                <a:lnTo>
                  <a:pt x="2041" y="593"/>
                </a:lnTo>
                <a:lnTo>
                  <a:pt x="1628" y="837"/>
                </a:lnTo>
                <a:lnTo>
                  <a:pt x="1241" y="1117"/>
                </a:lnTo>
                <a:lnTo>
                  <a:pt x="881" y="1433"/>
                </a:lnTo>
                <a:lnTo>
                  <a:pt x="553" y="1781"/>
                </a:lnTo>
                <a:lnTo>
                  <a:pt x="258" y="2158"/>
                </a:lnTo>
                <a:lnTo>
                  <a:pt x="0" y="2561"/>
                </a:lnTo>
                <a:lnTo>
                  <a:pt x="1" y="2561"/>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8" name="Freeform 18"/>
          <p:cNvSpPr>
            <a:spLocks/>
          </p:cNvSpPr>
          <p:nvPr/>
        </p:nvSpPr>
        <p:spPr bwMode="auto">
          <a:xfrm>
            <a:off x="3503613" y="1346200"/>
            <a:ext cx="3119437" cy="2082800"/>
          </a:xfrm>
          <a:custGeom>
            <a:avLst/>
            <a:gdLst>
              <a:gd name="T0" fmla="*/ 8775 w 8775"/>
              <a:gd name="T1" fmla="*/ 5857 h 5857"/>
              <a:gd name="T2" fmla="*/ 8752 w 8775"/>
              <a:gd name="T3" fmla="*/ 5346 h 5857"/>
              <a:gd name="T4" fmla="*/ 8685 w 8775"/>
              <a:gd name="T5" fmla="*/ 4840 h 5857"/>
              <a:gd name="T6" fmla="*/ 8575 w 8775"/>
              <a:gd name="T7" fmla="*/ 4341 h 5857"/>
              <a:gd name="T8" fmla="*/ 8421 w 8775"/>
              <a:gd name="T9" fmla="*/ 3854 h 5857"/>
              <a:gd name="T10" fmla="*/ 8226 w 8775"/>
              <a:gd name="T11" fmla="*/ 3382 h 5857"/>
              <a:gd name="T12" fmla="*/ 7990 w 8775"/>
              <a:gd name="T13" fmla="*/ 2929 h 5857"/>
              <a:gd name="T14" fmla="*/ 7716 w 8775"/>
              <a:gd name="T15" fmla="*/ 2498 h 5857"/>
              <a:gd name="T16" fmla="*/ 7405 w 8775"/>
              <a:gd name="T17" fmla="*/ 2092 h 5857"/>
              <a:gd name="T18" fmla="*/ 7061 w 8775"/>
              <a:gd name="T19" fmla="*/ 1716 h 5857"/>
              <a:gd name="T20" fmla="*/ 6685 w 8775"/>
              <a:gd name="T21" fmla="*/ 1370 h 5857"/>
              <a:gd name="T22" fmla="*/ 6280 w 8775"/>
              <a:gd name="T23" fmla="*/ 1059 h 5857"/>
              <a:gd name="T24" fmla="*/ 5850 w 8775"/>
              <a:gd name="T25" fmla="*/ 784 h 5857"/>
              <a:gd name="T26" fmla="*/ 5397 w 8775"/>
              <a:gd name="T27" fmla="*/ 549 h 5857"/>
              <a:gd name="T28" fmla="*/ 4926 w 8775"/>
              <a:gd name="T29" fmla="*/ 353 h 5857"/>
              <a:gd name="T30" fmla="*/ 4439 w 8775"/>
              <a:gd name="T31" fmla="*/ 200 h 5857"/>
              <a:gd name="T32" fmla="*/ 3941 w 8775"/>
              <a:gd name="T33" fmla="*/ 89 h 5857"/>
              <a:gd name="T34" fmla="*/ 3435 w 8775"/>
              <a:gd name="T35" fmla="*/ 23 h 5857"/>
              <a:gd name="T36" fmla="*/ 2925 w 8775"/>
              <a:gd name="T37" fmla="*/ 0 h 5857"/>
              <a:gd name="T38" fmla="*/ 2416 w 8775"/>
              <a:gd name="T39" fmla="*/ 23 h 5857"/>
              <a:gd name="T40" fmla="*/ 1909 w 8775"/>
              <a:gd name="T41" fmla="*/ 89 h 5857"/>
              <a:gd name="T42" fmla="*/ 1411 w 8775"/>
              <a:gd name="T43" fmla="*/ 200 h 5857"/>
              <a:gd name="T44" fmla="*/ 924 w 8775"/>
              <a:gd name="T45" fmla="*/ 353 h 5857"/>
              <a:gd name="T46" fmla="*/ 453 w 8775"/>
              <a:gd name="T47" fmla="*/ 549 h 5857"/>
              <a:gd name="T48" fmla="*/ 0 w 8775"/>
              <a:gd name="T49" fmla="*/ 784 h 5857"/>
              <a:gd name="T50" fmla="*/ 1 w 8775"/>
              <a:gd name="T51" fmla="*/ 784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75" h="5857">
                <a:moveTo>
                  <a:pt x="8775" y="5857"/>
                </a:moveTo>
                <a:lnTo>
                  <a:pt x="8752" y="5346"/>
                </a:lnTo>
                <a:lnTo>
                  <a:pt x="8685" y="4840"/>
                </a:lnTo>
                <a:lnTo>
                  <a:pt x="8575" y="4341"/>
                </a:lnTo>
                <a:lnTo>
                  <a:pt x="8421" y="3854"/>
                </a:lnTo>
                <a:lnTo>
                  <a:pt x="8226" y="3382"/>
                </a:lnTo>
                <a:lnTo>
                  <a:pt x="7990" y="2929"/>
                </a:lnTo>
                <a:lnTo>
                  <a:pt x="7716" y="2498"/>
                </a:lnTo>
                <a:lnTo>
                  <a:pt x="7405" y="2092"/>
                </a:lnTo>
                <a:lnTo>
                  <a:pt x="7061" y="1716"/>
                </a:lnTo>
                <a:lnTo>
                  <a:pt x="6685" y="1370"/>
                </a:lnTo>
                <a:lnTo>
                  <a:pt x="6280" y="1059"/>
                </a:lnTo>
                <a:lnTo>
                  <a:pt x="5850" y="784"/>
                </a:lnTo>
                <a:lnTo>
                  <a:pt x="5397" y="549"/>
                </a:lnTo>
                <a:lnTo>
                  <a:pt x="4926" y="353"/>
                </a:lnTo>
                <a:lnTo>
                  <a:pt x="4439" y="200"/>
                </a:lnTo>
                <a:lnTo>
                  <a:pt x="3941" y="89"/>
                </a:lnTo>
                <a:lnTo>
                  <a:pt x="3435" y="23"/>
                </a:lnTo>
                <a:lnTo>
                  <a:pt x="2925" y="0"/>
                </a:lnTo>
                <a:lnTo>
                  <a:pt x="2416" y="23"/>
                </a:lnTo>
                <a:lnTo>
                  <a:pt x="1909" y="89"/>
                </a:lnTo>
                <a:lnTo>
                  <a:pt x="1411" y="200"/>
                </a:lnTo>
                <a:lnTo>
                  <a:pt x="924" y="353"/>
                </a:lnTo>
                <a:lnTo>
                  <a:pt x="453" y="549"/>
                </a:lnTo>
                <a:lnTo>
                  <a:pt x="0" y="784"/>
                </a:lnTo>
                <a:lnTo>
                  <a:pt x="1" y="7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59" name="Freeform 19"/>
          <p:cNvSpPr>
            <a:spLocks/>
          </p:cNvSpPr>
          <p:nvPr/>
        </p:nvSpPr>
        <p:spPr bwMode="auto">
          <a:xfrm>
            <a:off x="4541838" y="1084263"/>
            <a:ext cx="2343150" cy="2344737"/>
          </a:xfrm>
          <a:custGeom>
            <a:avLst/>
            <a:gdLst>
              <a:gd name="T0" fmla="*/ 6580 w 6580"/>
              <a:gd name="T1" fmla="*/ 6589 h 6589"/>
              <a:gd name="T2" fmla="*/ 6558 w 6580"/>
              <a:gd name="T3" fmla="*/ 6045 h 6589"/>
              <a:gd name="T4" fmla="*/ 6491 w 6580"/>
              <a:gd name="T5" fmla="*/ 5505 h 6589"/>
              <a:gd name="T6" fmla="*/ 6379 w 6580"/>
              <a:gd name="T7" fmla="*/ 4971 h 6589"/>
              <a:gd name="T8" fmla="*/ 6224 w 6580"/>
              <a:gd name="T9" fmla="*/ 4450 h 6589"/>
              <a:gd name="T10" fmla="*/ 6026 w 6580"/>
              <a:gd name="T11" fmla="*/ 3942 h 6589"/>
              <a:gd name="T12" fmla="*/ 5787 w 6580"/>
              <a:gd name="T13" fmla="*/ 3453 h 6589"/>
              <a:gd name="T14" fmla="*/ 5509 w 6580"/>
              <a:gd name="T15" fmla="*/ 2985 h 6589"/>
              <a:gd name="T16" fmla="*/ 5193 w 6580"/>
              <a:gd name="T17" fmla="*/ 2542 h 6589"/>
              <a:gd name="T18" fmla="*/ 4842 w 6580"/>
              <a:gd name="T19" fmla="*/ 2126 h 6589"/>
              <a:gd name="T20" fmla="*/ 4456 w 6580"/>
              <a:gd name="T21" fmla="*/ 1741 h 6589"/>
              <a:gd name="T22" fmla="*/ 4042 w 6580"/>
              <a:gd name="T23" fmla="*/ 1390 h 6589"/>
              <a:gd name="T24" fmla="*/ 3599 w 6580"/>
              <a:gd name="T25" fmla="*/ 1073 h 6589"/>
              <a:gd name="T26" fmla="*/ 3132 w 6580"/>
              <a:gd name="T27" fmla="*/ 794 h 6589"/>
              <a:gd name="T28" fmla="*/ 2643 w 6580"/>
              <a:gd name="T29" fmla="*/ 555 h 6589"/>
              <a:gd name="T30" fmla="*/ 2137 w 6580"/>
              <a:gd name="T31" fmla="*/ 357 h 6589"/>
              <a:gd name="T32" fmla="*/ 1616 w 6580"/>
              <a:gd name="T33" fmla="*/ 202 h 6589"/>
              <a:gd name="T34" fmla="*/ 1083 w 6580"/>
              <a:gd name="T35" fmla="*/ 89 h 6589"/>
              <a:gd name="T36" fmla="*/ 543 w 6580"/>
              <a:gd name="T37" fmla="*/ 23 h 6589"/>
              <a:gd name="T38" fmla="*/ 0 w 6580"/>
              <a:gd name="T39" fmla="*/ 0 h 6589"/>
              <a:gd name="T40" fmla="*/ 1 w 6580"/>
              <a:gd name="T41" fmla="*/ 0 h 6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80" h="6589">
                <a:moveTo>
                  <a:pt x="6580" y="6589"/>
                </a:moveTo>
                <a:lnTo>
                  <a:pt x="6558" y="6045"/>
                </a:lnTo>
                <a:lnTo>
                  <a:pt x="6491" y="5505"/>
                </a:lnTo>
                <a:lnTo>
                  <a:pt x="6379" y="4971"/>
                </a:lnTo>
                <a:lnTo>
                  <a:pt x="6224" y="4450"/>
                </a:lnTo>
                <a:lnTo>
                  <a:pt x="6026" y="3942"/>
                </a:lnTo>
                <a:lnTo>
                  <a:pt x="5787" y="3453"/>
                </a:lnTo>
                <a:lnTo>
                  <a:pt x="5509" y="2985"/>
                </a:lnTo>
                <a:lnTo>
                  <a:pt x="5193" y="2542"/>
                </a:lnTo>
                <a:lnTo>
                  <a:pt x="4842" y="2126"/>
                </a:lnTo>
                <a:lnTo>
                  <a:pt x="4456" y="1741"/>
                </a:lnTo>
                <a:lnTo>
                  <a:pt x="4042" y="1390"/>
                </a:lnTo>
                <a:lnTo>
                  <a:pt x="3599" y="1073"/>
                </a:lnTo>
                <a:lnTo>
                  <a:pt x="3132" y="794"/>
                </a:lnTo>
                <a:lnTo>
                  <a:pt x="2643" y="555"/>
                </a:lnTo>
                <a:lnTo>
                  <a:pt x="2137" y="357"/>
                </a:lnTo>
                <a:lnTo>
                  <a:pt x="1616" y="202"/>
                </a:lnTo>
                <a:lnTo>
                  <a:pt x="1083" y="89"/>
                </a:lnTo>
                <a:lnTo>
                  <a:pt x="543" y="2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0" name="Freeform 20"/>
          <p:cNvSpPr>
            <a:spLocks/>
          </p:cNvSpPr>
          <p:nvPr/>
        </p:nvSpPr>
        <p:spPr bwMode="auto">
          <a:xfrm>
            <a:off x="5842000" y="1173163"/>
            <a:ext cx="1301750" cy="2255837"/>
          </a:xfrm>
          <a:custGeom>
            <a:avLst/>
            <a:gdLst>
              <a:gd name="T0" fmla="*/ 3655 w 3655"/>
              <a:gd name="T1" fmla="*/ 6340 h 6340"/>
              <a:gd name="T2" fmla="*/ 3631 w 3655"/>
              <a:gd name="T3" fmla="*/ 5751 h 6340"/>
              <a:gd name="T4" fmla="*/ 3560 w 3655"/>
              <a:gd name="T5" fmla="*/ 5165 h 6340"/>
              <a:gd name="T6" fmla="*/ 3443 w 3655"/>
              <a:gd name="T7" fmla="*/ 4588 h 6340"/>
              <a:gd name="T8" fmla="*/ 3279 w 3655"/>
              <a:gd name="T9" fmla="*/ 4022 h 6340"/>
              <a:gd name="T10" fmla="*/ 3071 w 3655"/>
              <a:gd name="T11" fmla="*/ 3470 h 6340"/>
              <a:gd name="T12" fmla="*/ 2819 w 3655"/>
              <a:gd name="T13" fmla="*/ 2937 h 6340"/>
              <a:gd name="T14" fmla="*/ 2524 w 3655"/>
              <a:gd name="T15" fmla="*/ 2427 h 6340"/>
              <a:gd name="T16" fmla="*/ 2189 w 3655"/>
              <a:gd name="T17" fmla="*/ 1941 h 6340"/>
              <a:gd name="T18" fmla="*/ 1817 w 3655"/>
              <a:gd name="T19" fmla="*/ 1485 h 6340"/>
              <a:gd name="T20" fmla="*/ 1409 w 3655"/>
              <a:gd name="T21" fmla="*/ 1060 h 6340"/>
              <a:gd name="T22" fmla="*/ 968 w 3655"/>
              <a:gd name="T23" fmla="*/ 669 h 6340"/>
              <a:gd name="T24" fmla="*/ 497 w 3655"/>
              <a:gd name="T25" fmla="*/ 315 h 6340"/>
              <a:gd name="T26" fmla="*/ 0 w 3655"/>
              <a:gd name="T27" fmla="*/ 0 h 6340"/>
              <a:gd name="T28" fmla="*/ 1 w 3655"/>
              <a:gd name="T29" fmla="*/ 0 h 6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5" h="6340">
                <a:moveTo>
                  <a:pt x="3655" y="6340"/>
                </a:moveTo>
                <a:lnTo>
                  <a:pt x="3631" y="5751"/>
                </a:lnTo>
                <a:lnTo>
                  <a:pt x="3560" y="5165"/>
                </a:lnTo>
                <a:lnTo>
                  <a:pt x="3443" y="4588"/>
                </a:lnTo>
                <a:lnTo>
                  <a:pt x="3279" y="4022"/>
                </a:lnTo>
                <a:lnTo>
                  <a:pt x="3071" y="3470"/>
                </a:lnTo>
                <a:lnTo>
                  <a:pt x="2819" y="2937"/>
                </a:lnTo>
                <a:lnTo>
                  <a:pt x="2524" y="2427"/>
                </a:lnTo>
                <a:lnTo>
                  <a:pt x="2189" y="1941"/>
                </a:lnTo>
                <a:lnTo>
                  <a:pt x="1817" y="1485"/>
                </a:lnTo>
                <a:lnTo>
                  <a:pt x="1409" y="1060"/>
                </a:lnTo>
                <a:lnTo>
                  <a:pt x="968" y="669"/>
                </a:lnTo>
                <a:lnTo>
                  <a:pt x="497" y="315"/>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1" name="Freeform 21"/>
          <p:cNvSpPr>
            <a:spLocks/>
          </p:cNvSpPr>
          <p:nvPr/>
        </p:nvSpPr>
        <p:spPr bwMode="auto">
          <a:xfrm>
            <a:off x="7021513" y="1997075"/>
            <a:ext cx="381000" cy="1431925"/>
          </a:xfrm>
          <a:custGeom>
            <a:avLst/>
            <a:gdLst>
              <a:gd name="T0" fmla="*/ 1076 w 1076"/>
              <a:gd name="T1" fmla="*/ 4027 h 4027"/>
              <a:gd name="T2" fmla="*/ 1054 w 1076"/>
              <a:gd name="T3" fmla="*/ 3425 h 4027"/>
              <a:gd name="T4" fmla="*/ 987 w 1076"/>
              <a:gd name="T5" fmla="*/ 2827 h 4027"/>
              <a:gd name="T6" fmla="*/ 876 w 1076"/>
              <a:gd name="T7" fmla="*/ 2235 h 4027"/>
              <a:gd name="T8" fmla="*/ 720 w 1076"/>
              <a:gd name="T9" fmla="*/ 1653 h 4027"/>
              <a:gd name="T10" fmla="*/ 521 w 1076"/>
              <a:gd name="T11" fmla="*/ 1085 h 4027"/>
              <a:gd name="T12" fmla="*/ 280 w 1076"/>
              <a:gd name="T13" fmla="*/ 533 h 4027"/>
              <a:gd name="T14" fmla="*/ 0 w 1076"/>
              <a:gd name="T15" fmla="*/ 0 h 4027"/>
              <a:gd name="T16" fmla="*/ 1 w 1076"/>
              <a:gd name="T17" fmla="*/ 0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6" h="4027">
                <a:moveTo>
                  <a:pt x="1076" y="4027"/>
                </a:moveTo>
                <a:lnTo>
                  <a:pt x="1054" y="3425"/>
                </a:lnTo>
                <a:lnTo>
                  <a:pt x="987" y="2827"/>
                </a:lnTo>
                <a:lnTo>
                  <a:pt x="876" y="2235"/>
                </a:lnTo>
                <a:lnTo>
                  <a:pt x="720" y="1653"/>
                </a:lnTo>
                <a:lnTo>
                  <a:pt x="521" y="1085"/>
                </a:lnTo>
                <a:lnTo>
                  <a:pt x="280" y="533"/>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2" name="Freeform 22"/>
          <p:cNvSpPr>
            <a:spLocks/>
          </p:cNvSpPr>
          <p:nvPr/>
        </p:nvSpPr>
        <p:spPr bwMode="auto">
          <a:xfrm>
            <a:off x="7021513" y="1997075"/>
            <a:ext cx="642937" cy="1431925"/>
          </a:xfrm>
          <a:custGeom>
            <a:avLst/>
            <a:gdLst>
              <a:gd name="T0" fmla="*/ 1808 w 1808"/>
              <a:gd name="T1" fmla="*/ 4027 h 4027"/>
              <a:gd name="T2" fmla="*/ 1710 w 1808"/>
              <a:gd name="T3" fmla="*/ 3476 h 4027"/>
              <a:gd name="T4" fmla="*/ 1574 w 1808"/>
              <a:gd name="T5" fmla="*/ 2934 h 4027"/>
              <a:gd name="T6" fmla="*/ 1399 w 1808"/>
              <a:gd name="T7" fmla="*/ 2403 h 4027"/>
              <a:gd name="T8" fmla="*/ 1189 w 1808"/>
              <a:gd name="T9" fmla="*/ 1886 h 4027"/>
              <a:gd name="T10" fmla="*/ 942 w 1808"/>
              <a:gd name="T11" fmla="*/ 1384 h 4027"/>
              <a:gd name="T12" fmla="*/ 661 w 1808"/>
              <a:gd name="T13" fmla="*/ 900 h 4027"/>
              <a:gd name="T14" fmla="*/ 345 w 1808"/>
              <a:gd name="T15" fmla="*/ 439 h 4027"/>
              <a:gd name="T16" fmla="*/ 0 w 1808"/>
              <a:gd name="T17" fmla="*/ 0 h 4027"/>
              <a:gd name="T18" fmla="*/ 1 w 1808"/>
              <a:gd name="T19" fmla="*/ 0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8" h="4027">
                <a:moveTo>
                  <a:pt x="1808" y="4027"/>
                </a:moveTo>
                <a:lnTo>
                  <a:pt x="1710" y="3476"/>
                </a:lnTo>
                <a:lnTo>
                  <a:pt x="1574" y="2934"/>
                </a:lnTo>
                <a:lnTo>
                  <a:pt x="1399" y="2403"/>
                </a:lnTo>
                <a:lnTo>
                  <a:pt x="1189" y="1886"/>
                </a:lnTo>
                <a:lnTo>
                  <a:pt x="942" y="1384"/>
                </a:lnTo>
                <a:lnTo>
                  <a:pt x="661" y="900"/>
                </a:lnTo>
                <a:lnTo>
                  <a:pt x="345" y="439"/>
                </a:lnTo>
                <a:lnTo>
                  <a:pt x="0" y="0"/>
                </a:lnTo>
                <a:lnTo>
                  <a:pt x="1"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3" name="Freeform 23"/>
          <p:cNvSpPr>
            <a:spLocks/>
          </p:cNvSpPr>
          <p:nvPr/>
        </p:nvSpPr>
        <p:spPr bwMode="auto">
          <a:xfrm>
            <a:off x="5842000" y="1173163"/>
            <a:ext cx="1179513" cy="823912"/>
          </a:xfrm>
          <a:custGeom>
            <a:avLst/>
            <a:gdLst>
              <a:gd name="T0" fmla="*/ 3310 w 3310"/>
              <a:gd name="T1" fmla="*/ 2313 h 2313"/>
              <a:gd name="T2" fmla="*/ 2926 w 3310"/>
              <a:gd name="T3" fmla="*/ 1873 h 2313"/>
              <a:gd name="T4" fmla="*/ 2507 w 3310"/>
              <a:gd name="T5" fmla="*/ 1465 h 2313"/>
              <a:gd name="T6" fmla="*/ 2056 w 3310"/>
              <a:gd name="T7" fmla="*/ 1092 h 2313"/>
              <a:gd name="T8" fmla="*/ 1577 w 3310"/>
              <a:gd name="T9" fmla="*/ 757 h 2313"/>
              <a:gd name="T10" fmla="*/ 1072 w 3310"/>
              <a:gd name="T11" fmla="*/ 462 h 2313"/>
              <a:gd name="T12" fmla="*/ 545 w 3310"/>
              <a:gd name="T13" fmla="*/ 209 h 2313"/>
              <a:gd name="T14" fmla="*/ 0 w 3310"/>
              <a:gd name="T15" fmla="*/ 0 h 2313"/>
              <a:gd name="T16" fmla="*/ 1 w 3310"/>
              <a:gd name="T17" fmla="*/ 0 h 2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0" h="2313">
                <a:moveTo>
                  <a:pt x="3310" y="2313"/>
                </a:moveTo>
                <a:lnTo>
                  <a:pt x="2926" y="1873"/>
                </a:lnTo>
                <a:lnTo>
                  <a:pt x="2507" y="1465"/>
                </a:lnTo>
                <a:lnTo>
                  <a:pt x="2056" y="1092"/>
                </a:lnTo>
                <a:lnTo>
                  <a:pt x="1577" y="757"/>
                </a:lnTo>
                <a:lnTo>
                  <a:pt x="1072" y="462"/>
                </a:lnTo>
                <a:lnTo>
                  <a:pt x="545" y="209"/>
                </a:lnTo>
                <a:lnTo>
                  <a:pt x="0" y="0"/>
                </a:lnTo>
                <a:lnTo>
                  <a:pt x="1"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4" name="Freeform 24"/>
          <p:cNvSpPr>
            <a:spLocks/>
          </p:cNvSpPr>
          <p:nvPr/>
        </p:nvSpPr>
        <p:spPr bwMode="auto">
          <a:xfrm>
            <a:off x="4541838" y="1030288"/>
            <a:ext cx="1300162" cy="142875"/>
          </a:xfrm>
          <a:custGeom>
            <a:avLst/>
            <a:gdLst>
              <a:gd name="T0" fmla="*/ 3656 w 3656"/>
              <a:gd name="T1" fmla="*/ 403 h 403"/>
              <a:gd name="T2" fmla="*/ 3152 w 3656"/>
              <a:gd name="T3" fmla="*/ 238 h 403"/>
              <a:gd name="T4" fmla="*/ 2635 w 3656"/>
              <a:gd name="T5" fmla="*/ 116 h 403"/>
              <a:gd name="T6" fmla="*/ 2110 w 3656"/>
              <a:gd name="T7" fmla="*/ 36 h 403"/>
              <a:gd name="T8" fmla="*/ 1581 w 3656"/>
              <a:gd name="T9" fmla="*/ 0 h 403"/>
              <a:gd name="T10" fmla="*/ 1051 w 3656"/>
              <a:gd name="T11" fmla="*/ 8 h 403"/>
              <a:gd name="T12" fmla="*/ 523 w 3656"/>
              <a:gd name="T13" fmla="*/ 59 h 403"/>
              <a:gd name="T14" fmla="*/ 0 w 3656"/>
              <a:gd name="T15" fmla="*/ 154 h 403"/>
              <a:gd name="T16" fmla="*/ 1 w 3656"/>
              <a:gd name="T17" fmla="*/ 154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56" h="403">
                <a:moveTo>
                  <a:pt x="3656" y="403"/>
                </a:moveTo>
                <a:lnTo>
                  <a:pt x="3152" y="238"/>
                </a:lnTo>
                <a:lnTo>
                  <a:pt x="2635" y="116"/>
                </a:lnTo>
                <a:lnTo>
                  <a:pt x="2110" y="36"/>
                </a:lnTo>
                <a:lnTo>
                  <a:pt x="1581" y="0"/>
                </a:lnTo>
                <a:lnTo>
                  <a:pt x="1051" y="8"/>
                </a:lnTo>
                <a:lnTo>
                  <a:pt x="523" y="59"/>
                </a:lnTo>
                <a:lnTo>
                  <a:pt x="0" y="154"/>
                </a:lnTo>
                <a:lnTo>
                  <a:pt x="1" y="154"/>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5" name="Freeform 25"/>
          <p:cNvSpPr>
            <a:spLocks/>
          </p:cNvSpPr>
          <p:nvPr/>
        </p:nvSpPr>
        <p:spPr bwMode="auto">
          <a:xfrm>
            <a:off x="3503613" y="1084263"/>
            <a:ext cx="1038225" cy="541337"/>
          </a:xfrm>
          <a:custGeom>
            <a:avLst/>
            <a:gdLst>
              <a:gd name="T0" fmla="*/ 2925 w 2925"/>
              <a:gd name="T1" fmla="*/ 0 h 1516"/>
              <a:gd name="T2" fmla="*/ 2384 w 2925"/>
              <a:gd name="T3" fmla="*/ 130 h 1516"/>
              <a:gd name="T4" fmla="*/ 1857 w 2925"/>
              <a:gd name="T5" fmla="*/ 311 h 1516"/>
              <a:gd name="T6" fmla="*/ 1351 w 2925"/>
              <a:gd name="T7" fmla="*/ 543 h 1516"/>
              <a:gd name="T8" fmla="*/ 870 w 2925"/>
              <a:gd name="T9" fmla="*/ 822 h 1516"/>
              <a:gd name="T10" fmla="*/ 418 w 2925"/>
              <a:gd name="T11" fmla="*/ 1149 h 1516"/>
              <a:gd name="T12" fmla="*/ 0 w 2925"/>
              <a:gd name="T13" fmla="*/ 1516 h 1516"/>
              <a:gd name="T14" fmla="*/ 1 w 2925"/>
              <a:gd name="T15" fmla="*/ 1516 h 1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5" h="1516">
                <a:moveTo>
                  <a:pt x="2925" y="0"/>
                </a:moveTo>
                <a:lnTo>
                  <a:pt x="2384" y="130"/>
                </a:lnTo>
                <a:lnTo>
                  <a:pt x="1857" y="311"/>
                </a:lnTo>
                <a:lnTo>
                  <a:pt x="1351" y="543"/>
                </a:lnTo>
                <a:lnTo>
                  <a:pt x="870" y="822"/>
                </a:lnTo>
                <a:lnTo>
                  <a:pt x="418" y="1149"/>
                </a:lnTo>
                <a:lnTo>
                  <a:pt x="0" y="1516"/>
                </a:lnTo>
                <a:lnTo>
                  <a:pt x="1" y="1516"/>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6" name="Freeform 26"/>
          <p:cNvSpPr>
            <a:spLocks/>
          </p:cNvSpPr>
          <p:nvPr/>
        </p:nvSpPr>
        <p:spPr bwMode="auto">
          <a:xfrm>
            <a:off x="2965450" y="1625600"/>
            <a:ext cx="538163" cy="892175"/>
          </a:xfrm>
          <a:custGeom>
            <a:avLst/>
            <a:gdLst>
              <a:gd name="T0" fmla="*/ 1507 w 1507"/>
              <a:gd name="T1" fmla="*/ 0 h 2510"/>
              <a:gd name="T2" fmla="*/ 1156 w 1507"/>
              <a:gd name="T3" fmla="*/ 349 h 2510"/>
              <a:gd name="T4" fmla="*/ 841 w 1507"/>
              <a:gd name="T5" fmla="*/ 731 h 2510"/>
              <a:gd name="T6" fmla="*/ 565 w 1507"/>
              <a:gd name="T7" fmla="*/ 1142 h 2510"/>
              <a:gd name="T8" fmla="*/ 331 w 1507"/>
              <a:gd name="T9" fmla="*/ 1579 h 2510"/>
              <a:gd name="T10" fmla="*/ 143 w 1507"/>
              <a:gd name="T11" fmla="*/ 2036 h 2510"/>
              <a:gd name="T12" fmla="*/ 0 w 1507"/>
              <a:gd name="T13" fmla="*/ 2510 h 2510"/>
              <a:gd name="T14" fmla="*/ 1 w 1507"/>
              <a:gd name="T15" fmla="*/ 2510 h 2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7" h="2510">
                <a:moveTo>
                  <a:pt x="1507" y="0"/>
                </a:moveTo>
                <a:lnTo>
                  <a:pt x="1156" y="349"/>
                </a:lnTo>
                <a:lnTo>
                  <a:pt x="841" y="731"/>
                </a:lnTo>
                <a:lnTo>
                  <a:pt x="565" y="1142"/>
                </a:lnTo>
                <a:lnTo>
                  <a:pt x="331" y="1579"/>
                </a:lnTo>
                <a:lnTo>
                  <a:pt x="143" y="2036"/>
                </a:lnTo>
                <a:lnTo>
                  <a:pt x="0" y="2510"/>
                </a:lnTo>
                <a:lnTo>
                  <a:pt x="1" y="251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7" name="Freeform 27"/>
          <p:cNvSpPr>
            <a:spLocks/>
          </p:cNvSpPr>
          <p:nvPr/>
        </p:nvSpPr>
        <p:spPr bwMode="auto">
          <a:xfrm>
            <a:off x="2901950" y="2517775"/>
            <a:ext cx="80963" cy="911225"/>
          </a:xfrm>
          <a:custGeom>
            <a:avLst/>
            <a:gdLst>
              <a:gd name="T0" fmla="*/ 176 w 223"/>
              <a:gd name="T1" fmla="*/ 0 h 2563"/>
              <a:gd name="T2" fmla="*/ 73 w 223"/>
              <a:gd name="T3" fmla="*/ 422 h 2563"/>
              <a:gd name="T4" fmla="*/ 14 w 223"/>
              <a:gd name="T5" fmla="*/ 851 h 2563"/>
              <a:gd name="T6" fmla="*/ 0 w 223"/>
              <a:gd name="T7" fmla="*/ 1286 h 2563"/>
              <a:gd name="T8" fmla="*/ 30 w 223"/>
              <a:gd name="T9" fmla="*/ 1718 h 2563"/>
              <a:gd name="T10" fmla="*/ 104 w 223"/>
              <a:gd name="T11" fmla="*/ 2145 h 2563"/>
              <a:gd name="T12" fmla="*/ 222 w 223"/>
              <a:gd name="T13" fmla="*/ 2563 h 2563"/>
              <a:gd name="T14" fmla="*/ 223 w 223"/>
              <a:gd name="T15" fmla="*/ 2563 h 25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2563">
                <a:moveTo>
                  <a:pt x="176" y="0"/>
                </a:moveTo>
                <a:lnTo>
                  <a:pt x="73" y="422"/>
                </a:lnTo>
                <a:lnTo>
                  <a:pt x="14" y="851"/>
                </a:lnTo>
                <a:lnTo>
                  <a:pt x="0" y="1286"/>
                </a:lnTo>
                <a:lnTo>
                  <a:pt x="30" y="1718"/>
                </a:lnTo>
                <a:lnTo>
                  <a:pt x="104" y="2145"/>
                </a:lnTo>
                <a:lnTo>
                  <a:pt x="222" y="2563"/>
                </a:lnTo>
                <a:lnTo>
                  <a:pt x="223" y="2563"/>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8" name="Freeform 28"/>
          <p:cNvSpPr>
            <a:spLocks/>
          </p:cNvSpPr>
          <p:nvPr/>
        </p:nvSpPr>
        <p:spPr bwMode="auto">
          <a:xfrm>
            <a:off x="2982913" y="3429000"/>
            <a:ext cx="434975" cy="650875"/>
          </a:xfrm>
          <a:custGeom>
            <a:avLst/>
            <a:gdLst>
              <a:gd name="T0" fmla="*/ 0 w 1221"/>
              <a:gd name="T1" fmla="*/ 0 h 1831"/>
              <a:gd name="T2" fmla="*/ 117 w 1221"/>
              <a:gd name="T3" fmla="*/ 353 h 1831"/>
              <a:gd name="T4" fmla="*/ 271 w 1221"/>
              <a:gd name="T5" fmla="*/ 693 h 1831"/>
              <a:gd name="T6" fmla="*/ 462 w 1221"/>
              <a:gd name="T7" fmla="*/ 1015 h 1831"/>
              <a:gd name="T8" fmla="*/ 685 w 1221"/>
              <a:gd name="T9" fmla="*/ 1312 h 1831"/>
              <a:gd name="T10" fmla="*/ 939 w 1221"/>
              <a:gd name="T11" fmla="*/ 1586 h 1831"/>
              <a:gd name="T12" fmla="*/ 1220 w 1221"/>
              <a:gd name="T13" fmla="*/ 1831 h 1831"/>
              <a:gd name="T14" fmla="*/ 1221 w 1221"/>
              <a:gd name="T15" fmla="*/ 1831 h 18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1" h="1831">
                <a:moveTo>
                  <a:pt x="0" y="0"/>
                </a:moveTo>
                <a:lnTo>
                  <a:pt x="117" y="353"/>
                </a:lnTo>
                <a:lnTo>
                  <a:pt x="271" y="693"/>
                </a:lnTo>
                <a:lnTo>
                  <a:pt x="462" y="1015"/>
                </a:lnTo>
                <a:lnTo>
                  <a:pt x="685" y="1312"/>
                </a:lnTo>
                <a:lnTo>
                  <a:pt x="939" y="1586"/>
                </a:lnTo>
                <a:lnTo>
                  <a:pt x="1220" y="1831"/>
                </a:lnTo>
                <a:lnTo>
                  <a:pt x="1221" y="1831"/>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69" name="Freeform 29"/>
          <p:cNvSpPr>
            <a:spLocks/>
          </p:cNvSpPr>
          <p:nvPr/>
        </p:nvSpPr>
        <p:spPr bwMode="auto">
          <a:xfrm>
            <a:off x="3414713" y="4079875"/>
            <a:ext cx="609600" cy="250825"/>
          </a:xfrm>
          <a:custGeom>
            <a:avLst/>
            <a:gdLst>
              <a:gd name="T0" fmla="*/ 0 w 1705"/>
              <a:gd name="T1" fmla="*/ 0 h 705"/>
              <a:gd name="T2" fmla="*/ 296 w 1705"/>
              <a:gd name="T3" fmla="*/ 232 h 705"/>
              <a:gd name="T4" fmla="*/ 620 w 1705"/>
              <a:gd name="T5" fmla="*/ 422 h 705"/>
              <a:gd name="T6" fmla="*/ 967 w 1705"/>
              <a:gd name="T7" fmla="*/ 566 h 705"/>
              <a:gd name="T8" fmla="*/ 1331 w 1705"/>
              <a:gd name="T9" fmla="*/ 661 h 705"/>
              <a:gd name="T10" fmla="*/ 1704 w 1705"/>
              <a:gd name="T11" fmla="*/ 705 h 705"/>
              <a:gd name="T12" fmla="*/ 1705 w 1705"/>
              <a:gd name="T13" fmla="*/ 705 h 705"/>
            </a:gdLst>
            <a:ahLst/>
            <a:cxnLst>
              <a:cxn ang="0">
                <a:pos x="T0" y="T1"/>
              </a:cxn>
              <a:cxn ang="0">
                <a:pos x="T2" y="T3"/>
              </a:cxn>
              <a:cxn ang="0">
                <a:pos x="T4" y="T5"/>
              </a:cxn>
              <a:cxn ang="0">
                <a:pos x="T6" y="T7"/>
              </a:cxn>
              <a:cxn ang="0">
                <a:pos x="T8" y="T9"/>
              </a:cxn>
              <a:cxn ang="0">
                <a:pos x="T10" y="T11"/>
              </a:cxn>
              <a:cxn ang="0">
                <a:pos x="T12" y="T13"/>
              </a:cxn>
            </a:cxnLst>
            <a:rect l="0" t="0" r="r" b="b"/>
            <a:pathLst>
              <a:path w="1705" h="705">
                <a:moveTo>
                  <a:pt x="0" y="0"/>
                </a:moveTo>
                <a:lnTo>
                  <a:pt x="296" y="232"/>
                </a:lnTo>
                <a:lnTo>
                  <a:pt x="620" y="422"/>
                </a:lnTo>
                <a:lnTo>
                  <a:pt x="967" y="566"/>
                </a:lnTo>
                <a:lnTo>
                  <a:pt x="1331" y="661"/>
                </a:lnTo>
                <a:lnTo>
                  <a:pt x="1704" y="705"/>
                </a:lnTo>
                <a:lnTo>
                  <a:pt x="1705" y="705"/>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70" name="Freeform 30"/>
          <p:cNvSpPr>
            <a:spLocks/>
          </p:cNvSpPr>
          <p:nvPr/>
        </p:nvSpPr>
        <p:spPr bwMode="auto">
          <a:xfrm>
            <a:off x="4021138" y="4211638"/>
            <a:ext cx="520700" cy="128587"/>
          </a:xfrm>
          <a:custGeom>
            <a:avLst/>
            <a:gdLst>
              <a:gd name="T0" fmla="*/ 0 w 1463"/>
              <a:gd name="T1" fmla="*/ 340 h 363"/>
              <a:gd name="T2" fmla="*/ 307 w 1463"/>
              <a:gd name="T3" fmla="*/ 363 h 363"/>
              <a:gd name="T4" fmla="*/ 612 w 1463"/>
              <a:gd name="T5" fmla="*/ 339 h 363"/>
              <a:gd name="T6" fmla="*/ 912 w 1463"/>
              <a:gd name="T7" fmla="*/ 271 h 363"/>
              <a:gd name="T8" fmla="*/ 1197 w 1463"/>
              <a:gd name="T9" fmla="*/ 156 h 363"/>
              <a:gd name="T10" fmla="*/ 1462 w 1463"/>
              <a:gd name="T11" fmla="*/ 0 h 363"/>
              <a:gd name="T12" fmla="*/ 1463 w 1463"/>
              <a:gd name="T13" fmla="*/ 0 h 363"/>
            </a:gdLst>
            <a:ahLst/>
            <a:cxnLst>
              <a:cxn ang="0">
                <a:pos x="T0" y="T1"/>
              </a:cxn>
              <a:cxn ang="0">
                <a:pos x="T2" y="T3"/>
              </a:cxn>
              <a:cxn ang="0">
                <a:pos x="T4" y="T5"/>
              </a:cxn>
              <a:cxn ang="0">
                <a:pos x="T6" y="T7"/>
              </a:cxn>
              <a:cxn ang="0">
                <a:pos x="T8" y="T9"/>
              </a:cxn>
              <a:cxn ang="0">
                <a:pos x="T10" y="T11"/>
              </a:cxn>
              <a:cxn ang="0">
                <a:pos x="T12" y="T13"/>
              </a:cxn>
            </a:cxnLst>
            <a:rect l="0" t="0" r="r" b="b"/>
            <a:pathLst>
              <a:path w="1463" h="363">
                <a:moveTo>
                  <a:pt x="0" y="340"/>
                </a:moveTo>
                <a:lnTo>
                  <a:pt x="307" y="363"/>
                </a:lnTo>
                <a:lnTo>
                  <a:pt x="612" y="339"/>
                </a:lnTo>
                <a:lnTo>
                  <a:pt x="912" y="271"/>
                </a:lnTo>
                <a:lnTo>
                  <a:pt x="1197" y="156"/>
                </a:lnTo>
                <a:lnTo>
                  <a:pt x="1462" y="0"/>
                </a:lnTo>
                <a:lnTo>
                  <a:pt x="1463"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71" name="Freeform 31"/>
          <p:cNvSpPr>
            <a:spLocks/>
          </p:cNvSpPr>
          <p:nvPr/>
        </p:nvSpPr>
        <p:spPr bwMode="auto">
          <a:xfrm>
            <a:off x="4541838" y="3878263"/>
            <a:ext cx="261937" cy="333375"/>
          </a:xfrm>
          <a:custGeom>
            <a:avLst/>
            <a:gdLst>
              <a:gd name="T0" fmla="*/ 0 w 732"/>
              <a:gd name="T1" fmla="*/ 928 h 928"/>
              <a:gd name="T2" fmla="*/ 208 w 732"/>
              <a:gd name="T3" fmla="*/ 800 h 928"/>
              <a:gd name="T4" fmla="*/ 391 w 732"/>
              <a:gd name="T5" fmla="*/ 639 h 928"/>
              <a:gd name="T6" fmla="*/ 541 w 732"/>
              <a:gd name="T7" fmla="*/ 447 h 928"/>
              <a:gd name="T8" fmla="*/ 656 w 732"/>
              <a:gd name="T9" fmla="*/ 232 h 928"/>
              <a:gd name="T10" fmla="*/ 731 w 732"/>
              <a:gd name="T11" fmla="*/ 0 h 928"/>
              <a:gd name="T12" fmla="*/ 732 w 732"/>
              <a:gd name="T13" fmla="*/ 0 h 928"/>
            </a:gdLst>
            <a:ahLst/>
            <a:cxnLst>
              <a:cxn ang="0">
                <a:pos x="T0" y="T1"/>
              </a:cxn>
              <a:cxn ang="0">
                <a:pos x="T2" y="T3"/>
              </a:cxn>
              <a:cxn ang="0">
                <a:pos x="T4" y="T5"/>
              </a:cxn>
              <a:cxn ang="0">
                <a:pos x="T6" y="T7"/>
              </a:cxn>
              <a:cxn ang="0">
                <a:pos x="T8" y="T9"/>
              </a:cxn>
              <a:cxn ang="0">
                <a:pos x="T10" y="T11"/>
              </a:cxn>
              <a:cxn ang="0">
                <a:pos x="T12" y="T13"/>
              </a:cxn>
            </a:cxnLst>
            <a:rect l="0" t="0" r="r" b="b"/>
            <a:pathLst>
              <a:path w="732" h="928">
                <a:moveTo>
                  <a:pt x="0" y="928"/>
                </a:moveTo>
                <a:lnTo>
                  <a:pt x="208" y="800"/>
                </a:lnTo>
                <a:lnTo>
                  <a:pt x="391" y="639"/>
                </a:lnTo>
                <a:lnTo>
                  <a:pt x="541" y="447"/>
                </a:lnTo>
                <a:lnTo>
                  <a:pt x="656" y="232"/>
                </a:lnTo>
                <a:lnTo>
                  <a:pt x="731" y="0"/>
                </a:lnTo>
                <a:lnTo>
                  <a:pt x="732"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72" name="Freeform 32"/>
          <p:cNvSpPr>
            <a:spLocks/>
          </p:cNvSpPr>
          <p:nvPr/>
        </p:nvSpPr>
        <p:spPr bwMode="auto">
          <a:xfrm>
            <a:off x="4767263" y="3559175"/>
            <a:ext cx="61912" cy="319088"/>
          </a:xfrm>
          <a:custGeom>
            <a:avLst/>
            <a:gdLst>
              <a:gd name="T0" fmla="*/ 97 w 174"/>
              <a:gd name="T1" fmla="*/ 903 h 903"/>
              <a:gd name="T2" fmla="*/ 155 w 174"/>
              <a:gd name="T3" fmla="*/ 723 h 903"/>
              <a:gd name="T4" fmla="*/ 174 w 174"/>
              <a:gd name="T5" fmla="*/ 534 h 903"/>
              <a:gd name="T6" fmla="*/ 154 w 174"/>
              <a:gd name="T7" fmla="*/ 345 h 903"/>
              <a:gd name="T8" fmla="*/ 95 w 174"/>
              <a:gd name="T9" fmla="*/ 165 h 903"/>
              <a:gd name="T10" fmla="*/ 0 w 174"/>
              <a:gd name="T11" fmla="*/ 0 h 903"/>
              <a:gd name="T12" fmla="*/ 1 w 174"/>
              <a:gd name="T13" fmla="*/ 0 h 903"/>
            </a:gdLst>
            <a:ahLst/>
            <a:cxnLst>
              <a:cxn ang="0">
                <a:pos x="T0" y="T1"/>
              </a:cxn>
              <a:cxn ang="0">
                <a:pos x="T2" y="T3"/>
              </a:cxn>
              <a:cxn ang="0">
                <a:pos x="T4" y="T5"/>
              </a:cxn>
              <a:cxn ang="0">
                <a:pos x="T6" y="T7"/>
              </a:cxn>
              <a:cxn ang="0">
                <a:pos x="T8" y="T9"/>
              </a:cxn>
              <a:cxn ang="0">
                <a:pos x="T10" y="T11"/>
              </a:cxn>
              <a:cxn ang="0">
                <a:pos x="T12" y="T13"/>
              </a:cxn>
            </a:cxnLst>
            <a:rect l="0" t="0" r="r" b="b"/>
            <a:pathLst>
              <a:path w="174" h="903">
                <a:moveTo>
                  <a:pt x="97" y="903"/>
                </a:moveTo>
                <a:lnTo>
                  <a:pt x="155" y="723"/>
                </a:lnTo>
                <a:lnTo>
                  <a:pt x="174" y="534"/>
                </a:lnTo>
                <a:lnTo>
                  <a:pt x="154" y="345"/>
                </a:lnTo>
                <a:lnTo>
                  <a:pt x="95" y="165"/>
                </a:lnTo>
                <a:lnTo>
                  <a:pt x="0" y="0"/>
                </a:lnTo>
                <a:lnTo>
                  <a:pt x="1"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73" name="Text Box 33"/>
          <p:cNvSpPr txBox="1">
            <a:spLocks noChangeArrowheads="1"/>
          </p:cNvSpPr>
          <p:nvPr/>
        </p:nvSpPr>
        <p:spPr bwMode="auto">
          <a:xfrm>
            <a:off x="7181850" y="1555750"/>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1</a:t>
            </a:r>
          </a:p>
        </p:txBody>
      </p:sp>
      <p:sp>
        <p:nvSpPr>
          <p:cNvPr id="163874" name="Text Box 34"/>
          <p:cNvSpPr txBox="1">
            <a:spLocks noChangeArrowheads="1"/>
          </p:cNvSpPr>
          <p:nvPr/>
        </p:nvSpPr>
        <p:spPr bwMode="auto">
          <a:xfrm>
            <a:off x="6010275" y="352425"/>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2</a:t>
            </a:r>
          </a:p>
        </p:txBody>
      </p:sp>
      <p:sp>
        <p:nvSpPr>
          <p:cNvPr id="163875" name="Text Box 35"/>
          <p:cNvSpPr txBox="1">
            <a:spLocks noChangeArrowheads="1"/>
          </p:cNvSpPr>
          <p:nvPr/>
        </p:nvSpPr>
        <p:spPr bwMode="auto">
          <a:xfrm>
            <a:off x="4371975" y="-76200"/>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3</a:t>
            </a:r>
          </a:p>
        </p:txBody>
      </p:sp>
      <p:sp>
        <p:nvSpPr>
          <p:cNvPr id="163876" name="Text Box 36"/>
          <p:cNvSpPr txBox="1">
            <a:spLocks noChangeArrowheads="1"/>
          </p:cNvSpPr>
          <p:nvPr/>
        </p:nvSpPr>
        <p:spPr bwMode="auto">
          <a:xfrm>
            <a:off x="2743200" y="342900"/>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4</a:t>
            </a:r>
          </a:p>
        </p:txBody>
      </p:sp>
      <p:sp>
        <p:nvSpPr>
          <p:cNvPr id="163877" name="Text Box 37"/>
          <p:cNvSpPr txBox="1">
            <a:spLocks noChangeArrowheads="1"/>
          </p:cNvSpPr>
          <p:nvPr/>
        </p:nvSpPr>
        <p:spPr bwMode="auto">
          <a:xfrm>
            <a:off x="1562100" y="1552575"/>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5</a:t>
            </a:r>
          </a:p>
        </p:txBody>
      </p:sp>
      <p:sp>
        <p:nvSpPr>
          <p:cNvPr id="163878" name="Text Box 38"/>
          <p:cNvSpPr txBox="1">
            <a:spLocks noChangeArrowheads="1"/>
          </p:cNvSpPr>
          <p:nvPr/>
        </p:nvSpPr>
        <p:spPr bwMode="auto">
          <a:xfrm>
            <a:off x="1143000" y="3152775"/>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6</a:t>
            </a:r>
          </a:p>
        </p:txBody>
      </p:sp>
      <p:sp>
        <p:nvSpPr>
          <p:cNvPr id="163879" name="Text Box 39"/>
          <p:cNvSpPr txBox="1">
            <a:spLocks noChangeArrowheads="1"/>
          </p:cNvSpPr>
          <p:nvPr/>
        </p:nvSpPr>
        <p:spPr bwMode="auto">
          <a:xfrm>
            <a:off x="1581150" y="4803775"/>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7</a:t>
            </a:r>
          </a:p>
        </p:txBody>
      </p:sp>
      <p:sp>
        <p:nvSpPr>
          <p:cNvPr id="163880" name="Text Box 40"/>
          <p:cNvSpPr txBox="1">
            <a:spLocks noChangeArrowheads="1"/>
          </p:cNvSpPr>
          <p:nvPr/>
        </p:nvSpPr>
        <p:spPr bwMode="auto">
          <a:xfrm>
            <a:off x="2762250" y="6010275"/>
            <a:ext cx="936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8</a:t>
            </a:r>
          </a:p>
        </p:txBody>
      </p:sp>
      <p:sp>
        <p:nvSpPr>
          <p:cNvPr id="163881" name="Text Box 41"/>
          <p:cNvSpPr txBox="1">
            <a:spLocks noChangeArrowheads="1"/>
          </p:cNvSpPr>
          <p:nvPr/>
        </p:nvSpPr>
        <p:spPr bwMode="auto">
          <a:xfrm>
            <a:off x="4248150" y="6423025"/>
            <a:ext cx="1317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9</a:t>
            </a:r>
          </a:p>
        </p:txBody>
      </p:sp>
      <p:sp>
        <p:nvSpPr>
          <p:cNvPr id="163882" name="Text Box 42"/>
          <p:cNvSpPr txBox="1">
            <a:spLocks noChangeArrowheads="1"/>
          </p:cNvSpPr>
          <p:nvPr/>
        </p:nvSpPr>
        <p:spPr bwMode="auto">
          <a:xfrm>
            <a:off x="5811838" y="6010275"/>
            <a:ext cx="1314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10</a:t>
            </a:r>
          </a:p>
        </p:txBody>
      </p:sp>
      <p:sp>
        <p:nvSpPr>
          <p:cNvPr id="163883" name="Text Box 43"/>
          <p:cNvSpPr txBox="1">
            <a:spLocks noChangeArrowheads="1"/>
          </p:cNvSpPr>
          <p:nvPr/>
        </p:nvSpPr>
        <p:spPr bwMode="auto">
          <a:xfrm>
            <a:off x="7032625" y="4810125"/>
            <a:ext cx="1311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11</a:t>
            </a:r>
          </a:p>
        </p:txBody>
      </p:sp>
      <p:sp>
        <p:nvSpPr>
          <p:cNvPr id="163884" name="Text Box 44"/>
          <p:cNvSpPr txBox="1">
            <a:spLocks noChangeArrowheads="1"/>
          </p:cNvSpPr>
          <p:nvPr/>
        </p:nvSpPr>
        <p:spPr bwMode="auto">
          <a:xfrm>
            <a:off x="7515225" y="3400425"/>
            <a:ext cx="1317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plotter"/>
              </a:rPr>
              <a:t>12</a:t>
            </a:r>
          </a:p>
        </p:txBody>
      </p:sp>
      <p:sp>
        <p:nvSpPr>
          <p:cNvPr id="163885" name="Text Box 45"/>
          <p:cNvSpPr txBox="1">
            <a:spLocks noChangeArrowheads="1"/>
          </p:cNvSpPr>
          <p:nvPr/>
        </p:nvSpPr>
        <p:spPr bwMode="auto">
          <a:xfrm>
            <a:off x="7696200" y="3124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plotter"/>
              </a:rPr>
              <a:t>0</a:t>
            </a:r>
          </a:p>
        </p:txBody>
      </p:sp>
      <p:sp>
        <p:nvSpPr>
          <p:cNvPr id="163886" name="Freeform 46"/>
          <p:cNvSpPr>
            <a:spLocks/>
          </p:cNvSpPr>
          <p:nvPr/>
        </p:nvSpPr>
        <p:spPr bwMode="auto">
          <a:xfrm>
            <a:off x="4541838" y="3429000"/>
            <a:ext cx="225425" cy="130175"/>
          </a:xfrm>
          <a:custGeom>
            <a:avLst/>
            <a:gdLst>
              <a:gd name="T0" fmla="*/ 634 w 634"/>
              <a:gd name="T1" fmla="*/ 365 h 365"/>
              <a:gd name="T2" fmla="*/ 512 w 634"/>
              <a:gd name="T3" fmla="*/ 220 h 365"/>
              <a:gd name="T4" fmla="*/ 360 w 634"/>
              <a:gd name="T5" fmla="*/ 108 h 365"/>
              <a:gd name="T6" fmla="*/ 187 w 634"/>
              <a:gd name="T7" fmla="*/ 33 h 365"/>
              <a:gd name="T8" fmla="*/ 0 w 634"/>
              <a:gd name="T9" fmla="*/ 0 h 365"/>
              <a:gd name="T10" fmla="*/ 1 w 634"/>
              <a:gd name="T11" fmla="*/ 0 h 365"/>
            </a:gdLst>
            <a:ahLst/>
            <a:cxnLst>
              <a:cxn ang="0">
                <a:pos x="T0" y="T1"/>
              </a:cxn>
              <a:cxn ang="0">
                <a:pos x="T2" y="T3"/>
              </a:cxn>
              <a:cxn ang="0">
                <a:pos x="T4" y="T5"/>
              </a:cxn>
              <a:cxn ang="0">
                <a:pos x="T6" y="T7"/>
              </a:cxn>
              <a:cxn ang="0">
                <a:pos x="T8" y="T9"/>
              </a:cxn>
              <a:cxn ang="0">
                <a:pos x="T10" y="T11"/>
              </a:cxn>
            </a:cxnLst>
            <a:rect l="0" t="0" r="r" b="b"/>
            <a:pathLst>
              <a:path w="634" h="365">
                <a:moveTo>
                  <a:pt x="634" y="365"/>
                </a:moveTo>
                <a:lnTo>
                  <a:pt x="512" y="220"/>
                </a:lnTo>
                <a:lnTo>
                  <a:pt x="360" y="108"/>
                </a:lnTo>
                <a:lnTo>
                  <a:pt x="187" y="33"/>
                </a:lnTo>
                <a:lnTo>
                  <a:pt x="0" y="0"/>
                </a:lnTo>
                <a:lnTo>
                  <a:pt x="1" y="0"/>
                </a:lnTo>
              </a:path>
            </a:pathLst>
          </a:custGeom>
          <a:noFill/>
          <a:ln w="57150" cmpd="sng">
            <a:solidFill>
              <a:srgbClr val="00C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3887" name="Group 47"/>
          <p:cNvGrpSpPr>
            <a:grpSpLocks/>
          </p:cNvGrpSpPr>
          <p:nvPr/>
        </p:nvGrpSpPr>
        <p:grpSpPr bwMode="auto">
          <a:xfrm>
            <a:off x="4352925" y="3371850"/>
            <a:ext cx="3514725" cy="428625"/>
            <a:chOff x="2742" y="2124"/>
            <a:chExt cx="2214" cy="270"/>
          </a:xfrm>
        </p:grpSpPr>
        <p:sp>
          <p:nvSpPr>
            <p:cNvPr id="163888" name="Text Box 48"/>
            <p:cNvSpPr txBox="1">
              <a:spLocks noChangeArrowheads="1"/>
            </p:cNvSpPr>
            <p:nvPr/>
          </p:nvSpPr>
          <p:spPr bwMode="auto">
            <a:xfrm>
              <a:off x="3414" y="2136"/>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8</a:t>
              </a:r>
            </a:p>
          </p:txBody>
        </p:sp>
        <p:sp>
          <p:nvSpPr>
            <p:cNvPr id="163889" name="Text Box 49"/>
            <p:cNvSpPr txBox="1">
              <a:spLocks noChangeArrowheads="1"/>
            </p:cNvSpPr>
            <p:nvPr/>
          </p:nvSpPr>
          <p:spPr bwMode="auto">
            <a:xfrm>
              <a:off x="3576" y="2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7</a:t>
              </a:r>
            </a:p>
          </p:txBody>
        </p:sp>
        <p:sp>
          <p:nvSpPr>
            <p:cNvPr id="163890" name="Freeform 50"/>
            <p:cNvSpPr>
              <a:spLocks/>
            </p:cNvSpPr>
            <p:nvPr/>
          </p:nvSpPr>
          <p:spPr bwMode="auto">
            <a:xfrm>
              <a:off x="3156" y="2131"/>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1" name="Freeform 51"/>
            <p:cNvSpPr>
              <a:spLocks/>
            </p:cNvSpPr>
            <p:nvPr/>
          </p:nvSpPr>
          <p:spPr bwMode="auto">
            <a:xfrm>
              <a:off x="3309"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2" name="Freeform 52"/>
            <p:cNvSpPr>
              <a:spLocks/>
            </p:cNvSpPr>
            <p:nvPr/>
          </p:nvSpPr>
          <p:spPr bwMode="auto">
            <a:xfrm>
              <a:off x="3489"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3" name="Freeform 53"/>
            <p:cNvSpPr>
              <a:spLocks/>
            </p:cNvSpPr>
            <p:nvPr/>
          </p:nvSpPr>
          <p:spPr bwMode="auto">
            <a:xfrm>
              <a:off x="3645"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4" name="Freeform 54"/>
            <p:cNvSpPr>
              <a:spLocks/>
            </p:cNvSpPr>
            <p:nvPr/>
          </p:nvSpPr>
          <p:spPr bwMode="auto">
            <a:xfrm>
              <a:off x="3801"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5" name="Freeform 55"/>
            <p:cNvSpPr>
              <a:spLocks/>
            </p:cNvSpPr>
            <p:nvPr/>
          </p:nvSpPr>
          <p:spPr bwMode="auto">
            <a:xfrm>
              <a:off x="3969"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6" name="Freeform 56"/>
            <p:cNvSpPr>
              <a:spLocks/>
            </p:cNvSpPr>
            <p:nvPr/>
          </p:nvSpPr>
          <p:spPr bwMode="auto">
            <a:xfrm>
              <a:off x="4137"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7" name="Freeform 57"/>
            <p:cNvSpPr>
              <a:spLocks/>
            </p:cNvSpPr>
            <p:nvPr/>
          </p:nvSpPr>
          <p:spPr bwMode="auto">
            <a:xfrm>
              <a:off x="4293"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8" name="Freeform 58"/>
            <p:cNvSpPr>
              <a:spLocks/>
            </p:cNvSpPr>
            <p:nvPr/>
          </p:nvSpPr>
          <p:spPr bwMode="auto">
            <a:xfrm>
              <a:off x="4473"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899" name="Freeform 59"/>
            <p:cNvSpPr>
              <a:spLocks/>
            </p:cNvSpPr>
            <p:nvPr/>
          </p:nvSpPr>
          <p:spPr bwMode="auto">
            <a:xfrm>
              <a:off x="4641"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900" name="Freeform 60"/>
            <p:cNvSpPr>
              <a:spLocks/>
            </p:cNvSpPr>
            <p:nvPr/>
          </p:nvSpPr>
          <p:spPr bwMode="auto">
            <a:xfrm>
              <a:off x="4785"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901" name="Text Box 61"/>
            <p:cNvSpPr txBox="1">
              <a:spLocks noChangeArrowheads="1"/>
            </p:cNvSpPr>
            <p:nvPr/>
          </p:nvSpPr>
          <p:spPr bwMode="auto">
            <a:xfrm>
              <a:off x="4716" y="2130"/>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0</a:t>
              </a:r>
            </a:p>
          </p:txBody>
        </p:sp>
        <p:sp>
          <p:nvSpPr>
            <p:cNvPr id="163902" name="Freeform 62"/>
            <p:cNvSpPr>
              <a:spLocks/>
            </p:cNvSpPr>
            <p:nvPr/>
          </p:nvSpPr>
          <p:spPr bwMode="auto">
            <a:xfrm>
              <a:off x="2994" y="2124"/>
              <a:ext cx="63" cy="63"/>
            </a:xfrm>
            <a:custGeom>
              <a:avLst/>
              <a:gdLst>
                <a:gd name="T0" fmla="*/ 45 w 46"/>
                <a:gd name="T1" fmla="*/ 22 h 44"/>
                <a:gd name="T2" fmla="*/ 38 w 46"/>
                <a:gd name="T3" fmla="*/ 7 h 44"/>
                <a:gd name="T4" fmla="*/ 22 w 46"/>
                <a:gd name="T5" fmla="*/ 0 h 44"/>
                <a:gd name="T6" fmla="*/ 7 w 46"/>
                <a:gd name="T7" fmla="*/ 7 h 44"/>
                <a:gd name="T8" fmla="*/ 0 w 46"/>
                <a:gd name="T9" fmla="*/ 22 h 44"/>
                <a:gd name="T10" fmla="*/ 7 w 46"/>
                <a:gd name="T11" fmla="*/ 37 h 44"/>
                <a:gd name="T12" fmla="*/ 22 w 46"/>
                <a:gd name="T13" fmla="*/ 44 h 44"/>
                <a:gd name="T14" fmla="*/ 38 w 46"/>
                <a:gd name="T15" fmla="*/ 37 h 44"/>
                <a:gd name="T16" fmla="*/ 45 w 46"/>
                <a:gd name="T17" fmla="*/ 22 h 44"/>
                <a:gd name="T18" fmla="*/ 46 w 46"/>
                <a:gd name="T1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44">
                  <a:moveTo>
                    <a:pt x="45" y="22"/>
                  </a:moveTo>
                  <a:lnTo>
                    <a:pt x="38" y="7"/>
                  </a:lnTo>
                  <a:lnTo>
                    <a:pt x="22" y="0"/>
                  </a:lnTo>
                  <a:lnTo>
                    <a:pt x="7" y="7"/>
                  </a:lnTo>
                  <a:lnTo>
                    <a:pt x="0" y="22"/>
                  </a:lnTo>
                  <a:lnTo>
                    <a:pt x="7" y="37"/>
                  </a:lnTo>
                  <a:lnTo>
                    <a:pt x="22" y="44"/>
                  </a:lnTo>
                  <a:lnTo>
                    <a:pt x="38" y="37"/>
                  </a:lnTo>
                  <a:lnTo>
                    <a:pt x="45" y="22"/>
                  </a:lnTo>
                  <a:lnTo>
                    <a:pt x="46" y="2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903" name="Text Box 63"/>
            <p:cNvSpPr txBox="1">
              <a:spLocks noChangeArrowheads="1"/>
            </p:cNvSpPr>
            <p:nvPr/>
          </p:nvSpPr>
          <p:spPr bwMode="auto">
            <a:xfrm>
              <a:off x="4572" y="2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1</a:t>
              </a:r>
            </a:p>
          </p:txBody>
        </p:sp>
        <p:sp>
          <p:nvSpPr>
            <p:cNvPr id="163904" name="Text Box 64"/>
            <p:cNvSpPr txBox="1">
              <a:spLocks noChangeArrowheads="1"/>
            </p:cNvSpPr>
            <p:nvPr/>
          </p:nvSpPr>
          <p:spPr bwMode="auto">
            <a:xfrm>
              <a:off x="4398" y="2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2</a:t>
              </a:r>
            </a:p>
          </p:txBody>
        </p:sp>
        <p:sp>
          <p:nvSpPr>
            <p:cNvPr id="163905" name="Text Box 65"/>
            <p:cNvSpPr txBox="1">
              <a:spLocks noChangeArrowheads="1"/>
            </p:cNvSpPr>
            <p:nvPr/>
          </p:nvSpPr>
          <p:spPr bwMode="auto">
            <a:xfrm>
              <a:off x="4212" y="2144"/>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3</a:t>
              </a:r>
            </a:p>
          </p:txBody>
        </p:sp>
        <p:sp>
          <p:nvSpPr>
            <p:cNvPr id="163906" name="Text Box 66"/>
            <p:cNvSpPr txBox="1">
              <a:spLocks noChangeArrowheads="1"/>
            </p:cNvSpPr>
            <p:nvPr/>
          </p:nvSpPr>
          <p:spPr bwMode="auto">
            <a:xfrm>
              <a:off x="4062" y="2136"/>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4</a:t>
              </a:r>
            </a:p>
          </p:txBody>
        </p:sp>
        <p:sp>
          <p:nvSpPr>
            <p:cNvPr id="163907" name="Text Box 67"/>
            <p:cNvSpPr txBox="1">
              <a:spLocks noChangeArrowheads="1"/>
            </p:cNvSpPr>
            <p:nvPr/>
          </p:nvSpPr>
          <p:spPr bwMode="auto">
            <a:xfrm>
              <a:off x="3900" y="2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5</a:t>
              </a:r>
            </a:p>
          </p:txBody>
        </p:sp>
        <p:sp>
          <p:nvSpPr>
            <p:cNvPr id="163908" name="Text Box 68"/>
            <p:cNvSpPr txBox="1">
              <a:spLocks noChangeArrowheads="1"/>
            </p:cNvSpPr>
            <p:nvPr/>
          </p:nvSpPr>
          <p:spPr bwMode="auto">
            <a:xfrm>
              <a:off x="3732" y="2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6</a:t>
              </a:r>
            </a:p>
          </p:txBody>
        </p:sp>
        <p:sp>
          <p:nvSpPr>
            <p:cNvPr id="163909" name="Text Box 69"/>
            <p:cNvSpPr txBox="1">
              <a:spLocks noChangeArrowheads="1"/>
            </p:cNvSpPr>
            <p:nvPr/>
          </p:nvSpPr>
          <p:spPr bwMode="auto">
            <a:xfrm>
              <a:off x="3240" y="214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latin typeface="plotter"/>
                </a:rPr>
                <a:t>9</a:t>
              </a:r>
            </a:p>
          </p:txBody>
        </p:sp>
        <p:sp>
          <p:nvSpPr>
            <p:cNvPr id="163910" name="Text Box 70"/>
            <p:cNvSpPr txBox="1">
              <a:spLocks noChangeArrowheads="1"/>
            </p:cNvSpPr>
            <p:nvPr/>
          </p:nvSpPr>
          <p:spPr bwMode="auto">
            <a:xfrm>
              <a:off x="2958" y="2124"/>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FF00"/>
                  </a:solidFill>
                  <a:effectLst/>
                  <a:latin typeface="plotter"/>
                </a:rPr>
                <a:t>11</a:t>
              </a:r>
            </a:p>
          </p:txBody>
        </p:sp>
        <p:sp>
          <p:nvSpPr>
            <p:cNvPr id="163911" name="Text Box 71"/>
            <p:cNvSpPr txBox="1">
              <a:spLocks noChangeArrowheads="1"/>
            </p:cNvSpPr>
            <p:nvPr/>
          </p:nvSpPr>
          <p:spPr bwMode="auto">
            <a:xfrm>
              <a:off x="2742" y="2130"/>
              <a:ext cx="33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FF00"/>
                  </a:solidFill>
                  <a:effectLst/>
                  <a:latin typeface="plotter"/>
                </a:rPr>
                <a:t>12</a:t>
              </a:r>
            </a:p>
          </p:txBody>
        </p:sp>
      </p:grpSp>
      <p:sp>
        <p:nvSpPr>
          <p:cNvPr id="163912" name="Text Box 72"/>
          <p:cNvSpPr txBox="1">
            <a:spLocks noChangeArrowheads="1"/>
          </p:cNvSpPr>
          <p:nvPr/>
        </p:nvSpPr>
        <p:spPr bwMode="auto">
          <a:xfrm>
            <a:off x="6858000" y="16383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1</a:t>
            </a:r>
          </a:p>
        </p:txBody>
      </p:sp>
      <p:sp>
        <p:nvSpPr>
          <p:cNvPr id="163913" name="Text Box 73"/>
          <p:cNvSpPr txBox="1">
            <a:spLocks noChangeArrowheads="1"/>
          </p:cNvSpPr>
          <p:nvPr/>
        </p:nvSpPr>
        <p:spPr bwMode="auto">
          <a:xfrm>
            <a:off x="5438775" y="7524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2</a:t>
            </a:r>
          </a:p>
        </p:txBody>
      </p:sp>
      <p:sp>
        <p:nvSpPr>
          <p:cNvPr id="163914" name="Text Box 74"/>
          <p:cNvSpPr txBox="1">
            <a:spLocks noChangeArrowheads="1"/>
          </p:cNvSpPr>
          <p:nvPr/>
        </p:nvSpPr>
        <p:spPr bwMode="auto">
          <a:xfrm>
            <a:off x="4191000" y="7239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3</a:t>
            </a:r>
          </a:p>
        </p:txBody>
      </p:sp>
      <p:sp>
        <p:nvSpPr>
          <p:cNvPr id="163915" name="Text Box 75"/>
          <p:cNvSpPr txBox="1">
            <a:spLocks noChangeArrowheads="1"/>
          </p:cNvSpPr>
          <p:nvPr/>
        </p:nvSpPr>
        <p:spPr bwMode="auto">
          <a:xfrm>
            <a:off x="3124200" y="13049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4</a:t>
            </a:r>
          </a:p>
        </p:txBody>
      </p:sp>
      <p:sp>
        <p:nvSpPr>
          <p:cNvPr id="163916" name="Text Box 76"/>
          <p:cNvSpPr txBox="1">
            <a:spLocks noChangeArrowheads="1"/>
          </p:cNvSpPr>
          <p:nvPr/>
        </p:nvSpPr>
        <p:spPr bwMode="auto">
          <a:xfrm>
            <a:off x="2609850" y="23241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5</a:t>
            </a:r>
          </a:p>
        </p:txBody>
      </p:sp>
      <p:sp>
        <p:nvSpPr>
          <p:cNvPr id="163917" name="Text Box 77"/>
          <p:cNvSpPr txBox="1">
            <a:spLocks noChangeArrowheads="1"/>
          </p:cNvSpPr>
          <p:nvPr/>
        </p:nvSpPr>
        <p:spPr bwMode="auto">
          <a:xfrm>
            <a:off x="2676525" y="33369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6</a:t>
            </a:r>
          </a:p>
        </p:txBody>
      </p:sp>
      <p:sp>
        <p:nvSpPr>
          <p:cNvPr id="163918" name="Text Box 78"/>
          <p:cNvSpPr txBox="1">
            <a:spLocks noChangeArrowheads="1"/>
          </p:cNvSpPr>
          <p:nvPr/>
        </p:nvSpPr>
        <p:spPr bwMode="auto">
          <a:xfrm>
            <a:off x="3200400" y="40227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7</a:t>
            </a:r>
          </a:p>
        </p:txBody>
      </p:sp>
      <p:sp>
        <p:nvSpPr>
          <p:cNvPr id="163919" name="Text Box 79"/>
          <p:cNvSpPr txBox="1">
            <a:spLocks noChangeArrowheads="1"/>
          </p:cNvSpPr>
          <p:nvPr/>
        </p:nvSpPr>
        <p:spPr bwMode="auto">
          <a:xfrm>
            <a:off x="3790950" y="42576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8</a:t>
            </a:r>
          </a:p>
        </p:txBody>
      </p:sp>
      <p:sp>
        <p:nvSpPr>
          <p:cNvPr id="163920" name="Text Box 80"/>
          <p:cNvSpPr txBox="1">
            <a:spLocks noChangeArrowheads="1"/>
          </p:cNvSpPr>
          <p:nvPr/>
        </p:nvSpPr>
        <p:spPr bwMode="auto">
          <a:xfrm>
            <a:off x="4457700" y="413385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9</a:t>
            </a:r>
          </a:p>
        </p:txBody>
      </p:sp>
      <p:sp>
        <p:nvSpPr>
          <p:cNvPr id="163921" name="Text Box 81"/>
          <p:cNvSpPr txBox="1">
            <a:spLocks noChangeArrowheads="1"/>
          </p:cNvSpPr>
          <p:nvPr/>
        </p:nvSpPr>
        <p:spPr bwMode="auto">
          <a:xfrm>
            <a:off x="4743450" y="348615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11</a:t>
            </a:r>
          </a:p>
        </p:txBody>
      </p:sp>
      <p:sp>
        <p:nvSpPr>
          <p:cNvPr id="163922" name="Text Box 82"/>
          <p:cNvSpPr txBox="1">
            <a:spLocks noChangeArrowheads="1"/>
          </p:cNvSpPr>
          <p:nvPr/>
        </p:nvSpPr>
        <p:spPr bwMode="auto">
          <a:xfrm>
            <a:off x="4038600" y="33432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FF"/>
                </a:solidFill>
                <a:effectLst>
                  <a:outerShdw blurRad="38100" dist="38100" dir="2700000" algn="tl">
                    <a:srgbClr val="000000"/>
                  </a:outerShdw>
                </a:effectLst>
                <a:latin typeface="plotter"/>
              </a:rPr>
              <a:t>P</a:t>
            </a:r>
            <a:r>
              <a:rPr lang="en-US" sz="2000" baseline="-25000">
                <a:solidFill>
                  <a:srgbClr val="FFFFFF"/>
                </a:solidFill>
                <a:effectLst>
                  <a:outerShdw blurRad="38100" dist="38100" dir="2700000" algn="tl">
                    <a:srgbClr val="000000"/>
                  </a:outerShdw>
                </a:effectLst>
                <a:latin typeface="plotter"/>
              </a:rPr>
              <a:t>12</a:t>
            </a:r>
          </a:p>
        </p:txBody>
      </p:sp>
      <p:sp>
        <p:nvSpPr>
          <p:cNvPr id="163923" name="Freeform 83"/>
          <p:cNvSpPr>
            <a:spLocks/>
          </p:cNvSpPr>
          <p:nvPr/>
        </p:nvSpPr>
        <p:spPr bwMode="auto">
          <a:xfrm>
            <a:off x="8153400" y="1600200"/>
            <a:ext cx="381000" cy="1431925"/>
          </a:xfrm>
          <a:custGeom>
            <a:avLst/>
            <a:gdLst>
              <a:gd name="T0" fmla="*/ 1076 w 1076"/>
              <a:gd name="T1" fmla="*/ 4027 h 4027"/>
              <a:gd name="T2" fmla="*/ 1054 w 1076"/>
              <a:gd name="T3" fmla="*/ 3425 h 4027"/>
              <a:gd name="T4" fmla="*/ 987 w 1076"/>
              <a:gd name="T5" fmla="*/ 2827 h 4027"/>
              <a:gd name="T6" fmla="*/ 876 w 1076"/>
              <a:gd name="T7" fmla="*/ 2235 h 4027"/>
              <a:gd name="T8" fmla="*/ 720 w 1076"/>
              <a:gd name="T9" fmla="*/ 1653 h 4027"/>
              <a:gd name="T10" fmla="*/ 521 w 1076"/>
              <a:gd name="T11" fmla="*/ 1085 h 4027"/>
              <a:gd name="T12" fmla="*/ 280 w 1076"/>
              <a:gd name="T13" fmla="*/ 533 h 4027"/>
              <a:gd name="T14" fmla="*/ 0 w 1076"/>
              <a:gd name="T15" fmla="*/ 0 h 4027"/>
              <a:gd name="T16" fmla="*/ 1 w 1076"/>
              <a:gd name="T17" fmla="*/ 0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6" h="4027">
                <a:moveTo>
                  <a:pt x="1076" y="4027"/>
                </a:moveTo>
                <a:lnTo>
                  <a:pt x="1054" y="3425"/>
                </a:lnTo>
                <a:lnTo>
                  <a:pt x="987" y="2827"/>
                </a:lnTo>
                <a:lnTo>
                  <a:pt x="876" y="2235"/>
                </a:lnTo>
                <a:lnTo>
                  <a:pt x="720" y="1653"/>
                </a:lnTo>
                <a:lnTo>
                  <a:pt x="521" y="1085"/>
                </a:lnTo>
                <a:lnTo>
                  <a:pt x="280" y="533"/>
                </a:lnTo>
                <a:lnTo>
                  <a:pt x="0" y="0"/>
                </a:lnTo>
                <a:lnTo>
                  <a:pt x="1" y="0"/>
                </a:lnTo>
              </a:path>
            </a:pathLst>
          </a:custGeom>
          <a:noFill/>
          <a:ln w="28575" cmpd="sng">
            <a:solidFill>
              <a:srgbClr val="FFFFFF"/>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3924" name="Text Box 84"/>
          <p:cNvSpPr txBox="1">
            <a:spLocks noChangeArrowheads="1"/>
          </p:cNvSpPr>
          <p:nvPr/>
        </p:nvSpPr>
        <p:spPr bwMode="auto">
          <a:xfrm>
            <a:off x="4267200" y="2743200"/>
            <a:ext cx="6000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4400">
                <a:solidFill>
                  <a:srgbClr val="00CC00"/>
                </a:solidFill>
                <a:effectLst/>
                <a:latin typeface="plotter"/>
              </a:rPr>
              <a:t>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63850"/>
                                        </p:tgtEl>
                                        <p:attrNameLst>
                                          <p:attrName>style.visibility</p:attrName>
                                        </p:attrNameLst>
                                      </p:cBhvr>
                                      <p:to>
                                        <p:strVal val="visible"/>
                                      </p:to>
                                    </p:set>
                                    <p:anim calcmode="lin" valueType="num">
                                      <p:cBhvr additive="base">
                                        <p:cTn id="7" dur="500" fill="hold"/>
                                        <p:tgtEl>
                                          <p:spTgt spid="163850"/>
                                        </p:tgtEl>
                                        <p:attrNameLst>
                                          <p:attrName>ppt_x</p:attrName>
                                        </p:attrNameLst>
                                      </p:cBhvr>
                                      <p:tavLst>
                                        <p:tav tm="0">
                                          <p:val>
                                            <p:strVal val="1+#ppt_w/2"/>
                                          </p:val>
                                        </p:tav>
                                        <p:tav tm="100000">
                                          <p:val>
                                            <p:strVal val="#ppt_x"/>
                                          </p:val>
                                        </p:tav>
                                      </p:tavLst>
                                    </p:anim>
                                    <p:anim calcmode="lin" valueType="num">
                                      <p:cBhvr additive="base">
                                        <p:cTn id="8" dur="500" fill="hold"/>
                                        <p:tgtEl>
                                          <p:spTgt spid="16385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63924">
                                            <p:txEl>
                                              <p:pRg st="0" end="0"/>
                                            </p:txEl>
                                          </p:spTgt>
                                        </p:tgtEl>
                                        <p:attrNameLst>
                                          <p:attrName>style.visibility</p:attrName>
                                        </p:attrNameLst>
                                      </p:cBhvr>
                                      <p:to>
                                        <p:strVal val="visible"/>
                                      </p:to>
                                    </p:set>
                                    <p:animEffect transition="in" filter="dissolve">
                                      <p:cBhvr>
                                        <p:cTn id="13" dur="500"/>
                                        <p:tgtEl>
                                          <p:spTgt spid="163924">
                                            <p:txEl>
                                              <p:pRg st="0" end="0"/>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63843"/>
                                        </p:tgtEl>
                                        <p:attrNameLst>
                                          <p:attrName>style.visibility</p:attrName>
                                        </p:attrNameLst>
                                      </p:cBhvr>
                                      <p:to>
                                        <p:strVal val="visible"/>
                                      </p:to>
                                    </p:set>
                                    <p:animEffect transition="in" filter="dissolve">
                                      <p:cBhvr>
                                        <p:cTn id="18" dur="500"/>
                                        <p:tgtEl>
                                          <p:spTgt spid="1638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63848"/>
                                        </p:tgtEl>
                                        <p:attrNameLst>
                                          <p:attrName>style.visibility</p:attrName>
                                        </p:attrNameLst>
                                      </p:cBhvr>
                                      <p:to>
                                        <p:strVal val="visible"/>
                                      </p:to>
                                    </p:set>
                                    <p:animEffect transition="in" filter="dissolve">
                                      <p:cBhvr>
                                        <p:cTn id="23" dur="500"/>
                                        <p:tgtEl>
                                          <p:spTgt spid="16384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63847"/>
                                        </p:tgtEl>
                                        <p:attrNameLst>
                                          <p:attrName>style.visibility</p:attrName>
                                        </p:attrNameLst>
                                      </p:cBhvr>
                                      <p:to>
                                        <p:strVal val="visible"/>
                                      </p:to>
                                    </p:set>
                                    <p:animEffect transition="in" filter="dissolve">
                                      <p:cBhvr>
                                        <p:cTn id="28" dur="500"/>
                                        <p:tgtEl>
                                          <p:spTgt spid="16384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63846"/>
                                        </p:tgtEl>
                                        <p:attrNameLst>
                                          <p:attrName>style.visibility</p:attrName>
                                        </p:attrNameLst>
                                      </p:cBhvr>
                                      <p:to>
                                        <p:strVal val="visible"/>
                                      </p:to>
                                    </p:set>
                                    <p:animEffect transition="in" filter="dissolve">
                                      <p:cBhvr>
                                        <p:cTn id="33" dur="500"/>
                                        <p:tgtEl>
                                          <p:spTgt spid="16384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63844"/>
                                        </p:tgtEl>
                                        <p:attrNameLst>
                                          <p:attrName>style.visibility</p:attrName>
                                        </p:attrNameLst>
                                      </p:cBhvr>
                                      <p:to>
                                        <p:strVal val="visible"/>
                                      </p:to>
                                    </p:set>
                                    <p:animEffect transition="in" filter="dissolve">
                                      <p:cBhvr>
                                        <p:cTn id="38" dur="500"/>
                                        <p:tgtEl>
                                          <p:spTgt spid="163844"/>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3845"/>
                                        </p:tgtEl>
                                        <p:attrNameLst>
                                          <p:attrName>style.visibility</p:attrName>
                                        </p:attrNameLst>
                                      </p:cBhvr>
                                      <p:to>
                                        <p:strVal val="visible"/>
                                      </p:to>
                                    </p:set>
                                    <p:animEffect transition="in" filter="dissolve">
                                      <p:cBhvr>
                                        <p:cTn id="43" dur="500"/>
                                        <p:tgtEl>
                                          <p:spTgt spid="163845"/>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163849"/>
                                        </p:tgtEl>
                                        <p:attrNameLst>
                                          <p:attrName>style.visibility</p:attrName>
                                        </p:attrNameLst>
                                      </p:cBhvr>
                                      <p:to>
                                        <p:strVal val="visible"/>
                                      </p:to>
                                    </p:set>
                                    <p:animEffect transition="in" filter="dissolve">
                                      <p:cBhvr>
                                        <p:cTn id="48" dur="500"/>
                                        <p:tgtEl>
                                          <p:spTgt spid="163849"/>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163923"/>
                                        </p:tgtEl>
                                        <p:attrNameLst>
                                          <p:attrName>style.visibility</p:attrName>
                                        </p:attrNameLst>
                                      </p:cBhvr>
                                      <p:to>
                                        <p:strVal val="visible"/>
                                      </p:to>
                                    </p:set>
                                    <p:animEffect transition="in" filter="dissolve">
                                      <p:cBhvr>
                                        <p:cTn id="53" dur="500"/>
                                        <p:tgtEl>
                                          <p:spTgt spid="163923"/>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63885">
                                            <p:txEl>
                                              <p:pRg st="0" end="0"/>
                                            </p:txEl>
                                          </p:spTgt>
                                        </p:tgtEl>
                                        <p:attrNameLst>
                                          <p:attrName>style.visibility</p:attrName>
                                        </p:attrNameLst>
                                      </p:cBhvr>
                                      <p:to>
                                        <p:strVal val="visible"/>
                                      </p:to>
                                    </p:set>
                                    <p:animEffect transition="in" filter="dissolve">
                                      <p:cBhvr>
                                        <p:cTn id="58" dur="500"/>
                                        <p:tgtEl>
                                          <p:spTgt spid="163885">
                                            <p:txEl>
                                              <p:pRg st="0" end="0"/>
                                            </p:txEl>
                                          </p:spTgt>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63873">
                                            <p:txEl>
                                              <p:pRg st="0" end="0"/>
                                            </p:txEl>
                                          </p:spTgt>
                                        </p:tgtEl>
                                        <p:attrNameLst>
                                          <p:attrName>style.visibility</p:attrName>
                                        </p:attrNameLst>
                                      </p:cBhvr>
                                      <p:to>
                                        <p:strVal val="visible"/>
                                      </p:to>
                                    </p:set>
                                    <p:animEffect transition="in" filter="dissolve">
                                      <p:cBhvr>
                                        <p:cTn id="63" dur="500"/>
                                        <p:tgtEl>
                                          <p:spTgt spid="163873">
                                            <p:txEl>
                                              <p:pRg st="0" end="0"/>
                                            </p:txEl>
                                          </p:spTgt>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9" presetClass="entr" presetSubtype="0" fill="hold" grpId="0" nodeType="clickEffect">
                                  <p:stCondLst>
                                    <p:cond delay="0"/>
                                  </p:stCondLst>
                                  <p:childTnLst>
                                    <p:set>
                                      <p:cBhvr>
                                        <p:cTn id="67" dur="1" fill="hold">
                                          <p:stCondLst>
                                            <p:cond delay="0"/>
                                          </p:stCondLst>
                                        </p:cTn>
                                        <p:tgtEl>
                                          <p:spTgt spid="163874">
                                            <p:txEl>
                                              <p:pRg st="0" end="0"/>
                                            </p:txEl>
                                          </p:spTgt>
                                        </p:tgtEl>
                                        <p:attrNameLst>
                                          <p:attrName>style.visibility</p:attrName>
                                        </p:attrNameLst>
                                      </p:cBhvr>
                                      <p:to>
                                        <p:strVal val="visible"/>
                                      </p:to>
                                    </p:set>
                                    <p:animEffect transition="in" filter="dissolve">
                                      <p:cBhvr>
                                        <p:cTn id="68" dur="500"/>
                                        <p:tgtEl>
                                          <p:spTgt spid="163874">
                                            <p:txEl>
                                              <p:pRg st="0" end="0"/>
                                            </p:txEl>
                                          </p:spTgt>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63875">
                                            <p:txEl>
                                              <p:pRg st="0" end="0"/>
                                            </p:txEl>
                                          </p:spTgt>
                                        </p:tgtEl>
                                        <p:attrNameLst>
                                          <p:attrName>style.visibility</p:attrName>
                                        </p:attrNameLst>
                                      </p:cBhvr>
                                      <p:to>
                                        <p:strVal val="visible"/>
                                      </p:to>
                                    </p:set>
                                    <p:animEffect transition="in" filter="dissolve">
                                      <p:cBhvr>
                                        <p:cTn id="73" dur="500"/>
                                        <p:tgtEl>
                                          <p:spTgt spid="163875">
                                            <p:txEl>
                                              <p:pRg st="0" end="0"/>
                                            </p:txEl>
                                          </p:spTgt>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63876">
                                            <p:txEl>
                                              <p:pRg st="0" end="0"/>
                                            </p:txEl>
                                          </p:spTgt>
                                        </p:tgtEl>
                                        <p:attrNameLst>
                                          <p:attrName>style.visibility</p:attrName>
                                        </p:attrNameLst>
                                      </p:cBhvr>
                                      <p:to>
                                        <p:strVal val="visible"/>
                                      </p:to>
                                    </p:set>
                                    <p:animEffect transition="in" filter="dissolve">
                                      <p:cBhvr>
                                        <p:cTn id="78" dur="500"/>
                                        <p:tgtEl>
                                          <p:spTgt spid="16387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163877">
                                            <p:txEl>
                                              <p:pRg st="0" end="0"/>
                                            </p:txEl>
                                          </p:spTgt>
                                        </p:tgtEl>
                                        <p:attrNameLst>
                                          <p:attrName>style.visibility</p:attrName>
                                        </p:attrNameLst>
                                      </p:cBhvr>
                                      <p:to>
                                        <p:strVal val="visible"/>
                                      </p:to>
                                    </p:set>
                                    <p:animEffect transition="in" filter="dissolve">
                                      <p:cBhvr>
                                        <p:cTn id="83" dur="500"/>
                                        <p:tgtEl>
                                          <p:spTgt spid="163877">
                                            <p:txEl>
                                              <p:pRg st="0" end="0"/>
                                            </p:txEl>
                                          </p:spTgt>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163878">
                                            <p:txEl>
                                              <p:pRg st="0" end="0"/>
                                            </p:txEl>
                                          </p:spTgt>
                                        </p:tgtEl>
                                        <p:attrNameLst>
                                          <p:attrName>style.visibility</p:attrName>
                                        </p:attrNameLst>
                                      </p:cBhvr>
                                      <p:to>
                                        <p:strVal val="visible"/>
                                      </p:to>
                                    </p:set>
                                    <p:animEffect transition="in" filter="dissolve">
                                      <p:cBhvr>
                                        <p:cTn id="88" dur="500"/>
                                        <p:tgtEl>
                                          <p:spTgt spid="163878">
                                            <p:txEl>
                                              <p:pRg st="0" end="0"/>
                                            </p:txEl>
                                          </p:spTgt>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163879">
                                            <p:txEl>
                                              <p:pRg st="0" end="0"/>
                                            </p:txEl>
                                          </p:spTgt>
                                        </p:tgtEl>
                                        <p:attrNameLst>
                                          <p:attrName>style.visibility</p:attrName>
                                        </p:attrNameLst>
                                      </p:cBhvr>
                                      <p:to>
                                        <p:strVal val="visible"/>
                                      </p:to>
                                    </p:set>
                                    <p:animEffect transition="in" filter="dissolve">
                                      <p:cBhvr>
                                        <p:cTn id="93" dur="500"/>
                                        <p:tgtEl>
                                          <p:spTgt spid="163879">
                                            <p:txEl>
                                              <p:pRg st="0" end="0"/>
                                            </p:txEl>
                                          </p:spTgt>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163880">
                                            <p:txEl>
                                              <p:pRg st="0" end="0"/>
                                            </p:txEl>
                                          </p:spTgt>
                                        </p:tgtEl>
                                        <p:attrNameLst>
                                          <p:attrName>style.visibility</p:attrName>
                                        </p:attrNameLst>
                                      </p:cBhvr>
                                      <p:to>
                                        <p:strVal val="visible"/>
                                      </p:to>
                                    </p:set>
                                    <p:animEffect transition="in" filter="dissolve">
                                      <p:cBhvr>
                                        <p:cTn id="98" dur="500"/>
                                        <p:tgtEl>
                                          <p:spTgt spid="163880">
                                            <p:txEl>
                                              <p:pRg st="0" end="0"/>
                                            </p:txEl>
                                          </p:spTgt>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grpId="0" nodeType="clickEffect">
                                  <p:stCondLst>
                                    <p:cond delay="0"/>
                                  </p:stCondLst>
                                  <p:childTnLst>
                                    <p:set>
                                      <p:cBhvr>
                                        <p:cTn id="102" dur="1" fill="hold">
                                          <p:stCondLst>
                                            <p:cond delay="0"/>
                                          </p:stCondLst>
                                        </p:cTn>
                                        <p:tgtEl>
                                          <p:spTgt spid="163881">
                                            <p:txEl>
                                              <p:pRg st="0" end="0"/>
                                            </p:txEl>
                                          </p:spTgt>
                                        </p:tgtEl>
                                        <p:attrNameLst>
                                          <p:attrName>style.visibility</p:attrName>
                                        </p:attrNameLst>
                                      </p:cBhvr>
                                      <p:to>
                                        <p:strVal val="visible"/>
                                      </p:to>
                                    </p:set>
                                    <p:animEffect transition="in" filter="dissolve">
                                      <p:cBhvr>
                                        <p:cTn id="103" dur="500"/>
                                        <p:tgtEl>
                                          <p:spTgt spid="163881">
                                            <p:txEl>
                                              <p:pRg st="0" end="0"/>
                                            </p:txEl>
                                          </p:spTgt>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163882">
                                            <p:txEl>
                                              <p:pRg st="0" end="0"/>
                                            </p:txEl>
                                          </p:spTgt>
                                        </p:tgtEl>
                                        <p:attrNameLst>
                                          <p:attrName>style.visibility</p:attrName>
                                        </p:attrNameLst>
                                      </p:cBhvr>
                                      <p:to>
                                        <p:strVal val="visible"/>
                                      </p:to>
                                    </p:set>
                                    <p:animEffect transition="in" filter="dissolve">
                                      <p:cBhvr>
                                        <p:cTn id="108" dur="500"/>
                                        <p:tgtEl>
                                          <p:spTgt spid="163882">
                                            <p:txEl>
                                              <p:pRg st="0" end="0"/>
                                            </p:txEl>
                                          </p:spTgt>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9" presetClass="entr" presetSubtype="0" fill="hold" grpId="0" nodeType="clickEffect">
                                  <p:stCondLst>
                                    <p:cond delay="0"/>
                                  </p:stCondLst>
                                  <p:childTnLst>
                                    <p:set>
                                      <p:cBhvr>
                                        <p:cTn id="112" dur="1" fill="hold">
                                          <p:stCondLst>
                                            <p:cond delay="0"/>
                                          </p:stCondLst>
                                        </p:cTn>
                                        <p:tgtEl>
                                          <p:spTgt spid="163883">
                                            <p:txEl>
                                              <p:pRg st="0" end="0"/>
                                            </p:txEl>
                                          </p:spTgt>
                                        </p:tgtEl>
                                        <p:attrNameLst>
                                          <p:attrName>style.visibility</p:attrName>
                                        </p:attrNameLst>
                                      </p:cBhvr>
                                      <p:to>
                                        <p:strVal val="visible"/>
                                      </p:to>
                                    </p:set>
                                    <p:animEffect transition="in" filter="dissolve">
                                      <p:cBhvr>
                                        <p:cTn id="113" dur="500"/>
                                        <p:tgtEl>
                                          <p:spTgt spid="163883">
                                            <p:txEl>
                                              <p:pRg st="0" end="0"/>
                                            </p:txEl>
                                          </p:spTgt>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grpId="0" nodeType="clickEffect">
                                  <p:stCondLst>
                                    <p:cond delay="0"/>
                                  </p:stCondLst>
                                  <p:childTnLst>
                                    <p:set>
                                      <p:cBhvr>
                                        <p:cTn id="117" dur="1" fill="hold">
                                          <p:stCondLst>
                                            <p:cond delay="0"/>
                                          </p:stCondLst>
                                        </p:cTn>
                                        <p:tgtEl>
                                          <p:spTgt spid="163884">
                                            <p:txEl>
                                              <p:pRg st="0" end="0"/>
                                            </p:txEl>
                                          </p:spTgt>
                                        </p:tgtEl>
                                        <p:attrNameLst>
                                          <p:attrName>style.visibility</p:attrName>
                                        </p:attrNameLst>
                                      </p:cBhvr>
                                      <p:to>
                                        <p:strVal val="visible"/>
                                      </p:to>
                                    </p:set>
                                    <p:animEffect transition="in" filter="dissolve">
                                      <p:cBhvr>
                                        <p:cTn id="118" dur="500"/>
                                        <p:tgtEl>
                                          <p:spTgt spid="163884">
                                            <p:txEl>
                                              <p:pRg st="0" end="0"/>
                                            </p:txEl>
                                          </p:spTgt>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9" presetClass="entr" presetSubtype="0" fill="hold" nodeType="clickEffect">
                                  <p:stCondLst>
                                    <p:cond delay="0"/>
                                  </p:stCondLst>
                                  <p:childTnLst>
                                    <p:set>
                                      <p:cBhvr>
                                        <p:cTn id="122" dur="1" fill="hold">
                                          <p:stCondLst>
                                            <p:cond delay="0"/>
                                          </p:stCondLst>
                                        </p:cTn>
                                        <p:tgtEl>
                                          <p:spTgt spid="163887"/>
                                        </p:tgtEl>
                                        <p:attrNameLst>
                                          <p:attrName>style.visibility</p:attrName>
                                        </p:attrNameLst>
                                      </p:cBhvr>
                                      <p:to>
                                        <p:strVal val="visible"/>
                                      </p:to>
                                    </p:set>
                                    <p:animEffect transition="in" filter="dissolve">
                                      <p:cBhvr>
                                        <p:cTn id="123" dur="500"/>
                                        <p:tgtEl>
                                          <p:spTgt spid="163887"/>
                                        </p:tgtEl>
                                      </p:cBhvr>
                                    </p:animEffec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9" presetClass="entr" presetSubtype="0" fill="hold" grpId="0" nodeType="clickEffect">
                                  <p:stCondLst>
                                    <p:cond delay="0"/>
                                  </p:stCondLst>
                                  <p:childTnLst>
                                    <p:set>
                                      <p:cBhvr>
                                        <p:cTn id="127" dur="1" fill="hold">
                                          <p:stCondLst>
                                            <p:cond delay="0"/>
                                          </p:stCondLst>
                                        </p:cTn>
                                        <p:tgtEl>
                                          <p:spTgt spid="163861"/>
                                        </p:tgtEl>
                                        <p:attrNameLst>
                                          <p:attrName>style.visibility</p:attrName>
                                        </p:attrNameLst>
                                      </p:cBhvr>
                                      <p:to>
                                        <p:strVal val="visible"/>
                                      </p:to>
                                    </p:set>
                                    <p:animEffect transition="in" filter="dissolve">
                                      <p:cBhvr>
                                        <p:cTn id="128" dur="500"/>
                                        <p:tgtEl>
                                          <p:spTgt spid="163861"/>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9" presetClass="entr" presetSubtype="0" fill="hold" grpId="0" nodeType="clickEffect">
                                  <p:stCondLst>
                                    <p:cond delay="0"/>
                                  </p:stCondLst>
                                  <p:childTnLst>
                                    <p:set>
                                      <p:cBhvr>
                                        <p:cTn id="132" dur="1" fill="hold">
                                          <p:stCondLst>
                                            <p:cond delay="0"/>
                                          </p:stCondLst>
                                        </p:cTn>
                                        <p:tgtEl>
                                          <p:spTgt spid="163912">
                                            <p:txEl>
                                              <p:pRg st="0" end="0"/>
                                            </p:txEl>
                                          </p:spTgt>
                                        </p:tgtEl>
                                        <p:attrNameLst>
                                          <p:attrName>style.visibility</p:attrName>
                                        </p:attrNameLst>
                                      </p:cBhvr>
                                      <p:to>
                                        <p:strVal val="visible"/>
                                      </p:to>
                                    </p:set>
                                    <p:animEffect transition="in" filter="dissolve">
                                      <p:cBhvr>
                                        <p:cTn id="133" dur="500"/>
                                        <p:tgtEl>
                                          <p:spTgt spid="163912">
                                            <p:txEl>
                                              <p:pRg st="0" end="0"/>
                                            </p:txEl>
                                          </p:spTgt>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9" presetClass="entr" presetSubtype="0" fill="hold" grpId="0" nodeType="clickEffect">
                                  <p:stCondLst>
                                    <p:cond delay="0"/>
                                  </p:stCondLst>
                                  <p:childTnLst>
                                    <p:set>
                                      <p:cBhvr>
                                        <p:cTn id="137" dur="1" fill="hold">
                                          <p:stCondLst>
                                            <p:cond delay="0"/>
                                          </p:stCondLst>
                                        </p:cTn>
                                        <p:tgtEl>
                                          <p:spTgt spid="163860"/>
                                        </p:tgtEl>
                                        <p:attrNameLst>
                                          <p:attrName>style.visibility</p:attrName>
                                        </p:attrNameLst>
                                      </p:cBhvr>
                                      <p:to>
                                        <p:strVal val="visible"/>
                                      </p:to>
                                    </p:set>
                                    <p:animEffect transition="in" filter="dissolve">
                                      <p:cBhvr>
                                        <p:cTn id="138" dur="500"/>
                                        <p:tgtEl>
                                          <p:spTgt spid="163860"/>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163913">
                                            <p:txEl>
                                              <p:pRg st="0" end="0"/>
                                            </p:txEl>
                                          </p:spTgt>
                                        </p:tgtEl>
                                        <p:attrNameLst>
                                          <p:attrName>style.visibility</p:attrName>
                                        </p:attrNameLst>
                                      </p:cBhvr>
                                      <p:to>
                                        <p:strVal val="visible"/>
                                      </p:to>
                                    </p:set>
                                    <p:animEffect transition="in" filter="dissolve">
                                      <p:cBhvr>
                                        <p:cTn id="143" dur="500"/>
                                        <p:tgtEl>
                                          <p:spTgt spid="163913">
                                            <p:txEl>
                                              <p:pRg st="0" end="0"/>
                                            </p:txEl>
                                          </p:spTgt>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grpId="0" nodeType="clickEffect">
                                  <p:stCondLst>
                                    <p:cond delay="0"/>
                                  </p:stCondLst>
                                  <p:childTnLst>
                                    <p:set>
                                      <p:cBhvr>
                                        <p:cTn id="147" dur="1" fill="hold">
                                          <p:stCondLst>
                                            <p:cond delay="0"/>
                                          </p:stCondLst>
                                        </p:cTn>
                                        <p:tgtEl>
                                          <p:spTgt spid="163859"/>
                                        </p:tgtEl>
                                        <p:attrNameLst>
                                          <p:attrName>style.visibility</p:attrName>
                                        </p:attrNameLst>
                                      </p:cBhvr>
                                      <p:to>
                                        <p:strVal val="visible"/>
                                      </p:to>
                                    </p:set>
                                    <p:animEffect transition="in" filter="dissolve">
                                      <p:cBhvr>
                                        <p:cTn id="148" dur="500"/>
                                        <p:tgtEl>
                                          <p:spTgt spid="163859"/>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9" presetClass="entr" presetSubtype="0" fill="hold" grpId="0" nodeType="clickEffect">
                                  <p:stCondLst>
                                    <p:cond delay="0"/>
                                  </p:stCondLst>
                                  <p:childTnLst>
                                    <p:set>
                                      <p:cBhvr>
                                        <p:cTn id="152" dur="1" fill="hold">
                                          <p:stCondLst>
                                            <p:cond delay="0"/>
                                          </p:stCondLst>
                                        </p:cTn>
                                        <p:tgtEl>
                                          <p:spTgt spid="163914">
                                            <p:txEl>
                                              <p:pRg st="0" end="0"/>
                                            </p:txEl>
                                          </p:spTgt>
                                        </p:tgtEl>
                                        <p:attrNameLst>
                                          <p:attrName>style.visibility</p:attrName>
                                        </p:attrNameLst>
                                      </p:cBhvr>
                                      <p:to>
                                        <p:strVal val="visible"/>
                                      </p:to>
                                    </p:set>
                                    <p:animEffect transition="in" filter="dissolve">
                                      <p:cBhvr>
                                        <p:cTn id="153" dur="500"/>
                                        <p:tgtEl>
                                          <p:spTgt spid="163914">
                                            <p:txEl>
                                              <p:pRg st="0" end="0"/>
                                            </p:txEl>
                                          </p:spTgt>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9" presetClass="entr" presetSubtype="0" fill="hold" grpId="0" nodeType="clickEffect">
                                  <p:stCondLst>
                                    <p:cond delay="0"/>
                                  </p:stCondLst>
                                  <p:childTnLst>
                                    <p:set>
                                      <p:cBhvr>
                                        <p:cTn id="157" dur="1" fill="hold">
                                          <p:stCondLst>
                                            <p:cond delay="0"/>
                                          </p:stCondLst>
                                        </p:cTn>
                                        <p:tgtEl>
                                          <p:spTgt spid="163858"/>
                                        </p:tgtEl>
                                        <p:attrNameLst>
                                          <p:attrName>style.visibility</p:attrName>
                                        </p:attrNameLst>
                                      </p:cBhvr>
                                      <p:to>
                                        <p:strVal val="visible"/>
                                      </p:to>
                                    </p:set>
                                    <p:animEffect transition="in" filter="dissolve">
                                      <p:cBhvr>
                                        <p:cTn id="158" dur="500"/>
                                        <p:tgtEl>
                                          <p:spTgt spid="163858"/>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9" presetClass="entr" presetSubtype="0" fill="hold" grpId="0" nodeType="clickEffect">
                                  <p:stCondLst>
                                    <p:cond delay="0"/>
                                  </p:stCondLst>
                                  <p:childTnLst>
                                    <p:set>
                                      <p:cBhvr>
                                        <p:cTn id="162" dur="1" fill="hold">
                                          <p:stCondLst>
                                            <p:cond delay="0"/>
                                          </p:stCondLst>
                                        </p:cTn>
                                        <p:tgtEl>
                                          <p:spTgt spid="163915">
                                            <p:txEl>
                                              <p:pRg st="0" end="0"/>
                                            </p:txEl>
                                          </p:spTgt>
                                        </p:tgtEl>
                                        <p:attrNameLst>
                                          <p:attrName>style.visibility</p:attrName>
                                        </p:attrNameLst>
                                      </p:cBhvr>
                                      <p:to>
                                        <p:strVal val="visible"/>
                                      </p:to>
                                    </p:set>
                                    <p:animEffect transition="in" filter="dissolve">
                                      <p:cBhvr>
                                        <p:cTn id="163" dur="500"/>
                                        <p:tgtEl>
                                          <p:spTgt spid="163915">
                                            <p:txEl>
                                              <p:pRg st="0" end="0"/>
                                            </p:txEl>
                                          </p:spTgt>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9" presetClass="entr" presetSubtype="0" fill="hold" grpId="0" nodeType="clickEffect">
                                  <p:stCondLst>
                                    <p:cond delay="0"/>
                                  </p:stCondLst>
                                  <p:childTnLst>
                                    <p:set>
                                      <p:cBhvr>
                                        <p:cTn id="167" dur="1" fill="hold">
                                          <p:stCondLst>
                                            <p:cond delay="0"/>
                                          </p:stCondLst>
                                        </p:cTn>
                                        <p:tgtEl>
                                          <p:spTgt spid="163857"/>
                                        </p:tgtEl>
                                        <p:attrNameLst>
                                          <p:attrName>style.visibility</p:attrName>
                                        </p:attrNameLst>
                                      </p:cBhvr>
                                      <p:to>
                                        <p:strVal val="visible"/>
                                      </p:to>
                                    </p:set>
                                    <p:animEffect transition="in" filter="dissolve">
                                      <p:cBhvr>
                                        <p:cTn id="168" dur="500"/>
                                        <p:tgtEl>
                                          <p:spTgt spid="163857"/>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9" presetClass="entr" presetSubtype="0" fill="hold" grpId="0" nodeType="clickEffect">
                                  <p:stCondLst>
                                    <p:cond delay="0"/>
                                  </p:stCondLst>
                                  <p:childTnLst>
                                    <p:set>
                                      <p:cBhvr>
                                        <p:cTn id="172" dur="1" fill="hold">
                                          <p:stCondLst>
                                            <p:cond delay="0"/>
                                          </p:stCondLst>
                                        </p:cTn>
                                        <p:tgtEl>
                                          <p:spTgt spid="163916">
                                            <p:txEl>
                                              <p:pRg st="0" end="0"/>
                                            </p:txEl>
                                          </p:spTgt>
                                        </p:tgtEl>
                                        <p:attrNameLst>
                                          <p:attrName>style.visibility</p:attrName>
                                        </p:attrNameLst>
                                      </p:cBhvr>
                                      <p:to>
                                        <p:strVal val="visible"/>
                                      </p:to>
                                    </p:set>
                                    <p:animEffect transition="in" filter="dissolve">
                                      <p:cBhvr>
                                        <p:cTn id="173" dur="500"/>
                                        <p:tgtEl>
                                          <p:spTgt spid="163916">
                                            <p:txEl>
                                              <p:pRg st="0" end="0"/>
                                            </p:txEl>
                                          </p:spTgt>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9" presetClass="entr" presetSubtype="0" fill="hold" grpId="0" nodeType="clickEffect">
                                  <p:stCondLst>
                                    <p:cond delay="0"/>
                                  </p:stCondLst>
                                  <p:childTnLst>
                                    <p:set>
                                      <p:cBhvr>
                                        <p:cTn id="177" dur="1" fill="hold">
                                          <p:stCondLst>
                                            <p:cond delay="0"/>
                                          </p:stCondLst>
                                        </p:cTn>
                                        <p:tgtEl>
                                          <p:spTgt spid="163856"/>
                                        </p:tgtEl>
                                        <p:attrNameLst>
                                          <p:attrName>style.visibility</p:attrName>
                                        </p:attrNameLst>
                                      </p:cBhvr>
                                      <p:to>
                                        <p:strVal val="visible"/>
                                      </p:to>
                                    </p:set>
                                    <p:animEffect transition="in" filter="dissolve">
                                      <p:cBhvr>
                                        <p:cTn id="178" dur="500"/>
                                        <p:tgtEl>
                                          <p:spTgt spid="163856"/>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9" presetClass="entr" presetSubtype="0" fill="hold" grpId="0" nodeType="clickEffect">
                                  <p:stCondLst>
                                    <p:cond delay="0"/>
                                  </p:stCondLst>
                                  <p:childTnLst>
                                    <p:set>
                                      <p:cBhvr>
                                        <p:cTn id="182" dur="1" fill="hold">
                                          <p:stCondLst>
                                            <p:cond delay="0"/>
                                          </p:stCondLst>
                                        </p:cTn>
                                        <p:tgtEl>
                                          <p:spTgt spid="163917">
                                            <p:txEl>
                                              <p:pRg st="0" end="0"/>
                                            </p:txEl>
                                          </p:spTgt>
                                        </p:tgtEl>
                                        <p:attrNameLst>
                                          <p:attrName>style.visibility</p:attrName>
                                        </p:attrNameLst>
                                      </p:cBhvr>
                                      <p:to>
                                        <p:strVal val="visible"/>
                                      </p:to>
                                    </p:set>
                                    <p:animEffect transition="in" filter="dissolve">
                                      <p:cBhvr>
                                        <p:cTn id="183" dur="500"/>
                                        <p:tgtEl>
                                          <p:spTgt spid="163917">
                                            <p:txEl>
                                              <p:pRg st="0" end="0"/>
                                            </p:txEl>
                                          </p:spTgt>
                                        </p:tgtEl>
                                      </p:cBhvr>
                                    </p:animEffec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9" presetClass="entr" presetSubtype="0" fill="hold" grpId="0" nodeType="clickEffect">
                                  <p:stCondLst>
                                    <p:cond delay="0"/>
                                  </p:stCondLst>
                                  <p:childTnLst>
                                    <p:set>
                                      <p:cBhvr>
                                        <p:cTn id="187" dur="1" fill="hold">
                                          <p:stCondLst>
                                            <p:cond delay="0"/>
                                          </p:stCondLst>
                                        </p:cTn>
                                        <p:tgtEl>
                                          <p:spTgt spid="163855"/>
                                        </p:tgtEl>
                                        <p:attrNameLst>
                                          <p:attrName>style.visibility</p:attrName>
                                        </p:attrNameLst>
                                      </p:cBhvr>
                                      <p:to>
                                        <p:strVal val="visible"/>
                                      </p:to>
                                    </p:set>
                                    <p:animEffect transition="in" filter="dissolve">
                                      <p:cBhvr>
                                        <p:cTn id="188" dur="500"/>
                                        <p:tgtEl>
                                          <p:spTgt spid="163855"/>
                                        </p:tgtEl>
                                      </p:cBhvr>
                                    </p:animEffec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9" presetClass="entr" presetSubtype="0" fill="hold" grpId="0" nodeType="clickEffect">
                                  <p:stCondLst>
                                    <p:cond delay="0"/>
                                  </p:stCondLst>
                                  <p:childTnLst>
                                    <p:set>
                                      <p:cBhvr>
                                        <p:cTn id="192" dur="1" fill="hold">
                                          <p:stCondLst>
                                            <p:cond delay="0"/>
                                          </p:stCondLst>
                                        </p:cTn>
                                        <p:tgtEl>
                                          <p:spTgt spid="163918">
                                            <p:txEl>
                                              <p:pRg st="0" end="0"/>
                                            </p:txEl>
                                          </p:spTgt>
                                        </p:tgtEl>
                                        <p:attrNameLst>
                                          <p:attrName>style.visibility</p:attrName>
                                        </p:attrNameLst>
                                      </p:cBhvr>
                                      <p:to>
                                        <p:strVal val="visible"/>
                                      </p:to>
                                    </p:set>
                                    <p:animEffect transition="in" filter="dissolve">
                                      <p:cBhvr>
                                        <p:cTn id="193" dur="500"/>
                                        <p:tgtEl>
                                          <p:spTgt spid="163918">
                                            <p:txEl>
                                              <p:pRg st="0" end="0"/>
                                            </p:txEl>
                                          </p:spTgt>
                                        </p:tgtEl>
                                      </p:cBhvr>
                                    </p:animEffec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9" presetClass="entr" presetSubtype="0" fill="hold" grpId="0" nodeType="clickEffect">
                                  <p:stCondLst>
                                    <p:cond delay="0"/>
                                  </p:stCondLst>
                                  <p:childTnLst>
                                    <p:set>
                                      <p:cBhvr>
                                        <p:cTn id="197" dur="1" fill="hold">
                                          <p:stCondLst>
                                            <p:cond delay="0"/>
                                          </p:stCondLst>
                                        </p:cTn>
                                        <p:tgtEl>
                                          <p:spTgt spid="163854"/>
                                        </p:tgtEl>
                                        <p:attrNameLst>
                                          <p:attrName>style.visibility</p:attrName>
                                        </p:attrNameLst>
                                      </p:cBhvr>
                                      <p:to>
                                        <p:strVal val="visible"/>
                                      </p:to>
                                    </p:set>
                                    <p:animEffect transition="in" filter="dissolve">
                                      <p:cBhvr>
                                        <p:cTn id="198" dur="500"/>
                                        <p:tgtEl>
                                          <p:spTgt spid="163854"/>
                                        </p:tgtEl>
                                      </p:cBhvr>
                                    </p:animEffect>
                                  </p:childTnLst>
                                </p:cTn>
                              </p:par>
                            </p:childTnLst>
                          </p:cTn>
                        </p:par>
                      </p:childTnLst>
                    </p:cTn>
                  </p:par>
                  <p:par>
                    <p:cTn id="199" fill="hold" nodeType="clickPar">
                      <p:stCondLst>
                        <p:cond delay="indefinite"/>
                      </p:stCondLst>
                      <p:childTnLst>
                        <p:par>
                          <p:cTn id="200" fill="hold" nodeType="withGroup">
                            <p:stCondLst>
                              <p:cond delay="0"/>
                            </p:stCondLst>
                            <p:childTnLst>
                              <p:par>
                                <p:cTn id="201" presetID="9" presetClass="entr" presetSubtype="0" fill="hold" grpId="0" nodeType="clickEffect">
                                  <p:stCondLst>
                                    <p:cond delay="0"/>
                                  </p:stCondLst>
                                  <p:childTnLst>
                                    <p:set>
                                      <p:cBhvr>
                                        <p:cTn id="202" dur="1" fill="hold">
                                          <p:stCondLst>
                                            <p:cond delay="0"/>
                                          </p:stCondLst>
                                        </p:cTn>
                                        <p:tgtEl>
                                          <p:spTgt spid="163919">
                                            <p:txEl>
                                              <p:pRg st="0" end="0"/>
                                            </p:txEl>
                                          </p:spTgt>
                                        </p:tgtEl>
                                        <p:attrNameLst>
                                          <p:attrName>style.visibility</p:attrName>
                                        </p:attrNameLst>
                                      </p:cBhvr>
                                      <p:to>
                                        <p:strVal val="visible"/>
                                      </p:to>
                                    </p:set>
                                    <p:animEffect transition="in" filter="dissolve">
                                      <p:cBhvr>
                                        <p:cTn id="203" dur="500"/>
                                        <p:tgtEl>
                                          <p:spTgt spid="163919">
                                            <p:txEl>
                                              <p:pRg st="0" end="0"/>
                                            </p:txEl>
                                          </p:spTgt>
                                        </p:tgtEl>
                                      </p:cBhvr>
                                    </p:animEffect>
                                  </p:childTnLst>
                                </p:cTn>
                              </p:par>
                            </p:childTnLst>
                          </p:cTn>
                        </p:par>
                      </p:childTnLst>
                    </p:cTn>
                  </p:par>
                  <p:par>
                    <p:cTn id="204" fill="hold" nodeType="clickPar">
                      <p:stCondLst>
                        <p:cond delay="indefinite"/>
                      </p:stCondLst>
                      <p:childTnLst>
                        <p:par>
                          <p:cTn id="205" fill="hold" nodeType="withGroup">
                            <p:stCondLst>
                              <p:cond delay="0"/>
                            </p:stCondLst>
                            <p:childTnLst>
                              <p:par>
                                <p:cTn id="206" presetID="9" presetClass="entr" presetSubtype="0" fill="hold" grpId="0" nodeType="clickEffect">
                                  <p:stCondLst>
                                    <p:cond delay="0"/>
                                  </p:stCondLst>
                                  <p:childTnLst>
                                    <p:set>
                                      <p:cBhvr>
                                        <p:cTn id="207" dur="1" fill="hold">
                                          <p:stCondLst>
                                            <p:cond delay="0"/>
                                          </p:stCondLst>
                                        </p:cTn>
                                        <p:tgtEl>
                                          <p:spTgt spid="163853"/>
                                        </p:tgtEl>
                                        <p:attrNameLst>
                                          <p:attrName>style.visibility</p:attrName>
                                        </p:attrNameLst>
                                      </p:cBhvr>
                                      <p:to>
                                        <p:strVal val="visible"/>
                                      </p:to>
                                    </p:set>
                                    <p:animEffect transition="in" filter="dissolve">
                                      <p:cBhvr>
                                        <p:cTn id="208" dur="500"/>
                                        <p:tgtEl>
                                          <p:spTgt spid="163853"/>
                                        </p:tgtEl>
                                      </p:cBhvr>
                                    </p:animEffec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9" presetClass="entr" presetSubtype="0" fill="hold" grpId="0" nodeType="clickEffect">
                                  <p:stCondLst>
                                    <p:cond delay="0"/>
                                  </p:stCondLst>
                                  <p:childTnLst>
                                    <p:set>
                                      <p:cBhvr>
                                        <p:cTn id="212" dur="1" fill="hold">
                                          <p:stCondLst>
                                            <p:cond delay="0"/>
                                          </p:stCondLst>
                                        </p:cTn>
                                        <p:tgtEl>
                                          <p:spTgt spid="163920">
                                            <p:txEl>
                                              <p:pRg st="0" end="0"/>
                                            </p:txEl>
                                          </p:spTgt>
                                        </p:tgtEl>
                                        <p:attrNameLst>
                                          <p:attrName>style.visibility</p:attrName>
                                        </p:attrNameLst>
                                      </p:cBhvr>
                                      <p:to>
                                        <p:strVal val="visible"/>
                                      </p:to>
                                    </p:set>
                                    <p:animEffect transition="in" filter="dissolve">
                                      <p:cBhvr>
                                        <p:cTn id="213" dur="500"/>
                                        <p:tgtEl>
                                          <p:spTgt spid="163920">
                                            <p:txEl>
                                              <p:pRg st="0" end="0"/>
                                            </p:txEl>
                                          </p:spTgt>
                                        </p:tgtEl>
                                      </p:cBhvr>
                                    </p:animEffec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9" presetClass="entr" presetSubtype="0" fill="hold" grpId="0" nodeType="clickEffect">
                                  <p:stCondLst>
                                    <p:cond delay="0"/>
                                  </p:stCondLst>
                                  <p:childTnLst>
                                    <p:set>
                                      <p:cBhvr>
                                        <p:cTn id="217" dur="1" fill="hold">
                                          <p:stCondLst>
                                            <p:cond delay="0"/>
                                          </p:stCondLst>
                                        </p:cTn>
                                        <p:tgtEl>
                                          <p:spTgt spid="163852"/>
                                        </p:tgtEl>
                                        <p:attrNameLst>
                                          <p:attrName>style.visibility</p:attrName>
                                        </p:attrNameLst>
                                      </p:cBhvr>
                                      <p:to>
                                        <p:strVal val="visible"/>
                                      </p:to>
                                    </p:set>
                                    <p:animEffect transition="in" filter="dissolve">
                                      <p:cBhvr>
                                        <p:cTn id="218" dur="500"/>
                                        <p:tgtEl>
                                          <p:spTgt spid="163852"/>
                                        </p:tgtEl>
                                      </p:cBhvr>
                                    </p:animEffec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9" presetClass="entr" presetSubtype="0" fill="hold" grpId="0" nodeType="clickEffect">
                                  <p:stCondLst>
                                    <p:cond delay="0"/>
                                  </p:stCondLst>
                                  <p:childTnLst>
                                    <p:set>
                                      <p:cBhvr>
                                        <p:cTn id="222" dur="1" fill="hold">
                                          <p:stCondLst>
                                            <p:cond delay="0"/>
                                          </p:stCondLst>
                                        </p:cTn>
                                        <p:tgtEl>
                                          <p:spTgt spid="163842">
                                            <p:txEl>
                                              <p:pRg st="0" end="0"/>
                                            </p:txEl>
                                          </p:spTgt>
                                        </p:tgtEl>
                                        <p:attrNameLst>
                                          <p:attrName>style.visibility</p:attrName>
                                        </p:attrNameLst>
                                      </p:cBhvr>
                                      <p:to>
                                        <p:strVal val="visible"/>
                                      </p:to>
                                    </p:set>
                                    <p:animEffect transition="in" filter="dissolve">
                                      <p:cBhvr>
                                        <p:cTn id="223" dur="500"/>
                                        <p:tgtEl>
                                          <p:spTgt spid="163842">
                                            <p:txEl>
                                              <p:pRg st="0" end="0"/>
                                            </p:txEl>
                                          </p:spTgt>
                                        </p:tgtEl>
                                      </p:cBhvr>
                                    </p:animEffect>
                                  </p:childTnLst>
                                </p:cTn>
                              </p:par>
                            </p:childTnLst>
                          </p:cTn>
                        </p:par>
                      </p:childTnLst>
                    </p:cTn>
                  </p:par>
                  <p:par>
                    <p:cTn id="224" fill="hold" nodeType="clickPar">
                      <p:stCondLst>
                        <p:cond delay="indefinite"/>
                      </p:stCondLst>
                      <p:childTnLst>
                        <p:par>
                          <p:cTn id="225" fill="hold" nodeType="withGroup">
                            <p:stCondLst>
                              <p:cond delay="0"/>
                            </p:stCondLst>
                            <p:childTnLst>
                              <p:par>
                                <p:cTn id="226" presetID="9" presetClass="entr" presetSubtype="0" fill="hold" grpId="0" nodeType="clickEffect">
                                  <p:stCondLst>
                                    <p:cond delay="0"/>
                                  </p:stCondLst>
                                  <p:childTnLst>
                                    <p:set>
                                      <p:cBhvr>
                                        <p:cTn id="227" dur="1" fill="hold">
                                          <p:stCondLst>
                                            <p:cond delay="0"/>
                                          </p:stCondLst>
                                        </p:cTn>
                                        <p:tgtEl>
                                          <p:spTgt spid="163851"/>
                                        </p:tgtEl>
                                        <p:attrNameLst>
                                          <p:attrName>style.visibility</p:attrName>
                                        </p:attrNameLst>
                                      </p:cBhvr>
                                      <p:to>
                                        <p:strVal val="visible"/>
                                      </p:to>
                                    </p:set>
                                    <p:animEffect transition="in" filter="dissolve">
                                      <p:cBhvr>
                                        <p:cTn id="228" dur="500"/>
                                        <p:tgtEl>
                                          <p:spTgt spid="163851"/>
                                        </p:tgtEl>
                                      </p:cBhvr>
                                    </p:animEffect>
                                  </p:childTnLst>
                                </p:cTn>
                              </p:par>
                            </p:childTnLst>
                          </p:cTn>
                        </p:par>
                      </p:childTnLst>
                    </p:cTn>
                  </p:par>
                  <p:par>
                    <p:cTn id="229" fill="hold" nodeType="clickPar">
                      <p:stCondLst>
                        <p:cond delay="indefinite"/>
                      </p:stCondLst>
                      <p:childTnLst>
                        <p:par>
                          <p:cTn id="230" fill="hold" nodeType="withGroup">
                            <p:stCondLst>
                              <p:cond delay="0"/>
                            </p:stCondLst>
                            <p:childTnLst>
                              <p:par>
                                <p:cTn id="231" presetID="9" presetClass="entr" presetSubtype="0" fill="hold" grpId="0" nodeType="clickEffect">
                                  <p:stCondLst>
                                    <p:cond delay="0"/>
                                  </p:stCondLst>
                                  <p:childTnLst>
                                    <p:set>
                                      <p:cBhvr>
                                        <p:cTn id="232" dur="1" fill="hold">
                                          <p:stCondLst>
                                            <p:cond delay="0"/>
                                          </p:stCondLst>
                                        </p:cTn>
                                        <p:tgtEl>
                                          <p:spTgt spid="163921">
                                            <p:txEl>
                                              <p:pRg st="0" end="0"/>
                                            </p:txEl>
                                          </p:spTgt>
                                        </p:tgtEl>
                                        <p:attrNameLst>
                                          <p:attrName>style.visibility</p:attrName>
                                        </p:attrNameLst>
                                      </p:cBhvr>
                                      <p:to>
                                        <p:strVal val="visible"/>
                                      </p:to>
                                    </p:set>
                                    <p:animEffect transition="in" filter="dissolve">
                                      <p:cBhvr>
                                        <p:cTn id="233" dur="500"/>
                                        <p:tgtEl>
                                          <p:spTgt spid="163921">
                                            <p:txEl>
                                              <p:pRg st="0" end="0"/>
                                            </p:txEl>
                                          </p:spTgt>
                                        </p:tgtEl>
                                      </p:cBhvr>
                                    </p:animEffect>
                                  </p:childTnLst>
                                </p:cTn>
                              </p:par>
                            </p:childTnLst>
                          </p:cTn>
                        </p:par>
                      </p:childTnLst>
                    </p:cTn>
                  </p:par>
                  <p:par>
                    <p:cTn id="234" fill="hold" nodeType="clickPar">
                      <p:stCondLst>
                        <p:cond delay="indefinite"/>
                      </p:stCondLst>
                      <p:childTnLst>
                        <p:par>
                          <p:cTn id="235" fill="hold" nodeType="withGroup">
                            <p:stCondLst>
                              <p:cond delay="0"/>
                            </p:stCondLst>
                            <p:childTnLst>
                              <p:par>
                                <p:cTn id="236" presetID="9" presetClass="entr" presetSubtype="0" fill="hold" grpId="0" nodeType="clickEffect">
                                  <p:stCondLst>
                                    <p:cond delay="0"/>
                                  </p:stCondLst>
                                  <p:childTnLst>
                                    <p:set>
                                      <p:cBhvr>
                                        <p:cTn id="237" dur="1" fill="hold">
                                          <p:stCondLst>
                                            <p:cond delay="0"/>
                                          </p:stCondLst>
                                        </p:cTn>
                                        <p:tgtEl>
                                          <p:spTgt spid="163922">
                                            <p:txEl>
                                              <p:pRg st="0" end="0"/>
                                            </p:txEl>
                                          </p:spTgt>
                                        </p:tgtEl>
                                        <p:attrNameLst>
                                          <p:attrName>style.visibility</p:attrName>
                                        </p:attrNameLst>
                                      </p:cBhvr>
                                      <p:to>
                                        <p:strVal val="visible"/>
                                      </p:to>
                                    </p:set>
                                    <p:animEffect transition="in" filter="dissolve">
                                      <p:cBhvr>
                                        <p:cTn id="238" dur="500"/>
                                        <p:tgtEl>
                                          <p:spTgt spid="163922">
                                            <p:txEl>
                                              <p:pRg st="0" end="0"/>
                                            </p:txEl>
                                          </p:spTgt>
                                        </p:tgtEl>
                                      </p:cBhvr>
                                    </p:animEffect>
                                  </p:childTnLst>
                                </p:cTn>
                              </p:par>
                            </p:childTnLst>
                          </p:cTn>
                        </p:par>
                      </p:childTnLst>
                    </p:cTn>
                  </p:par>
                  <p:par>
                    <p:cTn id="239" fill="hold" nodeType="clickPar">
                      <p:stCondLst>
                        <p:cond delay="indefinite"/>
                      </p:stCondLst>
                      <p:childTnLst>
                        <p:par>
                          <p:cTn id="240" fill="hold" nodeType="withGroup">
                            <p:stCondLst>
                              <p:cond delay="0"/>
                            </p:stCondLst>
                            <p:childTnLst>
                              <p:par>
                                <p:cTn id="241" presetID="9" presetClass="entr" presetSubtype="0" fill="hold" grpId="0" nodeType="clickEffect">
                                  <p:stCondLst>
                                    <p:cond delay="0"/>
                                  </p:stCondLst>
                                  <p:childTnLst>
                                    <p:set>
                                      <p:cBhvr>
                                        <p:cTn id="242" dur="1" fill="hold">
                                          <p:stCondLst>
                                            <p:cond delay="0"/>
                                          </p:stCondLst>
                                        </p:cTn>
                                        <p:tgtEl>
                                          <p:spTgt spid="163862"/>
                                        </p:tgtEl>
                                        <p:attrNameLst>
                                          <p:attrName>style.visibility</p:attrName>
                                        </p:attrNameLst>
                                      </p:cBhvr>
                                      <p:to>
                                        <p:strVal val="visible"/>
                                      </p:to>
                                    </p:set>
                                    <p:animEffect transition="in" filter="dissolve">
                                      <p:cBhvr>
                                        <p:cTn id="243" dur="500"/>
                                        <p:tgtEl>
                                          <p:spTgt spid="163862"/>
                                        </p:tgtEl>
                                      </p:cBhvr>
                                    </p:animEffect>
                                  </p:childTnLst>
                                </p:cTn>
                              </p:par>
                            </p:childTnLst>
                          </p:cTn>
                        </p:par>
                      </p:childTnLst>
                    </p:cTn>
                  </p:par>
                  <p:par>
                    <p:cTn id="244" fill="hold" nodeType="clickPar">
                      <p:stCondLst>
                        <p:cond delay="indefinite"/>
                      </p:stCondLst>
                      <p:childTnLst>
                        <p:par>
                          <p:cTn id="245" fill="hold" nodeType="withGroup">
                            <p:stCondLst>
                              <p:cond delay="0"/>
                            </p:stCondLst>
                            <p:childTnLst>
                              <p:par>
                                <p:cTn id="246" presetID="9" presetClass="entr" presetSubtype="0" fill="hold" grpId="0" nodeType="clickEffect">
                                  <p:stCondLst>
                                    <p:cond delay="0"/>
                                  </p:stCondLst>
                                  <p:childTnLst>
                                    <p:set>
                                      <p:cBhvr>
                                        <p:cTn id="247" dur="1" fill="hold">
                                          <p:stCondLst>
                                            <p:cond delay="0"/>
                                          </p:stCondLst>
                                        </p:cTn>
                                        <p:tgtEl>
                                          <p:spTgt spid="163863"/>
                                        </p:tgtEl>
                                        <p:attrNameLst>
                                          <p:attrName>style.visibility</p:attrName>
                                        </p:attrNameLst>
                                      </p:cBhvr>
                                      <p:to>
                                        <p:strVal val="visible"/>
                                      </p:to>
                                    </p:set>
                                    <p:animEffect transition="in" filter="dissolve">
                                      <p:cBhvr>
                                        <p:cTn id="248" dur="500"/>
                                        <p:tgtEl>
                                          <p:spTgt spid="163863"/>
                                        </p:tgtEl>
                                      </p:cBhvr>
                                    </p:animEffec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9" presetClass="entr" presetSubtype="0" fill="hold" grpId="0" nodeType="clickEffect">
                                  <p:stCondLst>
                                    <p:cond delay="0"/>
                                  </p:stCondLst>
                                  <p:childTnLst>
                                    <p:set>
                                      <p:cBhvr>
                                        <p:cTn id="252" dur="1" fill="hold">
                                          <p:stCondLst>
                                            <p:cond delay="0"/>
                                          </p:stCondLst>
                                        </p:cTn>
                                        <p:tgtEl>
                                          <p:spTgt spid="163864"/>
                                        </p:tgtEl>
                                        <p:attrNameLst>
                                          <p:attrName>style.visibility</p:attrName>
                                        </p:attrNameLst>
                                      </p:cBhvr>
                                      <p:to>
                                        <p:strVal val="visible"/>
                                      </p:to>
                                    </p:set>
                                    <p:animEffect transition="in" filter="dissolve">
                                      <p:cBhvr>
                                        <p:cTn id="253" dur="500"/>
                                        <p:tgtEl>
                                          <p:spTgt spid="163864"/>
                                        </p:tgtEl>
                                      </p:cBhvr>
                                    </p:animEffect>
                                  </p:childTnLst>
                                </p:cTn>
                              </p:par>
                            </p:childTnLst>
                          </p:cTn>
                        </p:par>
                      </p:childTnLst>
                    </p:cTn>
                  </p:par>
                  <p:par>
                    <p:cTn id="254" fill="hold" nodeType="clickPar">
                      <p:stCondLst>
                        <p:cond delay="indefinite"/>
                      </p:stCondLst>
                      <p:childTnLst>
                        <p:par>
                          <p:cTn id="255" fill="hold" nodeType="withGroup">
                            <p:stCondLst>
                              <p:cond delay="0"/>
                            </p:stCondLst>
                            <p:childTnLst>
                              <p:par>
                                <p:cTn id="256" presetID="9" presetClass="entr" presetSubtype="0" fill="hold" grpId="0" nodeType="clickEffect">
                                  <p:stCondLst>
                                    <p:cond delay="0"/>
                                  </p:stCondLst>
                                  <p:childTnLst>
                                    <p:set>
                                      <p:cBhvr>
                                        <p:cTn id="257" dur="1" fill="hold">
                                          <p:stCondLst>
                                            <p:cond delay="0"/>
                                          </p:stCondLst>
                                        </p:cTn>
                                        <p:tgtEl>
                                          <p:spTgt spid="163865"/>
                                        </p:tgtEl>
                                        <p:attrNameLst>
                                          <p:attrName>style.visibility</p:attrName>
                                        </p:attrNameLst>
                                      </p:cBhvr>
                                      <p:to>
                                        <p:strVal val="visible"/>
                                      </p:to>
                                    </p:set>
                                    <p:animEffect transition="in" filter="dissolve">
                                      <p:cBhvr>
                                        <p:cTn id="258" dur="500"/>
                                        <p:tgtEl>
                                          <p:spTgt spid="163865"/>
                                        </p:tgtEl>
                                      </p:cBhvr>
                                    </p:animEffec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9" presetClass="entr" presetSubtype="0" fill="hold" grpId="0" nodeType="clickEffect">
                                  <p:stCondLst>
                                    <p:cond delay="0"/>
                                  </p:stCondLst>
                                  <p:childTnLst>
                                    <p:set>
                                      <p:cBhvr>
                                        <p:cTn id="262" dur="1" fill="hold">
                                          <p:stCondLst>
                                            <p:cond delay="0"/>
                                          </p:stCondLst>
                                        </p:cTn>
                                        <p:tgtEl>
                                          <p:spTgt spid="163866"/>
                                        </p:tgtEl>
                                        <p:attrNameLst>
                                          <p:attrName>style.visibility</p:attrName>
                                        </p:attrNameLst>
                                      </p:cBhvr>
                                      <p:to>
                                        <p:strVal val="visible"/>
                                      </p:to>
                                    </p:set>
                                    <p:animEffect transition="in" filter="dissolve">
                                      <p:cBhvr>
                                        <p:cTn id="263" dur="500"/>
                                        <p:tgtEl>
                                          <p:spTgt spid="163866"/>
                                        </p:tgtEl>
                                      </p:cBhvr>
                                    </p:animEffec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9" presetClass="entr" presetSubtype="0" fill="hold" grpId="0" nodeType="clickEffect">
                                  <p:stCondLst>
                                    <p:cond delay="0"/>
                                  </p:stCondLst>
                                  <p:childTnLst>
                                    <p:set>
                                      <p:cBhvr>
                                        <p:cTn id="267" dur="1" fill="hold">
                                          <p:stCondLst>
                                            <p:cond delay="0"/>
                                          </p:stCondLst>
                                        </p:cTn>
                                        <p:tgtEl>
                                          <p:spTgt spid="163867"/>
                                        </p:tgtEl>
                                        <p:attrNameLst>
                                          <p:attrName>style.visibility</p:attrName>
                                        </p:attrNameLst>
                                      </p:cBhvr>
                                      <p:to>
                                        <p:strVal val="visible"/>
                                      </p:to>
                                    </p:set>
                                    <p:animEffect transition="in" filter="dissolve">
                                      <p:cBhvr>
                                        <p:cTn id="268" dur="500"/>
                                        <p:tgtEl>
                                          <p:spTgt spid="163867"/>
                                        </p:tgtEl>
                                      </p:cBhvr>
                                    </p:animEffect>
                                  </p:childTnLst>
                                </p:cTn>
                              </p:par>
                            </p:childTnLst>
                          </p:cTn>
                        </p:par>
                      </p:childTnLst>
                    </p:cTn>
                  </p:par>
                  <p:par>
                    <p:cTn id="269" fill="hold" nodeType="clickPar">
                      <p:stCondLst>
                        <p:cond delay="indefinite"/>
                      </p:stCondLst>
                      <p:childTnLst>
                        <p:par>
                          <p:cTn id="270" fill="hold" nodeType="withGroup">
                            <p:stCondLst>
                              <p:cond delay="0"/>
                            </p:stCondLst>
                            <p:childTnLst>
                              <p:par>
                                <p:cTn id="271" presetID="9" presetClass="entr" presetSubtype="0" fill="hold" grpId="0" nodeType="clickEffect">
                                  <p:stCondLst>
                                    <p:cond delay="0"/>
                                  </p:stCondLst>
                                  <p:childTnLst>
                                    <p:set>
                                      <p:cBhvr>
                                        <p:cTn id="272" dur="1" fill="hold">
                                          <p:stCondLst>
                                            <p:cond delay="0"/>
                                          </p:stCondLst>
                                        </p:cTn>
                                        <p:tgtEl>
                                          <p:spTgt spid="163868"/>
                                        </p:tgtEl>
                                        <p:attrNameLst>
                                          <p:attrName>style.visibility</p:attrName>
                                        </p:attrNameLst>
                                      </p:cBhvr>
                                      <p:to>
                                        <p:strVal val="visible"/>
                                      </p:to>
                                    </p:set>
                                    <p:animEffect transition="in" filter="dissolve">
                                      <p:cBhvr>
                                        <p:cTn id="273" dur="500"/>
                                        <p:tgtEl>
                                          <p:spTgt spid="163868"/>
                                        </p:tgtEl>
                                      </p:cBhvr>
                                    </p:animEffect>
                                  </p:childTnLst>
                                </p:cTn>
                              </p:par>
                            </p:childTnLst>
                          </p:cTn>
                        </p:par>
                      </p:childTnLst>
                    </p:cTn>
                  </p:par>
                  <p:par>
                    <p:cTn id="274" fill="hold" nodeType="clickPar">
                      <p:stCondLst>
                        <p:cond delay="indefinite"/>
                      </p:stCondLst>
                      <p:childTnLst>
                        <p:par>
                          <p:cTn id="275" fill="hold" nodeType="withGroup">
                            <p:stCondLst>
                              <p:cond delay="0"/>
                            </p:stCondLst>
                            <p:childTnLst>
                              <p:par>
                                <p:cTn id="276" presetID="9" presetClass="entr" presetSubtype="0" fill="hold" grpId="0" nodeType="clickEffect">
                                  <p:stCondLst>
                                    <p:cond delay="0"/>
                                  </p:stCondLst>
                                  <p:childTnLst>
                                    <p:set>
                                      <p:cBhvr>
                                        <p:cTn id="277" dur="1" fill="hold">
                                          <p:stCondLst>
                                            <p:cond delay="0"/>
                                          </p:stCondLst>
                                        </p:cTn>
                                        <p:tgtEl>
                                          <p:spTgt spid="163869"/>
                                        </p:tgtEl>
                                        <p:attrNameLst>
                                          <p:attrName>style.visibility</p:attrName>
                                        </p:attrNameLst>
                                      </p:cBhvr>
                                      <p:to>
                                        <p:strVal val="visible"/>
                                      </p:to>
                                    </p:set>
                                    <p:animEffect transition="in" filter="dissolve">
                                      <p:cBhvr>
                                        <p:cTn id="278" dur="500"/>
                                        <p:tgtEl>
                                          <p:spTgt spid="163869"/>
                                        </p:tgtEl>
                                      </p:cBhvr>
                                    </p:animEffect>
                                  </p:childTnLst>
                                </p:cTn>
                              </p:par>
                            </p:childTnLst>
                          </p:cTn>
                        </p:par>
                      </p:childTnLst>
                    </p:cTn>
                  </p:par>
                  <p:par>
                    <p:cTn id="279" fill="hold" nodeType="clickPar">
                      <p:stCondLst>
                        <p:cond delay="indefinite"/>
                      </p:stCondLst>
                      <p:childTnLst>
                        <p:par>
                          <p:cTn id="280" fill="hold" nodeType="withGroup">
                            <p:stCondLst>
                              <p:cond delay="0"/>
                            </p:stCondLst>
                            <p:childTnLst>
                              <p:par>
                                <p:cTn id="281" presetID="9" presetClass="entr" presetSubtype="0" fill="hold" grpId="0" nodeType="clickEffect">
                                  <p:stCondLst>
                                    <p:cond delay="0"/>
                                  </p:stCondLst>
                                  <p:childTnLst>
                                    <p:set>
                                      <p:cBhvr>
                                        <p:cTn id="282" dur="1" fill="hold">
                                          <p:stCondLst>
                                            <p:cond delay="0"/>
                                          </p:stCondLst>
                                        </p:cTn>
                                        <p:tgtEl>
                                          <p:spTgt spid="163870"/>
                                        </p:tgtEl>
                                        <p:attrNameLst>
                                          <p:attrName>style.visibility</p:attrName>
                                        </p:attrNameLst>
                                      </p:cBhvr>
                                      <p:to>
                                        <p:strVal val="visible"/>
                                      </p:to>
                                    </p:set>
                                    <p:animEffect transition="in" filter="dissolve">
                                      <p:cBhvr>
                                        <p:cTn id="283" dur="500"/>
                                        <p:tgtEl>
                                          <p:spTgt spid="163870"/>
                                        </p:tgtEl>
                                      </p:cBhvr>
                                    </p:animEffect>
                                  </p:childTnLst>
                                </p:cTn>
                              </p:par>
                            </p:childTnLst>
                          </p:cTn>
                        </p:par>
                      </p:childTnLst>
                    </p:cTn>
                  </p:par>
                  <p:par>
                    <p:cTn id="284" fill="hold" nodeType="clickPar">
                      <p:stCondLst>
                        <p:cond delay="indefinite"/>
                      </p:stCondLst>
                      <p:childTnLst>
                        <p:par>
                          <p:cTn id="285" fill="hold" nodeType="withGroup">
                            <p:stCondLst>
                              <p:cond delay="0"/>
                            </p:stCondLst>
                            <p:childTnLst>
                              <p:par>
                                <p:cTn id="286" presetID="9" presetClass="entr" presetSubtype="0" fill="hold" grpId="0" nodeType="clickEffect">
                                  <p:stCondLst>
                                    <p:cond delay="0"/>
                                  </p:stCondLst>
                                  <p:childTnLst>
                                    <p:set>
                                      <p:cBhvr>
                                        <p:cTn id="287" dur="1" fill="hold">
                                          <p:stCondLst>
                                            <p:cond delay="0"/>
                                          </p:stCondLst>
                                        </p:cTn>
                                        <p:tgtEl>
                                          <p:spTgt spid="163871"/>
                                        </p:tgtEl>
                                        <p:attrNameLst>
                                          <p:attrName>style.visibility</p:attrName>
                                        </p:attrNameLst>
                                      </p:cBhvr>
                                      <p:to>
                                        <p:strVal val="visible"/>
                                      </p:to>
                                    </p:set>
                                    <p:animEffect transition="in" filter="dissolve">
                                      <p:cBhvr>
                                        <p:cTn id="288" dur="500"/>
                                        <p:tgtEl>
                                          <p:spTgt spid="163871"/>
                                        </p:tgtEl>
                                      </p:cBhvr>
                                    </p:animEffec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9" presetClass="entr" presetSubtype="0" fill="hold" grpId="0" nodeType="clickEffect">
                                  <p:stCondLst>
                                    <p:cond delay="0"/>
                                  </p:stCondLst>
                                  <p:childTnLst>
                                    <p:set>
                                      <p:cBhvr>
                                        <p:cTn id="292" dur="1" fill="hold">
                                          <p:stCondLst>
                                            <p:cond delay="0"/>
                                          </p:stCondLst>
                                        </p:cTn>
                                        <p:tgtEl>
                                          <p:spTgt spid="163872"/>
                                        </p:tgtEl>
                                        <p:attrNameLst>
                                          <p:attrName>style.visibility</p:attrName>
                                        </p:attrNameLst>
                                      </p:cBhvr>
                                      <p:to>
                                        <p:strVal val="visible"/>
                                      </p:to>
                                    </p:set>
                                    <p:animEffect transition="in" filter="dissolve">
                                      <p:cBhvr>
                                        <p:cTn id="293" dur="500"/>
                                        <p:tgtEl>
                                          <p:spTgt spid="163872"/>
                                        </p:tgtEl>
                                      </p:cBhvr>
                                    </p:animEffect>
                                  </p:childTnLst>
                                </p:cTn>
                              </p:par>
                            </p:childTnLst>
                          </p:cTn>
                        </p:par>
                      </p:childTnLst>
                    </p:cTn>
                  </p:par>
                  <p:par>
                    <p:cTn id="294" fill="hold" nodeType="clickPar">
                      <p:stCondLst>
                        <p:cond delay="indefinite"/>
                      </p:stCondLst>
                      <p:childTnLst>
                        <p:par>
                          <p:cTn id="295" fill="hold" nodeType="withGroup">
                            <p:stCondLst>
                              <p:cond delay="0"/>
                            </p:stCondLst>
                            <p:childTnLst>
                              <p:par>
                                <p:cTn id="296" presetID="9" presetClass="entr" presetSubtype="0" fill="hold" grpId="0" nodeType="clickEffect">
                                  <p:stCondLst>
                                    <p:cond delay="0"/>
                                  </p:stCondLst>
                                  <p:childTnLst>
                                    <p:set>
                                      <p:cBhvr>
                                        <p:cTn id="297" dur="1" fill="hold">
                                          <p:stCondLst>
                                            <p:cond delay="0"/>
                                          </p:stCondLst>
                                        </p:cTn>
                                        <p:tgtEl>
                                          <p:spTgt spid="163886"/>
                                        </p:tgtEl>
                                        <p:attrNameLst>
                                          <p:attrName>style.visibility</p:attrName>
                                        </p:attrNameLst>
                                      </p:cBhvr>
                                      <p:to>
                                        <p:strVal val="visible"/>
                                      </p:to>
                                    </p:set>
                                    <p:animEffect transition="in" filter="dissolve">
                                      <p:cBhvr>
                                        <p:cTn id="298" dur="500"/>
                                        <p:tgtEl>
                                          <p:spTgt spid="163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build="p" autoUpdateAnimBg="0"/>
      <p:bldP spid="163843" grpId="0" animBg="1"/>
      <p:bldP spid="163844" grpId="0" animBg="1"/>
      <p:bldP spid="163845" grpId="0" animBg="1"/>
      <p:bldP spid="163846" grpId="0" animBg="1"/>
      <p:bldP spid="163847" grpId="0" animBg="1"/>
      <p:bldP spid="163848" grpId="0" animBg="1"/>
      <p:bldP spid="163849" grpId="0" animBg="1"/>
      <p:bldP spid="163850" grpId="0" animBg="1"/>
      <p:bldP spid="163851" grpId="0" animBg="1"/>
      <p:bldP spid="163852" grpId="0" animBg="1"/>
      <p:bldP spid="163853" grpId="0" animBg="1"/>
      <p:bldP spid="163854" grpId="0" animBg="1"/>
      <p:bldP spid="163855" grpId="0" animBg="1"/>
      <p:bldP spid="163856" grpId="0" animBg="1"/>
      <p:bldP spid="163857" grpId="0" animBg="1"/>
      <p:bldP spid="163858" grpId="0" animBg="1"/>
      <p:bldP spid="163859" grpId="0" animBg="1"/>
      <p:bldP spid="163860" grpId="0" animBg="1"/>
      <p:bldP spid="163861" grpId="0" animBg="1"/>
      <p:bldP spid="163862" grpId="0" animBg="1"/>
      <p:bldP spid="163863" grpId="0" animBg="1"/>
      <p:bldP spid="163864" grpId="0" animBg="1"/>
      <p:bldP spid="163865" grpId="0" animBg="1"/>
      <p:bldP spid="163866" grpId="0" animBg="1"/>
      <p:bldP spid="163867" grpId="0" animBg="1"/>
      <p:bldP spid="163868" grpId="0" animBg="1"/>
      <p:bldP spid="163869" grpId="0" animBg="1"/>
      <p:bldP spid="163870" grpId="0" animBg="1"/>
      <p:bldP spid="163871" grpId="0" animBg="1"/>
      <p:bldP spid="163872" grpId="0" animBg="1"/>
      <p:bldP spid="163873" grpId="0" build="p" autoUpdateAnimBg="0"/>
      <p:bldP spid="163874" grpId="0" build="p" autoUpdateAnimBg="0"/>
      <p:bldP spid="163875" grpId="0" build="p" autoUpdateAnimBg="0"/>
      <p:bldP spid="163876" grpId="0" build="p" autoUpdateAnimBg="0"/>
      <p:bldP spid="163877" grpId="0" build="p" autoUpdateAnimBg="0"/>
      <p:bldP spid="163878" grpId="0" build="p" autoUpdateAnimBg="0"/>
      <p:bldP spid="163879" grpId="0" build="p" autoUpdateAnimBg="0"/>
      <p:bldP spid="163880" grpId="0" build="p" autoUpdateAnimBg="0"/>
      <p:bldP spid="163881" grpId="0" build="p" autoUpdateAnimBg="0"/>
      <p:bldP spid="163882" grpId="0" build="p" autoUpdateAnimBg="0"/>
      <p:bldP spid="163883" grpId="0" build="p" autoUpdateAnimBg="0"/>
      <p:bldP spid="163884" grpId="0" build="p" autoUpdateAnimBg="0"/>
      <p:bldP spid="163885" grpId="0" build="p" autoUpdateAnimBg="0"/>
      <p:bldP spid="163886" grpId="0" animBg="1"/>
      <p:bldP spid="163912" grpId="0" build="p" autoUpdateAnimBg="0"/>
      <p:bldP spid="163913" grpId="0" build="p" autoUpdateAnimBg="0"/>
      <p:bldP spid="163914" grpId="0" build="p" autoUpdateAnimBg="0"/>
      <p:bldP spid="163915" grpId="0" build="p" autoUpdateAnimBg="0"/>
      <p:bldP spid="163916" grpId="0" build="p" autoUpdateAnimBg="0"/>
      <p:bldP spid="163917" grpId="0" build="p" autoUpdateAnimBg="0"/>
      <p:bldP spid="163918" grpId="0" build="p" autoUpdateAnimBg="0"/>
      <p:bldP spid="163919" grpId="0" build="p" autoUpdateAnimBg="0"/>
      <p:bldP spid="163920" grpId="0" build="p" autoUpdateAnimBg="0"/>
      <p:bldP spid="163921" grpId="0" build="p" autoUpdateAnimBg="0"/>
      <p:bldP spid="163922" grpId="0" build="p" autoUpdateAnimBg="0"/>
      <p:bldP spid="163923" grpId="0" animBg="1"/>
      <p:bldP spid="163924" grpId="0" build="p"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4866" name="Text Box 2"/>
          <p:cNvSpPr txBox="1">
            <a:spLocks noChangeArrowheads="1"/>
          </p:cNvSpPr>
          <p:nvPr/>
        </p:nvSpPr>
        <p:spPr bwMode="auto">
          <a:xfrm>
            <a:off x="914400" y="152400"/>
            <a:ext cx="70866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bg1"/>
                </a:solidFill>
                <a:effectLst/>
                <a:latin typeface="Arial" pitchFamily="34" charset="0"/>
              </a:rPr>
              <a:t>To construct an Archemedian Spiral of one convolutions, given the greatest &amp;  shortest(least)  radii.</a:t>
            </a:r>
            <a:endParaRPr lang="en-GB" sz="3600">
              <a:solidFill>
                <a:schemeClr val="bg1"/>
              </a:solidFill>
              <a:effectLst/>
              <a:latin typeface="Arial" pitchFamily="34" charset="0"/>
            </a:endParaRPr>
          </a:p>
        </p:txBody>
      </p:sp>
      <p:sp>
        <p:nvSpPr>
          <p:cNvPr id="164867" name="Text Box 3"/>
          <p:cNvSpPr txBox="1">
            <a:spLocks noChangeArrowheads="1"/>
          </p:cNvSpPr>
          <p:nvPr/>
        </p:nvSpPr>
        <p:spPr bwMode="auto">
          <a:xfrm>
            <a:off x="990600" y="5392738"/>
            <a:ext cx="6781800"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latin typeface="Arial" pitchFamily="34" charset="0"/>
              </a:rPr>
              <a:t>Say Greatest radius  =  100 mm    &amp;</a:t>
            </a:r>
          </a:p>
          <a:p>
            <a:pPr algn="l">
              <a:lnSpc>
                <a:spcPct val="100000"/>
              </a:lnSpc>
              <a:buFontTx/>
              <a:buNone/>
            </a:pPr>
            <a:r>
              <a:rPr lang="en-US" sz="2800">
                <a:solidFill>
                  <a:srgbClr val="FFFF00"/>
                </a:solidFill>
                <a:effectLst/>
                <a:latin typeface="Arial" pitchFamily="34" charset="0"/>
              </a:rPr>
              <a:t>        Shortest radius  =    60  mm</a:t>
            </a:r>
            <a:endParaRPr lang="en-GB" sz="2800">
              <a:solidFill>
                <a:srgbClr val="FFFF00"/>
              </a:solidFill>
              <a:effectLst/>
              <a:latin typeface="Arial" pitchFamily="34" charset="0"/>
            </a:endParaRPr>
          </a:p>
        </p:txBody>
      </p:sp>
      <p:sp>
        <p:nvSpPr>
          <p:cNvPr id="164868" name="Text Box 4"/>
          <p:cNvSpPr txBox="1">
            <a:spLocks noChangeArrowheads="1"/>
          </p:cNvSpPr>
          <p:nvPr/>
        </p:nvSpPr>
        <p:spPr bwMode="auto">
          <a:xfrm>
            <a:off x="990600" y="2816225"/>
            <a:ext cx="7086600" cy="2289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chemeClr val="bg1"/>
                </a:solidFill>
                <a:effectLst/>
                <a:latin typeface="Arial" pitchFamily="34" charset="0"/>
              </a:rPr>
              <a:t>To construct an Archemedian Spiral of one convolutions, given the largest radius vector &amp; smallest radius vector.</a:t>
            </a:r>
            <a:endParaRPr lang="en-GB" sz="3600">
              <a:solidFill>
                <a:schemeClr val="bg1"/>
              </a:solidFill>
              <a:effectLst/>
              <a:latin typeface="Arial" pitchFamily="34" charset="0"/>
            </a:endParaRPr>
          </a:p>
        </p:txBody>
      </p:sp>
      <p:sp>
        <p:nvSpPr>
          <p:cNvPr id="164869" name="Text Box 5"/>
          <p:cNvSpPr txBox="1">
            <a:spLocks noChangeArrowheads="1"/>
          </p:cNvSpPr>
          <p:nvPr/>
        </p:nvSpPr>
        <p:spPr bwMode="auto">
          <a:xfrm>
            <a:off x="3962400" y="2438400"/>
            <a:ext cx="1981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u="sng">
                <a:solidFill>
                  <a:srgbClr val="00CC00"/>
                </a:solidFill>
                <a:effectLst/>
                <a:latin typeface="Arial" pitchFamily="34" charset="0"/>
              </a:rPr>
              <a:t>OR</a:t>
            </a:r>
            <a:endParaRPr lang="en-GB" sz="2400" u="sng">
              <a:solidFill>
                <a:srgbClr val="00CC00"/>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4866">
                                            <p:txEl>
                                              <p:pRg st="0" end="0"/>
                                            </p:txEl>
                                          </p:spTgt>
                                        </p:tgtEl>
                                        <p:attrNameLst>
                                          <p:attrName>style.visibility</p:attrName>
                                        </p:attrNameLst>
                                      </p:cBhvr>
                                      <p:to>
                                        <p:strVal val="visible"/>
                                      </p:to>
                                    </p:set>
                                    <p:animEffect transition="in" filter="dissolve">
                                      <p:cBhvr>
                                        <p:cTn id="7" dur="500"/>
                                        <p:tgtEl>
                                          <p:spTgt spid="1648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4869">
                                            <p:txEl>
                                              <p:pRg st="0" end="0"/>
                                            </p:txEl>
                                          </p:spTgt>
                                        </p:tgtEl>
                                        <p:attrNameLst>
                                          <p:attrName>style.visibility</p:attrName>
                                        </p:attrNameLst>
                                      </p:cBhvr>
                                      <p:to>
                                        <p:strVal val="visible"/>
                                      </p:to>
                                    </p:set>
                                    <p:animEffect transition="in" filter="dissolve">
                                      <p:cBhvr>
                                        <p:cTn id="12" dur="500"/>
                                        <p:tgtEl>
                                          <p:spTgt spid="164869">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4868">
                                            <p:txEl>
                                              <p:pRg st="0" end="0"/>
                                            </p:txEl>
                                          </p:spTgt>
                                        </p:tgtEl>
                                        <p:attrNameLst>
                                          <p:attrName>style.visibility</p:attrName>
                                        </p:attrNameLst>
                                      </p:cBhvr>
                                      <p:to>
                                        <p:strVal val="visible"/>
                                      </p:to>
                                    </p:set>
                                    <p:animEffect transition="in" filter="dissolve">
                                      <p:cBhvr>
                                        <p:cTn id="17" dur="500"/>
                                        <p:tgtEl>
                                          <p:spTgt spid="164868">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64867">
                                            <p:txEl>
                                              <p:pRg st="0" end="0"/>
                                            </p:txEl>
                                          </p:spTgt>
                                        </p:tgtEl>
                                        <p:attrNameLst>
                                          <p:attrName>style.visibility</p:attrName>
                                        </p:attrNameLst>
                                      </p:cBhvr>
                                      <p:to>
                                        <p:strVal val="visible"/>
                                      </p:to>
                                    </p:set>
                                    <p:animEffect transition="in" filter="dissolve">
                                      <p:cBhvr>
                                        <p:cTn id="22" dur="500"/>
                                        <p:tgtEl>
                                          <p:spTgt spid="164867">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4867">
                                            <p:txEl>
                                              <p:pRg st="1" end="1"/>
                                            </p:txEl>
                                          </p:spTgt>
                                        </p:tgtEl>
                                        <p:attrNameLst>
                                          <p:attrName>style.visibility</p:attrName>
                                        </p:attrNameLst>
                                      </p:cBhvr>
                                      <p:to>
                                        <p:strVal val="visible"/>
                                      </p:to>
                                    </p:set>
                                    <p:animEffect transition="in" filter="dissolve">
                                      <p:cBhvr>
                                        <p:cTn id="27" dur="500"/>
                                        <p:tgtEl>
                                          <p:spTgt spid="16486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866" grpId="0" build="p" autoUpdateAnimBg="0"/>
      <p:bldP spid="164867" grpId="0" build="p" autoUpdateAnimBg="0"/>
      <p:bldP spid="164868" grpId="0" build="p" autoUpdateAnimBg="0"/>
      <p:bldP spid="164869" grpId="0" build="p"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5890" name="Freeform 2"/>
          <p:cNvSpPr>
            <a:spLocks/>
          </p:cNvSpPr>
          <p:nvPr/>
        </p:nvSpPr>
        <p:spPr bwMode="auto">
          <a:xfrm>
            <a:off x="1377950" y="1219200"/>
            <a:ext cx="4513263" cy="4564063"/>
          </a:xfrm>
          <a:custGeom>
            <a:avLst/>
            <a:gdLst>
              <a:gd name="T0" fmla="*/ 17052 w 17053"/>
              <a:gd name="T1" fmla="*/ 8624 h 17247"/>
              <a:gd name="T2" fmla="*/ 16947 w 17053"/>
              <a:gd name="T3" fmla="*/ 7275 h 17247"/>
              <a:gd name="T4" fmla="*/ 16634 w 17053"/>
              <a:gd name="T5" fmla="*/ 5959 h 17247"/>
              <a:gd name="T6" fmla="*/ 16122 w 17053"/>
              <a:gd name="T7" fmla="*/ 4708 h 17247"/>
              <a:gd name="T8" fmla="*/ 15424 w 17053"/>
              <a:gd name="T9" fmla="*/ 3555 h 17247"/>
              <a:gd name="T10" fmla="*/ 14554 w 17053"/>
              <a:gd name="T11" fmla="*/ 2527 h 17247"/>
              <a:gd name="T12" fmla="*/ 13537 w 17053"/>
              <a:gd name="T13" fmla="*/ 1647 h 17247"/>
              <a:gd name="T14" fmla="*/ 12396 w 17053"/>
              <a:gd name="T15" fmla="*/ 940 h 17247"/>
              <a:gd name="T16" fmla="*/ 11160 w 17053"/>
              <a:gd name="T17" fmla="*/ 423 h 17247"/>
              <a:gd name="T18" fmla="*/ 9860 w 17053"/>
              <a:gd name="T19" fmla="*/ 107 h 17247"/>
              <a:gd name="T20" fmla="*/ 8525 w 17053"/>
              <a:gd name="T21" fmla="*/ 0 h 17247"/>
              <a:gd name="T22" fmla="*/ 7192 w 17053"/>
              <a:gd name="T23" fmla="*/ 107 h 17247"/>
              <a:gd name="T24" fmla="*/ 5891 w 17053"/>
              <a:gd name="T25" fmla="*/ 423 h 17247"/>
              <a:gd name="T26" fmla="*/ 4655 w 17053"/>
              <a:gd name="T27" fmla="*/ 940 h 17247"/>
              <a:gd name="T28" fmla="*/ 3515 w 17053"/>
              <a:gd name="T29" fmla="*/ 1647 h 17247"/>
              <a:gd name="T30" fmla="*/ 2497 w 17053"/>
              <a:gd name="T31" fmla="*/ 2527 h 17247"/>
              <a:gd name="T32" fmla="*/ 1628 w 17053"/>
              <a:gd name="T33" fmla="*/ 3555 h 17247"/>
              <a:gd name="T34" fmla="*/ 929 w 17053"/>
              <a:gd name="T35" fmla="*/ 4708 h 17247"/>
              <a:gd name="T36" fmla="*/ 417 w 17053"/>
              <a:gd name="T37" fmla="*/ 5959 h 17247"/>
              <a:gd name="T38" fmla="*/ 105 w 17053"/>
              <a:gd name="T39" fmla="*/ 7275 h 17247"/>
              <a:gd name="T40" fmla="*/ 0 w 17053"/>
              <a:gd name="T41" fmla="*/ 8624 h 17247"/>
              <a:gd name="T42" fmla="*/ 105 w 17053"/>
              <a:gd name="T43" fmla="*/ 9973 h 17247"/>
              <a:gd name="T44" fmla="*/ 417 w 17053"/>
              <a:gd name="T45" fmla="*/ 11288 h 17247"/>
              <a:gd name="T46" fmla="*/ 929 w 17053"/>
              <a:gd name="T47" fmla="*/ 12539 h 17247"/>
              <a:gd name="T48" fmla="*/ 1628 w 17053"/>
              <a:gd name="T49" fmla="*/ 13692 h 17247"/>
              <a:gd name="T50" fmla="*/ 2497 w 17053"/>
              <a:gd name="T51" fmla="*/ 14722 h 17247"/>
              <a:gd name="T52" fmla="*/ 3515 w 17053"/>
              <a:gd name="T53" fmla="*/ 15600 h 17247"/>
              <a:gd name="T54" fmla="*/ 4655 w 17053"/>
              <a:gd name="T55" fmla="*/ 16307 h 17247"/>
              <a:gd name="T56" fmla="*/ 5891 w 17053"/>
              <a:gd name="T57" fmla="*/ 16825 h 17247"/>
              <a:gd name="T58" fmla="*/ 7192 w 17053"/>
              <a:gd name="T59" fmla="*/ 17141 h 17247"/>
              <a:gd name="T60" fmla="*/ 8525 w 17053"/>
              <a:gd name="T61" fmla="*/ 17247 h 17247"/>
              <a:gd name="T62" fmla="*/ 9860 w 17053"/>
              <a:gd name="T63" fmla="*/ 17141 h 17247"/>
              <a:gd name="T64" fmla="*/ 11160 w 17053"/>
              <a:gd name="T65" fmla="*/ 16825 h 17247"/>
              <a:gd name="T66" fmla="*/ 12396 w 17053"/>
              <a:gd name="T67" fmla="*/ 16307 h 17247"/>
              <a:gd name="T68" fmla="*/ 13537 w 17053"/>
              <a:gd name="T69" fmla="*/ 15600 h 17247"/>
              <a:gd name="T70" fmla="*/ 14554 w 17053"/>
              <a:gd name="T71" fmla="*/ 14722 h 17247"/>
              <a:gd name="T72" fmla="*/ 15424 w 17053"/>
              <a:gd name="T73" fmla="*/ 13692 h 17247"/>
              <a:gd name="T74" fmla="*/ 16122 w 17053"/>
              <a:gd name="T75" fmla="*/ 12539 h 17247"/>
              <a:gd name="T76" fmla="*/ 16634 w 17053"/>
              <a:gd name="T77" fmla="*/ 11288 h 17247"/>
              <a:gd name="T78" fmla="*/ 16947 w 17053"/>
              <a:gd name="T79" fmla="*/ 9973 h 17247"/>
              <a:gd name="T80" fmla="*/ 17052 w 17053"/>
              <a:gd name="T81" fmla="*/ 8624 h 17247"/>
              <a:gd name="T82" fmla="*/ 17053 w 17053"/>
              <a:gd name="T83" fmla="*/ 8624 h 17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053" h="17247">
                <a:moveTo>
                  <a:pt x="17052" y="8624"/>
                </a:moveTo>
                <a:lnTo>
                  <a:pt x="16947" y="7275"/>
                </a:lnTo>
                <a:lnTo>
                  <a:pt x="16634" y="5959"/>
                </a:lnTo>
                <a:lnTo>
                  <a:pt x="16122" y="4708"/>
                </a:lnTo>
                <a:lnTo>
                  <a:pt x="15424" y="3555"/>
                </a:lnTo>
                <a:lnTo>
                  <a:pt x="14554" y="2527"/>
                </a:lnTo>
                <a:lnTo>
                  <a:pt x="13537" y="1647"/>
                </a:lnTo>
                <a:lnTo>
                  <a:pt x="12396" y="940"/>
                </a:lnTo>
                <a:lnTo>
                  <a:pt x="11160" y="423"/>
                </a:lnTo>
                <a:lnTo>
                  <a:pt x="9860" y="107"/>
                </a:lnTo>
                <a:lnTo>
                  <a:pt x="8525" y="0"/>
                </a:lnTo>
                <a:lnTo>
                  <a:pt x="7192" y="107"/>
                </a:lnTo>
                <a:lnTo>
                  <a:pt x="5891" y="423"/>
                </a:lnTo>
                <a:lnTo>
                  <a:pt x="4655" y="940"/>
                </a:lnTo>
                <a:lnTo>
                  <a:pt x="3515" y="1647"/>
                </a:lnTo>
                <a:lnTo>
                  <a:pt x="2497" y="2527"/>
                </a:lnTo>
                <a:lnTo>
                  <a:pt x="1628" y="3555"/>
                </a:lnTo>
                <a:lnTo>
                  <a:pt x="929" y="4708"/>
                </a:lnTo>
                <a:lnTo>
                  <a:pt x="417" y="5959"/>
                </a:lnTo>
                <a:lnTo>
                  <a:pt x="105" y="7275"/>
                </a:lnTo>
                <a:lnTo>
                  <a:pt x="0" y="8624"/>
                </a:lnTo>
                <a:lnTo>
                  <a:pt x="105" y="9973"/>
                </a:lnTo>
                <a:lnTo>
                  <a:pt x="417" y="11288"/>
                </a:lnTo>
                <a:lnTo>
                  <a:pt x="929" y="12539"/>
                </a:lnTo>
                <a:lnTo>
                  <a:pt x="1628" y="13692"/>
                </a:lnTo>
                <a:lnTo>
                  <a:pt x="2497" y="14722"/>
                </a:lnTo>
                <a:lnTo>
                  <a:pt x="3515" y="15600"/>
                </a:lnTo>
                <a:lnTo>
                  <a:pt x="4655" y="16307"/>
                </a:lnTo>
                <a:lnTo>
                  <a:pt x="5891" y="16825"/>
                </a:lnTo>
                <a:lnTo>
                  <a:pt x="7192" y="17141"/>
                </a:lnTo>
                <a:lnTo>
                  <a:pt x="8525" y="17247"/>
                </a:lnTo>
                <a:lnTo>
                  <a:pt x="9860" y="17141"/>
                </a:lnTo>
                <a:lnTo>
                  <a:pt x="11160" y="16825"/>
                </a:lnTo>
                <a:lnTo>
                  <a:pt x="12396" y="16307"/>
                </a:lnTo>
                <a:lnTo>
                  <a:pt x="13537" y="15600"/>
                </a:lnTo>
                <a:lnTo>
                  <a:pt x="14554" y="14722"/>
                </a:lnTo>
                <a:lnTo>
                  <a:pt x="15424" y="13692"/>
                </a:lnTo>
                <a:lnTo>
                  <a:pt x="16122" y="12539"/>
                </a:lnTo>
                <a:lnTo>
                  <a:pt x="16634" y="11288"/>
                </a:lnTo>
                <a:lnTo>
                  <a:pt x="16947" y="9973"/>
                </a:lnTo>
                <a:lnTo>
                  <a:pt x="17052" y="8624"/>
                </a:lnTo>
                <a:lnTo>
                  <a:pt x="17053" y="8624"/>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891" name="Freeform 3"/>
          <p:cNvSpPr>
            <a:spLocks/>
          </p:cNvSpPr>
          <p:nvPr/>
        </p:nvSpPr>
        <p:spPr bwMode="auto">
          <a:xfrm>
            <a:off x="2506663" y="2360613"/>
            <a:ext cx="2255837" cy="2281237"/>
          </a:xfrm>
          <a:custGeom>
            <a:avLst/>
            <a:gdLst>
              <a:gd name="T0" fmla="*/ 8525 w 8527"/>
              <a:gd name="T1" fmla="*/ 4312 h 8623"/>
              <a:gd name="T2" fmla="*/ 8418 w 8527"/>
              <a:gd name="T3" fmla="*/ 3353 h 8623"/>
              <a:gd name="T4" fmla="*/ 8104 w 8527"/>
              <a:gd name="T5" fmla="*/ 2441 h 8623"/>
              <a:gd name="T6" fmla="*/ 7596 w 8527"/>
              <a:gd name="T7" fmla="*/ 1624 h 8623"/>
              <a:gd name="T8" fmla="*/ 6921 w 8527"/>
              <a:gd name="T9" fmla="*/ 941 h 8623"/>
              <a:gd name="T10" fmla="*/ 6112 w 8527"/>
              <a:gd name="T11" fmla="*/ 427 h 8623"/>
              <a:gd name="T12" fmla="*/ 5211 w 8527"/>
              <a:gd name="T13" fmla="*/ 108 h 8623"/>
              <a:gd name="T14" fmla="*/ 4262 w 8527"/>
              <a:gd name="T15" fmla="*/ 0 h 8623"/>
              <a:gd name="T16" fmla="*/ 3313 w 8527"/>
              <a:gd name="T17" fmla="*/ 108 h 8623"/>
              <a:gd name="T18" fmla="*/ 2412 w 8527"/>
              <a:gd name="T19" fmla="*/ 427 h 8623"/>
              <a:gd name="T20" fmla="*/ 1605 w 8527"/>
              <a:gd name="T21" fmla="*/ 941 h 8623"/>
              <a:gd name="T22" fmla="*/ 930 w 8527"/>
              <a:gd name="T23" fmla="*/ 1624 h 8623"/>
              <a:gd name="T24" fmla="*/ 422 w 8527"/>
              <a:gd name="T25" fmla="*/ 2441 h 8623"/>
              <a:gd name="T26" fmla="*/ 106 w 8527"/>
              <a:gd name="T27" fmla="*/ 3353 h 8623"/>
              <a:gd name="T28" fmla="*/ 0 w 8527"/>
              <a:gd name="T29" fmla="*/ 4312 h 8623"/>
              <a:gd name="T30" fmla="*/ 106 w 8527"/>
              <a:gd name="T31" fmla="*/ 5271 h 8623"/>
              <a:gd name="T32" fmla="*/ 422 w 8527"/>
              <a:gd name="T33" fmla="*/ 6182 h 8623"/>
              <a:gd name="T34" fmla="*/ 930 w 8527"/>
              <a:gd name="T35" fmla="*/ 6999 h 8623"/>
              <a:gd name="T36" fmla="*/ 1605 w 8527"/>
              <a:gd name="T37" fmla="*/ 7683 h 8623"/>
              <a:gd name="T38" fmla="*/ 2412 w 8527"/>
              <a:gd name="T39" fmla="*/ 8196 h 8623"/>
              <a:gd name="T40" fmla="*/ 3313 w 8527"/>
              <a:gd name="T41" fmla="*/ 8515 h 8623"/>
              <a:gd name="T42" fmla="*/ 4262 w 8527"/>
              <a:gd name="T43" fmla="*/ 8623 h 8623"/>
              <a:gd name="T44" fmla="*/ 5211 w 8527"/>
              <a:gd name="T45" fmla="*/ 8515 h 8623"/>
              <a:gd name="T46" fmla="*/ 6112 w 8527"/>
              <a:gd name="T47" fmla="*/ 8196 h 8623"/>
              <a:gd name="T48" fmla="*/ 6921 w 8527"/>
              <a:gd name="T49" fmla="*/ 7683 h 8623"/>
              <a:gd name="T50" fmla="*/ 7596 w 8527"/>
              <a:gd name="T51" fmla="*/ 6999 h 8623"/>
              <a:gd name="T52" fmla="*/ 8104 w 8527"/>
              <a:gd name="T53" fmla="*/ 6182 h 8623"/>
              <a:gd name="T54" fmla="*/ 8418 w 8527"/>
              <a:gd name="T55" fmla="*/ 5271 h 8623"/>
              <a:gd name="T56" fmla="*/ 8525 w 8527"/>
              <a:gd name="T57" fmla="*/ 4312 h 8623"/>
              <a:gd name="T58" fmla="*/ 8527 w 8527"/>
              <a:gd name="T59" fmla="*/ 4312 h 8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27" h="8623">
                <a:moveTo>
                  <a:pt x="8525" y="4312"/>
                </a:moveTo>
                <a:lnTo>
                  <a:pt x="8418" y="3353"/>
                </a:lnTo>
                <a:lnTo>
                  <a:pt x="8104" y="2441"/>
                </a:lnTo>
                <a:lnTo>
                  <a:pt x="7596" y="1624"/>
                </a:lnTo>
                <a:lnTo>
                  <a:pt x="6921" y="941"/>
                </a:lnTo>
                <a:lnTo>
                  <a:pt x="6112" y="427"/>
                </a:lnTo>
                <a:lnTo>
                  <a:pt x="5211" y="108"/>
                </a:lnTo>
                <a:lnTo>
                  <a:pt x="4262" y="0"/>
                </a:lnTo>
                <a:lnTo>
                  <a:pt x="3313" y="108"/>
                </a:lnTo>
                <a:lnTo>
                  <a:pt x="2412" y="427"/>
                </a:lnTo>
                <a:lnTo>
                  <a:pt x="1605" y="941"/>
                </a:lnTo>
                <a:lnTo>
                  <a:pt x="930" y="1624"/>
                </a:lnTo>
                <a:lnTo>
                  <a:pt x="422" y="2441"/>
                </a:lnTo>
                <a:lnTo>
                  <a:pt x="106" y="3353"/>
                </a:lnTo>
                <a:lnTo>
                  <a:pt x="0" y="4312"/>
                </a:lnTo>
                <a:lnTo>
                  <a:pt x="106" y="5271"/>
                </a:lnTo>
                <a:lnTo>
                  <a:pt x="422" y="6182"/>
                </a:lnTo>
                <a:lnTo>
                  <a:pt x="930" y="6999"/>
                </a:lnTo>
                <a:lnTo>
                  <a:pt x="1605" y="7683"/>
                </a:lnTo>
                <a:lnTo>
                  <a:pt x="2412" y="8196"/>
                </a:lnTo>
                <a:lnTo>
                  <a:pt x="3313" y="8515"/>
                </a:lnTo>
                <a:lnTo>
                  <a:pt x="4262" y="8623"/>
                </a:lnTo>
                <a:lnTo>
                  <a:pt x="5211" y="8515"/>
                </a:lnTo>
                <a:lnTo>
                  <a:pt x="6112" y="8196"/>
                </a:lnTo>
                <a:lnTo>
                  <a:pt x="6921" y="7683"/>
                </a:lnTo>
                <a:lnTo>
                  <a:pt x="7596" y="6999"/>
                </a:lnTo>
                <a:lnTo>
                  <a:pt x="8104" y="6182"/>
                </a:lnTo>
                <a:lnTo>
                  <a:pt x="8418" y="5271"/>
                </a:lnTo>
                <a:lnTo>
                  <a:pt x="8525" y="4312"/>
                </a:lnTo>
                <a:lnTo>
                  <a:pt x="8527" y="4312"/>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5892" name="Group 4"/>
          <p:cNvGrpSpPr>
            <a:grpSpLocks/>
          </p:cNvGrpSpPr>
          <p:nvPr/>
        </p:nvGrpSpPr>
        <p:grpSpPr bwMode="auto">
          <a:xfrm>
            <a:off x="4835525" y="3479800"/>
            <a:ext cx="42863" cy="42863"/>
            <a:chOff x="3639" y="2192"/>
            <a:chExt cx="27" cy="27"/>
          </a:xfrm>
        </p:grpSpPr>
        <p:sp>
          <p:nvSpPr>
            <p:cNvPr id="165893" name="Freeform 5"/>
            <p:cNvSpPr>
              <a:spLocks/>
            </p:cNvSpPr>
            <p:nvPr/>
          </p:nvSpPr>
          <p:spPr bwMode="auto">
            <a:xfrm>
              <a:off x="3639" y="2192"/>
              <a:ext cx="27" cy="27"/>
            </a:xfrm>
            <a:custGeom>
              <a:avLst/>
              <a:gdLst>
                <a:gd name="T0" fmla="*/ 160 w 161"/>
                <a:gd name="T1" fmla="*/ 81 h 162"/>
                <a:gd name="T2" fmla="*/ 137 w 161"/>
                <a:gd name="T3" fmla="*/ 23 h 162"/>
                <a:gd name="T4" fmla="*/ 80 w 161"/>
                <a:gd name="T5" fmla="*/ 0 h 162"/>
                <a:gd name="T6" fmla="*/ 23 w 161"/>
                <a:gd name="T7" fmla="*/ 23 h 162"/>
                <a:gd name="T8" fmla="*/ 0 w 161"/>
                <a:gd name="T9" fmla="*/ 81 h 162"/>
                <a:gd name="T10" fmla="*/ 23 w 161"/>
                <a:gd name="T11" fmla="*/ 138 h 162"/>
                <a:gd name="T12" fmla="*/ 80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0" y="0"/>
                  </a:lnTo>
                  <a:lnTo>
                    <a:pt x="23" y="23"/>
                  </a:lnTo>
                  <a:lnTo>
                    <a:pt x="0" y="81"/>
                  </a:lnTo>
                  <a:lnTo>
                    <a:pt x="23" y="138"/>
                  </a:lnTo>
                  <a:lnTo>
                    <a:pt x="80"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894" name="Line 6"/>
            <p:cNvSpPr>
              <a:spLocks noChangeShapeType="1"/>
            </p:cNvSpPr>
            <p:nvPr/>
          </p:nvSpPr>
          <p:spPr bwMode="auto">
            <a:xfrm>
              <a:off x="3652"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895" name="Group 7"/>
          <p:cNvGrpSpPr>
            <a:grpSpLocks/>
          </p:cNvGrpSpPr>
          <p:nvPr/>
        </p:nvGrpSpPr>
        <p:grpSpPr bwMode="auto">
          <a:xfrm>
            <a:off x="4929188" y="3479800"/>
            <a:ext cx="42862" cy="42863"/>
            <a:chOff x="3698" y="2192"/>
            <a:chExt cx="27" cy="27"/>
          </a:xfrm>
        </p:grpSpPr>
        <p:sp>
          <p:nvSpPr>
            <p:cNvPr id="165896" name="Freeform 8"/>
            <p:cNvSpPr>
              <a:spLocks/>
            </p:cNvSpPr>
            <p:nvPr/>
          </p:nvSpPr>
          <p:spPr bwMode="auto">
            <a:xfrm>
              <a:off x="3698" y="2192"/>
              <a:ext cx="27" cy="27"/>
            </a:xfrm>
            <a:custGeom>
              <a:avLst/>
              <a:gdLst>
                <a:gd name="T0" fmla="*/ 160 w 161"/>
                <a:gd name="T1" fmla="*/ 81 h 162"/>
                <a:gd name="T2" fmla="*/ 137 w 161"/>
                <a:gd name="T3" fmla="*/ 23 h 162"/>
                <a:gd name="T4" fmla="*/ 81 w 161"/>
                <a:gd name="T5" fmla="*/ 0 h 162"/>
                <a:gd name="T6" fmla="*/ 23 w 161"/>
                <a:gd name="T7" fmla="*/ 23 h 162"/>
                <a:gd name="T8" fmla="*/ 0 w 161"/>
                <a:gd name="T9" fmla="*/ 81 h 162"/>
                <a:gd name="T10" fmla="*/ 23 w 161"/>
                <a:gd name="T11" fmla="*/ 138 h 162"/>
                <a:gd name="T12" fmla="*/ 81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1" y="0"/>
                  </a:lnTo>
                  <a:lnTo>
                    <a:pt x="23" y="23"/>
                  </a:lnTo>
                  <a:lnTo>
                    <a:pt x="0" y="81"/>
                  </a:lnTo>
                  <a:lnTo>
                    <a:pt x="23" y="138"/>
                  </a:lnTo>
                  <a:lnTo>
                    <a:pt x="81"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897" name="Line 9"/>
            <p:cNvSpPr>
              <a:spLocks noChangeShapeType="1"/>
            </p:cNvSpPr>
            <p:nvPr/>
          </p:nvSpPr>
          <p:spPr bwMode="auto">
            <a:xfrm>
              <a:off x="3711"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898" name="Group 10"/>
          <p:cNvGrpSpPr>
            <a:grpSpLocks/>
          </p:cNvGrpSpPr>
          <p:nvPr/>
        </p:nvGrpSpPr>
        <p:grpSpPr bwMode="auto">
          <a:xfrm>
            <a:off x="5022850" y="3479800"/>
            <a:ext cx="42863" cy="42863"/>
            <a:chOff x="3757" y="2192"/>
            <a:chExt cx="27" cy="27"/>
          </a:xfrm>
        </p:grpSpPr>
        <p:sp>
          <p:nvSpPr>
            <p:cNvPr id="165899" name="Freeform 11"/>
            <p:cNvSpPr>
              <a:spLocks/>
            </p:cNvSpPr>
            <p:nvPr/>
          </p:nvSpPr>
          <p:spPr bwMode="auto">
            <a:xfrm>
              <a:off x="3757" y="2192"/>
              <a:ext cx="27" cy="27"/>
            </a:xfrm>
            <a:custGeom>
              <a:avLst/>
              <a:gdLst>
                <a:gd name="T0" fmla="*/ 160 w 161"/>
                <a:gd name="T1" fmla="*/ 81 h 162"/>
                <a:gd name="T2" fmla="*/ 137 w 161"/>
                <a:gd name="T3" fmla="*/ 23 h 162"/>
                <a:gd name="T4" fmla="*/ 81 w 161"/>
                <a:gd name="T5" fmla="*/ 0 h 162"/>
                <a:gd name="T6" fmla="*/ 24 w 161"/>
                <a:gd name="T7" fmla="*/ 23 h 162"/>
                <a:gd name="T8" fmla="*/ 0 w 161"/>
                <a:gd name="T9" fmla="*/ 81 h 162"/>
                <a:gd name="T10" fmla="*/ 24 w 161"/>
                <a:gd name="T11" fmla="*/ 138 h 162"/>
                <a:gd name="T12" fmla="*/ 81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1" y="0"/>
                  </a:lnTo>
                  <a:lnTo>
                    <a:pt x="24" y="23"/>
                  </a:lnTo>
                  <a:lnTo>
                    <a:pt x="0" y="81"/>
                  </a:lnTo>
                  <a:lnTo>
                    <a:pt x="24" y="138"/>
                  </a:lnTo>
                  <a:lnTo>
                    <a:pt x="81"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00" name="Line 12"/>
            <p:cNvSpPr>
              <a:spLocks noChangeShapeType="1"/>
            </p:cNvSpPr>
            <p:nvPr/>
          </p:nvSpPr>
          <p:spPr bwMode="auto">
            <a:xfrm>
              <a:off x="3771"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01" name="Group 13"/>
          <p:cNvGrpSpPr>
            <a:grpSpLocks/>
          </p:cNvGrpSpPr>
          <p:nvPr/>
        </p:nvGrpSpPr>
        <p:grpSpPr bwMode="auto">
          <a:xfrm>
            <a:off x="5116513" y="3479800"/>
            <a:ext cx="42862" cy="42863"/>
            <a:chOff x="3816" y="2192"/>
            <a:chExt cx="27" cy="27"/>
          </a:xfrm>
        </p:grpSpPr>
        <p:sp>
          <p:nvSpPr>
            <p:cNvPr id="165902" name="Freeform 14"/>
            <p:cNvSpPr>
              <a:spLocks/>
            </p:cNvSpPr>
            <p:nvPr/>
          </p:nvSpPr>
          <p:spPr bwMode="auto">
            <a:xfrm>
              <a:off x="3816" y="2192"/>
              <a:ext cx="27" cy="27"/>
            </a:xfrm>
            <a:custGeom>
              <a:avLst/>
              <a:gdLst>
                <a:gd name="T0" fmla="*/ 160 w 161"/>
                <a:gd name="T1" fmla="*/ 81 h 162"/>
                <a:gd name="T2" fmla="*/ 137 w 161"/>
                <a:gd name="T3" fmla="*/ 23 h 162"/>
                <a:gd name="T4" fmla="*/ 81 w 161"/>
                <a:gd name="T5" fmla="*/ 0 h 162"/>
                <a:gd name="T6" fmla="*/ 24 w 161"/>
                <a:gd name="T7" fmla="*/ 23 h 162"/>
                <a:gd name="T8" fmla="*/ 0 w 161"/>
                <a:gd name="T9" fmla="*/ 81 h 162"/>
                <a:gd name="T10" fmla="*/ 24 w 161"/>
                <a:gd name="T11" fmla="*/ 138 h 162"/>
                <a:gd name="T12" fmla="*/ 81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1" y="0"/>
                  </a:lnTo>
                  <a:lnTo>
                    <a:pt x="24" y="23"/>
                  </a:lnTo>
                  <a:lnTo>
                    <a:pt x="0" y="81"/>
                  </a:lnTo>
                  <a:lnTo>
                    <a:pt x="24" y="138"/>
                  </a:lnTo>
                  <a:lnTo>
                    <a:pt x="81"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03" name="Line 15"/>
            <p:cNvSpPr>
              <a:spLocks noChangeShapeType="1"/>
            </p:cNvSpPr>
            <p:nvPr/>
          </p:nvSpPr>
          <p:spPr bwMode="auto">
            <a:xfrm>
              <a:off x="3830"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04" name="Group 16"/>
          <p:cNvGrpSpPr>
            <a:grpSpLocks/>
          </p:cNvGrpSpPr>
          <p:nvPr/>
        </p:nvGrpSpPr>
        <p:grpSpPr bwMode="auto">
          <a:xfrm>
            <a:off x="5211763" y="3479800"/>
            <a:ext cx="41275" cy="42863"/>
            <a:chOff x="3876" y="2192"/>
            <a:chExt cx="26" cy="27"/>
          </a:xfrm>
        </p:grpSpPr>
        <p:sp>
          <p:nvSpPr>
            <p:cNvPr id="165905" name="Freeform 17"/>
            <p:cNvSpPr>
              <a:spLocks/>
            </p:cNvSpPr>
            <p:nvPr/>
          </p:nvSpPr>
          <p:spPr bwMode="auto">
            <a:xfrm>
              <a:off x="3876" y="2192"/>
              <a:ext cx="26" cy="27"/>
            </a:xfrm>
            <a:custGeom>
              <a:avLst/>
              <a:gdLst>
                <a:gd name="T0" fmla="*/ 159 w 160"/>
                <a:gd name="T1" fmla="*/ 81 h 162"/>
                <a:gd name="T2" fmla="*/ 135 w 160"/>
                <a:gd name="T3" fmla="*/ 23 h 162"/>
                <a:gd name="T4" fmla="*/ 79 w 160"/>
                <a:gd name="T5" fmla="*/ 0 h 162"/>
                <a:gd name="T6" fmla="*/ 23 w 160"/>
                <a:gd name="T7" fmla="*/ 23 h 162"/>
                <a:gd name="T8" fmla="*/ 0 w 160"/>
                <a:gd name="T9" fmla="*/ 81 h 162"/>
                <a:gd name="T10" fmla="*/ 23 w 160"/>
                <a:gd name="T11" fmla="*/ 138 h 162"/>
                <a:gd name="T12" fmla="*/ 79 w 160"/>
                <a:gd name="T13" fmla="*/ 162 h 162"/>
                <a:gd name="T14" fmla="*/ 135 w 160"/>
                <a:gd name="T15" fmla="*/ 138 h 162"/>
                <a:gd name="T16" fmla="*/ 159 w 160"/>
                <a:gd name="T17" fmla="*/ 81 h 162"/>
                <a:gd name="T18" fmla="*/ 160 w 160"/>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62">
                  <a:moveTo>
                    <a:pt x="159" y="81"/>
                  </a:moveTo>
                  <a:lnTo>
                    <a:pt x="135" y="23"/>
                  </a:lnTo>
                  <a:lnTo>
                    <a:pt x="79" y="0"/>
                  </a:lnTo>
                  <a:lnTo>
                    <a:pt x="23" y="23"/>
                  </a:lnTo>
                  <a:lnTo>
                    <a:pt x="0" y="81"/>
                  </a:lnTo>
                  <a:lnTo>
                    <a:pt x="23" y="138"/>
                  </a:lnTo>
                  <a:lnTo>
                    <a:pt x="79" y="162"/>
                  </a:lnTo>
                  <a:lnTo>
                    <a:pt x="135" y="138"/>
                  </a:lnTo>
                  <a:lnTo>
                    <a:pt x="159" y="81"/>
                  </a:lnTo>
                  <a:lnTo>
                    <a:pt x="160"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06" name="Line 18"/>
            <p:cNvSpPr>
              <a:spLocks noChangeShapeType="1"/>
            </p:cNvSpPr>
            <p:nvPr/>
          </p:nvSpPr>
          <p:spPr bwMode="auto">
            <a:xfrm>
              <a:off x="3889"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07" name="Group 19"/>
          <p:cNvGrpSpPr>
            <a:grpSpLocks/>
          </p:cNvGrpSpPr>
          <p:nvPr/>
        </p:nvGrpSpPr>
        <p:grpSpPr bwMode="auto">
          <a:xfrm>
            <a:off x="5305425" y="3479800"/>
            <a:ext cx="42863" cy="42863"/>
            <a:chOff x="3935" y="2192"/>
            <a:chExt cx="27" cy="27"/>
          </a:xfrm>
        </p:grpSpPr>
        <p:sp>
          <p:nvSpPr>
            <p:cNvPr id="165908" name="Freeform 20"/>
            <p:cNvSpPr>
              <a:spLocks/>
            </p:cNvSpPr>
            <p:nvPr/>
          </p:nvSpPr>
          <p:spPr bwMode="auto">
            <a:xfrm>
              <a:off x="3935" y="2192"/>
              <a:ext cx="27" cy="27"/>
            </a:xfrm>
            <a:custGeom>
              <a:avLst/>
              <a:gdLst>
                <a:gd name="T0" fmla="*/ 160 w 161"/>
                <a:gd name="T1" fmla="*/ 81 h 162"/>
                <a:gd name="T2" fmla="*/ 135 w 161"/>
                <a:gd name="T3" fmla="*/ 23 h 162"/>
                <a:gd name="T4" fmla="*/ 79 w 161"/>
                <a:gd name="T5" fmla="*/ 0 h 162"/>
                <a:gd name="T6" fmla="*/ 23 w 161"/>
                <a:gd name="T7" fmla="*/ 23 h 162"/>
                <a:gd name="T8" fmla="*/ 0 w 161"/>
                <a:gd name="T9" fmla="*/ 81 h 162"/>
                <a:gd name="T10" fmla="*/ 23 w 161"/>
                <a:gd name="T11" fmla="*/ 138 h 162"/>
                <a:gd name="T12" fmla="*/ 79 w 161"/>
                <a:gd name="T13" fmla="*/ 162 h 162"/>
                <a:gd name="T14" fmla="*/ 135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5" y="23"/>
                  </a:lnTo>
                  <a:lnTo>
                    <a:pt x="79" y="0"/>
                  </a:lnTo>
                  <a:lnTo>
                    <a:pt x="23" y="23"/>
                  </a:lnTo>
                  <a:lnTo>
                    <a:pt x="0" y="81"/>
                  </a:lnTo>
                  <a:lnTo>
                    <a:pt x="23" y="138"/>
                  </a:lnTo>
                  <a:lnTo>
                    <a:pt x="79" y="162"/>
                  </a:lnTo>
                  <a:lnTo>
                    <a:pt x="135"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09" name="Line 21"/>
            <p:cNvSpPr>
              <a:spLocks noChangeShapeType="1"/>
            </p:cNvSpPr>
            <p:nvPr/>
          </p:nvSpPr>
          <p:spPr bwMode="auto">
            <a:xfrm>
              <a:off x="3948"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10" name="Group 22"/>
          <p:cNvGrpSpPr>
            <a:grpSpLocks/>
          </p:cNvGrpSpPr>
          <p:nvPr/>
        </p:nvGrpSpPr>
        <p:grpSpPr bwMode="auto">
          <a:xfrm>
            <a:off x="5399088" y="3479800"/>
            <a:ext cx="42862" cy="42863"/>
            <a:chOff x="3994" y="2192"/>
            <a:chExt cx="27" cy="27"/>
          </a:xfrm>
        </p:grpSpPr>
        <p:sp>
          <p:nvSpPr>
            <p:cNvPr id="165911" name="Freeform 23"/>
            <p:cNvSpPr>
              <a:spLocks/>
            </p:cNvSpPr>
            <p:nvPr/>
          </p:nvSpPr>
          <p:spPr bwMode="auto">
            <a:xfrm>
              <a:off x="3994" y="2192"/>
              <a:ext cx="27" cy="27"/>
            </a:xfrm>
            <a:custGeom>
              <a:avLst/>
              <a:gdLst>
                <a:gd name="T0" fmla="*/ 160 w 161"/>
                <a:gd name="T1" fmla="*/ 81 h 162"/>
                <a:gd name="T2" fmla="*/ 136 w 161"/>
                <a:gd name="T3" fmla="*/ 23 h 162"/>
                <a:gd name="T4" fmla="*/ 79 w 161"/>
                <a:gd name="T5" fmla="*/ 0 h 162"/>
                <a:gd name="T6" fmla="*/ 23 w 161"/>
                <a:gd name="T7" fmla="*/ 23 h 162"/>
                <a:gd name="T8" fmla="*/ 0 w 161"/>
                <a:gd name="T9" fmla="*/ 81 h 162"/>
                <a:gd name="T10" fmla="*/ 23 w 161"/>
                <a:gd name="T11" fmla="*/ 138 h 162"/>
                <a:gd name="T12" fmla="*/ 79 w 161"/>
                <a:gd name="T13" fmla="*/ 162 h 162"/>
                <a:gd name="T14" fmla="*/ 136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6" y="23"/>
                  </a:lnTo>
                  <a:lnTo>
                    <a:pt x="79" y="0"/>
                  </a:lnTo>
                  <a:lnTo>
                    <a:pt x="23" y="23"/>
                  </a:lnTo>
                  <a:lnTo>
                    <a:pt x="0" y="81"/>
                  </a:lnTo>
                  <a:lnTo>
                    <a:pt x="23" y="138"/>
                  </a:lnTo>
                  <a:lnTo>
                    <a:pt x="79" y="162"/>
                  </a:lnTo>
                  <a:lnTo>
                    <a:pt x="136"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12" name="Line 24"/>
            <p:cNvSpPr>
              <a:spLocks noChangeShapeType="1"/>
            </p:cNvSpPr>
            <p:nvPr/>
          </p:nvSpPr>
          <p:spPr bwMode="auto">
            <a:xfrm>
              <a:off x="4007"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13" name="Group 25"/>
          <p:cNvGrpSpPr>
            <a:grpSpLocks/>
          </p:cNvGrpSpPr>
          <p:nvPr/>
        </p:nvGrpSpPr>
        <p:grpSpPr bwMode="auto">
          <a:xfrm>
            <a:off x="5492750" y="3479800"/>
            <a:ext cx="42863" cy="42863"/>
            <a:chOff x="4053" y="2192"/>
            <a:chExt cx="27" cy="27"/>
          </a:xfrm>
        </p:grpSpPr>
        <p:sp>
          <p:nvSpPr>
            <p:cNvPr id="165914" name="Freeform 26"/>
            <p:cNvSpPr>
              <a:spLocks/>
            </p:cNvSpPr>
            <p:nvPr/>
          </p:nvSpPr>
          <p:spPr bwMode="auto">
            <a:xfrm>
              <a:off x="4053" y="2192"/>
              <a:ext cx="27" cy="27"/>
            </a:xfrm>
            <a:custGeom>
              <a:avLst/>
              <a:gdLst>
                <a:gd name="T0" fmla="*/ 160 w 161"/>
                <a:gd name="T1" fmla="*/ 81 h 162"/>
                <a:gd name="T2" fmla="*/ 137 w 161"/>
                <a:gd name="T3" fmla="*/ 23 h 162"/>
                <a:gd name="T4" fmla="*/ 79 w 161"/>
                <a:gd name="T5" fmla="*/ 0 h 162"/>
                <a:gd name="T6" fmla="*/ 23 w 161"/>
                <a:gd name="T7" fmla="*/ 23 h 162"/>
                <a:gd name="T8" fmla="*/ 0 w 161"/>
                <a:gd name="T9" fmla="*/ 81 h 162"/>
                <a:gd name="T10" fmla="*/ 23 w 161"/>
                <a:gd name="T11" fmla="*/ 138 h 162"/>
                <a:gd name="T12" fmla="*/ 79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79" y="0"/>
                  </a:lnTo>
                  <a:lnTo>
                    <a:pt x="23" y="23"/>
                  </a:lnTo>
                  <a:lnTo>
                    <a:pt x="0" y="81"/>
                  </a:lnTo>
                  <a:lnTo>
                    <a:pt x="23" y="138"/>
                  </a:lnTo>
                  <a:lnTo>
                    <a:pt x="79"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15" name="Line 27"/>
            <p:cNvSpPr>
              <a:spLocks noChangeShapeType="1"/>
            </p:cNvSpPr>
            <p:nvPr/>
          </p:nvSpPr>
          <p:spPr bwMode="auto">
            <a:xfrm>
              <a:off x="4067"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16" name="Group 28"/>
          <p:cNvGrpSpPr>
            <a:grpSpLocks/>
          </p:cNvGrpSpPr>
          <p:nvPr/>
        </p:nvGrpSpPr>
        <p:grpSpPr bwMode="auto">
          <a:xfrm>
            <a:off x="5586413" y="3479800"/>
            <a:ext cx="42862" cy="42863"/>
            <a:chOff x="4112" y="2192"/>
            <a:chExt cx="27" cy="27"/>
          </a:xfrm>
        </p:grpSpPr>
        <p:sp>
          <p:nvSpPr>
            <p:cNvPr id="165917" name="Freeform 29"/>
            <p:cNvSpPr>
              <a:spLocks/>
            </p:cNvSpPr>
            <p:nvPr/>
          </p:nvSpPr>
          <p:spPr bwMode="auto">
            <a:xfrm>
              <a:off x="4112" y="2192"/>
              <a:ext cx="27" cy="27"/>
            </a:xfrm>
            <a:custGeom>
              <a:avLst/>
              <a:gdLst>
                <a:gd name="T0" fmla="*/ 160 w 161"/>
                <a:gd name="T1" fmla="*/ 81 h 162"/>
                <a:gd name="T2" fmla="*/ 137 w 161"/>
                <a:gd name="T3" fmla="*/ 23 h 162"/>
                <a:gd name="T4" fmla="*/ 80 w 161"/>
                <a:gd name="T5" fmla="*/ 0 h 162"/>
                <a:gd name="T6" fmla="*/ 23 w 161"/>
                <a:gd name="T7" fmla="*/ 23 h 162"/>
                <a:gd name="T8" fmla="*/ 0 w 161"/>
                <a:gd name="T9" fmla="*/ 81 h 162"/>
                <a:gd name="T10" fmla="*/ 23 w 161"/>
                <a:gd name="T11" fmla="*/ 138 h 162"/>
                <a:gd name="T12" fmla="*/ 80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0" y="0"/>
                  </a:lnTo>
                  <a:lnTo>
                    <a:pt x="23" y="23"/>
                  </a:lnTo>
                  <a:lnTo>
                    <a:pt x="0" y="81"/>
                  </a:lnTo>
                  <a:lnTo>
                    <a:pt x="23" y="138"/>
                  </a:lnTo>
                  <a:lnTo>
                    <a:pt x="80"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18" name="Line 30"/>
            <p:cNvSpPr>
              <a:spLocks noChangeShapeType="1"/>
            </p:cNvSpPr>
            <p:nvPr/>
          </p:nvSpPr>
          <p:spPr bwMode="auto">
            <a:xfrm>
              <a:off x="4126"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19" name="Group 31"/>
          <p:cNvGrpSpPr>
            <a:grpSpLocks/>
          </p:cNvGrpSpPr>
          <p:nvPr/>
        </p:nvGrpSpPr>
        <p:grpSpPr bwMode="auto">
          <a:xfrm>
            <a:off x="5681663" y="3479800"/>
            <a:ext cx="42862" cy="42863"/>
            <a:chOff x="4172" y="2192"/>
            <a:chExt cx="27" cy="27"/>
          </a:xfrm>
        </p:grpSpPr>
        <p:sp>
          <p:nvSpPr>
            <p:cNvPr id="165920" name="Freeform 32"/>
            <p:cNvSpPr>
              <a:spLocks/>
            </p:cNvSpPr>
            <p:nvPr/>
          </p:nvSpPr>
          <p:spPr bwMode="auto">
            <a:xfrm>
              <a:off x="4172" y="2192"/>
              <a:ext cx="27" cy="27"/>
            </a:xfrm>
            <a:custGeom>
              <a:avLst/>
              <a:gdLst>
                <a:gd name="T0" fmla="*/ 160 w 161"/>
                <a:gd name="T1" fmla="*/ 81 h 162"/>
                <a:gd name="T2" fmla="*/ 137 w 161"/>
                <a:gd name="T3" fmla="*/ 23 h 162"/>
                <a:gd name="T4" fmla="*/ 81 w 161"/>
                <a:gd name="T5" fmla="*/ 0 h 162"/>
                <a:gd name="T6" fmla="*/ 23 w 161"/>
                <a:gd name="T7" fmla="*/ 23 h 162"/>
                <a:gd name="T8" fmla="*/ 0 w 161"/>
                <a:gd name="T9" fmla="*/ 81 h 162"/>
                <a:gd name="T10" fmla="*/ 23 w 161"/>
                <a:gd name="T11" fmla="*/ 138 h 162"/>
                <a:gd name="T12" fmla="*/ 81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1" y="0"/>
                  </a:lnTo>
                  <a:lnTo>
                    <a:pt x="23" y="23"/>
                  </a:lnTo>
                  <a:lnTo>
                    <a:pt x="0" y="81"/>
                  </a:lnTo>
                  <a:lnTo>
                    <a:pt x="23" y="138"/>
                  </a:lnTo>
                  <a:lnTo>
                    <a:pt x="81"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1" name="Line 33"/>
            <p:cNvSpPr>
              <a:spLocks noChangeShapeType="1"/>
            </p:cNvSpPr>
            <p:nvPr/>
          </p:nvSpPr>
          <p:spPr bwMode="auto">
            <a:xfrm>
              <a:off x="4185"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22" name="Group 34"/>
          <p:cNvGrpSpPr>
            <a:grpSpLocks/>
          </p:cNvGrpSpPr>
          <p:nvPr/>
        </p:nvGrpSpPr>
        <p:grpSpPr bwMode="auto">
          <a:xfrm>
            <a:off x="5775325" y="3479800"/>
            <a:ext cx="42863" cy="42863"/>
            <a:chOff x="4231" y="2192"/>
            <a:chExt cx="27" cy="27"/>
          </a:xfrm>
        </p:grpSpPr>
        <p:sp>
          <p:nvSpPr>
            <p:cNvPr id="165923" name="Freeform 35"/>
            <p:cNvSpPr>
              <a:spLocks/>
            </p:cNvSpPr>
            <p:nvPr/>
          </p:nvSpPr>
          <p:spPr bwMode="auto">
            <a:xfrm>
              <a:off x="4231" y="2192"/>
              <a:ext cx="27" cy="27"/>
            </a:xfrm>
            <a:custGeom>
              <a:avLst/>
              <a:gdLst>
                <a:gd name="T0" fmla="*/ 160 w 161"/>
                <a:gd name="T1" fmla="*/ 81 h 162"/>
                <a:gd name="T2" fmla="*/ 137 w 161"/>
                <a:gd name="T3" fmla="*/ 23 h 162"/>
                <a:gd name="T4" fmla="*/ 81 w 161"/>
                <a:gd name="T5" fmla="*/ 0 h 162"/>
                <a:gd name="T6" fmla="*/ 24 w 161"/>
                <a:gd name="T7" fmla="*/ 23 h 162"/>
                <a:gd name="T8" fmla="*/ 0 w 161"/>
                <a:gd name="T9" fmla="*/ 81 h 162"/>
                <a:gd name="T10" fmla="*/ 24 w 161"/>
                <a:gd name="T11" fmla="*/ 138 h 162"/>
                <a:gd name="T12" fmla="*/ 81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81" y="0"/>
                  </a:lnTo>
                  <a:lnTo>
                    <a:pt x="24" y="23"/>
                  </a:lnTo>
                  <a:lnTo>
                    <a:pt x="0" y="81"/>
                  </a:lnTo>
                  <a:lnTo>
                    <a:pt x="24" y="138"/>
                  </a:lnTo>
                  <a:lnTo>
                    <a:pt x="81"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4" name="Line 36"/>
            <p:cNvSpPr>
              <a:spLocks noChangeShapeType="1"/>
            </p:cNvSpPr>
            <p:nvPr/>
          </p:nvSpPr>
          <p:spPr bwMode="auto">
            <a:xfrm>
              <a:off x="4244"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sp>
        <p:nvSpPr>
          <p:cNvPr id="165925" name="Freeform 37"/>
          <p:cNvSpPr>
            <a:spLocks/>
          </p:cNvSpPr>
          <p:nvPr/>
        </p:nvSpPr>
        <p:spPr bwMode="auto">
          <a:xfrm>
            <a:off x="2506663" y="1525588"/>
            <a:ext cx="2255837" cy="3951287"/>
          </a:xfrm>
          <a:custGeom>
            <a:avLst/>
            <a:gdLst>
              <a:gd name="T0" fmla="*/ 0 w 8527"/>
              <a:gd name="T1" fmla="*/ 0 h 14936"/>
              <a:gd name="T2" fmla="*/ 8525 w 8527"/>
              <a:gd name="T3" fmla="*/ 14936 h 14936"/>
              <a:gd name="T4" fmla="*/ 8527 w 8527"/>
              <a:gd name="T5" fmla="*/ 14936 h 14936"/>
            </a:gdLst>
            <a:ahLst/>
            <a:cxnLst>
              <a:cxn ang="0">
                <a:pos x="T0" y="T1"/>
              </a:cxn>
              <a:cxn ang="0">
                <a:pos x="T2" y="T3"/>
              </a:cxn>
              <a:cxn ang="0">
                <a:pos x="T4" y="T5"/>
              </a:cxn>
            </a:cxnLst>
            <a:rect l="0" t="0" r="r" b="b"/>
            <a:pathLst>
              <a:path w="8527" h="14936">
                <a:moveTo>
                  <a:pt x="0" y="0"/>
                </a:moveTo>
                <a:lnTo>
                  <a:pt x="8525" y="14936"/>
                </a:lnTo>
                <a:lnTo>
                  <a:pt x="8527" y="1493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6" name="Freeform 38"/>
          <p:cNvSpPr>
            <a:spLocks/>
          </p:cNvSpPr>
          <p:nvPr/>
        </p:nvSpPr>
        <p:spPr bwMode="auto">
          <a:xfrm>
            <a:off x="1681163" y="2360613"/>
            <a:ext cx="3906837" cy="2281237"/>
          </a:xfrm>
          <a:custGeom>
            <a:avLst/>
            <a:gdLst>
              <a:gd name="T0" fmla="*/ 0 w 14769"/>
              <a:gd name="T1" fmla="*/ 0 h 8623"/>
              <a:gd name="T2" fmla="*/ 14768 w 14769"/>
              <a:gd name="T3" fmla="*/ 8623 h 8623"/>
              <a:gd name="T4" fmla="*/ 14769 w 14769"/>
              <a:gd name="T5" fmla="*/ 8623 h 8623"/>
            </a:gdLst>
            <a:ahLst/>
            <a:cxnLst>
              <a:cxn ang="0">
                <a:pos x="T0" y="T1"/>
              </a:cxn>
              <a:cxn ang="0">
                <a:pos x="T2" y="T3"/>
              </a:cxn>
              <a:cxn ang="0">
                <a:pos x="T4" y="T5"/>
              </a:cxn>
            </a:cxnLst>
            <a:rect l="0" t="0" r="r" b="b"/>
            <a:pathLst>
              <a:path w="14769" h="8623">
                <a:moveTo>
                  <a:pt x="0" y="0"/>
                </a:moveTo>
                <a:lnTo>
                  <a:pt x="14768" y="8623"/>
                </a:lnTo>
                <a:lnTo>
                  <a:pt x="14769" y="862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7" name="Freeform 39"/>
          <p:cNvSpPr>
            <a:spLocks/>
          </p:cNvSpPr>
          <p:nvPr/>
        </p:nvSpPr>
        <p:spPr bwMode="auto">
          <a:xfrm>
            <a:off x="3629025" y="1219200"/>
            <a:ext cx="1588" cy="4564063"/>
          </a:xfrm>
          <a:custGeom>
            <a:avLst/>
            <a:gdLst>
              <a:gd name="T0" fmla="*/ 0 w 1"/>
              <a:gd name="T1" fmla="*/ 0 h 17247"/>
              <a:gd name="T2" fmla="*/ 0 w 1"/>
              <a:gd name="T3" fmla="*/ 17247 h 17247"/>
              <a:gd name="T4" fmla="*/ 1 w 1"/>
              <a:gd name="T5" fmla="*/ 17247 h 17247"/>
            </a:gdLst>
            <a:ahLst/>
            <a:cxnLst>
              <a:cxn ang="0">
                <a:pos x="T0" y="T1"/>
              </a:cxn>
              <a:cxn ang="0">
                <a:pos x="T2" y="T3"/>
              </a:cxn>
              <a:cxn ang="0">
                <a:pos x="T4" y="T5"/>
              </a:cxn>
            </a:cxnLst>
            <a:rect l="0" t="0" r="r" b="b"/>
            <a:pathLst>
              <a:path w="1" h="17247">
                <a:moveTo>
                  <a:pt x="0" y="0"/>
                </a:moveTo>
                <a:lnTo>
                  <a:pt x="0" y="17247"/>
                </a:lnTo>
                <a:lnTo>
                  <a:pt x="1" y="17247"/>
                </a:lnTo>
              </a:path>
            </a:pathLst>
          </a:custGeom>
          <a:noFill/>
          <a:ln w="28575" cap="flat" cmpd="sng">
            <a:solidFill>
              <a:srgbClr val="FFFF0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8" name="Freeform 40"/>
          <p:cNvSpPr>
            <a:spLocks/>
          </p:cNvSpPr>
          <p:nvPr/>
        </p:nvSpPr>
        <p:spPr bwMode="auto">
          <a:xfrm>
            <a:off x="2506663" y="1525588"/>
            <a:ext cx="2255837" cy="3951287"/>
          </a:xfrm>
          <a:custGeom>
            <a:avLst/>
            <a:gdLst>
              <a:gd name="T0" fmla="*/ 8525 w 8525"/>
              <a:gd name="T1" fmla="*/ 0 h 14936"/>
              <a:gd name="T2" fmla="*/ 0 w 8525"/>
              <a:gd name="T3" fmla="*/ 14936 h 14936"/>
              <a:gd name="T4" fmla="*/ 1 w 8525"/>
              <a:gd name="T5" fmla="*/ 14936 h 14936"/>
            </a:gdLst>
            <a:ahLst/>
            <a:cxnLst>
              <a:cxn ang="0">
                <a:pos x="T0" y="T1"/>
              </a:cxn>
              <a:cxn ang="0">
                <a:pos x="T2" y="T3"/>
              </a:cxn>
              <a:cxn ang="0">
                <a:pos x="T4" y="T5"/>
              </a:cxn>
            </a:cxnLst>
            <a:rect l="0" t="0" r="r" b="b"/>
            <a:pathLst>
              <a:path w="8525" h="14936">
                <a:moveTo>
                  <a:pt x="8525" y="0"/>
                </a:moveTo>
                <a:lnTo>
                  <a:pt x="0" y="14936"/>
                </a:lnTo>
                <a:lnTo>
                  <a:pt x="1" y="1493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29" name="Freeform 41"/>
          <p:cNvSpPr>
            <a:spLocks/>
          </p:cNvSpPr>
          <p:nvPr/>
        </p:nvSpPr>
        <p:spPr bwMode="auto">
          <a:xfrm>
            <a:off x="1681163" y="2360613"/>
            <a:ext cx="3906837" cy="2281237"/>
          </a:xfrm>
          <a:custGeom>
            <a:avLst/>
            <a:gdLst>
              <a:gd name="T0" fmla="*/ 14768 w 14768"/>
              <a:gd name="T1" fmla="*/ 0 h 8623"/>
              <a:gd name="T2" fmla="*/ 0 w 14768"/>
              <a:gd name="T3" fmla="*/ 8623 h 8623"/>
              <a:gd name="T4" fmla="*/ 1 w 14768"/>
              <a:gd name="T5" fmla="*/ 8623 h 8623"/>
            </a:gdLst>
            <a:ahLst/>
            <a:cxnLst>
              <a:cxn ang="0">
                <a:pos x="T0" y="T1"/>
              </a:cxn>
              <a:cxn ang="0">
                <a:pos x="T2" y="T3"/>
              </a:cxn>
              <a:cxn ang="0">
                <a:pos x="T4" y="T5"/>
              </a:cxn>
            </a:cxnLst>
            <a:rect l="0" t="0" r="r" b="b"/>
            <a:pathLst>
              <a:path w="14768" h="8623">
                <a:moveTo>
                  <a:pt x="14768" y="0"/>
                </a:moveTo>
                <a:lnTo>
                  <a:pt x="0" y="8623"/>
                </a:lnTo>
                <a:lnTo>
                  <a:pt x="1" y="862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5930" name="Group 42"/>
          <p:cNvGrpSpPr>
            <a:grpSpLocks/>
          </p:cNvGrpSpPr>
          <p:nvPr/>
        </p:nvGrpSpPr>
        <p:grpSpPr bwMode="auto">
          <a:xfrm>
            <a:off x="1377950" y="3502025"/>
            <a:ext cx="4513263" cy="1588"/>
            <a:chOff x="1461" y="2206"/>
            <a:chExt cx="2843" cy="1"/>
          </a:xfrm>
        </p:grpSpPr>
        <p:sp>
          <p:nvSpPr>
            <p:cNvPr id="165931" name="Freeform 43"/>
            <p:cNvSpPr>
              <a:spLocks/>
            </p:cNvSpPr>
            <p:nvPr/>
          </p:nvSpPr>
          <p:spPr bwMode="auto">
            <a:xfrm>
              <a:off x="3593" y="2206"/>
              <a:ext cx="711" cy="1"/>
            </a:xfrm>
            <a:custGeom>
              <a:avLst/>
              <a:gdLst>
                <a:gd name="T0" fmla="*/ 0 w 4265"/>
                <a:gd name="T1" fmla="*/ 4264 w 4265"/>
                <a:gd name="T2" fmla="*/ 4265 w 4265"/>
              </a:gdLst>
              <a:ahLst/>
              <a:cxnLst>
                <a:cxn ang="0">
                  <a:pos x="T0" y="0"/>
                </a:cxn>
                <a:cxn ang="0">
                  <a:pos x="T1" y="0"/>
                </a:cxn>
                <a:cxn ang="0">
                  <a:pos x="T2" y="0"/>
                </a:cxn>
              </a:cxnLst>
              <a:rect l="0" t="0" r="r" b="b"/>
              <a:pathLst>
                <a:path w="4265">
                  <a:moveTo>
                    <a:pt x="0" y="0"/>
                  </a:moveTo>
                  <a:lnTo>
                    <a:pt x="4264" y="0"/>
                  </a:lnTo>
                  <a:lnTo>
                    <a:pt x="4265" y="0"/>
                  </a:lnTo>
                </a:path>
              </a:pathLst>
            </a:custGeom>
            <a:noFill/>
            <a:ln w="28575" cap="flat" cmpd="sng">
              <a:solidFill>
                <a:srgbClr val="FFFF0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2" name="Freeform 44"/>
            <p:cNvSpPr>
              <a:spLocks/>
            </p:cNvSpPr>
            <p:nvPr/>
          </p:nvSpPr>
          <p:spPr bwMode="auto">
            <a:xfrm>
              <a:off x="1461" y="2206"/>
              <a:ext cx="2132" cy="1"/>
            </a:xfrm>
            <a:custGeom>
              <a:avLst/>
              <a:gdLst>
                <a:gd name="T0" fmla="*/ 0 w 12790"/>
                <a:gd name="T1" fmla="*/ 12788 w 12790"/>
                <a:gd name="T2" fmla="*/ 12790 w 12790"/>
              </a:gdLst>
              <a:ahLst/>
              <a:cxnLst>
                <a:cxn ang="0">
                  <a:pos x="T0" y="0"/>
                </a:cxn>
                <a:cxn ang="0">
                  <a:pos x="T1" y="0"/>
                </a:cxn>
                <a:cxn ang="0">
                  <a:pos x="T2" y="0"/>
                </a:cxn>
              </a:cxnLst>
              <a:rect l="0" t="0" r="r" b="b"/>
              <a:pathLst>
                <a:path w="12790">
                  <a:moveTo>
                    <a:pt x="0" y="0"/>
                  </a:moveTo>
                  <a:lnTo>
                    <a:pt x="12788" y="0"/>
                  </a:lnTo>
                  <a:lnTo>
                    <a:pt x="12790" y="0"/>
                  </a:lnTo>
                </a:path>
              </a:pathLst>
            </a:custGeom>
            <a:noFill/>
            <a:ln w="28575" cap="flat" cmpd="sng">
              <a:solidFill>
                <a:srgbClr val="FFFF00"/>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65933" name="Freeform 45"/>
          <p:cNvSpPr>
            <a:spLocks/>
          </p:cNvSpPr>
          <p:nvPr/>
        </p:nvSpPr>
        <p:spPr bwMode="auto">
          <a:xfrm>
            <a:off x="5510213" y="2405063"/>
            <a:ext cx="290512" cy="1096962"/>
          </a:xfrm>
          <a:custGeom>
            <a:avLst/>
            <a:gdLst>
              <a:gd name="T0" fmla="*/ 1097 w 1097"/>
              <a:gd name="T1" fmla="*/ 4142 h 4142"/>
              <a:gd name="T2" fmla="*/ 972 w 1097"/>
              <a:gd name="T3" fmla="*/ 2704 h 4142"/>
              <a:gd name="T4" fmla="*/ 603 w 1097"/>
              <a:gd name="T5" fmla="*/ 1309 h 4142"/>
              <a:gd name="T6" fmla="*/ 0 w 1097"/>
              <a:gd name="T7" fmla="*/ 0 h 4142"/>
              <a:gd name="T8" fmla="*/ 1 w 1097"/>
              <a:gd name="T9" fmla="*/ 0 h 4142"/>
            </a:gdLst>
            <a:ahLst/>
            <a:cxnLst>
              <a:cxn ang="0">
                <a:pos x="T0" y="T1"/>
              </a:cxn>
              <a:cxn ang="0">
                <a:pos x="T2" y="T3"/>
              </a:cxn>
              <a:cxn ang="0">
                <a:pos x="T4" y="T5"/>
              </a:cxn>
              <a:cxn ang="0">
                <a:pos x="T6" y="T7"/>
              </a:cxn>
              <a:cxn ang="0">
                <a:pos x="T8" y="T9"/>
              </a:cxn>
            </a:cxnLst>
            <a:rect l="0" t="0" r="r" b="b"/>
            <a:pathLst>
              <a:path w="1097" h="4142">
                <a:moveTo>
                  <a:pt x="1097" y="4142"/>
                </a:moveTo>
                <a:lnTo>
                  <a:pt x="972" y="2704"/>
                </a:lnTo>
                <a:lnTo>
                  <a:pt x="603" y="1309"/>
                </a:ln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4" name="Freeform 46"/>
          <p:cNvSpPr>
            <a:spLocks/>
          </p:cNvSpPr>
          <p:nvPr/>
        </p:nvSpPr>
        <p:spPr bwMode="auto">
          <a:xfrm>
            <a:off x="4668838" y="1687513"/>
            <a:ext cx="1036637" cy="1814512"/>
          </a:xfrm>
          <a:custGeom>
            <a:avLst/>
            <a:gdLst>
              <a:gd name="T0" fmla="*/ 3912 w 3912"/>
              <a:gd name="T1" fmla="*/ 6853 h 6853"/>
              <a:gd name="T2" fmla="*/ 3824 w 3912"/>
              <a:gd name="T3" fmla="*/ 5673 h 6853"/>
              <a:gd name="T4" fmla="*/ 3564 w 3912"/>
              <a:gd name="T5" fmla="*/ 4520 h 6853"/>
              <a:gd name="T6" fmla="*/ 3137 w 3912"/>
              <a:gd name="T7" fmla="*/ 3419 h 6853"/>
              <a:gd name="T8" fmla="*/ 2552 w 3912"/>
              <a:gd name="T9" fmla="*/ 2395 h 6853"/>
              <a:gd name="T10" fmla="*/ 1823 w 3912"/>
              <a:gd name="T11" fmla="*/ 1470 h 6853"/>
              <a:gd name="T12" fmla="*/ 966 w 3912"/>
              <a:gd name="T13" fmla="*/ 666 h 6853"/>
              <a:gd name="T14" fmla="*/ 0 w 3912"/>
              <a:gd name="T15" fmla="*/ 0 h 6853"/>
              <a:gd name="T16" fmla="*/ 1 w 3912"/>
              <a:gd name="T17" fmla="*/ 0 h 6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2" h="6853">
                <a:moveTo>
                  <a:pt x="3912" y="6853"/>
                </a:moveTo>
                <a:lnTo>
                  <a:pt x="3824" y="5673"/>
                </a:lnTo>
                <a:lnTo>
                  <a:pt x="3564" y="4520"/>
                </a:lnTo>
                <a:lnTo>
                  <a:pt x="3137" y="3419"/>
                </a:lnTo>
                <a:lnTo>
                  <a:pt x="2552" y="2395"/>
                </a:lnTo>
                <a:lnTo>
                  <a:pt x="1823" y="1470"/>
                </a:lnTo>
                <a:lnTo>
                  <a:pt x="966" y="666"/>
                </a:ln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5" name="Freeform 47"/>
          <p:cNvSpPr>
            <a:spLocks/>
          </p:cNvSpPr>
          <p:nvPr/>
        </p:nvSpPr>
        <p:spPr bwMode="auto">
          <a:xfrm>
            <a:off x="3633788" y="1498600"/>
            <a:ext cx="1981200" cy="2003425"/>
          </a:xfrm>
          <a:custGeom>
            <a:avLst/>
            <a:gdLst>
              <a:gd name="T0" fmla="*/ 7484 w 7484"/>
              <a:gd name="T1" fmla="*/ 7569 h 7569"/>
              <a:gd name="T2" fmla="*/ 7370 w 7484"/>
              <a:gd name="T3" fmla="*/ 6254 h 7569"/>
              <a:gd name="T4" fmla="*/ 7033 w 7484"/>
              <a:gd name="T5" fmla="*/ 4980 h 7569"/>
              <a:gd name="T6" fmla="*/ 6482 w 7484"/>
              <a:gd name="T7" fmla="*/ 3784 h 7569"/>
              <a:gd name="T8" fmla="*/ 5734 w 7484"/>
              <a:gd name="T9" fmla="*/ 2703 h 7569"/>
              <a:gd name="T10" fmla="*/ 4811 w 7484"/>
              <a:gd name="T11" fmla="*/ 1771 h 7569"/>
              <a:gd name="T12" fmla="*/ 3742 w 7484"/>
              <a:gd name="T13" fmla="*/ 1014 h 7569"/>
              <a:gd name="T14" fmla="*/ 2560 w 7484"/>
              <a:gd name="T15" fmla="*/ 456 h 7569"/>
              <a:gd name="T16" fmla="*/ 1300 w 7484"/>
              <a:gd name="T17" fmla="*/ 115 h 7569"/>
              <a:gd name="T18" fmla="*/ 0 w 7484"/>
              <a:gd name="T19" fmla="*/ 0 h 7569"/>
              <a:gd name="T20" fmla="*/ 1 w 7484"/>
              <a:gd name="T21" fmla="*/ 0 h 7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84" h="7569">
                <a:moveTo>
                  <a:pt x="7484" y="7569"/>
                </a:moveTo>
                <a:lnTo>
                  <a:pt x="7370" y="6254"/>
                </a:lnTo>
                <a:lnTo>
                  <a:pt x="7033" y="4980"/>
                </a:lnTo>
                <a:lnTo>
                  <a:pt x="6482" y="3784"/>
                </a:lnTo>
                <a:lnTo>
                  <a:pt x="5734" y="2703"/>
                </a:lnTo>
                <a:lnTo>
                  <a:pt x="4811" y="1771"/>
                </a:lnTo>
                <a:lnTo>
                  <a:pt x="3742" y="1014"/>
                </a:lnTo>
                <a:lnTo>
                  <a:pt x="2560" y="456"/>
                </a:lnTo>
                <a:lnTo>
                  <a:pt x="1300" y="115"/>
                </a:ln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6" name="Freeform 48"/>
          <p:cNvSpPr>
            <a:spLocks/>
          </p:cNvSpPr>
          <p:nvPr/>
        </p:nvSpPr>
        <p:spPr bwMode="auto">
          <a:xfrm>
            <a:off x="2692400" y="1597025"/>
            <a:ext cx="2825750" cy="1905000"/>
          </a:xfrm>
          <a:custGeom>
            <a:avLst/>
            <a:gdLst>
              <a:gd name="T0" fmla="*/ 10678 w 10678"/>
              <a:gd name="T1" fmla="*/ 7200 h 7200"/>
              <a:gd name="T2" fmla="*/ 10570 w 10678"/>
              <a:gd name="T3" fmla="*/ 5949 h 7200"/>
              <a:gd name="T4" fmla="*/ 10249 w 10678"/>
              <a:gd name="T5" fmla="*/ 4737 h 7200"/>
              <a:gd name="T6" fmla="*/ 9725 w 10678"/>
              <a:gd name="T7" fmla="*/ 3599 h 7200"/>
              <a:gd name="T8" fmla="*/ 9013 w 10678"/>
              <a:gd name="T9" fmla="*/ 2572 h 7200"/>
              <a:gd name="T10" fmla="*/ 8135 w 10678"/>
              <a:gd name="T11" fmla="*/ 1684 h 7200"/>
              <a:gd name="T12" fmla="*/ 7119 w 10678"/>
              <a:gd name="T13" fmla="*/ 965 h 7200"/>
              <a:gd name="T14" fmla="*/ 5994 w 10678"/>
              <a:gd name="T15" fmla="*/ 434 h 7200"/>
              <a:gd name="T16" fmla="*/ 4796 w 10678"/>
              <a:gd name="T17" fmla="*/ 109 h 7200"/>
              <a:gd name="T18" fmla="*/ 3559 w 10678"/>
              <a:gd name="T19" fmla="*/ 0 h 7200"/>
              <a:gd name="T20" fmla="*/ 2323 w 10678"/>
              <a:gd name="T21" fmla="*/ 109 h 7200"/>
              <a:gd name="T22" fmla="*/ 1124 w 10678"/>
              <a:gd name="T23" fmla="*/ 434 h 7200"/>
              <a:gd name="T24" fmla="*/ 0 w 10678"/>
              <a:gd name="T25" fmla="*/ 965 h 7200"/>
              <a:gd name="T26" fmla="*/ 1 w 10678"/>
              <a:gd name="T27" fmla="*/ 965 h 7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78" h="7200">
                <a:moveTo>
                  <a:pt x="10678" y="7200"/>
                </a:moveTo>
                <a:lnTo>
                  <a:pt x="10570" y="5949"/>
                </a:lnTo>
                <a:lnTo>
                  <a:pt x="10249" y="4737"/>
                </a:lnTo>
                <a:lnTo>
                  <a:pt x="9725" y="3599"/>
                </a:lnTo>
                <a:lnTo>
                  <a:pt x="9013" y="2572"/>
                </a:lnTo>
                <a:lnTo>
                  <a:pt x="8135" y="1684"/>
                </a:lnTo>
                <a:lnTo>
                  <a:pt x="7119" y="965"/>
                </a:lnTo>
                <a:lnTo>
                  <a:pt x="5994" y="434"/>
                </a:lnTo>
                <a:lnTo>
                  <a:pt x="4796" y="109"/>
                </a:lnTo>
                <a:lnTo>
                  <a:pt x="3559" y="0"/>
                </a:lnTo>
                <a:lnTo>
                  <a:pt x="2323" y="109"/>
                </a:lnTo>
                <a:lnTo>
                  <a:pt x="1124" y="434"/>
                </a:lnTo>
                <a:lnTo>
                  <a:pt x="0" y="965"/>
                </a:lnTo>
                <a:lnTo>
                  <a:pt x="1" y="965"/>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7" name="Freeform 49"/>
          <p:cNvSpPr>
            <a:spLocks/>
          </p:cNvSpPr>
          <p:nvPr/>
        </p:nvSpPr>
        <p:spPr bwMode="auto">
          <a:xfrm>
            <a:off x="2092325" y="1700213"/>
            <a:ext cx="3322638" cy="1801812"/>
          </a:xfrm>
          <a:custGeom>
            <a:avLst/>
            <a:gdLst>
              <a:gd name="T0" fmla="*/ 12558 w 12558"/>
              <a:gd name="T1" fmla="*/ 6806 h 6806"/>
              <a:gd name="T2" fmla="*/ 12456 w 12558"/>
              <a:gd name="T3" fmla="*/ 5624 h 6806"/>
              <a:gd name="T4" fmla="*/ 12153 w 12558"/>
              <a:gd name="T5" fmla="*/ 4478 h 6806"/>
              <a:gd name="T6" fmla="*/ 11657 w 12558"/>
              <a:gd name="T7" fmla="*/ 3402 h 6806"/>
              <a:gd name="T8" fmla="*/ 10984 w 12558"/>
              <a:gd name="T9" fmla="*/ 2431 h 6806"/>
              <a:gd name="T10" fmla="*/ 10155 w 12558"/>
              <a:gd name="T11" fmla="*/ 1591 h 6806"/>
              <a:gd name="T12" fmla="*/ 9194 w 12558"/>
              <a:gd name="T13" fmla="*/ 911 h 6806"/>
              <a:gd name="T14" fmla="*/ 8130 w 12558"/>
              <a:gd name="T15" fmla="*/ 410 h 6806"/>
              <a:gd name="T16" fmla="*/ 6997 w 12558"/>
              <a:gd name="T17" fmla="*/ 102 h 6806"/>
              <a:gd name="T18" fmla="*/ 5828 w 12558"/>
              <a:gd name="T19" fmla="*/ 0 h 6806"/>
              <a:gd name="T20" fmla="*/ 4660 w 12558"/>
              <a:gd name="T21" fmla="*/ 102 h 6806"/>
              <a:gd name="T22" fmla="*/ 3527 w 12558"/>
              <a:gd name="T23" fmla="*/ 410 h 6806"/>
              <a:gd name="T24" fmla="*/ 2464 w 12558"/>
              <a:gd name="T25" fmla="*/ 911 h 6806"/>
              <a:gd name="T26" fmla="*/ 1502 w 12558"/>
              <a:gd name="T27" fmla="*/ 1591 h 6806"/>
              <a:gd name="T28" fmla="*/ 673 w 12558"/>
              <a:gd name="T29" fmla="*/ 2431 h 6806"/>
              <a:gd name="T30" fmla="*/ 0 w 12558"/>
              <a:gd name="T31" fmla="*/ 3402 h 6806"/>
              <a:gd name="T32" fmla="*/ 1 w 12558"/>
              <a:gd name="T33" fmla="*/ 3402 h 6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558" h="6806">
                <a:moveTo>
                  <a:pt x="12558" y="6806"/>
                </a:moveTo>
                <a:lnTo>
                  <a:pt x="12456" y="5624"/>
                </a:lnTo>
                <a:lnTo>
                  <a:pt x="12153" y="4478"/>
                </a:lnTo>
                <a:lnTo>
                  <a:pt x="11657" y="3402"/>
                </a:lnTo>
                <a:lnTo>
                  <a:pt x="10984" y="2431"/>
                </a:lnTo>
                <a:lnTo>
                  <a:pt x="10155" y="1591"/>
                </a:lnTo>
                <a:lnTo>
                  <a:pt x="9194" y="911"/>
                </a:lnTo>
                <a:lnTo>
                  <a:pt x="8130" y="410"/>
                </a:lnTo>
                <a:lnTo>
                  <a:pt x="6997" y="102"/>
                </a:lnTo>
                <a:lnTo>
                  <a:pt x="5828" y="0"/>
                </a:lnTo>
                <a:lnTo>
                  <a:pt x="4660" y="102"/>
                </a:lnTo>
                <a:lnTo>
                  <a:pt x="3527" y="410"/>
                </a:lnTo>
                <a:lnTo>
                  <a:pt x="2464" y="911"/>
                </a:lnTo>
                <a:lnTo>
                  <a:pt x="1502" y="1591"/>
                </a:lnTo>
                <a:lnTo>
                  <a:pt x="673" y="2431"/>
                </a:lnTo>
                <a:lnTo>
                  <a:pt x="0" y="3402"/>
                </a:lnTo>
                <a:lnTo>
                  <a:pt x="1" y="3402"/>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8" name="Freeform 50"/>
          <p:cNvSpPr>
            <a:spLocks/>
          </p:cNvSpPr>
          <p:nvPr/>
        </p:nvSpPr>
        <p:spPr bwMode="auto">
          <a:xfrm>
            <a:off x="2028825" y="1905000"/>
            <a:ext cx="3201988" cy="2428875"/>
          </a:xfrm>
          <a:custGeom>
            <a:avLst/>
            <a:gdLst>
              <a:gd name="T0" fmla="*/ 12098 w 12098"/>
              <a:gd name="T1" fmla="*/ 6119 h 9178"/>
              <a:gd name="T2" fmla="*/ 12006 w 12098"/>
              <a:gd name="T3" fmla="*/ 5057 h 9178"/>
              <a:gd name="T4" fmla="*/ 11733 w 12098"/>
              <a:gd name="T5" fmla="*/ 4026 h 9178"/>
              <a:gd name="T6" fmla="*/ 11288 w 12098"/>
              <a:gd name="T7" fmla="*/ 3060 h 9178"/>
              <a:gd name="T8" fmla="*/ 10682 w 12098"/>
              <a:gd name="T9" fmla="*/ 2186 h 9178"/>
              <a:gd name="T10" fmla="*/ 9937 w 12098"/>
              <a:gd name="T11" fmla="*/ 1432 h 9178"/>
              <a:gd name="T12" fmla="*/ 9073 w 12098"/>
              <a:gd name="T13" fmla="*/ 821 h 9178"/>
              <a:gd name="T14" fmla="*/ 8117 w 12098"/>
              <a:gd name="T15" fmla="*/ 370 h 9178"/>
              <a:gd name="T16" fmla="*/ 7099 w 12098"/>
              <a:gd name="T17" fmla="*/ 93 h 9178"/>
              <a:gd name="T18" fmla="*/ 6048 w 12098"/>
              <a:gd name="T19" fmla="*/ 0 h 9178"/>
              <a:gd name="T20" fmla="*/ 4998 w 12098"/>
              <a:gd name="T21" fmla="*/ 93 h 9178"/>
              <a:gd name="T22" fmla="*/ 3980 w 12098"/>
              <a:gd name="T23" fmla="*/ 370 h 9178"/>
              <a:gd name="T24" fmla="*/ 3024 w 12098"/>
              <a:gd name="T25" fmla="*/ 821 h 9178"/>
              <a:gd name="T26" fmla="*/ 2160 w 12098"/>
              <a:gd name="T27" fmla="*/ 1432 h 9178"/>
              <a:gd name="T28" fmla="*/ 1415 w 12098"/>
              <a:gd name="T29" fmla="*/ 2186 h 9178"/>
              <a:gd name="T30" fmla="*/ 810 w 12098"/>
              <a:gd name="T31" fmla="*/ 3060 h 9178"/>
              <a:gd name="T32" fmla="*/ 364 w 12098"/>
              <a:gd name="T33" fmla="*/ 4026 h 9178"/>
              <a:gd name="T34" fmla="*/ 91 w 12098"/>
              <a:gd name="T35" fmla="*/ 5057 h 9178"/>
              <a:gd name="T36" fmla="*/ 0 w 12098"/>
              <a:gd name="T37" fmla="*/ 6119 h 9178"/>
              <a:gd name="T38" fmla="*/ 91 w 12098"/>
              <a:gd name="T39" fmla="*/ 7181 h 9178"/>
              <a:gd name="T40" fmla="*/ 364 w 12098"/>
              <a:gd name="T41" fmla="*/ 8211 h 9178"/>
              <a:gd name="T42" fmla="*/ 810 w 12098"/>
              <a:gd name="T43" fmla="*/ 9178 h 9178"/>
              <a:gd name="T44" fmla="*/ 811 w 12098"/>
              <a:gd name="T45" fmla="*/ 9178 h 9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98" h="9178">
                <a:moveTo>
                  <a:pt x="12098" y="6119"/>
                </a:moveTo>
                <a:lnTo>
                  <a:pt x="12006" y="5057"/>
                </a:lnTo>
                <a:lnTo>
                  <a:pt x="11733" y="4026"/>
                </a:lnTo>
                <a:lnTo>
                  <a:pt x="11288" y="3060"/>
                </a:lnTo>
                <a:lnTo>
                  <a:pt x="10682" y="2186"/>
                </a:lnTo>
                <a:lnTo>
                  <a:pt x="9937" y="1432"/>
                </a:lnTo>
                <a:lnTo>
                  <a:pt x="9073" y="821"/>
                </a:lnTo>
                <a:lnTo>
                  <a:pt x="8117" y="370"/>
                </a:lnTo>
                <a:lnTo>
                  <a:pt x="7099" y="93"/>
                </a:lnTo>
                <a:lnTo>
                  <a:pt x="6048" y="0"/>
                </a:lnTo>
                <a:lnTo>
                  <a:pt x="4998" y="93"/>
                </a:lnTo>
                <a:lnTo>
                  <a:pt x="3980" y="370"/>
                </a:lnTo>
                <a:lnTo>
                  <a:pt x="3024" y="821"/>
                </a:lnTo>
                <a:lnTo>
                  <a:pt x="2160" y="1432"/>
                </a:lnTo>
                <a:lnTo>
                  <a:pt x="1415" y="2186"/>
                </a:lnTo>
                <a:lnTo>
                  <a:pt x="810" y="3060"/>
                </a:lnTo>
                <a:lnTo>
                  <a:pt x="364" y="4026"/>
                </a:lnTo>
                <a:lnTo>
                  <a:pt x="91" y="5057"/>
                </a:lnTo>
                <a:lnTo>
                  <a:pt x="0" y="6119"/>
                </a:lnTo>
                <a:lnTo>
                  <a:pt x="91" y="7181"/>
                </a:lnTo>
                <a:lnTo>
                  <a:pt x="364" y="8211"/>
                </a:lnTo>
                <a:lnTo>
                  <a:pt x="810" y="9178"/>
                </a:lnTo>
                <a:lnTo>
                  <a:pt x="811" y="9178"/>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39" name="Freeform 51"/>
          <p:cNvSpPr>
            <a:spLocks/>
          </p:cNvSpPr>
          <p:nvPr/>
        </p:nvSpPr>
        <p:spPr bwMode="auto">
          <a:xfrm>
            <a:off x="1943100" y="1792288"/>
            <a:ext cx="3381375" cy="1709737"/>
          </a:xfrm>
          <a:custGeom>
            <a:avLst/>
            <a:gdLst>
              <a:gd name="T0" fmla="*/ 12779 w 12779"/>
              <a:gd name="T1" fmla="*/ 6463 h 6463"/>
              <a:gd name="T2" fmla="*/ 12682 w 12779"/>
              <a:gd name="T3" fmla="*/ 5341 h 6463"/>
              <a:gd name="T4" fmla="*/ 12394 w 12779"/>
              <a:gd name="T5" fmla="*/ 4253 h 6463"/>
              <a:gd name="T6" fmla="*/ 11923 w 12779"/>
              <a:gd name="T7" fmla="*/ 3232 h 6463"/>
              <a:gd name="T8" fmla="*/ 11284 w 12779"/>
              <a:gd name="T9" fmla="*/ 2309 h 6463"/>
              <a:gd name="T10" fmla="*/ 10497 w 12779"/>
              <a:gd name="T11" fmla="*/ 1513 h 6463"/>
              <a:gd name="T12" fmla="*/ 9584 w 12779"/>
              <a:gd name="T13" fmla="*/ 866 h 6463"/>
              <a:gd name="T14" fmla="*/ 8575 w 12779"/>
              <a:gd name="T15" fmla="*/ 390 h 6463"/>
              <a:gd name="T16" fmla="*/ 7499 w 12779"/>
              <a:gd name="T17" fmla="*/ 99 h 6463"/>
              <a:gd name="T18" fmla="*/ 6389 w 12779"/>
              <a:gd name="T19" fmla="*/ 0 h 6463"/>
              <a:gd name="T20" fmla="*/ 5280 w 12779"/>
              <a:gd name="T21" fmla="*/ 99 h 6463"/>
              <a:gd name="T22" fmla="*/ 4205 w 12779"/>
              <a:gd name="T23" fmla="*/ 390 h 6463"/>
              <a:gd name="T24" fmla="*/ 3194 w 12779"/>
              <a:gd name="T25" fmla="*/ 866 h 6463"/>
              <a:gd name="T26" fmla="*/ 2283 w 12779"/>
              <a:gd name="T27" fmla="*/ 1513 h 6463"/>
              <a:gd name="T28" fmla="*/ 1495 w 12779"/>
              <a:gd name="T29" fmla="*/ 2309 h 6463"/>
              <a:gd name="T30" fmla="*/ 856 w 12779"/>
              <a:gd name="T31" fmla="*/ 3232 h 6463"/>
              <a:gd name="T32" fmla="*/ 385 w 12779"/>
              <a:gd name="T33" fmla="*/ 4253 h 6463"/>
              <a:gd name="T34" fmla="*/ 97 w 12779"/>
              <a:gd name="T35" fmla="*/ 5341 h 6463"/>
              <a:gd name="T36" fmla="*/ 0 w 12779"/>
              <a:gd name="T37" fmla="*/ 6463 h 6463"/>
              <a:gd name="T38" fmla="*/ 1 w 12779"/>
              <a:gd name="T39" fmla="*/ 6463 h 6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79" h="6463">
                <a:moveTo>
                  <a:pt x="12779" y="6463"/>
                </a:moveTo>
                <a:lnTo>
                  <a:pt x="12682" y="5341"/>
                </a:lnTo>
                <a:lnTo>
                  <a:pt x="12394" y="4253"/>
                </a:lnTo>
                <a:lnTo>
                  <a:pt x="11923" y="3232"/>
                </a:lnTo>
                <a:lnTo>
                  <a:pt x="11284" y="2309"/>
                </a:lnTo>
                <a:lnTo>
                  <a:pt x="10497" y="1513"/>
                </a:lnTo>
                <a:lnTo>
                  <a:pt x="9584" y="866"/>
                </a:lnTo>
                <a:lnTo>
                  <a:pt x="8575" y="390"/>
                </a:lnTo>
                <a:lnTo>
                  <a:pt x="7499" y="99"/>
                </a:lnTo>
                <a:lnTo>
                  <a:pt x="6389" y="0"/>
                </a:lnTo>
                <a:lnTo>
                  <a:pt x="5280" y="99"/>
                </a:lnTo>
                <a:lnTo>
                  <a:pt x="4205" y="390"/>
                </a:lnTo>
                <a:lnTo>
                  <a:pt x="3194" y="866"/>
                </a:lnTo>
                <a:lnTo>
                  <a:pt x="2283" y="1513"/>
                </a:lnTo>
                <a:lnTo>
                  <a:pt x="1495" y="2309"/>
                </a:lnTo>
                <a:lnTo>
                  <a:pt x="856" y="3232"/>
                </a:lnTo>
                <a:lnTo>
                  <a:pt x="385" y="4253"/>
                </a:lnTo>
                <a:lnTo>
                  <a:pt x="97" y="5341"/>
                </a:lnTo>
                <a:lnTo>
                  <a:pt x="0" y="6463"/>
                </a:lnTo>
                <a:lnTo>
                  <a:pt x="1" y="646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0" name="Freeform 52"/>
          <p:cNvSpPr>
            <a:spLocks/>
          </p:cNvSpPr>
          <p:nvPr/>
        </p:nvSpPr>
        <p:spPr bwMode="auto">
          <a:xfrm>
            <a:off x="2132013" y="1981200"/>
            <a:ext cx="3006725" cy="2836863"/>
          </a:xfrm>
          <a:custGeom>
            <a:avLst/>
            <a:gdLst>
              <a:gd name="T0" fmla="*/ 11362 w 11362"/>
              <a:gd name="T1" fmla="*/ 5748 h 10726"/>
              <a:gd name="T2" fmla="*/ 11250 w 11362"/>
              <a:gd name="T3" fmla="*/ 4609 h 10726"/>
              <a:gd name="T4" fmla="*/ 10916 w 11362"/>
              <a:gd name="T5" fmla="*/ 3515 h 10726"/>
              <a:gd name="T6" fmla="*/ 10374 w 11362"/>
              <a:gd name="T7" fmla="*/ 2509 h 10726"/>
              <a:gd name="T8" fmla="*/ 9647 w 11362"/>
              <a:gd name="T9" fmla="*/ 1632 h 10726"/>
              <a:gd name="T10" fmla="*/ 8762 w 11362"/>
              <a:gd name="T11" fmla="*/ 919 h 10726"/>
              <a:gd name="T12" fmla="*/ 7755 w 11362"/>
              <a:gd name="T13" fmla="*/ 396 h 10726"/>
              <a:gd name="T14" fmla="*/ 6665 w 11362"/>
              <a:gd name="T15" fmla="*/ 86 h 10726"/>
              <a:gd name="T16" fmla="*/ 5536 w 11362"/>
              <a:gd name="T17" fmla="*/ 0 h 10726"/>
              <a:gd name="T18" fmla="*/ 4413 w 11362"/>
              <a:gd name="T19" fmla="*/ 142 h 10726"/>
              <a:gd name="T20" fmla="*/ 3340 w 11362"/>
              <a:gd name="T21" fmla="*/ 508 h 10726"/>
              <a:gd name="T22" fmla="*/ 2359 w 11362"/>
              <a:gd name="T23" fmla="*/ 1079 h 10726"/>
              <a:gd name="T24" fmla="*/ 1510 w 11362"/>
              <a:gd name="T25" fmla="*/ 1838 h 10726"/>
              <a:gd name="T26" fmla="*/ 827 w 11362"/>
              <a:gd name="T27" fmla="*/ 2750 h 10726"/>
              <a:gd name="T28" fmla="*/ 336 w 11362"/>
              <a:gd name="T29" fmla="*/ 3782 h 10726"/>
              <a:gd name="T30" fmla="*/ 57 w 11362"/>
              <a:gd name="T31" fmla="*/ 4891 h 10726"/>
              <a:gd name="T32" fmla="*/ 0 w 11362"/>
              <a:gd name="T33" fmla="*/ 6034 h 10726"/>
              <a:gd name="T34" fmla="*/ 168 w 11362"/>
              <a:gd name="T35" fmla="*/ 7166 h 10726"/>
              <a:gd name="T36" fmla="*/ 556 w 11362"/>
              <a:gd name="T37" fmla="*/ 8243 h 10726"/>
              <a:gd name="T38" fmla="*/ 1147 w 11362"/>
              <a:gd name="T39" fmla="*/ 9219 h 10726"/>
              <a:gd name="T40" fmla="*/ 1916 w 11362"/>
              <a:gd name="T41" fmla="*/ 10058 h 10726"/>
              <a:gd name="T42" fmla="*/ 2835 w 11362"/>
              <a:gd name="T43" fmla="*/ 10726 h 10726"/>
              <a:gd name="T44" fmla="*/ 2836 w 11362"/>
              <a:gd name="T45" fmla="*/ 10726 h 10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362" h="10726">
                <a:moveTo>
                  <a:pt x="11362" y="5748"/>
                </a:moveTo>
                <a:lnTo>
                  <a:pt x="11250" y="4609"/>
                </a:lnTo>
                <a:lnTo>
                  <a:pt x="10916" y="3515"/>
                </a:lnTo>
                <a:lnTo>
                  <a:pt x="10374" y="2509"/>
                </a:lnTo>
                <a:lnTo>
                  <a:pt x="9647" y="1632"/>
                </a:lnTo>
                <a:lnTo>
                  <a:pt x="8762" y="919"/>
                </a:lnTo>
                <a:lnTo>
                  <a:pt x="7755" y="396"/>
                </a:lnTo>
                <a:lnTo>
                  <a:pt x="6665" y="86"/>
                </a:lnTo>
                <a:lnTo>
                  <a:pt x="5536" y="0"/>
                </a:lnTo>
                <a:lnTo>
                  <a:pt x="4413" y="142"/>
                </a:lnTo>
                <a:lnTo>
                  <a:pt x="3340" y="508"/>
                </a:lnTo>
                <a:lnTo>
                  <a:pt x="2359" y="1079"/>
                </a:lnTo>
                <a:lnTo>
                  <a:pt x="1510" y="1838"/>
                </a:lnTo>
                <a:lnTo>
                  <a:pt x="827" y="2750"/>
                </a:lnTo>
                <a:lnTo>
                  <a:pt x="336" y="3782"/>
                </a:lnTo>
                <a:lnTo>
                  <a:pt x="57" y="4891"/>
                </a:lnTo>
                <a:lnTo>
                  <a:pt x="0" y="6034"/>
                </a:lnTo>
                <a:lnTo>
                  <a:pt x="168" y="7166"/>
                </a:lnTo>
                <a:lnTo>
                  <a:pt x="556" y="8243"/>
                </a:lnTo>
                <a:lnTo>
                  <a:pt x="1147" y="9219"/>
                </a:lnTo>
                <a:lnTo>
                  <a:pt x="1916" y="10058"/>
                </a:lnTo>
                <a:lnTo>
                  <a:pt x="2835" y="10726"/>
                </a:lnTo>
                <a:lnTo>
                  <a:pt x="2836" y="10726"/>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1" name="Freeform 53"/>
          <p:cNvSpPr>
            <a:spLocks/>
          </p:cNvSpPr>
          <p:nvPr/>
        </p:nvSpPr>
        <p:spPr bwMode="auto">
          <a:xfrm>
            <a:off x="2227263" y="2078038"/>
            <a:ext cx="2814637" cy="2846387"/>
          </a:xfrm>
          <a:custGeom>
            <a:avLst/>
            <a:gdLst>
              <a:gd name="T0" fmla="*/ 10639 w 10639"/>
              <a:gd name="T1" fmla="*/ 5381 h 10761"/>
              <a:gd name="T2" fmla="*/ 10538 w 10639"/>
              <a:gd name="T3" fmla="*/ 4332 h 10761"/>
              <a:gd name="T4" fmla="*/ 10234 w 10639"/>
              <a:gd name="T5" fmla="*/ 3322 h 10761"/>
              <a:gd name="T6" fmla="*/ 9743 w 10639"/>
              <a:gd name="T7" fmla="*/ 2392 h 10761"/>
              <a:gd name="T8" fmla="*/ 9081 w 10639"/>
              <a:gd name="T9" fmla="*/ 1576 h 10761"/>
              <a:gd name="T10" fmla="*/ 8275 w 10639"/>
              <a:gd name="T11" fmla="*/ 907 h 10761"/>
              <a:gd name="T12" fmla="*/ 7355 w 10639"/>
              <a:gd name="T13" fmla="*/ 410 h 10761"/>
              <a:gd name="T14" fmla="*/ 6358 w 10639"/>
              <a:gd name="T15" fmla="*/ 104 h 10761"/>
              <a:gd name="T16" fmla="*/ 5319 w 10639"/>
              <a:gd name="T17" fmla="*/ 0 h 10761"/>
              <a:gd name="T18" fmla="*/ 4281 w 10639"/>
              <a:gd name="T19" fmla="*/ 104 h 10761"/>
              <a:gd name="T20" fmla="*/ 3284 w 10639"/>
              <a:gd name="T21" fmla="*/ 410 h 10761"/>
              <a:gd name="T22" fmla="*/ 2364 w 10639"/>
              <a:gd name="T23" fmla="*/ 907 h 10761"/>
              <a:gd name="T24" fmla="*/ 1558 w 10639"/>
              <a:gd name="T25" fmla="*/ 1576 h 10761"/>
              <a:gd name="T26" fmla="*/ 897 w 10639"/>
              <a:gd name="T27" fmla="*/ 2392 h 10761"/>
              <a:gd name="T28" fmla="*/ 405 w 10639"/>
              <a:gd name="T29" fmla="*/ 3322 h 10761"/>
              <a:gd name="T30" fmla="*/ 102 w 10639"/>
              <a:gd name="T31" fmla="*/ 4332 h 10761"/>
              <a:gd name="T32" fmla="*/ 0 w 10639"/>
              <a:gd name="T33" fmla="*/ 5381 h 10761"/>
              <a:gd name="T34" fmla="*/ 102 w 10639"/>
              <a:gd name="T35" fmla="*/ 6431 h 10761"/>
              <a:gd name="T36" fmla="*/ 405 w 10639"/>
              <a:gd name="T37" fmla="*/ 7440 h 10761"/>
              <a:gd name="T38" fmla="*/ 897 w 10639"/>
              <a:gd name="T39" fmla="*/ 8369 h 10761"/>
              <a:gd name="T40" fmla="*/ 1558 w 10639"/>
              <a:gd name="T41" fmla="*/ 9186 h 10761"/>
              <a:gd name="T42" fmla="*/ 2364 w 10639"/>
              <a:gd name="T43" fmla="*/ 9854 h 10761"/>
              <a:gd name="T44" fmla="*/ 3284 w 10639"/>
              <a:gd name="T45" fmla="*/ 10352 h 10761"/>
              <a:gd name="T46" fmla="*/ 4281 w 10639"/>
              <a:gd name="T47" fmla="*/ 10657 h 10761"/>
              <a:gd name="T48" fmla="*/ 5319 w 10639"/>
              <a:gd name="T49" fmla="*/ 10761 h 10761"/>
              <a:gd name="T50" fmla="*/ 5320 w 10639"/>
              <a:gd name="T51" fmla="*/ 10761 h 10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639" h="10761">
                <a:moveTo>
                  <a:pt x="10639" y="5381"/>
                </a:moveTo>
                <a:lnTo>
                  <a:pt x="10538" y="4332"/>
                </a:lnTo>
                <a:lnTo>
                  <a:pt x="10234" y="3322"/>
                </a:lnTo>
                <a:lnTo>
                  <a:pt x="9743" y="2392"/>
                </a:lnTo>
                <a:lnTo>
                  <a:pt x="9081" y="1576"/>
                </a:lnTo>
                <a:lnTo>
                  <a:pt x="8275" y="907"/>
                </a:lnTo>
                <a:lnTo>
                  <a:pt x="7355" y="410"/>
                </a:lnTo>
                <a:lnTo>
                  <a:pt x="6358" y="104"/>
                </a:lnTo>
                <a:lnTo>
                  <a:pt x="5319" y="0"/>
                </a:lnTo>
                <a:lnTo>
                  <a:pt x="4281" y="104"/>
                </a:lnTo>
                <a:lnTo>
                  <a:pt x="3284" y="410"/>
                </a:lnTo>
                <a:lnTo>
                  <a:pt x="2364" y="907"/>
                </a:lnTo>
                <a:lnTo>
                  <a:pt x="1558" y="1576"/>
                </a:lnTo>
                <a:lnTo>
                  <a:pt x="897" y="2392"/>
                </a:lnTo>
                <a:lnTo>
                  <a:pt x="405" y="3322"/>
                </a:lnTo>
                <a:lnTo>
                  <a:pt x="102" y="4332"/>
                </a:lnTo>
                <a:lnTo>
                  <a:pt x="0" y="5381"/>
                </a:lnTo>
                <a:lnTo>
                  <a:pt x="102" y="6431"/>
                </a:lnTo>
                <a:lnTo>
                  <a:pt x="405" y="7440"/>
                </a:lnTo>
                <a:lnTo>
                  <a:pt x="897" y="8369"/>
                </a:lnTo>
                <a:lnTo>
                  <a:pt x="1558" y="9186"/>
                </a:lnTo>
                <a:lnTo>
                  <a:pt x="2364" y="9854"/>
                </a:lnTo>
                <a:lnTo>
                  <a:pt x="3284" y="10352"/>
                </a:lnTo>
                <a:lnTo>
                  <a:pt x="4281" y="10657"/>
                </a:lnTo>
                <a:lnTo>
                  <a:pt x="5319" y="10761"/>
                </a:lnTo>
                <a:lnTo>
                  <a:pt x="5320" y="10761"/>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2" name="Freeform 54"/>
          <p:cNvSpPr>
            <a:spLocks/>
          </p:cNvSpPr>
          <p:nvPr/>
        </p:nvSpPr>
        <p:spPr bwMode="auto">
          <a:xfrm>
            <a:off x="2317750" y="2168525"/>
            <a:ext cx="2633663" cy="2663825"/>
          </a:xfrm>
          <a:custGeom>
            <a:avLst/>
            <a:gdLst>
              <a:gd name="T0" fmla="*/ 9955 w 9955"/>
              <a:gd name="T1" fmla="*/ 5036 h 10064"/>
              <a:gd name="T2" fmla="*/ 9862 w 9955"/>
              <a:gd name="T3" fmla="*/ 4065 h 10064"/>
              <a:gd name="T4" fmla="*/ 9585 w 9955"/>
              <a:gd name="T5" fmla="*/ 3131 h 10064"/>
              <a:gd name="T6" fmla="*/ 9136 w 9955"/>
              <a:gd name="T7" fmla="*/ 2269 h 10064"/>
              <a:gd name="T8" fmla="*/ 8530 w 9955"/>
              <a:gd name="T9" fmla="*/ 1509 h 10064"/>
              <a:gd name="T10" fmla="*/ 7792 w 9955"/>
              <a:gd name="T11" fmla="*/ 883 h 10064"/>
              <a:gd name="T12" fmla="*/ 6948 w 9955"/>
              <a:gd name="T13" fmla="*/ 411 h 10064"/>
              <a:gd name="T14" fmla="*/ 6030 w 9955"/>
              <a:gd name="T15" fmla="*/ 114 h 10064"/>
              <a:gd name="T16" fmla="*/ 5073 w 9955"/>
              <a:gd name="T17" fmla="*/ 0 h 10064"/>
              <a:gd name="T18" fmla="*/ 4111 w 9955"/>
              <a:gd name="T19" fmla="*/ 76 h 10064"/>
              <a:gd name="T20" fmla="*/ 3182 w 9955"/>
              <a:gd name="T21" fmla="*/ 337 h 10064"/>
              <a:gd name="T22" fmla="*/ 2321 w 9955"/>
              <a:gd name="T23" fmla="*/ 776 h 10064"/>
              <a:gd name="T24" fmla="*/ 1559 w 9955"/>
              <a:gd name="T25" fmla="*/ 1372 h 10064"/>
              <a:gd name="T26" fmla="*/ 925 w 9955"/>
              <a:gd name="T27" fmla="*/ 2107 h 10064"/>
              <a:gd name="T28" fmla="*/ 443 w 9955"/>
              <a:gd name="T29" fmla="*/ 2952 h 10064"/>
              <a:gd name="T30" fmla="*/ 130 w 9955"/>
              <a:gd name="T31" fmla="*/ 3874 h 10064"/>
              <a:gd name="T32" fmla="*/ 0 w 9955"/>
              <a:gd name="T33" fmla="*/ 4840 h 10064"/>
              <a:gd name="T34" fmla="*/ 56 w 9955"/>
              <a:gd name="T35" fmla="*/ 5814 h 10064"/>
              <a:gd name="T36" fmla="*/ 296 w 9955"/>
              <a:gd name="T37" fmla="*/ 6758 h 10064"/>
              <a:gd name="T38" fmla="*/ 712 w 9955"/>
              <a:gd name="T39" fmla="*/ 7638 h 10064"/>
              <a:gd name="T40" fmla="*/ 1289 w 9955"/>
              <a:gd name="T41" fmla="*/ 8420 h 10064"/>
              <a:gd name="T42" fmla="*/ 2002 w 9955"/>
              <a:gd name="T43" fmla="*/ 9075 h 10064"/>
              <a:gd name="T44" fmla="*/ 2828 w 9955"/>
              <a:gd name="T45" fmla="*/ 9580 h 10064"/>
              <a:gd name="T46" fmla="*/ 3734 w 9955"/>
              <a:gd name="T47" fmla="*/ 9913 h 10064"/>
              <a:gd name="T48" fmla="*/ 4686 w 9955"/>
              <a:gd name="T49" fmla="*/ 10064 h 10064"/>
              <a:gd name="T50" fmla="*/ 5649 w 9955"/>
              <a:gd name="T51" fmla="*/ 10025 h 10064"/>
              <a:gd name="T52" fmla="*/ 6587 w 9955"/>
              <a:gd name="T53" fmla="*/ 9800 h 10064"/>
              <a:gd name="T54" fmla="*/ 7465 w 9955"/>
              <a:gd name="T55" fmla="*/ 9398 h 10064"/>
              <a:gd name="T56" fmla="*/ 7466 w 9955"/>
              <a:gd name="T57" fmla="*/ 9398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55" h="10064">
                <a:moveTo>
                  <a:pt x="9955" y="5036"/>
                </a:moveTo>
                <a:lnTo>
                  <a:pt x="9862" y="4065"/>
                </a:lnTo>
                <a:lnTo>
                  <a:pt x="9585" y="3131"/>
                </a:lnTo>
                <a:lnTo>
                  <a:pt x="9136" y="2269"/>
                </a:lnTo>
                <a:lnTo>
                  <a:pt x="8530" y="1509"/>
                </a:lnTo>
                <a:lnTo>
                  <a:pt x="7792" y="883"/>
                </a:lnTo>
                <a:lnTo>
                  <a:pt x="6948" y="411"/>
                </a:lnTo>
                <a:lnTo>
                  <a:pt x="6030" y="114"/>
                </a:lnTo>
                <a:lnTo>
                  <a:pt x="5073" y="0"/>
                </a:lnTo>
                <a:lnTo>
                  <a:pt x="4111" y="76"/>
                </a:lnTo>
                <a:lnTo>
                  <a:pt x="3182" y="337"/>
                </a:lnTo>
                <a:lnTo>
                  <a:pt x="2321" y="776"/>
                </a:lnTo>
                <a:lnTo>
                  <a:pt x="1559" y="1372"/>
                </a:lnTo>
                <a:lnTo>
                  <a:pt x="925" y="2107"/>
                </a:lnTo>
                <a:lnTo>
                  <a:pt x="443" y="2952"/>
                </a:lnTo>
                <a:lnTo>
                  <a:pt x="130" y="3874"/>
                </a:lnTo>
                <a:lnTo>
                  <a:pt x="0" y="4840"/>
                </a:lnTo>
                <a:lnTo>
                  <a:pt x="56" y="5814"/>
                </a:lnTo>
                <a:lnTo>
                  <a:pt x="296" y="6758"/>
                </a:lnTo>
                <a:lnTo>
                  <a:pt x="712" y="7638"/>
                </a:lnTo>
                <a:lnTo>
                  <a:pt x="1289" y="8420"/>
                </a:lnTo>
                <a:lnTo>
                  <a:pt x="2002" y="9075"/>
                </a:lnTo>
                <a:lnTo>
                  <a:pt x="2828" y="9580"/>
                </a:lnTo>
                <a:lnTo>
                  <a:pt x="3734" y="9913"/>
                </a:lnTo>
                <a:lnTo>
                  <a:pt x="4686" y="10064"/>
                </a:lnTo>
                <a:lnTo>
                  <a:pt x="5649" y="10025"/>
                </a:lnTo>
                <a:lnTo>
                  <a:pt x="6587" y="9800"/>
                </a:lnTo>
                <a:lnTo>
                  <a:pt x="7465" y="9398"/>
                </a:lnTo>
                <a:lnTo>
                  <a:pt x="7466" y="9398"/>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3" name="Freeform 55"/>
          <p:cNvSpPr>
            <a:spLocks/>
          </p:cNvSpPr>
          <p:nvPr/>
        </p:nvSpPr>
        <p:spPr bwMode="auto">
          <a:xfrm>
            <a:off x="2414588" y="2266950"/>
            <a:ext cx="2441575" cy="2466975"/>
          </a:xfrm>
          <a:custGeom>
            <a:avLst/>
            <a:gdLst>
              <a:gd name="T0" fmla="*/ 9226 w 9226"/>
              <a:gd name="T1" fmla="*/ 4666 h 9324"/>
              <a:gd name="T2" fmla="*/ 9114 w 9226"/>
              <a:gd name="T3" fmla="*/ 3640 h 9324"/>
              <a:gd name="T4" fmla="*/ 8781 w 9226"/>
              <a:gd name="T5" fmla="*/ 2665 h 9324"/>
              <a:gd name="T6" fmla="*/ 8244 w 9226"/>
              <a:gd name="T7" fmla="*/ 1787 h 9324"/>
              <a:gd name="T8" fmla="*/ 7530 w 9226"/>
              <a:gd name="T9" fmla="*/ 1050 h 9324"/>
              <a:gd name="T10" fmla="*/ 6674 w 9226"/>
              <a:gd name="T11" fmla="*/ 490 h 9324"/>
              <a:gd name="T12" fmla="*/ 5716 w 9226"/>
              <a:gd name="T13" fmla="*/ 135 h 9324"/>
              <a:gd name="T14" fmla="*/ 4704 w 9226"/>
              <a:gd name="T15" fmla="*/ 0 h 9324"/>
              <a:gd name="T16" fmla="*/ 3689 w 9226"/>
              <a:gd name="T17" fmla="*/ 93 h 9324"/>
              <a:gd name="T18" fmla="*/ 2718 w 9226"/>
              <a:gd name="T19" fmla="*/ 410 h 9324"/>
              <a:gd name="T20" fmla="*/ 1839 w 9226"/>
              <a:gd name="T21" fmla="*/ 935 h 9324"/>
              <a:gd name="T22" fmla="*/ 1096 w 9226"/>
              <a:gd name="T23" fmla="*/ 1642 h 9324"/>
              <a:gd name="T24" fmla="*/ 526 w 9226"/>
              <a:gd name="T25" fmla="*/ 2496 h 9324"/>
              <a:gd name="T26" fmla="*/ 154 w 9226"/>
              <a:gd name="T27" fmla="*/ 3458 h 9324"/>
              <a:gd name="T28" fmla="*/ 0 w 9226"/>
              <a:gd name="T29" fmla="*/ 4478 h 9324"/>
              <a:gd name="T30" fmla="*/ 72 w 9226"/>
              <a:gd name="T31" fmla="*/ 5507 h 9324"/>
              <a:gd name="T32" fmla="*/ 366 w 9226"/>
              <a:gd name="T33" fmla="*/ 6496 h 9324"/>
              <a:gd name="T34" fmla="*/ 867 w 9226"/>
              <a:gd name="T35" fmla="*/ 7394 h 9324"/>
              <a:gd name="T36" fmla="*/ 1551 w 9226"/>
              <a:gd name="T37" fmla="*/ 8159 h 9324"/>
              <a:gd name="T38" fmla="*/ 2385 w 9226"/>
              <a:gd name="T39" fmla="*/ 8753 h 9324"/>
              <a:gd name="T40" fmla="*/ 3328 w 9226"/>
              <a:gd name="T41" fmla="*/ 9149 h 9324"/>
              <a:gd name="T42" fmla="*/ 4333 w 9226"/>
              <a:gd name="T43" fmla="*/ 9324 h 9324"/>
              <a:gd name="T44" fmla="*/ 5352 w 9226"/>
              <a:gd name="T45" fmla="*/ 9273 h 9324"/>
              <a:gd name="T46" fmla="*/ 6335 w 9226"/>
              <a:gd name="T47" fmla="*/ 8995 h 9324"/>
              <a:gd name="T48" fmla="*/ 7234 w 9226"/>
              <a:gd name="T49" fmla="*/ 8507 h 9324"/>
              <a:gd name="T50" fmla="*/ 8003 w 9226"/>
              <a:gd name="T51" fmla="*/ 7830 h 9324"/>
              <a:gd name="T52" fmla="*/ 8608 w 9226"/>
              <a:gd name="T53" fmla="*/ 6999 h 9324"/>
              <a:gd name="T54" fmla="*/ 8609 w 9226"/>
              <a:gd name="T55" fmla="*/ 6999 h 9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26" h="9324">
                <a:moveTo>
                  <a:pt x="9226" y="4666"/>
                </a:moveTo>
                <a:lnTo>
                  <a:pt x="9114" y="3640"/>
                </a:lnTo>
                <a:lnTo>
                  <a:pt x="8781" y="2665"/>
                </a:lnTo>
                <a:lnTo>
                  <a:pt x="8244" y="1787"/>
                </a:lnTo>
                <a:lnTo>
                  <a:pt x="7530" y="1050"/>
                </a:lnTo>
                <a:lnTo>
                  <a:pt x="6674" y="490"/>
                </a:lnTo>
                <a:lnTo>
                  <a:pt x="5716" y="135"/>
                </a:lnTo>
                <a:lnTo>
                  <a:pt x="4704" y="0"/>
                </a:lnTo>
                <a:lnTo>
                  <a:pt x="3689" y="93"/>
                </a:lnTo>
                <a:lnTo>
                  <a:pt x="2718" y="410"/>
                </a:lnTo>
                <a:lnTo>
                  <a:pt x="1839" y="935"/>
                </a:lnTo>
                <a:lnTo>
                  <a:pt x="1096" y="1642"/>
                </a:lnTo>
                <a:lnTo>
                  <a:pt x="526" y="2496"/>
                </a:lnTo>
                <a:lnTo>
                  <a:pt x="154" y="3458"/>
                </a:lnTo>
                <a:lnTo>
                  <a:pt x="0" y="4478"/>
                </a:lnTo>
                <a:lnTo>
                  <a:pt x="72" y="5507"/>
                </a:lnTo>
                <a:lnTo>
                  <a:pt x="366" y="6496"/>
                </a:lnTo>
                <a:lnTo>
                  <a:pt x="867" y="7394"/>
                </a:lnTo>
                <a:lnTo>
                  <a:pt x="1551" y="8159"/>
                </a:lnTo>
                <a:lnTo>
                  <a:pt x="2385" y="8753"/>
                </a:lnTo>
                <a:lnTo>
                  <a:pt x="3328" y="9149"/>
                </a:lnTo>
                <a:lnTo>
                  <a:pt x="4333" y="9324"/>
                </a:lnTo>
                <a:lnTo>
                  <a:pt x="5352" y="9273"/>
                </a:lnTo>
                <a:lnTo>
                  <a:pt x="6335" y="8995"/>
                </a:lnTo>
                <a:lnTo>
                  <a:pt x="7234" y="8507"/>
                </a:lnTo>
                <a:lnTo>
                  <a:pt x="8003" y="7830"/>
                </a:lnTo>
                <a:lnTo>
                  <a:pt x="8608" y="6999"/>
                </a:lnTo>
                <a:lnTo>
                  <a:pt x="8609" y="6999"/>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5944" name="Group 56"/>
          <p:cNvGrpSpPr>
            <a:grpSpLocks/>
          </p:cNvGrpSpPr>
          <p:nvPr/>
        </p:nvGrpSpPr>
        <p:grpSpPr bwMode="auto">
          <a:xfrm>
            <a:off x="4741863" y="3479800"/>
            <a:ext cx="42862" cy="42863"/>
            <a:chOff x="3580" y="2192"/>
            <a:chExt cx="27" cy="27"/>
          </a:xfrm>
        </p:grpSpPr>
        <p:sp>
          <p:nvSpPr>
            <p:cNvPr id="165945" name="Freeform 57"/>
            <p:cNvSpPr>
              <a:spLocks/>
            </p:cNvSpPr>
            <p:nvPr/>
          </p:nvSpPr>
          <p:spPr bwMode="auto">
            <a:xfrm>
              <a:off x="3580" y="2192"/>
              <a:ext cx="27" cy="27"/>
            </a:xfrm>
            <a:custGeom>
              <a:avLst/>
              <a:gdLst>
                <a:gd name="T0" fmla="*/ 160 w 161"/>
                <a:gd name="T1" fmla="*/ 81 h 162"/>
                <a:gd name="T2" fmla="*/ 137 w 161"/>
                <a:gd name="T3" fmla="*/ 23 h 162"/>
                <a:gd name="T4" fmla="*/ 79 w 161"/>
                <a:gd name="T5" fmla="*/ 0 h 162"/>
                <a:gd name="T6" fmla="*/ 23 w 161"/>
                <a:gd name="T7" fmla="*/ 23 h 162"/>
                <a:gd name="T8" fmla="*/ 0 w 161"/>
                <a:gd name="T9" fmla="*/ 81 h 162"/>
                <a:gd name="T10" fmla="*/ 23 w 161"/>
                <a:gd name="T11" fmla="*/ 138 h 162"/>
                <a:gd name="T12" fmla="*/ 79 w 161"/>
                <a:gd name="T13" fmla="*/ 162 h 162"/>
                <a:gd name="T14" fmla="*/ 137 w 161"/>
                <a:gd name="T15" fmla="*/ 138 h 162"/>
                <a:gd name="T16" fmla="*/ 160 w 161"/>
                <a:gd name="T17" fmla="*/ 81 h 162"/>
                <a:gd name="T18" fmla="*/ 161 w 161"/>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62">
                  <a:moveTo>
                    <a:pt x="160" y="81"/>
                  </a:moveTo>
                  <a:lnTo>
                    <a:pt x="137" y="23"/>
                  </a:lnTo>
                  <a:lnTo>
                    <a:pt x="79" y="0"/>
                  </a:lnTo>
                  <a:lnTo>
                    <a:pt x="23" y="23"/>
                  </a:lnTo>
                  <a:lnTo>
                    <a:pt x="0" y="81"/>
                  </a:lnTo>
                  <a:lnTo>
                    <a:pt x="23" y="138"/>
                  </a:lnTo>
                  <a:lnTo>
                    <a:pt x="79" y="162"/>
                  </a:lnTo>
                  <a:lnTo>
                    <a:pt x="137" y="138"/>
                  </a:lnTo>
                  <a:lnTo>
                    <a:pt x="160" y="81"/>
                  </a:lnTo>
                  <a:lnTo>
                    <a:pt x="161" y="8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6" name="Line 58"/>
            <p:cNvSpPr>
              <a:spLocks noChangeShapeType="1"/>
            </p:cNvSpPr>
            <p:nvPr/>
          </p:nvSpPr>
          <p:spPr bwMode="auto">
            <a:xfrm>
              <a:off x="3593" y="220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65947" name="Group 59"/>
          <p:cNvGrpSpPr>
            <a:grpSpLocks/>
          </p:cNvGrpSpPr>
          <p:nvPr/>
        </p:nvGrpSpPr>
        <p:grpSpPr bwMode="auto">
          <a:xfrm>
            <a:off x="2692400" y="1490663"/>
            <a:ext cx="3197225" cy="2011362"/>
            <a:chOff x="2289" y="939"/>
            <a:chExt cx="2014" cy="1267"/>
          </a:xfrm>
        </p:grpSpPr>
        <p:sp>
          <p:nvSpPr>
            <p:cNvPr id="165948" name="Freeform 60"/>
            <p:cNvSpPr>
              <a:spLocks/>
            </p:cNvSpPr>
            <p:nvPr/>
          </p:nvSpPr>
          <p:spPr bwMode="auto">
            <a:xfrm>
              <a:off x="3534" y="1063"/>
              <a:ext cx="769" cy="1143"/>
            </a:xfrm>
            <a:custGeom>
              <a:avLst/>
              <a:gdLst>
                <a:gd name="T0" fmla="*/ 4614 w 4614"/>
                <a:gd name="T1" fmla="*/ 6853 h 6853"/>
                <a:gd name="T2" fmla="*/ 4513 w 4614"/>
                <a:gd name="T3" fmla="*/ 5990 h 6853"/>
                <a:gd name="T4" fmla="*/ 4321 w 4614"/>
                <a:gd name="T5" fmla="*/ 5142 h 6853"/>
                <a:gd name="T6" fmla="*/ 4041 w 4614"/>
                <a:gd name="T7" fmla="*/ 4320 h 6853"/>
                <a:gd name="T8" fmla="*/ 3677 w 4614"/>
                <a:gd name="T9" fmla="*/ 3533 h 6853"/>
                <a:gd name="T10" fmla="*/ 3232 w 4614"/>
                <a:gd name="T11" fmla="*/ 2789 h 6853"/>
                <a:gd name="T12" fmla="*/ 2711 w 4614"/>
                <a:gd name="T13" fmla="*/ 2098 h 6853"/>
                <a:gd name="T14" fmla="*/ 2121 w 4614"/>
                <a:gd name="T15" fmla="*/ 1466 h 6853"/>
                <a:gd name="T16" fmla="*/ 1467 w 4614"/>
                <a:gd name="T17" fmla="*/ 902 h 6853"/>
                <a:gd name="T18" fmla="*/ 756 w 4614"/>
                <a:gd name="T19" fmla="*/ 411 h 6853"/>
                <a:gd name="T20" fmla="*/ 0 w 4614"/>
                <a:gd name="T21" fmla="*/ 0 h 6853"/>
                <a:gd name="T22" fmla="*/ 1 w 4614"/>
                <a:gd name="T23" fmla="*/ 0 h 6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14" h="6853">
                  <a:moveTo>
                    <a:pt x="4614" y="6853"/>
                  </a:moveTo>
                  <a:lnTo>
                    <a:pt x="4513" y="5990"/>
                  </a:lnTo>
                  <a:lnTo>
                    <a:pt x="4321" y="5142"/>
                  </a:lnTo>
                  <a:lnTo>
                    <a:pt x="4041" y="4320"/>
                  </a:lnTo>
                  <a:lnTo>
                    <a:pt x="3677" y="3533"/>
                  </a:lnTo>
                  <a:lnTo>
                    <a:pt x="3232" y="2789"/>
                  </a:lnTo>
                  <a:lnTo>
                    <a:pt x="2711" y="2098"/>
                  </a:lnTo>
                  <a:lnTo>
                    <a:pt x="2121" y="1466"/>
                  </a:lnTo>
                  <a:lnTo>
                    <a:pt x="1467" y="902"/>
                  </a:lnTo>
                  <a:lnTo>
                    <a:pt x="756" y="411"/>
                  </a:lnTo>
                  <a:lnTo>
                    <a:pt x="0" y="0"/>
                  </a:lnTo>
                  <a:lnTo>
                    <a:pt x="1"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49" name="Freeform 61"/>
            <p:cNvSpPr>
              <a:spLocks/>
            </p:cNvSpPr>
            <p:nvPr/>
          </p:nvSpPr>
          <p:spPr bwMode="auto">
            <a:xfrm>
              <a:off x="2289" y="939"/>
              <a:ext cx="1245" cy="227"/>
            </a:xfrm>
            <a:custGeom>
              <a:avLst/>
              <a:gdLst>
                <a:gd name="T0" fmla="*/ 7472 w 7472"/>
                <a:gd name="T1" fmla="*/ 747 h 1365"/>
                <a:gd name="T2" fmla="*/ 6665 w 7472"/>
                <a:gd name="T3" fmla="*/ 409 h 1365"/>
                <a:gd name="T4" fmla="*/ 5824 w 7472"/>
                <a:gd name="T5" fmla="*/ 169 h 1365"/>
                <a:gd name="T6" fmla="*/ 4962 w 7472"/>
                <a:gd name="T7" fmla="*/ 32 h 1365"/>
                <a:gd name="T8" fmla="*/ 4089 w 7472"/>
                <a:gd name="T9" fmla="*/ 0 h 1365"/>
                <a:gd name="T10" fmla="*/ 3218 w 7472"/>
                <a:gd name="T11" fmla="*/ 72 h 1365"/>
                <a:gd name="T12" fmla="*/ 2362 w 7472"/>
                <a:gd name="T13" fmla="*/ 247 h 1365"/>
                <a:gd name="T14" fmla="*/ 1534 w 7472"/>
                <a:gd name="T15" fmla="*/ 524 h 1365"/>
                <a:gd name="T16" fmla="*/ 742 w 7472"/>
                <a:gd name="T17" fmla="*/ 899 h 1365"/>
                <a:gd name="T18" fmla="*/ 0 w 7472"/>
                <a:gd name="T19" fmla="*/ 1365 h 1365"/>
                <a:gd name="T20" fmla="*/ 1 w 7472"/>
                <a:gd name="T21" fmla="*/ 1365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2" h="1365">
                  <a:moveTo>
                    <a:pt x="7472" y="747"/>
                  </a:moveTo>
                  <a:lnTo>
                    <a:pt x="6665" y="409"/>
                  </a:lnTo>
                  <a:lnTo>
                    <a:pt x="5824" y="169"/>
                  </a:lnTo>
                  <a:lnTo>
                    <a:pt x="4962" y="32"/>
                  </a:lnTo>
                  <a:lnTo>
                    <a:pt x="4089" y="0"/>
                  </a:lnTo>
                  <a:lnTo>
                    <a:pt x="3218" y="72"/>
                  </a:lnTo>
                  <a:lnTo>
                    <a:pt x="2362" y="247"/>
                  </a:lnTo>
                  <a:lnTo>
                    <a:pt x="1534" y="524"/>
                  </a:lnTo>
                  <a:lnTo>
                    <a:pt x="742" y="899"/>
                  </a:lnTo>
                  <a:lnTo>
                    <a:pt x="0" y="1365"/>
                  </a:lnTo>
                  <a:lnTo>
                    <a:pt x="1" y="1365"/>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65950" name="Freeform 62"/>
          <p:cNvSpPr>
            <a:spLocks/>
          </p:cNvSpPr>
          <p:nvPr/>
        </p:nvSpPr>
        <p:spPr bwMode="auto">
          <a:xfrm>
            <a:off x="1938338" y="1851025"/>
            <a:ext cx="754062" cy="1651000"/>
          </a:xfrm>
          <a:custGeom>
            <a:avLst/>
            <a:gdLst>
              <a:gd name="T0" fmla="*/ 2852 w 2852"/>
              <a:gd name="T1" fmla="*/ 0 h 6235"/>
              <a:gd name="T2" fmla="*/ 2240 w 2852"/>
              <a:gd name="T3" fmla="*/ 502 h 6235"/>
              <a:gd name="T4" fmla="*/ 1690 w 2852"/>
              <a:gd name="T5" fmla="*/ 1072 h 6235"/>
              <a:gd name="T6" fmla="*/ 1208 w 2852"/>
              <a:gd name="T7" fmla="*/ 1701 h 6235"/>
              <a:gd name="T8" fmla="*/ 799 w 2852"/>
              <a:gd name="T9" fmla="*/ 2383 h 6235"/>
              <a:gd name="T10" fmla="*/ 470 w 2852"/>
              <a:gd name="T11" fmla="*/ 3107 h 6235"/>
              <a:gd name="T12" fmla="*/ 225 w 2852"/>
              <a:gd name="T13" fmla="*/ 3864 h 6235"/>
              <a:gd name="T14" fmla="*/ 68 w 2852"/>
              <a:gd name="T15" fmla="*/ 4645 h 6235"/>
              <a:gd name="T16" fmla="*/ 0 w 2852"/>
              <a:gd name="T17" fmla="*/ 5438 h 6235"/>
              <a:gd name="T18" fmla="*/ 22 w 2852"/>
              <a:gd name="T19" fmla="*/ 6235 h 6235"/>
              <a:gd name="T20" fmla="*/ 23 w 2852"/>
              <a:gd name="T21" fmla="*/ 6235 h 6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52" h="6235">
                <a:moveTo>
                  <a:pt x="2852" y="0"/>
                </a:moveTo>
                <a:lnTo>
                  <a:pt x="2240" y="502"/>
                </a:lnTo>
                <a:lnTo>
                  <a:pt x="1690" y="1072"/>
                </a:lnTo>
                <a:lnTo>
                  <a:pt x="1208" y="1701"/>
                </a:lnTo>
                <a:lnTo>
                  <a:pt x="799" y="2383"/>
                </a:lnTo>
                <a:lnTo>
                  <a:pt x="470" y="3107"/>
                </a:lnTo>
                <a:lnTo>
                  <a:pt x="225" y="3864"/>
                </a:lnTo>
                <a:lnTo>
                  <a:pt x="68" y="4645"/>
                </a:lnTo>
                <a:lnTo>
                  <a:pt x="0" y="5438"/>
                </a:lnTo>
                <a:lnTo>
                  <a:pt x="22" y="6235"/>
                </a:lnTo>
                <a:lnTo>
                  <a:pt x="23" y="6235"/>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5951" name="Group 63"/>
          <p:cNvGrpSpPr>
            <a:grpSpLocks/>
          </p:cNvGrpSpPr>
          <p:nvPr/>
        </p:nvGrpSpPr>
        <p:grpSpPr bwMode="auto">
          <a:xfrm>
            <a:off x="1943100" y="3502025"/>
            <a:ext cx="2830513" cy="1433513"/>
            <a:chOff x="1817" y="2206"/>
            <a:chExt cx="1783" cy="903"/>
          </a:xfrm>
        </p:grpSpPr>
        <p:sp>
          <p:nvSpPr>
            <p:cNvPr id="165952" name="Freeform 64"/>
            <p:cNvSpPr>
              <a:spLocks/>
            </p:cNvSpPr>
            <p:nvPr/>
          </p:nvSpPr>
          <p:spPr bwMode="auto">
            <a:xfrm>
              <a:off x="1817" y="2206"/>
              <a:ext cx="592" cy="829"/>
            </a:xfrm>
            <a:custGeom>
              <a:avLst/>
              <a:gdLst>
                <a:gd name="T0" fmla="*/ 0 w 3548"/>
                <a:gd name="T1" fmla="*/ 0 h 4978"/>
                <a:gd name="T2" fmla="*/ 123 w 3548"/>
                <a:gd name="T3" fmla="*/ 795 h 4978"/>
                <a:gd name="T4" fmla="*/ 348 w 3548"/>
                <a:gd name="T5" fmla="*/ 1566 h 4978"/>
                <a:gd name="T6" fmla="*/ 676 w 3548"/>
                <a:gd name="T7" fmla="*/ 2300 h 4978"/>
                <a:gd name="T8" fmla="*/ 1096 w 3548"/>
                <a:gd name="T9" fmla="*/ 2983 h 4978"/>
                <a:gd name="T10" fmla="*/ 1603 w 3548"/>
                <a:gd name="T11" fmla="*/ 3603 h 4978"/>
                <a:gd name="T12" fmla="*/ 2188 w 3548"/>
                <a:gd name="T13" fmla="*/ 4148 h 4978"/>
                <a:gd name="T14" fmla="*/ 2840 w 3548"/>
                <a:gd name="T15" fmla="*/ 4610 h 4978"/>
                <a:gd name="T16" fmla="*/ 3547 w 3548"/>
                <a:gd name="T17" fmla="*/ 4978 h 4978"/>
                <a:gd name="T18" fmla="*/ 3548 w 3548"/>
                <a:gd name="T19" fmla="*/ 4978 h 4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8" h="4978">
                  <a:moveTo>
                    <a:pt x="0" y="0"/>
                  </a:moveTo>
                  <a:lnTo>
                    <a:pt x="123" y="795"/>
                  </a:lnTo>
                  <a:lnTo>
                    <a:pt x="348" y="1566"/>
                  </a:lnTo>
                  <a:lnTo>
                    <a:pt x="676" y="2300"/>
                  </a:lnTo>
                  <a:lnTo>
                    <a:pt x="1096" y="2983"/>
                  </a:lnTo>
                  <a:lnTo>
                    <a:pt x="1603" y="3603"/>
                  </a:lnTo>
                  <a:lnTo>
                    <a:pt x="2188" y="4148"/>
                  </a:lnTo>
                  <a:lnTo>
                    <a:pt x="2840" y="4610"/>
                  </a:lnTo>
                  <a:lnTo>
                    <a:pt x="3547" y="4978"/>
                  </a:lnTo>
                  <a:lnTo>
                    <a:pt x="3548" y="4978"/>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53" name="Freeform 65"/>
            <p:cNvSpPr>
              <a:spLocks/>
            </p:cNvSpPr>
            <p:nvPr/>
          </p:nvSpPr>
          <p:spPr bwMode="auto">
            <a:xfrm>
              <a:off x="2409" y="2933"/>
              <a:ext cx="889" cy="176"/>
            </a:xfrm>
            <a:custGeom>
              <a:avLst/>
              <a:gdLst>
                <a:gd name="T0" fmla="*/ 0 w 5333"/>
                <a:gd name="T1" fmla="*/ 616 h 1061"/>
                <a:gd name="T2" fmla="*/ 758 w 5333"/>
                <a:gd name="T3" fmla="*/ 883 h 1061"/>
                <a:gd name="T4" fmla="*/ 1547 w 5333"/>
                <a:gd name="T5" fmla="*/ 1032 h 1061"/>
                <a:gd name="T6" fmla="*/ 2348 w 5333"/>
                <a:gd name="T7" fmla="*/ 1061 h 1061"/>
                <a:gd name="T8" fmla="*/ 3145 w 5333"/>
                <a:gd name="T9" fmla="*/ 969 h 1061"/>
                <a:gd name="T10" fmla="*/ 3919 w 5333"/>
                <a:gd name="T11" fmla="*/ 758 h 1061"/>
                <a:gd name="T12" fmla="*/ 4654 w 5333"/>
                <a:gd name="T13" fmla="*/ 432 h 1061"/>
                <a:gd name="T14" fmla="*/ 5332 w 5333"/>
                <a:gd name="T15" fmla="*/ 0 h 1061"/>
                <a:gd name="T16" fmla="*/ 5333 w 5333"/>
                <a:gd name="T17" fmla="*/ 0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33" h="1061">
                  <a:moveTo>
                    <a:pt x="0" y="616"/>
                  </a:moveTo>
                  <a:lnTo>
                    <a:pt x="758" y="883"/>
                  </a:lnTo>
                  <a:lnTo>
                    <a:pt x="1547" y="1032"/>
                  </a:lnTo>
                  <a:lnTo>
                    <a:pt x="2348" y="1061"/>
                  </a:lnTo>
                  <a:lnTo>
                    <a:pt x="3145" y="969"/>
                  </a:lnTo>
                  <a:lnTo>
                    <a:pt x="3919" y="758"/>
                  </a:lnTo>
                  <a:lnTo>
                    <a:pt x="4654" y="432"/>
                  </a:lnTo>
                  <a:lnTo>
                    <a:pt x="5332" y="0"/>
                  </a:lnTo>
                  <a:lnTo>
                    <a:pt x="5333"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54" name="Freeform 66"/>
            <p:cNvSpPr>
              <a:spLocks/>
            </p:cNvSpPr>
            <p:nvPr/>
          </p:nvSpPr>
          <p:spPr bwMode="auto">
            <a:xfrm>
              <a:off x="3297" y="2206"/>
              <a:ext cx="303" cy="727"/>
            </a:xfrm>
            <a:custGeom>
              <a:avLst/>
              <a:gdLst>
                <a:gd name="T0" fmla="*/ 0 w 1818"/>
                <a:gd name="T1" fmla="*/ 4362 h 4362"/>
                <a:gd name="T2" fmla="*/ 522 w 1818"/>
                <a:gd name="T3" fmla="*/ 3892 h 4362"/>
                <a:gd name="T4" fmla="*/ 967 w 1818"/>
                <a:gd name="T5" fmla="*/ 3349 h 4362"/>
                <a:gd name="T6" fmla="*/ 1326 w 1818"/>
                <a:gd name="T7" fmla="*/ 2744 h 4362"/>
                <a:gd name="T8" fmla="*/ 1592 w 1818"/>
                <a:gd name="T9" fmla="*/ 2092 h 4362"/>
                <a:gd name="T10" fmla="*/ 1757 w 1818"/>
                <a:gd name="T11" fmla="*/ 1406 h 4362"/>
                <a:gd name="T12" fmla="*/ 1818 w 1818"/>
                <a:gd name="T13" fmla="*/ 704 h 4362"/>
                <a:gd name="T14" fmla="*/ 1773 w 1818"/>
                <a:gd name="T15" fmla="*/ 0 h 4362"/>
                <a:gd name="T16" fmla="*/ 1775 w 1818"/>
                <a:gd name="T17" fmla="*/ 0 h 4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8" h="4362">
                  <a:moveTo>
                    <a:pt x="0" y="4362"/>
                  </a:moveTo>
                  <a:lnTo>
                    <a:pt x="522" y="3892"/>
                  </a:lnTo>
                  <a:lnTo>
                    <a:pt x="967" y="3349"/>
                  </a:lnTo>
                  <a:lnTo>
                    <a:pt x="1326" y="2744"/>
                  </a:lnTo>
                  <a:lnTo>
                    <a:pt x="1592" y="2092"/>
                  </a:lnTo>
                  <a:lnTo>
                    <a:pt x="1757" y="1406"/>
                  </a:lnTo>
                  <a:lnTo>
                    <a:pt x="1818" y="704"/>
                  </a:lnTo>
                  <a:lnTo>
                    <a:pt x="1773" y="0"/>
                  </a:lnTo>
                  <a:lnTo>
                    <a:pt x="1775"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65955" name="Freeform 67"/>
          <p:cNvSpPr>
            <a:spLocks/>
          </p:cNvSpPr>
          <p:nvPr/>
        </p:nvSpPr>
        <p:spPr bwMode="auto">
          <a:xfrm>
            <a:off x="3408363" y="3271838"/>
            <a:ext cx="452437" cy="458787"/>
          </a:xfrm>
          <a:custGeom>
            <a:avLst/>
            <a:gdLst>
              <a:gd name="T0" fmla="*/ 1714 w 1715"/>
              <a:gd name="T1" fmla="*/ 866 h 1732"/>
              <a:gd name="T2" fmla="*/ 1598 w 1715"/>
              <a:gd name="T3" fmla="*/ 432 h 1732"/>
              <a:gd name="T4" fmla="*/ 1284 w 1715"/>
              <a:gd name="T5" fmla="*/ 115 h 1732"/>
              <a:gd name="T6" fmla="*/ 856 w 1715"/>
              <a:gd name="T7" fmla="*/ 0 h 1732"/>
              <a:gd name="T8" fmla="*/ 428 w 1715"/>
              <a:gd name="T9" fmla="*/ 115 h 1732"/>
              <a:gd name="T10" fmla="*/ 115 w 1715"/>
              <a:gd name="T11" fmla="*/ 432 h 1732"/>
              <a:gd name="T12" fmla="*/ 0 w 1715"/>
              <a:gd name="T13" fmla="*/ 866 h 1732"/>
              <a:gd name="T14" fmla="*/ 115 w 1715"/>
              <a:gd name="T15" fmla="*/ 1299 h 1732"/>
              <a:gd name="T16" fmla="*/ 428 w 1715"/>
              <a:gd name="T17" fmla="*/ 1616 h 1732"/>
              <a:gd name="T18" fmla="*/ 856 w 1715"/>
              <a:gd name="T19" fmla="*/ 1732 h 1732"/>
              <a:gd name="T20" fmla="*/ 1284 w 1715"/>
              <a:gd name="T21" fmla="*/ 1616 h 1732"/>
              <a:gd name="T22" fmla="*/ 1598 w 1715"/>
              <a:gd name="T23" fmla="*/ 1299 h 1732"/>
              <a:gd name="T24" fmla="*/ 1714 w 1715"/>
              <a:gd name="T25" fmla="*/ 866 h 1732"/>
              <a:gd name="T26" fmla="*/ 1715 w 1715"/>
              <a:gd name="T27" fmla="*/ 866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5" h="1732">
                <a:moveTo>
                  <a:pt x="1714" y="866"/>
                </a:moveTo>
                <a:lnTo>
                  <a:pt x="1598" y="432"/>
                </a:lnTo>
                <a:lnTo>
                  <a:pt x="1284" y="115"/>
                </a:lnTo>
                <a:lnTo>
                  <a:pt x="856" y="0"/>
                </a:lnTo>
                <a:lnTo>
                  <a:pt x="428" y="115"/>
                </a:lnTo>
                <a:lnTo>
                  <a:pt x="115" y="432"/>
                </a:lnTo>
                <a:lnTo>
                  <a:pt x="0" y="866"/>
                </a:lnTo>
                <a:lnTo>
                  <a:pt x="115" y="1299"/>
                </a:lnTo>
                <a:lnTo>
                  <a:pt x="428" y="1616"/>
                </a:lnTo>
                <a:lnTo>
                  <a:pt x="856" y="1732"/>
                </a:lnTo>
                <a:lnTo>
                  <a:pt x="1284" y="1616"/>
                </a:lnTo>
                <a:lnTo>
                  <a:pt x="1598" y="1299"/>
                </a:lnTo>
                <a:lnTo>
                  <a:pt x="1714" y="866"/>
                </a:lnTo>
                <a:lnTo>
                  <a:pt x="1715" y="866"/>
                </a:lnTo>
              </a:path>
            </a:pathLst>
          </a:custGeom>
          <a:noFill/>
          <a:ln w="190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5956" name="Group 68"/>
          <p:cNvGrpSpPr>
            <a:grpSpLocks/>
          </p:cNvGrpSpPr>
          <p:nvPr/>
        </p:nvGrpSpPr>
        <p:grpSpPr bwMode="auto">
          <a:xfrm>
            <a:off x="2060575" y="4003675"/>
            <a:ext cx="42863" cy="44450"/>
            <a:chOff x="1891" y="2522"/>
            <a:chExt cx="27" cy="28"/>
          </a:xfrm>
        </p:grpSpPr>
        <p:sp>
          <p:nvSpPr>
            <p:cNvPr id="165957" name="Freeform 69"/>
            <p:cNvSpPr>
              <a:spLocks/>
            </p:cNvSpPr>
            <p:nvPr/>
          </p:nvSpPr>
          <p:spPr bwMode="auto">
            <a:xfrm>
              <a:off x="1902" y="2534"/>
              <a:ext cx="4" cy="4"/>
            </a:xfrm>
            <a:custGeom>
              <a:avLst/>
              <a:gdLst>
                <a:gd name="T0" fmla="*/ 23 w 24"/>
                <a:gd name="T1" fmla="*/ 12 h 22"/>
                <a:gd name="T2" fmla="*/ 19 w 24"/>
                <a:gd name="T3" fmla="*/ 3 h 22"/>
                <a:gd name="T4" fmla="*/ 11 w 24"/>
                <a:gd name="T5" fmla="*/ 0 h 22"/>
                <a:gd name="T6" fmla="*/ 4 w 24"/>
                <a:gd name="T7" fmla="*/ 3 h 22"/>
                <a:gd name="T8" fmla="*/ 0 w 24"/>
                <a:gd name="T9" fmla="*/ 12 h 22"/>
                <a:gd name="T10" fmla="*/ 4 w 24"/>
                <a:gd name="T11" fmla="*/ 19 h 22"/>
                <a:gd name="T12" fmla="*/ 11 w 24"/>
                <a:gd name="T13" fmla="*/ 22 h 22"/>
                <a:gd name="T14" fmla="*/ 19 w 24"/>
                <a:gd name="T15" fmla="*/ 19 h 22"/>
                <a:gd name="T16" fmla="*/ 23 w 24"/>
                <a:gd name="T17" fmla="*/ 12 h 22"/>
                <a:gd name="T18" fmla="*/ 24 w 24"/>
                <a:gd name="T1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2">
                  <a:moveTo>
                    <a:pt x="23" y="12"/>
                  </a:moveTo>
                  <a:lnTo>
                    <a:pt x="19" y="3"/>
                  </a:lnTo>
                  <a:lnTo>
                    <a:pt x="11" y="0"/>
                  </a:lnTo>
                  <a:lnTo>
                    <a:pt x="4" y="3"/>
                  </a:lnTo>
                  <a:lnTo>
                    <a:pt x="0" y="12"/>
                  </a:lnTo>
                  <a:lnTo>
                    <a:pt x="4" y="19"/>
                  </a:lnTo>
                  <a:lnTo>
                    <a:pt x="11" y="22"/>
                  </a:lnTo>
                  <a:lnTo>
                    <a:pt x="19" y="19"/>
                  </a:lnTo>
                  <a:lnTo>
                    <a:pt x="23" y="12"/>
                  </a:lnTo>
                  <a:lnTo>
                    <a:pt x="24" y="1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58" name="Line 70"/>
            <p:cNvSpPr>
              <a:spLocks noChangeShapeType="1"/>
            </p:cNvSpPr>
            <p:nvPr/>
          </p:nvSpPr>
          <p:spPr bwMode="auto">
            <a:xfrm>
              <a:off x="1904" y="2536"/>
              <a:ext cx="1" cy="1"/>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65959" name="Freeform 71"/>
            <p:cNvSpPr>
              <a:spLocks/>
            </p:cNvSpPr>
            <p:nvPr/>
          </p:nvSpPr>
          <p:spPr bwMode="auto">
            <a:xfrm>
              <a:off x="1891" y="2522"/>
              <a:ext cx="27" cy="28"/>
            </a:xfrm>
            <a:custGeom>
              <a:avLst/>
              <a:gdLst>
                <a:gd name="T0" fmla="*/ 163 w 164"/>
                <a:gd name="T1" fmla="*/ 83 h 164"/>
                <a:gd name="T2" fmla="*/ 139 w 164"/>
                <a:gd name="T3" fmla="*/ 24 h 164"/>
                <a:gd name="T4" fmla="*/ 81 w 164"/>
                <a:gd name="T5" fmla="*/ 0 h 164"/>
                <a:gd name="T6" fmla="*/ 24 w 164"/>
                <a:gd name="T7" fmla="*/ 24 h 164"/>
                <a:gd name="T8" fmla="*/ 0 w 164"/>
                <a:gd name="T9" fmla="*/ 83 h 164"/>
                <a:gd name="T10" fmla="*/ 24 w 164"/>
                <a:gd name="T11" fmla="*/ 141 h 164"/>
                <a:gd name="T12" fmla="*/ 81 w 164"/>
                <a:gd name="T13" fmla="*/ 164 h 164"/>
                <a:gd name="T14" fmla="*/ 139 w 164"/>
                <a:gd name="T15" fmla="*/ 141 h 164"/>
                <a:gd name="T16" fmla="*/ 163 w 164"/>
                <a:gd name="T17" fmla="*/ 83 h 164"/>
                <a:gd name="T18" fmla="*/ 164 w 164"/>
                <a:gd name="T19" fmla="*/ 8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4">
                  <a:moveTo>
                    <a:pt x="163" y="83"/>
                  </a:moveTo>
                  <a:lnTo>
                    <a:pt x="139" y="24"/>
                  </a:lnTo>
                  <a:lnTo>
                    <a:pt x="81" y="0"/>
                  </a:lnTo>
                  <a:lnTo>
                    <a:pt x="24" y="24"/>
                  </a:lnTo>
                  <a:lnTo>
                    <a:pt x="0" y="83"/>
                  </a:lnTo>
                  <a:lnTo>
                    <a:pt x="24" y="141"/>
                  </a:lnTo>
                  <a:lnTo>
                    <a:pt x="81" y="164"/>
                  </a:lnTo>
                  <a:lnTo>
                    <a:pt x="139" y="141"/>
                  </a:lnTo>
                  <a:lnTo>
                    <a:pt x="163" y="83"/>
                  </a:lnTo>
                  <a:lnTo>
                    <a:pt x="164" y="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60" name="Line 72"/>
            <p:cNvSpPr>
              <a:spLocks noChangeShapeType="1"/>
            </p:cNvSpPr>
            <p:nvPr/>
          </p:nvSpPr>
          <p:spPr bwMode="auto">
            <a:xfrm>
              <a:off x="1904" y="2536"/>
              <a:ext cx="9" cy="8"/>
            </a:xfrm>
            <a:prstGeom prst="line">
              <a:avLst/>
            </a:prstGeom>
            <a:noFill/>
            <a:ln w="0">
              <a:solidFill>
                <a:schemeClr val="bg1"/>
              </a:solidFill>
              <a:round/>
              <a:headEnd/>
              <a:tailEnd/>
            </a:ln>
            <a:extLst>
              <a:ext uri="{909E8E84-426E-40DD-AFC4-6F175D3DCCD1}">
                <a14:hiddenFill xmlns:a14="http://schemas.microsoft.com/office/drawing/2010/main">
                  <a:noFill/>
                </a14:hiddenFill>
              </a:ext>
            </a:extLst>
          </p:spPr>
          <p:txBody>
            <a:bodyPr/>
            <a:lstStyle/>
            <a:p>
              <a:endParaRPr lang="en-IN"/>
            </a:p>
          </p:txBody>
        </p:sp>
      </p:grpSp>
      <p:sp>
        <p:nvSpPr>
          <p:cNvPr id="165961" name="Text Box 73"/>
          <p:cNvSpPr txBox="1">
            <a:spLocks noChangeArrowheads="1"/>
          </p:cNvSpPr>
          <p:nvPr/>
        </p:nvSpPr>
        <p:spPr bwMode="auto">
          <a:xfrm>
            <a:off x="5478463" y="348932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3</a:t>
            </a:r>
          </a:p>
        </p:txBody>
      </p:sp>
      <p:sp>
        <p:nvSpPr>
          <p:cNvPr id="165962" name="Text Box 74"/>
          <p:cNvSpPr txBox="1">
            <a:spLocks noChangeArrowheads="1"/>
          </p:cNvSpPr>
          <p:nvPr/>
        </p:nvSpPr>
        <p:spPr bwMode="auto">
          <a:xfrm>
            <a:off x="5678488" y="348932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1</a:t>
            </a:r>
          </a:p>
        </p:txBody>
      </p:sp>
      <p:sp>
        <p:nvSpPr>
          <p:cNvPr id="165963" name="Text Box 75"/>
          <p:cNvSpPr txBox="1">
            <a:spLocks noChangeArrowheads="1"/>
          </p:cNvSpPr>
          <p:nvPr/>
        </p:nvSpPr>
        <p:spPr bwMode="auto">
          <a:xfrm>
            <a:off x="5583238" y="312102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2</a:t>
            </a:r>
          </a:p>
        </p:txBody>
      </p:sp>
      <p:sp>
        <p:nvSpPr>
          <p:cNvPr id="165964" name="Text Box 76"/>
          <p:cNvSpPr txBox="1">
            <a:spLocks noChangeArrowheads="1"/>
          </p:cNvSpPr>
          <p:nvPr/>
        </p:nvSpPr>
        <p:spPr bwMode="auto">
          <a:xfrm>
            <a:off x="5218113" y="312102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6</a:t>
            </a:r>
          </a:p>
        </p:txBody>
      </p:sp>
      <p:sp>
        <p:nvSpPr>
          <p:cNvPr id="165965" name="Text Box 77"/>
          <p:cNvSpPr txBox="1">
            <a:spLocks noChangeArrowheads="1"/>
          </p:cNvSpPr>
          <p:nvPr/>
        </p:nvSpPr>
        <p:spPr bwMode="auto">
          <a:xfrm>
            <a:off x="5307013" y="35052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5</a:t>
            </a:r>
          </a:p>
        </p:txBody>
      </p:sp>
      <p:sp>
        <p:nvSpPr>
          <p:cNvPr id="165966" name="Text Box 78"/>
          <p:cNvSpPr txBox="1">
            <a:spLocks noChangeArrowheads="1"/>
          </p:cNvSpPr>
          <p:nvPr/>
        </p:nvSpPr>
        <p:spPr bwMode="auto">
          <a:xfrm>
            <a:off x="5008563" y="31242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8</a:t>
            </a:r>
          </a:p>
        </p:txBody>
      </p:sp>
      <p:sp>
        <p:nvSpPr>
          <p:cNvPr id="165967" name="Text Box 79"/>
          <p:cNvSpPr txBox="1">
            <a:spLocks noChangeArrowheads="1"/>
          </p:cNvSpPr>
          <p:nvPr/>
        </p:nvSpPr>
        <p:spPr bwMode="auto">
          <a:xfrm>
            <a:off x="5383213" y="312102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4</a:t>
            </a:r>
          </a:p>
        </p:txBody>
      </p:sp>
      <p:sp>
        <p:nvSpPr>
          <p:cNvPr id="165968" name="Text Box 80"/>
          <p:cNvSpPr txBox="1">
            <a:spLocks noChangeArrowheads="1"/>
          </p:cNvSpPr>
          <p:nvPr/>
        </p:nvSpPr>
        <p:spPr bwMode="auto">
          <a:xfrm>
            <a:off x="5106988" y="348615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7</a:t>
            </a:r>
          </a:p>
        </p:txBody>
      </p:sp>
      <p:sp>
        <p:nvSpPr>
          <p:cNvPr id="165969" name="Text Box 81"/>
          <p:cNvSpPr txBox="1">
            <a:spLocks noChangeArrowheads="1"/>
          </p:cNvSpPr>
          <p:nvPr/>
        </p:nvSpPr>
        <p:spPr bwMode="auto">
          <a:xfrm>
            <a:off x="4926013" y="348615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9</a:t>
            </a:r>
          </a:p>
        </p:txBody>
      </p:sp>
      <p:sp>
        <p:nvSpPr>
          <p:cNvPr id="165970" name="Text Box 82"/>
          <p:cNvSpPr txBox="1">
            <a:spLocks noChangeArrowheads="1"/>
          </p:cNvSpPr>
          <p:nvPr/>
        </p:nvSpPr>
        <p:spPr bwMode="auto">
          <a:xfrm>
            <a:off x="4722813" y="3121025"/>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10</a:t>
            </a:r>
          </a:p>
        </p:txBody>
      </p:sp>
      <p:sp>
        <p:nvSpPr>
          <p:cNvPr id="165971" name="Text Box 83"/>
          <p:cNvSpPr txBox="1">
            <a:spLocks noChangeArrowheads="1"/>
          </p:cNvSpPr>
          <p:nvPr/>
        </p:nvSpPr>
        <p:spPr bwMode="auto">
          <a:xfrm>
            <a:off x="4624388" y="3486150"/>
            <a:ext cx="4572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000">
                <a:solidFill>
                  <a:schemeClr val="bg1"/>
                </a:solidFill>
                <a:effectLst/>
              </a:rPr>
              <a:t>11</a:t>
            </a:r>
          </a:p>
        </p:txBody>
      </p:sp>
      <p:sp>
        <p:nvSpPr>
          <p:cNvPr id="165972" name="Text Box 84"/>
          <p:cNvSpPr txBox="1">
            <a:spLocks noChangeArrowheads="1"/>
          </p:cNvSpPr>
          <p:nvPr/>
        </p:nvSpPr>
        <p:spPr bwMode="auto">
          <a:xfrm>
            <a:off x="4618038" y="1019175"/>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2</a:t>
            </a:r>
          </a:p>
        </p:txBody>
      </p:sp>
      <p:sp>
        <p:nvSpPr>
          <p:cNvPr id="165973" name="Text Box 85"/>
          <p:cNvSpPr txBox="1">
            <a:spLocks noChangeArrowheads="1"/>
          </p:cNvSpPr>
          <p:nvPr/>
        </p:nvSpPr>
        <p:spPr bwMode="auto">
          <a:xfrm>
            <a:off x="5519738" y="1933575"/>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1</a:t>
            </a:r>
          </a:p>
        </p:txBody>
      </p:sp>
      <p:sp>
        <p:nvSpPr>
          <p:cNvPr id="165974" name="Text Box 86"/>
          <p:cNvSpPr txBox="1">
            <a:spLocks noChangeArrowheads="1"/>
          </p:cNvSpPr>
          <p:nvPr/>
        </p:nvSpPr>
        <p:spPr bwMode="auto">
          <a:xfrm>
            <a:off x="3454400" y="684213"/>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3</a:t>
            </a:r>
          </a:p>
        </p:txBody>
      </p:sp>
      <p:sp>
        <p:nvSpPr>
          <p:cNvPr id="165975" name="Text Box 87"/>
          <p:cNvSpPr txBox="1">
            <a:spLocks noChangeArrowheads="1"/>
          </p:cNvSpPr>
          <p:nvPr/>
        </p:nvSpPr>
        <p:spPr bwMode="auto">
          <a:xfrm>
            <a:off x="2259013" y="1065213"/>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4</a:t>
            </a:r>
          </a:p>
        </p:txBody>
      </p:sp>
      <p:sp>
        <p:nvSpPr>
          <p:cNvPr id="165976" name="Text Box 88"/>
          <p:cNvSpPr txBox="1">
            <a:spLocks noChangeArrowheads="1"/>
          </p:cNvSpPr>
          <p:nvPr/>
        </p:nvSpPr>
        <p:spPr bwMode="auto">
          <a:xfrm>
            <a:off x="1384300" y="1989138"/>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5</a:t>
            </a:r>
          </a:p>
        </p:txBody>
      </p:sp>
      <p:sp>
        <p:nvSpPr>
          <p:cNvPr id="165977" name="Text Box 89"/>
          <p:cNvSpPr txBox="1">
            <a:spLocks noChangeArrowheads="1"/>
          </p:cNvSpPr>
          <p:nvPr/>
        </p:nvSpPr>
        <p:spPr bwMode="auto">
          <a:xfrm>
            <a:off x="1054100" y="3235325"/>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6</a:t>
            </a:r>
          </a:p>
        </p:txBody>
      </p:sp>
      <p:sp>
        <p:nvSpPr>
          <p:cNvPr id="165978" name="Text Box 90"/>
          <p:cNvSpPr txBox="1">
            <a:spLocks noChangeArrowheads="1"/>
          </p:cNvSpPr>
          <p:nvPr/>
        </p:nvSpPr>
        <p:spPr bwMode="auto">
          <a:xfrm>
            <a:off x="1365250" y="4475163"/>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7</a:t>
            </a:r>
          </a:p>
        </p:txBody>
      </p:sp>
      <p:sp>
        <p:nvSpPr>
          <p:cNvPr id="165979" name="Text Box 91"/>
          <p:cNvSpPr txBox="1">
            <a:spLocks noChangeArrowheads="1"/>
          </p:cNvSpPr>
          <p:nvPr/>
        </p:nvSpPr>
        <p:spPr bwMode="auto">
          <a:xfrm>
            <a:off x="2260600" y="5351463"/>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8</a:t>
            </a:r>
          </a:p>
        </p:txBody>
      </p:sp>
      <p:sp>
        <p:nvSpPr>
          <p:cNvPr id="165980" name="Text Box 92"/>
          <p:cNvSpPr txBox="1">
            <a:spLocks noChangeArrowheads="1"/>
          </p:cNvSpPr>
          <p:nvPr/>
        </p:nvSpPr>
        <p:spPr bwMode="auto">
          <a:xfrm>
            <a:off x="3478213" y="5710238"/>
            <a:ext cx="304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9</a:t>
            </a:r>
          </a:p>
        </p:txBody>
      </p:sp>
      <p:sp>
        <p:nvSpPr>
          <p:cNvPr id="165981" name="Text Box 93"/>
          <p:cNvSpPr txBox="1">
            <a:spLocks noChangeArrowheads="1"/>
          </p:cNvSpPr>
          <p:nvPr/>
        </p:nvSpPr>
        <p:spPr bwMode="auto">
          <a:xfrm>
            <a:off x="4492625" y="5410200"/>
            <a:ext cx="6858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10</a:t>
            </a:r>
          </a:p>
        </p:txBody>
      </p:sp>
      <p:sp>
        <p:nvSpPr>
          <p:cNvPr id="165982" name="Text Box 94"/>
          <p:cNvSpPr txBox="1">
            <a:spLocks noChangeArrowheads="1"/>
          </p:cNvSpPr>
          <p:nvPr/>
        </p:nvSpPr>
        <p:spPr bwMode="auto">
          <a:xfrm>
            <a:off x="5384800" y="4403725"/>
            <a:ext cx="9144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11</a:t>
            </a:r>
          </a:p>
        </p:txBody>
      </p:sp>
      <p:sp>
        <p:nvSpPr>
          <p:cNvPr id="165983" name="Text Box 95"/>
          <p:cNvSpPr txBox="1">
            <a:spLocks noChangeArrowheads="1"/>
          </p:cNvSpPr>
          <p:nvPr/>
        </p:nvSpPr>
        <p:spPr bwMode="auto">
          <a:xfrm>
            <a:off x="5649913" y="3246438"/>
            <a:ext cx="9144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b="0">
                <a:solidFill>
                  <a:schemeClr val="bg1"/>
                </a:solidFill>
                <a:effectLst/>
              </a:rPr>
              <a:t>12</a:t>
            </a:r>
          </a:p>
        </p:txBody>
      </p:sp>
      <p:sp>
        <p:nvSpPr>
          <p:cNvPr id="165984" name="Text Box 96"/>
          <p:cNvSpPr txBox="1">
            <a:spLocks noChangeArrowheads="1"/>
          </p:cNvSpPr>
          <p:nvPr/>
        </p:nvSpPr>
        <p:spPr bwMode="auto">
          <a:xfrm>
            <a:off x="5141913" y="20574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1</a:t>
            </a:r>
          </a:p>
        </p:txBody>
      </p:sp>
      <p:sp>
        <p:nvSpPr>
          <p:cNvPr id="165985" name="Text Box 97"/>
          <p:cNvSpPr txBox="1">
            <a:spLocks noChangeArrowheads="1"/>
          </p:cNvSpPr>
          <p:nvPr/>
        </p:nvSpPr>
        <p:spPr bwMode="auto">
          <a:xfrm>
            <a:off x="4265613" y="13462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2</a:t>
            </a:r>
          </a:p>
        </p:txBody>
      </p:sp>
      <p:sp>
        <p:nvSpPr>
          <p:cNvPr id="165986" name="Text Box 98"/>
          <p:cNvSpPr txBox="1">
            <a:spLocks noChangeArrowheads="1"/>
          </p:cNvSpPr>
          <p:nvPr/>
        </p:nvSpPr>
        <p:spPr bwMode="auto">
          <a:xfrm>
            <a:off x="3224213" y="117475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3</a:t>
            </a:r>
          </a:p>
        </p:txBody>
      </p:sp>
      <p:sp>
        <p:nvSpPr>
          <p:cNvPr id="165987" name="Text Box 99"/>
          <p:cNvSpPr txBox="1">
            <a:spLocks noChangeArrowheads="1"/>
          </p:cNvSpPr>
          <p:nvPr/>
        </p:nvSpPr>
        <p:spPr bwMode="auto">
          <a:xfrm>
            <a:off x="2195513" y="15494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4</a:t>
            </a:r>
          </a:p>
        </p:txBody>
      </p:sp>
      <p:sp>
        <p:nvSpPr>
          <p:cNvPr id="165988" name="Text Box 100"/>
          <p:cNvSpPr txBox="1">
            <a:spLocks noChangeArrowheads="1"/>
          </p:cNvSpPr>
          <p:nvPr/>
        </p:nvSpPr>
        <p:spPr bwMode="auto">
          <a:xfrm>
            <a:off x="1611313" y="243205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5</a:t>
            </a:r>
          </a:p>
        </p:txBody>
      </p:sp>
      <p:sp>
        <p:nvSpPr>
          <p:cNvPr id="165989" name="Text Box 101"/>
          <p:cNvSpPr txBox="1">
            <a:spLocks noChangeArrowheads="1"/>
          </p:cNvSpPr>
          <p:nvPr/>
        </p:nvSpPr>
        <p:spPr bwMode="auto">
          <a:xfrm>
            <a:off x="1509713" y="34163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6</a:t>
            </a:r>
          </a:p>
        </p:txBody>
      </p:sp>
      <p:sp>
        <p:nvSpPr>
          <p:cNvPr id="165990" name="Text Box 102"/>
          <p:cNvSpPr txBox="1">
            <a:spLocks noChangeArrowheads="1"/>
          </p:cNvSpPr>
          <p:nvPr/>
        </p:nvSpPr>
        <p:spPr bwMode="auto">
          <a:xfrm>
            <a:off x="1903413" y="43180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7</a:t>
            </a:r>
          </a:p>
        </p:txBody>
      </p:sp>
      <p:sp>
        <p:nvSpPr>
          <p:cNvPr id="165991" name="Text Box 103"/>
          <p:cNvSpPr txBox="1">
            <a:spLocks noChangeArrowheads="1"/>
          </p:cNvSpPr>
          <p:nvPr/>
        </p:nvSpPr>
        <p:spPr bwMode="auto">
          <a:xfrm>
            <a:off x="2690813" y="476885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8</a:t>
            </a:r>
          </a:p>
        </p:txBody>
      </p:sp>
      <p:sp>
        <p:nvSpPr>
          <p:cNvPr id="165992" name="Text Box 104"/>
          <p:cNvSpPr txBox="1">
            <a:spLocks noChangeArrowheads="1"/>
          </p:cNvSpPr>
          <p:nvPr/>
        </p:nvSpPr>
        <p:spPr bwMode="auto">
          <a:xfrm>
            <a:off x="3503613" y="48260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9</a:t>
            </a:r>
          </a:p>
        </p:txBody>
      </p:sp>
      <p:sp>
        <p:nvSpPr>
          <p:cNvPr id="165993" name="Text Box 105"/>
          <p:cNvSpPr txBox="1">
            <a:spLocks noChangeArrowheads="1"/>
          </p:cNvSpPr>
          <p:nvPr/>
        </p:nvSpPr>
        <p:spPr bwMode="auto">
          <a:xfrm>
            <a:off x="4329113" y="444500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10</a:t>
            </a:r>
          </a:p>
        </p:txBody>
      </p:sp>
      <p:sp>
        <p:nvSpPr>
          <p:cNvPr id="165994" name="Text Box 106"/>
          <p:cNvSpPr txBox="1">
            <a:spLocks noChangeArrowheads="1"/>
          </p:cNvSpPr>
          <p:nvPr/>
        </p:nvSpPr>
        <p:spPr bwMode="auto">
          <a:xfrm>
            <a:off x="4711700" y="377825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P</a:t>
            </a:r>
            <a:r>
              <a:rPr lang="en-US" sz="2600" b="0" baseline="-25000">
                <a:solidFill>
                  <a:schemeClr val="bg1"/>
                </a:solidFill>
                <a:effectLst/>
              </a:rPr>
              <a:t>11</a:t>
            </a:r>
          </a:p>
        </p:txBody>
      </p:sp>
      <p:sp>
        <p:nvSpPr>
          <p:cNvPr id="165995" name="Text Box 107"/>
          <p:cNvSpPr txBox="1">
            <a:spLocks noChangeArrowheads="1"/>
          </p:cNvSpPr>
          <p:nvPr/>
        </p:nvSpPr>
        <p:spPr bwMode="auto">
          <a:xfrm>
            <a:off x="4316413" y="3200400"/>
            <a:ext cx="609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chemeClr val="bg1"/>
                </a:solidFill>
                <a:effectLst/>
              </a:rPr>
              <a:t>P</a:t>
            </a:r>
            <a:r>
              <a:rPr lang="en-US" sz="1600" baseline="-25000">
                <a:solidFill>
                  <a:schemeClr val="bg1"/>
                </a:solidFill>
                <a:effectLst/>
              </a:rPr>
              <a:t>12</a:t>
            </a:r>
          </a:p>
        </p:txBody>
      </p:sp>
      <p:sp>
        <p:nvSpPr>
          <p:cNvPr id="165996" name="Text Box 108"/>
          <p:cNvSpPr txBox="1">
            <a:spLocks noChangeArrowheads="1"/>
          </p:cNvSpPr>
          <p:nvPr/>
        </p:nvSpPr>
        <p:spPr bwMode="auto">
          <a:xfrm>
            <a:off x="3249613" y="34163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6600"/>
                </a:solidFill>
                <a:effectLst/>
              </a:rPr>
              <a:t>O</a:t>
            </a:r>
          </a:p>
        </p:txBody>
      </p:sp>
      <p:grpSp>
        <p:nvGrpSpPr>
          <p:cNvPr id="165997" name="Group 109"/>
          <p:cNvGrpSpPr>
            <a:grpSpLocks/>
          </p:cNvGrpSpPr>
          <p:nvPr/>
        </p:nvGrpSpPr>
        <p:grpSpPr bwMode="auto">
          <a:xfrm>
            <a:off x="-76200" y="3175000"/>
            <a:ext cx="3595688" cy="1924050"/>
            <a:chOff x="545" y="2000"/>
            <a:chExt cx="2265" cy="1212"/>
          </a:xfrm>
        </p:grpSpPr>
        <p:sp>
          <p:nvSpPr>
            <p:cNvPr id="165998" name="Freeform 110"/>
            <p:cNvSpPr>
              <a:spLocks/>
            </p:cNvSpPr>
            <p:nvPr/>
          </p:nvSpPr>
          <p:spPr bwMode="auto">
            <a:xfrm>
              <a:off x="720" y="2082"/>
              <a:ext cx="2090" cy="1038"/>
            </a:xfrm>
            <a:custGeom>
              <a:avLst/>
              <a:gdLst>
                <a:gd name="T0" fmla="*/ 13314 w 13314"/>
                <a:gd name="T1" fmla="*/ 0 h 6696"/>
                <a:gd name="T2" fmla="*/ 0 w 13314"/>
                <a:gd name="T3" fmla="*/ 6696 h 6696"/>
                <a:gd name="T4" fmla="*/ 1 w 13314"/>
                <a:gd name="T5" fmla="*/ 6696 h 6696"/>
              </a:gdLst>
              <a:ahLst/>
              <a:cxnLst>
                <a:cxn ang="0">
                  <a:pos x="T0" y="T1"/>
                </a:cxn>
                <a:cxn ang="0">
                  <a:pos x="T2" y="T3"/>
                </a:cxn>
                <a:cxn ang="0">
                  <a:pos x="T4" y="T5"/>
                </a:cxn>
              </a:cxnLst>
              <a:rect l="0" t="0" r="r" b="b"/>
              <a:pathLst>
                <a:path w="13314" h="6696">
                  <a:moveTo>
                    <a:pt x="13314" y="0"/>
                  </a:moveTo>
                  <a:lnTo>
                    <a:pt x="0" y="6696"/>
                  </a:lnTo>
                  <a:lnTo>
                    <a:pt x="1" y="669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5999" name="Text Box 111"/>
            <p:cNvSpPr txBox="1">
              <a:spLocks noChangeArrowheads="1"/>
            </p:cNvSpPr>
            <p:nvPr/>
          </p:nvSpPr>
          <p:spPr bwMode="auto">
            <a:xfrm rot="-1630926">
              <a:off x="545" y="292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N</a:t>
              </a:r>
            </a:p>
          </p:txBody>
        </p:sp>
        <p:sp>
          <p:nvSpPr>
            <p:cNvPr id="166000" name="Text Box 112"/>
            <p:cNvSpPr txBox="1">
              <a:spLocks noChangeArrowheads="1"/>
            </p:cNvSpPr>
            <p:nvPr/>
          </p:nvSpPr>
          <p:spPr bwMode="auto">
            <a:xfrm rot="-1630926">
              <a:off x="2465" y="200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N</a:t>
              </a:r>
            </a:p>
          </p:txBody>
        </p:sp>
      </p:grpSp>
      <p:grpSp>
        <p:nvGrpSpPr>
          <p:cNvPr id="166001" name="Group 113"/>
          <p:cNvGrpSpPr>
            <a:grpSpLocks/>
          </p:cNvGrpSpPr>
          <p:nvPr/>
        </p:nvGrpSpPr>
        <p:grpSpPr bwMode="auto">
          <a:xfrm>
            <a:off x="939800" y="1558925"/>
            <a:ext cx="2554288" cy="4848225"/>
            <a:chOff x="1185" y="982"/>
            <a:chExt cx="1609" cy="3054"/>
          </a:xfrm>
        </p:grpSpPr>
        <p:sp>
          <p:nvSpPr>
            <p:cNvPr id="166002" name="Freeform 114"/>
            <p:cNvSpPr>
              <a:spLocks/>
            </p:cNvSpPr>
            <p:nvPr/>
          </p:nvSpPr>
          <p:spPr bwMode="auto">
            <a:xfrm>
              <a:off x="1210" y="1130"/>
              <a:ext cx="694" cy="1406"/>
            </a:xfrm>
            <a:custGeom>
              <a:avLst/>
              <a:gdLst>
                <a:gd name="T0" fmla="*/ 4163 w 4163"/>
                <a:gd name="T1" fmla="*/ 8439 h 8439"/>
                <a:gd name="T2" fmla="*/ 0 w 4163"/>
                <a:gd name="T3" fmla="*/ 0 h 8439"/>
                <a:gd name="T4" fmla="*/ 1 w 4163"/>
                <a:gd name="T5" fmla="*/ 0 h 8439"/>
              </a:gdLst>
              <a:ahLst/>
              <a:cxnLst>
                <a:cxn ang="0">
                  <a:pos x="T0" y="T1"/>
                </a:cxn>
                <a:cxn ang="0">
                  <a:pos x="T2" y="T3"/>
                </a:cxn>
                <a:cxn ang="0">
                  <a:pos x="T4" y="T5"/>
                </a:cxn>
              </a:cxnLst>
              <a:rect l="0" t="0" r="r" b="b"/>
              <a:pathLst>
                <a:path w="4163" h="8439">
                  <a:moveTo>
                    <a:pt x="4163" y="843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003" name="Freeform 115"/>
            <p:cNvSpPr>
              <a:spLocks/>
            </p:cNvSpPr>
            <p:nvPr/>
          </p:nvSpPr>
          <p:spPr bwMode="auto">
            <a:xfrm>
              <a:off x="1904" y="2536"/>
              <a:ext cx="689" cy="1409"/>
            </a:xfrm>
            <a:custGeom>
              <a:avLst/>
              <a:gdLst>
                <a:gd name="T0" fmla="*/ 0 w 4132"/>
                <a:gd name="T1" fmla="*/ 0 h 8455"/>
                <a:gd name="T2" fmla="*/ 4131 w 4132"/>
                <a:gd name="T3" fmla="*/ 8455 h 8455"/>
                <a:gd name="T4" fmla="*/ 4132 w 4132"/>
                <a:gd name="T5" fmla="*/ 8455 h 8455"/>
              </a:gdLst>
              <a:ahLst/>
              <a:cxnLst>
                <a:cxn ang="0">
                  <a:pos x="T0" y="T1"/>
                </a:cxn>
                <a:cxn ang="0">
                  <a:pos x="T2" y="T3"/>
                </a:cxn>
                <a:cxn ang="0">
                  <a:pos x="T4" y="T5"/>
                </a:cxn>
              </a:cxnLst>
              <a:rect l="0" t="0" r="r" b="b"/>
              <a:pathLst>
                <a:path w="4132" h="8455">
                  <a:moveTo>
                    <a:pt x="0" y="0"/>
                  </a:moveTo>
                  <a:lnTo>
                    <a:pt x="4131" y="8455"/>
                  </a:lnTo>
                  <a:lnTo>
                    <a:pt x="4132" y="845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004" name="Text Box 116"/>
            <p:cNvSpPr txBox="1">
              <a:spLocks noChangeArrowheads="1"/>
            </p:cNvSpPr>
            <p:nvPr/>
          </p:nvSpPr>
          <p:spPr bwMode="auto">
            <a:xfrm rot="3834684">
              <a:off x="1161" y="1006"/>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T</a:t>
              </a:r>
            </a:p>
          </p:txBody>
        </p:sp>
        <p:sp>
          <p:nvSpPr>
            <p:cNvPr id="166005" name="Text Box 117"/>
            <p:cNvSpPr txBox="1">
              <a:spLocks noChangeArrowheads="1"/>
            </p:cNvSpPr>
            <p:nvPr/>
          </p:nvSpPr>
          <p:spPr bwMode="auto">
            <a:xfrm rot="3834684">
              <a:off x="2482" y="3724"/>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T</a:t>
              </a:r>
            </a:p>
          </p:txBody>
        </p:sp>
      </p:grpSp>
      <p:sp>
        <p:nvSpPr>
          <p:cNvPr id="166006" name="Text Box 118"/>
          <p:cNvSpPr txBox="1">
            <a:spLocks noChangeArrowheads="1"/>
          </p:cNvSpPr>
          <p:nvPr/>
        </p:nvSpPr>
        <p:spPr bwMode="auto">
          <a:xfrm rot="-1630926">
            <a:off x="1663700" y="3795713"/>
            <a:ext cx="5334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chemeClr val="bg1"/>
                </a:solidFill>
                <a:effectLst/>
              </a:rPr>
              <a:t>S</a:t>
            </a:r>
          </a:p>
        </p:txBody>
      </p:sp>
      <p:sp>
        <p:nvSpPr>
          <p:cNvPr id="166007" name="Line 119"/>
          <p:cNvSpPr>
            <a:spLocks noChangeShapeType="1"/>
          </p:cNvSpPr>
          <p:nvPr/>
        </p:nvSpPr>
        <p:spPr bwMode="auto">
          <a:xfrm flipV="1">
            <a:off x="3630613" y="2438400"/>
            <a:ext cx="304800" cy="1066800"/>
          </a:xfrm>
          <a:prstGeom prst="line">
            <a:avLst/>
          </a:prstGeom>
          <a:noFill/>
          <a:ln w="952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008" name="Text Box 120"/>
          <p:cNvSpPr txBox="1">
            <a:spLocks noChangeArrowheads="1"/>
          </p:cNvSpPr>
          <p:nvPr/>
        </p:nvSpPr>
        <p:spPr bwMode="auto">
          <a:xfrm rot="17156662">
            <a:off x="3227388" y="2590800"/>
            <a:ext cx="990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b="0">
                <a:solidFill>
                  <a:schemeClr val="bg1"/>
                </a:solidFill>
                <a:effectLst/>
              </a:rPr>
              <a:t>R min</a:t>
            </a:r>
          </a:p>
        </p:txBody>
      </p:sp>
      <p:sp>
        <p:nvSpPr>
          <p:cNvPr id="166009" name="Text Box 121"/>
          <p:cNvSpPr txBox="1">
            <a:spLocks noChangeArrowheads="1"/>
          </p:cNvSpPr>
          <p:nvPr/>
        </p:nvSpPr>
        <p:spPr bwMode="auto">
          <a:xfrm rot="2691748">
            <a:off x="4449763" y="4521200"/>
            <a:ext cx="990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b="0">
                <a:solidFill>
                  <a:schemeClr val="bg1"/>
                </a:solidFill>
                <a:effectLst/>
              </a:rPr>
              <a:t>R max</a:t>
            </a:r>
          </a:p>
        </p:txBody>
      </p:sp>
      <p:sp>
        <p:nvSpPr>
          <p:cNvPr id="166010" name="Line 122"/>
          <p:cNvSpPr>
            <a:spLocks noChangeShapeType="1"/>
          </p:cNvSpPr>
          <p:nvPr/>
        </p:nvSpPr>
        <p:spPr bwMode="auto">
          <a:xfrm>
            <a:off x="3630613" y="3498850"/>
            <a:ext cx="1600200" cy="1606550"/>
          </a:xfrm>
          <a:prstGeom prst="line">
            <a:avLst/>
          </a:prstGeom>
          <a:noFill/>
          <a:ln w="952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011" name="Text Box 123"/>
          <p:cNvSpPr txBox="1">
            <a:spLocks noChangeArrowheads="1"/>
          </p:cNvSpPr>
          <p:nvPr/>
        </p:nvSpPr>
        <p:spPr bwMode="auto">
          <a:xfrm>
            <a:off x="2514600" y="0"/>
            <a:ext cx="6781800" cy="93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FFFF00"/>
                </a:solidFill>
                <a:effectLst/>
                <a:latin typeface="Arial" pitchFamily="34" charset="0"/>
              </a:rPr>
              <a:t>	    Diff. in length of any two radius vectors</a:t>
            </a:r>
          </a:p>
          <a:p>
            <a:pPr algn="l">
              <a:lnSpc>
                <a:spcPct val="100000"/>
              </a:lnSpc>
              <a:buFontTx/>
              <a:buNone/>
            </a:pPr>
            <a:endParaRPr lang="en-GB" sz="2200">
              <a:solidFill>
                <a:srgbClr val="FFFF00"/>
              </a:solidFill>
              <a:effectLst/>
              <a:latin typeface="Arial" pitchFamily="34" charset="0"/>
            </a:endParaRPr>
          </a:p>
        </p:txBody>
      </p:sp>
      <p:sp>
        <p:nvSpPr>
          <p:cNvPr id="166012" name="Line 124"/>
          <p:cNvSpPr>
            <a:spLocks noChangeShapeType="1"/>
          </p:cNvSpPr>
          <p:nvPr/>
        </p:nvSpPr>
        <p:spPr bwMode="auto">
          <a:xfrm>
            <a:off x="3733800" y="533400"/>
            <a:ext cx="52578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013" name="Text Box 125"/>
          <p:cNvSpPr txBox="1">
            <a:spLocks noChangeArrowheads="1"/>
          </p:cNvSpPr>
          <p:nvPr/>
        </p:nvSpPr>
        <p:spPr bwMode="auto">
          <a:xfrm>
            <a:off x="4343400" y="533400"/>
            <a:ext cx="4572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FFFF00"/>
                </a:solidFill>
                <a:effectLst/>
                <a:latin typeface="Arial" pitchFamily="34" charset="0"/>
              </a:rPr>
              <a:t>Angle between them in radians</a:t>
            </a:r>
            <a:endParaRPr lang="en-GB" sz="2200">
              <a:solidFill>
                <a:srgbClr val="FFFF00"/>
              </a:solidFill>
              <a:effectLst/>
              <a:latin typeface="Arial" pitchFamily="34" charset="0"/>
            </a:endParaRPr>
          </a:p>
        </p:txBody>
      </p:sp>
      <p:sp>
        <p:nvSpPr>
          <p:cNvPr id="166014" name="Text Box 126"/>
          <p:cNvSpPr txBox="1">
            <a:spLocks noChangeArrowheads="1"/>
          </p:cNvSpPr>
          <p:nvPr/>
        </p:nvSpPr>
        <p:spPr bwMode="auto">
          <a:xfrm>
            <a:off x="533400" y="304800"/>
            <a:ext cx="3352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FFFF00"/>
                </a:solidFill>
                <a:effectLst/>
                <a:latin typeface="Arial" pitchFamily="34" charset="0"/>
              </a:rPr>
              <a:t>Constant of the curve =</a:t>
            </a:r>
            <a:endParaRPr lang="en-GB" sz="2200">
              <a:solidFill>
                <a:srgbClr val="FFFF00"/>
              </a:solidFill>
              <a:effectLst/>
              <a:latin typeface="Arial" pitchFamily="34" charset="0"/>
            </a:endParaRPr>
          </a:p>
        </p:txBody>
      </p:sp>
      <p:sp>
        <p:nvSpPr>
          <p:cNvPr id="166015" name="Text Box 127"/>
          <p:cNvSpPr txBox="1">
            <a:spLocks noChangeArrowheads="1"/>
          </p:cNvSpPr>
          <p:nvPr/>
        </p:nvSpPr>
        <p:spPr bwMode="auto">
          <a:xfrm>
            <a:off x="5295900" y="1309688"/>
            <a:ext cx="4572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a:t>
            </a:r>
            <a:endParaRPr lang="en-GB" b="0">
              <a:solidFill>
                <a:srgbClr val="FFFF00"/>
              </a:solidFill>
              <a:effectLst/>
              <a:latin typeface="Arial" pitchFamily="34" charset="0"/>
            </a:endParaRPr>
          </a:p>
        </p:txBody>
      </p:sp>
      <p:sp>
        <p:nvSpPr>
          <p:cNvPr id="166016" name="Line 128"/>
          <p:cNvSpPr>
            <a:spLocks noChangeShapeType="1"/>
          </p:cNvSpPr>
          <p:nvPr/>
        </p:nvSpPr>
        <p:spPr bwMode="auto">
          <a:xfrm>
            <a:off x="5600700" y="1485900"/>
            <a:ext cx="2819400"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017" name="Text Box 129"/>
          <p:cNvSpPr txBox="1">
            <a:spLocks noChangeArrowheads="1"/>
          </p:cNvSpPr>
          <p:nvPr/>
        </p:nvSpPr>
        <p:spPr bwMode="auto">
          <a:xfrm>
            <a:off x="6172200" y="990600"/>
            <a:ext cx="2286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00CC00"/>
                </a:solidFill>
                <a:effectLst/>
                <a:latin typeface="Arial" pitchFamily="34" charset="0"/>
              </a:rPr>
              <a:t>OP – OP</a:t>
            </a:r>
            <a:r>
              <a:rPr lang="en-US" sz="2200" baseline="-25000">
                <a:solidFill>
                  <a:srgbClr val="00CC00"/>
                </a:solidFill>
                <a:effectLst/>
                <a:latin typeface="Arial" pitchFamily="34" charset="0"/>
              </a:rPr>
              <a:t>3</a:t>
            </a:r>
            <a:endParaRPr lang="en-GB" sz="2200" baseline="-25000">
              <a:solidFill>
                <a:srgbClr val="00CC00"/>
              </a:solidFill>
              <a:effectLst/>
              <a:latin typeface="Arial" pitchFamily="34" charset="0"/>
            </a:endParaRPr>
          </a:p>
        </p:txBody>
      </p:sp>
      <p:sp>
        <p:nvSpPr>
          <p:cNvPr id="166018" name="Text Box 130"/>
          <p:cNvSpPr txBox="1">
            <a:spLocks noChangeArrowheads="1"/>
          </p:cNvSpPr>
          <p:nvPr/>
        </p:nvSpPr>
        <p:spPr bwMode="auto">
          <a:xfrm>
            <a:off x="6629400" y="1554163"/>
            <a:ext cx="685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00CC00"/>
                </a:solidFill>
                <a:effectLst/>
                <a:latin typeface="Arial" pitchFamily="34" charset="0"/>
                <a:cs typeface="Arial" pitchFamily="34" charset="0"/>
              </a:rPr>
              <a:t>Π/2</a:t>
            </a:r>
            <a:endParaRPr lang="en-GB" sz="2200" baseline="-25000">
              <a:solidFill>
                <a:srgbClr val="00CC00"/>
              </a:solidFill>
              <a:effectLst/>
              <a:latin typeface="Arial" pitchFamily="34" charset="0"/>
            </a:endParaRPr>
          </a:p>
        </p:txBody>
      </p:sp>
      <p:grpSp>
        <p:nvGrpSpPr>
          <p:cNvPr id="166019" name="Group 131"/>
          <p:cNvGrpSpPr>
            <a:grpSpLocks/>
          </p:cNvGrpSpPr>
          <p:nvPr/>
        </p:nvGrpSpPr>
        <p:grpSpPr bwMode="auto">
          <a:xfrm>
            <a:off x="6096000" y="2209800"/>
            <a:ext cx="2590800" cy="838200"/>
            <a:chOff x="3840" y="1392"/>
            <a:chExt cx="1632" cy="528"/>
          </a:xfrm>
        </p:grpSpPr>
        <p:sp>
          <p:nvSpPr>
            <p:cNvPr id="166020" name="Text Box 132"/>
            <p:cNvSpPr txBox="1">
              <a:spLocks noChangeArrowheads="1"/>
            </p:cNvSpPr>
            <p:nvPr/>
          </p:nvSpPr>
          <p:spPr bwMode="auto">
            <a:xfrm>
              <a:off x="4032" y="1392"/>
              <a:ext cx="14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00CC00"/>
                  </a:solidFill>
                  <a:effectLst/>
                  <a:latin typeface="Arial" pitchFamily="34" charset="0"/>
                </a:rPr>
                <a:t>100 – 90</a:t>
              </a:r>
              <a:endParaRPr lang="en-GB" sz="2200" baseline="-25000">
                <a:solidFill>
                  <a:srgbClr val="00CC00"/>
                </a:solidFill>
                <a:effectLst/>
                <a:latin typeface="Arial" pitchFamily="34" charset="0"/>
              </a:endParaRPr>
            </a:p>
          </p:txBody>
        </p:sp>
        <p:sp>
          <p:nvSpPr>
            <p:cNvPr id="166021" name="Text Box 133"/>
            <p:cNvSpPr txBox="1">
              <a:spLocks noChangeArrowheads="1"/>
            </p:cNvSpPr>
            <p:nvPr/>
          </p:nvSpPr>
          <p:spPr bwMode="auto">
            <a:xfrm>
              <a:off x="3840" y="1545"/>
              <a:ext cx="2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a:t>
              </a:r>
              <a:endParaRPr lang="en-GB" b="0">
                <a:solidFill>
                  <a:srgbClr val="FFFF00"/>
                </a:solidFill>
                <a:effectLst/>
                <a:latin typeface="Arial" pitchFamily="34" charset="0"/>
              </a:endParaRPr>
            </a:p>
          </p:txBody>
        </p:sp>
        <p:sp>
          <p:nvSpPr>
            <p:cNvPr id="166022" name="Line 134"/>
            <p:cNvSpPr>
              <a:spLocks noChangeShapeType="1"/>
            </p:cNvSpPr>
            <p:nvPr/>
          </p:nvSpPr>
          <p:spPr bwMode="auto">
            <a:xfrm>
              <a:off x="3984" y="1656"/>
              <a:ext cx="984"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023" name="Text Box 135"/>
            <p:cNvSpPr txBox="1">
              <a:spLocks noChangeArrowheads="1"/>
            </p:cNvSpPr>
            <p:nvPr/>
          </p:nvSpPr>
          <p:spPr bwMode="auto">
            <a:xfrm>
              <a:off x="4272" y="1651"/>
              <a:ext cx="43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00CC00"/>
                  </a:solidFill>
                  <a:effectLst/>
                  <a:latin typeface="Arial" pitchFamily="34" charset="0"/>
                  <a:cs typeface="Arial" pitchFamily="34" charset="0"/>
                </a:rPr>
                <a:t>Π/2</a:t>
              </a:r>
              <a:endParaRPr lang="en-GB" sz="2200" baseline="-25000">
                <a:solidFill>
                  <a:srgbClr val="00CC00"/>
                </a:solidFill>
                <a:effectLst/>
                <a:latin typeface="Arial" pitchFamily="34" charset="0"/>
              </a:endParaRPr>
            </a:p>
          </p:txBody>
        </p:sp>
      </p:grpSp>
      <p:grpSp>
        <p:nvGrpSpPr>
          <p:cNvPr id="166024" name="Group 136"/>
          <p:cNvGrpSpPr>
            <a:grpSpLocks/>
          </p:cNvGrpSpPr>
          <p:nvPr/>
        </p:nvGrpSpPr>
        <p:grpSpPr bwMode="auto">
          <a:xfrm>
            <a:off x="6553200" y="3276600"/>
            <a:ext cx="2514600" cy="427038"/>
            <a:chOff x="4128" y="2064"/>
            <a:chExt cx="1584" cy="269"/>
          </a:xfrm>
        </p:grpSpPr>
        <p:sp>
          <p:nvSpPr>
            <p:cNvPr id="166025" name="Text Box 137"/>
            <p:cNvSpPr txBox="1">
              <a:spLocks noChangeArrowheads="1"/>
            </p:cNvSpPr>
            <p:nvPr/>
          </p:nvSpPr>
          <p:spPr bwMode="auto">
            <a:xfrm>
              <a:off x="4128" y="2073"/>
              <a:ext cx="2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a:t>
              </a:r>
              <a:endParaRPr lang="en-GB" b="0">
                <a:solidFill>
                  <a:srgbClr val="FFFF00"/>
                </a:solidFill>
                <a:effectLst/>
                <a:latin typeface="Arial" pitchFamily="34" charset="0"/>
              </a:endParaRPr>
            </a:p>
          </p:txBody>
        </p:sp>
        <p:sp>
          <p:nvSpPr>
            <p:cNvPr id="166026" name="Text Box 138"/>
            <p:cNvSpPr txBox="1">
              <a:spLocks noChangeArrowheads="1"/>
            </p:cNvSpPr>
            <p:nvPr/>
          </p:nvSpPr>
          <p:spPr bwMode="auto">
            <a:xfrm>
              <a:off x="4272" y="2064"/>
              <a:ext cx="14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a:solidFill>
                    <a:srgbClr val="00CC00"/>
                  </a:solidFill>
                  <a:effectLst/>
                  <a:latin typeface="Arial" pitchFamily="34" charset="0"/>
                </a:rPr>
                <a:t>6.37 mm</a:t>
              </a:r>
              <a:endParaRPr lang="en-GB" sz="2200" baseline="-25000">
                <a:solidFill>
                  <a:srgbClr val="00CC00"/>
                </a:solidFill>
                <a:effectLst/>
                <a:latin typeface="Arial" pitchFamily="34" charset="0"/>
              </a:endParaRPr>
            </a:p>
          </p:txBody>
        </p:sp>
      </p:grpSp>
      <p:sp>
        <p:nvSpPr>
          <p:cNvPr id="166027" name="Rectangle 139"/>
          <p:cNvSpPr>
            <a:spLocks noGrp="1" noChangeArrowheads="1"/>
          </p:cNvSpPr>
          <p:nvPr>
            <p:ph type="title" idx="4294967295"/>
          </p:nvPr>
        </p:nvSpPr>
        <p:spPr/>
        <p:txBody>
          <a:bodyPr/>
          <a:lstStyle/>
          <a:p>
            <a:r>
              <a:rPr lang="en-US"/>
              <a:t> </a:t>
            </a:r>
            <a:endParaRPr lang="en-GB"/>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65930"/>
                                        </p:tgtEl>
                                        <p:attrNameLst>
                                          <p:attrName>style.visibility</p:attrName>
                                        </p:attrNameLst>
                                      </p:cBhvr>
                                      <p:to>
                                        <p:strVal val="visible"/>
                                      </p:to>
                                    </p:set>
                                    <p:anim calcmode="lin" valueType="num">
                                      <p:cBhvr additive="base">
                                        <p:cTn id="7" dur="500" fill="hold"/>
                                        <p:tgtEl>
                                          <p:spTgt spid="165930"/>
                                        </p:tgtEl>
                                        <p:attrNameLst>
                                          <p:attrName>ppt_x</p:attrName>
                                        </p:attrNameLst>
                                      </p:cBhvr>
                                      <p:tavLst>
                                        <p:tav tm="0">
                                          <p:val>
                                            <p:strVal val="0-#ppt_w/2"/>
                                          </p:val>
                                        </p:tav>
                                        <p:tav tm="100000">
                                          <p:val>
                                            <p:strVal val="#ppt_x"/>
                                          </p:val>
                                        </p:tav>
                                      </p:tavLst>
                                    </p:anim>
                                    <p:anim calcmode="lin" valueType="num">
                                      <p:cBhvr additive="base">
                                        <p:cTn id="8" dur="500" fill="hold"/>
                                        <p:tgtEl>
                                          <p:spTgt spid="16593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65996"/>
                                        </p:tgtEl>
                                        <p:attrNameLst>
                                          <p:attrName>style.visibility</p:attrName>
                                        </p:attrNameLst>
                                      </p:cBhvr>
                                      <p:to>
                                        <p:strVal val="visible"/>
                                      </p:to>
                                    </p:set>
                                    <p:animEffect transition="in" filter="dissolve">
                                      <p:cBhvr>
                                        <p:cTn id="12" dur="500"/>
                                        <p:tgtEl>
                                          <p:spTgt spid="1659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165927"/>
                                        </p:tgtEl>
                                        <p:attrNameLst>
                                          <p:attrName>style.visibility</p:attrName>
                                        </p:attrNameLst>
                                      </p:cBhvr>
                                      <p:to>
                                        <p:strVal val="visible"/>
                                      </p:to>
                                    </p:set>
                                    <p:anim calcmode="lin" valueType="num">
                                      <p:cBhvr additive="base">
                                        <p:cTn id="17" dur="500" fill="hold"/>
                                        <p:tgtEl>
                                          <p:spTgt spid="165927"/>
                                        </p:tgtEl>
                                        <p:attrNameLst>
                                          <p:attrName>ppt_x</p:attrName>
                                        </p:attrNameLst>
                                      </p:cBhvr>
                                      <p:tavLst>
                                        <p:tav tm="0">
                                          <p:val>
                                            <p:strVal val="#ppt_x"/>
                                          </p:val>
                                        </p:tav>
                                        <p:tav tm="100000">
                                          <p:val>
                                            <p:strVal val="#ppt_x"/>
                                          </p:val>
                                        </p:tav>
                                      </p:tavLst>
                                    </p:anim>
                                    <p:anim calcmode="lin" valueType="num">
                                      <p:cBhvr additive="base">
                                        <p:cTn id="18" dur="500" fill="hold"/>
                                        <p:tgtEl>
                                          <p:spTgt spid="165927"/>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16" fill="hold" grpId="0" nodeType="clickEffect">
                                  <p:stCondLst>
                                    <p:cond delay="0"/>
                                  </p:stCondLst>
                                  <p:childTnLst>
                                    <p:set>
                                      <p:cBhvr>
                                        <p:cTn id="22" dur="1" fill="hold">
                                          <p:stCondLst>
                                            <p:cond delay="0"/>
                                          </p:stCondLst>
                                        </p:cTn>
                                        <p:tgtEl>
                                          <p:spTgt spid="165890"/>
                                        </p:tgtEl>
                                        <p:attrNameLst>
                                          <p:attrName>style.visibility</p:attrName>
                                        </p:attrNameLst>
                                      </p:cBhvr>
                                      <p:to>
                                        <p:strVal val="visible"/>
                                      </p:to>
                                    </p:set>
                                    <p:anim calcmode="lin" valueType="num">
                                      <p:cBhvr>
                                        <p:cTn id="23" dur="500" fill="hold"/>
                                        <p:tgtEl>
                                          <p:spTgt spid="165890"/>
                                        </p:tgtEl>
                                        <p:attrNameLst>
                                          <p:attrName>ppt_w</p:attrName>
                                        </p:attrNameLst>
                                      </p:cBhvr>
                                      <p:tavLst>
                                        <p:tav tm="0">
                                          <p:val>
                                            <p:fltVal val="0"/>
                                          </p:val>
                                        </p:tav>
                                        <p:tav tm="100000">
                                          <p:val>
                                            <p:strVal val="#ppt_w"/>
                                          </p:val>
                                        </p:tav>
                                      </p:tavLst>
                                    </p:anim>
                                    <p:anim calcmode="lin" valueType="num">
                                      <p:cBhvr>
                                        <p:cTn id="24" dur="500" fill="hold"/>
                                        <p:tgtEl>
                                          <p:spTgt spid="165890"/>
                                        </p:tgtEl>
                                        <p:attrNameLst>
                                          <p:attrName>ppt_h</p:attrName>
                                        </p:attrNameLst>
                                      </p:cBhvr>
                                      <p:tavLst>
                                        <p:tav tm="0">
                                          <p:val>
                                            <p:fltVal val="0"/>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12" fill="hold" grpId="0" nodeType="clickEffect">
                                  <p:stCondLst>
                                    <p:cond delay="0"/>
                                  </p:stCondLst>
                                  <p:childTnLst>
                                    <p:set>
                                      <p:cBhvr>
                                        <p:cTn id="28" dur="1" fill="hold">
                                          <p:stCondLst>
                                            <p:cond delay="0"/>
                                          </p:stCondLst>
                                        </p:cTn>
                                        <p:tgtEl>
                                          <p:spTgt spid="166010"/>
                                        </p:tgtEl>
                                        <p:attrNameLst>
                                          <p:attrName>style.visibility</p:attrName>
                                        </p:attrNameLst>
                                      </p:cBhvr>
                                      <p:to>
                                        <p:strVal val="visible"/>
                                      </p:to>
                                    </p:set>
                                    <p:animEffect transition="in" filter="strips(downLeft)">
                                      <p:cBhvr>
                                        <p:cTn id="29" dur="500"/>
                                        <p:tgtEl>
                                          <p:spTgt spid="166010"/>
                                        </p:tgtEl>
                                      </p:cBhvr>
                                    </p:animEffect>
                                  </p:childTnLst>
                                </p:cTn>
                              </p:par>
                            </p:childTnLst>
                          </p:cTn>
                        </p:par>
                        <p:par>
                          <p:cTn id="30" fill="hold" nodeType="afterGroup">
                            <p:stCondLst>
                              <p:cond delay="500"/>
                            </p:stCondLst>
                            <p:childTnLst>
                              <p:par>
                                <p:cTn id="31" presetID="9" presetClass="entr" presetSubtype="0" fill="hold" grpId="0" nodeType="afterEffect">
                                  <p:stCondLst>
                                    <p:cond delay="0"/>
                                  </p:stCondLst>
                                  <p:childTnLst>
                                    <p:set>
                                      <p:cBhvr>
                                        <p:cTn id="32" dur="1" fill="hold">
                                          <p:stCondLst>
                                            <p:cond delay="0"/>
                                          </p:stCondLst>
                                        </p:cTn>
                                        <p:tgtEl>
                                          <p:spTgt spid="166009"/>
                                        </p:tgtEl>
                                        <p:attrNameLst>
                                          <p:attrName>style.visibility</p:attrName>
                                        </p:attrNameLst>
                                      </p:cBhvr>
                                      <p:to>
                                        <p:strVal val="visible"/>
                                      </p:to>
                                    </p:set>
                                    <p:animEffect transition="in" filter="dissolve">
                                      <p:cBhvr>
                                        <p:cTn id="33" dur="500"/>
                                        <p:tgtEl>
                                          <p:spTgt spid="16600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3" presetClass="entr" presetSubtype="16" fill="hold" grpId="0" nodeType="clickEffect">
                                  <p:stCondLst>
                                    <p:cond delay="0"/>
                                  </p:stCondLst>
                                  <p:childTnLst>
                                    <p:set>
                                      <p:cBhvr>
                                        <p:cTn id="37" dur="1" fill="hold">
                                          <p:stCondLst>
                                            <p:cond delay="0"/>
                                          </p:stCondLst>
                                        </p:cTn>
                                        <p:tgtEl>
                                          <p:spTgt spid="165891"/>
                                        </p:tgtEl>
                                        <p:attrNameLst>
                                          <p:attrName>style.visibility</p:attrName>
                                        </p:attrNameLst>
                                      </p:cBhvr>
                                      <p:to>
                                        <p:strVal val="visible"/>
                                      </p:to>
                                    </p:set>
                                    <p:anim calcmode="lin" valueType="num">
                                      <p:cBhvr>
                                        <p:cTn id="38" dur="500" fill="hold"/>
                                        <p:tgtEl>
                                          <p:spTgt spid="165891"/>
                                        </p:tgtEl>
                                        <p:attrNameLst>
                                          <p:attrName>ppt_w</p:attrName>
                                        </p:attrNameLst>
                                      </p:cBhvr>
                                      <p:tavLst>
                                        <p:tav tm="0">
                                          <p:val>
                                            <p:fltVal val="0"/>
                                          </p:val>
                                        </p:tav>
                                        <p:tav tm="100000">
                                          <p:val>
                                            <p:strVal val="#ppt_w"/>
                                          </p:val>
                                        </p:tav>
                                      </p:tavLst>
                                    </p:anim>
                                    <p:anim calcmode="lin" valueType="num">
                                      <p:cBhvr>
                                        <p:cTn id="39" dur="500" fill="hold"/>
                                        <p:tgtEl>
                                          <p:spTgt spid="165891"/>
                                        </p:tgtEl>
                                        <p:attrNameLst>
                                          <p:attrName>ppt_h</p:attrName>
                                        </p:attrNameLst>
                                      </p:cBhvr>
                                      <p:tavLst>
                                        <p:tav tm="0">
                                          <p:val>
                                            <p:fltVal val="0"/>
                                          </p:val>
                                        </p:tav>
                                        <p:tav tm="100000">
                                          <p:val>
                                            <p:strVal val="#ppt_h"/>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8" presetClass="entr" presetSubtype="9" fill="hold" grpId="0" nodeType="clickEffect">
                                  <p:stCondLst>
                                    <p:cond delay="0"/>
                                  </p:stCondLst>
                                  <p:childTnLst>
                                    <p:set>
                                      <p:cBhvr>
                                        <p:cTn id="43" dur="1" fill="hold">
                                          <p:stCondLst>
                                            <p:cond delay="0"/>
                                          </p:stCondLst>
                                        </p:cTn>
                                        <p:tgtEl>
                                          <p:spTgt spid="166007"/>
                                        </p:tgtEl>
                                        <p:attrNameLst>
                                          <p:attrName>style.visibility</p:attrName>
                                        </p:attrNameLst>
                                      </p:cBhvr>
                                      <p:to>
                                        <p:strVal val="visible"/>
                                      </p:to>
                                    </p:set>
                                    <p:animEffect transition="in" filter="strips(upLeft)">
                                      <p:cBhvr>
                                        <p:cTn id="44" dur="500"/>
                                        <p:tgtEl>
                                          <p:spTgt spid="166007"/>
                                        </p:tgtEl>
                                      </p:cBhvr>
                                    </p:animEffect>
                                  </p:childTnLst>
                                </p:cTn>
                              </p:par>
                            </p:childTnLst>
                          </p:cTn>
                        </p:par>
                        <p:par>
                          <p:cTn id="45" fill="hold" nodeType="afterGroup">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166008"/>
                                        </p:tgtEl>
                                        <p:attrNameLst>
                                          <p:attrName>style.visibility</p:attrName>
                                        </p:attrNameLst>
                                      </p:cBhvr>
                                      <p:to>
                                        <p:strVal val="visible"/>
                                      </p:to>
                                    </p:set>
                                    <p:animEffect transition="in" filter="dissolve">
                                      <p:cBhvr>
                                        <p:cTn id="48" dur="500"/>
                                        <p:tgtEl>
                                          <p:spTgt spid="166008"/>
                                        </p:tgtEl>
                                      </p:cBhvr>
                                    </p:animEffect>
                                  </p:childTnLst>
                                </p:cTn>
                              </p:par>
                            </p:childTnLst>
                          </p:cTn>
                        </p:par>
                        <p:par>
                          <p:cTn id="49" fill="hold" nodeType="afterGroup">
                            <p:stCondLst>
                              <p:cond delay="1000"/>
                            </p:stCondLst>
                            <p:childTnLst>
                              <p:par>
                                <p:cTn id="50" presetID="18" presetClass="entr" presetSubtype="9" fill="hold" grpId="0" nodeType="afterEffect">
                                  <p:stCondLst>
                                    <p:cond delay="0"/>
                                  </p:stCondLst>
                                  <p:childTnLst>
                                    <p:set>
                                      <p:cBhvr>
                                        <p:cTn id="51" dur="1" fill="hold">
                                          <p:stCondLst>
                                            <p:cond delay="0"/>
                                          </p:stCondLst>
                                        </p:cTn>
                                        <p:tgtEl>
                                          <p:spTgt spid="165929"/>
                                        </p:tgtEl>
                                        <p:attrNameLst>
                                          <p:attrName>style.visibility</p:attrName>
                                        </p:attrNameLst>
                                      </p:cBhvr>
                                      <p:to>
                                        <p:strVal val="visible"/>
                                      </p:to>
                                    </p:set>
                                    <p:animEffect transition="in" filter="strips(upLeft)">
                                      <p:cBhvr>
                                        <p:cTn id="52" dur="500"/>
                                        <p:tgtEl>
                                          <p:spTgt spid="16592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8" presetClass="entr" presetSubtype="6" fill="hold" grpId="0" nodeType="clickEffect">
                                  <p:stCondLst>
                                    <p:cond delay="0"/>
                                  </p:stCondLst>
                                  <p:childTnLst>
                                    <p:set>
                                      <p:cBhvr>
                                        <p:cTn id="56" dur="1" fill="hold">
                                          <p:stCondLst>
                                            <p:cond delay="0"/>
                                          </p:stCondLst>
                                        </p:cTn>
                                        <p:tgtEl>
                                          <p:spTgt spid="165928"/>
                                        </p:tgtEl>
                                        <p:attrNameLst>
                                          <p:attrName>style.visibility</p:attrName>
                                        </p:attrNameLst>
                                      </p:cBhvr>
                                      <p:to>
                                        <p:strVal val="visible"/>
                                      </p:to>
                                    </p:set>
                                    <p:animEffect transition="in" filter="strips(downRight)">
                                      <p:cBhvr>
                                        <p:cTn id="57" dur="500"/>
                                        <p:tgtEl>
                                          <p:spTgt spid="16592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12" fill="hold" grpId="0" nodeType="clickEffect">
                                  <p:stCondLst>
                                    <p:cond delay="0"/>
                                  </p:stCondLst>
                                  <p:childTnLst>
                                    <p:set>
                                      <p:cBhvr>
                                        <p:cTn id="61" dur="1" fill="hold">
                                          <p:stCondLst>
                                            <p:cond delay="0"/>
                                          </p:stCondLst>
                                        </p:cTn>
                                        <p:tgtEl>
                                          <p:spTgt spid="165925"/>
                                        </p:tgtEl>
                                        <p:attrNameLst>
                                          <p:attrName>style.visibility</p:attrName>
                                        </p:attrNameLst>
                                      </p:cBhvr>
                                      <p:to>
                                        <p:strVal val="visible"/>
                                      </p:to>
                                    </p:set>
                                    <p:animEffect transition="in" filter="strips(downLeft)">
                                      <p:cBhvr>
                                        <p:cTn id="62" dur="500"/>
                                        <p:tgtEl>
                                          <p:spTgt spid="165925"/>
                                        </p:tgtEl>
                                      </p:cBhvr>
                                    </p:animEffect>
                                  </p:childTnLst>
                                </p:cTn>
                              </p:par>
                            </p:childTnLst>
                          </p:cTn>
                        </p:par>
                        <p:par>
                          <p:cTn id="63" fill="hold" nodeType="afterGroup">
                            <p:stCondLst>
                              <p:cond delay="500"/>
                            </p:stCondLst>
                            <p:childTnLst>
                              <p:par>
                                <p:cTn id="64" presetID="18" presetClass="entr" presetSubtype="6" fill="hold" grpId="0" nodeType="afterEffect">
                                  <p:stCondLst>
                                    <p:cond delay="0"/>
                                  </p:stCondLst>
                                  <p:childTnLst>
                                    <p:set>
                                      <p:cBhvr>
                                        <p:cTn id="65" dur="1" fill="hold">
                                          <p:stCondLst>
                                            <p:cond delay="0"/>
                                          </p:stCondLst>
                                        </p:cTn>
                                        <p:tgtEl>
                                          <p:spTgt spid="165926"/>
                                        </p:tgtEl>
                                        <p:attrNameLst>
                                          <p:attrName>style.visibility</p:attrName>
                                        </p:attrNameLst>
                                      </p:cBhvr>
                                      <p:to>
                                        <p:strVal val="visible"/>
                                      </p:to>
                                    </p:set>
                                    <p:animEffect transition="in" filter="strips(downRight)">
                                      <p:cBhvr>
                                        <p:cTn id="66" dur="500"/>
                                        <p:tgtEl>
                                          <p:spTgt spid="165926"/>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65973"/>
                                        </p:tgtEl>
                                        <p:attrNameLst>
                                          <p:attrName>style.visibility</p:attrName>
                                        </p:attrNameLst>
                                      </p:cBhvr>
                                      <p:to>
                                        <p:strVal val="visible"/>
                                      </p:to>
                                    </p:set>
                                    <p:animEffect transition="in" filter="dissolve">
                                      <p:cBhvr>
                                        <p:cTn id="71" dur="500"/>
                                        <p:tgtEl>
                                          <p:spTgt spid="165973"/>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165972"/>
                                        </p:tgtEl>
                                        <p:attrNameLst>
                                          <p:attrName>style.visibility</p:attrName>
                                        </p:attrNameLst>
                                      </p:cBhvr>
                                      <p:to>
                                        <p:strVal val="visible"/>
                                      </p:to>
                                    </p:set>
                                    <p:animEffect transition="in" filter="dissolve">
                                      <p:cBhvr>
                                        <p:cTn id="76" dur="500"/>
                                        <p:tgtEl>
                                          <p:spTgt spid="165972"/>
                                        </p:tgtEl>
                                      </p:cBhvr>
                                    </p:animEffect>
                                  </p:childTnLst>
                                </p:cTn>
                              </p:par>
                            </p:childTnLst>
                          </p:cTn>
                        </p:par>
                        <p:par>
                          <p:cTn id="77" fill="hold" nodeType="afterGroup">
                            <p:stCondLst>
                              <p:cond delay="500"/>
                            </p:stCondLst>
                            <p:childTnLst>
                              <p:par>
                                <p:cTn id="78" presetID="9" presetClass="entr" presetSubtype="0" fill="hold" grpId="0" nodeType="afterEffect">
                                  <p:stCondLst>
                                    <p:cond delay="0"/>
                                  </p:stCondLst>
                                  <p:childTnLst>
                                    <p:set>
                                      <p:cBhvr>
                                        <p:cTn id="79" dur="1" fill="hold">
                                          <p:stCondLst>
                                            <p:cond delay="0"/>
                                          </p:stCondLst>
                                        </p:cTn>
                                        <p:tgtEl>
                                          <p:spTgt spid="165974"/>
                                        </p:tgtEl>
                                        <p:attrNameLst>
                                          <p:attrName>style.visibility</p:attrName>
                                        </p:attrNameLst>
                                      </p:cBhvr>
                                      <p:to>
                                        <p:strVal val="visible"/>
                                      </p:to>
                                    </p:set>
                                    <p:animEffect transition="in" filter="dissolve">
                                      <p:cBhvr>
                                        <p:cTn id="80" dur="500"/>
                                        <p:tgtEl>
                                          <p:spTgt spid="165974"/>
                                        </p:tgtEl>
                                      </p:cBhvr>
                                    </p:animEffect>
                                  </p:childTnLst>
                                </p:cTn>
                              </p:par>
                            </p:childTnLst>
                          </p:cTn>
                        </p:par>
                        <p:par>
                          <p:cTn id="81" fill="hold" nodeType="afterGroup">
                            <p:stCondLst>
                              <p:cond delay="1000"/>
                            </p:stCondLst>
                            <p:childTnLst>
                              <p:par>
                                <p:cTn id="82" presetID="9" presetClass="entr" presetSubtype="0" fill="hold" grpId="0" nodeType="afterEffect">
                                  <p:stCondLst>
                                    <p:cond delay="0"/>
                                  </p:stCondLst>
                                  <p:childTnLst>
                                    <p:set>
                                      <p:cBhvr>
                                        <p:cTn id="83" dur="1" fill="hold">
                                          <p:stCondLst>
                                            <p:cond delay="0"/>
                                          </p:stCondLst>
                                        </p:cTn>
                                        <p:tgtEl>
                                          <p:spTgt spid="165975"/>
                                        </p:tgtEl>
                                        <p:attrNameLst>
                                          <p:attrName>style.visibility</p:attrName>
                                        </p:attrNameLst>
                                      </p:cBhvr>
                                      <p:to>
                                        <p:strVal val="visible"/>
                                      </p:to>
                                    </p:set>
                                    <p:animEffect transition="in" filter="dissolve">
                                      <p:cBhvr>
                                        <p:cTn id="84" dur="500"/>
                                        <p:tgtEl>
                                          <p:spTgt spid="165975"/>
                                        </p:tgtEl>
                                      </p:cBhvr>
                                    </p:animEffect>
                                  </p:childTnLst>
                                </p:cTn>
                              </p:par>
                            </p:childTnLst>
                          </p:cTn>
                        </p:par>
                        <p:par>
                          <p:cTn id="85" fill="hold" nodeType="afterGroup">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65976"/>
                                        </p:tgtEl>
                                        <p:attrNameLst>
                                          <p:attrName>style.visibility</p:attrName>
                                        </p:attrNameLst>
                                      </p:cBhvr>
                                      <p:to>
                                        <p:strVal val="visible"/>
                                      </p:to>
                                    </p:set>
                                    <p:animEffect transition="in" filter="dissolve">
                                      <p:cBhvr>
                                        <p:cTn id="88" dur="500"/>
                                        <p:tgtEl>
                                          <p:spTgt spid="165976"/>
                                        </p:tgtEl>
                                      </p:cBhvr>
                                    </p:animEffect>
                                  </p:childTnLst>
                                </p:cTn>
                              </p:par>
                            </p:childTnLst>
                          </p:cTn>
                        </p:par>
                        <p:par>
                          <p:cTn id="89" fill="hold" nodeType="afterGroup">
                            <p:stCondLst>
                              <p:cond delay="2000"/>
                            </p:stCondLst>
                            <p:childTnLst>
                              <p:par>
                                <p:cTn id="90" presetID="9" presetClass="entr" presetSubtype="0" fill="hold" grpId="0" nodeType="afterEffect">
                                  <p:stCondLst>
                                    <p:cond delay="0"/>
                                  </p:stCondLst>
                                  <p:childTnLst>
                                    <p:set>
                                      <p:cBhvr>
                                        <p:cTn id="91" dur="1" fill="hold">
                                          <p:stCondLst>
                                            <p:cond delay="0"/>
                                          </p:stCondLst>
                                        </p:cTn>
                                        <p:tgtEl>
                                          <p:spTgt spid="165977"/>
                                        </p:tgtEl>
                                        <p:attrNameLst>
                                          <p:attrName>style.visibility</p:attrName>
                                        </p:attrNameLst>
                                      </p:cBhvr>
                                      <p:to>
                                        <p:strVal val="visible"/>
                                      </p:to>
                                    </p:set>
                                    <p:animEffect transition="in" filter="dissolve">
                                      <p:cBhvr>
                                        <p:cTn id="92" dur="500"/>
                                        <p:tgtEl>
                                          <p:spTgt spid="165977"/>
                                        </p:tgtEl>
                                      </p:cBhvr>
                                    </p:animEffect>
                                  </p:childTnLst>
                                </p:cTn>
                              </p:par>
                            </p:childTnLst>
                          </p:cTn>
                        </p:par>
                        <p:par>
                          <p:cTn id="93" fill="hold" nodeType="afterGroup">
                            <p:stCondLst>
                              <p:cond delay="2500"/>
                            </p:stCondLst>
                            <p:childTnLst>
                              <p:par>
                                <p:cTn id="94" presetID="9" presetClass="entr" presetSubtype="0" fill="hold" grpId="0" nodeType="afterEffect">
                                  <p:stCondLst>
                                    <p:cond delay="0"/>
                                  </p:stCondLst>
                                  <p:childTnLst>
                                    <p:set>
                                      <p:cBhvr>
                                        <p:cTn id="95" dur="1" fill="hold">
                                          <p:stCondLst>
                                            <p:cond delay="0"/>
                                          </p:stCondLst>
                                        </p:cTn>
                                        <p:tgtEl>
                                          <p:spTgt spid="165978"/>
                                        </p:tgtEl>
                                        <p:attrNameLst>
                                          <p:attrName>style.visibility</p:attrName>
                                        </p:attrNameLst>
                                      </p:cBhvr>
                                      <p:to>
                                        <p:strVal val="visible"/>
                                      </p:to>
                                    </p:set>
                                    <p:animEffect transition="in" filter="dissolve">
                                      <p:cBhvr>
                                        <p:cTn id="96" dur="500"/>
                                        <p:tgtEl>
                                          <p:spTgt spid="165978"/>
                                        </p:tgtEl>
                                      </p:cBhvr>
                                    </p:animEffect>
                                  </p:childTnLst>
                                </p:cTn>
                              </p:par>
                            </p:childTnLst>
                          </p:cTn>
                        </p:par>
                        <p:par>
                          <p:cTn id="97" fill="hold" nodeType="afterGroup">
                            <p:stCondLst>
                              <p:cond delay="3000"/>
                            </p:stCondLst>
                            <p:childTnLst>
                              <p:par>
                                <p:cTn id="98" presetID="9" presetClass="entr" presetSubtype="0" fill="hold" grpId="0" nodeType="afterEffect">
                                  <p:stCondLst>
                                    <p:cond delay="0"/>
                                  </p:stCondLst>
                                  <p:childTnLst>
                                    <p:set>
                                      <p:cBhvr>
                                        <p:cTn id="99" dur="1" fill="hold">
                                          <p:stCondLst>
                                            <p:cond delay="0"/>
                                          </p:stCondLst>
                                        </p:cTn>
                                        <p:tgtEl>
                                          <p:spTgt spid="165979"/>
                                        </p:tgtEl>
                                        <p:attrNameLst>
                                          <p:attrName>style.visibility</p:attrName>
                                        </p:attrNameLst>
                                      </p:cBhvr>
                                      <p:to>
                                        <p:strVal val="visible"/>
                                      </p:to>
                                    </p:set>
                                    <p:animEffect transition="in" filter="dissolve">
                                      <p:cBhvr>
                                        <p:cTn id="100" dur="500"/>
                                        <p:tgtEl>
                                          <p:spTgt spid="165979"/>
                                        </p:tgtEl>
                                      </p:cBhvr>
                                    </p:animEffect>
                                  </p:childTnLst>
                                </p:cTn>
                              </p:par>
                            </p:childTnLst>
                          </p:cTn>
                        </p:par>
                        <p:par>
                          <p:cTn id="101" fill="hold" nodeType="afterGroup">
                            <p:stCondLst>
                              <p:cond delay="3500"/>
                            </p:stCondLst>
                            <p:childTnLst>
                              <p:par>
                                <p:cTn id="102" presetID="9" presetClass="entr" presetSubtype="0" fill="hold" grpId="0" nodeType="afterEffect">
                                  <p:stCondLst>
                                    <p:cond delay="0"/>
                                  </p:stCondLst>
                                  <p:childTnLst>
                                    <p:set>
                                      <p:cBhvr>
                                        <p:cTn id="103" dur="1" fill="hold">
                                          <p:stCondLst>
                                            <p:cond delay="0"/>
                                          </p:stCondLst>
                                        </p:cTn>
                                        <p:tgtEl>
                                          <p:spTgt spid="165980"/>
                                        </p:tgtEl>
                                        <p:attrNameLst>
                                          <p:attrName>style.visibility</p:attrName>
                                        </p:attrNameLst>
                                      </p:cBhvr>
                                      <p:to>
                                        <p:strVal val="visible"/>
                                      </p:to>
                                    </p:set>
                                    <p:animEffect transition="in" filter="dissolve">
                                      <p:cBhvr>
                                        <p:cTn id="104" dur="500"/>
                                        <p:tgtEl>
                                          <p:spTgt spid="165980"/>
                                        </p:tgtEl>
                                      </p:cBhvr>
                                    </p:animEffect>
                                  </p:childTnLst>
                                </p:cTn>
                              </p:par>
                            </p:childTnLst>
                          </p:cTn>
                        </p:par>
                        <p:par>
                          <p:cTn id="105" fill="hold" nodeType="afterGroup">
                            <p:stCondLst>
                              <p:cond delay="4000"/>
                            </p:stCondLst>
                            <p:childTnLst>
                              <p:par>
                                <p:cTn id="106" presetID="9" presetClass="entr" presetSubtype="0" fill="hold" grpId="0" nodeType="afterEffect">
                                  <p:stCondLst>
                                    <p:cond delay="0"/>
                                  </p:stCondLst>
                                  <p:childTnLst>
                                    <p:set>
                                      <p:cBhvr>
                                        <p:cTn id="107" dur="1" fill="hold">
                                          <p:stCondLst>
                                            <p:cond delay="0"/>
                                          </p:stCondLst>
                                        </p:cTn>
                                        <p:tgtEl>
                                          <p:spTgt spid="165981"/>
                                        </p:tgtEl>
                                        <p:attrNameLst>
                                          <p:attrName>style.visibility</p:attrName>
                                        </p:attrNameLst>
                                      </p:cBhvr>
                                      <p:to>
                                        <p:strVal val="visible"/>
                                      </p:to>
                                    </p:set>
                                    <p:animEffect transition="in" filter="dissolve">
                                      <p:cBhvr>
                                        <p:cTn id="108" dur="500"/>
                                        <p:tgtEl>
                                          <p:spTgt spid="165981"/>
                                        </p:tgtEl>
                                      </p:cBhvr>
                                    </p:animEffect>
                                  </p:childTnLst>
                                </p:cTn>
                              </p:par>
                            </p:childTnLst>
                          </p:cTn>
                        </p:par>
                        <p:par>
                          <p:cTn id="109" fill="hold" nodeType="afterGroup">
                            <p:stCondLst>
                              <p:cond delay="4500"/>
                            </p:stCondLst>
                            <p:childTnLst>
                              <p:par>
                                <p:cTn id="110" presetID="9" presetClass="entr" presetSubtype="0" fill="hold" grpId="0" nodeType="afterEffect">
                                  <p:stCondLst>
                                    <p:cond delay="0"/>
                                  </p:stCondLst>
                                  <p:childTnLst>
                                    <p:set>
                                      <p:cBhvr>
                                        <p:cTn id="111" dur="1" fill="hold">
                                          <p:stCondLst>
                                            <p:cond delay="0"/>
                                          </p:stCondLst>
                                        </p:cTn>
                                        <p:tgtEl>
                                          <p:spTgt spid="165982"/>
                                        </p:tgtEl>
                                        <p:attrNameLst>
                                          <p:attrName>style.visibility</p:attrName>
                                        </p:attrNameLst>
                                      </p:cBhvr>
                                      <p:to>
                                        <p:strVal val="visible"/>
                                      </p:to>
                                    </p:set>
                                    <p:animEffect transition="in" filter="dissolve">
                                      <p:cBhvr>
                                        <p:cTn id="112" dur="500"/>
                                        <p:tgtEl>
                                          <p:spTgt spid="165982"/>
                                        </p:tgtEl>
                                      </p:cBhvr>
                                    </p:animEffect>
                                  </p:childTnLst>
                                </p:cTn>
                              </p:par>
                            </p:childTnLst>
                          </p:cTn>
                        </p:par>
                        <p:par>
                          <p:cTn id="113" fill="hold" nodeType="afterGroup">
                            <p:stCondLst>
                              <p:cond delay="5000"/>
                            </p:stCondLst>
                            <p:childTnLst>
                              <p:par>
                                <p:cTn id="114" presetID="9" presetClass="entr" presetSubtype="0" fill="hold" grpId="0" nodeType="afterEffect">
                                  <p:stCondLst>
                                    <p:cond delay="0"/>
                                  </p:stCondLst>
                                  <p:childTnLst>
                                    <p:set>
                                      <p:cBhvr>
                                        <p:cTn id="115" dur="1" fill="hold">
                                          <p:stCondLst>
                                            <p:cond delay="0"/>
                                          </p:stCondLst>
                                        </p:cTn>
                                        <p:tgtEl>
                                          <p:spTgt spid="165983"/>
                                        </p:tgtEl>
                                        <p:attrNameLst>
                                          <p:attrName>style.visibility</p:attrName>
                                        </p:attrNameLst>
                                      </p:cBhvr>
                                      <p:to>
                                        <p:strVal val="visible"/>
                                      </p:to>
                                    </p:set>
                                    <p:animEffect transition="in" filter="dissolve">
                                      <p:cBhvr>
                                        <p:cTn id="116" dur="500"/>
                                        <p:tgtEl>
                                          <p:spTgt spid="165983"/>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9" presetClass="entr" presetSubtype="0" fill="hold" nodeType="clickEffect">
                                  <p:stCondLst>
                                    <p:cond delay="0"/>
                                  </p:stCondLst>
                                  <p:childTnLst>
                                    <p:set>
                                      <p:cBhvr>
                                        <p:cTn id="120" dur="1" fill="hold">
                                          <p:stCondLst>
                                            <p:cond delay="0"/>
                                          </p:stCondLst>
                                        </p:cTn>
                                        <p:tgtEl>
                                          <p:spTgt spid="165922"/>
                                        </p:tgtEl>
                                        <p:attrNameLst>
                                          <p:attrName>style.visibility</p:attrName>
                                        </p:attrNameLst>
                                      </p:cBhvr>
                                      <p:to>
                                        <p:strVal val="visible"/>
                                      </p:to>
                                    </p:set>
                                    <p:animEffect transition="in" filter="dissolve">
                                      <p:cBhvr>
                                        <p:cTn id="121" dur="500"/>
                                        <p:tgtEl>
                                          <p:spTgt spid="165922"/>
                                        </p:tgtEl>
                                      </p:cBhvr>
                                    </p:animEffect>
                                  </p:childTnLst>
                                </p:cTn>
                              </p:par>
                            </p:childTnLst>
                          </p:cTn>
                        </p:par>
                        <p:par>
                          <p:cTn id="122" fill="hold" nodeType="afterGroup">
                            <p:stCondLst>
                              <p:cond delay="500"/>
                            </p:stCondLst>
                            <p:childTnLst>
                              <p:par>
                                <p:cTn id="123" presetID="9" presetClass="entr" presetSubtype="0" fill="hold" grpId="0" nodeType="afterEffect">
                                  <p:stCondLst>
                                    <p:cond delay="0"/>
                                  </p:stCondLst>
                                  <p:childTnLst>
                                    <p:set>
                                      <p:cBhvr>
                                        <p:cTn id="124" dur="1" fill="hold">
                                          <p:stCondLst>
                                            <p:cond delay="0"/>
                                          </p:stCondLst>
                                        </p:cTn>
                                        <p:tgtEl>
                                          <p:spTgt spid="165962"/>
                                        </p:tgtEl>
                                        <p:attrNameLst>
                                          <p:attrName>style.visibility</p:attrName>
                                        </p:attrNameLst>
                                      </p:cBhvr>
                                      <p:to>
                                        <p:strVal val="visible"/>
                                      </p:to>
                                    </p:set>
                                    <p:animEffect transition="in" filter="dissolve">
                                      <p:cBhvr>
                                        <p:cTn id="125" dur="500"/>
                                        <p:tgtEl>
                                          <p:spTgt spid="165962"/>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nodeType="clickEffect">
                                  <p:stCondLst>
                                    <p:cond delay="0"/>
                                  </p:stCondLst>
                                  <p:childTnLst>
                                    <p:set>
                                      <p:cBhvr>
                                        <p:cTn id="129" dur="1" fill="hold">
                                          <p:stCondLst>
                                            <p:cond delay="0"/>
                                          </p:stCondLst>
                                        </p:cTn>
                                        <p:tgtEl>
                                          <p:spTgt spid="165919"/>
                                        </p:tgtEl>
                                        <p:attrNameLst>
                                          <p:attrName>style.visibility</p:attrName>
                                        </p:attrNameLst>
                                      </p:cBhvr>
                                      <p:to>
                                        <p:strVal val="visible"/>
                                      </p:to>
                                    </p:set>
                                    <p:animEffect transition="in" filter="dissolve">
                                      <p:cBhvr>
                                        <p:cTn id="130" dur="500"/>
                                        <p:tgtEl>
                                          <p:spTgt spid="165919"/>
                                        </p:tgtEl>
                                      </p:cBhvr>
                                    </p:animEffect>
                                  </p:childTnLst>
                                </p:cTn>
                              </p:par>
                            </p:childTnLst>
                          </p:cTn>
                        </p:par>
                        <p:par>
                          <p:cTn id="131" fill="hold" nodeType="afterGroup">
                            <p:stCondLst>
                              <p:cond delay="500"/>
                            </p:stCondLst>
                            <p:childTnLst>
                              <p:par>
                                <p:cTn id="132" presetID="9" presetClass="entr" presetSubtype="0" fill="hold" grpId="0" nodeType="afterEffect">
                                  <p:stCondLst>
                                    <p:cond delay="0"/>
                                  </p:stCondLst>
                                  <p:childTnLst>
                                    <p:set>
                                      <p:cBhvr>
                                        <p:cTn id="133" dur="1" fill="hold">
                                          <p:stCondLst>
                                            <p:cond delay="0"/>
                                          </p:stCondLst>
                                        </p:cTn>
                                        <p:tgtEl>
                                          <p:spTgt spid="165963"/>
                                        </p:tgtEl>
                                        <p:attrNameLst>
                                          <p:attrName>style.visibility</p:attrName>
                                        </p:attrNameLst>
                                      </p:cBhvr>
                                      <p:to>
                                        <p:strVal val="visible"/>
                                      </p:to>
                                    </p:set>
                                    <p:animEffect transition="in" filter="dissolve">
                                      <p:cBhvr>
                                        <p:cTn id="134" dur="500"/>
                                        <p:tgtEl>
                                          <p:spTgt spid="165963"/>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9" presetClass="entr" presetSubtype="0" fill="hold" nodeType="clickEffect">
                                  <p:stCondLst>
                                    <p:cond delay="0"/>
                                  </p:stCondLst>
                                  <p:childTnLst>
                                    <p:set>
                                      <p:cBhvr>
                                        <p:cTn id="138" dur="1" fill="hold">
                                          <p:stCondLst>
                                            <p:cond delay="0"/>
                                          </p:stCondLst>
                                        </p:cTn>
                                        <p:tgtEl>
                                          <p:spTgt spid="165916"/>
                                        </p:tgtEl>
                                        <p:attrNameLst>
                                          <p:attrName>style.visibility</p:attrName>
                                        </p:attrNameLst>
                                      </p:cBhvr>
                                      <p:to>
                                        <p:strVal val="visible"/>
                                      </p:to>
                                    </p:set>
                                    <p:animEffect transition="in" filter="dissolve">
                                      <p:cBhvr>
                                        <p:cTn id="139" dur="500"/>
                                        <p:tgtEl>
                                          <p:spTgt spid="165916"/>
                                        </p:tgtEl>
                                      </p:cBhvr>
                                    </p:animEffect>
                                  </p:childTnLst>
                                </p:cTn>
                              </p:par>
                            </p:childTnLst>
                          </p:cTn>
                        </p:par>
                        <p:par>
                          <p:cTn id="140" fill="hold" nodeType="afterGroup">
                            <p:stCondLst>
                              <p:cond delay="500"/>
                            </p:stCondLst>
                            <p:childTnLst>
                              <p:par>
                                <p:cTn id="141" presetID="9" presetClass="entr" presetSubtype="0" fill="hold" grpId="0" nodeType="afterEffect">
                                  <p:stCondLst>
                                    <p:cond delay="0"/>
                                  </p:stCondLst>
                                  <p:childTnLst>
                                    <p:set>
                                      <p:cBhvr>
                                        <p:cTn id="142" dur="1" fill="hold">
                                          <p:stCondLst>
                                            <p:cond delay="0"/>
                                          </p:stCondLst>
                                        </p:cTn>
                                        <p:tgtEl>
                                          <p:spTgt spid="165961"/>
                                        </p:tgtEl>
                                        <p:attrNameLst>
                                          <p:attrName>style.visibility</p:attrName>
                                        </p:attrNameLst>
                                      </p:cBhvr>
                                      <p:to>
                                        <p:strVal val="visible"/>
                                      </p:to>
                                    </p:set>
                                    <p:animEffect transition="in" filter="dissolve">
                                      <p:cBhvr>
                                        <p:cTn id="143" dur="500"/>
                                        <p:tgtEl>
                                          <p:spTgt spid="165961"/>
                                        </p:tgtEl>
                                      </p:cBhvr>
                                    </p:animEffect>
                                  </p:childTnLst>
                                </p:cTn>
                              </p:par>
                            </p:childTnLst>
                          </p:cTn>
                        </p:par>
                        <p:par>
                          <p:cTn id="144" fill="hold" nodeType="afterGroup">
                            <p:stCondLst>
                              <p:cond delay="1000"/>
                            </p:stCondLst>
                            <p:childTnLst>
                              <p:par>
                                <p:cTn id="145" presetID="9" presetClass="entr" presetSubtype="0" fill="hold" nodeType="afterEffect">
                                  <p:stCondLst>
                                    <p:cond delay="0"/>
                                  </p:stCondLst>
                                  <p:childTnLst>
                                    <p:set>
                                      <p:cBhvr>
                                        <p:cTn id="146" dur="1" fill="hold">
                                          <p:stCondLst>
                                            <p:cond delay="0"/>
                                          </p:stCondLst>
                                        </p:cTn>
                                        <p:tgtEl>
                                          <p:spTgt spid="165913"/>
                                        </p:tgtEl>
                                        <p:attrNameLst>
                                          <p:attrName>style.visibility</p:attrName>
                                        </p:attrNameLst>
                                      </p:cBhvr>
                                      <p:to>
                                        <p:strVal val="visible"/>
                                      </p:to>
                                    </p:set>
                                    <p:animEffect transition="in" filter="dissolve">
                                      <p:cBhvr>
                                        <p:cTn id="147" dur="500"/>
                                        <p:tgtEl>
                                          <p:spTgt spid="165913"/>
                                        </p:tgtEl>
                                      </p:cBhvr>
                                    </p:animEffect>
                                  </p:childTnLst>
                                </p:cTn>
                              </p:par>
                            </p:childTnLst>
                          </p:cTn>
                        </p:par>
                        <p:par>
                          <p:cTn id="148" fill="hold" nodeType="afterGroup">
                            <p:stCondLst>
                              <p:cond delay="1500"/>
                            </p:stCondLst>
                            <p:childTnLst>
                              <p:par>
                                <p:cTn id="149" presetID="9" presetClass="entr" presetSubtype="0" fill="hold" grpId="0" nodeType="afterEffect">
                                  <p:stCondLst>
                                    <p:cond delay="0"/>
                                  </p:stCondLst>
                                  <p:childTnLst>
                                    <p:set>
                                      <p:cBhvr>
                                        <p:cTn id="150" dur="1" fill="hold">
                                          <p:stCondLst>
                                            <p:cond delay="0"/>
                                          </p:stCondLst>
                                        </p:cTn>
                                        <p:tgtEl>
                                          <p:spTgt spid="165967"/>
                                        </p:tgtEl>
                                        <p:attrNameLst>
                                          <p:attrName>style.visibility</p:attrName>
                                        </p:attrNameLst>
                                      </p:cBhvr>
                                      <p:to>
                                        <p:strVal val="visible"/>
                                      </p:to>
                                    </p:set>
                                    <p:animEffect transition="in" filter="dissolve">
                                      <p:cBhvr>
                                        <p:cTn id="151" dur="500"/>
                                        <p:tgtEl>
                                          <p:spTgt spid="165967"/>
                                        </p:tgtEl>
                                      </p:cBhvr>
                                    </p:animEffect>
                                  </p:childTnLst>
                                </p:cTn>
                              </p:par>
                            </p:childTnLst>
                          </p:cTn>
                        </p:par>
                        <p:par>
                          <p:cTn id="152" fill="hold" nodeType="afterGroup">
                            <p:stCondLst>
                              <p:cond delay="2000"/>
                            </p:stCondLst>
                            <p:childTnLst>
                              <p:par>
                                <p:cTn id="153" presetID="9" presetClass="entr" presetSubtype="0" fill="hold" nodeType="afterEffect">
                                  <p:stCondLst>
                                    <p:cond delay="0"/>
                                  </p:stCondLst>
                                  <p:childTnLst>
                                    <p:set>
                                      <p:cBhvr>
                                        <p:cTn id="154" dur="1" fill="hold">
                                          <p:stCondLst>
                                            <p:cond delay="0"/>
                                          </p:stCondLst>
                                        </p:cTn>
                                        <p:tgtEl>
                                          <p:spTgt spid="165910"/>
                                        </p:tgtEl>
                                        <p:attrNameLst>
                                          <p:attrName>style.visibility</p:attrName>
                                        </p:attrNameLst>
                                      </p:cBhvr>
                                      <p:to>
                                        <p:strVal val="visible"/>
                                      </p:to>
                                    </p:set>
                                    <p:animEffect transition="in" filter="dissolve">
                                      <p:cBhvr>
                                        <p:cTn id="155" dur="500"/>
                                        <p:tgtEl>
                                          <p:spTgt spid="165910"/>
                                        </p:tgtEl>
                                      </p:cBhvr>
                                    </p:animEffect>
                                  </p:childTnLst>
                                </p:cTn>
                              </p:par>
                            </p:childTnLst>
                          </p:cTn>
                        </p:par>
                        <p:par>
                          <p:cTn id="156" fill="hold" nodeType="afterGroup">
                            <p:stCondLst>
                              <p:cond delay="2500"/>
                            </p:stCondLst>
                            <p:childTnLst>
                              <p:par>
                                <p:cTn id="157" presetID="9" presetClass="entr" presetSubtype="0" fill="hold" grpId="0" nodeType="afterEffect">
                                  <p:stCondLst>
                                    <p:cond delay="0"/>
                                  </p:stCondLst>
                                  <p:childTnLst>
                                    <p:set>
                                      <p:cBhvr>
                                        <p:cTn id="158" dur="1" fill="hold">
                                          <p:stCondLst>
                                            <p:cond delay="0"/>
                                          </p:stCondLst>
                                        </p:cTn>
                                        <p:tgtEl>
                                          <p:spTgt spid="165965"/>
                                        </p:tgtEl>
                                        <p:attrNameLst>
                                          <p:attrName>style.visibility</p:attrName>
                                        </p:attrNameLst>
                                      </p:cBhvr>
                                      <p:to>
                                        <p:strVal val="visible"/>
                                      </p:to>
                                    </p:set>
                                    <p:animEffect transition="in" filter="dissolve">
                                      <p:cBhvr>
                                        <p:cTn id="159" dur="500"/>
                                        <p:tgtEl>
                                          <p:spTgt spid="165965"/>
                                        </p:tgtEl>
                                      </p:cBhvr>
                                    </p:animEffect>
                                  </p:childTnLst>
                                </p:cTn>
                              </p:par>
                            </p:childTnLst>
                          </p:cTn>
                        </p:par>
                        <p:par>
                          <p:cTn id="160" fill="hold" nodeType="afterGroup">
                            <p:stCondLst>
                              <p:cond delay="3000"/>
                            </p:stCondLst>
                            <p:childTnLst>
                              <p:par>
                                <p:cTn id="161" presetID="9" presetClass="entr" presetSubtype="0" fill="hold" nodeType="afterEffect">
                                  <p:stCondLst>
                                    <p:cond delay="0"/>
                                  </p:stCondLst>
                                  <p:childTnLst>
                                    <p:set>
                                      <p:cBhvr>
                                        <p:cTn id="162" dur="1" fill="hold">
                                          <p:stCondLst>
                                            <p:cond delay="0"/>
                                          </p:stCondLst>
                                        </p:cTn>
                                        <p:tgtEl>
                                          <p:spTgt spid="165907"/>
                                        </p:tgtEl>
                                        <p:attrNameLst>
                                          <p:attrName>style.visibility</p:attrName>
                                        </p:attrNameLst>
                                      </p:cBhvr>
                                      <p:to>
                                        <p:strVal val="visible"/>
                                      </p:to>
                                    </p:set>
                                    <p:animEffect transition="in" filter="dissolve">
                                      <p:cBhvr>
                                        <p:cTn id="163" dur="500"/>
                                        <p:tgtEl>
                                          <p:spTgt spid="165907"/>
                                        </p:tgtEl>
                                      </p:cBhvr>
                                    </p:animEffect>
                                  </p:childTnLst>
                                </p:cTn>
                              </p:par>
                            </p:childTnLst>
                          </p:cTn>
                        </p:par>
                        <p:par>
                          <p:cTn id="164" fill="hold" nodeType="afterGroup">
                            <p:stCondLst>
                              <p:cond delay="3500"/>
                            </p:stCondLst>
                            <p:childTnLst>
                              <p:par>
                                <p:cTn id="165" presetID="9" presetClass="entr" presetSubtype="0" fill="hold" grpId="0" nodeType="afterEffect">
                                  <p:stCondLst>
                                    <p:cond delay="0"/>
                                  </p:stCondLst>
                                  <p:childTnLst>
                                    <p:set>
                                      <p:cBhvr>
                                        <p:cTn id="166" dur="1" fill="hold">
                                          <p:stCondLst>
                                            <p:cond delay="0"/>
                                          </p:stCondLst>
                                        </p:cTn>
                                        <p:tgtEl>
                                          <p:spTgt spid="165964"/>
                                        </p:tgtEl>
                                        <p:attrNameLst>
                                          <p:attrName>style.visibility</p:attrName>
                                        </p:attrNameLst>
                                      </p:cBhvr>
                                      <p:to>
                                        <p:strVal val="visible"/>
                                      </p:to>
                                    </p:set>
                                    <p:animEffect transition="in" filter="dissolve">
                                      <p:cBhvr>
                                        <p:cTn id="167" dur="500"/>
                                        <p:tgtEl>
                                          <p:spTgt spid="165964"/>
                                        </p:tgtEl>
                                      </p:cBhvr>
                                    </p:animEffect>
                                  </p:childTnLst>
                                </p:cTn>
                              </p:par>
                            </p:childTnLst>
                          </p:cTn>
                        </p:par>
                        <p:par>
                          <p:cTn id="168" fill="hold" nodeType="afterGroup">
                            <p:stCondLst>
                              <p:cond delay="4000"/>
                            </p:stCondLst>
                            <p:childTnLst>
                              <p:par>
                                <p:cTn id="169" presetID="9" presetClass="entr" presetSubtype="0" fill="hold" nodeType="afterEffect">
                                  <p:stCondLst>
                                    <p:cond delay="0"/>
                                  </p:stCondLst>
                                  <p:childTnLst>
                                    <p:set>
                                      <p:cBhvr>
                                        <p:cTn id="170" dur="1" fill="hold">
                                          <p:stCondLst>
                                            <p:cond delay="0"/>
                                          </p:stCondLst>
                                        </p:cTn>
                                        <p:tgtEl>
                                          <p:spTgt spid="165904"/>
                                        </p:tgtEl>
                                        <p:attrNameLst>
                                          <p:attrName>style.visibility</p:attrName>
                                        </p:attrNameLst>
                                      </p:cBhvr>
                                      <p:to>
                                        <p:strVal val="visible"/>
                                      </p:to>
                                    </p:set>
                                    <p:animEffect transition="in" filter="dissolve">
                                      <p:cBhvr>
                                        <p:cTn id="171" dur="500"/>
                                        <p:tgtEl>
                                          <p:spTgt spid="165904"/>
                                        </p:tgtEl>
                                      </p:cBhvr>
                                    </p:animEffect>
                                  </p:childTnLst>
                                </p:cTn>
                              </p:par>
                            </p:childTnLst>
                          </p:cTn>
                        </p:par>
                        <p:par>
                          <p:cTn id="172" fill="hold" nodeType="afterGroup">
                            <p:stCondLst>
                              <p:cond delay="4500"/>
                            </p:stCondLst>
                            <p:childTnLst>
                              <p:par>
                                <p:cTn id="173" presetID="9" presetClass="entr" presetSubtype="0" fill="hold" grpId="0" nodeType="afterEffect">
                                  <p:stCondLst>
                                    <p:cond delay="0"/>
                                  </p:stCondLst>
                                  <p:childTnLst>
                                    <p:set>
                                      <p:cBhvr>
                                        <p:cTn id="174" dur="1" fill="hold">
                                          <p:stCondLst>
                                            <p:cond delay="0"/>
                                          </p:stCondLst>
                                        </p:cTn>
                                        <p:tgtEl>
                                          <p:spTgt spid="165968"/>
                                        </p:tgtEl>
                                        <p:attrNameLst>
                                          <p:attrName>style.visibility</p:attrName>
                                        </p:attrNameLst>
                                      </p:cBhvr>
                                      <p:to>
                                        <p:strVal val="visible"/>
                                      </p:to>
                                    </p:set>
                                    <p:animEffect transition="in" filter="dissolve">
                                      <p:cBhvr>
                                        <p:cTn id="175" dur="500"/>
                                        <p:tgtEl>
                                          <p:spTgt spid="165968"/>
                                        </p:tgtEl>
                                      </p:cBhvr>
                                    </p:animEffect>
                                  </p:childTnLst>
                                </p:cTn>
                              </p:par>
                            </p:childTnLst>
                          </p:cTn>
                        </p:par>
                        <p:par>
                          <p:cTn id="176" fill="hold" nodeType="afterGroup">
                            <p:stCondLst>
                              <p:cond delay="5000"/>
                            </p:stCondLst>
                            <p:childTnLst>
                              <p:par>
                                <p:cTn id="177" presetID="9" presetClass="entr" presetSubtype="0" fill="hold" nodeType="afterEffect">
                                  <p:stCondLst>
                                    <p:cond delay="0"/>
                                  </p:stCondLst>
                                  <p:childTnLst>
                                    <p:set>
                                      <p:cBhvr>
                                        <p:cTn id="178" dur="1" fill="hold">
                                          <p:stCondLst>
                                            <p:cond delay="0"/>
                                          </p:stCondLst>
                                        </p:cTn>
                                        <p:tgtEl>
                                          <p:spTgt spid="165901"/>
                                        </p:tgtEl>
                                        <p:attrNameLst>
                                          <p:attrName>style.visibility</p:attrName>
                                        </p:attrNameLst>
                                      </p:cBhvr>
                                      <p:to>
                                        <p:strVal val="visible"/>
                                      </p:to>
                                    </p:set>
                                    <p:animEffect transition="in" filter="dissolve">
                                      <p:cBhvr>
                                        <p:cTn id="179" dur="500"/>
                                        <p:tgtEl>
                                          <p:spTgt spid="165901"/>
                                        </p:tgtEl>
                                      </p:cBhvr>
                                    </p:animEffect>
                                  </p:childTnLst>
                                </p:cTn>
                              </p:par>
                            </p:childTnLst>
                          </p:cTn>
                        </p:par>
                        <p:par>
                          <p:cTn id="180" fill="hold" nodeType="afterGroup">
                            <p:stCondLst>
                              <p:cond delay="5500"/>
                            </p:stCondLst>
                            <p:childTnLst>
                              <p:par>
                                <p:cTn id="181" presetID="9" presetClass="entr" presetSubtype="0" fill="hold" grpId="0" nodeType="afterEffect">
                                  <p:stCondLst>
                                    <p:cond delay="0"/>
                                  </p:stCondLst>
                                  <p:childTnLst>
                                    <p:set>
                                      <p:cBhvr>
                                        <p:cTn id="182" dur="1" fill="hold">
                                          <p:stCondLst>
                                            <p:cond delay="0"/>
                                          </p:stCondLst>
                                        </p:cTn>
                                        <p:tgtEl>
                                          <p:spTgt spid="165966"/>
                                        </p:tgtEl>
                                        <p:attrNameLst>
                                          <p:attrName>style.visibility</p:attrName>
                                        </p:attrNameLst>
                                      </p:cBhvr>
                                      <p:to>
                                        <p:strVal val="visible"/>
                                      </p:to>
                                    </p:set>
                                    <p:animEffect transition="in" filter="dissolve">
                                      <p:cBhvr>
                                        <p:cTn id="183" dur="500"/>
                                        <p:tgtEl>
                                          <p:spTgt spid="165966"/>
                                        </p:tgtEl>
                                      </p:cBhvr>
                                    </p:animEffect>
                                  </p:childTnLst>
                                </p:cTn>
                              </p:par>
                            </p:childTnLst>
                          </p:cTn>
                        </p:par>
                        <p:par>
                          <p:cTn id="184" fill="hold" nodeType="afterGroup">
                            <p:stCondLst>
                              <p:cond delay="6000"/>
                            </p:stCondLst>
                            <p:childTnLst>
                              <p:par>
                                <p:cTn id="185" presetID="9" presetClass="entr" presetSubtype="0" fill="hold" nodeType="afterEffect">
                                  <p:stCondLst>
                                    <p:cond delay="0"/>
                                  </p:stCondLst>
                                  <p:childTnLst>
                                    <p:set>
                                      <p:cBhvr>
                                        <p:cTn id="186" dur="1" fill="hold">
                                          <p:stCondLst>
                                            <p:cond delay="0"/>
                                          </p:stCondLst>
                                        </p:cTn>
                                        <p:tgtEl>
                                          <p:spTgt spid="165898"/>
                                        </p:tgtEl>
                                        <p:attrNameLst>
                                          <p:attrName>style.visibility</p:attrName>
                                        </p:attrNameLst>
                                      </p:cBhvr>
                                      <p:to>
                                        <p:strVal val="visible"/>
                                      </p:to>
                                    </p:set>
                                    <p:animEffect transition="in" filter="dissolve">
                                      <p:cBhvr>
                                        <p:cTn id="187" dur="500"/>
                                        <p:tgtEl>
                                          <p:spTgt spid="165898"/>
                                        </p:tgtEl>
                                      </p:cBhvr>
                                    </p:animEffect>
                                  </p:childTnLst>
                                </p:cTn>
                              </p:par>
                            </p:childTnLst>
                          </p:cTn>
                        </p:par>
                        <p:par>
                          <p:cTn id="188" fill="hold" nodeType="afterGroup">
                            <p:stCondLst>
                              <p:cond delay="6500"/>
                            </p:stCondLst>
                            <p:childTnLst>
                              <p:par>
                                <p:cTn id="189" presetID="9" presetClass="entr" presetSubtype="0" fill="hold" grpId="0" nodeType="afterEffect">
                                  <p:stCondLst>
                                    <p:cond delay="0"/>
                                  </p:stCondLst>
                                  <p:childTnLst>
                                    <p:set>
                                      <p:cBhvr>
                                        <p:cTn id="190" dur="1" fill="hold">
                                          <p:stCondLst>
                                            <p:cond delay="0"/>
                                          </p:stCondLst>
                                        </p:cTn>
                                        <p:tgtEl>
                                          <p:spTgt spid="165969"/>
                                        </p:tgtEl>
                                        <p:attrNameLst>
                                          <p:attrName>style.visibility</p:attrName>
                                        </p:attrNameLst>
                                      </p:cBhvr>
                                      <p:to>
                                        <p:strVal val="visible"/>
                                      </p:to>
                                    </p:set>
                                    <p:animEffect transition="in" filter="dissolve">
                                      <p:cBhvr>
                                        <p:cTn id="191" dur="500"/>
                                        <p:tgtEl>
                                          <p:spTgt spid="165969"/>
                                        </p:tgtEl>
                                      </p:cBhvr>
                                    </p:animEffect>
                                  </p:childTnLst>
                                </p:cTn>
                              </p:par>
                            </p:childTnLst>
                          </p:cTn>
                        </p:par>
                        <p:par>
                          <p:cTn id="192" fill="hold" nodeType="afterGroup">
                            <p:stCondLst>
                              <p:cond delay="7000"/>
                            </p:stCondLst>
                            <p:childTnLst>
                              <p:par>
                                <p:cTn id="193" presetID="9" presetClass="entr" presetSubtype="0" fill="hold" nodeType="afterEffect">
                                  <p:stCondLst>
                                    <p:cond delay="0"/>
                                  </p:stCondLst>
                                  <p:childTnLst>
                                    <p:set>
                                      <p:cBhvr>
                                        <p:cTn id="194" dur="1" fill="hold">
                                          <p:stCondLst>
                                            <p:cond delay="0"/>
                                          </p:stCondLst>
                                        </p:cTn>
                                        <p:tgtEl>
                                          <p:spTgt spid="165895"/>
                                        </p:tgtEl>
                                        <p:attrNameLst>
                                          <p:attrName>style.visibility</p:attrName>
                                        </p:attrNameLst>
                                      </p:cBhvr>
                                      <p:to>
                                        <p:strVal val="visible"/>
                                      </p:to>
                                    </p:set>
                                    <p:animEffect transition="in" filter="dissolve">
                                      <p:cBhvr>
                                        <p:cTn id="195" dur="500"/>
                                        <p:tgtEl>
                                          <p:spTgt spid="165895"/>
                                        </p:tgtEl>
                                      </p:cBhvr>
                                    </p:animEffect>
                                  </p:childTnLst>
                                </p:cTn>
                              </p:par>
                            </p:childTnLst>
                          </p:cTn>
                        </p:par>
                        <p:par>
                          <p:cTn id="196" fill="hold" nodeType="afterGroup">
                            <p:stCondLst>
                              <p:cond delay="7500"/>
                            </p:stCondLst>
                            <p:childTnLst>
                              <p:par>
                                <p:cTn id="197" presetID="9" presetClass="entr" presetSubtype="0" fill="hold" grpId="0" nodeType="afterEffect">
                                  <p:stCondLst>
                                    <p:cond delay="0"/>
                                  </p:stCondLst>
                                  <p:childTnLst>
                                    <p:set>
                                      <p:cBhvr>
                                        <p:cTn id="198" dur="1" fill="hold">
                                          <p:stCondLst>
                                            <p:cond delay="0"/>
                                          </p:stCondLst>
                                        </p:cTn>
                                        <p:tgtEl>
                                          <p:spTgt spid="165970"/>
                                        </p:tgtEl>
                                        <p:attrNameLst>
                                          <p:attrName>style.visibility</p:attrName>
                                        </p:attrNameLst>
                                      </p:cBhvr>
                                      <p:to>
                                        <p:strVal val="visible"/>
                                      </p:to>
                                    </p:set>
                                    <p:animEffect transition="in" filter="dissolve">
                                      <p:cBhvr>
                                        <p:cTn id="199" dur="500"/>
                                        <p:tgtEl>
                                          <p:spTgt spid="165970"/>
                                        </p:tgtEl>
                                      </p:cBhvr>
                                    </p:animEffect>
                                  </p:childTnLst>
                                </p:cTn>
                              </p:par>
                            </p:childTnLst>
                          </p:cTn>
                        </p:par>
                        <p:par>
                          <p:cTn id="200" fill="hold" nodeType="afterGroup">
                            <p:stCondLst>
                              <p:cond delay="8000"/>
                            </p:stCondLst>
                            <p:childTnLst>
                              <p:par>
                                <p:cTn id="201" presetID="9" presetClass="entr" presetSubtype="0" fill="hold" nodeType="afterEffect">
                                  <p:stCondLst>
                                    <p:cond delay="0"/>
                                  </p:stCondLst>
                                  <p:childTnLst>
                                    <p:set>
                                      <p:cBhvr>
                                        <p:cTn id="202" dur="1" fill="hold">
                                          <p:stCondLst>
                                            <p:cond delay="0"/>
                                          </p:stCondLst>
                                        </p:cTn>
                                        <p:tgtEl>
                                          <p:spTgt spid="165892"/>
                                        </p:tgtEl>
                                        <p:attrNameLst>
                                          <p:attrName>style.visibility</p:attrName>
                                        </p:attrNameLst>
                                      </p:cBhvr>
                                      <p:to>
                                        <p:strVal val="visible"/>
                                      </p:to>
                                    </p:set>
                                    <p:animEffect transition="in" filter="dissolve">
                                      <p:cBhvr>
                                        <p:cTn id="203" dur="500"/>
                                        <p:tgtEl>
                                          <p:spTgt spid="165892"/>
                                        </p:tgtEl>
                                      </p:cBhvr>
                                    </p:animEffect>
                                  </p:childTnLst>
                                </p:cTn>
                              </p:par>
                            </p:childTnLst>
                          </p:cTn>
                        </p:par>
                        <p:par>
                          <p:cTn id="204" fill="hold" nodeType="afterGroup">
                            <p:stCondLst>
                              <p:cond delay="8500"/>
                            </p:stCondLst>
                            <p:childTnLst>
                              <p:par>
                                <p:cTn id="205" presetID="9" presetClass="entr" presetSubtype="0" fill="hold" grpId="0" nodeType="afterEffect">
                                  <p:stCondLst>
                                    <p:cond delay="0"/>
                                  </p:stCondLst>
                                  <p:childTnLst>
                                    <p:set>
                                      <p:cBhvr>
                                        <p:cTn id="206" dur="1" fill="hold">
                                          <p:stCondLst>
                                            <p:cond delay="0"/>
                                          </p:stCondLst>
                                        </p:cTn>
                                        <p:tgtEl>
                                          <p:spTgt spid="165971"/>
                                        </p:tgtEl>
                                        <p:attrNameLst>
                                          <p:attrName>style.visibility</p:attrName>
                                        </p:attrNameLst>
                                      </p:cBhvr>
                                      <p:to>
                                        <p:strVal val="visible"/>
                                      </p:to>
                                    </p:set>
                                    <p:animEffect transition="in" filter="dissolve">
                                      <p:cBhvr>
                                        <p:cTn id="207" dur="500"/>
                                        <p:tgtEl>
                                          <p:spTgt spid="165971"/>
                                        </p:tgtEl>
                                      </p:cBhvr>
                                    </p:animEffect>
                                  </p:childTnLst>
                                </p:cTn>
                              </p:par>
                            </p:childTnLst>
                          </p:cTn>
                        </p:par>
                        <p:par>
                          <p:cTn id="208" fill="hold" nodeType="afterGroup">
                            <p:stCondLst>
                              <p:cond delay="9000"/>
                            </p:stCondLst>
                            <p:childTnLst>
                              <p:par>
                                <p:cTn id="209" presetID="9" presetClass="entr" presetSubtype="0" fill="hold" nodeType="afterEffect">
                                  <p:stCondLst>
                                    <p:cond delay="0"/>
                                  </p:stCondLst>
                                  <p:childTnLst>
                                    <p:set>
                                      <p:cBhvr>
                                        <p:cTn id="210" dur="1" fill="hold">
                                          <p:stCondLst>
                                            <p:cond delay="0"/>
                                          </p:stCondLst>
                                        </p:cTn>
                                        <p:tgtEl>
                                          <p:spTgt spid="165944"/>
                                        </p:tgtEl>
                                        <p:attrNameLst>
                                          <p:attrName>style.visibility</p:attrName>
                                        </p:attrNameLst>
                                      </p:cBhvr>
                                      <p:to>
                                        <p:strVal val="visible"/>
                                      </p:to>
                                    </p:set>
                                    <p:animEffect transition="in" filter="dissolve">
                                      <p:cBhvr>
                                        <p:cTn id="211" dur="500"/>
                                        <p:tgtEl>
                                          <p:spTgt spid="165944"/>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8" presetClass="entr" presetSubtype="3" fill="hold" grpId="0" nodeType="clickEffect">
                                  <p:stCondLst>
                                    <p:cond delay="0"/>
                                  </p:stCondLst>
                                  <p:childTnLst>
                                    <p:set>
                                      <p:cBhvr>
                                        <p:cTn id="215" dur="1" fill="hold">
                                          <p:stCondLst>
                                            <p:cond delay="0"/>
                                          </p:stCondLst>
                                        </p:cTn>
                                        <p:tgtEl>
                                          <p:spTgt spid="165933"/>
                                        </p:tgtEl>
                                        <p:attrNameLst>
                                          <p:attrName>style.visibility</p:attrName>
                                        </p:attrNameLst>
                                      </p:cBhvr>
                                      <p:to>
                                        <p:strVal val="visible"/>
                                      </p:to>
                                    </p:set>
                                    <p:animEffect transition="in" filter="strips(upRight)">
                                      <p:cBhvr>
                                        <p:cTn id="216" dur="500"/>
                                        <p:tgtEl>
                                          <p:spTgt spid="165933"/>
                                        </p:tgtEl>
                                      </p:cBhvr>
                                    </p:animEffect>
                                  </p:childTnLst>
                                </p:cTn>
                              </p:par>
                            </p:childTnLst>
                          </p:cTn>
                        </p:par>
                        <p:par>
                          <p:cTn id="217" fill="hold" nodeType="afterGroup">
                            <p:stCondLst>
                              <p:cond delay="500"/>
                            </p:stCondLst>
                            <p:childTnLst>
                              <p:par>
                                <p:cTn id="218" presetID="9" presetClass="entr" presetSubtype="0" fill="hold" grpId="0" nodeType="afterEffect">
                                  <p:stCondLst>
                                    <p:cond delay="0"/>
                                  </p:stCondLst>
                                  <p:childTnLst>
                                    <p:set>
                                      <p:cBhvr>
                                        <p:cTn id="219" dur="1" fill="hold">
                                          <p:stCondLst>
                                            <p:cond delay="0"/>
                                          </p:stCondLst>
                                        </p:cTn>
                                        <p:tgtEl>
                                          <p:spTgt spid="165984"/>
                                        </p:tgtEl>
                                        <p:attrNameLst>
                                          <p:attrName>style.visibility</p:attrName>
                                        </p:attrNameLst>
                                      </p:cBhvr>
                                      <p:to>
                                        <p:strVal val="visible"/>
                                      </p:to>
                                    </p:set>
                                    <p:animEffect transition="in" filter="dissolve">
                                      <p:cBhvr>
                                        <p:cTn id="220" dur="500"/>
                                        <p:tgtEl>
                                          <p:spTgt spid="165984"/>
                                        </p:tgtEl>
                                      </p:cBhvr>
                                    </p:animEffec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18" presetClass="entr" presetSubtype="3" fill="hold" grpId="0" nodeType="clickEffect">
                                  <p:stCondLst>
                                    <p:cond delay="0"/>
                                  </p:stCondLst>
                                  <p:childTnLst>
                                    <p:set>
                                      <p:cBhvr>
                                        <p:cTn id="224" dur="1" fill="hold">
                                          <p:stCondLst>
                                            <p:cond delay="0"/>
                                          </p:stCondLst>
                                        </p:cTn>
                                        <p:tgtEl>
                                          <p:spTgt spid="165934"/>
                                        </p:tgtEl>
                                        <p:attrNameLst>
                                          <p:attrName>style.visibility</p:attrName>
                                        </p:attrNameLst>
                                      </p:cBhvr>
                                      <p:to>
                                        <p:strVal val="visible"/>
                                      </p:to>
                                    </p:set>
                                    <p:animEffect transition="in" filter="strips(upRight)">
                                      <p:cBhvr>
                                        <p:cTn id="225" dur="500"/>
                                        <p:tgtEl>
                                          <p:spTgt spid="165934"/>
                                        </p:tgtEl>
                                      </p:cBhvr>
                                    </p:animEffect>
                                  </p:childTnLst>
                                </p:cTn>
                              </p:par>
                            </p:childTnLst>
                          </p:cTn>
                        </p:par>
                        <p:par>
                          <p:cTn id="226" fill="hold" nodeType="afterGroup">
                            <p:stCondLst>
                              <p:cond delay="500"/>
                            </p:stCondLst>
                            <p:childTnLst>
                              <p:par>
                                <p:cTn id="227" presetID="9" presetClass="entr" presetSubtype="0" fill="hold" grpId="0" nodeType="afterEffect">
                                  <p:stCondLst>
                                    <p:cond delay="0"/>
                                  </p:stCondLst>
                                  <p:childTnLst>
                                    <p:set>
                                      <p:cBhvr>
                                        <p:cTn id="228" dur="1" fill="hold">
                                          <p:stCondLst>
                                            <p:cond delay="0"/>
                                          </p:stCondLst>
                                        </p:cTn>
                                        <p:tgtEl>
                                          <p:spTgt spid="165985"/>
                                        </p:tgtEl>
                                        <p:attrNameLst>
                                          <p:attrName>style.visibility</p:attrName>
                                        </p:attrNameLst>
                                      </p:cBhvr>
                                      <p:to>
                                        <p:strVal val="visible"/>
                                      </p:to>
                                    </p:set>
                                    <p:animEffect transition="in" filter="dissolve">
                                      <p:cBhvr>
                                        <p:cTn id="229" dur="500"/>
                                        <p:tgtEl>
                                          <p:spTgt spid="165985"/>
                                        </p:tgtEl>
                                      </p:cBhvr>
                                    </p:animEffec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8" presetClass="entr" presetSubtype="9" fill="hold" grpId="0" nodeType="clickEffect">
                                  <p:stCondLst>
                                    <p:cond delay="0"/>
                                  </p:stCondLst>
                                  <p:childTnLst>
                                    <p:set>
                                      <p:cBhvr>
                                        <p:cTn id="233" dur="1" fill="hold">
                                          <p:stCondLst>
                                            <p:cond delay="0"/>
                                          </p:stCondLst>
                                        </p:cTn>
                                        <p:tgtEl>
                                          <p:spTgt spid="165935"/>
                                        </p:tgtEl>
                                        <p:attrNameLst>
                                          <p:attrName>style.visibility</p:attrName>
                                        </p:attrNameLst>
                                      </p:cBhvr>
                                      <p:to>
                                        <p:strVal val="visible"/>
                                      </p:to>
                                    </p:set>
                                    <p:animEffect transition="in" filter="strips(upLeft)">
                                      <p:cBhvr>
                                        <p:cTn id="234" dur="500"/>
                                        <p:tgtEl>
                                          <p:spTgt spid="165935"/>
                                        </p:tgtEl>
                                      </p:cBhvr>
                                    </p:animEffect>
                                  </p:childTnLst>
                                </p:cTn>
                              </p:par>
                            </p:childTnLst>
                          </p:cTn>
                        </p:par>
                        <p:par>
                          <p:cTn id="235" fill="hold" nodeType="afterGroup">
                            <p:stCondLst>
                              <p:cond delay="500"/>
                            </p:stCondLst>
                            <p:childTnLst>
                              <p:par>
                                <p:cTn id="236" presetID="9" presetClass="entr" presetSubtype="0" fill="hold" grpId="0" nodeType="afterEffect">
                                  <p:stCondLst>
                                    <p:cond delay="0"/>
                                  </p:stCondLst>
                                  <p:childTnLst>
                                    <p:set>
                                      <p:cBhvr>
                                        <p:cTn id="237" dur="1" fill="hold">
                                          <p:stCondLst>
                                            <p:cond delay="0"/>
                                          </p:stCondLst>
                                        </p:cTn>
                                        <p:tgtEl>
                                          <p:spTgt spid="165986"/>
                                        </p:tgtEl>
                                        <p:attrNameLst>
                                          <p:attrName>style.visibility</p:attrName>
                                        </p:attrNameLst>
                                      </p:cBhvr>
                                      <p:to>
                                        <p:strVal val="visible"/>
                                      </p:to>
                                    </p:set>
                                    <p:animEffect transition="in" filter="dissolve">
                                      <p:cBhvr>
                                        <p:cTn id="238" dur="500"/>
                                        <p:tgtEl>
                                          <p:spTgt spid="165986"/>
                                        </p:tgtEl>
                                      </p:cBhvr>
                                    </p:animEffect>
                                  </p:childTnLst>
                                </p:cTn>
                              </p:par>
                            </p:childTnLst>
                          </p:cTn>
                        </p:par>
                        <p:par>
                          <p:cTn id="239" fill="hold" nodeType="afterGroup">
                            <p:stCondLst>
                              <p:cond delay="1000"/>
                            </p:stCondLst>
                            <p:childTnLst>
                              <p:par>
                                <p:cTn id="240" presetID="18" presetClass="entr" presetSubtype="9" fill="hold" grpId="0" nodeType="afterEffect">
                                  <p:stCondLst>
                                    <p:cond delay="0"/>
                                  </p:stCondLst>
                                  <p:childTnLst>
                                    <p:set>
                                      <p:cBhvr>
                                        <p:cTn id="241" dur="1" fill="hold">
                                          <p:stCondLst>
                                            <p:cond delay="0"/>
                                          </p:stCondLst>
                                        </p:cTn>
                                        <p:tgtEl>
                                          <p:spTgt spid="165936"/>
                                        </p:tgtEl>
                                        <p:attrNameLst>
                                          <p:attrName>style.visibility</p:attrName>
                                        </p:attrNameLst>
                                      </p:cBhvr>
                                      <p:to>
                                        <p:strVal val="visible"/>
                                      </p:to>
                                    </p:set>
                                    <p:animEffect transition="in" filter="strips(upLeft)">
                                      <p:cBhvr>
                                        <p:cTn id="242" dur="500"/>
                                        <p:tgtEl>
                                          <p:spTgt spid="165936"/>
                                        </p:tgtEl>
                                      </p:cBhvr>
                                    </p:animEffect>
                                  </p:childTnLst>
                                </p:cTn>
                              </p:par>
                            </p:childTnLst>
                          </p:cTn>
                        </p:par>
                        <p:par>
                          <p:cTn id="243" fill="hold" nodeType="afterGroup">
                            <p:stCondLst>
                              <p:cond delay="1500"/>
                            </p:stCondLst>
                            <p:childTnLst>
                              <p:par>
                                <p:cTn id="244" presetID="9" presetClass="entr" presetSubtype="0" fill="hold" grpId="0" nodeType="afterEffect">
                                  <p:stCondLst>
                                    <p:cond delay="0"/>
                                  </p:stCondLst>
                                  <p:childTnLst>
                                    <p:set>
                                      <p:cBhvr>
                                        <p:cTn id="245" dur="1" fill="hold">
                                          <p:stCondLst>
                                            <p:cond delay="0"/>
                                          </p:stCondLst>
                                        </p:cTn>
                                        <p:tgtEl>
                                          <p:spTgt spid="165987"/>
                                        </p:tgtEl>
                                        <p:attrNameLst>
                                          <p:attrName>style.visibility</p:attrName>
                                        </p:attrNameLst>
                                      </p:cBhvr>
                                      <p:to>
                                        <p:strVal val="visible"/>
                                      </p:to>
                                    </p:set>
                                    <p:animEffect transition="in" filter="dissolve">
                                      <p:cBhvr>
                                        <p:cTn id="246" dur="500"/>
                                        <p:tgtEl>
                                          <p:spTgt spid="165987"/>
                                        </p:tgtEl>
                                      </p:cBhvr>
                                    </p:animEffect>
                                  </p:childTnLst>
                                </p:cTn>
                              </p:par>
                            </p:childTnLst>
                          </p:cTn>
                        </p:par>
                        <p:par>
                          <p:cTn id="247" fill="hold" nodeType="afterGroup">
                            <p:stCondLst>
                              <p:cond delay="2000"/>
                            </p:stCondLst>
                            <p:childTnLst>
                              <p:par>
                                <p:cTn id="248" presetID="18" presetClass="entr" presetSubtype="9" fill="hold" grpId="0" nodeType="afterEffect">
                                  <p:stCondLst>
                                    <p:cond delay="0"/>
                                  </p:stCondLst>
                                  <p:childTnLst>
                                    <p:set>
                                      <p:cBhvr>
                                        <p:cTn id="249" dur="1" fill="hold">
                                          <p:stCondLst>
                                            <p:cond delay="0"/>
                                          </p:stCondLst>
                                        </p:cTn>
                                        <p:tgtEl>
                                          <p:spTgt spid="165937"/>
                                        </p:tgtEl>
                                        <p:attrNameLst>
                                          <p:attrName>style.visibility</p:attrName>
                                        </p:attrNameLst>
                                      </p:cBhvr>
                                      <p:to>
                                        <p:strVal val="visible"/>
                                      </p:to>
                                    </p:set>
                                    <p:animEffect transition="in" filter="strips(upLeft)">
                                      <p:cBhvr>
                                        <p:cTn id="250" dur="500"/>
                                        <p:tgtEl>
                                          <p:spTgt spid="165937"/>
                                        </p:tgtEl>
                                      </p:cBhvr>
                                    </p:animEffect>
                                  </p:childTnLst>
                                </p:cTn>
                              </p:par>
                            </p:childTnLst>
                          </p:cTn>
                        </p:par>
                        <p:par>
                          <p:cTn id="251" fill="hold" nodeType="afterGroup">
                            <p:stCondLst>
                              <p:cond delay="2500"/>
                            </p:stCondLst>
                            <p:childTnLst>
                              <p:par>
                                <p:cTn id="252" presetID="9" presetClass="entr" presetSubtype="0" fill="hold" grpId="0" nodeType="afterEffect">
                                  <p:stCondLst>
                                    <p:cond delay="0"/>
                                  </p:stCondLst>
                                  <p:childTnLst>
                                    <p:set>
                                      <p:cBhvr>
                                        <p:cTn id="253" dur="1" fill="hold">
                                          <p:stCondLst>
                                            <p:cond delay="0"/>
                                          </p:stCondLst>
                                        </p:cTn>
                                        <p:tgtEl>
                                          <p:spTgt spid="165988"/>
                                        </p:tgtEl>
                                        <p:attrNameLst>
                                          <p:attrName>style.visibility</p:attrName>
                                        </p:attrNameLst>
                                      </p:cBhvr>
                                      <p:to>
                                        <p:strVal val="visible"/>
                                      </p:to>
                                    </p:set>
                                    <p:animEffect transition="in" filter="dissolve">
                                      <p:cBhvr>
                                        <p:cTn id="254" dur="500"/>
                                        <p:tgtEl>
                                          <p:spTgt spid="165988"/>
                                        </p:tgtEl>
                                      </p:cBhvr>
                                    </p:animEffect>
                                  </p:childTnLst>
                                </p:cTn>
                              </p:par>
                            </p:childTnLst>
                          </p:cTn>
                        </p:par>
                        <p:par>
                          <p:cTn id="255" fill="hold" nodeType="afterGroup">
                            <p:stCondLst>
                              <p:cond delay="3000"/>
                            </p:stCondLst>
                            <p:childTnLst>
                              <p:par>
                                <p:cTn id="256" presetID="18" presetClass="entr" presetSubtype="9" fill="hold" grpId="0" nodeType="afterEffect">
                                  <p:stCondLst>
                                    <p:cond delay="0"/>
                                  </p:stCondLst>
                                  <p:childTnLst>
                                    <p:set>
                                      <p:cBhvr>
                                        <p:cTn id="257" dur="1" fill="hold">
                                          <p:stCondLst>
                                            <p:cond delay="0"/>
                                          </p:stCondLst>
                                        </p:cTn>
                                        <p:tgtEl>
                                          <p:spTgt spid="165939"/>
                                        </p:tgtEl>
                                        <p:attrNameLst>
                                          <p:attrName>style.visibility</p:attrName>
                                        </p:attrNameLst>
                                      </p:cBhvr>
                                      <p:to>
                                        <p:strVal val="visible"/>
                                      </p:to>
                                    </p:set>
                                    <p:animEffect transition="in" filter="strips(upLeft)">
                                      <p:cBhvr>
                                        <p:cTn id="258" dur="500"/>
                                        <p:tgtEl>
                                          <p:spTgt spid="165939"/>
                                        </p:tgtEl>
                                      </p:cBhvr>
                                    </p:animEffect>
                                  </p:childTnLst>
                                </p:cTn>
                              </p:par>
                            </p:childTnLst>
                          </p:cTn>
                        </p:par>
                        <p:par>
                          <p:cTn id="259" fill="hold" nodeType="afterGroup">
                            <p:stCondLst>
                              <p:cond delay="3500"/>
                            </p:stCondLst>
                            <p:childTnLst>
                              <p:par>
                                <p:cTn id="260" presetID="9" presetClass="entr" presetSubtype="0" fill="hold" grpId="0" nodeType="afterEffect">
                                  <p:stCondLst>
                                    <p:cond delay="0"/>
                                  </p:stCondLst>
                                  <p:childTnLst>
                                    <p:set>
                                      <p:cBhvr>
                                        <p:cTn id="261" dur="1" fill="hold">
                                          <p:stCondLst>
                                            <p:cond delay="0"/>
                                          </p:stCondLst>
                                        </p:cTn>
                                        <p:tgtEl>
                                          <p:spTgt spid="165989"/>
                                        </p:tgtEl>
                                        <p:attrNameLst>
                                          <p:attrName>style.visibility</p:attrName>
                                        </p:attrNameLst>
                                      </p:cBhvr>
                                      <p:to>
                                        <p:strVal val="visible"/>
                                      </p:to>
                                    </p:set>
                                    <p:animEffect transition="in" filter="dissolve">
                                      <p:cBhvr>
                                        <p:cTn id="262" dur="500"/>
                                        <p:tgtEl>
                                          <p:spTgt spid="165989"/>
                                        </p:tgtEl>
                                      </p:cBhvr>
                                    </p:animEffect>
                                  </p:childTnLst>
                                </p:cTn>
                              </p:par>
                            </p:childTnLst>
                          </p:cTn>
                        </p:par>
                        <p:par>
                          <p:cTn id="263" fill="hold" nodeType="afterGroup">
                            <p:stCondLst>
                              <p:cond delay="4000"/>
                            </p:stCondLst>
                            <p:childTnLst>
                              <p:par>
                                <p:cTn id="264" presetID="18" presetClass="entr" presetSubtype="12" fill="hold" grpId="0" nodeType="afterEffect">
                                  <p:stCondLst>
                                    <p:cond delay="0"/>
                                  </p:stCondLst>
                                  <p:childTnLst>
                                    <p:set>
                                      <p:cBhvr>
                                        <p:cTn id="265" dur="1" fill="hold">
                                          <p:stCondLst>
                                            <p:cond delay="0"/>
                                          </p:stCondLst>
                                        </p:cTn>
                                        <p:tgtEl>
                                          <p:spTgt spid="165938"/>
                                        </p:tgtEl>
                                        <p:attrNameLst>
                                          <p:attrName>style.visibility</p:attrName>
                                        </p:attrNameLst>
                                      </p:cBhvr>
                                      <p:to>
                                        <p:strVal val="visible"/>
                                      </p:to>
                                    </p:set>
                                    <p:animEffect transition="in" filter="strips(downLeft)">
                                      <p:cBhvr>
                                        <p:cTn id="266" dur="500"/>
                                        <p:tgtEl>
                                          <p:spTgt spid="165938"/>
                                        </p:tgtEl>
                                      </p:cBhvr>
                                    </p:animEffect>
                                  </p:childTnLst>
                                </p:cTn>
                              </p:par>
                            </p:childTnLst>
                          </p:cTn>
                        </p:par>
                        <p:par>
                          <p:cTn id="267" fill="hold" nodeType="afterGroup">
                            <p:stCondLst>
                              <p:cond delay="4500"/>
                            </p:stCondLst>
                            <p:childTnLst>
                              <p:par>
                                <p:cTn id="268" presetID="9" presetClass="entr" presetSubtype="0" fill="hold" grpId="0" nodeType="afterEffect">
                                  <p:stCondLst>
                                    <p:cond delay="0"/>
                                  </p:stCondLst>
                                  <p:childTnLst>
                                    <p:set>
                                      <p:cBhvr>
                                        <p:cTn id="269" dur="1" fill="hold">
                                          <p:stCondLst>
                                            <p:cond delay="0"/>
                                          </p:stCondLst>
                                        </p:cTn>
                                        <p:tgtEl>
                                          <p:spTgt spid="165990"/>
                                        </p:tgtEl>
                                        <p:attrNameLst>
                                          <p:attrName>style.visibility</p:attrName>
                                        </p:attrNameLst>
                                      </p:cBhvr>
                                      <p:to>
                                        <p:strVal val="visible"/>
                                      </p:to>
                                    </p:set>
                                    <p:animEffect transition="in" filter="dissolve">
                                      <p:cBhvr>
                                        <p:cTn id="270" dur="500"/>
                                        <p:tgtEl>
                                          <p:spTgt spid="165990"/>
                                        </p:tgtEl>
                                      </p:cBhvr>
                                    </p:animEffect>
                                  </p:childTnLst>
                                </p:cTn>
                              </p:par>
                            </p:childTnLst>
                          </p:cTn>
                        </p:par>
                        <p:par>
                          <p:cTn id="271" fill="hold" nodeType="afterGroup">
                            <p:stCondLst>
                              <p:cond delay="5000"/>
                            </p:stCondLst>
                            <p:childTnLst>
                              <p:par>
                                <p:cTn id="272" presetID="18" presetClass="entr" presetSubtype="12" fill="hold" grpId="0" nodeType="afterEffect">
                                  <p:stCondLst>
                                    <p:cond delay="0"/>
                                  </p:stCondLst>
                                  <p:childTnLst>
                                    <p:set>
                                      <p:cBhvr>
                                        <p:cTn id="273" dur="1" fill="hold">
                                          <p:stCondLst>
                                            <p:cond delay="0"/>
                                          </p:stCondLst>
                                        </p:cTn>
                                        <p:tgtEl>
                                          <p:spTgt spid="165940"/>
                                        </p:tgtEl>
                                        <p:attrNameLst>
                                          <p:attrName>style.visibility</p:attrName>
                                        </p:attrNameLst>
                                      </p:cBhvr>
                                      <p:to>
                                        <p:strVal val="visible"/>
                                      </p:to>
                                    </p:set>
                                    <p:animEffect transition="in" filter="strips(downLeft)">
                                      <p:cBhvr>
                                        <p:cTn id="274" dur="500"/>
                                        <p:tgtEl>
                                          <p:spTgt spid="165940"/>
                                        </p:tgtEl>
                                      </p:cBhvr>
                                    </p:animEffect>
                                  </p:childTnLst>
                                </p:cTn>
                              </p:par>
                            </p:childTnLst>
                          </p:cTn>
                        </p:par>
                        <p:par>
                          <p:cTn id="275" fill="hold" nodeType="afterGroup">
                            <p:stCondLst>
                              <p:cond delay="5500"/>
                            </p:stCondLst>
                            <p:childTnLst>
                              <p:par>
                                <p:cTn id="276" presetID="9" presetClass="entr" presetSubtype="0" fill="hold" grpId="0" nodeType="afterEffect">
                                  <p:stCondLst>
                                    <p:cond delay="0"/>
                                  </p:stCondLst>
                                  <p:childTnLst>
                                    <p:set>
                                      <p:cBhvr>
                                        <p:cTn id="277" dur="1" fill="hold">
                                          <p:stCondLst>
                                            <p:cond delay="0"/>
                                          </p:stCondLst>
                                        </p:cTn>
                                        <p:tgtEl>
                                          <p:spTgt spid="165991"/>
                                        </p:tgtEl>
                                        <p:attrNameLst>
                                          <p:attrName>style.visibility</p:attrName>
                                        </p:attrNameLst>
                                      </p:cBhvr>
                                      <p:to>
                                        <p:strVal val="visible"/>
                                      </p:to>
                                    </p:set>
                                    <p:animEffect transition="in" filter="dissolve">
                                      <p:cBhvr>
                                        <p:cTn id="278" dur="500"/>
                                        <p:tgtEl>
                                          <p:spTgt spid="165991"/>
                                        </p:tgtEl>
                                      </p:cBhvr>
                                    </p:animEffect>
                                  </p:childTnLst>
                                </p:cTn>
                              </p:par>
                            </p:childTnLst>
                          </p:cTn>
                        </p:par>
                        <p:par>
                          <p:cTn id="279" fill="hold" nodeType="afterGroup">
                            <p:stCondLst>
                              <p:cond delay="6000"/>
                            </p:stCondLst>
                            <p:childTnLst>
                              <p:par>
                                <p:cTn id="280" presetID="18" presetClass="entr" presetSubtype="12" fill="hold" grpId="0" nodeType="afterEffect">
                                  <p:stCondLst>
                                    <p:cond delay="0"/>
                                  </p:stCondLst>
                                  <p:childTnLst>
                                    <p:set>
                                      <p:cBhvr>
                                        <p:cTn id="281" dur="1" fill="hold">
                                          <p:stCondLst>
                                            <p:cond delay="0"/>
                                          </p:stCondLst>
                                        </p:cTn>
                                        <p:tgtEl>
                                          <p:spTgt spid="165941"/>
                                        </p:tgtEl>
                                        <p:attrNameLst>
                                          <p:attrName>style.visibility</p:attrName>
                                        </p:attrNameLst>
                                      </p:cBhvr>
                                      <p:to>
                                        <p:strVal val="visible"/>
                                      </p:to>
                                    </p:set>
                                    <p:animEffect transition="in" filter="strips(downLeft)">
                                      <p:cBhvr>
                                        <p:cTn id="282" dur="500"/>
                                        <p:tgtEl>
                                          <p:spTgt spid="165941"/>
                                        </p:tgtEl>
                                      </p:cBhvr>
                                    </p:animEffect>
                                  </p:childTnLst>
                                </p:cTn>
                              </p:par>
                            </p:childTnLst>
                          </p:cTn>
                        </p:par>
                        <p:par>
                          <p:cTn id="283" fill="hold" nodeType="afterGroup">
                            <p:stCondLst>
                              <p:cond delay="6500"/>
                            </p:stCondLst>
                            <p:childTnLst>
                              <p:par>
                                <p:cTn id="284" presetID="9" presetClass="entr" presetSubtype="0" fill="hold" grpId="0" nodeType="afterEffect">
                                  <p:stCondLst>
                                    <p:cond delay="0"/>
                                  </p:stCondLst>
                                  <p:childTnLst>
                                    <p:set>
                                      <p:cBhvr>
                                        <p:cTn id="285" dur="1" fill="hold">
                                          <p:stCondLst>
                                            <p:cond delay="0"/>
                                          </p:stCondLst>
                                        </p:cTn>
                                        <p:tgtEl>
                                          <p:spTgt spid="165992"/>
                                        </p:tgtEl>
                                        <p:attrNameLst>
                                          <p:attrName>style.visibility</p:attrName>
                                        </p:attrNameLst>
                                      </p:cBhvr>
                                      <p:to>
                                        <p:strVal val="visible"/>
                                      </p:to>
                                    </p:set>
                                    <p:animEffect transition="in" filter="dissolve">
                                      <p:cBhvr>
                                        <p:cTn id="286" dur="500"/>
                                        <p:tgtEl>
                                          <p:spTgt spid="165992"/>
                                        </p:tgtEl>
                                      </p:cBhvr>
                                    </p:animEffect>
                                  </p:childTnLst>
                                </p:cTn>
                              </p:par>
                            </p:childTnLst>
                          </p:cTn>
                        </p:par>
                        <p:par>
                          <p:cTn id="287" fill="hold" nodeType="afterGroup">
                            <p:stCondLst>
                              <p:cond delay="7000"/>
                            </p:stCondLst>
                            <p:childTnLst>
                              <p:par>
                                <p:cTn id="288" presetID="18" presetClass="entr" presetSubtype="12" fill="hold" grpId="0" nodeType="afterEffect">
                                  <p:stCondLst>
                                    <p:cond delay="0"/>
                                  </p:stCondLst>
                                  <p:childTnLst>
                                    <p:set>
                                      <p:cBhvr>
                                        <p:cTn id="289" dur="1" fill="hold">
                                          <p:stCondLst>
                                            <p:cond delay="0"/>
                                          </p:stCondLst>
                                        </p:cTn>
                                        <p:tgtEl>
                                          <p:spTgt spid="165942"/>
                                        </p:tgtEl>
                                        <p:attrNameLst>
                                          <p:attrName>style.visibility</p:attrName>
                                        </p:attrNameLst>
                                      </p:cBhvr>
                                      <p:to>
                                        <p:strVal val="visible"/>
                                      </p:to>
                                    </p:set>
                                    <p:animEffect transition="in" filter="strips(downLeft)">
                                      <p:cBhvr>
                                        <p:cTn id="290" dur="500"/>
                                        <p:tgtEl>
                                          <p:spTgt spid="165942"/>
                                        </p:tgtEl>
                                      </p:cBhvr>
                                    </p:animEffect>
                                  </p:childTnLst>
                                </p:cTn>
                              </p:par>
                            </p:childTnLst>
                          </p:cTn>
                        </p:par>
                        <p:par>
                          <p:cTn id="291" fill="hold" nodeType="afterGroup">
                            <p:stCondLst>
                              <p:cond delay="7500"/>
                            </p:stCondLst>
                            <p:childTnLst>
                              <p:par>
                                <p:cTn id="292" presetID="9" presetClass="entr" presetSubtype="0" fill="hold" grpId="0" nodeType="afterEffect">
                                  <p:stCondLst>
                                    <p:cond delay="0"/>
                                  </p:stCondLst>
                                  <p:childTnLst>
                                    <p:set>
                                      <p:cBhvr>
                                        <p:cTn id="293" dur="1" fill="hold">
                                          <p:stCondLst>
                                            <p:cond delay="0"/>
                                          </p:stCondLst>
                                        </p:cTn>
                                        <p:tgtEl>
                                          <p:spTgt spid="165993"/>
                                        </p:tgtEl>
                                        <p:attrNameLst>
                                          <p:attrName>style.visibility</p:attrName>
                                        </p:attrNameLst>
                                      </p:cBhvr>
                                      <p:to>
                                        <p:strVal val="visible"/>
                                      </p:to>
                                    </p:set>
                                    <p:animEffect transition="in" filter="dissolve">
                                      <p:cBhvr>
                                        <p:cTn id="294" dur="500"/>
                                        <p:tgtEl>
                                          <p:spTgt spid="165993"/>
                                        </p:tgtEl>
                                      </p:cBhvr>
                                    </p:animEffect>
                                  </p:childTnLst>
                                </p:cTn>
                              </p:par>
                            </p:childTnLst>
                          </p:cTn>
                        </p:par>
                        <p:par>
                          <p:cTn id="295" fill="hold" nodeType="afterGroup">
                            <p:stCondLst>
                              <p:cond delay="8000"/>
                            </p:stCondLst>
                            <p:childTnLst>
                              <p:par>
                                <p:cTn id="296" presetID="18" presetClass="entr" presetSubtype="12" fill="hold" grpId="0" nodeType="afterEffect">
                                  <p:stCondLst>
                                    <p:cond delay="0"/>
                                  </p:stCondLst>
                                  <p:childTnLst>
                                    <p:set>
                                      <p:cBhvr>
                                        <p:cTn id="297" dur="1" fill="hold">
                                          <p:stCondLst>
                                            <p:cond delay="0"/>
                                          </p:stCondLst>
                                        </p:cTn>
                                        <p:tgtEl>
                                          <p:spTgt spid="165943"/>
                                        </p:tgtEl>
                                        <p:attrNameLst>
                                          <p:attrName>style.visibility</p:attrName>
                                        </p:attrNameLst>
                                      </p:cBhvr>
                                      <p:to>
                                        <p:strVal val="visible"/>
                                      </p:to>
                                    </p:set>
                                    <p:animEffect transition="in" filter="strips(downLeft)">
                                      <p:cBhvr>
                                        <p:cTn id="298" dur="500"/>
                                        <p:tgtEl>
                                          <p:spTgt spid="165943"/>
                                        </p:tgtEl>
                                      </p:cBhvr>
                                    </p:animEffect>
                                  </p:childTnLst>
                                </p:cTn>
                              </p:par>
                            </p:childTnLst>
                          </p:cTn>
                        </p:par>
                        <p:par>
                          <p:cTn id="299" fill="hold" nodeType="afterGroup">
                            <p:stCondLst>
                              <p:cond delay="8500"/>
                            </p:stCondLst>
                            <p:childTnLst>
                              <p:par>
                                <p:cTn id="300" presetID="9" presetClass="entr" presetSubtype="0" fill="hold" grpId="0" nodeType="afterEffect">
                                  <p:stCondLst>
                                    <p:cond delay="0"/>
                                  </p:stCondLst>
                                  <p:childTnLst>
                                    <p:set>
                                      <p:cBhvr>
                                        <p:cTn id="301" dur="1" fill="hold">
                                          <p:stCondLst>
                                            <p:cond delay="0"/>
                                          </p:stCondLst>
                                        </p:cTn>
                                        <p:tgtEl>
                                          <p:spTgt spid="165994"/>
                                        </p:tgtEl>
                                        <p:attrNameLst>
                                          <p:attrName>style.visibility</p:attrName>
                                        </p:attrNameLst>
                                      </p:cBhvr>
                                      <p:to>
                                        <p:strVal val="visible"/>
                                      </p:to>
                                    </p:set>
                                    <p:animEffect transition="in" filter="dissolve">
                                      <p:cBhvr>
                                        <p:cTn id="302" dur="500"/>
                                        <p:tgtEl>
                                          <p:spTgt spid="165994"/>
                                        </p:tgtEl>
                                      </p:cBhvr>
                                    </p:animEffect>
                                  </p:childTnLst>
                                </p:cTn>
                              </p:par>
                            </p:childTnLst>
                          </p:cTn>
                        </p:par>
                        <p:par>
                          <p:cTn id="303" fill="hold" nodeType="afterGroup">
                            <p:stCondLst>
                              <p:cond delay="9000"/>
                            </p:stCondLst>
                            <p:childTnLst>
                              <p:par>
                                <p:cTn id="304" presetID="9" presetClass="entr" presetSubtype="0" fill="hold" grpId="0" nodeType="afterEffect">
                                  <p:stCondLst>
                                    <p:cond delay="0"/>
                                  </p:stCondLst>
                                  <p:childTnLst>
                                    <p:set>
                                      <p:cBhvr>
                                        <p:cTn id="305" dur="1" fill="hold">
                                          <p:stCondLst>
                                            <p:cond delay="0"/>
                                          </p:stCondLst>
                                        </p:cTn>
                                        <p:tgtEl>
                                          <p:spTgt spid="165995"/>
                                        </p:tgtEl>
                                        <p:attrNameLst>
                                          <p:attrName>style.visibility</p:attrName>
                                        </p:attrNameLst>
                                      </p:cBhvr>
                                      <p:to>
                                        <p:strVal val="visible"/>
                                      </p:to>
                                    </p:set>
                                    <p:animEffect transition="in" filter="dissolve">
                                      <p:cBhvr>
                                        <p:cTn id="306" dur="500"/>
                                        <p:tgtEl>
                                          <p:spTgt spid="165995"/>
                                        </p:tgtEl>
                                      </p:cBhvr>
                                    </p:animEffect>
                                  </p:childTnLst>
                                </p:cTn>
                              </p:par>
                            </p:childTnLst>
                          </p:cTn>
                        </p:par>
                      </p:childTnLst>
                    </p:cTn>
                  </p:par>
                  <p:par>
                    <p:cTn id="307" fill="hold" nodeType="clickPar">
                      <p:stCondLst>
                        <p:cond delay="indefinite"/>
                      </p:stCondLst>
                      <p:childTnLst>
                        <p:par>
                          <p:cTn id="308" fill="hold" nodeType="withGroup">
                            <p:stCondLst>
                              <p:cond delay="0"/>
                            </p:stCondLst>
                            <p:childTnLst>
                              <p:par>
                                <p:cTn id="309" presetID="18" presetClass="entr" presetSubtype="12" fill="hold" nodeType="clickEffect">
                                  <p:stCondLst>
                                    <p:cond delay="0"/>
                                  </p:stCondLst>
                                  <p:childTnLst>
                                    <p:set>
                                      <p:cBhvr>
                                        <p:cTn id="310" dur="1" fill="hold">
                                          <p:stCondLst>
                                            <p:cond delay="0"/>
                                          </p:stCondLst>
                                        </p:cTn>
                                        <p:tgtEl>
                                          <p:spTgt spid="165947"/>
                                        </p:tgtEl>
                                        <p:attrNameLst>
                                          <p:attrName>style.visibility</p:attrName>
                                        </p:attrNameLst>
                                      </p:cBhvr>
                                      <p:to>
                                        <p:strVal val="visible"/>
                                      </p:to>
                                    </p:set>
                                    <p:animEffect transition="in" filter="strips(downLeft)">
                                      <p:cBhvr>
                                        <p:cTn id="311" dur="500"/>
                                        <p:tgtEl>
                                          <p:spTgt spid="165947"/>
                                        </p:tgtEl>
                                      </p:cBhvr>
                                    </p:animEffect>
                                  </p:childTnLst>
                                </p:cTn>
                              </p:par>
                            </p:childTnLst>
                          </p:cTn>
                        </p:par>
                        <p:par>
                          <p:cTn id="312" fill="hold" nodeType="afterGroup">
                            <p:stCondLst>
                              <p:cond delay="500"/>
                            </p:stCondLst>
                            <p:childTnLst>
                              <p:par>
                                <p:cTn id="313" presetID="18" presetClass="entr" presetSubtype="12" fill="hold" grpId="0" nodeType="afterEffect">
                                  <p:stCondLst>
                                    <p:cond delay="0"/>
                                  </p:stCondLst>
                                  <p:childTnLst>
                                    <p:set>
                                      <p:cBhvr>
                                        <p:cTn id="314" dur="1" fill="hold">
                                          <p:stCondLst>
                                            <p:cond delay="0"/>
                                          </p:stCondLst>
                                        </p:cTn>
                                        <p:tgtEl>
                                          <p:spTgt spid="165950"/>
                                        </p:tgtEl>
                                        <p:attrNameLst>
                                          <p:attrName>style.visibility</p:attrName>
                                        </p:attrNameLst>
                                      </p:cBhvr>
                                      <p:to>
                                        <p:strVal val="visible"/>
                                      </p:to>
                                    </p:set>
                                    <p:animEffect transition="in" filter="strips(downLeft)">
                                      <p:cBhvr>
                                        <p:cTn id="315" dur="500"/>
                                        <p:tgtEl>
                                          <p:spTgt spid="165950"/>
                                        </p:tgtEl>
                                      </p:cBhvr>
                                    </p:animEffect>
                                  </p:childTnLst>
                                </p:cTn>
                              </p:par>
                            </p:childTnLst>
                          </p:cTn>
                        </p:par>
                        <p:par>
                          <p:cTn id="316" fill="hold" nodeType="afterGroup">
                            <p:stCondLst>
                              <p:cond delay="1000"/>
                            </p:stCondLst>
                            <p:childTnLst>
                              <p:par>
                                <p:cTn id="317" presetID="18" presetClass="entr" presetSubtype="3" fill="hold" nodeType="afterEffect">
                                  <p:stCondLst>
                                    <p:cond delay="0"/>
                                  </p:stCondLst>
                                  <p:childTnLst>
                                    <p:set>
                                      <p:cBhvr>
                                        <p:cTn id="318" dur="1" fill="hold">
                                          <p:stCondLst>
                                            <p:cond delay="0"/>
                                          </p:stCondLst>
                                        </p:cTn>
                                        <p:tgtEl>
                                          <p:spTgt spid="165951"/>
                                        </p:tgtEl>
                                        <p:attrNameLst>
                                          <p:attrName>style.visibility</p:attrName>
                                        </p:attrNameLst>
                                      </p:cBhvr>
                                      <p:to>
                                        <p:strVal val="visible"/>
                                      </p:to>
                                    </p:set>
                                    <p:animEffect transition="in" filter="strips(upRight)">
                                      <p:cBhvr>
                                        <p:cTn id="319" dur="500"/>
                                        <p:tgtEl>
                                          <p:spTgt spid="165951"/>
                                        </p:tgtEl>
                                      </p:cBhvr>
                                    </p:animEffect>
                                  </p:childTnLst>
                                </p:cTn>
                              </p:par>
                            </p:childTnLst>
                          </p:cTn>
                        </p:par>
                      </p:childTnLst>
                    </p:cTn>
                  </p:par>
                  <p:par>
                    <p:cTn id="320" fill="hold" nodeType="clickPar">
                      <p:stCondLst>
                        <p:cond delay="indefinite"/>
                      </p:stCondLst>
                      <p:childTnLst>
                        <p:par>
                          <p:cTn id="321" fill="hold" nodeType="withGroup">
                            <p:stCondLst>
                              <p:cond delay="0"/>
                            </p:stCondLst>
                            <p:childTnLst>
                              <p:par>
                                <p:cTn id="322" presetID="9" presetClass="entr" presetSubtype="0" fill="hold" nodeType="clickEffect">
                                  <p:stCondLst>
                                    <p:cond delay="0"/>
                                  </p:stCondLst>
                                  <p:childTnLst>
                                    <p:set>
                                      <p:cBhvr>
                                        <p:cTn id="323" dur="1" fill="hold">
                                          <p:stCondLst>
                                            <p:cond delay="0"/>
                                          </p:stCondLst>
                                        </p:cTn>
                                        <p:tgtEl>
                                          <p:spTgt spid="165956"/>
                                        </p:tgtEl>
                                        <p:attrNameLst>
                                          <p:attrName>style.visibility</p:attrName>
                                        </p:attrNameLst>
                                      </p:cBhvr>
                                      <p:to>
                                        <p:strVal val="visible"/>
                                      </p:to>
                                    </p:set>
                                    <p:animEffect transition="in" filter="dissolve">
                                      <p:cBhvr>
                                        <p:cTn id="324" dur="500"/>
                                        <p:tgtEl>
                                          <p:spTgt spid="165956"/>
                                        </p:tgtEl>
                                      </p:cBhvr>
                                    </p:animEffec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9" presetClass="entr" presetSubtype="0" fill="hold" grpId="0" nodeType="clickEffect">
                                  <p:stCondLst>
                                    <p:cond delay="0"/>
                                  </p:stCondLst>
                                  <p:childTnLst>
                                    <p:set>
                                      <p:cBhvr>
                                        <p:cTn id="328" dur="1" fill="hold">
                                          <p:stCondLst>
                                            <p:cond delay="0"/>
                                          </p:stCondLst>
                                        </p:cTn>
                                        <p:tgtEl>
                                          <p:spTgt spid="166014">
                                            <p:txEl>
                                              <p:pRg st="0" end="0"/>
                                            </p:txEl>
                                          </p:spTgt>
                                        </p:tgtEl>
                                        <p:attrNameLst>
                                          <p:attrName>style.visibility</p:attrName>
                                        </p:attrNameLst>
                                      </p:cBhvr>
                                      <p:to>
                                        <p:strVal val="visible"/>
                                      </p:to>
                                    </p:set>
                                    <p:animEffect transition="in" filter="dissolve">
                                      <p:cBhvr>
                                        <p:cTn id="329" dur="500"/>
                                        <p:tgtEl>
                                          <p:spTgt spid="166014">
                                            <p:txEl>
                                              <p:pRg st="0" end="0"/>
                                            </p:txEl>
                                          </p:spTgt>
                                        </p:tgtEl>
                                      </p:cBhvr>
                                    </p:animEffect>
                                  </p:childTnLst>
                                </p:cTn>
                              </p:par>
                            </p:childTnLst>
                          </p:cTn>
                        </p:par>
                      </p:childTnLst>
                    </p:cTn>
                  </p:par>
                  <p:par>
                    <p:cTn id="330" fill="hold" nodeType="clickPar">
                      <p:stCondLst>
                        <p:cond delay="indefinite"/>
                      </p:stCondLst>
                      <p:childTnLst>
                        <p:par>
                          <p:cTn id="331" fill="hold" nodeType="withGroup">
                            <p:stCondLst>
                              <p:cond delay="0"/>
                            </p:stCondLst>
                            <p:childTnLst>
                              <p:par>
                                <p:cTn id="332" presetID="9" presetClass="entr" presetSubtype="0" fill="hold" grpId="0" nodeType="clickEffect">
                                  <p:stCondLst>
                                    <p:cond delay="0"/>
                                  </p:stCondLst>
                                  <p:childTnLst>
                                    <p:set>
                                      <p:cBhvr>
                                        <p:cTn id="333" dur="1" fill="hold">
                                          <p:stCondLst>
                                            <p:cond delay="0"/>
                                          </p:stCondLst>
                                        </p:cTn>
                                        <p:tgtEl>
                                          <p:spTgt spid="166012"/>
                                        </p:tgtEl>
                                        <p:attrNameLst>
                                          <p:attrName>style.visibility</p:attrName>
                                        </p:attrNameLst>
                                      </p:cBhvr>
                                      <p:to>
                                        <p:strVal val="visible"/>
                                      </p:to>
                                    </p:set>
                                    <p:animEffect transition="in" filter="dissolve">
                                      <p:cBhvr>
                                        <p:cTn id="334" dur="500"/>
                                        <p:tgtEl>
                                          <p:spTgt spid="166012"/>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9" presetClass="entr" presetSubtype="0" fill="hold" grpId="0" nodeType="clickEffect">
                                  <p:stCondLst>
                                    <p:cond delay="0"/>
                                  </p:stCondLst>
                                  <p:childTnLst>
                                    <p:set>
                                      <p:cBhvr>
                                        <p:cTn id="338" dur="1" fill="hold">
                                          <p:stCondLst>
                                            <p:cond delay="0"/>
                                          </p:stCondLst>
                                        </p:cTn>
                                        <p:tgtEl>
                                          <p:spTgt spid="166011">
                                            <p:txEl>
                                              <p:pRg st="0" end="0"/>
                                            </p:txEl>
                                          </p:spTgt>
                                        </p:tgtEl>
                                        <p:attrNameLst>
                                          <p:attrName>style.visibility</p:attrName>
                                        </p:attrNameLst>
                                      </p:cBhvr>
                                      <p:to>
                                        <p:strVal val="visible"/>
                                      </p:to>
                                    </p:set>
                                    <p:animEffect transition="in" filter="dissolve">
                                      <p:cBhvr>
                                        <p:cTn id="339" dur="500"/>
                                        <p:tgtEl>
                                          <p:spTgt spid="166011">
                                            <p:txEl>
                                              <p:pRg st="0" end="0"/>
                                            </p:txEl>
                                          </p:spTgt>
                                        </p:tgtEl>
                                      </p:cBhvr>
                                    </p:animEffect>
                                  </p:childTnLst>
                                </p:cTn>
                              </p:par>
                            </p:childTnLst>
                          </p:cTn>
                        </p:par>
                      </p:childTnLst>
                    </p:cTn>
                  </p:par>
                  <p:par>
                    <p:cTn id="340" fill="hold" nodeType="clickPar">
                      <p:stCondLst>
                        <p:cond delay="indefinite"/>
                      </p:stCondLst>
                      <p:childTnLst>
                        <p:par>
                          <p:cTn id="341" fill="hold" nodeType="withGroup">
                            <p:stCondLst>
                              <p:cond delay="0"/>
                            </p:stCondLst>
                            <p:childTnLst>
                              <p:par>
                                <p:cTn id="342" presetID="9" presetClass="entr" presetSubtype="0" fill="hold" grpId="0" nodeType="clickEffect">
                                  <p:stCondLst>
                                    <p:cond delay="0"/>
                                  </p:stCondLst>
                                  <p:childTnLst>
                                    <p:set>
                                      <p:cBhvr>
                                        <p:cTn id="343" dur="1" fill="hold">
                                          <p:stCondLst>
                                            <p:cond delay="0"/>
                                          </p:stCondLst>
                                        </p:cTn>
                                        <p:tgtEl>
                                          <p:spTgt spid="166013">
                                            <p:txEl>
                                              <p:pRg st="0" end="0"/>
                                            </p:txEl>
                                          </p:spTgt>
                                        </p:tgtEl>
                                        <p:attrNameLst>
                                          <p:attrName>style.visibility</p:attrName>
                                        </p:attrNameLst>
                                      </p:cBhvr>
                                      <p:to>
                                        <p:strVal val="visible"/>
                                      </p:to>
                                    </p:set>
                                    <p:animEffect transition="in" filter="dissolve">
                                      <p:cBhvr>
                                        <p:cTn id="344" dur="500"/>
                                        <p:tgtEl>
                                          <p:spTgt spid="166013">
                                            <p:txEl>
                                              <p:pRg st="0" end="0"/>
                                            </p:txEl>
                                          </p:spTgt>
                                        </p:tgtEl>
                                      </p:cBhvr>
                                    </p:animEffect>
                                  </p:childTnLst>
                                </p:cTn>
                              </p:par>
                            </p:childTnLst>
                          </p:cTn>
                        </p:par>
                      </p:childTnLst>
                    </p:cTn>
                  </p:par>
                  <p:par>
                    <p:cTn id="345" fill="hold" nodeType="clickPar">
                      <p:stCondLst>
                        <p:cond delay="indefinite"/>
                      </p:stCondLst>
                      <p:childTnLst>
                        <p:par>
                          <p:cTn id="346" fill="hold" nodeType="withGroup">
                            <p:stCondLst>
                              <p:cond delay="0"/>
                            </p:stCondLst>
                            <p:childTnLst>
                              <p:par>
                                <p:cTn id="347" presetID="9" presetClass="entr" presetSubtype="0" fill="hold" grpId="0" nodeType="clickEffect">
                                  <p:stCondLst>
                                    <p:cond delay="0"/>
                                  </p:stCondLst>
                                  <p:childTnLst>
                                    <p:set>
                                      <p:cBhvr>
                                        <p:cTn id="348" dur="1" fill="hold">
                                          <p:stCondLst>
                                            <p:cond delay="0"/>
                                          </p:stCondLst>
                                        </p:cTn>
                                        <p:tgtEl>
                                          <p:spTgt spid="166015">
                                            <p:txEl>
                                              <p:pRg st="0" end="0"/>
                                            </p:txEl>
                                          </p:spTgt>
                                        </p:tgtEl>
                                        <p:attrNameLst>
                                          <p:attrName>style.visibility</p:attrName>
                                        </p:attrNameLst>
                                      </p:cBhvr>
                                      <p:to>
                                        <p:strVal val="visible"/>
                                      </p:to>
                                    </p:set>
                                    <p:animEffect transition="in" filter="dissolve">
                                      <p:cBhvr>
                                        <p:cTn id="349" dur="500"/>
                                        <p:tgtEl>
                                          <p:spTgt spid="166015">
                                            <p:txEl>
                                              <p:pRg st="0" end="0"/>
                                            </p:txEl>
                                          </p:spTgt>
                                        </p:tgtEl>
                                      </p:cBhvr>
                                    </p:animEffect>
                                  </p:childTnLst>
                                </p:cTn>
                              </p:par>
                            </p:childTnLst>
                          </p:cTn>
                        </p:par>
                      </p:childTnLst>
                    </p:cTn>
                  </p:par>
                  <p:par>
                    <p:cTn id="350" fill="hold" nodeType="clickPar">
                      <p:stCondLst>
                        <p:cond delay="indefinite"/>
                      </p:stCondLst>
                      <p:childTnLst>
                        <p:par>
                          <p:cTn id="351" fill="hold" nodeType="withGroup">
                            <p:stCondLst>
                              <p:cond delay="0"/>
                            </p:stCondLst>
                            <p:childTnLst>
                              <p:par>
                                <p:cTn id="352" presetID="9" presetClass="entr" presetSubtype="0" fill="hold" grpId="0" nodeType="clickEffect">
                                  <p:stCondLst>
                                    <p:cond delay="0"/>
                                  </p:stCondLst>
                                  <p:childTnLst>
                                    <p:set>
                                      <p:cBhvr>
                                        <p:cTn id="353" dur="1" fill="hold">
                                          <p:stCondLst>
                                            <p:cond delay="0"/>
                                          </p:stCondLst>
                                        </p:cTn>
                                        <p:tgtEl>
                                          <p:spTgt spid="166016"/>
                                        </p:tgtEl>
                                        <p:attrNameLst>
                                          <p:attrName>style.visibility</p:attrName>
                                        </p:attrNameLst>
                                      </p:cBhvr>
                                      <p:to>
                                        <p:strVal val="visible"/>
                                      </p:to>
                                    </p:set>
                                    <p:animEffect transition="in" filter="dissolve">
                                      <p:cBhvr>
                                        <p:cTn id="354" dur="500"/>
                                        <p:tgtEl>
                                          <p:spTgt spid="166016"/>
                                        </p:tgtEl>
                                      </p:cBhvr>
                                    </p:animEffec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9" presetClass="entr" presetSubtype="0" fill="hold" grpId="0" nodeType="clickEffect">
                                  <p:stCondLst>
                                    <p:cond delay="0"/>
                                  </p:stCondLst>
                                  <p:childTnLst>
                                    <p:set>
                                      <p:cBhvr>
                                        <p:cTn id="358" dur="1" fill="hold">
                                          <p:stCondLst>
                                            <p:cond delay="0"/>
                                          </p:stCondLst>
                                        </p:cTn>
                                        <p:tgtEl>
                                          <p:spTgt spid="166017">
                                            <p:txEl>
                                              <p:pRg st="0" end="0"/>
                                            </p:txEl>
                                          </p:spTgt>
                                        </p:tgtEl>
                                        <p:attrNameLst>
                                          <p:attrName>style.visibility</p:attrName>
                                        </p:attrNameLst>
                                      </p:cBhvr>
                                      <p:to>
                                        <p:strVal val="visible"/>
                                      </p:to>
                                    </p:set>
                                    <p:animEffect transition="in" filter="dissolve">
                                      <p:cBhvr>
                                        <p:cTn id="359" dur="500"/>
                                        <p:tgtEl>
                                          <p:spTgt spid="166017">
                                            <p:txEl>
                                              <p:pRg st="0" end="0"/>
                                            </p:txEl>
                                          </p:spTgt>
                                        </p:tgtEl>
                                      </p:cBhvr>
                                    </p:animEffect>
                                  </p:childTnLst>
                                </p:cTn>
                              </p:par>
                            </p:childTnLst>
                          </p:cTn>
                        </p:par>
                      </p:childTnLst>
                    </p:cTn>
                  </p:par>
                  <p:par>
                    <p:cTn id="360" fill="hold" nodeType="clickPar">
                      <p:stCondLst>
                        <p:cond delay="indefinite"/>
                      </p:stCondLst>
                      <p:childTnLst>
                        <p:par>
                          <p:cTn id="361" fill="hold" nodeType="withGroup">
                            <p:stCondLst>
                              <p:cond delay="0"/>
                            </p:stCondLst>
                            <p:childTnLst>
                              <p:par>
                                <p:cTn id="362" presetID="9" presetClass="entr" presetSubtype="0" fill="hold" grpId="0" nodeType="clickEffect">
                                  <p:stCondLst>
                                    <p:cond delay="0"/>
                                  </p:stCondLst>
                                  <p:childTnLst>
                                    <p:set>
                                      <p:cBhvr>
                                        <p:cTn id="363" dur="1" fill="hold">
                                          <p:stCondLst>
                                            <p:cond delay="0"/>
                                          </p:stCondLst>
                                        </p:cTn>
                                        <p:tgtEl>
                                          <p:spTgt spid="166018">
                                            <p:txEl>
                                              <p:pRg st="0" end="0"/>
                                            </p:txEl>
                                          </p:spTgt>
                                        </p:tgtEl>
                                        <p:attrNameLst>
                                          <p:attrName>style.visibility</p:attrName>
                                        </p:attrNameLst>
                                      </p:cBhvr>
                                      <p:to>
                                        <p:strVal val="visible"/>
                                      </p:to>
                                    </p:set>
                                    <p:animEffect transition="in" filter="dissolve">
                                      <p:cBhvr>
                                        <p:cTn id="364" dur="500"/>
                                        <p:tgtEl>
                                          <p:spTgt spid="166018">
                                            <p:txEl>
                                              <p:pRg st="0" end="0"/>
                                            </p:txEl>
                                          </p:spTgt>
                                        </p:tgtEl>
                                      </p:cBhvr>
                                    </p:animEffect>
                                  </p:childTnLst>
                                </p:cTn>
                              </p:par>
                            </p:childTnLst>
                          </p:cTn>
                        </p:par>
                      </p:childTnLst>
                    </p:cTn>
                  </p:par>
                  <p:par>
                    <p:cTn id="365" fill="hold" nodeType="clickPar">
                      <p:stCondLst>
                        <p:cond delay="indefinite"/>
                      </p:stCondLst>
                      <p:childTnLst>
                        <p:par>
                          <p:cTn id="366" fill="hold" nodeType="withGroup">
                            <p:stCondLst>
                              <p:cond delay="0"/>
                            </p:stCondLst>
                            <p:childTnLst>
                              <p:par>
                                <p:cTn id="367" presetID="9" presetClass="entr" presetSubtype="0" fill="hold" nodeType="clickEffect">
                                  <p:stCondLst>
                                    <p:cond delay="0"/>
                                  </p:stCondLst>
                                  <p:childTnLst>
                                    <p:set>
                                      <p:cBhvr>
                                        <p:cTn id="368" dur="1" fill="hold">
                                          <p:stCondLst>
                                            <p:cond delay="0"/>
                                          </p:stCondLst>
                                        </p:cTn>
                                        <p:tgtEl>
                                          <p:spTgt spid="166019"/>
                                        </p:tgtEl>
                                        <p:attrNameLst>
                                          <p:attrName>style.visibility</p:attrName>
                                        </p:attrNameLst>
                                      </p:cBhvr>
                                      <p:to>
                                        <p:strVal val="visible"/>
                                      </p:to>
                                    </p:set>
                                    <p:animEffect transition="in" filter="dissolve">
                                      <p:cBhvr>
                                        <p:cTn id="369" dur="500"/>
                                        <p:tgtEl>
                                          <p:spTgt spid="166019"/>
                                        </p:tgtEl>
                                      </p:cBhvr>
                                    </p:animEffect>
                                  </p:childTnLst>
                                </p:cTn>
                              </p:par>
                            </p:childTnLst>
                          </p:cTn>
                        </p:par>
                      </p:childTnLst>
                    </p:cTn>
                  </p:par>
                  <p:par>
                    <p:cTn id="370" fill="hold" nodeType="clickPar">
                      <p:stCondLst>
                        <p:cond delay="indefinite"/>
                      </p:stCondLst>
                      <p:childTnLst>
                        <p:par>
                          <p:cTn id="371" fill="hold" nodeType="withGroup">
                            <p:stCondLst>
                              <p:cond delay="0"/>
                            </p:stCondLst>
                            <p:childTnLst>
                              <p:par>
                                <p:cTn id="372" presetID="9" presetClass="entr" presetSubtype="0" fill="hold" nodeType="clickEffect">
                                  <p:stCondLst>
                                    <p:cond delay="0"/>
                                  </p:stCondLst>
                                  <p:childTnLst>
                                    <p:set>
                                      <p:cBhvr>
                                        <p:cTn id="373" dur="1" fill="hold">
                                          <p:stCondLst>
                                            <p:cond delay="0"/>
                                          </p:stCondLst>
                                        </p:cTn>
                                        <p:tgtEl>
                                          <p:spTgt spid="166024"/>
                                        </p:tgtEl>
                                        <p:attrNameLst>
                                          <p:attrName>style.visibility</p:attrName>
                                        </p:attrNameLst>
                                      </p:cBhvr>
                                      <p:to>
                                        <p:strVal val="visible"/>
                                      </p:to>
                                    </p:set>
                                    <p:animEffect transition="in" filter="dissolve">
                                      <p:cBhvr>
                                        <p:cTn id="374" dur="500"/>
                                        <p:tgtEl>
                                          <p:spTgt spid="166024"/>
                                        </p:tgtEl>
                                      </p:cBhvr>
                                    </p:animEffect>
                                  </p:childTnLst>
                                </p:cTn>
                              </p:par>
                            </p:childTnLst>
                          </p:cTn>
                        </p:par>
                        <p:par>
                          <p:cTn id="375" fill="hold" nodeType="afterGroup">
                            <p:stCondLst>
                              <p:cond delay="500"/>
                            </p:stCondLst>
                            <p:childTnLst>
                              <p:par>
                                <p:cTn id="376" presetID="9" presetClass="entr" presetSubtype="0" fill="hold" grpId="0" nodeType="afterEffect">
                                  <p:stCondLst>
                                    <p:cond delay="0"/>
                                  </p:stCondLst>
                                  <p:childTnLst>
                                    <p:set>
                                      <p:cBhvr>
                                        <p:cTn id="377" dur="1" fill="hold">
                                          <p:stCondLst>
                                            <p:cond delay="0"/>
                                          </p:stCondLst>
                                        </p:cTn>
                                        <p:tgtEl>
                                          <p:spTgt spid="166006"/>
                                        </p:tgtEl>
                                        <p:attrNameLst>
                                          <p:attrName>style.visibility</p:attrName>
                                        </p:attrNameLst>
                                      </p:cBhvr>
                                      <p:to>
                                        <p:strVal val="visible"/>
                                      </p:to>
                                    </p:set>
                                    <p:animEffect transition="in" filter="dissolve">
                                      <p:cBhvr>
                                        <p:cTn id="378" dur="500"/>
                                        <p:tgtEl>
                                          <p:spTgt spid="166006"/>
                                        </p:tgtEl>
                                      </p:cBhvr>
                                    </p:animEffect>
                                  </p:childTnLst>
                                </p:cTn>
                              </p:par>
                            </p:childTnLst>
                          </p:cTn>
                        </p:par>
                      </p:childTnLst>
                    </p:cTn>
                  </p:par>
                  <p:par>
                    <p:cTn id="379" fill="hold" nodeType="clickPar">
                      <p:stCondLst>
                        <p:cond delay="indefinite"/>
                      </p:stCondLst>
                      <p:childTnLst>
                        <p:par>
                          <p:cTn id="380" fill="hold" nodeType="withGroup">
                            <p:stCondLst>
                              <p:cond delay="0"/>
                            </p:stCondLst>
                            <p:childTnLst>
                              <p:par>
                                <p:cTn id="381" presetID="23" presetClass="entr" presetSubtype="16" fill="hold" grpId="0" nodeType="clickEffect">
                                  <p:stCondLst>
                                    <p:cond delay="0"/>
                                  </p:stCondLst>
                                  <p:childTnLst>
                                    <p:set>
                                      <p:cBhvr>
                                        <p:cTn id="382" dur="1" fill="hold">
                                          <p:stCondLst>
                                            <p:cond delay="0"/>
                                          </p:stCondLst>
                                        </p:cTn>
                                        <p:tgtEl>
                                          <p:spTgt spid="165955"/>
                                        </p:tgtEl>
                                        <p:attrNameLst>
                                          <p:attrName>style.visibility</p:attrName>
                                        </p:attrNameLst>
                                      </p:cBhvr>
                                      <p:to>
                                        <p:strVal val="visible"/>
                                      </p:to>
                                    </p:set>
                                    <p:anim calcmode="lin" valueType="num">
                                      <p:cBhvr>
                                        <p:cTn id="383" dur="500" fill="hold"/>
                                        <p:tgtEl>
                                          <p:spTgt spid="165955"/>
                                        </p:tgtEl>
                                        <p:attrNameLst>
                                          <p:attrName>ppt_w</p:attrName>
                                        </p:attrNameLst>
                                      </p:cBhvr>
                                      <p:tavLst>
                                        <p:tav tm="0">
                                          <p:val>
                                            <p:fltVal val="0"/>
                                          </p:val>
                                        </p:tav>
                                        <p:tav tm="100000">
                                          <p:val>
                                            <p:strVal val="#ppt_w"/>
                                          </p:val>
                                        </p:tav>
                                      </p:tavLst>
                                    </p:anim>
                                    <p:anim calcmode="lin" valueType="num">
                                      <p:cBhvr>
                                        <p:cTn id="384" dur="500" fill="hold"/>
                                        <p:tgtEl>
                                          <p:spTgt spid="165955"/>
                                        </p:tgtEl>
                                        <p:attrNameLst>
                                          <p:attrName>ppt_h</p:attrName>
                                        </p:attrNameLst>
                                      </p:cBhvr>
                                      <p:tavLst>
                                        <p:tav tm="0">
                                          <p:val>
                                            <p:fltVal val="0"/>
                                          </p:val>
                                        </p:tav>
                                        <p:tav tm="100000">
                                          <p:val>
                                            <p:strVal val="#ppt_h"/>
                                          </p:val>
                                        </p:tav>
                                      </p:tavLst>
                                    </p:anim>
                                  </p:childTnLst>
                                </p:cTn>
                              </p:par>
                            </p:childTnLst>
                          </p:cTn>
                        </p:par>
                      </p:childTnLst>
                    </p:cTn>
                  </p:par>
                  <p:par>
                    <p:cTn id="385" fill="hold" nodeType="clickPar">
                      <p:stCondLst>
                        <p:cond delay="indefinite"/>
                      </p:stCondLst>
                      <p:childTnLst>
                        <p:par>
                          <p:cTn id="386" fill="hold" nodeType="withGroup">
                            <p:stCondLst>
                              <p:cond delay="0"/>
                            </p:stCondLst>
                            <p:childTnLst>
                              <p:par>
                                <p:cTn id="387" presetID="9" presetClass="entr" presetSubtype="0" fill="hold" nodeType="clickEffect">
                                  <p:stCondLst>
                                    <p:cond delay="0"/>
                                  </p:stCondLst>
                                  <p:childTnLst>
                                    <p:set>
                                      <p:cBhvr>
                                        <p:cTn id="388" dur="1" fill="hold">
                                          <p:stCondLst>
                                            <p:cond delay="0"/>
                                          </p:stCondLst>
                                        </p:cTn>
                                        <p:tgtEl>
                                          <p:spTgt spid="165997"/>
                                        </p:tgtEl>
                                        <p:attrNameLst>
                                          <p:attrName>style.visibility</p:attrName>
                                        </p:attrNameLst>
                                      </p:cBhvr>
                                      <p:to>
                                        <p:strVal val="visible"/>
                                      </p:to>
                                    </p:set>
                                    <p:animEffect transition="in" filter="dissolve">
                                      <p:cBhvr>
                                        <p:cTn id="389" dur="500"/>
                                        <p:tgtEl>
                                          <p:spTgt spid="165997"/>
                                        </p:tgtEl>
                                      </p:cBhvr>
                                    </p:animEffect>
                                  </p:childTnLst>
                                </p:cTn>
                              </p:par>
                            </p:childTnLst>
                          </p:cTn>
                        </p:par>
                      </p:childTnLst>
                    </p:cTn>
                  </p:par>
                  <p:par>
                    <p:cTn id="390" fill="hold" nodeType="clickPar">
                      <p:stCondLst>
                        <p:cond delay="indefinite"/>
                      </p:stCondLst>
                      <p:childTnLst>
                        <p:par>
                          <p:cTn id="391" fill="hold" nodeType="withGroup">
                            <p:stCondLst>
                              <p:cond delay="0"/>
                            </p:stCondLst>
                            <p:childTnLst>
                              <p:par>
                                <p:cTn id="392" presetID="9" presetClass="entr" presetSubtype="0" fill="hold" nodeType="clickEffect">
                                  <p:stCondLst>
                                    <p:cond delay="0"/>
                                  </p:stCondLst>
                                  <p:childTnLst>
                                    <p:set>
                                      <p:cBhvr>
                                        <p:cTn id="393" dur="1" fill="hold">
                                          <p:stCondLst>
                                            <p:cond delay="0"/>
                                          </p:stCondLst>
                                        </p:cTn>
                                        <p:tgtEl>
                                          <p:spTgt spid="166001"/>
                                        </p:tgtEl>
                                        <p:attrNameLst>
                                          <p:attrName>style.visibility</p:attrName>
                                        </p:attrNameLst>
                                      </p:cBhvr>
                                      <p:to>
                                        <p:strVal val="visible"/>
                                      </p:to>
                                    </p:set>
                                    <p:animEffect transition="in" filter="dissolve">
                                      <p:cBhvr>
                                        <p:cTn id="394" dur="500"/>
                                        <p:tgtEl>
                                          <p:spTgt spid="166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0" grpId="0" animBg="1"/>
      <p:bldP spid="165891" grpId="0" animBg="1"/>
      <p:bldP spid="165925" grpId="0" animBg="1"/>
      <p:bldP spid="165926" grpId="0" animBg="1"/>
      <p:bldP spid="165927" grpId="0" animBg="1"/>
      <p:bldP spid="165928" grpId="0" animBg="1"/>
      <p:bldP spid="165929" grpId="0" animBg="1"/>
      <p:bldP spid="165933" grpId="0" animBg="1"/>
      <p:bldP spid="165934" grpId="0" animBg="1"/>
      <p:bldP spid="165935" grpId="0" animBg="1"/>
      <p:bldP spid="165936" grpId="0" animBg="1"/>
      <p:bldP spid="165937" grpId="0" animBg="1"/>
      <p:bldP spid="165938" grpId="0" animBg="1"/>
      <p:bldP spid="165939" grpId="0" animBg="1"/>
      <p:bldP spid="165940" grpId="0" animBg="1"/>
      <p:bldP spid="165941" grpId="0" animBg="1"/>
      <p:bldP spid="165942" grpId="0" animBg="1"/>
      <p:bldP spid="165943" grpId="0" animBg="1"/>
      <p:bldP spid="165950" grpId="0" animBg="1"/>
      <p:bldP spid="165955" grpId="0" animBg="1"/>
      <p:bldP spid="165961" grpId="0" autoUpdateAnimBg="0"/>
      <p:bldP spid="165962" grpId="0" autoUpdateAnimBg="0"/>
      <p:bldP spid="165963" grpId="0" autoUpdateAnimBg="0"/>
      <p:bldP spid="165964" grpId="0" autoUpdateAnimBg="0"/>
      <p:bldP spid="165965" grpId="0" autoUpdateAnimBg="0"/>
      <p:bldP spid="165966" grpId="0" autoUpdateAnimBg="0"/>
      <p:bldP spid="165967" grpId="0" autoUpdateAnimBg="0"/>
      <p:bldP spid="165968" grpId="0" autoUpdateAnimBg="0"/>
      <p:bldP spid="165969" grpId="0" autoUpdateAnimBg="0"/>
      <p:bldP spid="165970" grpId="0" autoUpdateAnimBg="0"/>
      <p:bldP spid="165971" grpId="0" autoUpdateAnimBg="0"/>
      <p:bldP spid="165972" grpId="0" autoUpdateAnimBg="0"/>
      <p:bldP spid="165973" grpId="0" autoUpdateAnimBg="0"/>
      <p:bldP spid="165974" grpId="0" autoUpdateAnimBg="0"/>
      <p:bldP spid="165975" grpId="0" autoUpdateAnimBg="0"/>
      <p:bldP spid="165976" grpId="0" autoUpdateAnimBg="0"/>
      <p:bldP spid="165977" grpId="0" autoUpdateAnimBg="0"/>
      <p:bldP spid="165978" grpId="0" autoUpdateAnimBg="0"/>
      <p:bldP spid="165979" grpId="0" autoUpdateAnimBg="0"/>
      <p:bldP spid="165980" grpId="0" autoUpdateAnimBg="0"/>
      <p:bldP spid="165981" grpId="0" autoUpdateAnimBg="0"/>
      <p:bldP spid="165982" grpId="0" autoUpdateAnimBg="0"/>
      <p:bldP spid="165983" grpId="0" autoUpdateAnimBg="0"/>
      <p:bldP spid="165984" grpId="0" autoUpdateAnimBg="0"/>
      <p:bldP spid="165985" grpId="0" autoUpdateAnimBg="0"/>
      <p:bldP spid="165986" grpId="0" autoUpdateAnimBg="0"/>
      <p:bldP spid="165987" grpId="0" autoUpdateAnimBg="0"/>
      <p:bldP spid="165988" grpId="0" autoUpdateAnimBg="0"/>
      <p:bldP spid="165989" grpId="0" autoUpdateAnimBg="0"/>
      <p:bldP spid="165990" grpId="0" autoUpdateAnimBg="0"/>
      <p:bldP spid="165991" grpId="0" autoUpdateAnimBg="0"/>
      <p:bldP spid="165992" grpId="0" autoUpdateAnimBg="0"/>
      <p:bldP spid="165993" grpId="0" autoUpdateAnimBg="0"/>
      <p:bldP spid="165994" grpId="0" autoUpdateAnimBg="0"/>
      <p:bldP spid="165995" grpId="0" autoUpdateAnimBg="0"/>
      <p:bldP spid="165996" grpId="0" autoUpdateAnimBg="0"/>
      <p:bldP spid="166006" grpId="0" autoUpdateAnimBg="0"/>
      <p:bldP spid="166007" grpId="0" animBg="1"/>
      <p:bldP spid="166008" grpId="0" autoUpdateAnimBg="0"/>
      <p:bldP spid="166009" grpId="0" autoUpdateAnimBg="0"/>
      <p:bldP spid="166010" grpId="0" animBg="1"/>
      <p:bldP spid="166011" grpId="0" build="p" autoUpdateAnimBg="0"/>
      <p:bldP spid="166012" grpId="0" animBg="1"/>
      <p:bldP spid="166013" grpId="0" build="p" autoUpdateAnimBg="0"/>
      <p:bldP spid="166014" grpId="0" build="p" autoUpdateAnimBg="0"/>
      <p:bldP spid="166015" grpId="0" build="p" autoUpdateAnimBg="0"/>
      <p:bldP spid="166016" grpId="0" animBg="1"/>
      <p:bldP spid="166017" grpId="0" build="p" autoUpdateAnimBg="0"/>
      <p:bldP spid="166018" grpId="0" build="p"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6914" name="Text Box 2"/>
          <p:cNvSpPr txBox="1">
            <a:spLocks noChangeArrowheads="1"/>
          </p:cNvSpPr>
          <p:nvPr/>
        </p:nvSpPr>
        <p:spPr bwMode="auto">
          <a:xfrm>
            <a:off x="152400" y="533400"/>
            <a:ext cx="3733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i="1" u="sng">
                <a:solidFill>
                  <a:schemeClr val="bg1"/>
                </a:solidFill>
                <a:effectLst/>
                <a:latin typeface="Arial" pitchFamily="34" charset="0"/>
              </a:rPr>
              <a:t>PROBLEM:-</a:t>
            </a:r>
            <a:endParaRPr lang="en-GB" sz="3200" i="1" u="sng">
              <a:solidFill>
                <a:schemeClr val="bg1"/>
              </a:solidFill>
              <a:effectLst/>
              <a:latin typeface="Arial" pitchFamily="34" charset="0"/>
            </a:endParaRPr>
          </a:p>
        </p:txBody>
      </p:sp>
      <p:sp>
        <p:nvSpPr>
          <p:cNvPr id="166915" name="Text Box 3"/>
          <p:cNvSpPr txBox="1">
            <a:spLocks noChangeArrowheads="1"/>
          </p:cNvSpPr>
          <p:nvPr/>
        </p:nvSpPr>
        <p:spPr bwMode="auto">
          <a:xfrm>
            <a:off x="211138" y="1371600"/>
            <a:ext cx="8720137" cy="3387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b="0">
                <a:solidFill>
                  <a:schemeClr val="bg1"/>
                </a:solidFill>
                <a:effectLst/>
                <a:latin typeface="plotter"/>
              </a:rPr>
              <a:t>A slotted link, shown in fig rotates in the horizontal plane about a fixed point O, while a block is free to slide in the slot. If the center point P, of the block moves from A to B during one revolution of the link, draw the locus of point P.  </a:t>
            </a:r>
            <a:endParaRPr lang="en-GB" sz="3600" b="0">
              <a:solidFill>
                <a:schemeClr val="bg1"/>
              </a:solidFill>
              <a:effectLst/>
              <a:latin typeface="plotter"/>
            </a:endParaRPr>
          </a:p>
        </p:txBody>
      </p:sp>
      <p:sp>
        <p:nvSpPr>
          <p:cNvPr id="166916" name="Freeform 4"/>
          <p:cNvSpPr>
            <a:spLocks/>
          </p:cNvSpPr>
          <p:nvPr/>
        </p:nvSpPr>
        <p:spPr bwMode="auto">
          <a:xfrm>
            <a:off x="2667000" y="5683250"/>
            <a:ext cx="2211388" cy="3175"/>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17" name="Freeform 5"/>
          <p:cNvSpPr>
            <a:spLocks/>
          </p:cNvSpPr>
          <p:nvPr/>
        </p:nvSpPr>
        <p:spPr bwMode="auto">
          <a:xfrm>
            <a:off x="5816600" y="5327650"/>
            <a:ext cx="355600" cy="358775"/>
          </a:xfrm>
          <a:custGeom>
            <a:avLst/>
            <a:gdLst>
              <a:gd name="T0" fmla="*/ 1036 w 1037"/>
              <a:gd name="T1" fmla="*/ 519 h 1037"/>
              <a:gd name="T2" fmla="*/ 997 w 1037"/>
              <a:gd name="T3" fmla="*/ 320 h 1037"/>
              <a:gd name="T4" fmla="*/ 885 w 1037"/>
              <a:gd name="T5" fmla="*/ 152 h 1037"/>
              <a:gd name="T6" fmla="*/ 717 w 1037"/>
              <a:gd name="T7" fmla="*/ 40 h 1037"/>
              <a:gd name="T8" fmla="*/ 518 w 1037"/>
              <a:gd name="T9" fmla="*/ 0 h 1037"/>
              <a:gd name="T10" fmla="*/ 320 w 1037"/>
              <a:gd name="T11" fmla="*/ 40 h 1037"/>
              <a:gd name="T12" fmla="*/ 152 w 1037"/>
              <a:gd name="T13" fmla="*/ 152 h 1037"/>
              <a:gd name="T14" fmla="*/ 39 w 1037"/>
              <a:gd name="T15" fmla="*/ 320 h 1037"/>
              <a:gd name="T16" fmla="*/ 0 w 1037"/>
              <a:gd name="T17" fmla="*/ 519 h 1037"/>
              <a:gd name="T18" fmla="*/ 39 w 1037"/>
              <a:gd name="T19" fmla="*/ 718 h 1037"/>
              <a:gd name="T20" fmla="*/ 152 w 1037"/>
              <a:gd name="T21" fmla="*/ 886 h 1037"/>
              <a:gd name="T22" fmla="*/ 320 w 1037"/>
              <a:gd name="T23" fmla="*/ 998 h 1037"/>
              <a:gd name="T24" fmla="*/ 518 w 1037"/>
              <a:gd name="T25" fmla="*/ 1037 h 1037"/>
              <a:gd name="T26" fmla="*/ 717 w 1037"/>
              <a:gd name="T27" fmla="*/ 998 h 1037"/>
              <a:gd name="T28" fmla="*/ 885 w 1037"/>
              <a:gd name="T29" fmla="*/ 886 h 1037"/>
              <a:gd name="T30" fmla="*/ 997 w 1037"/>
              <a:gd name="T31" fmla="*/ 718 h 1037"/>
              <a:gd name="T32" fmla="*/ 1036 w 1037"/>
              <a:gd name="T33" fmla="*/ 519 h 1037"/>
              <a:gd name="T34" fmla="*/ 1037 w 1037"/>
              <a:gd name="T35" fmla="*/ 5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7" h="1037">
                <a:moveTo>
                  <a:pt x="1036" y="519"/>
                </a:moveTo>
                <a:lnTo>
                  <a:pt x="997" y="320"/>
                </a:lnTo>
                <a:lnTo>
                  <a:pt x="885" y="152"/>
                </a:lnTo>
                <a:lnTo>
                  <a:pt x="717" y="40"/>
                </a:lnTo>
                <a:lnTo>
                  <a:pt x="518" y="0"/>
                </a:lnTo>
                <a:lnTo>
                  <a:pt x="320" y="40"/>
                </a:lnTo>
                <a:lnTo>
                  <a:pt x="152" y="152"/>
                </a:lnTo>
                <a:lnTo>
                  <a:pt x="39" y="320"/>
                </a:lnTo>
                <a:lnTo>
                  <a:pt x="0" y="519"/>
                </a:lnTo>
                <a:lnTo>
                  <a:pt x="39" y="718"/>
                </a:lnTo>
                <a:lnTo>
                  <a:pt x="152" y="886"/>
                </a:lnTo>
                <a:lnTo>
                  <a:pt x="320" y="998"/>
                </a:lnTo>
                <a:lnTo>
                  <a:pt x="518" y="1037"/>
                </a:lnTo>
                <a:lnTo>
                  <a:pt x="717" y="998"/>
                </a:lnTo>
                <a:lnTo>
                  <a:pt x="885" y="886"/>
                </a:lnTo>
                <a:lnTo>
                  <a:pt x="997" y="718"/>
                </a:lnTo>
                <a:lnTo>
                  <a:pt x="1036" y="519"/>
                </a:lnTo>
                <a:lnTo>
                  <a:pt x="1037" y="51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18" name="Freeform 6"/>
          <p:cNvSpPr>
            <a:spLocks/>
          </p:cNvSpPr>
          <p:nvPr/>
        </p:nvSpPr>
        <p:spPr bwMode="auto">
          <a:xfrm>
            <a:off x="2397125" y="5226050"/>
            <a:ext cx="280988" cy="561975"/>
          </a:xfrm>
          <a:custGeom>
            <a:avLst/>
            <a:gdLst>
              <a:gd name="T0" fmla="*/ 813 w 815"/>
              <a:gd name="T1" fmla="*/ 0 h 1630"/>
              <a:gd name="T2" fmla="*/ 563 w 815"/>
              <a:gd name="T3" fmla="*/ 39 h 1630"/>
              <a:gd name="T4" fmla="*/ 336 w 815"/>
              <a:gd name="T5" fmla="*/ 155 h 1630"/>
              <a:gd name="T6" fmla="*/ 156 w 815"/>
              <a:gd name="T7" fmla="*/ 336 h 1630"/>
              <a:gd name="T8" fmla="*/ 40 w 815"/>
              <a:gd name="T9" fmla="*/ 563 h 1630"/>
              <a:gd name="T10" fmla="*/ 0 w 815"/>
              <a:gd name="T11" fmla="*/ 815 h 1630"/>
              <a:gd name="T12" fmla="*/ 40 w 815"/>
              <a:gd name="T13" fmla="*/ 1067 h 1630"/>
              <a:gd name="T14" fmla="*/ 156 w 815"/>
              <a:gd name="T15" fmla="*/ 1294 h 1630"/>
              <a:gd name="T16" fmla="*/ 336 w 815"/>
              <a:gd name="T17" fmla="*/ 1474 h 1630"/>
              <a:gd name="T18" fmla="*/ 563 w 815"/>
              <a:gd name="T19" fmla="*/ 1590 h 1630"/>
              <a:gd name="T20" fmla="*/ 813 w 815"/>
              <a:gd name="T21" fmla="*/ 1630 h 1630"/>
              <a:gd name="T22" fmla="*/ 815 w 815"/>
              <a:gd name="T23" fmla="*/ 1630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5" h="1630">
                <a:moveTo>
                  <a:pt x="813" y="0"/>
                </a:moveTo>
                <a:lnTo>
                  <a:pt x="563" y="39"/>
                </a:lnTo>
                <a:lnTo>
                  <a:pt x="336" y="155"/>
                </a:lnTo>
                <a:lnTo>
                  <a:pt x="156" y="336"/>
                </a:lnTo>
                <a:lnTo>
                  <a:pt x="40" y="563"/>
                </a:lnTo>
                <a:lnTo>
                  <a:pt x="0" y="815"/>
                </a:lnTo>
                <a:lnTo>
                  <a:pt x="40" y="1067"/>
                </a:lnTo>
                <a:lnTo>
                  <a:pt x="156" y="1294"/>
                </a:lnTo>
                <a:lnTo>
                  <a:pt x="336" y="1474"/>
                </a:lnTo>
                <a:lnTo>
                  <a:pt x="563" y="1590"/>
                </a:lnTo>
                <a:lnTo>
                  <a:pt x="813" y="1630"/>
                </a:lnTo>
                <a:lnTo>
                  <a:pt x="815" y="16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19" name="Freeform 7"/>
          <p:cNvSpPr>
            <a:spLocks/>
          </p:cNvSpPr>
          <p:nvPr/>
        </p:nvSpPr>
        <p:spPr bwMode="auto">
          <a:xfrm>
            <a:off x="4886325" y="5708650"/>
            <a:ext cx="198438" cy="79375"/>
          </a:xfrm>
          <a:custGeom>
            <a:avLst/>
            <a:gdLst>
              <a:gd name="T0" fmla="*/ 0 w 574"/>
              <a:gd name="T1" fmla="*/ 235 h 235"/>
              <a:gd name="T2" fmla="*/ 310 w 574"/>
              <a:gd name="T3" fmla="*/ 174 h 235"/>
              <a:gd name="T4" fmla="*/ 573 w 574"/>
              <a:gd name="T5" fmla="*/ 0 h 235"/>
              <a:gd name="T6" fmla="*/ 574 w 574"/>
              <a:gd name="T7" fmla="*/ 0 h 235"/>
            </a:gdLst>
            <a:ahLst/>
            <a:cxnLst>
              <a:cxn ang="0">
                <a:pos x="T0" y="T1"/>
              </a:cxn>
              <a:cxn ang="0">
                <a:pos x="T2" y="T3"/>
              </a:cxn>
              <a:cxn ang="0">
                <a:pos x="T4" y="T5"/>
              </a:cxn>
              <a:cxn ang="0">
                <a:pos x="T6" y="T7"/>
              </a:cxn>
            </a:cxnLst>
            <a:rect l="0" t="0" r="r" b="b"/>
            <a:pathLst>
              <a:path w="574" h="235">
                <a:moveTo>
                  <a:pt x="0" y="235"/>
                </a:moveTo>
                <a:lnTo>
                  <a:pt x="310" y="174"/>
                </a:lnTo>
                <a:lnTo>
                  <a:pt x="573" y="0"/>
                </a:lnTo>
                <a:lnTo>
                  <a:pt x="574"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0" name="Freeform 8"/>
          <p:cNvSpPr>
            <a:spLocks/>
          </p:cNvSpPr>
          <p:nvPr/>
        </p:nvSpPr>
        <p:spPr bwMode="auto">
          <a:xfrm>
            <a:off x="2678113" y="5226050"/>
            <a:ext cx="2211387" cy="1588"/>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1" name="Freeform 9"/>
          <p:cNvSpPr>
            <a:spLocks/>
          </p:cNvSpPr>
          <p:nvPr/>
        </p:nvSpPr>
        <p:spPr bwMode="auto">
          <a:xfrm>
            <a:off x="2678113" y="5788025"/>
            <a:ext cx="2211387" cy="3175"/>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2" name="Freeform 10"/>
          <p:cNvSpPr>
            <a:spLocks/>
          </p:cNvSpPr>
          <p:nvPr/>
        </p:nvSpPr>
        <p:spPr bwMode="auto">
          <a:xfrm>
            <a:off x="4886325" y="5327650"/>
            <a:ext cx="179388" cy="358775"/>
          </a:xfrm>
          <a:custGeom>
            <a:avLst/>
            <a:gdLst>
              <a:gd name="T0" fmla="*/ 0 w 518"/>
              <a:gd name="T1" fmla="*/ 1037 h 1037"/>
              <a:gd name="T2" fmla="*/ 198 w 518"/>
              <a:gd name="T3" fmla="*/ 998 h 1037"/>
              <a:gd name="T4" fmla="*/ 366 w 518"/>
              <a:gd name="T5" fmla="*/ 886 h 1037"/>
              <a:gd name="T6" fmla="*/ 479 w 518"/>
              <a:gd name="T7" fmla="*/ 718 h 1037"/>
              <a:gd name="T8" fmla="*/ 518 w 518"/>
              <a:gd name="T9" fmla="*/ 519 h 1037"/>
              <a:gd name="T10" fmla="*/ 479 w 518"/>
              <a:gd name="T11" fmla="*/ 320 h 1037"/>
              <a:gd name="T12" fmla="*/ 366 w 518"/>
              <a:gd name="T13" fmla="*/ 152 h 1037"/>
              <a:gd name="T14" fmla="*/ 198 w 518"/>
              <a:gd name="T15" fmla="*/ 40 h 1037"/>
              <a:gd name="T16" fmla="*/ 0 w 518"/>
              <a:gd name="T17" fmla="*/ 0 h 1037"/>
              <a:gd name="T18" fmla="*/ 1 w 518"/>
              <a:gd name="T19" fmla="*/ 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1037">
                <a:moveTo>
                  <a:pt x="0" y="1037"/>
                </a:moveTo>
                <a:lnTo>
                  <a:pt x="198" y="998"/>
                </a:lnTo>
                <a:lnTo>
                  <a:pt x="366" y="886"/>
                </a:lnTo>
                <a:lnTo>
                  <a:pt x="479" y="718"/>
                </a:lnTo>
                <a:lnTo>
                  <a:pt x="518" y="519"/>
                </a:lnTo>
                <a:lnTo>
                  <a:pt x="479" y="320"/>
                </a:lnTo>
                <a:lnTo>
                  <a:pt x="366" y="152"/>
                </a:lnTo>
                <a:lnTo>
                  <a:pt x="198" y="40"/>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3" name="Freeform 11"/>
          <p:cNvSpPr>
            <a:spLocks/>
          </p:cNvSpPr>
          <p:nvPr/>
        </p:nvSpPr>
        <p:spPr bwMode="auto">
          <a:xfrm>
            <a:off x="2498725" y="5327650"/>
            <a:ext cx="179388" cy="358775"/>
          </a:xfrm>
          <a:custGeom>
            <a:avLst/>
            <a:gdLst>
              <a:gd name="T0" fmla="*/ 518 w 520"/>
              <a:gd name="T1" fmla="*/ 0 h 1037"/>
              <a:gd name="T2" fmla="*/ 321 w 520"/>
              <a:gd name="T3" fmla="*/ 40 h 1037"/>
              <a:gd name="T4" fmla="*/ 153 w 520"/>
              <a:gd name="T5" fmla="*/ 152 h 1037"/>
              <a:gd name="T6" fmla="*/ 41 w 520"/>
              <a:gd name="T7" fmla="*/ 320 h 1037"/>
              <a:gd name="T8" fmla="*/ 0 w 520"/>
              <a:gd name="T9" fmla="*/ 519 h 1037"/>
              <a:gd name="T10" fmla="*/ 41 w 520"/>
              <a:gd name="T11" fmla="*/ 718 h 1037"/>
              <a:gd name="T12" fmla="*/ 153 w 520"/>
              <a:gd name="T13" fmla="*/ 886 h 1037"/>
              <a:gd name="T14" fmla="*/ 321 w 520"/>
              <a:gd name="T15" fmla="*/ 998 h 1037"/>
              <a:gd name="T16" fmla="*/ 518 w 520"/>
              <a:gd name="T17" fmla="*/ 1037 h 1037"/>
              <a:gd name="T18" fmla="*/ 520 w 520"/>
              <a:gd name="T19"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0" h="1037">
                <a:moveTo>
                  <a:pt x="518" y="0"/>
                </a:moveTo>
                <a:lnTo>
                  <a:pt x="321" y="40"/>
                </a:lnTo>
                <a:lnTo>
                  <a:pt x="153" y="152"/>
                </a:lnTo>
                <a:lnTo>
                  <a:pt x="41" y="320"/>
                </a:lnTo>
                <a:lnTo>
                  <a:pt x="0" y="519"/>
                </a:lnTo>
                <a:lnTo>
                  <a:pt x="41" y="718"/>
                </a:lnTo>
                <a:lnTo>
                  <a:pt x="153" y="886"/>
                </a:lnTo>
                <a:lnTo>
                  <a:pt x="321" y="998"/>
                </a:lnTo>
                <a:lnTo>
                  <a:pt x="518" y="1037"/>
                </a:lnTo>
                <a:lnTo>
                  <a:pt x="520" y="103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4" name="Freeform 12"/>
          <p:cNvSpPr>
            <a:spLocks/>
          </p:cNvSpPr>
          <p:nvPr/>
        </p:nvSpPr>
        <p:spPr bwMode="auto">
          <a:xfrm>
            <a:off x="2678113" y="5327650"/>
            <a:ext cx="3175" cy="358775"/>
          </a:xfrm>
          <a:custGeom>
            <a:avLst/>
            <a:gdLst>
              <a:gd name="T0" fmla="*/ 0 w 2"/>
              <a:gd name="T1" fmla="*/ 1037 h 1037"/>
              <a:gd name="T2" fmla="*/ 0 w 2"/>
              <a:gd name="T3" fmla="*/ 0 h 1037"/>
              <a:gd name="T4" fmla="*/ 2 w 2"/>
              <a:gd name="T5" fmla="*/ 0 h 1037"/>
            </a:gdLst>
            <a:ahLst/>
            <a:cxnLst>
              <a:cxn ang="0">
                <a:pos x="T0" y="T1"/>
              </a:cxn>
              <a:cxn ang="0">
                <a:pos x="T2" y="T3"/>
              </a:cxn>
              <a:cxn ang="0">
                <a:pos x="T4" y="T5"/>
              </a:cxn>
            </a:cxnLst>
            <a:rect l="0" t="0" r="r" b="b"/>
            <a:pathLst>
              <a:path w="2" h="1037">
                <a:moveTo>
                  <a:pt x="0" y="1037"/>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5" name="Freeform 13"/>
          <p:cNvSpPr>
            <a:spLocks/>
          </p:cNvSpPr>
          <p:nvPr/>
        </p:nvSpPr>
        <p:spPr bwMode="auto">
          <a:xfrm>
            <a:off x="4886325" y="5327650"/>
            <a:ext cx="3175" cy="358775"/>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6" name="Freeform 14"/>
          <p:cNvSpPr>
            <a:spLocks/>
          </p:cNvSpPr>
          <p:nvPr/>
        </p:nvSpPr>
        <p:spPr bwMode="auto">
          <a:xfrm>
            <a:off x="2678113" y="5327650"/>
            <a:ext cx="2211387" cy="3175"/>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7" name="Freeform 15"/>
          <p:cNvSpPr>
            <a:spLocks/>
          </p:cNvSpPr>
          <p:nvPr/>
        </p:nvSpPr>
        <p:spPr bwMode="auto">
          <a:xfrm>
            <a:off x="5094288" y="5327650"/>
            <a:ext cx="855662" cy="3175"/>
          </a:xfrm>
          <a:custGeom>
            <a:avLst/>
            <a:gdLst>
              <a:gd name="T0" fmla="*/ 2485 w 2485"/>
              <a:gd name="T1" fmla="*/ 0 w 2485"/>
              <a:gd name="T2" fmla="*/ 1 w 2485"/>
            </a:gdLst>
            <a:ahLst/>
            <a:cxnLst>
              <a:cxn ang="0">
                <a:pos x="T0" y="0"/>
              </a:cxn>
              <a:cxn ang="0">
                <a:pos x="T1" y="0"/>
              </a:cxn>
              <a:cxn ang="0">
                <a:pos x="T2" y="0"/>
              </a:cxn>
            </a:cxnLst>
            <a:rect l="0" t="0" r="r" b="b"/>
            <a:pathLst>
              <a:path w="2485">
                <a:moveTo>
                  <a:pt x="248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8" name="Freeform 16"/>
          <p:cNvSpPr>
            <a:spLocks/>
          </p:cNvSpPr>
          <p:nvPr/>
        </p:nvSpPr>
        <p:spPr bwMode="auto">
          <a:xfrm>
            <a:off x="5062538" y="5686425"/>
            <a:ext cx="855662" cy="3175"/>
          </a:xfrm>
          <a:custGeom>
            <a:avLst/>
            <a:gdLst>
              <a:gd name="T0" fmla="*/ 2485 w 2485"/>
              <a:gd name="T1" fmla="*/ 0 w 2485"/>
              <a:gd name="T2" fmla="*/ 1 w 2485"/>
            </a:gdLst>
            <a:ahLst/>
            <a:cxnLst>
              <a:cxn ang="0">
                <a:pos x="T0" y="0"/>
              </a:cxn>
              <a:cxn ang="0">
                <a:pos x="T1" y="0"/>
              </a:cxn>
              <a:cxn ang="0">
                <a:pos x="T2" y="0"/>
              </a:cxn>
            </a:cxnLst>
            <a:rect l="0" t="0" r="r" b="b"/>
            <a:pathLst>
              <a:path w="2485">
                <a:moveTo>
                  <a:pt x="248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29" name="Freeform 17"/>
          <p:cNvSpPr>
            <a:spLocks/>
          </p:cNvSpPr>
          <p:nvPr/>
        </p:nvSpPr>
        <p:spPr bwMode="auto">
          <a:xfrm>
            <a:off x="4886325" y="5226050"/>
            <a:ext cx="198438" cy="79375"/>
          </a:xfrm>
          <a:custGeom>
            <a:avLst/>
            <a:gdLst>
              <a:gd name="T0" fmla="*/ 573 w 573"/>
              <a:gd name="T1" fmla="*/ 235 h 235"/>
              <a:gd name="T2" fmla="*/ 310 w 573"/>
              <a:gd name="T3" fmla="*/ 60 h 235"/>
              <a:gd name="T4" fmla="*/ 0 w 573"/>
              <a:gd name="T5" fmla="*/ 0 h 235"/>
              <a:gd name="T6" fmla="*/ 1 w 573"/>
              <a:gd name="T7" fmla="*/ 0 h 235"/>
            </a:gdLst>
            <a:ahLst/>
            <a:cxnLst>
              <a:cxn ang="0">
                <a:pos x="T0" y="T1"/>
              </a:cxn>
              <a:cxn ang="0">
                <a:pos x="T2" y="T3"/>
              </a:cxn>
              <a:cxn ang="0">
                <a:pos x="T4" y="T5"/>
              </a:cxn>
              <a:cxn ang="0">
                <a:pos x="T6" y="T7"/>
              </a:cxn>
            </a:cxnLst>
            <a:rect l="0" t="0" r="r" b="b"/>
            <a:pathLst>
              <a:path w="573" h="235">
                <a:moveTo>
                  <a:pt x="573" y="235"/>
                </a:moveTo>
                <a:lnTo>
                  <a:pt x="310" y="60"/>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0" name="Freeform 18"/>
          <p:cNvSpPr>
            <a:spLocks/>
          </p:cNvSpPr>
          <p:nvPr/>
        </p:nvSpPr>
        <p:spPr bwMode="auto">
          <a:xfrm>
            <a:off x="3044825" y="5327650"/>
            <a:ext cx="3175" cy="358775"/>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1" name="Freeform 19"/>
          <p:cNvSpPr>
            <a:spLocks/>
          </p:cNvSpPr>
          <p:nvPr/>
        </p:nvSpPr>
        <p:spPr bwMode="auto">
          <a:xfrm>
            <a:off x="4519613" y="5327650"/>
            <a:ext cx="3175" cy="358775"/>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2" name="Freeform 20"/>
          <p:cNvSpPr>
            <a:spLocks/>
          </p:cNvSpPr>
          <p:nvPr/>
        </p:nvSpPr>
        <p:spPr bwMode="auto">
          <a:xfrm>
            <a:off x="4705350" y="4591050"/>
            <a:ext cx="3175" cy="1196975"/>
          </a:xfrm>
          <a:custGeom>
            <a:avLst/>
            <a:gdLst>
              <a:gd name="T0" fmla="*/ 0 w 2"/>
              <a:gd name="T1" fmla="*/ 3471 h 3471"/>
              <a:gd name="T2" fmla="*/ 0 w 2"/>
              <a:gd name="T3" fmla="*/ 0 h 3471"/>
              <a:gd name="T4" fmla="*/ 2 w 2"/>
              <a:gd name="T5" fmla="*/ 0 h 3471"/>
            </a:gdLst>
            <a:ahLst/>
            <a:cxnLst>
              <a:cxn ang="0">
                <a:pos x="T0" y="T1"/>
              </a:cxn>
              <a:cxn ang="0">
                <a:pos x="T2" y="T3"/>
              </a:cxn>
              <a:cxn ang="0">
                <a:pos x="T4" y="T5"/>
              </a:cxn>
            </a:cxnLst>
            <a:rect l="0" t="0" r="r" b="b"/>
            <a:pathLst>
              <a:path w="2" h="3471">
                <a:moveTo>
                  <a:pt x="0" y="347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3" name="Freeform 21"/>
          <p:cNvSpPr>
            <a:spLocks/>
          </p:cNvSpPr>
          <p:nvPr/>
        </p:nvSpPr>
        <p:spPr bwMode="auto">
          <a:xfrm>
            <a:off x="2397125" y="5507038"/>
            <a:ext cx="466725" cy="3175"/>
          </a:xfrm>
          <a:custGeom>
            <a:avLst/>
            <a:gdLst>
              <a:gd name="T0" fmla="*/ 1348 w 1348"/>
              <a:gd name="T1" fmla="*/ 0 w 1348"/>
              <a:gd name="T2" fmla="*/ 1 w 1348"/>
            </a:gdLst>
            <a:ahLst/>
            <a:cxnLst>
              <a:cxn ang="0">
                <a:pos x="T0" y="0"/>
              </a:cxn>
              <a:cxn ang="0">
                <a:pos x="T1" y="0"/>
              </a:cxn>
              <a:cxn ang="0">
                <a:pos x="T2" y="0"/>
              </a:cxn>
            </a:cxnLst>
            <a:rect l="0" t="0" r="r" b="b"/>
            <a:pathLst>
              <a:path w="1348">
                <a:moveTo>
                  <a:pt x="134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4" name="Freeform 22"/>
          <p:cNvSpPr>
            <a:spLocks/>
          </p:cNvSpPr>
          <p:nvPr/>
        </p:nvSpPr>
        <p:spPr bwMode="auto">
          <a:xfrm>
            <a:off x="2881313" y="4614863"/>
            <a:ext cx="3175" cy="1196975"/>
          </a:xfrm>
          <a:custGeom>
            <a:avLst/>
            <a:gdLst>
              <a:gd name="T0" fmla="*/ 0 w 2"/>
              <a:gd name="T1" fmla="*/ 3471 h 3471"/>
              <a:gd name="T2" fmla="*/ 0 w 2"/>
              <a:gd name="T3" fmla="*/ 0 h 3471"/>
              <a:gd name="T4" fmla="*/ 2 w 2"/>
              <a:gd name="T5" fmla="*/ 0 h 3471"/>
            </a:gdLst>
            <a:ahLst/>
            <a:cxnLst>
              <a:cxn ang="0">
                <a:pos x="T0" y="T1"/>
              </a:cxn>
              <a:cxn ang="0">
                <a:pos x="T2" y="T3"/>
              </a:cxn>
              <a:cxn ang="0">
                <a:pos x="T4" y="T5"/>
              </a:cxn>
            </a:cxnLst>
            <a:rect l="0" t="0" r="r" b="b"/>
            <a:pathLst>
              <a:path w="2" h="3471">
                <a:moveTo>
                  <a:pt x="0" y="347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5" name="Freeform 23"/>
          <p:cNvSpPr>
            <a:spLocks/>
          </p:cNvSpPr>
          <p:nvPr/>
        </p:nvSpPr>
        <p:spPr bwMode="auto">
          <a:xfrm>
            <a:off x="5988050" y="4510088"/>
            <a:ext cx="3175" cy="1196975"/>
          </a:xfrm>
          <a:custGeom>
            <a:avLst/>
            <a:gdLst>
              <a:gd name="T0" fmla="*/ 0 w 2"/>
              <a:gd name="T1" fmla="*/ 3471 h 3471"/>
              <a:gd name="T2" fmla="*/ 0 w 2"/>
              <a:gd name="T3" fmla="*/ 0 h 3471"/>
              <a:gd name="T4" fmla="*/ 2 w 2"/>
              <a:gd name="T5" fmla="*/ 0 h 3471"/>
            </a:gdLst>
            <a:ahLst/>
            <a:cxnLst>
              <a:cxn ang="0">
                <a:pos x="T0" y="T1"/>
              </a:cxn>
              <a:cxn ang="0">
                <a:pos x="T2" y="T3"/>
              </a:cxn>
              <a:cxn ang="0">
                <a:pos x="T4" y="T5"/>
              </a:cxn>
            </a:cxnLst>
            <a:rect l="0" t="0" r="r" b="b"/>
            <a:pathLst>
              <a:path w="2" h="3471">
                <a:moveTo>
                  <a:pt x="0" y="3471"/>
                </a:moveTo>
                <a:lnTo>
                  <a:pt x="0" y="0"/>
                </a:lnTo>
                <a:lnTo>
                  <a:pt x="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6" name="Freeform 24"/>
          <p:cNvSpPr>
            <a:spLocks/>
          </p:cNvSpPr>
          <p:nvPr/>
        </p:nvSpPr>
        <p:spPr bwMode="auto">
          <a:xfrm>
            <a:off x="4548188" y="5516563"/>
            <a:ext cx="466725" cy="3175"/>
          </a:xfrm>
          <a:custGeom>
            <a:avLst/>
            <a:gdLst>
              <a:gd name="T0" fmla="*/ 1348 w 1348"/>
              <a:gd name="T1" fmla="*/ 0 w 1348"/>
              <a:gd name="T2" fmla="*/ 1 w 1348"/>
            </a:gdLst>
            <a:ahLst/>
            <a:cxnLst>
              <a:cxn ang="0">
                <a:pos x="T0" y="0"/>
              </a:cxn>
              <a:cxn ang="0">
                <a:pos x="T1" y="0"/>
              </a:cxn>
              <a:cxn ang="0">
                <a:pos x="T2" y="0"/>
              </a:cxn>
            </a:cxnLst>
            <a:rect l="0" t="0" r="r" b="b"/>
            <a:pathLst>
              <a:path w="1348">
                <a:moveTo>
                  <a:pt x="1348"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6937" name="Text Box 25"/>
          <p:cNvSpPr txBox="1">
            <a:spLocks noChangeArrowheads="1"/>
          </p:cNvSpPr>
          <p:nvPr/>
        </p:nvSpPr>
        <p:spPr bwMode="auto">
          <a:xfrm>
            <a:off x="5943600" y="4876800"/>
            <a:ext cx="60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rgbClr val="FF0000"/>
                </a:solidFill>
                <a:effectLst/>
                <a:latin typeface="Arial" pitchFamily="34" charset="0"/>
              </a:rPr>
              <a:t>O</a:t>
            </a:r>
            <a:endParaRPr lang="en-GB" sz="3200">
              <a:solidFill>
                <a:srgbClr val="FF0000"/>
              </a:solidFill>
              <a:effectLst/>
              <a:latin typeface="Arial" pitchFamily="34" charset="0"/>
            </a:endParaRPr>
          </a:p>
        </p:txBody>
      </p:sp>
      <p:sp>
        <p:nvSpPr>
          <p:cNvPr id="166938" name="Text Box 26"/>
          <p:cNvSpPr txBox="1">
            <a:spLocks noChangeArrowheads="1"/>
          </p:cNvSpPr>
          <p:nvPr/>
        </p:nvSpPr>
        <p:spPr bwMode="auto">
          <a:xfrm>
            <a:off x="4476750" y="4724400"/>
            <a:ext cx="60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rgbClr val="FF0000"/>
                </a:solidFill>
                <a:effectLst/>
                <a:latin typeface="Arial" pitchFamily="34" charset="0"/>
              </a:rPr>
              <a:t>A</a:t>
            </a:r>
            <a:endParaRPr lang="en-GB" sz="3200">
              <a:solidFill>
                <a:srgbClr val="FF0000"/>
              </a:solidFill>
              <a:effectLst/>
              <a:latin typeface="Arial" pitchFamily="34" charset="0"/>
            </a:endParaRPr>
          </a:p>
        </p:txBody>
      </p:sp>
      <p:sp>
        <p:nvSpPr>
          <p:cNvPr id="166939" name="Text Box 27"/>
          <p:cNvSpPr txBox="1">
            <a:spLocks noChangeArrowheads="1"/>
          </p:cNvSpPr>
          <p:nvPr/>
        </p:nvSpPr>
        <p:spPr bwMode="auto">
          <a:xfrm>
            <a:off x="2667000" y="4724400"/>
            <a:ext cx="60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rgbClr val="FF0000"/>
                </a:solidFill>
                <a:effectLst/>
                <a:latin typeface="Arial" pitchFamily="34" charset="0"/>
              </a:rPr>
              <a:t>B</a:t>
            </a:r>
            <a:endParaRPr lang="en-GB" sz="3200">
              <a:solidFill>
                <a:srgbClr val="FF0000"/>
              </a:solidFill>
              <a:effectLst/>
              <a:latin typeface="Arial" pitchFamily="34" charset="0"/>
            </a:endParaRPr>
          </a:p>
        </p:txBody>
      </p:sp>
      <p:sp>
        <p:nvSpPr>
          <p:cNvPr id="166940" name="Line 28"/>
          <p:cNvSpPr>
            <a:spLocks noChangeShapeType="1"/>
          </p:cNvSpPr>
          <p:nvPr/>
        </p:nvSpPr>
        <p:spPr bwMode="auto">
          <a:xfrm>
            <a:off x="2895600" y="4800600"/>
            <a:ext cx="1828800" cy="0"/>
          </a:xfrm>
          <a:prstGeom prst="line">
            <a:avLst/>
          </a:prstGeom>
          <a:noFill/>
          <a:ln w="952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941" name="Line 29"/>
          <p:cNvSpPr>
            <a:spLocks noChangeShapeType="1"/>
          </p:cNvSpPr>
          <p:nvPr/>
        </p:nvSpPr>
        <p:spPr bwMode="auto">
          <a:xfrm>
            <a:off x="4686300" y="4724400"/>
            <a:ext cx="1295400" cy="0"/>
          </a:xfrm>
          <a:prstGeom prst="line">
            <a:avLst/>
          </a:prstGeom>
          <a:noFill/>
          <a:ln w="952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6942" name="Text Box 30"/>
          <p:cNvSpPr txBox="1">
            <a:spLocks noChangeArrowheads="1"/>
          </p:cNvSpPr>
          <p:nvPr/>
        </p:nvSpPr>
        <p:spPr bwMode="auto">
          <a:xfrm>
            <a:off x="3505200" y="44196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latin typeface="Arial" pitchFamily="34" charset="0"/>
              </a:rPr>
              <a:t>40</a:t>
            </a:r>
            <a:endParaRPr lang="en-GB" sz="2400">
              <a:solidFill>
                <a:srgbClr val="FFFF00"/>
              </a:solidFill>
              <a:effectLst/>
              <a:latin typeface="Arial" pitchFamily="34" charset="0"/>
            </a:endParaRPr>
          </a:p>
        </p:txBody>
      </p:sp>
      <p:sp>
        <p:nvSpPr>
          <p:cNvPr id="166943" name="Text Box 31"/>
          <p:cNvSpPr txBox="1">
            <a:spLocks noChangeArrowheads="1"/>
          </p:cNvSpPr>
          <p:nvPr/>
        </p:nvSpPr>
        <p:spPr bwMode="auto">
          <a:xfrm>
            <a:off x="5105400" y="4343400"/>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latin typeface="Arial" pitchFamily="34" charset="0"/>
              </a:rPr>
              <a:t>25</a:t>
            </a:r>
            <a:endParaRPr lang="en-GB" sz="2400">
              <a:solidFill>
                <a:srgbClr val="FFFF00"/>
              </a:solidFill>
              <a:effectLst/>
              <a:latin typeface="Arial" pitchFamily="34" charset="0"/>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Text Box 2"/>
          <p:cNvSpPr txBox="1">
            <a:spLocks noChangeArrowheads="1"/>
          </p:cNvSpPr>
          <p:nvPr/>
        </p:nvSpPr>
        <p:spPr bwMode="auto">
          <a:xfrm>
            <a:off x="90488" y="152400"/>
            <a:ext cx="8915400" cy="2651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buFontTx/>
              <a:buNone/>
            </a:pPr>
            <a:r>
              <a:rPr lang="en-US" sz="3000">
                <a:solidFill>
                  <a:srgbClr val="6E4B8B"/>
                </a:solidFill>
                <a:effectLst/>
                <a:latin typeface="Comic Sans MS" pitchFamily="66" charset="0"/>
              </a:rPr>
              <a:t>Definition :-</a:t>
            </a:r>
            <a:endParaRPr lang="en-US" sz="3000">
              <a:effectLst/>
              <a:latin typeface="Comic Sans MS" pitchFamily="66" charset="0"/>
            </a:endParaRPr>
          </a:p>
          <a:p>
            <a:pPr algn="just">
              <a:lnSpc>
                <a:spcPct val="90000"/>
              </a:lnSpc>
              <a:buFontTx/>
              <a:buBlip>
                <a:blip r:embed="rId2"/>
              </a:buBlip>
            </a:pPr>
            <a:r>
              <a:rPr lang="en-US" sz="3000">
                <a:effectLst/>
                <a:latin typeface="Comic Sans MS" pitchFamily="66" charset="0"/>
              </a:rPr>
              <a:t>When the cutting plane is inclined to the axis but not parallel to generator or the inclination of the cutting plane(</a:t>
            </a:r>
            <a:r>
              <a:rPr lang="el-GR" sz="3000">
                <a:effectLst/>
                <a:latin typeface="Comic Sans MS" pitchFamily="66" charset="0"/>
              </a:rPr>
              <a:t>α</a:t>
            </a:r>
            <a:r>
              <a:rPr lang="en-US" sz="3000">
                <a:effectLst/>
                <a:latin typeface="Comic Sans MS" pitchFamily="66" charset="0"/>
              </a:rPr>
              <a:t>) is greater than the semi cone angle(</a:t>
            </a:r>
            <a:r>
              <a:rPr lang="el-GR" sz="3000">
                <a:effectLst/>
                <a:latin typeface="Comic Sans MS" pitchFamily="66" charset="0"/>
              </a:rPr>
              <a:t>θ</a:t>
            </a:r>
            <a:r>
              <a:rPr lang="en-US" sz="3000">
                <a:effectLst/>
                <a:latin typeface="Comic Sans MS" pitchFamily="66" charset="0"/>
              </a:rPr>
              <a:t>), we get an ellipse as the section.</a:t>
            </a:r>
          </a:p>
        </p:txBody>
      </p:sp>
      <p:sp>
        <p:nvSpPr>
          <p:cNvPr id="59395" name="Text Box 3"/>
          <p:cNvSpPr txBox="1">
            <a:spLocks noChangeArrowheads="1"/>
          </p:cNvSpPr>
          <p:nvPr/>
        </p:nvSpPr>
        <p:spPr bwMode="auto">
          <a:xfrm>
            <a:off x="3290888" y="30163"/>
            <a:ext cx="2590800" cy="64135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ELLIPSE</a:t>
            </a:r>
          </a:p>
        </p:txBody>
      </p:sp>
      <p:sp>
        <p:nvSpPr>
          <p:cNvPr id="59397" name="AutoShape 5">
            <a:hlinkClick r:id="rId3" action="ppaction://hlinksldjump" highlightClick="1"/>
          </p:cNvPr>
          <p:cNvSpPr>
            <a:spLocks noChangeArrowheads="1"/>
          </p:cNvSpPr>
          <p:nvPr/>
        </p:nvSpPr>
        <p:spPr bwMode="auto">
          <a:xfrm>
            <a:off x="7272338"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59398" name="Group 6"/>
          <p:cNvGrpSpPr>
            <a:grpSpLocks/>
          </p:cNvGrpSpPr>
          <p:nvPr/>
        </p:nvGrpSpPr>
        <p:grpSpPr bwMode="auto">
          <a:xfrm>
            <a:off x="2917825" y="2819400"/>
            <a:ext cx="3032125" cy="3959225"/>
            <a:chOff x="1838" y="1639"/>
            <a:chExt cx="1910" cy="2494"/>
          </a:xfrm>
        </p:grpSpPr>
        <p:sp>
          <p:nvSpPr>
            <p:cNvPr id="59399" name="Freeform 7"/>
            <p:cNvSpPr>
              <a:spLocks/>
            </p:cNvSpPr>
            <p:nvPr/>
          </p:nvSpPr>
          <p:spPr bwMode="auto">
            <a:xfrm>
              <a:off x="1838" y="1798"/>
              <a:ext cx="1433" cy="960"/>
            </a:xfrm>
            <a:custGeom>
              <a:avLst/>
              <a:gdLst>
                <a:gd name="T0" fmla="*/ 0 w 6978"/>
                <a:gd name="T1" fmla="*/ 2869 h 4576"/>
                <a:gd name="T2" fmla="*/ 4892 w 6978"/>
                <a:gd name="T3" fmla="*/ 0 h 4576"/>
                <a:gd name="T4" fmla="*/ 6978 w 6978"/>
                <a:gd name="T5" fmla="*/ 1845 h 4576"/>
                <a:gd name="T6" fmla="*/ 1711 w 6978"/>
                <a:gd name="T7" fmla="*/ 4576 h 4576"/>
                <a:gd name="T8" fmla="*/ 0 w 6978"/>
                <a:gd name="T9" fmla="*/ 2869 h 4576"/>
                <a:gd name="T10" fmla="*/ 1 w 6978"/>
                <a:gd name="T11" fmla="*/ 2869 h 4576"/>
              </a:gdLst>
              <a:ahLst/>
              <a:cxnLst>
                <a:cxn ang="0">
                  <a:pos x="T0" y="T1"/>
                </a:cxn>
                <a:cxn ang="0">
                  <a:pos x="T2" y="T3"/>
                </a:cxn>
                <a:cxn ang="0">
                  <a:pos x="T4" y="T5"/>
                </a:cxn>
                <a:cxn ang="0">
                  <a:pos x="T6" y="T7"/>
                </a:cxn>
                <a:cxn ang="0">
                  <a:pos x="T8" y="T9"/>
                </a:cxn>
                <a:cxn ang="0">
                  <a:pos x="T10" y="T11"/>
                </a:cxn>
              </a:cxnLst>
              <a:rect l="0" t="0" r="r" b="b"/>
              <a:pathLst>
                <a:path w="6978" h="4576">
                  <a:moveTo>
                    <a:pt x="0" y="2869"/>
                  </a:moveTo>
                  <a:lnTo>
                    <a:pt x="4892" y="0"/>
                  </a:lnTo>
                  <a:lnTo>
                    <a:pt x="6978" y="1845"/>
                  </a:lnTo>
                  <a:lnTo>
                    <a:pt x="1711" y="4576"/>
                  </a:lnTo>
                  <a:lnTo>
                    <a:pt x="0" y="2869"/>
                  </a:lnTo>
                  <a:lnTo>
                    <a:pt x="1" y="2869"/>
                  </a:lnTo>
                </a:path>
              </a:pathLst>
            </a:custGeom>
            <a:solidFill>
              <a:srgbClr val="00FFFF">
                <a:alpha val="47000"/>
              </a:srgbClr>
            </a:solidFill>
            <a:ln w="22225" cmpd="sng">
              <a:solidFill>
                <a:schemeClr val="tx2"/>
              </a:solidFill>
              <a:prstDash val="solid"/>
              <a:round/>
              <a:headEnd/>
              <a:tailEnd/>
            </a:ln>
          </p:spPr>
          <p:txBody>
            <a:bodyPr/>
            <a:lstStyle/>
            <a:p>
              <a:endParaRPr lang="en-IN"/>
            </a:p>
          </p:txBody>
        </p:sp>
        <p:sp>
          <p:nvSpPr>
            <p:cNvPr id="59400" name="Freeform 8"/>
            <p:cNvSpPr>
              <a:spLocks/>
            </p:cNvSpPr>
            <p:nvPr/>
          </p:nvSpPr>
          <p:spPr bwMode="auto">
            <a:xfrm>
              <a:off x="1934" y="2918"/>
              <a:ext cx="1419" cy="219"/>
            </a:xfrm>
            <a:custGeom>
              <a:avLst/>
              <a:gdLst>
                <a:gd name="T0" fmla="*/ 0 w 6852"/>
                <a:gd name="T1" fmla="*/ 0 h 1012"/>
                <a:gd name="T2" fmla="*/ 55 w 6852"/>
                <a:gd name="T3" fmla="*/ 172 h 1012"/>
                <a:gd name="T4" fmla="*/ 224 w 6852"/>
                <a:gd name="T5" fmla="*/ 340 h 1012"/>
                <a:gd name="T6" fmla="*/ 502 w 6852"/>
                <a:gd name="T7" fmla="*/ 501 h 1012"/>
                <a:gd name="T8" fmla="*/ 880 w 6852"/>
                <a:gd name="T9" fmla="*/ 646 h 1012"/>
                <a:gd name="T10" fmla="*/ 1345 w 6852"/>
                <a:gd name="T11" fmla="*/ 772 h 1012"/>
                <a:gd name="T12" fmla="*/ 1880 w 6852"/>
                <a:gd name="T13" fmla="*/ 875 h 1012"/>
                <a:gd name="T14" fmla="*/ 2468 w 6852"/>
                <a:gd name="T15" fmla="*/ 951 h 1012"/>
                <a:gd name="T16" fmla="*/ 3088 w 6852"/>
                <a:gd name="T17" fmla="*/ 998 h 1012"/>
                <a:gd name="T18" fmla="*/ 3720 w 6852"/>
                <a:gd name="T19" fmla="*/ 1012 h 1012"/>
                <a:gd name="T20" fmla="*/ 4342 w 6852"/>
                <a:gd name="T21" fmla="*/ 996 h 1012"/>
                <a:gd name="T22" fmla="*/ 4933 w 6852"/>
                <a:gd name="T23" fmla="*/ 947 h 1012"/>
                <a:gd name="T24" fmla="*/ 5472 w 6852"/>
                <a:gd name="T25" fmla="*/ 870 h 1012"/>
                <a:gd name="T26" fmla="*/ 5942 w 6852"/>
                <a:gd name="T27" fmla="*/ 765 h 1012"/>
                <a:gd name="T28" fmla="*/ 6326 w 6852"/>
                <a:gd name="T29" fmla="*/ 638 h 1012"/>
                <a:gd name="T30" fmla="*/ 6612 w 6852"/>
                <a:gd name="T31" fmla="*/ 491 h 1012"/>
                <a:gd name="T32" fmla="*/ 6789 w 6852"/>
                <a:gd name="T33" fmla="*/ 330 h 1012"/>
                <a:gd name="T34" fmla="*/ 6851 w 6852"/>
                <a:gd name="T35" fmla="*/ 160 h 1012"/>
                <a:gd name="T36" fmla="*/ 6852 w 6852"/>
                <a:gd name="T37" fmla="*/ 16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52" h="1012">
                  <a:moveTo>
                    <a:pt x="0" y="0"/>
                  </a:moveTo>
                  <a:lnTo>
                    <a:pt x="55" y="172"/>
                  </a:lnTo>
                  <a:lnTo>
                    <a:pt x="224" y="340"/>
                  </a:lnTo>
                  <a:lnTo>
                    <a:pt x="502" y="501"/>
                  </a:lnTo>
                  <a:lnTo>
                    <a:pt x="880" y="646"/>
                  </a:lnTo>
                  <a:lnTo>
                    <a:pt x="1345" y="772"/>
                  </a:lnTo>
                  <a:lnTo>
                    <a:pt x="1880" y="875"/>
                  </a:lnTo>
                  <a:lnTo>
                    <a:pt x="2468" y="951"/>
                  </a:lnTo>
                  <a:lnTo>
                    <a:pt x="3088" y="998"/>
                  </a:lnTo>
                  <a:lnTo>
                    <a:pt x="3720" y="1012"/>
                  </a:lnTo>
                  <a:lnTo>
                    <a:pt x="4342" y="996"/>
                  </a:lnTo>
                  <a:lnTo>
                    <a:pt x="4933" y="947"/>
                  </a:lnTo>
                  <a:lnTo>
                    <a:pt x="5472" y="870"/>
                  </a:lnTo>
                  <a:lnTo>
                    <a:pt x="5942" y="765"/>
                  </a:lnTo>
                  <a:lnTo>
                    <a:pt x="6326" y="638"/>
                  </a:lnTo>
                  <a:lnTo>
                    <a:pt x="6612" y="491"/>
                  </a:lnTo>
                  <a:lnTo>
                    <a:pt x="6789" y="330"/>
                  </a:lnTo>
                  <a:lnTo>
                    <a:pt x="6851" y="160"/>
                  </a:lnTo>
                  <a:lnTo>
                    <a:pt x="6852" y="160"/>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66FFCC"/>
                  </a:solidFill>
                </a14:hiddenFill>
              </a:ext>
            </a:extLst>
          </p:spPr>
          <p:txBody>
            <a:bodyPr/>
            <a:lstStyle/>
            <a:p>
              <a:endParaRPr lang="en-IN"/>
            </a:p>
          </p:txBody>
        </p:sp>
        <p:sp>
          <p:nvSpPr>
            <p:cNvPr id="59401" name="Freeform 9"/>
            <p:cNvSpPr>
              <a:spLocks/>
            </p:cNvSpPr>
            <p:nvPr/>
          </p:nvSpPr>
          <p:spPr bwMode="auto">
            <a:xfrm>
              <a:off x="2370" y="1682"/>
              <a:ext cx="267" cy="469"/>
            </a:xfrm>
            <a:custGeom>
              <a:avLst/>
              <a:gdLst>
                <a:gd name="T0" fmla="*/ 1035 w 1035"/>
                <a:gd name="T1" fmla="*/ 0 h 1832"/>
                <a:gd name="T2" fmla="*/ 0 w 1035"/>
                <a:gd name="T3" fmla="*/ 1832 h 1832"/>
                <a:gd name="T4" fmla="*/ 1 w 1035"/>
                <a:gd name="T5" fmla="*/ 1832 h 1832"/>
              </a:gdLst>
              <a:ahLst/>
              <a:cxnLst>
                <a:cxn ang="0">
                  <a:pos x="T0" y="T1"/>
                </a:cxn>
                <a:cxn ang="0">
                  <a:pos x="T2" y="T3"/>
                </a:cxn>
                <a:cxn ang="0">
                  <a:pos x="T4" y="T5"/>
                </a:cxn>
              </a:cxnLst>
              <a:rect l="0" t="0" r="r" b="b"/>
              <a:pathLst>
                <a:path w="1035" h="1832">
                  <a:moveTo>
                    <a:pt x="1035" y="0"/>
                  </a:moveTo>
                  <a:lnTo>
                    <a:pt x="0" y="1832"/>
                  </a:lnTo>
                  <a:lnTo>
                    <a:pt x="1" y="1832"/>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2" name="Freeform 10"/>
            <p:cNvSpPr>
              <a:spLocks/>
            </p:cNvSpPr>
            <p:nvPr/>
          </p:nvSpPr>
          <p:spPr bwMode="auto">
            <a:xfrm>
              <a:off x="2644" y="1682"/>
              <a:ext cx="262" cy="469"/>
            </a:xfrm>
            <a:custGeom>
              <a:avLst/>
              <a:gdLst>
                <a:gd name="T0" fmla="*/ 0 w 1021"/>
                <a:gd name="T1" fmla="*/ 0 h 1832"/>
                <a:gd name="T2" fmla="*/ 1020 w 1021"/>
                <a:gd name="T3" fmla="*/ 1832 h 1832"/>
                <a:gd name="T4" fmla="*/ 1021 w 1021"/>
                <a:gd name="T5" fmla="*/ 1832 h 1832"/>
              </a:gdLst>
              <a:ahLst/>
              <a:cxnLst>
                <a:cxn ang="0">
                  <a:pos x="T0" y="T1"/>
                </a:cxn>
                <a:cxn ang="0">
                  <a:pos x="T2" y="T3"/>
                </a:cxn>
                <a:cxn ang="0">
                  <a:pos x="T4" y="T5"/>
                </a:cxn>
              </a:cxnLst>
              <a:rect l="0" t="0" r="r" b="b"/>
              <a:pathLst>
                <a:path w="1021" h="1832">
                  <a:moveTo>
                    <a:pt x="0" y="0"/>
                  </a:moveTo>
                  <a:lnTo>
                    <a:pt x="1020" y="1832"/>
                  </a:lnTo>
                  <a:lnTo>
                    <a:pt x="1021" y="1832"/>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3" name="Freeform 11"/>
            <p:cNvSpPr>
              <a:spLocks/>
            </p:cNvSpPr>
            <p:nvPr/>
          </p:nvSpPr>
          <p:spPr bwMode="auto">
            <a:xfrm>
              <a:off x="3071" y="2449"/>
              <a:ext cx="284" cy="513"/>
            </a:xfrm>
            <a:custGeom>
              <a:avLst/>
              <a:gdLst>
                <a:gd name="T0" fmla="*/ 0 w 1111"/>
                <a:gd name="T1" fmla="*/ 0 h 1994"/>
                <a:gd name="T2" fmla="*/ 1110 w 1111"/>
                <a:gd name="T3" fmla="*/ 1994 h 1994"/>
                <a:gd name="T4" fmla="*/ 1111 w 1111"/>
                <a:gd name="T5" fmla="*/ 1994 h 1994"/>
              </a:gdLst>
              <a:ahLst/>
              <a:cxnLst>
                <a:cxn ang="0">
                  <a:pos x="T0" y="T1"/>
                </a:cxn>
                <a:cxn ang="0">
                  <a:pos x="T2" y="T3"/>
                </a:cxn>
                <a:cxn ang="0">
                  <a:pos x="T4" y="T5"/>
                </a:cxn>
              </a:cxnLst>
              <a:rect l="0" t="0" r="r" b="b"/>
              <a:pathLst>
                <a:path w="1111" h="1994">
                  <a:moveTo>
                    <a:pt x="0" y="0"/>
                  </a:moveTo>
                  <a:lnTo>
                    <a:pt x="1110" y="1994"/>
                  </a:lnTo>
                  <a:lnTo>
                    <a:pt x="1111" y="199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4" name="Freeform 12"/>
            <p:cNvSpPr>
              <a:spLocks/>
            </p:cNvSpPr>
            <p:nvPr/>
          </p:nvSpPr>
          <p:spPr bwMode="auto">
            <a:xfrm>
              <a:off x="1932" y="2449"/>
              <a:ext cx="271" cy="479"/>
            </a:xfrm>
            <a:custGeom>
              <a:avLst/>
              <a:gdLst>
                <a:gd name="T0" fmla="*/ 1053 w 1053"/>
                <a:gd name="T1" fmla="*/ 0 h 1863"/>
                <a:gd name="T2" fmla="*/ 0 w 1053"/>
                <a:gd name="T3" fmla="*/ 1863 h 1863"/>
                <a:gd name="T4" fmla="*/ 1 w 1053"/>
                <a:gd name="T5" fmla="*/ 1863 h 1863"/>
              </a:gdLst>
              <a:ahLst/>
              <a:cxnLst>
                <a:cxn ang="0">
                  <a:pos x="T0" y="T1"/>
                </a:cxn>
                <a:cxn ang="0">
                  <a:pos x="T2" y="T3"/>
                </a:cxn>
                <a:cxn ang="0">
                  <a:pos x="T4" y="T5"/>
                </a:cxn>
              </a:cxnLst>
              <a:rect l="0" t="0" r="r" b="b"/>
              <a:pathLst>
                <a:path w="1053" h="1863">
                  <a:moveTo>
                    <a:pt x="1053" y="0"/>
                  </a:moveTo>
                  <a:lnTo>
                    <a:pt x="0" y="1863"/>
                  </a:lnTo>
                  <a:lnTo>
                    <a:pt x="1" y="186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5" name="Freeform 13"/>
            <p:cNvSpPr>
              <a:spLocks/>
            </p:cNvSpPr>
            <p:nvPr/>
          </p:nvSpPr>
          <p:spPr bwMode="auto">
            <a:xfrm>
              <a:off x="2636" y="1639"/>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6" name="Freeform 14"/>
            <p:cNvSpPr>
              <a:spLocks/>
            </p:cNvSpPr>
            <p:nvPr/>
          </p:nvSpPr>
          <p:spPr bwMode="auto">
            <a:xfrm>
              <a:off x="2636" y="1660"/>
              <a:ext cx="1" cy="56"/>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7" name="Freeform 15"/>
            <p:cNvSpPr>
              <a:spLocks/>
            </p:cNvSpPr>
            <p:nvPr/>
          </p:nvSpPr>
          <p:spPr bwMode="auto">
            <a:xfrm>
              <a:off x="2636" y="1726"/>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8" name="Freeform 16"/>
            <p:cNvSpPr>
              <a:spLocks/>
            </p:cNvSpPr>
            <p:nvPr/>
          </p:nvSpPr>
          <p:spPr bwMode="auto">
            <a:xfrm>
              <a:off x="2636" y="1745"/>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09" name="Freeform 17"/>
            <p:cNvSpPr>
              <a:spLocks/>
            </p:cNvSpPr>
            <p:nvPr/>
          </p:nvSpPr>
          <p:spPr bwMode="auto">
            <a:xfrm>
              <a:off x="2636" y="1811"/>
              <a:ext cx="1" cy="11"/>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0" name="Freeform 18"/>
            <p:cNvSpPr>
              <a:spLocks/>
            </p:cNvSpPr>
            <p:nvPr/>
          </p:nvSpPr>
          <p:spPr bwMode="auto">
            <a:xfrm>
              <a:off x="2636" y="1832"/>
              <a:ext cx="1" cy="57"/>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1" name="Freeform 19"/>
            <p:cNvSpPr>
              <a:spLocks/>
            </p:cNvSpPr>
            <p:nvPr/>
          </p:nvSpPr>
          <p:spPr bwMode="auto">
            <a:xfrm>
              <a:off x="2636" y="1897"/>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2" name="Freeform 20"/>
            <p:cNvSpPr>
              <a:spLocks/>
            </p:cNvSpPr>
            <p:nvPr/>
          </p:nvSpPr>
          <p:spPr bwMode="auto">
            <a:xfrm>
              <a:off x="2636" y="1918"/>
              <a:ext cx="1" cy="56"/>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3" name="Freeform 21"/>
            <p:cNvSpPr>
              <a:spLocks/>
            </p:cNvSpPr>
            <p:nvPr/>
          </p:nvSpPr>
          <p:spPr bwMode="auto">
            <a:xfrm>
              <a:off x="2636" y="1984"/>
              <a:ext cx="1" cy="11"/>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4" name="Freeform 22"/>
            <p:cNvSpPr>
              <a:spLocks/>
            </p:cNvSpPr>
            <p:nvPr/>
          </p:nvSpPr>
          <p:spPr bwMode="auto">
            <a:xfrm>
              <a:off x="2636" y="2003"/>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5" name="Freeform 23"/>
            <p:cNvSpPr>
              <a:spLocks/>
            </p:cNvSpPr>
            <p:nvPr/>
          </p:nvSpPr>
          <p:spPr bwMode="auto">
            <a:xfrm>
              <a:off x="2636" y="2072"/>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6" name="Freeform 24"/>
            <p:cNvSpPr>
              <a:spLocks/>
            </p:cNvSpPr>
            <p:nvPr/>
          </p:nvSpPr>
          <p:spPr bwMode="auto">
            <a:xfrm>
              <a:off x="2636" y="2521"/>
              <a:ext cx="1" cy="59"/>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7" name="Freeform 25"/>
            <p:cNvSpPr>
              <a:spLocks/>
            </p:cNvSpPr>
            <p:nvPr/>
          </p:nvSpPr>
          <p:spPr bwMode="auto">
            <a:xfrm>
              <a:off x="2636" y="2589"/>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8" name="Freeform 26"/>
            <p:cNvSpPr>
              <a:spLocks/>
            </p:cNvSpPr>
            <p:nvPr/>
          </p:nvSpPr>
          <p:spPr bwMode="auto">
            <a:xfrm>
              <a:off x="2636" y="2608"/>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19" name="Freeform 27"/>
            <p:cNvSpPr>
              <a:spLocks/>
            </p:cNvSpPr>
            <p:nvPr/>
          </p:nvSpPr>
          <p:spPr bwMode="auto">
            <a:xfrm>
              <a:off x="2636" y="2675"/>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0" name="Freeform 28"/>
            <p:cNvSpPr>
              <a:spLocks/>
            </p:cNvSpPr>
            <p:nvPr/>
          </p:nvSpPr>
          <p:spPr bwMode="auto">
            <a:xfrm>
              <a:off x="2636" y="2694"/>
              <a:ext cx="1" cy="58"/>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1" name="Freeform 29"/>
            <p:cNvSpPr>
              <a:spLocks/>
            </p:cNvSpPr>
            <p:nvPr/>
          </p:nvSpPr>
          <p:spPr bwMode="auto">
            <a:xfrm>
              <a:off x="2636" y="2762"/>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2" name="Freeform 30"/>
            <p:cNvSpPr>
              <a:spLocks/>
            </p:cNvSpPr>
            <p:nvPr/>
          </p:nvSpPr>
          <p:spPr bwMode="auto">
            <a:xfrm>
              <a:off x="2636" y="2780"/>
              <a:ext cx="1" cy="59"/>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3" name="Freeform 31"/>
            <p:cNvSpPr>
              <a:spLocks/>
            </p:cNvSpPr>
            <p:nvPr/>
          </p:nvSpPr>
          <p:spPr bwMode="auto">
            <a:xfrm>
              <a:off x="2636" y="2848"/>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4" name="Freeform 32"/>
            <p:cNvSpPr>
              <a:spLocks/>
            </p:cNvSpPr>
            <p:nvPr/>
          </p:nvSpPr>
          <p:spPr bwMode="auto">
            <a:xfrm>
              <a:off x="2636" y="2866"/>
              <a:ext cx="1" cy="58"/>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5" name="Freeform 33"/>
            <p:cNvSpPr>
              <a:spLocks/>
            </p:cNvSpPr>
            <p:nvPr/>
          </p:nvSpPr>
          <p:spPr bwMode="auto">
            <a:xfrm>
              <a:off x="2636" y="2933"/>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6" name="Freeform 34"/>
            <p:cNvSpPr>
              <a:spLocks/>
            </p:cNvSpPr>
            <p:nvPr/>
          </p:nvSpPr>
          <p:spPr bwMode="auto">
            <a:xfrm>
              <a:off x="2636" y="2953"/>
              <a:ext cx="1" cy="57"/>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7" name="Freeform 35"/>
            <p:cNvSpPr>
              <a:spLocks/>
            </p:cNvSpPr>
            <p:nvPr/>
          </p:nvSpPr>
          <p:spPr bwMode="auto">
            <a:xfrm>
              <a:off x="2636" y="3020"/>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8" name="Freeform 36"/>
            <p:cNvSpPr>
              <a:spLocks/>
            </p:cNvSpPr>
            <p:nvPr/>
          </p:nvSpPr>
          <p:spPr bwMode="auto">
            <a:xfrm>
              <a:off x="2636" y="3040"/>
              <a:ext cx="1" cy="57"/>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29" name="Freeform 37"/>
            <p:cNvSpPr>
              <a:spLocks/>
            </p:cNvSpPr>
            <p:nvPr/>
          </p:nvSpPr>
          <p:spPr bwMode="auto">
            <a:xfrm>
              <a:off x="2636" y="3106"/>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0" name="Freeform 38"/>
            <p:cNvSpPr>
              <a:spLocks/>
            </p:cNvSpPr>
            <p:nvPr/>
          </p:nvSpPr>
          <p:spPr bwMode="auto">
            <a:xfrm>
              <a:off x="2636" y="3126"/>
              <a:ext cx="1" cy="57"/>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1" name="Freeform 39"/>
            <p:cNvSpPr>
              <a:spLocks/>
            </p:cNvSpPr>
            <p:nvPr/>
          </p:nvSpPr>
          <p:spPr bwMode="auto">
            <a:xfrm>
              <a:off x="2636" y="3192"/>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2" name="Freeform 40"/>
            <p:cNvSpPr>
              <a:spLocks/>
            </p:cNvSpPr>
            <p:nvPr/>
          </p:nvSpPr>
          <p:spPr bwMode="auto">
            <a:xfrm>
              <a:off x="2636" y="3212"/>
              <a:ext cx="1" cy="58"/>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3" name="Freeform 41"/>
            <p:cNvSpPr>
              <a:spLocks/>
            </p:cNvSpPr>
            <p:nvPr/>
          </p:nvSpPr>
          <p:spPr bwMode="auto">
            <a:xfrm>
              <a:off x="2636" y="3279"/>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4" name="Freeform 42"/>
            <p:cNvSpPr>
              <a:spLocks/>
            </p:cNvSpPr>
            <p:nvPr/>
          </p:nvSpPr>
          <p:spPr bwMode="auto">
            <a:xfrm>
              <a:off x="2636" y="3299"/>
              <a:ext cx="1" cy="56"/>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5" name="Freeform 43"/>
            <p:cNvSpPr>
              <a:spLocks/>
            </p:cNvSpPr>
            <p:nvPr/>
          </p:nvSpPr>
          <p:spPr bwMode="auto">
            <a:xfrm>
              <a:off x="2636" y="3365"/>
              <a:ext cx="1" cy="11"/>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6" name="Freeform 44"/>
            <p:cNvSpPr>
              <a:spLocks/>
            </p:cNvSpPr>
            <p:nvPr/>
          </p:nvSpPr>
          <p:spPr bwMode="auto">
            <a:xfrm>
              <a:off x="2636" y="3384"/>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7" name="Freeform 45"/>
            <p:cNvSpPr>
              <a:spLocks/>
            </p:cNvSpPr>
            <p:nvPr/>
          </p:nvSpPr>
          <p:spPr bwMode="auto">
            <a:xfrm>
              <a:off x="2636" y="3451"/>
              <a:ext cx="1" cy="11"/>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8" name="Freeform 46"/>
            <p:cNvSpPr>
              <a:spLocks/>
            </p:cNvSpPr>
            <p:nvPr/>
          </p:nvSpPr>
          <p:spPr bwMode="auto">
            <a:xfrm>
              <a:off x="2636" y="3472"/>
              <a:ext cx="1" cy="55"/>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39" name="Freeform 47"/>
            <p:cNvSpPr>
              <a:spLocks/>
            </p:cNvSpPr>
            <p:nvPr/>
          </p:nvSpPr>
          <p:spPr bwMode="auto">
            <a:xfrm>
              <a:off x="2636" y="3537"/>
              <a:ext cx="1" cy="11"/>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0" name="Freeform 48"/>
            <p:cNvSpPr>
              <a:spLocks/>
            </p:cNvSpPr>
            <p:nvPr/>
          </p:nvSpPr>
          <p:spPr bwMode="auto">
            <a:xfrm>
              <a:off x="2636" y="3557"/>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1" name="Freeform 49"/>
            <p:cNvSpPr>
              <a:spLocks/>
            </p:cNvSpPr>
            <p:nvPr/>
          </p:nvSpPr>
          <p:spPr bwMode="auto">
            <a:xfrm>
              <a:off x="2636" y="3626"/>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2" name="Freeform 50"/>
            <p:cNvSpPr>
              <a:spLocks/>
            </p:cNvSpPr>
            <p:nvPr/>
          </p:nvSpPr>
          <p:spPr bwMode="auto">
            <a:xfrm>
              <a:off x="2636" y="3644"/>
              <a:ext cx="1" cy="56"/>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3" name="Freeform 51"/>
            <p:cNvSpPr>
              <a:spLocks/>
            </p:cNvSpPr>
            <p:nvPr/>
          </p:nvSpPr>
          <p:spPr bwMode="auto">
            <a:xfrm>
              <a:off x="2636" y="3711"/>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4" name="Freeform 52"/>
            <p:cNvSpPr>
              <a:spLocks/>
            </p:cNvSpPr>
            <p:nvPr/>
          </p:nvSpPr>
          <p:spPr bwMode="auto">
            <a:xfrm>
              <a:off x="2636" y="3730"/>
              <a:ext cx="1" cy="57"/>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5" name="Freeform 53"/>
            <p:cNvSpPr>
              <a:spLocks/>
            </p:cNvSpPr>
            <p:nvPr/>
          </p:nvSpPr>
          <p:spPr bwMode="auto">
            <a:xfrm>
              <a:off x="2636" y="3798"/>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6" name="Freeform 54"/>
            <p:cNvSpPr>
              <a:spLocks/>
            </p:cNvSpPr>
            <p:nvPr/>
          </p:nvSpPr>
          <p:spPr bwMode="auto">
            <a:xfrm>
              <a:off x="2636" y="3816"/>
              <a:ext cx="1" cy="57"/>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7" name="Freeform 55"/>
            <p:cNvSpPr>
              <a:spLocks/>
            </p:cNvSpPr>
            <p:nvPr/>
          </p:nvSpPr>
          <p:spPr bwMode="auto">
            <a:xfrm>
              <a:off x="2636" y="3883"/>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8" name="Freeform 56"/>
            <p:cNvSpPr>
              <a:spLocks/>
            </p:cNvSpPr>
            <p:nvPr/>
          </p:nvSpPr>
          <p:spPr bwMode="auto">
            <a:xfrm>
              <a:off x="2636" y="3902"/>
              <a:ext cx="1" cy="59"/>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49" name="Freeform 57"/>
            <p:cNvSpPr>
              <a:spLocks/>
            </p:cNvSpPr>
            <p:nvPr/>
          </p:nvSpPr>
          <p:spPr bwMode="auto">
            <a:xfrm>
              <a:off x="2636" y="3970"/>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0" name="Freeform 58"/>
            <p:cNvSpPr>
              <a:spLocks/>
            </p:cNvSpPr>
            <p:nvPr/>
          </p:nvSpPr>
          <p:spPr bwMode="auto">
            <a:xfrm>
              <a:off x="2636" y="3987"/>
              <a:ext cx="1" cy="60"/>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1" name="Freeform 59"/>
            <p:cNvSpPr>
              <a:spLocks/>
            </p:cNvSpPr>
            <p:nvPr/>
          </p:nvSpPr>
          <p:spPr bwMode="auto">
            <a:xfrm>
              <a:off x="2636" y="4056"/>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2" name="Freeform 60"/>
            <p:cNvSpPr>
              <a:spLocks/>
            </p:cNvSpPr>
            <p:nvPr/>
          </p:nvSpPr>
          <p:spPr bwMode="auto">
            <a:xfrm>
              <a:off x="2636" y="4075"/>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3" name="Freeform 61"/>
            <p:cNvSpPr>
              <a:spLocks/>
            </p:cNvSpPr>
            <p:nvPr/>
          </p:nvSpPr>
          <p:spPr bwMode="auto">
            <a:xfrm>
              <a:off x="2899" y="2139"/>
              <a:ext cx="173" cy="310"/>
            </a:xfrm>
            <a:custGeom>
              <a:avLst/>
              <a:gdLst>
                <a:gd name="T0" fmla="*/ 0 w 673"/>
                <a:gd name="T1" fmla="*/ 0 h 1207"/>
                <a:gd name="T2" fmla="*/ 672 w 673"/>
                <a:gd name="T3" fmla="*/ 1207 h 1207"/>
                <a:gd name="T4" fmla="*/ 673 w 673"/>
                <a:gd name="T5" fmla="*/ 1207 h 1207"/>
              </a:gdLst>
              <a:ahLst/>
              <a:cxnLst>
                <a:cxn ang="0">
                  <a:pos x="T0" y="T1"/>
                </a:cxn>
                <a:cxn ang="0">
                  <a:pos x="T2" y="T3"/>
                </a:cxn>
                <a:cxn ang="0">
                  <a:pos x="T4" y="T5"/>
                </a:cxn>
              </a:cxnLst>
              <a:rect l="0" t="0" r="r" b="b"/>
              <a:pathLst>
                <a:path w="673" h="1207">
                  <a:moveTo>
                    <a:pt x="0" y="0"/>
                  </a:moveTo>
                  <a:lnTo>
                    <a:pt x="672" y="1207"/>
                  </a:lnTo>
                  <a:lnTo>
                    <a:pt x="673" y="120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4" name="Freeform 62"/>
            <p:cNvSpPr>
              <a:spLocks/>
            </p:cNvSpPr>
            <p:nvPr/>
          </p:nvSpPr>
          <p:spPr bwMode="auto">
            <a:xfrm>
              <a:off x="2187" y="2476"/>
              <a:ext cx="842" cy="1516"/>
            </a:xfrm>
            <a:custGeom>
              <a:avLst/>
              <a:gdLst>
                <a:gd name="T0" fmla="*/ 0 w 3280"/>
                <a:gd name="T1" fmla="*/ 0 h 5903"/>
                <a:gd name="T2" fmla="*/ 3279 w 3280"/>
                <a:gd name="T3" fmla="*/ 5903 h 5903"/>
                <a:gd name="T4" fmla="*/ 3280 w 3280"/>
                <a:gd name="T5" fmla="*/ 5903 h 5903"/>
              </a:gdLst>
              <a:ahLst/>
              <a:cxnLst>
                <a:cxn ang="0">
                  <a:pos x="T0" y="T1"/>
                </a:cxn>
                <a:cxn ang="0">
                  <a:pos x="T2" y="T3"/>
                </a:cxn>
                <a:cxn ang="0">
                  <a:pos x="T4" y="T5"/>
                </a:cxn>
              </a:cxnLst>
              <a:rect l="0" t="0" r="r" b="b"/>
              <a:pathLst>
                <a:path w="3280" h="5903">
                  <a:moveTo>
                    <a:pt x="0" y="0"/>
                  </a:moveTo>
                  <a:lnTo>
                    <a:pt x="3279" y="5903"/>
                  </a:lnTo>
                  <a:lnTo>
                    <a:pt x="3280" y="590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5" name="Freeform 63"/>
            <p:cNvSpPr>
              <a:spLocks/>
            </p:cNvSpPr>
            <p:nvPr/>
          </p:nvSpPr>
          <p:spPr bwMode="auto">
            <a:xfrm>
              <a:off x="2881" y="2103"/>
              <a:ext cx="851" cy="1538"/>
            </a:xfrm>
            <a:custGeom>
              <a:avLst/>
              <a:gdLst>
                <a:gd name="T0" fmla="*/ 0 w 3316"/>
                <a:gd name="T1" fmla="*/ 0 h 5994"/>
                <a:gd name="T2" fmla="*/ 3315 w 3316"/>
                <a:gd name="T3" fmla="*/ 5994 h 5994"/>
                <a:gd name="T4" fmla="*/ 3316 w 3316"/>
                <a:gd name="T5" fmla="*/ 5994 h 5994"/>
              </a:gdLst>
              <a:ahLst/>
              <a:cxnLst>
                <a:cxn ang="0">
                  <a:pos x="T0" y="T1"/>
                </a:cxn>
                <a:cxn ang="0">
                  <a:pos x="T2" y="T3"/>
                </a:cxn>
                <a:cxn ang="0">
                  <a:pos x="T4" y="T5"/>
                </a:cxn>
              </a:cxnLst>
              <a:rect l="0" t="0" r="r" b="b"/>
              <a:pathLst>
                <a:path w="3316" h="5994">
                  <a:moveTo>
                    <a:pt x="0" y="0"/>
                  </a:moveTo>
                  <a:lnTo>
                    <a:pt x="3315" y="5994"/>
                  </a:lnTo>
                  <a:lnTo>
                    <a:pt x="3316" y="599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6" name="Freeform 64"/>
            <p:cNvSpPr>
              <a:spLocks/>
            </p:cNvSpPr>
            <p:nvPr/>
          </p:nvSpPr>
          <p:spPr bwMode="auto">
            <a:xfrm>
              <a:off x="3013" y="3538"/>
              <a:ext cx="735" cy="555"/>
            </a:xfrm>
            <a:custGeom>
              <a:avLst/>
              <a:gdLst>
                <a:gd name="T0" fmla="*/ 57 w 2863"/>
                <a:gd name="T1" fmla="*/ 1764 h 2162"/>
                <a:gd name="T2" fmla="*/ 160 w 2863"/>
                <a:gd name="T3" fmla="*/ 1911 h 2162"/>
                <a:gd name="T4" fmla="*/ 309 w 2863"/>
                <a:gd name="T5" fmla="*/ 2028 h 2162"/>
                <a:gd name="T6" fmla="*/ 499 w 2863"/>
                <a:gd name="T7" fmla="*/ 2111 h 2162"/>
                <a:gd name="T8" fmla="*/ 723 w 2863"/>
                <a:gd name="T9" fmla="*/ 2156 h 2162"/>
                <a:gd name="T10" fmla="*/ 972 w 2863"/>
                <a:gd name="T11" fmla="*/ 2162 h 2162"/>
                <a:gd name="T12" fmla="*/ 1238 w 2863"/>
                <a:gd name="T13" fmla="*/ 2130 h 2162"/>
                <a:gd name="T14" fmla="*/ 1511 w 2863"/>
                <a:gd name="T15" fmla="*/ 2060 h 2162"/>
                <a:gd name="T16" fmla="*/ 1781 w 2863"/>
                <a:gd name="T17" fmla="*/ 1954 h 2162"/>
                <a:gd name="T18" fmla="*/ 2038 w 2863"/>
                <a:gd name="T19" fmla="*/ 1817 h 2162"/>
                <a:gd name="T20" fmla="*/ 2272 w 2863"/>
                <a:gd name="T21" fmla="*/ 1654 h 2162"/>
                <a:gd name="T22" fmla="*/ 2476 w 2863"/>
                <a:gd name="T23" fmla="*/ 1469 h 2162"/>
                <a:gd name="T24" fmla="*/ 2643 w 2863"/>
                <a:gd name="T25" fmla="*/ 1271 h 2162"/>
                <a:gd name="T26" fmla="*/ 2765 w 2863"/>
                <a:gd name="T27" fmla="*/ 1066 h 2162"/>
                <a:gd name="T28" fmla="*/ 2840 w 2863"/>
                <a:gd name="T29" fmla="*/ 861 h 2162"/>
                <a:gd name="T30" fmla="*/ 2863 w 2863"/>
                <a:gd name="T31" fmla="*/ 665 h 2162"/>
                <a:gd name="T32" fmla="*/ 2834 w 2863"/>
                <a:gd name="T33" fmla="*/ 484 h 2162"/>
                <a:gd name="T34" fmla="*/ 2756 w 2863"/>
                <a:gd name="T35" fmla="*/ 323 h 2162"/>
                <a:gd name="T36" fmla="*/ 2628 w 2863"/>
                <a:gd name="T37" fmla="*/ 191 h 2162"/>
                <a:gd name="T38" fmla="*/ 2457 w 2863"/>
                <a:gd name="T39" fmla="*/ 91 h 2162"/>
                <a:gd name="T40" fmla="*/ 2249 w 2863"/>
                <a:gd name="T41" fmla="*/ 27 h 2162"/>
                <a:gd name="T42" fmla="*/ 2012 w 2863"/>
                <a:gd name="T43" fmla="*/ 0 h 2162"/>
                <a:gd name="T44" fmla="*/ 1754 w 2863"/>
                <a:gd name="T45" fmla="*/ 13 h 2162"/>
                <a:gd name="T46" fmla="*/ 1483 w 2863"/>
                <a:gd name="T47" fmla="*/ 64 h 2162"/>
                <a:gd name="T48" fmla="*/ 1211 w 2863"/>
                <a:gd name="T49" fmla="*/ 153 h 2162"/>
                <a:gd name="T50" fmla="*/ 947 w 2863"/>
                <a:gd name="T51" fmla="*/ 275 h 2162"/>
                <a:gd name="T52" fmla="*/ 699 w 2863"/>
                <a:gd name="T53" fmla="*/ 426 h 2162"/>
                <a:gd name="T54" fmla="*/ 479 w 2863"/>
                <a:gd name="T55" fmla="*/ 601 h 2162"/>
                <a:gd name="T56" fmla="*/ 293 w 2863"/>
                <a:gd name="T57" fmla="*/ 793 h 2162"/>
                <a:gd name="T58" fmla="*/ 148 w 2863"/>
                <a:gd name="T59" fmla="*/ 995 h 2162"/>
                <a:gd name="T60" fmla="*/ 49 w 2863"/>
                <a:gd name="T61" fmla="*/ 1202 h 2162"/>
                <a:gd name="T62" fmla="*/ 0 w 2863"/>
                <a:gd name="T63" fmla="*/ 1403 h 2162"/>
                <a:gd name="T64" fmla="*/ 2 w 2863"/>
                <a:gd name="T65" fmla="*/ 1593 h 2162"/>
                <a:gd name="T66" fmla="*/ 57 w 2863"/>
                <a:gd name="T67" fmla="*/ 1764 h 2162"/>
                <a:gd name="T68" fmla="*/ 58 w 2863"/>
                <a:gd name="T69" fmla="*/ 1764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3" h="2162">
                  <a:moveTo>
                    <a:pt x="57" y="1764"/>
                  </a:moveTo>
                  <a:lnTo>
                    <a:pt x="160" y="1911"/>
                  </a:lnTo>
                  <a:lnTo>
                    <a:pt x="309" y="2028"/>
                  </a:lnTo>
                  <a:lnTo>
                    <a:pt x="499" y="2111"/>
                  </a:lnTo>
                  <a:lnTo>
                    <a:pt x="723" y="2156"/>
                  </a:lnTo>
                  <a:lnTo>
                    <a:pt x="972" y="2162"/>
                  </a:lnTo>
                  <a:lnTo>
                    <a:pt x="1238" y="2130"/>
                  </a:lnTo>
                  <a:lnTo>
                    <a:pt x="1511" y="2060"/>
                  </a:lnTo>
                  <a:lnTo>
                    <a:pt x="1781" y="1954"/>
                  </a:lnTo>
                  <a:lnTo>
                    <a:pt x="2038" y="1817"/>
                  </a:lnTo>
                  <a:lnTo>
                    <a:pt x="2272" y="1654"/>
                  </a:lnTo>
                  <a:lnTo>
                    <a:pt x="2476" y="1469"/>
                  </a:lnTo>
                  <a:lnTo>
                    <a:pt x="2643" y="1271"/>
                  </a:lnTo>
                  <a:lnTo>
                    <a:pt x="2765" y="1066"/>
                  </a:lnTo>
                  <a:lnTo>
                    <a:pt x="2840" y="861"/>
                  </a:lnTo>
                  <a:lnTo>
                    <a:pt x="2863" y="665"/>
                  </a:lnTo>
                  <a:lnTo>
                    <a:pt x="2834" y="484"/>
                  </a:lnTo>
                  <a:lnTo>
                    <a:pt x="2756" y="323"/>
                  </a:lnTo>
                  <a:lnTo>
                    <a:pt x="2628" y="191"/>
                  </a:lnTo>
                  <a:lnTo>
                    <a:pt x="2457" y="91"/>
                  </a:lnTo>
                  <a:lnTo>
                    <a:pt x="2249" y="27"/>
                  </a:lnTo>
                  <a:lnTo>
                    <a:pt x="2012" y="0"/>
                  </a:lnTo>
                  <a:lnTo>
                    <a:pt x="1754" y="13"/>
                  </a:lnTo>
                  <a:lnTo>
                    <a:pt x="1483" y="64"/>
                  </a:lnTo>
                  <a:lnTo>
                    <a:pt x="1211" y="153"/>
                  </a:lnTo>
                  <a:lnTo>
                    <a:pt x="947" y="275"/>
                  </a:lnTo>
                  <a:lnTo>
                    <a:pt x="699" y="426"/>
                  </a:lnTo>
                  <a:lnTo>
                    <a:pt x="479" y="601"/>
                  </a:lnTo>
                  <a:lnTo>
                    <a:pt x="293" y="793"/>
                  </a:lnTo>
                  <a:lnTo>
                    <a:pt x="148" y="995"/>
                  </a:lnTo>
                  <a:lnTo>
                    <a:pt x="49" y="1202"/>
                  </a:lnTo>
                  <a:lnTo>
                    <a:pt x="0" y="1403"/>
                  </a:lnTo>
                  <a:lnTo>
                    <a:pt x="2" y="1593"/>
                  </a:lnTo>
                  <a:lnTo>
                    <a:pt x="57" y="1764"/>
                  </a:lnTo>
                  <a:lnTo>
                    <a:pt x="58" y="1764"/>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7" name="Freeform 65"/>
            <p:cNvSpPr>
              <a:spLocks/>
            </p:cNvSpPr>
            <p:nvPr/>
          </p:nvSpPr>
          <p:spPr bwMode="auto">
            <a:xfrm>
              <a:off x="3274" y="3600"/>
              <a:ext cx="26" cy="52"/>
            </a:xfrm>
            <a:custGeom>
              <a:avLst/>
              <a:gdLst>
                <a:gd name="T0" fmla="*/ 0 w 103"/>
                <a:gd name="T1" fmla="*/ 0 h 204"/>
                <a:gd name="T2" fmla="*/ 102 w 103"/>
                <a:gd name="T3" fmla="*/ 204 h 204"/>
                <a:gd name="T4" fmla="*/ 103 w 103"/>
                <a:gd name="T5" fmla="*/ 204 h 204"/>
              </a:gdLst>
              <a:ahLst/>
              <a:cxnLst>
                <a:cxn ang="0">
                  <a:pos x="T0" y="T1"/>
                </a:cxn>
                <a:cxn ang="0">
                  <a:pos x="T2" y="T3"/>
                </a:cxn>
                <a:cxn ang="0">
                  <a:pos x="T4" y="T5"/>
                </a:cxn>
              </a:cxnLst>
              <a:rect l="0" t="0" r="r" b="b"/>
              <a:pathLst>
                <a:path w="103" h="204">
                  <a:moveTo>
                    <a:pt x="0" y="0"/>
                  </a:moveTo>
                  <a:lnTo>
                    <a:pt x="102" y="204"/>
                  </a:lnTo>
                  <a:lnTo>
                    <a:pt x="103" y="204"/>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8" name="Freeform 66"/>
            <p:cNvSpPr>
              <a:spLocks/>
            </p:cNvSpPr>
            <p:nvPr/>
          </p:nvSpPr>
          <p:spPr bwMode="auto">
            <a:xfrm>
              <a:off x="3308" y="3670"/>
              <a:ext cx="9" cy="16"/>
            </a:xfrm>
            <a:custGeom>
              <a:avLst/>
              <a:gdLst>
                <a:gd name="T0" fmla="*/ 0 w 34"/>
                <a:gd name="T1" fmla="*/ 0 h 66"/>
                <a:gd name="T2" fmla="*/ 33 w 34"/>
                <a:gd name="T3" fmla="*/ 66 h 66"/>
                <a:gd name="T4" fmla="*/ 34 w 34"/>
                <a:gd name="T5" fmla="*/ 66 h 66"/>
              </a:gdLst>
              <a:ahLst/>
              <a:cxnLst>
                <a:cxn ang="0">
                  <a:pos x="T0" y="T1"/>
                </a:cxn>
                <a:cxn ang="0">
                  <a:pos x="T2" y="T3"/>
                </a:cxn>
                <a:cxn ang="0">
                  <a:pos x="T4" y="T5"/>
                </a:cxn>
              </a:cxnLst>
              <a:rect l="0" t="0" r="r" b="b"/>
              <a:pathLst>
                <a:path w="34" h="66">
                  <a:moveTo>
                    <a:pt x="0" y="0"/>
                  </a:moveTo>
                  <a:lnTo>
                    <a:pt x="33" y="66"/>
                  </a:lnTo>
                  <a:lnTo>
                    <a:pt x="34" y="66"/>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59" name="Freeform 67"/>
            <p:cNvSpPr>
              <a:spLocks/>
            </p:cNvSpPr>
            <p:nvPr/>
          </p:nvSpPr>
          <p:spPr bwMode="auto">
            <a:xfrm>
              <a:off x="3325" y="3705"/>
              <a:ext cx="43" cy="85"/>
            </a:xfrm>
            <a:custGeom>
              <a:avLst/>
              <a:gdLst>
                <a:gd name="T0" fmla="*/ 0 w 167"/>
                <a:gd name="T1" fmla="*/ 0 h 335"/>
                <a:gd name="T2" fmla="*/ 166 w 167"/>
                <a:gd name="T3" fmla="*/ 335 h 335"/>
                <a:gd name="T4" fmla="*/ 167 w 167"/>
                <a:gd name="T5" fmla="*/ 335 h 335"/>
              </a:gdLst>
              <a:ahLst/>
              <a:cxnLst>
                <a:cxn ang="0">
                  <a:pos x="T0" y="T1"/>
                </a:cxn>
                <a:cxn ang="0">
                  <a:pos x="T2" y="T3"/>
                </a:cxn>
                <a:cxn ang="0">
                  <a:pos x="T4" y="T5"/>
                </a:cxn>
              </a:cxnLst>
              <a:rect l="0" t="0" r="r" b="b"/>
              <a:pathLst>
                <a:path w="167" h="335">
                  <a:moveTo>
                    <a:pt x="0" y="0"/>
                  </a:moveTo>
                  <a:lnTo>
                    <a:pt x="166" y="335"/>
                  </a:lnTo>
                  <a:lnTo>
                    <a:pt x="167" y="335"/>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0" name="Freeform 68"/>
            <p:cNvSpPr>
              <a:spLocks/>
            </p:cNvSpPr>
            <p:nvPr/>
          </p:nvSpPr>
          <p:spPr bwMode="auto">
            <a:xfrm>
              <a:off x="3376" y="3807"/>
              <a:ext cx="8" cy="18"/>
            </a:xfrm>
            <a:custGeom>
              <a:avLst/>
              <a:gdLst>
                <a:gd name="T0" fmla="*/ 0 w 34"/>
                <a:gd name="T1" fmla="*/ 0 h 67"/>
                <a:gd name="T2" fmla="*/ 33 w 34"/>
                <a:gd name="T3" fmla="*/ 67 h 67"/>
                <a:gd name="T4" fmla="*/ 34 w 34"/>
                <a:gd name="T5" fmla="*/ 67 h 67"/>
              </a:gdLst>
              <a:ahLst/>
              <a:cxnLst>
                <a:cxn ang="0">
                  <a:pos x="T0" y="T1"/>
                </a:cxn>
                <a:cxn ang="0">
                  <a:pos x="T2" y="T3"/>
                </a:cxn>
                <a:cxn ang="0">
                  <a:pos x="T4" y="T5"/>
                </a:cxn>
              </a:cxnLst>
              <a:rect l="0" t="0" r="r" b="b"/>
              <a:pathLst>
                <a:path w="34" h="67">
                  <a:moveTo>
                    <a:pt x="0" y="0"/>
                  </a:moveTo>
                  <a:lnTo>
                    <a:pt x="33" y="67"/>
                  </a:lnTo>
                  <a:lnTo>
                    <a:pt x="34" y="67"/>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1" name="Freeform 69"/>
            <p:cNvSpPr>
              <a:spLocks/>
            </p:cNvSpPr>
            <p:nvPr/>
          </p:nvSpPr>
          <p:spPr bwMode="auto">
            <a:xfrm>
              <a:off x="3393" y="3842"/>
              <a:ext cx="42" cy="86"/>
            </a:xfrm>
            <a:custGeom>
              <a:avLst/>
              <a:gdLst>
                <a:gd name="T0" fmla="*/ 0 w 166"/>
                <a:gd name="T1" fmla="*/ 0 h 336"/>
                <a:gd name="T2" fmla="*/ 165 w 166"/>
                <a:gd name="T3" fmla="*/ 336 h 336"/>
                <a:gd name="T4" fmla="*/ 166 w 166"/>
                <a:gd name="T5" fmla="*/ 336 h 336"/>
              </a:gdLst>
              <a:ahLst/>
              <a:cxnLst>
                <a:cxn ang="0">
                  <a:pos x="T0" y="T1"/>
                </a:cxn>
                <a:cxn ang="0">
                  <a:pos x="T2" y="T3"/>
                </a:cxn>
                <a:cxn ang="0">
                  <a:pos x="T4" y="T5"/>
                </a:cxn>
              </a:cxnLst>
              <a:rect l="0" t="0" r="r" b="b"/>
              <a:pathLst>
                <a:path w="166" h="336">
                  <a:moveTo>
                    <a:pt x="0" y="0"/>
                  </a:moveTo>
                  <a:lnTo>
                    <a:pt x="165" y="336"/>
                  </a:lnTo>
                  <a:lnTo>
                    <a:pt x="166" y="336"/>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2" name="Freeform 70"/>
            <p:cNvSpPr>
              <a:spLocks/>
            </p:cNvSpPr>
            <p:nvPr/>
          </p:nvSpPr>
          <p:spPr bwMode="auto">
            <a:xfrm>
              <a:off x="3445" y="3945"/>
              <a:ext cx="8" cy="17"/>
            </a:xfrm>
            <a:custGeom>
              <a:avLst/>
              <a:gdLst>
                <a:gd name="T0" fmla="*/ 0 w 34"/>
                <a:gd name="T1" fmla="*/ 0 h 67"/>
                <a:gd name="T2" fmla="*/ 33 w 34"/>
                <a:gd name="T3" fmla="*/ 67 h 67"/>
                <a:gd name="T4" fmla="*/ 34 w 34"/>
                <a:gd name="T5" fmla="*/ 67 h 67"/>
              </a:gdLst>
              <a:ahLst/>
              <a:cxnLst>
                <a:cxn ang="0">
                  <a:pos x="T0" y="T1"/>
                </a:cxn>
                <a:cxn ang="0">
                  <a:pos x="T2" y="T3"/>
                </a:cxn>
                <a:cxn ang="0">
                  <a:pos x="T4" y="T5"/>
                </a:cxn>
              </a:cxnLst>
              <a:rect l="0" t="0" r="r" b="b"/>
              <a:pathLst>
                <a:path w="34" h="67">
                  <a:moveTo>
                    <a:pt x="0" y="0"/>
                  </a:moveTo>
                  <a:lnTo>
                    <a:pt x="33" y="67"/>
                  </a:lnTo>
                  <a:lnTo>
                    <a:pt x="34" y="67"/>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3" name="Freeform 71"/>
            <p:cNvSpPr>
              <a:spLocks/>
            </p:cNvSpPr>
            <p:nvPr/>
          </p:nvSpPr>
          <p:spPr bwMode="auto">
            <a:xfrm>
              <a:off x="3462" y="3979"/>
              <a:ext cx="26" cy="53"/>
            </a:xfrm>
            <a:custGeom>
              <a:avLst/>
              <a:gdLst>
                <a:gd name="T0" fmla="*/ 0 w 103"/>
                <a:gd name="T1" fmla="*/ 0 h 204"/>
                <a:gd name="T2" fmla="*/ 102 w 103"/>
                <a:gd name="T3" fmla="*/ 204 h 204"/>
                <a:gd name="T4" fmla="*/ 103 w 103"/>
                <a:gd name="T5" fmla="*/ 204 h 204"/>
              </a:gdLst>
              <a:ahLst/>
              <a:cxnLst>
                <a:cxn ang="0">
                  <a:pos x="T0" y="T1"/>
                </a:cxn>
                <a:cxn ang="0">
                  <a:pos x="T2" y="T3"/>
                </a:cxn>
                <a:cxn ang="0">
                  <a:pos x="T4" y="T5"/>
                </a:cxn>
              </a:cxnLst>
              <a:rect l="0" t="0" r="r" b="b"/>
              <a:pathLst>
                <a:path w="103" h="204">
                  <a:moveTo>
                    <a:pt x="0" y="0"/>
                  </a:moveTo>
                  <a:lnTo>
                    <a:pt x="102" y="204"/>
                  </a:lnTo>
                  <a:lnTo>
                    <a:pt x="103" y="204"/>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4" name="Freeform 72"/>
            <p:cNvSpPr>
              <a:spLocks/>
            </p:cNvSpPr>
            <p:nvPr/>
          </p:nvSpPr>
          <p:spPr bwMode="auto">
            <a:xfrm>
              <a:off x="3028" y="3965"/>
              <a:ext cx="52" cy="27"/>
            </a:xfrm>
            <a:custGeom>
              <a:avLst/>
              <a:gdLst>
                <a:gd name="T0" fmla="*/ 0 w 202"/>
                <a:gd name="T1" fmla="*/ 100 h 100"/>
                <a:gd name="T2" fmla="*/ 201 w 202"/>
                <a:gd name="T3" fmla="*/ 0 h 100"/>
                <a:gd name="T4" fmla="*/ 202 w 202"/>
                <a:gd name="T5" fmla="*/ 0 h 100"/>
              </a:gdLst>
              <a:ahLst/>
              <a:cxnLst>
                <a:cxn ang="0">
                  <a:pos x="T0" y="T1"/>
                </a:cxn>
                <a:cxn ang="0">
                  <a:pos x="T2" y="T3"/>
                </a:cxn>
                <a:cxn ang="0">
                  <a:pos x="T4" y="T5"/>
                </a:cxn>
              </a:cxnLst>
              <a:rect l="0" t="0" r="r" b="b"/>
              <a:pathLst>
                <a:path w="202" h="100">
                  <a:moveTo>
                    <a:pt x="0" y="100"/>
                  </a:moveTo>
                  <a:lnTo>
                    <a:pt x="201" y="0"/>
                  </a:lnTo>
                  <a:lnTo>
                    <a:pt x="20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5" name="Freeform 73"/>
            <p:cNvSpPr>
              <a:spLocks/>
            </p:cNvSpPr>
            <p:nvPr/>
          </p:nvSpPr>
          <p:spPr bwMode="auto">
            <a:xfrm>
              <a:off x="3097" y="3947"/>
              <a:ext cx="19" cy="9"/>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6" name="Freeform 74"/>
            <p:cNvSpPr>
              <a:spLocks/>
            </p:cNvSpPr>
            <p:nvPr/>
          </p:nvSpPr>
          <p:spPr bwMode="auto">
            <a:xfrm>
              <a:off x="3131" y="3897"/>
              <a:ext cx="86" cy="42"/>
            </a:xfrm>
            <a:custGeom>
              <a:avLst/>
              <a:gdLst>
                <a:gd name="T0" fmla="*/ 0 w 335"/>
                <a:gd name="T1" fmla="*/ 167 h 167"/>
                <a:gd name="T2" fmla="*/ 334 w 335"/>
                <a:gd name="T3" fmla="*/ 0 h 167"/>
                <a:gd name="T4" fmla="*/ 335 w 335"/>
                <a:gd name="T5" fmla="*/ 0 h 167"/>
              </a:gdLst>
              <a:ahLst/>
              <a:cxnLst>
                <a:cxn ang="0">
                  <a:pos x="T0" y="T1"/>
                </a:cxn>
                <a:cxn ang="0">
                  <a:pos x="T2" y="T3"/>
                </a:cxn>
                <a:cxn ang="0">
                  <a:pos x="T4" y="T5"/>
                </a:cxn>
              </a:cxnLst>
              <a:rect l="0" t="0" r="r" b="b"/>
              <a:pathLst>
                <a:path w="335" h="167">
                  <a:moveTo>
                    <a:pt x="0" y="167"/>
                  </a:moveTo>
                  <a:lnTo>
                    <a:pt x="334" y="0"/>
                  </a:lnTo>
                  <a:lnTo>
                    <a:pt x="3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7" name="Freeform 75"/>
            <p:cNvSpPr>
              <a:spLocks/>
            </p:cNvSpPr>
            <p:nvPr/>
          </p:nvSpPr>
          <p:spPr bwMode="auto">
            <a:xfrm>
              <a:off x="3234" y="3881"/>
              <a:ext cx="18" cy="7"/>
            </a:xfrm>
            <a:custGeom>
              <a:avLst/>
              <a:gdLst>
                <a:gd name="T0" fmla="*/ 0 w 68"/>
                <a:gd name="T1" fmla="*/ 33 h 33"/>
                <a:gd name="T2" fmla="*/ 67 w 68"/>
                <a:gd name="T3" fmla="*/ 0 h 33"/>
                <a:gd name="T4" fmla="*/ 68 w 68"/>
                <a:gd name="T5" fmla="*/ 0 h 33"/>
              </a:gdLst>
              <a:ahLst/>
              <a:cxnLst>
                <a:cxn ang="0">
                  <a:pos x="T0" y="T1"/>
                </a:cxn>
                <a:cxn ang="0">
                  <a:pos x="T2" y="T3"/>
                </a:cxn>
                <a:cxn ang="0">
                  <a:pos x="T4" y="T5"/>
                </a:cxn>
              </a:cxnLst>
              <a:rect l="0" t="0" r="r" b="b"/>
              <a:pathLst>
                <a:path w="68" h="33">
                  <a:moveTo>
                    <a:pt x="0" y="33"/>
                  </a:moveTo>
                  <a:lnTo>
                    <a:pt x="67" y="0"/>
                  </a:lnTo>
                  <a:lnTo>
                    <a:pt x="6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8" name="Freeform 76"/>
            <p:cNvSpPr>
              <a:spLocks/>
            </p:cNvSpPr>
            <p:nvPr/>
          </p:nvSpPr>
          <p:spPr bwMode="auto">
            <a:xfrm>
              <a:off x="3270" y="3828"/>
              <a:ext cx="85" cy="43"/>
            </a:xfrm>
            <a:custGeom>
              <a:avLst/>
              <a:gdLst>
                <a:gd name="T0" fmla="*/ 0 w 335"/>
                <a:gd name="T1" fmla="*/ 166 h 166"/>
                <a:gd name="T2" fmla="*/ 334 w 335"/>
                <a:gd name="T3" fmla="*/ 0 h 166"/>
                <a:gd name="T4" fmla="*/ 335 w 335"/>
                <a:gd name="T5" fmla="*/ 0 h 166"/>
              </a:gdLst>
              <a:ahLst/>
              <a:cxnLst>
                <a:cxn ang="0">
                  <a:pos x="T0" y="T1"/>
                </a:cxn>
                <a:cxn ang="0">
                  <a:pos x="T2" y="T3"/>
                </a:cxn>
                <a:cxn ang="0">
                  <a:pos x="T4" y="T5"/>
                </a:cxn>
              </a:cxnLst>
              <a:rect l="0" t="0" r="r" b="b"/>
              <a:pathLst>
                <a:path w="335" h="166">
                  <a:moveTo>
                    <a:pt x="0" y="166"/>
                  </a:moveTo>
                  <a:lnTo>
                    <a:pt x="334" y="0"/>
                  </a:lnTo>
                  <a:lnTo>
                    <a:pt x="3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69" name="Freeform 77"/>
            <p:cNvSpPr>
              <a:spLocks/>
            </p:cNvSpPr>
            <p:nvPr/>
          </p:nvSpPr>
          <p:spPr bwMode="auto">
            <a:xfrm>
              <a:off x="3371" y="3811"/>
              <a:ext cx="18" cy="9"/>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0" name="Freeform 78"/>
            <p:cNvSpPr>
              <a:spLocks/>
            </p:cNvSpPr>
            <p:nvPr/>
          </p:nvSpPr>
          <p:spPr bwMode="auto">
            <a:xfrm>
              <a:off x="3406" y="3760"/>
              <a:ext cx="87" cy="44"/>
            </a:xfrm>
            <a:custGeom>
              <a:avLst/>
              <a:gdLst>
                <a:gd name="T0" fmla="*/ 0 w 336"/>
                <a:gd name="T1" fmla="*/ 167 h 167"/>
                <a:gd name="T2" fmla="*/ 335 w 336"/>
                <a:gd name="T3" fmla="*/ 0 h 167"/>
                <a:gd name="T4" fmla="*/ 336 w 336"/>
                <a:gd name="T5" fmla="*/ 0 h 167"/>
              </a:gdLst>
              <a:ahLst/>
              <a:cxnLst>
                <a:cxn ang="0">
                  <a:pos x="T0" y="T1"/>
                </a:cxn>
                <a:cxn ang="0">
                  <a:pos x="T2" y="T3"/>
                </a:cxn>
                <a:cxn ang="0">
                  <a:pos x="T4" y="T5"/>
                </a:cxn>
              </a:cxnLst>
              <a:rect l="0" t="0" r="r" b="b"/>
              <a:pathLst>
                <a:path w="336" h="167">
                  <a:moveTo>
                    <a:pt x="0" y="167"/>
                  </a:moveTo>
                  <a:lnTo>
                    <a:pt x="335" y="0"/>
                  </a:lnTo>
                  <a:lnTo>
                    <a:pt x="3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1" name="Freeform 79"/>
            <p:cNvSpPr>
              <a:spLocks/>
            </p:cNvSpPr>
            <p:nvPr/>
          </p:nvSpPr>
          <p:spPr bwMode="auto">
            <a:xfrm>
              <a:off x="3509" y="3743"/>
              <a:ext cx="17" cy="8"/>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2" name="Freeform 80"/>
            <p:cNvSpPr>
              <a:spLocks/>
            </p:cNvSpPr>
            <p:nvPr/>
          </p:nvSpPr>
          <p:spPr bwMode="auto">
            <a:xfrm>
              <a:off x="3543" y="3692"/>
              <a:ext cx="86" cy="43"/>
            </a:xfrm>
            <a:custGeom>
              <a:avLst/>
              <a:gdLst>
                <a:gd name="T0" fmla="*/ 0 w 335"/>
                <a:gd name="T1" fmla="*/ 166 h 166"/>
                <a:gd name="T2" fmla="*/ 334 w 335"/>
                <a:gd name="T3" fmla="*/ 0 h 166"/>
                <a:gd name="T4" fmla="*/ 335 w 335"/>
                <a:gd name="T5" fmla="*/ 0 h 166"/>
              </a:gdLst>
              <a:ahLst/>
              <a:cxnLst>
                <a:cxn ang="0">
                  <a:pos x="T0" y="T1"/>
                </a:cxn>
                <a:cxn ang="0">
                  <a:pos x="T2" y="T3"/>
                </a:cxn>
                <a:cxn ang="0">
                  <a:pos x="T4" y="T5"/>
                </a:cxn>
              </a:cxnLst>
              <a:rect l="0" t="0" r="r" b="b"/>
              <a:pathLst>
                <a:path w="335" h="166">
                  <a:moveTo>
                    <a:pt x="0" y="166"/>
                  </a:moveTo>
                  <a:lnTo>
                    <a:pt x="334" y="0"/>
                  </a:lnTo>
                  <a:lnTo>
                    <a:pt x="3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3" name="Freeform 81"/>
            <p:cNvSpPr>
              <a:spLocks/>
            </p:cNvSpPr>
            <p:nvPr/>
          </p:nvSpPr>
          <p:spPr bwMode="auto">
            <a:xfrm>
              <a:off x="3647" y="3676"/>
              <a:ext cx="16" cy="8"/>
            </a:xfrm>
            <a:custGeom>
              <a:avLst/>
              <a:gdLst>
                <a:gd name="T0" fmla="*/ 0 w 69"/>
                <a:gd name="T1" fmla="*/ 32 h 32"/>
                <a:gd name="T2" fmla="*/ 68 w 69"/>
                <a:gd name="T3" fmla="*/ 0 h 32"/>
                <a:gd name="T4" fmla="*/ 69 w 69"/>
                <a:gd name="T5" fmla="*/ 0 h 32"/>
              </a:gdLst>
              <a:ahLst/>
              <a:cxnLst>
                <a:cxn ang="0">
                  <a:pos x="T0" y="T1"/>
                </a:cxn>
                <a:cxn ang="0">
                  <a:pos x="T2" y="T3"/>
                </a:cxn>
                <a:cxn ang="0">
                  <a:pos x="T4" y="T5"/>
                </a:cxn>
              </a:cxnLst>
              <a:rect l="0" t="0" r="r" b="b"/>
              <a:pathLst>
                <a:path w="69" h="32">
                  <a:moveTo>
                    <a:pt x="0" y="32"/>
                  </a:moveTo>
                  <a:lnTo>
                    <a:pt x="68" y="0"/>
                  </a:lnTo>
                  <a:lnTo>
                    <a:pt x="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4" name="Freeform 82"/>
            <p:cNvSpPr>
              <a:spLocks/>
            </p:cNvSpPr>
            <p:nvPr/>
          </p:nvSpPr>
          <p:spPr bwMode="auto">
            <a:xfrm>
              <a:off x="3680" y="3641"/>
              <a:ext cx="52" cy="25"/>
            </a:xfrm>
            <a:custGeom>
              <a:avLst/>
              <a:gdLst>
                <a:gd name="T0" fmla="*/ 0 w 202"/>
                <a:gd name="T1" fmla="*/ 101 h 101"/>
                <a:gd name="T2" fmla="*/ 201 w 202"/>
                <a:gd name="T3" fmla="*/ 0 h 101"/>
                <a:gd name="T4" fmla="*/ 202 w 202"/>
                <a:gd name="T5" fmla="*/ 0 h 101"/>
              </a:gdLst>
              <a:ahLst/>
              <a:cxnLst>
                <a:cxn ang="0">
                  <a:pos x="T0" y="T1"/>
                </a:cxn>
                <a:cxn ang="0">
                  <a:pos x="T2" y="T3"/>
                </a:cxn>
                <a:cxn ang="0">
                  <a:pos x="T4" y="T5"/>
                </a:cxn>
              </a:cxnLst>
              <a:rect l="0" t="0" r="r" b="b"/>
              <a:pathLst>
                <a:path w="202" h="101">
                  <a:moveTo>
                    <a:pt x="0" y="101"/>
                  </a:moveTo>
                  <a:lnTo>
                    <a:pt x="201" y="0"/>
                  </a:lnTo>
                  <a:lnTo>
                    <a:pt x="20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5" name="Freeform 83"/>
            <p:cNvSpPr>
              <a:spLocks/>
            </p:cNvSpPr>
            <p:nvPr/>
          </p:nvSpPr>
          <p:spPr bwMode="auto">
            <a:xfrm>
              <a:off x="3049" y="3636"/>
              <a:ext cx="162" cy="162"/>
            </a:xfrm>
            <a:custGeom>
              <a:avLst/>
              <a:gdLst>
                <a:gd name="T0" fmla="*/ 0 w 629"/>
                <a:gd name="T1" fmla="*/ 628 h 628"/>
                <a:gd name="T2" fmla="*/ 628 w 629"/>
                <a:gd name="T3" fmla="*/ 0 h 628"/>
                <a:gd name="T4" fmla="*/ 629 w 629"/>
                <a:gd name="T5" fmla="*/ 0 h 628"/>
              </a:gdLst>
              <a:ahLst/>
              <a:cxnLst>
                <a:cxn ang="0">
                  <a:pos x="T0" y="T1"/>
                </a:cxn>
                <a:cxn ang="0">
                  <a:pos x="T2" y="T3"/>
                </a:cxn>
                <a:cxn ang="0">
                  <a:pos x="T4" y="T5"/>
                </a:cxn>
              </a:cxnLst>
              <a:rect l="0" t="0" r="r" b="b"/>
              <a:pathLst>
                <a:path w="629" h="628">
                  <a:moveTo>
                    <a:pt x="0" y="628"/>
                  </a:moveTo>
                  <a:lnTo>
                    <a:pt x="628" y="0"/>
                  </a:lnTo>
                  <a:lnTo>
                    <a:pt x="62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6" name="Freeform 84"/>
            <p:cNvSpPr>
              <a:spLocks/>
            </p:cNvSpPr>
            <p:nvPr/>
          </p:nvSpPr>
          <p:spPr bwMode="auto">
            <a:xfrm>
              <a:off x="3026" y="3600"/>
              <a:ext cx="248" cy="248"/>
            </a:xfrm>
            <a:custGeom>
              <a:avLst/>
              <a:gdLst>
                <a:gd name="T0" fmla="*/ 0 w 967"/>
                <a:gd name="T1" fmla="*/ 967 h 967"/>
                <a:gd name="T2" fmla="*/ 965 w 967"/>
                <a:gd name="T3" fmla="*/ 1 h 967"/>
                <a:gd name="T4" fmla="*/ 966 w 967"/>
                <a:gd name="T5" fmla="*/ 0 h 967"/>
                <a:gd name="T6" fmla="*/ 967 w 967"/>
                <a:gd name="T7" fmla="*/ 0 h 967"/>
              </a:gdLst>
              <a:ahLst/>
              <a:cxnLst>
                <a:cxn ang="0">
                  <a:pos x="T0" y="T1"/>
                </a:cxn>
                <a:cxn ang="0">
                  <a:pos x="T2" y="T3"/>
                </a:cxn>
                <a:cxn ang="0">
                  <a:pos x="T4" y="T5"/>
                </a:cxn>
                <a:cxn ang="0">
                  <a:pos x="T6" y="T7"/>
                </a:cxn>
              </a:cxnLst>
              <a:rect l="0" t="0" r="r" b="b"/>
              <a:pathLst>
                <a:path w="967" h="967">
                  <a:moveTo>
                    <a:pt x="0" y="967"/>
                  </a:moveTo>
                  <a:lnTo>
                    <a:pt x="965" y="1"/>
                  </a:lnTo>
                  <a:lnTo>
                    <a:pt x="966" y="0"/>
                  </a:lnTo>
                  <a:lnTo>
                    <a:pt x="9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7" name="Freeform 85"/>
            <p:cNvSpPr>
              <a:spLocks/>
            </p:cNvSpPr>
            <p:nvPr/>
          </p:nvSpPr>
          <p:spPr bwMode="auto">
            <a:xfrm>
              <a:off x="3015" y="3578"/>
              <a:ext cx="308" cy="307"/>
            </a:xfrm>
            <a:custGeom>
              <a:avLst/>
              <a:gdLst>
                <a:gd name="T0" fmla="*/ 0 w 1198"/>
                <a:gd name="T1" fmla="*/ 1197 h 1197"/>
                <a:gd name="T2" fmla="*/ 1040 w 1198"/>
                <a:gd name="T3" fmla="*/ 157 h 1197"/>
                <a:gd name="T4" fmla="*/ 1197 w 1198"/>
                <a:gd name="T5" fmla="*/ 0 h 1197"/>
                <a:gd name="T6" fmla="*/ 1198 w 1198"/>
                <a:gd name="T7" fmla="*/ 0 h 1197"/>
              </a:gdLst>
              <a:ahLst/>
              <a:cxnLst>
                <a:cxn ang="0">
                  <a:pos x="T0" y="T1"/>
                </a:cxn>
                <a:cxn ang="0">
                  <a:pos x="T2" y="T3"/>
                </a:cxn>
                <a:cxn ang="0">
                  <a:pos x="T4" y="T5"/>
                </a:cxn>
                <a:cxn ang="0">
                  <a:pos x="T6" y="T7"/>
                </a:cxn>
              </a:cxnLst>
              <a:rect l="0" t="0" r="r" b="b"/>
              <a:pathLst>
                <a:path w="1198" h="1197">
                  <a:moveTo>
                    <a:pt x="0" y="1197"/>
                  </a:moveTo>
                  <a:lnTo>
                    <a:pt x="1040" y="157"/>
                  </a:lnTo>
                  <a:lnTo>
                    <a:pt x="1197" y="0"/>
                  </a:lnTo>
                  <a:lnTo>
                    <a:pt x="119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8" name="Freeform 86"/>
            <p:cNvSpPr>
              <a:spLocks/>
            </p:cNvSpPr>
            <p:nvPr/>
          </p:nvSpPr>
          <p:spPr bwMode="auto">
            <a:xfrm>
              <a:off x="3013" y="3564"/>
              <a:ext cx="352" cy="352"/>
            </a:xfrm>
            <a:custGeom>
              <a:avLst/>
              <a:gdLst>
                <a:gd name="T0" fmla="*/ 0 w 1374"/>
                <a:gd name="T1" fmla="*/ 1373 h 1373"/>
                <a:gd name="T2" fmla="*/ 1088 w 1374"/>
                <a:gd name="T3" fmla="*/ 286 h 1373"/>
                <a:gd name="T4" fmla="*/ 1373 w 1374"/>
                <a:gd name="T5" fmla="*/ 0 h 1373"/>
                <a:gd name="T6" fmla="*/ 1374 w 1374"/>
                <a:gd name="T7" fmla="*/ 0 h 1373"/>
              </a:gdLst>
              <a:ahLst/>
              <a:cxnLst>
                <a:cxn ang="0">
                  <a:pos x="T0" y="T1"/>
                </a:cxn>
                <a:cxn ang="0">
                  <a:pos x="T2" y="T3"/>
                </a:cxn>
                <a:cxn ang="0">
                  <a:pos x="T4" y="T5"/>
                </a:cxn>
                <a:cxn ang="0">
                  <a:pos x="T6" y="T7"/>
                </a:cxn>
              </a:cxnLst>
              <a:rect l="0" t="0" r="r" b="b"/>
              <a:pathLst>
                <a:path w="1374" h="1373">
                  <a:moveTo>
                    <a:pt x="0" y="1373"/>
                  </a:moveTo>
                  <a:lnTo>
                    <a:pt x="1088" y="286"/>
                  </a:lnTo>
                  <a:lnTo>
                    <a:pt x="1373" y="0"/>
                  </a:lnTo>
                  <a:lnTo>
                    <a:pt x="13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79" name="Freeform 87"/>
            <p:cNvSpPr>
              <a:spLocks/>
            </p:cNvSpPr>
            <p:nvPr/>
          </p:nvSpPr>
          <p:spPr bwMode="auto">
            <a:xfrm>
              <a:off x="3013" y="3552"/>
              <a:ext cx="388" cy="390"/>
            </a:xfrm>
            <a:custGeom>
              <a:avLst/>
              <a:gdLst>
                <a:gd name="T0" fmla="*/ 0 w 1514"/>
                <a:gd name="T1" fmla="*/ 1515 h 1515"/>
                <a:gd name="T2" fmla="*/ 1116 w 1514"/>
                <a:gd name="T3" fmla="*/ 397 h 1515"/>
                <a:gd name="T4" fmla="*/ 1513 w 1514"/>
                <a:gd name="T5" fmla="*/ 0 h 1515"/>
                <a:gd name="T6" fmla="*/ 1514 w 1514"/>
                <a:gd name="T7" fmla="*/ 0 h 1515"/>
              </a:gdLst>
              <a:ahLst/>
              <a:cxnLst>
                <a:cxn ang="0">
                  <a:pos x="T0" y="T1"/>
                </a:cxn>
                <a:cxn ang="0">
                  <a:pos x="T2" y="T3"/>
                </a:cxn>
                <a:cxn ang="0">
                  <a:pos x="T4" y="T5"/>
                </a:cxn>
                <a:cxn ang="0">
                  <a:pos x="T6" y="T7"/>
                </a:cxn>
              </a:cxnLst>
              <a:rect l="0" t="0" r="r" b="b"/>
              <a:pathLst>
                <a:path w="1514" h="1515">
                  <a:moveTo>
                    <a:pt x="0" y="1515"/>
                  </a:moveTo>
                  <a:lnTo>
                    <a:pt x="1116" y="397"/>
                  </a:lnTo>
                  <a:lnTo>
                    <a:pt x="1513" y="0"/>
                  </a:lnTo>
                  <a:lnTo>
                    <a:pt x="15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0" name="Freeform 88"/>
            <p:cNvSpPr>
              <a:spLocks/>
            </p:cNvSpPr>
            <p:nvPr/>
          </p:nvSpPr>
          <p:spPr bwMode="auto">
            <a:xfrm>
              <a:off x="3018" y="3547"/>
              <a:ext cx="419" cy="416"/>
            </a:xfrm>
            <a:custGeom>
              <a:avLst/>
              <a:gdLst>
                <a:gd name="T0" fmla="*/ 0 w 1632"/>
                <a:gd name="T1" fmla="*/ 1632 h 1632"/>
                <a:gd name="T2" fmla="*/ 1135 w 1632"/>
                <a:gd name="T3" fmla="*/ 495 h 1632"/>
                <a:gd name="T4" fmla="*/ 1630 w 1632"/>
                <a:gd name="T5" fmla="*/ 0 h 1632"/>
                <a:gd name="T6" fmla="*/ 1632 w 1632"/>
                <a:gd name="T7" fmla="*/ 0 h 1632"/>
              </a:gdLst>
              <a:ahLst/>
              <a:cxnLst>
                <a:cxn ang="0">
                  <a:pos x="T0" y="T1"/>
                </a:cxn>
                <a:cxn ang="0">
                  <a:pos x="T2" y="T3"/>
                </a:cxn>
                <a:cxn ang="0">
                  <a:pos x="T4" y="T5"/>
                </a:cxn>
                <a:cxn ang="0">
                  <a:pos x="T6" y="T7"/>
                </a:cxn>
              </a:cxnLst>
              <a:rect l="0" t="0" r="r" b="b"/>
              <a:pathLst>
                <a:path w="1632" h="1632">
                  <a:moveTo>
                    <a:pt x="0" y="1632"/>
                  </a:moveTo>
                  <a:lnTo>
                    <a:pt x="1135" y="495"/>
                  </a:lnTo>
                  <a:lnTo>
                    <a:pt x="1630" y="0"/>
                  </a:lnTo>
                  <a:lnTo>
                    <a:pt x="16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1" name="Freeform 89"/>
            <p:cNvSpPr>
              <a:spLocks/>
            </p:cNvSpPr>
            <p:nvPr/>
          </p:nvSpPr>
          <p:spPr bwMode="auto">
            <a:xfrm>
              <a:off x="3024" y="3541"/>
              <a:ext cx="444" cy="443"/>
            </a:xfrm>
            <a:custGeom>
              <a:avLst/>
              <a:gdLst>
                <a:gd name="T0" fmla="*/ 0 w 1727"/>
                <a:gd name="T1" fmla="*/ 1727 h 1727"/>
                <a:gd name="T2" fmla="*/ 1142 w 1727"/>
                <a:gd name="T3" fmla="*/ 584 h 1727"/>
                <a:gd name="T4" fmla="*/ 1726 w 1727"/>
                <a:gd name="T5" fmla="*/ 0 h 1727"/>
                <a:gd name="T6" fmla="*/ 1727 w 1727"/>
                <a:gd name="T7" fmla="*/ 0 h 1727"/>
              </a:gdLst>
              <a:ahLst/>
              <a:cxnLst>
                <a:cxn ang="0">
                  <a:pos x="T0" y="T1"/>
                </a:cxn>
                <a:cxn ang="0">
                  <a:pos x="T2" y="T3"/>
                </a:cxn>
                <a:cxn ang="0">
                  <a:pos x="T4" y="T5"/>
                </a:cxn>
                <a:cxn ang="0">
                  <a:pos x="T6" y="T7"/>
                </a:cxn>
              </a:cxnLst>
              <a:rect l="0" t="0" r="r" b="b"/>
              <a:pathLst>
                <a:path w="1727" h="1727">
                  <a:moveTo>
                    <a:pt x="0" y="1727"/>
                  </a:moveTo>
                  <a:lnTo>
                    <a:pt x="1142" y="584"/>
                  </a:lnTo>
                  <a:lnTo>
                    <a:pt x="1726" y="0"/>
                  </a:lnTo>
                  <a:lnTo>
                    <a:pt x="17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2" name="Freeform 90"/>
            <p:cNvSpPr>
              <a:spLocks/>
            </p:cNvSpPr>
            <p:nvPr/>
          </p:nvSpPr>
          <p:spPr bwMode="auto">
            <a:xfrm>
              <a:off x="3034" y="3974"/>
              <a:ext cx="29" cy="2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3" name="Freeform 91"/>
            <p:cNvSpPr>
              <a:spLocks/>
            </p:cNvSpPr>
            <p:nvPr/>
          </p:nvSpPr>
          <p:spPr bwMode="auto">
            <a:xfrm>
              <a:off x="3328" y="3538"/>
              <a:ext cx="170" cy="172"/>
            </a:xfrm>
            <a:custGeom>
              <a:avLst/>
              <a:gdLst>
                <a:gd name="T0" fmla="*/ 0 w 665"/>
                <a:gd name="T1" fmla="*/ 663 h 663"/>
                <a:gd name="T2" fmla="*/ 664 w 665"/>
                <a:gd name="T3" fmla="*/ 0 h 663"/>
                <a:gd name="T4" fmla="*/ 665 w 665"/>
                <a:gd name="T5" fmla="*/ 0 h 663"/>
              </a:gdLst>
              <a:ahLst/>
              <a:cxnLst>
                <a:cxn ang="0">
                  <a:pos x="T0" y="T1"/>
                </a:cxn>
                <a:cxn ang="0">
                  <a:pos x="T2" y="T3"/>
                </a:cxn>
                <a:cxn ang="0">
                  <a:pos x="T4" y="T5"/>
                </a:cxn>
              </a:cxnLst>
              <a:rect l="0" t="0" r="r" b="b"/>
              <a:pathLst>
                <a:path w="665" h="663">
                  <a:moveTo>
                    <a:pt x="0" y="663"/>
                  </a:moveTo>
                  <a:lnTo>
                    <a:pt x="664" y="0"/>
                  </a:lnTo>
                  <a:lnTo>
                    <a:pt x="66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4" name="Freeform 92"/>
            <p:cNvSpPr>
              <a:spLocks/>
            </p:cNvSpPr>
            <p:nvPr/>
          </p:nvSpPr>
          <p:spPr bwMode="auto">
            <a:xfrm>
              <a:off x="3063" y="3710"/>
              <a:ext cx="265" cy="264"/>
            </a:xfrm>
            <a:custGeom>
              <a:avLst/>
              <a:gdLst>
                <a:gd name="T0" fmla="*/ 0 w 1032"/>
                <a:gd name="T1" fmla="*/ 1032 h 1032"/>
                <a:gd name="T2" fmla="*/ 1031 w 1032"/>
                <a:gd name="T3" fmla="*/ 0 h 1032"/>
                <a:gd name="T4" fmla="*/ 1032 w 1032"/>
                <a:gd name="T5" fmla="*/ 0 h 1032"/>
              </a:gdLst>
              <a:ahLst/>
              <a:cxnLst>
                <a:cxn ang="0">
                  <a:pos x="T0" y="T1"/>
                </a:cxn>
                <a:cxn ang="0">
                  <a:pos x="T2" y="T3"/>
                </a:cxn>
                <a:cxn ang="0">
                  <a:pos x="T4" y="T5"/>
                </a:cxn>
              </a:cxnLst>
              <a:rect l="0" t="0" r="r" b="b"/>
              <a:pathLst>
                <a:path w="1032" h="1032">
                  <a:moveTo>
                    <a:pt x="0" y="1032"/>
                  </a:moveTo>
                  <a:lnTo>
                    <a:pt x="1031" y="0"/>
                  </a:lnTo>
                  <a:lnTo>
                    <a:pt x="10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5" name="Freeform 93"/>
            <p:cNvSpPr>
              <a:spLocks/>
            </p:cNvSpPr>
            <p:nvPr/>
          </p:nvSpPr>
          <p:spPr bwMode="auto">
            <a:xfrm>
              <a:off x="3046" y="3947"/>
              <a:ext cx="71" cy="70"/>
            </a:xfrm>
            <a:custGeom>
              <a:avLst/>
              <a:gdLst>
                <a:gd name="T0" fmla="*/ 0 w 278"/>
                <a:gd name="T1" fmla="*/ 277 h 277"/>
                <a:gd name="T2" fmla="*/ 277 w 278"/>
                <a:gd name="T3" fmla="*/ 0 h 277"/>
                <a:gd name="T4" fmla="*/ 278 w 278"/>
                <a:gd name="T5" fmla="*/ 0 h 277"/>
              </a:gdLst>
              <a:ahLst/>
              <a:cxnLst>
                <a:cxn ang="0">
                  <a:pos x="T0" y="T1"/>
                </a:cxn>
                <a:cxn ang="0">
                  <a:pos x="T2" y="T3"/>
                </a:cxn>
                <a:cxn ang="0">
                  <a:pos x="T4" y="T5"/>
                </a:cxn>
              </a:cxnLst>
              <a:rect l="0" t="0" r="r" b="b"/>
              <a:pathLst>
                <a:path w="278" h="277">
                  <a:moveTo>
                    <a:pt x="0" y="277"/>
                  </a:moveTo>
                  <a:lnTo>
                    <a:pt x="277" y="0"/>
                  </a:lnTo>
                  <a:lnTo>
                    <a:pt x="2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6" name="Freeform 94"/>
            <p:cNvSpPr>
              <a:spLocks/>
            </p:cNvSpPr>
            <p:nvPr/>
          </p:nvSpPr>
          <p:spPr bwMode="auto">
            <a:xfrm>
              <a:off x="3337" y="3538"/>
              <a:ext cx="188" cy="188"/>
            </a:xfrm>
            <a:custGeom>
              <a:avLst/>
              <a:gdLst>
                <a:gd name="T0" fmla="*/ 0 w 738"/>
                <a:gd name="T1" fmla="*/ 736 h 736"/>
                <a:gd name="T2" fmla="*/ 737 w 738"/>
                <a:gd name="T3" fmla="*/ 0 h 736"/>
                <a:gd name="T4" fmla="*/ 738 w 738"/>
                <a:gd name="T5" fmla="*/ 0 h 736"/>
              </a:gdLst>
              <a:ahLst/>
              <a:cxnLst>
                <a:cxn ang="0">
                  <a:pos x="T0" y="T1"/>
                </a:cxn>
                <a:cxn ang="0">
                  <a:pos x="T2" y="T3"/>
                </a:cxn>
                <a:cxn ang="0">
                  <a:pos x="T4" y="T5"/>
                </a:cxn>
              </a:cxnLst>
              <a:rect l="0" t="0" r="r" b="b"/>
              <a:pathLst>
                <a:path w="738" h="736">
                  <a:moveTo>
                    <a:pt x="0" y="736"/>
                  </a:moveTo>
                  <a:lnTo>
                    <a:pt x="737" y="0"/>
                  </a:lnTo>
                  <a:lnTo>
                    <a:pt x="7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7" name="Freeform 95"/>
            <p:cNvSpPr>
              <a:spLocks/>
            </p:cNvSpPr>
            <p:nvPr/>
          </p:nvSpPr>
          <p:spPr bwMode="auto">
            <a:xfrm>
              <a:off x="3117" y="3726"/>
              <a:ext cx="220" cy="221"/>
            </a:xfrm>
            <a:custGeom>
              <a:avLst/>
              <a:gdLst>
                <a:gd name="T0" fmla="*/ 0 w 857"/>
                <a:gd name="T1" fmla="*/ 857 h 857"/>
                <a:gd name="T2" fmla="*/ 856 w 857"/>
                <a:gd name="T3" fmla="*/ 0 h 857"/>
                <a:gd name="T4" fmla="*/ 857 w 857"/>
                <a:gd name="T5" fmla="*/ 0 h 857"/>
              </a:gdLst>
              <a:ahLst/>
              <a:cxnLst>
                <a:cxn ang="0">
                  <a:pos x="T0" y="T1"/>
                </a:cxn>
                <a:cxn ang="0">
                  <a:pos x="T2" y="T3"/>
                </a:cxn>
                <a:cxn ang="0">
                  <a:pos x="T4" y="T5"/>
                </a:cxn>
              </a:cxnLst>
              <a:rect l="0" t="0" r="r" b="b"/>
              <a:pathLst>
                <a:path w="857" h="857">
                  <a:moveTo>
                    <a:pt x="0" y="857"/>
                  </a:moveTo>
                  <a:lnTo>
                    <a:pt x="856" y="0"/>
                  </a:lnTo>
                  <a:lnTo>
                    <a:pt x="8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8" name="Freeform 96"/>
            <p:cNvSpPr>
              <a:spLocks/>
            </p:cNvSpPr>
            <p:nvPr/>
          </p:nvSpPr>
          <p:spPr bwMode="auto">
            <a:xfrm>
              <a:off x="3058" y="3921"/>
              <a:ext cx="113" cy="111"/>
            </a:xfrm>
            <a:custGeom>
              <a:avLst/>
              <a:gdLst>
                <a:gd name="T0" fmla="*/ 0 w 437"/>
                <a:gd name="T1" fmla="*/ 436 h 436"/>
                <a:gd name="T2" fmla="*/ 436 w 437"/>
                <a:gd name="T3" fmla="*/ 0 h 436"/>
                <a:gd name="T4" fmla="*/ 437 w 437"/>
                <a:gd name="T5" fmla="*/ 0 h 436"/>
              </a:gdLst>
              <a:ahLst/>
              <a:cxnLst>
                <a:cxn ang="0">
                  <a:pos x="T0" y="T1"/>
                </a:cxn>
                <a:cxn ang="0">
                  <a:pos x="T2" y="T3"/>
                </a:cxn>
                <a:cxn ang="0">
                  <a:pos x="T4" y="T5"/>
                </a:cxn>
              </a:cxnLst>
              <a:rect l="0" t="0" r="r" b="b"/>
              <a:pathLst>
                <a:path w="437" h="436">
                  <a:moveTo>
                    <a:pt x="0" y="436"/>
                  </a:moveTo>
                  <a:lnTo>
                    <a:pt x="436" y="0"/>
                  </a:lnTo>
                  <a:lnTo>
                    <a:pt x="4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89" name="Freeform 97"/>
            <p:cNvSpPr>
              <a:spLocks/>
            </p:cNvSpPr>
            <p:nvPr/>
          </p:nvSpPr>
          <p:spPr bwMode="auto">
            <a:xfrm>
              <a:off x="3345" y="3538"/>
              <a:ext cx="206" cy="207"/>
            </a:xfrm>
            <a:custGeom>
              <a:avLst/>
              <a:gdLst>
                <a:gd name="T0" fmla="*/ 0 w 803"/>
                <a:gd name="T1" fmla="*/ 803 h 803"/>
                <a:gd name="T2" fmla="*/ 802 w 803"/>
                <a:gd name="T3" fmla="*/ 0 h 803"/>
                <a:gd name="T4" fmla="*/ 803 w 803"/>
                <a:gd name="T5" fmla="*/ 0 h 803"/>
              </a:gdLst>
              <a:ahLst/>
              <a:cxnLst>
                <a:cxn ang="0">
                  <a:pos x="T0" y="T1"/>
                </a:cxn>
                <a:cxn ang="0">
                  <a:pos x="T2" y="T3"/>
                </a:cxn>
                <a:cxn ang="0">
                  <a:pos x="T4" y="T5"/>
                </a:cxn>
              </a:cxnLst>
              <a:rect l="0" t="0" r="r" b="b"/>
              <a:pathLst>
                <a:path w="803" h="803">
                  <a:moveTo>
                    <a:pt x="0" y="803"/>
                  </a:moveTo>
                  <a:lnTo>
                    <a:pt x="802" y="0"/>
                  </a:lnTo>
                  <a:lnTo>
                    <a:pt x="8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0" name="Freeform 98"/>
            <p:cNvSpPr>
              <a:spLocks/>
            </p:cNvSpPr>
            <p:nvPr/>
          </p:nvSpPr>
          <p:spPr bwMode="auto">
            <a:xfrm>
              <a:off x="3171" y="3745"/>
              <a:ext cx="174" cy="176"/>
            </a:xfrm>
            <a:custGeom>
              <a:avLst/>
              <a:gdLst>
                <a:gd name="T0" fmla="*/ 0 w 682"/>
                <a:gd name="T1" fmla="*/ 682 h 682"/>
                <a:gd name="T2" fmla="*/ 681 w 682"/>
                <a:gd name="T3" fmla="*/ 0 h 682"/>
                <a:gd name="T4" fmla="*/ 682 w 682"/>
                <a:gd name="T5" fmla="*/ 0 h 682"/>
              </a:gdLst>
              <a:ahLst/>
              <a:cxnLst>
                <a:cxn ang="0">
                  <a:pos x="T0" y="T1"/>
                </a:cxn>
                <a:cxn ang="0">
                  <a:pos x="T2" y="T3"/>
                </a:cxn>
                <a:cxn ang="0">
                  <a:pos x="T4" y="T5"/>
                </a:cxn>
              </a:cxnLst>
              <a:rect l="0" t="0" r="r" b="b"/>
              <a:pathLst>
                <a:path w="682" h="682">
                  <a:moveTo>
                    <a:pt x="0" y="682"/>
                  </a:moveTo>
                  <a:lnTo>
                    <a:pt x="681" y="0"/>
                  </a:lnTo>
                  <a:lnTo>
                    <a:pt x="6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1" name="Freeform 99"/>
            <p:cNvSpPr>
              <a:spLocks/>
            </p:cNvSpPr>
            <p:nvPr/>
          </p:nvSpPr>
          <p:spPr bwMode="auto">
            <a:xfrm>
              <a:off x="3072" y="3893"/>
              <a:ext cx="153" cy="153"/>
            </a:xfrm>
            <a:custGeom>
              <a:avLst/>
              <a:gdLst>
                <a:gd name="T0" fmla="*/ 0 w 591"/>
                <a:gd name="T1" fmla="*/ 590 h 590"/>
                <a:gd name="T2" fmla="*/ 590 w 591"/>
                <a:gd name="T3" fmla="*/ 0 h 590"/>
                <a:gd name="T4" fmla="*/ 591 w 591"/>
                <a:gd name="T5" fmla="*/ 0 h 590"/>
              </a:gdLst>
              <a:ahLst/>
              <a:cxnLst>
                <a:cxn ang="0">
                  <a:pos x="T0" y="T1"/>
                </a:cxn>
                <a:cxn ang="0">
                  <a:pos x="T2" y="T3"/>
                </a:cxn>
                <a:cxn ang="0">
                  <a:pos x="T4" y="T5"/>
                </a:cxn>
              </a:cxnLst>
              <a:rect l="0" t="0" r="r" b="b"/>
              <a:pathLst>
                <a:path w="591" h="590">
                  <a:moveTo>
                    <a:pt x="0" y="590"/>
                  </a:moveTo>
                  <a:lnTo>
                    <a:pt x="590" y="0"/>
                  </a:lnTo>
                  <a:lnTo>
                    <a:pt x="59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2" name="Freeform 100"/>
            <p:cNvSpPr>
              <a:spLocks/>
            </p:cNvSpPr>
            <p:nvPr/>
          </p:nvSpPr>
          <p:spPr bwMode="auto">
            <a:xfrm>
              <a:off x="3355" y="3542"/>
              <a:ext cx="221" cy="222"/>
            </a:xfrm>
            <a:custGeom>
              <a:avLst/>
              <a:gdLst>
                <a:gd name="T0" fmla="*/ 0 w 863"/>
                <a:gd name="T1" fmla="*/ 862 h 862"/>
                <a:gd name="T2" fmla="*/ 862 w 863"/>
                <a:gd name="T3" fmla="*/ 0 h 862"/>
                <a:gd name="T4" fmla="*/ 863 w 863"/>
                <a:gd name="T5" fmla="*/ 0 h 862"/>
              </a:gdLst>
              <a:ahLst/>
              <a:cxnLst>
                <a:cxn ang="0">
                  <a:pos x="T0" y="T1"/>
                </a:cxn>
                <a:cxn ang="0">
                  <a:pos x="T2" y="T3"/>
                </a:cxn>
                <a:cxn ang="0">
                  <a:pos x="T4" y="T5"/>
                </a:cxn>
              </a:cxnLst>
              <a:rect l="0" t="0" r="r" b="b"/>
              <a:pathLst>
                <a:path w="863" h="862">
                  <a:moveTo>
                    <a:pt x="0" y="862"/>
                  </a:moveTo>
                  <a:lnTo>
                    <a:pt x="862" y="0"/>
                  </a:lnTo>
                  <a:lnTo>
                    <a:pt x="8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3" name="Freeform 101"/>
            <p:cNvSpPr>
              <a:spLocks/>
            </p:cNvSpPr>
            <p:nvPr/>
          </p:nvSpPr>
          <p:spPr bwMode="auto">
            <a:xfrm>
              <a:off x="3225" y="3764"/>
              <a:ext cx="130" cy="129"/>
            </a:xfrm>
            <a:custGeom>
              <a:avLst/>
              <a:gdLst>
                <a:gd name="T0" fmla="*/ 0 w 507"/>
                <a:gd name="T1" fmla="*/ 506 h 506"/>
                <a:gd name="T2" fmla="*/ 506 w 507"/>
                <a:gd name="T3" fmla="*/ 0 h 506"/>
                <a:gd name="T4" fmla="*/ 507 w 507"/>
                <a:gd name="T5" fmla="*/ 0 h 506"/>
              </a:gdLst>
              <a:ahLst/>
              <a:cxnLst>
                <a:cxn ang="0">
                  <a:pos x="T0" y="T1"/>
                </a:cxn>
                <a:cxn ang="0">
                  <a:pos x="T2" y="T3"/>
                </a:cxn>
                <a:cxn ang="0">
                  <a:pos x="T4" y="T5"/>
                </a:cxn>
              </a:cxnLst>
              <a:rect l="0" t="0" r="r" b="b"/>
              <a:pathLst>
                <a:path w="507" h="506">
                  <a:moveTo>
                    <a:pt x="0" y="506"/>
                  </a:moveTo>
                  <a:lnTo>
                    <a:pt x="506" y="0"/>
                  </a:lnTo>
                  <a:lnTo>
                    <a:pt x="5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4" name="Freeform 102"/>
            <p:cNvSpPr>
              <a:spLocks/>
            </p:cNvSpPr>
            <p:nvPr/>
          </p:nvSpPr>
          <p:spPr bwMode="auto">
            <a:xfrm>
              <a:off x="3089" y="3867"/>
              <a:ext cx="190" cy="189"/>
            </a:xfrm>
            <a:custGeom>
              <a:avLst/>
              <a:gdLst>
                <a:gd name="T0" fmla="*/ 0 w 739"/>
                <a:gd name="T1" fmla="*/ 737 h 737"/>
                <a:gd name="T2" fmla="*/ 737 w 739"/>
                <a:gd name="T3" fmla="*/ 0 h 737"/>
                <a:gd name="T4" fmla="*/ 739 w 739"/>
                <a:gd name="T5" fmla="*/ 0 h 737"/>
              </a:gdLst>
              <a:ahLst/>
              <a:cxnLst>
                <a:cxn ang="0">
                  <a:pos x="T0" y="T1"/>
                </a:cxn>
                <a:cxn ang="0">
                  <a:pos x="T2" y="T3"/>
                </a:cxn>
                <a:cxn ang="0">
                  <a:pos x="T4" y="T5"/>
                </a:cxn>
              </a:cxnLst>
              <a:rect l="0" t="0" r="r" b="b"/>
              <a:pathLst>
                <a:path w="739" h="737">
                  <a:moveTo>
                    <a:pt x="0" y="737"/>
                  </a:moveTo>
                  <a:lnTo>
                    <a:pt x="737" y="0"/>
                  </a:lnTo>
                  <a:lnTo>
                    <a:pt x="7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5" name="Freeform 103"/>
            <p:cNvSpPr>
              <a:spLocks/>
            </p:cNvSpPr>
            <p:nvPr/>
          </p:nvSpPr>
          <p:spPr bwMode="auto">
            <a:xfrm>
              <a:off x="3363" y="3547"/>
              <a:ext cx="236" cy="235"/>
            </a:xfrm>
            <a:custGeom>
              <a:avLst/>
              <a:gdLst>
                <a:gd name="T0" fmla="*/ 0 w 915"/>
                <a:gd name="T1" fmla="*/ 916 h 916"/>
                <a:gd name="T2" fmla="*/ 914 w 915"/>
                <a:gd name="T3" fmla="*/ 0 h 916"/>
                <a:gd name="T4" fmla="*/ 915 w 915"/>
                <a:gd name="T5" fmla="*/ 0 h 916"/>
              </a:gdLst>
              <a:ahLst/>
              <a:cxnLst>
                <a:cxn ang="0">
                  <a:pos x="T0" y="T1"/>
                </a:cxn>
                <a:cxn ang="0">
                  <a:pos x="T2" y="T3"/>
                </a:cxn>
                <a:cxn ang="0">
                  <a:pos x="T4" y="T5"/>
                </a:cxn>
              </a:cxnLst>
              <a:rect l="0" t="0" r="r" b="b"/>
              <a:pathLst>
                <a:path w="915" h="916">
                  <a:moveTo>
                    <a:pt x="0" y="916"/>
                  </a:moveTo>
                  <a:lnTo>
                    <a:pt x="914" y="0"/>
                  </a:lnTo>
                  <a:lnTo>
                    <a:pt x="9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6" name="Freeform 104"/>
            <p:cNvSpPr>
              <a:spLocks/>
            </p:cNvSpPr>
            <p:nvPr/>
          </p:nvSpPr>
          <p:spPr bwMode="auto">
            <a:xfrm>
              <a:off x="3279" y="3782"/>
              <a:ext cx="84" cy="85"/>
            </a:xfrm>
            <a:custGeom>
              <a:avLst/>
              <a:gdLst>
                <a:gd name="T0" fmla="*/ 0 w 334"/>
                <a:gd name="T1" fmla="*/ 332 h 332"/>
                <a:gd name="T2" fmla="*/ 333 w 334"/>
                <a:gd name="T3" fmla="*/ 0 h 332"/>
                <a:gd name="T4" fmla="*/ 334 w 334"/>
                <a:gd name="T5" fmla="*/ 0 h 332"/>
              </a:gdLst>
              <a:ahLst/>
              <a:cxnLst>
                <a:cxn ang="0">
                  <a:pos x="T0" y="T1"/>
                </a:cxn>
                <a:cxn ang="0">
                  <a:pos x="T2" y="T3"/>
                </a:cxn>
                <a:cxn ang="0">
                  <a:pos x="T4" y="T5"/>
                </a:cxn>
              </a:cxnLst>
              <a:rect l="0" t="0" r="r" b="b"/>
              <a:pathLst>
                <a:path w="334" h="332">
                  <a:moveTo>
                    <a:pt x="0" y="332"/>
                  </a:moveTo>
                  <a:lnTo>
                    <a:pt x="333" y="0"/>
                  </a:lnTo>
                  <a:lnTo>
                    <a:pt x="3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7" name="Freeform 105"/>
            <p:cNvSpPr>
              <a:spLocks/>
            </p:cNvSpPr>
            <p:nvPr/>
          </p:nvSpPr>
          <p:spPr bwMode="auto">
            <a:xfrm>
              <a:off x="3106" y="3841"/>
              <a:ext cx="226" cy="224"/>
            </a:xfrm>
            <a:custGeom>
              <a:avLst/>
              <a:gdLst>
                <a:gd name="T0" fmla="*/ 0 w 881"/>
                <a:gd name="T1" fmla="*/ 880 h 880"/>
                <a:gd name="T2" fmla="*/ 880 w 881"/>
                <a:gd name="T3" fmla="*/ 0 h 880"/>
                <a:gd name="T4" fmla="*/ 881 w 881"/>
                <a:gd name="T5" fmla="*/ 0 h 880"/>
              </a:gdLst>
              <a:ahLst/>
              <a:cxnLst>
                <a:cxn ang="0">
                  <a:pos x="T0" y="T1"/>
                </a:cxn>
                <a:cxn ang="0">
                  <a:pos x="T2" y="T3"/>
                </a:cxn>
                <a:cxn ang="0">
                  <a:pos x="T4" y="T5"/>
                </a:cxn>
              </a:cxnLst>
              <a:rect l="0" t="0" r="r" b="b"/>
              <a:pathLst>
                <a:path w="881" h="880">
                  <a:moveTo>
                    <a:pt x="0" y="880"/>
                  </a:moveTo>
                  <a:lnTo>
                    <a:pt x="880" y="0"/>
                  </a:lnTo>
                  <a:lnTo>
                    <a:pt x="8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8" name="Freeform 106"/>
            <p:cNvSpPr>
              <a:spLocks/>
            </p:cNvSpPr>
            <p:nvPr/>
          </p:nvSpPr>
          <p:spPr bwMode="auto">
            <a:xfrm>
              <a:off x="3372" y="3552"/>
              <a:ext cx="249" cy="247"/>
            </a:xfrm>
            <a:custGeom>
              <a:avLst/>
              <a:gdLst>
                <a:gd name="T0" fmla="*/ 0 w 965"/>
                <a:gd name="T1" fmla="*/ 964 h 964"/>
                <a:gd name="T2" fmla="*/ 964 w 965"/>
                <a:gd name="T3" fmla="*/ 0 h 964"/>
                <a:gd name="T4" fmla="*/ 965 w 965"/>
                <a:gd name="T5" fmla="*/ 0 h 964"/>
              </a:gdLst>
              <a:ahLst/>
              <a:cxnLst>
                <a:cxn ang="0">
                  <a:pos x="T0" y="T1"/>
                </a:cxn>
                <a:cxn ang="0">
                  <a:pos x="T2" y="T3"/>
                </a:cxn>
                <a:cxn ang="0">
                  <a:pos x="T4" y="T5"/>
                </a:cxn>
              </a:cxnLst>
              <a:rect l="0" t="0" r="r" b="b"/>
              <a:pathLst>
                <a:path w="965" h="964">
                  <a:moveTo>
                    <a:pt x="0" y="964"/>
                  </a:moveTo>
                  <a:lnTo>
                    <a:pt x="964" y="0"/>
                  </a:lnTo>
                  <a:lnTo>
                    <a:pt x="96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499" name="Freeform 107"/>
            <p:cNvSpPr>
              <a:spLocks/>
            </p:cNvSpPr>
            <p:nvPr/>
          </p:nvSpPr>
          <p:spPr bwMode="auto">
            <a:xfrm>
              <a:off x="3332" y="3799"/>
              <a:ext cx="40" cy="42"/>
            </a:xfrm>
            <a:custGeom>
              <a:avLst/>
              <a:gdLst>
                <a:gd name="T0" fmla="*/ 0 w 157"/>
                <a:gd name="T1" fmla="*/ 157 h 157"/>
                <a:gd name="T2" fmla="*/ 156 w 157"/>
                <a:gd name="T3" fmla="*/ 0 h 157"/>
                <a:gd name="T4" fmla="*/ 157 w 157"/>
                <a:gd name="T5" fmla="*/ 0 h 157"/>
              </a:gdLst>
              <a:ahLst/>
              <a:cxnLst>
                <a:cxn ang="0">
                  <a:pos x="T0" y="T1"/>
                </a:cxn>
                <a:cxn ang="0">
                  <a:pos x="T2" y="T3"/>
                </a:cxn>
                <a:cxn ang="0">
                  <a:pos x="T4" y="T5"/>
                </a:cxn>
              </a:cxnLst>
              <a:rect l="0" t="0" r="r" b="b"/>
              <a:pathLst>
                <a:path w="157" h="157">
                  <a:moveTo>
                    <a:pt x="0" y="157"/>
                  </a:moveTo>
                  <a:lnTo>
                    <a:pt x="156" y="0"/>
                  </a:lnTo>
                  <a:lnTo>
                    <a:pt x="1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0" name="Freeform 108"/>
            <p:cNvSpPr>
              <a:spLocks/>
            </p:cNvSpPr>
            <p:nvPr/>
          </p:nvSpPr>
          <p:spPr bwMode="auto">
            <a:xfrm>
              <a:off x="3125" y="3817"/>
              <a:ext cx="257" cy="258"/>
            </a:xfrm>
            <a:custGeom>
              <a:avLst/>
              <a:gdLst>
                <a:gd name="T0" fmla="*/ 0 w 999"/>
                <a:gd name="T1" fmla="*/ 998 h 998"/>
                <a:gd name="T2" fmla="*/ 997 w 999"/>
                <a:gd name="T3" fmla="*/ 0 h 998"/>
                <a:gd name="T4" fmla="*/ 999 w 999"/>
                <a:gd name="T5" fmla="*/ 0 h 998"/>
              </a:gdLst>
              <a:ahLst/>
              <a:cxnLst>
                <a:cxn ang="0">
                  <a:pos x="T0" y="T1"/>
                </a:cxn>
                <a:cxn ang="0">
                  <a:pos x="T2" y="T3"/>
                </a:cxn>
                <a:cxn ang="0">
                  <a:pos x="T4" y="T5"/>
                </a:cxn>
              </a:cxnLst>
              <a:rect l="0" t="0" r="r" b="b"/>
              <a:pathLst>
                <a:path w="999" h="998">
                  <a:moveTo>
                    <a:pt x="0" y="998"/>
                  </a:moveTo>
                  <a:lnTo>
                    <a:pt x="997" y="0"/>
                  </a:lnTo>
                  <a:lnTo>
                    <a:pt x="99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1" name="Freeform 109"/>
            <p:cNvSpPr>
              <a:spLocks/>
            </p:cNvSpPr>
            <p:nvPr/>
          </p:nvSpPr>
          <p:spPr bwMode="auto">
            <a:xfrm>
              <a:off x="3387" y="3559"/>
              <a:ext cx="253" cy="254"/>
            </a:xfrm>
            <a:custGeom>
              <a:avLst/>
              <a:gdLst>
                <a:gd name="T0" fmla="*/ 0 w 989"/>
                <a:gd name="T1" fmla="*/ 989 h 989"/>
                <a:gd name="T2" fmla="*/ 988 w 989"/>
                <a:gd name="T3" fmla="*/ 0 h 989"/>
                <a:gd name="T4" fmla="*/ 989 w 989"/>
                <a:gd name="T5" fmla="*/ 0 h 989"/>
              </a:gdLst>
              <a:ahLst/>
              <a:cxnLst>
                <a:cxn ang="0">
                  <a:pos x="T0" y="T1"/>
                </a:cxn>
                <a:cxn ang="0">
                  <a:pos x="T2" y="T3"/>
                </a:cxn>
                <a:cxn ang="0">
                  <a:pos x="T4" y="T5"/>
                </a:cxn>
              </a:cxnLst>
              <a:rect l="0" t="0" r="r" b="b"/>
              <a:pathLst>
                <a:path w="989" h="989">
                  <a:moveTo>
                    <a:pt x="0" y="989"/>
                  </a:moveTo>
                  <a:lnTo>
                    <a:pt x="988" y="0"/>
                  </a:lnTo>
                  <a:lnTo>
                    <a:pt x="9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2" name="Freeform 110"/>
            <p:cNvSpPr>
              <a:spLocks/>
            </p:cNvSpPr>
            <p:nvPr/>
          </p:nvSpPr>
          <p:spPr bwMode="auto">
            <a:xfrm>
              <a:off x="3382" y="3813"/>
              <a:ext cx="5" cy="4"/>
            </a:xfrm>
            <a:custGeom>
              <a:avLst/>
              <a:gdLst>
                <a:gd name="T0" fmla="*/ 0 w 20"/>
                <a:gd name="T1" fmla="*/ 18 h 18"/>
                <a:gd name="T2" fmla="*/ 19 w 20"/>
                <a:gd name="T3" fmla="*/ 0 h 18"/>
                <a:gd name="T4" fmla="*/ 20 w 20"/>
                <a:gd name="T5" fmla="*/ 0 h 18"/>
              </a:gdLst>
              <a:ahLst/>
              <a:cxnLst>
                <a:cxn ang="0">
                  <a:pos x="T0" y="T1"/>
                </a:cxn>
                <a:cxn ang="0">
                  <a:pos x="T2" y="T3"/>
                </a:cxn>
                <a:cxn ang="0">
                  <a:pos x="T4" y="T5"/>
                </a:cxn>
              </a:cxnLst>
              <a:rect l="0" t="0" r="r" b="b"/>
              <a:pathLst>
                <a:path w="20" h="18">
                  <a:moveTo>
                    <a:pt x="0" y="18"/>
                  </a:moveTo>
                  <a:lnTo>
                    <a:pt x="19" y="0"/>
                  </a:lnTo>
                  <a:lnTo>
                    <a:pt x="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3" name="Freeform 111"/>
            <p:cNvSpPr>
              <a:spLocks/>
            </p:cNvSpPr>
            <p:nvPr/>
          </p:nvSpPr>
          <p:spPr bwMode="auto">
            <a:xfrm>
              <a:off x="3146" y="3836"/>
              <a:ext cx="244" cy="245"/>
            </a:xfrm>
            <a:custGeom>
              <a:avLst/>
              <a:gdLst>
                <a:gd name="T0" fmla="*/ 0 w 956"/>
                <a:gd name="T1" fmla="*/ 953 h 953"/>
                <a:gd name="T2" fmla="*/ 955 w 956"/>
                <a:gd name="T3" fmla="*/ 0 h 953"/>
                <a:gd name="T4" fmla="*/ 956 w 956"/>
                <a:gd name="T5" fmla="*/ 0 h 953"/>
              </a:gdLst>
              <a:ahLst/>
              <a:cxnLst>
                <a:cxn ang="0">
                  <a:pos x="T0" y="T1"/>
                </a:cxn>
                <a:cxn ang="0">
                  <a:pos x="T2" y="T3"/>
                </a:cxn>
                <a:cxn ang="0">
                  <a:pos x="T4" y="T5"/>
                </a:cxn>
              </a:cxnLst>
              <a:rect l="0" t="0" r="r" b="b"/>
              <a:pathLst>
                <a:path w="956" h="953">
                  <a:moveTo>
                    <a:pt x="0" y="953"/>
                  </a:moveTo>
                  <a:lnTo>
                    <a:pt x="955" y="0"/>
                  </a:lnTo>
                  <a:lnTo>
                    <a:pt x="95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4" name="Freeform 112"/>
            <p:cNvSpPr>
              <a:spLocks/>
            </p:cNvSpPr>
            <p:nvPr/>
          </p:nvSpPr>
          <p:spPr bwMode="auto">
            <a:xfrm>
              <a:off x="3440" y="3568"/>
              <a:ext cx="218" cy="219"/>
            </a:xfrm>
            <a:custGeom>
              <a:avLst/>
              <a:gdLst>
                <a:gd name="T0" fmla="*/ 0 w 852"/>
                <a:gd name="T1" fmla="*/ 851 h 851"/>
                <a:gd name="T2" fmla="*/ 851 w 852"/>
                <a:gd name="T3" fmla="*/ 0 h 851"/>
                <a:gd name="T4" fmla="*/ 852 w 852"/>
                <a:gd name="T5" fmla="*/ 0 h 851"/>
              </a:gdLst>
              <a:ahLst/>
              <a:cxnLst>
                <a:cxn ang="0">
                  <a:pos x="T0" y="T1"/>
                </a:cxn>
                <a:cxn ang="0">
                  <a:pos x="T2" y="T3"/>
                </a:cxn>
                <a:cxn ang="0">
                  <a:pos x="T4" y="T5"/>
                </a:cxn>
              </a:cxnLst>
              <a:rect l="0" t="0" r="r" b="b"/>
              <a:pathLst>
                <a:path w="852" h="851">
                  <a:moveTo>
                    <a:pt x="0" y="851"/>
                  </a:moveTo>
                  <a:lnTo>
                    <a:pt x="851" y="0"/>
                  </a:lnTo>
                  <a:lnTo>
                    <a:pt x="85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5" name="Freeform 113"/>
            <p:cNvSpPr>
              <a:spLocks/>
            </p:cNvSpPr>
            <p:nvPr/>
          </p:nvSpPr>
          <p:spPr bwMode="auto">
            <a:xfrm>
              <a:off x="3390" y="3787"/>
              <a:ext cx="50" cy="49"/>
            </a:xfrm>
            <a:custGeom>
              <a:avLst/>
              <a:gdLst>
                <a:gd name="T0" fmla="*/ 0 w 193"/>
                <a:gd name="T1" fmla="*/ 194 h 194"/>
                <a:gd name="T2" fmla="*/ 192 w 193"/>
                <a:gd name="T3" fmla="*/ 0 h 194"/>
                <a:gd name="T4" fmla="*/ 193 w 193"/>
                <a:gd name="T5" fmla="*/ 0 h 194"/>
              </a:gdLst>
              <a:ahLst/>
              <a:cxnLst>
                <a:cxn ang="0">
                  <a:pos x="T0" y="T1"/>
                </a:cxn>
                <a:cxn ang="0">
                  <a:pos x="T2" y="T3"/>
                </a:cxn>
                <a:cxn ang="0">
                  <a:pos x="T4" y="T5"/>
                </a:cxn>
              </a:cxnLst>
              <a:rect l="0" t="0" r="r" b="b"/>
              <a:pathLst>
                <a:path w="193" h="194">
                  <a:moveTo>
                    <a:pt x="0" y="194"/>
                  </a:moveTo>
                  <a:lnTo>
                    <a:pt x="192" y="0"/>
                  </a:lnTo>
                  <a:lnTo>
                    <a:pt x="1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6" name="Freeform 114"/>
            <p:cNvSpPr>
              <a:spLocks/>
            </p:cNvSpPr>
            <p:nvPr/>
          </p:nvSpPr>
          <p:spPr bwMode="auto">
            <a:xfrm>
              <a:off x="3167" y="3854"/>
              <a:ext cx="233" cy="233"/>
            </a:xfrm>
            <a:custGeom>
              <a:avLst/>
              <a:gdLst>
                <a:gd name="T0" fmla="*/ 0 w 905"/>
                <a:gd name="T1" fmla="*/ 905 h 905"/>
                <a:gd name="T2" fmla="*/ 904 w 905"/>
                <a:gd name="T3" fmla="*/ 0 h 905"/>
                <a:gd name="T4" fmla="*/ 905 w 905"/>
                <a:gd name="T5" fmla="*/ 0 h 905"/>
              </a:gdLst>
              <a:ahLst/>
              <a:cxnLst>
                <a:cxn ang="0">
                  <a:pos x="T0" y="T1"/>
                </a:cxn>
                <a:cxn ang="0">
                  <a:pos x="T2" y="T3"/>
                </a:cxn>
                <a:cxn ang="0">
                  <a:pos x="T4" y="T5"/>
                </a:cxn>
              </a:cxnLst>
              <a:rect l="0" t="0" r="r" b="b"/>
              <a:pathLst>
                <a:path w="905" h="905">
                  <a:moveTo>
                    <a:pt x="0" y="905"/>
                  </a:moveTo>
                  <a:lnTo>
                    <a:pt x="904" y="0"/>
                  </a:lnTo>
                  <a:lnTo>
                    <a:pt x="90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7" name="Freeform 115"/>
            <p:cNvSpPr>
              <a:spLocks/>
            </p:cNvSpPr>
            <p:nvPr/>
          </p:nvSpPr>
          <p:spPr bwMode="auto">
            <a:xfrm>
              <a:off x="3493" y="3577"/>
              <a:ext cx="183" cy="183"/>
            </a:xfrm>
            <a:custGeom>
              <a:avLst/>
              <a:gdLst>
                <a:gd name="T0" fmla="*/ 0 w 708"/>
                <a:gd name="T1" fmla="*/ 708 h 708"/>
                <a:gd name="T2" fmla="*/ 707 w 708"/>
                <a:gd name="T3" fmla="*/ 0 h 708"/>
                <a:gd name="T4" fmla="*/ 708 w 708"/>
                <a:gd name="T5" fmla="*/ 0 h 708"/>
              </a:gdLst>
              <a:ahLst/>
              <a:cxnLst>
                <a:cxn ang="0">
                  <a:pos x="T0" y="T1"/>
                </a:cxn>
                <a:cxn ang="0">
                  <a:pos x="T2" y="T3"/>
                </a:cxn>
                <a:cxn ang="0">
                  <a:pos x="T4" y="T5"/>
                </a:cxn>
              </a:cxnLst>
              <a:rect l="0" t="0" r="r" b="b"/>
              <a:pathLst>
                <a:path w="708" h="708">
                  <a:moveTo>
                    <a:pt x="0" y="708"/>
                  </a:moveTo>
                  <a:lnTo>
                    <a:pt x="707" y="0"/>
                  </a:lnTo>
                  <a:lnTo>
                    <a:pt x="7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8" name="Freeform 116"/>
            <p:cNvSpPr>
              <a:spLocks/>
            </p:cNvSpPr>
            <p:nvPr/>
          </p:nvSpPr>
          <p:spPr bwMode="auto">
            <a:xfrm>
              <a:off x="3399" y="3760"/>
              <a:ext cx="94" cy="94"/>
            </a:xfrm>
            <a:custGeom>
              <a:avLst/>
              <a:gdLst>
                <a:gd name="T0" fmla="*/ 0 w 369"/>
                <a:gd name="T1" fmla="*/ 368 h 368"/>
                <a:gd name="T2" fmla="*/ 368 w 369"/>
                <a:gd name="T3" fmla="*/ 0 h 368"/>
                <a:gd name="T4" fmla="*/ 369 w 369"/>
                <a:gd name="T5" fmla="*/ 0 h 368"/>
              </a:gdLst>
              <a:ahLst/>
              <a:cxnLst>
                <a:cxn ang="0">
                  <a:pos x="T0" y="T1"/>
                </a:cxn>
                <a:cxn ang="0">
                  <a:pos x="T2" y="T3"/>
                </a:cxn>
                <a:cxn ang="0">
                  <a:pos x="T4" y="T5"/>
                </a:cxn>
              </a:cxnLst>
              <a:rect l="0" t="0" r="r" b="b"/>
              <a:pathLst>
                <a:path w="369" h="368">
                  <a:moveTo>
                    <a:pt x="0" y="368"/>
                  </a:moveTo>
                  <a:lnTo>
                    <a:pt x="368" y="0"/>
                  </a:lnTo>
                  <a:lnTo>
                    <a:pt x="3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09" name="Freeform 117"/>
            <p:cNvSpPr>
              <a:spLocks/>
            </p:cNvSpPr>
            <p:nvPr/>
          </p:nvSpPr>
          <p:spPr bwMode="auto">
            <a:xfrm>
              <a:off x="3191" y="3873"/>
              <a:ext cx="217" cy="217"/>
            </a:xfrm>
            <a:custGeom>
              <a:avLst/>
              <a:gdLst>
                <a:gd name="T0" fmla="*/ 0 w 851"/>
                <a:gd name="T1" fmla="*/ 850 h 850"/>
                <a:gd name="T2" fmla="*/ 850 w 851"/>
                <a:gd name="T3" fmla="*/ 0 h 850"/>
                <a:gd name="T4" fmla="*/ 851 w 851"/>
                <a:gd name="T5" fmla="*/ 0 h 850"/>
              </a:gdLst>
              <a:ahLst/>
              <a:cxnLst>
                <a:cxn ang="0">
                  <a:pos x="T0" y="T1"/>
                </a:cxn>
                <a:cxn ang="0">
                  <a:pos x="T2" y="T3"/>
                </a:cxn>
                <a:cxn ang="0">
                  <a:pos x="T4" y="T5"/>
                </a:cxn>
              </a:cxnLst>
              <a:rect l="0" t="0" r="r" b="b"/>
              <a:pathLst>
                <a:path w="851" h="850">
                  <a:moveTo>
                    <a:pt x="0" y="850"/>
                  </a:moveTo>
                  <a:lnTo>
                    <a:pt x="850" y="0"/>
                  </a:lnTo>
                  <a:lnTo>
                    <a:pt x="8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0" name="Freeform 118"/>
            <p:cNvSpPr>
              <a:spLocks/>
            </p:cNvSpPr>
            <p:nvPr/>
          </p:nvSpPr>
          <p:spPr bwMode="auto">
            <a:xfrm>
              <a:off x="3548" y="3589"/>
              <a:ext cx="143" cy="143"/>
            </a:xfrm>
            <a:custGeom>
              <a:avLst/>
              <a:gdLst>
                <a:gd name="T0" fmla="*/ 0 w 559"/>
                <a:gd name="T1" fmla="*/ 559 h 559"/>
                <a:gd name="T2" fmla="*/ 558 w 559"/>
                <a:gd name="T3" fmla="*/ 0 h 559"/>
                <a:gd name="T4" fmla="*/ 559 w 559"/>
                <a:gd name="T5" fmla="*/ 0 h 559"/>
              </a:gdLst>
              <a:ahLst/>
              <a:cxnLst>
                <a:cxn ang="0">
                  <a:pos x="T0" y="T1"/>
                </a:cxn>
                <a:cxn ang="0">
                  <a:pos x="T2" y="T3"/>
                </a:cxn>
                <a:cxn ang="0">
                  <a:pos x="T4" y="T5"/>
                </a:cxn>
              </a:cxnLst>
              <a:rect l="0" t="0" r="r" b="b"/>
              <a:pathLst>
                <a:path w="559" h="559">
                  <a:moveTo>
                    <a:pt x="0" y="559"/>
                  </a:moveTo>
                  <a:lnTo>
                    <a:pt x="558" y="0"/>
                  </a:lnTo>
                  <a:lnTo>
                    <a:pt x="55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1" name="Freeform 119"/>
            <p:cNvSpPr>
              <a:spLocks/>
            </p:cNvSpPr>
            <p:nvPr/>
          </p:nvSpPr>
          <p:spPr bwMode="auto">
            <a:xfrm>
              <a:off x="3408" y="3732"/>
              <a:ext cx="140" cy="141"/>
            </a:xfrm>
            <a:custGeom>
              <a:avLst/>
              <a:gdLst>
                <a:gd name="T0" fmla="*/ 0 w 544"/>
                <a:gd name="T1" fmla="*/ 543 h 543"/>
                <a:gd name="T2" fmla="*/ 543 w 544"/>
                <a:gd name="T3" fmla="*/ 0 h 543"/>
                <a:gd name="T4" fmla="*/ 544 w 544"/>
                <a:gd name="T5" fmla="*/ 0 h 543"/>
              </a:gdLst>
              <a:ahLst/>
              <a:cxnLst>
                <a:cxn ang="0">
                  <a:pos x="T0" y="T1"/>
                </a:cxn>
                <a:cxn ang="0">
                  <a:pos x="T2" y="T3"/>
                </a:cxn>
                <a:cxn ang="0">
                  <a:pos x="T4" y="T5"/>
                </a:cxn>
              </a:cxnLst>
              <a:rect l="0" t="0" r="r" b="b"/>
              <a:pathLst>
                <a:path w="544" h="543">
                  <a:moveTo>
                    <a:pt x="0" y="543"/>
                  </a:moveTo>
                  <a:lnTo>
                    <a:pt x="543" y="0"/>
                  </a:lnTo>
                  <a:lnTo>
                    <a:pt x="5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2" name="Freeform 120"/>
            <p:cNvSpPr>
              <a:spLocks/>
            </p:cNvSpPr>
            <p:nvPr/>
          </p:nvSpPr>
          <p:spPr bwMode="auto">
            <a:xfrm>
              <a:off x="3215" y="3889"/>
              <a:ext cx="202" cy="204"/>
            </a:xfrm>
            <a:custGeom>
              <a:avLst/>
              <a:gdLst>
                <a:gd name="T0" fmla="*/ 0 w 789"/>
                <a:gd name="T1" fmla="*/ 789 h 789"/>
                <a:gd name="T2" fmla="*/ 788 w 789"/>
                <a:gd name="T3" fmla="*/ 0 h 789"/>
                <a:gd name="T4" fmla="*/ 789 w 789"/>
                <a:gd name="T5" fmla="*/ 0 h 789"/>
              </a:gdLst>
              <a:ahLst/>
              <a:cxnLst>
                <a:cxn ang="0">
                  <a:pos x="T0" y="T1"/>
                </a:cxn>
                <a:cxn ang="0">
                  <a:pos x="T2" y="T3"/>
                </a:cxn>
                <a:cxn ang="0">
                  <a:pos x="T4" y="T5"/>
                </a:cxn>
              </a:cxnLst>
              <a:rect l="0" t="0" r="r" b="b"/>
              <a:pathLst>
                <a:path w="789" h="789">
                  <a:moveTo>
                    <a:pt x="0" y="789"/>
                  </a:moveTo>
                  <a:lnTo>
                    <a:pt x="788" y="0"/>
                  </a:lnTo>
                  <a:lnTo>
                    <a:pt x="7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3" name="Freeform 121"/>
            <p:cNvSpPr>
              <a:spLocks/>
            </p:cNvSpPr>
            <p:nvPr/>
          </p:nvSpPr>
          <p:spPr bwMode="auto">
            <a:xfrm>
              <a:off x="3602" y="3602"/>
              <a:ext cx="103" cy="104"/>
            </a:xfrm>
            <a:custGeom>
              <a:avLst/>
              <a:gdLst>
                <a:gd name="T0" fmla="*/ 0 w 405"/>
                <a:gd name="T1" fmla="*/ 405 h 405"/>
                <a:gd name="T2" fmla="*/ 404 w 405"/>
                <a:gd name="T3" fmla="*/ 0 h 405"/>
                <a:gd name="T4" fmla="*/ 405 w 405"/>
                <a:gd name="T5" fmla="*/ 0 h 405"/>
              </a:gdLst>
              <a:ahLst/>
              <a:cxnLst>
                <a:cxn ang="0">
                  <a:pos x="T0" y="T1"/>
                </a:cxn>
                <a:cxn ang="0">
                  <a:pos x="T2" y="T3"/>
                </a:cxn>
                <a:cxn ang="0">
                  <a:pos x="T4" y="T5"/>
                </a:cxn>
              </a:cxnLst>
              <a:rect l="0" t="0" r="r" b="b"/>
              <a:pathLst>
                <a:path w="405" h="405">
                  <a:moveTo>
                    <a:pt x="0" y="405"/>
                  </a:moveTo>
                  <a:lnTo>
                    <a:pt x="404" y="0"/>
                  </a:lnTo>
                  <a:lnTo>
                    <a:pt x="40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4" name="Freeform 122"/>
            <p:cNvSpPr>
              <a:spLocks/>
            </p:cNvSpPr>
            <p:nvPr/>
          </p:nvSpPr>
          <p:spPr bwMode="auto">
            <a:xfrm>
              <a:off x="3417" y="3706"/>
              <a:ext cx="185" cy="183"/>
            </a:xfrm>
            <a:custGeom>
              <a:avLst/>
              <a:gdLst>
                <a:gd name="T0" fmla="*/ 0 w 719"/>
                <a:gd name="T1" fmla="*/ 717 h 717"/>
                <a:gd name="T2" fmla="*/ 718 w 719"/>
                <a:gd name="T3" fmla="*/ 0 h 717"/>
                <a:gd name="T4" fmla="*/ 719 w 719"/>
                <a:gd name="T5" fmla="*/ 0 h 717"/>
              </a:gdLst>
              <a:ahLst/>
              <a:cxnLst>
                <a:cxn ang="0">
                  <a:pos x="T0" y="T1"/>
                </a:cxn>
                <a:cxn ang="0">
                  <a:pos x="T2" y="T3"/>
                </a:cxn>
                <a:cxn ang="0">
                  <a:pos x="T4" y="T5"/>
                </a:cxn>
              </a:cxnLst>
              <a:rect l="0" t="0" r="r" b="b"/>
              <a:pathLst>
                <a:path w="719" h="717">
                  <a:moveTo>
                    <a:pt x="0" y="717"/>
                  </a:moveTo>
                  <a:lnTo>
                    <a:pt x="718" y="0"/>
                  </a:lnTo>
                  <a:lnTo>
                    <a:pt x="7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5" name="Freeform 123"/>
            <p:cNvSpPr>
              <a:spLocks/>
            </p:cNvSpPr>
            <p:nvPr/>
          </p:nvSpPr>
          <p:spPr bwMode="auto">
            <a:xfrm>
              <a:off x="3241" y="3908"/>
              <a:ext cx="186" cy="185"/>
            </a:xfrm>
            <a:custGeom>
              <a:avLst/>
              <a:gdLst>
                <a:gd name="T0" fmla="*/ 0 w 723"/>
                <a:gd name="T1" fmla="*/ 723 h 723"/>
                <a:gd name="T2" fmla="*/ 722 w 723"/>
                <a:gd name="T3" fmla="*/ 0 h 723"/>
                <a:gd name="T4" fmla="*/ 723 w 723"/>
                <a:gd name="T5" fmla="*/ 0 h 723"/>
              </a:gdLst>
              <a:ahLst/>
              <a:cxnLst>
                <a:cxn ang="0">
                  <a:pos x="T0" y="T1"/>
                </a:cxn>
                <a:cxn ang="0">
                  <a:pos x="T2" y="T3"/>
                </a:cxn>
                <a:cxn ang="0">
                  <a:pos x="T4" y="T5"/>
                </a:cxn>
              </a:cxnLst>
              <a:rect l="0" t="0" r="r" b="b"/>
              <a:pathLst>
                <a:path w="723" h="723">
                  <a:moveTo>
                    <a:pt x="0" y="723"/>
                  </a:moveTo>
                  <a:lnTo>
                    <a:pt x="722" y="0"/>
                  </a:lnTo>
                  <a:lnTo>
                    <a:pt x="7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6" name="Freeform 124"/>
            <p:cNvSpPr>
              <a:spLocks/>
            </p:cNvSpPr>
            <p:nvPr/>
          </p:nvSpPr>
          <p:spPr bwMode="auto">
            <a:xfrm>
              <a:off x="3656" y="3617"/>
              <a:ext cx="61" cy="62"/>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7" name="Freeform 125"/>
            <p:cNvSpPr>
              <a:spLocks/>
            </p:cNvSpPr>
            <p:nvPr/>
          </p:nvSpPr>
          <p:spPr bwMode="auto">
            <a:xfrm>
              <a:off x="3427" y="3679"/>
              <a:ext cx="229" cy="229"/>
            </a:xfrm>
            <a:custGeom>
              <a:avLst/>
              <a:gdLst>
                <a:gd name="T0" fmla="*/ 0 w 893"/>
                <a:gd name="T1" fmla="*/ 892 h 892"/>
                <a:gd name="T2" fmla="*/ 892 w 893"/>
                <a:gd name="T3" fmla="*/ 0 h 892"/>
                <a:gd name="T4" fmla="*/ 893 w 893"/>
                <a:gd name="T5" fmla="*/ 0 h 892"/>
              </a:gdLst>
              <a:ahLst/>
              <a:cxnLst>
                <a:cxn ang="0">
                  <a:pos x="T0" y="T1"/>
                </a:cxn>
                <a:cxn ang="0">
                  <a:pos x="T2" y="T3"/>
                </a:cxn>
                <a:cxn ang="0">
                  <a:pos x="T4" y="T5"/>
                </a:cxn>
              </a:cxnLst>
              <a:rect l="0" t="0" r="r" b="b"/>
              <a:pathLst>
                <a:path w="893" h="892">
                  <a:moveTo>
                    <a:pt x="0" y="892"/>
                  </a:moveTo>
                  <a:lnTo>
                    <a:pt x="892" y="0"/>
                  </a:lnTo>
                  <a:lnTo>
                    <a:pt x="8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8" name="Freeform 126"/>
            <p:cNvSpPr>
              <a:spLocks/>
            </p:cNvSpPr>
            <p:nvPr/>
          </p:nvSpPr>
          <p:spPr bwMode="auto">
            <a:xfrm>
              <a:off x="3270" y="3927"/>
              <a:ext cx="165" cy="166"/>
            </a:xfrm>
            <a:custGeom>
              <a:avLst/>
              <a:gdLst>
                <a:gd name="T0" fmla="*/ 0 w 649"/>
                <a:gd name="T1" fmla="*/ 648 h 648"/>
                <a:gd name="T2" fmla="*/ 648 w 649"/>
                <a:gd name="T3" fmla="*/ 0 h 648"/>
                <a:gd name="T4" fmla="*/ 649 w 649"/>
                <a:gd name="T5" fmla="*/ 0 h 648"/>
              </a:gdLst>
              <a:ahLst/>
              <a:cxnLst>
                <a:cxn ang="0">
                  <a:pos x="T0" y="T1"/>
                </a:cxn>
                <a:cxn ang="0">
                  <a:pos x="T2" y="T3"/>
                </a:cxn>
                <a:cxn ang="0">
                  <a:pos x="T4" y="T5"/>
                </a:cxn>
              </a:cxnLst>
              <a:rect l="0" t="0" r="r" b="b"/>
              <a:pathLst>
                <a:path w="649" h="648">
                  <a:moveTo>
                    <a:pt x="0" y="648"/>
                  </a:moveTo>
                  <a:lnTo>
                    <a:pt x="648" y="0"/>
                  </a:lnTo>
                  <a:lnTo>
                    <a:pt x="6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19" name="Freeform 127"/>
            <p:cNvSpPr>
              <a:spLocks/>
            </p:cNvSpPr>
            <p:nvPr/>
          </p:nvSpPr>
          <p:spPr bwMode="auto">
            <a:xfrm>
              <a:off x="3709" y="3633"/>
              <a:ext cx="18" cy="19"/>
            </a:xfrm>
            <a:custGeom>
              <a:avLst/>
              <a:gdLst>
                <a:gd name="T0" fmla="*/ 0 w 75"/>
                <a:gd name="T1" fmla="*/ 75 h 75"/>
                <a:gd name="T2" fmla="*/ 74 w 75"/>
                <a:gd name="T3" fmla="*/ 0 h 75"/>
                <a:gd name="T4" fmla="*/ 75 w 75"/>
                <a:gd name="T5" fmla="*/ 0 h 75"/>
              </a:gdLst>
              <a:ahLst/>
              <a:cxnLst>
                <a:cxn ang="0">
                  <a:pos x="T0" y="T1"/>
                </a:cxn>
                <a:cxn ang="0">
                  <a:pos x="T2" y="T3"/>
                </a:cxn>
                <a:cxn ang="0">
                  <a:pos x="T4" y="T5"/>
                </a:cxn>
              </a:cxnLst>
              <a:rect l="0" t="0" r="r" b="b"/>
              <a:pathLst>
                <a:path w="75" h="75">
                  <a:moveTo>
                    <a:pt x="0" y="75"/>
                  </a:moveTo>
                  <a:lnTo>
                    <a:pt x="74" y="0"/>
                  </a:lnTo>
                  <a:lnTo>
                    <a:pt x="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0" name="Freeform 128"/>
            <p:cNvSpPr>
              <a:spLocks/>
            </p:cNvSpPr>
            <p:nvPr/>
          </p:nvSpPr>
          <p:spPr bwMode="auto">
            <a:xfrm>
              <a:off x="3435" y="3652"/>
              <a:ext cx="274" cy="275"/>
            </a:xfrm>
            <a:custGeom>
              <a:avLst/>
              <a:gdLst>
                <a:gd name="T0" fmla="*/ 0 w 1069"/>
                <a:gd name="T1" fmla="*/ 1067 h 1067"/>
                <a:gd name="T2" fmla="*/ 1068 w 1069"/>
                <a:gd name="T3" fmla="*/ 0 h 1067"/>
                <a:gd name="T4" fmla="*/ 1069 w 1069"/>
                <a:gd name="T5" fmla="*/ 0 h 1067"/>
              </a:gdLst>
              <a:ahLst/>
              <a:cxnLst>
                <a:cxn ang="0">
                  <a:pos x="T0" y="T1"/>
                </a:cxn>
                <a:cxn ang="0">
                  <a:pos x="T2" y="T3"/>
                </a:cxn>
                <a:cxn ang="0">
                  <a:pos x="T4" y="T5"/>
                </a:cxn>
              </a:cxnLst>
              <a:rect l="0" t="0" r="r" b="b"/>
              <a:pathLst>
                <a:path w="1069" h="1067">
                  <a:moveTo>
                    <a:pt x="0" y="1067"/>
                  </a:moveTo>
                  <a:lnTo>
                    <a:pt x="1068" y="0"/>
                  </a:lnTo>
                  <a:lnTo>
                    <a:pt x="10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1" name="Freeform 129"/>
            <p:cNvSpPr>
              <a:spLocks/>
            </p:cNvSpPr>
            <p:nvPr/>
          </p:nvSpPr>
          <p:spPr bwMode="auto">
            <a:xfrm>
              <a:off x="3299" y="3651"/>
              <a:ext cx="438" cy="439"/>
            </a:xfrm>
            <a:custGeom>
              <a:avLst/>
              <a:gdLst>
                <a:gd name="T0" fmla="*/ 0 w 1709"/>
                <a:gd name="T1" fmla="*/ 1709 h 1709"/>
                <a:gd name="T2" fmla="*/ 566 w 1709"/>
                <a:gd name="T3" fmla="*/ 1142 h 1709"/>
                <a:gd name="T4" fmla="*/ 1708 w 1709"/>
                <a:gd name="T5" fmla="*/ 0 h 1709"/>
                <a:gd name="T6" fmla="*/ 1709 w 1709"/>
                <a:gd name="T7" fmla="*/ 0 h 1709"/>
              </a:gdLst>
              <a:ahLst/>
              <a:cxnLst>
                <a:cxn ang="0">
                  <a:pos x="T0" y="T1"/>
                </a:cxn>
                <a:cxn ang="0">
                  <a:pos x="T2" y="T3"/>
                </a:cxn>
                <a:cxn ang="0">
                  <a:pos x="T4" y="T5"/>
                </a:cxn>
                <a:cxn ang="0">
                  <a:pos x="T6" y="T7"/>
                </a:cxn>
              </a:cxnLst>
              <a:rect l="0" t="0" r="r" b="b"/>
              <a:pathLst>
                <a:path w="1709" h="1709">
                  <a:moveTo>
                    <a:pt x="0" y="1709"/>
                  </a:moveTo>
                  <a:lnTo>
                    <a:pt x="566" y="1142"/>
                  </a:lnTo>
                  <a:lnTo>
                    <a:pt x="1708" y="0"/>
                  </a:lnTo>
                  <a:lnTo>
                    <a:pt x="17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2" name="Freeform 130"/>
            <p:cNvSpPr>
              <a:spLocks/>
            </p:cNvSpPr>
            <p:nvPr/>
          </p:nvSpPr>
          <p:spPr bwMode="auto">
            <a:xfrm>
              <a:off x="3331" y="3673"/>
              <a:ext cx="412" cy="413"/>
            </a:xfrm>
            <a:custGeom>
              <a:avLst/>
              <a:gdLst>
                <a:gd name="T0" fmla="*/ 0 w 1609"/>
                <a:gd name="T1" fmla="*/ 1609 h 1609"/>
                <a:gd name="T2" fmla="*/ 476 w 1609"/>
                <a:gd name="T3" fmla="*/ 1134 h 1609"/>
                <a:gd name="T4" fmla="*/ 1608 w 1609"/>
                <a:gd name="T5" fmla="*/ 0 h 1609"/>
                <a:gd name="T6" fmla="*/ 1609 w 1609"/>
                <a:gd name="T7" fmla="*/ 0 h 1609"/>
              </a:gdLst>
              <a:ahLst/>
              <a:cxnLst>
                <a:cxn ang="0">
                  <a:pos x="T0" y="T1"/>
                </a:cxn>
                <a:cxn ang="0">
                  <a:pos x="T2" y="T3"/>
                </a:cxn>
                <a:cxn ang="0">
                  <a:pos x="T4" y="T5"/>
                </a:cxn>
                <a:cxn ang="0">
                  <a:pos x="T6" y="T7"/>
                </a:cxn>
              </a:cxnLst>
              <a:rect l="0" t="0" r="r" b="b"/>
              <a:pathLst>
                <a:path w="1609" h="1609">
                  <a:moveTo>
                    <a:pt x="0" y="1609"/>
                  </a:moveTo>
                  <a:lnTo>
                    <a:pt x="476" y="1134"/>
                  </a:lnTo>
                  <a:lnTo>
                    <a:pt x="1608" y="0"/>
                  </a:lnTo>
                  <a:lnTo>
                    <a:pt x="16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3" name="Freeform 131"/>
            <p:cNvSpPr>
              <a:spLocks/>
            </p:cNvSpPr>
            <p:nvPr/>
          </p:nvSpPr>
          <p:spPr bwMode="auto">
            <a:xfrm>
              <a:off x="3366" y="3695"/>
              <a:ext cx="382" cy="382"/>
            </a:xfrm>
            <a:custGeom>
              <a:avLst/>
              <a:gdLst>
                <a:gd name="T0" fmla="*/ 0 w 1488"/>
                <a:gd name="T1" fmla="*/ 1487 h 1487"/>
                <a:gd name="T2" fmla="*/ 374 w 1488"/>
                <a:gd name="T3" fmla="*/ 1112 h 1487"/>
                <a:gd name="T4" fmla="*/ 1487 w 1488"/>
                <a:gd name="T5" fmla="*/ 0 h 1487"/>
                <a:gd name="T6" fmla="*/ 1488 w 1488"/>
                <a:gd name="T7" fmla="*/ 0 h 1487"/>
              </a:gdLst>
              <a:ahLst/>
              <a:cxnLst>
                <a:cxn ang="0">
                  <a:pos x="T0" y="T1"/>
                </a:cxn>
                <a:cxn ang="0">
                  <a:pos x="T2" y="T3"/>
                </a:cxn>
                <a:cxn ang="0">
                  <a:pos x="T4" y="T5"/>
                </a:cxn>
                <a:cxn ang="0">
                  <a:pos x="T6" y="T7"/>
                </a:cxn>
              </a:cxnLst>
              <a:rect l="0" t="0" r="r" b="b"/>
              <a:pathLst>
                <a:path w="1488" h="1487">
                  <a:moveTo>
                    <a:pt x="0" y="1487"/>
                  </a:moveTo>
                  <a:lnTo>
                    <a:pt x="374" y="1112"/>
                  </a:lnTo>
                  <a:lnTo>
                    <a:pt x="1487" y="0"/>
                  </a:lnTo>
                  <a:lnTo>
                    <a:pt x="148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4" name="Freeform 132"/>
            <p:cNvSpPr>
              <a:spLocks/>
            </p:cNvSpPr>
            <p:nvPr/>
          </p:nvSpPr>
          <p:spPr bwMode="auto">
            <a:xfrm>
              <a:off x="3405" y="3722"/>
              <a:ext cx="343" cy="343"/>
            </a:xfrm>
            <a:custGeom>
              <a:avLst/>
              <a:gdLst>
                <a:gd name="T0" fmla="*/ 0 w 1340"/>
                <a:gd name="T1" fmla="*/ 1339 h 1339"/>
                <a:gd name="T2" fmla="*/ 260 w 1340"/>
                <a:gd name="T3" fmla="*/ 1079 h 1339"/>
                <a:gd name="T4" fmla="*/ 1339 w 1340"/>
                <a:gd name="T5" fmla="*/ 0 h 1339"/>
                <a:gd name="T6" fmla="*/ 1340 w 1340"/>
                <a:gd name="T7" fmla="*/ 0 h 1339"/>
              </a:gdLst>
              <a:ahLst/>
              <a:cxnLst>
                <a:cxn ang="0">
                  <a:pos x="T0" y="T1"/>
                </a:cxn>
                <a:cxn ang="0">
                  <a:pos x="T2" y="T3"/>
                </a:cxn>
                <a:cxn ang="0">
                  <a:pos x="T4" y="T5"/>
                </a:cxn>
                <a:cxn ang="0">
                  <a:pos x="T6" y="T7"/>
                </a:cxn>
              </a:cxnLst>
              <a:rect l="0" t="0" r="r" b="b"/>
              <a:pathLst>
                <a:path w="1340" h="1339">
                  <a:moveTo>
                    <a:pt x="0" y="1339"/>
                  </a:moveTo>
                  <a:lnTo>
                    <a:pt x="260" y="1079"/>
                  </a:lnTo>
                  <a:lnTo>
                    <a:pt x="1339" y="0"/>
                  </a:lnTo>
                  <a:lnTo>
                    <a:pt x="134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5" name="Freeform 133"/>
            <p:cNvSpPr>
              <a:spLocks/>
            </p:cNvSpPr>
            <p:nvPr/>
          </p:nvSpPr>
          <p:spPr bwMode="auto">
            <a:xfrm>
              <a:off x="3448" y="3754"/>
              <a:ext cx="295" cy="296"/>
            </a:xfrm>
            <a:custGeom>
              <a:avLst/>
              <a:gdLst>
                <a:gd name="T0" fmla="*/ 0 w 1154"/>
                <a:gd name="T1" fmla="*/ 1155 h 1155"/>
                <a:gd name="T2" fmla="*/ 126 w 1154"/>
                <a:gd name="T3" fmla="*/ 1028 h 1155"/>
                <a:gd name="T4" fmla="*/ 1153 w 1154"/>
                <a:gd name="T5" fmla="*/ 0 h 1155"/>
                <a:gd name="T6" fmla="*/ 1154 w 1154"/>
                <a:gd name="T7" fmla="*/ 0 h 1155"/>
              </a:gdLst>
              <a:ahLst/>
              <a:cxnLst>
                <a:cxn ang="0">
                  <a:pos x="T0" y="T1"/>
                </a:cxn>
                <a:cxn ang="0">
                  <a:pos x="T2" y="T3"/>
                </a:cxn>
                <a:cxn ang="0">
                  <a:pos x="T4" y="T5"/>
                </a:cxn>
                <a:cxn ang="0">
                  <a:pos x="T6" y="T7"/>
                </a:cxn>
              </a:cxnLst>
              <a:rect l="0" t="0" r="r" b="b"/>
              <a:pathLst>
                <a:path w="1154" h="1155">
                  <a:moveTo>
                    <a:pt x="0" y="1155"/>
                  </a:moveTo>
                  <a:lnTo>
                    <a:pt x="126" y="1028"/>
                  </a:lnTo>
                  <a:lnTo>
                    <a:pt x="1153" y="0"/>
                  </a:lnTo>
                  <a:lnTo>
                    <a:pt x="115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6" name="Freeform 134"/>
            <p:cNvSpPr>
              <a:spLocks/>
            </p:cNvSpPr>
            <p:nvPr/>
          </p:nvSpPr>
          <p:spPr bwMode="auto">
            <a:xfrm>
              <a:off x="3498" y="3793"/>
              <a:ext cx="233" cy="234"/>
            </a:xfrm>
            <a:custGeom>
              <a:avLst/>
              <a:gdLst>
                <a:gd name="T0" fmla="*/ 0 w 910"/>
                <a:gd name="T1" fmla="*/ 909 h 909"/>
                <a:gd name="T2" fmla="*/ 909 w 910"/>
                <a:gd name="T3" fmla="*/ 0 h 909"/>
                <a:gd name="T4" fmla="*/ 910 w 910"/>
                <a:gd name="T5" fmla="*/ 0 h 909"/>
              </a:gdLst>
              <a:ahLst/>
              <a:cxnLst>
                <a:cxn ang="0">
                  <a:pos x="T0" y="T1"/>
                </a:cxn>
                <a:cxn ang="0">
                  <a:pos x="T2" y="T3"/>
                </a:cxn>
                <a:cxn ang="0">
                  <a:pos x="T4" y="T5"/>
                </a:cxn>
              </a:cxnLst>
              <a:rect l="0" t="0" r="r" b="b"/>
              <a:pathLst>
                <a:path w="910" h="909">
                  <a:moveTo>
                    <a:pt x="0" y="909"/>
                  </a:moveTo>
                  <a:lnTo>
                    <a:pt x="909" y="0"/>
                  </a:lnTo>
                  <a:lnTo>
                    <a:pt x="91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7" name="Freeform 135"/>
            <p:cNvSpPr>
              <a:spLocks/>
            </p:cNvSpPr>
            <p:nvPr/>
          </p:nvSpPr>
          <p:spPr bwMode="auto">
            <a:xfrm>
              <a:off x="3567" y="3849"/>
              <a:ext cx="135" cy="135"/>
            </a:xfrm>
            <a:custGeom>
              <a:avLst/>
              <a:gdLst>
                <a:gd name="T0" fmla="*/ 0 w 527"/>
                <a:gd name="T1" fmla="*/ 526 h 526"/>
                <a:gd name="T2" fmla="*/ 526 w 527"/>
                <a:gd name="T3" fmla="*/ 0 h 526"/>
                <a:gd name="T4" fmla="*/ 527 w 527"/>
                <a:gd name="T5" fmla="*/ 0 h 526"/>
              </a:gdLst>
              <a:ahLst/>
              <a:cxnLst>
                <a:cxn ang="0">
                  <a:pos x="T0" y="T1"/>
                </a:cxn>
                <a:cxn ang="0">
                  <a:pos x="T2" y="T3"/>
                </a:cxn>
                <a:cxn ang="0">
                  <a:pos x="T4" y="T5"/>
                </a:cxn>
              </a:cxnLst>
              <a:rect l="0" t="0" r="r" b="b"/>
              <a:pathLst>
                <a:path w="527" h="526">
                  <a:moveTo>
                    <a:pt x="0" y="526"/>
                  </a:moveTo>
                  <a:lnTo>
                    <a:pt x="526" y="0"/>
                  </a:lnTo>
                  <a:lnTo>
                    <a:pt x="5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8" name="Freeform 136"/>
            <p:cNvSpPr>
              <a:spLocks/>
            </p:cNvSpPr>
            <p:nvPr/>
          </p:nvSpPr>
          <p:spPr bwMode="auto">
            <a:xfrm>
              <a:off x="2089" y="2476"/>
              <a:ext cx="98" cy="175"/>
            </a:xfrm>
            <a:custGeom>
              <a:avLst/>
              <a:gdLst>
                <a:gd name="T0" fmla="*/ 0 w 386"/>
                <a:gd name="T1" fmla="*/ 680 h 680"/>
                <a:gd name="T2" fmla="*/ 385 w 386"/>
                <a:gd name="T3" fmla="*/ 0 h 680"/>
                <a:gd name="T4" fmla="*/ 386 w 386"/>
                <a:gd name="T5" fmla="*/ 0 h 680"/>
              </a:gdLst>
              <a:ahLst/>
              <a:cxnLst>
                <a:cxn ang="0">
                  <a:pos x="T0" y="T1"/>
                </a:cxn>
                <a:cxn ang="0">
                  <a:pos x="T2" y="T3"/>
                </a:cxn>
                <a:cxn ang="0">
                  <a:pos x="T4" y="T5"/>
                </a:cxn>
              </a:cxnLst>
              <a:rect l="0" t="0" r="r" b="b"/>
              <a:pathLst>
                <a:path w="386" h="680">
                  <a:moveTo>
                    <a:pt x="0" y="680"/>
                  </a:moveTo>
                  <a:lnTo>
                    <a:pt x="385" y="0"/>
                  </a:lnTo>
                  <a:lnTo>
                    <a:pt x="386" y="0"/>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29" name="Freeform 137"/>
            <p:cNvSpPr>
              <a:spLocks/>
            </p:cNvSpPr>
            <p:nvPr/>
          </p:nvSpPr>
          <p:spPr bwMode="auto">
            <a:xfrm>
              <a:off x="2187" y="2476"/>
              <a:ext cx="117" cy="210"/>
            </a:xfrm>
            <a:custGeom>
              <a:avLst/>
              <a:gdLst>
                <a:gd name="T0" fmla="*/ 0 w 454"/>
                <a:gd name="T1" fmla="*/ 0 h 817"/>
                <a:gd name="T2" fmla="*/ 453 w 454"/>
                <a:gd name="T3" fmla="*/ 817 h 817"/>
                <a:gd name="T4" fmla="*/ 454 w 454"/>
                <a:gd name="T5" fmla="*/ 817 h 817"/>
              </a:gdLst>
              <a:ahLst/>
              <a:cxnLst>
                <a:cxn ang="0">
                  <a:pos x="T0" y="T1"/>
                </a:cxn>
                <a:cxn ang="0">
                  <a:pos x="T2" y="T3"/>
                </a:cxn>
                <a:cxn ang="0">
                  <a:pos x="T4" y="T5"/>
                </a:cxn>
              </a:cxnLst>
              <a:rect l="0" t="0" r="r" b="b"/>
              <a:pathLst>
                <a:path w="454" h="817">
                  <a:moveTo>
                    <a:pt x="0" y="0"/>
                  </a:moveTo>
                  <a:lnTo>
                    <a:pt x="453" y="817"/>
                  </a:lnTo>
                  <a:lnTo>
                    <a:pt x="454" y="81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0" name="Freeform 138"/>
            <p:cNvSpPr>
              <a:spLocks/>
            </p:cNvSpPr>
            <p:nvPr/>
          </p:nvSpPr>
          <p:spPr bwMode="auto">
            <a:xfrm>
              <a:off x="2224" y="2538"/>
              <a:ext cx="80" cy="148"/>
            </a:xfrm>
            <a:custGeom>
              <a:avLst/>
              <a:gdLst>
                <a:gd name="T0" fmla="*/ 0 w 311"/>
                <a:gd name="T1" fmla="*/ 0 h 573"/>
                <a:gd name="T2" fmla="*/ 310 w 311"/>
                <a:gd name="T3" fmla="*/ 573 h 573"/>
                <a:gd name="T4" fmla="*/ 311 w 311"/>
                <a:gd name="T5" fmla="*/ 573 h 573"/>
              </a:gdLst>
              <a:ahLst/>
              <a:cxnLst>
                <a:cxn ang="0">
                  <a:pos x="T0" y="T1"/>
                </a:cxn>
                <a:cxn ang="0">
                  <a:pos x="T2" y="T3"/>
                </a:cxn>
                <a:cxn ang="0">
                  <a:pos x="T4" y="T5"/>
                </a:cxn>
              </a:cxnLst>
              <a:rect l="0" t="0" r="r" b="b"/>
              <a:pathLst>
                <a:path w="311" h="573">
                  <a:moveTo>
                    <a:pt x="0" y="0"/>
                  </a:moveTo>
                  <a:lnTo>
                    <a:pt x="310" y="573"/>
                  </a:lnTo>
                  <a:lnTo>
                    <a:pt x="311" y="57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1" name="Freeform 139"/>
            <p:cNvSpPr>
              <a:spLocks/>
            </p:cNvSpPr>
            <p:nvPr/>
          </p:nvSpPr>
          <p:spPr bwMode="auto">
            <a:xfrm rot="10800000">
              <a:off x="1934" y="2736"/>
              <a:ext cx="1420" cy="220"/>
            </a:xfrm>
            <a:custGeom>
              <a:avLst/>
              <a:gdLst>
                <a:gd name="T0" fmla="*/ 0 w 6852"/>
                <a:gd name="T1" fmla="*/ 0 h 1012"/>
                <a:gd name="T2" fmla="*/ 55 w 6852"/>
                <a:gd name="T3" fmla="*/ 172 h 1012"/>
                <a:gd name="T4" fmla="*/ 224 w 6852"/>
                <a:gd name="T5" fmla="*/ 340 h 1012"/>
                <a:gd name="T6" fmla="*/ 502 w 6852"/>
                <a:gd name="T7" fmla="*/ 501 h 1012"/>
                <a:gd name="T8" fmla="*/ 880 w 6852"/>
                <a:gd name="T9" fmla="*/ 646 h 1012"/>
                <a:gd name="T10" fmla="*/ 1345 w 6852"/>
                <a:gd name="T11" fmla="*/ 772 h 1012"/>
                <a:gd name="T12" fmla="*/ 1880 w 6852"/>
                <a:gd name="T13" fmla="*/ 875 h 1012"/>
                <a:gd name="T14" fmla="*/ 2468 w 6852"/>
                <a:gd name="T15" fmla="*/ 951 h 1012"/>
                <a:gd name="T16" fmla="*/ 3088 w 6852"/>
                <a:gd name="T17" fmla="*/ 998 h 1012"/>
                <a:gd name="T18" fmla="*/ 3720 w 6852"/>
                <a:gd name="T19" fmla="*/ 1012 h 1012"/>
                <a:gd name="T20" fmla="*/ 4342 w 6852"/>
                <a:gd name="T21" fmla="*/ 996 h 1012"/>
                <a:gd name="T22" fmla="*/ 4933 w 6852"/>
                <a:gd name="T23" fmla="*/ 947 h 1012"/>
                <a:gd name="T24" fmla="*/ 5472 w 6852"/>
                <a:gd name="T25" fmla="*/ 870 h 1012"/>
                <a:gd name="T26" fmla="*/ 5942 w 6852"/>
                <a:gd name="T27" fmla="*/ 765 h 1012"/>
                <a:gd name="T28" fmla="*/ 6326 w 6852"/>
                <a:gd name="T29" fmla="*/ 638 h 1012"/>
                <a:gd name="T30" fmla="*/ 6612 w 6852"/>
                <a:gd name="T31" fmla="*/ 491 h 1012"/>
                <a:gd name="T32" fmla="*/ 6789 w 6852"/>
                <a:gd name="T33" fmla="*/ 330 h 1012"/>
                <a:gd name="T34" fmla="*/ 6851 w 6852"/>
                <a:gd name="T35" fmla="*/ 160 h 1012"/>
                <a:gd name="T36" fmla="*/ 6852 w 6852"/>
                <a:gd name="T37" fmla="*/ 16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52" h="1012">
                  <a:moveTo>
                    <a:pt x="0" y="0"/>
                  </a:moveTo>
                  <a:lnTo>
                    <a:pt x="55" y="172"/>
                  </a:lnTo>
                  <a:lnTo>
                    <a:pt x="224" y="340"/>
                  </a:lnTo>
                  <a:lnTo>
                    <a:pt x="502" y="501"/>
                  </a:lnTo>
                  <a:lnTo>
                    <a:pt x="880" y="646"/>
                  </a:lnTo>
                  <a:lnTo>
                    <a:pt x="1345" y="772"/>
                  </a:lnTo>
                  <a:lnTo>
                    <a:pt x="1880" y="875"/>
                  </a:lnTo>
                  <a:lnTo>
                    <a:pt x="2468" y="951"/>
                  </a:lnTo>
                  <a:lnTo>
                    <a:pt x="3088" y="998"/>
                  </a:lnTo>
                  <a:lnTo>
                    <a:pt x="3720" y="1012"/>
                  </a:lnTo>
                  <a:lnTo>
                    <a:pt x="4342" y="996"/>
                  </a:lnTo>
                  <a:lnTo>
                    <a:pt x="4933" y="947"/>
                  </a:lnTo>
                  <a:lnTo>
                    <a:pt x="5472" y="870"/>
                  </a:lnTo>
                  <a:lnTo>
                    <a:pt x="5942" y="765"/>
                  </a:lnTo>
                  <a:lnTo>
                    <a:pt x="6326" y="638"/>
                  </a:lnTo>
                  <a:lnTo>
                    <a:pt x="6612" y="491"/>
                  </a:lnTo>
                  <a:lnTo>
                    <a:pt x="6789" y="330"/>
                  </a:lnTo>
                  <a:lnTo>
                    <a:pt x="6851" y="160"/>
                  </a:lnTo>
                  <a:lnTo>
                    <a:pt x="6852" y="160"/>
                  </a:lnTo>
                </a:path>
              </a:pathLst>
            </a:custGeom>
            <a:noFill/>
            <a:ln w="22225" cap="flat" cmpd="sng">
              <a:solidFill>
                <a:schemeClr val="tx2"/>
              </a:solidFill>
              <a:prstDash val="dash"/>
              <a:round/>
              <a:headEnd/>
              <a:tailEnd/>
            </a:ln>
            <a:extLst>
              <a:ext uri="{909E8E84-426E-40DD-AFC4-6F175D3DCCD1}">
                <a14:hiddenFill xmlns:a14="http://schemas.microsoft.com/office/drawing/2010/main">
                  <a:solidFill>
                    <a:srgbClr val="66FFCC"/>
                  </a:solidFill>
                </a14:hiddenFill>
              </a:ext>
            </a:extLst>
          </p:spPr>
          <p:txBody>
            <a:bodyPr/>
            <a:lstStyle/>
            <a:p>
              <a:endParaRPr lang="en-IN"/>
            </a:p>
          </p:txBody>
        </p:sp>
        <p:sp>
          <p:nvSpPr>
            <p:cNvPr id="59532" name="Freeform 140"/>
            <p:cNvSpPr>
              <a:spLocks/>
            </p:cNvSpPr>
            <p:nvPr/>
          </p:nvSpPr>
          <p:spPr bwMode="auto">
            <a:xfrm>
              <a:off x="2899" y="2139"/>
              <a:ext cx="0" cy="12"/>
            </a:xfrm>
            <a:custGeom>
              <a:avLst/>
              <a:gdLst>
                <a:gd name="T0" fmla="*/ 0 w 2"/>
                <a:gd name="T1" fmla="*/ 0 h 48"/>
                <a:gd name="T2" fmla="*/ 0 w 2"/>
                <a:gd name="T3" fmla="*/ 48 h 48"/>
                <a:gd name="T4" fmla="*/ 2 w 2"/>
                <a:gd name="T5" fmla="*/ 48 h 48"/>
              </a:gdLst>
              <a:ahLst/>
              <a:cxnLst>
                <a:cxn ang="0">
                  <a:pos x="T0" y="T1"/>
                </a:cxn>
                <a:cxn ang="0">
                  <a:pos x="T2" y="T3"/>
                </a:cxn>
                <a:cxn ang="0">
                  <a:pos x="T4" y="T5"/>
                </a:cxn>
              </a:cxnLst>
              <a:rect l="0" t="0" r="r" b="b"/>
              <a:pathLst>
                <a:path w="2" h="48">
                  <a:moveTo>
                    <a:pt x="0" y="0"/>
                  </a:moveTo>
                  <a:lnTo>
                    <a:pt x="0" y="48"/>
                  </a:lnTo>
                  <a:lnTo>
                    <a:pt x="2" y="48"/>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3" name="Freeform 141"/>
            <p:cNvSpPr>
              <a:spLocks/>
            </p:cNvSpPr>
            <p:nvPr/>
          </p:nvSpPr>
          <p:spPr bwMode="auto">
            <a:xfrm>
              <a:off x="2636" y="2090"/>
              <a:ext cx="1" cy="56"/>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4" name="Freeform 142"/>
            <p:cNvSpPr>
              <a:spLocks/>
            </p:cNvSpPr>
            <p:nvPr/>
          </p:nvSpPr>
          <p:spPr bwMode="auto">
            <a:xfrm>
              <a:off x="2636" y="2157"/>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5" name="Freeform 143"/>
            <p:cNvSpPr>
              <a:spLocks/>
            </p:cNvSpPr>
            <p:nvPr/>
          </p:nvSpPr>
          <p:spPr bwMode="auto">
            <a:xfrm>
              <a:off x="2636" y="2176"/>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6" name="Freeform 144"/>
            <p:cNvSpPr>
              <a:spLocks/>
            </p:cNvSpPr>
            <p:nvPr/>
          </p:nvSpPr>
          <p:spPr bwMode="auto">
            <a:xfrm>
              <a:off x="2636" y="2245"/>
              <a:ext cx="1" cy="8"/>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7" name="Freeform 145"/>
            <p:cNvSpPr>
              <a:spLocks/>
            </p:cNvSpPr>
            <p:nvPr/>
          </p:nvSpPr>
          <p:spPr bwMode="auto">
            <a:xfrm>
              <a:off x="2636" y="2263"/>
              <a:ext cx="1" cy="56"/>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8" name="Freeform 146"/>
            <p:cNvSpPr>
              <a:spLocks/>
            </p:cNvSpPr>
            <p:nvPr/>
          </p:nvSpPr>
          <p:spPr bwMode="auto">
            <a:xfrm>
              <a:off x="2636" y="2330"/>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39" name="Freeform 147"/>
            <p:cNvSpPr>
              <a:spLocks/>
            </p:cNvSpPr>
            <p:nvPr/>
          </p:nvSpPr>
          <p:spPr bwMode="auto">
            <a:xfrm>
              <a:off x="2636" y="2349"/>
              <a:ext cx="1" cy="58"/>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0" name="Freeform 148"/>
            <p:cNvSpPr>
              <a:spLocks/>
            </p:cNvSpPr>
            <p:nvPr/>
          </p:nvSpPr>
          <p:spPr bwMode="auto">
            <a:xfrm>
              <a:off x="2636" y="2417"/>
              <a:ext cx="1" cy="8"/>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1" name="Freeform 149"/>
            <p:cNvSpPr>
              <a:spLocks/>
            </p:cNvSpPr>
            <p:nvPr/>
          </p:nvSpPr>
          <p:spPr bwMode="auto">
            <a:xfrm>
              <a:off x="2636" y="2435"/>
              <a:ext cx="1" cy="58"/>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2" name="Freeform 150"/>
            <p:cNvSpPr>
              <a:spLocks/>
            </p:cNvSpPr>
            <p:nvPr/>
          </p:nvSpPr>
          <p:spPr bwMode="auto">
            <a:xfrm>
              <a:off x="2636" y="2502"/>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3" name="Freeform 151"/>
            <p:cNvSpPr>
              <a:spLocks/>
            </p:cNvSpPr>
            <p:nvPr/>
          </p:nvSpPr>
          <p:spPr bwMode="auto">
            <a:xfrm>
              <a:off x="2203" y="2151"/>
              <a:ext cx="167" cy="298"/>
            </a:xfrm>
            <a:custGeom>
              <a:avLst/>
              <a:gdLst>
                <a:gd name="T0" fmla="*/ 0 w 655"/>
                <a:gd name="T1" fmla="*/ 1159 h 1159"/>
                <a:gd name="T2" fmla="*/ 654 w 655"/>
                <a:gd name="T3" fmla="*/ 0 h 1159"/>
                <a:gd name="T4" fmla="*/ 655 w 655"/>
                <a:gd name="T5" fmla="*/ 0 h 1159"/>
              </a:gdLst>
              <a:ahLst/>
              <a:cxnLst>
                <a:cxn ang="0">
                  <a:pos x="T0" y="T1"/>
                </a:cxn>
                <a:cxn ang="0">
                  <a:pos x="T2" y="T3"/>
                </a:cxn>
                <a:cxn ang="0">
                  <a:pos x="T4" y="T5"/>
                </a:cxn>
              </a:cxnLst>
              <a:rect l="0" t="0" r="r" b="b"/>
              <a:pathLst>
                <a:path w="655" h="1159">
                  <a:moveTo>
                    <a:pt x="0" y="1159"/>
                  </a:moveTo>
                  <a:lnTo>
                    <a:pt x="654" y="0"/>
                  </a:lnTo>
                  <a:lnTo>
                    <a:pt x="655" y="0"/>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4" name="Freeform 152"/>
            <p:cNvSpPr>
              <a:spLocks/>
            </p:cNvSpPr>
            <p:nvPr/>
          </p:nvSpPr>
          <p:spPr bwMode="auto">
            <a:xfrm>
              <a:off x="2186" y="2087"/>
              <a:ext cx="692" cy="400"/>
            </a:xfrm>
            <a:custGeom>
              <a:avLst/>
              <a:gdLst>
                <a:gd name="T0" fmla="*/ 3 w 2695"/>
                <a:gd name="T1" fmla="*/ 1520 h 1565"/>
                <a:gd name="T2" fmla="*/ 56 w 2695"/>
                <a:gd name="T3" fmla="*/ 1557 h 1565"/>
                <a:gd name="T4" fmla="*/ 154 w 2695"/>
                <a:gd name="T5" fmla="*/ 1565 h 1565"/>
                <a:gd name="T6" fmla="*/ 296 w 2695"/>
                <a:gd name="T7" fmla="*/ 1546 h 1565"/>
                <a:gd name="T8" fmla="*/ 475 w 2695"/>
                <a:gd name="T9" fmla="*/ 1499 h 1565"/>
                <a:gd name="T10" fmla="*/ 686 w 2695"/>
                <a:gd name="T11" fmla="*/ 1425 h 1565"/>
                <a:gd name="T12" fmla="*/ 920 w 2695"/>
                <a:gd name="T13" fmla="*/ 1330 h 1565"/>
                <a:gd name="T14" fmla="*/ 1170 w 2695"/>
                <a:gd name="T15" fmla="*/ 1214 h 1565"/>
                <a:gd name="T16" fmla="*/ 1426 w 2695"/>
                <a:gd name="T17" fmla="*/ 1081 h 1565"/>
                <a:gd name="T18" fmla="*/ 1680 w 2695"/>
                <a:gd name="T19" fmla="*/ 940 h 1565"/>
                <a:gd name="T20" fmla="*/ 1921 w 2695"/>
                <a:gd name="T21" fmla="*/ 791 h 1565"/>
                <a:gd name="T22" fmla="*/ 2142 w 2695"/>
                <a:gd name="T23" fmla="*/ 643 h 1565"/>
                <a:gd name="T24" fmla="*/ 2334 w 2695"/>
                <a:gd name="T25" fmla="*/ 499 h 1565"/>
                <a:gd name="T26" fmla="*/ 2489 w 2695"/>
                <a:gd name="T27" fmla="*/ 366 h 1565"/>
                <a:gd name="T28" fmla="*/ 2604 w 2695"/>
                <a:gd name="T29" fmla="*/ 249 h 1565"/>
                <a:gd name="T30" fmla="*/ 2673 w 2695"/>
                <a:gd name="T31" fmla="*/ 150 h 1565"/>
                <a:gd name="T32" fmla="*/ 2695 w 2695"/>
                <a:gd name="T33" fmla="*/ 73 h 1565"/>
                <a:gd name="T34" fmla="*/ 2667 w 2695"/>
                <a:gd name="T35" fmla="*/ 23 h 1565"/>
                <a:gd name="T36" fmla="*/ 2592 w 2695"/>
                <a:gd name="T37" fmla="*/ 0 h 1565"/>
                <a:gd name="T38" fmla="*/ 2471 w 2695"/>
                <a:gd name="T39" fmla="*/ 6 h 1565"/>
                <a:gd name="T40" fmla="*/ 2310 w 2695"/>
                <a:gd name="T41" fmla="*/ 39 h 1565"/>
                <a:gd name="T42" fmla="*/ 2113 w 2695"/>
                <a:gd name="T43" fmla="*/ 99 h 1565"/>
                <a:gd name="T44" fmla="*/ 1890 w 2695"/>
                <a:gd name="T45" fmla="*/ 184 h 1565"/>
                <a:gd name="T46" fmla="*/ 1647 w 2695"/>
                <a:gd name="T47" fmla="*/ 290 h 1565"/>
                <a:gd name="T48" fmla="*/ 1392 w 2695"/>
                <a:gd name="T49" fmla="*/ 415 h 1565"/>
                <a:gd name="T50" fmla="*/ 1136 w 2695"/>
                <a:gd name="T51" fmla="*/ 553 h 1565"/>
                <a:gd name="T52" fmla="*/ 888 w 2695"/>
                <a:gd name="T53" fmla="*/ 699 h 1565"/>
                <a:gd name="T54" fmla="*/ 656 w 2695"/>
                <a:gd name="T55" fmla="*/ 847 h 1565"/>
                <a:gd name="T56" fmla="*/ 448 w 2695"/>
                <a:gd name="T57" fmla="*/ 994 h 1565"/>
                <a:gd name="T58" fmla="*/ 274 w 2695"/>
                <a:gd name="T59" fmla="*/ 1133 h 1565"/>
                <a:gd name="T60" fmla="*/ 137 w 2695"/>
                <a:gd name="T61" fmla="*/ 1259 h 1565"/>
                <a:gd name="T62" fmla="*/ 46 w 2695"/>
                <a:gd name="T63" fmla="*/ 1368 h 1565"/>
                <a:gd name="T64" fmla="*/ 0 w 2695"/>
                <a:gd name="T65" fmla="*/ 1457 h 1565"/>
                <a:gd name="T66" fmla="*/ 3 w 2695"/>
                <a:gd name="T67" fmla="*/ 1520 h 1565"/>
                <a:gd name="T68" fmla="*/ 4 w 2695"/>
                <a:gd name="T69" fmla="*/ 1520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5" h="1565">
                  <a:moveTo>
                    <a:pt x="3" y="1520"/>
                  </a:moveTo>
                  <a:lnTo>
                    <a:pt x="56" y="1557"/>
                  </a:lnTo>
                  <a:lnTo>
                    <a:pt x="154" y="1565"/>
                  </a:lnTo>
                  <a:lnTo>
                    <a:pt x="296" y="1546"/>
                  </a:lnTo>
                  <a:lnTo>
                    <a:pt x="475" y="1499"/>
                  </a:lnTo>
                  <a:lnTo>
                    <a:pt x="686" y="1425"/>
                  </a:lnTo>
                  <a:lnTo>
                    <a:pt x="920" y="1330"/>
                  </a:lnTo>
                  <a:lnTo>
                    <a:pt x="1170" y="1214"/>
                  </a:lnTo>
                  <a:lnTo>
                    <a:pt x="1426" y="1081"/>
                  </a:lnTo>
                  <a:lnTo>
                    <a:pt x="1680" y="940"/>
                  </a:lnTo>
                  <a:lnTo>
                    <a:pt x="1921" y="791"/>
                  </a:lnTo>
                  <a:lnTo>
                    <a:pt x="2142" y="643"/>
                  </a:lnTo>
                  <a:lnTo>
                    <a:pt x="2334" y="499"/>
                  </a:lnTo>
                  <a:lnTo>
                    <a:pt x="2489" y="366"/>
                  </a:lnTo>
                  <a:lnTo>
                    <a:pt x="2604" y="249"/>
                  </a:lnTo>
                  <a:lnTo>
                    <a:pt x="2673" y="150"/>
                  </a:lnTo>
                  <a:lnTo>
                    <a:pt x="2695" y="73"/>
                  </a:lnTo>
                  <a:lnTo>
                    <a:pt x="2667" y="23"/>
                  </a:lnTo>
                  <a:lnTo>
                    <a:pt x="2592" y="0"/>
                  </a:lnTo>
                  <a:lnTo>
                    <a:pt x="2471" y="6"/>
                  </a:lnTo>
                  <a:lnTo>
                    <a:pt x="2310" y="39"/>
                  </a:lnTo>
                  <a:lnTo>
                    <a:pt x="2113" y="99"/>
                  </a:lnTo>
                  <a:lnTo>
                    <a:pt x="1890" y="184"/>
                  </a:lnTo>
                  <a:lnTo>
                    <a:pt x="1647" y="290"/>
                  </a:lnTo>
                  <a:lnTo>
                    <a:pt x="1392" y="415"/>
                  </a:lnTo>
                  <a:lnTo>
                    <a:pt x="1136" y="553"/>
                  </a:lnTo>
                  <a:lnTo>
                    <a:pt x="888" y="699"/>
                  </a:lnTo>
                  <a:lnTo>
                    <a:pt x="656" y="847"/>
                  </a:lnTo>
                  <a:lnTo>
                    <a:pt x="448" y="994"/>
                  </a:lnTo>
                  <a:lnTo>
                    <a:pt x="274" y="1133"/>
                  </a:lnTo>
                  <a:lnTo>
                    <a:pt x="137" y="1259"/>
                  </a:lnTo>
                  <a:lnTo>
                    <a:pt x="46" y="1368"/>
                  </a:lnTo>
                  <a:lnTo>
                    <a:pt x="0" y="1457"/>
                  </a:lnTo>
                  <a:lnTo>
                    <a:pt x="3" y="1520"/>
                  </a:lnTo>
                  <a:lnTo>
                    <a:pt x="4" y="152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5" name="Freeform 153"/>
            <p:cNvSpPr>
              <a:spLocks/>
            </p:cNvSpPr>
            <p:nvPr/>
          </p:nvSpPr>
          <p:spPr bwMode="auto">
            <a:xfrm>
              <a:off x="2204" y="2322"/>
              <a:ext cx="125" cy="124"/>
            </a:xfrm>
            <a:custGeom>
              <a:avLst/>
              <a:gdLst>
                <a:gd name="T0" fmla="*/ 0 w 482"/>
                <a:gd name="T1" fmla="*/ 482 h 482"/>
                <a:gd name="T2" fmla="*/ 481 w 482"/>
                <a:gd name="T3" fmla="*/ 0 h 482"/>
                <a:gd name="T4" fmla="*/ 482 w 482"/>
                <a:gd name="T5" fmla="*/ 0 h 482"/>
              </a:gdLst>
              <a:ahLst/>
              <a:cxnLst>
                <a:cxn ang="0">
                  <a:pos x="T0" y="T1"/>
                </a:cxn>
                <a:cxn ang="0">
                  <a:pos x="T2" y="T3"/>
                </a:cxn>
                <a:cxn ang="0">
                  <a:pos x="T4" y="T5"/>
                </a:cxn>
              </a:cxnLst>
              <a:rect l="0" t="0" r="r" b="b"/>
              <a:pathLst>
                <a:path w="482" h="482">
                  <a:moveTo>
                    <a:pt x="0" y="482"/>
                  </a:moveTo>
                  <a:lnTo>
                    <a:pt x="481" y="0"/>
                  </a:lnTo>
                  <a:lnTo>
                    <a:pt x="4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6" name="Freeform 154"/>
            <p:cNvSpPr>
              <a:spLocks/>
            </p:cNvSpPr>
            <p:nvPr/>
          </p:nvSpPr>
          <p:spPr bwMode="auto">
            <a:xfrm>
              <a:off x="2195" y="2269"/>
              <a:ext cx="214" cy="214"/>
            </a:xfrm>
            <a:custGeom>
              <a:avLst/>
              <a:gdLst>
                <a:gd name="T0" fmla="*/ 0 w 833"/>
                <a:gd name="T1" fmla="*/ 832 h 832"/>
                <a:gd name="T2" fmla="*/ 832 w 833"/>
                <a:gd name="T3" fmla="*/ 0 h 832"/>
                <a:gd name="T4" fmla="*/ 833 w 833"/>
                <a:gd name="T5" fmla="*/ 0 h 832"/>
              </a:gdLst>
              <a:ahLst/>
              <a:cxnLst>
                <a:cxn ang="0">
                  <a:pos x="T0" y="T1"/>
                </a:cxn>
                <a:cxn ang="0">
                  <a:pos x="T2" y="T3"/>
                </a:cxn>
                <a:cxn ang="0">
                  <a:pos x="T4" y="T5"/>
                </a:cxn>
              </a:cxnLst>
              <a:rect l="0" t="0" r="r" b="b"/>
              <a:pathLst>
                <a:path w="833" h="832">
                  <a:moveTo>
                    <a:pt x="0" y="832"/>
                  </a:moveTo>
                  <a:lnTo>
                    <a:pt x="832" y="0"/>
                  </a:lnTo>
                  <a:lnTo>
                    <a:pt x="8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7" name="Freeform 155"/>
            <p:cNvSpPr>
              <a:spLocks/>
            </p:cNvSpPr>
            <p:nvPr/>
          </p:nvSpPr>
          <p:spPr bwMode="auto">
            <a:xfrm>
              <a:off x="2217" y="2230"/>
              <a:ext cx="257" cy="257"/>
            </a:xfrm>
            <a:custGeom>
              <a:avLst/>
              <a:gdLst>
                <a:gd name="T0" fmla="*/ 0 w 1005"/>
                <a:gd name="T1" fmla="*/ 1004 h 1004"/>
                <a:gd name="T2" fmla="*/ 1004 w 1005"/>
                <a:gd name="T3" fmla="*/ 0 h 1004"/>
                <a:gd name="T4" fmla="*/ 1005 w 1005"/>
                <a:gd name="T5" fmla="*/ 0 h 1004"/>
              </a:gdLst>
              <a:ahLst/>
              <a:cxnLst>
                <a:cxn ang="0">
                  <a:pos x="T0" y="T1"/>
                </a:cxn>
                <a:cxn ang="0">
                  <a:pos x="T2" y="T3"/>
                </a:cxn>
                <a:cxn ang="0">
                  <a:pos x="T4" y="T5"/>
                </a:cxn>
              </a:cxnLst>
              <a:rect l="0" t="0" r="r" b="b"/>
              <a:pathLst>
                <a:path w="1005" h="1004">
                  <a:moveTo>
                    <a:pt x="0" y="1004"/>
                  </a:moveTo>
                  <a:lnTo>
                    <a:pt x="1004" y="0"/>
                  </a:lnTo>
                  <a:lnTo>
                    <a:pt x="100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8" name="Freeform 156"/>
            <p:cNvSpPr>
              <a:spLocks/>
            </p:cNvSpPr>
            <p:nvPr/>
          </p:nvSpPr>
          <p:spPr bwMode="auto">
            <a:xfrm>
              <a:off x="2246" y="2197"/>
              <a:ext cx="287" cy="289"/>
            </a:xfrm>
            <a:custGeom>
              <a:avLst/>
              <a:gdLst>
                <a:gd name="T0" fmla="*/ 0 w 1122"/>
                <a:gd name="T1" fmla="*/ 1122 h 1122"/>
                <a:gd name="T2" fmla="*/ 1121 w 1122"/>
                <a:gd name="T3" fmla="*/ 0 h 1122"/>
                <a:gd name="T4" fmla="*/ 1122 w 1122"/>
                <a:gd name="T5" fmla="*/ 0 h 1122"/>
              </a:gdLst>
              <a:ahLst/>
              <a:cxnLst>
                <a:cxn ang="0">
                  <a:pos x="T0" y="T1"/>
                </a:cxn>
                <a:cxn ang="0">
                  <a:pos x="T2" y="T3"/>
                </a:cxn>
                <a:cxn ang="0">
                  <a:pos x="T4" y="T5"/>
                </a:cxn>
              </a:cxnLst>
              <a:rect l="0" t="0" r="r" b="b"/>
              <a:pathLst>
                <a:path w="1122" h="1122">
                  <a:moveTo>
                    <a:pt x="0" y="1122"/>
                  </a:moveTo>
                  <a:lnTo>
                    <a:pt x="1121" y="0"/>
                  </a:lnTo>
                  <a:lnTo>
                    <a:pt x="11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49" name="Freeform 157"/>
            <p:cNvSpPr>
              <a:spLocks/>
            </p:cNvSpPr>
            <p:nvPr/>
          </p:nvSpPr>
          <p:spPr bwMode="auto">
            <a:xfrm>
              <a:off x="2280" y="2172"/>
              <a:ext cx="308" cy="306"/>
            </a:xfrm>
            <a:custGeom>
              <a:avLst/>
              <a:gdLst>
                <a:gd name="T0" fmla="*/ 0 w 1201"/>
                <a:gd name="T1" fmla="*/ 1200 h 1200"/>
                <a:gd name="T2" fmla="*/ 1200 w 1201"/>
                <a:gd name="T3" fmla="*/ 0 h 1200"/>
                <a:gd name="T4" fmla="*/ 1201 w 1201"/>
                <a:gd name="T5" fmla="*/ 0 h 1200"/>
              </a:gdLst>
              <a:ahLst/>
              <a:cxnLst>
                <a:cxn ang="0">
                  <a:pos x="T0" y="T1"/>
                </a:cxn>
                <a:cxn ang="0">
                  <a:pos x="T2" y="T3"/>
                </a:cxn>
                <a:cxn ang="0">
                  <a:pos x="T4" y="T5"/>
                </a:cxn>
              </a:cxnLst>
              <a:rect l="0" t="0" r="r" b="b"/>
              <a:pathLst>
                <a:path w="1201" h="1200">
                  <a:moveTo>
                    <a:pt x="0" y="1200"/>
                  </a:moveTo>
                  <a:lnTo>
                    <a:pt x="1200" y="0"/>
                  </a:lnTo>
                  <a:lnTo>
                    <a:pt x="120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0" name="Freeform 158"/>
            <p:cNvSpPr>
              <a:spLocks/>
            </p:cNvSpPr>
            <p:nvPr/>
          </p:nvSpPr>
          <p:spPr bwMode="auto">
            <a:xfrm>
              <a:off x="2318" y="2146"/>
              <a:ext cx="320" cy="322"/>
            </a:xfrm>
            <a:custGeom>
              <a:avLst/>
              <a:gdLst>
                <a:gd name="T0" fmla="*/ 0 w 1247"/>
                <a:gd name="T1" fmla="*/ 1247 h 1247"/>
                <a:gd name="T2" fmla="*/ 1233 w 1247"/>
                <a:gd name="T3" fmla="*/ 12 h 1247"/>
                <a:gd name="T4" fmla="*/ 1246 w 1247"/>
                <a:gd name="T5" fmla="*/ 0 h 1247"/>
                <a:gd name="T6" fmla="*/ 1247 w 1247"/>
                <a:gd name="T7" fmla="*/ 0 h 1247"/>
              </a:gdLst>
              <a:ahLst/>
              <a:cxnLst>
                <a:cxn ang="0">
                  <a:pos x="T0" y="T1"/>
                </a:cxn>
                <a:cxn ang="0">
                  <a:pos x="T2" y="T3"/>
                </a:cxn>
                <a:cxn ang="0">
                  <a:pos x="T4" y="T5"/>
                </a:cxn>
                <a:cxn ang="0">
                  <a:pos x="T6" y="T7"/>
                </a:cxn>
              </a:cxnLst>
              <a:rect l="0" t="0" r="r" b="b"/>
              <a:pathLst>
                <a:path w="1247" h="1247">
                  <a:moveTo>
                    <a:pt x="0" y="1247"/>
                  </a:moveTo>
                  <a:lnTo>
                    <a:pt x="1233" y="12"/>
                  </a:lnTo>
                  <a:lnTo>
                    <a:pt x="1246" y="0"/>
                  </a:lnTo>
                  <a:lnTo>
                    <a:pt x="124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1" name="Freeform 159"/>
            <p:cNvSpPr>
              <a:spLocks/>
            </p:cNvSpPr>
            <p:nvPr/>
          </p:nvSpPr>
          <p:spPr bwMode="auto">
            <a:xfrm>
              <a:off x="2360" y="2128"/>
              <a:ext cx="324" cy="325"/>
            </a:xfrm>
            <a:custGeom>
              <a:avLst/>
              <a:gdLst>
                <a:gd name="T0" fmla="*/ 0 w 1266"/>
                <a:gd name="T1" fmla="*/ 1265 h 1265"/>
                <a:gd name="T2" fmla="*/ 1071 w 1266"/>
                <a:gd name="T3" fmla="*/ 194 h 1265"/>
                <a:gd name="T4" fmla="*/ 1265 w 1266"/>
                <a:gd name="T5" fmla="*/ 0 h 1265"/>
                <a:gd name="T6" fmla="*/ 1266 w 1266"/>
                <a:gd name="T7" fmla="*/ 0 h 1265"/>
              </a:gdLst>
              <a:ahLst/>
              <a:cxnLst>
                <a:cxn ang="0">
                  <a:pos x="T0" y="T1"/>
                </a:cxn>
                <a:cxn ang="0">
                  <a:pos x="T2" y="T3"/>
                </a:cxn>
                <a:cxn ang="0">
                  <a:pos x="T4" y="T5"/>
                </a:cxn>
                <a:cxn ang="0">
                  <a:pos x="T6" y="T7"/>
                </a:cxn>
              </a:cxnLst>
              <a:rect l="0" t="0" r="r" b="b"/>
              <a:pathLst>
                <a:path w="1266" h="1265">
                  <a:moveTo>
                    <a:pt x="0" y="1265"/>
                  </a:moveTo>
                  <a:lnTo>
                    <a:pt x="1071" y="194"/>
                  </a:lnTo>
                  <a:lnTo>
                    <a:pt x="1265" y="0"/>
                  </a:lnTo>
                  <a:lnTo>
                    <a:pt x="126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2" name="Freeform 160"/>
            <p:cNvSpPr>
              <a:spLocks/>
            </p:cNvSpPr>
            <p:nvPr/>
          </p:nvSpPr>
          <p:spPr bwMode="auto">
            <a:xfrm>
              <a:off x="2405" y="2112"/>
              <a:ext cx="322" cy="323"/>
            </a:xfrm>
            <a:custGeom>
              <a:avLst/>
              <a:gdLst>
                <a:gd name="T0" fmla="*/ 0 w 1259"/>
                <a:gd name="T1" fmla="*/ 1259 h 1259"/>
                <a:gd name="T2" fmla="*/ 895 w 1259"/>
                <a:gd name="T3" fmla="*/ 363 h 1259"/>
                <a:gd name="T4" fmla="*/ 1258 w 1259"/>
                <a:gd name="T5" fmla="*/ 0 h 1259"/>
                <a:gd name="T6" fmla="*/ 1259 w 1259"/>
                <a:gd name="T7" fmla="*/ 0 h 1259"/>
              </a:gdLst>
              <a:ahLst/>
              <a:cxnLst>
                <a:cxn ang="0">
                  <a:pos x="T0" y="T1"/>
                </a:cxn>
                <a:cxn ang="0">
                  <a:pos x="T2" y="T3"/>
                </a:cxn>
                <a:cxn ang="0">
                  <a:pos x="T4" y="T5"/>
                </a:cxn>
                <a:cxn ang="0">
                  <a:pos x="T6" y="T7"/>
                </a:cxn>
              </a:cxnLst>
              <a:rect l="0" t="0" r="r" b="b"/>
              <a:pathLst>
                <a:path w="1259" h="1259">
                  <a:moveTo>
                    <a:pt x="0" y="1259"/>
                  </a:moveTo>
                  <a:lnTo>
                    <a:pt x="895" y="363"/>
                  </a:lnTo>
                  <a:lnTo>
                    <a:pt x="1258" y="0"/>
                  </a:lnTo>
                  <a:lnTo>
                    <a:pt x="125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3" name="Freeform 161"/>
            <p:cNvSpPr>
              <a:spLocks/>
            </p:cNvSpPr>
            <p:nvPr/>
          </p:nvSpPr>
          <p:spPr bwMode="auto">
            <a:xfrm>
              <a:off x="2454" y="2099"/>
              <a:ext cx="314" cy="314"/>
            </a:xfrm>
            <a:custGeom>
              <a:avLst/>
              <a:gdLst>
                <a:gd name="T0" fmla="*/ 0 w 1223"/>
                <a:gd name="T1" fmla="*/ 1223 h 1223"/>
                <a:gd name="T2" fmla="*/ 704 w 1223"/>
                <a:gd name="T3" fmla="*/ 518 h 1223"/>
                <a:gd name="T4" fmla="*/ 1222 w 1223"/>
                <a:gd name="T5" fmla="*/ 0 h 1223"/>
                <a:gd name="T6" fmla="*/ 1223 w 1223"/>
                <a:gd name="T7" fmla="*/ 0 h 1223"/>
              </a:gdLst>
              <a:ahLst/>
              <a:cxnLst>
                <a:cxn ang="0">
                  <a:pos x="T0" y="T1"/>
                </a:cxn>
                <a:cxn ang="0">
                  <a:pos x="T2" y="T3"/>
                </a:cxn>
                <a:cxn ang="0">
                  <a:pos x="T4" y="T5"/>
                </a:cxn>
                <a:cxn ang="0">
                  <a:pos x="T6" y="T7"/>
                </a:cxn>
              </a:cxnLst>
              <a:rect l="0" t="0" r="r" b="b"/>
              <a:pathLst>
                <a:path w="1223" h="1223">
                  <a:moveTo>
                    <a:pt x="0" y="1223"/>
                  </a:moveTo>
                  <a:lnTo>
                    <a:pt x="704" y="518"/>
                  </a:lnTo>
                  <a:lnTo>
                    <a:pt x="1222" y="0"/>
                  </a:lnTo>
                  <a:lnTo>
                    <a:pt x="12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4" name="Freeform 162"/>
            <p:cNvSpPr>
              <a:spLocks/>
            </p:cNvSpPr>
            <p:nvPr/>
          </p:nvSpPr>
          <p:spPr bwMode="auto">
            <a:xfrm>
              <a:off x="2506" y="2090"/>
              <a:ext cx="297" cy="298"/>
            </a:xfrm>
            <a:custGeom>
              <a:avLst/>
              <a:gdLst>
                <a:gd name="T0" fmla="*/ 0 w 1159"/>
                <a:gd name="T1" fmla="*/ 1159 h 1159"/>
                <a:gd name="T2" fmla="*/ 500 w 1159"/>
                <a:gd name="T3" fmla="*/ 659 h 1159"/>
                <a:gd name="T4" fmla="*/ 1157 w 1159"/>
                <a:gd name="T5" fmla="*/ 0 h 1159"/>
                <a:gd name="T6" fmla="*/ 1159 w 1159"/>
                <a:gd name="T7" fmla="*/ 0 h 1159"/>
              </a:gdLst>
              <a:ahLst/>
              <a:cxnLst>
                <a:cxn ang="0">
                  <a:pos x="T0" y="T1"/>
                </a:cxn>
                <a:cxn ang="0">
                  <a:pos x="T2" y="T3"/>
                </a:cxn>
                <a:cxn ang="0">
                  <a:pos x="T4" y="T5"/>
                </a:cxn>
                <a:cxn ang="0">
                  <a:pos x="T6" y="T7"/>
                </a:cxn>
              </a:cxnLst>
              <a:rect l="0" t="0" r="r" b="b"/>
              <a:pathLst>
                <a:path w="1159" h="1159">
                  <a:moveTo>
                    <a:pt x="0" y="1159"/>
                  </a:moveTo>
                  <a:lnTo>
                    <a:pt x="500" y="659"/>
                  </a:lnTo>
                  <a:lnTo>
                    <a:pt x="1157" y="0"/>
                  </a:lnTo>
                  <a:lnTo>
                    <a:pt x="115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5" name="Freeform 163"/>
            <p:cNvSpPr>
              <a:spLocks/>
            </p:cNvSpPr>
            <p:nvPr/>
          </p:nvSpPr>
          <p:spPr bwMode="auto">
            <a:xfrm>
              <a:off x="2563" y="2086"/>
              <a:ext cx="272" cy="273"/>
            </a:xfrm>
            <a:custGeom>
              <a:avLst/>
              <a:gdLst>
                <a:gd name="T0" fmla="*/ 0 w 1060"/>
                <a:gd name="T1" fmla="*/ 1060 h 1060"/>
                <a:gd name="T2" fmla="*/ 278 w 1060"/>
                <a:gd name="T3" fmla="*/ 782 h 1060"/>
                <a:gd name="T4" fmla="*/ 1059 w 1060"/>
                <a:gd name="T5" fmla="*/ 0 h 1060"/>
                <a:gd name="T6" fmla="*/ 1060 w 1060"/>
                <a:gd name="T7" fmla="*/ 0 h 1060"/>
              </a:gdLst>
              <a:ahLst/>
              <a:cxnLst>
                <a:cxn ang="0">
                  <a:pos x="T0" y="T1"/>
                </a:cxn>
                <a:cxn ang="0">
                  <a:pos x="T2" y="T3"/>
                </a:cxn>
                <a:cxn ang="0">
                  <a:pos x="T4" y="T5"/>
                </a:cxn>
                <a:cxn ang="0">
                  <a:pos x="T6" y="T7"/>
                </a:cxn>
              </a:cxnLst>
              <a:rect l="0" t="0" r="r" b="b"/>
              <a:pathLst>
                <a:path w="1060" h="1060">
                  <a:moveTo>
                    <a:pt x="0" y="1060"/>
                  </a:moveTo>
                  <a:lnTo>
                    <a:pt x="278" y="782"/>
                  </a:lnTo>
                  <a:lnTo>
                    <a:pt x="1059" y="0"/>
                  </a:lnTo>
                  <a:lnTo>
                    <a:pt x="106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6" name="Freeform 164"/>
            <p:cNvSpPr>
              <a:spLocks/>
            </p:cNvSpPr>
            <p:nvPr/>
          </p:nvSpPr>
          <p:spPr bwMode="auto">
            <a:xfrm>
              <a:off x="2626" y="2087"/>
              <a:ext cx="235" cy="235"/>
            </a:xfrm>
            <a:custGeom>
              <a:avLst/>
              <a:gdLst>
                <a:gd name="T0" fmla="*/ 0 w 914"/>
                <a:gd name="T1" fmla="*/ 913 h 913"/>
                <a:gd name="T2" fmla="*/ 33 w 914"/>
                <a:gd name="T3" fmla="*/ 880 h 913"/>
                <a:gd name="T4" fmla="*/ 913 w 914"/>
                <a:gd name="T5" fmla="*/ 0 h 913"/>
                <a:gd name="T6" fmla="*/ 914 w 914"/>
                <a:gd name="T7" fmla="*/ 0 h 913"/>
              </a:gdLst>
              <a:ahLst/>
              <a:cxnLst>
                <a:cxn ang="0">
                  <a:pos x="T0" y="T1"/>
                </a:cxn>
                <a:cxn ang="0">
                  <a:pos x="T2" y="T3"/>
                </a:cxn>
                <a:cxn ang="0">
                  <a:pos x="T4" y="T5"/>
                </a:cxn>
                <a:cxn ang="0">
                  <a:pos x="T6" y="T7"/>
                </a:cxn>
              </a:cxnLst>
              <a:rect l="0" t="0" r="r" b="b"/>
              <a:pathLst>
                <a:path w="914" h="913">
                  <a:moveTo>
                    <a:pt x="0" y="913"/>
                  </a:moveTo>
                  <a:lnTo>
                    <a:pt x="33" y="880"/>
                  </a:lnTo>
                  <a:lnTo>
                    <a:pt x="913" y="0"/>
                  </a:lnTo>
                  <a:lnTo>
                    <a:pt x="9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7" name="Freeform 165"/>
            <p:cNvSpPr>
              <a:spLocks/>
            </p:cNvSpPr>
            <p:nvPr/>
          </p:nvSpPr>
          <p:spPr bwMode="auto">
            <a:xfrm>
              <a:off x="2698" y="2099"/>
              <a:ext cx="179" cy="177"/>
            </a:xfrm>
            <a:custGeom>
              <a:avLst/>
              <a:gdLst>
                <a:gd name="T0" fmla="*/ 0 w 693"/>
                <a:gd name="T1" fmla="*/ 692 h 692"/>
                <a:gd name="T2" fmla="*/ 692 w 693"/>
                <a:gd name="T3" fmla="*/ 0 h 692"/>
                <a:gd name="T4" fmla="*/ 693 w 693"/>
                <a:gd name="T5" fmla="*/ 0 h 692"/>
              </a:gdLst>
              <a:ahLst/>
              <a:cxnLst>
                <a:cxn ang="0">
                  <a:pos x="T0" y="T1"/>
                </a:cxn>
                <a:cxn ang="0">
                  <a:pos x="T2" y="T3"/>
                </a:cxn>
                <a:cxn ang="0">
                  <a:pos x="T4" y="T5"/>
                </a:cxn>
              </a:cxnLst>
              <a:rect l="0" t="0" r="r" b="b"/>
              <a:pathLst>
                <a:path w="693" h="692">
                  <a:moveTo>
                    <a:pt x="0" y="692"/>
                  </a:moveTo>
                  <a:lnTo>
                    <a:pt x="692" y="0"/>
                  </a:lnTo>
                  <a:lnTo>
                    <a:pt x="6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8" name="Freeform 166"/>
            <p:cNvSpPr>
              <a:spLocks/>
            </p:cNvSpPr>
            <p:nvPr/>
          </p:nvSpPr>
          <p:spPr bwMode="auto">
            <a:xfrm>
              <a:off x="2801" y="2139"/>
              <a:ext cx="61" cy="62"/>
            </a:xfrm>
            <a:custGeom>
              <a:avLst/>
              <a:gdLst>
                <a:gd name="T0" fmla="*/ 0 w 239"/>
                <a:gd name="T1" fmla="*/ 237 h 237"/>
                <a:gd name="T2" fmla="*/ 238 w 239"/>
                <a:gd name="T3" fmla="*/ 0 h 237"/>
                <a:gd name="T4" fmla="*/ 239 w 239"/>
                <a:gd name="T5" fmla="*/ 0 h 237"/>
              </a:gdLst>
              <a:ahLst/>
              <a:cxnLst>
                <a:cxn ang="0">
                  <a:pos x="T0" y="T1"/>
                </a:cxn>
                <a:cxn ang="0">
                  <a:pos x="T2" y="T3"/>
                </a:cxn>
                <a:cxn ang="0">
                  <a:pos x="T4" y="T5"/>
                </a:cxn>
              </a:cxnLst>
              <a:rect l="0" t="0" r="r" b="b"/>
              <a:pathLst>
                <a:path w="239" h="237">
                  <a:moveTo>
                    <a:pt x="0" y="237"/>
                  </a:moveTo>
                  <a:lnTo>
                    <a:pt x="238" y="0"/>
                  </a:lnTo>
                  <a:lnTo>
                    <a:pt x="2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59" name="Freeform 167"/>
            <p:cNvSpPr>
              <a:spLocks/>
            </p:cNvSpPr>
            <p:nvPr/>
          </p:nvSpPr>
          <p:spPr bwMode="auto">
            <a:xfrm>
              <a:off x="2636" y="2316"/>
              <a:ext cx="1" cy="202"/>
            </a:xfrm>
            <a:custGeom>
              <a:avLst/>
              <a:gdLst>
                <a:gd name="T0" fmla="*/ 0 w 1"/>
                <a:gd name="T1" fmla="*/ 783 h 783"/>
                <a:gd name="T2" fmla="*/ 0 w 1"/>
                <a:gd name="T3" fmla="*/ 0 h 783"/>
                <a:gd name="T4" fmla="*/ 1 w 1"/>
                <a:gd name="T5" fmla="*/ 0 h 783"/>
              </a:gdLst>
              <a:ahLst/>
              <a:cxnLst>
                <a:cxn ang="0">
                  <a:pos x="T0" y="T1"/>
                </a:cxn>
                <a:cxn ang="0">
                  <a:pos x="T2" y="T3"/>
                </a:cxn>
                <a:cxn ang="0">
                  <a:pos x="T4" y="T5"/>
                </a:cxn>
              </a:cxnLst>
              <a:rect l="0" t="0" r="r" b="b"/>
              <a:pathLst>
                <a:path w="1" h="783">
                  <a:moveTo>
                    <a:pt x="0" y="783"/>
                  </a:moveTo>
                  <a:lnTo>
                    <a:pt x="0" y="0"/>
                  </a:lnTo>
                  <a:lnTo>
                    <a:pt x="1" y="0"/>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9560" name="Line 168"/>
            <p:cNvSpPr>
              <a:spLocks noChangeShapeType="1"/>
            </p:cNvSpPr>
            <p:nvPr/>
          </p:nvSpPr>
          <p:spPr bwMode="auto">
            <a:xfrm flipV="1">
              <a:off x="2194" y="2096"/>
              <a:ext cx="679" cy="377"/>
            </a:xfrm>
            <a:prstGeom prst="line">
              <a:avLst/>
            </a:prstGeom>
            <a:noFill/>
            <a:ln w="190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9561" name="Arc 169"/>
            <p:cNvSpPr>
              <a:spLocks/>
            </p:cNvSpPr>
            <p:nvPr/>
          </p:nvSpPr>
          <p:spPr bwMode="auto">
            <a:xfrm rot="-10800000">
              <a:off x="2495" y="2291"/>
              <a:ext cx="152" cy="11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59562" name="Text Box 170"/>
            <p:cNvSpPr txBox="1">
              <a:spLocks noChangeArrowheads="1"/>
            </p:cNvSpPr>
            <p:nvPr/>
          </p:nvSpPr>
          <p:spPr bwMode="auto">
            <a:xfrm>
              <a:off x="2380" y="2275"/>
              <a:ext cx="27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22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2000">
                  <a:solidFill>
                    <a:schemeClr val="tx1"/>
                  </a:solidFill>
                  <a:effectLst/>
                </a:rPr>
                <a:t>α</a:t>
              </a:r>
            </a:p>
          </p:txBody>
        </p:sp>
        <p:sp>
          <p:nvSpPr>
            <p:cNvPr id="59563" name="Arc 171"/>
            <p:cNvSpPr>
              <a:spLocks/>
            </p:cNvSpPr>
            <p:nvPr/>
          </p:nvSpPr>
          <p:spPr bwMode="auto">
            <a:xfrm rot="-10800000">
              <a:off x="2553" y="1825"/>
              <a:ext cx="77" cy="47"/>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2225">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59564" name="Text Box 172"/>
            <p:cNvSpPr txBox="1">
              <a:spLocks noChangeArrowheads="1"/>
            </p:cNvSpPr>
            <p:nvPr/>
          </p:nvSpPr>
          <p:spPr bwMode="auto">
            <a:xfrm>
              <a:off x="2424" y="1779"/>
              <a:ext cx="269"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22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2000">
                  <a:solidFill>
                    <a:schemeClr val="tx1"/>
                  </a:solidFill>
                  <a:effectLst/>
                  <a:cs typeface="Times New Roman" pitchFamily="18" charset="0"/>
                </a:rPr>
                <a:t>θ</a:t>
              </a:r>
            </a:p>
          </p:txBody>
        </p:sp>
      </p:grpSp>
      <p:sp>
        <p:nvSpPr>
          <p:cNvPr id="59565" name="Text Box 173"/>
          <p:cNvSpPr txBox="1">
            <a:spLocks noChangeArrowheads="1"/>
          </p:cNvSpPr>
          <p:nvPr/>
        </p:nvSpPr>
        <p:spPr bwMode="auto">
          <a:xfrm>
            <a:off x="6848475" y="3192463"/>
            <a:ext cx="1336675" cy="884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4000">
                <a:solidFill>
                  <a:schemeClr val="tx2"/>
                </a:solidFill>
                <a:effectLst/>
              </a:rPr>
              <a:t>α</a:t>
            </a:r>
            <a:r>
              <a:rPr lang="en-US" sz="4000">
                <a:solidFill>
                  <a:schemeClr val="tx2"/>
                </a:solidFill>
                <a:effectLst/>
              </a:rPr>
              <a:t> &gt; </a:t>
            </a:r>
            <a:r>
              <a:rPr lang="el-GR" sz="4000">
                <a:solidFill>
                  <a:schemeClr val="tx2"/>
                </a:solidFill>
                <a:effectLst/>
              </a:rPr>
              <a:t>θ</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9395"/>
                                        </p:tgtEl>
                                        <p:attrNameLst>
                                          <p:attrName>style.visibility</p:attrName>
                                        </p:attrNameLst>
                                      </p:cBhvr>
                                      <p:to>
                                        <p:strVal val="visible"/>
                                      </p:to>
                                    </p:set>
                                    <p:animEffect transition="in" filter="dissolve">
                                      <p:cBhvr>
                                        <p:cTn id="7" dur="500"/>
                                        <p:tgtEl>
                                          <p:spTgt spid="593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9397"/>
                                        </p:tgtEl>
                                        <p:attrNameLst>
                                          <p:attrName>style.visibility</p:attrName>
                                        </p:attrNameLst>
                                      </p:cBhvr>
                                      <p:to>
                                        <p:strVal val="visible"/>
                                      </p:to>
                                    </p:set>
                                    <p:animEffect transition="in" filter="dissolve">
                                      <p:cBhvr>
                                        <p:cTn id="12" dur="500"/>
                                        <p:tgtEl>
                                          <p:spTgt spid="5939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9394">
                                            <p:txEl>
                                              <p:pRg st="0" end="0"/>
                                            </p:txEl>
                                          </p:spTgt>
                                        </p:tgtEl>
                                        <p:attrNameLst>
                                          <p:attrName>style.visibility</p:attrName>
                                        </p:attrNameLst>
                                      </p:cBhvr>
                                      <p:to>
                                        <p:strVal val="visible"/>
                                      </p:to>
                                    </p:set>
                                    <p:anim calcmode="lin" valueType="num">
                                      <p:cBhvr additive="base">
                                        <p:cTn id="17" dur="500" fill="hold"/>
                                        <p:tgtEl>
                                          <p:spTgt spid="5939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939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9394">
                                            <p:txEl>
                                              <p:pRg st="1" end="1"/>
                                            </p:txEl>
                                          </p:spTgt>
                                        </p:tgtEl>
                                        <p:attrNameLst>
                                          <p:attrName>style.visibility</p:attrName>
                                        </p:attrNameLst>
                                      </p:cBhvr>
                                      <p:to>
                                        <p:strVal val="visible"/>
                                      </p:to>
                                    </p:set>
                                    <p:anim calcmode="lin" valueType="num">
                                      <p:cBhvr additive="base">
                                        <p:cTn id="23" dur="500" fill="hold"/>
                                        <p:tgtEl>
                                          <p:spTgt spid="59394">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939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9565"/>
                                        </p:tgtEl>
                                        <p:attrNameLst>
                                          <p:attrName>style.visibility</p:attrName>
                                        </p:attrNameLst>
                                      </p:cBhvr>
                                      <p:to>
                                        <p:strVal val="visible"/>
                                      </p:to>
                                    </p:set>
                                    <p:animEffect transition="in" filter="dissolve">
                                      <p:cBhvr>
                                        <p:cTn id="29" dur="500"/>
                                        <p:tgtEl>
                                          <p:spTgt spid="5956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59398"/>
                                        </p:tgtEl>
                                        <p:attrNameLst>
                                          <p:attrName>style.visibility</p:attrName>
                                        </p:attrNameLst>
                                      </p:cBhvr>
                                      <p:to>
                                        <p:strVal val="visible"/>
                                      </p:to>
                                    </p:set>
                                    <p:animEffect transition="in" filter="dissolve">
                                      <p:cBhvr>
                                        <p:cTn id="34" dur="500"/>
                                        <p:tgtEl>
                                          <p:spTgt spid="593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build="p" autoUpdateAnimBg="0"/>
      <p:bldP spid="59395" grpId="0" animBg="1" autoUpdateAnimBg="0"/>
      <p:bldP spid="59397" grpId="0" animBg="1"/>
      <p:bldP spid="59565" grpId="0"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7939" name="Freeform 3"/>
          <p:cNvSpPr>
            <a:spLocks/>
          </p:cNvSpPr>
          <p:nvPr/>
        </p:nvSpPr>
        <p:spPr bwMode="auto">
          <a:xfrm>
            <a:off x="4545013" y="2509838"/>
            <a:ext cx="3175" cy="915987"/>
          </a:xfrm>
          <a:custGeom>
            <a:avLst/>
            <a:gdLst>
              <a:gd name="T0" fmla="*/ 0 w 1"/>
              <a:gd name="T1" fmla="*/ 2656 h 2656"/>
              <a:gd name="T2" fmla="*/ 0 w 1"/>
              <a:gd name="T3" fmla="*/ 0 h 2656"/>
              <a:gd name="T4" fmla="*/ 1 w 1"/>
              <a:gd name="T5" fmla="*/ 0 h 2656"/>
            </a:gdLst>
            <a:ahLst/>
            <a:cxnLst>
              <a:cxn ang="0">
                <a:pos x="T0" y="T1"/>
              </a:cxn>
              <a:cxn ang="0">
                <a:pos x="T2" y="T3"/>
              </a:cxn>
              <a:cxn ang="0">
                <a:pos x="T4" y="T5"/>
              </a:cxn>
            </a:cxnLst>
            <a:rect l="0" t="0" r="r" b="b"/>
            <a:pathLst>
              <a:path w="1" h="2656">
                <a:moveTo>
                  <a:pt x="0" y="265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0" name="Freeform 4"/>
          <p:cNvSpPr>
            <a:spLocks/>
          </p:cNvSpPr>
          <p:nvPr/>
        </p:nvSpPr>
        <p:spPr bwMode="auto">
          <a:xfrm>
            <a:off x="1416050" y="288925"/>
            <a:ext cx="6261100" cy="6273800"/>
          </a:xfrm>
          <a:custGeom>
            <a:avLst/>
            <a:gdLst>
              <a:gd name="T0" fmla="*/ 18172 w 18173"/>
              <a:gd name="T1" fmla="*/ 9097 h 18194"/>
              <a:gd name="T2" fmla="*/ 18095 w 18173"/>
              <a:gd name="T3" fmla="*/ 7909 h 18194"/>
              <a:gd name="T4" fmla="*/ 17863 w 18173"/>
              <a:gd name="T5" fmla="*/ 6742 h 18194"/>
              <a:gd name="T6" fmla="*/ 17481 w 18173"/>
              <a:gd name="T7" fmla="*/ 5616 h 18194"/>
              <a:gd name="T8" fmla="*/ 16955 w 18173"/>
              <a:gd name="T9" fmla="*/ 4548 h 18194"/>
              <a:gd name="T10" fmla="*/ 16295 w 18173"/>
              <a:gd name="T11" fmla="*/ 3558 h 18194"/>
              <a:gd name="T12" fmla="*/ 15511 w 18173"/>
              <a:gd name="T13" fmla="*/ 2664 h 18194"/>
              <a:gd name="T14" fmla="*/ 14617 w 18173"/>
              <a:gd name="T15" fmla="*/ 1880 h 18194"/>
              <a:gd name="T16" fmla="*/ 13629 w 18173"/>
              <a:gd name="T17" fmla="*/ 1218 h 18194"/>
              <a:gd name="T18" fmla="*/ 12563 w 18173"/>
              <a:gd name="T19" fmla="*/ 693 h 18194"/>
              <a:gd name="T20" fmla="*/ 11438 w 18173"/>
              <a:gd name="T21" fmla="*/ 310 h 18194"/>
              <a:gd name="T22" fmla="*/ 10272 w 18173"/>
              <a:gd name="T23" fmla="*/ 77 h 18194"/>
              <a:gd name="T24" fmla="*/ 9086 w 18173"/>
              <a:gd name="T25" fmla="*/ 0 h 18194"/>
              <a:gd name="T26" fmla="*/ 7900 w 18173"/>
              <a:gd name="T27" fmla="*/ 77 h 18194"/>
              <a:gd name="T28" fmla="*/ 6734 w 18173"/>
              <a:gd name="T29" fmla="*/ 310 h 18194"/>
              <a:gd name="T30" fmla="*/ 5609 w 18173"/>
              <a:gd name="T31" fmla="*/ 693 h 18194"/>
              <a:gd name="T32" fmla="*/ 4544 w 18173"/>
              <a:gd name="T33" fmla="*/ 1218 h 18194"/>
              <a:gd name="T34" fmla="*/ 3555 w 18173"/>
              <a:gd name="T35" fmla="*/ 1880 h 18194"/>
              <a:gd name="T36" fmla="*/ 2662 w 18173"/>
              <a:gd name="T37" fmla="*/ 2664 h 18194"/>
              <a:gd name="T38" fmla="*/ 1877 w 18173"/>
              <a:gd name="T39" fmla="*/ 3558 h 18194"/>
              <a:gd name="T40" fmla="*/ 1217 w 18173"/>
              <a:gd name="T41" fmla="*/ 4548 h 18194"/>
              <a:gd name="T42" fmla="*/ 692 w 18173"/>
              <a:gd name="T43" fmla="*/ 5616 h 18194"/>
              <a:gd name="T44" fmla="*/ 310 w 18173"/>
              <a:gd name="T45" fmla="*/ 6742 h 18194"/>
              <a:gd name="T46" fmla="*/ 77 w 18173"/>
              <a:gd name="T47" fmla="*/ 7909 h 18194"/>
              <a:gd name="T48" fmla="*/ 0 w 18173"/>
              <a:gd name="T49" fmla="*/ 9097 h 18194"/>
              <a:gd name="T50" fmla="*/ 77 w 18173"/>
              <a:gd name="T51" fmla="*/ 10284 h 18194"/>
              <a:gd name="T52" fmla="*/ 310 w 18173"/>
              <a:gd name="T53" fmla="*/ 11451 h 18194"/>
              <a:gd name="T54" fmla="*/ 692 w 18173"/>
              <a:gd name="T55" fmla="*/ 12578 h 18194"/>
              <a:gd name="T56" fmla="*/ 1217 w 18173"/>
              <a:gd name="T57" fmla="*/ 13645 h 18194"/>
              <a:gd name="T58" fmla="*/ 1877 w 18173"/>
              <a:gd name="T59" fmla="*/ 14634 h 18194"/>
              <a:gd name="T60" fmla="*/ 2662 w 18173"/>
              <a:gd name="T61" fmla="*/ 15529 h 18194"/>
              <a:gd name="T62" fmla="*/ 3555 w 18173"/>
              <a:gd name="T63" fmla="*/ 16313 h 18194"/>
              <a:gd name="T64" fmla="*/ 4544 w 18173"/>
              <a:gd name="T65" fmla="*/ 16974 h 18194"/>
              <a:gd name="T66" fmla="*/ 5609 w 18173"/>
              <a:gd name="T67" fmla="*/ 17501 h 18194"/>
              <a:gd name="T68" fmla="*/ 6734 w 18173"/>
              <a:gd name="T69" fmla="*/ 17883 h 18194"/>
              <a:gd name="T70" fmla="*/ 7900 w 18173"/>
              <a:gd name="T71" fmla="*/ 18116 h 18194"/>
              <a:gd name="T72" fmla="*/ 9086 w 18173"/>
              <a:gd name="T73" fmla="*/ 18194 h 18194"/>
              <a:gd name="T74" fmla="*/ 10272 w 18173"/>
              <a:gd name="T75" fmla="*/ 18116 h 18194"/>
              <a:gd name="T76" fmla="*/ 11438 w 18173"/>
              <a:gd name="T77" fmla="*/ 17883 h 18194"/>
              <a:gd name="T78" fmla="*/ 12563 w 18173"/>
              <a:gd name="T79" fmla="*/ 17501 h 18194"/>
              <a:gd name="T80" fmla="*/ 13629 w 18173"/>
              <a:gd name="T81" fmla="*/ 16974 h 18194"/>
              <a:gd name="T82" fmla="*/ 14617 w 18173"/>
              <a:gd name="T83" fmla="*/ 16313 h 18194"/>
              <a:gd name="T84" fmla="*/ 15511 w 18173"/>
              <a:gd name="T85" fmla="*/ 15529 h 18194"/>
              <a:gd name="T86" fmla="*/ 16295 w 18173"/>
              <a:gd name="T87" fmla="*/ 14634 h 18194"/>
              <a:gd name="T88" fmla="*/ 16955 w 18173"/>
              <a:gd name="T89" fmla="*/ 13645 h 18194"/>
              <a:gd name="T90" fmla="*/ 17481 w 18173"/>
              <a:gd name="T91" fmla="*/ 12578 h 18194"/>
              <a:gd name="T92" fmla="*/ 17863 w 18173"/>
              <a:gd name="T93" fmla="*/ 11451 h 18194"/>
              <a:gd name="T94" fmla="*/ 18095 w 18173"/>
              <a:gd name="T95" fmla="*/ 10284 h 18194"/>
              <a:gd name="T96" fmla="*/ 18172 w 18173"/>
              <a:gd name="T97" fmla="*/ 9097 h 18194"/>
              <a:gd name="T98" fmla="*/ 18173 w 18173"/>
              <a:gd name="T99" fmla="*/ 9097 h 18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73" h="18194">
                <a:moveTo>
                  <a:pt x="18172" y="9097"/>
                </a:moveTo>
                <a:lnTo>
                  <a:pt x="18095" y="7909"/>
                </a:lnTo>
                <a:lnTo>
                  <a:pt x="17863" y="6742"/>
                </a:lnTo>
                <a:lnTo>
                  <a:pt x="17481" y="5616"/>
                </a:lnTo>
                <a:lnTo>
                  <a:pt x="16955" y="4548"/>
                </a:lnTo>
                <a:lnTo>
                  <a:pt x="16295" y="3558"/>
                </a:lnTo>
                <a:lnTo>
                  <a:pt x="15511" y="2664"/>
                </a:lnTo>
                <a:lnTo>
                  <a:pt x="14617" y="1880"/>
                </a:lnTo>
                <a:lnTo>
                  <a:pt x="13629" y="1218"/>
                </a:lnTo>
                <a:lnTo>
                  <a:pt x="12563" y="693"/>
                </a:lnTo>
                <a:lnTo>
                  <a:pt x="11438" y="310"/>
                </a:lnTo>
                <a:lnTo>
                  <a:pt x="10272" y="77"/>
                </a:lnTo>
                <a:lnTo>
                  <a:pt x="9086" y="0"/>
                </a:lnTo>
                <a:lnTo>
                  <a:pt x="7900" y="77"/>
                </a:lnTo>
                <a:lnTo>
                  <a:pt x="6734" y="310"/>
                </a:lnTo>
                <a:lnTo>
                  <a:pt x="5609" y="693"/>
                </a:lnTo>
                <a:lnTo>
                  <a:pt x="4544" y="1218"/>
                </a:lnTo>
                <a:lnTo>
                  <a:pt x="3555" y="1880"/>
                </a:lnTo>
                <a:lnTo>
                  <a:pt x="2662" y="2664"/>
                </a:lnTo>
                <a:lnTo>
                  <a:pt x="1877" y="3558"/>
                </a:lnTo>
                <a:lnTo>
                  <a:pt x="1217" y="4548"/>
                </a:lnTo>
                <a:lnTo>
                  <a:pt x="692" y="5616"/>
                </a:lnTo>
                <a:lnTo>
                  <a:pt x="310" y="6742"/>
                </a:lnTo>
                <a:lnTo>
                  <a:pt x="77" y="7909"/>
                </a:lnTo>
                <a:lnTo>
                  <a:pt x="0" y="9097"/>
                </a:lnTo>
                <a:lnTo>
                  <a:pt x="77" y="10284"/>
                </a:lnTo>
                <a:lnTo>
                  <a:pt x="310" y="11451"/>
                </a:lnTo>
                <a:lnTo>
                  <a:pt x="692" y="12578"/>
                </a:lnTo>
                <a:lnTo>
                  <a:pt x="1217" y="13645"/>
                </a:lnTo>
                <a:lnTo>
                  <a:pt x="1877" y="14634"/>
                </a:lnTo>
                <a:lnTo>
                  <a:pt x="2662" y="15529"/>
                </a:lnTo>
                <a:lnTo>
                  <a:pt x="3555" y="16313"/>
                </a:lnTo>
                <a:lnTo>
                  <a:pt x="4544" y="16974"/>
                </a:lnTo>
                <a:lnTo>
                  <a:pt x="5609" y="17501"/>
                </a:lnTo>
                <a:lnTo>
                  <a:pt x="6734" y="17883"/>
                </a:lnTo>
                <a:lnTo>
                  <a:pt x="7900" y="18116"/>
                </a:lnTo>
                <a:lnTo>
                  <a:pt x="9086" y="18194"/>
                </a:lnTo>
                <a:lnTo>
                  <a:pt x="10272" y="18116"/>
                </a:lnTo>
                <a:lnTo>
                  <a:pt x="11438" y="17883"/>
                </a:lnTo>
                <a:lnTo>
                  <a:pt x="12563" y="17501"/>
                </a:lnTo>
                <a:lnTo>
                  <a:pt x="13629" y="16974"/>
                </a:lnTo>
                <a:lnTo>
                  <a:pt x="14617" y="16313"/>
                </a:lnTo>
                <a:lnTo>
                  <a:pt x="15511" y="15529"/>
                </a:lnTo>
                <a:lnTo>
                  <a:pt x="16295" y="14634"/>
                </a:lnTo>
                <a:lnTo>
                  <a:pt x="16955" y="13645"/>
                </a:lnTo>
                <a:lnTo>
                  <a:pt x="17481" y="12578"/>
                </a:lnTo>
                <a:lnTo>
                  <a:pt x="17863" y="11451"/>
                </a:lnTo>
                <a:lnTo>
                  <a:pt x="18095" y="10284"/>
                </a:lnTo>
                <a:lnTo>
                  <a:pt x="18172" y="9097"/>
                </a:lnTo>
                <a:lnTo>
                  <a:pt x="18173" y="9097"/>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7941" name="Group 5"/>
          <p:cNvGrpSpPr>
            <a:grpSpLocks/>
          </p:cNvGrpSpPr>
          <p:nvPr/>
        </p:nvGrpSpPr>
        <p:grpSpPr bwMode="auto">
          <a:xfrm>
            <a:off x="1835150" y="288925"/>
            <a:ext cx="5842000" cy="6273800"/>
            <a:chOff x="1156" y="182"/>
            <a:chExt cx="3680" cy="3952"/>
          </a:xfrm>
        </p:grpSpPr>
        <p:sp>
          <p:nvSpPr>
            <p:cNvPr id="167942" name="Freeform 6"/>
            <p:cNvSpPr>
              <a:spLocks/>
            </p:cNvSpPr>
            <p:nvPr/>
          </p:nvSpPr>
          <p:spPr bwMode="auto">
            <a:xfrm>
              <a:off x="1876" y="446"/>
              <a:ext cx="1973" cy="3424"/>
            </a:xfrm>
            <a:custGeom>
              <a:avLst/>
              <a:gdLst>
                <a:gd name="T0" fmla="*/ 0 w 9086"/>
                <a:gd name="T1" fmla="*/ 0 h 15756"/>
                <a:gd name="T2" fmla="*/ 9085 w 9086"/>
                <a:gd name="T3" fmla="*/ 15756 h 15756"/>
                <a:gd name="T4" fmla="*/ 9086 w 9086"/>
                <a:gd name="T5" fmla="*/ 15756 h 15756"/>
              </a:gdLst>
              <a:ahLst/>
              <a:cxnLst>
                <a:cxn ang="0">
                  <a:pos x="T0" y="T1"/>
                </a:cxn>
                <a:cxn ang="0">
                  <a:pos x="T2" y="T3"/>
                </a:cxn>
                <a:cxn ang="0">
                  <a:pos x="T4" y="T5"/>
                </a:cxn>
              </a:cxnLst>
              <a:rect l="0" t="0" r="r" b="b"/>
              <a:pathLst>
                <a:path w="9086" h="15756">
                  <a:moveTo>
                    <a:pt x="0" y="0"/>
                  </a:moveTo>
                  <a:lnTo>
                    <a:pt x="9085" y="15756"/>
                  </a:lnTo>
                  <a:lnTo>
                    <a:pt x="9086" y="15756"/>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3" name="Freeform 7"/>
            <p:cNvSpPr>
              <a:spLocks/>
            </p:cNvSpPr>
            <p:nvPr/>
          </p:nvSpPr>
          <p:spPr bwMode="auto">
            <a:xfrm>
              <a:off x="2863" y="2158"/>
              <a:ext cx="1973" cy="2"/>
            </a:xfrm>
            <a:custGeom>
              <a:avLst/>
              <a:gdLst>
                <a:gd name="T0" fmla="*/ 0 w 9087"/>
                <a:gd name="T1" fmla="*/ 9086 w 9087"/>
                <a:gd name="T2" fmla="*/ 9087 w 9087"/>
              </a:gdLst>
              <a:ahLst/>
              <a:cxnLst>
                <a:cxn ang="0">
                  <a:pos x="T0" y="0"/>
                </a:cxn>
                <a:cxn ang="0">
                  <a:pos x="T1" y="0"/>
                </a:cxn>
                <a:cxn ang="0">
                  <a:pos x="T2" y="0"/>
                </a:cxn>
              </a:cxnLst>
              <a:rect l="0" t="0" r="r" b="b"/>
              <a:pathLst>
                <a:path w="9087">
                  <a:moveTo>
                    <a:pt x="0" y="0"/>
                  </a:moveTo>
                  <a:lnTo>
                    <a:pt x="9086" y="0"/>
                  </a:lnTo>
                  <a:lnTo>
                    <a:pt x="9087"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4" name="Freeform 8"/>
            <p:cNvSpPr>
              <a:spLocks/>
            </p:cNvSpPr>
            <p:nvPr/>
          </p:nvSpPr>
          <p:spPr bwMode="auto">
            <a:xfrm>
              <a:off x="1156" y="1169"/>
              <a:ext cx="3416" cy="1978"/>
            </a:xfrm>
            <a:custGeom>
              <a:avLst/>
              <a:gdLst>
                <a:gd name="T0" fmla="*/ 0 w 15739"/>
                <a:gd name="T1" fmla="*/ 0 h 9097"/>
                <a:gd name="T2" fmla="*/ 15738 w 15739"/>
                <a:gd name="T3" fmla="*/ 9097 h 9097"/>
                <a:gd name="T4" fmla="*/ 15739 w 15739"/>
                <a:gd name="T5" fmla="*/ 9097 h 9097"/>
              </a:gdLst>
              <a:ahLst/>
              <a:cxnLst>
                <a:cxn ang="0">
                  <a:pos x="T0" y="T1"/>
                </a:cxn>
                <a:cxn ang="0">
                  <a:pos x="T2" y="T3"/>
                </a:cxn>
                <a:cxn ang="0">
                  <a:pos x="T4" y="T5"/>
                </a:cxn>
              </a:cxnLst>
              <a:rect l="0" t="0" r="r" b="b"/>
              <a:pathLst>
                <a:path w="15739" h="9097">
                  <a:moveTo>
                    <a:pt x="0" y="0"/>
                  </a:moveTo>
                  <a:lnTo>
                    <a:pt x="15738" y="9097"/>
                  </a:lnTo>
                  <a:lnTo>
                    <a:pt x="15739" y="909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5" name="Freeform 9"/>
            <p:cNvSpPr>
              <a:spLocks/>
            </p:cNvSpPr>
            <p:nvPr/>
          </p:nvSpPr>
          <p:spPr bwMode="auto">
            <a:xfrm>
              <a:off x="2863" y="182"/>
              <a:ext cx="2" cy="3952"/>
            </a:xfrm>
            <a:custGeom>
              <a:avLst/>
              <a:gdLst>
                <a:gd name="T0" fmla="*/ 0 w 1"/>
                <a:gd name="T1" fmla="*/ 0 h 18194"/>
                <a:gd name="T2" fmla="*/ 0 w 1"/>
                <a:gd name="T3" fmla="*/ 18194 h 18194"/>
                <a:gd name="T4" fmla="*/ 1 w 1"/>
                <a:gd name="T5" fmla="*/ 18194 h 18194"/>
              </a:gdLst>
              <a:ahLst/>
              <a:cxnLst>
                <a:cxn ang="0">
                  <a:pos x="T0" y="T1"/>
                </a:cxn>
                <a:cxn ang="0">
                  <a:pos x="T2" y="T3"/>
                </a:cxn>
                <a:cxn ang="0">
                  <a:pos x="T4" y="T5"/>
                </a:cxn>
              </a:cxnLst>
              <a:rect l="0" t="0" r="r" b="b"/>
              <a:pathLst>
                <a:path w="1" h="18194">
                  <a:moveTo>
                    <a:pt x="0" y="0"/>
                  </a:moveTo>
                  <a:lnTo>
                    <a:pt x="0" y="18194"/>
                  </a:lnTo>
                  <a:lnTo>
                    <a:pt x="1" y="1819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6" name="Freeform 10"/>
            <p:cNvSpPr>
              <a:spLocks/>
            </p:cNvSpPr>
            <p:nvPr/>
          </p:nvSpPr>
          <p:spPr bwMode="auto">
            <a:xfrm>
              <a:off x="1156" y="1169"/>
              <a:ext cx="3416" cy="1978"/>
            </a:xfrm>
            <a:custGeom>
              <a:avLst/>
              <a:gdLst>
                <a:gd name="T0" fmla="*/ 15738 w 15738"/>
                <a:gd name="T1" fmla="*/ 0 h 9097"/>
                <a:gd name="T2" fmla="*/ 0 w 15738"/>
                <a:gd name="T3" fmla="*/ 9097 h 9097"/>
                <a:gd name="T4" fmla="*/ 2 w 15738"/>
                <a:gd name="T5" fmla="*/ 9097 h 9097"/>
              </a:gdLst>
              <a:ahLst/>
              <a:cxnLst>
                <a:cxn ang="0">
                  <a:pos x="T0" y="T1"/>
                </a:cxn>
                <a:cxn ang="0">
                  <a:pos x="T2" y="T3"/>
                </a:cxn>
                <a:cxn ang="0">
                  <a:pos x="T4" y="T5"/>
                </a:cxn>
              </a:cxnLst>
              <a:rect l="0" t="0" r="r" b="b"/>
              <a:pathLst>
                <a:path w="15738" h="9097">
                  <a:moveTo>
                    <a:pt x="15738" y="0"/>
                  </a:moveTo>
                  <a:lnTo>
                    <a:pt x="0" y="9097"/>
                  </a:lnTo>
                  <a:lnTo>
                    <a:pt x="2" y="909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47" name="Freeform 11"/>
            <p:cNvSpPr>
              <a:spLocks/>
            </p:cNvSpPr>
            <p:nvPr/>
          </p:nvSpPr>
          <p:spPr bwMode="auto">
            <a:xfrm>
              <a:off x="1876" y="446"/>
              <a:ext cx="1973" cy="3424"/>
            </a:xfrm>
            <a:custGeom>
              <a:avLst/>
              <a:gdLst>
                <a:gd name="T0" fmla="*/ 9085 w 9085"/>
                <a:gd name="T1" fmla="*/ 0 h 15756"/>
                <a:gd name="T2" fmla="*/ 0 w 9085"/>
                <a:gd name="T3" fmla="*/ 15756 h 15756"/>
                <a:gd name="T4" fmla="*/ 1 w 9085"/>
                <a:gd name="T5" fmla="*/ 15756 h 15756"/>
              </a:gdLst>
              <a:ahLst/>
              <a:cxnLst>
                <a:cxn ang="0">
                  <a:pos x="T0" y="T1"/>
                </a:cxn>
                <a:cxn ang="0">
                  <a:pos x="T2" y="T3"/>
                </a:cxn>
                <a:cxn ang="0">
                  <a:pos x="T4" y="T5"/>
                </a:cxn>
              </a:cxnLst>
              <a:rect l="0" t="0" r="r" b="b"/>
              <a:pathLst>
                <a:path w="9085" h="15756">
                  <a:moveTo>
                    <a:pt x="9085" y="0"/>
                  </a:moveTo>
                  <a:lnTo>
                    <a:pt x="0" y="15756"/>
                  </a:lnTo>
                  <a:lnTo>
                    <a:pt x="1" y="15756"/>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67948" name="Group 12"/>
          <p:cNvGrpSpPr>
            <a:grpSpLocks/>
          </p:cNvGrpSpPr>
          <p:nvPr/>
        </p:nvGrpSpPr>
        <p:grpSpPr bwMode="auto">
          <a:xfrm>
            <a:off x="949325" y="2509838"/>
            <a:ext cx="3775075" cy="1200150"/>
            <a:chOff x="598" y="1581"/>
            <a:chExt cx="2378" cy="756"/>
          </a:xfrm>
        </p:grpSpPr>
        <p:sp>
          <p:nvSpPr>
            <p:cNvPr id="167949" name="Freeform 13"/>
            <p:cNvSpPr>
              <a:spLocks/>
            </p:cNvSpPr>
            <p:nvPr/>
          </p:nvSpPr>
          <p:spPr bwMode="auto">
            <a:xfrm>
              <a:off x="1935" y="2045"/>
              <a:ext cx="2" cy="226"/>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0" name="Freeform 14"/>
            <p:cNvSpPr>
              <a:spLocks/>
            </p:cNvSpPr>
            <p:nvPr/>
          </p:nvSpPr>
          <p:spPr bwMode="auto">
            <a:xfrm>
              <a:off x="2291" y="2031"/>
              <a:ext cx="33" cy="14"/>
            </a:xfrm>
            <a:custGeom>
              <a:avLst/>
              <a:gdLst>
                <a:gd name="T0" fmla="*/ 0 w 150"/>
                <a:gd name="T1" fmla="*/ 0 h 61"/>
                <a:gd name="T2" fmla="*/ 149 w 150"/>
                <a:gd name="T3" fmla="*/ 61 h 61"/>
                <a:gd name="T4" fmla="*/ 150 w 150"/>
                <a:gd name="T5" fmla="*/ 61 h 61"/>
              </a:gdLst>
              <a:ahLst/>
              <a:cxnLst>
                <a:cxn ang="0">
                  <a:pos x="T0" y="T1"/>
                </a:cxn>
                <a:cxn ang="0">
                  <a:pos x="T2" y="T3"/>
                </a:cxn>
                <a:cxn ang="0">
                  <a:pos x="T4" y="T5"/>
                </a:cxn>
              </a:cxnLst>
              <a:rect l="0" t="0" r="r" b="b"/>
              <a:pathLst>
                <a:path w="150" h="61">
                  <a:moveTo>
                    <a:pt x="0" y="0"/>
                  </a:moveTo>
                  <a:lnTo>
                    <a:pt x="149" y="61"/>
                  </a:lnTo>
                  <a:lnTo>
                    <a:pt x="150" y="61"/>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1" name="Freeform 15"/>
            <p:cNvSpPr>
              <a:spLocks/>
            </p:cNvSpPr>
            <p:nvPr/>
          </p:nvSpPr>
          <p:spPr bwMode="auto">
            <a:xfrm>
              <a:off x="2291" y="2271"/>
              <a:ext cx="33" cy="14"/>
            </a:xfrm>
            <a:custGeom>
              <a:avLst/>
              <a:gdLst>
                <a:gd name="T0" fmla="*/ 149 w 149"/>
                <a:gd name="T1" fmla="*/ 0 h 62"/>
                <a:gd name="T2" fmla="*/ 0 w 149"/>
                <a:gd name="T3" fmla="*/ 62 h 62"/>
                <a:gd name="T4" fmla="*/ 1 w 149"/>
                <a:gd name="T5" fmla="*/ 62 h 62"/>
              </a:gdLst>
              <a:ahLst/>
              <a:cxnLst>
                <a:cxn ang="0">
                  <a:pos x="T0" y="T1"/>
                </a:cxn>
                <a:cxn ang="0">
                  <a:pos x="T2" y="T3"/>
                </a:cxn>
                <a:cxn ang="0">
                  <a:pos x="T4" y="T5"/>
                </a:cxn>
              </a:cxnLst>
              <a:rect l="0" t="0" r="r" b="b"/>
              <a:pathLst>
                <a:path w="149" h="62">
                  <a:moveTo>
                    <a:pt x="149" y="0"/>
                  </a:moveTo>
                  <a:lnTo>
                    <a:pt x="0" y="62"/>
                  </a:lnTo>
                  <a:lnTo>
                    <a:pt x="1" y="62"/>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2" name="Freeform 16"/>
            <p:cNvSpPr>
              <a:spLocks/>
            </p:cNvSpPr>
            <p:nvPr/>
          </p:nvSpPr>
          <p:spPr bwMode="auto">
            <a:xfrm>
              <a:off x="892" y="1581"/>
              <a:ext cx="1" cy="754"/>
            </a:xfrm>
            <a:custGeom>
              <a:avLst/>
              <a:gdLst>
                <a:gd name="T0" fmla="*/ 0 w 1"/>
                <a:gd name="T1" fmla="*/ 3471 h 3471"/>
                <a:gd name="T2" fmla="*/ 0 w 1"/>
                <a:gd name="T3" fmla="*/ 0 h 3471"/>
                <a:gd name="T4" fmla="*/ 1 w 1"/>
                <a:gd name="T5" fmla="*/ 0 h 3471"/>
              </a:gdLst>
              <a:ahLst/>
              <a:cxnLst>
                <a:cxn ang="0">
                  <a:pos x="T0" y="T1"/>
                </a:cxn>
                <a:cxn ang="0">
                  <a:pos x="T2" y="T3"/>
                </a:cxn>
                <a:cxn ang="0">
                  <a:pos x="T4" y="T5"/>
                </a:cxn>
              </a:cxnLst>
              <a:rect l="0" t="0" r="r" b="b"/>
              <a:pathLst>
                <a:path w="1" h="3471">
                  <a:moveTo>
                    <a:pt x="0" y="3471"/>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3" name="Freeform 17"/>
            <p:cNvSpPr>
              <a:spLocks/>
            </p:cNvSpPr>
            <p:nvPr/>
          </p:nvSpPr>
          <p:spPr bwMode="auto">
            <a:xfrm>
              <a:off x="892" y="1581"/>
              <a:ext cx="1160" cy="2"/>
            </a:xfrm>
            <a:custGeom>
              <a:avLst/>
              <a:gdLst>
                <a:gd name="T0" fmla="*/ 0 w 5347"/>
                <a:gd name="T1" fmla="*/ 5345 w 5347"/>
                <a:gd name="T2" fmla="*/ 5347 w 5347"/>
              </a:gdLst>
              <a:ahLst/>
              <a:cxnLst>
                <a:cxn ang="0">
                  <a:pos x="T0" y="0"/>
                </a:cxn>
                <a:cxn ang="0">
                  <a:pos x="T1" y="0"/>
                </a:cxn>
                <a:cxn ang="0">
                  <a:pos x="T2" y="0"/>
                </a:cxn>
              </a:cxnLst>
              <a:rect l="0" t="0" r="r" b="b"/>
              <a:pathLst>
                <a:path w="5347">
                  <a:moveTo>
                    <a:pt x="0" y="0"/>
                  </a:moveTo>
                  <a:lnTo>
                    <a:pt x="5345" y="0"/>
                  </a:lnTo>
                  <a:lnTo>
                    <a:pt x="5347"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4" name="Freeform 18"/>
            <p:cNvSpPr>
              <a:spLocks/>
            </p:cNvSpPr>
            <p:nvPr/>
          </p:nvSpPr>
          <p:spPr bwMode="auto">
            <a:xfrm>
              <a:off x="2052" y="1581"/>
              <a:ext cx="811" cy="2"/>
            </a:xfrm>
            <a:custGeom>
              <a:avLst/>
              <a:gdLst>
                <a:gd name="T0" fmla="*/ 0 w 3742"/>
                <a:gd name="T1" fmla="*/ 3741 w 3742"/>
                <a:gd name="T2" fmla="*/ 3742 w 3742"/>
              </a:gdLst>
              <a:ahLst/>
              <a:cxnLst>
                <a:cxn ang="0">
                  <a:pos x="T0" y="0"/>
                </a:cxn>
                <a:cxn ang="0">
                  <a:pos x="T1" y="0"/>
                </a:cxn>
                <a:cxn ang="0">
                  <a:pos x="T2" y="0"/>
                </a:cxn>
              </a:cxnLst>
              <a:rect l="0" t="0" r="r" b="b"/>
              <a:pathLst>
                <a:path w="3742">
                  <a:moveTo>
                    <a:pt x="0" y="0"/>
                  </a:moveTo>
                  <a:lnTo>
                    <a:pt x="3741" y="0"/>
                  </a:lnTo>
                  <a:lnTo>
                    <a:pt x="374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5" name="Freeform 19"/>
            <p:cNvSpPr>
              <a:spLocks/>
            </p:cNvSpPr>
            <p:nvPr/>
          </p:nvSpPr>
          <p:spPr bwMode="auto">
            <a:xfrm>
              <a:off x="2752" y="2045"/>
              <a:ext cx="224" cy="226"/>
            </a:xfrm>
            <a:custGeom>
              <a:avLst/>
              <a:gdLst>
                <a:gd name="T0" fmla="*/ 1036 w 1037"/>
                <a:gd name="T1" fmla="*/ 519 h 1037"/>
                <a:gd name="T2" fmla="*/ 997 w 1037"/>
                <a:gd name="T3" fmla="*/ 320 h 1037"/>
                <a:gd name="T4" fmla="*/ 885 w 1037"/>
                <a:gd name="T5" fmla="*/ 152 h 1037"/>
                <a:gd name="T6" fmla="*/ 717 w 1037"/>
                <a:gd name="T7" fmla="*/ 40 h 1037"/>
                <a:gd name="T8" fmla="*/ 518 w 1037"/>
                <a:gd name="T9" fmla="*/ 0 h 1037"/>
                <a:gd name="T10" fmla="*/ 320 w 1037"/>
                <a:gd name="T11" fmla="*/ 40 h 1037"/>
                <a:gd name="T12" fmla="*/ 152 w 1037"/>
                <a:gd name="T13" fmla="*/ 152 h 1037"/>
                <a:gd name="T14" fmla="*/ 39 w 1037"/>
                <a:gd name="T15" fmla="*/ 320 h 1037"/>
                <a:gd name="T16" fmla="*/ 0 w 1037"/>
                <a:gd name="T17" fmla="*/ 519 h 1037"/>
                <a:gd name="T18" fmla="*/ 39 w 1037"/>
                <a:gd name="T19" fmla="*/ 718 h 1037"/>
                <a:gd name="T20" fmla="*/ 152 w 1037"/>
                <a:gd name="T21" fmla="*/ 886 h 1037"/>
                <a:gd name="T22" fmla="*/ 320 w 1037"/>
                <a:gd name="T23" fmla="*/ 998 h 1037"/>
                <a:gd name="T24" fmla="*/ 518 w 1037"/>
                <a:gd name="T25" fmla="*/ 1037 h 1037"/>
                <a:gd name="T26" fmla="*/ 717 w 1037"/>
                <a:gd name="T27" fmla="*/ 998 h 1037"/>
                <a:gd name="T28" fmla="*/ 885 w 1037"/>
                <a:gd name="T29" fmla="*/ 886 h 1037"/>
                <a:gd name="T30" fmla="*/ 997 w 1037"/>
                <a:gd name="T31" fmla="*/ 718 h 1037"/>
                <a:gd name="T32" fmla="*/ 1036 w 1037"/>
                <a:gd name="T33" fmla="*/ 519 h 1037"/>
                <a:gd name="T34" fmla="*/ 1037 w 1037"/>
                <a:gd name="T35" fmla="*/ 5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7" h="1037">
                  <a:moveTo>
                    <a:pt x="1036" y="519"/>
                  </a:moveTo>
                  <a:lnTo>
                    <a:pt x="997" y="320"/>
                  </a:lnTo>
                  <a:lnTo>
                    <a:pt x="885" y="152"/>
                  </a:lnTo>
                  <a:lnTo>
                    <a:pt x="717" y="40"/>
                  </a:lnTo>
                  <a:lnTo>
                    <a:pt x="518" y="0"/>
                  </a:lnTo>
                  <a:lnTo>
                    <a:pt x="320" y="40"/>
                  </a:lnTo>
                  <a:lnTo>
                    <a:pt x="152" y="152"/>
                  </a:lnTo>
                  <a:lnTo>
                    <a:pt x="39" y="320"/>
                  </a:lnTo>
                  <a:lnTo>
                    <a:pt x="0" y="519"/>
                  </a:lnTo>
                  <a:lnTo>
                    <a:pt x="39" y="718"/>
                  </a:lnTo>
                  <a:lnTo>
                    <a:pt x="152" y="886"/>
                  </a:lnTo>
                  <a:lnTo>
                    <a:pt x="320" y="998"/>
                  </a:lnTo>
                  <a:lnTo>
                    <a:pt x="518" y="1037"/>
                  </a:lnTo>
                  <a:lnTo>
                    <a:pt x="717" y="998"/>
                  </a:lnTo>
                  <a:lnTo>
                    <a:pt x="885" y="886"/>
                  </a:lnTo>
                  <a:lnTo>
                    <a:pt x="997" y="718"/>
                  </a:lnTo>
                  <a:lnTo>
                    <a:pt x="1036" y="519"/>
                  </a:lnTo>
                  <a:lnTo>
                    <a:pt x="1037" y="519"/>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6" name="Freeform 20"/>
            <p:cNvSpPr>
              <a:spLocks/>
            </p:cNvSpPr>
            <p:nvPr/>
          </p:nvSpPr>
          <p:spPr bwMode="auto">
            <a:xfrm>
              <a:off x="598" y="1981"/>
              <a:ext cx="177" cy="354"/>
            </a:xfrm>
            <a:custGeom>
              <a:avLst/>
              <a:gdLst>
                <a:gd name="T0" fmla="*/ 813 w 815"/>
                <a:gd name="T1" fmla="*/ 0 h 1630"/>
                <a:gd name="T2" fmla="*/ 563 w 815"/>
                <a:gd name="T3" fmla="*/ 39 h 1630"/>
                <a:gd name="T4" fmla="*/ 336 w 815"/>
                <a:gd name="T5" fmla="*/ 155 h 1630"/>
                <a:gd name="T6" fmla="*/ 156 w 815"/>
                <a:gd name="T7" fmla="*/ 336 h 1630"/>
                <a:gd name="T8" fmla="*/ 40 w 815"/>
                <a:gd name="T9" fmla="*/ 563 h 1630"/>
                <a:gd name="T10" fmla="*/ 0 w 815"/>
                <a:gd name="T11" fmla="*/ 815 h 1630"/>
                <a:gd name="T12" fmla="*/ 40 w 815"/>
                <a:gd name="T13" fmla="*/ 1067 h 1630"/>
                <a:gd name="T14" fmla="*/ 156 w 815"/>
                <a:gd name="T15" fmla="*/ 1294 h 1630"/>
                <a:gd name="T16" fmla="*/ 336 w 815"/>
                <a:gd name="T17" fmla="*/ 1474 h 1630"/>
                <a:gd name="T18" fmla="*/ 563 w 815"/>
                <a:gd name="T19" fmla="*/ 1590 h 1630"/>
                <a:gd name="T20" fmla="*/ 813 w 815"/>
                <a:gd name="T21" fmla="*/ 1630 h 1630"/>
                <a:gd name="T22" fmla="*/ 815 w 815"/>
                <a:gd name="T23" fmla="*/ 1630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5" h="1630">
                  <a:moveTo>
                    <a:pt x="813" y="0"/>
                  </a:moveTo>
                  <a:lnTo>
                    <a:pt x="563" y="39"/>
                  </a:lnTo>
                  <a:lnTo>
                    <a:pt x="336" y="155"/>
                  </a:lnTo>
                  <a:lnTo>
                    <a:pt x="156" y="336"/>
                  </a:lnTo>
                  <a:lnTo>
                    <a:pt x="40" y="563"/>
                  </a:lnTo>
                  <a:lnTo>
                    <a:pt x="0" y="815"/>
                  </a:lnTo>
                  <a:lnTo>
                    <a:pt x="40" y="1067"/>
                  </a:lnTo>
                  <a:lnTo>
                    <a:pt x="156" y="1294"/>
                  </a:lnTo>
                  <a:lnTo>
                    <a:pt x="336" y="1474"/>
                  </a:lnTo>
                  <a:lnTo>
                    <a:pt x="563" y="1590"/>
                  </a:lnTo>
                  <a:lnTo>
                    <a:pt x="813" y="1630"/>
                  </a:lnTo>
                  <a:lnTo>
                    <a:pt x="815" y="163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7" name="Freeform 21"/>
            <p:cNvSpPr>
              <a:spLocks/>
            </p:cNvSpPr>
            <p:nvPr/>
          </p:nvSpPr>
          <p:spPr bwMode="auto">
            <a:xfrm>
              <a:off x="2166" y="2285"/>
              <a:ext cx="125" cy="50"/>
            </a:xfrm>
            <a:custGeom>
              <a:avLst/>
              <a:gdLst>
                <a:gd name="T0" fmla="*/ 0 w 574"/>
                <a:gd name="T1" fmla="*/ 235 h 235"/>
                <a:gd name="T2" fmla="*/ 310 w 574"/>
                <a:gd name="T3" fmla="*/ 174 h 235"/>
                <a:gd name="T4" fmla="*/ 573 w 574"/>
                <a:gd name="T5" fmla="*/ 0 h 235"/>
                <a:gd name="T6" fmla="*/ 574 w 574"/>
                <a:gd name="T7" fmla="*/ 0 h 235"/>
              </a:gdLst>
              <a:ahLst/>
              <a:cxnLst>
                <a:cxn ang="0">
                  <a:pos x="T0" y="T1"/>
                </a:cxn>
                <a:cxn ang="0">
                  <a:pos x="T2" y="T3"/>
                </a:cxn>
                <a:cxn ang="0">
                  <a:pos x="T4" y="T5"/>
                </a:cxn>
                <a:cxn ang="0">
                  <a:pos x="T6" y="T7"/>
                </a:cxn>
              </a:cxnLst>
              <a:rect l="0" t="0" r="r" b="b"/>
              <a:pathLst>
                <a:path w="574" h="235">
                  <a:moveTo>
                    <a:pt x="0" y="235"/>
                  </a:moveTo>
                  <a:lnTo>
                    <a:pt x="310" y="174"/>
                  </a:lnTo>
                  <a:lnTo>
                    <a:pt x="573" y="0"/>
                  </a:lnTo>
                  <a:lnTo>
                    <a:pt x="574"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8" name="Freeform 22"/>
            <p:cNvSpPr>
              <a:spLocks/>
            </p:cNvSpPr>
            <p:nvPr/>
          </p:nvSpPr>
          <p:spPr bwMode="auto">
            <a:xfrm>
              <a:off x="775" y="1981"/>
              <a:ext cx="1393" cy="1"/>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59" name="Freeform 23"/>
            <p:cNvSpPr>
              <a:spLocks/>
            </p:cNvSpPr>
            <p:nvPr/>
          </p:nvSpPr>
          <p:spPr bwMode="auto">
            <a:xfrm>
              <a:off x="775" y="2335"/>
              <a:ext cx="1393" cy="2"/>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0" name="Freeform 24"/>
            <p:cNvSpPr>
              <a:spLocks/>
            </p:cNvSpPr>
            <p:nvPr/>
          </p:nvSpPr>
          <p:spPr bwMode="auto">
            <a:xfrm>
              <a:off x="2166" y="2045"/>
              <a:ext cx="113" cy="226"/>
            </a:xfrm>
            <a:custGeom>
              <a:avLst/>
              <a:gdLst>
                <a:gd name="T0" fmla="*/ 0 w 518"/>
                <a:gd name="T1" fmla="*/ 1037 h 1037"/>
                <a:gd name="T2" fmla="*/ 198 w 518"/>
                <a:gd name="T3" fmla="*/ 998 h 1037"/>
                <a:gd name="T4" fmla="*/ 366 w 518"/>
                <a:gd name="T5" fmla="*/ 886 h 1037"/>
                <a:gd name="T6" fmla="*/ 479 w 518"/>
                <a:gd name="T7" fmla="*/ 718 h 1037"/>
                <a:gd name="T8" fmla="*/ 518 w 518"/>
                <a:gd name="T9" fmla="*/ 519 h 1037"/>
                <a:gd name="T10" fmla="*/ 479 w 518"/>
                <a:gd name="T11" fmla="*/ 320 h 1037"/>
                <a:gd name="T12" fmla="*/ 366 w 518"/>
                <a:gd name="T13" fmla="*/ 152 h 1037"/>
                <a:gd name="T14" fmla="*/ 198 w 518"/>
                <a:gd name="T15" fmla="*/ 40 h 1037"/>
                <a:gd name="T16" fmla="*/ 0 w 518"/>
                <a:gd name="T17" fmla="*/ 0 h 1037"/>
                <a:gd name="T18" fmla="*/ 1 w 518"/>
                <a:gd name="T19" fmla="*/ 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8" h="1037">
                  <a:moveTo>
                    <a:pt x="0" y="1037"/>
                  </a:moveTo>
                  <a:lnTo>
                    <a:pt x="198" y="998"/>
                  </a:lnTo>
                  <a:lnTo>
                    <a:pt x="366" y="886"/>
                  </a:lnTo>
                  <a:lnTo>
                    <a:pt x="479" y="718"/>
                  </a:lnTo>
                  <a:lnTo>
                    <a:pt x="518" y="519"/>
                  </a:lnTo>
                  <a:lnTo>
                    <a:pt x="479" y="320"/>
                  </a:lnTo>
                  <a:lnTo>
                    <a:pt x="366" y="152"/>
                  </a:lnTo>
                  <a:lnTo>
                    <a:pt x="198" y="40"/>
                  </a:ln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1" name="Freeform 25"/>
            <p:cNvSpPr>
              <a:spLocks/>
            </p:cNvSpPr>
            <p:nvPr/>
          </p:nvSpPr>
          <p:spPr bwMode="auto">
            <a:xfrm>
              <a:off x="662" y="2045"/>
              <a:ext cx="113" cy="226"/>
            </a:xfrm>
            <a:custGeom>
              <a:avLst/>
              <a:gdLst>
                <a:gd name="T0" fmla="*/ 518 w 520"/>
                <a:gd name="T1" fmla="*/ 0 h 1037"/>
                <a:gd name="T2" fmla="*/ 321 w 520"/>
                <a:gd name="T3" fmla="*/ 40 h 1037"/>
                <a:gd name="T4" fmla="*/ 153 w 520"/>
                <a:gd name="T5" fmla="*/ 152 h 1037"/>
                <a:gd name="T6" fmla="*/ 41 w 520"/>
                <a:gd name="T7" fmla="*/ 320 h 1037"/>
                <a:gd name="T8" fmla="*/ 0 w 520"/>
                <a:gd name="T9" fmla="*/ 519 h 1037"/>
                <a:gd name="T10" fmla="*/ 41 w 520"/>
                <a:gd name="T11" fmla="*/ 718 h 1037"/>
                <a:gd name="T12" fmla="*/ 153 w 520"/>
                <a:gd name="T13" fmla="*/ 886 h 1037"/>
                <a:gd name="T14" fmla="*/ 321 w 520"/>
                <a:gd name="T15" fmla="*/ 998 h 1037"/>
                <a:gd name="T16" fmla="*/ 518 w 520"/>
                <a:gd name="T17" fmla="*/ 1037 h 1037"/>
                <a:gd name="T18" fmla="*/ 520 w 520"/>
                <a:gd name="T19" fmla="*/ 1037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0" h="1037">
                  <a:moveTo>
                    <a:pt x="518" y="0"/>
                  </a:moveTo>
                  <a:lnTo>
                    <a:pt x="321" y="40"/>
                  </a:lnTo>
                  <a:lnTo>
                    <a:pt x="153" y="152"/>
                  </a:lnTo>
                  <a:lnTo>
                    <a:pt x="41" y="320"/>
                  </a:lnTo>
                  <a:lnTo>
                    <a:pt x="0" y="519"/>
                  </a:lnTo>
                  <a:lnTo>
                    <a:pt x="41" y="718"/>
                  </a:lnTo>
                  <a:lnTo>
                    <a:pt x="153" y="886"/>
                  </a:lnTo>
                  <a:lnTo>
                    <a:pt x="321" y="998"/>
                  </a:lnTo>
                  <a:lnTo>
                    <a:pt x="518" y="1037"/>
                  </a:lnTo>
                  <a:lnTo>
                    <a:pt x="520" y="1037"/>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2" name="Freeform 26"/>
            <p:cNvSpPr>
              <a:spLocks/>
            </p:cNvSpPr>
            <p:nvPr/>
          </p:nvSpPr>
          <p:spPr bwMode="auto">
            <a:xfrm>
              <a:off x="775" y="2045"/>
              <a:ext cx="2" cy="226"/>
            </a:xfrm>
            <a:custGeom>
              <a:avLst/>
              <a:gdLst>
                <a:gd name="T0" fmla="*/ 0 w 2"/>
                <a:gd name="T1" fmla="*/ 1037 h 1037"/>
                <a:gd name="T2" fmla="*/ 0 w 2"/>
                <a:gd name="T3" fmla="*/ 0 h 1037"/>
                <a:gd name="T4" fmla="*/ 2 w 2"/>
                <a:gd name="T5" fmla="*/ 0 h 1037"/>
              </a:gdLst>
              <a:ahLst/>
              <a:cxnLst>
                <a:cxn ang="0">
                  <a:pos x="T0" y="T1"/>
                </a:cxn>
                <a:cxn ang="0">
                  <a:pos x="T2" y="T3"/>
                </a:cxn>
                <a:cxn ang="0">
                  <a:pos x="T4" y="T5"/>
                </a:cxn>
              </a:cxnLst>
              <a:rect l="0" t="0" r="r" b="b"/>
              <a:pathLst>
                <a:path w="2" h="1037">
                  <a:moveTo>
                    <a:pt x="0" y="1037"/>
                  </a:move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3" name="Freeform 27"/>
            <p:cNvSpPr>
              <a:spLocks/>
            </p:cNvSpPr>
            <p:nvPr/>
          </p:nvSpPr>
          <p:spPr bwMode="auto">
            <a:xfrm>
              <a:off x="2166" y="2045"/>
              <a:ext cx="2" cy="226"/>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4" name="Freeform 28"/>
            <p:cNvSpPr>
              <a:spLocks/>
            </p:cNvSpPr>
            <p:nvPr/>
          </p:nvSpPr>
          <p:spPr bwMode="auto">
            <a:xfrm>
              <a:off x="775" y="2271"/>
              <a:ext cx="1393" cy="2"/>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5" name="Freeform 29"/>
            <p:cNvSpPr>
              <a:spLocks/>
            </p:cNvSpPr>
            <p:nvPr/>
          </p:nvSpPr>
          <p:spPr bwMode="auto">
            <a:xfrm>
              <a:off x="775" y="2045"/>
              <a:ext cx="1393" cy="2"/>
            </a:xfrm>
            <a:custGeom>
              <a:avLst/>
              <a:gdLst>
                <a:gd name="T0" fmla="*/ 0 w 6415"/>
                <a:gd name="T1" fmla="*/ 6414 w 6415"/>
                <a:gd name="T2" fmla="*/ 6415 w 6415"/>
              </a:gdLst>
              <a:ahLst/>
              <a:cxnLst>
                <a:cxn ang="0">
                  <a:pos x="T0" y="0"/>
                </a:cxn>
                <a:cxn ang="0">
                  <a:pos x="T1" y="0"/>
                </a:cxn>
                <a:cxn ang="0">
                  <a:pos x="T2" y="0"/>
                </a:cxn>
              </a:cxnLst>
              <a:rect l="0" t="0" r="r" b="b"/>
              <a:pathLst>
                <a:path w="6415">
                  <a:moveTo>
                    <a:pt x="0" y="0"/>
                  </a:moveTo>
                  <a:lnTo>
                    <a:pt x="6414" y="0"/>
                  </a:lnTo>
                  <a:lnTo>
                    <a:pt x="641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6" name="Freeform 30"/>
            <p:cNvSpPr>
              <a:spLocks/>
            </p:cNvSpPr>
            <p:nvPr/>
          </p:nvSpPr>
          <p:spPr bwMode="auto">
            <a:xfrm>
              <a:off x="2324" y="2045"/>
              <a:ext cx="539" cy="2"/>
            </a:xfrm>
            <a:custGeom>
              <a:avLst/>
              <a:gdLst>
                <a:gd name="T0" fmla="*/ 2485 w 2485"/>
                <a:gd name="T1" fmla="*/ 0 w 2485"/>
                <a:gd name="T2" fmla="*/ 1 w 2485"/>
              </a:gdLst>
              <a:ahLst/>
              <a:cxnLst>
                <a:cxn ang="0">
                  <a:pos x="T0" y="0"/>
                </a:cxn>
                <a:cxn ang="0">
                  <a:pos x="T1" y="0"/>
                </a:cxn>
                <a:cxn ang="0">
                  <a:pos x="T2" y="0"/>
                </a:cxn>
              </a:cxnLst>
              <a:rect l="0" t="0" r="r" b="b"/>
              <a:pathLst>
                <a:path w="2485">
                  <a:moveTo>
                    <a:pt x="2485"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7" name="Freeform 31"/>
            <p:cNvSpPr>
              <a:spLocks/>
            </p:cNvSpPr>
            <p:nvPr/>
          </p:nvSpPr>
          <p:spPr bwMode="auto">
            <a:xfrm>
              <a:off x="2324" y="2271"/>
              <a:ext cx="539" cy="2"/>
            </a:xfrm>
            <a:custGeom>
              <a:avLst/>
              <a:gdLst>
                <a:gd name="T0" fmla="*/ 2485 w 2485"/>
                <a:gd name="T1" fmla="*/ 0 w 2485"/>
                <a:gd name="T2" fmla="*/ 1 w 2485"/>
              </a:gdLst>
              <a:ahLst/>
              <a:cxnLst>
                <a:cxn ang="0">
                  <a:pos x="T0" y="0"/>
                </a:cxn>
                <a:cxn ang="0">
                  <a:pos x="T1" y="0"/>
                </a:cxn>
                <a:cxn ang="0">
                  <a:pos x="T2" y="0"/>
                </a:cxn>
              </a:cxnLst>
              <a:rect l="0" t="0" r="r" b="b"/>
              <a:pathLst>
                <a:path w="2485">
                  <a:moveTo>
                    <a:pt x="2485"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8" name="Freeform 32"/>
            <p:cNvSpPr>
              <a:spLocks/>
            </p:cNvSpPr>
            <p:nvPr/>
          </p:nvSpPr>
          <p:spPr bwMode="auto">
            <a:xfrm>
              <a:off x="2166" y="1981"/>
              <a:ext cx="125" cy="50"/>
            </a:xfrm>
            <a:custGeom>
              <a:avLst/>
              <a:gdLst>
                <a:gd name="T0" fmla="*/ 573 w 573"/>
                <a:gd name="T1" fmla="*/ 235 h 235"/>
                <a:gd name="T2" fmla="*/ 310 w 573"/>
                <a:gd name="T3" fmla="*/ 60 h 235"/>
                <a:gd name="T4" fmla="*/ 0 w 573"/>
                <a:gd name="T5" fmla="*/ 0 h 235"/>
                <a:gd name="T6" fmla="*/ 1 w 573"/>
                <a:gd name="T7" fmla="*/ 0 h 235"/>
              </a:gdLst>
              <a:ahLst/>
              <a:cxnLst>
                <a:cxn ang="0">
                  <a:pos x="T0" y="T1"/>
                </a:cxn>
                <a:cxn ang="0">
                  <a:pos x="T2" y="T3"/>
                </a:cxn>
                <a:cxn ang="0">
                  <a:pos x="T4" y="T5"/>
                </a:cxn>
                <a:cxn ang="0">
                  <a:pos x="T6" y="T7"/>
                </a:cxn>
              </a:cxnLst>
              <a:rect l="0" t="0" r="r" b="b"/>
              <a:pathLst>
                <a:path w="573" h="235">
                  <a:moveTo>
                    <a:pt x="573" y="235"/>
                  </a:moveTo>
                  <a:lnTo>
                    <a:pt x="310" y="60"/>
                  </a:ln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69" name="Freeform 33"/>
            <p:cNvSpPr>
              <a:spLocks/>
            </p:cNvSpPr>
            <p:nvPr/>
          </p:nvSpPr>
          <p:spPr bwMode="auto">
            <a:xfrm>
              <a:off x="1006" y="2045"/>
              <a:ext cx="2" cy="226"/>
            </a:xfrm>
            <a:custGeom>
              <a:avLst/>
              <a:gdLst>
                <a:gd name="T0" fmla="*/ 0 w 1"/>
                <a:gd name="T1" fmla="*/ 1037 h 1037"/>
                <a:gd name="T2" fmla="*/ 0 w 1"/>
                <a:gd name="T3" fmla="*/ 0 h 1037"/>
                <a:gd name="T4" fmla="*/ 1 w 1"/>
                <a:gd name="T5" fmla="*/ 0 h 1037"/>
              </a:gdLst>
              <a:ahLst/>
              <a:cxnLst>
                <a:cxn ang="0">
                  <a:pos x="T0" y="T1"/>
                </a:cxn>
                <a:cxn ang="0">
                  <a:pos x="T2" y="T3"/>
                </a:cxn>
                <a:cxn ang="0">
                  <a:pos x="T4" y="T5"/>
                </a:cxn>
              </a:cxnLst>
              <a:rect l="0" t="0" r="r" b="b"/>
              <a:pathLst>
                <a:path w="1" h="1037">
                  <a:moveTo>
                    <a:pt x="0" y="1037"/>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0" name="Freeform 34"/>
            <p:cNvSpPr>
              <a:spLocks/>
            </p:cNvSpPr>
            <p:nvPr/>
          </p:nvSpPr>
          <p:spPr bwMode="auto">
            <a:xfrm>
              <a:off x="2052" y="1581"/>
              <a:ext cx="2" cy="754"/>
            </a:xfrm>
            <a:custGeom>
              <a:avLst/>
              <a:gdLst>
                <a:gd name="T0" fmla="*/ 0 w 2"/>
                <a:gd name="T1" fmla="*/ 3471 h 3471"/>
                <a:gd name="T2" fmla="*/ 0 w 2"/>
                <a:gd name="T3" fmla="*/ 0 h 3471"/>
                <a:gd name="T4" fmla="*/ 2 w 2"/>
                <a:gd name="T5" fmla="*/ 0 h 3471"/>
              </a:gdLst>
              <a:ahLst/>
              <a:cxnLst>
                <a:cxn ang="0">
                  <a:pos x="T0" y="T1"/>
                </a:cxn>
                <a:cxn ang="0">
                  <a:pos x="T2" y="T3"/>
                </a:cxn>
                <a:cxn ang="0">
                  <a:pos x="T4" y="T5"/>
                </a:cxn>
              </a:cxnLst>
              <a:rect l="0" t="0" r="r" b="b"/>
              <a:pathLst>
                <a:path w="2" h="3471">
                  <a:moveTo>
                    <a:pt x="0" y="3471"/>
                  </a:move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1" name="Freeform 35"/>
            <p:cNvSpPr>
              <a:spLocks/>
            </p:cNvSpPr>
            <p:nvPr/>
          </p:nvSpPr>
          <p:spPr bwMode="auto">
            <a:xfrm>
              <a:off x="2033" y="2141"/>
              <a:ext cx="36" cy="34"/>
            </a:xfrm>
            <a:custGeom>
              <a:avLst/>
              <a:gdLst>
                <a:gd name="T0" fmla="*/ 162 w 163"/>
                <a:gd name="T1" fmla="*/ 82 h 164"/>
                <a:gd name="T2" fmla="*/ 139 w 163"/>
                <a:gd name="T3" fmla="*/ 24 h 164"/>
                <a:gd name="T4" fmla="*/ 81 w 163"/>
                <a:gd name="T5" fmla="*/ 0 h 164"/>
                <a:gd name="T6" fmla="*/ 24 w 163"/>
                <a:gd name="T7" fmla="*/ 24 h 164"/>
                <a:gd name="T8" fmla="*/ 0 w 163"/>
                <a:gd name="T9" fmla="*/ 82 h 164"/>
                <a:gd name="T10" fmla="*/ 24 w 163"/>
                <a:gd name="T11" fmla="*/ 140 h 164"/>
                <a:gd name="T12" fmla="*/ 81 w 163"/>
                <a:gd name="T13" fmla="*/ 164 h 164"/>
                <a:gd name="T14" fmla="*/ 139 w 163"/>
                <a:gd name="T15" fmla="*/ 140 h 164"/>
                <a:gd name="T16" fmla="*/ 162 w 163"/>
                <a:gd name="T17" fmla="*/ 82 h 164"/>
                <a:gd name="T18" fmla="*/ 163 w 163"/>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4">
                  <a:moveTo>
                    <a:pt x="162" y="82"/>
                  </a:moveTo>
                  <a:lnTo>
                    <a:pt x="139" y="24"/>
                  </a:lnTo>
                  <a:lnTo>
                    <a:pt x="81" y="0"/>
                  </a:lnTo>
                  <a:lnTo>
                    <a:pt x="24" y="24"/>
                  </a:lnTo>
                  <a:lnTo>
                    <a:pt x="0" y="82"/>
                  </a:lnTo>
                  <a:lnTo>
                    <a:pt x="24" y="140"/>
                  </a:lnTo>
                  <a:lnTo>
                    <a:pt x="81" y="164"/>
                  </a:lnTo>
                  <a:lnTo>
                    <a:pt x="139" y="140"/>
                  </a:lnTo>
                  <a:lnTo>
                    <a:pt x="162" y="82"/>
                  </a:lnTo>
                  <a:lnTo>
                    <a:pt x="163" y="82"/>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2" name="Freeform 36"/>
            <p:cNvSpPr>
              <a:spLocks/>
            </p:cNvSpPr>
            <p:nvPr/>
          </p:nvSpPr>
          <p:spPr bwMode="auto">
            <a:xfrm>
              <a:off x="2052" y="2158"/>
              <a:ext cx="811" cy="2"/>
            </a:xfrm>
            <a:custGeom>
              <a:avLst/>
              <a:gdLst>
                <a:gd name="T0" fmla="*/ 3741 w 3741"/>
                <a:gd name="T1" fmla="*/ 0 w 3741"/>
                <a:gd name="T2" fmla="*/ 2 w 3741"/>
              </a:gdLst>
              <a:ahLst/>
              <a:cxnLst>
                <a:cxn ang="0">
                  <a:pos x="T0" y="0"/>
                </a:cxn>
                <a:cxn ang="0">
                  <a:pos x="T1" y="0"/>
                </a:cxn>
                <a:cxn ang="0">
                  <a:pos x="T2" y="0"/>
                </a:cxn>
              </a:cxnLst>
              <a:rect l="0" t="0" r="r" b="b"/>
              <a:pathLst>
                <a:path w="3741">
                  <a:moveTo>
                    <a:pt x="3741" y="0"/>
                  </a:move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3" name="Freeform 37"/>
            <p:cNvSpPr>
              <a:spLocks/>
            </p:cNvSpPr>
            <p:nvPr/>
          </p:nvSpPr>
          <p:spPr bwMode="auto">
            <a:xfrm>
              <a:off x="892" y="2158"/>
              <a:ext cx="1160" cy="2"/>
            </a:xfrm>
            <a:custGeom>
              <a:avLst/>
              <a:gdLst>
                <a:gd name="T0" fmla="*/ 5345 w 5345"/>
                <a:gd name="T1" fmla="*/ 0 w 5345"/>
                <a:gd name="T2" fmla="*/ 1 w 5345"/>
              </a:gdLst>
              <a:ahLst/>
              <a:cxnLst>
                <a:cxn ang="0">
                  <a:pos x="T0" y="0"/>
                </a:cxn>
                <a:cxn ang="0">
                  <a:pos x="T1" y="0"/>
                </a:cxn>
                <a:cxn ang="0">
                  <a:pos x="T2" y="0"/>
                </a:cxn>
              </a:cxnLst>
              <a:rect l="0" t="0" r="r" b="b"/>
              <a:pathLst>
                <a:path w="5345">
                  <a:moveTo>
                    <a:pt x="5345"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4" name="Freeform 38"/>
            <p:cNvSpPr>
              <a:spLocks/>
            </p:cNvSpPr>
            <p:nvPr/>
          </p:nvSpPr>
          <p:spPr bwMode="auto">
            <a:xfrm>
              <a:off x="872" y="2141"/>
              <a:ext cx="37" cy="34"/>
            </a:xfrm>
            <a:custGeom>
              <a:avLst/>
              <a:gdLst>
                <a:gd name="T0" fmla="*/ 164 w 165"/>
                <a:gd name="T1" fmla="*/ 82 h 164"/>
                <a:gd name="T2" fmla="*/ 140 w 165"/>
                <a:gd name="T3" fmla="*/ 24 h 164"/>
                <a:gd name="T4" fmla="*/ 82 w 165"/>
                <a:gd name="T5" fmla="*/ 0 h 164"/>
                <a:gd name="T6" fmla="*/ 24 w 165"/>
                <a:gd name="T7" fmla="*/ 24 h 164"/>
                <a:gd name="T8" fmla="*/ 0 w 165"/>
                <a:gd name="T9" fmla="*/ 82 h 164"/>
                <a:gd name="T10" fmla="*/ 24 w 165"/>
                <a:gd name="T11" fmla="*/ 140 h 164"/>
                <a:gd name="T12" fmla="*/ 82 w 165"/>
                <a:gd name="T13" fmla="*/ 164 h 164"/>
                <a:gd name="T14" fmla="*/ 140 w 165"/>
                <a:gd name="T15" fmla="*/ 140 h 164"/>
                <a:gd name="T16" fmla="*/ 164 w 165"/>
                <a:gd name="T17" fmla="*/ 82 h 164"/>
                <a:gd name="T18" fmla="*/ 165 w 165"/>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4">
                  <a:moveTo>
                    <a:pt x="164" y="82"/>
                  </a:moveTo>
                  <a:lnTo>
                    <a:pt x="140" y="24"/>
                  </a:lnTo>
                  <a:lnTo>
                    <a:pt x="82" y="0"/>
                  </a:lnTo>
                  <a:lnTo>
                    <a:pt x="24" y="24"/>
                  </a:lnTo>
                  <a:lnTo>
                    <a:pt x="0" y="82"/>
                  </a:lnTo>
                  <a:lnTo>
                    <a:pt x="24" y="140"/>
                  </a:lnTo>
                  <a:lnTo>
                    <a:pt x="82" y="164"/>
                  </a:lnTo>
                  <a:lnTo>
                    <a:pt x="140" y="140"/>
                  </a:lnTo>
                  <a:lnTo>
                    <a:pt x="164" y="82"/>
                  </a:lnTo>
                  <a:lnTo>
                    <a:pt x="165" y="82"/>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5" name="Freeform 39"/>
            <p:cNvSpPr>
              <a:spLocks/>
            </p:cNvSpPr>
            <p:nvPr/>
          </p:nvSpPr>
          <p:spPr bwMode="auto">
            <a:xfrm>
              <a:off x="598" y="2158"/>
              <a:ext cx="294" cy="2"/>
            </a:xfrm>
            <a:custGeom>
              <a:avLst/>
              <a:gdLst>
                <a:gd name="T0" fmla="*/ 1348 w 1348"/>
                <a:gd name="T1" fmla="*/ 0 w 1348"/>
                <a:gd name="T2" fmla="*/ 1 w 1348"/>
              </a:gdLst>
              <a:ahLst/>
              <a:cxnLst>
                <a:cxn ang="0">
                  <a:pos x="T0" y="0"/>
                </a:cxn>
                <a:cxn ang="0">
                  <a:pos x="T1" y="0"/>
                </a:cxn>
                <a:cxn ang="0">
                  <a:pos x="T2" y="0"/>
                </a:cxn>
              </a:cxnLst>
              <a:rect l="0" t="0" r="r" b="b"/>
              <a:pathLst>
                <a:path w="1348">
                  <a:moveTo>
                    <a:pt x="1348"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67976" name="Freeform 40"/>
          <p:cNvSpPr>
            <a:spLocks/>
          </p:cNvSpPr>
          <p:nvPr/>
        </p:nvSpPr>
        <p:spPr bwMode="auto">
          <a:xfrm>
            <a:off x="1566863" y="442913"/>
            <a:ext cx="5956300" cy="5965825"/>
          </a:xfrm>
          <a:custGeom>
            <a:avLst/>
            <a:gdLst>
              <a:gd name="T0" fmla="*/ 1159 w 17280"/>
              <a:gd name="T1" fmla="*/ 12976 h 17298"/>
              <a:gd name="T2" fmla="*/ 1693 w 17280"/>
              <a:gd name="T3" fmla="*/ 13792 h 17298"/>
              <a:gd name="T4" fmla="*/ 2316 w 17280"/>
              <a:gd name="T5" fmla="*/ 14544 h 17298"/>
              <a:gd name="T6" fmla="*/ 3020 w 17280"/>
              <a:gd name="T7" fmla="*/ 15220 h 17298"/>
              <a:gd name="T8" fmla="*/ 3794 w 17280"/>
              <a:gd name="T9" fmla="*/ 15813 h 17298"/>
              <a:gd name="T10" fmla="*/ 4632 w 17280"/>
              <a:gd name="T11" fmla="*/ 16314 h 17298"/>
              <a:gd name="T12" fmla="*/ 5520 w 17280"/>
              <a:gd name="T13" fmla="*/ 16717 h 17298"/>
              <a:gd name="T14" fmla="*/ 6447 w 17280"/>
              <a:gd name="T15" fmla="*/ 17018 h 17298"/>
              <a:gd name="T16" fmla="*/ 7404 w 17280"/>
              <a:gd name="T17" fmla="*/ 17212 h 17298"/>
              <a:gd name="T18" fmla="*/ 8375 w 17280"/>
              <a:gd name="T19" fmla="*/ 17298 h 17298"/>
              <a:gd name="T20" fmla="*/ 9350 w 17280"/>
              <a:gd name="T21" fmla="*/ 17272 h 17298"/>
              <a:gd name="T22" fmla="*/ 10316 w 17280"/>
              <a:gd name="T23" fmla="*/ 17137 h 17298"/>
              <a:gd name="T24" fmla="*/ 11260 w 17280"/>
              <a:gd name="T25" fmla="*/ 16895 h 17298"/>
              <a:gd name="T26" fmla="*/ 12171 w 17280"/>
              <a:gd name="T27" fmla="*/ 16547 h 17298"/>
              <a:gd name="T28" fmla="*/ 13039 w 17280"/>
              <a:gd name="T29" fmla="*/ 16098 h 17298"/>
              <a:gd name="T30" fmla="*/ 13848 w 17280"/>
              <a:gd name="T31" fmla="*/ 15554 h 17298"/>
              <a:gd name="T32" fmla="*/ 14592 w 17280"/>
              <a:gd name="T33" fmla="*/ 14923 h 17298"/>
              <a:gd name="T34" fmla="*/ 15261 w 17280"/>
              <a:gd name="T35" fmla="*/ 14211 h 17298"/>
              <a:gd name="T36" fmla="*/ 15844 w 17280"/>
              <a:gd name="T37" fmla="*/ 13429 h 17298"/>
              <a:gd name="T38" fmla="*/ 16336 w 17280"/>
              <a:gd name="T39" fmla="*/ 12586 h 17298"/>
              <a:gd name="T40" fmla="*/ 16730 w 17280"/>
              <a:gd name="T41" fmla="*/ 11692 h 17298"/>
              <a:gd name="T42" fmla="*/ 17020 w 17280"/>
              <a:gd name="T43" fmla="*/ 10761 h 17298"/>
              <a:gd name="T44" fmla="*/ 17205 w 17280"/>
              <a:gd name="T45" fmla="*/ 9802 h 17298"/>
              <a:gd name="T46" fmla="*/ 17280 w 17280"/>
              <a:gd name="T47" fmla="*/ 8829 h 17298"/>
              <a:gd name="T48" fmla="*/ 17245 w 17280"/>
              <a:gd name="T49" fmla="*/ 7852 h 17298"/>
              <a:gd name="T50" fmla="*/ 17100 w 17280"/>
              <a:gd name="T51" fmla="*/ 6887 h 17298"/>
              <a:gd name="T52" fmla="*/ 16848 w 17280"/>
              <a:gd name="T53" fmla="*/ 5943 h 17298"/>
              <a:gd name="T54" fmla="*/ 16491 w 17280"/>
              <a:gd name="T55" fmla="*/ 5035 h 17298"/>
              <a:gd name="T56" fmla="*/ 16034 w 17280"/>
              <a:gd name="T57" fmla="*/ 4173 h 17298"/>
              <a:gd name="T58" fmla="*/ 15482 w 17280"/>
              <a:gd name="T59" fmla="*/ 3367 h 17298"/>
              <a:gd name="T60" fmla="*/ 14844 w 17280"/>
              <a:gd name="T61" fmla="*/ 2628 h 17298"/>
              <a:gd name="T62" fmla="*/ 14127 w 17280"/>
              <a:gd name="T63" fmla="*/ 1967 h 17298"/>
              <a:gd name="T64" fmla="*/ 13340 w 17280"/>
              <a:gd name="T65" fmla="*/ 1391 h 17298"/>
              <a:gd name="T66" fmla="*/ 12493 w 17280"/>
              <a:gd name="T67" fmla="*/ 907 h 17298"/>
              <a:gd name="T68" fmla="*/ 11596 w 17280"/>
              <a:gd name="T69" fmla="*/ 522 h 17298"/>
              <a:gd name="T70" fmla="*/ 10663 w 17280"/>
              <a:gd name="T71" fmla="*/ 240 h 17298"/>
              <a:gd name="T72" fmla="*/ 9703 w 17280"/>
              <a:gd name="T73" fmla="*/ 66 h 17298"/>
              <a:gd name="T74" fmla="*/ 8730 w 17280"/>
              <a:gd name="T75" fmla="*/ 0 h 17298"/>
              <a:gd name="T76" fmla="*/ 7755 w 17280"/>
              <a:gd name="T77" fmla="*/ 45 h 17298"/>
              <a:gd name="T78" fmla="*/ 6793 w 17280"/>
              <a:gd name="T79" fmla="*/ 200 h 17298"/>
              <a:gd name="T80" fmla="*/ 5853 w 17280"/>
              <a:gd name="T81" fmla="*/ 463 h 17298"/>
              <a:gd name="T82" fmla="*/ 4950 w 17280"/>
              <a:gd name="T83" fmla="*/ 829 h 17298"/>
              <a:gd name="T84" fmla="*/ 4092 w 17280"/>
              <a:gd name="T85" fmla="*/ 1295 h 17298"/>
              <a:gd name="T86" fmla="*/ 3294 w 17280"/>
              <a:gd name="T87" fmla="*/ 1856 h 17298"/>
              <a:gd name="T88" fmla="*/ 2563 w 17280"/>
              <a:gd name="T89" fmla="*/ 2503 h 17298"/>
              <a:gd name="T90" fmla="*/ 1909 w 17280"/>
              <a:gd name="T91" fmla="*/ 3227 h 17298"/>
              <a:gd name="T92" fmla="*/ 1342 w 17280"/>
              <a:gd name="T93" fmla="*/ 4021 h 17298"/>
              <a:gd name="T94" fmla="*/ 867 w 17280"/>
              <a:gd name="T95" fmla="*/ 4874 h 17298"/>
              <a:gd name="T96" fmla="*/ 492 w 17280"/>
              <a:gd name="T97" fmla="*/ 5775 h 17298"/>
              <a:gd name="T98" fmla="*/ 220 w 17280"/>
              <a:gd name="T99" fmla="*/ 6714 h 17298"/>
              <a:gd name="T100" fmla="*/ 56 w 17280"/>
              <a:gd name="T101" fmla="*/ 7676 h 17298"/>
              <a:gd name="T102" fmla="*/ 0 w 17280"/>
              <a:gd name="T103" fmla="*/ 8651 h 17298"/>
              <a:gd name="T104" fmla="*/ 1 w 17280"/>
              <a:gd name="T105" fmla="*/ 8651 h 17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280" h="17298">
                <a:moveTo>
                  <a:pt x="1159" y="12976"/>
                </a:moveTo>
                <a:lnTo>
                  <a:pt x="1693" y="13792"/>
                </a:lnTo>
                <a:lnTo>
                  <a:pt x="2316" y="14544"/>
                </a:lnTo>
                <a:lnTo>
                  <a:pt x="3020" y="15220"/>
                </a:lnTo>
                <a:lnTo>
                  <a:pt x="3794" y="15813"/>
                </a:lnTo>
                <a:lnTo>
                  <a:pt x="4632" y="16314"/>
                </a:lnTo>
                <a:lnTo>
                  <a:pt x="5520" y="16717"/>
                </a:lnTo>
                <a:lnTo>
                  <a:pt x="6447" y="17018"/>
                </a:lnTo>
                <a:lnTo>
                  <a:pt x="7404" y="17212"/>
                </a:lnTo>
                <a:lnTo>
                  <a:pt x="8375" y="17298"/>
                </a:lnTo>
                <a:lnTo>
                  <a:pt x="9350" y="17272"/>
                </a:lnTo>
                <a:lnTo>
                  <a:pt x="10316" y="17137"/>
                </a:lnTo>
                <a:lnTo>
                  <a:pt x="11260" y="16895"/>
                </a:lnTo>
                <a:lnTo>
                  <a:pt x="12171" y="16547"/>
                </a:lnTo>
                <a:lnTo>
                  <a:pt x="13039" y="16098"/>
                </a:lnTo>
                <a:lnTo>
                  <a:pt x="13848" y="15554"/>
                </a:lnTo>
                <a:lnTo>
                  <a:pt x="14592" y="14923"/>
                </a:lnTo>
                <a:lnTo>
                  <a:pt x="15261" y="14211"/>
                </a:lnTo>
                <a:lnTo>
                  <a:pt x="15844" y="13429"/>
                </a:lnTo>
                <a:lnTo>
                  <a:pt x="16336" y="12586"/>
                </a:lnTo>
                <a:lnTo>
                  <a:pt x="16730" y="11692"/>
                </a:lnTo>
                <a:lnTo>
                  <a:pt x="17020" y="10761"/>
                </a:lnTo>
                <a:lnTo>
                  <a:pt x="17205" y="9802"/>
                </a:lnTo>
                <a:lnTo>
                  <a:pt x="17280" y="8829"/>
                </a:lnTo>
                <a:lnTo>
                  <a:pt x="17245" y="7852"/>
                </a:lnTo>
                <a:lnTo>
                  <a:pt x="17100" y="6887"/>
                </a:lnTo>
                <a:lnTo>
                  <a:pt x="16848" y="5943"/>
                </a:lnTo>
                <a:lnTo>
                  <a:pt x="16491" y="5035"/>
                </a:lnTo>
                <a:lnTo>
                  <a:pt x="16034" y="4173"/>
                </a:lnTo>
                <a:lnTo>
                  <a:pt x="15482" y="3367"/>
                </a:lnTo>
                <a:lnTo>
                  <a:pt x="14844" y="2628"/>
                </a:lnTo>
                <a:lnTo>
                  <a:pt x="14127" y="1967"/>
                </a:lnTo>
                <a:lnTo>
                  <a:pt x="13340" y="1391"/>
                </a:lnTo>
                <a:lnTo>
                  <a:pt x="12493" y="907"/>
                </a:lnTo>
                <a:lnTo>
                  <a:pt x="11596" y="522"/>
                </a:lnTo>
                <a:lnTo>
                  <a:pt x="10663" y="240"/>
                </a:lnTo>
                <a:lnTo>
                  <a:pt x="9703" y="66"/>
                </a:lnTo>
                <a:lnTo>
                  <a:pt x="8730" y="0"/>
                </a:lnTo>
                <a:lnTo>
                  <a:pt x="7755" y="45"/>
                </a:lnTo>
                <a:lnTo>
                  <a:pt x="6793" y="200"/>
                </a:lnTo>
                <a:lnTo>
                  <a:pt x="5853" y="463"/>
                </a:lnTo>
                <a:lnTo>
                  <a:pt x="4950" y="829"/>
                </a:lnTo>
                <a:lnTo>
                  <a:pt x="4092" y="1295"/>
                </a:lnTo>
                <a:lnTo>
                  <a:pt x="3294" y="1856"/>
                </a:lnTo>
                <a:lnTo>
                  <a:pt x="2563" y="2503"/>
                </a:lnTo>
                <a:lnTo>
                  <a:pt x="1909" y="3227"/>
                </a:lnTo>
                <a:lnTo>
                  <a:pt x="1342" y="4021"/>
                </a:lnTo>
                <a:lnTo>
                  <a:pt x="867" y="4874"/>
                </a:lnTo>
                <a:lnTo>
                  <a:pt x="492" y="5775"/>
                </a:lnTo>
                <a:lnTo>
                  <a:pt x="220" y="6714"/>
                </a:lnTo>
                <a:lnTo>
                  <a:pt x="56" y="7676"/>
                </a:lnTo>
                <a:lnTo>
                  <a:pt x="0" y="8651"/>
                </a:lnTo>
                <a:lnTo>
                  <a:pt x="1" y="8651"/>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7" name="Freeform 41"/>
          <p:cNvSpPr>
            <a:spLocks/>
          </p:cNvSpPr>
          <p:nvPr/>
        </p:nvSpPr>
        <p:spPr bwMode="auto">
          <a:xfrm>
            <a:off x="1720850" y="595313"/>
            <a:ext cx="5646738" cy="5657850"/>
          </a:xfrm>
          <a:custGeom>
            <a:avLst/>
            <a:gdLst>
              <a:gd name="T0" fmla="*/ 4098 w 16388"/>
              <a:gd name="T1" fmla="*/ 15310 h 16405"/>
              <a:gd name="T2" fmla="*/ 4912 w 16388"/>
              <a:gd name="T3" fmla="*/ 15722 h 16405"/>
              <a:gd name="T4" fmla="*/ 5767 w 16388"/>
              <a:gd name="T5" fmla="*/ 16041 h 16405"/>
              <a:gd name="T6" fmla="*/ 6653 w 16388"/>
              <a:gd name="T7" fmla="*/ 16264 h 16405"/>
              <a:gd name="T8" fmla="*/ 7557 w 16388"/>
              <a:gd name="T9" fmla="*/ 16385 h 16405"/>
              <a:gd name="T10" fmla="*/ 8469 w 16388"/>
              <a:gd name="T11" fmla="*/ 16405 h 16405"/>
              <a:gd name="T12" fmla="*/ 9378 w 16388"/>
              <a:gd name="T13" fmla="*/ 16324 h 16405"/>
              <a:gd name="T14" fmla="*/ 10272 w 16388"/>
              <a:gd name="T15" fmla="*/ 16142 h 16405"/>
              <a:gd name="T16" fmla="*/ 11141 w 16388"/>
              <a:gd name="T17" fmla="*/ 15862 h 16405"/>
              <a:gd name="T18" fmla="*/ 11973 w 16388"/>
              <a:gd name="T19" fmla="*/ 15486 h 16405"/>
              <a:gd name="T20" fmla="*/ 12757 w 16388"/>
              <a:gd name="T21" fmla="*/ 15021 h 16405"/>
              <a:gd name="T22" fmla="*/ 13486 w 16388"/>
              <a:gd name="T23" fmla="*/ 14470 h 16405"/>
              <a:gd name="T24" fmla="*/ 14149 w 16388"/>
              <a:gd name="T25" fmla="*/ 13843 h 16405"/>
              <a:gd name="T26" fmla="*/ 14738 w 16388"/>
              <a:gd name="T27" fmla="*/ 13145 h 16405"/>
              <a:gd name="T28" fmla="*/ 15247 w 16388"/>
              <a:gd name="T29" fmla="*/ 12386 h 16405"/>
              <a:gd name="T30" fmla="*/ 15667 w 16388"/>
              <a:gd name="T31" fmla="*/ 11576 h 16405"/>
              <a:gd name="T32" fmla="*/ 15995 w 16388"/>
              <a:gd name="T33" fmla="*/ 10723 h 16405"/>
              <a:gd name="T34" fmla="*/ 16226 w 16388"/>
              <a:gd name="T35" fmla="*/ 9839 h 16405"/>
              <a:gd name="T36" fmla="*/ 16357 w 16388"/>
              <a:gd name="T37" fmla="*/ 8935 h 16405"/>
              <a:gd name="T38" fmla="*/ 16388 w 16388"/>
              <a:gd name="T39" fmla="*/ 8022 h 16405"/>
              <a:gd name="T40" fmla="*/ 16317 w 16388"/>
              <a:gd name="T41" fmla="*/ 7111 h 16405"/>
              <a:gd name="T42" fmla="*/ 16146 w 16388"/>
              <a:gd name="T43" fmla="*/ 6214 h 16405"/>
              <a:gd name="T44" fmla="*/ 15875 w 16388"/>
              <a:gd name="T45" fmla="*/ 5341 h 16405"/>
              <a:gd name="T46" fmla="*/ 15510 w 16388"/>
              <a:gd name="T47" fmla="*/ 4505 h 16405"/>
              <a:gd name="T48" fmla="*/ 15054 w 16388"/>
              <a:gd name="T49" fmla="*/ 3713 h 16405"/>
              <a:gd name="T50" fmla="*/ 14512 w 16388"/>
              <a:gd name="T51" fmla="*/ 2977 h 16405"/>
              <a:gd name="T52" fmla="*/ 13893 w 16388"/>
              <a:gd name="T53" fmla="*/ 2306 h 16405"/>
              <a:gd name="T54" fmla="*/ 13202 w 16388"/>
              <a:gd name="T55" fmla="*/ 1709 h 16405"/>
              <a:gd name="T56" fmla="*/ 12450 w 16388"/>
              <a:gd name="T57" fmla="*/ 1192 h 16405"/>
              <a:gd name="T58" fmla="*/ 11645 w 16388"/>
              <a:gd name="T59" fmla="*/ 762 h 16405"/>
              <a:gd name="T60" fmla="*/ 10797 w 16388"/>
              <a:gd name="T61" fmla="*/ 425 h 16405"/>
              <a:gd name="T62" fmla="*/ 9917 w 16388"/>
              <a:gd name="T63" fmla="*/ 182 h 16405"/>
              <a:gd name="T64" fmla="*/ 9016 w 16388"/>
              <a:gd name="T65" fmla="*/ 41 h 16405"/>
              <a:gd name="T66" fmla="*/ 8104 w 16388"/>
              <a:gd name="T67" fmla="*/ 0 h 16405"/>
              <a:gd name="T68" fmla="*/ 7194 w 16388"/>
              <a:gd name="T69" fmla="*/ 61 h 16405"/>
              <a:gd name="T70" fmla="*/ 6296 w 16388"/>
              <a:gd name="T71" fmla="*/ 223 h 16405"/>
              <a:gd name="T72" fmla="*/ 5421 w 16388"/>
              <a:gd name="T73" fmla="*/ 484 h 16405"/>
              <a:gd name="T74" fmla="*/ 4581 w 16388"/>
              <a:gd name="T75" fmla="*/ 840 h 16405"/>
              <a:gd name="T76" fmla="*/ 3786 w 16388"/>
              <a:gd name="T77" fmla="*/ 1289 h 16405"/>
              <a:gd name="T78" fmla="*/ 3045 w 16388"/>
              <a:gd name="T79" fmla="*/ 1822 h 16405"/>
              <a:gd name="T80" fmla="*/ 2369 w 16388"/>
              <a:gd name="T81" fmla="*/ 2435 h 16405"/>
              <a:gd name="T82" fmla="*/ 1763 w 16388"/>
              <a:gd name="T83" fmla="*/ 3119 h 16405"/>
              <a:gd name="T84" fmla="*/ 1238 w 16388"/>
              <a:gd name="T85" fmla="*/ 3868 h 16405"/>
              <a:gd name="T86" fmla="*/ 800 w 16388"/>
              <a:gd name="T87" fmla="*/ 4668 h 16405"/>
              <a:gd name="T88" fmla="*/ 453 w 16388"/>
              <a:gd name="T89" fmla="*/ 5514 h 16405"/>
              <a:gd name="T90" fmla="*/ 202 w 16388"/>
              <a:gd name="T91" fmla="*/ 6392 h 16405"/>
              <a:gd name="T92" fmla="*/ 50 w 16388"/>
              <a:gd name="T93" fmla="*/ 7293 h 16405"/>
              <a:gd name="T94" fmla="*/ 0 w 16388"/>
              <a:gd name="T95" fmla="*/ 8205 h 16405"/>
              <a:gd name="T96" fmla="*/ 1 w 16388"/>
              <a:gd name="T97" fmla="*/ 8205 h 16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88" h="16405">
                <a:moveTo>
                  <a:pt x="4098" y="15310"/>
                </a:moveTo>
                <a:lnTo>
                  <a:pt x="4912" y="15722"/>
                </a:lnTo>
                <a:lnTo>
                  <a:pt x="5767" y="16041"/>
                </a:lnTo>
                <a:lnTo>
                  <a:pt x="6653" y="16264"/>
                </a:lnTo>
                <a:lnTo>
                  <a:pt x="7557" y="16385"/>
                </a:lnTo>
                <a:lnTo>
                  <a:pt x="8469" y="16405"/>
                </a:lnTo>
                <a:lnTo>
                  <a:pt x="9378" y="16324"/>
                </a:lnTo>
                <a:lnTo>
                  <a:pt x="10272" y="16142"/>
                </a:lnTo>
                <a:lnTo>
                  <a:pt x="11141" y="15862"/>
                </a:lnTo>
                <a:lnTo>
                  <a:pt x="11973" y="15486"/>
                </a:lnTo>
                <a:lnTo>
                  <a:pt x="12757" y="15021"/>
                </a:lnTo>
                <a:lnTo>
                  <a:pt x="13486" y="14470"/>
                </a:lnTo>
                <a:lnTo>
                  <a:pt x="14149" y="13843"/>
                </a:lnTo>
                <a:lnTo>
                  <a:pt x="14738" y="13145"/>
                </a:lnTo>
                <a:lnTo>
                  <a:pt x="15247" y="12386"/>
                </a:lnTo>
                <a:lnTo>
                  <a:pt x="15667" y="11576"/>
                </a:lnTo>
                <a:lnTo>
                  <a:pt x="15995" y="10723"/>
                </a:lnTo>
                <a:lnTo>
                  <a:pt x="16226" y="9839"/>
                </a:lnTo>
                <a:lnTo>
                  <a:pt x="16357" y="8935"/>
                </a:lnTo>
                <a:lnTo>
                  <a:pt x="16388" y="8022"/>
                </a:lnTo>
                <a:lnTo>
                  <a:pt x="16317" y="7111"/>
                </a:lnTo>
                <a:lnTo>
                  <a:pt x="16146" y="6214"/>
                </a:lnTo>
                <a:lnTo>
                  <a:pt x="15875" y="5341"/>
                </a:lnTo>
                <a:lnTo>
                  <a:pt x="15510" y="4505"/>
                </a:lnTo>
                <a:lnTo>
                  <a:pt x="15054" y="3713"/>
                </a:lnTo>
                <a:lnTo>
                  <a:pt x="14512" y="2977"/>
                </a:lnTo>
                <a:lnTo>
                  <a:pt x="13893" y="2306"/>
                </a:lnTo>
                <a:lnTo>
                  <a:pt x="13202" y="1709"/>
                </a:lnTo>
                <a:lnTo>
                  <a:pt x="12450" y="1192"/>
                </a:lnTo>
                <a:lnTo>
                  <a:pt x="11645" y="762"/>
                </a:lnTo>
                <a:lnTo>
                  <a:pt x="10797" y="425"/>
                </a:lnTo>
                <a:lnTo>
                  <a:pt x="9917" y="182"/>
                </a:lnTo>
                <a:lnTo>
                  <a:pt x="9016" y="41"/>
                </a:lnTo>
                <a:lnTo>
                  <a:pt x="8104" y="0"/>
                </a:lnTo>
                <a:lnTo>
                  <a:pt x="7194" y="61"/>
                </a:lnTo>
                <a:lnTo>
                  <a:pt x="6296" y="223"/>
                </a:lnTo>
                <a:lnTo>
                  <a:pt x="5421" y="484"/>
                </a:lnTo>
                <a:lnTo>
                  <a:pt x="4581" y="840"/>
                </a:lnTo>
                <a:lnTo>
                  <a:pt x="3786" y="1289"/>
                </a:lnTo>
                <a:lnTo>
                  <a:pt x="3045" y="1822"/>
                </a:lnTo>
                <a:lnTo>
                  <a:pt x="2369" y="2435"/>
                </a:lnTo>
                <a:lnTo>
                  <a:pt x="1763" y="3119"/>
                </a:lnTo>
                <a:lnTo>
                  <a:pt x="1238" y="3868"/>
                </a:lnTo>
                <a:lnTo>
                  <a:pt x="800" y="4668"/>
                </a:lnTo>
                <a:lnTo>
                  <a:pt x="453" y="5514"/>
                </a:lnTo>
                <a:lnTo>
                  <a:pt x="202" y="6392"/>
                </a:lnTo>
                <a:lnTo>
                  <a:pt x="50" y="7293"/>
                </a:lnTo>
                <a:lnTo>
                  <a:pt x="0" y="8205"/>
                </a:lnTo>
                <a:lnTo>
                  <a:pt x="1" y="8205"/>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8" name="Freeform 42"/>
          <p:cNvSpPr>
            <a:spLocks/>
          </p:cNvSpPr>
          <p:nvPr/>
        </p:nvSpPr>
        <p:spPr bwMode="auto">
          <a:xfrm>
            <a:off x="1876425" y="749300"/>
            <a:ext cx="5340350" cy="5353050"/>
          </a:xfrm>
          <a:custGeom>
            <a:avLst/>
            <a:gdLst>
              <a:gd name="T0" fmla="*/ 7750 w 15500"/>
              <a:gd name="T1" fmla="*/ 15519 h 15519"/>
              <a:gd name="T2" fmla="*/ 8684 w 15500"/>
              <a:gd name="T3" fmla="*/ 15462 h 15519"/>
              <a:gd name="T4" fmla="*/ 9605 w 15500"/>
              <a:gd name="T5" fmla="*/ 15294 h 15519"/>
              <a:gd name="T6" fmla="*/ 10498 w 15500"/>
              <a:gd name="T7" fmla="*/ 15015 h 15519"/>
              <a:gd name="T8" fmla="*/ 11351 w 15500"/>
              <a:gd name="T9" fmla="*/ 14631 h 15519"/>
              <a:gd name="T10" fmla="*/ 12153 w 15500"/>
              <a:gd name="T11" fmla="*/ 14145 h 15519"/>
              <a:gd name="T12" fmla="*/ 12889 w 15500"/>
              <a:gd name="T13" fmla="*/ 13568 h 15519"/>
              <a:gd name="T14" fmla="*/ 13551 w 15500"/>
              <a:gd name="T15" fmla="*/ 12905 h 15519"/>
              <a:gd name="T16" fmla="*/ 14129 w 15500"/>
              <a:gd name="T17" fmla="*/ 12167 h 15519"/>
              <a:gd name="T18" fmla="*/ 14612 w 15500"/>
              <a:gd name="T19" fmla="*/ 11365 h 15519"/>
              <a:gd name="T20" fmla="*/ 14996 w 15500"/>
              <a:gd name="T21" fmla="*/ 10511 h 15519"/>
              <a:gd name="T22" fmla="*/ 15275 w 15500"/>
              <a:gd name="T23" fmla="*/ 9617 h 15519"/>
              <a:gd name="T24" fmla="*/ 15443 w 15500"/>
              <a:gd name="T25" fmla="*/ 8695 h 15519"/>
              <a:gd name="T26" fmla="*/ 15500 w 15500"/>
              <a:gd name="T27" fmla="*/ 7760 h 15519"/>
              <a:gd name="T28" fmla="*/ 15443 w 15500"/>
              <a:gd name="T29" fmla="*/ 6824 h 15519"/>
              <a:gd name="T30" fmla="*/ 15275 w 15500"/>
              <a:gd name="T31" fmla="*/ 5903 h 15519"/>
              <a:gd name="T32" fmla="*/ 14996 w 15500"/>
              <a:gd name="T33" fmla="*/ 5009 h 15519"/>
              <a:gd name="T34" fmla="*/ 14612 w 15500"/>
              <a:gd name="T35" fmla="*/ 4153 h 15519"/>
              <a:gd name="T36" fmla="*/ 14129 w 15500"/>
              <a:gd name="T37" fmla="*/ 3352 h 15519"/>
              <a:gd name="T38" fmla="*/ 13551 w 15500"/>
              <a:gd name="T39" fmla="*/ 2614 h 15519"/>
              <a:gd name="T40" fmla="*/ 12889 w 15500"/>
              <a:gd name="T41" fmla="*/ 1952 h 15519"/>
              <a:gd name="T42" fmla="*/ 12153 w 15500"/>
              <a:gd name="T43" fmla="*/ 1374 h 15519"/>
              <a:gd name="T44" fmla="*/ 11351 w 15500"/>
              <a:gd name="T45" fmla="*/ 889 h 15519"/>
              <a:gd name="T46" fmla="*/ 10498 w 15500"/>
              <a:gd name="T47" fmla="*/ 504 h 15519"/>
              <a:gd name="T48" fmla="*/ 9605 w 15500"/>
              <a:gd name="T49" fmla="*/ 226 h 15519"/>
              <a:gd name="T50" fmla="*/ 8684 w 15500"/>
              <a:gd name="T51" fmla="*/ 57 h 15519"/>
              <a:gd name="T52" fmla="*/ 7750 w 15500"/>
              <a:gd name="T53" fmla="*/ 0 h 15519"/>
              <a:gd name="T54" fmla="*/ 6816 w 15500"/>
              <a:gd name="T55" fmla="*/ 57 h 15519"/>
              <a:gd name="T56" fmla="*/ 5896 w 15500"/>
              <a:gd name="T57" fmla="*/ 226 h 15519"/>
              <a:gd name="T58" fmla="*/ 5002 w 15500"/>
              <a:gd name="T59" fmla="*/ 504 h 15519"/>
              <a:gd name="T60" fmla="*/ 4149 w 15500"/>
              <a:gd name="T61" fmla="*/ 889 h 15519"/>
              <a:gd name="T62" fmla="*/ 3347 w 15500"/>
              <a:gd name="T63" fmla="*/ 1374 h 15519"/>
              <a:gd name="T64" fmla="*/ 2611 w 15500"/>
              <a:gd name="T65" fmla="*/ 1952 h 15519"/>
              <a:gd name="T66" fmla="*/ 1950 w 15500"/>
              <a:gd name="T67" fmla="*/ 2614 h 15519"/>
              <a:gd name="T68" fmla="*/ 1373 w 15500"/>
              <a:gd name="T69" fmla="*/ 3352 h 15519"/>
              <a:gd name="T70" fmla="*/ 888 w 15500"/>
              <a:gd name="T71" fmla="*/ 4153 h 15519"/>
              <a:gd name="T72" fmla="*/ 504 w 15500"/>
              <a:gd name="T73" fmla="*/ 5009 h 15519"/>
              <a:gd name="T74" fmla="*/ 225 w 15500"/>
              <a:gd name="T75" fmla="*/ 5903 h 15519"/>
              <a:gd name="T76" fmla="*/ 57 w 15500"/>
              <a:gd name="T77" fmla="*/ 6824 h 15519"/>
              <a:gd name="T78" fmla="*/ 0 w 15500"/>
              <a:gd name="T79" fmla="*/ 7760 h 15519"/>
              <a:gd name="T80" fmla="*/ 1 w 15500"/>
              <a:gd name="T81" fmla="*/ 7760 h 15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500" h="15519">
                <a:moveTo>
                  <a:pt x="7750" y="15519"/>
                </a:moveTo>
                <a:lnTo>
                  <a:pt x="8684" y="15462"/>
                </a:lnTo>
                <a:lnTo>
                  <a:pt x="9605" y="15294"/>
                </a:lnTo>
                <a:lnTo>
                  <a:pt x="10498" y="15015"/>
                </a:lnTo>
                <a:lnTo>
                  <a:pt x="11351" y="14631"/>
                </a:lnTo>
                <a:lnTo>
                  <a:pt x="12153" y="14145"/>
                </a:lnTo>
                <a:lnTo>
                  <a:pt x="12889" y="13568"/>
                </a:lnTo>
                <a:lnTo>
                  <a:pt x="13551" y="12905"/>
                </a:lnTo>
                <a:lnTo>
                  <a:pt x="14129" y="12167"/>
                </a:lnTo>
                <a:lnTo>
                  <a:pt x="14612" y="11365"/>
                </a:lnTo>
                <a:lnTo>
                  <a:pt x="14996" y="10511"/>
                </a:lnTo>
                <a:lnTo>
                  <a:pt x="15275" y="9617"/>
                </a:lnTo>
                <a:lnTo>
                  <a:pt x="15443" y="8695"/>
                </a:lnTo>
                <a:lnTo>
                  <a:pt x="15500" y="7760"/>
                </a:lnTo>
                <a:lnTo>
                  <a:pt x="15443" y="6824"/>
                </a:lnTo>
                <a:lnTo>
                  <a:pt x="15275" y="5903"/>
                </a:lnTo>
                <a:lnTo>
                  <a:pt x="14996" y="5009"/>
                </a:lnTo>
                <a:lnTo>
                  <a:pt x="14612" y="4153"/>
                </a:lnTo>
                <a:lnTo>
                  <a:pt x="14129" y="3352"/>
                </a:lnTo>
                <a:lnTo>
                  <a:pt x="13551" y="2614"/>
                </a:lnTo>
                <a:lnTo>
                  <a:pt x="12889" y="1952"/>
                </a:lnTo>
                <a:lnTo>
                  <a:pt x="12153" y="1374"/>
                </a:lnTo>
                <a:lnTo>
                  <a:pt x="11351" y="889"/>
                </a:lnTo>
                <a:lnTo>
                  <a:pt x="10498" y="504"/>
                </a:lnTo>
                <a:lnTo>
                  <a:pt x="9605" y="226"/>
                </a:lnTo>
                <a:lnTo>
                  <a:pt x="8684" y="57"/>
                </a:lnTo>
                <a:lnTo>
                  <a:pt x="7750" y="0"/>
                </a:lnTo>
                <a:lnTo>
                  <a:pt x="6816" y="57"/>
                </a:lnTo>
                <a:lnTo>
                  <a:pt x="5896" y="226"/>
                </a:lnTo>
                <a:lnTo>
                  <a:pt x="5002" y="504"/>
                </a:lnTo>
                <a:lnTo>
                  <a:pt x="4149" y="889"/>
                </a:lnTo>
                <a:lnTo>
                  <a:pt x="3347" y="1374"/>
                </a:lnTo>
                <a:lnTo>
                  <a:pt x="2611" y="1952"/>
                </a:lnTo>
                <a:lnTo>
                  <a:pt x="1950" y="2614"/>
                </a:lnTo>
                <a:lnTo>
                  <a:pt x="1373" y="3352"/>
                </a:lnTo>
                <a:lnTo>
                  <a:pt x="888" y="4153"/>
                </a:lnTo>
                <a:lnTo>
                  <a:pt x="504" y="5009"/>
                </a:lnTo>
                <a:lnTo>
                  <a:pt x="225" y="5903"/>
                </a:lnTo>
                <a:lnTo>
                  <a:pt x="57" y="6824"/>
                </a:lnTo>
                <a:lnTo>
                  <a:pt x="0" y="7760"/>
                </a:lnTo>
                <a:lnTo>
                  <a:pt x="1" y="7760"/>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79" name="Freeform 43"/>
          <p:cNvSpPr>
            <a:spLocks/>
          </p:cNvSpPr>
          <p:nvPr/>
        </p:nvSpPr>
        <p:spPr bwMode="auto">
          <a:xfrm>
            <a:off x="2027238" y="904875"/>
            <a:ext cx="5035550" cy="4705350"/>
          </a:xfrm>
          <a:custGeom>
            <a:avLst/>
            <a:gdLst>
              <a:gd name="T0" fmla="*/ 10958 w 14607"/>
              <a:gd name="T1" fmla="*/ 13645 h 13645"/>
              <a:gd name="T2" fmla="*/ 11686 w 14607"/>
              <a:gd name="T3" fmla="*/ 13164 h 13645"/>
              <a:gd name="T4" fmla="*/ 12353 w 14607"/>
              <a:gd name="T5" fmla="*/ 12597 h 13645"/>
              <a:gd name="T6" fmla="*/ 12947 w 14607"/>
              <a:gd name="T7" fmla="*/ 11956 h 13645"/>
              <a:gd name="T8" fmla="*/ 13461 w 14607"/>
              <a:gd name="T9" fmla="*/ 11249 h 13645"/>
              <a:gd name="T10" fmla="*/ 13887 w 14607"/>
              <a:gd name="T11" fmla="*/ 10484 h 13645"/>
              <a:gd name="T12" fmla="*/ 14217 w 14607"/>
              <a:gd name="T13" fmla="*/ 9675 h 13645"/>
              <a:gd name="T14" fmla="*/ 14450 w 14607"/>
              <a:gd name="T15" fmla="*/ 8833 h 13645"/>
              <a:gd name="T16" fmla="*/ 14580 w 14607"/>
              <a:gd name="T17" fmla="*/ 7968 h 13645"/>
              <a:gd name="T18" fmla="*/ 14607 w 14607"/>
              <a:gd name="T19" fmla="*/ 7093 h 13645"/>
              <a:gd name="T20" fmla="*/ 14528 w 14607"/>
              <a:gd name="T21" fmla="*/ 6222 h 13645"/>
              <a:gd name="T22" fmla="*/ 14346 w 14607"/>
              <a:gd name="T23" fmla="*/ 5366 h 13645"/>
              <a:gd name="T24" fmla="*/ 14064 w 14607"/>
              <a:gd name="T25" fmla="*/ 4538 h 13645"/>
              <a:gd name="T26" fmla="*/ 13685 w 14607"/>
              <a:gd name="T27" fmla="*/ 3750 h 13645"/>
              <a:gd name="T28" fmla="*/ 13215 w 14607"/>
              <a:gd name="T29" fmla="*/ 3013 h 13645"/>
              <a:gd name="T30" fmla="*/ 12659 w 14607"/>
              <a:gd name="T31" fmla="*/ 2337 h 13645"/>
              <a:gd name="T32" fmla="*/ 12028 w 14607"/>
              <a:gd name="T33" fmla="*/ 1733 h 13645"/>
              <a:gd name="T34" fmla="*/ 11330 w 14607"/>
              <a:gd name="T35" fmla="*/ 1208 h 13645"/>
              <a:gd name="T36" fmla="*/ 10572 w 14607"/>
              <a:gd name="T37" fmla="*/ 771 h 13645"/>
              <a:gd name="T38" fmla="*/ 9770 w 14607"/>
              <a:gd name="T39" fmla="*/ 427 h 13645"/>
              <a:gd name="T40" fmla="*/ 8931 w 14607"/>
              <a:gd name="T41" fmla="*/ 182 h 13645"/>
              <a:gd name="T42" fmla="*/ 8069 w 14607"/>
              <a:gd name="T43" fmla="*/ 39 h 13645"/>
              <a:gd name="T44" fmla="*/ 7196 w 14607"/>
              <a:gd name="T45" fmla="*/ 0 h 13645"/>
              <a:gd name="T46" fmla="*/ 6324 w 14607"/>
              <a:gd name="T47" fmla="*/ 65 h 13645"/>
              <a:gd name="T48" fmla="*/ 5467 w 14607"/>
              <a:gd name="T49" fmla="*/ 234 h 13645"/>
              <a:gd name="T50" fmla="*/ 4637 w 14607"/>
              <a:gd name="T51" fmla="*/ 504 h 13645"/>
              <a:gd name="T52" fmla="*/ 3844 w 14607"/>
              <a:gd name="T53" fmla="*/ 871 h 13645"/>
              <a:gd name="T54" fmla="*/ 3101 w 14607"/>
              <a:gd name="T55" fmla="*/ 1332 h 13645"/>
              <a:gd name="T56" fmla="*/ 2418 w 14607"/>
              <a:gd name="T57" fmla="*/ 1877 h 13645"/>
              <a:gd name="T58" fmla="*/ 1805 w 14607"/>
              <a:gd name="T59" fmla="*/ 2500 h 13645"/>
              <a:gd name="T60" fmla="*/ 1270 w 14607"/>
              <a:gd name="T61" fmla="*/ 3192 h 13645"/>
              <a:gd name="T62" fmla="*/ 822 w 14607"/>
              <a:gd name="T63" fmla="*/ 3943 h 13645"/>
              <a:gd name="T64" fmla="*/ 466 w 14607"/>
              <a:gd name="T65" fmla="*/ 4742 h 13645"/>
              <a:gd name="T66" fmla="*/ 209 w 14607"/>
              <a:gd name="T67" fmla="*/ 5577 h 13645"/>
              <a:gd name="T68" fmla="*/ 53 w 14607"/>
              <a:gd name="T69" fmla="*/ 6438 h 13645"/>
              <a:gd name="T70" fmla="*/ 0 w 14607"/>
              <a:gd name="T71" fmla="*/ 7312 h 13645"/>
              <a:gd name="T72" fmla="*/ 2 w 14607"/>
              <a:gd name="T73" fmla="*/ 7312 h 13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07" h="13645">
                <a:moveTo>
                  <a:pt x="10958" y="13645"/>
                </a:moveTo>
                <a:lnTo>
                  <a:pt x="11686" y="13164"/>
                </a:lnTo>
                <a:lnTo>
                  <a:pt x="12353" y="12597"/>
                </a:lnTo>
                <a:lnTo>
                  <a:pt x="12947" y="11956"/>
                </a:lnTo>
                <a:lnTo>
                  <a:pt x="13461" y="11249"/>
                </a:lnTo>
                <a:lnTo>
                  <a:pt x="13887" y="10484"/>
                </a:lnTo>
                <a:lnTo>
                  <a:pt x="14217" y="9675"/>
                </a:lnTo>
                <a:lnTo>
                  <a:pt x="14450" y="8833"/>
                </a:lnTo>
                <a:lnTo>
                  <a:pt x="14580" y="7968"/>
                </a:lnTo>
                <a:lnTo>
                  <a:pt x="14607" y="7093"/>
                </a:lnTo>
                <a:lnTo>
                  <a:pt x="14528" y="6222"/>
                </a:lnTo>
                <a:lnTo>
                  <a:pt x="14346" y="5366"/>
                </a:lnTo>
                <a:lnTo>
                  <a:pt x="14064" y="4538"/>
                </a:lnTo>
                <a:lnTo>
                  <a:pt x="13685" y="3750"/>
                </a:lnTo>
                <a:lnTo>
                  <a:pt x="13215" y="3013"/>
                </a:lnTo>
                <a:lnTo>
                  <a:pt x="12659" y="2337"/>
                </a:lnTo>
                <a:lnTo>
                  <a:pt x="12028" y="1733"/>
                </a:lnTo>
                <a:lnTo>
                  <a:pt x="11330" y="1208"/>
                </a:lnTo>
                <a:lnTo>
                  <a:pt x="10572" y="771"/>
                </a:lnTo>
                <a:lnTo>
                  <a:pt x="9770" y="427"/>
                </a:lnTo>
                <a:lnTo>
                  <a:pt x="8931" y="182"/>
                </a:lnTo>
                <a:lnTo>
                  <a:pt x="8069" y="39"/>
                </a:lnTo>
                <a:lnTo>
                  <a:pt x="7196" y="0"/>
                </a:lnTo>
                <a:lnTo>
                  <a:pt x="6324" y="65"/>
                </a:lnTo>
                <a:lnTo>
                  <a:pt x="5467" y="234"/>
                </a:lnTo>
                <a:lnTo>
                  <a:pt x="4637" y="504"/>
                </a:lnTo>
                <a:lnTo>
                  <a:pt x="3844" y="871"/>
                </a:lnTo>
                <a:lnTo>
                  <a:pt x="3101" y="1332"/>
                </a:lnTo>
                <a:lnTo>
                  <a:pt x="2418" y="1877"/>
                </a:lnTo>
                <a:lnTo>
                  <a:pt x="1805" y="2500"/>
                </a:lnTo>
                <a:lnTo>
                  <a:pt x="1270" y="3192"/>
                </a:lnTo>
                <a:lnTo>
                  <a:pt x="822" y="3943"/>
                </a:lnTo>
                <a:lnTo>
                  <a:pt x="466" y="4742"/>
                </a:lnTo>
                <a:lnTo>
                  <a:pt x="209" y="5577"/>
                </a:lnTo>
                <a:lnTo>
                  <a:pt x="53" y="6438"/>
                </a:lnTo>
                <a:lnTo>
                  <a:pt x="0" y="7312"/>
                </a:lnTo>
                <a:lnTo>
                  <a:pt x="2" y="7312"/>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0" name="Freeform 44"/>
          <p:cNvSpPr>
            <a:spLocks/>
          </p:cNvSpPr>
          <p:nvPr/>
        </p:nvSpPr>
        <p:spPr bwMode="auto">
          <a:xfrm>
            <a:off x="2181225" y="1058863"/>
            <a:ext cx="4725988" cy="3551237"/>
          </a:xfrm>
          <a:custGeom>
            <a:avLst/>
            <a:gdLst>
              <a:gd name="T0" fmla="*/ 12798 w 13713"/>
              <a:gd name="T1" fmla="*/ 10299 h 10299"/>
              <a:gd name="T2" fmla="*/ 13172 w 13713"/>
              <a:gd name="T3" fmla="*/ 9549 h 10299"/>
              <a:gd name="T4" fmla="*/ 13452 w 13713"/>
              <a:gd name="T5" fmla="*/ 8759 h 10299"/>
              <a:gd name="T6" fmla="*/ 13633 w 13713"/>
              <a:gd name="T7" fmla="*/ 7941 h 10299"/>
              <a:gd name="T8" fmla="*/ 13713 w 13713"/>
              <a:gd name="T9" fmla="*/ 7105 h 10299"/>
              <a:gd name="T10" fmla="*/ 13692 w 13713"/>
              <a:gd name="T11" fmla="*/ 6267 h 10299"/>
              <a:gd name="T12" fmla="*/ 13567 w 13713"/>
              <a:gd name="T13" fmla="*/ 5438 h 10299"/>
              <a:gd name="T14" fmla="*/ 13344 w 13713"/>
              <a:gd name="T15" fmla="*/ 4630 h 10299"/>
              <a:gd name="T16" fmla="*/ 13023 w 13713"/>
              <a:gd name="T17" fmla="*/ 3855 h 10299"/>
              <a:gd name="T18" fmla="*/ 12611 w 13713"/>
              <a:gd name="T19" fmla="*/ 3125 h 10299"/>
              <a:gd name="T20" fmla="*/ 12112 w 13713"/>
              <a:gd name="T21" fmla="*/ 2451 h 10299"/>
              <a:gd name="T22" fmla="*/ 11536 w 13713"/>
              <a:gd name="T23" fmla="*/ 1843 h 10299"/>
              <a:gd name="T24" fmla="*/ 10890 w 13713"/>
              <a:gd name="T25" fmla="*/ 1310 h 10299"/>
              <a:gd name="T26" fmla="*/ 10183 w 13713"/>
              <a:gd name="T27" fmla="*/ 859 h 10299"/>
              <a:gd name="T28" fmla="*/ 9427 w 13713"/>
              <a:gd name="T29" fmla="*/ 498 h 10299"/>
              <a:gd name="T30" fmla="*/ 8633 w 13713"/>
              <a:gd name="T31" fmla="*/ 232 h 10299"/>
              <a:gd name="T32" fmla="*/ 7813 w 13713"/>
              <a:gd name="T33" fmla="*/ 65 h 10299"/>
              <a:gd name="T34" fmla="*/ 6978 w 13713"/>
              <a:gd name="T35" fmla="*/ 0 h 10299"/>
              <a:gd name="T36" fmla="*/ 6141 w 13713"/>
              <a:gd name="T37" fmla="*/ 36 h 10299"/>
              <a:gd name="T38" fmla="*/ 5316 w 13713"/>
              <a:gd name="T39" fmla="*/ 174 h 10299"/>
              <a:gd name="T40" fmla="*/ 4513 w 13713"/>
              <a:gd name="T41" fmla="*/ 412 h 10299"/>
              <a:gd name="T42" fmla="*/ 3745 w 13713"/>
              <a:gd name="T43" fmla="*/ 747 h 10299"/>
              <a:gd name="T44" fmla="*/ 3023 w 13713"/>
              <a:gd name="T45" fmla="*/ 1173 h 10299"/>
              <a:gd name="T46" fmla="*/ 2358 w 13713"/>
              <a:gd name="T47" fmla="*/ 1683 h 10299"/>
              <a:gd name="T48" fmla="*/ 1761 w 13713"/>
              <a:gd name="T49" fmla="*/ 2271 h 10299"/>
              <a:gd name="T50" fmla="*/ 1240 w 13713"/>
              <a:gd name="T51" fmla="*/ 2927 h 10299"/>
              <a:gd name="T52" fmla="*/ 803 w 13713"/>
              <a:gd name="T53" fmla="*/ 3641 h 10299"/>
              <a:gd name="T54" fmla="*/ 455 w 13713"/>
              <a:gd name="T55" fmla="*/ 4405 h 10299"/>
              <a:gd name="T56" fmla="*/ 203 w 13713"/>
              <a:gd name="T57" fmla="*/ 5205 h 10299"/>
              <a:gd name="T58" fmla="*/ 50 w 13713"/>
              <a:gd name="T59" fmla="*/ 6029 h 10299"/>
              <a:gd name="T60" fmla="*/ 0 w 13713"/>
              <a:gd name="T61" fmla="*/ 6866 h 10299"/>
              <a:gd name="T62" fmla="*/ 1 w 13713"/>
              <a:gd name="T63" fmla="*/ 6866 h 10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13" h="10299">
                <a:moveTo>
                  <a:pt x="12798" y="10299"/>
                </a:moveTo>
                <a:lnTo>
                  <a:pt x="13172" y="9549"/>
                </a:lnTo>
                <a:lnTo>
                  <a:pt x="13452" y="8759"/>
                </a:lnTo>
                <a:lnTo>
                  <a:pt x="13633" y="7941"/>
                </a:lnTo>
                <a:lnTo>
                  <a:pt x="13713" y="7105"/>
                </a:lnTo>
                <a:lnTo>
                  <a:pt x="13692" y="6267"/>
                </a:lnTo>
                <a:lnTo>
                  <a:pt x="13567" y="5438"/>
                </a:lnTo>
                <a:lnTo>
                  <a:pt x="13344" y="4630"/>
                </a:lnTo>
                <a:lnTo>
                  <a:pt x="13023" y="3855"/>
                </a:lnTo>
                <a:lnTo>
                  <a:pt x="12611" y="3125"/>
                </a:lnTo>
                <a:lnTo>
                  <a:pt x="12112" y="2451"/>
                </a:lnTo>
                <a:lnTo>
                  <a:pt x="11536" y="1843"/>
                </a:lnTo>
                <a:lnTo>
                  <a:pt x="10890" y="1310"/>
                </a:lnTo>
                <a:lnTo>
                  <a:pt x="10183" y="859"/>
                </a:lnTo>
                <a:lnTo>
                  <a:pt x="9427" y="498"/>
                </a:lnTo>
                <a:lnTo>
                  <a:pt x="8633" y="232"/>
                </a:lnTo>
                <a:lnTo>
                  <a:pt x="7813" y="65"/>
                </a:lnTo>
                <a:lnTo>
                  <a:pt x="6978" y="0"/>
                </a:lnTo>
                <a:lnTo>
                  <a:pt x="6141" y="36"/>
                </a:lnTo>
                <a:lnTo>
                  <a:pt x="5316" y="174"/>
                </a:lnTo>
                <a:lnTo>
                  <a:pt x="4513" y="412"/>
                </a:lnTo>
                <a:lnTo>
                  <a:pt x="3745" y="747"/>
                </a:lnTo>
                <a:lnTo>
                  <a:pt x="3023" y="1173"/>
                </a:lnTo>
                <a:lnTo>
                  <a:pt x="2358" y="1683"/>
                </a:lnTo>
                <a:lnTo>
                  <a:pt x="1761" y="2271"/>
                </a:lnTo>
                <a:lnTo>
                  <a:pt x="1240" y="2927"/>
                </a:lnTo>
                <a:lnTo>
                  <a:pt x="803" y="3641"/>
                </a:lnTo>
                <a:lnTo>
                  <a:pt x="455" y="4405"/>
                </a:lnTo>
                <a:lnTo>
                  <a:pt x="203" y="5205"/>
                </a:lnTo>
                <a:lnTo>
                  <a:pt x="50" y="6029"/>
                </a:lnTo>
                <a:lnTo>
                  <a:pt x="0" y="6866"/>
                </a:lnTo>
                <a:lnTo>
                  <a:pt x="1" y="6866"/>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1" name="Freeform 45"/>
          <p:cNvSpPr>
            <a:spLocks/>
          </p:cNvSpPr>
          <p:nvPr/>
        </p:nvSpPr>
        <p:spPr bwMode="auto">
          <a:xfrm>
            <a:off x="2336800" y="1209675"/>
            <a:ext cx="4419600" cy="2216150"/>
          </a:xfrm>
          <a:custGeom>
            <a:avLst/>
            <a:gdLst>
              <a:gd name="T0" fmla="*/ 12827 w 12827"/>
              <a:gd name="T1" fmla="*/ 6422 h 6422"/>
              <a:gd name="T2" fmla="*/ 12772 w 12827"/>
              <a:gd name="T3" fmla="*/ 5583 h 6422"/>
              <a:gd name="T4" fmla="*/ 12608 w 12827"/>
              <a:gd name="T5" fmla="*/ 4759 h 6422"/>
              <a:gd name="T6" fmla="*/ 12339 w 12827"/>
              <a:gd name="T7" fmla="*/ 3964 h 6422"/>
              <a:gd name="T8" fmla="*/ 11968 w 12827"/>
              <a:gd name="T9" fmla="*/ 3211 h 6422"/>
              <a:gd name="T10" fmla="*/ 11501 w 12827"/>
              <a:gd name="T11" fmla="*/ 2512 h 6422"/>
              <a:gd name="T12" fmla="*/ 10948 w 12827"/>
              <a:gd name="T13" fmla="*/ 1882 h 6422"/>
              <a:gd name="T14" fmla="*/ 10318 w 12827"/>
              <a:gd name="T15" fmla="*/ 1327 h 6422"/>
              <a:gd name="T16" fmla="*/ 9620 w 12827"/>
              <a:gd name="T17" fmla="*/ 861 h 6422"/>
              <a:gd name="T18" fmla="*/ 8868 w 12827"/>
              <a:gd name="T19" fmla="*/ 490 h 6422"/>
              <a:gd name="T20" fmla="*/ 8074 w 12827"/>
              <a:gd name="T21" fmla="*/ 219 h 6422"/>
              <a:gd name="T22" fmla="*/ 7250 w 12827"/>
              <a:gd name="T23" fmla="*/ 55 h 6422"/>
              <a:gd name="T24" fmla="*/ 6413 w 12827"/>
              <a:gd name="T25" fmla="*/ 0 h 6422"/>
              <a:gd name="T26" fmla="*/ 5576 w 12827"/>
              <a:gd name="T27" fmla="*/ 55 h 6422"/>
              <a:gd name="T28" fmla="*/ 4753 w 12827"/>
              <a:gd name="T29" fmla="*/ 219 h 6422"/>
              <a:gd name="T30" fmla="*/ 3959 w 12827"/>
              <a:gd name="T31" fmla="*/ 490 h 6422"/>
              <a:gd name="T32" fmla="*/ 3206 w 12827"/>
              <a:gd name="T33" fmla="*/ 861 h 6422"/>
              <a:gd name="T34" fmla="*/ 2509 w 12827"/>
              <a:gd name="T35" fmla="*/ 1327 h 6422"/>
              <a:gd name="T36" fmla="*/ 1878 w 12827"/>
              <a:gd name="T37" fmla="*/ 1882 h 6422"/>
              <a:gd name="T38" fmla="*/ 1325 w 12827"/>
              <a:gd name="T39" fmla="*/ 2512 h 6422"/>
              <a:gd name="T40" fmla="*/ 859 w 12827"/>
              <a:gd name="T41" fmla="*/ 3211 h 6422"/>
              <a:gd name="T42" fmla="*/ 487 w 12827"/>
              <a:gd name="T43" fmla="*/ 3964 h 6422"/>
              <a:gd name="T44" fmla="*/ 218 w 12827"/>
              <a:gd name="T45" fmla="*/ 4759 h 6422"/>
              <a:gd name="T46" fmla="*/ 54 w 12827"/>
              <a:gd name="T47" fmla="*/ 5583 h 6422"/>
              <a:gd name="T48" fmla="*/ 0 w 12827"/>
              <a:gd name="T49" fmla="*/ 6422 h 6422"/>
              <a:gd name="T50" fmla="*/ 1 w 12827"/>
              <a:gd name="T51" fmla="*/ 6422 h 6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27" h="6422">
                <a:moveTo>
                  <a:pt x="12827" y="6422"/>
                </a:moveTo>
                <a:lnTo>
                  <a:pt x="12772" y="5583"/>
                </a:lnTo>
                <a:lnTo>
                  <a:pt x="12608" y="4759"/>
                </a:lnTo>
                <a:lnTo>
                  <a:pt x="12339" y="3964"/>
                </a:lnTo>
                <a:lnTo>
                  <a:pt x="11968" y="3211"/>
                </a:lnTo>
                <a:lnTo>
                  <a:pt x="11501" y="2512"/>
                </a:lnTo>
                <a:lnTo>
                  <a:pt x="10948" y="1882"/>
                </a:lnTo>
                <a:lnTo>
                  <a:pt x="10318" y="1327"/>
                </a:lnTo>
                <a:lnTo>
                  <a:pt x="9620" y="861"/>
                </a:lnTo>
                <a:lnTo>
                  <a:pt x="8868" y="490"/>
                </a:lnTo>
                <a:lnTo>
                  <a:pt x="8074" y="219"/>
                </a:lnTo>
                <a:lnTo>
                  <a:pt x="7250" y="55"/>
                </a:lnTo>
                <a:lnTo>
                  <a:pt x="6413" y="0"/>
                </a:lnTo>
                <a:lnTo>
                  <a:pt x="5576" y="55"/>
                </a:lnTo>
                <a:lnTo>
                  <a:pt x="4753" y="219"/>
                </a:lnTo>
                <a:lnTo>
                  <a:pt x="3959" y="490"/>
                </a:lnTo>
                <a:lnTo>
                  <a:pt x="3206" y="861"/>
                </a:lnTo>
                <a:lnTo>
                  <a:pt x="2509" y="1327"/>
                </a:lnTo>
                <a:lnTo>
                  <a:pt x="1878" y="1882"/>
                </a:lnTo>
                <a:lnTo>
                  <a:pt x="1325" y="2512"/>
                </a:lnTo>
                <a:lnTo>
                  <a:pt x="859" y="3211"/>
                </a:lnTo>
                <a:lnTo>
                  <a:pt x="487" y="3964"/>
                </a:lnTo>
                <a:lnTo>
                  <a:pt x="218" y="4759"/>
                </a:lnTo>
                <a:lnTo>
                  <a:pt x="54" y="5583"/>
                </a:lnTo>
                <a:lnTo>
                  <a:pt x="0" y="6422"/>
                </a:lnTo>
                <a:lnTo>
                  <a:pt x="1" y="6422"/>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2" name="Freeform 46"/>
          <p:cNvSpPr>
            <a:spLocks/>
          </p:cNvSpPr>
          <p:nvPr/>
        </p:nvSpPr>
        <p:spPr bwMode="auto">
          <a:xfrm>
            <a:off x="2487613" y="1365250"/>
            <a:ext cx="3838575" cy="2060575"/>
          </a:xfrm>
          <a:custGeom>
            <a:avLst/>
            <a:gdLst>
              <a:gd name="T0" fmla="*/ 11137 w 11137"/>
              <a:gd name="T1" fmla="*/ 2988 h 5976"/>
              <a:gd name="T2" fmla="*/ 10703 w 11137"/>
              <a:gd name="T3" fmla="*/ 2338 h 5976"/>
              <a:gd name="T4" fmla="*/ 10189 w 11137"/>
              <a:gd name="T5" fmla="*/ 1751 h 5976"/>
              <a:gd name="T6" fmla="*/ 9601 w 11137"/>
              <a:gd name="T7" fmla="*/ 1235 h 5976"/>
              <a:gd name="T8" fmla="*/ 8952 w 11137"/>
              <a:gd name="T9" fmla="*/ 801 h 5976"/>
              <a:gd name="T10" fmla="*/ 8253 w 11137"/>
              <a:gd name="T11" fmla="*/ 455 h 5976"/>
              <a:gd name="T12" fmla="*/ 7513 w 11137"/>
              <a:gd name="T13" fmla="*/ 204 h 5976"/>
              <a:gd name="T14" fmla="*/ 6747 w 11137"/>
              <a:gd name="T15" fmla="*/ 51 h 5976"/>
              <a:gd name="T16" fmla="*/ 5968 w 11137"/>
              <a:gd name="T17" fmla="*/ 0 h 5976"/>
              <a:gd name="T18" fmla="*/ 5189 w 11137"/>
              <a:gd name="T19" fmla="*/ 51 h 5976"/>
              <a:gd name="T20" fmla="*/ 4423 w 11137"/>
              <a:gd name="T21" fmla="*/ 204 h 5976"/>
              <a:gd name="T22" fmla="*/ 3684 w 11137"/>
              <a:gd name="T23" fmla="*/ 455 h 5976"/>
              <a:gd name="T24" fmla="*/ 2985 w 11137"/>
              <a:gd name="T25" fmla="*/ 801 h 5976"/>
              <a:gd name="T26" fmla="*/ 2335 w 11137"/>
              <a:gd name="T27" fmla="*/ 1235 h 5976"/>
              <a:gd name="T28" fmla="*/ 1749 w 11137"/>
              <a:gd name="T29" fmla="*/ 1751 h 5976"/>
              <a:gd name="T30" fmla="*/ 1234 w 11137"/>
              <a:gd name="T31" fmla="*/ 2338 h 5976"/>
              <a:gd name="T32" fmla="*/ 799 w 11137"/>
              <a:gd name="T33" fmla="*/ 2988 h 5976"/>
              <a:gd name="T34" fmla="*/ 455 w 11137"/>
              <a:gd name="T35" fmla="*/ 3689 h 5976"/>
              <a:gd name="T36" fmla="*/ 204 w 11137"/>
              <a:gd name="T37" fmla="*/ 4429 h 5976"/>
              <a:gd name="T38" fmla="*/ 51 w 11137"/>
              <a:gd name="T39" fmla="*/ 5196 h 5976"/>
              <a:gd name="T40" fmla="*/ 0 w 11137"/>
              <a:gd name="T41" fmla="*/ 5976 h 5976"/>
              <a:gd name="T42" fmla="*/ 1 w 11137"/>
              <a:gd name="T43" fmla="*/ 5976 h 5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37" h="5976">
                <a:moveTo>
                  <a:pt x="11137" y="2988"/>
                </a:moveTo>
                <a:lnTo>
                  <a:pt x="10703" y="2338"/>
                </a:lnTo>
                <a:lnTo>
                  <a:pt x="10189" y="1751"/>
                </a:lnTo>
                <a:lnTo>
                  <a:pt x="9601" y="1235"/>
                </a:lnTo>
                <a:lnTo>
                  <a:pt x="8952" y="801"/>
                </a:lnTo>
                <a:lnTo>
                  <a:pt x="8253" y="455"/>
                </a:lnTo>
                <a:lnTo>
                  <a:pt x="7513" y="204"/>
                </a:lnTo>
                <a:lnTo>
                  <a:pt x="6747" y="51"/>
                </a:lnTo>
                <a:lnTo>
                  <a:pt x="5968" y="0"/>
                </a:lnTo>
                <a:lnTo>
                  <a:pt x="5189" y="51"/>
                </a:lnTo>
                <a:lnTo>
                  <a:pt x="4423" y="204"/>
                </a:lnTo>
                <a:lnTo>
                  <a:pt x="3684" y="455"/>
                </a:lnTo>
                <a:lnTo>
                  <a:pt x="2985" y="801"/>
                </a:lnTo>
                <a:lnTo>
                  <a:pt x="2335" y="1235"/>
                </a:lnTo>
                <a:lnTo>
                  <a:pt x="1749" y="1751"/>
                </a:lnTo>
                <a:lnTo>
                  <a:pt x="1234" y="2338"/>
                </a:lnTo>
                <a:lnTo>
                  <a:pt x="799" y="2988"/>
                </a:lnTo>
                <a:lnTo>
                  <a:pt x="455" y="3689"/>
                </a:lnTo>
                <a:lnTo>
                  <a:pt x="204" y="4429"/>
                </a:lnTo>
                <a:lnTo>
                  <a:pt x="51" y="5196"/>
                </a:lnTo>
                <a:lnTo>
                  <a:pt x="0" y="5976"/>
                </a:lnTo>
                <a:lnTo>
                  <a:pt x="1" y="5976"/>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3" name="Freeform 47"/>
          <p:cNvSpPr>
            <a:spLocks/>
          </p:cNvSpPr>
          <p:nvPr/>
        </p:nvSpPr>
        <p:spPr bwMode="auto">
          <a:xfrm>
            <a:off x="2641600" y="1519238"/>
            <a:ext cx="2854325" cy="1906587"/>
          </a:xfrm>
          <a:custGeom>
            <a:avLst/>
            <a:gdLst>
              <a:gd name="T0" fmla="*/ 8284 w 8284"/>
              <a:gd name="T1" fmla="*/ 738 h 5527"/>
              <a:gd name="T2" fmla="*/ 7593 w 8284"/>
              <a:gd name="T3" fmla="*/ 400 h 5527"/>
              <a:gd name="T4" fmla="*/ 6860 w 8284"/>
              <a:gd name="T5" fmla="*/ 162 h 5527"/>
              <a:gd name="T6" fmla="*/ 6100 w 8284"/>
              <a:gd name="T7" fmla="*/ 28 h 5527"/>
              <a:gd name="T8" fmla="*/ 5330 w 8284"/>
              <a:gd name="T9" fmla="*/ 0 h 5527"/>
              <a:gd name="T10" fmla="*/ 4564 w 8284"/>
              <a:gd name="T11" fmla="*/ 81 h 5527"/>
              <a:gd name="T12" fmla="*/ 3817 w 8284"/>
              <a:gd name="T13" fmla="*/ 268 h 5527"/>
              <a:gd name="T14" fmla="*/ 3102 w 8284"/>
              <a:gd name="T15" fmla="*/ 557 h 5527"/>
              <a:gd name="T16" fmla="*/ 2435 w 8284"/>
              <a:gd name="T17" fmla="*/ 943 h 5527"/>
              <a:gd name="T18" fmla="*/ 1827 w 8284"/>
              <a:gd name="T19" fmla="*/ 1418 h 5527"/>
              <a:gd name="T20" fmla="*/ 1293 w 8284"/>
              <a:gd name="T21" fmla="*/ 1973 h 5527"/>
              <a:gd name="T22" fmla="*/ 840 w 8284"/>
              <a:gd name="T23" fmla="*/ 2597 h 5527"/>
              <a:gd name="T24" fmla="*/ 478 w 8284"/>
              <a:gd name="T25" fmla="*/ 3278 h 5527"/>
              <a:gd name="T26" fmla="*/ 215 w 8284"/>
              <a:gd name="T27" fmla="*/ 4003 h 5527"/>
              <a:gd name="T28" fmla="*/ 54 w 8284"/>
              <a:gd name="T29" fmla="*/ 4757 h 5527"/>
              <a:gd name="T30" fmla="*/ 0 w 8284"/>
              <a:gd name="T31" fmla="*/ 5527 h 5527"/>
              <a:gd name="T32" fmla="*/ 1 w 8284"/>
              <a:gd name="T33" fmla="*/ 5527 h 5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84" h="5527">
                <a:moveTo>
                  <a:pt x="8284" y="738"/>
                </a:moveTo>
                <a:lnTo>
                  <a:pt x="7593" y="400"/>
                </a:lnTo>
                <a:lnTo>
                  <a:pt x="6860" y="162"/>
                </a:lnTo>
                <a:lnTo>
                  <a:pt x="6100" y="28"/>
                </a:lnTo>
                <a:lnTo>
                  <a:pt x="5330" y="0"/>
                </a:lnTo>
                <a:lnTo>
                  <a:pt x="4564" y="81"/>
                </a:lnTo>
                <a:lnTo>
                  <a:pt x="3817" y="268"/>
                </a:lnTo>
                <a:lnTo>
                  <a:pt x="3102" y="557"/>
                </a:lnTo>
                <a:lnTo>
                  <a:pt x="2435" y="943"/>
                </a:lnTo>
                <a:lnTo>
                  <a:pt x="1827" y="1418"/>
                </a:lnTo>
                <a:lnTo>
                  <a:pt x="1293" y="1973"/>
                </a:lnTo>
                <a:lnTo>
                  <a:pt x="840" y="2597"/>
                </a:lnTo>
                <a:lnTo>
                  <a:pt x="478" y="3278"/>
                </a:lnTo>
                <a:lnTo>
                  <a:pt x="215" y="4003"/>
                </a:lnTo>
                <a:lnTo>
                  <a:pt x="54" y="4757"/>
                </a:lnTo>
                <a:lnTo>
                  <a:pt x="0" y="5527"/>
                </a:lnTo>
                <a:lnTo>
                  <a:pt x="1" y="5527"/>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4" name="Freeform 48"/>
          <p:cNvSpPr>
            <a:spLocks/>
          </p:cNvSpPr>
          <p:nvPr/>
        </p:nvSpPr>
        <p:spPr bwMode="auto">
          <a:xfrm>
            <a:off x="2797175" y="1673225"/>
            <a:ext cx="1747838" cy="1752600"/>
          </a:xfrm>
          <a:custGeom>
            <a:avLst/>
            <a:gdLst>
              <a:gd name="T0" fmla="*/ 5077 w 5077"/>
              <a:gd name="T1" fmla="*/ 0 h 5084"/>
              <a:gd name="T2" fmla="*/ 4355 w 5077"/>
              <a:gd name="T3" fmla="*/ 52 h 5084"/>
              <a:gd name="T4" fmla="*/ 3647 w 5077"/>
              <a:gd name="T5" fmla="*/ 207 h 5084"/>
              <a:gd name="T6" fmla="*/ 2968 w 5077"/>
              <a:gd name="T7" fmla="*/ 460 h 5084"/>
              <a:gd name="T8" fmla="*/ 2332 w 5077"/>
              <a:gd name="T9" fmla="*/ 808 h 5084"/>
              <a:gd name="T10" fmla="*/ 1752 w 5077"/>
              <a:gd name="T11" fmla="*/ 1242 h 5084"/>
              <a:gd name="T12" fmla="*/ 1240 w 5077"/>
              <a:gd name="T13" fmla="*/ 1755 h 5084"/>
              <a:gd name="T14" fmla="*/ 806 w 5077"/>
              <a:gd name="T15" fmla="*/ 2335 h 5084"/>
              <a:gd name="T16" fmla="*/ 458 w 5077"/>
              <a:gd name="T17" fmla="*/ 2972 h 5084"/>
              <a:gd name="T18" fmla="*/ 205 w 5077"/>
              <a:gd name="T19" fmla="*/ 3652 h 5084"/>
              <a:gd name="T20" fmla="*/ 51 w 5077"/>
              <a:gd name="T21" fmla="*/ 4361 h 5084"/>
              <a:gd name="T22" fmla="*/ 0 w 5077"/>
              <a:gd name="T23" fmla="*/ 5084 h 5084"/>
              <a:gd name="T24" fmla="*/ 1 w 5077"/>
              <a:gd name="T25" fmla="*/ 5084 h 5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77" h="5084">
                <a:moveTo>
                  <a:pt x="5077" y="0"/>
                </a:moveTo>
                <a:lnTo>
                  <a:pt x="4355" y="52"/>
                </a:lnTo>
                <a:lnTo>
                  <a:pt x="3647" y="207"/>
                </a:lnTo>
                <a:lnTo>
                  <a:pt x="2968" y="460"/>
                </a:lnTo>
                <a:lnTo>
                  <a:pt x="2332" y="808"/>
                </a:lnTo>
                <a:lnTo>
                  <a:pt x="1752" y="1242"/>
                </a:lnTo>
                <a:lnTo>
                  <a:pt x="1240" y="1755"/>
                </a:lnTo>
                <a:lnTo>
                  <a:pt x="806" y="2335"/>
                </a:lnTo>
                <a:lnTo>
                  <a:pt x="458" y="2972"/>
                </a:lnTo>
                <a:lnTo>
                  <a:pt x="205" y="3652"/>
                </a:lnTo>
                <a:lnTo>
                  <a:pt x="51" y="4361"/>
                </a:lnTo>
                <a:lnTo>
                  <a:pt x="0" y="5084"/>
                </a:lnTo>
                <a:lnTo>
                  <a:pt x="1" y="5084"/>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5" name="Freeform 49"/>
          <p:cNvSpPr>
            <a:spLocks/>
          </p:cNvSpPr>
          <p:nvPr/>
        </p:nvSpPr>
        <p:spPr bwMode="auto">
          <a:xfrm>
            <a:off x="2947988" y="2041525"/>
            <a:ext cx="800100" cy="1384300"/>
          </a:xfrm>
          <a:custGeom>
            <a:avLst/>
            <a:gdLst>
              <a:gd name="T0" fmla="*/ 2316 w 2316"/>
              <a:gd name="T1" fmla="*/ 0 h 4017"/>
              <a:gd name="T2" fmla="*/ 1745 w 2316"/>
              <a:gd name="T3" fmla="*/ 391 h 4017"/>
              <a:gd name="T4" fmla="*/ 1236 w 2316"/>
              <a:gd name="T5" fmla="*/ 862 h 4017"/>
              <a:gd name="T6" fmla="*/ 805 w 2316"/>
              <a:gd name="T7" fmla="*/ 1404 h 4017"/>
              <a:gd name="T8" fmla="*/ 458 w 2316"/>
              <a:gd name="T9" fmla="*/ 2004 h 4017"/>
              <a:gd name="T10" fmla="*/ 206 w 2316"/>
              <a:gd name="T11" fmla="*/ 2650 h 4017"/>
              <a:gd name="T12" fmla="*/ 51 w 2316"/>
              <a:gd name="T13" fmla="*/ 3325 h 4017"/>
              <a:gd name="T14" fmla="*/ 0 w 2316"/>
              <a:gd name="T15" fmla="*/ 4017 h 4017"/>
              <a:gd name="T16" fmla="*/ 1 w 2316"/>
              <a:gd name="T17" fmla="*/ 4017 h 4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6" h="4017">
                <a:moveTo>
                  <a:pt x="2316" y="0"/>
                </a:moveTo>
                <a:lnTo>
                  <a:pt x="1745" y="391"/>
                </a:lnTo>
                <a:lnTo>
                  <a:pt x="1236" y="862"/>
                </a:lnTo>
                <a:lnTo>
                  <a:pt x="805" y="1404"/>
                </a:lnTo>
                <a:lnTo>
                  <a:pt x="458" y="2004"/>
                </a:lnTo>
                <a:lnTo>
                  <a:pt x="206" y="2650"/>
                </a:lnTo>
                <a:lnTo>
                  <a:pt x="51" y="3325"/>
                </a:lnTo>
                <a:lnTo>
                  <a:pt x="0" y="4017"/>
                </a:lnTo>
                <a:lnTo>
                  <a:pt x="1" y="4017"/>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6" name="Freeform 50"/>
          <p:cNvSpPr>
            <a:spLocks/>
          </p:cNvSpPr>
          <p:nvPr/>
        </p:nvSpPr>
        <p:spPr bwMode="auto">
          <a:xfrm>
            <a:off x="3103563" y="2703513"/>
            <a:ext cx="192087" cy="722312"/>
          </a:xfrm>
          <a:custGeom>
            <a:avLst/>
            <a:gdLst>
              <a:gd name="T0" fmla="*/ 561 w 561"/>
              <a:gd name="T1" fmla="*/ 0 h 2096"/>
              <a:gd name="T2" fmla="*/ 253 w 561"/>
              <a:gd name="T3" fmla="*/ 663 h 2096"/>
              <a:gd name="T4" fmla="*/ 65 w 561"/>
              <a:gd name="T5" fmla="*/ 1368 h 2096"/>
              <a:gd name="T6" fmla="*/ 0 w 561"/>
              <a:gd name="T7" fmla="*/ 2096 h 2096"/>
              <a:gd name="T8" fmla="*/ 1 w 561"/>
              <a:gd name="T9" fmla="*/ 2096 h 2096"/>
            </a:gdLst>
            <a:ahLst/>
            <a:cxnLst>
              <a:cxn ang="0">
                <a:pos x="T0" y="T1"/>
              </a:cxn>
              <a:cxn ang="0">
                <a:pos x="T2" y="T3"/>
              </a:cxn>
              <a:cxn ang="0">
                <a:pos x="T4" y="T5"/>
              </a:cxn>
              <a:cxn ang="0">
                <a:pos x="T6" y="T7"/>
              </a:cxn>
              <a:cxn ang="0">
                <a:pos x="T8" y="T9"/>
              </a:cxn>
            </a:cxnLst>
            <a:rect l="0" t="0" r="r" b="b"/>
            <a:pathLst>
              <a:path w="561" h="2096">
                <a:moveTo>
                  <a:pt x="561" y="0"/>
                </a:moveTo>
                <a:lnTo>
                  <a:pt x="253" y="663"/>
                </a:lnTo>
                <a:lnTo>
                  <a:pt x="65" y="1368"/>
                </a:lnTo>
                <a:lnTo>
                  <a:pt x="0" y="2096"/>
                </a:lnTo>
                <a:lnTo>
                  <a:pt x="1" y="2096"/>
                </a:lnTo>
              </a:path>
            </a:pathLst>
          </a:custGeom>
          <a:noFill/>
          <a:ln w="317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7" name="Freeform 51"/>
          <p:cNvSpPr>
            <a:spLocks/>
          </p:cNvSpPr>
          <p:nvPr/>
        </p:nvSpPr>
        <p:spPr bwMode="auto">
          <a:xfrm>
            <a:off x="3257550" y="2135188"/>
            <a:ext cx="2578100" cy="2581275"/>
          </a:xfrm>
          <a:custGeom>
            <a:avLst/>
            <a:gdLst>
              <a:gd name="T0" fmla="*/ 7483 w 7484"/>
              <a:gd name="T1" fmla="*/ 3746 h 7491"/>
              <a:gd name="T2" fmla="*/ 7450 w 7484"/>
              <a:gd name="T3" fmla="*/ 3257 h 7491"/>
              <a:gd name="T4" fmla="*/ 7355 w 7484"/>
              <a:gd name="T5" fmla="*/ 2776 h 7491"/>
              <a:gd name="T6" fmla="*/ 7197 w 7484"/>
              <a:gd name="T7" fmla="*/ 2313 h 7491"/>
              <a:gd name="T8" fmla="*/ 6981 w 7484"/>
              <a:gd name="T9" fmla="*/ 1873 h 7491"/>
              <a:gd name="T10" fmla="*/ 6710 w 7484"/>
              <a:gd name="T11" fmla="*/ 1465 h 7491"/>
              <a:gd name="T12" fmla="*/ 6387 w 7484"/>
              <a:gd name="T13" fmla="*/ 1097 h 7491"/>
              <a:gd name="T14" fmla="*/ 6019 w 7484"/>
              <a:gd name="T15" fmla="*/ 774 h 7491"/>
              <a:gd name="T16" fmla="*/ 5612 w 7484"/>
              <a:gd name="T17" fmla="*/ 502 h 7491"/>
              <a:gd name="T18" fmla="*/ 5172 w 7484"/>
              <a:gd name="T19" fmla="*/ 285 h 7491"/>
              <a:gd name="T20" fmla="*/ 4710 w 7484"/>
              <a:gd name="T21" fmla="*/ 127 h 7491"/>
              <a:gd name="T22" fmla="*/ 4230 w 7484"/>
              <a:gd name="T23" fmla="*/ 31 h 7491"/>
              <a:gd name="T24" fmla="*/ 3741 w 7484"/>
              <a:gd name="T25" fmla="*/ 0 h 7491"/>
              <a:gd name="T26" fmla="*/ 3252 w 7484"/>
              <a:gd name="T27" fmla="*/ 31 h 7491"/>
              <a:gd name="T28" fmla="*/ 2772 w 7484"/>
              <a:gd name="T29" fmla="*/ 127 h 7491"/>
              <a:gd name="T30" fmla="*/ 2310 w 7484"/>
              <a:gd name="T31" fmla="*/ 285 h 7491"/>
              <a:gd name="T32" fmla="*/ 1870 w 7484"/>
              <a:gd name="T33" fmla="*/ 502 h 7491"/>
              <a:gd name="T34" fmla="*/ 1463 w 7484"/>
              <a:gd name="T35" fmla="*/ 774 h 7491"/>
              <a:gd name="T36" fmla="*/ 1096 w 7484"/>
              <a:gd name="T37" fmla="*/ 1097 h 7491"/>
              <a:gd name="T38" fmla="*/ 773 w 7484"/>
              <a:gd name="T39" fmla="*/ 1465 h 7491"/>
              <a:gd name="T40" fmla="*/ 501 w 7484"/>
              <a:gd name="T41" fmla="*/ 1873 h 7491"/>
              <a:gd name="T42" fmla="*/ 285 w 7484"/>
              <a:gd name="T43" fmla="*/ 2313 h 7491"/>
              <a:gd name="T44" fmla="*/ 127 w 7484"/>
              <a:gd name="T45" fmla="*/ 2776 h 7491"/>
              <a:gd name="T46" fmla="*/ 32 w 7484"/>
              <a:gd name="T47" fmla="*/ 3257 h 7491"/>
              <a:gd name="T48" fmla="*/ 0 w 7484"/>
              <a:gd name="T49" fmla="*/ 3746 h 7491"/>
              <a:gd name="T50" fmla="*/ 32 w 7484"/>
              <a:gd name="T51" fmla="*/ 4235 h 7491"/>
              <a:gd name="T52" fmla="*/ 127 w 7484"/>
              <a:gd name="T53" fmla="*/ 4715 h 7491"/>
              <a:gd name="T54" fmla="*/ 285 w 7484"/>
              <a:gd name="T55" fmla="*/ 5179 h 7491"/>
              <a:gd name="T56" fmla="*/ 501 w 7484"/>
              <a:gd name="T57" fmla="*/ 5619 h 7491"/>
              <a:gd name="T58" fmla="*/ 773 w 7484"/>
              <a:gd name="T59" fmla="*/ 6026 h 7491"/>
              <a:gd name="T60" fmla="*/ 1096 w 7484"/>
              <a:gd name="T61" fmla="*/ 6395 h 7491"/>
              <a:gd name="T62" fmla="*/ 1463 w 7484"/>
              <a:gd name="T63" fmla="*/ 6718 h 7491"/>
              <a:gd name="T64" fmla="*/ 1870 w 7484"/>
              <a:gd name="T65" fmla="*/ 6989 h 7491"/>
              <a:gd name="T66" fmla="*/ 2310 w 7484"/>
              <a:gd name="T67" fmla="*/ 7206 h 7491"/>
              <a:gd name="T68" fmla="*/ 2772 w 7484"/>
              <a:gd name="T69" fmla="*/ 7363 h 7491"/>
              <a:gd name="T70" fmla="*/ 3252 w 7484"/>
              <a:gd name="T71" fmla="*/ 7459 h 7491"/>
              <a:gd name="T72" fmla="*/ 3741 w 7484"/>
              <a:gd name="T73" fmla="*/ 7491 h 7491"/>
              <a:gd name="T74" fmla="*/ 4230 w 7484"/>
              <a:gd name="T75" fmla="*/ 7459 h 7491"/>
              <a:gd name="T76" fmla="*/ 4710 w 7484"/>
              <a:gd name="T77" fmla="*/ 7363 h 7491"/>
              <a:gd name="T78" fmla="*/ 5172 w 7484"/>
              <a:gd name="T79" fmla="*/ 7206 h 7491"/>
              <a:gd name="T80" fmla="*/ 5612 w 7484"/>
              <a:gd name="T81" fmla="*/ 6989 h 7491"/>
              <a:gd name="T82" fmla="*/ 6019 w 7484"/>
              <a:gd name="T83" fmla="*/ 6718 h 7491"/>
              <a:gd name="T84" fmla="*/ 6387 w 7484"/>
              <a:gd name="T85" fmla="*/ 6395 h 7491"/>
              <a:gd name="T86" fmla="*/ 6710 w 7484"/>
              <a:gd name="T87" fmla="*/ 6026 h 7491"/>
              <a:gd name="T88" fmla="*/ 6981 w 7484"/>
              <a:gd name="T89" fmla="*/ 5619 h 7491"/>
              <a:gd name="T90" fmla="*/ 7197 w 7484"/>
              <a:gd name="T91" fmla="*/ 5179 h 7491"/>
              <a:gd name="T92" fmla="*/ 7355 w 7484"/>
              <a:gd name="T93" fmla="*/ 4715 h 7491"/>
              <a:gd name="T94" fmla="*/ 7450 w 7484"/>
              <a:gd name="T95" fmla="*/ 4235 h 7491"/>
              <a:gd name="T96" fmla="*/ 7483 w 7484"/>
              <a:gd name="T97" fmla="*/ 3746 h 7491"/>
              <a:gd name="T98" fmla="*/ 7484 w 7484"/>
              <a:gd name="T99" fmla="*/ 3746 h 7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84" h="7491">
                <a:moveTo>
                  <a:pt x="7483" y="3746"/>
                </a:moveTo>
                <a:lnTo>
                  <a:pt x="7450" y="3257"/>
                </a:lnTo>
                <a:lnTo>
                  <a:pt x="7355" y="2776"/>
                </a:lnTo>
                <a:lnTo>
                  <a:pt x="7197" y="2313"/>
                </a:lnTo>
                <a:lnTo>
                  <a:pt x="6981" y="1873"/>
                </a:lnTo>
                <a:lnTo>
                  <a:pt x="6710" y="1465"/>
                </a:lnTo>
                <a:lnTo>
                  <a:pt x="6387" y="1097"/>
                </a:lnTo>
                <a:lnTo>
                  <a:pt x="6019" y="774"/>
                </a:lnTo>
                <a:lnTo>
                  <a:pt x="5612" y="502"/>
                </a:lnTo>
                <a:lnTo>
                  <a:pt x="5172" y="285"/>
                </a:lnTo>
                <a:lnTo>
                  <a:pt x="4710" y="127"/>
                </a:lnTo>
                <a:lnTo>
                  <a:pt x="4230" y="31"/>
                </a:lnTo>
                <a:lnTo>
                  <a:pt x="3741" y="0"/>
                </a:lnTo>
                <a:lnTo>
                  <a:pt x="3252" y="31"/>
                </a:lnTo>
                <a:lnTo>
                  <a:pt x="2772" y="127"/>
                </a:lnTo>
                <a:lnTo>
                  <a:pt x="2310" y="285"/>
                </a:lnTo>
                <a:lnTo>
                  <a:pt x="1870" y="502"/>
                </a:lnTo>
                <a:lnTo>
                  <a:pt x="1463" y="774"/>
                </a:lnTo>
                <a:lnTo>
                  <a:pt x="1096" y="1097"/>
                </a:lnTo>
                <a:lnTo>
                  <a:pt x="773" y="1465"/>
                </a:lnTo>
                <a:lnTo>
                  <a:pt x="501" y="1873"/>
                </a:lnTo>
                <a:lnTo>
                  <a:pt x="285" y="2313"/>
                </a:lnTo>
                <a:lnTo>
                  <a:pt x="127" y="2776"/>
                </a:lnTo>
                <a:lnTo>
                  <a:pt x="32" y="3257"/>
                </a:lnTo>
                <a:lnTo>
                  <a:pt x="0" y="3746"/>
                </a:lnTo>
                <a:lnTo>
                  <a:pt x="32" y="4235"/>
                </a:lnTo>
                <a:lnTo>
                  <a:pt x="127" y="4715"/>
                </a:lnTo>
                <a:lnTo>
                  <a:pt x="285" y="5179"/>
                </a:lnTo>
                <a:lnTo>
                  <a:pt x="501" y="5619"/>
                </a:lnTo>
                <a:lnTo>
                  <a:pt x="773" y="6026"/>
                </a:lnTo>
                <a:lnTo>
                  <a:pt x="1096" y="6395"/>
                </a:lnTo>
                <a:lnTo>
                  <a:pt x="1463" y="6718"/>
                </a:lnTo>
                <a:lnTo>
                  <a:pt x="1870" y="6989"/>
                </a:lnTo>
                <a:lnTo>
                  <a:pt x="2310" y="7206"/>
                </a:lnTo>
                <a:lnTo>
                  <a:pt x="2772" y="7363"/>
                </a:lnTo>
                <a:lnTo>
                  <a:pt x="3252" y="7459"/>
                </a:lnTo>
                <a:lnTo>
                  <a:pt x="3741" y="7491"/>
                </a:lnTo>
                <a:lnTo>
                  <a:pt x="4230" y="7459"/>
                </a:lnTo>
                <a:lnTo>
                  <a:pt x="4710" y="7363"/>
                </a:lnTo>
                <a:lnTo>
                  <a:pt x="5172" y="7206"/>
                </a:lnTo>
                <a:lnTo>
                  <a:pt x="5612" y="6989"/>
                </a:lnTo>
                <a:lnTo>
                  <a:pt x="6019" y="6718"/>
                </a:lnTo>
                <a:lnTo>
                  <a:pt x="6387" y="6395"/>
                </a:lnTo>
                <a:lnTo>
                  <a:pt x="6710" y="6026"/>
                </a:lnTo>
                <a:lnTo>
                  <a:pt x="6981" y="5619"/>
                </a:lnTo>
                <a:lnTo>
                  <a:pt x="7197" y="5179"/>
                </a:lnTo>
                <a:lnTo>
                  <a:pt x="7355" y="4715"/>
                </a:lnTo>
                <a:lnTo>
                  <a:pt x="7450" y="4235"/>
                </a:lnTo>
                <a:lnTo>
                  <a:pt x="7483" y="3746"/>
                </a:lnTo>
                <a:lnTo>
                  <a:pt x="7484" y="3746"/>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8" name="Freeform 52"/>
          <p:cNvSpPr>
            <a:spLocks/>
          </p:cNvSpPr>
          <p:nvPr/>
        </p:nvSpPr>
        <p:spPr bwMode="auto">
          <a:xfrm>
            <a:off x="3281363" y="2703513"/>
            <a:ext cx="160337" cy="722312"/>
          </a:xfrm>
          <a:custGeom>
            <a:avLst/>
            <a:gdLst>
              <a:gd name="T0" fmla="*/ 40 w 460"/>
              <a:gd name="T1" fmla="*/ 0 h 2096"/>
              <a:gd name="T2" fmla="*/ 0 w 460"/>
              <a:gd name="T3" fmla="*/ 727 h 2096"/>
              <a:gd name="T4" fmla="*/ 143 w 460"/>
              <a:gd name="T5" fmla="*/ 1440 h 2096"/>
              <a:gd name="T6" fmla="*/ 459 w 460"/>
              <a:gd name="T7" fmla="*/ 2096 h 2096"/>
              <a:gd name="T8" fmla="*/ 460 w 460"/>
              <a:gd name="T9" fmla="*/ 2096 h 2096"/>
            </a:gdLst>
            <a:ahLst/>
            <a:cxnLst>
              <a:cxn ang="0">
                <a:pos x="T0" y="T1"/>
              </a:cxn>
              <a:cxn ang="0">
                <a:pos x="T2" y="T3"/>
              </a:cxn>
              <a:cxn ang="0">
                <a:pos x="T4" y="T5"/>
              </a:cxn>
              <a:cxn ang="0">
                <a:pos x="T6" y="T7"/>
              </a:cxn>
              <a:cxn ang="0">
                <a:pos x="T8" y="T9"/>
              </a:cxn>
            </a:cxnLst>
            <a:rect l="0" t="0" r="r" b="b"/>
            <a:pathLst>
              <a:path w="460" h="2096">
                <a:moveTo>
                  <a:pt x="40" y="0"/>
                </a:moveTo>
                <a:lnTo>
                  <a:pt x="0" y="727"/>
                </a:lnTo>
                <a:lnTo>
                  <a:pt x="143" y="1440"/>
                </a:lnTo>
                <a:lnTo>
                  <a:pt x="459" y="2096"/>
                </a:lnTo>
                <a:lnTo>
                  <a:pt x="460" y="2096"/>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89" name="Freeform 53"/>
          <p:cNvSpPr>
            <a:spLocks/>
          </p:cNvSpPr>
          <p:nvPr/>
        </p:nvSpPr>
        <p:spPr bwMode="auto">
          <a:xfrm>
            <a:off x="3295650" y="2041525"/>
            <a:ext cx="452438" cy="661988"/>
          </a:xfrm>
          <a:custGeom>
            <a:avLst/>
            <a:gdLst>
              <a:gd name="T0" fmla="*/ 1310 w 1310"/>
              <a:gd name="T1" fmla="*/ 0 h 1921"/>
              <a:gd name="T2" fmla="*/ 766 w 1310"/>
              <a:gd name="T3" fmla="*/ 562 h 1921"/>
              <a:gd name="T4" fmla="*/ 325 w 1310"/>
              <a:gd name="T5" fmla="*/ 1209 h 1921"/>
              <a:gd name="T6" fmla="*/ 0 w 1310"/>
              <a:gd name="T7" fmla="*/ 1921 h 1921"/>
              <a:gd name="T8" fmla="*/ 1 w 1310"/>
              <a:gd name="T9" fmla="*/ 1921 h 1921"/>
            </a:gdLst>
            <a:ahLst/>
            <a:cxnLst>
              <a:cxn ang="0">
                <a:pos x="T0" y="T1"/>
              </a:cxn>
              <a:cxn ang="0">
                <a:pos x="T2" y="T3"/>
              </a:cxn>
              <a:cxn ang="0">
                <a:pos x="T4" y="T5"/>
              </a:cxn>
              <a:cxn ang="0">
                <a:pos x="T6" y="T7"/>
              </a:cxn>
              <a:cxn ang="0">
                <a:pos x="T8" y="T9"/>
              </a:cxn>
            </a:cxnLst>
            <a:rect l="0" t="0" r="r" b="b"/>
            <a:pathLst>
              <a:path w="1310" h="1921">
                <a:moveTo>
                  <a:pt x="1310" y="0"/>
                </a:moveTo>
                <a:lnTo>
                  <a:pt x="766" y="562"/>
                </a:lnTo>
                <a:lnTo>
                  <a:pt x="325" y="1209"/>
                </a:lnTo>
                <a:lnTo>
                  <a:pt x="0" y="1921"/>
                </a:lnTo>
                <a:lnTo>
                  <a:pt x="1" y="1921"/>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0" name="Freeform 54"/>
          <p:cNvSpPr>
            <a:spLocks/>
          </p:cNvSpPr>
          <p:nvPr/>
        </p:nvSpPr>
        <p:spPr bwMode="auto">
          <a:xfrm>
            <a:off x="3748088" y="1673225"/>
            <a:ext cx="796925" cy="368300"/>
          </a:xfrm>
          <a:custGeom>
            <a:avLst/>
            <a:gdLst>
              <a:gd name="T0" fmla="*/ 2316 w 2316"/>
              <a:gd name="T1" fmla="*/ 0 h 1067"/>
              <a:gd name="T2" fmla="*/ 1487 w 2316"/>
              <a:gd name="T3" fmla="*/ 221 h 1067"/>
              <a:gd name="T4" fmla="*/ 707 w 2316"/>
              <a:gd name="T5" fmla="*/ 581 h 1067"/>
              <a:gd name="T6" fmla="*/ 0 w 2316"/>
              <a:gd name="T7" fmla="*/ 1067 h 1067"/>
              <a:gd name="T8" fmla="*/ 1 w 2316"/>
              <a:gd name="T9" fmla="*/ 1067 h 1067"/>
            </a:gdLst>
            <a:ahLst/>
            <a:cxnLst>
              <a:cxn ang="0">
                <a:pos x="T0" y="T1"/>
              </a:cxn>
              <a:cxn ang="0">
                <a:pos x="T2" y="T3"/>
              </a:cxn>
              <a:cxn ang="0">
                <a:pos x="T4" y="T5"/>
              </a:cxn>
              <a:cxn ang="0">
                <a:pos x="T6" y="T7"/>
              </a:cxn>
              <a:cxn ang="0">
                <a:pos x="T8" y="T9"/>
              </a:cxn>
            </a:cxnLst>
            <a:rect l="0" t="0" r="r" b="b"/>
            <a:pathLst>
              <a:path w="2316" h="1067">
                <a:moveTo>
                  <a:pt x="2316" y="0"/>
                </a:moveTo>
                <a:lnTo>
                  <a:pt x="1487" y="221"/>
                </a:lnTo>
                <a:lnTo>
                  <a:pt x="707" y="581"/>
                </a:lnTo>
                <a:lnTo>
                  <a:pt x="0" y="1067"/>
                </a:lnTo>
                <a:lnTo>
                  <a:pt x="1" y="1067"/>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1" name="Freeform 55"/>
          <p:cNvSpPr>
            <a:spLocks/>
          </p:cNvSpPr>
          <p:nvPr/>
        </p:nvSpPr>
        <p:spPr bwMode="auto">
          <a:xfrm>
            <a:off x="4545013" y="1652588"/>
            <a:ext cx="950912" cy="120650"/>
          </a:xfrm>
          <a:custGeom>
            <a:avLst/>
            <a:gdLst>
              <a:gd name="T0" fmla="*/ 2761 w 2761"/>
              <a:gd name="T1" fmla="*/ 356 h 356"/>
              <a:gd name="T2" fmla="*/ 1862 w 2761"/>
              <a:gd name="T3" fmla="*/ 100 h 356"/>
              <a:gd name="T4" fmla="*/ 933 w 2761"/>
              <a:gd name="T5" fmla="*/ 0 h 356"/>
              <a:gd name="T6" fmla="*/ 0 w 2761"/>
              <a:gd name="T7" fmla="*/ 61 h 356"/>
              <a:gd name="T8" fmla="*/ 1 w 2761"/>
              <a:gd name="T9" fmla="*/ 61 h 356"/>
            </a:gdLst>
            <a:ahLst/>
            <a:cxnLst>
              <a:cxn ang="0">
                <a:pos x="T0" y="T1"/>
              </a:cxn>
              <a:cxn ang="0">
                <a:pos x="T2" y="T3"/>
              </a:cxn>
              <a:cxn ang="0">
                <a:pos x="T4" y="T5"/>
              </a:cxn>
              <a:cxn ang="0">
                <a:pos x="T6" y="T7"/>
              </a:cxn>
              <a:cxn ang="0">
                <a:pos x="T8" y="T9"/>
              </a:cxn>
            </a:cxnLst>
            <a:rect l="0" t="0" r="r" b="b"/>
            <a:pathLst>
              <a:path w="2761" h="356">
                <a:moveTo>
                  <a:pt x="2761" y="356"/>
                </a:moveTo>
                <a:lnTo>
                  <a:pt x="1862" y="100"/>
                </a:lnTo>
                <a:lnTo>
                  <a:pt x="933" y="0"/>
                </a:lnTo>
                <a:lnTo>
                  <a:pt x="0" y="61"/>
                </a:lnTo>
                <a:lnTo>
                  <a:pt x="1" y="61"/>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2" name="Freeform 56"/>
          <p:cNvSpPr>
            <a:spLocks/>
          </p:cNvSpPr>
          <p:nvPr/>
        </p:nvSpPr>
        <p:spPr bwMode="auto">
          <a:xfrm>
            <a:off x="5495925" y="1773238"/>
            <a:ext cx="830263" cy="623887"/>
          </a:xfrm>
          <a:custGeom>
            <a:avLst/>
            <a:gdLst>
              <a:gd name="T0" fmla="*/ 2408 w 2408"/>
              <a:gd name="T1" fmla="*/ 1801 h 1801"/>
              <a:gd name="T2" fmla="*/ 1713 w 2408"/>
              <a:gd name="T3" fmla="*/ 1066 h 1801"/>
              <a:gd name="T4" fmla="*/ 902 w 2408"/>
              <a:gd name="T5" fmla="*/ 459 h 1801"/>
              <a:gd name="T6" fmla="*/ 0 w 2408"/>
              <a:gd name="T7" fmla="*/ 0 h 1801"/>
              <a:gd name="T8" fmla="*/ 1 w 2408"/>
              <a:gd name="T9" fmla="*/ 0 h 1801"/>
            </a:gdLst>
            <a:ahLst/>
            <a:cxnLst>
              <a:cxn ang="0">
                <a:pos x="T0" y="T1"/>
              </a:cxn>
              <a:cxn ang="0">
                <a:pos x="T2" y="T3"/>
              </a:cxn>
              <a:cxn ang="0">
                <a:pos x="T4" y="T5"/>
              </a:cxn>
              <a:cxn ang="0">
                <a:pos x="T6" y="T7"/>
              </a:cxn>
              <a:cxn ang="0">
                <a:pos x="T8" y="T9"/>
              </a:cxn>
            </a:cxnLst>
            <a:rect l="0" t="0" r="r" b="b"/>
            <a:pathLst>
              <a:path w="2408" h="1801">
                <a:moveTo>
                  <a:pt x="2408" y="1801"/>
                </a:moveTo>
                <a:lnTo>
                  <a:pt x="1713" y="1066"/>
                </a:lnTo>
                <a:lnTo>
                  <a:pt x="902" y="459"/>
                </a:lnTo>
                <a:lnTo>
                  <a:pt x="0" y="0"/>
                </a:lnTo>
                <a:lnTo>
                  <a:pt x="1"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3" name="Freeform 57"/>
          <p:cNvSpPr>
            <a:spLocks/>
          </p:cNvSpPr>
          <p:nvPr/>
        </p:nvSpPr>
        <p:spPr bwMode="auto">
          <a:xfrm>
            <a:off x="6326188" y="2397125"/>
            <a:ext cx="430212" cy="1028700"/>
          </a:xfrm>
          <a:custGeom>
            <a:avLst/>
            <a:gdLst>
              <a:gd name="T0" fmla="*/ 1245 w 1245"/>
              <a:gd name="T1" fmla="*/ 2988 h 2988"/>
              <a:gd name="T2" fmla="*/ 1004 w 1245"/>
              <a:gd name="T3" fmla="*/ 1925 h 2988"/>
              <a:gd name="T4" fmla="*/ 584 w 1245"/>
              <a:gd name="T5" fmla="*/ 920 h 2988"/>
              <a:gd name="T6" fmla="*/ 0 w 1245"/>
              <a:gd name="T7" fmla="*/ 0 h 2988"/>
              <a:gd name="T8" fmla="*/ 1 w 1245"/>
              <a:gd name="T9" fmla="*/ 0 h 2988"/>
            </a:gdLst>
            <a:ahLst/>
            <a:cxnLst>
              <a:cxn ang="0">
                <a:pos x="T0" y="T1"/>
              </a:cxn>
              <a:cxn ang="0">
                <a:pos x="T2" y="T3"/>
              </a:cxn>
              <a:cxn ang="0">
                <a:pos x="T4" y="T5"/>
              </a:cxn>
              <a:cxn ang="0">
                <a:pos x="T6" y="T7"/>
              </a:cxn>
              <a:cxn ang="0">
                <a:pos x="T8" y="T9"/>
              </a:cxn>
            </a:cxnLst>
            <a:rect l="0" t="0" r="r" b="b"/>
            <a:pathLst>
              <a:path w="1245" h="2988">
                <a:moveTo>
                  <a:pt x="1245" y="2988"/>
                </a:moveTo>
                <a:lnTo>
                  <a:pt x="1004" y="1925"/>
                </a:lnTo>
                <a:lnTo>
                  <a:pt x="584" y="920"/>
                </a:lnTo>
                <a:lnTo>
                  <a:pt x="0" y="0"/>
                </a:lnTo>
                <a:lnTo>
                  <a:pt x="1"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4" name="Freeform 58"/>
          <p:cNvSpPr>
            <a:spLocks/>
          </p:cNvSpPr>
          <p:nvPr/>
        </p:nvSpPr>
        <p:spPr bwMode="auto">
          <a:xfrm>
            <a:off x="6592888" y="3425825"/>
            <a:ext cx="177800" cy="1184275"/>
          </a:xfrm>
          <a:custGeom>
            <a:avLst/>
            <a:gdLst>
              <a:gd name="T0" fmla="*/ 0 w 514"/>
              <a:gd name="T1" fmla="*/ 3433 h 3433"/>
              <a:gd name="T2" fmla="*/ 355 w 514"/>
              <a:gd name="T3" fmla="*/ 2321 h 3433"/>
              <a:gd name="T4" fmla="*/ 514 w 514"/>
              <a:gd name="T5" fmla="*/ 1166 h 3433"/>
              <a:gd name="T6" fmla="*/ 474 w 514"/>
              <a:gd name="T7" fmla="*/ 0 h 3433"/>
              <a:gd name="T8" fmla="*/ 475 w 514"/>
              <a:gd name="T9" fmla="*/ 0 h 3433"/>
            </a:gdLst>
            <a:ahLst/>
            <a:cxnLst>
              <a:cxn ang="0">
                <a:pos x="T0" y="T1"/>
              </a:cxn>
              <a:cxn ang="0">
                <a:pos x="T2" y="T3"/>
              </a:cxn>
              <a:cxn ang="0">
                <a:pos x="T4" y="T5"/>
              </a:cxn>
              <a:cxn ang="0">
                <a:pos x="T6" y="T7"/>
              </a:cxn>
              <a:cxn ang="0">
                <a:pos x="T8" y="T9"/>
              </a:cxn>
            </a:cxnLst>
            <a:rect l="0" t="0" r="r" b="b"/>
            <a:pathLst>
              <a:path w="514" h="3433">
                <a:moveTo>
                  <a:pt x="0" y="3433"/>
                </a:moveTo>
                <a:lnTo>
                  <a:pt x="355" y="2321"/>
                </a:lnTo>
                <a:lnTo>
                  <a:pt x="514" y="1166"/>
                </a:lnTo>
                <a:lnTo>
                  <a:pt x="474" y="0"/>
                </a:lnTo>
                <a:lnTo>
                  <a:pt x="475"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5" name="Freeform 59"/>
          <p:cNvSpPr>
            <a:spLocks/>
          </p:cNvSpPr>
          <p:nvPr/>
        </p:nvSpPr>
        <p:spPr bwMode="auto">
          <a:xfrm>
            <a:off x="5805488" y="4610100"/>
            <a:ext cx="787400" cy="1000125"/>
          </a:xfrm>
          <a:custGeom>
            <a:avLst/>
            <a:gdLst>
              <a:gd name="T0" fmla="*/ 0 w 2288"/>
              <a:gd name="T1" fmla="*/ 2900 h 2900"/>
              <a:gd name="T2" fmla="*/ 925 w 2288"/>
              <a:gd name="T3" fmla="*/ 2070 h 2900"/>
              <a:gd name="T4" fmla="*/ 1695 w 2288"/>
              <a:gd name="T5" fmla="*/ 1093 h 2900"/>
              <a:gd name="T6" fmla="*/ 2287 w 2288"/>
              <a:gd name="T7" fmla="*/ 0 h 2900"/>
              <a:gd name="T8" fmla="*/ 2288 w 2288"/>
              <a:gd name="T9" fmla="*/ 0 h 2900"/>
            </a:gdLst>
            <a:ahLst/>
            <a:cxnLst>
              <a:cxn ang="0">
                <a:pos x="T0" y="T1"/>
              </a:cxn>
              <a:cxn ang="0">
                <a:pos x="T2" y="T3"/>
              </a:cxn>
              <a:cxn ang="0">
                <a:pos x="T4" y="T5"/>
              </a:cxn>
              <a:cxn ang="0">
                <a:pos x="T6" y="T7"/>
              </a:cxn>
              <a:cxn ang="0">
                <a:pos x="T8" y="T9"/>
              </a:cxn>
            </a:cxnLst>
            <a:rect l="0" t="0" r="r" b="b"/>
            <a:pathLst>
              <a:path w="2288" h="2900">
                <a:moveTo>
                  <a:pt x="0" y="2900"/>
                </a:moveTo>
                <a:lnTo>
                  <a:pt x="925" y="2070"/>
                </a:lnTo>
                <a:lnTo>
                  <a:pt x="1695" y="1093"/>
                </a:lnTo>
                <a:lnTo>
                  <a:pt x="2287" y="0"/>
                </a:lnTo>
                <a:lnTo>
                  <a:pt x="2288"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6" name="Freeform 60"/>
          <p:cNvSpPr>
            <a:spLocks/>
          </p:cNvSpPr>
          <p:nvPr/>
        </p:nvSpPr>
        <p:spPr bwMode="auto">
          <a:xfrm>
            <a:off x="4545013" y="5610225"/>
            <a:ext cx="1260475" cy="492125"/>
          </a:xfrm>
          <a:custGeom>
            <a:avLst/>
            <a:gdLst>
              <a:gd name="T0" fmla="*/ 0 w 3654"/>
              <a:gd name="T1" fmla="*/ 1426 h 1426"/>
              <a:gd name="T2" fmla="*/ 1293 w 3654"/>
              <a:gd name="T3" fmla="*/ 1163 h 1426"/>
              <a:gd name="T4" fmla="*/ 2522 w 3654"/>
              <a:gd name="T5" fmla="*/ 683 h 1426"/>
              <a:gd name="T6" fmla="*/ 3653 w 3654"/>
              <a:gd name="T7" fmla="*/ 0 h 1426"/>
              <a:gd name="T8" fmla="*/ 3654 w 3654"/>
              <a:gd name="T9" fmla="*/ 0 h 1426"/>
            </a:gdLst>
            <a:ahLst/>
            <a:cxnLst>
              <a:cxn ang="0">
                <a:pos x="T0" y="T1"/>
              </a:cxn>
              <a:cxn ang="0">
                <a:pos x="T2" y="T3"/>
              </a:cxn>
              <a:cxn ang="0">
                <a:pos x="T4" y="T5"/>
              </a:cxn>
              <a:cxn ang="0">
                <a:pos x="T6" y="T7"/>
              </a:cxn>
              <a:cxn ang="0">
                <a:pos x="T8" y="T9"/>
              </a:cxn>
            </a:cxnLst>
            <a:rect l="0" t="0" r="r" b="b"/>
            <a:pathLst>
              <a:path w="3654" h="1426">
                <a:moveTo>
                  <a:pt x="0" y="1426"/>
                </a:moveTo>
                <a:lnTo>
                  <a:pt x="1293" y="1163"/>
                </a:lnTo>
                <a:lnTo>
                  <a:pt x="2522" y="683"/>
                </a:lnTo>
                <a:lnTo>
                  <a:pt x="3653" y="0"/>
                </a:lnTo>
                <a:lnTo>
                  <a:pt x="3654"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7" name="Freeform 61"/>
          <p:cNvSpPr>
            <a:spLocks/>
          </p:cNvSpPr>
          <p:nvPr/>
        </p:nvSpPr>
        <p:spPr bwMode="auto">
          <a:xfrm>
            <a:off x="3133725" y="5875338"/>
            <a:ext cx="1411288" cy="231775"/>
          </a:xfrm>
          <a:custGeom>
            <a:avLst/>
            <a:gdLst>
              <a:gd name="T0" fmla="*/ 0 w 4098"/>
              <a:gd name="T1" fmla="*/ 0 h 673"/>
              <a:gd name="T2" fmla="*/ 1321 w 4098"/>
              <a:gd name="T3" fmla="*/ 453 h 673"/>
              <a:gd name="T4" fmla="*/ 2701 w 4098"/>
              <a:gd name="T5" fmla="*/ 673 h 673"/>
              <a:gd name="T6" fmla="*/ 4097 w 4098"/>
              <a:gd name="T7" fmla="*/ 654 h 673"/>
              <a:gd name="T8" fmla="*/ 4098 w 4098"/>
              <a:gd name="T9" fmla="*/ 654 h 673"/>
            </a:gdLst>
            <a:ahLst/>
            <a:cxnLst>
              <a:cxn ang="0">
                <a:pos x="T0" y="T1"/>
              </a:cxn>
              <a:cxn ang="0">
                <a:pos x="T2" y="T3"/>
              </a:cxn>
              <a:cxn ang="0">
                <a:pos x="T4" y="T5"/>
              </a:cxn>
              <a:cxn ang="0">
                <a:pos x="T6" y="T7"/>
              </a:cxn>
              <a:cxn ang="0">
                <a:pos x="T8" y="T9"/>
              </a:cxn>
            </a:cxnLst>
            <a:rect l="0" t="0" r="r" b="b"/>
            <a:pathLst>
              <a:path w="4098" h="673">
                <a:moveTo>
                  <a:pt x="0" y="0"/>
                </a:moveTo>
                <a:lnTo>
                  <a:pt x="1321" y="453"/>
                </a:lnTo>
                <a:lnTo>
                  <a:pt x="2701" y="673"/>
                </a:lnTo>
                <a:lnTo>
                  <a:pt x="4097" y="654"/>
                </a:lnTo>
                <a:lnTo>
                  <a:pt x="4098" y="654"/>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8" name="Freeform 62"/>
          <p:cNvSpPr>
            <a:spLocks/>
          </p:cNvSpPr>
          <p:nvPr/>
        </p:nvSpPr>
        <p:spPr bwMode="auto">
          <a:xfrm>
            <a:off x="1966913" y="4918075"/>
            <a:ext cx="1166812" cy="957263"/>
          </a:xfrm>
          <a:custGeom>
            <a:avLst/>
            <a:gdLst>
              <a:gd name="T0" fmla="*/ 0 w 3386"/>
              <a:gd name="T1" fmla="*/ 0 h 2780"/>
              <a:gd name="T2" fmla="*/ 704 w 3386"/>
              <a:gd name="T3" fmla="*/ 854 h 2780"/>
              <a:gd name="T4" fmla="*/ 1513 w 3386"/>
              <a:gd name="T5" fmla="*/ 1610 h 2780"/>
              <a:gd name="T6" fmla="*/ 2411 w 3386"/>
              <a:gd name="T7" fmla="*/ 2255 h 2780"/>
              <a:gd name="T8" fmla="*/ 3385 w 3386"/>
              <a:gd name="T9" fmla="*/ 2780 h 2780"/>
              <a:gd name="T10" fmla="*/ 3386 w 3386"/>
              <a:gd name="T11" fmla="*/ 2780 h 2780"/>
            </a:gdLst>
            <a:ahLst/>
            <a:cxnLst>
              <a:cxn ang="0">
                <a:pos x="T0" y="T1"/>
              </a:cxn>
              <a:cxn ang="0">
                <a:pos x="T2" y="T3"/>
              </a:cxn>
              <a:cxn ang="0">
                <a:pos x="T4" y="T5"/>
              </a:cxn>
              <a:cxn ang="0">
                <a:pos x="T6" y="T7"/>
              </a:cxn>
              <a:cxn ang="0">
                <a:pos x="T8" y="T9"/>
              </a:cxn>
              <a:cxn ang="0">
                <a:pos x="T10" y="T11"/>
              </a:cxn>
            </a:cxnLst>
            <a:rect l="0" t="0" r="r" b="b"/>
            <a:pathLst>
              <a:path w="3386" h="2780">
                <a:moveTo>
                  <a:pt x="0" y="0"/>
                </a:moveTo>
                <a:lnTo>
                  <a:pt x="704" y="854"/>
                </a:lnTo>
                <a:lnTo>
                  <a:pt x="1513" y="1610"/>
                </a:lnTo>
                <a:lnTo>
                  <a:pt x="2411" y="2255"/>
                </a:lnTo>
                <a:lnTo>
                  <a:pt x="3385" y="2780"/>
                </a:lnTo>
                <a:lnTo>
                  <a:pt x="3386" y="278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7999" name="Freeform 63"/>
          <p:cNvSpPr>
            <a:spLocks/>
          </p:cNvSpPr>
          <p:nvPr/>
        </p:nvSpPr>
        <p:spPr bwMode="auto">
          <a:xfrm>
            <a:off x="1416050" y="3425825"/>
            <a:ext cx="550863" cy="1492250"/>
          </a:xfrm>
          <a:custGeom>
            <a:avLst/>
            <a:gdLst>
              <a:gd name="T0" fmla="*/ 0 w 1605"/>
              <a:gd name="T1" fmla="*/ 0 h 4325"/>
              <a:gd name="T2" fmla="*/ 129 w 1605"/>
              <a:gd name="T3" fmla="*/ 765 h 4325"/>
              <a:gd name="T4" fmla="*/ 315 w 1605"/>
              <a:gd name="T5" fmla="*/ 1517 h 4325"/>
              <a:gd name="T6" fmla="*/ 556 w 1605"/>
              <a:gd name="T7" fmla="*/ 2254 h 4325"/>
              <a:gd name="T8" fmla="*/ 853 w 1605"/>
              <a:gd name="T9" fmla="*/ 2969 h 4325"/>
              <a:gd name="T10" fmla="*/ 1202 w 1605"/>
              <a:gd name="T11" fmla="*/ 3662 h 4325"/>
              <a:gd name="T12" fmla="*/ 1604 w 1605"/>
              <a:gd name="T13" fmla="*/ 4325 h 4325"/>
              <a:gd name="T14" fmla="*/ 1605 w 1605"/>
              <a:gd name="T15" fmla="*/ 4325 h 4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5" h="4325">
                <a:moveTo>
                  <a:pt x="0" y="0"/>
                </a:moveTo>
                <a:lnTo>
                  <a:pt x="129" y="765"/>
                </a:lnTo>
                <a:lnTo>
                  <a:pt x="315" y="1517"/>
                </a:lnTo>
                <a:lnTo>
                  <a:pt x="556" y="2254"/>
                </a:lnTo>
                <a:lnTo>
                  <a:pt x="853" y="2969"/>
                </a:lnTo>
                <a:lnTo>
                  <a:pt x="1202" y="3662"/>
                </a:lnTo>
                <a:lnTo>
                  <a:pt x="1604" y="4325"/>
                </a:lnTo>
                <a:lnTo>
                  <a:pt x="1605" y="4325"/>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8000" name="Group 64"/>
          <p:cNvGrpSpPr>
            <a:grpSpLocks/>
          </p:cNvGrpSpPr>
          <p:nvPr/>
        </p:nvGrpSpPr>
        <p:grpSpPr bwMode="auto">
          <a:xfrm>
            <a:off x="1133475" y="3314700"/>
            <a:ext cx="3790950" cy="422275"/>
            <a:chOff x="714" y="2088"/>
            <a:chExt cx="2388" cy="266"/>
          </a:xfrm>
        </p:grpSpPr>
        <p:sp>
          <p:nvSpPr>
            <p:cNvPr id="168001" name="Text Box 65"/>
            <p:cNvSpPr txBox="1">
              <a:spLocks noChangeArrowheads="1"/>
            </p:cNvSpPr>
            <p:nvPr/>
          </p:nvSpPr>
          <p:spPr bwMode="auto">
            <a:xfrm>
              <a:off x="714" y="2094"/>
              <a:ext cx="28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000">
                  <a:solidFill>
                    <a:srgbClr val="FFFF00"/>
                  </a:solidFill>
                  <a:effectLst>
                    <a:outerShdw blurRad="38100" dist="38100" dir="2700000" algn="tl">
                      <a:srgbClr val="000000"/>
                    </a:outerShdw>
                  </a:effectLst>
                  <a:latin typeface="plotter"/>
                </a:rPr>
                <a:t>B</a:t>
              </a:r>
              <a:endParaRPr lang="en-GB" sz="2000">
                <a:solidFill>
                  <a:srgbClr val="FFFF00"/>
                </a:solidFill>
                <a:effectLst>
                  <a:outerShdw blurRad="38100" dist="38100" dir="2700000" algn="tl">
                    <a:srgbClr val="000000"/>
                  </a:outerShdw>
                </a:effectLst>
                <a:latin typeface="plotter"/>
              </a:endParaRPr>
            </a:p>
          </p:txBody>
        </p:sp>
        <p:sp>
          <p:nvSpPr>
            <p:cNvPr id="168002" name="Text Box 66"/>
            <p:cNvSpPr txBox="1">
              <a:spLocks noChangeArrowheads="1"/>
            </p:cNvSpPr>
            <p:nvPr/>
          </p:nvSpPr>
          <p:spPr bwMode="auto">
            <a:xfrm>
              <a:off x="2004" y="2088"/>
              <a:ext cx="28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000">
                  <a:solidFill>
                    <a:srgbClr val="FFFF00"/>
                  </a:solidFill>
                  <a:effectLst>
                    <a:outerShdw blurRad="38100" dist="38100" dir="2700000" algn="tl">
                      <a:srgbClr val="000000"/>
                    </a:outerShdw>
                  </a:effectLst>
                  <a:latin typeface="plotter"/>
                </a:rPr>
                <a:t>A</a:t>
              </a:r>
              <a:endParaRPr lang="en-GB" sz="2000">
                <a:solidFill>
                  <a:srgbClr val="FFFF00"/>
                </a:solidFill>
                <a:effectLst>
                  <a:outerShdw blurRad="38100" dist="38100" dir="2700000" algn="tl">
                    <a:srgbClr val="000000"/>
                  </a:outerShdw>
                </a:effectLst>
                <a:latin typeface="plotter"/>
              </a:endParaRPr>
            </a:p>
          </p:txBody>
        </p:sp>
        <p:sp>
          <p:nvSpPr>
            <p:cNvPr id="168003" name="Text Box 67"/>
            <p:cNvSpPr txBox="1">
              <a:spLocks noChangeArrowheads="1"/>
            </p:cNvSpPr>
            <p:nvPr/>
          </p:nvSpPr>
          <p:spPr bwMode="auto">
            <a:xfrm>
              <a:off x="2814" y="2104"/>
              <a:ext cx="28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000">
                  <a:solidFill>
                    <a:srgbClr val="FFFF00"/>
                  </a:solidFill>
                  <a:effectLst>
                    <a:outerShdw blurRad="38100" dist="38100" dir="2700000" algn="tl">
                      <a:srgbClr val="000000"/>
                    </a:outerShdw>
                  </a:effectLst>
                  <a:latin typeface="plotter"/>
                </a:rPr>
                <a:t>O</a:t>
              </a:r>
              <a:endParaRPr lang="en-GB" sz="2000">
                <a:solidFill>
                  <a:srgbClr val="FFFF00"/>
                </a:solidFill>
                <a:effectLst>
                  <a:outerShdw blurRad="38100" dist="38100" dir="2700000" algn="tl">
                    <a:srgbClr val="000000"/>
                  </a:outerShdw>
                </a:effectLst>
                <a:latin typeface="plotter"/>
              </a:endParaRPr>
            </a:p>
          </p:txBody>
        </p:sp>
      </p:grpSp>
      <p:grpSp>
        <p:nvGrpSpPr>
          <p:cNvPr id="168004" name="Group 68"/>
          <p:cNvGrpSpPr>
            <a:grpSpLocks/>
          </p:cNvGrpSpPr>
          <p:nvPr/>
        </p:nvGrpSpPr>
        <p:grpSpPr bwMode="auto">
          <a:xfrm>
            <a:off x="1371600" y="3328988"/>
            <a:ext cx="1819275" cy="385762"/>
            <a:chOff x="864" y="2097"/>
            <a:chExt cx="1146" cy="243"/>
          </a:xfrm>
        </p:grpSpPr>
        <p:sp>
          <p:nvSpPr>
            <p:cNvPr id="168005" name="Freeform 69"/>
            <p:cNvSpPr>
              <a:spLocks/>
            </p:cNvSpPr>
            <p:nvPr/>
          </p:nvSpPr>
          <p:spPr bwMode="auto">
            <a:xfrm>
              <a:off x="1948" y="2151"/>
              <a:ext cx="13" cy="14"/>
            </a:xfrm>
            <a:custGeom>
              <a:avLst/>
              <a:gdLst>
                <a:gd name="T0" fmla="*/ 61 w 62"/>
                <a:gd name="T1" fmla="*/ 31 h 62"/>
                <a:gd name="T2" fmla="*/ 52 w 62"/>
                <a:gd name="T3" fmla="*/ 9 h 62"/>
                <a:gd name="T4" fmla="*/ 30 w 62"/>
                <a:gd name="T5" fmla="*/ 0 h 62"/>
                <a:gd name="T6" fmla="*/ 8 w 62"/>
                <a:gd name="T7" fmla="*/ 9 h 62"/>
                <a:gd name="T8" fmla="*/ 0 w 62"/>
                <a:gd name="T9" fmla="*/ 31 h 62"/>
                <a:gd name="T10" fmla="*/ 8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8" y="9"/>
                  </a:lnTo>
                  <a:lnTo>
                    <a:pt x="0" y="31"/>
                  </a:lnTo>
                  <a:lnTo>
                    <a:pt x="8"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06" name="Freeform 70"/>
            <p:cNvSpPr>
              <a:spLocks/>
            </p:cNvSpPr>
            <p:nvPr/>
          </p:nvSpPr>
          <p:spPr bwMode="auto">
            <a:xfrm>
              <a:off x="1850" y="2151"/>
              <a:ext cx="14" cy="14"/>
            </a:xfrm>
            <a:custGeom>
              <a:avLst/>
              <a:gdLst>
                <a:gd name="T0" fmla="*/ 61 w 62"/>
                <a:gd name="T1" fmla="*/ 31 h 62"/>
                <a:gd name="T2" fmla="*/ 52 w 62"/>
                <a:gd name="T3" fmla="*/ 9 h 62"/>
                <a:gd name="T4" fmla="*/ 30 w 62"/>
                <a:gd name="T5" fmla="*/ 0 h 62"/>
                <a:gd name="T6" fmla="*/ 8 w 62"/>
                <a:gd name="T7" fmla="*/ 9 h 62"/>
                <a:gd name="T8" fmla="*/ 0 w 62"/>
                <a:gd name="T9" fmla="*/ 31 h 62"/>
                <a:gd name="T10" fmla="*/ 8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8" y="9"/>
                  </a:lnTo>
                  <a:lnTo>
                    <a:pt x="0" y="31"/>
                  </a:lnTo>
                  <a:lnTo>
                    <a:pt x="8"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07" name="Freeform 71"/>
            <p:cNvSpPr>
              <a:spLocks/>
            </p:cNvSpPr>
            <p:nvPr/>
          </p:nvSpPr>
          <p:spPr bwMode="auto">
            <a:xfrm>
              <a:off x="1755" y="2151"/>
              <a:ext cx="14" cy="14"/>
            </a:xfrm>
            <a:custGeom>
              <a:avLst/>
              <a:gdLst>
                <a:gd name="T0" fmla="*/ 61 w 62"/>
                <a:gd name="T1" fmla="*/ 31 h 62"/>
                <a:gd name="T2" fmla="*/ 52 w 62"/>
                <a:gd name="T3" fmla="*/ 9 h 62"/>
                <a:gd name="T4" fmla="*/ 30 w 62"/>
                <a:gd name="T5" fmla="*/ 0 h 62"/>
                <a:gd name="T6" fmla="*/ 8 w 62"/>
                <a:gd name="T7" fmla="*/ 9 h 62"/>
                <a:gd name="T8" fmla="*/ 0 w 62"/>
                <a:gd name="T9" fmla="*/ 31 h 62"/>
                <a:gd name="T10" fmla="*/ 8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8" y="9"/>
                  </a:lnTo>
                  <a:lnTo>
                    <a:pt x="0" y="31"/>
                  </a:lnTo>
                  <a:lnTo>
                    <a:pt x="8"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08" name="Freeform 72"/>
            <p:cNvSpPr>
              <a:spLocks/>
            </p:cNvSpPr>
            <p:nvPr/>
          </p:nvSpPr>
          <p:spPr bwMode="auto">
            <a:xfrm>
              <a:off x="1658" y="2151"/>
              <a:ext cx="13" cy="14"/>
            </a:xfrm>
            <a:custGeom>
              <a:avLst/>
              <a:gdLst>
                <a:gd name="T0" fmla="*/ 63 w 64"/>
                <a:gd name="T1" fmla="*/ 31 h 62"/>
                <a:gd name="T2" fmla="*/ 53 w 64"/>
                <a:gd name="T3" fmla="*/ 9 h 62"/>
                <a:gd name="T4" fmla="*/ 31 w 64"/>
                <a:gd name="T5" fmla="*/ 0 h 62"/>
                <a:gd name="T6" fmla="*/ 10 w 64"/>
                <a:gd name="T7" fmla="*/ 9 h 62"/>
                <a:gd name="T8" fmla="*/ 0 w 64"/>
                <a:gd name="T9" fmla="*/ 31 h 62"/>
                <a:gd name="T10" fmla="*/ 10 w 64"/>
                <a:gd name="T11" fmla="*/ 53 h 62"/>
                <a:gd name="T12" fmla="*/ 31 w 64"/>
                <a:gd name="T13" fmla="*/ 62 h 62"/>
                <a:gd name="T14" fmla="*/ 53 w 64"/>
                <a:gd name="T15" fmla="*/ 53 h 62"/>
                <a:gd name="T16" fmla="*/ 63 w 64"/>
                <a:gd name="T17" fmla="*/ 31 h 62"/>
                <a:gd name="T18" fmla="*/ 64 w 64"/>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2">
                  <a:moveTo>
                    <a:pt x="63" y="31"/>
                  </a:moveTo>
                  <a:lnTo>
                    <a:pt x="53" y="9"/>
                  </a:lnTo>
                  <a:lnTo>
                    <a:pt x="31" y="0"/>
                  </a:lnTo>
                  <a:lnTo>
                    <a:pt x="10" y="9"/>
                  </a:lnTo>
                  <a:lnTo>
                    <a:pt x="0" y="31"/>
                  </a:lnTo>
                  <a:lnTo>
                    <a:pt x="10" y="53"/>
                  </a:lnTo>
                  <a:lnTo>
                    <a:pt x="31" y="62"/>
                  </a:lnTo>
                  <a:lnTo>
                    <a:pt x="53" y="53"/>
                  </a:lnTo>
                  <a:lnTo>
                    <a:pt x="63" y="31"/>
                  </a:lnTo>
                  <a:lnTo>
                    <a:pt x="64"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09" name="Freeform 73"/>
            <p:cNvSpPr>
              <a:spLocks/>
            </p:cNvSpPr>
            <p:nvPr/>
          </p:nvSpPr>
          <p:spPr bwMode="auto">
            <a:xfrm>
              <a:off x="1560" y="2151"/>
              <a:ext cx="14" cy="14"/>
            </a:xfrm>
            <a:custGeom>
              <a:avLst/>
              <a:gdLst>
                <a:gd name="T0" fmla="*/ 61 w 62"/>
                <a:gd name="T1" fmla="*/ 31 h 62"/>
                <a:gd name="T2" fmla="*/ 53 w 62"/>
                <a:gd name="T3" fmla="*/ 9 h 62"/>
                <a:gd name="T4" fmla="*/ 31 w 62"/>
                <a:gd name="T5" fmla="*/ 0 h 62"/>
                <a:gd name="T6" fmla="*/ 9 w 62"/>
                <a:gd name="T7" fmla="*/ 9 h 62"/>
                <a:gd name="T8" fmla="*/ 0 w 62"/>
                <a:gd name="T9" fmla="*/ 31 h 62"/>
                <a:gd name="T10" fmla="*/ 9 w 62"/>
                <a:gd name="T11" fmla="*/ 53 h 62"/>
                <a:gd name="T12" fmla="*/ 31 w 62"/>
                <a:gd name="T13" fmla="*/ 62 h 62"/>
                <a:gd name="T14" fmla="*/ 53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3" y="9"/>
                  </a:lnTo>
                  <a:lnTo>
                    <a:pt x="31" y="0"/>
                  </a:lnTo>
                  <a:lnTo>
                    <a:pt x="9" y="9"/>
                  </a:lnTo>
                  <a:lnTo>
                    <a:pt x="0" y="31"/>
                  </a:lnTo>
                  <a:lnTo>
                    <a:pt x="9" y="53"/>
                  </a:lnTo>
                  <a:lnTo>
                    <a:pt x="31" y="62"/>
                  </a:lnTo>
                  <a:lnTo>
                    <a:pt x="53"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0" name="Freeform 74"/>
            <p:cNvSpPr>
              <a:spLocks/>
            </p:cNvSpPr>
            <p:nvPr/>
          </p:nvSpPr>
          <p:spPr bwMode="auto">
            <a:xfrm>
              <a:off x="1465" y="2151"/>
              <a:ext cx="14" cy="14"/>
            </a:xfrm>
            <a:custGeom>
              <a:avLst/>
              <a:gdLst>
                <a:gd name="T0" fmla="*/ 61 w 62"/>
                <a:gd name="T1" fmla="*/ 31 h 62"/>
                <a:gd name="T2" fmla="*/ 53 w 62"/>
                <a:gd name="T3" fmla="*/ 9 h 62"/>
                <a:gd name="T4" fmla="*/ 31 w 62"/>
                <a:gd name="T5" fmla="*/ 0 h 62"/>
                <a:gd name="T6" fmla="*/ 9 w 62"/>
                <a:gd name="T7" fmla="*/ 9 h 62"/>
                <a:gd name="T8" fmla="*/ 0 w 62"/>
                <a:gd name="T9" fmla="*/ 31 h 62"/>
                <a:gd name="T10" fmla="*/ 9 w 62"/>
                <a:gd name="T11" fmla="*/ 53 h 62"/>
                <a:gd name="T12" fmla="*/ 31 w 62"/>
                <a:gd name="T13" fmla="*/ 62 h 62"/>
                <a:gd name="T14" fmla="*/ 53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3" y="9"/>
                  </a:lnTo>
                  <a:lnTo>
                    <a:pt x="31" y="0"/>
                  </a:lnTo>
                  <a:lnTo>
                    <a:pt x="9" y="9"/>
                  </a:lnTo>
                  <a:lnTo>
                    <a:pt x="0" y="31"/>
                  </a:lnTo>
                  <a:lnTo>
                    <a:pt x="9" y="53"/>
                  </a:lnTo>
                  <a:lnTo>
                    <a:pt x="31" y="62"/>
                  </a:lnTo>
                  <a:lnTo>
                    <a:pt x="53"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1" name="Freeform 75"/>
            <p:cNvSpPr>
              <a:spLocks/>
            </p:cNvSpPr>
            <p:nvPr/>
          </p:nvSpPr>
          <p:spPr bwMode="auto">
            <a:xfrm>
              <a:off x="1367" y="2151"/>
              <a:ext cx="14" cy="14"/>
            </a:xfrm>
            <a:custGeom>
              <a:avLst/>
              <a:gdLst>
                <a:gd name="T0" fmla="*/ 62 w 63"/>
                <a:gd name="T1" fmla="*/ 31 h 62"/>
                <a:gd name="T2" fmla="*/ 52 w 63"/>
                <a:gd name="T3" fmla="*/ 9 h 62"/>
                <a:gd name="T4" fmla="*/ 32 w 63"/>
                <a:gd name="T5" fmla="*/ 0 h 62"/>
                <a:gd name="T6" fmla="*/ 10 w 63"/>
                <a:gd name="T7" fmla="*/ 9 h 62"/>
                <a:gd name="T8" fmla="*/ 0 w 63"/>
                <a:gd name="T9" fmla="*/ 31 h 62"/>
                <a:gd name="T10" fmla="*/ 10 w 63"/>
                <a:gd name="T11" fmla="*/ 53 h 62"/>
                <a:gd name="T12" fmla="*/ 32 w 63"/>
                <a:gd name="T13" fmla="*/ 62 h 62"/>
                <a:gd name="T14" fmla="*/ 52 w 63"/>
                <a:gd name="T15" fmla="*/ 53 h 62"/>
                <a:gd name="T16" fmla="*/ 62 w 63"/>
                <a:gd name="T17" fmla="*/ 31 h 62"/>
                <a:gd name="T18" fmla="*/ 63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2" y="31"/>
                  </a:moveTo>
                  <a:lnTo>
                    <a:pt x="52" y="9"/>
                  </a:lnTo>
                  <a:lnTo>
                    <a:pt x="32" y="0"/>
                  </a:lnTo>
                  <a:lnTo>
                    <a:pt x="10" y="9"/>
                  </a:lnTo>
                  <a:lnTo>
                    <a:pt x="0" y="31"/>
                  </a:lnTo>
                  <a:lnTo>
                    <a:pt x="10" y="53"/>
                  </a:lnTo>
                  <a:lnTo>
                    <a:pt x="32" y="62"/>
                  </a:lnTo>
                  <a:lnTo>
                    <a:pt x="52" y="53"/>
                  </a:lnTo>
                  <a:lnTo>
                    <a:pt x="62" y="31"/>
                  </a:lnTo>
                  <a:lnTo>
                    <a:pt x="63"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2" name="Freeform 76"/>
            <p:cNvSpPr>
              <a:spLocks/>
            </p:cNvSpPr>
            <p:nvPr/>
          </p:nvSpPr>
          <p:spPr bwMode="auto">
            <a:xfrm>
              <a:off x="1270" y="2151"/>
              <a:ext cx="14" cy="14"/>
            </a:xfrm>
            <a:custGeom>
              <a:avLst/>
              <a:gdLst>
                <a:gd name="T0" fmla="*/ 61 w 62"/>
                <a:gd name="T1" fmla="*/ 31 h 62"/>
                <a:gd name="T2" fmla="*/ 52 w 62"/>
                <a:gd name="T3" fmla="*/ 9 h 62"/>
                <a:gd name="T4" fmla="*/ 30 w 62"/>
                <a:gd name="T5" fmla="*/ 0 h 62"/>
                <a:gd name="T6" fmla="*/ 9 w 62"/>
                <a:gd name="T7" fmla="*/ 9 h 62"/>
                <a:gd name="T8" fmla="*/ 0 w 62"/>
                <a:gd name="T9" fmla="*/ 31 h 62"/>
                <a:gd name="T10" fmla="*/ 9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9" y="9"/>
                  </a:lnTo>
                  <a:lnTo>
                    <a:pt x="0" y="31"/>
                  </a:lnTo>
                  <a:lnTo>
                    <a:pt x="9"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3" name="Freeform 77"/>
            <p:cNvSpPr>
              <a:spLocks/>
            </p:cNvSpPr>
            <p:nvPr/>
          </p:nvSpPr>
          <p:spPr bwMode="auto">
            <a:xfrm>
              <a:off x="1175" y="2151"/>
              <a:ext cx="14" cy="14"/>
            </a:xfrm>
            <a:custGeom>
              <a:avLst/>
              <a:gdLst>
                <a:gd name="T0" fmla="*/ 61 w 62"/>
                <a:gd name="T1" fmla="*/ 31 h 62"/>
                <a:gd name="T2" fmla="*/ 52 w 62"/>
                <a:gd name="T3" fmla="*/ 9 h 62"/>
                <a:gd name="T4" fmla="*/ 30 w 62"/>
                <a:gd name="T5" fmla="*/ 0 h 62"/>
                <a:gd name="T6" fmla="*/ 9 w 62"/>
                <a:gd name="T7" fmla="*/ 9 h 62"/>
                <a:gd name="T8" fmla="*/ 0 w 62"/>
                <a:gd name="T9" fmla="*/ 31 h 62"/>
                <a:gd name="T10" fmla="*/ 9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9" y="9"/>
                  </a:lnTo>
                  <a:lnTo>
                    <a:pt x="0" y="31"/>
                  </a:lnTo>
                  <a:lnTo>
                    <a:pt x="9"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4" name="Freeform 78"/>
            <p:cNvSpPr>
              <a:spLocks/>
            </p:cNvSpPr>
            <p:nvPr/>
          </p:nvSpPr>
          <p:spPr bwMode="auto">
            <a:xfrm>
              <a:off x="1077" y="2151"/>
              <a:ext cx="14" cy="14"/>
            </a:xfrm>
            <a:custGeom>
              <a:avLst/>
              <a:gdLst>
                <a:gd name="T0" fmla="*/ 61 w 62"/>
                <a:gd name="T1" fmla="*/ 31 h 62"/>
                <a:gd name="T2" fmla="*/ 52 w 62"/>
                <a:gd name="T3" fmla="*/ 9 h 62"/>
                <a:gd name="T4" fmla="*/ 30 w 62"/>
                <a:gd name="T5" fmla="*/ 0 h 62"/>
                <a:gd name="T6" fmla="*/ 8 w 62"/>
                <a:gd name="T7" fmla="*/ 9 h 62"/>
                <a:gd name="T8" fmla="*/ 0 w 62"/>
                <a:gd name="T9" fmla="*/ 31 h 62"/>
                <a:gd name="T10" fmla="*/ 8 w 62"/>
                <a:gd name="T11" fmla="*/ 53 h 62"/>
                <a:gd name="T12" fmla="*/ 30 w 62"/>
                <a:gd name="T13" fmla="*/ 62 h 62"/>
                <a:gd name="T14" fmla="*/ 52 w 62"/>
                <a:gd name="T15" fmla="*/ 53 h 62"/>
                <a:gd name="T16" fmla="*/ 61 w 62"/>
                <a:gd name="T17" fmla="*/ 31 h 62"/>
                <a:gd name="T18" fmla="*/ 62 w 62"/>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61" y="31"/>
                  </a:moveTo>
                  <a:lnTo>
                    <a:pt x="52" y="9"/>
                  </a:lnTo>
                  <a:lnTo>
                    <a:pt x="30" y="0"/>
                  </a:lnTo>
                  <a:lnTo>
                    <a:pt x="8" y="9"/>
                  </a:lnTo>
                  <a:lnTo>
                    <a:pt x="0" y="31"/>
                  </a:lnTo>
                  <a:lnTo>
                    <a:pt x="8" y="53"/>
                  </a:lnTo>
                  <a:lnTo>
                    <a:pt x="30" y="62"/>
                  </a:lnTo>
                  <a:lnTo>
                    <a:pt x="52" y="53"/>
                  </a:lnTo>
                  <a:lnTo>
                    <a:pt x="61" y="31"/>
                  </a:lnTo>
                  <a:lnTo>
                    <a:pt x="62"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5" name="Freeform 79"/>
            <p:cNvSpPr>
              <a:spLocks/>
            </p:cNvSpPr>
            <p:nvPr/>
          </p:nvSpPr>
          <p:spPr bwMode="auto">
            <a:xfrm>
              <a:off x="980" y="2151"/>
              <a:ext cx="14" cy="14"/>
            </a:xfrm>
            <a:custGeom>
              <a:avLst/>
              <a:gdLst>
                <a:gd name="T0" fmla="*/ 62 w 63"/>
                <a:gd name="T1" fmla="*/ 31 h 62"/>
                <a:gd name="T2" fmla="*/ 52 w 63"/>
                <a:gd name="T3" fmla="*/ 9 h 62"/>
                <a:gd name="T4" fmla="*/ 30 w 63"/>
                <a:gd name="T5" fmla="*/ 0 h 62"/>
                <a:gd name="T6" fmla="*/ 9 w 63"/>
                <a:gd name="T7" fmla="*/ 9 h 62"/>
                <a:gd name="T8" fmla="*/ 0 w 63"/>
                <a:gd name="T9" fmla="*/ 31 h 62"/>
                <a:gd name="T10" fmla="*/ 9 w 63"/>
                <a:gd name="T11" fmla="*/ 53 h 62"/>
                <a:gd name="T12" fmla="*/ 30 w 63"/>
                <a:gd name="T13" fmla="*/ 62 h 62"/>
                <a:gd name="T14" fmla="*/ 52 w 63"/>
                <a:gd name="T15" fmla="*/ 53 h 62"/>
                <a:gd name="T16" fmla="*/ 62 w 63"/>
                <a:gd name="T17" fmla="*/ 31 h 62"/>
                <a:gd name="T18" fmla="*/ 63 w 63"/>
                <a:gd name="T19"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62" y="31"/>
                  </a:moveTo>
                  <a:lnTo>
                    <a:pt x="52" y="9"/>
                  </a:lnTo>
                  <a:lnTo>
                    <a:pt x="30" y="0"/>
                  </a:lnTo>
                  <a:lnTo>
                    <a:pt x="9" y="9"/>
                  </a:lnTo>
                  <a:lnTo>
                    <a:pt x="0" y="31"/>
                  </a:lnTo>
                  <a:lnTo>
                    <a:pt x="9" y="53"/>
                  </a:lnTo>
                  <a:lnTo>
                    <a:pt x="30" y="62"/>
                  </a:lnTo>
                  <a:lnTo>
                    <a:pt x="52" y="53"/>
                  </a:lnTo>
                  <a:lnTo>
                    <a:pt x="62" y="31"/>
                  </a:lnTo>
                  <a:lnTo>
                    <a:pt x="63" y="3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8016" name="Text Box 80"/>
            <p:cNvSpPr txBox="1">
              <a:spLocks noChangeArrowheads="1"/>
            </p:cNvSpPr>
            <p:nvPr/>
          </p:nvSpPr>
          <p:spPr bwMode="auto">
            <a:xfrm>
              <a:off x="1866" y="2100"/>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1</a:t>
              </a:r>
              <a:endParaRPr lang="en-GB" b="0">
                <a:solidFill>
                  <a:srgbClr val="FFFF00"/>
                </a:solidFill>
                <a:effectLst/>
                <a:latin typeface="plotter"/>
              </a:endParaRPr>
            </a:p>
          </p:txBody>
        </p:sp>
        <p:sp>
          <p:nvSpPr>
            <p:cNvPr id="168017" name="Text Box 81"/>
            <p:cNvSpPr txBox="1">
              <a:spLocks noChangeArrowheads="1"/>
            </p:cNvSpPr>
            <p:nvPr/>
          </p:nvSpPr>
          <p:spPr bwMode="auto">
            <a:xfrm>
              <a:off x="1764" y="2097"/>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2</a:t>
              </a:r>
              <a:endParaRPr lang="en-GB" b="0">
                <a:solidFill>
                  <a:srgbClr val="FFFF00"/>
                </a:solidFill>
                <a:effectLst/>
                <a:latin typeface="plotter"/>
              </a:endParaRPr>
            </a:p>
          </p:txBody>
        </p:sp>
        <p:sp>
          <p:nvSpPr>
            <p:cNvPr id="168018" name="Text Box 82"/>
            <p:cNvSpPr txBox="1">
              <a:spLocks noChangeArrowheads="1"/>
            </p:cNvSpPr>
            <p:nvPr/>
          </p:nvSpPr>
          <p:spPr bwMode="auto">
            <a:xfrm>
              <a:off x="1674" y="2103"/>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3</a:t>
              </a:r>
              <a:endParaRPr lang="en-GB" b="0">
                <a:solidFill>
                  <a:srgbClr val="FFFF00"/>
                </a:solidFill>
                <a:effectLst/>
                <a:latin typeface="plotter"/>
              </a:endParaRPr>
            </a:p>
          </p:txBody>
        </p:sp>
        <p:sp>
          <p:nvSpPr>
            <p:cNvPr id="168019" name="Text Box 83"/>
            <p:cNvSpPr txBox="1">
              <a:spLocks noChangeArrowheads="1"/>
            </p:cNvSpPr>
            <p:nvPr/>
          </p:nvSpPr>
          <p:spPr bwMode="auto">
            <a:xfrm>
              <a:off x="1560" y="2097"/>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4</a:t>
              </a:r>
              <a:endParaRPr lang="en-GB" b="0">
                <a:solidFill>
                  <a:srgbClr val="FFFF00"/>
                </a:solidFill>
                <a:effectLst/>
                <a:latin typeface="plotter"/>
              </a:endParaRPr>
            </a:p>
          </p:txBody>
        </p:sp>
        <p:sp>
          <p:nvSpPr>
            <p:cNvPr id="168020" name="Text Box 84"/>
            <p:cNvSpPr txBox="1">
              <a:spLocks noChangeArrowheads="1"/>
            </p:cNvSpPr>
            <p:nvPr/>
          </p:nvSpPr>
          <p:spPr bwMode="auto">
            <a:xfrm>
              <a:off x="1470" y="2100"/>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5</a:t>
              </a:r>
              <a:endParaRPr lang="en-GB" b="0">
                <a:solidFill>
                  <a:srgbClr val="FFFF00"/>
                </a:solidFill>
                <a:effectLst/>
                <a:latin typeface="plotter"/>
              </a:endParaRPr>
            </a:p>
          </p:txBody>
        </p:sp>
        <p:sp>
          <p:nvSpPr>
            <p:cNvPr id="168021" name="Text Box 85"/>
            <p:cNvSpPr txBox="1">
              <a:spLocks noChangeArrowheads="1"/>
            </p:cNvSpPr>
            <p:nvPr/>
          </p:nvSpPr>
          <p:spPr bwMode="auto">
            <a:xfrm>
              <a:off x="1368" y="2103"/>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6</a:t>
              </a:r>
              <a:endParaRPr lang="en-GB" b="0">
                <a:solidFill>
                  <a:srgbClr val="FFFF00"/>
                </a:solidFill>
                <a:effectLst/>
                <a:latin typeface="plotter"/>
              </a:endParaRPr>
            </a:p>
          </p:txBody>
        </p:sp>
        <p:sp>
          <p:nvSpPr>
            <p:cNvPr id="168022" name="Text Box 86"/>
            <p:cNvSpPr txBox="1">
              <a:spLocks noChangeArrowheads="1"/>
            </p:cNvSpPr>
            <p:nvPr/>
          </p:nvSpPr>
          <p:spPr bwMode="auto">
            <a:xfrm>
              <a:off x="1284" y="2109"/>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7</a:t>
              </a:r>
              <a:endParaRPr lang="en-GB" b="0">
                <a:solidFill>
                  <a:srgbClr val="FFFF00"/>
                </a:solidFill>
                <a:effectLst/>
                <a:latin typeface="plotter"/>
              </a:endParaRPr>
            </a:p>
          </p:txBody>
        </p:sp>
        <p:sp>
          <p:nvSpPr>
            <p:cNvPr id="168023" name="Text Box 87"/>
            <p:cNvSpPr txBox="1">
              <a:spLocks noChangeArrowheads="1"/>
            </p:cNvSpPr>
            <p:nvPr/>
          </p:nvSpPr>
          <p:spPr bwMode="auto">
            <a:xfrm>
              <a:off x="1182" y="2106"/>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8</a:t>
              </a:r>
              <a:endParaRPr lang="en-GB" b="0">
                <a:solidFill>
                  <a:srgbClr val="FFFF00"/>
                </a:solidFill>
                <a:effectLst/>
                <a:latin typeface="plotter"/>
              </a:endParaRPr>
            </a:p>
          </p:txBody>
        </p:sp>
        <p:sp>
          <p:nvSpPr>
            <p:cNvPr id="168024" name="Text Box 88"/>
            <p:cNvSpPr txBox="1">
              <a:spLocks noChangeArrowheads="1"/>
            </p:cNvSpPr>
            <p:nvPr/>
          </p:nvSpPr>
          <p:spPr bwMode="auto">
            <a:xfrm>
              <a:off x="1086" y="2109"/>
              <a:ext cx="14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plotter"/>
                </a:rPr>
                <a:t>9</a:t>
              </a:r>
              <a:endParaRPr lang="en-GB" b="0">
                <a:solidFill>
                  <a:srgbClr val="FFFF00"/>
                </a:solidFill>
                <a:effectLst/>
                <a:latin typeface="plotter"/>
              </a:endParaRPr>
            </a:p>
          </p:txBody>
        </p:sp>
        <p:sp>
          <p:nvSpPr>
            <p:cNvPr id="168025" name="Text Box 89"/>
            <p:cNvSpPr txBox="1">
              <a:spLocks noChangeArrowheads="1"/>
            </p:cNvSpPr>
            <p:nvPr/>
          </p:nvSpPr>
          <p:spPr bwMode="auto">
            <a:xfrm>
              <a:off x="978" y="2142"/>
              <a:ext cx="30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400" b="0">
                  <a:solidFill>
                    <a:srgbClr val="FFFF00"/>
                  </a:solidFill>
                  <a:effectLst/>
                  <a:latin typeface="plotter"/>
                </a:rPr>
                <a:t>10</a:t>
              </a:r>
              <a:endParaRPr lang="en-GB" sz="1400" b="0">
                <a:solidFill>
                  <a:srgbClr val="FFFF00"/>
                </a:solidFill>
                <a:effectLst/>
                <a:latin typeface="plotter"/>
              </a:endParaRPr>
            </a:p>
          </p:txBody>
        </p:sp>
        <p:sp>
          <p:nvSpPr>
            <p:cNvPr id="168026" name="Text Box 90"/>
            <p:cNvSpPr txBox="1">
              <a:spLocks noChangeArrowheads="1"/>
            </p:cNvSpPr>
            <p:nvPr/>
          </p:nvSpPr>
          <p:spPr bwMode="auto">
            <a:xfrm>
              <a:off x="864" y="2130"/>
              <a:ext cx="30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400" b="0">
                  <a:solidFill>
                    <a:srgbClr val="FFFF00"/>
                  </a:solidFill>
                  <a:effectLst/>
                  <a:latin typeface="plotter"/>
                </a:rPr>
                <a:t>11</a:t>
              </a:r>
              <a:endParaRPr lang="en-GB" sz="1400" b="0">
                <a:solidFill>
                  <a:srgbClr val="FFFF00"/>
                </a:solidFill>
                <a:effectLst/>
                <a:latin typeface="plotter"/>
              </a:endParaRPr>
            </a:p>
          </p:txBody>
        </p:sp>
      </p:grpSp>
      <p:sp>
        <p:nvSpPr>
          <p:cNvPr id="168027" name="Text Box 91"/>
          <p:cNvSpPr txBox="1">
            <a:spLocks noChangeArrowheads="1"/>
          </p:cNvSpPr>
          <p:nvPr/>
        </p:nvSpPr>
        <p:spPr bwMode="auto">
          <a:xfrm>
            <a:off x="3219450" y="2400300"/>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28" name="Text Box 92"/>
          <p:cNvSpPr txBox="1">
            <a:spLocks noChangeArrowheads="1"/>
          </p:cNvSpPr>
          <p:nvPr/>
        </p:nvSpPr>
        <p:spPr bwMode="auto">
          <a:xfrm>
            <a:off x="3695700" y="1790700"/>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2</a:t>
            </a:r>
            <a:endParaRPr lang="en-GB" sz="2800" b="0" baseline="-25000">
              <a:solidFill>
                <a:srgbClr val="FFFF00"/>
              </a:solidFill>
              <a:effectLst/>
              <a:latin typeface="plotter"/>
            </a:endParaRPr>
          </a:p>
        </p:txBody>
      </p:sp>
      <p:sp>
        <p:nvSpPr>
          <p:cNvPr id="168029" name="Text Box 93"/>
          <p:cNvSpPr txBox="1">
            <a:spLocks noChangeArrowheads="1"/>
          </p:cNvSpPr>
          <p:nvPr/>
        </p:nvSpPr>
        <p:spPr bwMode="auto">
          <a:xfrm>
            <a:off x="4448175" y="1462088"/>
            <a:ext cx="790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FF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3</a:t>
            </a:r>
            <a:endParaRPr lang="en-GB" sz="2800" b="0" baseline="-25000">
              <a:solidFill>
                <a:srgbClr val="FFFF00"/>
              </a:solidFill>
              <a:effectLst/>
              <a:latin typeface="plotter"/>
            </a:endParaRPr>
          </a:p>
        </p:txBody>
      </p:sp>
      <p:sp>
        <p:nvSpPr>
          <p:cNvPr id="168030" name="Text Box 94"/>
          <p:cNvSpPr txBox="1">
            <a:spLocks noChangeArrowheads="1"/>
          </p:cNvSpPr>
          <p:nvPr/>
        </p:nvSpPr>
        <p:spPr bwMode="auto">
          <a:xfrm>
            <a:off x="5362575" y="1590675"/>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4</a:t>
            </a:r>
            <a:endParaRPr lang="en-GB" sz="2800" b="0" baseline="-25000">
              <a:solidFill>
                <a:srgbClr val="FFFF00"/>
              </a:solidFill>
              <a:effectLst/>
              <a:latin typeface="plotter"/>
            </a:endParaRPr>
          </a:p>
        </p:txBody>
      </p:sp>
      <p:sp>
        <p:nvSpPr>
          <p:cNvPr id="168031" name="Text Box 95"/>
          <p:cNvSpPr txBox="1">
            <a:spLocks noChangeArrowheads="1"/>
          </p:cNvSpPr>
          <p:nvPr/>
        </p:nvSpPr>
        <p:spPr bwMode="auto">
          <a:xfrm>
            <a:off x="6124575" y="2233613"/>
            <a:ext cx="790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5</a:t>
            </a:r>
            <a:endParaRPr lang="en-GB" sz="2800" b="0" baseline="-25000">
              <a:solidFill>
                <a:srgbClr val="FFFF00"/>
              </a:solidFill>
              <a:effectLst/>
              <a:latin typeface="plotter"/>
            </a:endParaRPr>
          </a:p>
        </p:txBody>
      </p:sp>
      <p:sp>
        <p:nvSpPr>
          <p:cNvPr id="168032" name="Text Box 96"/>
          <p:cNvSpPr txBox="1">
            <a:spLocks noChangeArrowheads="1"/>
          </p:cNvSpPr>
          <p:nvPr/>
        </p:nvSpPr>
        <p:spPr bwMode="auto">
          <a:xfrm>
            <a:off x="6448425" y="3219450"/>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6</a:t>
            </a:r>
            <a:endParaRPr lang="en-GB" sz="2800" b="0" baseline="-25000">
              <a:solidFill>
                <a:srgbClr val="FFFF00"/>
              </a:solidFill>
              <a:effectLst/>
              <a:latin typeface="plotter"/>
            </a:endParaRPr>
          </a:p>
        </p:txBody>
      </p:sp>
      <p:sp>
        <p:nvSpPr>
          <p:cNvPr id="168033" name="Text Box 97"/>
          <p:cNvSpPr txBox="1">
            <a:spLocks noChangeArrowheads="1"/>
          </p:cNvSpPr>
          <p:nvPr/>
        </p:nvSpPr>
        <p:spPr bwMode="auto">
          <a:xfrm>
            <a:off x="6229350" y="4286250"/>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7</a:t>
            </a:r>
            <a:endParaRPr lang="en-GB" sz="2800" b="0" baseline="-25000">
              <a:solidFill>
                <a:srgbClr val="FFFF00"/>
              </a:solidFill>
              <a:effectLst/>
              <a:latin typeface="plotter"/>
            </a:endParaRPr>
          </a:p>
        </p:txBody>
      </p:sp>
      <p:sp>
        <p:nvSpPr>
          <p:cNvPr id="168034" name="Text Box 98"/>
          <p:cNvSpPr txBox="1">
            <a:spLocks noChangeArrowheads="1"/>
          </p:cNvSpPr>
          <p:nvPr/>
        </p:nvSpPr>
        <p:spPr bwMode="auto">
          <a:xfrm>
            <a:off x="5438775" y="5176838"/>
            <a:ext cx="790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8</a:t>
            </a:r>
            <a:endParaRPr lang="en-GB" sz="2800" b="0" baseline="-25000">
              <a:solidFill>
                <a:srgbClr val="FFFF00"/>
              </a:solidFill>
              <a:effectLst/>
              <a:latin typeface="plotter"/>
            </a:endParaRPr>
          </a:p>
        </p:txBody>
      </p:sp>
      <p:sp>
        <p:nvSpPr>
          <p:cNvPr id="168035" name="Text Box 99"/>
          <p:cNvSpPr txBox="1">
            <a:spLocks noChangeArrowheads="1"/>
          </p:cNvSpPr>
          <p:nvPr/>
        </p:nvSpPr>
        <p:spPr bwMode="auto">
          <a:xfrm>
            <a:off x="4343400" y="5624513"/>
            <a:ext cx="790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9</a:t>
            </a:r>
            <a:endParaRPr lang="en-GB" sz="2800" b="0" baseline="-25000">
              <a:solidFill>
                <a:srgbClr val="FFFF00"/>
              </a:solidFill>
              <a:effectLst/>
              <a:latin typeface="plotter"/>
            </a:endParaRPr>
          </a:p>
        </p:txBody>
      </p:sp>
      <p:sp>
        <p:nvSpPr>
          <p:cNvPr id="168036" name="Text Box 100"/>
          <p:cNvSpPr txBox="1">
            <a:spLocks noChangeArrowheads="1"/>
          </p:cNvSpPr>
          <p:nvPr/>
        </p:nvSpPr>
        <p:spPr bwMode="auto">
          <a:xfrm>
            <a:off x="2971800" y="5429250"/>
            <a:ext cx="790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10</a:t>
            </a:r>
            <a:endParaRPr lang="en-GB" sz="2800" b="0" baseline="-25000">
              <a:solidFill>
                <a:srgbClr val="FFFF00"/>
              </a:solidFill>
              <a:effectLst/>
              <a:latin typeface="plotter"/>
            </a:endParaRPr>
          </a:p>
        </p:txBody>
      </p:sp>
      <p:sp>
        <p:nvSpPr>
          <p:cNvPr id="168037" name="Text Box 101"/>
          <p:cNvSpPr txBox="1">
            <a:spLocks noChangeArrowheads="1"/>
          </p:cNvSpPr>
          <p:nvPr/>
        </p:nvSpPr>
        <p:spPr bwMode="auto">
          <a:xfrm>
            <a:off x="1828800" y="4500563"/>
            <a:ext cx="790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11</a:t>
            </a:r>
            <a:endParaRPr lang="en-GB" sz="2800" b="0" baseline="-25000">
              <a:solidFill>
                <a:srgbClr val="FFFF00"/>
              </a:solidFill>
              <a:effectLst/>
              <a:latin typeface="plotter"/>
            </a:endParaRPr>
          </a:p>
        </p:txBody>
      </p:sp>
      <p:sp>
        <p:nvSpPr>
          <p:cNvPr id="168038" name="Text Box 102"/>
          <p:cNvSpPr txBox="1">
            <a:spLocks noChangeArrowheads="1"/>
          </p:cNvSpPr>
          <p:nvPr/>
        </p:nvSpPr>
        <p:spPr bwMode="auto">
          <a:xfrm>
            <a:off x="1200150" y="3467100"/>
            <a:ext cx="6953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P</a:t>
            </a:r>
            <a:r>
              <a:rPr lang="en-US" sz="2800" b="0" baseline="-25000">
                <a:solidFill>
                  <a:srgbClr val="FFFF00"/>
                </a:solidFill>
                <a:effectLst/>
                <a:latin typeface="plotter"/>
              </a:rPr>
              <a:t>12</a:t>
            </a:r>
            <a:endParaRPr lang="en-GB" sz="2800" b="0" baseline="-25000">
              <a:solidFill>
                <a:srgbClr val="FFFF00"/>
              </a:solidFill>
              <a:effectLst/>
              <a:latin typeface="plotter"/>
            </a:endParaRPr>
          </a:p>
        </p:txBody>
      </p:sp>
      <p:grpSp>
        <p:nvGrpSpPr>
          <p:cNvPr id="168039" name="Group 103"/>
          <p:cNvGrpSpPr>
            <a:grpSpLocks/>
          </p:cNvGrpSpPr>
          <p:nvPr/>
        </p:nvGrpSpPr>
        <p:grpSpPr bwMode="auto">
          <a:xfrm>
            <a:off x="1466850" y="-114300"/>
            <a:ext cx="6896100" cy="7067550"/>
            <a:chOff x="924" y="-72"/>
            <a:chExt cx="4344" cy="4452"/>
          </a:xfrm>
        </p:grpSpPr>
        <p:sp>
          <p:nvSpPr>
            <p:cNvPr id="168040" name="Text Box 104"/>
            <p:cNvSpPr txBox="1">
              <a:spLocks noChangeArrowheads="1"/>
            </p:cNvSpPr>
            <p:nvPr/>
          </p:nvSpPr>
          <p:spPr bwMode="auto">
            <a:xfrm>
              <a:off x="954" y="948"/>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1</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1" name="Text Box 105"/>
            <p:cNvSpPr txBox="1">
              <a:spLocks noChangeArrowheads="1"/>
            </p:cNvSpPr>
            <p:nvPr/>
          </p:nvSpPr>
          <p:spPr bwMode="auto">
            <a:xfrm>
              <a:off x="1698" y="192"/>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2</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2" name="Text Box 106"/>
            <p:cNvSpPr txBox="1">
              <a:spLocks noChangeArrowheads="1"/>
            </p:cNvSpPr>
            <p:nvPr/>
          </p:nvSpPr>
          <p:spPr bwMode="auto">
            <a:xfrm>
              <a:off x="2742" y="-72"/>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3</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3" name="Text Box 107"/>
            <p:cNvSpPr txBox="1">
              <a:spLocks noChangeArrowheads="1"/>
            </p:cNvSpPr>
            <p:nvPr/>
          </p:nvSpPr>
          <p:spPr bwMode="auto">
            <a:xfrm>
              <a:off x="3756" y="213"/>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4</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4" name="Text Box 108"/>
            <p:cNvSpPr txBox="1">
              <a:spLocks noChangeArrowheads="1"/>
            </p:cNvSpPr>
            <p:nvPr/>
          </p:nvSpPr>
          <p:spPr bwMode="auto">
            <a:xfrm>
              <a:off x="4518" y="954"/>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5</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5" name="Text Box 109"/>
            <p:cNvSpPr txBox="1">
              <a:spLocks noChangeArrowheads="1"/>
            </p:cNvSpPr>
            <p:nvPr/>
          </p:nvSpPr>
          <p:spPr bwMode="auto">
            <a:xfrm>
              <a:off x="4788" y="2008"/>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6</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6" name="Text Box 110"/>
            <p:cNvSpPr txBox="1">
              <a:spLocks noChangeArrowheads="1"/>
            </p:cNvSpPr>
            <p:nvPr/>
          </p:nvSpPr>
          <p:spPr bwMode="auto">
            <a:xfrm>
              <a:off x="4530" y="3027"/>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7</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7" name="Text Box 111"/>
            <p:cNvSpPr txBox="1">
              <a:spLocks noChangeArrowheads="1"/>
            </p:cNvSpPr>
            <p:nvPr/>
          </p:nvSpPr>
          <p:spPr bwMode="auto">
            <a:xfrm>
              <a:off x="3786" y="3786"/>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8</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8" name="Text Box 112"/>
            <p:cNvSpPr txBox="1">
              <a:spLocks noChangeArrowheads="1"/>
            </p:cNvSpPr>
            <p:nvPr/>
          </p:nvSpPr>
          <p:spPr bwMode="auto">
            <a:xfrm>
              <a:off x="2748" y="4053"/>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9</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49" name="Text Box 113"/>
            <p:cNvSpPr txBox="1">
              <a:spLocks noChangeArrowheads="1"/>
            </p:cNvSpPr>
            <p:nvPr/>
          </p:nvSpPr>
          <p:spPr bwMode="auto">
            <a:xfrm>
              <a:off x="1698" y="3804"/>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10</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sp>
          <p:nvSpPr>
            <p:cNvPr id="168050" name="Text Box 114"/>
            <p:cNvSpPr txBox="1">
              <a:spLocks noChangeArrowheads="1"/>
            </p:cNvSpPr>
            <p:nvPr/>
          </p:nvSpPr>
          <p:spPr bwMode="auto">
            <a:xfrm>
              <a:off x="924" y="3000"/>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FF00"/>
                  </a:solidFill>
                  <a:effectLst/>
                  <a:latin typeface="plotter"/>
                </a:rPr>
                <a:t>11</a:t>
              </a:r>
              <a:r>
                <a:rPr lang="en-US" sz="2800" b="0" baseline="-25000">
                  <a:solidFill>
                    <a:srgbClr val="FFFF00"/>
                  </a:solidFill>
                  <a:effectLst/>
                  <a:latin typeface="plotter"/>
                </a:rPr>
                <a:t>1</a:t>
              </a:r>
              <a:endParaRPr lang="en-GB" sz="2800" b="0" baseline="-25000">
                <a:solidFill>
                  <a:srgbClr val="FFFF00"/>
                </a:solidFill>
                <a:effectLst/>
                <a:latin typeface="plotter"/>
              </a:endParaRPr>
            </a:p>
          </p:txBody>
        </p:sp>
      </p:grpSp>
      <p:grpSp>
        <p:nvGrpSpPr>
          <p:cNvPr id="168055" name="Group 119"/>
          <p:cNvGrpSpPr>
            <a:grpSpLocks/>
          </p:cNvGrpSpPr>
          <p:nvPr/>
        </p:nvGrpSpPr>
        <p:grpSpPr bwMode="auto">
          <a:xfrm>
            <a:off x="1428750" y="2552700"/>
            <a:ext cx="3200400" cy="457200"/>
            <a:chOff x="900" y="1608"/>
            <a:chExt cx="2016" cy="288"/>
          </a:xfrm>
        </p:grpSpPr>
        <p:sp>
          <p:nvSpPr>
            <p:cNvPr id="168051" name="Line 115"/>
            <p:cNvSpPr>
              <a:spLocks noChangeShapeType="1"/>
            </p:cNvSpPr>
            <p:nvPr/>
          </p:nvSpPr>
          <p:spPr bwMode="auto">
            <a:xfrm>
              <a:off x="900" y="1848"/>
              <a:ext cx="1152" cy="0"/>
            </a:xfrm>
            <a:prstGeom prst="line">
              <a:avLst/>
            </a:prstGeom>
            <a:noFill/>
            <a:ln w="952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8052" name="Line 116"/>
            <p:cNvSpPr>
              <a:spLocks noChangeShapeType="1"/>
            </p:cNvSpPr>
            <p:nvPr/>
          </p:nvSpPr>
          <p:spPr bwMode="auto">
            <a:xfrm>
              <a:off x="2028" y="1848"/>
              <a:ext cx="816" cy="0"/>
            </a:xfrm>
            <a:prstGeom prst="line">
              <a:avLst/>
            </a:prstGeom>
            <a:noFill/>
            <a:ln w="9525">
              <a:solidFill>
                <a:srgbClr val="FF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68053" name="Text Box 117"/>
            <p:cNvSpPr txBox="1">
              <a:spLocks noChangeArrowheads="1"/>
            </p:cNvSpPr>
            <p:nvPr/>
          </p:nvSpPr>
          <p:spPr bwMode="auto">
            <a:xfrm>
              <a:off x="1284" y="1608"/>
              <a:ext cx="6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latin typeface="Arial" pitchFamily="34" charset="0"/>
                </a:rPr>
                <a:t>40</a:t>
              </a:r>
              <a:endParaRPr lang="en-GB" sz="2400">
                <a:solidFill>
                  <a:srgbClr val="FFFF00"/>
                </a:solidFill>
                <a:effectLst/>
                <a:latin typeface="Arial" pitchFamily="34" charset="0"/>
              </a:endParaRPr>
            </a:p>
          </p:txBody>
        </p:sp>
        <p:sp>
          <p:nvSpPr>
            <p:cNvPr id="168054" name="Text Box 118"/>
            <p:cNvSpPr txBox="1">
              <a:spLocks noChangeArrowheads="1"/>
            </p:cNvSpPr>
            <p:nvPr/>
          </p:nvSpPr>
          <p:spPr bwMode="auto">
            <a:xfrm>
              <a:off x="2292" y="1608"/>
              <a:ext cx="62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latin typeface="Arial" pitchFamily="34" charset="0"/>
                </a:rPr>
                <a:t>25</a:t>
              </a:r>
              <a:endParaRPr lang="en-GB" sz="2400">
                <a:solidFill>
                  <a:srgbClr val="FFFF00"/>
                </a:solidFill>
                <a:effectLst/>
                <a:latin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67948"/>
                                        </p:tgtEl>
                                        <p:attrNameLst>
                                          <p:attrName>style.visibility</p:attrName>
                                        </p:attrNameLst>
                                      </p:cBhvr>
                                      <p:to>
                                        <p:strVal val="visible"/>
                                      </p:to>
                                    </p:set>
                                    <p:animEffect transition="in" filter="dissolve">
                                      <p:cBhvr>
                                        <p:cTn id="7" dur="500"/>
                                        <p:tgtEl>
                                          <p:spTgt spid="1679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68055"/>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68000"/>
                                        </p:tgtEl>
                                        <p:attrNameLst>
                                          <p:attrName>style.visibility</p:attrName>
                                        </p:attrNameLst>
                                      </p:cBhvr>
                                      <p:to>
                                        <p:strVal val="visible"/>
                                      </p:to>
                                    </p:set>
                                    <p:animEffect transition="in" filter="dissolve">
                                      <p:cBhvr>
                                        <p:cTn id="16" dur="500"/>
                                        <p:tgtEl>
                                          <p:spTgt spid="16800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67987"/>
                                        </p:tgtEl>
                                        <p:attrNameLst>
                                          <p:attrName>style.visibility</p:attrName>
                                        </p:attrNameLst>
                                      </p:cBhvr>
                                      <p:to>
                                        <p:strVal val="visible"/>
                                      </p:to>
                                    </p:set>
                                    <p:animEffect transition="in" filter="dissolve">
                                      <p:cBhvr>
                                        <p:cTn id="21" dur="500"/>
                                        <p:tgtEl>
                                          <p:spTgt spid="16798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67940"/>
                                        </p:tgtEl>
                                        <p:attrNameLst>
                                          <p:attrName>style.visibility</p:attrName>
                                        </p:attrNameLst>
                                      </p:cBhvr>
                                      <p:to>
                                        <p:strVal val="visible"/>
                                      </p:to>
                                    </p:set>
                                    <p:animEffect transition="in" filter="dissolve">
                                      <p:cBhvr>
                                        <p:cTn id="26" dur="500"/>
                                        <p:tgtEl>
                                          <p:spTgt spid="167940"/>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167941"/>
                                        </p:tgtEl>
                                        <p:attrNameLst>
                                          <p:attrName>style.visibility</p:attrName>
                                        </p:attrNameLst>
                                      </p:cBhvr>
                                      <p:to>
                                        <p:strVal val="visible"/>
                                      </p:to>
                                    </p:set>
                                    <p:animEffect transition="in" filter="dissolve">
                                      <p:cBhvr>
                                        <p:cTn id="31" dur="500"/>
                                        <p:tgtEl>
                                          <p:spTgt spid="167941"/>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168039"/>
                                        </p:tgtEl>
                                        <p:attrNameLst>
                                          <p:attrName>style.visibility</p:attrName>
                                        </p:attrNameLst>
                                      </p:cBhvr>
                                      <p:to>
                                        <p:strVal val="visible"/>
                                      </p:to>
                                    </p:set>
                                    <p:animEffect transition="in" filter="dissolve">
                                      <p:cBhvr>
                                        <p:cTn id="36" dur="500"/>
                                        <p:tgtEl>
                                          <p:spTgt spid="16803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68004"/>
                                        </p:tgtEl>
                                        <p:attrNameLst>
                                          <p:attrName>style.visibility</p:attrName>
                                        </p:attrNameLst>
                                      </p:cBhvr>
                                      <p:to>
                                        <p:strVal val="visible"/>
                                      </p:to>
                                    </p:set>
                                    <p:animEffect transition="in" filter="dissolve">
                                      <p:cBhvr>
                                        <p:cTn id="41" dur="500"/>
                                        <p:tgtEl>
                                          <p:spTgt spid="168004"/>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67986"/>
                                        </p:tgtEl>
                                        <p:attrNameLst>
                                          <p:attrName>style.visibility</p:attrName>
                                        </p:attrNameLst>
                                      </p:cBhvr>
                                      <p:to>
                                        <p:strVal val="visible"/>
                                      </p:to>
                                    </p:set>
                                    <p:animEffect transition="in" filter="dissolve">
                                      <p:cBhvr>
                                        <p:cTn id="46" dur="500"/>
                                        <p:tgtEl>
                                          <p:spTgt spid="167986"/>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68027">
                                            <p:txEl>
                                              <p:pRg st="0" end="0"/>
                                            </p:txEl>
                                          </p:spTgt>
                                        </p:tgtEl>
                                        <p:attrNameLst>
                                          <p:attrName>style.visibility</p:attrName>
                                        </p:attrNameLst>
                                      </p:cBhvr>
                                      <p:to>
                                        <p:strVal val="visible"/>
                                      </p:to>
                                    </p:set>
                                    <p:animEffect transition="in" filter="dissolve">
                                      <p:cBhvr>
                                        <p:cTn id="51" dur="500"/>
                                        <p:tgtEl>
                                          <p:spTgt spid="168027">
                                            <p:txEl>
                                              <p:pRg st="0" end="0"/>
                                            </p:txEl>
                                          </p:spTgt>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67985"/>
                                        </p:tgtEl>
                                        <p:attrNameLst>
                                          <p:attrName>style.visibility</p:attrName>
                                        </p:attrNameLst>
                                      </p:cBhvr>
                                      <p:to>
                                        <p:strVal val="visible"/>
                                      </p:to>
                                    </p:set>
                                    <p:animEffect transition="in" filter="dissolve">
                                      <p:cBhvr>
                                        <p:cTn id="56" dur="500"/>
                                        <p:tgtEl>
                                          <p:spTgt spid="16798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68028">
                                            <p:txEl>
                                              <p:pRg st="0" end="0"/>
                                            </p:txEl>
                                          </p:spTgt>
                                        </p:tgtEl>
                                        <p:attrNameLst>
                                          <p:attrName>style.visibility</p:attrName>
                                        </p:attrNameLst>
                                      </p:cBhvr>
                                      <p:to>
                                        <p:strVal val="visible"/>
                                      </p:to>
                                    </p:set>
                                    <p:animEffect transition="in" filter="dissolve">
                                      <p:cBhvr>
                                        <p:cTn id="61" dur="500"/>
                                        <p:tgtEl>
                                          <p:spTgt spid="168028">
                                            <p:txEl>
                                              <p:pRg st="0" end="0"/>
                                            </p:txEl>
                                          </p:spTgt>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167984"/>
                                        </p:tgtEl>
                                        <p:attrNameLst>
                                          <p:attrName>style.visibility</p:attrName>
                                        </p:attrNameLst>
                                      </p:cBhvr>
                                      <p:to>
                                        <p:strVal val="visible"/>
                                      </p:to>
                                    </p:set>
                                    <p:animEffect transition="in" filter="dissolve">
                                      <p:cBhvr>
                                        <p:cTn id="66" dur="500"/>
                                        <p:tgtEl>
                                          <p:spTgt spid="167984"/>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68029">
                                            <p:txEl>
                                              <p:pRg st="0" end="0"/>
                                            </p:txEl>
                                          </p:spTgt>
                                        </p:tgtEl>
                                        <p:attrNameLst>
                                          <p:attrName>style.visibility</p:attrName>
                                        </p:attrNameLst>
                                      </p:cBhvr>
                                      <p:to>
                                        <p:strVal val="visible"/>
                                      </p:to>
                                    </p:set>
                                    <p:animEffect transition="in" filter="dissolve">
                                      <p:cBhvr>
                                        <p:cTn id="71" dur="500"/>
                                        <p:tgtEl>
                                          <p:spTgt spid="168029">
                                            <p:txEl>
                                              <p:pRg st="0" end="0"/>
                                            </p:txEl>
                                          </p:spTgt>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167983"/>
                                        </p:tgtEl>
                                        <p:attrNameLst>
                                          <p:attrName>style.visibility</p:attrName>
                                        </p:attrNameLst>
                                      </p:cBhvr>
                                      <p:to>
                                        <p:strVal val="visible"/>
                                      </p:to>
                                    </p:set>
                                    <p:animEffect transition="in" filter="dissolve">
                                      <p:cBhvr>
                                        <p:cTn id="76" dur="500"/>
                                        <p:tgtEl>
                                          <p:spTgt spid="167983"/>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168030">
                                            <p:txEl>
                                              <p:pRg st="0" end="0"/>
                                            </p:txEl>
                                          </p:spTgt>
                                        </p:tgtEl>
                                        <p:attrNameLst>
                                          <p:attrName>style.visibility</p:attrName>
                                        </p:attrNameLst>
                                      </p:cBhvr>
                                      <p:to>
                                        <p:strVal val="visible"/>
                                      </p:to>
                                    </p:set>
                                    <p:animEffect transition="in" filter="dissolve">
                                      <p:cBhvr>
                                        <p:cTn id="81" dur="500"/>
                                        <p:tgtEl>
                                          <p:spTgt spid="168030">
                                            <p:txEl>
                                              <p:pRg st="0" end="0"/>
                                            </p:txEl>
                                          </p:spTgt>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167982"/>
                                        </p:tgtEl>
                                        <p:attrNameLst>
                                          <p:attrName>style.visibility</p:attrName>
                                        </p:attrNameLst>
                                      </p:cBhvr>
                                      <p:to>
                                        <p:strVal val="visible"/>
                                      </p:to>
                                    </p:set>
                                    <p:animEffect transition="in" filter="dissolve">
                                      <p:cBhvr>
                                        <p:cTn id="86" dur="500"/>
                                        <p:tgtEl>
                                          <p:spTgt spid="167982"/>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68031">
                                            <p:txEl>
                                              <p:pRg st="0" end="0"/>
                                            </p:txEl>
                                          </p:spTgt>
                                        </p:tgtEl>
                                        <p:attrNameLst>
                                          <p:attrName>style.visibility</p:attrName>
                                        </p:attrNameLst>
                                      </p:cBhvr>
                                      <p:to>
                                        <p:strVal val="visible"/>
                                      </p:to>
                                    </p:set>
                                    <p:animEffect transition="in" filter="dissolve">
                                      <p:cBhvr>
                                        <p:cTn id="91" dur="500"/>
                                        <p:tgtEl>
                                          <p:spTgt spid="168031">
                                            <p:txEl>
                                              <p:pRg st="0" end="0"/>
                                            </p:txEl>
                                          </p:spTgt>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167981"/>
                                        </p:tgtEl>
                                        <p:attrNameLst>
                                          <p:attrName>style.visibility</p:attrName>
                                        </p:attrNameLst>
                                      </p:cBhvr>
                                      <p:to>
                                        <p:strVal val="visible"/>
                                      </p:to>
                                    </p:set>
                                    <p:animEffect transition="in" filter="dissolve">
                                      <p:cBhvr>
                                        <p:cTn id="96" dur="500"/>
                                        <p:tgtEl>
                                          <p:spTgt spid="167981"/>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grpId="0" nodeType="clickEffect">
                                  <p:stCondLst>
                                    <p:cond delay="0"/>
                                  </p:stCondLst>
                                  <p:childTnLst>
                                    <p:set>
                                      <p:cBhvr>
                                        <p:cTn id="100" dur="1" fill="hold">
                                          <p:stCondLst>
                                            <p:cond delay="0"/>
                                          </p:stCondLst>
                                        </p:cTn>
                                        <p:tgtEl>
                                          <p:spTgt spid="168032">
                                            <p:txEl>
                                              <p:pRg st="0" end="0"/>
                                            </p:txEl>
                                          </p:spTgt>
                                        </p:tgtEl>
                                        <p:attrNameLst>
                                          <p:attrName>style.visibility</p:attrName>
                                        </p:attrNameLst>
                                      </p:cBhvr>
                                      <p:to>
                                        <p:strVal val="visible"/>
                                      </p:to>
                                    </p:set>
                                    <p:animEffect transition="in" filter="dissolve">
                                      <p:cBhvr>
                                        <p:cTn id="101" dur="500"/>
                                        <p:tgtEl>
                                          <p:spTgt spid="168032">
                                            <p:txEl>
                                              <p:pRg st="0" end="0"/>
                                            </p:txEl>
                                          </p:spTgt>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67980"/>
                                        </p:tgtEl>
                                        <p:attrNameLst>
                                          <p:attrName>style.visibility</p:attrName>
                                        </p:attrNameLst>
                                      </p:cBhvr>
                                      <p:to>
                                        <p:strVal val="visible"/>
                                      </p:to>
                                    </p:set>
                                    <p:animEffect transition="in" filter="dissolve">
                                      <p:cBhvr>
                                        <p:cTn id="106" dur="500"/>
                                        <p:tgtEl>
                                          <p:spTgt spid="167980"/>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grpId="0" nodeType="clickEffect">
                                  <p:stCondLst>
                                    <p:cond delay="0"/>
                                  </p:stCondLst>
                                  <p:childTnLst>
                                    <p:set>
                                      <p:cBhvr>
                                        <p:cTn id="110" dur="1" fill="hold">
                                          <p:stCondLst>
                                            <p:cond delay="0"/>
                                          </p:stCondLst>
                                        </p:cTn>
                                        <p:tgtEl>
                                          <p:spTgt spid="168033">
                                            <p:txEl>
                                              <p:pRg st="0" end="0"/>
                                            </p:txEl>
                                          </p:spTgt>
                                        </p:tgtEl>
                                        <p:attrNameLst>
                                          <p:attrName>style.visibility</p:attrName>
                                        </p:attrNameLst>
                                      </p:cBhvr>
                                      <p:to>
                                        <p:strVal val="visible"/>
                                      </p:to>
                                    </p:set>
                                    <p:animEffect transition="in" filter="dissolve">
                                      <p:cBhvr>
                                        <p:cTn id="111" dur="500"/>
                                        <p:tgtEl>
                                          <p:spTgt spid="168033">
                                            <p:txEl>
                                              <p:pRg st="0" end="0"/>
                                            </p:txEl>
                                          </p:spTgt>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167979"/>
                                        </p:tgtEl>
                                        <p:attrNameLst>
                                          <p:attrName>style.visibility</p:attrName>
                                        </p:attrNameLst>
                                      </p:cBhvr>
                                      <p:to>
                                        <p:strVal val="visible"/>
                                      </p:to>
                                    </p:set>
                                    <p:animEffect transition="in" filter="dissolve">
                                      <p:cBhvr>
                                        <p:cTn id="116" dur="500"/>
                                        <p:tgtEl>
                                          <p:spTgt spid="16797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9" presetClass="entr" presetSubtype="0" fill="hold" grpId="0" nodeType="clickEffect">
                                  <p:stCondLst>
                                    <p:cond delay="0"/>
                                  </p:stCondLst>
                                  <p:childTnLst>
                                    <p:set>
                                      <p:cBhvr>
                                        <p:cTn id="120" dur="1" fill="hold">
                                          <p:stCondLst>
                                            <p:cond delay="0"/>
                                          </p:stCondLst>
                                        </p:cTn>
                                        <p:tgtEl>
                                          <p:spTgt spid="168034">
                                            <p:txEl>
                                              <p:pRg st="0" end="0"/>
                                            </p:txEl>
                                          </p:spTgt>
                                        </p:tgtEl>
                                        <p:attrNameLst>
                                          <p:attrName>style.visibility</p:attrName>
                                        </p:attrNameLst>
                                      </p:cBhvr>
                                      <p:to>
                                        <p:strVal val="visible"/>
                                      </p:to>
                                    </p:set>
                                    <p:animEffect transition="in" filter="dissolve">
                                      <p:cBhvr>
                                        <p:cTn id="121" dur="500"/>
                                        <p:tgtEl>
                                          <p:spTgt spid="168034">
                                            <p:txEl>
                                              <p:pRg st="0" end="0"/>
                                            </p:txEl>
                                          </p:spTgt>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9" presetClass="entr" presetSubtype="0" fill="hold" grpId="0" nodeType="clickEffect">
                                  <p:stCondLst>
                                    <p:cond delay="0"/>
                                  </p:stCondLst>
                                  <p:childTnLst>
                                    <p:set>
                                      <p:cBhvr>
                                        <p:cTn id="125" dur="1" fill="hold">
                                          <p:stCondLst>
                                            <p:cond delay="0"/>
                                          </p:stCondLst>
                                        </p:cTn>
                                        <p:tgtEl>
                                          <p:spTgt spid="167978"/>
                                        </p:tgtEl>
                                        <p:attrNameLst>
                                          <p:attrName>style.visibility</p:attrName>
                                        </p:attrNameLst>
                                      </p:cBhvr>
                                      <p:to>
                                        <p:strVal val="visible"/>
                                      </p:to>
                                    </p:set>
                                    <p:animEffect transition="in" filter="dissolve">
                                      <p:cBhvr>
                                        <p:cTn id="126" dur="500"/>
                                        <p:tgtEl>
                                          <p:spTgt spid="167978"/>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9" presetClass="entr" presetSubtype="0" fill="hold" grpId="0" nodeType="clickEffect">
                                  <p:stCondLst>
                                    <p:cond delay="0"/>
                                  </p:stCondLst>
                                  <p:childTnLst>
                                    <p:set>
                                      <p:cBhvr>
                                        <p:cTn id="130" dur="1" fill="hold">
                                          <p:stCondLst>
                                            <p:cond delay="0"/>
                                          </p:stCondLst>
                                        </p:cTn>
                                        <p:tgtEl>
                                          <p:spTgt spid="168035">
                                            <p:txEl>
                                              <p:pRg st="0" end="0"/>
                                            </p:txEl>
                                          </p:spTgt>
                                        </p:tgtEl>
                                        <p:attrNameLst>
                                          <p:attrName>style.visibility</p:attrName>
                                        </p:attrNameLst>
                                      </p:cBhvr>
                                      <p:to>
                                        <p:strVal val="visible"/>
                                      </p:to>
                                    </p:set>
                                    <p:animEffect transition="in" filter="dissolve">
                                      <p:cBhvr>
                                        <p:cTn id="131" dur="500"/>
                                        <p:tgtEl>
                                          <p:spTgt spid="168035">
                                            <p:txEl>
                                              <p:pRg st="0" end="0"/>
                                            </p:txEl>
                                          </p:spTgt>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167977"/>
                                        </p:tgtEl>
                                        <p:attrNameLst>
                                          <p:attrName>style.visibility</p:attrName>
                                        </p:attrNameLst>
                                      </p:cBhvr>
                                      <p:to>
                                        <p:strVal val="visible"/>
                                      </p:to>
                                    </p:set>
                                    <p:animEffect transition="in" filter="dissolve">
                                      <p:cBhvr>
                                        <p:cTn id="136" dur="500"/>
                                        <p:tgtEl>
                                          <p:spTgt spid="167977"/>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ntr" presetSubtype="0" fill="hold" grpId="0" nodeType="clickEffect">
                                  <p:stCondLst>
                                    <p:cond delay="0"/>
                                  </p:stCondLst>
                                  <p:childTnLst>
                                    <p:set>
                                      <p:cBhvr>
                                        <p:cTn id="140" dur="1" fill="hold">
                                          <p:stCondLst>
                                            <p:cond delay="0"/>
                                          </p:stCondLst>
                                        </p:cTn>
                                        <p:tgtEl>
                                          <p:spTgt spid="168036">
                                            <p:txEl>
                                              <p:pRg st="0" end="0"/>
                                            </p:txEl>
                                          </p:spTgt>
                                        </p:tgtEl>
                                        <p:attrNameLst>
                                          <p:attrName>style.visibility</p:attrName>
                                        </p:attrNameLst>
                                      </p:cBhvr>
                                      <p:to>
                                        <p:strVal val="visible"/>
                                      </p:to>
                                    </p:set>
                                    <p:animEffect transition="in" filter="dissolve">
                                      <p:cBhvr>
                                        <p:cTn id="141" dur="500"/>
                                        <p:tgtEl>
                                          <p:spTgt spid="168036">
                                            <p:txEl>
                                              <p:pRg st="0" end="0"/>
                                            </p:txEl>
                                          </p:spTgt>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9" presetClass="entr" presetSubtype="0" fill="hold" grpId="0" nodeType="clickEffect">
                                  <p:stCondLst>
                                    <p:cond delay="0"/>
                                  </p:stCondLst>
                                  <p:childTnLst>
                                    <p:set>
                                      <p:cBhvr>
                                        <p:cTn id="145" dur="1" fill="hold">
                                          <p:stCondLst>
                                            <p:cond delay="0"/>
                                          </p:stCondLst>
                                        </p:cTn>
                                        <p:tgtEl>
                                          <p:spTgt spid="167976"/>
                                        </p:tgtEl>
                                        <p:attrNameLst>
                                          <p:attrName>style.visibility</p:attrName>
                                        </p:attrNameLst>
                                      </p:cBhvr>
                                      <p:to>
                                        <p:strVal val="visible"/>
                                      </p:to>
                                    </p:set>
                                    <p:animEffect transition="in" filter="dissolve">
                                      <p:cBhvr>
                                        <p:cTn id="146" dur="500"/>
                                        <p:tgtEl>
                                          <p:spTgt spid="167976"/>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9" presetClass="entr" presetSubtype="0" fill="hold" grpId="0" nodeType="clickEffect">
                                  <p:stCondLst>
                                    <p:cond delay="0"/>
                                  </p:stCondLst>
                                  <p:childTnLst>
                                    <p:set>
                                      <p:cBhvr>
                                        <p:cTn id="150" dur="1" fill="hold">
                                          <p:stCondLst>
                                            <p:cond delay="0"/>
                                          </p:stCondLst>
                                        </p:cTn>
                                        <p:tgtEl>
                                          <p:spTgt spid="168037">
                                            <p:txEl>
                                              <p:pRg st="0" end="0"/>
                                            </p:txEl>
                                          </p:spTgt>
                                        </p:tgtEl>
                                        <p:attrNameLst>
                                          <p:attrName>style.visibility</p:attrName>
                                        </p:attrNameLst>
                                      </p:cBhvr>
                                      <p:to>
                                        <p:strVal val="visible"/>
                                      </p:to>
                                    </p:set>
                                    <p:animEffect transition="in" filter="dissolve">
                                      <p:cBhvr>
                                        <p:cTn id="151" dur="500"/>
                                        <p:tgtEl>
                                          <p:spTgt spid="168037">
                                            <p:txEl>
                                              <p:pRg st="0" end="0"/>
                                            </p:txEl>
                                          </p:spTgt>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168038">
                                            <p:txEl>
                                              <p:pRg st="0" end="0"/>
                                            </p:txEl>
                                          </p:spTgt>
                                        </p:tgtEl>
                                        <p:attrNameLst>
                                          <p:attrName>style.visibility</p:attrName>
                                        </p:attrNameLst>
                                      </p:cBhvr>
                                      <p:to>
                                        <p:strVal val="visible"/>
                                      </p:to>
                                    </p:set>
                                    <p:animEffect transition="in" filter="dissolve">
                                      <p:cBhvr>
                                        <p:cTn id="156" dur="500"/>
                                        <p:tgtEl>
                                          <p:spTgt spid="168038">
                                            <p:txEl>
                                              <p:pRg st="0" end="0"/>
                                            </p:txEl>
                                          </p:spTgt>
                                        </p:tgtEl>
                                      </p:cBhvr>
                                    </p:animEffec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9" presetClass="entr" presetSubtype="0" fill="hold" grpId="0" nodeType="clickEffect">
                                  <p:stCondLst>
                                    <p:cond delay="0"/>
                                  </p:stCondLst>
                                  <p:childTnLst>
                                    <p:set>
                                      <p:cBhvr>
                                        <p:cTn id="160" dur="1" fill="hold">
                                          <p:stCondLst>
                                            <p:cond delay="0"/>
                                          </p:stCondLst>
                                        </p:cTn>
                                        <p:tgtEl>
                                          <p:spTgt spid="167988"/>
                                        </p:tgtEl>
                                        <p:attrNameLst>
                                          <p:attrName>style.visibility</p:attrName>
                                        </p:attrNameLst>
                                      </p:cBhvr>
                                      <p:to>
                                        <p:strVal val="visible"/>
                                      </p:to>
                                    </p:set>
                                    <p:animEffect transition="in" filter="dissolve">
                                      <p:cBhvr>
                                        <p:cTn id="161" dur="500"/>
                                        <p:tgtEl>
                                          <p:spTgt spid="167988"/>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9" presetClass="entr" presetSubtype="0" fill="hold" grpId="0" nodeType="clickEffect">
                                  <p:stCondLst>
                                    <p:cond delay="0"/>
                                  </p:stCondLst>
                                  <p:childTnLst>
                                    <p:set>
                                      <p:cBhvr>
                                        <p:cTn id="165" dur="1" fill="hold">
                                          <p:stCondLst>
                                            <p:cond delay="0"/>
                                          </p:stCondLst>
                                        </p:cTn>
                                        <p:tgtEl>
                                          <p:spTgt spid="167989"/>
                                        </p:tgtEl>
                                        <p:attrNameLst>
                                          <p:attrName>style.visibility</p:attrName>
                                        </p:attrNameLst>
                                      </p:cBhvr>
                                      <p:to>
                                        <p:strVal val="visible"/>
                                      </p:to>
                                    </p:set>
                                    <p:animEffect transition="in" filter="dissolve">
                                      <p:cBhvr>
                                        <p:cTn id="166" dur="500"/>
                                        <p:tgtEl>
                                          <p:spTgt spid="167989"/>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ntr" presetSubtype="0" fill="hold" grpId="0" nodeType="clickEffect">
                                  <p:stCondLst>
                                    <p:cond delay="0"/>
                                  </p:stCondLst>
                                  <p:childTnLst>
                                    <p:set>
                                      <p:cBhvr>
                                        <p:cTn id="170" dur="1" fill="hold">
                                          <p:stCondLst>
                                            <p:cond delay="0"/>
                                          </p:stCondLst>
                                        </p:cTn>
                                        <p:tgtEl>
                                          <p:spTgt spid="167990"/>
                                        </p:tgtEl>
                                        <p:attrNameLst>
                                          <p:attrName>style.visibility</p:attrName>
                                        </p:attrNameLst>
                                      </p:cBhvr>
                                      <p:to>
                                        <p:strVal val="visible"/>
                                      </p:to>
                                    </p:set>
                                    <p:animEffect transition="in" filter="dissolve">
                                      <p:cBhvr>
                                        <p:cTn id="171" dur="500"/>
                                        <p:tgtEl>
                                          <p:spTgt spid="167990"/>
                                        </p:tgtEl>
                                      </p:cBhvr>
                                    </p:animEffect>
                                  </p:childTnLst>
                                </p:cTn>
                              </p:par>
                            </p:childTnLst>
                          </p:cTn>
                        </p:par>
                      </p:childTnLst>
                    </p:cTn>
                  </p:par>
                  <p:par>
                    <p:cTn id="172" fill="hold" nodeType="clickPar">
                      <p:stCondLst>
                        <p:cond delay="indefinite"/>
                      </p:stCondLst>
                      <p:childTnLst>
                        <p:par>
                          <p:cTn id="173" fill="hold" nodeType="withGroup">
                            <p:stCondLst>
                              <p:cond delay="0"/>
                            </p:stCondLst>
                            <p:childTnLst>
                              <p:par>
                                <p:cTn id="174" presetID="9" presetClass="entr" presetSubtype="0" fill="hold" grpId="0" nodeType="clickEffect">
                                  <p:stCondLst>
                                    <p:cond delay="0"/>
                                  </p:stCondLst>
                                  <p:childTnLst>
                                    <p:set>
                                      <p:cBhvr>
                                        <p:cTn id="175" dur="1" fill="hold">
                                          <p:stCondLst>
                                            <p:cond delay="0"/>
                                          </p:stCondLst>
                                        </p:cTn>
                                        <p:tgtEl>
                                          <p:spTgt spid="167991"/>
                                        </p:tgtEl>
                                        <p:attrNameLst>
                                          <p:attrName>style.visibility</p:attrName>
                                        </p:attrNameLst>
                                      </p:cBhvr>
                                      <p:to>
                                        <p:strVal val="visible"/>
                                      </p:to>
                                    </p:set>
                                    <p:animEffect transition="in" filter="dissolve">
                                      <p:cBhvr>
                                        <p:cTn id="176" dur="500"/>
                                        <p:tgtEl>
                                          <p:spTgt spid="167991"/>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9" presetClass="entr" presetSubtype="0" fill="hold" grpId="0" nodeType="clickEffect">
                                  <p:stCondLst>
                                    <p:cond delay="0"/>
                                  </p:stCondLst>
                                  <p:childTnLst>
                                    <p:set>
                                      <p:cBhvr>
                                        <p:cTn id="180" dur="1" fill="hold">
                                          <p:stCondLst>
                                            <p:cond delay="0"/>
                                          </p:stCondLst>
                                        </p:cTn>
                                        <p:tgtEl>
                                          <p:spTgt spid="167992"/>
                                        </p:tgtEl>
                                        <p:attrNameLst>
                                          <p:attrName>style.visibility</p:attrName>
                                        </p:attrNameLst>
                                      </p:cBhvr>
                                      <p:to>
                                        <p:strVal val="visible"/>
                                      </p:to>
                                    </p:set>
                                    <p:animEffect transition="in" filter="dissolve">
                                      <p:cBhvr>
                                        <p:cTn id="181" dur="500"/>
                                        <p:tgtEl>
                                          <p:spTgt spid="167992"/>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9" presetClass="entr" presetSubtype="0" fill="hold" grpId="0" nodeType="clickEffect">
                                  <p:stCondLst>
                                    <p:cond delay="0"/>
                                  </p:stCondLst>
                                  <p:childTnLst>
                                    <p:set>
                                      <p:cBhvr>
                                        <p:cTn id="185" dur="1" fill="hold">
                                          <p:stCondLst>
                                            <p:cond delay="0"/>
                                          </p:stCondLst>
                                        </p:cTn>
                                        <p:tgtEl>
                                          <p:spTgt spid="167993"/>
                                        </p:tgtEl>
                                        <p:attrNameLst>
                                          <p:attrName>style.visibility</p:attrName>
                                        </p:attrNameLst>
                                      </p:cBhvr>
                                      <p:to>
                                        <p:strVal val="visible"/>
                                      </p:to>
                                    </p:set>
                                    <p:animEffect transition="in" filter="dissolve">
                                      <p:cBhvr>
                                        <p:cTn id="186" dur="500"/>
                                        <p:tgtEl>
                                          <p:spTgt spid="167993"/>
                                        </p:tgtEl>
                                      </p:cBhvr>
                                    </p:animEffec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9" presetClass="entr" presetSubtype="0" fill="hold" grpId="0" nodeType="clickEffect">
                                  <p:stCondLst>
                                    <p:cond delay="0"/>
                                  </p:stCondLst>
                                  <p:childTnLst>
                                    <p:set>
                                      <p:cBhvr>
                                        <p:cTn id="190" dur="1" fill="hold">
                                          <p:stCondLst>
                                            <p:cond delay="0"/>
                                          </p:stCondLst>
                                        </p:cTn>
                                        <p:tgtEl>
                                          <p:spTgt spid="167994"/>
                                        </p:tgtEl>
                                        <p:attrNameLst>
                                          <p:attrName>style.visibility</p:attrName>
                                        </p:attrNameLst>
                                      </p:cBhvr>
                                      <p:to>
                                        <p:strVal val="visible"/>
                                      </p:to>
                                    </p:set>
                                    <p:animEffect transition="in" filter="dissolve">
                                      <p:cBhvr>
                                        <p:cTn id="191" dur="500"/>
                                        <p:tgtEl>
                                          <p:spTgt spid="167994"/>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9" presetClass="entr" presetSubtype="0" fill="hold" grpId="0" nodeType="clickEffect">
                                  <p:stCondLst>
                                    <p:cond delay="0"/>
                                  </p:stCondLst>
                                  <p:childTnLst>
                                    <p:set>
                                      <p:cBhvr>
                                        <p:cTn id="195" dur="1" fill="hold">
                                          <p:stCondLst>
                                            <p:cond delay="0"/>
                                          </p:stCondLst>
                                        </p:cTn>
                                        <p:tgtEl>
                                          <p:spTgt spid="167995"/>
                                        </p:tgtEl>
                                        <p:attrNameLst>
                                          <p:attrName>style.visibility</p:attrName>
                                        </p:attrNameLst>
                                      </p:cBhvr>
                                      <p:to>
                                        <p:strVal val="visible"/>
                                      </p:to>
                                    </p:set>
                                    <p:animEffect transition="in" filter="dissolve">
                                      <p:cBhvr>
                                        <p:cTn id="196" dur="500"/>
                                        <p:tgtEl>
                                          <p:spTgt spid="167995"/>
                                        </p:tgtEl>
                                      </p:cBhvr>
                                    </p:animEffec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9" presetClass="entr" presetSubtype="0" fill="hold" grpId="0" nodeType="clickEffect">
                                  <p:stCondLst>
                                    <p:cond delay="0"/>
                                  </p:stCondLst>
                                  <p:childTnLst>
                                    <p:set>
                                      <p:cBhvr>
                                        <p:cTn id="200" dur="1" fill="hold">
                                          <p:stCondLst>
                                            <p:cond delay="0"/>
                                          </p:stCondLst>
                                        </p:cTn>
                                        <p:tgtEl>
                                          <p:spTgt spid="167996"/>
                                        </p:tgtEl>
                                        <p:attrNameLst>
                                          <p:attrName>style.visibility</p:attrName>
                                        </p:attrNameLst>
                                      </p:cBhvr>
                                      <p:to>
                                        <p:strVal val="visible"/>
                                      </p:to>
                                    </p:set>
                                    <p:animEffect transition="in" filter="dissolve">
                                      <p:cBhvr>
                                        <p:cTn id="201" dur="500"/>
                                        <p:tgtEl>
                                          <p:spTgt spid="167996"/>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9" presetClass="entr" presetSubtype="0" fill="hold" grpId="0" nodeType="clickEffect">
                                  <p:stCondLst>
                                    <p:cond delay="0"/>
                                  </p:stCondLst>
                                  <p:childTnLst>
                                    <p:set>
                                      <p:cBhvr>
                                        <p:cTn id="205" dur="1" fill="hold">
                                          <p:stCondLst>
                                            <p:cond delay="0"/>
                                          </p:stCondLst>
                                        </p:cTn>
                                        <p:tgtEl>
                                          <p:spTgt spid="167997"/>
                                        </p:tgtEl>
                                        <p:attrNameLst>
                                          <p:attrName>style.visibility</p:attrName>
                                        </p:attrNameLst>
                                      </p:cBhvr>
                                      <p:to>
                                        <p:strVal val="visible"/>
                                      </p:to>
                                    </p:set>
                                    <p:animEffect transition="in" filter="dissolve">
                                      <p:cBhvr>
                                        <p:cTn id="206" dur="500"/>
                                        <p:tgtEl>
                                          <p:spTgt spid="167997"/>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9" presetClass="entr" presetSubtype="0" fill="hold" grpId="0" nodeType="clickEffect">
                                  <p:stCondLst>
                                    <p:cond delay="0"/>
                                  </p:stCondLst>
                                  <p:childTnLst>
                                    <p:set>
                                      <p:cBhvr>
                                        <p:cTn id="210" dur="1" fill="hold">
                                          <p:stCondLst>
                                            <p:cond delay="0"/>
                                          </p:stCondLst>
                                        </p:cTn>
                                        <p:tgtEl>
                                          <p:spTgt spid="167998"/>
                                        </p:tgtEl>
                                        <p:attrNameLst>
                                          <p:attrName>style.visibility</p:attrName>
                                        </p:attrNameLst>
                                      </p:cBhvr>
                                      <p:to>
                                        <p:strVal val="visible"/>
                                      </p:to>
                                    </p:set>
                                    <p:animEffect transition="in" filter="dissolve">
                                      <p:cBhvr>
                                        <p:cTn id="211" dur="500"/>
                                        <p:tgtEl>
                                          <p:spTgt spid="167998"/>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9" presetClass="entr" presetSubtype="0" fill="hold" grpId="0" nodeType="clickEffect">
                                  <p:stCondLst>
                                    <p:cond delay="0"/>
                                  </p:stCondLst>
                                  <p:childTnLst>
                                    <p:set>
                                      <p:cBhvr>
                                        <p:cTn id="215" dur="1" fill="hold">
                                          <p:stCondLst>
                                            <p:cond delay="0"/>
                                          </p:stCondLst>
                                        </p:cTn>
                                        <p:tgtEl>
                                          <p:spTgt spid="167999"/>
                                        </p:tgtEl>
                                        <p:attrNameLst>
                                          <p:attrName>style.visibility</p:attrName>
                                        </p:attrNameLst>
                                      </p:cBhvr>
                                      <p:to>
                                        <p:strVal val="visible"/>
                                      </p:to>
                                    </p:set>
                                    <p:animEffect transition="in" filter="dissolve">
                                      <p:cBhvr>
                                        <p:cTn id="216" dur="500"/>
                                        <p:tgtEl>
                                          <p:spTgt spid="1679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0" grpId="0" animBg="1"/>
      <p:bldP spid="167976" grpId="0" animBg="1"/>
      <p:bldP spid="167977" grpId="0" animBg="1"/>
      <p:bldP spid="167978" grpId="0" animBg="1"/>
      <p:bldP spid="167979" grpId="0" animBg="1"/>
      <p:bldP spid="167980" grpId="0" animBg="1"/>
      <p:bldP spid="167981" grpId="0" animBg="1"/>
      <p:bldP spid="167982" grpId="0" animBg="1"/>
      <p:bldP spid="167983" grpId="0" animBg="1"/>
      <p:bldP spid="167984" grpId="0" animBg="1"/>
      <p:bldP spid="167985" grpId="0" animBg="1"/>
      <p:bldP spid="167986" grpId="0" animBg="1"/>
      <p:bldP spid="167987" grpId="0" animBg="1"/>
      <p:bldP spid="167988" grpId="0" animBg="1"/>
      <p:bldP spid="167989" grpId="0" animBg="1"/>
      <p:bldP spid="167990" grpId="0" animBg="1"/>
      <p:bldP spid="167991" grpId="0" animBg="1"/>
      <p:bldP spid="167992" grpId="0" animBg="1"/>
      <p:bldP spid="167993" grpId="0" animBg="1"/>
      <p:bldP spid="167994" grpId="0" animBg="1"/>
      <p:bldP spid="167995" grpId="0" animBg="1"/>
      <p:bldP spid="167996" grpId="0" animBg="1"/>
      <p:bldP spid="167997" grpId="0" animBg="1"/>
      <p:bldP spid="167998" grpId="0" animBg="1"/>
      <p:bldP spid="167999" grpId="0" animBg="1"/>
      <p:bldP spid="168027" grpId="0" build="p" autoUpdateAnimBg="0"/>
      <p:bldP spid="168028" grpId="0" build="p" autoUpdateAnimBg="0"/>
      <p:bldP spid="168029" grpId="0" build="p" autoUpdateAnimBg="0"/>
      <p:bldP spid="168030" grpId="0" build="p" autoUpdateAnimBg="0"/>
      <p:bldP spid="168031" grpId="0" build="p" autoUpdateAnimBg="0"/>
      <p:bldP spid="168032" grpId="0" build="p" autoUpdateAnimBg="0"/>
      <p:bldP spid="168033" grpId="0" build="p" autoUpdateAnimBg="0"/>
      <p:bldP spid="168034" grpId="0" build="p" autoUpdateAnimBg="0"/>
      <p:bldP spid="168035" grpId="0" build="p" autoUpdateAnimBg="0"/>
      <p:bldP spid="168036" grpId="0" build="p" autoUpdateAnimBg="0"/>
      <p:bldP spid="168037" grpId="0" build="p" autoUpdateAnimBg="0"/>
      <p:bldP spid="168038" grpId="0" build="p"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8962" name="Text Box 2"/>
          <p:cNvSpPr txBox="1">
            <a:spLocks noChangeArrowheads="1"/>
          </p:cNvSpPr>
          <p:nvPr/>
        </p:nvSpPr>
        <p:spPr bwMode="auto">
          <a:xfrm>
            <a:off x="247650" y="533400"/>
            <a:ext cx="3733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i="1" u="sng">
                <a:solidFill>
                  <a:schemeClr val="bg1"/>
                </a:solidFill>
                <a:effectLst/>
                <a:latin typeface="Arial" pitchFamily="34" charset="0"/>
              </a:rPr>
              <a:t>PROBLEM:-</a:t>
            </a:r>
            <a:endParaRPr lang="en-GB" sz="3600" i="1" u="sng">
              <a:solidFill>
                <a:schemeClr val="bg1"/>
              </a:solidFill>
              <a:effectLst/>
              <a:latin typeface="Arial" pitchFamily="34" charset="0"/>
            </a:endParaRPr>
          </a:p>
        </p:txBody>
      </p:sp>
      <p:sp>
        <p:nvSpPr>
          <p:cNvPr id="168963" name="Text Box 3"/>
          <p:cNvSpPr txBox="1">
            <a:spLocks noChangeArrowheads="1"/>
          </p:cNvSpPr>
          <p:nvPr/>
        </p:nvSpPr>
        <p:spPr bwMode="auto">
          <a:xfrm>
            <a:off x="271463" y="1689100"/>
            <a:ext cx="8720137" cy="3503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GB" sz="3200" b="0">
                <a:solidFill>
                  <a:srgbClr val="FFFF00"/>
                </a:solidFill>
                <a:effectLst/>
                <a:latin typeface="Arial" pitchFamily="34" charset="0"/>
              </a:rPr>
              <a:t>A link OA, 100 mm long rotates about O in clockwise direction. A point  P on the link, initially at  A, moves and reaches the other end O, while the link has rotated thorough 2/3 rd of the revolution. Assuming the movement of the link and the point to be uniform, trace the path of the point 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962">
                                            <p:txEl>
                                              <p:pRg st="0" end="0"/>
                                            </p:txEl>
                                          </p:spTgt>
                                        </p:tgtEl>
                                        <p:attrNameLst>
                                          <p:attrName>style.visibility</p:attrName>
                                        </p:attrNameLst>
                                      </p:cBhvr>
                                      <p:to>
                                        <p:strVal val="visible"/>
                                      </p:to>
                                    </p:set>
                                    <p:animEffect transition="in" filter="dissolve">
                                      <p:cBhvr>
                                        <p:cTn id="7" dur="500"/>
                                        <p:tgtEl>
                                          <p:spTgt spid="1689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8963">
                                            <p:txEl>
                                              <p:pRg st="0" end="0"/>
                                            </p:txEl>
                                          </p:spTgt>
                                        </p:tgtEl>
                                        <p:attrNameLst>
                                          <p:attrName>style.visibility</p:attrName>
                                        </p:attrNameLst>
                                      </p:cBhvr>
                                      <p:to>
                                        <p:strVal val="visible"/>
                                      </p:to>
                                    </p:set>
                                    <p:animEffect transition="in" filter="dissolve">
                                      <p:cBhvr>
                                        <p:cTn id="12" dur="500"/>
                                        <p:tgtEl>
                                          <p:spTgt spid="1689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2" grpId="0" build="p" autoUpdateAnimBg="0"/>
      <p:bldP spid="168963" grpId="0" build="p"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69986" name="Text Box 2"/>
          <p:cNvSpPr txBox="1">
            <a:spLocks noChangeArrowheads="1"/>
          </p:cNvSpPr>
          <p:nvPr/>
        </p:nvSpPr>
        <p:spPr bwMode="auto">
          <a:xfrm>
            <a:off x="3810000" y="7620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rgbClr val="FF6600"/>
                </a:solidFill>
                <a:effectLst>
                  <a:outerShdw blurRad="38100" dist="38100" dir="2700000" algn="tl">
                    <a:srgbClr val="000000"/>
                  </a:outerShdw>
                </a:effectLst>
                <a:latin typeface="Arial" pitchFamily="34" charset="0"/>
              </a:rPr>
              <a:t>A</a:t>
            </a:r>
            <a:endParaRPr lang="en-GB" sz="2800" baseline="-25000">
              <a:solidFill>
                <a:srgbClr val="FF6600"/>
              </a:solidFill>
              <a:effectLst>
                <a:outerShdw blurRad="38100" dist="38100" dir="2700000" algn="tl">
                  <a:srgbClr val="000000"/>
                </a:outerShdw>
              </a:effectLst>
              <a:latin typeface="Arial" pitchFamily="34" charset="0"/>
            </a:endParaRPr>
          </a:p>
        </p:txBody>
      </p:sp>
      <p:sp>
        <p:nvSpPr>
          <p:cNvPr id="169988" name="Freeform 4"/>
          <p:cNvSpPr>
            <a:spLocks/>
          </p:cNvSpPr>
          <p:nvPr/>
        </p:nvSpPr>
        <p:spPr bwMode="auto">
          <a:xfrm>
            <a:off x="1289050" y="327025"/>
            <a:ext cx="6067425" cy="6073775"/>
          </a:xfrm>
          <a:custGeom>
            <a:avLst/>
            <a:gdLst>
              <a:gd name="T0" fmla="*/ 16470 w 16471"/>
              <a:gd name="T1" fmla="*/ 8245 h 16489"/>
              <a:gd name="T2" fmla="*/ 16386 w 16471"/>
              <a:gd name="T3" fmla="*/ 7071 h 16489"/>
              <a:gd name="T4" fmla="*/ 16137 w 16471"/>
              <a:gd name="T5" fmla="*/ 5921 h 16489"/>
              <a:gd name="T6" fmla="*/ 15726 w 16471"/>
              <a:gd name="T7" fmla="*/ 4819 h 16489"/>
              <a:gd name="T8" fmla="*/ 15163 w 16471"/>
              <a:gd name="T9" fmla="*/ 3787 h 16489"/>
              <a:gd name="T10" fmla="*/ 14459 w 16471"/>
              <a:gd name="T11" fmla="*/ 2845 h 16489"/>
              <a:gd name="T12" fmla="*/ 13628 w 16471"/>
              <a:gd name="T13" fmla="*/ 2014 h 16489"/>
              <a:gd name="T14" fmla="*/ 12687 w 16471"/>
              <a:gd name="T15" fmla="*/ 1309 h 16489"/>
              <a:gd name="T16" fmla="*/ 11657 w 16471"/>
              <a:gd name="T17" fmla="*/ 745 h 16489"/>
              <a:gd name="T18" fmla="*/ 10555 w 16471"/>
              <a:gd name="T19" fmla="*/ 334 h 16489"/>
              <a:gd name="T20" fmla="*/ 9407 w 16471"/>
              <a:gd name="T21" fmla="*/ 84 h 16489"/>
              <a:gd name="T22" fmla="*/ 8235 w 16471"/>
              <a:gd name="T23" fmla="*/ 0 h 16489"/>
              <a:gd name="T24" fmla="*/ 7064 w 16471"/>
              <a:gd name="T25" fmla="*/ 84 h 16489"/>
              <a:gd name="T26" fmla="*/ 5915 w 16471"/>
              <a:gd name="T27" fmla="*/ 334 h 16489"/>
              <a:gd name="T28" fmla="*/ 4814 w 16471"/>
              <a:gd name="T29" fmla="*/ 745 h 16489"/>
              <a:gd name="T30" fmla="*/ 3783 w 16471"/>
              <a:gd name="T31" fmla="*/ 1309 h 16489"/>
              <a:gd name="T32" fmla="*/ 2843 w 16471"/>
              <a:gd name="T33" fmla="*/ 2014 h 16489"/>
              <a:gd name="T34" fmla="*/ 2012 w 16471"/>
              <a:gd name="T35" fmla="*/ 2845 h 16489"/>
              <a:gd name="T36" fmla="*/ 1308 w 16471"/>
              <a:gd name="T37" fmla="*/ 3787 h 16489"/>
              <a:gd name="T38" fmla="*/ 744 w 16471"/>
              <a:gd name="T39" fmla="*/ 4819 h 16489"/>
              <a:gd name="T40" fmla="*/ 334 w 16471"/>
              <a:gd name="T41" fmla="*/ 5921 h 16489"/>
              <a:gd name="T42" fmla="*/ 84 w 16471"/>
              <a:gd name="T43" fmla="*/ 7071 h 16489"/>
              <a:gd name="T44" fmla="*/ 0 w 16471"/>
              <a:gd name="T45" fmla="*/ 8245 h 16489"/>
              <a:gd name="T46" fmla="*/ 84 w 16471"/>
              <a:gd name="T47" fmla="*/ 9418 h 16489"/>
              <a:gd name="T48" fmla="*/ 334 w 16471"/>
              <a:gd name="T49" fmla="*/ 10567 h 16489"/>
              <a:gd name="T50" fmla="*/ 744 w 16471"/>
              <a:gd name="T51" fmla="*/ 11669 h 16489"/>
              <a:gd name="T52" fmla="*/ 1308 w 16471"/>
              <a:gd name="T53" fmla="*/ 12702 h 16489"/>
              <a:gd name="T54" fmla="*/ 2012 w 16471"/>
              <a:gd name="T55" fmla="*/ 13644 h 16489"/>
              <a:gd name="T56" fmla="*/ 2843 w 16471"/>
              <a:gd name="T57" fmla="*/ 14475 h 16489"/>
              <a:gd name="T58" fmla="*/ 3783 w 16471"/>
              <a:gd name="T59" fmla="*/ 15180 h 16489"/>
              <a:gd name="T60" fmla="*/ 4814 w 16471"/>
              <a:gd name="T61" fmla="*/ 15744 h 16489"/>
              <a:gd name="T62" fmla="*/ 5915 w 16471"/>
              <a:gd name="T63" fmla="*/ 16155 h 16489"/>
              <a:gd name="T64" fmla="*/ 7064 w 16471"/>
              <a:gd name="T65" fmla="*/ 16405 h 16489"/>
              <a:gd name="T66" fmla="*/ 8235 w 16471"/>
              <a:gd name="T67" fmla="*/ 16489 h 16489"/>
              <a:gd name="T68" fmla="*/ 9407 w 16471"/>
              <a:gd name="T69" fmla="*/ 16405 h 16489"/>
              <a:gd name="T70" fmla="*/ 10555 w 16471"/>
              <a:gd name="T71" fmla="*/ 16155 h 16489"/>
              <a:gd name="T72" fmla="*/ 11657 w 16471"/>
              <a:gd name="T73" fmla="*/ 15744 h 16489"/>
              <a:gd name="T74" fmla="*/ 12687 w 16471"/>
              <a:gd name="T75" fmla="*/ 15180 h 16489"/>
              <a:gd name="T76" fmla="*/ 13628 w 16471"/>
              <a:gd name="T77" fmla="*/ 14475 h 16489"/>
              <a:gd name="T78" fmla="*/ 14459 w 16471"/>
              <a:gd name="T79" fmla="*/ 13644 h 16489"/>
              <a:gd name="T80" fmla="*/ 15163 w 16471"/>
              <a:gd name="T81" fmla="*/ 12702 h 16489"/>
              <a:gd name="T82" fmla="*/ 15726 w 16471"/>
              <a:gd name="T83" fmla="*/ 11669 h 16489"/>
              <a:gd name="T84" fmla="*/ 16137 w 16471"/>
              <a:gd name="T85" fmla="*/ 10567 h 16489"/>
              <a:gd name="T86" fmla="*/ 16386 w 16471"/>
              <a:gd name="T87" fmla="*/ 9418 h 16489"/>
              <a:gd name="T88" fmla="*/ 16470 w 16471"/>
              <a:gd name="T89" fmla="*/ 8245 h 16489"/>
              <a:gd name="T90" fmla="*/ 16471 w 16471"/>
              <a:gd name="T91" fmla="*/ 8245 h 16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71" h="16489">
                <a:moveTo>
                  <a:pt x="16470" y="8245"/>
                </a:moveTo>
                <a:lnTo>
                  <a:pt x="16386" y="7071"/>
                </a:lnTo>
                <a:lnTo>
                  <a:pt x="16137" y="5921"/>
                </a:lnTo>
                <a:lnTo>
                  <a:pt x="15726" y="4819"/>
                </a:lnTo>
                <a:lnTo>
                  <a:pt x="15163" y="3787"/>
                </a:lnTo>
                <a:lnTo>
                  <a:pt x="14459" y="2845"/>
                </a:lnTo>
                <a:lnTo>
                  <a:pt x="13628" y="2014"/>
                </a:lnTo>
                <a:lnTo>
                  <a:pt x="12687" y="1309"/>
                </a:lnTo>
                <a:lnTo>
                  <a:pt x="11657" y="745"/>
                </a:lnTo>
                <a:lnTo>
                  <a:pt x="10555" y="334"/>
                </a:lnTo>
                <a:lnTo>
                  <a:pt x="9407" y="84"/>
                </a:lnTo>
                <a:lnTo>
                  <a:pt x="8235" y="0"/>
                </a:lnTo>
                <a:lnTo>
                  <a:pt x="7064" y="84"/>
                </a:lnTo>
                <a:lnTo>
                  <a:pt x="5915" y="334"/>
                </a:lnTo>
                <a:lnTo>
                  <a:pt x="4814" y="745"/>
                </a:lnTo>
                <a:lnTo>
                  <a:pt x="3783" y="1309"/>
                </a:lnTo>
                <a:lnTo>
                  <a:pt x="2843" y="2014"/>
                </a:lnTo>
                <a:lnTo>
                  <a:pt x="2012" y="2845"/>
                </a:lnTo>
                <a:lnTo>
                  <a:pt x="1308" y="3787"/>
                </a:lnTo>
                <a:lnTo>
                  <a:pt x="744" y="4819"/>
                </a:lnTo>
                <a:lnTo>
                  <a:pt x="334" y="5921"/>
                </a:lnTo>
                <a:lnTo>
                  <a:pt x="84" y="7071"/>
                </a:lnTo>
                <a:lnTo>
                  <a:pt x="0" y="8245"/>
                </a:lnTo>
                <a:lnTo>
                  <a:pt x="84" y="9418"/>
                </a:lnTo>
                <a:lnTo>
                  <a:pt x="334" y="10567"/>
                </a:lnTo>
                <a:lnTo>
                  <a:pt x="744" y="11669"/>
                </a:lnTo>
                <a:lnTo>
                  <a:pt x="1308" y="12702"/>
                </a:lnTo>
                <a:lnTo>
                  <a:pt x="2012" y="13644"/>
                </a:lnTo>
                <a:lnTo>
                  <a:pt x="2843" y="14475"/>
                </a:lnTo>
                <a:lnTo>
                  <a:pt x="3783" y="15180"/>
                </a:lnTo>
                <a:lnTo>
                  <a:pt x="4814" y="15744"/>
                </a:lnTo>
                <a:lnTo>
                  <a:pt x="5915" y="16155"/>
                </a:lnTo>
                <a:lnTo>
                  <a:pt x="7064" y="16405"/>
                </a:lnTo>
                <a:lnTo>
                  <a:pt x="8235" y="16489"/>
                </a:lnTo>
                <a:lnTo>
                  <a:pt x="9407" y="16405"/>
                </a:lnTo>
                <a:lnTo>
                  <a:pt x="10555" y="16155"/>
                </a:lnTo>
                <a:lnTo>
                  <a:pt x="11657" y="15744"/>
                </a:lnTo>
                <a:lnTo>
                  <a:pt x="12687" y="15180"/>
                </a:lnTo>
                <a:lnTo>
                  <a:pt x="13628" y="14475"/>
                </a:lnTo>
                <a:lnTo>
                  <a:pt x="14459" y="13644"/>
                </a:lnTo>
                <a:lnTo>
                  <a:pt x="15163" y="12702"/>
                </a:lnTo>
                <a:lnTo>
                  <a:pt x="15726" y="11669"/>
                </a:lnTo>
                <a:lnTo>
                  <a:pt x="16137" y="10567"/>
                </a:lnTo>
                <a:lnTo>
                  <a:pt x="16386" y="9418"/>
                </a:lnTo>
                <a:lnTo>
                  <a:pt x="16470" y="8245"/>
                </a:lnTo>
                <a:lnTo>
                  <a:pt x="16471" y="8245"/>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89" name="Freeform 5"/>
          <p:cNvSpPr>
            <a:spLocks/>
          </p:cNvSpPr>
          <p:nvPr/>
        </p:nvSpPr>
        <p:spPr bwMode="auto">
          <a:xfrm>
            <a:off x="4321175" y="327025"/>
            <a:ext cx="3175" cy="3035300"/>
          </a:xfrm>
          <a:custGeom>
            <a:avLst/>
            <a:gdLst>
              <a:gd name="T0" fmla="*/ 0 w 2"/>
              <a:gd name="T1" fmla="*/ 0 h 8245"/>
              <a:gd name="T2" fmla="*/ 0 w 2"/>
              <a:gd name="T3" fmla="*/ 8245 h 8245"/>
              <a:gd name="T4" fmla="*/ 2 w 2"/>
              <a:gd name="T5" fmla="*/ 8245 h 8245"/>
            </a:gdLst>
            <a:ahLst/>
            <a:cxnLst>
              <a:cxn ang="0">
                <a:pos x="T0" y="T1"/>
              </a:cxn>
              <a:cxn ang="0">
                <a:pos x="T2" y="T3"/>
              </a:cxn>
              <a:cxn ang="0">
                <a:pos x="T4" y="T5"/>
              </a:cxn>
            </a:cxnLst>
            <a:rect l="0" t="0" r="r" b="b"/>
            <a:pathLst>
              <a:path w="2" h="8245">
                <a:moveTo>
                  <a:pt x="0" y="0"/>
                </a:moveTo>
                <a:lnTo>
                  <a:pt x="0" y="8245"/>
                </a:lnTo>
                <a:lnTo>
                  <a:pt x="2" y="8245"/>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69990" name="Group 6"/>
          <p:cNvGrpSpPr>
            <a:grpSpLocks/>
          </p:cNvGrpSpPr>
          <p:nvPr/>
        </p:nvGrpSpPr>
        <p:grpSpPr bwMode="auto">
          <a:xfrm>
            <a:off x="1695450" y="733425"/>
            <a:ext cx="5661025" cy="5667375"/>
            <a:chOff x="1068" y="462"/>
            <a:chExt cx="3566" cy="3570"/>
          </a:xfrm>
        </p:grpSpPr>
        <p:sp>
          <p:nvSpPr>
            <p:cNvPr id="169991" name="Freeform 7"/>
            <p:cNvSpPr>
              <a:spLocks/>
            </p:cNvSpPr>
            <p:nvPr/>
          </p:nvSpPr>
          <p:spPr bwMode="auto">
            <a:xfrm flipV="1">
              <a:off x="2736" y="2064"/>
              <a:ext cx="1898" cy="48"/>
            </a:xfrm>
            <a:custGeom>
              <a:avLst/>
              <a:gdLst>
                <a:gd name="T0" fmla="*/ 0 w 16471"/>
                <a:gd name="T1" fmla="*/ 16470 w 16471"/>
                <a:gd name="T2" fmla="*/ 16471 w 16471"/>
              </a:gdLst>
              <a:ahLst/>
              <a:cxnLst>
                <a:cxn ang="0">
                  <a:pos x="T0" y="0"/>
                </a:cxn>
                <a:cxn ang="0">
                  <a:pos x="T1" y="0"/>
                </a:cxn>
                <a:cxn ang="0">
                  <a:pos x="T2" y="0"/>
                </a:cxn>
              </a:cxnLst>
              <a:rect l="0" t="0" r="r" b="b"/>
              <a:pathLst>
                <a:path w="16471">
                  <a:moveTo>
                    <a:pt x="0" y="0"/>
                  </a:moveTo>
                  <a:lnTo>
                    <a:pt x="16470" y="0"/>
                  </a:lnTo>
                  <a:lnTo>
                    <a:pt x="16471"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2" name="Freeform 8"/>
            <p:cNvSpPr>
              <a:spLocks/>
            </p:cNvSpPr>
            <p:nvPr/>
          </p:nvSpPr>
          <p:spPr bwMode="auto">
            <a:xfrm>
              <a:off x="2719" y="2112"/>
              <a:ext cx="959" cy="1664"/>
            </a:xfrm>
            <a:custGeom>
              <a:avLst/>
              <a:gdLst>
                <a:gd name="T0" fmla="*/ 0 w 8236"/>
                <a:gd name="T1" fmla="*/ 0 h 14280"/>
                <a:gd name="T2" fmla="*/ 8235 w 8236"/>
                <a:gd name="T3" fmla="*/ 14280 h 14280"/>
                <a:gd name="T4" fmla="*/ 8236 w 8236"/>
                <a:gd name="T5" fmla="*/ 14280 h 14280"/>
              </a:gdLst>
              <a:ahLst/>
              <a:cxnLst>
                <a:cxn ang="0">
                  <a:pos x="T0" y="T1"/>
                </a:cxn>
                <a:cxn ang="0">
                  <a:pos x="T2" y="T3"/>
                </a:cxn>
                <a:cxn ang="0">
                  <a:pos x="T4" y="T5"/>
                </a:cxn>
              </a:cxnLst>
              <a:rect l="0" t="0" r="r" b="b"/>
              <a:pathLst>
                <a:path w="8236" h="14280">
                  <a:moveTo>
                    <a:pt x="0" y="0"/>
                  </a:moveTo>
                  <a:lnTo>
                    <a:pt x="8235" y="14280"/>
                  </a:lnTo>
                  <a:lnTo>
                    <a:pt x="8236" y="1428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3" name="Freeform 9"/>
            <p:cNvSpPr>
              <a:spLocks/>
            </p:cNvSpPr>
            <p:nvPr/>
          </p:nvSpPr>
          <p:spPr bwMode="auto">
            <a:xfrm>
              <a:off x="1768" y="462"/>
              <a:ext cx="1910" cy="3314"/>
            </a:xfrm>
            <a:custGeom>
              <a:avLst/>
              <a:gdLst>
                <a:gd name="T0" fmla="*/ 8235 w 8235"/>
                <a:gd name="T1" fmla="*/ 0 h 14280"/>
                <a:gd name="T2" fmla="*/ 0 w 8235"/>
                <a:gd name="T3" fmla="*/ 14280 h 14280"/>
                <a:gd name="T4" fmla="*/ 1 w 8235"/>
                <a:gd name="T5" fmla="*/ 14280 h 14280"/>
              </a:gdLst>
              <a:ahLst/>
              <a:cxnLst>
                <a:cxn ang="0">
                  <a:pos x="T0" y="T1"/>
                </a:cxn>
                <a:cxn ang="0">
                  <a:pos x="T2" y="T3"/>
                </a:cxn>
                <a:cxn ang="0">
                  <a:pos x="T4" y="T5"/>
                </a:cxn>
              </a:cxnLst>
              <a:rect l="0" t="0" r="r" b="b"/>
              <a:pathLst>
                <a:path w="8235" h="14280">
                  <a:moveTo>
                    <a:pt x="8235" y="0"/>
                  </a:moveTo>
                  <a:lnTo>
                    <a:pt x="0" y="14280"/>
                  </a:lnTo>
                  <a:lnTo>
                    <a:pt x="1" y="1428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4" name="Freeform 10"/>
            <p:cNvSpPr>
              <a:spLocks/>
            </p:cNvSpPr>
            <p:nvPr/>
          </p:nvSpPr>
          <p:spPr bwMode="auto">
            <a:xfrm>
              <a:off x="2736" y="2126"/>
              <a:ext cx="1642" cy="948"/>
            </a:xfrm>
            <a:custGeom>
              <a:avLst/>
              <a:gdLst>
                <a:gd name="T0" fmla="*/ 0 w 14264"/>
                <a:gd name="T1" fmla="*/ 0 h 8244"/>
                <a:gd name="T2" fmla="*/ 14263 w 14264"/>
                <a:gd name="T3" fmla="*/ 8244 h 8244"/>
                <a:gd name="T4" fmla="*/ 14264 w 14264"/>
                <a:gd name="T5" fmla="*/ 8244 h 8244"/>
              </a:gdLst>
              <a:ahLst/>
              <a:cxnLst>
                <a:cxn ang="0">
                  <a:pos x="T0" y="T1"/>
                </a:cxn>
                <a:cxn ang="0">
                  <a:pos x="T2" y="T3"/>
                </a:cxn>
                <a:cxn ang="0">
                  <a:pos x="T4" y="T5"/>
                </a:cxn>
              </a:cxnLst>
              <a:rect l="0" t="0" r="r" b="b"/>
              <a:pathLst>
                <a:path w="14264" h="8244">
                  <a:moveTo>
                    <a:pt x="0" y="0"/>
                  </a:moveTo>
                  <a:lnTo>
                    <a:pt x="14263" y="8244"/>
                  </a:lnTo>
                  <a:lnTo>
                    <a:pt x="14264" y="824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5" name="Freeform 11"/>
            <p:cNvSpPr>
              <a:spLocks/>
            </p:cNvSpPr>
            <p:nvPr/>
          </p:nvSpPr>
          <p:spPr bwMode="auto">
            <a:xfrm>
              <a:off x="1068" y="1162"/>
              <a:ext cx="3310" cy="1912"/>
            </a:xfrm>
            <a:custGeom>
              <a:avLst/>
              <a:gdLst>
                <a:gd name="T0" fmla="*/ 14263 w 14263"/>
                <a:gd name="T1" fmla="*/ 0 h 8244"/>
                <a:gd name="T2" fmla="*/ 0 w 14263"/>
                <a:gd name="T3" fmla="*/ 8244 h 8244"/>
                <a:gd name="T4" fmla="*/ 1 w 14263"/>
                <a:gd name="T5" fmla="*/ 8244 h 8244"/>
              </a:gdLst>
              <a:ahLst/>
              <a:cxnLst>
                <a:cxn ang="0">
                  <a:pos x="T0" y="T1"/>
                </a:cxn>
                <a:cxn ang="0">
                  <a:pos x="T2" y="T3"/>
                </a:cxn>
                <a:cxn ang="0">
                  <a:pos x="T4" y="T5"/>
                </a:cxn>
              </a:cxnLst>
              <a:rect l="0" t="0" r="r" b="b"/>
              <a:pathLst>
                <a:path w="14263" h="8244">
                  <a:moveTo>
                    <a:pt x="14263" y="0"/>
                  </a:moveTo>
                  <a:lnTo>
                    <a:pt x="0" y="8244"/>
                  </a:lnTo>
                  <a:lnTo>
                    <a:pt x="1" y="824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6" name="Freeform 12"/>
            <p:cNvSpPr>
              <a:spLocks/>
            </p:cNvSpPr>
            <p:nvPr/>
          </p:nvSpPr>
          <p:spPr bwMode="auto">
            <a:xfrm>
              <a:off x="2722" y="2118"/>
              <a:ext cx="2" cy="1914"/>
            </a:xfrm>
            <a:custGeom>
              <a:avLst/>
              <a:gdLst>
                <a:gd name="T0" fmla="*/ 0 w 2"/>
                <a:gd name="T1" fmla="*/ 0 h 8244"/>
                <a:gd name="T2" fmla="*/ 0 w 2"/>
                <a:gd name="T3" fmla="*/ 8244 h 8244"/>
                <a:gd name="T4" fmla="*/ 2 w 2"/>
                <a:gd name="T5" fmla="*/ 8244 h 8244"/>
              </a:gdLst>
              <a:ahLst/>
              <a:cxnLst>
                <a:cxn ang="0">
                  <a:pos x="T0" y="T1"/>
                </a:cxn>
                <a:cxn ang="0">
                  <a:pos x="T2" y="T3"/>
                </a:cxn>
                <a:cxn ang="0">
                  <a:pos x="T4" y="T5"/>
                </a:cxn>
              </a:cxnLst>
              <a:rect l="0" t="0" r="r" b="b"/>
              <a:pathLst>
                <a:path w="2" h="8244">
                  <a:moveTo>
                    <a:pt x="0" y="0"/>
                  </a:moveTo>
                  <a:lnTo>
                    <a:pt x="0" y="8244"/>
                  </a:lnTo>
                  <a:lnTo>
                    <a:pt x="2" y="824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69997" name="Freeform 13"/>
          <p:cNvSpPr>
            <a:spLocks/>
          </p:cNvSpPr>
          <p:nvPr/>
        </p:nvSpPr>
        <p:spPr bwMode="auto">
          <a:xfrm>
            <a:off x="4321175" y="704850"/>
            <a:ext cx="1325563" cy="355600"/>
          </a:xfrm>
          <a:custGeom>
            <a:avLst/>
            <a:gdLst>
              <a:gd name="T0" fmla="*/ 3603 w 3603"/>
              <a:gd name="T1" fmla="*/ 966 h 966"/>
              <a:gd name="T2" fmla="*/ 2465 w 3603"/>
              <a:gd name="T3" fmla="*/ 434 h 966"/>
              <a:gd name="T4" fmla="*/ 1252 w 3603"/>
              <a:gd name="T5" fmla="*/ 109 h 966"/>
              <a:gd name="T6" fmla="*/ 0 w 3603"/>
              <a:gd name="T7" fmla="*/ 0 h 966"/>
              <a:gd name="T8" fmla="*/ 2 w 3603"/>
              <a:gd name="T9" fmla="*/ 0 h 966"/>
            </a:gdLst>
            <a:ahLst/>
            <a:cxnLst>
              <a:cxn ang="0">
                <a:pos x="T0" y="T1"/>
              </a:cxn>
              <a:cxn ang="0">
                <a:pos x="T2" y="T3"/>
              </a:cxn>
              <a:cxn ang="0">
                <a:pos x="T4" y="T5"/>
              </a:cxn>
              <a:cxn ang="0">
                <a:pos x="T6" y="T7"/>
              </a:cxn>
              <a:cxn ang="0">
                <a:pos x="T8" y="T9"/>
              </a:cxn>
            </a:cxnLst>
            <a:rect l="0" t="0" r="r" b="b"/>
            <a:pathLst>
              <a:path w="3603" h="966">
                <a:moveTo>
                  <a:pt x="3603" y="966"/>
                </a:moveTo>
                <a:lnTo>
                  <a:pt x="2465" y="434"/>
                </a:lnTo>
                <a:lnTo>
                  <a:pt x="1252" y="109"/>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8" name="Freeform 14"/>
          <p:cNvSpPr>
            <a:spLocks/>
          </p:cNvSpPr>
          <p:nvPr/>
        </p:nvSpPr>
        <p:spPr bwMode="auto">
          <a:xfrm>
            <a:off x="4321175" y="1084263"/>
            <a:ext cx="1971675" cy="1141412"/>
          </a:xfrm>
          <a:custGeom>
            <a:avLst/>
            <a:gdLst>
              <a:gd name="T0" fmla="*/ 5349 w 5349"/>
              <a:gd name="T1" fmla="*/ 3092 h 3092"/>
              <a:gd name="T2" fmla="*/ 4732 w 5349"/>
              <a:gd name="T3" fmla="*/ 2210 h 3092"/>
              <a:gd name="T4" fmla="*/ 3970 w 5349"/>
              <a:gd name="T5" fmla="*/ 1447 h 3092"/>
              <a:gd name="T6" fmla="*/ 3088 w 5349"/>
              <a:gd name="T7" fmla="*/ 830 h 3092"/>
              <a:gd name="T8" fmla="*/ 2112 w 5349"/>
              <a:gd name="T9" fmla="*/ 374 h 3092"/>
              <a:gd name="T10" fmla="*/ 1073 w 5349"/>
              <a:gd name="T11" fmla="*/ 95 h 3092"/>
              <a:gd name="T12" fmla="*/ 0 w 5349"/>
              <a:gd name="T13" fmla="*/ 0 h 3092"/>
              <a:gd name="T14" fmla="*/ 2 w 5349"/>
              <a:gd name="T15" fmla="*/ 0 h 3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49" h="3092">
                <a:moveTo>
                  <a:pt x="5349" y="3092"/>
                </a:moveTo>
                <a:lnTo>
                  <a:pt x="4732" y="2210"/>
                </a:lnTo>
                <a:lnTo>
                  <a:pt x="3970" y="1447"/>
                </a:lnTo>
                <a:lnTo>
                  <a:pt x="3088" y="830"/>
                </a:lnTo>
                <a:lnTo>
                  <a:pt x="2112" y="374"/>
                </a:lnTo>
                <a:lnTo>
                  <a:pt x="1073" y="95"/>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69999" name="Freeform 15"/>
          <p:cNvSpPr>
            <a:spLocks/>
          </p:cNvSpPr>
          <p:nvPr/>
        </p:nvSpPr>
        <p:spPr bwMode="auto">
          <a:xfrm>
            <a:off x="4321175" y="1465263"/>
            <a:ext cx="1897063" cy="1897062"/>
          </a:xfrm>
          <a:custGeom>
            <a:avLst/>
            <a:gdLst>
              <a:gd name="T0" fmla="*/ 5147 w 5147"/>
              <a:gd name="T1" fmla="*/ 5154 h 5154"/>
              <a:gd name="T2" fmla="*/ 5048 w 5147"/>
              <a:gd name="T3" fmla="*/ 4148 h 5154"/>
              <a:gd name="T4" fmla="*/ 4755 w 5147"/>
              <a:gd name="T5" fmla="*/ 3181 h 5154"/>
              <a:gd name="T6" fmla="*/ 4280 w 5147"/>
              <a:gd name="T7" fmla="*/ 2290 h 5154"/>
              <a:gd name="T8" fmla="*/ 3640 w 5147"/>
              <a:gd name="T9" fmla="*/ 1510 h 5154"/>
              <a:gd name="T10" fmla="*/ 2860 w 5147"/>
              <a:gd name="T11" fmla="*/ 869 h 5154"/>
              <a:gd name="T12" fmla="*/ 1970 w 5147"/>
              <a:gd name="T13" fmla="*/ 393 h 5154"/>
              <a:gd name="T14" fmla="*/ 1004 w 5147"/>
              <a:gd name="T15" fmla="*/ 100 h 5154"/>
              <a:gd name="T16" fmla="*/ 0 w 5147"/>
              <a:gd name="T17" fmla="*/ 0 h 5154"/>
              <a:gd name="T18" fmla="*/ 2 w 5147"/>
              <a:gd name="T19" fmla="*/ 0 h 5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47" h="5154">
                <a:moveTo>
                  <a:pt x="5147" y="5154"/>
                </a:moveTo>
                <a:lnTo>
                  <a:pt x="5048" y="4148"/>
                </a:lnTo>
                <a:lnTo>
                  <a:pt x="4755" y="3181"/>
                </a:lnTo>
                <a:lnTo>
                  <a:pt x="4280" y="2290"/>
                </a:lnTo>
                <a:lnTo>
                  <a:pt x="3640" y="1510"/>
                </a:lnTo>
                <a:lnTo>
                  <a:pt x="2860" y="869"/>
                </a:lnTo>
                <a:lnTo>
                  <a:pt x="1970" y="393"/>
                </a:lnTo>
                <a:lnTo>
                  <a:pt x="1004" y="100"/>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0" name="Freeform 16"/>
          <p:cNvSpPr>
            <a:spLocks/>
          </p:cNvSpPr>
          <p:nvPr/>
        </p:nvSpPr>
        <p:spPr bwMode="auto">
          <a:xfrm>
            <a:off x="4321175" y="1844675"/>
            <a:ext cx="1514475" cy="2278063"/>
          </a:xfrm>
          <a:custGeom>
            <a:avLst/>
            <a:gdLst>
              <a:gd name="T0" fmla="*/ 3566 w 4113"/>
              <a:gd name="T1" fmla="*/ 6184 h 6184"/>
              <a:gd name="T2" fmla="*/ 3891 w 4113"/>
              <a:gd name="T3" fmla="*/ 5471 h 6184"/>
              <a:gd name="T4" fmla="*/ 4076 w 4113"/>
              <a:gd name="T5" fmla="*/ 4709 h 6184"/>
              <a:gd name="T6" fmla="*/ 4113 w 4113"/>
              <a:gd name="T7" fmla="*/ 3926 h 6184"/>
              <a:gd name="T8" fmla="*/ 4002 w 4113"/>
              <a:gd name="T9" fmla="*/ 3151 h 6184"/>
              <a:gd name="T10" fmla="*/ 3746 w 4113"/>
              <a:gd name="T11" fmla="*/ 2410 h 6184"/>
              <a:gd name="T12" fmla="*/ 3354 w 4113"/>
              <a:gd name="T13" fmla="*/ 1732 h 6184"/>
              <a:gd name="T14" fmla="*/ 2841 w 4113"/>
              <a:gd name="T15" fmla="*/ 1139 h 6184"/>
              <a:gd name="T16" fmla="*/ 2226 w 4113"/>
              <a:gd name="T17" fmla="*/ 655 h 6184"/>
              <a:gd name="T18" fmla="*/ 1531 w 4113"/>
              <a:gd name="T19" fmla="*/ 295 h 6184"/>
              <a:gd name="T20" fmla="*/ 779 w 4113"/>
              <a:gd name="T21" fmla="*/ 74 h 6184"/>
              <a:gd name="T22" fmla="*/ 0 w 4113"/>
              <a:gd name="T23" fmla="*/ 0 h 6184"/>
              <a:gd name="T24" fmla="*/ 2 w 4113"/>
              <a:gd name="T25" fmla="*/ 0 h 6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13" h="6184">
                <a:moveTo>
                  <a:pt x="3566" y="6184"/>
                </a:moveTo>
                <a:lnTo>
                  <a:pt x="3891" y="5471"/>
                </a:lnTo>
                <a:lnTo>
                  <a:pt x="4076" y="4709"/>
                </a:lnTo>
                <a:lnTo>
                  <a:pt x="4113" y="3926"/>
                </a:lnTo>
                <a:lnTo>
                  <a:pt x="4002" y="3151"/>
                </a:lnTo>
                <a:lnTo>
                  <a:pt x="3746" y="2410"/>
                </a:lnTo>
                <a:lnTo>
                  <a:pt x="3354" y="1732"/>
                </a:lnTo>
                <a:lnTo>
                  <a:pt x="2841" y="1139"/>
                </a:lnTo>
                <a:lnTo>
                  <a:pt x="2226" y="655"/>
                </a:lnTo>
                <a:lnTo>
                  <a:pt x="1531" y="295"/>
                </a:lnTo>
                <a:lnTo>
                  <a:pt x="779" y="74"/>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1" name="Freeform 17"/>
          <p:cNvSpPr>
            <a:spLocks/>
          </p:cNvSpPr>
          <p:nvPr/>
        </p:nvSpPr>
        <p:spPr bwMode="auto">
          <a:xfrm>
            <a:off x="4321175" y="2225675"/>
            <a:ext cx="1138238" cy="2124075"/>
          </a:xfrm>
          <a:custGeom>
            <a:avLst/>
            <a:gdLst>
              <a:gd name="T0" fmla="*/ 1544 w 3086"/>
              <a:gd name="T1" fmla="*/ 5770 h 5770"/>
              <a:gd name="T2" fmla="*/ 2086 w 3086"/>
              <a:gd name="T3" fmla="*/ 5372 h 5770"/>
              <a:gd name="T4" fmla="*/ 2530 w 3086"/>
              <a:gd name="T5" fmla="*/ 4866 h 5770"/>
              <a:gd name="T6" fmla="*/ 2853 w 3086"/>
              <a:gd name="T7" fmla="*/ 4275 h 5770"/>
              <a:gd name="T8" fmla="*/ 3041 w 3086"/>
              <a:gd name="T9" fmla="*/ 3630 h 5770"/>
              <a:gd name="T10" fmla="*/ 3086 w 3086"/>
              <a:gd name="T11" fmla="*/ 2958 h 5770"/>
              <a:gd name="T12" fmla="*/ 2983 w 3086"/>
              <a:gd name="T13" fmla="*/ 2292 h 5770"/>
              <a:gd name="T14" fmla="*/ 2740 w 3086"/>
              <a:gd name="T15" fmla="*/ 1665 h 5770"/>
              <a:gd name="T16" fmla="*/ 2366 w 3086"/>
              <a:gd name="T17" fmla="*/ 1105 h 5770"/>
              <a:gd name="T18" fmla="*/ 1880 w 3086"/>
              <a:gd name="T19" fmla="*/ 639 h 5770"/>
              <a:gd name="T20" fmla="*/ 1305 w 3086"/>
              <a:gd name="T21" fmla="*/ 290 h 5770"/>
              <a:gd name="T22" fmla="*/ 668 w 3086"/>
              <a:gd name="T23" fmla="*/ 74 h 5770"/>
              <a:gd name="T24" fmla="*/ 0 w 3086"/>
              <a:gd name="T25" fmla="*/ 0 h 5770"/>
              <a:gd name="T26" fmla="*/ 2 w 3086"/>
              <a:gd name="T27" fmla="*/ 0 h 5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86" h="5770">
                <a:moveTo>
                  <a:pt x="1544" y="5770"/>
                </a:moveTo>
                <a:lnTo>
                  <a:pt x="2086" y="5372"/>
                </a:lnTo>
                <a:lnTo>
                  <a:pt x="2530" y="4866"/>
                </a:lnTo>
                <a:lnTo>
                  <a:pt x="2853" y="4275"/>
                </a:lnTo>
                <a:lnTo>
                  <a:pt x="3041" y="3630"/>
                </a:lnTo>
                <a:lnTo>
                  <a:pt x="3086" y="2958"/>
                </a:lnTo>
                <a:lnTo>
                  <a:pt x="2983" y="2292"/>
                </a:lnTo>
                <a:lnTo>
                  <a:pt x="2740" y="1665"/>
                </a:lnTo>
                <a:lnTo>
                  <a:pt x="2366" y="1105"/>
                </a:lnTo>
                <a:lnTo>
                  <a:pt x="1880" y="639"/>
                </a:lnTo>
                <a:lnTo>
                  <a:pt x="1305" y="290"/>
                </a:lnTo>
                <a:lnTo>
                  <a:pt x="668" y="74"/>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2" name="Freeform 18"/>
          <p:cNvSpPr>
            <a:spLocks/>
          </p:cNvSpPr>
          <p:nvPr/>
        </p:nvSpPr>
        <p:spPr bwMode="auto">
          <a:xfrm>
            <a:off x="4321175" y="2605088"/>
            <a:ext cx="760413" cy="1517650"/>
          </a:xfrm>
          <a:custGeom>
            <a:avLst/>
            <a:gdLst>
              <a:gd name="T0" fmla="*/ 0 w 2059"/>
              <a:gd name="T1" fmla="*/ 4123 h 4123"/>
              <a:gd name="T2" fmla="*/ 636 w 2059"/>
              <a:gd name="T3" fmla="*/ 4022 h 4123"/>
              <a:gd name="T4" fmla="*/ 1210 w 2059"/>
              <a:gd name="T5" fmla="*/ 3729 h 4123"/>
              <a:gd name="T6" fmla="*/ 1666 w 2059"/>
              <a:gd name="T7" fmla="*/ 3273 h 4123"/>
              <a:gd name="T8" fmla="*/ 1959 w 2059"/>
              <a:gd name="T9" fmla="*/ 2698 h 4123"/>
              <a:gd name="T10" fmla="*/ 2059 w 2059"/>
              <a:gd name="T11" fmla="*/ 2062 h 4123"/>
              <a:gd name="T12" fmla="*/ 1959 w 2059"/>
              <a:gd name="T13" fmla="*/ 1425 h 4123"/>
              <a:gd name="T14" fmla="*/ 1666 w 2059"/>
              <a:gd name="T15" fmla="*/ 850 h 4123"/>
              <a:gd name="T16" fmla="*/ 1210 w 2059"/>
              <a:gd name="T17" fmla="*/ 394 h 4123"/>
              <a:gd name="T18" fmla="*/ 636 w 2059"/>
              <a:gd name="T19" fmla="*/ 101 h 4123"/>
              <a:gd name="T20" fmla="*/ 0 w 2059"/>
              <a:gd name="T21" fmla="*/ 0 h 4123"/>
              <a:gd name="T22" fmla="*/ 2 w 2059"/>
              <a:gd name="T23" fmla="*/ 0 h 4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9" h="4123">
                <a:moveTo>
                  <a:pt x="0" y="4123"/>
                </a:moveTo>
                <a:lnTo>
                  <a:pt x="636" y="4022"/>
                </a:lnTo>
                <a:lnTo>
                  <a:pt x="1210" y="3729"/>
                </a:lnTo>
                <a:lnTo>
                  <a:pt x="1666" y="3273"/>
                </a:lnTo>
                <a:lnTo>
                  <a:pt x="1959" y="2698"/>
                </a:lnTo>
                <a:lnTo>
                  <a:pt x="2059" y="2062"/>
                </a:lnTo>
                <a:lnTo>
                  <a:pt x="1959" y="1425"/>
                </a:lnTo>
                <a:lnTo>
                  <a:pt x="1666" y="850"/>
                </a:lnTo>
                <a:lnTo>
                  <a:pt x="1210" y="394"/>
                </a:lnTo>
                <a:lnTo>
                  <a:pt x="636" y="101"/>
                </a:lnTo>
                <a:lnTo>
                  <a:pt x="0" y="0"/>
                </a:lnTo>
                <a:lnTo>
                  <a:pt x="2"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3" name="Freeform 19"/>
          <p:cNvSpPr>
            <a:spLocks/>
          </p:cNvSpPr>
          <p:nvPr/>
        </p:nvSpPr>
        <p:spPr bwMode="auto">
          <a:xfrm>
            <a:off x="4132263" y="2982913"/>
            <a:ext cx="569912" cy="757237"/>
          </a:xfrm>
          <a:custGeom>
            <a:avLst/>
            <a:gdLst>
              <a:gd name="T0" fmla="*/ 0 w 1542"/>
              <a:gd name="T1" fmla="*/ 1923 h 2054"/>
              <a:gd name="T2" fmla="*/ 394 w 1542"/>
              <a:gd name="T3" fmla="*/ 2054 h 2054"/>
              <a:gd name="T4" fmla="*/ 809 w 1542"/>
              <a:gd name="T5" fmla="*/ 2018 h 2054"/>
              <a:gd name="T6" fmla="*/ 1176 w 1542"/>
              <a:gd name="T7" fmla="*/ 1820 h 2054"/>
              <a:gd name="T8" fmla="*/ 1434 w 1542"/>
              <a:gd name="T9" fmla="*/ 1493 h 2054"/>
              <a:gd name="T10" fmla="*/ 1542 w 1542"/>
              <a:gd name="T11" fmla="*/ 1091 h 2054"/>
              <a:gd name="T12" fmla="*/ 1481 w 1542"/>
              <a:gd name="T13" fmla="*/ 677 h 2054"/>
              <a:gd name="T14" fmla="*/ 1263 w 1542"/>
              <a:gd name="T15" fmla="*/ 323 h 2054"/>
              <a:gd name="T16" fmla="*/ 922 w 1542"/>
              <a:gd name="T17" fmla="*/ 84 h 2054"/>
              <a:gd name="T18" fmla="*/ 514 w 1542"/>
              <a:gd name="T19" fmla="*/ 0 h 2054"/>
              <a:gd name="T20" fmla="*/ 516 w 1542"/>
              <a:gd name="T21" fmla="*/ 0 h 2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2" h="2054">
                <a:moveTo>
                  <a:pt x="0" y="1923"/>
                </a:moveTo>
                <a:lnTo>
                  <a:pt x="394" y="2054"/>
                </a:lnTo>
                <a:lnTo>
                  <a:pt x="809" y="2018"/>
                </a:lnTo>
                <a:lnTo>
                  <a:pt x="1176" y="1820"/>
                </a:lnTo>
                <a:lnTo>
                  <a:pt x="1434" y="1493"/>
                </a:lnTo>
                <a:lnTo>
                  <a:pt x="1542" y="1091"/>
                </a:lnTo>
                <a:lnTo>
                  <a:pt x="1481" y="677"/>
                </a:lnTo>
                <a:lnTo>
                  <a:pt x="1263" y="323"/>
                </a:lnTo>
                <a:lnTo>
                  <a:pt x="922" y="84"/>
                </a:lnTo>
                <a:lnTo>
                  <a:pt x="514" y="0"/>
                </a:lnTo>
                <a:lnTo>
                  <a:pt x="516"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4" name="Freeform 20"/>
          <p:cNvSpPr>
            <a:spLocks/>
          </p:cNvSpPr>
          <p:nvPr/>
        </p:nvSpPr>
        <p:spPr bwMode="auto">
          <a:xfrm>
            <a:off x="4321175" y="327025"/>
            <a:ext cx="1325563" cy="733425"/>
          </a:xfrm>
          <a:custGeom>
            <a:avLst/>
            <a:gdLst>
              <a:gd name="T0" fmla="*/ 3603 w 3603"/>
              <a:gd name="T1" fmla="*/ 1997 h 1997"/>
              <a:gd name="T2" fmla="*/ 2825 w 3603"/>
              <a:gd name="T3" fmla="*/ 1300 h 1997"/>
              <a:gd name="T4" fmla="*/ 1952 w 3603"/>
              <a:gd name="T5" fmla="*/ 726 h 1997"/>
              <a:gd name="T6" fmla="*/ 1003 w 3603"/>
              <a:gd name="T7" fmla="*/ 290 h 1997"/>
              <a:gd name="T8" fmla="*/ 0 w 3603"/>
              <a:gd name="T9" fmla="*/ 0 h 1997"/>
              <a:gd name="T10" fmla="*/ 2 w 3603"/>
              <a:gd name="T11" fmla="*/ 0 h 1997"/>
            </a:gdLst>
            <a:ahLst/>
            <a:cxnLst>
              <a:cxn ang="0">
                <a:pos x="T0" y="T1"/>
              </a:cxn>
              <a:cxn ang="0">
                <a:pos x="T2" y="T3"/>
              </a:cxn>
              <a:cxn ang="0">
                <a:pos x="T4" y="T5"/>
              </a:cxn>
              <a:cxn ang="0">
                <a:pos x="T6" y="T7"/>
              </a:cxn>
              <a:cxn ang="0">
                <a:pos x="T8" y="T9"/>
              </a:cxn>
              <a:cxn ang="0">
                <a:pos x="T10" y="T11"/>
              </a:cxn>
            </a:cxnLst>
            <a:rect l="0" t="0" r="r" b="b"/>
            <a:pathLst>
              <a:path w="3603" h="1997">
                <a:moveTo>
                  <a:pt x="3603" y="1997"/>
                </a:moveTo>
                <a:lnTo>
                  <a:pt x="2825" y="1300"/>
                </a:lnTo>
                <a:lnTo>
                  <a:pt x="1952" y="726"/>
                </a:lnTo>
                <a:lnTo>
                  <a:pt x="1003" y="290"/>
                </a:lnTo>
                <a:lnTo>
                  <a:pt x="0" y="0"/>
                </a:lnTo>
                <a:lnTo>
                  <a:pt x="2"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5" name="Freeform 21"/>
          <p:cNvSpPr>
            <a:spLocks/>
          </p:cNvSpPr>
          <p:nvPr/>
        </p:nvSpPr>
        <p:spPr bwMode="auto">
          <a:xfrm>
            <a:off x="5646738" y="1060450"/>
            <a:ext cx="646112" cy="1165225"/>
          </a:xfrm>
          <a:custGeom>
            <a:avLst/>
            <a:gdLst>
              <a:gd name="T0" fmla="*/ 1746 w 1746"/>
              <a:gd name="T1" fmla="*/ 3155 h 3155"/>
              <a:gd name="T2" fmla="*/ 1497 w 1746"/>
              <a:gd name="T3" fmla="*/ 2275 h 3155"/>
              <a:gd name="T4" fmla="*/ 1118 w 1746"/>
              <a:gd name="T5" fmla="*/ 1442 h 3155"/>
              <a:gd name="T6" fmla="*/ 614 w 1746"/>
              <a:gd name="T7" fmla="*/ 678 h 3155"/>
              <a:gd name="T8" fmla="*/ 0 w 1746"/>
              <a:gd name="T9" fmla="*/ 0 h 3155"/>
              <a:gd name="T10" fmla="*/ 1 w 1746"/>
              <a:gd name="T11" fmla="*/ 0 h 3155"/>
            </a:gdLst>
            <a:ahLst/>
            <a:cxnLst>
              <a:cxn ang="0">
                <a:pos x="T0" y="T1"/>
              </a:cxn>
              <a:cxn ang="0">
                <a:pos x="T2" y="T3"/>
              </a:cxn>
              <a:cxn ang="0">
                <a:pos x="T4" y="T5"/>
              </a:cxn>
              <a:cxn ang="0">
                <a:pos x="T6" y="T7"/>
              </a:cxn>
              <a:cxn ang="0">
                <a:pos x="T8" y="T9"/>
              </a:cxn>
              <a:cxn ang="0">
                <a:pos x="T10" y="T11"/>
              </a:cxn>
            </a:cxnLst>
            <a:rect l="0" t="0" r="r" b="b"/>
            <a:pathLst>
              <a:path w="1746" h="3155">
                <a:moveTo>
                  <a:pt x="1746" y="3155"/>
                </a:moveTo>
                <a:lnTo>
                  <a:pt x="1497" y="2275"/>
                </a:lnTo>
                <a:lnTo>
                  <a:pt x="1118" y="1442"/>
                </a:lnTo>
                <a:lnTo>
                  <a:pt x="614" y="678"/>
                </a:lnTo>
                <a:lnTo>
                  <a:pt x="0" y="0"/>
                </a:lnTo>
                <a:lnTo>
                  <a:pt x="1"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6" name="Freeform 22"/>
          <p:cNvSpPr>
            <a:spLocks/>
          </p:cNvSpPr>
          <p:nvPr/>
        </p:nvSpPr>
        <p:spPr bwMode="auto">
          <a:xfrm>
            <a:off x="6218238" y="2225675"/>
            <a:ext cx="130175" cy="1136650"/>
          </a:xfrm>
          <a:custGeom>
            <a:avLst/>
            <a:gdLst>
              <a:gd name="T0" fmla="*/ 0 w 357"/>
              <a:gd name="T1" fmla="*/ 3093 h 3093"/>
              <a:gd name="T2" fmla="*/ 289 w 357"/>
              <a:gd name="T3" fmla="*/ 2085 h 3093"/>
              <a:gd name="T4" fmla="*/ 357 w 357"/>
              <a:gd name="T5" fmla="*/ 1038 h 3093"/>
              <a:gd name="T6" fmla="*/ 202 w 357"/>
              <a:gd name="T7" fmla="*/ 0 h 3093"/>
              <a:gd name="T8" fmla="*/ 203 w 357"/>
              <a:gd name="T9" fmla="*/ 0 h 3093"/>
            </a:gdLst>
            <a:ahLst/>
            <a:cxnLst>
              <a:cxn ang="0">
                <a:pos x="T0" y="T1"/>
              </a:cxn>
              <a:cxn ang="0">
                <a:pos x="T2" y="T3"/>
              </a:cxn>
              <a:cxn ang="0">
                <a:pos x="T4" y="T5"/>
              </a:cxn>
              <a:cxn ang="0">
                <a:pos x="T6" y="T7"/>
              </a:cxn>
              <a:cxn ang="0">
                <a:pos x="T8" y="T9"/>
              </a:cxn>
            </a:cxnLst>
            <a:rect l="0" t="0" r="r" b="b"/>
            <a:pathLst>
              <a:path w="357" h="3093">
                <a:moveTo>
                  <a:pt x="0" y="3093"/>
                </a:moveTo>
                <a:lnTo>
                  <a:pt x="289" y="2085"/>
                </a:lnTo>
                <a:lnTo>
                  <a:pt x="357" y="1038"/>
                </a:lnTo>
                <a:lnTo>
                  <a:pt x="202" y="0"/>
                </a:lnTo>
                <a:lnTo>
                  <a:pt x="203"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7" name="Freeform 23"/>
          <p:cNvSpPr>
            <a:spLocks/>
          </p:cNvSpPr>
          <p:nvPr/>
        </p:nvSpPr>
        <p:spPr bwMode="auto">
          <a:xfrm>
            <a:off x="5635625" y="3362325"/>
            <a:ext cx="582613" cy="760413"/>
          </a:xfrm>
          <a:custGeom>
            <a:avLst/>
            <a:gdLst>
              <a:gd name="T0" fmla="*/ 0 w 1582"/>
              <a:gd name="T1" fmla="*/ 2061 h 2061"/>
              <a:gd name="T2" fmla="*/ 680 w 1582"/>
              <a:gd name="T3" fmla="*/ 1501 h 2061"/>
              <a:gd name="T4" fmla="*/ 1217 w 1582"/>
              <a:gd name="T5" fmla="*/ 802 h 2061"/>
              <a:gd name="T6" fmla="*/ 1581 w 1582"/>
              <a:gd name="T7" fmla="*/ 0 h 2061"/>
              <a:gd name="T8" fmla="*/ 1582 w 1582"/>
              <a:gd name="T9" fmla="*/ 0 h 2061"/>
            </a:gdLst>
            <a:ahLst/>
            <a:cxnLst>
              <a:cxn ang="0">
                <a:pos x="T0" y="T1"/>
              </a:cxn>
              <a:cxn ang="0">
                <a:pos x="T2" y="T3"/>
              </a:cxn>
              <a:cxn ang="0">
                <a:pos x="T4" y="T5"/>
              </a:cxn>
              <a:cxn ang="0">
                <a:pos x="T6" y="T7"/>
              </a:cxn>
              <a:cxn ang="0">
                <a:pos x="T8" y="T9"/>
              </a:cxn>
            </a:cxnLst>
            <a:rect l="0" t="0" r="r" b="b"/>
            <a:pathLst>
              <a:path w="1582" h="2061">
                <a:moveTo>
                  <a:pt x="0" y="2061"/>
                </a:moveTo>
                <a:lnTo>
                  <a:pt x="680" y="1501"/>
                </a:lnTo>
                <a:lnTo>
                  <a:pt x="1217" y="802"/>
                </a:lnTo>
                <a:lnTo>
                  <a:pt x="1581" y="0"/>
                </a:lnTo>
                <a:lnTo>
                  <a:pt x="1582"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8" name="Freeform 24"/>
          <p:cNvSpPr>
            <a:spLocks/>
          </p:cNvSpPr>
          <p:nvPr/>
        </p:nvSpPr>
        <p:spPr bwMode="auto">
          <a:xfrm>
            <a:off x="4889500" y="4122738"/>
            <a:ext cx="746125" cy="227012"/>
          </a:xfrm>
          <a:custGeom>
            <a:avLst/>
            <a:gdLst>
              <a:gd name="T0" fmla="*/ 0 w 2023"/>
              <a:gd name="T1" fmla="*/ 616 h 616"/>
              <a:gd name="T2" fmla="*/ 719 w 2023"/>
              <a:gd name="T3" fmla="*/ 585 h 616"/>
              <a:gd name="T4" fmla="*/ 1407 w 2023"/>
              <a:gd name="T5" fmla="*/ 375 h 616"/>
              <a:gd name="T6" fmla="*/ 2022 w 2023"/>
              <a:gd name="T7" fmla="*/ 0 h 616"/>
              <a:gd name="T8" fmla="*/ 2023 w 2023"/>
              <a:gd name="T9" fmla="*/ 0 h 616"/>
            </a:gdLst>
            <a:ahLst/>
            <a:cxnLst>
              <a:cxn ang="0">
                <a:pos x="T0" y="T1"/>
              </a:cxn>
              <a:cxn ang="0">
                <a:pos x="T2" y="T3"/>
              </a:cxn>
              <a:cxn ang="0">
                <a:pos x="T4" y="T5"/>
              </a:cxn>
              <a:cxn ang="0">
                <a:pos x="T6" y="T7"/>
              </a:cxn>
              <a:cxn ang="0">
                <a:pos x="T8" y="T9"/>
              </a:cxn>
            </a:cxnLst>
            <a:rect l="0" t="0" r="r" b="b"/>
            <a:pathLst>
              <a:path w="2023" h="616">
                <a:moveTo>
                  <a:pt x="0" y="616"/>
                </a:moveTo>
                <a:lnTo>
                  <a:pt x="719" y="585"/>
                </a:lnTo>
                <a:lnTo>
                  <a:pt x="1407" y="375"/>
                </a:lnTo>
                <a:lnTo>
                  <a:pt x="2022" y="0"/>
                </a:lnTo>
                <a:lnTo>
                  <a:pt x="2023"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09" name="Freeform 25"/>
          <p:cNvSpPr>
            <a:spLocks/>
          </p:cNvSpPr>
          <p:nvPr/>
        </p:nvSpPr>
        <p:spPr bwMode="auto">
          <a:xfrm>
            <a:off x="4321175" y="4122738"/>
            <a:ext cx="568325" cy="227012"/>
          </a:xfrm>
          <a:custGeom>
            <a:avLst/>
            <a:gdLst>
              <a:gd name="T0" fmla="*/ 0 w 1545"/>
              <a:gd name="T1" fmla="*/ 0 h 616"/>
              <a:gd name="T2" fmla="*/ 446 w 1545"/>
              <a:gd name="T3" fmla="*/ 356 h 616"/>
              <a:gd name="T4" fmla="*/ 976 w 1545"/>
              <a:gd name="T5" fmla="*/ 568 h 616"/>
              <a:gd name="T6" fmla="*/ 1544 w 1545"/>
              <a:gd name="T7" fmla="*/ 616 h 616"/>
              <a:gd name="T8" fmla="*/ 1545 w 1545"/>
              <a:gd name="T9" fmla="*/ 616 h 616"/>
            </a:gdLst>
            <a:ahLst/>
            <a:cxnLst>
              <a:cxn ang="0">
                <a:pos x="T0" y="T1"/>
              </a:cxn>
              <a:cxn ang="0">
                <a:pos x="T2" y="T3"/>
              </a:cxn>
              <a:cxn ang="0">
                <a:pos x="T4" y="T5"/>
              </a:cxn>
              <a:cxn ang="0">
                <a:pos x="T6" y="T7"/>
              </a:cxn>
              <a:cxn ang="0">
                <a:pos x="T8" y="T9"/>
              </a:cxn>
            </a:cxnLst>
            <a:rect l="0" t="0" r="r" b="b"/>
            <a:pathLst>
              <a:path w="1545" h="616">
                <a:moveTo>
                  <a:pt x="0" y="0"/>
                </a:moveTo>
                <a:lnTo>
                  <a:pt x="446" y="356"/>
                </a:lnTo>
                <a:lnTo>
                  <a:pt x="976" y="568"/>
                </a:lnTo>
                <a:lnTo>
                  <a:pt x="1544" y="616"/>
                </a:lnTo>
                <a:lnTo>
                  <a:pt x="1545" y="616"/>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10" name="Freeform 26"/>
          <p:cNvSpPr>
            <a:spLocks/>
          </p:cNvSpPr>
          <p:nvPr/>
        </p:nvSpPr>
        <p:spPr bwMode="auto">
          <a:xfrm>
            <a:off x="4138613" y="3362325"/>
            <a:ext cx="182562" cy="760413"/>
          </a:xfrm>
          <a:custGeom>
            <a:avLst/>
            <a:gdLst>
              <a:gd name="T0" fmla="*/ 499 w 501"/>
              <a:gd name="T1" fmla="*/ 0 h 2061"/>
              <a:gd name="T2" fmla="*/ 174 w 501"/>
              <a:gd name="T3" fmla="*/ 348 h 2061"/>
              <a:gd name="T4" fmla="*/ 0 w 501"/>
              <a:gd name="T5" fmla="*/ 792 h 2061"/>
              <a:gd name="T6" fmla="*/ 0 w 501"/>
              <a:gd name="T7" fmla="*/ 1269 h 2061"/>
              <a:gd name="T8" fmla="*/ 174 w 501"/>
              <a:gd name="T9" fmla="*/ 1711 h 2061"/>
              <a:gd name="T10" fmla="*/ 499 w 501"/>
              <a:gd name="T11" fmla="*/ 2061 h 2061"/>
              <a:gd name="T12" fmla="*/ 501 w 501"/>
              <a:gd name="T13" fmla="*/ 2061 h 2061"/>
            </a:gdLst>
            <a:ahLst/>
            <a:cxnLst>
              <a:cxn ang="0">
                <a:pos x="T0" y="T1"/>
              </a:cxn>
              <a:cxn ang="0">
                <a:pos x="T2" y="T3"/>
              </a:cxn>
              <a:cxn ang="0">
                <a:pos x="T4" y="T5"/>
              </a:cxn>
              <a:cxn ang="0">
                <a:pos x="T6" y="T7"/>
              </a:cxn>
              <a:cxn ang="0">
                <a:pos x="T8" y="T9"/>
              </a:cxn>
              <a:cxn ang="0">
                <a:pos x="T10" y="T11"/>
              </a:cxn>
              <a:cxn ang="0">
                <a:pos x="T12" y="T13"/>
              </a:cxn>
            </a:cxnLst>
            <a:rect l="0" t="0" r="r" b="b"/>
            <a:pathLst>
              <a:path w="501" h="2061">
                <a:moveTo>
                  <a:pt x="499" y="0"/>
                </a:moveTo>
                <a:lnTo>
                  <a:pt x="174" y="348"/>
                </a:lnTo>
                <a:lnTo>
                  <a:pt x="0" y="792"/>
                </a:lnTo>
                <a:lnTo>
                  <a:pt x="0" y="1269"/>
                </a:lnTo>
                <a:lnTo>
                  <a:pt x="174" y="1711"/>
                </a:lnTo>
                <a:lnTo>
                  <a:pt x="499" y="2061"/>
                </a:lnTo>
                <a:lnTo>
                  <a:pt x="501" y="2061"/>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0011" name="Group 27"/>
          <p:cNvGrpSpPr>
            <a:grpSpLocks/>
          </p:cNvGrpSpPr>
          <p:nvPr/>
        </p:nvGrpSpPr>
        <p:grpSpPr bwMode="auto">
          <a:xfrm>
            <a:off x="4329113" y="-76200"/>
            <a:ext cx="4967287" cy="457200"/>
            <a:chOff x="2727" y="-48"/>
            <a:chExt cx="3129" cy="288"/>
          </a:xfrm>
        </p:grpSpPr>
        <p:sp>
          <p:nvSpPr>
            <p:cNvPr id="170012" name="Line 28"/>
            <p:cNvSpPr>
              <a:spLocks noChangeShapeType="1"/>
            </p:cNvSpPr>
            <p:nvPr/>
          </p:nvSpPr>
          <p:spPr bwMode="auto">
            <a:xfrm>
              <a:off x="3159" y="99"/>
              <a:ext cx="441"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0013" name="Line 29"/>
            <p:cNvSpPr>
              <a:spLocks noChangeShapeType="1"/>
            </p:cNvSpPr>
            <p:nvPr/>
          </p:nvSpPr>
          <p:spPr bwMode="auto">
            <a:xfrm flipV="1">
              <a:off x="2727" y="105"/>
              <a:ext cx="432" cy="96"/>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0014" name="Text Box 30"/>
            <p:cNvSpPr txBox="1">
              <a:spLocks noChangeArrowheads="1"/>
            </p:cNvSpPr>
            <p:nvPr/>
          </p:nvSpPr>
          <p:spPr bwMode="auto">
            <a:xfrm>
              <a:off x="3552" y="-48"/>
              <a:ext cx="2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bg1"/>
                  </a:solidFill>
                  <a:effectLst>
                    <a:outerShdw blurRad="38100" dist="38100" dir="2700000" algn="tl">
                      <a:srgbClr val="000000"/>
                    </a:outerShdw>
                  </a:effectLst>
                  <a:latin typeface="Arial" pitchFamily="34" charset="0"/>
                </a:rPr>
                <a:t>Initial Position of point P</a:t>
              </a:r>
              <a:endParaRPr lang="en-GB" sz="2400" b="0">
                <a:solidFill>
                  <a:schemeClr val="bg1"/>
                </a:solidFill>
                <a:effectLst>
                  <a:outerShdw blurRad="38100" dist="38100" dir="2700000" algn="tl">
                    <a:srgbClr val="000000"/>
                  </a:outerShdw>
                </a:effectLst>
                <a:latin typeface="Arial" pitchFamily="34" charset="0"/>
              </a:endParaRPr>
            </a:p>
          </p:txBody>
        </p:sp>
      </p:grpSp>
      <p:sp>
        <p:nvSpPr>
          <p:cNvPr id="170015" name="Text Box 31"/>
          <p:cNvSpPr txBox="1">
            <a:spLocks noChangeArrowheads="1"/>
          </p:cNvSpPr>
          <p:nvPr/>
        </p:nvSpPr>
        <p:spPr bwMode="auto">
          <a:xfrm>
            <a:off x="3943350" y="-14288"/>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O</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16" name="Text Box 32"/>
          <p:cNvSpPr txBox="1">
            <a:spLocks noChangeArrowheads="1"/>
          </p:cNvSpPr>
          <p:nvPr/>
        </p:nvSpPr>
        <p:spPr bwMode="auto">
          <a:xfrm>
            <a:off x="5653088" y="881063"/>
            <a:ext cx="609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1</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17" name="Text Box 33"/>
          <p:cNvSpPr txBox="1">
            <a:spLocks noChangeArrowheads="1"/>
          </p:cNvSpPr>
          <p:nvPr/>
        </p:nvSpPr>
        <p:spPr bwMode="auto">
          <a:xfrm>
            <a:off x="6248400" y="2119313"/>
            <a:ext cx="609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2</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18" name="Text Box 34"/>
          <p:cNvSpPr txBox="1">
            <a:spLocks noChangeArrowheads="1"/>
          </p:cNvSpPr>
          <p:nvPr/>
        </p:nvSpPr>
        <p:spPr bwMode="auto">
          <a:xfrm>
            <a:off x="6138863" y="3319463"/>
            <a:ext cx="609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3</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19" name="Text Box 35"/>
          <p:cNvSpPr txBox="1">
            <a:spLocks noChangeArrowheads="1"/>
          </p:cNvSpPr>
          <p:nvPr/>
        </p:nvSpPr>
        <p:spPr bwMode="auto">
          <a:xfrm>
            <a:off x="5481638" y="411480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4</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20" name="Text Box 36"/>
          <p:cNvSpPr txBox="1">
            <a:spLocks noChangeArrowheads="1"/>
          </p:cNvSpPr>
          <p:nvPr/>
        </p:nvSpPr>
        <p:spPr bwMode="auto">
          <a:xfrm>
            <a:off x="4600575" y="4314825"/>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5</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21" name="Text Box 37"/>
          <p:cNvSpPr txBox="1">
            <a:spLocks noChangeArrowheads="1"/>
          </p:cNvSpPr>
          <p:nvPr/>
        </p:nvSpPr>
        <p:spPr bwMode="auto">
          <a:xfrm>
            <a:off x="4005263" y="4067175"/>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6</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22" name="Text Box 38"/>
          <p:cNvSpPr txBox="1">
            <a:spLocks noChangeArrowheads="1"/>
          </p:cNvSpPr>
          <p:nvPr/>
        </p:nvSpPr>
        <p:spPr bwMode="auto">
          <a:xfrm>
            <a:off x="3733800" y="3486150"/>
            <a:ext cx="609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7</a:t>
            </a:r>
            <a:endParaRPr lang="en-GB" b="0" baseline="-25000">
              <a:solidFill>
                <a:srgbClr val="FFFF00"/>
              </a:solidFill>
              <a:effectLst>
                <a:outerShdw blurRad="38100" dist="38100" dir="2700000" algn="tl">
                  <a:srgbClr val="000000"/>
                </a:outerShdw>
              </a:effectLst>
              <a:latin typeface="Arial" pitchFamily="34" charset="0"/>
            </a:endParaRPr>
          </a:p>
        </p:txBody>
      </p:sp>
      <p:sp>
        <p:nvSpPr>
          <p:cNvPr id="170023" name="Text Box 39"/>
          <p:cNvSpPr txBox="1">
            <a:spLocks noChangeArrowheads="1"/>
          </p:cNvSpPr>
          <p:nvPr/>
        </p:nvSpPr>
        <p:spPr bwMode="auto">
          <a:xfrm>
            <a:off x="3886200" y="3005138"/>
            <a:ext cx="609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b="0">
                <a:solidFill>
                  <a:srgbClr val="FFFF00"/>
                </a:solidFill>
                <a:effectLst>
                  <a:outerShdw blurRad="38100" dist="38100" dir="2700000" algn="tl">
                    <a:srgbClr val="000000"/>
                  </a:outerShdw>
                </a:effectLst>
                <a:latin typeface="Arial" pitchFamily="34" charset="0"/>
              </a:rPr>
              <a:t>P</a:t>
            </a:r>
            <a:r>
              <a:rPr lang="en-US" b="0" baseline="-25000">
                <a:solidFill>
                  <a:srgbClr val="FFFF00"/>
                </a:solidFill>
                <a:effectLst>
                  <a:outerShdw blurRad="38100" dist="38100" dir="2700000" algn="tl">
                    <a:srgbClr val="000000"/>
                  </a:outerShdw>
                </a:effectLst>
                <a:latin typeface="Arial" pitchFamily="34" charset="0"/>
              </a:rPr>
              <a:t>8</a:t>
            </a:r>
            <a:endParaRPr lang="en-GB" b="0" baseline="-25000">
              <a:solidFill>
                <a:srgbClr val="FFFF00"/>
              </a:solidFill>
              <a:effectLst>
                <a:outerShdw blurRad="38100" dist="38100" dir="2700000" algn="tl">
                  <a:srgbClr val="000000"/>
                </a:outerShdw>
              </a:effectLst>
              <a:latin typeface="Arial" pitchFamily="34" charset="0"/>
            </a:endParaRPr>
          </a:p>
        </p:txBody>
      </p:sp>
      <p:grpSp>
        <p:nvGrpSpPr>
          <p:cNvPr id="170024" name="Group 40"/>
          <p:cNvGrpSpPr>
            <a:grpSpLocks/>
          </p:cNvGrpSpPr>
          <p:nvPr/>
        </p:nvGrpSpPr>
        <p:grpSpPr bwMode="auto">
          <a:xfrm>
            <a:off x="3990975" y="338138"/>
            <a:ext cx="652463" cy="2895600"/>
            <a:chOff x="2514" y="213"/>
            <a:chExt cx="411" cy="1824"/>
          </a:xfrm>
        </p:grpSpPr>
        <p:sp>
          <p:nvSpPr>
            <p:cNvPr id="170025" name="Text Box 41"/>
            <p:cNvSpPr txBox="1">
              <a:spLocks noChangeArrowheads="1"/>
            </p:cNvSpPr>
            <p:nvPr/>
          </p:nvSpPr>
          <p:spPr bwMode="auto">
            <a:xfrm>
              <a:off x="2514" y="480"/>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2</a:t>
              </a:r>
              <a:endParaRPr lang="en-GB" sz="3200" b="0">
                <a:solidFill>
                  <a:srgbClr val="FFFF00"/>
                </a:solidFill>
                <a:effectLst>
                  <a:outerShdw blurRad="38100" dist="38100" dir="2700000" algn="tl">
                    <a:srgbClr val="000000"/>
                  </a:outerShdw>
                </a:effectLst>
                <a:latin typeface="plotter"/>
              </a:endParaRPr>
            </a:p>
          </p:txBody>
        </p:sp>
        <p:sp>
          <p:nvSpPr>
            <p:cNvPr id="170026" name="Text Box 42"/>
            <p:cNvSpPr txBox="1">
              <a:spLocks noChangeArrowheads="1"/>
            </p:cNvSpPr>
            <p:nvPr/>
          </p:nvSpPr>
          <p:spPr bwMode="auto">
            <a:xfrm>
              <a:off x="2514" y="21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1</a:t>
              </a:r>
              <a:endParaRPr lang="en-GB" sz="3200" b="0">
                <a:solidFill>
                  <a:srgbClr val="FFFF00"/>
                </a:solidFill>
                <a:effectLst>
                  <a:outerShdw blurRad="38100" dist="38100" dir="2700000" algn="tl">
                    <a:srgbClr val="000000"/>
                  </a:outerShdw>
                </a:effectLst>
                <a:latin typeface="plotter"/>
              </a:endParaRPr>
            </a:p>
          </p:txBody>
        </p:sp>
        <p:sp>
          <p:nvSpPr>
            <p:cNvPr id="170027" name="Freeform 43"/>
            <p:cNvSpPr>
              <a:spLocks/>
            </p:cNvSpPr>
            <p:nvPr/>
          </p:nvSpPr>
          <p:spPr bwMode="auto">
            <a:xfrm>
              <a:off x="2702" y="423"/>
              <a:ext cx="42" cy="43"/>
            </a:xfrm>
            <a:custGeom>
              <a:avLst/>
              <a:gdLst>
                <a:gd name="T0" fmla="*/ 184 w 185"/>
                <a:gd name="T1" fmla="*/ 93 h 184"/>
                <a:gd name="T2" fmla="*/ 158 w 185"/>
                <a:gd name="T3" fmla="*/ 27 h 184"/>
                <a:gd name="T4" fmla="*/ 92 w 185"/>
                <a:gd name="T5" fmla="*/ 0 h 184"/>
                <a:gd name="T6" fmla="*/ 27 w 185"/>
                <a:gd name="T7" fmla="*/ 27 h 184"/>
                <a:gd name="T8" fmla="*/ 0 w 185"/>
                <a:gd name="T9" fmla="*/ 93 h 184"/>
                <a:gd name="T10" fmla="*/ 27 w 185"/>
                <a:gd name="T11" fmla="*/ 158 h 184"/>
                <a:gd name="T12" fmla="*/ 92 w 185"/>
                <a:gd name="T13" fmla="*/ 184 h 184"/>
                <a:gd name="T14" fmla="*/ 158 w 185"/>
                <a:gd name="T15" fmla="*/ 158 h 184"/>
                <a:gd name="T16" fmla="*/ 184 w 185"/>
                <a:gd name="T17" fmla="*/ 93 h 184"/>
                <a:gd name="T18" fmla="*/ 185 w 185"/>
                <a:gd name="T19"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3"/>
                  </a:moveTo>
                  <a:lnTo>
                    <a:pt x="158" y="27"/>
                  </a:lnTo>
                  <a:lnTo>
                    <a:pt x="92" y="0"/>
                  </a:lnTo>
                  <a:lnTo>
                    <a:pt x="27" y="27"/>
                  </a:lnTo>
                  <a:lnTo>
                    <a:pt x="0" y="93"/>
                  </a:lnTo>
                  <a:lnTo>
                    <a:pt x="27" y="158"/>
                  </a:lnTo>
                  <a:lnTo>
                    <a:pt x="92" y="184"/>
                  </a:lnTo>
                  <a:lnTo>
                    <a:pt x="158" y="158"/>
                  </a:lnTo>
                  <a:lnTo>
                    <a:pt x="184" y="93"/>
                  </a:lnTo>
                  <a:lnTo>
                    <a:pt x="185" y="9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28" name="Freeform 44"/>
            <p:cNvSpPr>
              <a:spLocks/>
            </p:cNvSpPr>
            <p:nvPr/>
          </p:nvSpPr>
          <p:spPr bwMode="auto">
            <a:xfrm>
              <a:off x="2702" y="663"/>
              <a:ext cx="42" cy="42"/>
            </a:xfrm>
            <a:custGeom>
              <a:avLst/>
              <a:gdLst>
                <a:gd name="T0" fmla="*/ 184 w 185"/>
                <a:gd name="T1" fmla="*/ 91 h 184"/>
                <a:gd name="T2" fmla="*/ 158 w 185"/>
                <a:gd name="T3" fmla="*/ 27 h 184"/>
                <a:gd name="T4" fmla="*/ 92 w 185"/>
                <a:gd name="T5" fmla="*/ 0 h 184"/>
                <a:gd name="T6" fmla="*/ 27 w 185"/>
                <a:gd name="T7" fmla="*/ 27 h 184"/>
                <a:gd name="T8" fmla="*/ 0 w 185"/>
                <a:gd name="T9" fmla="*/ 91 h 184"/>
                <a:gd name="T10" fmla="*/ 27 w 185"/>
                <a:gd name="T11" fmla="*/ 157 h 184"/>
                <a:gd name="T12" fmla="*/ 92 w 185"/>
                <a:gd name="T13" fmla="*/ 184 h 184"/>
                <a:gd name="T14" fmla="*/ 158 w 185"/>
                <a:gd name="T15" fmla="*/ 157 h 184"/>
                <a:gd name="T16" fmla="*/ 184 w 185"/>
                <a:gd name="T17" fmla="*/ 91 h 184"/>
                <a:gd name="T18" fmla="*/ 185 w 185"/>
                <a:gd name="T19" fmla="*/ 9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1"/>
                  </a:moveTo>
                  <a:lnTo>
                    <a:pt x="158" y="27"/>
                  </a:lnTo>
                  <a:lnTo>
                    <a:pt x="92" y="0"/>
                  </a:lnTo>
                  <a:lnTo>
                    <a:pt x="27" y="27"/>
                  </a:lnTo>
                  <a:lnTo>
                    <a:pt x="0" y="91"/>
                  </a:lnTo>
                  <a:lnTo>
                    <a:pt x="27" y="157"/>
                  </a:lnTo>
                  <a:lnTo>
                    <a:pt x="92" y="184"/>
                  </a:lnTo>
                  <a:lnTo>
                    <a:pt x="158" y="157"/>
                  </a:lnTo>
                  <a:lnTo>
                    <a:pt x="184" y="91"/>
                  </a:lnTo>
                  <a:lnTo>
                    <a:pt x="185" y="9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29" name="Freeform 45"/>
            <p:cNvSpPr>
              <a:spLocks/>
            </p:cNvSpPr>
            <p:nvPr/>
          </p:nvSpPr>
          <p:spPr bwMode="auto">
            <a:xfrm>
              <a:off x="2702" y="900"/>
              <a:ext cx="42" cy="45"/>
            </a:xfrm>
            <a:custGeom>
              <a:avLst/>
              <a:gdLst>
                <a:gd name="T0" fmla="*/ 184 w 185"/>
                <a:gd name="T1" fmla="*/ 92 h 185"/>
                <a:gd name="T2" fmla="*/ 158 w 185"/>
                <a:gd name="T3" fmla="*/ 27 h 185"/>
                <a:gd name="T4" fmla="*/ 92 w 185"/>
                <a:gd name="T5" fmla="*/ 0 h 185"/>
                <a:gd name="T6" fmla="*/ 27 w 185"/>
                <a:gd name="T7" fmla="*/ 27 h 185"/>
                <a:gd name="T8" fmla="*/ 0 w 185"/>
                <a:gd name="T9" fmla="*/ 92 h 185"/>
                <a:gd name="T10" fmla="*/ 27 w 185"/>
                <a:gd name="T11" fmla="*/ 158 h 185"/>
                <a:gd name="T12" fmla="*/ 92 w 185"/>
                <a:gd name="T13" fmla="*/ 185 h 185"/>
                <a:gd name="T14" fmla="*/ 158 w 185"/>
                <a:gd name="T15" fmla="*/ 158 h 185"/>
                <a:gd name="T16" fmla="*/ 184 w 185"/>
                <a:gd name="T17" fmla="*/ 92 h 185"/>
                <a:gd name="T18" fmla="*/ 185 w 185"/>
                <a:gd name="T19"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5">
                  <a:moveTo>
                    <a:pt x="184" y="92"/>
                  </a:moveTo>
                  <a:lnTo>
                    <a:pt x="158" y="27"/>
                  </a:lnTo>
                  <a:lnTo>
                    <a:pt x="92" y="0"/>
                  </a:lnTo>
                  <a:lnTo>
                    <a:pt x="27" y="27"/>
                  </a:lnTo>
                  <a:lnTo>
                    <a:pt x="0" y="92"/>
                  </a:lnTo>
                  <a:lnTo>
                    <a:pt x="27" y="158"/>
                  </a:lnTo>
                  <a:lnTo>
                    <a:pt x="92" y="185"/>
                  </a:lnTo>
                  <a:lnTo>
                    <a:pt x="158" y="158"/>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30" name="Freeform 46"/>
            <p:cNvSpPr>
              <a:spLocks/>
            </p:cNvSpPr>
            <p:nvPr/>
          </p:nvSpPr>
          <p:spPr bwMode="auto">
            <a:xfrm>
              <a:off x="2702" y="1140"/>
              <a:ext cx="42" cy="42"/>
            </a:xfrm>
            <a:custGeom>
              <a:avLst/>
              <a:gdLst>
                <a:gd name="T0" fmla="*/ 184 w 185"/>
                <a:gd name="T1" fmla="*/ 92 h 184"/>
                <a:gd name="T2" fmla="*/ 158 w 185"/>
                <a:gd name="T3" fmla="*/ 27 h 184"/>
                <a:gd name="T4" fmla="*/ 92 w 185"/>
                <a:gd name="T5" fmla="*/ 0 h 184"/>
                <a:gd name="T6" fmla="*/ 27 w 185"/>
                <a:gd name="T7" fmla="*/ 27 h 184"/>
                <a:gd name="T8" fmla="*/ 0 w 185"/>
                <a:gd name="T9" fmla="*/ 92 h 184"/>
                <a:gd name="T10" fmla="*/ 27 w 185"/>
                <a:gd name="T11" fmla="*/ 158 h 184"/>
                <a:gd name="T12" fmla="*/ 92 w 185"/>
                <a:gd name="T13" fmla="*/ 184 h 184"/>
                <a:gd name="T14" fmla="*/ 158 w 185"/>
                <a:gd name="T15" fmla="*/ 158 h 184"/>
                <a:gd name="T16" fmla="*/ 184 w 185"/>
                <a:gd name="T17" fmla="*/ 92 h 184"/>
                <a:gd name="T18" fmla="*/ 185 w 185"/>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2"/>
                  </a:moveTo>
                  <a:lnTo>
                    <a:pt x="158" y="27"/>
                  </a:lnTo>
                  <a:lnTo>
                    <a:pt x="92" y="0"/>
                  </a:lnTo>
                  <a:lnTo>
                    <a:pt x="27" y="27"/>
                  </a:lnTo>
                  <a:lnTo>
                    <a:pt x="0" y="92"/>
                  </a:lnTo>
                  <a:lnTo>
                    <a:pt x="27" y="158"/>
                  </a:lnTo>
                  <a:lnTo>
                    <a:pt x="92" y="184"/>
                  </a:lnTo>
                  <a:lnTo>
                    <a:pt x="158" y="158"/>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31" name="Freeform 47"/>
            <p:cNvSpPr>
              <a:spLocks/>
            </p:cNvSpPr>
            <p:nvPr/>
          </p:nvSpPr>
          <p:spPr bwMode="auto">
            <a:xfrm>
              <a:off x="2702" y="1379"/>
              <a:ext cx="42" cy="43"/>
            </a:xfrm>
            <a:custGeom>
              <a:avLst/>
              <a:gdLst>
                <a:gd name="T0" fmla="*/ 184 w 185"/>
                <a:gd name="T1" fmla="*/ 92 h 185"/>
                <a:gd name="T2" fmla="*/ 158 w 185"/>
                <a:gd name="T3" fmla="*/ 28 h 185"/>
                <a:gd name="T4" fmla="*/ 92 w 185"/>
                <a:gd name="T5" fmla="*/ 0 h 185"/>
                <a:gd name="T6" fmla="*/ 27 w 185"/>
                <a:gd name="T7" fmla="*/ 28 h 185"/>
                <a:gd name="T8" fmla="*/ 0 w 185"/>
                <a:gd name="T9" fmla="*/ 92 h 185"/>
                <a:gd name="T10" fmla="*/ 27 w 185"/>
                <a:gd name="T11" fmla="*/ 158 h 185"/>
                <a:gd name="T12" fmla="*/ 92 w 185"/>
                <a:gd name="T13" fmla="*/ 185 h 185"/>
                <a:gd name="T14" fmla="*/ 158 w 185"/>
                <a:gd name="T15" fmla="*/ 158 h 185"/>
                <a:gd name="T16" fmla="*/ 184 w 185"/>
                <a:gd name="T17" fmla="*/ 92 h 185"/>
                <a:gd name="T18" fmla="*/ 185 w 185"/>
                <a:gd name="T19" fmla="*/ 9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5">
                  <a:moveTo>
                    <a:pt x="184" y="92"/>
                  </a:moveTo>
                  <a:lnTo>
                    <a:pt x="158" y="28"/>
                  </a:lnTo>
                  <a:lnTo>
                    <a:pt x="92" y="0"/>
                  </a:lnTo>
                  <a:lnTo>
                    <a:pt x="27" y="28"/>
                  </a:lnTo>
                  <a:lnTo>
                    <a:pt x="0" y="92"/>
                  </a:lnTo>
                  <a:lnTo>
                    <a:pt x="27" y="158"/>
                  </a:lnTo>
                  <a:lnTo>
                    <a:pt x="92" y="185"/>
                  </a:lnTo>
                  <a:lnTo>
                    <a:pt x="158" y="158"/>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32" name="Freeform 48"/>
            <p:cNvSpPr>
              <a:spLocks/>
            </p:cNvSpPr>
            <p:nvPr/>
          </p:nvSpPr>
          <p:spPr bwMode="auto">
            <a:xfrm>
              <a:off x="2702" y="1619"/>
              <a:ext cx="42" cy="42"/>
            </a:xfrm>
            <a:custGeom>
              <a:avLst/>
              <a:gdLst>
                <a:gd name="T0" fmla="*/ 184 w 185"/>
                <a:gd name="T1" fmla="*/ 93 h 186"/>
                <a:gd name="T2" fmla="*/ 158 w 185"/>
                <a:gd name="T3" fmla="*/ 28 h 186"/>
                <a:gd name="T4" fmla="*/ 92 w 185"/>
                <a:gd name="T5" fmla="*/ 0 h 186"/>
                <a:gd name="T6" fmla="*/ 27 w 185"/>
                <a:gd name="T7" fmla="*/ 28 h 186"/>
                <a:gd name="T8" fmla="*/ 0 w 185"/>
                <a:gd name="T9" fmla="*/ 93 h 186"/>
                <a:gd name="T10" fmla="*/ 27 w 185"/>
                <a:gd name="T11" fmla="*/ 158 h 186"/>
                <a:gd name="T12" fmla="*/ 92 w 185"/>
                <a:gd name="T13" fmla="*/ 186 h 186"/>
                <a:gd name="T14" fmla="*/ 158 w 185"/>
                <a:gd name="T15" fmla="*/ 158 h 186"/>
                <a:gd name="T16" fmla="*/ 184 w 185"/>
                <a:gd name="T17" fmla="*/ 93 h 186"/>
                <a:gd name="T18" fmla="*/ 185 w 185"/>
                <a:gd name="T19"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6">
                  <a:moveTo>
                    <a:pt x="184" y="93"/>
                  </a:moveTo>
                  <a:lnTo>
                    <a:pt x="158" y="28"/>
                  </a:lnTo>
                  <a:lnTo>
                    <a:pt x="92" y="0"/>
                  </a:lnTo>
                  <a:lnTo>
                    <a:pt x="27" y="28"/>
                  </a:lnTo>
                  <a:lnTo>
                    <a:pt x="0" y="93"/>
                  </a:lnTo>
                  <a:lnTo>
                    <a:pt x="27" y="158"/>
                  </a:lnTo>
                  <a:lnTo>
                    <a:pt x="92" y="186"/>
                  </a:lnTo>
                  <a:lnTo>
                    <a:pt x="158" y="158"/>
                  </a:lnTo>
                  <a:lnTo>
                    <a:pt x="184" y="93"/>
                  </a:lnTo>
                  <a:lnTo>
                    <a:pt x="185" y="9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33" name="Freeform 49"/>
            <p:cNvSpPr>
              <a:spLocks/>
            </p:cNvSpPr>
            <p:nvPr/>
          </p:nvSpPr>
          <p:spPr bwMode="auto">
            <a:xfrm>
              <a:off x="2702" y="1858"/>
              <a:ext cx="42" cy="43"/>
            </a:xfrm>
            <a:custGeom>
              <a:avLst/>
              <a:gdLst>
                <a:gd name="T0" fmla="*/ 184 w 185"/>
                <a:gd name="T1" fmla="*/ 93 h 186"/>
                <a:gd name="T2" fmla="*/ 158 w 185"/>
                <a:gd name="T3" fmla="*/ 27 h 186"/>
                <a:gd name="T4" fmla="*/ 92 w 185"/>
                <a:gd name="T5" fmla="*/ 0 h 186"/>
                <a:gd name="T6" fmla="*/ 27 w 185"/>
                <a:gd name="T7" fmla="*/ 27 h 186"/>
                <a:gd name="T8" fmla="*/ 0 w 185"/>
                <a:gd name="T9" fmla="*/ 93 h 186"/>
                <a:gd name="T10" fmla="*/ 27 w 185"/>
                <a:gd name="T11" fmla="*/ 158 h 186"/>
                <a:gd name="T12" fmla="*/ 92 w 185"/>
                <a:gd name="T13" fmla="*/ 186 h 186"/>
                <a:gd name="T14" fmla="*/ 158 w 185"/>
                <a:gd name="T15" fmla="*/ 158 h 186"/>
                <a:gd name="T16" fmla="*/ 184 w 185"/>
                <a:gd name="T17" fmla="*/ 93 h 186"/>
                <a:gd name="T18" fmla="*/ 185 w 185"/>
                <a:gd name="T19" fmla="*/ 9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6">
                  <a:moveTo>
                    <a:pt x="184" y="93"/>
                  </a:moveTo>
                  <a:lnTo>
                    <a:pt x="158" y="27"/>
                  </a:lnTo>
                  <a:lnTo>
                    <a:pt x="92" y="0"/>
                  </a:lnTo>
                  <a:lnTo>
                    <a:pt x="27" y="27"/>
                  </a:lnTo>
                  <a:lnTo>
                    <a:pt x="0" y="93"/>
                  </a:lnTo>
                  <a:lnTo>
                    <a:pt x="27" y="158"/>
                  </a:lnTo>
                  <a:lnTo>
                    <a:pt x="92" y="186"/>
                  </a:lnTo>
                  <a:lnTo>
                    <a:pt x="158" y="158"/>
                  </a:lnTo>
                  <a:lnTo>
                    <a:pt x="184" y="93"/>
                  </a:lnTo>
                  <a:lnTo>
                    <a:pt x="185" y="9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34" name="Text Box 50"/>
            <p:cNvSpPr txBox="1">
              <a:spLocks noChangeArrowheads="1"/>
            </p:cNvSpPr>
            <p:nvPr/>
          </p:nvSpPr>
          <p:spPr bwMode="auto">
            <a:xfrm>
              <a:off x="2526" y="709"/>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3</a:t>
              </a:r>
              <a:endParaRPr lang="en-GB" sz="3200" b="0">
                <a:solidFill>
                  <a:srgbClr val="FFFF00"/>
                </a:solidFill>
                <a:effectLst>
                  <a:outerShdw blurRad="38100" dist="38100" dir="2700000" algn="tl">
                    <a:srgbClr val="000000"/>
                  </a:outerShdw>
                </a:effectLst>
                <a:latin typeface="plotter"/>
              </a:endParaRPr>
            </a:p>
          </p:txBody>
        </p:sp>
        <p:sp>
          <p:nvSpPr>
            <p:cNvPr id="170035" name="Text Box 51"/>
            <p:cNvSpPr txBox="1">
              <a:spLocks noChangeArrowheads="1"/>
            </p:cNvSpPr>
            <p:nvPr/>
          </p:nvSpPr>
          <p:spPr bwMode="auto">
            <a:xfrm>
              <a:off x="2517" y="952"/>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4</a:t>
              </a:r>
              <a:endParaRPr lang="en-GB" sz="3200" b="0">
                <a:solidFill>
                  <a:srgbClr val="FFFF00"/>
                </a:solidFill>
                <a:effectLst>
                  <a:outerShdw blurRad="38100" dist="38100" dir="2700000" algn="tl">
                    <a:srgbClr val="000000"/>
                  </a:outerShdw>
                </a:effectLst>
                <a:latin typeface="plotter"/>
              </a:endParaRPr>
            </a:p>
          </p:txBody>
        </p:sp>
        <p:sp>
          <p:nvSpPr>
            <p:cNvPr id="170036" name="Text Box 52"/>
            <p:cNvSpPr txBox="1">
              <a:spLocks noChangeArrowheads="1"/>
            </p:cNvSpPr>
            <p:nvPr/>
          </p:nvSpPr>
          <p:spPr bwMode="auto">
            <a:xfrm>
              <a:off x="2526" y="118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5</a:t>
              </a:r>
              <a:endParaRPr lang="en-GB" sz="3200" b="0">
                <a:solidFill>
                  <a:srgbClr val="FFFF00"/>
                </a:solidFill>
                <a:effectLst>
                  <a:outerShdw blurRad="38100" dist="38100" dir="2700000" algn="tl">
                    <a:srgbClr val="000000"/>
                  </a:outerShdw>
                </a:effectLst>
                <a:latin typeface="plotter"/>
              </a:endParaRPr>
            </a:p>
          </p:txBody>
        </p:sp>
        <p:sp>
          <p:nvSpPr>
            <p:cNvPr id="170037" name="Text Box 53"/>
            <p:cNvSpPr txBox="1">
              <a:spLocks noChangeArrowheads="1"/>
            </p:cNvSpPr>
            <p:nvPr/>
          </p:nvSpPr>
          <p:spPr bwMode="auto">
            <a:xfrm>
              <a:off x="2526" y="1437"/>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6</a:t>
              </a:r>
              <a:endParaRPr lang="en-GB" sz="3200" b="0">
                <a:solidFill>
                  <a:srgbClr val="FFFF00"/>
                </a:solidFill>
                <a:effectLst>
                  <a:outerShdw blurRad="38100" dist="38100" dir="2700000" algn="tl">
                    <a:srgbClr val="000000"/>
                  </a:outerShdw>
                </a:effectLst>
                <a:latin typeface="plotter"/>
              </a:endParaRPr>
            </a:p>
          </p:txBody>
        </p:sp>
        <p:sp>
          <p:nvSpPr>
            <p:cNvPr id="170038" name="Text Box 54"/>
            <p:cNvSpPr txBox="1">
              <a:spLocks noChangeArrowheads="1"/>
            </p:cNvSpPr>
            <p:nvPr/>
          </p:nvSpPr>
          <p:spPr bwMode="auto">
            <a:xfrm>
              <a:off x="2541" y="1672"/>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7</a:t>
              </a:r>
              <a:endParaRPr lang="en-GB" sz="3200" b="0">
                <a:solidFill>
                  <a:srgbClr val="FFFF00"/>
                </a:solidFill>
                <a:effectLst>
                  <a:outerShdw blurRad="38100" dist="38100" dir="2700000" algn="tl">
                    <a:srgbClr val="000000"/>
                  </a:outerShdw>
                </a:effectLst>
                <a:latin typeface="plotter"/>
              </a:endParaRPr>
            </a:p>
          </p:txBody>
        </p:sp>
      </p:grpSp>
      <p:sp>
        <p:nvSpPr>
          <p:cNvPr id="170039" name="Text Box 55"/>
          <p:cNvSpPr txBox="1">
            <a:spLocks noChangeArrowheads="1"/>
          </p:cNvSpPr>
          <p:nvPr/>
        </p:nvSpPr>
        <p:spPr bwMode="auto">
          <a:xfrm>
            <a:off x="4114800" y="312420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rgbClr val="FF6600"/>
                </a:solidFill>
                <a:effectLst>
                  <a:outerShdw blurRad="38100" dist="38100" dir="2700000" algn="tl">
                    <a:srgbClr val="000000"/>
                  </a:outerShdw>
                </a:effectLst>
                <a:latin typeface="Arial" pitchFamily="34" charset="0"/>
              </a:rPr>
              <a:t>O</a:t>
            </a:r>
            <a:endParaRPr lang="en-GB" sz="2800" baseline="-25000">
              <a:solidFill>
                <a:srgbClr val="FF6600"/>
              </a:solidFill>
              <a:effectLst>
                <a:outerShdw blurRad="38100" dist="38100" dir="2700000" algn="tl">
                  <a:srgbClr val="000000"/>
                </a:outerShdw>
              </a:effectLst>
              <a:latin typeface="Arial" pitchFamily="34" charset="0"/>
            </a:endParaRPr>
          </a:p>
        </p:txBody>
      </p:sp>
      <p:grpSp>
        <p:nvGrpSpPr>
          <p:cNvPr id="170040" name="Group 56"/>
          <p:cNvGrpSpPr>
            <a:grpSpLocks/>
          </p:cNvGrpSpPr>
          <p:nvPr/>
        </p:nvGrpSpPr>
        <p:grpSpPr bwMode="auto">
          <a:xfrm>
            <a:off x="1295400" y="304800"/>
            <a:ext cx="6705600" cy="6629400"/>
            <a:chOff x="816" y="192"/>
            <a:chExt cx="4224" cy="4176"/>
          </a:xfrm>
        </p:grpSpPr>
        <p:sp>
          <p:nvSpPr>
            <p:cNvPr id="170041" name="Text Box 57"/>
            <p:cNvSpPr txBox="1">
              <a:spLocks noChangeArrowheads="1"/>
            </p:cNvSpPr>
            <p:nvPr/>
          </p:nvSpPr>
          <p:spPr bwMode="auto">
            <a:xfrm>
              <a:off x="3696" y="192"/>
              <a:ext cx="38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b="0">
                  <a:solidFill>
                    <a:srgbClr val="FFFF00"/>
                  </a:solidFill>
                  <a:effectLst>
                    <a:outerShdw blurRad="38100" dist="38100" dir="2700000" algn="tl">
                      <a:srgbClr val="000000"/>
                    </a:outerShdw>
                  </a:effectLst>
                  <a:latin typeface="plotter"/>
                </a:rPr>
                <a:t>1</a:t>
              </a:r>
              <a:endParaRPr lang="en-GB" sz="2800" b="0">
                <a:solidFill>
                  <a:srgbClr val="FFFF00"/>
                </a:solidFill>
                <a:effectLst>
                  <a:outerShdw blurRad="38100" dist="38100" dir="2700000" algn="tl">
                    <a:srgbClr val="000000"/>
                  </a:outerShdw>
                </a:effectLst>
                <a:latin typeface="plotter"/>
              </a:endParaRPr>
            </a:p>
          </p:txBody>
        </p:sp>
        <p:sp>
          <p:nvSpPr>
            <p:cNvPr id="170042" name="Text Box 58"/>
            <p:cNvSpPr txBox="1">
              <a:spLocks noChangeArrowheads="1"/>
            </p:cNvSpPr>
            <p:nvPr/>
          </p:nvSpPr>
          <p:spPr bwMode="auto">
            <a:xfrm>
              <a:off x="4368" y="88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2</a:t>
              </a:r>
              <a:endParaRPr lang="en-GB" sz="3200" b="0">
                <a:solidFill>
                  <a:srgbClr val="FFFF00"/>
                </a:solidFill>
                <a:effectLst>
                  <a:outerShdw blurRad="38100" dist="38100" dir="2700000" algn="tl">
                    <a:srgbClr val="000000"/>
                  </a:outerShdw>
                </a:effectLst>
                <a:latin typeface="plotter"/>
              </a:endParaRPr>
            </a:p>
          </p:txBody>
        </p:sp>
        <p:sp>
          <p:nvSpPr>
            <p:cNvPr id="170043" name="Text Box 59"/>
            <p:cNvSpPr txBox="1">
              <a:spLocks noChangeArrowheads="1"/>
            </p:cNvSpPr>
            <p:nvPr/>
          </p:nvSpPr>
          <p:spPr bwMode="auto">
            <a:xfrm>
              <a:off x="4656" y="1915"/>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3</a:t>
              </a:r>
              <a:endParaRPr lang="en-GB" sz="3200" b="0">
                <a:solidFill>
                  <a:srgbClr val="FFFF00"/>
                </a:solidFill>
                <a:effectLst>
                  <a:outerShdw blurRad="38100" dist="38100" dir="2700000" algn="tl">
                    <a:srgbClr val="000000"/>
                  </a:outerShdw>
                </a:effectLst>
                <a:latin typeface="plotter"/>
              </a:endParaRPr>
            </a:p>
          </p:txBody>
        </p:sp>
        <p:sp>
          <p:nvSpPr>
            <p:cNvPr id="170044" name="Text Box 60"/>
            <p:cNvSpPr txBox="1">
              <a:spLocks noChangeArrowheads="1"/>
            </p:cNvSpPr>
            <p:nvPr/>
          </p:nvSpPr>
          <p:spPr bwMode="auto">
            <a:xfrm>
              <a:off x="4380" y="292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4</a:t>
              </a:r>
              <a:endParaRPr lang="en-GB" sz="3200" b="0">
                <a:solidFill>
                  <a:srgbClr val="FFFF00"/>
                </a:solidFill>
                <a:effectLst>
                  <a:outerShdw blurRad="38100" dist="38100" dir="2700000" algn="tl">
                    <a:srgbClr val="000000"/>
                  </a:outerShdw>
                </a:effectLst>
                <a:latin typeface="plotter"/>
              </a:endParaRPr>
            </a:p>
          </p:txBody>
        </p:sp>
        <p:sp>
          <p:nvSpPr>
            <p:cNvPr id="170045" name="Text Box 61"/>
            <p:cNvSpPr txBox="1">
              <a:spLocks noChangeArrowheads="1"/>
            </p:cNvSpPr>
            <p:nvPr/>
          </p:nvSpPr>
          <p:spPr bwMode="auto">
            <a:xfrm>
              <a:off x="3600" y="3715"/>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5</a:t>
              </a:r>
              <a:endParaRPr lang="en-GB" sz="3200" b="0">
                <a:solidFill>
                  <a:srgbClr val="FFFF00"/>
                </a:solidFill>
                <a:effectLst>
                  <a:outerShdw blurRad="38100" dist="38100" dir="2700000" algn="tl">
                    <a:srgbClr val="000000"/>
                  </a:outerShdw>
                </a:effectLst>
                <a:latin typeface="plotter"/>
              </a:endParaRPr>
            </a:p>
          </p:txBody>
        </p:sp>
        <p:sp>
          <p:nvSpPr>
            <p:cNvPr id="170046" name="Text Box 62"/>
            <p:cNvSpPr txBox="1">
              <a:spLocks noChangeArrowheads="1"/>
            </p:cNvSpPr>
            <p:nvPr/>
          </p:nvSpPr>
          <p:spPr bwMode="auto">
            <a:xfrm>
              <a:off x="2622" y="400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6</a:t>
              </a:r>
              <a:endParaRPr lang="en-GB" sz="3200" b="0">
                <a:solidFill>
                  <a:srgbClr val="FFFF00"/>
                </a:solidFill>
                <a:effectLst>
                  <a:outerShdw blurRad="38100" dist="38100" dir="2700000" algn="tl">
                    <a:srgbClr val="000000"/>
                  </a:outerShdw>
                </a:effectLst>
                <a:latin typeface="plotter"/>
              </a:endParaRPr>
            </a:p>
          </p:txBody>
        </p:sp>
        <p:sp>
          <p:nvSpPr>
            <p:cNvPr id="170047" name="Text Box 63"/>
            <p:cNvSpPr txBox="1">
              <a:spLocks noChangeArrowheads="1"/>
            </p:cNvSpPr>
            <p:nvPr/>
          </p:nvSpPr>
          <p:spPr bwMode="auto">
            <a:xfrm>
              <a:off x="1584" y="3763"/>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7</a:t>
              </a:r>
              <a:endParaRPr lang="en-GB" sz="3200" b="0">
                <a:solidFill>
                  <a:srgbClr val="FFFF00"/>
                </a:solidFill>
                <a:effectLst>
                  <a:outerShdw blurRad="38100" dist="38100" dir="2700000" algn="tl">
                    <a:srgbClr val="000000"/>
                  </a:outerShdw>
                </a:effectLst>
                <a:latin typeface="plotter"/>
              </a:endParaRPr>
            </a:p>
          </p:txBody>
        </p:sp>
        <p:sp>
          <p:nvSpPr>
            <p:cNvPr id="170048" name="Text Box 64"/>
            <p:cNvSpPr txBox="1">
              <a:spLocks noChangeArrowheads="1"/>
            </p:cNvSpPr>
            <p:nvPr/>
          </p:nvSpPr>
          <p:spPr bwMode="auto">
            <a:xfrm>
              <a:off x="816" y="3024"/>
              <a:ext cx="38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rgbClr val="FFFF00"/>
                  </a:solidFill>
                  <a:effectLst>
                    <a:outerShdw blurRad="38100" dist="38100" dir="2700000" algn="tl">
                      <a:srgbClr val="000000"/>
                    </a:outerShdw>
                  </a:effectLst>
                  <a:latin typeface="plotter"/>
                </a:rPr>
                <a:t>8</a:t>
              </a:r>
              <a:endParaRPr lang="en-GB" sz="3200" b="0">
                <a:solidFill>
                  <a:srgbClr val="FFFF00"/>
                </a:solidFill>
                <a:effectLst>
                  <a:outerShdw blurRad="38100" dist="38100" dir="2700000" algn="tl">
                    <a:srgbClr val="000000"/>
                  </a:outerShdw>
                </a:effectLst>
                <a:latin typeface="plotter"/>
              </a:endParaRPr>
            </a:p>
          </p:txBody>
        </p:sp>
      </p:grpSp>
      <p:sp>
        <p:nvSpPr>
          <p:cNvPr id="170049" name="Text Box 65"/>
          <p:cNvSpPr txBox="1">
            <a:spLocks noChangeArrowheads="1"/>
          </p:cNvSpPr>
          <p:nvPr/>
        </p:nvSpPr>
        <p:spPr bwMode="auto">
          <a:xfrm>
            <a:off x="228600" y="228600"/>
            <a:ext cx="2209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00CCFF"/>
                </a:solidFill>
                <a:effectLst/>
                <a:latin typeface="Arial" pitchFamily="34" charset="0"/>
              </a:rPr>
              <a:t>2/3 X 360</a:t>
            </a:r>
            <a:r>
              <a:rPr lang="en-US" sz="2800" b="0">
                <a:solidFill>
                  <a:srgbClr val="00CCFF"/>
                </a:solidFill>
                <a:effectLst/>
                <a:latin typeface="Arial" pitchFamily="34" charset="0"/>
                <a:cs typeface="Arial" pitchFamily="34" charset="0"/>
              </a:rPr>
              <a:t>°</a:t>
            </a:r>
            <a:endParaRPr lang="en-US" sz="2800" b="0">
              <a:solidFill>
                <a:srgbClr val="00CCFF"/>
              </a:solidFill>
              <a:effectLst/>
              <a:latin typeface="Arial" pitchFamily="34" charset="0"/>
            </a:endParaRPr>
          </a:p>
        </p:txBody>
      </p:sp>
      <p:sp>
        <p:nvSpPr>
          <p:cNvPr id="170050" name="Text Box 66"/>
          <p:cNvSpPr txBox="1">
            <a:spLocks noChangeArrowheads="1"/>
          </p:cNvSpPr>
          <p:nvPr/>
        </p:nvSpPr>
        <p:spPr bwMode="auto">
          <a:xfrm>
            <a:off x="228600" y="776288"/>
            <a:ext cx="2209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00CCFF"/>
                </a:solidFill>
                <a:effectLst/>
                <a:latin typeface="Arial" pitchFamily="34" charset="0"/>
              </a:rPr>
              <a:t> =  240</a:t>
            </a:r>
            <a:r>
              <a:rPr lang="en-US" sz="2800" b="0">
                <a:solidFill>
                  <a:srgbClr val="00CCFF"/>
                </a:solidFill>
                <a:effectLst/>
                <a:latin typeface="Arial" pitchFamily="34" charset="0"/>
                <a:cs typeface="Arial" pitchFamily="34" charset="0"/>
              </a:rPr>
              <a:t>°</a:t>
            </a:r>
            <a:endParaRPr lang="en-US" sz="2800" b="0">
              <a:solidFill>
                <a:srgbClr val="00CCFF"/>
              </a:solidFill>
              <a:effectLst/>
              <a:latin typeface="Arial" pitchFamily="34" charset="0"/>
            </a:endParaRPr>
          </a:p>
        </p:txBody>
      </p:sp>
      <p:grpSp>
        <p:nvGrpSpPr>
          <p:cNvPr id="170051" name="Group 67"/>
          <p:cNvGrpSpPr>
            <a:grpSpLocks/>
          </p:cNvGrpSpPr>
          <p:nvPr/>
        </p:nvGrpSpPr>
        <p:grpSpPr bwMode="auto">
          <a:xfrm>
            <a:off x="2994025" y="2635250"/>
            <a:ext cx="1273175" cy="1004888"/>
            <a:chOff x="1920" y="1660"/>
            <a:chExt cx="802" cy="633"/>
          </a:xfrm>
        </p:grpSpPr>
        <p:sp>
          <p:nvSpPr>
            <p:cNvPr id="170052" name="Freeform 68"/>
            <p:cNvSpPr>
              <a:spLocks/>
            </p:cNvSpPr>
            <p:nvPr/>
          </p:nvSpPr>
          <p:spPr bwMode="auto">
            <a:xfrm>
              <a:off x="2377" y="1771"/>
              <a:ext cx="345" cy="522"/>
            </a:xfrm>
            <a:custGeom>
              <a:avLst/>
              <a:gdLst>
                <a:gd name="T0" fmla="*/ 1492 w 1492"/>
                <a:gd name="T1" fmla="*/ 0 h 2246"/>
                <a:gd name="T2" fmla="*/ 1052 w 1492"/>
                <a:gd name="T3" fmla="*/ 67 h 2246"/>
                <a:gd name="T4" fmla="*/ 649 w 1492"/>
                <a:gd name="T5" fmla="*/ 260 h 2246"/>
                <a:gd name="T6" fmla="*/ 323 w 1492"/>
                <a:gd name="T7" fmla="*/ 564 h 2246"/>
                <a:gd name="T8" fmla="*/ 99 w 1492"/>
                <a:gd name="T9" fmla="*/ 950 h 2246"/>
                <a:gd name="T10" fmla="*/ 0 w 1492"/>
                <a:gd name="T11" fmla="*/ 1385 h 2246"/>
                <a:gd name="T12" fmla="*/ 34 w 1492"/>
                <a:gd name="T13" fmla="*/ 1831 h 2246"/>
                <a:gd name="T14" fmla="*/ 196 w 1492"/>
                <a:gd name="T15" fmla="*/ 2246 h 2246"/>
                <a:gd name="T16" fmla="*/ 198 w 1492"/>
                <a:gd name="T17" fmla="*/ 2246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2" h="2246">
                  <a:moveTo>
                    <a:pt x="1492" y="0"/>
                  </a:moveTo>
                  <a:lnTo>
                    <a:pt x="1052" y="67"/>
                  </a:lnTo>
                  <a:lnTo>
                    <a:pt x="649" y="260"/>
                  </a:lnTo>
                  <a:lnTo>
                    <a:pt x="323" y="564"/>
                  </a:lnTo>
                  <a:lnTo>
                    <a:pt x="99" y="950"/>
                  </a:lnTo>
                  <a:lnTo>
                    <a:pt x="0" y="1385"/>
                  </a:lnTo>
                  <a:lnTo>
                    <a:pt x="34" y="1831"/>
                  </a:lnTo>
                  <a:lnTo>
                    <a:pt x="196" y="2246"/>
                  </a:lnTo>
                  <a:lnTo>
                    <a:pt x="198" y="2246"/>
                  </a:lnTo>
                </a:path>
              </a:pathLst>
            </a:custGeom>
            <a:noFill/>
            <a:ln w="38100" cmpd="sng">
              <a:solidFill>
                <a:srgbClr val="CC0099"/>
              </a:solidFill>
              <a:prstDash val="solid"/>
              <a:round/>
              <a:headEnd type="stealth" w="lg" len="lg"/>
              <a:tailEnd type="stealth" w="lg"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0053" name="Text Box 69"/>
            <p:cNvSpPr txBox="1">
              <a:spLocks noChangeArrowheads="1"/>
            </p:cNvSpPr>
            <p:nvPr/>
          </p:nvSpPr>
          <p:spPr bwMode="auto">
            <a:xfrm>
              <a:off x="1920" y="1660"/>
              <a:ext cx="756"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b="0">
                  <a:solidFill>
                    <a:srgbClr val="CC0099"/>
                  </a:solidFill>
                  <a:effectLst>
                    <a:outerShdw blurRad="38100" dist="38100" dir="2700000" algn="tl">
                      <a:srgbClr val="000000"/>
                    </a:outerShdw>
                  </a:effectLst>
                  <a:latin typeface="plotter"/>
                </a:rPr>
                <a:t>120º</a:t>
              </a:r>
              <a:endParaRPr lang="en-GB" sz="3600" b="0">
                <a:solidFill>
                  <a:srgbClr val="CC0099"/>
                </a:solidFill>
                <a:effectLst>
                  <a:outerShdw blurRad="38100" dist="38100" dir="2700000" algn="tl">
                    <a:srgbClr val="000000"/>
                  </a:outerShdw>
                </a:effectLst>
                <a:latin typeface="plotter"/>
              </a:endParaRPr>
            </a:p>
          </p:txBody>
        </p:sp>
      </p:grpSp>
      <p:sp>
        <p:nvSpPr>
          <p:cNvPr id="170054" name="Arc 70"/>
          <p:cNvSpPr>
            <a:spLocks/>
          </p:cNvSpPr>
          <p:nvPr/>
        </p:nvSpPr>
        <p:spPr bwMode="auto">
          <a:xfrm>
            <a:off x="7086600" y="609600"/>
            <a:ext cx="609600" cy="7620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38100">
            <a:solidFill>
              <a:schemeClr val="bg1"/>
            </a:solidFill>
            <a:round/>
            <a:headEn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0049">
                                            <p:txEl>
                                              <p:pRg st="0" end="0"/>
                                            </p:txEl>
                                          </p:spTgt>
                                        </p:tgtEl>
                                        <p:attrNameLst>
                                          <p:attrName>style.visibility</p:attrName>
                                        </p:attrNameLst>
                                      </p:cBhvr>
                                      <p:to>
                                        <p:strVal val="visible"/>
                                      </p:to>
                                    </p:set>
                                    <p:animEffect transition="in" filter="dissolve">
                                      <p:cBhvr>
                                        <p:cTn id="7" dur="500"/>
                                        <p:tgtEl>
                                          <p:spTgt spid="17004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0050">
                                            <p:txEl>
                                              <p:pRg st="0" end="0"/>
                                            </p:txEl>
                                          </p:spTgt>
                                        </p:tgtEl>
                                        <p:attrNameLst>
                                          <p:attrName>style.visibility</p:attrName>
                                        </p:attrNameLst>
                                      </p:cBhvr>
                                      <p:to>
                                        <p:strVal val="visible"/>
                                      </p:to>
                                    </p:set>
                                    <p:animEffect transition="in" filter="dissolve">
                                      <p:cBhvr>
                                        <p:cTn id="12" dur="500"/>
                                        <p:tgtEl>
                                          <p:spTgt spid="170050">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69989"/>
                                        </p:tgtEl>
                                        <p:attrNameLst>
                                          <p:attrName>style.visibility</p:attrName>
                                        </p:attrNameLst>
                                      </p:cBhvr>
                                      <p:to>
                                        <p:strVal val="visible"/>
                                      </p:to>
                                    </p:set>
                                    <p:animEffect transition="in" filter="dissolve">
                                      <p:cBhvr>
                                        <p:cTn id="17" dur="500"/>
                                        <p:tgtEl>
                                          <p:spTgt spid="16998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70039">
                                            <p:txEl>
                                              <p:pRg st="0" end="0"/>
                                            </p:txEl>
                                          </p:spTgt>
                                        </p:tgtEl>
                                        <p:attrNameLst>
                                          <p:attrName>style.visibility</p:attrName>
                                        </p:attrNameLst>
                                      </p:cBhvr>
                                      <p:to>
                                        <p:strVal val="visible"/>
                                      </p:to>
                                    </p:set>
                                    <p:animEffect transition="in" filter="dissolve">
                                      <p:cBhvr>
                                        <p:cTn id="22" dur="500"/>
                                        <p:tgtEl>
                                          <p:spTgt spid="170039">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69986">
                                            <p:txEl>
                                              <p:pRg st="0" end="0"/>
                                            </p:txEl>
                                          </p:spTgt>
                                        </p:tgtEl>
                                        <p:attrNameLst>
                                          <p:attrName>style.visibility</p:attrName>
                                        </p:attrNameLst>
                                      </p:cBhvr>
                                      <p:to>
                                        <p:strVal val="visible"/>
                                      </p:to>
                                    </p:set>
                                    <p:animEffect transition="in" filter="dissolve">
                                      <p:cBhvr>
                                        <p:cTn id="27" dur="500"/>
                                        <p:tgtEl>
                                          <p:spTgt spid="169986">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69988"/>
                                        </p:tgtEl>
                                        <p:attrNameLst>
                                          <p:attrName>style.visibility</p:attrName>
                                        </p:attrNameLst>
                                      </p:cBhvr>
                                      <p:to>
                                        <p:strVal val="visible"/>
                                      </p:to>
                                    </p:set>
                                    <p:animEffect transition="in" filter="dissolve">
                                      <p:cBhvr>
                                        <p:cTn id="32" dur="500"/>
                                        <p:tgtEl>
                                          <p:spTgt spid="16998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70015">
                                            <p:txEl>
                                              <p:pRg st="0" end="0"/>
                                            </p:txEl>
                                          </p:spTgt>
                                        </p:tgtEl>
                                        <p:attrNameLst>
                                          <p:attrName>style.visibility</p:attrName>
                                        </p:attrNameLst>
                                      </p:cBhvr>
                                      <p:to>
                                        <p:strVal val="visible"/>
                                      </p:to>
                                    </p:set>
                                    <p:animEffect transition="in" filter="dissolve">
                                      <p:cBhvr>
                                        <p:cTn id="37" dur="500"/>
                                        <p:tgtEl>
                                          <p:spTgt spid="170015">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70011"/>
                                        </p:tgtEl>
                                        <p:attrNameLst>
                                          <p:attrName>style.visibility</p:attrName>
                                        </p:attrNameLst>
                                      </p:cBhvr>
                                      <p:to>
                                        <p:strVal val="visible"/>
                                      </p:to>
                                    </p:set>
                                    <p:animEffect transition="in" filter="dissolve">
                                      <p:cBhvr>
                                        <p:cTn id="42" dur="500"/>
                                        <p:tgtEl>
                                          <p:spTgt spid="17001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6" fill="hold" grpId="0" nodeType="clickEffect">
                                  <p:stCondLst>
                                    <p:cond delay="0"/>
                                  </p:stCondLst>
                                  <p:childTnLst>
                                    <p:set>
                                      <p:cBhvr>
                                        <p:cTn id="46" dur="1" fill="hold">
                                          <p:stCondLst>
                                            <p:cond delay="0"/>
                                          </p:stCondLst>
                                        </p:cTn>
                                        <p:tgtEl>
                                          <p:spTgt spid="170054"/>
                                        </p:tgtEl>
                                        <p:attrNameLst>
                                          <p:attrName>style.visibility</p:attrName>
                                        </p:attrNameLst>
                                      </p:cBhvr>
                                      <p:to>
                                        <p:strVal val="visible"/>
                                      </p:to>
                                    </p:set>
                                    <p:animEffect transition="in" filter="strips(downRight)">
                                      <p:cBhvr>
                                        <p:cTn id="47" dur="500"/>
                                        <p:tgtEl>
                                          <p:spTgt spid="17005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70051"/>
                                        </p:tgtEl>
                                        <p:attrNameLst>
                                          <p:attrName>style.visibility</p:attrName>
                                        </p:attrNameLst>
                                      </p:cBhvr>
                                      <p:to>
                                        <p:strVal val="visible"/>
                                      </p:to>
                                    </p:set>
                                    <p:animEffect transition="in" filter="dissolve">
                                      <p:cBhvr>
                                        <p:cTn id="52" dur="500"/>
                                        <p:tgtEl>
                                          <p:spTgt spid="170051"/>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69990"/>
                                        </p:tgtEl>
                                        <p:attrNameLst>
                                          <p:attrName>style.visibility</p:attrName>
                                        </p:attrNameLst>
                                      </p:cBhvr>
                                      <p:to>
                                        <p:strVal val="visible"/>
                                      </p:to>
                                    </p:set>
                                    <p:animEffect transition="in" filter="dissolve">
                                      <p:cBhvr>
                                        <p:cTn id="57" dur="500"/>
                                        <p:tgtEl>
                                          <p:spTgt spid="16999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70040"/>
                                        </p:tgtEl>
                                        <p:attrNameLst>
                                          <p:attrName>style.visibility</p:attrName>
                                        </p:attrNameLst>
                                      </p:cBhvr>
                                      <p:to>
                                        <p:strVal val="visible"/>
                                      </p:to>
                                    </p:set>
                                    <p:animEffect transition="in" filter="dissolve">
                                      <p:cBhvr>
                                        <p:cTn id="62" dur="500"/>
                                        <p:tgtEl>
                                          <p:spTgt spid="17004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70024"/>
                                        </p:tgtEl>
                                        <p:attrNameLst>
                                          <p:attrName>style.visibility</p:attrName>
                                        </p:attrNameLst>
                                      </p:cBhvr>
                                      <p:to>
                                        <p:strVal val="visible"/>
                                      </p:to>
                                    </p:set>
                                    <p:animEffect transition="in" filter="dissolve">
                                      <p:cBhvr>
                                        <p:cTn id="67" dur="500"/>
                                        <p:tgtEl>
                                          <p:spTgt spid="170024"/>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169997"/>
                                        </p:tgtEl>
                                        <p:attrNameLst>
                                          <p:attrName>style.visibility</p:attrName>
                                        </p:attrNameLst>
                                      </p:cBhvr>
                                      <p:to>
                                        <p:strVal val="visible"/>
                                      </p:to>
                                    </p:set>
                                    <p:animEffect transition="in" filter="dissolve">
                                      <p:cBhvr>
                                        <p:cTn id="72" dur="500"/>
                                        <p:tgtEl>
                                          <p:spTgt spid="16999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170016">
                                            <p:txEl>
                                              <p:pRg st="0" end="0"/>
                                            </p:txEl>
                                          </p:spTgt>
                                        </p:tgtEl>
                                        <p:attrNameLst>
                                          <p:attrName>style.visibility</p:attrName>
                                        </p:attrNameLst>
                                      </p:cBhvr>
                                      <p:to>
                                        <p:strVal val="visible"/>
                                      </p:to>
                                    </p:set>
                                    <p:animEffect transition="in" filter="dissolve">
                                      <p:cBhvr>
                                        <p:cTn id="77" dur="500"/>
                                        <p:tgtEl>
                                          <p:spTgt spid="170016">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69998"/>
                                        </p:tgtEl>
                                        <p:attrNameLst>
                                          <p:attrName>style.visibility</p:attrName>
                                        </p:attrNameLst>
                                      </p:cBhvr>
                                      <p:to>
                                        <p:strVal val="visible"/>
                                      </p:to>
                                    </p:set>
                                    <p:animEffect transition="in" filter="dissolve">
                                      <p:cBhvr>
                                        <p:cTn id="82" dur="500"/>
                                        <p:tgtEl>
                                          <p:spTgt spid="169998"/>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70017">
                                            <p:txEl>
                                              <p:pRg st="0" end="0"/>
                                            </p:txEl>
                                          </p:spTgt>
                                        </p:tgtEl>
                                        <p:attrNameLst>
                                          <p:attrName>style.visibility</p:attrName>
                                        </p:attrNameLst>
                                      </p:cBhvr>
                                      <p:to>
                                        <p:strVal val="visible"/>
                                      </p:to>
                                    </p:set>
                                    <p:animEffect transition="in" filter="dissolve">
                                      <p:cBhvr>
                                        <p:cTn id="87" dur="500"/>
                                        <p:tgtEl>
                                          <p:spTgt spid="170017">
                                            <p:txEl>
                                              <p:pRg st="0" end="0"/>
                                            </p:txEl>
                                          </p:spTgt>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69999"/>
                                        </p:tgtEl>
                                        <p:attrNameLst>
                                          <p:attrName>style.visibility</p:attrName>
                                        </p:attrNameLst>
                                      </p:cBhvr>
                                      <p:to>
                                        <p:strVal val="visible"/>
                                      </p:to>
                                    </p:set>
                                    <p:animEffect transition="in" filter="dissolve">
                                      <p:cBhvr>
                                        <p:cTn id="92" dur="500"/>
                                        <p:tgtEl>
                                          <p:spTgt spid="169999"/>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70018">
                                            <p:txEl>
                                              <p:pRg st="0" end="0"/>
                                            </p:txEl>
                                          </p:spTgt>
                                        </p:tgtEl>
                                        <p:attrNameLst>
                                          <p:attrName>style.visibility</p:attrName>
                                        </p:attrNameLst>
                                      </p:cBhvr>
                                      <p:to>
                                        <p:strVal val="visible"/>
                                      </p:to>
                                    </p:set>
                                    <p:animEffect transition="in" filter="dissolve">
                                      <p:cBhvr>
                                        <p:cTn id="97" dur="500"/>
                                        <p:tgtEl>
                                          <p:spTgt spid="170018">
                                            <p:txEl>
                                              <p:pRg st="0" end="0"/>
                                            </p:txEl>
                                          </p:spTgt>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70000"/>
                                        </p:tgtEl>
                                        <p:attrNameLst>
                                          <p:attrName>style.visibility</p:attrName>
                                        </p:attrNameLst>
                                      </p:cBhvr>
                                      <p:to>
                                        <p:strVal val="visible"/>
                                      </p:to>
                                    </p:set>
                                    <p:animEffect transition="in" filter="dissolve">
                                      <p:cBhvr>
                                        <p:cTn id="102" dur="500"/>
                                        <p:tgtEl>
                                          <p:spTgt spid="170000"/>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70019">
                                            <p:txEl>
                                              <p:pRg st="0" end="0"/>
                                            </p:txEl>
                                          </p:spTgt>
                                        </p:tgtEl>
                                        <p:attrNameLst>
                                          <p:attrName>style.visibility</p:attrName>
                                        </p:attrNameLst>
                                      </p:cBhvr>
                                      <p:to>
                                        <p:strVal val="visible"/>
                                      </p:to>
                                    </p:set>
                                    <p:animEffect transition="in" filter="dissolve">
                                      <p:cBhvr>
                                        <p:cTn id="107" dur="500"/>
                                        <p:tgtEl>
                                          <p:spTgt spid="170019">
                                            <p:txEl>
                                              <p:pRg st="0" end="0"/>
                                            </p:txEl>
                                          </p:spTgt>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70001"/>
                                        </p:tgtEl>
                                        <p:attrNameLst>
                                          <p:attrName>style.visibility</p:attrName>
                                        </p:attrNameLst>
                                      </p:cBhvr>
                                      <p:to>
                                        <p:strVal val="visible"/>
                                      </p:to>
                                    </p:set>
                                    <p:animEffect transition="in" filter="dissolve">
                                      <p:cBhvr>
                                        <p:cTn id="112" dur="500"/>
                                        <p:tgtEl>
                                          <p:spTgt spid="170001"/>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70020">
                                            <p:txEl>
                                              <p:pRg st="0" end="0"/>
                                            </p:txEl>
                                          </p:spTgt>
                                        </p:tgtEl>
                                        <p:attrNameLst>
                                          <p:attrName>style.visibility</p:attrName>
                                        </p:attrNameLst>
                                      </p:cBhvr>
                                      <p:to>
                                        <p:strVal val="visible"/>
                                      </p:to>
                                    </p:set>
                                    <p:animEffect transition="in" filter="dissolve">
                                      <p:cBhvr>
                                        <p:cTn id="117" dur="500"/>
                                        <p:tgtEl>
                                          <p:spTgt spid="170020">
                                            <p:txEl>
                                              <p:pRg st="0" end="0"/>
                                            </p:txEl>
                                          </p:spTgt>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170002"/>
                                        </p:tgtEl>
                                        <p:attrNameLst>
                                          <p:attrName>style.visibility</p:attrName>
                                        </p:attrNameLst>
                                      </p:cBhvr>
                                      <p:to>
                                        <p:strVal val="visible"/>
                                      </p:to>
                                    </p:set>
                                    <p:animEffect transition="in" filter="dissolve">
                                      <p:cBhvr>
                                        <p:cTn id="122" dur="500"/>
                                        <p:tgtEl>
                                          <p:spTgt spid="170002"/>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170021">
                                            <p:txEl>
                                              <p:pRg st="0" end="0"/>
                                            </p:txEl>
                                          </p:spTgt>
                                        </p:tgtEl>
                                        <p:attrNameLst>
                                          <p:attrName>style.visibility</p:attrName>
                                        </p:attrNameLst>
                                      </p:cBhvr>
                                      <p:to>
                                        <p:strVal val="visible"/>
                                      </p:to>
                                    </p:set>
                                    <p:animEffect transition="in" filter="dissolve">
                                      <p:cBhvr>
                                        <p:cTn id="127" dur="500"/>
                                        <p:tgtEl>
                                          <p:spTgt spid="170021">
                                            <p:txEl>
                                              <p:pRg st="0" end="0"/>
                                            </p:txEl>
                                          </p:spTgt>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170003"/>
                                        </p:tgtEl>
                                        <p:attrNameLst>
                                          <p:attrName>style.visibility</p:attrName>
                                        </p:attrNameLst>
                                      </p:cBhvr>
                                      <p:to>
                                        <p:strVal val="visible"/>
                                      </p:to>
                                    </p:set>
                                    <p:animEffect transition="in" filter="dissolve">
                                      <p:cBhvr>
                                        <p:cTn id="132" dur="500"/>
                                        <p:tgtEl>
                                          <p:spTgt spid="17000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grpId="0" nodeType="clickEffect">
                                  <p:stCondLst>
                                    <p:cond delay="0"/>
                                  </p:stCondLst>
                                  <p:childTnLst>
                                    <p:set>
                                      <p:cBhvr>
                                        <p:cTn id="136" dur="1" fill="hold">
                                          <p:stCondLst>
                                            <p:cond delay="0"/>
                                          </p:stCondLst>
                                        </p:cTn>
                                        <p:tgtEl>
                                          <p:spTgt spid="170022">
                                            <p:txEl>
                                              <p:pRg st="0" end="0"/>
                                            </p:txEl>
                                          </p:spTgt>
                                        </p:tgtEl>
                                        <p:attrNameLst>
                                          <p:attrName>style.visibility</p:attrName>
                                        </p:attrNameLst>
                                      </p:cBhvr>
                                      <p:to>
                                        <p:strVal val="visible"/>
                                      </p:to>
                                    </p:set>
                                    <p:animEffect transition="in" filter="dissolve">
                                      <p:cBhvr>
                                        <p:cTn id="137" dur="500"/>
                                        <p:tgtEl>
                                          <p:spTgt spid="170022">
                                            <p:txEl>
                                              <p:pRg st="0" end="0"/>
                                            </p:txEl>
                                          </p:spTgt>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70023">
                                            <p:txEl>
                                              <p:pRg st="0" end="0"/>
                                            </p:txEl>
                                          </p:spTgt>
                                        </p:tgtEl>
                                        <p:attrNameLst>
                                          <p:attrName>style.visibility</p:attrName>
                                        </p:attrNameLst>
                                      </p:cBhvr>
                                      <p:to>
                                        <p:strVal val="visible"/>
                                      </p:to>
                                    </p:set>
                                    <p:animEffect transition="in" filter="dissolve">
                                      <p:cBhvr>
                                        <p:cTn id="142" dur="500"/>
                                        <p:tgtEl>
                                          <p:spTgt spid="170023">
                                            <p:txEl>
                                              <p:pRg st="0" end="0"/>
                                            </p:txEl>
                                          </p:spTgt>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grpId="0" nodeType="clickEffect">
                                  <p:stCondLst>
                                    <p:cond delay="0"/>
                                  </p:stCondLst>
                                  <p:childTnLst>
                                    <p:set>
                                      <p:cBhvr>
                                        <p:cTn id="146" dur="1" fill="hold">
                                          <p:stCondLst>
                                            <p:cond delay="0"/>
                                          </p:stCondLst>
                                        </p:cTn>
                                        <p:tgtEl>
                                          <p:spTgt spid="170004"/>
                                        </p:tgtEl>
                                        <p:attrNameLst>
                                          <p:attrName>style.visibility</p:attrName>
                                        </p:attrNameLst>
                                      </p:cBhvr>
                                      <p:to>
                                        <p:strVal val="visible"/>
                                      </p:to>
                                    </p:set>
                                    <p:animEffect transition="in" filter="dissolve">
                                      <p:cBhvr>
                                        <p:cTn id="147" dur="500"/>
                                        <p:tgtEl>
                                          <p:spTgt spid="170004"/>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170005"/>
                                        </p:tgtEl>
                                        <p:attrNameLst>
                                          <p:attrName>style.visibility</p:attrName>
                                        </p:attrNameLst>
                                      </p:cBhvr>
                                      <p:to>
                                        <p:strVal val="visible"/>
                                      </p:to>
                                    </p:set>
                                    <p:animEffect transition="in" filter="dissolve">
                                      <p:cBhvr>
                                        <p:cTn id="152" dur="500"/>
                                        <p:tgtEl>
                                          <p:spTgt spid="170005"/>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70006"/>
                                        </p:tgtEl>
                                        <p:attrNameLst>
                                          <p:attrName>style.visibility</p:attrName>
                                        </p:attrNameLst>
                                      </p:cBhvr>
                                      <p:to>
                                        <p:strVal val="visible"/>
                                      </p:to>
                                    </p:set>
                                    <p:animEffect transition="in" filter="dissolve">
                                      <p:cBhvr>
                                        <p:cTn id="157" dur="500"/>
                                        <p:tgtEl>
                                          <p:spTgt spid="170006"/>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70007"/>
                                        </p:tgtEl>
                                        <p:attrNameLst>
                                          <p:attrName>style.visibility</p:attrName>
                                        </p:attrNameLst>
                                      </p:cBhvr>
                                      <p:to>
                                        <p:strVal val="visible"/>
                                      </p:to>
                                    </p:set>
                                    <p:animEffect transition="in" filter="dissolve">
                                      <p:cBhvr>
                                        <p:cTn id="162" dur="500"/>
                                        <p:tgtEl>
                                          <p:spTgt spid="170007"/>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70008"/>
                                        </p:tgtEl>
                                        <p:attrNameLst>
                                          <p:attrName>style.visibility</p:attrName>
                                        </p:attrNameLst>
                                      </p:cBhvr>
                                      <p:to>
                                        <p:strVal val="visible"/>
                                      </p:to>
                                    </p:set>
                                    <p:animEffect transition="in" filter="dissolve">
                                      <p:cBhvr>
                                        <p:cTn id="167" dur="500"/>
                                        <p:tgtEl>
                                          <p:spTgt spid="170008"/>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70009"/>
                                        </p:tgtEl>
                                        <p:attrNameLst>
                                          <p:attrName>style.visibility</p:attrName>
                                        </p:attrNameLst>
                                      </p:cBhvr>
                                      <p:to>
                                        <p:strVal val="visible"/>
                                      </p:to>
                                    </p:set>
                                    <p:animEffect transition="in" filter="dissolve">
                                      <p:cBhvr>
                                        <p:cTn id="172" dur="500"/>
                                        <p:tgtEl>
                                          <p:spTgt spid="170009"/>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170010"/>
                                        </p:tgtEl>
                                        <p:attrNameLst>
                                          <p:attrName>style.visibility</p:attrName>
                                        </p:attrNameLst>
                                      </p:cBhvr>
                                      <p:to>
                                        <p:strVal val="visible"/>
                                      </p:to>
                                    </p:set>
                                    <p:animEffect transition="in" filter="dissolve">
                                      <p:cBhvr>
                                        <p:cTn id="177" dur="500"/>
                                        <p:tgtEl>
                                          <p:spTgt spid="1700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86" grpId="0" build="p" autoUpdateAnimBg="0"/>
      <p:bldP spid="169988" grpId="0" animBg="1"/>
      <p:bldP spid="169989" grpId="0" animBg="1"/>
      <p:bldP spid="169997" grpId="0" animBg="1"/>
      <p:bldP spid="169998" grpId="0" animBg="1"/>
      <p:bldP spid="169999" grpId="0" animBg="1"/>
      <p:bldP spid="170000" grpId="0" animBg="1"/>
      <p:bldP spid="170001" grpId="0" animBg="1"/>
      <p:bldP spid="170002" grpId="0" animBg="1"/>
      <p:bldP spid="170003" grpId="0" animBg="1"/>
      <p:bldP spid="170004" grpId="0" animBg="1"/>
      <p:bldP spid="170005" grpId="0" animBg="1"/>
      <p:bldP spid="170006" grpId="0" animBg="1"/>
      <p:bldP spid="170007" grpId="0" animBg="1"/>
      <p:bldP spid="170008" grpId="0" animBg="1"/>
      <p:bldP spid="170009" grpId="0" animBg="1"/>
      <p:bldP spid="170010" grpId="0" animBg="1"/>
      <p:bldP spid="170015" grpId="0" build="p" autoUpdateAnimBg="0"/>
      <p:bldP spid="170016" grpId="0" build="p" autoUpdateAnimBg="0"/>
      <p:bldP spid="170017" grpId="0" build="p" autoUpdateAnimBg="0"/>
      <p:bldP spid="170018" grpId="0" build="p" autoUpdateAnimBg="0"/>
      <p:bldP spid="170019" grpId="0" build="p" autoUpdateAnimBg="0"/>
      <p:bldP spid="170020" grpId="0" build="p" autoUpdateAnimBg="0"/>
      <p:bldP spid="170021" grpId="0" build="p" autoUpdateAnimBg="0"/>
      <p:bldP spid="170022" grpId="0" build="p" autoUpdateAnimBg="0"/>
      <p:bldP spid="170023" grpId="0" build="p" autoUpdateAnimBg="0"/>
      <p:bldP spid="170039" grpId="0" build="p" autoUpdateAnimBg="0"/>
      <p:bldP spid="170049" grpId="0" build="p" autoUpdateAnimBg="0"/>
      <p:bldP spid="170050" grpId="0" build="p" autoUpdateAnimBg="0"/>
      <p:bldP spid="170054"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1010" name="Text Box 2"/>
          <p:cNvSpPr txBox="1">
            <a:spLocks noChangeArrowheads="1"/>
          </p:cNvSpPr>
          <p:nvPr/>
        </p:nvSpPr>
        <p:spPr bwMode="auto">
          <a:xfrm>
            <a:off x="4953000" y="19685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0</a:t>
            </a:r>
          </a:p>
        </p:txBody>
      </p:sp>
      <p:sp>
        <p:nvSpPr>
          <p:cNvPr id="171011" name="Text Box 3"/>
          <p:cNvSpPr txBox="1">
            <a:spLocks noChangeArrowheads="1"/>
          </p:cNvSpPr>
          <p:nvPr/>
        </p:nvSpPr>
        <p:spPr bwMode="auto">
          <a:xfrm>
            <a:off x="0" y="5867400"/>
            <a:ext cx="4572000" cy="1004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tx1"/>
                </a:solidFill>
                <a:effectLst/>
                <a:latin typeface="Arial" pitchFamily="34" charset="0"/>
              </a:rPr>
              <a:t>Linear Travel of point </a:t>
            </a:r>
            <a:r>
              <a:rPr lang="en-US" sz="2400">
                <a:solidFill>
                  <a:srgbClr val="FF0000"/>
                </a:solidFill>
                <a:effectLst>
                  <a:outerShdw blurRad="38100" dist="38100" dir="2700000" algn="tl">
                    <a:srgbClr val="C0C0C0"/>
                  </a:outerShdw>
                </a:effectLst>
                <a:latin typeface="Arial" pitchFamily="34" charset="0"/>
              </a:rPr>
              <a:t>P</a:t>
            </a:r>
            <a:r>
              <a:rPr lang="en-US" sz="2400" b="0">
                <a:solidFill>
                  <a:schemeClr val="tx1"/>
                </a:solidFill>
                <a:effectLst/>
                <a:latin typeface="Arial" pitchFamily="34" charset="0"/>
              </a:rPr>
              <a:t> on </a:t>
            </a:r>
            <a:r>
              <a:rPr lang="en-US" sz="2400">
                <a:solidFill>
                  <a:srgbClr val="FF0000"/>
                </a:solidFill>
                <a:effectLst>
                  <a:outerShdw blurRad="38100" dist="38100" dir="2700000" algn="tl">
                    <a:srgbClr val="C0C0C0"/>
                  </a:outerShdw>
                </a:effectLst>
                <a:latin typeface="Arial" pitchFamily="34" charset="0"/>
              </a:rPr>
              <a:t>AB</a:t>
            </a:r>
          </a:p>
          <a:p>
            <a:pPr algn="l">
              <a:lnSpc>
                <a:spcPct val="100000"/>
              </a:lnSpc>
              <a:buFontTx/>
              <a:buNone/>
            </a:pPr>
            <a:r>
              <a:rPr lang="en-US" sz="2400">
                <a:solidFill>
                  <a:srgbClr val="FF0000"/>
                </a:solidFill>
                <a:effectLst>
                  <a:outerShdw blurRad="38100" dist="38100" dir="2700000" algn="tl">
                    <a:srgbClr val="C0C0C0"/>
                  </a:outerShdw>
                </a:effectLst>
                <a:latin typeface="Arial" pitchFamily="34" charset="0"/>
              </a:rPr>
              <a:t> </a:t>
            </a:r>
            <a:r>
              <a:rPr lang="en-US" sz="2400" b="0">
                <a:solidFill>
                  <a:schemeClr val="tx1"/>
                </a:solidFill>
                <a:effectLst/>
                <a:latin typeface="Arial" pitchFamily="34" charset="0"/>
              </a:rPr>
              <a:t>= 96   =16x (6 div.)</a:t>
            </a:r>
          </a:p>
        </p:txBody>
      </p:sp>
      <p:sp>
        <p:nvSpPr>
          <p:cNvPr id="171012" name="Text Box 4"/>
          <p:cNvSpPr txBox="1">
            <a:spLocks noChangeArrowheads="1"/>
          </p:cNvSpPr>
          <p:nvPr/>
        </p:nvSpPr>
        <p:spPr bwMode="auto">
          <a:xfrm>
            <a:off x="76200" y="-76200"/>
            <a:ext cx="4419600" cy="564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b="0">
                <a:solidFill>
                  <a:schemeClr val="tx1"/>
                </a:solidFill>
                <a:effectLst/>
                <a:latin typeface="Arial" pitchFamily="34" charset="0"/>
              </a:rPr>
              <a:t>EXAMPLE: A link </a:t>
            </a:r>
            <a:r>
              <a:rPr lang="en-US" sz="2800" b="0">
                <a:solidFill>
                  <a:srgbClr val="FF0000"/>
                </a:solidFill>
                <a:effectLst>
                  <a:outerShdw blurRad="38100" dist="38100" dir="2700000" algn="tl">
                    <a:srgbClr val="C0C0C0"/>
                  </a:outerShdw>
                </a:effectLst>
                <a:latin typeface="Arial" pitchFamily="34" charset="0"/>
              </a:rPr>
              <a:t>AB</a:t>
            </a:r>
            <a:r>
              <a:rPr lang="en-US" sz="2800" b="0">
                <a:solidFill>
                  <a:schemeClr val="tx1"/>
                </a:solidFill>
                <a:effectLst/>
                <a:latin typeface="Arial" pitchFamily="34" charset="0"/>
              </a:rPr>
              <a:t>, 96mm long initially is vertically upward w.r.t. its pinned end </a:t>
            </a:r>
            <a:r>
              <a:rPr lang="en-US" sz="2800" b="0">
                <a:solidFill>
                  <a:srgbClr val="FF0000"/>
                </a:solidFill>
                <a:effectLst>
                  <a:outerShdw blurRad="38100" dist="38100" dir="2700000" algn="tl">
                    <a:srgbClr val="C0C0C0"/>
                  </a:outerShdw>
                </a:effectLst>
                <a:latin typeface="Arial" pitchFamily="34" charset="0"/>
              </a:rPr>
              <a:t>B</a:t>
            </a:r>
            <a:r>
              <a:rPr lang="en-US" sz="2800" b="0">
                <a:solidFill>
                  <a:schemeClr val="tx1"/>
                </a:solidFill>
                <a:effectLst/>
                <a:latin typeface="Arial" pitchFamily="34" charset="0"/>
              </a:rPr>
              <a:t>, swings in clockwise direction for 180° and returns back in anticlockwise direction for 90°, during which a point </a:t>
            </a:r>
            <a:r>
              <a:rPr lang="en-US" sz="2800" b="0">
                <a:solidFill>
                  <a:srgbClr val="FF0000"/>
                </a:solidFill>
                <a:effectLst>
                  <a:outerShdw blurRad="38100" dist="38100" dir="2700000" algn="tl">
                    <a:srgbClr val="C0C0C0"/>
                  </a:outerShdw>
                </a:effectLst>
                <a:latin typeface="Arial" pitchFamily="34" charset="0"/>
              </a:rPr>
              <a:t>P</a:t>
            </a:r>
            <a:r>
              <a:rPr lang="en-US" sz="2800" b="0">
                <a:solidFill>
                  <a:schemeClr val="tx1"/>
                </a:solidFill>
                <a:effectLst/>
                <a:latin typeface="Arial" pitchFamily="34" charset="0"/>
              </a:rPr>
              <a:t>, slides from pole </a:t>
            </a:r>
            <a:r>
              <a:rPr lang="en-US" sz="2800" b="0">
                <a:solidFill>
                  <a:srgbClr val="FF0000"/>
                </a:solidFill>
                <a:effectLst>
                  <a:outerShdw blurRad="38100" dist="38100" dir="2700000" algn="tl">
                    <a:srgbClr val="C0C0C0"/>
                  </a:outerShdw>
                </a:effectLst>
                <a:latin typeface="Arial" pitchFamily="34" charset="0"/>
              </a:rPr>
              <a:t>B</a:t>
            </a:r>
            <a:r>
              <a:rPr lang="en-US" sz="2800" b="0">
                <a:solidFill>
                  <a:schemeClr val="tx1"/>
                </a:solidFill>
                <a:effectLst/>
                <a:latin typeface="Arial" pitchFamily="34" charset="0"/>
              </a:rPr>
              <a:t> to end </a:t>
            </a:r>
            <a:r>
              <a:rPr lang="en-US" sz="2800" b="0">
                <a:solidFill>
                  <a:srgbClr val="FF0000"/>
                </a:solidFill>
                <a:effectLst>
                  <a:outerShdw blurRad="38100" dist="38100" dir="2700000" algn="tl">
                    <a:srgbClr val="C0C0C0"/>
                  </a:outerShdw>
                </a:effectLst>
                <a:latin typeface="Arial" pitchFamily="34" charset="0"/>
              </a:rPr>
              <a:t>A</a:t>
            </a:r>
            <a:r>
              <a:rPr lang="en-US" sz="2800" b="0">
                <a:solidFill>
                  <a:schemeClr val="tx1"/>
                </a:solidFill>
                <a:effectLst/>
                <a:latin typeface="Arial" pitchFamily="34" charset="0"/>
              </a:rPr>
              <a:t>. Draw the locus of point </a:t>
            </a:r>
            <a:r>
              <a:rPr lang="en-US" sz="2800" b="0">
                <a:solidFill>
                  <a:srgbClr val="FF0000"/>
                </a:solidFill>
                <a:effectLst>
                  <a:outerShdw blurRad="38100" dist="38100" dir="2700000" algn="tl">
                    <a:srgbClr val="C0C0C0"/>
                  </a:outerShdw>
                </a:effectLst>
                <a:latin typeface="Arial" pitchFamily="34" charset="0"/>
              </a:rPr>
              <a:t>P</a:t>
            </a:r>
            <a:r>
              <a:rPr lang="en-US" sz="2800" b="0">
                <a:solidFill>
                  <a:schemeClr val="tx1"/>
                </a:solidFill>
                <a:effectLst/>
                <a:latin typeface="Arial" pitchFamily="34" charset="0"/>
              </a:rPr>
              <a:t> and name it. Draw tangent and normal at any point on the path of </a:t>
            </a:r>
            <a:r>
              <a:rPr lang="en-US" sz="2800" b="0">
                <a:solidFill>
                  <a:srgbClr val="FF0000"/>
                </a:solidFill>
                <a:effectLst>
                  <a:outerShdw blurRad="38100" dist="38100" dir="2700000" algn="tl">
                    <a:srgbClr val="C0C0C0"/>
                  </a:outerShdw>
                </a:effectLst>
                <a:latin typeface="Arial" pitchFamily="34" charset="0"/>
              </a:rPr>
              <a:t>P</a:t>
            </a:r>
            <a:r>
              <a:rPr lang="en-US" sz="2800" b="0">
                <a:solidFill>
                  <a:schemeClr val="tx1"/>
                </a:solidFill>
                <a:effectLst/>
                <a:latin typeface="Arial" pitchFamily="34" charset="0"/>
              </a:rPr>
              <a:t>.</a:t>
            </a:r>
          </a:p>
        </p:txBody>
      </p:sp>
      <p:sp>
        <p:nvSpPr>
          <p:cNvPr id="171013" name="Text Box 5"/>
          <p:cNvSpPr txBox="1">
            <a:spLocks noChangeArrowheads="1"/>
          </p:cNvSpPr>
          <p:nvPr/>
        </p:nvSpPr>
        <p:spPr bwMode="auto">
          <a:xfrm>
            <a:off x="5219700" y="2962275"/>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1</a:t>
            </a:r>
            <a:r>
              <a:rPr lang="en-US" sz="2600">
                <a:solidFill>
                  <a:srgbClr val="FF0000"/>
                </a:solidFill>
                <a:effectLst>
                  <a:outerShdw blurRad="38100" dist="38100" dir="2700000" algn="tl">
                    <a:srgbClr val="C0C0C0"/>
                  </a:outerShdw>
                </a:effectLst>
                <a:latin typeface="Arial" pitchFamily="34" charset="0"/>
              </a:rPr>
              <a:t>’</a:t>
            </a:r>
            <a:endParaRPr lang="en-US" sz="2600" baseline="-25000">
              <a:solidFill>
                <a:srgbClr val="FF0000"/>
              </a:solidFill>
              <a:effectLst>
                <a:outerShdw blurRad="38100" dist="38100" dir="2700000" algn="tl">
                  <a:srgbClr val="C0C0C0"/>
                </a:outerShdw>
              </a:effectLst>
              <a:latin typeface="Arial" pitchFamily="34" charset="0"/>
            </a:endParaRPr>
          </a:p>
        </p:txBody>
      </p:sp>
      <p:sp>
        <p:nvSpPr>
          <p:cNvPr id="171014" name="Text Box 6"/>
          <p:cNvSpPr txBox="1">
            <a:spLocks noChangeArrowheads="1"/>
          </p:cNvSpPr>
          <p:nvPr/>
        </p:nvSpPr>
        <p:spPr bwMode="auto">
          <a:xfrm>
            <a:off x="4886325" y="17780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endParaRPr lang="en-US" sz="2600" baseline="-25000">
              <a:solidFill>
                <a:srgbClr val="FF0000"/>
              </a:solidFill>
              <a:effectLst>
                <a:outerShdw blurRad="38100" dist="38100" dir="2700000" algn="tl">
                  <a:srgbClr val="C0C0C0"/>
                </a:outerShdw>
              </a:effectLst>
              <a:latin typeface="Arial" pitchFamily="34" charset="0"/>
            </a:endParaRPr>
          </a:p>
        </p:txBody>
      </p:sp>
      <p:sp>
        <p:nvSpPr>
          <p:cNvPr id="171015" name="Freeform 7"/>
          <p:cNvSpPr>
            <a:spLocks/>
          </p:cNvSpPr>
          <p:nvPr/>
        </p:nvSpPr>
        <p:spPr bwMode="auto">
          <a:xfrm>
            <a:off x="5214938" y="735013"/>
            <a:ext cx="1587" cy="2911475"/>
          </a:xfrm>
          <a:custGeom>
            <a:avLst/>
            <a:gdLst>
              <a:gd name="T0" fmla="*/ 0 w 1"/>
              <a:gd name="T1" fmla="*/ 8570 h 8570"/>
              <a:gd name="T2" fmla="*/ 0 w 1"/>
              <a:gd name="T3" fmla="*/ 0 h 8570"/>
              <a:gd name="T4" fmla="*/ 1 w 1"/>
              <a:gd name="T5" fmla="*/ 0 h 8570"/>
            </a:gdLst>
            <a:ahLst/>
            <a:cxnLst>
              <a:cxn ang="0">
                <a:pos x="T0" y="T1"/>
              </a:cxn>
              <a:cxn ang="0">
                <a:pos x="T2" y="T3"/>
              </a:cxn>
              <a:cxn ang="0">
                <a:pos x="T4" y="T5"/>
              </a:cxn>
            </a:cxnLst>
            <a:rect l="0" t="0" r="r" b="b"/>
            <a:pathLst>
              <a:path w="1" h="8570">
                <a:moveTo>
                  <a:pt x="0" y="857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16" name="Freeform 8"/>
          <p:cNvSpPr>
            <a:spLocks/>
          </p:cNvSpPr>
          <p:nvPr/>
        </p:nvSpPr>
        <p:spPr bwMode="auto">
          <a:xfrm>
            <a:off x="5214938" y="3646488"/>
            <a:ext cx="1587" cy="2906712"/>
          </a:xfrm>
          <a:custGeom>
            <a:avLst/>
            <a:gdLst>
              <a:gd name="T0" fmla="*/ 0 w 1"/>
              <a:gd name="T1" fmla="*/ 8570 h 8570"/>
              <a:gd name="T2" fmla="*/ 0 w 1"/>
              <a:gd name="T3" fmla="*/ 0 h 8570"/>
              <a:gd name="T4" fmla="*/ 1 w 1"/>
              <a:gd name="T5" fmla="*/ 0 h 8570"/>
            </a:gdLst>
            <a:ahLst/>
            <a:cxnLst>
              <a:cxn ang="0">
                <a:pos x="T0" y="T1"/>
              </a:cxn>
              <a:cxn ang="0">
                <a:pos x="T2" y="T3"/>
              </a:cxn>
              <a:cxn ang="0">
                <a:pos x="T4" y="T5"/>
              </a:cxn>
            </a:cxnLst>
            <a:rect l="0" t="0" r="r" b="b"/>
            <a:pathLst>
              <a:path w="1" h="8570">
                <a:moveTo>
                  <a:pt x="0" y="857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17" name="Freeform 9"/>
          <p:cNvSpPr>
            <a:spLocks/>
          </p:cNvSpPr>
          <p:nvPr/>
        </p:nvSpPr>
        <p:spPr bwMode="auto">
          <a:xfrm>
            <a:off x="5214938" y="735013"/>
            <a:ext cx="2906712" cy="5818187"/>
          </a:xfrm>
          <a:custGeom>
            <a:avLst/>
            <a:gdLst>
              <a:gd name="T0" fmla="*/ 0 w 8558"/>
              <a:gd name="T1" fmla="*/ 17140 h 17140"/>
              <a:gd name="T2" fmla="*/ 1217 w 8558"/>
              <a:gd name="T3" fmla="*/ 17053 h 17140"/>
              <a:gd name="T4" fmla="*/ 2411 w 8558"/>
              <a:gd name="T5" fmla="*/ 16793 h 17140"/>
              <a:gd name="T6" fmla="*/ 3555 w 8558"/>
              <a:gd name="T7" fmla="*/ 16365 h 17140"/>
              <a:gd name="T8" fmla="*/ 4627 w 8558"/>
              <a:gd name="T9" fmla="*/ 15780 h 17140"/>
              <a:gd name="T10" fmla="*/ 5605 w 8558"/>
              <a:gd name="T11" fmla="*/ 15046 h 17140"/>
              <a:gd name="T12" fmla="*/ 6468 w 8558"/>
              <a:gd name="T13" fmla="*/ 14182 h 17140"/>
              <a:gd name="T14" fmla="*/ 7200 w 8558"/>
              <a:gd name="T15" fmla="*/ 13203 h 17140"/>
              <a:gd name="T16" fmla="*/ 7785 w 8558"/>
              <a:gd name="T17" fmla="*/ 12129 h 17140"/>
              <a:gd name="T18" fmla="*/ 8212 w 8558"/>
              <a:gd name="T19" fmla="*/ 10984 h 17140"/>
              <a:gd name="T20" fmla="*/ 8472 w 8558"/>
              <a:gd name="T21" fmla="*/ 9789 h 17140"/>
              <a:gd name="T22" fmla="*/ 8558 w 8558"/>
              <a:gd name="T23" fmla="*/ 8570 h 17140"/>
              <a:gd name="T24" fmla="*/ 8472 w 8558"/>
              <a:gd name="T25" fmla="*/ 7350 h 17140"/>
              <a:gd name="T26" fmla="*/ 8212 w 8558"/>
              <a:gd name="T27" fmla="*/ 6156 h 17140"/>
              <a:gd name="T28" fmla="*/ 7785 w 8558"/>
              <a:gd name="T29" fmla="*/ 5009 h 17140"/>
              <a:gd name="T30" fmla="*/ 7200 w 8558"/>
              <a:gd name="T31" fmla="*/ 3936 h 17140"/>
              <a:gd name="T32" fmla="*/ 6468 w 8558"/>
              <a:gd name="T33" fmla="*/ 2957 h 17140"/>
              <a:gd name="T34" fmla="*/ 5605 w 8558"/>
              <a:gd name="T35" fmla="*/ 2093 h 17140"/>
              <a:gd name="T36" fmla="*/ 4627 w 8558"/>
              <a:gd name="T37" fmla="*/ 1360 h 17140"/>
              <a:gd name="T38" fmla="*/ 3555 w 8558"/>
              <a:gd name="T39" fmla="*/ 774 h 17140"/>
              <a:gd name="T40" fmla="*/ 2411 w 8558"/>
              <a:gd name="T41" fmla="*/ 346 h 17140"/>
              <a:gd name="T42" fmla="*/ 1217 w 8558"/>
              <a:gd name="T43" fmla="*/ 87 h 17140"/>
              <a:gd name="T44" fmla="*/ 0 w 8558"/>
              <a:gd name="T45" fmla="*/ 0 h 17140"/>
              <a:gd name="T46" fmla="*/ 1 w 8558"/>
              <a:gd name="T47" fmla="*/ 0 h 17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558" h="17140">
                <a:moveTo>
                  <a:pt x="0" y="17140"/>
                </a:moveTo>
                <a:lnTo>
                  <a:pt x="1217" y="17053"/>
                </a:lnTo>
                <a:lnTo>
                  <a:pt x="2411" y="16793"/>
                </a:lnTo>
                <a:lnTo>
                  <a:pt x="3555" y="16365"/>
                </a:lnTo>
                <a:lnTo>
                  <a:pt x="4627" y="15780"/>
                </a:lnTo>
                <a:lnTo>
                  <a:pt x="5605" y="15046"/>
                </a:lnTo>
                <a:lnTo>
                  <a:pt x="6468" y="14182"/>
                </a:lnTo>
                <a:lnTo>
                  <a:pt x="7200" y="13203"/>
                </a:lnTo>
                <a:lnTo>
                  <a:pt x="7785" y="12129"/>
                </a:lnTo>
                <a:lnTo>
                  <a:pt x="8212" y="10984"/>
                </a:lnTo>
                <a:lnTo>
                  <a:pt x="8472" y="9789"/>
                </a:lnTo>
                <a:lnTo>
                  <a:pt x="8558" y="8570"/>
                </a:lnTo>
                <a:lnTo>
                  <a:pt x="8472" y="7350"/>
                </a:lnTo>
                <a:lnTo>
                  <a:pt x="8212" y="6156"/>
                </a:lnTo>
                <a:lnTo>
                  <a:pt x="7785" y="5009"/>
                </a:lnTo>
                <a:lnTo>
                  <a:pt x="7200" y="3936"/>
                </a:lnTo>
                <a:lnTo>
                  <a:pt x="6468" y="2957"/>
                </a:lnTo>
                <a:lnTo>
                  <a:pt x="5605" y="2093"/>
                </a:lnTo>
                <a:lnTo>
                  <a:pt x="4627" y="1360"/>
                </a:lnTo>
                <a:lnTo>
                  <a:pt x="3555" y="774"/>
                </a:lnTo>
                <a:lnTo>
                  <a:pt x="2411" y="346"/>
                </a:lnTo>
                <a:lnTo>
                  <a:pt x="1217" y="87"/>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18" name="Freeform 10"/>
          <p:cNvSpPr>
            <a:spLocks/>
          </p:cNvSpPr>
          <p:nvPr/>
        </p:nvSpPr>
        <p:spPr bwMode="auto">
          <a:xfrm>
            <a:off x="5214938" y="3646488"/>
            <a:ext cx="2057400" cy="2054225"/>
          </a:xfrm>
          <a:custGeom>
            <a:avLst/>
            <a:gdLst>
              <a:gd name="T0" fmla="*/ 0 w 6052"/>
              <a:gd name="T1" fmla="*/ 0 h 6060"/>
              <a:gd name="T2" fmla="*/ 6051 w 6052"/>
              <a:gd name="T3" fmla="*/ 6060 h 6060"/>
              <a:gd name="T4" fmla="*/ 6052 w 6052"/>
              <a:gd name="T5" fmla="*/ 6060 h 6060"/>
            </a:gdLst>
            <a:ahLst/>
            <a:cxnLst>
              <a:cxn ang="0">
                <a:pos x="T0" y="T1"/>
              </a:cxn>
              <a:cxn ang="0">
                <a:pos x="T2" y="T3"/>
              </a:cxn>
              <a:cxn ang="0">
                <a:pos x="T4" y="T5"/>
              </a:cxn>
            </a:cxnLst>
            <a:rect l="0" t="0" r="r" b="b"/>
            <a:pathLst>
              <a:path w="6052" h="6060">
                <a:moveTo>
                  <a:pt x="0" y="0"/>
                </a:moveTo>
                <a:lnTo>
                  <a:pt x="6051" y="6060"/>
                </a:lnTo>
                <a:lnTo>
                  <a:pt x="6052" y="606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19" name="Freeform 11"/>
          <p:cNvSpPr>
            <a:spLocks/>
          </p:cNvSpPr>
          <p:nvPr/>
        </p:nvSpPr>
        <p:spPr bwMode="auto">
          <a:xfrm>
            <a:off x="5214938" y="3646488"/>
            <a:ext cx="2906712" cy="1587"/>
          </a:xfrm>
          <a:custGeom>
            <a:avLst/>
            <a:gdLst>
              <a:gd name="T0" fmla="*/ 0 w 8559"/>
              <a:gd name="T1" fmla="*/ 8558 w 8559"/>
              <a:gd name="T2" fmla="*/ 8559 w 8559"/>
            </a:gdLst>
            <a:ahLst/>
            <a:cxnLst>
              <a:cxn ang="0">
                <a:pos x="T0" y="0"/>
              </a:cxn>
              <a:cxn ang="0">
                <a:pos x="T1" y="0"/>
              </a:cxn>
              <a:cxn ang="0">
                <a:pos x="T2" y="0"/>
              </a:cxn>
            </a:cxnLst>
            <a:rect l="0" t="0" r="r" b="b"/>
            <a:pathLst>
              <a:path w="8559">
                <a:moveTo>
                  <a:pt x="0" y="0"/>
                </a:moveTo>
                <a:lnTo>
                  <a:pt x="8558" y="0"/>
                </a:lnTo>
                <a:lnTo>
                  <a:pt x="855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0" name="Freeform 12"/>
          <p:cNvSpPr>
            <a:spLocks/>
          </p:cNvSpPr>
          <p:nvPr/>
        </p:nvSpPr>
        <p:spPr bwMode="auto">
          <a:xfrm>
            <a:off x="5214938" y="1587500"/>
            <a:ext cx="2057400" cy="2058988"/>
          </a:xfrm>
          <a:custGeom>
            <a:avLst/>
            <a:gdLst>
              <a:gd name="T0" fmla="*/ 0 w 6052"/>
              <a:gd name="T1" fmla="*/ 6060 h 6060"/>
              <a:gd name="T2" fmla="*/ 6051 w 6052"/>
              <a:gd name="T3" fmla="*/ 0 h 6060"/>
              <a:gd name="T4" fmla="*/ 6052 w 6052"/>
              <a:gd name="T5" fmla="*/ 0 h 6060"/>
            </a:gdLst>
            <a:ahLst/>
            <a:cxnLst>
              <a:cxn ang="0">
                <a:pos x="T0" y="T1"/>
              </a:cxn>
              <a:cxn ang="0">
                <a:pos x="T2" y="T3"/>
              </a:cxn>
              <a:cxn ang="0">
                <a:pos x="T4" y="T5"/>
              </a:cxn>
            </a:cxnLst>
            <a:rect l="0" t="0" r="r" b="b"/>
            <a:pathLst>
              <a:path w="6052" h="6060">
                <a:moveTo>
                  <a:pt x="0" y="6060"/>
                </a:moveTo>
                <a:lnTo>
                  <a:pt x="6051" y="0"/>
                </a:lnTo>
                <a:lnTo>
                  <a:pt x="605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1" name="Freeform 13"/>
          <p:cNvSpPr>
            <a:spLocks/>
          </p:cNvSpPr>
          <p:nvPr/>
        </p:nvSpPr>
        <p:spPr bwMode="auto">
          <a:xfrm>
            <a:off x="5214938" y="3159125"/>
            <a:ext cx="341312" cy="142875"/>
          </a:xfrm>
          <a:custGeom>
            <a:avLst/>
            <a:gdLst>
              <a:gd name="T0" fmla="*/ 1008 w 1008"/>
              <a:gd name="T1" fmla="*/ 419 h 419"/>
              <a:gd name="T2" fmla="*/ 712 w 1008"/>
              <a:gd name="T3" fmla="*/ 192 h 419"/>
              <a:gd name="T4" fmla="*/ 369 w 1008"/>
              <a:gd name="T5" fmla="*/ 49 h 419"/>
              <a:gd name="T6" fmla="*/ 0 w 1008"/>
              <a:gd name="T7" fmla="*/ 0 h 419"/>
              <a:gd name="T8" fmla="*/ 1 w 1008"/>
              <a:gd name="T9" fmla="*/ 0 h 419"/>
            </a:gdLst>
            <a:ahLst/>
            <a:cxnLst>
              <a:cxn ang="0">
                <a:pos x="T0" y="T1"/>
              </a:cxn>
              <a:cxn ang="0">
                <a:pos x="T2" y="T3"/>
              </a:cxn>
              <a:cxn ang="0">
                <a:pos x="T4" y="T5"/>
              </a:cxn>
              <a:cxn ang="0">
                <a:pos x="T6" y="T7"/>
              </a:cxn>
              <a:cxn ang="0">
                <a:pos x="T8" y="T9"/>
              </a:cxn>
            </a:cxnLst>
            <a:rect l="0" t="0" r="r" b="b"/>
            <a:pathLst>
              <a:path w="1008" h="419">
                <a:moveTo>
                  <a:pt x="1008" y="419"/>
                </a:moveTo>
                <a:lnTo>
                  <a:pt x="712" y="192"/>
                </a:lnTo>
                <a:lnTo>
                  <a:pt x="369" y="49"/>
                </a:lnTo>
                <a:lnTo>
                  <a:pt x="0" y="0"/>
                </a:lnTo>
                <a:lnTo>
                  <a:pt x="1" y="0"/>
                </a:lnTo>
              </a:path>
            </a:pathLst>
          </a:custGeom>
          <a:noFill/>
          <a:ln w="0">
            <a:solidFill>
              <a:schemeClr val="tx1"/>
            </a:solidFill>
            <a:prstDash val="solid"/>
            <a:round/>
            <a:headEnd type="triangl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2" name="Freeform 14"/>
          <p:cNvSpPr>
            <a:spLocks/>
          </p:cNvSpPr>
          <p:nvPr/>
        </p:nvSpPr>
        <p:spPr bwMode="auto">
          <a:xfrm>
            <a:off x="5214938" y="2673350"/>
            <a:ext cx="969962" cy="973138"/>
          </a:xfrm>
          <a:custGeom>
            <a:avLst/>
            <a:gdLst>
              <a:gd name="T0" fmla="*/ 2853 w 2853"/>
              <a:gd name="T1" fmla="*/ 2857 h 2857"/>
              <a:gd name="T2" fmla="*/ 2756 w 2853"/>
              <a:gd name="T3" fmla="*/ 2117 h 2857"/>
              <a:gd name="T4" fmla="*/ 2470 w 2853"/>
              <a:gd name="T5" fmla="*/ 1428 h 2857"/>
              <a:gd name="T6" fmla="*/ 2017 w 2853"/>
              <a:gd name="T7" fmla="*/ 836 h 2857"/>
              <a:gd name="T8" fmla="*/ 1426 w 2853"/>
              <a:gd name="T9" fmla="*/ 383 h 2857"/>
              <a:gd name="T10" fmla="*/ 737 w 2853"/>
              <a:gd name="T11" fmla="*/ 97 h 2857"/>
              <a:gd name="T12" fmla="*/ 0 w 2853"/>
              <a:gd name="T13" fmla="*/ 0 h 2857"/>
              <a:gd name="T14" fmla="*/ 1 w 2853"/>
              <a:gd name="T15" fmla="*/ 0 h 28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3" h="2857">
                <a:moveTo>
                  <a:pt x="2853" y="2857"/>
                </a:moveTo>
                <a:lnTo>
                  <a:pt x="2756" y="2117"/>
                </a:lnTo>
                <a:lnTo>
                  <a:pt x="2470" y="1428"/>
                </a:lnTo>
                <a:lnTo>
                  <a:pt x="2017" y="836"/>
                </a:lnTo>
                <a:lnTo>
                  <a:pt x="1426" y="383"/>
                </a:lnTo>
                <a:lnTo>
                  <a:pt x="737" y="97"/>
                </a:lnTo>
                <a:lnTo>
                  <a:pt x="0" y="0"/>
                </a:lnTo>
                <a:lnTo>
                  <a:pt x="1" y="0"/>
                </a:lnTo>
              </a:path>
            </a:pathLst>
          </a:custGeom>
          <a:noFill/>
          <a:ln w="28575" cmpd="sng">
            <a:solidFill>
              <a:schemeClr val="tx1"/>
            </a:solidFill>
            <a:prstDash val="solid"/>
            <a:round/>
            <a:headEnd type="triangl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3" name="Freeform 15"/>
          <p:cNvSpPr>
            <a:spLocks/>
          </p:cNvSpPr>
          <p:nvPr/>
        </p:nvSpPr>
        <p:spPr bwMode="auto">
          <a:xfrm>
            <a:off x="5214938" y="2190750"/>
            <a:ext cx="1452562" cy="2481263"/>
          </a:xfrm>
          <a:custGeom>
            <a:avLst/>
            <a:gdLst>
              <a:gd name="T0" fmla="*/ 3026 w 4280"/>
              <a:gd name="T1" fmla="*/ 7314 h 7314"/>
              <a:gd name="T2" fmla="*/ 3557 w 4280"/>
              <a:gd name="T3" fmla="*/ 6665 h 7314"/>
              <a:gd name="T4" fmla="*/ 3953 w 4280"/>
              <a:gd name="T5" fmla="*/ 5924 h 7314"/>
              <a:gd name="T6" fmla="*/ 4197 w 4280"/>
              <a:gd name="T7" fmla="*/ 5120 h 7314"/>
              <a:gd name="T8" fmla="*/ 4280 w 4280"/>
              <a:gd name="T9" fmla="*/ 4285 h 7314"/>
              <a:gd name="T10" fmla="*/ 4197 w 4280"/>
              <a:gd name="T11" fmla="*/ 3449 h 7314"/>
              <a:gd name="T12" fmla="*/ 3953 w 4280"/>
              <a:gd name="T13" fmla="*/ 2645 h 7314"/>
              <a:gd name="T14" fmla="*/ 3557 w 4280"/>
              <a:gd name="T15" fmla="*/ 1904 h 7314"/>
              <a:gd name="T16" fmla="*/ 3026 w 4280"/>
              <a:gd name="T17" fmla="*/ 1254 h 7314"/>
              <a:gd name="T18" fmla="*/ 2377 w 4280"/>
              <a:gd name="T19" fmla="*/ 722 h 7314"/>
              <a:gd name="T20" fmla="*/ 1637 w 4280"/>
              <a:gd name="T21" fmla="*/ 326 h 7314"/>
              <a:gd name="T22" fmla="*/ 835 w 4280"/>
              <a:gd name="T23" fmla="*/ 81 h 7314"/>
              <a:gd name="T24" fmla="*/ 0 w 4280"/>
              <a:gd name="T25" fmla="*/ 0 h 7314"/>
              <a:gd name="T26" fmla="*/ 1 w 4280"/>
              <a:gd name="T27" fmla="*/ 0 h 7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80" h="7314">
                <a:moveTo>
                  <a:pt x="3026" y="7314"/>
                </a:moveTo>
                <a:lnTo>
                  <a:pt x="3557" y="6665"/>
                </a:lnTo>
                <a:lnTo>
                  <a:pt x="3953" y="5924"/>
                </a:lnTo>
                <a:lnTo>
                  <a:pt x="4197" y="5120"/>
                </a:lnTo>
                <a:lnTo>
                  <a:pt x="4280" y="4285"/>
                </a:lnTo>
                <a:lnTo>
                  <a:pt x="4197" y="3449"/>
                </a:lnTo>
                <a:lnTo>
                  <a:pt x="3953" y="2645"/>
                </a:lnTo>
                <a:lnTo>
                  <a:pt x="3557" y="1904"/>
                </a:lnTo>
                <a:lnTo>
                  <a:pt x="3026" y="1254"/>
                </a:lnTo>
                <a:lnTo>
                  <a:pt x="2377" y="722"/>
                </a:lnTo>
                <a:lnTo>
                  <a:pt x="1637" y="326"/>
                </a:lnTo>
                <a:lnTo>
                  <a:pt x="835" y="81"/>
                </a:lnTo>
                <a:lnTo>
                  <a:pt x="0" y="0"/>
                </a:lnTo>
                <a:lnTo>
                  <a:pt x="1" y="0"/>
                </a:lnTo>
              </a:path>
            </a:pathLst>
          </a:custGeom>
          <a:noFill/>
          <a:ln w="28575" cmpd="sng">
            <a:solidFill>
              <a:schemeClr val="tx1"/>
            </a:solidFill>
            <a:prstDash val="solid"/>
            <a:round/>
            <a:headEnd type="triangl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4" name="Freeform 16"/>
          <p:cNvSpPr>
            <a:spLocks/>
          </p:cNvSpPr>
          <p:nvPr/>
        </p:nvSpPr>
        <p:spPr bwMode="auto">
          <a:xfrm>
            <a:off x="5214938" y="1703388"/>
            <a:ext cx="1936750" cy="3879850"/>
          </a:xfrm>
          <a:custGeom>
            <a:avLst/>
            <a:gdLst>
              <a:gd name="T0" fmla="*/ 0 w 5705"/>
              <a:gd name="T1" fmla="*/ 11427 h 11427"/>
              <a:gd name="T2" fmla="*/ 991 w 5705"/>
              <a:gd name="T3" fmla="*/ 11341 h 11427"/>
              <a:gd name="T4" fmla="*/ 1952 w 5705"/>
              <a:gd name="T5" fmla="*/ 11082 h 11427"/>
              <a:gd name="T6" fmla="*/ 2853 w 5705"/>
              <a:gd name="T7" fmla="*/ 10662 h 11427"/>
              <a:gd name="T8" fmla="*/ 3668 w 5705"/>
              <a:gd name="T9" fmla="*/ 10090 h 11427"/>
              <a:gd name="T10" fmla="*/ 4370 w 5705"/>
              <a:gd name="T11" fmla="*/ 9386 h 11427"/>
              <a:gd name="T12" fmla="*/ 4941 w 5705"/>
              <a:gd name="T13" fmla="*/ 8571 h 11427"/>
              <a:gd name="T14" fmla="*/ 5362 w 5705"/>
              <a:gd name="T15" fmla="*/ 7668 h 11427"/>
              <a:gd name="T16" fmla="*/ 5619 w 5705"/>
              <a:gd name="T17" fmla="*/ 6705 h 11427"/>
              <a:gd name="T18" fmla="*/ 5705 w 5705"/>
              <a:gd name="T19" fmla="*/ 5714 h 11427"/>
              <a:gd name="T20" fmla="*/ 5619 w 5705"/>
              <a:gd name="T21" fmla="*/ 4721 h 11427"/>
              <a:gd name="T22" fmla="*/ 5362 w 5705"/>
              <a:gd name="T23" fmla="*/ 3760 h 11427"/>
              <a:gd name="T24" fmla="*/ 4941 w 5705"/>
              <a:gd name="T25" fmla="*/ 2857 h 11427"/>
              <a:gd name="T26" fmla="*/ 4370 w 5705"/>
              <a:gd name="T27" fmla="*/ 2041 h 11427"/>
              <a:gd name="T28" fmla="*/ 3668 w 5705"/>
              <a:gd name="T29" fmla="*/ 1337 h 11427"/>
              <a:gd name="T30" fmla="*/ 2853 w 5705"/>
              <a:gd name="T31" fmla="*/ 765 h 11427"/>
              <a:gd name="T32" fmla="*/ 1952 w 5705"/>
              <a:gd name="T33" fmla="*/ 344 h 11427"/>
              <a:gd name="T34" fmla="*/ 991 w 5705"/>
              <a:gd name="T35" fmla="*/ 87 h 11427"/>
              <a:gd name="T36" fmla="*/ 0 w 5705"/>
              <a:gd name="T37" fmla="*/ 0 h 11427"/>
              <a:gd name="T38" fmla="*/ 1 w 5705"/>
              <a:gd name="T39" fmla="*/ 0 h 1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05" h="11427">
                <a:moveTo>
                  <a:pt x="0" y="11427"/>
                </a:moveTo>
                <a:lnTo>
                  <a:pt x="991" y="11341"/>
                </a:lnTo>
                <a:lnTo>
                  <a:pt x="1952" y="11082"/>
                </a:lnTo>
                <a:lnTo>
                  <a:pt x="2853" y="10662"/>
                </a:lnTo>
                <a:lnTo>
                  <a:pt x="3668" y="10090"/>
                </a:lnTo>
                <a:lnTo>
                  <a:pt x="4370" y="9386"/>
                </a:lnTo>
                <a:lnTo>
                  <a:pt x="4941" y="8571"/>
                </a:lnTo>
                <a:lnTo>
                  <a:pt x="5362" y="7668"/>
                </a:lnTo>
                <a:lnTo>
                  <a:pt x="5619" y="6705"/>
                </a:lnTo>
                <a:lnTo>
                  <a:pt x="5705" y="5714"/>
                </a:lnTo>
                <a:lnTo>
                  <a:pt x="5619" y="4721"/>
                </a:lnTo>
                <a:lnTo>
                  <a:pt x="5362" y="3760"/>
                </a:lnTo>
                <a:lnTo>
                  <a:pt x="4941" y="2857"/>
                </a:lnTo>
                <a:lnTo>
                  <a:pt x="4370" y="2041"/>
                </a:lnTo>
                <a:lnTo>
                  <a:pt x="3668" y="1337"/>
                </a:lnTo>
                <a:lnTo>
                  <a:pt x="2853" y="765"/>
                </a:lnTo>
                <a:lnTo>
                  <a:pt x="1952" y="344"/>
                </a:lnTo>
                <a:lnTo>
                  <a:pt x="991" y="87"/>
                </a:lnTo>
                <a:lnTo>
                  <a:pt x="0" y="0"/>
                </a:lnTo>
                <a:lnTo>
                  <a:pt x="1" y="0"/>
                </a:lnTo>
              </a:path>
            </a:pathLst>
          </a:custGeom>
          <a:noFill/>
          <a:ln w="28575" cmpd="sng">
            <a:solidFill>
              <a:schemeClr val="tx1"/>
            </a:solidFill>
            <a:prstDash val="solid"/>
            <a:round/>
            <a:headEnd type="triangl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5" name="Freeform 17"/>
          <p:cNvSpPr>
            <a:spLocks/>
          </p:cNvSpPr>
          <p:nvPr/>
        </p:nvSpPr>
        <p:spPr bwMode="auto">
          <a:xfrm>
            <a:off x="5214938" y="5357813"/>
            <a:ext cx="1714500" cy="709612"/>
          </a:xfrm>
          <a:custGeom>
            <a:avLst/>
            <a:gdLst>
              <a:gd name="T0" fmla="*/ 0 w 5044"/>
              <a:gd name="T1" fmla="*/ 2092 h 2092"/>
              <a:gd name="T2" fmla="*/ 1115 w 5044"/>
              <a:gd name="T3" fmla="*/ 2004 h 2092"/>
              <a:gd name="T4" fmla="*/ 2204 w 5044"/>
              <a:gd name="T5" fmla="*/ 1742 h 2092"/>
              <a:gd name="T6" fmla="*/ 3238 w 5044"/>
              <a:gd name="T7" fmla="*/ 1313 h 2092"/>
              <a:gd name="T8" fmla="*/ 4192 w 5044"/>
              <a:gd name="T9" fmla="*/ 727 h 2092"/>
              <a:gd name="T10" fmla="*/ 5043 w 5044"/>
              <a:gd name="T11" fmla="*/ 0 h 2092"/>
              <a:gd name="T12" fmla="*/ 5044 w 5044"/>
              <a:gd name="T13" fmla="*/ 0 h 2092"/>
            </a:gdLst>
            <a:ahLst/>
            <a:cxnLst>
              <a:cxn ang="0">
                <a:pos x="T0" y="T1"/>
              </a:cxn>
              <a:cxn ang="0">
                <a:pos x="T2" y="T3"/>
              </a:cxn>
              <a:cxn ang="0">
                <a:pos x="T4" y="T5"/>
              </a:cxn>
              <a:cxn ang="0">
                <a:pos x="T6" y="T7"/>
              </a:cxn>
              <a:cxn ang="0">
                <a:pos x="T8" y="T9"/>
              </a:cxn>
              <a:cxn ang="0">
                <a:pos x="T10" y="T11"/>
              </a:cxn>
              <a:cxn ang="0">
                <a:pos x="T12" y="T13"/>
              </a:cxn>
            </a:cxnLst>
            <a:rect l="0" t="0" r="r" b="b"/>
            <a:pathLst>
              <a:path w="5044" h="2092">
                <a:moveTo>
                  <a:pt x="0" y="2092"/>
                </a:moveTo>
                <a:lnTo>
                  <a:pt x="1115" y="2004"/>
                </a:lnTo>
                <a:lnTo>
                  <a:pt x="2204" y="1742"/>
                </a:lnTo>
                <a:lnTo>
                  <a:pt x="3238" y="1313"/>
                </a:lnTo>
                <a:lnTo>
                  <a:pt x="4192" y="727"/>
                </a:lnTo>
                <a:lnTo>
                  <a:pt x="5043" y="0"/>
                </a:lnTo>
                <a:lnTo>
                  <a:pt x="5044" y="0"/>
                </a:lnTo>
              </a:path>
            </a:pathLst>
          </a:custGeom>
          <a:noFill/>
          <a:ln w="28575" cmpd="sng">
            <a:solidFill>
              <a:schemeClr val="tx1"/>
            </a:solidFill>
            <a:prstDash val="solid"/>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6" name="Freeform 18"/>
          <p:cNvSpPr>
            <a:spLocks/>
          </p:cNvSpPr>
          <p:nvPr/>
        </p:nvSpPr>
        <p:spPr bwMode="auto">
          <a:xfrm>
            <a:off x="5214938" y="3281363"/>
            <a:ext cx="969962" cy="365125"/>
          </a:xfrm>
          <a:custGeom>
            <a:avLst/>
            <a:gdLst>
              <a:gd name="T0" fmla="*/ 2853 w 2853"/>
              <a:gd name="T1" fmla="*/ 1070 h 1070"/>
              <a:gd name="T2" fmla="*/ 2648 w 2853"/>
              <a:gd name="T3" fmla="*/ 640 h 1070"/>
              <a:gd name="T4" fmla="*/ 2317 w 2853"/>
              <a:gd name="T5" fmla="*/ 296 h 1070"/>
              <a:gd name="T6" fmla="*/ 1896 w 2853"/>
              <a:gd name="T7" fmla="*/ 76 h 1070"/>
              <a:gd name="T8" fmla="*/ 1426 w 2853"/>
              <a:gd name="T9" fmla="*/ 0 h 1070"/>
              <a:gd name="T10" fmla="*/ 957 w 2853"/>
              <a:gd name="T11" fmla="*/ 76 h 1070"/>
              <a:gd name="T12" fmla="*/ 535 w 2853"/>
              <a:gd name="T13" fmla="*/ 296 h 1070"/>
              <a:gd name="T14" fmla="*/ 205 w 2853"/>
              <a:gd name="T15" fmla="*/ 640 h 1070"/>
              <a:gd name="T16" fmla="*/ 0 w 2853"/>
              <a:gd name="T17" fmla="*/ 1070 h 1070"/>
              <a:gd name="T18" fmla="*/ 1 w 2853"/>
              <a:gd name="T19" fmla="*/ 1070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3" h="1070">
                <a:moveTo>
                  <a:pt x="2853" y="1070"/>
                </a:moveTo>
                <a:lnTo>
                  <a:pt x="2648" y="640"/>
                </a:lnTo>
                <a:lnTo>
                  <a:pt x="2317" y="296"/>
                </a:lnTo>
                <a:lnTo>
                  <a:pt x="1896" y="76"/>
                </a:lnTo>
                <a:lnTo>
                  <a:pt x="1426" y="0"/>
                </a:lnTo>
                <a:lnTo>
                  <a:pt x="957" y="76"/>
                </a:lnTo>
                <a:lnTo>
                  <a:pt x="535" y="296"/>
                </a:lnTo>
                <a:lnTo>
                  <a:pt x="205" y="640"/>
                </a:lnTo>
                <a:lnTo>
                  <a:pt x="0" y="1070"/>
                </a:lnTo>
                <a:lnTo>
                  <a:pt x="1" y="107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7" name="Freeform 19"/>
          <p:cNvSpPr>
            <a:spLocks/>
          </p:cNvSpPr>
          <p:nvPr/>
        </p:nvSpPr>
        <p:spPr bwMode="auto">
          <a:xfrm>
            <a:off x="5214938" y="3646488"/>
            <a:ext cx="1098550" cy="1936750"/>
          </a:xfrm>
          <a:custGeom>
            <a:avLst/>
            <a:gdLst>
              <a:gd name="T0" fmla="*/ 0 w 3238"/>
              <a:gd name="T1" fmla="*/ 5713 h 5713"/>
              <a:gd name="T2" fmla="*/ 869 w 3238"/>
              <a:gd name="T3" fmla="*/ 5428 h 5713"/>
              <a:gd name="T4" fmla="*/ 1653 w 3238"/>
              <a:gd name="T5" fmla="*/ 4955 h 5713"/>
              <a:gd name="T6" fmla="*/ 2311 w 3238"/>
              <a:gd name="T7" fmla="*/ 4318 h 5713"/>
              <a:gd name="T8" fmla="*/ 2810 w 3238"/>
              <a:gd name="T9" fmla="*/ 3550 h 5713"/>
              <a:gd name="T10" fmla="*/ 3124 w 3238"/>
              <a:gd name="T11" fmla="*/ 2689 h 5713"/>
              <a:gd name="T12" fmla="*/ 3238 w 3238"/>
              <a:gd name="T13" fmla="*/ 1779 h 5713"/>
              <a:gd name="T14" fmla="*/ 3146 w 3238"/>
              <a:gd name="T15" fmla="*/ 867 h 5713"/>
              <a:gd name="T16" fmla="*/ 2853 w 3238"/>
              <a:gd name="T17" fmla="*/ 0 h 5713"/>
              <a:gd name="T18" fmla="*/ 2854 w 3238"/>
              <a:gd name="T19" fmla="*/ 0 h 5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38" h="5713">
                <a:moveTo>
                  <a:pt x="0" y="5713"/>
                </a:moveTo>
                <a:lnTo>
                  <a:pt x="869" y="5428"/>
                </a:lnTo>
                <a:lnTo>
                  <a:pt x="1653" y="4955"/>
                </a:lnTo>
                <a:lnTo>
                  <a:pt x="2311" y="4318"/>
                </a:lnTo>
                <a:lnTo>
                  <a:pt x="2810" y="3550"/>
                </a:lnTo>
                <a:lnTo>
                  <a:pt x="3124" y="2689"/>
                </a:lnTo>
                <a:lnTo>
                  <a:pt x="3238" y="1779"/>
                </a:lnTo>
                <a:lnTo>
                  <a:pt x="3146" y="867"/>
                </a:lnTo>
                <a:lnTo>
                  <a:pt x="2853" y="0"/>
                </a:lnTo>
                <a:lnTo>
                  <a:pt x="2854" y="0"/>
                </a:lnTo>
              </a:path>
            </a:pathLst>
          </a:custGeom>
          <a:noFill/>
          <a:ln w="57150" cmpd="sng">
            <a:solidFill>
              <a:srgbClr val="99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8" name="Freeform 20"/>
          <p:cNvSpPr>
            <a:spLocks/>
          </p:cNvSpPr>
          <p:nvPr/>
        </p:nvSpPr>
        <p:spPr bwMode="auto">
          <a:xfrm>
            <a:off x="5214938" y="3646488"/>
            <a:ext cx="2906712" cy="2003425"/>
          </a:xfrm>
          <a:custGeom>
            <a:avLst/>
            <a:gdLst>
              <a:gd name="T0" fmla="*/ 0 w 8559"/>
              <a:gd name="T1" fmla="*/ 5713 h 5907"/>
              <a:gd name="T2" fmla="*/ 1036 w 8559"/>
              <a:gd name="T3" fmla="*/ 5888 h 5907"/>
              <a:gd name="T4" fmla="*/ 2087 w 8559"/>
              <a:gd name="T5" fmla="*/ 5907 h 5907"/>
              <a:gd name="T6" fmla="*/ 3129 w 8559"/>
              <a:gd name="T7" fmla="*/ 5765 h 5907"/>
              <a:gd name="T8" fmla="*/ 4138 w 8559"/>
              <a:gd name="T9" fmla="*/ 5468 h 5907"/>
              <a:gd name="T10" fmla="*/ 5090 w 8559"/>
              <a:gd name="T11" fmla="*/ 5023 h 5907"/>
              <a:gd name="T12" fmla="*/ 5965 w 8559"/>
              <a:gd name="T13" fmla="*/ 4440 h 5907"/>
              <a:gd name="T14" fmla="*/ 6742 w 8559"/>
              <a:gd name="T15" fmla="*/ 3731 h 5907"/>
              <a:gd name="T16" fmla="*/ 7403 w 8559"/>
              <a:gd name="T17" fmla="*/ 2912 h 5907"/>
              <a:gd name="T18" fmla="*/ 7934 w 8559"/>
              <a:gd name="T19" fmla="*/ 2004 h 5907"/>
              <a:gd name="T20" fmla="*/ 8323 w 8559"/>
              <a:gd name="T21" fmla="*/ 1025 h 5907"/>
              <a:gd name="T22" fmla="*/ 8558 w 8559"/>
              <a:gd name="T23" fmla="*/ 0 h 5907"/>
              <a:gd name="T24" fmla="*/ 8559 w 8559"/>
              <a:gd name="T25" fmla="*/ 0 h 5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59" h="5907">
                <a:moveTo>
                  <a:pt x="0" y="5713"/>
                </a:moveTo>
                <a:lnTo>
                  <a:pt x="1036" y="5888"/>
                </a:lnTo>
                <a:lnTo>
                  <a:pt x="2087" y="5907"/>
                </a:lnTo>
                <a:lnTo>
                  <a:pt x="3129" y="5765"/>
                </a:lnTo>
                <a:lnTo>
                  <a:pt x="4138" y="5468"/>
                </a:lnTo>
                <a:lnTo>
                  <a:pt x="5090" y="5023"/>
                </a:lnTo>
                <a:lnTo>
                  <a:pt x="5965" y="4440"/>
                </a:lnTo>
                <a:lnTo>
                  <a:pt x="6742" y="3731"/>
                </a:lnTo>
                <a:lnTo>
                  <a:pt x="7403" y="2912"/>
                </a:lnTo>
                <a:lnTo>
                  <a:pt x="7934" y="2004"/>
                </a:lnTo>
                <a:lnTo>
                  <a:pt x="8323" y="1025"/>
                </a:lnTo>
                <a:lnTo>
                  <a:pt x="8558" y="0"/>
                </a:lnTo>
                <a:lnTo>
                  <a:pt x="8559" y="0"/>
                </a:lnTo>
              </a:path>
            </a:pathLst>
          </a:custGeom>
          <a:noFill/>
          <a:ln w="57150" cmpd="sng">
            <a:solidFill>
              <a:srgbClr val="99FF33"/>
            </a:solidFill>
            <a:prstDash val="solid"/>
            <a:round/>
            <a:headEnd type="non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29" name="Freeform 21"/>
          <p:cNvSpPr>
            <a:spLocks/>
          </p:cNvSpPr>
          <p:nvPr/>
        </p:nvSpPr>
        <p:spPr bwMode="auto">
          <a:xfrm rot="1525752">
            <a:off x="8496300" y="3390900"/>
            <a:ext cx="381000" cy="876300"/>
          </a:xfrm>
          <a:custGeom>
            <a:avLst/>
            <a:gdLst>
              <a:gd name="T0" fmla="*/ 1126 w 1126"/>
              <a:gd name="T1" fmla="*/ 2587 h 2587"/>
              <a:gd name="T2" fmla="*/ 653 w 1126"/>
              <a:gd name="T3" fmla="*/ 1254 h 2587"/>
              <a:gd name="T4" fmla="*/ 0 w 1126"/>
              <a:gd name="T5" fmla="*/ 0 h 2587"/>
              <a:gd name="T6" fmla="*/ 1 w 1126"/>
              <a:gd name="T7" fmla="*/ 0 h 2587"/>
            </a:gdLst>
            <a:ahLst/>
            <a:cxnLst>
              <a:cxn ang="0">
                <a:pos x="T0" y="T1"/>
              </a:cxn>
              <a:cxn ang="0">
                <a:pos x="T2" y="T3"/>
              </a:cxn>
              <a:cxn ang="0">
                <a:pos x="T4" y="T5"/>
              </a:cxn>
              <a:cxn ang="0">
                <a:pos x="T6" y="T7"/>
              </a:cxn>
            </a:cxnLst>
            <a:rect l="0" t="0" r="r" b="b"/>
            <a:pathLst>
              <a:path w="1126" h="2587">
                <a:moveTo>
                  <a:pt x="1126" y="2587"/>
                </a:moveTo>
                <a:lnTo>
                  <a:pt x="653" y="1254"/>
                </a:lnTo>
                <a:lnTo>
                  <a:pt x="0" y="0"/>
                </a:lnTo>
                <a:lnTo>
                  <a:pt x="1" y="0"/>
                </a:lnTo>
              </a:path>
            </a:pathLst>
          </a:custGeom>
          <a:noFill/>
          <a:ln w="38100" cmpd="sng">
            <a:solidFill>
              <a:schemeClr val="tx1"/>
            </a:solidFill>
            <a:prstDash val="solid"/>
            <a:round/>
            <a:headEnd type="triangle"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30" name="Freeform 22"/>
          <p:cNvSpPr>
            <a:spLocks/>
          </p:cNvSpPr>
          <p:nvPr/>
        </p:nvSpPr>
        <p:spPr bwMode="auto">
          <a:xfrm>
            <a:off x="7505700" y="5715000"/>
            <a:ext cx="666750" cy="750888"/>
          </a:xfrm>
          <a:custGeom>
            <a:avLst/>
            <a:gdLst>
              <a:gd name="T0" fmla="*/ 0 w 1966"/>
              <a:gd name="T1" fmla="*/ 2208 h 2208"/>
              <a:gd name="T2" fmla="*/ 1063 w 1966"/>
              <a:gd name="T3" fmla="*/ 1175 h 2208"/>
              <a:gd name="T4" fmla="*/ 1965 w 1966"/>
              <a:gd name="T5" fmla="*/ 0 h 2208"/>
              <a:gd name="T6" fmla="*/ 1966 w 1966"/>
              <a:gd name="T7" fmla="*/ 0 h 2208"/>
            </a:gdLst>
            <a:ahLst/>
            <a:cxnLst>
              <a:cxn ang="0">
                <a:pos x="T0" y="T1"/>
              </a:cxn>
              <a:cxn ang="0">
                <a:pos x="T2" y="T3"/>
              </a:cxn>
              <a:cxn ang="0">
                <a:pos x="T4" y="T5"/>
              </a:cxn>
              <a:cxn ang="0">
                <a:pos x="T6" y="T7"/>
              </a:cxn>
            </a:cxnLst>
            <a:rect l="0" t="0" r="r" b="b"/>
            <a:pathLst>
              <a:path w="1966" h="2208">
                <a:moveTo>
                  <a:pt x="0" y="2208"/>
                </a:moveTo>
                <a:lnTo>
                  <a:pt x="1063" y="1175"/>
                </a:lnTo>
                <a:lnTo>
                  <a:pt x="1965" y="0"/>
                </a:lnTo>
                <a:lnTo>
                  <a:pt x="1966" y="0"/>
                </a:lnTo>
              </a:path>
            </a:pathLst>
          </a:custGeom>
          <a:noFill/>
          <a:ln w="38100" cmpd="sng">
            <a:solidFill>
              <a:schemeClr val="tx1"/>
            </a:solidFill>
            <a:prstDash val="solid"/>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1031" name="Group 23"/>
          <p:cNvGrpSpPr>
            <a:grpSpLocks/>
          </p:cNvGrpSpPr>
          <p:nvPr/>
        </p:nvGrpSpPr>
        <p:grpSpPr bwMode="auto">
          <a:xfrm>
            <a:off x="4886325" y="3586163"/>
            <a:ext cx="357188" cy="488950"/>
            <a:chOff x="2814" y="2259"/>
            <a:chExt cx="225" cy="308"/>
          </a:xfrm>
        </p:grpSpPr>
        <p:sp>
          <p:nvSpPr>
            <p:cNvPr id="171032" name="Freeform 24"/>
            <p:cNvSpPr>
              <a:spLocks/>
            </p:cNvSpPr>
            <p:nvPr/>
          </p:nvSpPr>
          <p:spPr bwMode="auto">
            <a:xfrm>
              <a:off x="3002" y="2275"/>
              <a:ext cx="37" cy="40"/>
            </a:xfrm>
            <a:custGeom>
              <a:avLst/>
              <a:gdLst>
                <a:gd name="T0" fmla="*/ 177 w 178"/>
                <a:gd name="T1" fmla="*/ 90 h 179"/>
                <a:gd name="T2" fmla="*/ 151 w 178"/>
                <a:gd name="T3" fmla="*/ 26 h 179"/>
                <a:gd name="T4" fmla="*/ 89 w 178"/>
                <a:gd name="T5" fmla="*/ 0 h 179"/>
                <a:gd name="T6" fmla="*/ 26 w 178"/>
                <a:gd name="T7" fmla="*/ 26 h 179"/>
                <a:gd name="T8" fmla="*/ 0 w 178"/>
                <a:gd name="T9" fmla="*/ 90 h 179"/>
                <a:gd name="T10" fmla="*/ 26 w 178"/>
                <a:gd name="T11" fmla="*/ 153 h 179"/>
                <a:gd name="T12" fmla="*/ 89 w 178"/>
                <a:gd name="T13" fmla="*/ 179 h 179"/>
                <a:gd name="T14" fmla="*/ 151 w 178"/>
                <a:gd name="T15" fmla="*/ 153 h 179"/>
                <a:gd name="T16" fmla="*/ 177 w 178"/>
                <a:gd name="T17" fmla="*/ 90 h 179"/>
                <a:gd name="T18" fmla="*/ 178 w 178"/>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177" y="90"/>
                  </a:moveTo>
                  <a:lnTo>
                    <a:pt x="151" y="26"/>
                  </a:lnTo>
                  <a:lnTo>
                    <a:pt x="89" y="0"/>
                  </a:lnTo>
                  <a:lnTo>
                    <a:pt x="26" y="26"/>
                  </a:lnTo>
                  <a:lnTo>
                    <a:pt x="0" y="90"/>
                  </a:lnTo>
                  <a:lnTo>
                    <a:pt x="26" y="153"/>
                  </a:lnTo>
                  <a:lnTo>
                    <a:pt x="89" y="179"/>
                  </a:lnTo>
                  <a:lnTo>
                    <a:pt x="151" y="153"/>
                  </a:lnTo>
                  <a:lnTo>
                    <a:pt x="177" y="90"/>
                  </a:lnTo>
                  <a:lnTo>
                    <a:pt x="178"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33" name="Text Box 25"/>
            <p:cNvSpPr txBox="1">
              <a:spLocks noChangeArrowheads="1"/>
            </p:cNvSpPr>
            <p:nvPr/>
          </p:nvSpPr>
          <p:spPr bwMode="auto">
            <a:xfrm>
              <a:off x="2814" y="2259"/>
              <a:ext cx="192"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FF0000"/>
                  </a:solidFill>
                  <a:effectLst>
                    <a:outerShdw blurRad="38100" dist="38100" dir="2700000" algn="tl">
                      <a:srgbClr val="C0C0C0"/>
                    </a:outerShdw>
                  </a:effectLst>
                  <a:latin typeface="Arial" pitchFamily="34" charset="0"/>
                </a:rPr>
                <a:t>B</a:t>
              </a:r>
            </a:p>
          </p:txBody>
        </p:sp>
      </p:grpSp>
      <p:sp>
        <p:nvSpPr>
          <p:cNvPr id="171034" name="Text Box 26"/>
          <p:cNvSpPr txBox="1">
            <a:spLocks noChangeArrowheads="1"/>
          </p:cNvSpPr>
          <p:nvPr/>
        </p:nvSpPr>
        <p:spPr bwMode="auto">
          <a:xfrm>
            <a:off x="7200900" y="123825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1</a:t>
            </a:r>
          </a:p>
        </p:txBody>
      </p:sp>
      <p:sp>
        <p:nvSpPr>
          <p:cNvPr id="171035" name="Text Box 27"/>
          <p:cNvSpPr txBox="1">
            <a:spLocks noChangeArrowheads="1"/>
          </p:cNvSpPr>
          <p:nvPr/>
        </p:nvSpPr>
        <p:spPr bwMode="auto">
          <a:xfrm>
            <a:off x="8010525" y="342900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2</a:t>
            </a:r>
          </a:p>
        </p:txBody>
      </p:sp>
      <p:sp>
        <p:nvSpPr>
          <p:cNvPr id="171036" name="Text Box 28"/>
          <p:cNvSpPr txBox="1">
            <a:spLocks noChangeArrowheads="1"/>
          </p:cNvSpPr>
          <p:nvPr/>
        </p:nvSpPr>
        <p:spPr bwMode="auto">
          <a:xfrm>
            <a:off x="7181850" y="546735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3</a:t>
            </a:r>
          </a:p>
        </p:txBody>
      </p:sp>
      <p:sp>
        <p:nvSpPr>
          <p:cNvPr id="171037" name="Text Box 29"/>
          <p:cNvSpPr txBox="1">
            <a:spLocks noChangeArrowheads="1"/>
          </p:cNvSpPr>
          <p:nvPr/>
        </p:nvSpPr>
        <p:spPr bwMode="auto">
          <a:xfrm>
            <a:off x="4819650" y="632460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4</a:t>
            </a:r>
          </a:p>
        </p:txBody>
      </p:sp>
      <p:sp>
        <p:nvSpPr>
          <p:cNvPr id="171038" name="Text Box 30"/>
          <p:cNvSpPr txBox="1">
            <a:spLocks noChangeArrowheads="1"/>
          </p:cNvSpPr>
          <p:nvPr/>
        </p:nvSpPr>
        <p:spPr bwMode="auto">
          <a:xfrm>
            <a:off x="6972300" y="5691188"/>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5</a:t>
            </a:r>
          </a:p>
        </p:txBody>
      </p:sp>
      <p:sp>
        <p:nvSpPr>
          <p:cNvPr id="171039" name="Text Box 31"/>
          <p:cNvSpPr txBox="1">
            <a:spLocks noChangeArrowheads="1"/>
          </p:cNvSpPr>
          <p:nvPr/>
        </p:nvSpPr>
        <p:spPr bwMode="auto">
          <a:xfrm>
            <a:off x="7924800" y="312420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A</a:t>
            </a:r>
            <a:r>
              <a:rPr lang="en-US" sz="2600" baseline="-25000">
                <a:solidFill>
                  <a:srgbClr val="FF0000"/>
                </a:solidFill>
                <a:effectLst>
                  <a:outerShdw blurRad="38100" dist="38100" dir="2700000" algn="tl">
                    <a:srgbClr val="C0C0C0"/>
                  </a:outerShdw>
                </a:effectLst>
                <a:latin typeface="Arial" pitchFamily="34" charset="0"/>
              </a:rPr>
              <a:t>6</a:t>
            </a:r>
          </a:p>
        </p:txBody>
      </p:sp>
      <p:sp>
        <p:nvSpPr>
          <p:cNvPr id="171040" name="Text Box 32"/>
          <p:cNvSpPr txBox="1">
            <a:spLocks noChangeArrowheads="1"/>
          </p:cNvSpPr>
          <p:nvPr/>
        </p:nvSpPr>
        <p:spPr bwMode="auto">
          <a:xfrm>
            <a:off x="4743450" y="3352800"/>
            <a:ext cx="647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0</a:t>
            </a:r>
          </a:p>
        </p:txBody>
      </p:sp>
      <p:grpSp>
        <p:nvGrpSpPr>
          <p:cNvPr id="171041" name="Group 33"/>
          <p:cNvGrpSpPr>
            <a:grpSpLocks/>
          </p:cNvGrpSpPr>
          <p:nvPr/>
        </p:nvGrpSpPr>
        <p:grpSpPr bwMode="auto">
          <a:xfrm>
            <a:off x="4733925" y="2933700"/>
            <a:ext cx="647700" cy="457200"/>
            <a:chOff x="2718" y="1848"/>
            <a:chExt cx="408" cy="288"/>
          </a:xfrm>
        </p:grpSpPr>
        <p:sp>
          <p:nvSpPr>
            <p:cNvPr id="171042" name="Freeform 34"/>
            <p:cNvSpPr>
              <a:spLocks/>
            </p:cNvSpPr>
            <p:nvPr/>
          </p:nvSpPr>
          <p:spPr bwMode="auto">
            <a:xfrm>
              <a:off x="3002" y="1972"/>
              <a:ext cx="37" cy="37"/>
            </a:xfrm>
            <a:custGeom>
              <a:avLst/>
              <a:gdLst>
                <a:gd name="T0" fmla="*/ 177 w 178"/>
                <a:gd name="T1" fmla="*/ 89 h 178"/>
                <a:gd name="T2" fmla="*/ 151 w 178"/>
                <a:gd name="T3" fmla="*/ 26 h 178"/>
                <a:gd name="T4" fmla="*/ 89 w 178"/>
                <a:gd name="T5" fmla="*/ 0 h 178"/>
                <a:gd name="T6" fmla="*/ 26 w 178"/>
                <a:gd name="T7" fmla="*/ 26 h 178"/>
                <a:gd name="T8" fmla="*/ 0 w 178"/>
                <a:gd name="T9" fmla="*/ 89 h 178"/>
                <a:gd name="T10" fmla="*/ 26 w 178"/>
                <a:gd name="T11" fmla="*/ 152 h 178"/>
                <a:gd name="T12" fmla="*/ 89 w 178"/>
                <a:gd name="T13" fmla="*/ 178 h 178"/>
                <a:gd name="T14" fmla="*/ 151 w 178"/>
                <a:gd name="T15" fmla="*/ 152 h 178"/>
                <a:gd name="T16" fmla="*/ 177 w 178"/>
                <a:gd name="T17" fmla="*/ 89 h 178"/>
                <a:gd name="T18" fmla="*/ 178 w 178"/>
                <a:gd name="T19"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8">
                  <a:moveTo>
                    <a:pt x="177" y="89"/>
                  </a:moveTo>
                  <a:lnTo>
                    <a:pt x="151" y="26"/>
                  </a:lnTo>
                  <a:lnTo>
                    <a:pt x="89" y="0"/>
                  </a:lnTo>
                  <a:lnTo>
                    <a:pt x="26" y="26"/>
                  </a:lnTo>
                  <a:lnTo>
                    <a:pt x="0" y="89"/>
                  </a:lnTo>
                  <a:lnTo>
                    <a:pt x="26" y="152"/>
                  </a:lnTo>
                  <a:lnTo>
                    <a:pt x="89" y="178"/>
                  </a:lnTo>
                  <a:lnTo>
                    <a:pt x="151" y="152"/>
                  </a:lnTo>
                  <a:lnTo>
                    <a:pt x="177" y="89"/>
                  </a:lnTo>
                  <a:lnTo>
                    <a:pt x="178" y="89"/>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43" name="Text Box 35"/>
            <p:cNvSpPr txBox="1">
              <a:spLocks noChangeArrowheads="1"/>
            </p:cNvSpPr>
            <p:nvPr/>
          </p:nvSpPr>
          <p:spPr bwMode="auto">
            <a:xfrm>
              <a:off x="2718" y="1848"/>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1</a:t>
              </a:r>
            </a:p>
          </p:txBody>
        </p:sp>
      </p:grpSp>
      <p:grpSp>
        <p:nvGrpSpPr>
          <p:cNvPr id="171044" name="Group 36"/>
          <p:cNvGrpSpPr>
            <a:grpSpLocks/>
          </p:cNvGrpSpPr>
          <p:nvPr/>
        </p:nvGrpSpPr>
        <p:grpSpPr bwMode="auto">
          <a:xfrm>
            <a:off x="4733925" y="2466975"/>
            <a:ext cx="647700" cy="457200"/>
            <a:chOff x="2718" y="1554"/>
            <a:chExt cx="408" cy="288"/>
          </a:xfrm>
        </p:grpSpPr>
        <p:sp>
          <p:nvSpPr>
            <p:cNvPr id="171045" name="Freeform 37"/>
            <p:cNvSpPr>
              <a:spLocks/>
            </p:cNvSpPr>
            <p:nvPr/>
          </p:nvSpPr>
          <p:spPr bwMode="auto">
            <a:xfrm>
              <a:off x="3002" y="1666"/>
              <a:ext cx="37" cy="38"/>
            </a:xfrm>
            <a:custGeom>
              <a:avLst/>
              <a:gdLst>
                <a:gd name="T0" fmla="*/ 177 w 178"/>
                <a:gd name="T1" fmla="*/ 90 h 179"/>
                <a:gd name="T2" fmla="*/ 151 w 178"/>
                <a:gd name="T3" fmla="*/ 26 h 179"/>
                <a:gd name="T4" fmla="*/ 89 w 178"/>
                <a:gd name="T5" fmla="*/ 0 h 179"/>
                <a:gd name="T6" fmla="*/ 26 w 178"/>
                <a:gd name="T7" fmla="*/ 26 h 179"/>
                <a:gd name="T8" fmla="*/ 0 w 178"/>
                <a:gd name="T9" fmla="*/ 90 h 179"/>
                <a:gd name="T10" fmla="*/ 26 w 178"/>
                <a:gd name="T11" fmla="*/ 153 h 179"/>
                <a:gd name="T12" fmla="*/ 89 w 178"/>
                <a:gd name="T13" fmla="*/ 179 h 179"/>
                <a:gd name="T14" fmla="*/ 151 w 178"/>
                <a:gd name="T15" fmla="*/ 153 h 179"/>
                <a:gd name="T16" fmla="*/ 177 w 178"/>
                <a:gd name="T17" fmla="*/ 90 h 179"/>
                <a:gd name="T18" fmla="*/ 178 w 178"/>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177" y="90"/>
                  </a:moveTo>
                  <a:lnTo>
                    <a:pt x="151" y="26"/>
                  </a:lnTo>
                  <a:lnTo>
                    <a:pt x="89" y="0"/>
                  </a:lnTo>
                  <a:lnTo>
                    <a:pt x="26" y="26"/>
                  </a:lnTo>
                  <a:lnTo>
                    <a:pt x="0" y="90"/>
                  </a:lnTo>
                  <a:lnTo>
                    <a:pt x="26" y="153"/>
                  </a:lnTo>
                  <a:lnTo>
                    <a:pt x="89" y="179"/>
                  </a:lnTo>
                  <a:lnTo>
                    <a:pt x="151" y="153"/>
                  </a:lnTo>
                  <a:lnTo>
                    <a:pt x="177" y="90"/>
                  </a:lnTo>
                  <a:lnTo>
                    <a:pt x="178"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46" name="Text Box 38"/>
            <p:cNvSpPr txBox="1">
              <a:spLocks noChangeArrowheads="1"/>
            </p:cNvSpPr>
            <p:nvPr/>
          </p:nvSpPr>
          <p:spPr bwMode="auto">
            <a:xfrm>
              <a:off x="2718" y="1554"/>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2</a:t>
              </a:r>
            </a:p>
          </p:txBody>
        </p:sp>
      </p:grpSp>
      <p:grpSp>
        <p:nvGrpSpPr>
          <p:cNvPr id="171047" name="Group 39"/>
          <p:cNvGrpSpPr>
            <a:grpSpLocks/>
          </p:cNvGrpSpPr>
          <p:nvPr/>
        </p:nvGrpSpPr>
        <p:grpSpPr bwMode="auto">
          <a:xfrm>
            <a:off x="4695825" y="2000250"/>
            <a:ext cx="647700" cy="457200"/>
            <a:chOff x="2694" y="1260"/>
            <a:chExt cx="408" cy="288"/>
          </a:xfrm>
        </p:grpSpPr>
        <p:sp>
          <p:nvSpPr>
            <p:cNvPr id="171048" name="Freeform 40"/>
            <p:cNvSpPr>
              <a:spLocks/>
            </p:cNvSpPr>
            <p:nvPr/>
          </p:nvSpPr>
          <p:spPr bwMode="auto">
            <a:xfrm>
              <a:off x="3002" y="1361"/>
              <a:ext cx="37" cy="37"/>
            </a:xfrm>
            <a:custGeom>
              <a:avLst/>
              <a:gdLst>
                <a:gd name="T0" fmla="*/ 177 w 178"/>
                <a:gd name="T1" fmla="*/ 90 h 179"/>
                <a:gd name="T2" fmla="*/ 151 w 178"/>
                <a:gd name="T3" fmla="*/ 26 h 179"/>
                <a:gd name="T4" fmla="*/ 89 w 178"/>
                <a:gd name="T5" fmla="*/ 0 h 179"/>
                <a:gd name="T6" fmla="*/ 26 w 178"/>
                <a:gd name="T7" fmla="*/ 26 h 179"/>
                <a:gd name="T8" fmla="*/ 0 w 178"/>
                <a:gd name="T9" fmla="*/ 90 h 179"/>
                <a:gd name="T10" fmla="*/ 26 w 178"/>
                <a:gd name="T11" fmla="*/ 153 h 179"/>
                <a:gd name="T12" fmla="*/ 89 w 178"/>
                <a:gd name="T13" fmla="*/ 179 h 179"/>
                <a:gd name="T14" fmla="*/ 151 w 178"/>
                <a:gd name="T15" fmla="*/ 153 h 179"/>
                <a:gd name="T16" fmla="*/ 177 w 178"/>
                <a:gd name="T17" fmla="*/ 90 h 179"/>
                <a:gd name="T18" fmla="*/ 178 w 178"/>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177" y="90"/>
                  </a:moveTo>
                  <a:lnTo>
                    <a:pt x="151" y="26"/>
                  </a:lnTo>
                  <a:lnTo>
                    <a:pt x="89" y="0"/>
                  </a:lnTo>
                  <a:lnTo>
                    <a:pt x="26" y="26"/>
                  </a:lnTo>
                  <a:lnTo>
                    <a:pt x="0" y="90"/>
                  </a:lnTo>
                  <a:lnTo>
                    <a:pt x="26" y="153"/>
                  </a:lnTo>
                  <a:lnTo>
                    <a:pt x="89" y="179"/>
                  </a:lnTo>
                  <a:lnTo>
                    <a:pt x="151" y="153"/>
                  </a:lnTo>
                  <a:lnTo>
                    <a:pt x="177" y="90"/>
                  </a:lnTo>
                  <a:lnTo>
                    <a:pt x="178"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49" name="Text Box 41"/>
            <p:cNvSpPr txBox="1">
              <a:spLocks noChangeArrowheads="1"/>
            </p:cNvSpPr>
            <p:nvPr/>
          </p:nvSpPr>
          <p:spPr bwMode="auto">
            <a:xfrm>
              <a:off x="2694" y="1260"/>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3</a:t>
              </a:r>
            </a:p>
          </p:txBody>
        </p:sp>
      </p:grpSp>
      <p:grpSp>
        <p:nvGrpSpPr>
          <p:cNvPr id="171050" name="Group 42"/>
          <p:cNvGrpSpPr>
            <a:grpSpLocks/>
          </p:cNvGrpSpPr>
          <p:nvPr/>
        </p:nvGrpSpPr>
        <p:grpSpPr bwMode="auto">
          <a:xfrm>
            <a:off x="4724400" y="1495425"/>
            <a:ext cx="647700" cy="457200"/>
            <a:chOff x="2712" y="942"/>
            <a:chExt cx="408" cy="288"/>
          </a:xfrm>
        </p:grpSpPr>
        <p:sp>
          <p:nvSpPr>
            <p:cNvPr id="171051" name="Freeform 43"/>
            <p:cNvSpPr>
              <a:spLocks/>
            </p:cNvSpPr>
            <p:nvPr/>
          </p:nvSpPr>
          <p:spPr bwMode="auto">
            <a:xfrm>
              <a:off x="3002" y="1055"/>
              <a:ext cx="37" cy="39"/>
            </a:xfrm>
            <a:custGeom>
              <a:avLst/>
              <a:gdLst>
                <a:gd name="T0" fmla="*/ 177 w 178"/>
                <a:gd name="T1" fmla="*/ 89 h 178"/>
                <a:gd name="T2" fmla="*/ 151 w 178"/>
                <a:gd name="T3" fmla="*/ 26 h 178"/>
                <a:gd name="T4" fmla="*/ 89 w 178"/>
                <a:gd name="T5" fmla="*/ 0 h 178"/>
                <a:gd name="T6" fmla="*/ 26 w 178"/>
                <a:gd name="T7" fmla="*/ 26 h 178"/>
                <a:gd name="T8" fmla="*/ 0 w 178"/>
                <a:gd name="T9" fmla="*/ 89 h 178"/>
                <a:gd name="T10" fmla="*/ 26 w 178"/>
                <a:gd name="T11" fmla="*/ 152 h 178"/>
                <a:gd name="T12" fmla="*/ 89 w 178"/>
                <a:gd name="T13" fmla="*/ 178 h 178"/>
                <a:gd name="T14" fmla="*/ 151 w 178"/>
                <a:gd name="T15" fmla="*/ 152 h 178"/>
                <a:gd name="T16" fmla="*/ 177 w 178"/>
                <a:gd name="T17" fmla="*/ 89 h 178"/>
                <a:gd name="T18" fmla="*/ 178 w 178"/>
                <a:gd name="T19" fmla="*/ 8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8">
                  <a:moveTo>
                    <a:pt x="177" y="89"/>
                  </a:moveTo>
                  <a:lnTo>
                    <a:pt x="151" y="26"/>
                  </a:lnTo>
                  <a:lnTo>
                    <a:pt x="89" y="0"/>
                  </a:lnTo>
                  <a:lnTo>
                    <a:pt x="26" y="26"/>
                  </a:lnTo>
                  <a:lnTo>
                    <a:pt x="0" y="89"/>
                  </a:lnTo>
                  <a:lnTo>
                    <a:pt x="26" y="152"/>
                  </a:lnTo>
                  <a:lnTo>
                    <a:pt x="89" y="178"/>
                  </a:lnTo>
                  <a:lnTo>
                    <a:pt x="151" y="152"/>
                  </a:lnTo>
                  <a:lnTo>
                    <a:pt x="177" y="89"/>
                  </a:lnTo>
                  <a:lnTo>
                    <a:pt x="178" y="89"/>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52" name="Text Box 44"/>
            <p:cNvSpPr txBox="1">
              <a:spLocks noChangeArrowheads="1"/>
            </p:cNvSpPr>
            <p:nvPr/>
          </p:nvSpPr>
          <p:spPr bwMode="auto">
            <a:xfrm>
              <a:off x="2712" y="942"/>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4</a:t>
              </a:r>
            </a:p>
          </p:txBody>
        </p:sp>
      </p:grpSp>
      <p:grpSp>
        <p:nvGrpSpPr>
          <p:cNvPr id="171053" name="Group 45"/>
          <p:cNvGrpSpPr>
            <a:grpSpLocks/>
          </p:cNvGrpSpPr>
          <p:nvPr/>
        </p:nvGrpSpPr>
        <p:grpSpPr bwMode="auto">
          <a:xfrm>
            <a:off x="4714875" y="1019175"/>
            <a:ext cx="647700" cy="457200"/>
            <a:chOff x="2706" y="642"/>
            <a:chExt cx="408" cy="288"/>
          </a:xfrm>
        </p:grpSpPr>
        <p:sp>
          <p:nvSpPr>
            <p:cNvPr id="171054" name="Freeform 46"/>
            <p:cNvSpPr>
              <a:spLocks/>
            </p:cNvSpPr>
            <p:nvPr/>
          </p:nvSpPr>
          <p:spPr bwMode="auto">
            <a:xfrm>
              <a:off x="3002" y="750"/>
              <a:ext cx="37" cy="37"/>
            </a:xfrm>
            <a:custGeom>
              <a:avLst/>
              <a:gdLst>
                <a:gd name="T0" fmla="*/ 177 w 178"/>
                <a:gd name="T1" fmla="*/ 90 h 179"/>
                <a:gd name="T2" fmla="*/ 151 w 178"/>
                <a:gd name="T3" fmla="*/ 26 h 179"/>
                <a:gd name="T4" fmla="*/ 89 w 178"/>
                <a:gd name="T5" fmla="*/ 0 h 179"/>
                <a:gd name="T6" fmla="*/ 26 w 178"/>
                <a:gd name="T7" fmla="*/ 26 h 179"/>
                <a:gd name="T8" fmla="*/ 0 w 178"/>
                <a:gd name="T9" fmla="*/ 90 h 179"/>
                <a:gd name="T10" fmla="*/ 26 w 178"/>
                <a:gd name="T11" fmla="*/ 153 h 179"/>
                <a:gd name="T12" fmla="*/ 89 w 178"/>
                <a:gd name="T13" fmla="*/ 179 h 179"/>
                <a:gd name="T14" fmla="*/ 151 w 178"/>
                <a:gd name="T15" fmla="*/ 153 h 179"/>
                <a:gd name="T16" fmla="*/ 177 w 178"/>
                <a:gd name="T17" fmla="*/ 90 h 179"/>
                <a:gd name="T18" fmla="*/ 178 w 178"/>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177" y="90"/>
                  </a:moveTo>
                  <a:lnTo>
                    <a:pt x="151" y="26"/>
                  </a:lnTo>
                  <a:lnTo>
                    <a:pt x="89" y="0"/>
                  </a:lnTo>
                  <a:lnTo>
                    <a:pt x="26" y="26"/>
                  </a:lnTo>
                  <a:lnTo>
                    <a:pt x="0" y="90"/>
                  </a:lnTo>
                  <a:lnTo>
                    <a:pt x="26" y="153"/>
                  </a:lnTo>
                  <a:lnTo>
                    <a:pt x="89" y="179"/>
                  </a:lnTo>
                  <a:lnTo>
                    <a:pt x="151" y="153"/>
                  </a:lnTo>
                  <a:lnTo>
                    <a:pt x="177" y="90"/>
                  </a:lnTo>
                  <a:lnTo>
                    <a:pt x="178"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55" name="Text Box 47"/>
            <p:cNvSpPr txBox="1">
              <a:spLocks noChangeArrowheads="1"/>
            </p:cNvSpPr>
            <p:nvPr/>
          </p:nvSpPr>
          <p:spPr bwMode="auto">
            <a:xfrm>
              <a:off x="2706" y="642"/>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5</a:t>
              </a:r>
            </a:p>
          </p:txBody>
        </p:sp>
      </p:grpSp>
      <p:grpSp>
        <p:nvGrpSpPr>
          <p:cNvPr id="171056" name="Group 48"/>
          <p:cNvGrpSpPr>
            <a:grpSpLocks/>
          </p:cNvGrpSpPr>
          <p:nvPr/>
        </p:nvGrpSpPr>
        <p:grpSpPr bwMode="auto">
          <a:xfrm>
            <a:off x="4714875" y="561975"/>
            <a:ext cx="647700" cy="457200"/>
            <a:chOff x="2706" y="354"/>
            <a:chExt cx="408" cy="288"/>
          </a:xfrm>
        </p:grpSpPr>
        <p:sp>
          <p:nvSpPr>
            <p:cNvPr id="171057" name="Freeform 49"/>
            <p:cNvSpPr>
              <a:spLocks/>
            </p:cNvSpPr>
            <p:nvPr/>
          </p:nvSpPr>
          <p:spPr bwMode="auto">
            <a:xfrm>
              <a:off x="3002" y="444"/>
              <a:ext cx="37" cy="40"/>
            </a:xfrm>
            <a:custGeom>
              <a:avLst/>
              <a:gdLst>
                <a:gd name="T0" fmla="*/ 177 w 178"/>
                <a:gd name="T1" fmla="*/ 90 h 179"/>
                <a:gd name="T2" fmla="*/ 151 w 178"/>
                <a:gd name="T3" fmla="*/ 26 h 179"/>
                <a:gd name="T4" fmla="*/ 89 w 178"/>
                <a:gd name="T5" fmla="*/ 0 h 179"/>
                <a:gd name="T6" fmla="*/ 26 w 178"/>
                <a:gd name="T7" fmla="*/ 26 h 179"/>
                <a:gd name="T8" fmla="*/ 0 w 178"/>
                <a:gd name="T9" fmla="*/ 90 h 179"/>
                <a:gd name="T10" fmla="*/ 26 w 178"/>
                <a:gd name="T11" fmla="*/ 153 h 179"/>
                <a:gd name="T12" fmla="*/ 89 w 178"/>
                <a:gd name="T13" fmla="*/ 179 h 179"/>
                <a:gd name="T14" fmla="*/ 151 w 178"/>
                <a:gd name="T15" fmla="*/ 153 h 179"/>
                <a:gd name="T16" fmla="*/ 177 w 178"/>
                <a:gd name="T17" fmla="*/ 90 h 179"/>
                <a:gd name="T18" fmla="*/ 178 w 178"/>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79">
                  <a:moveTo>
                    <a:pt x="177" y="90"/>
                  </a:moveTo>
                  <a:lnTo>
                    <a:pt x="151" y="26"/>
                  </a:lnTo>
                  <a:lnTo>
                    <a:pt x="89" y="0"/>
                  </a:lnTo>
                  <a:lnTo>
                    <a:pt x="26" y="26"/>
                  </a:lnTo>
                  <a:lnTo>
                    <a:pt x="0" y="90"/>
                  </a:lnTo>
                  <a:lnTo>
                    <a:pt x="26" y="153"/>
                  </a:lnTo>
                  <a:lnTo>
                    <a:pt x="89" y="179"/>
                  </a:lnTo>
                  <a:lnTo>
                    <a:pt x="151" y="153"/>
                  </a:lnTo>
                  <a:lnTo>
                    <a:pt x="177" y="90"/>
                  </a:lnTo>
                  <a:lnTo>
                    <a:pt x="178"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58" name="Text Box 50"/>
            <p:cNvSpPr txBox="1">
              <a:spLocks noChangeArrowheads="1"/>
            </p:cNvSpPr>
            <p:nvPr/>
          </p:nvSpPr>
          <p:spPr bwMode="auto">
            <a:xfrm>
              <a:off x="2706" y="354"/>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accent2"/>
                  </a:solidFill>
                  <a:effectLst>
                    <a:outerShdw blurRad="38100" dist="38100" dir="2700000" algn="tl">
                      <a:srgbClr val="C0C0C0"/>
                    </a:outerShdw>
                  </a:effectLst>
                  <a:latin typeface="Arial" pitchFamily="34" charset="0"/>
                </a:rPr>
                <a:t>P</a:t>
              </a:r>
              <a:r>
                <a:rPr lang="en-US" sz="2400" baseline="-25000">
                  <a:solidFill>
                    <a:schemeClr val="accent2"/>
                  </a:solidFill>
                  <a:effectLst>
                    <a:outerShdw blurRad="38100" dist="38100" dir="2700000" algn="tl">
                      <a:srgbClr val="C0C0C0"/>
                    </a:outerShdw>
                  </a:effectLst>
                  <a:latin typeface="Arial" pitchFamily="34" charset="0"/>
                </a:rPr>
                <a:t>6</a:t>
              </a:r>
            </a:p>
          </p:txBody>
        </p:sp>
      </p:grpSp>
      <p:sp>
        <p:nvSpPr>
          <p:cNvPr id="171059" name="Text Box 51"/>
          <p:cNvSpPr txBox="1">
            <a:spLocks noChangeArrowheads="1"/>
          </p:cNvSpPr>
          <p:nvPr/>
        </p:nvSpPr>
        <p:spPr bwMode="auto">
          <a:xfrm>
            <a:off x="6000750" y="3362325"/>
            <a:ext cx="9334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2</a:t>
            </a:r>
            <a:r>
              <a:rPr lang="en-US" sz="1400">
                <a:solidFill>
                  <a:srgbClr val="FF0000"/>
                </a:solidFill>
                <a:effectLst>
                  <a:outerShdw blurRad="38100" dist="38100" dir="2700000" algn="tl">
                    <a:srgbClr val="C0C0C0"/>
                  </a:outerShdw>
                </a:effectLst>
                <a:latin typeface="Arial" pitchFamily="34" charset="0"/>
              </a:rPr>
              <a:t>’</a:t>
            </a:r>
            <a:endParaRPr lang="en-US" sz="1400" baseline="-25000">
              <a:solidFill>
                <a:srgbClr val="FF0000"/>
              </a:solidFill>
              <a:effectLst>
                <a:outerShdw blurRad="38100" dist="38100" dir="2700000" algn="tl">
                  <a:srgbClr val="C0C0C0"/>
                </a:outerShdw>
              </a:effectLst>
              <a:latin typeface="Arial" pitchFamily="34" charset="0"/>
            </a:endParaRPr>
          </a:p>
        </p:txBody>
      </p:sp>
      <p:sp>
        <p:nvSpPr>
          <p:cNvPr id="171060" name="Text Box 52"/>
          <p:cNvSpPr txBox="1">
            <a:spLocks noChangeArrowheads="1"/>
          </p:cNvSpPr>
          <p:nvPr/>
        </p:nvSpPr>
        <p:spPr bwMode="auto">
          <a:xfrm>
            <a:off x="6248400" y="4419600"/>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3</a:t>
            </a:r>
            <a:r>
              <a:rPr lang="en-US" sz="2600">
                <a:solidFill>
                  <a:srgbClr val="FF0000"/>
                </a:solidFill>
                <a:effectLst>
                  <a:outerShdw blurRad="38100" dist="38100" dir="2700000" algn="tl">
                    <a:srgbClr val="C0C0C0"/>
                  </a:outerShdw>
                </a:effectLst>
                <a:latin typeface="Arial" pitchFamily="34" charset="0"/>
              </a:rPr>
              <a:t>’</a:t>
            </a:r>
            <a:endParaRPr lang="en-US" sz="2600" baseline="-25000">
              <a:solidFill>
                <a:srgbClr val="FF0000"/>
              </a:solidFill>
              <a:effectLst>
                <a:outerShdw blurRad="38100" dist="38100" dir="2700000" algn="tl">
                  <a:srgbClr val="C0C0C0"/>
                </a:outerShdw>
              </a:effectLst>
              <a:latin typeface="Arial" pitchFamily="34" charset="0"/>
            </a:endParaRPr>
          </a:p>
        </p:txBody>
      </p:sp>
      <p:sp>
        <p:nvSpPr>
          <p:cNvPr id="171061" name="Text Box 53"/>
          <p:cNvSpPr txBox="1">
            <a:spLocks noChangeArrowheads="1"/>
          </p:cNvSpPr>
          <p:nvPr/>
        </p:nvSpPr>
        <p:spPr bwMode="auto">
          <a:xfrm>
            <a:off x="4724400" y="5362575"/>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4</a:t>
            </a:r>
            <a:r>
              <a:rPr lang="en-US" sz="2600">
                <a:solidFill>
                  <a:srgbClr val="FF0000"/>
                </a:solidFill>
                <a:effectLst>
                  <a:outerShdw blurRad="38100" dist="38100" dir="2700000" algn="tl">
                    <a:srgbClr val="C0C0C0"/>
                  </a:outerShdw>
                </a:effectLst>
                <a:latin typeface="Arial" pitchFamily="34" charset="0"/>
              </a:rPr>
              <a:t>’</a:t>
            </a:r>
            <a:endParaRPr lang="en-US" sz="2600" baseline="-25000">
              <a:solidFill>
                <a:srgbClr val="FF0000"/>
              </a:solidFill>
              <a:effectLst>
                <a:outerShdw blurRad="38100" dist="38100" dir="2700000" algn="tl">
                  <a:srgbClr val="C0C0C0"/>
                </a:outerShdw>
              </a:effectLst>
              <a:latin typeface="Arial" pitchFamily="34" charset="0"/>
            </a:endParaRPr>
          </a:p>
        </p:txBody>
      </p:sp>
      <p:sp>
        <p:nvSpPr>
          <p:cNvPr id="171062" name="Text Box 54"/>
          <p:cNvSpPr txBox="1">
            <a:spLocks noChangeArrowheads="1"/>
          </p:cNvSpPr>
          <p:nvPr/>
        </p:nvSpPr>
        <p:spPr bwMode="auto">
          <a:xfrm>
            <a:off x="6819900" y="5229225"/>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5</a:t>
            </a:r>
            <a:r>
              <a:rPr lang="en-US" sz="2600">
                <a:solidFill>
                  <a:srgbClr val="FF0000"/>
                </a:solidFill>
                <a:effectLst>
                  <a:outerShdw blurRad="38100" dist="38100" dir="2700000" algn="tl">
                    <a:srgbClr val="C0C0C0"/>
                  </a:outerShdw>
                </a:effectLst>
                <a:latin typeface="Arial" pitchFamily="34" charset="0"/>
              </a:rPr>
              <a:t>’</a:t>
            </a:r>
            <a:endParaRPr lang="en-US" sz="2600" baseline="-25000">
              <a:solidFill>
                <a:srgbClr val="FF0000"/>
              </a:solidFill>
              <a:effectLst>
                <a:outerShdw blurRad="38100" dist="38100" dir="2700000" algn="tl">
                  <a:srgbClr val="C0C0C0"/>
                </a:outerShdw>
              </a:effectLst>
              <a:latin typeface="Arial" pitchFamily="34" charset="0"/>
            </a:endParaRPr>
          </a:p>
        </p:txBody>
      </p:sp>
      <p:sp>
        <p:nvSpPr>
          <p:cNvPr id="171063" name="Text Box 55"/>
          <p:cNvSpPr txBox="1">
            <a:spLocks noChangeArrowheads="1"/>
          </p:cNvSpPr>
          <p:nvPr/>
        </p:nvSpPr>
        <p:spPr bwMode="auto">
          <a:xfrm>
            <a:off x="7924800" y="3705225"/>
            <a:ext cx="647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outerShdw blurRad="38100" dist="38100" dir="2700000" algn="tl">
                    <a:srgbClr val="C0C0C0"/>
                  </a:outerShdw>
                </a:effectLst>
                <a:latin typeface="Arial" pitchFamily="34" charset="0"/>
              </a:rPr>
              <a:t>P</a:t>
            </a:r>
            <a:r>
              <a:rPr lang="en-US" sz="2600" baseline="-25000">
                <a:solidFill>
                  <a:srgbClr val="FF0000"/>
                </a:solidFill>
                <a:effectLst>
                  <a:outerShdw blurRad="38100" dist="38100" dir="2700000" algn="tl">
                    <a:srgbClr val="C0C0C0"/>
                  </a:outerShdw>
                </a:effectLst>
                <a:latin typeface="Arial" pitchFamily="34" charset="0"/>
              </a:rPr>
              <a:t>6</a:t>
            </a:r>
            <a:r>
              <a:rPr lang="en-US" sz="2600">
                <a:solidFill>
                  <a:srgbClr val="FF0000"/>
                </a:solidFill>
                <a:effectLst>
                  <a:outerShdw blurRad="38100" dist="38100" dir="2700000" algn="tl">
                    <a:srgbClr val="C0C0C0"/>
                  </a:outerShdw>
                </a:effectLst>
                <a:latin typeface="Arial" pitchFamily="34" charset="0"/>
              </a:rPr>
              <a:t>’</a:t>
            </a:r>
            <a:endParaRPr lang="en-US" sz="2600" baseline="-25000">
              <a:solidFill>
                <a:srgbClr val="FF0000"/>
              </a:solidFill>
              <a:effectLst>
                <a:outerShdw blurRad="38100" dist="38100" dir="2700000" algn="tl">
                  <a:srgbClr val="C0C0C0"/>
                </a:outerShdw>
              </a:effectLst>
              <a:latin typeface="Arial" pitchFamily="34" charset="0"/>
            </a:endParaRPr>
          </a:p>
        </p:txBody>
      </p:sp>
      <p:grpSp>
        <p:nvGrpSpPr>
          <p:cNvPr id="171064" name="Group 56"/>
          <p:cNvGrpSpPr>
            <a:grpSpLocks/>
          </p:cNvGrpSpPr>
          <p:nvPr/>
        </p:nvGrpSpPr>
        <p:grpSpPr bwMode="auto">
          <a:xfrm>
            <a:off x="4330700" y="733425"/>
            <a:ext cx="742950" cy="2905125"/>
            <a:chOff x="2728" y="462"/>
            <a:chExt cx="468" cy="1830"/>
          </a:xfrm>
        </p:grpSpPr>
        <p:sp>
          <p:nvSpPr>
            <p:cNvPr id="171065" name="Line 57"/>
            <p:cNvSpPr>
              <a:spLocks noChangeShapeType="1"/>
            </p:cNvSpPr>
            <p:nvPr/>
          </p:nvSpPr>
          <p:spPr bwMode="auto">
            <a:xfrm flipH="1">
              <a:off x="2908" y="2292"/>
              <a:ext cx="28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1066" name="Line 58"/>
            <p:cNvSpPr>
              <a:spLocks noChangeShapeType="1"/>
            </p:cNvSpPr>
            <p:nvPr/>
          </p:nvSpPr>
          <p:spPr bwMode="auto">
            <a:xfrm flipH="1">
              <a:off x="2908" y="462"/>
              <a:ext cx="28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1067" name="Line 59"/>
            <p:cNvSpPr>
              <a:spLocks noChangeShapeType="1"/>
            </p:cNvSpPr>
            <p:nvPr/>
          </p:nvSpPr>
          <p:spPr bwMode="auto">
            <a:xfrm>
              <a:off x="2992" y="462"/>
              <a:ext cx="0" cy="1824"/>
            </a:xfrm>
            <a:prstGeom prst="line">
              <a:avLst/>
            </a:prstGeom>
            <a:noFill/>
            <a:ln w="2857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1068" name="Text Box 60"/>
            <p:cNvSpPr txBox="1">
              <a:spLocks noChangeArrowheads="1"/>
            </p:cNvSpPr>
            <p:nvPr/>
          </p:nvSpPr>
          <p:spPr bwMode="auto">
            <a:xfrm rot="-5400000">
              <a:off x="2683" y="1212"/>
              <a:ext cx="4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outerShdw blurRad="38100" dist="38100" dir="2700000" algn="tl">
                      <a:srgbClr val="C0C0C0"/>
                    </a:outerShdw>
                  </a:effectLst>
                  <a:latin typeface="plotter"/>
                </a:rPr>
                <a:t>96</a:t>
              </a:r>
            </a:p>
          </p:txBody>
        </p:sp>
      </p:grpSp>
      <p:sp>
        <p:nvSpPr>
          <p:cNvPr id="171069" name="Text Box 61"/>
          <p:cNvSpPr txBox="1">
            <a:spLocks noChangeArrowheads="1"/>
          </p:cNvSpPr>
          <p:nvPr/>
        </p:nvSpPr>
        <p:spPr bwMode="auto">
          <a:xfrm>
            <a:off x="-76200" y="5562600"/>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outerShdw blurRad="38100" dist="38100" dir="2700000" algn="tl">
                    <a:srgbClr val="C0C0C0"/>
                  </a:outerShdw>
                </a:effectLst>
                <a:latin typeface="Arial" pitchFamily="34" charset="0"/>
              </a:rPr>
              <a:t>Link </a:t>
            </a:r>
            <a:r>
              <a:rPr lang="en-US" sz="2400" b="0">
                <a:solidFill>
                  <a:srgbClr val="FF0000"/>
                </a:solidFill>
                <a:effectLst>
                  <a:outerShdw blurRad="38100" dist="38100" dir="2700000" algn="tl">
                    <a:srgbClr val="C0C0C0"/>
                  </a:outerShdw>
                </a:effectLst>
                <a:latin typeface="Arial" pitchFamily="34" charset="0"/>
              </a:rPr>
              <a:t>AB</a:t>
            </a:r>
            <a:r>
              <a:rPr lang="en-US" sz="2400" b="0">
                <a:solidFill>
                  <a:schemeClr val="tx1"/>
                </a:solidFill>
                <a:effectLst>
                  <a:outerShdw blurRad="38100" dist="38100" dir="2700000" algn="tl">
                    <a:srgbClr val="C0C0C0"/>
                  </a:outerShdw>
                </a:effectLst>
                <a:latin typeface="Arial" pitchFamily="34" charset="0"/>
              </a:rPr>
              <a:t> = 96</a:t>
            </a:r>
          </a:p>
        </p:txBody>
      </p:sp>
      <p:sp>
        <p:nvSpPr>
          <p:cNvPr id="171070" name="Line 62"/>
          <p:cNvSpPr>
            <a:spLocks noChangeShapeType="1"/>
          </p:cNvSpPr>
          <p:nvPr/>
        </p:nvSpPr>
        <p:spPr bwMode="auto">
          <a:xfrm>
            <a:off x="8785225" y="2174875"/>
            <a:ext cx="3175" cy="3175"/>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71071" name="Freeform 63"/>
          <p:cNvSpPr>
            <a:spLocks/>
          </p:cNvSpPr>
          <p:nvPr/>
        </p:nvSpPr>
        <p:spPr bwMode="auto">
          <a:xfrm>
            <a:off x="5205413" y="3359150"/>
            <a:ext cx="563562" cy="271463"/>
          </a:xfrm>
          <a:custGeom>
            <a:avLst/>
            <a:gdLst>
              <a:gd name="T0" fmla="*/ 1637 w 1637"/>
              <a:gd name="T1" fmla="*/ 0 h 788"/>
              <a:gd name="T2" fmla="*/ 0 w 1637"/>
              <a:gd name="T3" fmla="*/ 788 h 788"/>
              <a:gd name="T4" fmla="*/ 1 w 1637"/>
              <a:gd name="T5" fmla="*/ 788 h 788"/>
            </a:gdLst>
            <a:ahLst/>
            <a:cxnLst>
              <a:cxn ang="0">
                <a:pos x="T0" y="T1"/>
              </a:cxn>
              <a:cxn ang="0">
                <a:pos x="T2" y="T3"/>
              </a:cxn>
              <a:cxn ang="0">
                <a:pos x="T4" y="T5"/>
              </a:cxn>
            </a:cxnLst>
            <a:rect l="0" t="0" r="r" b="b"/>
            <a:pathLst>
              <a:path w="1637" h="788">
                <a:moveTo>
                  <a:pt x="1637" y="0"/>
                </a:moveTo>
                <a:lnTo>
                  <a:pt x="0" y="788"/>
                </a:lnTo>
                <a:lnTo>
                  <a:pt x="1" y="788"/>
                </a:lnTo>
              </a:path>
            </a:pathLst>
          </a:custGeom>
          <a:noFill/>
          <a:ln w="38100" cmpd="sng">
            <a:solidFill>
              <a:srgbClr val="3E1CB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72" name="Freeform 64"/>
          <p:cNvSpPr>
            <a:spLocks/>
          </p:cNvSpPr>
          <p:nvPr/>
        </p:nvSpPr>
        <p:spPr bwMode="auto">
          <a:xfrm>
            <a:off x="4343400" y="5334000"/>
            <a:ext cx="3673475" cy="644525"/>
          </a:xfrm>
          <a:custGeom>
            <a:avLst/>
            <a:gdLst>
              <a:gd name="T0" fmla="*/ 10679 w 10679"/>
              <a:gd name="T1" fmla="*/ 0 h 1876"/>
              <a:gd name="T2" fmla="*/ 0 w 10679"/>
              <a:gd name="T3" fmla="*/ 1876 h 1876"/>
              <a:gd name="T4" fmla="*/ 1 w 10679"/>
              <a:gd name="T5" fmla="*/ 1876 h 1876"/>
            </a:gdLst>
            <a:ahLst/>
            <a:cxnLst>
              <a:cxn ang="0">
                <a:pos x="T0" y="T1"/>
              </a:cxn>
              <a:cxn ang="0">
                <a:pos x="T2" y="T3"/>
              </a:cxn>
              <a:cxn ang="0">
                <a:pos x="T4" y="T5"/>
              </a:cxn>
            </a:cxnLst>
            <a:rect l="0" t="0" r="r" b="b"/>
            <a:pathLst>
              <a:path w="10679" h="1876">
                <a:moveTo>
                  <a:pt x="10679" y="0"/>
                </a:moveTo>
                <a:lnTo>
                  <a:pt x="0" y="1876"/>
                </a:lnTo>
                <a:lnTo>
                  <a:pt x="1" y="1876"/>
                </a:lnTo>
              </a:path>
            </a:pathLst>
          </a:custGeom>
          <a:noFill/>
          <a:ln w="38100" cmpd="sng">
            <a:solidFill>
              <a:srgbClr val="3E1CB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73" name="Freeform 65"/>
          <p:cNvSpPr>
            <a:spLocks/>
          </p:cNvSpPr>
          <p:nvPr/>
        </p:nvSpPr>
        <p:spPr bwMode="auto">
          <a:xfrm>
            <a:off x="5205413" y="3630613"/>
            <a:ext cx="963612" cy="2003425"/>
          </a:xfrm>
          <a:custGeom>
            <a:avLst/>
            <a:gdLst>
              <a:gd name="T0" fmla="*/ 2797 w 2797"/>
              <a:gd name="T1" fmla="*/ 5828 h 5828"/>
              <a:gd name="T2" fmla="*/ 0 w 2797"/>
              <a:gd name="T3" fmla="*/ 0 h 5828"/>
              <a:gd name="T4" fmla="*/ 1 w 2797"/>
              <a:gd name="T5" fmla="*/ 0 h 5828"/>
            </a:gdLst>
            <a:ahLst/>
            <a:cxnLst>
              <a:cxn ang="0">
                <a:pos x="T0" y="T1"/>
              </a:cxn>
              <a:cxn ang="0">
                <a:pos x="T2" y="T3"/>
              </a:cxn>
              <a:cxn ang="0">
                <a:pos x="T4" y="T5"/>
              </a:cxn>
            </a:cxnLst>
            <a:rect l="0" t="0" r="r" b="b"/>
            <a:pathLst>
              <a:path w="2797" h="5828">
                <a:moveTo>
                  <a:pt x="2797" y="5828"/>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1074" name="Freeform 66"/>
          <p:cNvSpPr>
            <a:spLocks/>
          </p:cNvSpPr>
          <p:nvPr/>
        </p:nvSpPr>
        <p:spPr bwMode="auto">
          <a:xfrm>
            <a:off x="5768975" y="3359150"/>
            <a:ext cx="400050" cy="2274888"/>
          </a:xfrm>
          <a:custGeom>
            <a:avLst/>
            <a:gdLst>
              <a:gd name="T0" fmla="*/ 1160 w 1160"/>
              <a:gd name="T1" fmla="*/ 6616 h 6616"/>
              <a:gd name="T2" fmla="*/ 0 w 1160"/>
              <a:gd name="T3" fmla="*/ 0 h 6616"/>
              <a:gd name="T4" fmla="*/ 1 w 1160"/>
              <a:gd name="T5" fmla="*/ 0 h 6616"/>
            </a:gdLst>
            <a:ahLst/>
            <a:cxnLst>
              <a:cxn ang="0">
                <a:pos x="T0" y="T1"/>
              </a:cxn>
              <a:cxn ang="0">
                <a:pos x="T2" y="T3"/>
              </a:cxn>
              <a:cxn ang="0">
                <a:pos x="T4" y="T5"/>
              </a:cxn>
            </a:cxnLst>
            <a:rect l="0" t="0" r="r" b="b"/>
            <a:pathLst>
              <a:path w="1160" h="6616">
                <a:moveTo>
                  <a:pt x="1160" y="6616"/>
                </a:moveTo>
                <a:lnTo>
                  <a:pt x="0" y="0"/>
                </a:lnTo>
                <a:lnTo>
                  <a:pt x="1" y="0"/>
                </a:lnTo>
              </a:path>
            </a:pathLst>
          </a:custGeom>
          <a:noFill/>
          <a:ln w="38100" cmpd="sng">
            <a:solidFill>
              <a:srgbClr val="3E1CB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1075" name="Group 67"/>
          <p:cNvGrpSpPr>
            <a:grpSpLocks/>
          </p:cNvGrpSpPr>
          <p:nvPr/>
        </p:nvGrpSpPr>
        <p:grpSpPr bwMode="auto">
          <a:xfrm>
            <a:off x="5295900" y="3556000"/>
            <a:ext cx="152400" cy="265113"/>
            <a:chOff x="3072" y="2240"/>
            <a:chExt cx="96" cy="167"/>
          </a:xfrm>
        </p:grpSpPr>
        <p:sp>
          <p:nvSpPr>
            <p:cNvPr id="171076" name="Line 68"/>
            <p:cNvSpPr>
              <a:spLocks noChangeShapeType="1"/>
            </p:cNvSpPr>
            <p:nvPr/>
          </p:nvSpPr>
          <p:spPr bwMode="auto">
            <a:xfrm>
              <a:off x="3103" y="2240"/>
              <a:ext cx="65" cy="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1077" name="Line 69"/>
            <p:cNvSpPr>
              <a:spLocks noChangeShapeType="1"/>
            </p:cNvSpPr>
            <p:nvPr/>
          </p:nvSpPr>
          <p:spPr bwMode="auto">
            <a:xfrm flipH="1">
              <a:off x="3072" y="2352"/>
              <a:ext cx="96" cy="5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71078" name="Text Box 70"/>
          <p:cNvSpPr txBox="1">
            <a:spLocks noChangeArrowheads="1"/>
          </p:cNvSpPr>
          <p:nvPr/>
        </p:nvSpPr>
        <p:spPr bwMode="auto">
          <a:xfrm>
            <a:off x="685800" y="3352800"/>
            <a:ext cx="22098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endParaRPr lang="en-GB" sz="1600">
              <a:solidFill>
                <a:schemeClr val="tx1"/>
              </a:solidFill>
              <a:effectLst>
                <a:outerShdw blurRad="38100" dist="38100" dir="2700000" algn="tl">
                  <a:srgbClr val="C0C0C0"/>
                </a:outerShdw>
              </a:effectLst>
              <a:latin typeface="Arial" pitchFamily="34" charset="0"/>
            </a:endParaRPr>
          </a:p>
        </p:txBody>
      </p:sp>
      <p:sp>
        <p:nvSpPr>
          <p:cNvPr id="171079" name="Text Box 71"/>
          <p:cNvSpPr txBox="1">
            <a:spLocks noChangeArrowheads="1"/>
          </p:cNvSpPr>
          <p:nvPr/>
        </p:nvSpPr>
        <p:spPr bwMode="auto">
          <a:xfrm>
            <a:off x="5715000" y="3263900"/>
            <a:ext cx="304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rgbClr val="FF0000"/>
                </a:solidFill>
                <a:effectLst>
                  <a:outerShdw blurRad="38100" dist="38100" dir="2700000" algn="tl">
                    <a:srgbClr val="C0C0C0"/>
                  </a:outerShdw>
                </a:effectLst>
                <a:latin typeface="Arial" pitchFamily="34" charset="0"/>
              </a:rPr>
              <a:t>C</a:t>
            </a:r>
          </a:p>
        </p:txBody>
      </p:sp>
      <p:sp>
        <p:nvSpPr>
          <p:cNvPr id="171080" name="Text Box 72"/>
          <p:cNvSpPr txBox="1">
            <a:spLocks noChangeArrowheads="1"/>
          </p:cNvSpPr>
          <p:nvPr/>
        </p:nvSpPr>
        <p:spPr bwMode="auto">
          <a:xfrm rot="-655368">
            <a:off x="4678363" y="5892800"/>
            <a:ext cx="16843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tx1"/>
                </a:solidFill>
                <a:effectLst>
                  <a:outerShdw blurRad="38100" dist="38100" dir="2700000" algn="tl">
                    <a:srgbClr val="C0C0C0"/>
                  </a:outerShdw>
                </a:effectLst>
                <a:latin typeface="Arial" pitchFamily="34" charset="0"/>
              </a:rPr>
              <a:t>Tangent</a:t>
            </a:r>
          </a:p>
        </p:txBody>
      </p:sp>
      <p:sp>
        <p:nvSpPr>
          <p:cNvPr id="171081" name="Line 73"/>
          <p:cNvSpPr>
            <a:spLocks noChangeShapeType="1"/>
          </p:cNvSpPr>
          <p:nvPr/>
        </p:nvSpPr>
        <p:spPr bwMode="auto">
          <a:xfrm>
            <a:off x="76200" y="5562600"/>
            <a:ext cx="4495800"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71082" name="Text Box 74"/>
          <p:cNvSpPr txBox="1">
            <a:spLocks noChangeArrowheads="1"/>
          </p:cNvSpPr>
          <p:nvPr/>
        </p:nvSpPr>
        <p:spPr bwMode="auto">
          <a:xfrm>
            <a:off x="5486400" y="0"/>
            <a:ext cx="2362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outerShdw blurRad="38100" dist="38100" dir="2700000" algn="tl">
                    <a:srgbClr val="C0C0C0"/>
                  </a:outerShdw>
                </a:effectLst>
                <a:latin typeface="Arial" pitchFamily="34" charset="0"/>
              </a:rPr>
              <a:t>Angular</a:t>
            </a:r>
            <a:r>
              <a:rPr lang="en-US" sz="2400">
                <a:solidFill>
                  <a:schemeClr val="tx1"/>
                </a:solidFill>
                <a:effectLst>
                  <a:outerShdw blurRad="38100" dist="38100" dir="2700000" algn="tl">
                    <a:srgbClr val="C0C0C0"/>
                  </a:outerShdw>
                </a:effectLst>
                <a:latin typeface="Arial" pitchFamily="34" charset="0"/>
              </a:rPr>
              <a:t> </a:t>
            </a:r>
            <a:r>
              <a:rPr lang="en-US" sz="2400" b="0">
                <a:solidFill>
                  <a:schemeClr val="tx1"/>
                </a:solidFill>
                <a:effectLst>
                  <a:outerShdw blurRad="38100" dist="38100" dir="2700000" algn="tl">
                    <a:srgbClr val="C0C0C0"/>
                  </a:outerShdw>
                </a:effectLst>
                <a:latin typeface="Arial" pitchFamily="34" charset="0"/>
              </a:rPr>
              <a:t>Swing</a:t>
            </a:r>
            <a:r>
              <a:rPr lang="en-US" sz="2400">
                <a:solidFill>
                  <a:schemeClr val="tx1"/>
                </a:solidFill>
                <a:effectLst>
                  <a:outerShdw blurRad="38100" dist="38100" dir="2700000" algn="tl">
                    <a:srgbClr val="C0C0C0"/>
                  </a:outerShdw>
                </a:effectLst>
                <a:latin typeface="Arial" pitchFamily="34" charset="0"/>
              </a:rPr>
              <a:t> </a:t>
            </a:r>
            <a:r>
              <a:rPr lang="en-US" sz="2400" b="0">
                <a:solidFill>
                  <a:schemeClr val="tx1"/>
                </a:solidFill>
                <a:effectLst>
                  <a:outerShdw blurRad="38100" dist="38100" dir="2700000" algn="tl">
                    <a:srgbClr val="C0C0C0"/>
                  </a:outerShdw>
                </a:effectLst>
                <a:latin typeface="Arial" pitchFamily="34" charset="0"/>
              </a:rPr>
              <a:t>of</a:t>
            </a:r>
            <a:r>
              <a:rPr lang="en-US" sz="2400">
                <a:solidFill>
                  <a:schemeClr val="tx1"/>
                </a:solidFill>
                <a:effectLst>
                  <a:outerShdw blurRad="38100" dist="38100" dir="2700000" algn="tl">
                    <a:srgbClr val="C0C0C0"/>
                  </a:outerShdw>
                </a:effectLst>
                <a:latin typeface="Arial" pitchFamily="34" charset="0"/>
              </a:rPr>
              <a:t> </a:t>
            </a:r>
            <a:r>
              <a:rPr lang="en-US" sz="2400" b="0">
                <a:solidFill>
                  <a:schemeClr val="tx1"/>
                </a:solidFill>
                <a:effectLst>
                  <a:outerShdw blurRad="38100" dist="38100" dir="2700000" algn="tl">
                    <a:srgbClr val="C0C0C0"/>
                  </a:outerShdw>
                </a:effectLst>
                <a:latin typeface="Arial" pitchFamily="34" charset="0"/>
              </a:rPr>
              <a:t>link</a:t>
            </a:r>
            <a:r>
              <a:rPr lang="en-US" sz="2400">
                <a:solidFill>
                  <a:schemeClr val="tx1"/>
                </a:solidFill>
                <a:effectLst>
                  <a:outerShdw blurRad="38100" dist="38100" dir="2700000" algn="tl">
                    <a:srgbClr val="C0C0C0"/>
                  </a:outerShdw>
                </a:effectLst>
                <a:latin typeface="Arial" pitchFamily="34" charset="0"/>
              </a:rPr>
              <a:t> AB    =</a:t>
            </a:r>
            <a:endParaRPr lang="en-US" sz="2400">
              <a:solidFill>
                <a:schemeClr val="tx1"/>
              </a:solidFill>
              <a:effectLst/>
              <a:latin typeface="Arial" pitchFamily="34" charset="0"/>
            </a:endParaRPr>
          </a:p>
        </p:txBody>
      </p:sp>
      <p:sp>
        <p:nvSpPr>
          <p:cNvPr id="171083" name="Text Box 75"/>
          <p:cNvSpPr txBox="1">
            <a:spLocks noChangeArrowheads="1"/>
          </p:cNvSpPr>
          <p:nvPr/>
        </p:nvSpPr>
        <p:spPr bwMode="auto">
          <a:xfrm>
            <a:off x="7404100" y="304800"/>
            <a:ext cx="1866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outerShdw blurRad="38100" dist="38100" dir="2700000" algn="tl">
                    <a:srgbClr val="C0C0C0"/>
                  </a:outerShdw>
                </a:effectLst>
                <a:latin typeface="Arial" pitchFamily="34" charset="0"/>
              </a:rPr>
              <a:t> 180° + 90°</a:t>
            </a:r>
            <a:endParaRPr lang="en-US" sz="2400" b="0">
              <a:solidFill>
                <a:schemeClr val="tx1"/>
              </a:solidFill>
              <a:effectLst/>
              <a:latin typeface="Arial" pitchFamily="34" charset="0"/>
            </a:endParaRPr>
          </a:p>
        </p:txBody>
      </p:sp>
      <p:sp>
        <p:nvSpPr>
          <p:cNvPr id="171084" name="Text Box 76"/>
          <p:cNvSpPr txBox="1">
            <a:spLocks noChangeArrowheads="1"/>
          </p:cNvSpPr>
          <p:nvPr/>
        </p:nvSpPr>
        <p:spPr bwMode="auto">
          <a:xfrm>
            <a:off x="7277100" y="685800"/>
            <a:ext cx="1600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tx1"/>
                </a:solidFill>
                <a:effectLst/>
                <a:latin typeface="Arial" pitchFamily="34" charset="0"/>
              </a:rPr>
              <a:t> </a:t>
            </a:r>
            <a:r>
              <a:rPr lang="en-US" sz="2400">
                <a:solidFill>
                  <a:schemeClr val="tx1"/>
                </a:solidFill>
                <a:effectLst>
                  <a:outerShdw blurRad="38100" dist="38100" dir="2700000" algn="tl">
                    <a:srgbClr val="C0C0C0"/>
                  </a:outerShdw>
                </a:effectLst>
                <a:latin typeface="Arial" pitchFamily="34" charset="0"/>
              </a:rPr>
              <a:t>= </a:t>
            </a:r>
            <a:r>
              <a:rPr lang="en-US" sz="2400" b="0">
                <a:solidFill>
                  <a:schemeClr val="tx1"/>
                </a:solidFill>
                <a:effectLst>
                  <a:outerShdw blurRad="38100" dist="38100" dir="2700000" algn="tl">
                    <a:srgbClr val="C0C0C0"/>
                  </a:outerShdw>
                </a:effectLst>
                <a:latin typeface="Arial" pitchFamily="34" charset="0"/>
              </a:rPr>
              <a:t>270</a:t>
            </a:r>
            <a:r>
              <a:rPr lang="en-US" sz="2400">
                <a:solidFill>
                  <a:schemeClr val="tx1"/>
                </a:solidFill>
                <a:effectLst>
                  <a:outerShdw blurRad="38100" dist="38100" dir="2700000" algn="tl">
                    <a:srgbClr val="C0C0C0"/>
                  </a:outerShdw>
                </a:effectLst>
                <a:latin typeface="Arial" pitchFamily="34" charset="0"/>
              </a:rPr>
              <a:t> °</a:t>
            </a:r>
            <a:r>
              <a:rPr lang="en-US" sz="2400" b="0">
                <a:solidFill>
                  <a:schemeClr val="tx1"/>
                </a:solidFill>
                <a:effectLst/>
                <a:latin typeface="Arial" pitchFamily="34" charset="0"/>
              </a:rPr>
              <a:t>  </a:t>
            </a:r>
          </a:p>
        </p:txBody>
      </p:sp>
      <p:sp>
        <p:nvSpPr>
          <p:cNvPr id="171085" name="Text Box 77"/>
          <p:cNvSpPr txBox="1">
            <a:spLocks noChangeArrowheads="1"/>
          </p:cNvSpPr>
          <p:nvPr/>
        </p:nvSpPr>
        <p:spPr bwMode="auto">
          <a:xfrm>
            <a:off x="7343775" y="1066800"/>
            <a:ext cx="2028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tx1"/>
                </a:solidFill>
                <a:effectLst>
                  <a:outerShdw blurRad="38100" dist="38100" dir="2700000" algn="tl">
                    <a:srgbClr val="C0C0C0"/>
                  </a:outerShdw>
                </a:effectLst>
                <a:latin typeface="Arial" pitchFamily="34" charset="0"/>
              </a:rPr>
              <a:t>=45 °X 6 div.          </a:t>
            </a:r>
          </a:p>
        </p:txBody>
      </p:sp>
      <p:sp>
        <p:nvSpPr>
          <p:cNvPr id="171086" name="Text Box 78"/>
          <p:cNvSpPr txBox="1">
            <a:spLocks noChangeArrowheads="1"/>
          </p:cNvSpPr>
          <p:nvPr/>
        </p:nvSpPr>
        <p:spPr bwMode="auto">
          <a:xfrm>
            <a:off x="6781800" y="2057400"/>
            <a:ext cx="23622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outerShdw blurRad="38100" dist="38100" dir="2700000" algn="tl">
                    <a:srgbClr val="C0C0C0"/>
                  </a:outerShdw>
                </a:effectLst>
                <a:latin typeface="Arial" pitchFamily="34" charset="0"/>
              </a:rPr>
              <a:t>ARCHIMEDIAN SPIRAL </a:t>
            </a:r>
          </a:p>
        </p:txBody>
      </p:sp>
      <p:grpSp>
        <p:nvGrpSpPr>
          <p:cNvPr id="171087" name="Group 79"/>
          <p:cNvGrpSpPr>
            <a:grpSpLocks/>
          </p:cNvGrpSpPr>
          <p:nvPr/>
        </p:nvGrpSpPr>
        <p:grpSpPr bwMode="auto">
          <a:xfrm>
            <a:off x="5994400" y="5549900"/>
            <a:ext cx="304800" cy="488950"/>
            <a:chOff x="3512" y="3496"/>
            <a:chExt cx="192" cy="308"/>
          </a:xfrm>
        </p:grpSpPr>
        <p:sp>
          <p:nvSpPr>
            <p:cNvPr id="171088" name="Text Box 80"/>
            <p:cNvSpPr txBox="1">
              <a:spLocks noChangeArrowheads="1"/>
            </p:cNvSpPr>
            <p:nvPr/>
          </p:nvSpPr>
          <p:spPr bwMode="auto">
            <a:xfrm>
              <a:off x="3512" y="3496"/>
              <a:ext cx="192"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FF0000"/>
                  </a:solidFill>
                  <a:effectLst>
                    <a:outerShdw blurRad="38100" dist="38100" dir="2700000" algn="tl">
                      <a:srgbClr val="C0C0C0"/>
                    </a:outerShdw>
                  </a:effectLst>
                  <a:latin typeface="Arial" pitchFamily="34" charset="0"/>
                </a:rPr>
                <a:t>D</a:t>
              </a:r>
            </a:p>
          </p:txBody>
        </p:sp>
        <p:sp>
          <p:nvSpPr>
            <p:cNvPr id="171089" name="Freeform 81"/>
            <p:cNvSpPr>
              <a:spLocks/>
            </p:cNvSpPr>
            <p:nvPr/>
          </p:nvSpPr>
          <p:spPr bwMode="auto">
            <a:xfrm>
              <a:off x="3600" y="3517"/>
              <a:ext cx="40" cy="37"/>
            </a:xfrm>
            <a:custGeom>
              <a:avLst/>
              <a:gdLst>
                <a:gd name="T0" fmla="*/ 179 w 180"/>
                <a:gd name="T1" fmla="*/ 90 h 179"/>
                <a:gd name="T2" fmla="*/ 153 w 180"/>
                <a:gd name="T3" fmla="*/ 26 h 179"/>
                <a:gd name="T4" fmla="*/ 89 w 180"/>
                <a:gd name="T5" fmla="*/ 0 h 179"/>
                <a:gd name="T6" fmla="*/ 26 w 180"/>
                <a:gd name="T7" fmla="*/ 26 h 179"/>
                <a:gd name="T8" fmla="*/ 0 w 180"/>
                <a:gd name="T9" fmla="*/ 90 h 179"/>
                <a:gd name="T10" fmla="*/ 26 w 180"/>
                <a:gd name="T11" fmla="*/ 153 h 179"/>
                <a:gd name="T12" fmla="*/ 89 w 180"/>
                <a:gd name="T13" fmla="*/ 179 h 179"/>
                <a:gd name="T14" fmla="*/ 153 w 180"/>
                <a:gd name="T15" fmla="*/ 153 h 179"/>
                <a:gd name="T16" fmla="*/ 179 w 180"/>
                <a:gd name="T17" fmla="*/ 90 h 179"/>
                <a:gd name="T18" fmla="*/ 180 w 180"/>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79">
                  <a:moveTo>
                    <a:pt x="179" y="90"/>
                  </a:moveTo>
                  <a:lnTo>
                    <a:pt x="153" y="26"/>
                  </a:lnTo>
                  <a:lnTo>
                    <a:pt x="89" y="0"/>
                  </a:lnTo>
                  <a:lnTo>
                    <a:pt x="26" y="26"/>
                  </a:lnTo>
                  <a:lnTo>
                    <a:pt x="0" y="90"/>
                  </a:lnTo>
                  <a:lnTo>
                    <a:pt x="26" y="153"/>
                  </a:lnTo>
                  <a:lnTo>
                    <a:pt x="89" y="179"/>
                  </a:lnTo>
                  <a:lnTo>
                    <a:pt x="153" y="153"/>
                  </a:lnTo>
                  <a:lnTo>
                    <a:pt x="179" y="90"/>
                  </a:lnTo>
                  <a:lnTo>
                    <a:pt x="180" y="9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71090" name="Text Box 82"/>
          <p:cNvSpPr txBox="1">
            <a:spLocks noChangeArrowheads="1"/>
          </p:cNvSpPr>
          <p:nvPr/>
        </p:nvSpPr>
        <p:spPr bwMode="auto">
          <a:xfrm rot="4816612">
            <a:off x="5277644" y="4212432"/>
            <a:ext cx="17224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outerShdw blurRad="38100" dist="38100" dir="2700000" algn="tl">
                    <a:srgbClr val="C0C0C0"/>
                  </a:outerShdw>
                </a:effectLst>
                <a:latin typeface="Arial" pitchFamily="34" charset="0"/>
              </a:rPr>
              <a:t>NORMAL</a:t>
            </a:r>
          </a:p>
        </p:txBody>
      </p:sp>
      <p:grpSp>
        <p:nvGrpSpPr>
          <p:cNvPr id="171091" name="Group 83"/>
          <p:cNvGrpSpPr>
            <a:grpSpLocks/>
          </p:cNvGrpSpPr>
          <p:nvPr/>
        </p:nvGrpSpPr>
        <p:grpSpPr bwMode="auto">
          <a:xfrm>
            <a:off x="4191000" y="4800600"/>
            <a:ext cx="4419600" cy="1128713"/>
            <a:chOff x="2208" y="3216"/>
            <a:chExt cx="2784" cy="711"/>
          </a:xfrm>
        </p:grpSpPr>
        <p:sp>
          <p:nvSpPr>
            <p:cNvPr id="171092" name="Text Box 84"/>
            <p:cNvSpPr txBox="1">
              <a:spLocks noChangeArrowheads="1"/>
            </p:cNvSpPr>
            <p:nvPr/>
          </p:nvSpPr>
          <p:spPr bwMode="auto">
            <a:xfrm>
              <a:off x="2208" y="3696"/>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rgbClr val="3E1CBC"/>
                  </a:solidFill>
                  <a:effectLst>
                    <a:outerShdw blurRad="38100" dist="38100" dir="2700000" algn="tl">
                      <a:srgbClr val="C0C0C0"/>
                    </a:outerShdw>
                  </a:effectLst>
                  <a:latin typeface="Arial" pitchFamily="34" charset="0"/>
                </a:rPr>
                <a:t>M</a:t>
              </a:r>
            </a:p>
          </p:txBody>
        </p:sp>
        <p:sp>
          <p:nvSpPr>
            <p:cNvPr id="171093" name="Text Box 85"/>
            <p:cNvSpPr txBox="1">
              <a:spLocks noChangeArrowheads="1"/>
            </p:cNvSpPr>
            <p:nvPr/>
          </p:nvSpPr>
          <p:spPr bwMode="auto">
            <a:xfrm>
              <a:off x="4752" y="3216"/>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3E1CBC"/>
                  </a:solidFill>
                  <a:effectLst>
                    <a:outerShdw blurRad="38100" dist="38100" dir="2700000" algn="tl">
                      <a:srgbClr val="C0C0C0"/>
                    </a:outerShdw>
                  </a:effectLst>
                  <a:latin typeface="Arial" pitchFamily="34" charset="0"/>
                </a:rPr>
                <a:t>N</a:t>
              </a:r>
            </a:p>
          </p:txBody>
        </p:sp>
      </p:grpSp>
      <p:sp>
        <p:nvSpPr>
          <p:cNvPr id="171094" name="Oval 86"/>
          <p:cNvSpPr>
            <a:spLocks noChangeArrowheads="1"/>
          </p:cNvSpPr>
          <p:nvPr/>
        </p:nvSpPr>
        <p:spPr bwMode="auto">
          <a:xfrm>
            <a:off x="4660900" y="3073400"/>
            <a:ext cx="1143000" cy="1016000"/>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10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7108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499"/>
                                          </p:stCondLst>
                                        </p:cTn>
                                        <p:tgtEl>
                                          <p:spTgt spid="17103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9" fill="hold" grpId="0" nodeType="clickEffect">
                                  <p:stCondLst>
                                    <p:cond delay="0"/>
                                  </p:stCondLst>
                                  <p:childTnLst>
                                    <p:set>
                                      <p:cBhvr>
                                        <p:cTn id="18" dur="1" fill="hold">
                                          <p:stCondLst>
                                            <p:cond delay="0"/>
                                          </p:stCondLst>
                                        </p:cTn>
                                        <p:tgtEl>
                                          <p:spTgt spid="171015"/>
                                        </p:tgtEl>
                                        <p:attrNameLst>
                                          <p:attrName>style.visibility</p:attrName>
                                        </p:attrNameLst>
                                      </p:cBhvr>
                                      <p:to>
                                        <p:strVal val="visible"/>
                                      </p:to>
                                    </p:set>
                                    <p:animEffect transition="in" filter="strips(upLeft)">
                                      <p:cBhvr>
                                        <p:cTn id="19" dur="500"/>
                                        <p:tgtEl>
                                          <p:spTgt spid="17101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499"/>
                                          </p:stCondLst>
                                        </p:cTn>
                                        <p:tgtEl>
                                          <p:spTgt spid="17101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nodeType="clickEffect">
                                  <p:stCondLst>
                                    <p:cond delay="0"/>
                                  </p:stCondLst>
                                  <p:childTnLst>
                                    <p:set>
                                      <p:cBhvr>
                                        <p:cTn id="27" dur="1" fill="hold">
                                          <p:stCondLst>
                                            <p:cond delay="0"/>
                                          </p:stCondLst>
                                        </p:cTn>
                                        <p:tgtEl>
                                          <p:spTgt spid="171064"/>
                                        </p:tgtEl>
                                        <p:attrNameLst>
                                          <p:attrName>style.visibility</p:attrName>
                                        </p:attrNameLst>
                                      </p:cBhvr>
                                      <p:to>
                                        <p:strVal val="visible"/>
                                      </p:to>
                                    </p:set>
                                    <p:animEffect transition="in" filter="dissolve">
                                      <p:cBhvr>
                                        <p:cTn id="28" dur="500"/>
                                        <p:tgtEl>
                                          <p:spTgt spid="17106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499"/>
                                          </p:stCondLst>
                                        </p:cTn>
                                        <p:tgtEl>
                                          <p:spTgt spid="171069"/>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71010"/>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8" presetClass="entr" presetSubtype="12" fill="hold" grpId="0" nodeType="clickEffect">
                                  <p:stCondLst>
                                    <p:cond delay="0"/>
                                  </p:stCondLst>
                                  <p:childTnLst>
                                    <p:set>
                                      <p:cBhvr>
                                        <p:cTn id="40" dur="1" fill="hold">
                                          <p:stCondLst>
                                            <p:cond delay="0"/>
                                          </p:stCondLst>
                                        </p:cTn>
                                        <p:tgtEl>
                                          <p:spTgt spid="171017"/>
                                        </p:tgtEl>
                                        <p:attrNameLst>
                                          <p:attrName>style.visibility</p:attrName>
                                        </p:attrNameLst>
                                      </p:cBhvr>
                                      <p:to>
                                        <p:strVal val="visible"/>
                                      </p:to>
                                    </p:set>
                                    <p:animEffect transition="in" filter="strips(downLeft)">
                                      <p:cBhvr>
                                        <p:cTn id="41" dur="500"/>
                                        <p:tgtEl>
                                          <p:spTgt spid="17101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iterate type="lt">
                                    <p:tmAbs val="75"/>
                                  </p:iterate>
                                  <p:childTnLst>
                                    <p:set>
                                      <p:cBhvr>
                                        <p:cTn id="45" dur="1" fill="hold">
                                          <p:stCondLst>
                                            <p:cond delay="74"/>
                                          </p:stCondLst>
                                        </p:cTn>
                                        <p:tgtEl>
                                          <p:spTgt spid="171082"/>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iterate type="lt">
                                    <p:tmAbs val="75"/>
                                  </p:iterate>
                                  <p:childTnLst>
                                    <p:set>
                                      <p:cBhvr>
                                        <p:cTn id="49" dur="1" fill="hold">
                                          <p:stCondLst>
                                            <p:cond delay="74"/>
                                          </p:stCondLst>
                                        </p:cTn>
                                        <p:tgtEl>
                                          <p:spTgt spid="171083"/>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iterate type="lt">
                                    <p:tmAbs val="75"/>
                                  </p:iterate>
                                  <p:childTnLst>
                                    <p:set>
                                      <p:cBhvr>
                                        <p:cTn id="53" dur="1" fill="hold">
                                          <p:stCondLst>
                                            <p:cond delay="74"/>
                                          </p:stCondLst>
                                        </p:cTn>
                                        <p:tgtEl>
                                          <p:spTgt spid="171084"/>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iterate type="lt">
                                    <p:tmAbs val="75"/>
                                  </p:iterate>
                                  <p:childTnLst>
                                    <p:set>
                                      <p:cBhvr>
                                        <p:cTn id="57" dur="1" fill="hold">
                                          <p:stCondLst>
                                            <p:cond delay="74"/>
                                          </p:stCondLst>
                                        </p:cTn>
                                        <p:tgtEl>
                                          <p:spTgt spid="17108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12" fill="hold" grpId="0" nodeType="clickEffect">
                                  <p:stCondLst>
                                    <p:cond delay="0"/>
                                  </p:stCondLst>
                                  <p:childTnLst>
                                    <p:set>
                                      <p:cBhvr>
                                        <p:cTn id="61" dur="1" fill="hold">
                                          <p:stCondLst>
                                            <p:cond delay="0"/>
                                          </p:stCondLst>
                                        </p:cTn>
                                        <p:tgtEl>
                                          <p:spTgt spid="171029"/>
                                        </p:tgtEl>
                                        <p:attrNameLst>
                                          <p:attrName>style.visibility</p:attrName>
                                        </p:attrNameLst>
                                      </p:cBhvr>
                                      <p:to>
                                        <p:strVal val="visible"/>
                                      </p:to>
                                    </p:set>
                                    <p:animEffect transition="in" filter="strips(downLeft)">
                                      <p:cBhvr>
                                        <p:cTn id="62" dur="500"/>
                                        <p:tgtEl>
                                          <p:spTgt spid="17102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8" presetClass="entr" presetSubtype="3" fill="hold" grpId="0" nodeType="clickEffect">
                                  <p:stCondLst>
                                    <p:cond delay="0"/>
                                  </p:stCondLst>
                                  <p:childTnLst>
                                    <p:set>
                                      <p:cBhvr>
                                        <p:cTn id="66" dur="1" fill="hold">
                                          <p:stCondLst>
                                            <p:cond delay="0"/>
                                          </p:stCondLst>
                                        </p:cTn>
                                        <p:tgtEl>
                                          <p:spTgt spid="171020"/>
                                        </p:tgtEl>
                                        <p:attrNameLst>
                                          <p:attrName>style.visibility</p:attrName>
                                        </p:attrNameLst>
                                      </p:cBhvr>
                                      <p:to>
                                        <p:strVal val="visible"/>
                                      </p:to>
                                    </p:set>
                                    <p:animEffect transition="in" filter="strips(upRight)">
                                      <p:cBhvr>
                                        <p:cTn id="67" dur="500"/>
                                        <p:tgtEl>
                                          <p:spTgt spid="171020"/>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171034"/>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8" presetClass="entr" presetSubtype="6" fill="hold" grpId="0" nodeType="clickEffect">
                                  <p:stCondLst>
                                    <p:cond delay="0"/>
                                  </p:stCondLst>
                                  <p:childTnLst>
                                    <p:set>
                                      <p:cBhvr>
                                        <p:cTn id="75" dur="1" fill="hold">
                                          <p:stCondLst>
                                            <p:cond delay="0"/>
                                          </p:stCondLst>
                                        </p:cTn>
                                        <p:tgtEl>
                                          <p:spTgt spid="171019"/>
                                        </p:tgtEl>
                                        <p:attrNameLst>
                                          <p:attrName>style.visibility</p:attrName>
                                        </p:attrNameLst>
                                      </p:cBhvr>
                                      <p:to>
                                        <p:strVal val="visible"/>
                                      </p:to>
                                    </p:set>
                                    <p:animEffect transition="in" filter="strips(downRight)">
                                      <p:cBhvr>
                                        <p:cTn id="76" dur="500"/>
                                        <p:tgtEl>
                                          <p:spTgt spid="171019"/>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499"/>
                                          </p:stCondLst>
                                        </p:cTn>
                                        <p:tgtEl>
                                          <p:spTgt spid="171035"/>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8" presetClass="entr" presetSubtype="6" fill="hold" grpId="0" nodeType="clickEffect">
                                  <p:stCondLst>
                                    <p:cond delay="0"/>
                                  </p:stCondLst>
                                  <p:childTnLst>
                                    <p:set>
                                      <p:cBhvr>
                                        <p:cTn id="84" dur="1" fill="hold">
                                          <p:stCondLst>
                                            <p:cond delay="0"/>
                                          </p:stCondLst>
                                        </p:cTn>
                                        <p:tgtEl>
                                          <p:spTgt spid="171018"/>
                                        </p:tgtEl>
                                        <p:attrNameLst>
                                          <p:attrName>style.visibility</p:attrName>
                                        </p:attrNameLst>
                                      </p:cBhvr>
                                      <p:to>
                                        <p:strVal val="visible"/>
                                      </p:to>
                                    </p:set>
                                    <p:animEffect transition="in" filter="strips(downRight)">
                                      <p:cBhvr>
                                        <p:cTn id="85" dur="500"/>
                                        <p:tgtEl>
                                          <p:spTgt spid="171018"/>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499"/>
                                          </p:stCondLst>
                                        </p:cTn>
                                        <p:tgtEl>
                                          <p:spTgt spid="171036"/>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18" presetClass="entr" presetSubtype="12" fill="hold" grpId="0" nodeType="clickEffect">
                                  <p:stCondLst>
                                    <p:cond delay="0"/>
                                  </p:stCondLst>
                                  <p:childTnLst>
                                    <p:set>
                                      <p:cBhvr>
                                        <p:cTn id="93" dur="1" fill="hold">
                                          <p:stCondLst>
                                            <p:cond delay="0"/>
                                          </p:stCondLst>
                                        </p:cTn>
                                        <p:tgtEl>
                                          <p:spTgt spid="171016"/>
                                        </p:tgtEl>
                                        <p:attrNameLst>
                                          <p:attrName>style.visibility</p:attrName>
                                        </p:attrNameLst>
                                      </p:cBhvr>
                                      <p:to>
                                        <p:strVal val="visible"/>
                                      </p:to>
                                    </p:set>
                                    <p:animEffect transition="in" filter="strips(downLeft)">
                                      <p:cBhvr>
                                        <p:cTn id="94" dur="500"/>
                                        <p:tgtEl>
                                          <p:spTgt spid="171016"/>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499"/>
                                          </p:stCondLst>
                                        </p:cTn>
                                        <p:tgtEl>
                                          <p:spTgt spid="17103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8" presetClass="entr" presetSubtype="3" fill="hold" grpId="0" nodeType="clickEffect">
                                  <p:stCondLst>
                                    <p:cond delay="0"/>
                                  </p:stCondLst>
                                  <p:childTnLst>
                                    <p:set>
                                      <p:cBhvr>
                                        <p:cTn id="102" dur="1" fill="hold">
                                          <p:stCondLst>
                                            <p:cond delay="0"/>
                                          </p:stCondLst>
                                        </p:cTn>
                                        <p:tgtEl>
                                          <p:spTgt spid="171030"/>
                                        </p:tgtEl>
                                        <p:attrNameLst>
                                          <p:attrName>style.visibility</p:attrName>
                                        </p:attrNameLst>
                                      </p:cBhvr>
                                      <p:to>
                                        <p:strVal val="visible"/>
                                      </p:to>
                                    </p:set>
                                    <p:animEffect transition="in" filter="strips(upRight)">
                                      <p:cBhvr>
                                        <p:cTn id="103" dur="500"/>
                                        <p:tgtEl>
                                          <p:spTgt spid="171030"/>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499"/>
                                          </p:stCondLst>
                                        </p:cTn>
                                        <p:tgtEl>
                                          <p:spTgt spid="171038"/>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grpId="0" nodeType="clickEffect">
                                  <p:stCondLst>
                                    <p:cond delay="0"/>
                                  </p:stCondLst>
                                  <p:childTnLst>
                                    <p:set>
                                      <p:cBhvr>
                                        <p:cTn id="111" dur="1" fill="hold">
                                          <p:stCondLst>
                                            <p:cond delay="499"/>
                                          </p:stCondLst>
                                        </p:cTn>
                                        <p:tgtEl>
                                          <p:spTgt spid="171039"/>
                                        </p:tgtEl>
                                        <p:attrNameLst>
                                          <p:attrName>style.visibility</p:attrName>
                                        </p:attrNameLst>
                                      </p:cBhvr>
                                      <p:to>
                                        <p:strVal val="visibl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 presetClass="entr" presetSubtype="0" fill="hold" grpId="0" nodeType="clickEffect">
                                  <p:stCondLst>
                                    <p:cond delay="0"/>
                                  </p:stCondLst>
                                  <p:iterate type="lt">
                                    <p:tmAbs val="75"/>
                                  </p:iterate>
                                  <p:childTnLst>
                                    <p:set>
                                      <p:cBhvr>
                                        <p:cTn id="115" dur="1" fill="hold">
                                          <p:stCondLst>
                                            <p:cond delay="74"/>
                                          </p:stCondLst>
                                        </p:cTn>
                                        <p:tgtEl>
                                          <p:spTgt spid="171011"/>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1" fill="hold" grpId="0" nodeType="clickEffect">
                                  <p:stCondLst>
                                    <p:cond delay="0"/>
                                  </p:stCondLst>
                                  <p:childTnLst>
                                    <p:set>
                                      <p:cBhvr>
                                        <p:cTn id="119" dur="1" fill="hold">
                                          <p:stCondLst>
                                            <p:cond delay="0"/>
                                          </p:stCondLst>
                                        </p:cTn>
                                        <p:tgtEl>
                                          <p:spTgt spid="171040"/>
                                        </p:tgtEl>
                                        <p:attrNameLst>
                                          <p:attrName>style.visibility</p:attrName>
                                        </p:attrNameLst>
                                      </p:cBhvr>
                                      <p:to>
                                        <p:strVal val="visible"/>
                                      </p:to>
                                    </p:set>
                                    <p:anim calcmode="lin" valueType="num">
                                      <p:cBhvr additive="base">
                                        <p:cTn id="120" dur="500" fill="hold"/>
                                        <p:tgtEl>
                                          <p:spTgt spid="171040"/>
                                        </p:tgtEl>
                                        <p:attrNameLst>
                                          <p:attrName>ppt_x</p:attrName>
                                        </p:attrNameLst>
                                      </p:cBhvr>
                                      <p:tavLst>
                                        <p:tav tm="0">
                                          <p:val>
                                            <p:strVal val="#ppt_x"/>
                                          </p:val>
                                        </p:tav>
                                        <p:tav tm="100000">
                                          <p:val>
                                            <p:strVal val="#ppt_x"/>
                                          </p:val>
                                        </p:tav>
                                      </p:tavLst>
                                    </p:anim>
                                    <p:anim calcmode="lin" valueType="num">
                                      <p:cBhvr additive="base">
                                        <p:cTn id="121" dur="500" fill="hold"/>
                                        <p:tgtEl>
                                          <p:spTgt spid="171040"/>
                                        </p:tgtEl>
                                        <p:attrNameLst>
                                          <p:attrName>ppt_y</p:attrName>
                                        </p:attrNameLst>
                                      </p:cBhvr>
                                      <p:tavLst>
                                        <p:tav tm="0">
                                          <p:val>
                                            <p:strVal val="0-#ppt_h/2"/>
                                          </p:val>
                                        </p:tav>
                                        <p:tav tm="100000">
                                          <p:val>
                                            <p:strVal val="#ppt_y"/>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 presetClass="entr" presetSubtype="1" fill="hold" nodeType="clickEffect">
                                  <p:stCondLst>
                                    <p:cond delay="0"/>
                                  </p:stCondLst>
                                  <p:childTnLst>
                                    <p:set>
                                      <p:cBhvr>
                                        <p:cTn id="125" dur="1" fill="hold">
                                          <p:stCondLst>
                                            <p:cond delay="0"/>
                                          </p:stCondLst>
                                        </p:cTn>
                                        <p:tgtEl>
                                          <p:spTgt spid="171041"/>
                                        </p:tgtEl>
                                        <p:attrNameLst>
                                          <p:attrName>style.visibility</p:attrName>
                                        </p:attrNameLst>
                                      </p:cBhvr>
                                      <p:to>
                                        <p:strVal val="visible"/>
                                      </p:to>
                                    </p:set>
                                    <p:anim calcmode="lin" valueType="num">
                                      <p:cBhvr additive="base">
                                        <p:cTn id="126" dur="500" fill="hold"/>
                                        <p:tgtEl>
                                          <p:spTgt spid="171041"/>
                                        </p:tgtEl>
                                        <p:attrNameLst>
                                          <p:attrName>ppt_x</p:attrName>
                                        </p:attrNameLst>
                                      </p:cBhvr>
                                      <p:tavLst>
                                        <p:tav tm="0">
                                          <p:val>
                                            <p:strVal val="#ppt_x"/>
                                          </p:val>
                                        </p:tav>
                                        <p:tav tm="100000">
                                          <p:val>
                                            <p:strVal val="#ppt_x"/>
                                          </p:val>
                                        </p:tav>
                                      </p:tavLst>
                                    </p:anim>
                                    <p:anim calcmode="lin" valueType="num">
                                      <p:cBhvr additive="base">
                                        <p:cTn id="127" dur="500" fill="hold"/>
                                        <p:tgtEl>
                                          <p:spTgt spid="171041"/>
                                        </p:tgtEl>
                                        <p:attrNameLst>
                                          <p:attrName>ppt_y</p:attrName>
                                        </p:attrNameLst>
                                      </p:cBhvr>
                                      <p:tavLst>
                                        <p:tav tm="0">
                                          <p:val>
                                            <p:strVal val="0-#ppt_h/2"/>
                                          </p:val>
                                        </p:tav>
                                        <p:tav tm="100000">
                                          <p:val>
                                            <p:strVal val="#ppt_y"/>
                                          </p:val>
                                        </p:tav>
                                      </p:tavLst>
                                    </p:anim>
                                  </p:childTnLst>
                                </p:cTn>
                              </p:par>
                            </p:childTnLst>
                          </p:cTn>
                        </p:par>
                        <p:par>
                          <p:cTn id="128" fill="hold" nodeType="afterGroup">
                            <p:stCondLst>
                              <p:cond delay="500"/>
                            </p:stCondLst>
                            <p:childTnLst>
                              <p:par>
                                <p:cTn id="129" presetID="2" presetClass="entr" presetSubtype="1" fill="hold" nodeType="afterEffect">
                                  <p:stCondLst>
                                    <p:cond delay="0"/>
                                  </p:stCondLst>
                                  <p:childTnLst>
                                    <p:set>
                                      <p:cBhvr>
                                        <p:cTn id="130" dur="1" fill="hold">
                                          <p:stCondLst>
                                            <p:cond delay="0"/>
                                          </p:stCondLst>
                                        </p:cTn>
                                        <p:tgtEl>
                                          <p:spTgt spid="171050"/>
                                        </p:tgtEl>
                                        <p:attrNameLst>
                                          <p:attrName>style.visibility</p:attrName>
                                        </p:attrNameLst>
                                      </p:cBhvr>
                                      <p:to>
                                        <p:strVal val="visible"/>
                                      </p:to>
                                    </p:set>
                                    <p:anim calcmode="lin" valueType="num">
                                      <p:cBhvr additive="base">
                                        <p:cTn id="131" dur="500" fill="hold"/>
                                        <p:tgtEl>
                                          <p:spTgt spid="171050"/>
                                        </p:tgtEl>
                                        <p:attrNameLst>
                                          <p:attrName>ppt_x</p:attrName>
                                        </p:attrNameLst>
                                      </p:cBhvr>
                                      <p:tavLst>
                                        <p:tav tm="0">
                                          <p:val>
                                            <p:strVal val="#ppt_x"/>
                                          </p:val>
                                        </p:tav>
                                        <p:tav tm="100000">
                                          <p:val>
                                            <p:strVal val="#ppt_x"/>
                                          </p:val>
                                        </p:tav>
                                      </p:tavLst>
                                    </p:anim>
                                    <p:anim calcmode="lin" valueType="num">
                                      <p:cBhvr additive="base">
                                        <p:cTn id="132" dur="500" fill="hold"/>
                                        <p:tgtEl>
                                          <p:spTgt spid="171050"/>
                                        </p:tgtEl>
                                        <p:attrNameLst>
                                          <p:attrName>ppt_y</p:attrName>
                                        </p:attrNameLst>
                                      </p:cBhvr>
                                      <p:tavLst>
                                        <p:tav tm="0">
                                          <p:val>
                                            <p:strVal val="0-#ppt_h/2"/>
                                          </p:val>
                                        </p:tav>
                                        <p:tav tm="100000">
                                          <p:val>
                                            <p:strVal val="#ppt_y"/>
                                          </p:val>
                                        </p:tav>
                                      </p:tavLst>
                                    </p:anim>
                                  </p:childTnLst>
                                </p:cTn>
                              </p:par>
                            </p:childTnLst>
                          </p:cTn>
                        </p:par>
                        <p:par>
                          <p:cTn id="133" fill="hold" nodeType="afterGroup">
                            <p:stCondLst>
                              <p:cond delay="1000"/>
                            </p:stCondLst>
                            <p:childTnLst>
                              <p:par>
                                <p:cTn id="134" presetID="2" presetClass="entr" presetSubtype="1" fill="hold" nodeType="afterEffect">
                                  <p:stCondLst>
                                    <p:cond delay="0"/>
                                  </p:stCondLst>
                                  <p:childTnLst>
                                    <p:set>
                                      <p:cBhvr>
                                        <p:cTn id="135" dur="1" fill="hold">
                                          <p:stCondLst>
                                            <p:cond delay="0"/>
                                          </p:stCondLst>
                                        </p:cTn>
                                        <p:tgtEl>
                                          <p:spTgt spid="171047"/>
                                        </p:tgtEl>
                                        <p:attrNameLst>
                                          <p:attrName>style.visibility</p:attrName>
                                        </p:attrNameLst>
                                      </p:cBhvr>
                                      <p:to>
                                        <p:strVal val="visible"/>
                                      </p:to>
                                    </p:set>
                                    <p:anim calcmode="lin" valueType="num">
                                      <p:cBhvr additive="base">
                                        <p:cTn id="136" dur="500" fill="hold"/>
                                        <p:tgtEl>
                                          <p:spTgt spid="171047"/>
                                        </p:tgtEl>
                                        <p:attrNameLst>
                                          <p:attrName>ppt_x</p:attrName>
                                        </p:attrNameLst>
                                      </p:cBhvr>
                                      <p:tavLst>
                                        <p:tav tm="0">
                                          <p:val>
                                            <p:strVal val="#ppt_x"/>
                                          </p:val>
                                        </p:tav>
                                        <p:tav tm="100000">
                                          <p:val>
                                            <p:strVal val="#ppt_x"/>
                                          </p:val>
                                        </p:tav>
                                      </p:tavLst>
                                    </p:anim>
                                    <p:anim calcmode="lin" valueType="num">
                                      <p:cBhvr additive="base">
                                        <p:cTn id="137" dur="500" fill="hold"/>
                                        <p:tgtEl>
                                          <p:spTgt spid="171047"/>
                                        </p:tgtEl>
                                        <p:attrNameLst>
                                          <p:attrName>ppt_y</p:attrName>
                                        </p:attrNameLst>
                                      </p:cBhvr>
                                      <p:tavLst>
                                        <p:tav tm="0">
                                          <p:val>
                                            <p:strVal val="0-#ppt_h/2"/>
                                          </p:val>
                                        </p:tav>
                                        <p:tav tm="100000">
                                          <p:val>
                                            <p:strVal val="#ppt_y"/>
                                          </p:val>
                                        </p:tav>
                                      </p:tavLst>
                                    </p:anim>
                                  </p:childTnLst>
                                </p:cTn>
                              </p:par>
                            </p:childTnLst>
                          </p:cTn>
                        </p:par>
                        <p:par>
                          <p:cTn id="138" fill="hold" nodeType="afterGroup">
                            <p:stCondLst>
                              <p:cond delay="1500"/>
                            </p:stCondLst>
                            <p:childTnLst>
                              <p:par>
                                <p:cTn id="139" presetID="2" presetClass="entr" presetSubtype="1" fill="hold" nodeType="afterEffect">
                                  <p:stCondLst>
                                    <p:cond delay="0"/>
                                  </p:stCondLst>
                                  <p:childTnLst>
                                    <p:set>
                                      <p:cBhvr>
                                        <p:cTn id="140" dur="1" fill="hold">
                                          <p:stCondLst>
                                            <p:cond delay="0"/>
                                          </p:stCondLst>
                                        </p:cTn>
                                        <p:tgtEl>
                                          <p:spTgt spid="171044"/>
                                        </p:tgtEl>
                                        <p:attrNameLst>
                                          <p:attrName>style.visibility</p:attrName>
                                        </p:attrNameLst>
                                      </p:cBhvr>
                                      <p:to>
                                        <p:strVal val="visible"/>
                                      </p:to>
                                    </p:set>
                                    <p:anim calcmode="lin" valueType="num">
                                      <p:cBhvr additive="base">
                                        <p:cTn id="141" dur="500" fill="hold"/>
                                        <p:tgtEl>
                                          <p:spTgt spid="171044"/>
                                        </p:tgtEl>
                                        <p:attrNameLst>
                                          <p:attrName>ppt_x</p:attrName>
                                        </p:attrNameLst>
                                      </p:cBhvr>
                                      <p:tavLst>
                                        <p:tav tm="0">
                                          <p:val>
                                            <p:strVal val="#ppt_x"/>
                                          </p:val>
                                        </p:tav>
                                        <p:tav tm="100000">
                                          <p:val>
                                            <p:strVal val="#ppt_x"/>
                                          </p:val>
                                        </p:tav>
                                      </p:tavLst>
                                    </p:anim>
                                    <p:anim calcmode="lin" valueType="num">
                                      <p:cBhvr additive="base">
                                        <p:cTn id="142" dur="500" fill="hold"/>
                                        <p:tgtEl>
                                          <p:spTgt spid="171044"/>
                                        </p:tgtEl>
                                        <p:attrNameLst>
                                          <p:attrName>ppt_y</p:attrName>
                                        </p:attrNameLst>
                                      </p:cBhvr>
                                      <p:tavLst>
                                        <p:tav tm="0">
                                          <p:val>
                                            <p:strVal val="0-#ppt_h/2"/>
                                          </p:val>
                                        </p:tav>
                                        <p:tav tm="100000">
                                          <p:val>
                                            <p:strVal val="#ppt_y"/>
                                          </p:val>
                                        </p:tav>
                                      </p:tavLst>
                                    </p:anim>
                                  </p:childTnLst>
                                </p:cTn>
                              </p:par>
                            </p:childTnLst>
                          </p:cTn>
                        </p:par>
                        <p:par>
                          <p:cTn id="143" fill="hold" nodeType="afterGroup">
                            <p:stCondLst>
                              <p:cond delay="2000"/>
                            </p:stCondLst>
                            <p:childTnLst>
                              <p:par>
                                <p:cTn id="144" presetID="2" presetClass="entr" presetSubtype="1" fill="hold" nodeType="afterEffect">
                                  <p:stCondLst>
                                    <p:cond delay="0"/>
                                  </p:stCondLst>
                                  <p:childTnLst>
                                    <p:set>
                                      <p:cBhvr>
                                        <p:cTn id="145" dur="1" fill="hold">
                                          <p:stCondLst>
                                            <p:cond delay="0"/>
                                          </p:stCondLst>
                                        </p:cTn>
                                        <p:tgtEl>
                                          <p:spTgt spid="171053"/>
                                        </p:tgtEl>
                                        <p:attrNameLst>
                                          <p:attrName>style.visibility</p:attrName>
                                        </p:attrNameLst>
                                      </p:cBhvr>
                                      <p:to>
                                        <p:strVal val="visible"/>
                                      </p:to>
                                    </p:set>
                                    <p:anim calcmode="lin" valueType="num">
                                      <p:cBhvr additive="base">
                                        <p:cTn id="146" dur="500" fill="hold"/>
                                        <p:tgtEl>
                                          <p:spTgt spid="171053"/>
                                        </p:tgtEl>
                                        <p:attrNameLst>
                                          <p:attrName>ppt_x</p:attrName>
                                        </p:attrNameLst>
                                      </p:cBhvr>
                                      <p:tavLst>
                                        <p:tav tm="0">
                                          <p:val>
                                            <p:strVal val="#ppt_x"/>
                                          </p:val>
                                        </p:tav>
                                        <p:tav tm="100000">
                                          <p:val>
                                            <p:strVal val="#ppt_x"/>
                                          </p:val>
                                        </p:tav>
                                      </p:tavLst>
                                    </p:anim>
                                    <p:anim calcmode="lin" valueType="num">
                                      <p:cBhvr additive="base">
                                        <p:cTn id="147" dur="500" fill="hold"/>
                                        <p:tgtEl>
                                          <p:spTgt spid="171053"/>
                                        </p:tgtEl>
                                        <p:attrNameLst>
                                          <p:attrName>ppt_y</p:attrName>
                                        </p:attrNameLst>
                                      </p:cBhvr>
                                      <p:tavLst>
                                        <p:tav tm="0">
                                          <p:val>
                                            <p:strVal val="0-#ppt_h/2"/>
                                          </p:val>
                                        </p:tav>
                                        <p:tav tm="100000">
                                          <p:val>
                                            <p:strVal val="#ppt_y"/>
                                          </p:val>
                                        </p:tav>
                                      </p:tavLst>
                                    </p:anim>
                                  </p:childTnLst>
                                </p:cTn>
                              </p:par>
                            </p:childTnLst>
                          </p:cTn>
                        </p:par>
                        <p:par>
                          <p:cTn id="148" fill="hold" nodeType="afterGroup">
                            <p:stCondLst>
                              <p:cond delay="2500"/>
                            </p:stCondLst>
                            <p:childTnLst>
                              <p:par>
                                <p:cTn id="149" presetID="2" presetClass="entr" presetSubtype="1" fill="hold" nodeType="afterEffect">
                                  <p:stCondLst>
                                    <p:cond delay="0"/>
                                  </p:stCondLst>
                                  <p:childTnLst>
                                    <p:set>
                                      <p:cBhvr>
                                        <p:cTn id="150" dur="1" fill="hold">
                                          <p:stCondLst>
                                            <p:cond delay="0"/>
                                          </p:stCondLst>
                                        </p:cTn>
                                        <p:tgtEl>
                                          <p:spTgt spid="171056"/>
                                        </p:tgtEl>
                                        <p:attrNameLst>
                                          <p:attrName>style.visibility</p:attrName>
                                        </p:attrNameLst>
                                      </p:cBhvr>
                                      <p:to>
                                        <p:strVal val="visible"/>
                                      </p:to>
                                    </p:set>
                                    <p:anim calcmode="lin" valueType="num">
                                      <p:cBhvr additive="base">
                                        <p:cTn id="151" dur="500" fill="hold"/>
                                        <p:tgtEl>
                                          <p:spTgt spid="171056"/>
                                        </p:tgtEl>
                                        <p:attrNameLst>
                                          <p:attrName>ppt_x</p:attrName>
                                        </p:attrNameLst>
                                      </p:cBhvr>
                                      <p:tavLst>
                                        <p:tav tm="0">
                                          <p:val>
                                            <p:strVal val="#ppt_x"/>
                                          </p:val>
                                        </p:tav>
                                        <p:tav tm="100000">
                                          <p:val>
                                            <p:strVal val="#ppt_x"/>
                                          </p:val>
                                        </p:tav>
                                      </p:tavLst>
                                    </p:anim>
                                    <p:anim calcmode="lin" valueType="num">
                                      <p:cBhvr additive="base">
                                        <p:cTn id="152" dur="500" fill="hold"/>
                                        <p:tgtEl>
                                          <p:spTgt spid="171056"/>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8" presetClass="entr" presetSubtype="6" fill="hold" grpId="0" nodeType="clickEffect">
                                  <p:stCondLst>
                                    <p:cond delay="0"/>
                                  </p:stCondLst>
                                  <p:childTnLst>
                                    <p:set>
                                      <p:cBhvr>
                                        <p:cTn id="156" dur="1" fill="hold">
                                          <p:stCondLst>
                                            <p:cond delay="0"/>
                                          </p:stCondLst>
                                        </p:cTn>
                                        <p:tgtEl>
                                          <p:spTgt spid="171021"/>
                                        </p:tgtEl>
                                        <p:attrNameLst>
                                          <p:attrName>style.visibility</p:attrName>
                                        </p:attrNameLst>
                                      </p:cBhvr>
                                      <p:to>
                                        <p:strVal val="visible"/>
                                      </p:to>
                                    </p:set>
                                    <p:animEffect transition="in" filter="strips(downRight)">
                                      <p:cBhvr>
                                        <p:cTn id="157" dur="500"/>
                                        <p:tgtEl>
                                          <p:spTgt spid="171021"/>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 presetClass="entr" presetSubtype="0" fill="hold" grpId="0" nodeType="clickEffect">
                                  <p:stCondLst>
                                    <p:cond delay="0"/>
                                  </p:stCondLst>
                                  <p:childTnLst>
                                    <p:set>
                                      <p:cBhvr>
                                        <p:cTn id="161" dur="1" fill="hold">
                                          <p:stCondLst>
                                            <p:cond delay="499"/>
                                          </p:stCondLst>
                                        </p:cTn>
                                        <p:tgtEl>
                                          <p:spTgt spid="171013"/>
                                        </p:tgtEl>
                                        <p:attrNameLst>
                                          <p:attrName>style.visibility</p:attrName>
                                        </p:attrNameLst>
                                      </p:cBhvr>
                                      <p:to>
                                        <p:strVal val="visible"/>
                                      </p:to>
                                    </p:se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8" presetClass="entr" presetSubtype="6" fill="hold" grpId="0" nodeType="clickEffect">
                                  <p:stCondLst>
                                    <p:cond delay="0"/>
                                  </p:stCondLst>
                                  <p:childTnLst>
                                    <p:set>
                                      <p:cBhvr>
                                        <p:cTn id="165" dur="1" fill="hold">
                                          <p:stCondLst>
                                            <p:cond delay="0"/>
                                          </p:stCondLst>
                                        </p:cTn>
                                        <p:tgtEl>
                                          <p:spTgt spid="171022"/>
                                        </p:tgtEl>
                                        <p:attrNameLst>
                                          <p:attrName>style.visibility</p:attrName>
                                        </p:attrNameLst>
                                      </p:cBhvr>
                                      <p:to>
                                        <p:strVal val="visible"/>
                                      </p:to>
                                    </p:set>
                                    <p:animEffect transition="in" filter="strips(downRight)">
                                      <p:cBhvr>
                                        <p:cTn id="166" dur="500"/>
                                        <p:tgtEl>
                                          <p:spTgt spid="171022"/>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 presetClass="entr" presetSubtype="0" fill="hold" grpId="0" nodeType="clickEffect">
                                  <p:stCondLst>
                                    <p:cond delay="0"/>
                                  </p:stCondLst>
                                  <p:childTnLst>
                                    <p:set>
                                      <p:cBhvr>
                                        <p:cTn id="170" dur="1" fill="hold">
                                          <p:stCondLst>
                                            <p:cond delay="499"/>
                                          </p:stCondLst>
                                        </p:cTn>
                                        <p:tgtEl>
                                          <p:spTgt spid="171059"/>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8" presetClass="entr" presetSubtype="6" fill="hold" grpId="0" nodeType="clickEffect">
                                  <p:stCondLst>
                                    <p:cond delay="0"/>
                                  </p:stCondLst>
                                  <p:childTnLst>
                                    <p:set>
                                      <p:cBhvr>
                                        <p:cTn id="174" dur="1" fill="hold">
                                          <p:stCondLst>
                                            <p:cond delay="0"/>
                                          </p:stCondLst>
                                        </p:cTn>
                                        <p:tgtEl>
                                          <p:spTgt spid="171023"/>
                                        </p:tgtEl>
                                        <p:attrNameLst>
                                          <p:attrName>style.visibility</p:attrName>
                                        </p:attrNameLst>
                                      </p:cBhvr>
                                      <p:to>
                                        <p:strVal val="visible"/>
                                      </p:to>
                                    </p:set>
                                    <p:animEffect transition="in" filter="strips(downRight)">
                                      <p:cBhvr>
                                        <p:cTn id="175" dur="500"/>
                                        <p:tgtEl>
                                          <p:spTgt spid="171023"/>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grpId="0" nodeType="clickEffect">
                                  <p:stCondLst>
                                    <p:cond delay="0"/>
                                  </p:stCondLst>
                                  <p:childTnLst>
                                    <p:set>
                                      <p:cBhvr>
                                        <p:cTn id="179" dur="1" fill="hold">
                                          <p:stCondLst>
                                            <p:cond delay="499"/>
                                          </p:stCondLst>
                                        </p:cTn>
                                        <p:tgtEl>
                                          <p:spTgt spid="171060"/>
                                        </p:tgtEl>
                                        <p:attrNameLst>
                                          <p:attrName>style.visibility</p:attrName>
                                        </p:attrNameLst>
                                      </p:cBhvr>
                                      <p:to>
                                        <p:strVal val="visibl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8" presetClass="entr" presetSubtype="6" fill="hold" grpId="0" nodeType="clickEffect">
                                  <p:stCondLst>
                                    <p:cond delay="0"/>
                                  </p:stCondLst>
                                  <p:childTnLst>
                                    <p:set>
                                      <p:cBhvr>
                                        <p:cTn id="183" dur="1" fill="hold">
                                          <p:stCondLst>
                                            <p:cond delay="0"/>
                                          </p:stCondLst>
                                        </p:cTn>
                                        <p:tgtEl>
                                          <p:spTgt spid="171024"/>
                                        </p:tgtEl>
                                        <p:attrNameLst>
                                          <p:attrName>style.visibility</p:attrName>
                                        </p:attrNameLst>
                                      </p:cBhvr>
                                      <p:to>
                                        <p:strVal val="visible"/>
                                      </p:to>
                                    </p:set>
                                    <p:animEffect transition="in" filter="strips(downRight)">
                                      <p:cBhvr>
                                        <p:cTn id="184" dur="500"/>
                                        <p:tgtEl>
                                          <p:spTgt spid="171024"/>
                                        </p:tgtEl>
                                      </p:cBhvr>
                                    </p:animEffect>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 presetClass="entr" presetSubtype="0" fill="hold" grpId="0" nodeType="clickEffect">
                                  <p:stCondLst>
                                    <p:cond delay="0"/>
                                  </p:stCondLst>
                                  <p:childTnLst>
                                    <p:set>
                                      <p:cBhvr>
                                        <p:cTn id="188" dur="1" fill="hold">
                                          <p:stCondLst>
                                            <p:cond delay="499"/>
                                          </p:stCondLst>
                                        </p:cTn>
                                        <p:tgtEl>
                                          <p:spTgt spid="171061"/>
                                        </p:tgtEl>
                                        <p:attrNameLst>
                                          <p:attrName>style.visibility</p:attrName>
                                        </p:attrNameLst>
                                      </p:cBhvr>
                                      <p:to>
                                        <p:strVal val="visible"/>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18" presetClass="entr" presetSubtype="3" fill="hold" grpId="0" nodeType="clickEffect">
                                  <p:stCondLst>
                                    <p:cond delay="0"/>
                                  </p:stCondLst>
                                  <p:childTnLst>
                                    <p:set>
                                      <p:cBhvr>
                                        <p:cTn id="192" dur="1" fill="hold">
                                          <p:stCondLst>
                                            <p:cond delay="0"/>
                                          </p:stCondLst>
                                        </p:cTn>
                                        <p:tgtEl>
                                          <p:spTgt spid="171025"/>
                                        </p:tgtEl>
                                        <p:attrNameLst>
                                          <p:attrName>style.visibility</p:attrName>
                                        </p:attrNameLst>
                                      </p:cBhvr>
                                      <p:to>
                                        <p:strVal val="visible"/>
                                      </p:to>
                                    </p:set>
                                    <p:animEffect transition="in" filter="strips(upRight)">
                                      <p:cBhvr>
                                        <p:cTn id="193" dur="500"/>
                                        <p:tgtEl>
                                          <p:spTgt spid="171025"/>
                                        </p:tgtEl>
                                      </p:cBhvr>
                                    </p:animEffec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1" presetClass="entr" presetSubtype="0" fill="hold" grpId="0" nodeType="clickEffect">
                                  <p:stCondLst>
                                    <p:cond delay="0"/>
                                  </p:stCondLst>
                                  <p:childTnLst>
                                    <p:set>
                                      <p:cBhvr>
                                        <p:cTn id="197" dur="1" fill="hold">
                                          <p:stCondLst>
                                            <p:cond delay="499"/>
                                          </p:stCondLst>
                                        </p:cTn>
                                        <p:tgtEl>
                                          <p:spTgt spid="171062"/>
                                        </p:tgtEl>
                                        <p:attrNameLst>
                                          <p:attrName>style.visibility</p:attrName>
                                        </p:attrNameLst>
                                      </p:cBhvr>
                                      <p:to>
                                        <p:strVal val="visibl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 presetClass="entr" presetSubtype="0" fill="hold" grpId="0" nodeType="clickEffect">
                                  <p:stCondLst>
                                    <p:cond delay="0"/>
                                  </p:stCondLst>
                                  <p:childTnLst>
                                    <p:set>
                                      <p:cBhvr>
                                        <p:cTn id="201" dur="1" fill="hold">
                                          <p:stCondLst>
                                            <p:cond delay="499"/>
                                          </p:stCondLst>
                                        </p:cTn>
                                        <p:tgtEl>
                                          <p:spTgt spid="171063"/>
                                        </p:tgtEl>
                                        <p:attrNameLst>
                                          <p:attrName>style.visibility</p:attrName>
                                        </p:attrNameLst>
                                      </p:cBhvr>
                                      <p:to>
                                        <p:strVal val="visible"/>
                                      </p:to>
                                    </p:se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171026"/>
                                        </p:tgtEl>
                                        <p:attrNameLst>
                                          <p:attrName>style.visibility</p:attrName>
                                        </p:attrNameLst>
                                      </p:cBhvr>
                                      <p:to>
                                        <p:strVal val="visible"/>
                                      </p:to>
                                    </p:set>
                                    <p:animEffect transition="in" filter="strips(upRight)">
                                      <p:cBhvr>
                                        <p:cTn id="206" dur="500"/>
                                        <p:tgtEl>
                                          <p:spTgt spid="171026"/>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8" presetClass="entr" presetSubtype="12" fill="hold" grpId="0" nodeType="clickEffect">
                                  <p:stCondLst>
                                    <p:cond delay="0"/>
                                  </p:stCondLst>
                                  <p:childTnLst>
                                    <p:set>
                                      <p:cBhvr>
                                        <p:cTn id="210" dur="1" fill="hold">
                                          <p:stCondLst>
                                            <p:cond delay="0"/>
                                          </p:stCondLst>
                                        </p:cTn>
                                        <p:tgtEl>
                                          <p:spTgt spid="171027"/>
                                        </p:tgtEl>
                                        <p:attrNameLst>
                                          <p:attrName>style.visibility</p:attrName>
                                        </p:attrNameLst>
                                      </p:cBhvr>
                                      <p:to>
                                        <p:strVal val="visible"/>
                                      </p:to>
                                    </p:set>
                                    <p:animEffect transition="in" filter="strips(downLeft)">
                                      <p:cBhvr>
                                        <p:cTn id="211" dur="500"/>
                                        <p:tgtEl>
                                          <p:spTgt spid="171027"/>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8" presetClass="entr" presetSubtype="3" fill="hold" grpId="0" nodeType="clickEffect">
                                  <p:stCondLst>
                                    <p:cond delay="0"/>
                                  </p:stCondLst>
                                  <p:childTnLst>
                                    <p:set>
                                      <p:cBhvr>
                                        <p:cTn id="215" dur="1" fill="hold">
                                          <p:stCondLst>
                                            <p:cond delay="0"/>
                                          </p:stCondLst>
                                        </p:cTn>
                                        <p:tgtEl>
                                          <p:spTgt spid="171028"/>
                                        </p:tgtEl>
                                        <p:attrNameLst>
                                          <p:attrName>style.visibility</p:attrName>
                                        </p:attrNameLst>
                                      </p:cBhvr>
                                      <p:to>
                                        <p:strVal val="visible"/>
                                      </p:to>
                                    </p:set>
                                    <p:animEffect transition="in" filter="strips(upRight)">
                                      <p:cBhvr>
                                        <p:cTn id="216" dur="500"/>
                                        <p:tgtEl>
                                          <p:spTgt spid="171028"/>
                                        </p:tgtEl>
                                      </p:cBhvr>
                                    </p:animEffec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1" presetClass="entr" presetSubtype="0" fill="hold" grpId="0" nodeType="clickEffect">
                                  <p:stCondLst>
                                    <p:cond delay="0"/>
                                  </p:stCondLst>
                                  <p:childTnLst>
                                    <p:set>
                                      <p:cBhvr>
                                        <p:cTn id="220" dur="1" fill="hold">
                                          <p:stCondLst>
                                            <p:cond delay="499"/>
                                          </p:stCondLst>
                                        </p:cTn>
                                        <p:tgtEl>
                                          <p:spTgt spid="171086"/>
                                        </p:tgtEl>
                                        <p:attrNameLst>
                                          <p:attrName>style.visibility</p:attrName>
                                        </p:attrNameLst>
                                      </p:cBhvr>
                                      <p:to>
                                        <p:strVal val="visible"/>
                                      </p:to>
                                    </p:se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1" presetClass="entr" presetSubtype="0" fill="hold" nodeType="clickEffect">
                                  <p:stCondLst>
                                    <p:cond delay="0"/>
                                  </p:stCondLst>
                                  <p:childTnLst>
                                    <p:set>
                                      <p:cBhvr>
                                        <p:cTn id="224" dur="1" fill="hold">
                                          <p:stCondLst>
                                            <p:cond delay="499"/>
                                          </p:stCondLst>
                                        </p:cTn>
                                        <p:tgtEl>
                                          <p:spTgt spid="171087"/>
                                        </p:tgtEl>
                                        <p:attrNameLst>
                                          <p:attrName>style.visibility</p:attrName>
                                        </p:attrNameLst>
                                      </p:cBhvr>
                                      <p:to>
                                        <p:strVal val="visible"/>
                                      </p:to>
                                    </p:set>
                                  </p:childTnLst>
                                </p:cTn>
                              </p:par>
                            </p:childTnLst>
                          </p:cTn>
                        </p:par>
                      </p:childTnLst>
                    </p:cTn>
                  </p:par>
                  <p:par>
                    <p:cTn id="225" fill="hold" nodeType="clickPar">
                      <p:stCondLst>
                        <p:cond delay="indefinite"/>
                      </p:stCondLst>
                      <p:childTnLst>
                        <p:par>
                          <p:cTn id="226" fill="hold" nodeType="withGroup">
                            <p:stCondLst>
                              <p:cond delay="0"/>
                            </p:stCondLst>
                            <p:childTnLst>
                              <p:par>
                                <p:cTn id="227" presetID="9" presetClass="entr" presetSubtype="0" fill="hold" grpId="0" nodeType="clickEffect">
                                  <p:stCondLst>
                                    <p:cond delay="0"/>
                                  </p:stCondLst>
                                  <p:childTnLst>
                                    <p:set>
                                      <p:cBhvr>
                                        <p:cTn id="228" dur="1" fill="hold">
                                          <p:stCondLst>
                                            <p:cond delay="0"/>
                                          </p:stCondLst>
                                        </p:cTn>
                                        <p:tgtEl>
                                          <p:spTgt spid="171094"/>
                                        </p:tgtEl>
                                        <p:attrNameLst>
                                          <p:attrName>style.visibility</p:attrName>
                                        </p:attrNameLst>
                                      </p:cBhvr>
                                      <p:to>
                                        <p:strVal val="visible"/>
                                      </p:to>
                                    </p:set>
                                    <p:animEffect transition="in" filter="dissolve">
                                      <p:cBhvr>
                                        <p:cTn id="229" dur="500"/>
                                        <p:tgtEl>
                                          <p:spTgt spid="171094"/>
                                        </p:tgtEl>
                                      </p:cBhvr>
                                    </p:animEffec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8" presetClass="entr" presetSubtype="3" fill="hold" grpId="0" nodeType="clickEffect">
                                  <p:stCondLst>
                                    <p:cond delay="0"/>
                                  </p:stCondLst>
                                  <p:childTnLst>
                                    <p:set>
                                      <p:cBhvr>
                                        <p:cTn id="233" dur="1" fill="hold">
                                          <p:stCondLst>
                                            <p:cond delay="0"/>
                                          </p:stCondLst>
                                        </p:cTn>
                                        <p:tgtEl>
                                          <p:spTgt spid="171073"/>
                                        </p:tgtEl>
                                        <p:attrNameLst>
                                          <p:attrName>style.visibility</p:attrName>
                                        </p:attrNameLst>
                                      </p:cBhvr>
                                      <p:to>
                                        <p:strVal val="visible"/>
                                      </p:to>
                                    </p:set>
                                    <p:animEffect transition="in" filter="strips(upRight)">
                                      <p:cBhvr>
                                        <p:cTn id="234" dur="500"/>
                                        <p:tgtEl>
                                          <p:spTgt spid="171073"/>
                                        </p:tgtEl>
                                      </p:cBhvr>
                                    </p:animEffec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18" presetClass="entr" presetSubtype="3" fill="hold" grpId="0" nodeType="clickEffect">
                                  <p:stCondLst>
                                    <p:cond delay="0"/>
                                  </p:stCondLst>
                                  <p:childTnLst>
                                    <p:set>
                                      <p:cBhvr>
                                        <p:cTn id="238" dur="1" fill="hold">
                                          <p:stCondLst>
                                            <p:cond delay="0"/>
                                          </p:stCondLst>
                                        </p:cTn>
                                        <p:tgtEl>
                                          <p:spTgt spid="171071"/>
                                        </p:tgtEl>
                                        <p:attrNameLst>
                                          <p:attrName>style.visibility</p:attrName>
                                        </p:attrNameLst>
                                      </p:cBhvr>
                                      <p:to>
                                        <p:strVal val="visible"/>
                                      </p:to>
                                    </p:set>
                                    <p:animEffect transition="in" filter="strips(upRight)">
                                      <p:cBhvr>
                                        <p:cTn id="239" dur="500"/>
                                        <p:tgtEl>
                                          <p:spTgt spid="171071"/>
                                        </p:tgtEl>
                                      </p:cBhvr>
                                    </p:animEffec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1" presetClass="entr" presetSubtype="0" fill="hold" nodeType="clickEffect">
                                  <p:stCondLst>
                                    <p:cond delay="0"/>
                                  </p:stCondLst>
                                  <p:childTnLst>
                                    <p:set>
                                      <p:cBhvr>
                                        <p:cTn id="243" dur="1" fill="hold">
                                          <p:stCondLst>
                                            <p:cond delay="499"/>
                                          </p:stCondLst>
                                        </p:cTn>
                                        <p:tgtEl>
                                          <p:spTgt spid="171075"/>
                                        </p:tgtEl>
                                        <p:attrNameLst>
                                          <p:attrName>style.visibility</p:attrName>
                                        </p:attrNameLst>
                                      </p:cBhvr>
                                      <p:to>
                                        <p:strVal val="visible"/>
                                      </p:to>
                                    </p:set>
                                  </p:childTnLst>
                                </p:cTn>
                              </p:par>
                            </p:childTnLst>
                          </p:cTn>
                        </p:par>
                      </p:childTnLst>
                    </p:cTn>
                  </p:par>
                  <p:par>
                    <p:cTn id="244" fill="hold" nodeType="clickPar">
                      <p:stCondLst>
                        <p:cond delay="indefinite"/>
                      </p:stCondLst>
                      <p:childTnLst>
                        <p:par>
                          <p:cTn id="245" fill="hold" nodeType="withGroup">
                            <p:stCondLst>
                              <p:cond delay="0"/>
                            </p:stCondLst>
                            <p:childTnLst>
                              <p:par>
                                <p:cTn id="246" presetID="1" presetClass="entr" presetSubtype="0" fill="hold" grpId="0" nodeType="clickEffect">
                                  <p:stCondLst>
                                    <p:cond delay="0"/>
                                  </p:stCondLst>
                                  <p:childTnLst>
                                    <p:set>
                                      <p:cBhvr>
                                        <p:cTn id="247" dur="1" fill="hold">
                                          <p:stCondLst>
                                            <p:cond delay="499"/>
                                          </p:stCondLst>
                                        </p:cTn>
                                        <p:tgtEl>
                                          <p:spTgt spid="171079"/>
                                        </p:tgtEl>
                                        <p:attrNameLst>
                                          <p:attrName>style.visibility</p:attrName>
                                        </p:attrNameLst>
                                      </p:cBhvr>
                                      <p:to>
                                        <p:strVal val="visible"/>
                                      </p:to>
                                    </p:se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18" presetClass="entr" presetSubtype="12" fill="hold" grpId="0" nodeType="clickEffect">
                                  <p:stCondLst>
                                    <p:cond delay="0"/>
                                  </p:stCondLst>
                                  <p:childTnLst>
                                    <p:set>
                                      <p:cBhvr>
                                        <p:cTn id="251" dur="1" fill="hold">
                                          <p:stCondLst>
                                            <p:cond delay="0"/>
                                          </p:stCondLst>
                                        </p:cTn>
                                        <p:tgtEl>
                                          <p:spTgt spid="171074"/>
                                        </p:tgtEl>
                                        <p:attrNameLst>
                                          <p:attrName>style.visibility</p:attrName>
                                        </p:attrNameLst>
                                      </p:cBhvr>
                                      <p:to>
                                        <p:strVal val="visible"/>
                                      </p:to>
                                    </p:set>
                                    <p:animEffect transition="in" filter="strips(downLeft)">
                                      <p:cBhvr>
                                        <p:cTn id="252" dur="500"/>
                                        <p:tgtEl>
                                          <p:spTgt spid="171074"/>
                                        </p:tgtEl>
                                      </p:cBhvr>
                                    </p:animEffect>
                                  </p:childTnLst>
                                </p:cTn>
                              </p:par>
                            </p:childTnLst>
                          </p:cTn>
                        </p:par>
                      </p:childTnLst>
                    </p:cTn>
                  </p:par>
                  <p:par>
                    <p:cTn id="253" fill="hold" nodeType="clickPar">
                      <p:stCondLst>
                        <p:cond delay="indefinite"/>
                      </p:stCondLst>
                      <p:childTnLst>
                        <p:par>
                          <p:cTn id="254" fill="hold" nodeType="withGroup">
                            <p:stCondLst>
                              <p:cond delay="0"/>
                            </p:stCondLst>
                            <p:childTnLst>
                              <p:par>
                                <p:cTn id="255" presetID="1" presetClass="entr" presetSubtype="0" fill="hold" grpId="0" nodeType="clickEffect">
                                  <p:stCondLst>
                                    <p:cond delay="0"/>
                                  </p:stCondLst>
                                  <p:iterate type="lt">
                                    <p:tmAbs val="75"/>
                                  </p:iterate>
                                  <p:childTnLst>
                                    <p:set>
                                      <p:cBhvr>
                                        <p:cTn id="256" dur="1" fill="hold">
                                          <p:stCondLst>
                                            <p:cond delay="74"/>
                                          </p:stCondLst>
                                        </p:cTn>
                                        <p:tgtEl>
                                          <p:spTgt spid="171090"/>
                                        </p:tgtEl>
                                        <p:attrNameLst>
                                          <p:attrName>style.visibility</p:attrName>
                                        </p:attrNameLst>
                                      </p:cBhvr>
                                      <p:to>
                                        <p:strVal val="visible"/>
                                      </p:to>
                                    </p:se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18" presetClass="entr" presetSubtype="12" fill="hold" grpId="0" nodeType="clickEffect">
                                  <p:stCondLst>
                                    <p:cond delay="0"/>
                                  </p:stCondLst>
                                  <p:childTnLst>
                                    <p:set>
                                      <p:cBhvr>
                                        <p:cTn id="260" dur="1" fill="hold">
                                          <p:stCondLst>
                                            <p:cond delay="0"/>
                                          </p:stCondLst>
                                        </p:cTn>
                                        <p:tgtEl>
                                          <p:spTgt spid="171072"/>
                                        </p:tgtEl>
                                        <p:attrNameLst>
                                          <p:attrName>style.visibility</p:attrName>
                                        </p:attrNameLst>
                                      </p:cBhvr>
                                      <p:to>
                                        <p:strVal val="visible"/>
                                      </p:to>
                                    </p:set>
                                    <p:animEffect transition="in" filter="strips(downLeft)">
                                      <p:cBhvr>
                                        <p:cTn id="261" dur="500"/>
                                        <p:tgtEl>
                                          <p:spTgt spid="171072"/>
                                        </p:tgtEl>
                                      </p:cBhvr>
                                    </p:animEffect>
                                  </p:childTnLst>
                                </p:cTn>
                              </p:par>
                            </p:childTnLst>
                          </p:cTn>
                        </p:par>
                      </p:childTnLst>
                    </p:cTn>
                  </p:par>
                  <p:par>
                    <p:cTn id="262" fill="hold" nodeType="clickPar">
                      <p:stCondLst>
                        <p:cond delay="indefinite"/>
                      </p:stCondLst>
                      <p:childTnLst>
                        <p:par>
                          <p:cTn id="263" fill="hold" nodeType="withGroup">
                            <p:stCondLst>
                              <p:cond delay="0"/>
                            </p:stCondLst>
                            <p:childTnLst>
                              <p:par>
                                <p:cTn id="264" presetID="1" presetClass="entr" presetSubtype="0" fill="hold" nodeType="clickEffect">
                                  <p:stCondLst>
                                    <p:cond delay="0"/>
                                  </p:stCondLst>
                                  <p:childTnLst>
                                    <p:set>
                                      <p:cBhvr>
                                        <p:cTn id="265" dur="1" fill="hold">
                                          <p:stCondLst>
                                            <p:cond delay="499"/>
                                          </p:stCondLst>
                                        </p:cTn>
                                        <p:tgtEl>
                                          <p:spTgt spid="171091"/>
                                        </p:tgtEl>
                                        <p:attrNameLst>
                                          <p:attrName>style.visibility</p:attrName>
                                        </p:attrNameLst>
                                      </p:cBhvr>
                                      <p:to>
                                        <p:strVal val="visible"/>
                                      </p:to>
                                    </p:set>
                                  </p:childTnLst>
                                </p:cTn>
                              </p:par>
                            </p:childTnLst>
                          </p:cTn>
                        </p:par>
                      </p:childTnLst>
                    </p:cTn>
                  </p:par>
                  <p:par>
                    <p:cTn id="266" fill="hold" nodeType="clickPar">
                      <p:stCondLst>
                        <p:cond delay="indefinite"/>
                      </p:stCondLst>
                      <p:childTnLst>
                        <p:par>
                          <p:cTn id="267" fill="hold" nodeType="withGroup">
                            <p:stCondLst>
                              <p:cond delay="0"/>
                            </p:stCondLst>
                            <p:childTnLst>
                              <p:par>
                                <p:cTn id="268" presetID="1" presetClass="entr" presetSubtype="0" fill="hold" grpId="0" nodeType="clickEffect">
                                  <p:stCondLst>
                                    <p:cond delay="0"/>
                                  </p:stCondLst>
                                  <p:iterate type="lt">
                                    <p:tmAbs val="75"/>
                                  </p:iterate>
                                  <p:childTnLst>
                                    <p:set>
                                      <p:cBhvr>
                                        <p:cTn id="269" dur="1" fill="hold">
                                          <p:stCondLst>
                                            <p:cond delay="74"/>
                                          </p:stCondLst>
                                        </p:cTn>
                                        <p:tgtEl>
                                          <p:spTgt spid="1710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0" grpId="0" autoUpdateAnimBg="0"/>
      <p:bldP spid="171011" grpId="0" autoUpdateAnimBg="0"/>
      <p:bldP spid="171012" grpId="0" autoUpdateAnimBg="0"/>
      <p:bldP spid="171013" grpId="0" autoUpdateAnimBg="0"/>
      <p:bldP spid="171014" grpId="0" autoUpdateAnimBg="0"/>
      <p:bldP spid="171015" grpId="0" animBg="1"/>
      <p:bldP spid="171016" grpId="0" animBg="1"/>
      <p:bldP spid="171017" grpId="0" animBg="1"/>
      <p:bldP spid="171018" grpId="0" animBg="1"/>
      <p:bldP spid="171019" grpId="0" animBg="1"/>
      <p:bldP spid="171020" grpId="0" animBg="1"/>
      <p:bldP spid="171021" grpId="0" animBg="1"/>
      <p:bldP spid="171022" grpId="0" animBg="1"/>
      <p:bldP spid="171023" grpId="0" animBg="1"/>
      <p:bldP spid="171024" grpId="0" animBg="1"/>
      <p:bldP spid="171025" grpId="0" animBg="1"/>
      <p:bldP spid="171026" grpId="0" animBg="1"/>
      <p:bldP spid="171027" grpId="0" animBg="1"/>
      <p:bldP spid="171028" grpId="0" animBg="1"/>
      <p:bldP spid="171029" grpId="0" animBg="1"/>
      <p:bldP spid="171030" grpId="0" animBg="1"/>
      <p:bldP spid="171034" grpId="0" autoUpdateAnimBg="0"/>
      <p:bldP spid="171035" grpId="0" autoUpdateAnimBg="0"/>
      <p:bldP spid="171036" grpId="0" autoUpdateAnimBg="0"/>
      <p:bldP spid="171037" grpId="0" autoUpdateAnimBg="0"/>
      <p:bldP spid="171038" grpId="0" autoUpdateAnimBg="0"/>
      <p:bldP spid="171039" grpId="0" autoUpdateAnimBg="0"/>
      <p:bldP spid="171040" grpId="0" autoUpdateAnimBg="0"/>
      <p:bldP spid="171059" grpId="0" autoUpdateAnimBg="0"/>
      <p:bldP spid="171060" grpId="0" autoUpdateAnimBg="0"/>
      <p:bldP spid="171061" grpId="0" autoUpdateAnimBg="0"/>
      <p:bldP spid="171062" grpId="0" autoUpdateAnimBg="0"/>
      <p:bldP spid="171063" grpId="0" autoUpdateAnimBg="0"/>
      <p:bldP spid="171069" grpId="0" autoUpdateAnimBg="0"/>
      <p:bldP spid="171071" grpId="0" animBg="1"/>
      <p:bldP spid="171072" grpId="0" animBg="1"/>
      <p:bldP spid="171073" grpId="0" animBg="1"/>
      <p:bldP spid="171074" grpId="0" animBg="1"/>
      <p:bldP spid="171079" grpId="0" autoUpdateAnimBg="0"/>
      <p:bldP spid="171080" grpId="0" autoUpdateAnimBg="0"/>
      <p:bldP spid="171081" grpId="0" animBg="1"/>
      <p:bldP spid="171082" grpId="0" autoUpdateAnimBg="0"/>
      <p:bldP spid="171083" grpId="0" autoUpdateAnimBg="0"/>
      <p:bldP spid="171084" grpId="0" autoUpdateAnimBg="0"/>
      <p:bldP spid="171085" grpId="0" autoUpdateAnimBg="0"/>
      <p:bldP spid="171086" grpId="0" autoUpdateAnimBg="0"/>
      <p:bldP spid="171090" grpId="0" autoUpdateAnimBg="0"/>
      <p:bldP spid="171094"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2034" name="Text Box 2"/>
          <p:cNvSpPr txBox="1">
            <a:spLocks noChangeArrowheads="1"/>
          </p:cNvSpPr>
          <p:nvPr/>
        </p:nvSpPr>
        <p:spPr bwMode="auto">
          <a:xfrm>
            <a:off x="152400" y="533400"/>
            <a:ext cx="556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tx1"/>
                </a:solidFill>
                <a:effectLst/>
                <a:latin typeface="Arial" pitchFamily="34" charset="0"/>
              </a:rPr>
              <a:t>Arch.Spiral Curve Constant </a:t>
            </a:r>
            <a:r>
              <a:rPr lang="en-US" sz="2800">
                <a:solidFill>
                  <a:srgbClr val="FF0000"/>
                </a:solidFill>
                <a:effectLst>
                  <a:outerShdw blurRad="38100" dist="38100" dir="2700000" algn="tl">
                    <a:srgbClr val="C0C0C0"/>
                  </a:outerShdw>
                </a:effectLst>
                <a:latin typeface="Arial" pitchFamily="34" charset="0"/>
              </a:rPr>
              <a:t>BC</a:t>
            </a:r>
          </a:p>
        </p:txBody>
      </p:sp>
      <p:sp>
        <p:nvSpPr>
          <p:cNvPr id="172035" name="Text Box 3"/>
          <p:cNvSpPr txBox="1">
            <a:spLocks noChangeArrowheads="1"/>
          </p:cNvSpPr>
          <p:nvPr/>
        </p:nvSpPr>
        <p:spPr bwMode="auto">
          <a:xfrm>
            <a:off x="609600" y="1295400"/>
            <a:ext cx="7772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tx1"/>
                </a:solidFill>
                <a:effectLst/>
                <a:latin typeface="Arial" pitchFamily="34" charset="0"/>
              </a:rPr>
              <a:t>= Linear Travel ÷Angular Swing in Radians</a:t>
            </a:r>
          </a:p>
        </p:txBody>
      </p:sp>
      <p:grpSp>
        <p:nvGrpSpPr>
          <p:cNvPr id="172036" name="Group 4"/>
          <p:cNvGrpSpPr>
            <a:grpSpLocks/>
          </p:cNvGrpSpPr>
          <p:nvPr/>
        </p:nvGrpSpPr>
        <p:grpSpPr bwMode="auto">
          <a:xfrm>
            <a:off x="609600" y="1981200"/>
            <a:ext cx="4333875" cy="1160463"/>
            <a:chOff x="384" y="1248"/>
            <a:chExt cx="2730" cy="731"/>
          </a:xfrm>
        </p:grpSpPr>
        <p:sp>
          <p:nvSpPr>
            <p:cNvPr id="172037" name="Text Box 5"/>
            <p:cNvSpPr txBox="1">
              <a:spLocks noChangeArrowheads="1"/>
            </p:cNvSpPr>
            <p:nvPr/>
          </p:nvSpPr>
          <p:spPr bwMode="auto">
            <a:xfrm>
              <a:off x="384" y="1248"/>
              <a:ext cx="2640" cy="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tx1"/>
                  </a:solidFill>
                  <a:effectLst/>
                  <a:latin typeface="Arial" pitchFamily="34" charset="0"/>
                </a:rPr>
                <a:t>= 96 ÷ (270º×</a:t>
              </a:r>
              <a:r>
                <a:rPr lang="el-GR" sz="2800" b="0">
                  <a:solidFill>
                    <a:schemeClr val="tx1"/>
                  </a:solidFill>
                  <a:effectLst/>
                  <a:latin typeface="Arial" pitchFamily="34" charset="0"/>
                </a:rPr>
                <a:t>π</a:t>
              </a:r>
              <a:r>
                <a:rPr lang="en-US" sz="2800" b="0">
                  <a:solidFill>
                    <a:schemeClr val="tx1"/>
                  </a:solidFill>
                  <a:effectLst/>
                  <a:latin typeface="Arial" pitchFamily="34" charset="0"/>
                </a:rPr>
                <a:t> /180º) </a:t>
              </a:r>
            </a:p>
            <a:p>
              <a:pPr algn="l">
                <a:lnSpc>
                  <a:spcPct val="100000"/>
                </a:lnSpc>
                <a:buFontTx/>
                <a:buNone/>
              </a:pPr>
              <a:r>
                <a:rPr lang="en-US" sz="2800" b="0">
                  <a:solidFill>
                    <a:schemeClr val="tx1"/>
                  </a:solidFill>
                  <a:effectLst/>
                  <a:latin typeface="Arial" pitchFamily="34" charset="0"/>
                </a:rPr>
                <a:t>=20.363636</a:t>
              </a:r>
              <a:endParaRPr lang="el-GR" sz="2800" b="0">
                <a:solidFill>
                  <a:schemeClr val="tx1"/>
                </a:solidFill>
                <a:effectLst/>
                <a:latin typeface="Arial" pitchFamily="34" charset="0"/>
              </a:endParaRPr>
            </a:p>
          </p:txBody>
        </p:sp>
        <p:sp>
          <p:nvSpPr>
            <p:cNvPr id="172038" name="Rectangle 6"/>
            <p:cNvSpPr>
              <a:spLocks noChangeArrowheads="1"/>
            </p:cNvSpPr>
            <p:nvPr/>
          </p:nvSpPr>
          <p:spPr bwMode="auto">
            <a:xfrm>
              <a:off x="1824" y="1641"/>
              <a:ext cx="1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buFontTx/>
                <a:buNone/>
              </a:pPr>
              <a:r>
                <a:rPr lang="en-US" sz="2400">
                  <a:solidFill>
                    <a:schemeClr val="tx1"/>
                  </a:solidFill>
                  <a:effectLst/>
                  <a:latin typeface="Arial" pitchFamily="34" charset="0"/>
                </a:rPr>
                <a:t>mm / </a:t>
              </a:r>
              <a:r>
                <a:rPr lang="en-US" sz="2800">
                  <a:solidFill>
                    <a:schemeClr val="tx1"/>
                  </a:solidFill>
                  <a:effectLst/>
                  <a:latin typeface="Arial" pitchFamily="34" charset="0"/>
                </a:rPr>
                <a:t>radian</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7203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lt">
                                    <p:tmAbs val="75"/>
                                  </p:iterate>
                                  <p:childTnLst>
                                    <p:set>
                                      <p:cBhvr>
                                        <p:cTn id="10" dur="1" fill="hold">
                                          <p:stCondLst>
                                            <p:cond delay="74"/>
                                          </p:stCondLst>
                                        </p:cTn>
                                        <p:tgtEl>
                                          <p:spTgt spid="17203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172036"/>
                                        </p:tgtEl>
                                        <p:attrNameLst>
                                          <p:attrName>style.visibility</p:attrName>
                                        </p:attrNameLst>
                                      </p:cBhvr>
                                      <p:to>
                                        <p:strVal val="visible"/>
                                      </p:to>
                                    </p:set>
                                    <p:animEffect transition="in" filter="dissolve">
                                      <p:cBhvr>
                                        <p:cTn id="15" dur="500"/>
                                        <p:tgtEl>
                                          <p:spTgt spid="172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4" grpId="0" autoUpdateAnimBg="0"/>
      <p:bldP spid="17203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73058" name="Text Box 2"/>
          <p:cNvSpPr txBox="1">
            <a:spLocks noChangeArrowheads="1"/>
          </p:cNvSpPr>
          <p:nvPr/>
        </p:nvSpPr>
        <p:spPr bwMode="auto">
          <a:xfrm>
            <a:off x="762000" y="304800"/>
            <a:ext cx="3810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i="1" u="sng">
                <a:solidFill>
                  <a:schemeClr val="bg1"/>
                </a:solidFill>
                <a:effectLst/>
                <a:latin typeface="Arial" pitchFamily="34" charset="0"/>
              </a:rPr>
              <a:t>PROBLEM :</a:t>
            </a:r>
          </a:p>
        </p:txBody>
      </p:sp>
      <p:sp>
        <p:nvSpPr>
          <p:cNvPr id="173059" name="Text Box 3"/>
          <p:cNvSpPr txBox="1">
            <a:spLocks noChangeArrowheads="1"/>
          </p:cNvSpPr>
          <p:nvPr/>
        </p:nvSpPr>
        <p:spPr bwMode="auto">
          <a:xfrm>
            <a:off x="685800" y="1447800"/>
            <a:ext cx="7086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endParaRPr lang="en-GB" b="0">
              <a:solidFill>
                <a:schemeClr val="tx1"/>
              </a:solidFill>
              <a:effectLst/>
              <a:latin typeface="Arial" pitchFamily="34" charset="0"/>
            </a:endParaRPr>
          </a:p>
        </p:txBody>
      </p:sp>
      <p:sp>
        <p:nvSpPr>
          <p:cNvPr id="173060" name="Text Box 4"/>
          <p:cNvSpPr txBox="1">
            <a:spLocks noChangeArrowheads="1"/>
          </p:cNvSpPr>
          <p:nvPr/>
        </p:nvSpPr>
        <p:spPr bwMode="auto">
          <a:xfrm>
            <a:off x="762000" y="1066800"/>
            <a:ext cx="7848600" cy="5584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600">
                <a:solidFill>
                  <a:srgbClr val="FFFF00"/>
                </a:solidFill>
                <a:effectLst/>
                <a:latin typeface="Arial" pitchFamily="34" charset="0"/>
              </a:rPr>
              <a:t>A monkey at 20 m slides down from a rope. It swings 30</a:t>
            </a:r>
            <a:r>
              <a:rPr lang="en-US" sz="3600">
                <a:solidFill>
                  <a:srgbClr val="FFFF00"/>
                </a:solidFill>
                <a:effectLst/>
                <a:latin typeface="Arial" pitchFamily="34" charset="0"/>
                <a:cs typeface="Arial" pitchFamily="34" charset="0"/>
              </a:rPr>
              <a:t>° either sides of rope initially at vertical position. The monkey initially at top reaches at bottom, when the rope swings about two complete oscillations. Draw the path of the monkey sliding down assuming motion of the monkey and the rope as uniform.</a:t>
            </a:r>
            <a:endParaRPr lang="en-US" sz="3600">
              <a:solidFill>
                <a:srgbClr val="FFFF00"/>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 calcmode="lin" valueType="num">
                                      <p:cBhvr additive="base">
                                        <p:cTn id="7" dur="500" fill="hold"/>
                                        <p:tgtEl>
                                          <p:spTgt spid="173058"/>
                                        </p:tgtEl>
                                        <p:attrNameLst>
                                          <p:attrName>ppt_x</p:attrName>
                                        </p:attrNameLst>
                                      </p:cBhvr>
                                      <p:tavLst>
                                        <p:tav tm="0">
                                          <p:val>
                                            <p:strVal val="0-#ppt_w/2"/>
                                          </p:val>
                                        </p:tav>
                                        <p:tav tm="100000">
                                          <p:val>
                                            <p:strVal val="#ppt_x"/>
                                          </p:val>
                                        </p:tav>
                                      </p:tavLst>
                                    </p:anim>
                                    <p:anim calcmode="lin" valueType="num">
                                      <p:cBhvr additive="base">
                                        <p:cTn id="8" dur="500" fill="hold"/>
                                        <p:tgtEl>
                                          <p:spTgt spid="17305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3060"/>
                                        </p:tgtEl>
                                        <p:attrNameLst>
                                          <p:attrName>style.visibility</p:attrName>
                                        </p:attrNameLst>
                                      </p:cBhvr>
                                      <p:to>
                                        <p:strVal val="visible"/>
                                      </p:to>
                                    </p:set>
                                    <p:anim calcmode="lin" valueType="num">
                                      <p:cBhvr additive="base">
                                        <p:cTn id="13" dur="500" fill="hold"/>
                                        <p:tgtEl>
                                          <p:spTgt spid="173060"/>
                                        </p:tgtEl>
                                        <p:attrNameLst>
                                          <p:attrName>ppt_x</p:attrName>
                                        </p:attrNameLst>
                                      </p:cBhvr>
                                      <p:tavLst>
                                        <p:tav tm="0">
                                          <p:val>
                                            <p:strVal val="1+#ppt_w/2"/>
                                          </p:val>
                                        </p:tav>
                                        <p:tav tm="100000">
                                          <p:val>
                                            <p:strVal val="#ppt_x"/>
                                          </p:val>
                                        </p:tav>
                                      </p:tavLst>
                                    </p:anim>
                                    <p:anim calcmode="lin" valueType="num">
                                      <p:cBhvr additive="base">
                                        <p:cTn id="14" dur="500" fill="hold"/>
                                        <p:tgtEl>
                                          <p:spTgt spid="1730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utoUpdateAnimBg="0"/>
      <p:bldP spid="173060"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082" name="Text Box 2"/>
          <p:cNvSpPr txBox="1">
            <a:spLocks noChangeArrowheads="1"/>
          </p:cNvSpPr>
          <p:nvPr/>
        </p:nvSpPr>
        <p:spPr bwMode="auto">
          <a:xfrm>
            <a:off x="4114800" y="704850"/>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CC0099"/>
                </a:solidFill>
                <a:effectLst/>
                <a:cs typeface="Times New Roman" pitchFamily="18" charset="0"/>
              </a:rPr>
              <a:t>θ</a:t>
            </a:r>
            <a:endParaRPr lang="en-US" sz="3200" b="0">
              <a:solidFill>
                <a:srgbClr val="CC0099"/>
              </a:solidFill>
              <a:effectLst/>
            </a:endParaRPr>
          </a:p>
        </p:txBody>
      </p:sp>
      <p:sp>
        <p:nvSpPr>
          <p:cNvPr id="174084" name="Freeform 4"/>
          <p:cNvSpPr>
            <a:spLocks/>
          </p:cNvSpPr>
          <p:nvPr/>
        </p:nvSpPr>
        <p:spPr bwMode="auto">
          <a:xfrm>
            <a:off x="2573338" y="6091238"/>
            <a:ext cx="1236662" cy="312737"/>
          </a:xfrm>
          <a:custGeom>
            <a:avLst/>
            <a:gdLst>
              <a:gd name="T0" fmla="*/ 0 w 3670"/>
              <a:gd name="T1" fmla="*/ 0 h 933"/>
              <a:gd name="T2" fmla="*/ 1199 w 3670"/>
              <a:gd name="T3" fmla="*/ 403 h 933"/>
              <a:gd name="T4" fmla="*/ 2424 w 3670"/>
              <a:gd name="T5" fmla="*/ 715 h 933"/>
              <a:gd name="T6" fmla="*/ 3669 w 3670"/>
              <a:gd name="T7" fmla="*/ 933 h 933"/>
              <a:gd name="T8" fmla="*/ 3670 w 3670"/>
              <a:gd name="T9" fmla="*/ 933 h 933"/>
            </a:gdLst>
            <a:ahLst/>
            <a:cxnLst>
              <a:cxn ang="0">
                <a:pos x="T0" y="T1"/>
              </a:cxn>
              <a:cxn ang="0">
                <a:pos x="T2" y="T3"/>
              </a:cxn>
              <a:cxn ang="0">
                <a:pos x="T4" y="T5"/>
              </a:cxn>
              <a:cxn ang="0">
                <a:pos x="T6" y="T7"/>
              </a:cxn>
              <a:cxn ang="0">
                <a:pos x="T8" y="T9"/>
              </a:cxn>
            </a:cxnLst>
            <a:rect l="0" t="0" r="r" b="b"/>
            <a:pathLst>
              <a:path w="3670" h="933">
                <a:moveTo>
                  <a:pt x="0" y="0"/>
                </a:moveTo>
                <a:lnTo>
                  <a:pt x="1199" y="403"/>
                </a:lnTo>
                <a:lnTo>
                  <a:pt x="2424" y="715"/>
                </a:lnTo>
                <a:lnTo>
                  <a:pt x="3669" y="933"/>
                </a:lnTo>
                <a:lnTo>
                  <a:pt x="3670" y="933"/>
                </a:lnTo>
              </a:path>
            </a:pathLst>
          </a:custGeom>
          <a:noFill/>
          <a:ln w="28575">
            <a:solidFill>
              <a:srgbClr val="FFFFFF"/>
            </a:solidFill>
            <a:prstDash val="solid"/>
            <a:round/>
            <a:headEnd type="arrow" w="sm" len="lg"/>
            <a:tailEnd type="none" w="med"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85" name="Freeform 5"/>
          <p:cNvSpPr>
            <a:spLocks/>
          </p:cNvSpPr>
          <p:nvPr/>
        </p:nvSpPr>
        <p:spPr bwMode="auto">
          <a:xfrm>
            <a:off x="2457450" y="6448425"/>
            <a:ext cx="1252538" cy="323850"/>
          </a:xfrm>
          <a:custGeom>
            <a:avLst/>
            <a:gdLst>
              <a:gd name="T0" fmla="*/ 0 w 3716"/>
              <a:gd name="T1" fmla="*/ 0 h 955"/>
              <a:gd name="T2" fmla="*/ 1215 w 3716"/>
              <a:gd name="T3" fmla="*/ 407 h 955"/>
              <a:gd name="T4" fmla="*/ 2455 w 3716"/>
              <a:gd name="T5" fmla="*/ 726 h 955"/>
              <a:gd name="T6" fmla="*/ 3715 w 3716"/>
              <a:gd name="T7" fmla="*/ 955 h 955"/>
              <a:gd name="T8" fmla="*/ 3716 w 3716"/>
              <a:gd name="T9" fmla="*/ 955 h 955"/>
            </a:gdLst>
            <a:ahLst/>
            <a:cxnLst>
              <a:cxn ang="0">
                <a:pos x="T0" y="T1"/>
              </a:cxn>
              <a:cxn ang="0">
                <a:pos x="T2" y="T3"/>
              </a:cxn>
              <a:cxn ang="0">
                <a:pos x="T4" y="T5"/>
              </a:cxn>
              <a:cxn ang="0">
                <a:pos x="T6" y="T7"/>
              </a:cxn>
              <a:cxn ang="0">
                <a:pos x="T8" y="T9"/>
              </a:cxn>
            </a:cxnLst>
            <a:rect l="0" t="0" r="r" b="b"/>
            <a:pathLst>
              <a:path w="3716" h="955">
                <a:moveTo>
                  <a:pt x="0" y="0"/>
                </a:moveTo>
                <a:lnTo>
                  <a:pt x="1215" y="407"/>
                </a:lnTo>
                <a:lnTo>
                  <a:pt x="2455" y="726"/>
                </a:lnTo>
                <a:lnTo>
                  <a:pt x="3715" y="955"/>
                </a:lnTo>
                <a:lnTo>
                  <a:pt x="3716" y="955"/>
                </a:lnTo>
              </a:path>
            </a:pathLst>
          </a:custGeom>
          <a:noFill/>
          <a:ln w="28575" cmpd="sng">
            <a:solidFill>
              <a:srgbClr val="FFFFFF"/>
            </a:solidFill>
            <a:prstDash val="solid"/>
            <a:round/>
            <a:headEnd/>
            <a:tailEnd type="triangle" w="med"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86" name="Freeform 6"/>
          <p:cNvSpPr>
            <a:spLocks/>
          </p:cNvSpPr>
          <p:nvPr/>
        </p:nvSpPr>
        <p:spPr bwMode="auto">
          <a:xfrm>
            <a:off x="1608138" y="5337175"/>
            <a:ext cx="5927725" cy="793750"/>
          </a:xfrm>
          <a:custGeom>
            <a:avLst/>
            <a:gdLst>
              <a:gd name="T0" fmla="*/ 0 w 15301"/>
              <a:gd name="T1" fmla="*/ 0 h 2044"/>
              <a:gd name="T2" fmla="*/ 943 w 15301"/>
              <a:gd name="T3" fmla="*/ 503 h 2044"/>
              <a:gd name="T4" fmla="*/ 1919 w 15301"/>
              <a:gd name="T5" fmla="*/ 937 h 2044"/>
              <a:gd name="T6" fmla="*/ 2922 w 15301"/>
              <a:gd name="T7" fmla="*/ 1303 h 2044"/>
              <a:gd name="T8" fmla="*/ 3948 w 15301"/>
              <a:gd name="T9" fmla="*/ 1598 h 2044"/>
              <a:gd name="T10" fmla="*/ 4993 w 15301"/>
              <a:gd name="T11" fmla="*/ 1821 h 2044"/>
              <a:gd name="T12" fmla="*/ 6050 w 15301"/>
              <a:gd name="T13" fmla="*/ 1969 h 2044"/>
              <a:gd name="T14" fmla="*/ 7115 w 15301"/>
              <a:gd name="T15" fmla="*/ 2044 h 2044"/>
              <a:gd name="T16" fmla="*/ 8184 w 15301"/>
              <a:gd name="T17" fmla="*/ 2044 h 2044"/>
              <a:gd name="T18" fmla="*/ 9249 w 15301"/>
              <a:gd name="T19" fmla="*/ 1969 h 2044"/>
              <a:gd name="T20" fmla="*/ 10306 w 15301"/>
              <a:gd name="T21" fmla="*/ 1821 h 2044"/>
              <a:gd name="T22" fmla="*/ 11351 w 15301"/>
              <a:gd name="T23" fmla="*/ 1598 h 2044"/>
              <a:gd name="T24" fmla="*/ 12378 w 15301"/>
              <a:gd name="T25" fmla="*/ 1303 h 2044"/>
              <a:gd name="T26" fmla="*/ 13381 w 15301"/>
              <a:gd name="T27" fmla="*/ 937 h 2044"/>
              <a:gd name="T28" fmla="*/ 14356 w 15301"/>
              <a:gd name="T29" fmla="*/ 503 h 2044"/>
              <a:gd name="T30" fmla="*/ 15300 w 15301"/>
              <a:gd name="T31" fmla="*/ 0 h 2044"/>
              <a:gd name="T32" fmla="*/ 15301 w 15301"/>
              <a:gd name="T33" fmla="*/ 0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01" h="2044">
                <a:moveTo>
                  <a:pt x="0" y="0"/>
                </a:moveTo>
                <a:lnTo>
                  <a:pt x="943" y="503"/>
                </a:lnTo>
                <a:lnTo>
                  <a:pt x="1919" y="937"/>
                </a:lnTo>
                <a:lnTo>
                  <a:pt x="2922" y="1303"/>
                </a:lnTo>
                <a:lnTo>
                  <a:pt x="3948" y="1598"/>
                </a:lnTo>
                <a:lnTo>
                  <a:pt x="4993" y="1821"/>
                </a:lnTo>
                <a:lnTo>
                  <a:pt x="6050" y="1969"/>
                </a:lnTo>
                <a:lnTo>
                  <a:pt x="7115" y="2044"/>
                </a:lnTo>
                <a:lnTo>
                  <a:pt x="8184" y="2044"/>
                </a:lnTo>
                <a:lnTo>
                  <a:pt x="9249" y="1969"/>
                </a:lnTo>
                <a:lnTo>
                  <a:pt x="10306" y="1821"/>
                </a:lnTo>
                <a:lnTo>
                  <a:pt x="11351" y="1598"/>
                </a:lnTo>
                <a:lnTo>
                  <a:pt x="12378" y="1303"/>
                </a:lnTo>
                <a:lnTo>
                  <a:pt x="13381" y="937"/>
                </a:lnTo>
                <a:lnTo>
                  <a:pt x="14356" y="503"/>
                </a:lnTo>
                <a:lnTo>
                  <a:pt x="15300" y="0"/>
                </a:lnTo>
                <a:lnTo>
                  <a:pt x="15301" y="0"/>
                </a:lnTo>
              </a:path>
            </a:pathLst>
          </a:custGeom>
          <a:noFill/>
          <a:ln w="38100" cmpd="sng">
            <a:solidFill>
              <a:schemeClr val="folHlink"/>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87" name="Freeform 7"/>
          <p:cNvSpPr>
            <a:spLocks/>
          </p:cNvSpPr>
          <p:nvPr/>
        </p:nvSpPr>
        <p:spPr bwMode="auto">
          <a:xfrm>
            <a:off x="4572000" y="196850"/>
            <a:ext cx="2963863" cy="5140325"/>
          </a:xfrm>
          <a:custGeom>
            <a:avLst/>
            <a:gdLst>
              <a:gd name="T0" fmla="*/ 0 w 7651"/>
              <a:gd name="T1" fmla="*/ 0 h 13267"/>
              <a:gd name="T2" fmla="*/ 7650 w 7651"/>
              <a:gd name="T3" fmla="*/ 13267 h 13267"/>
              <a:gd name="T4" fmla="*/ 7651 w 7651"/>
              <a:gd name="T5" fmla="*/ 13267 h 13267"/>
            </a:gdLst>
            <a:ahLst/>
            <a:cxnLst>
              <a:cxn ang="0">
                <a:pos x="T0" y="T1"/>
              </a:cxn>
              <a:cxn ang="0">
                <a:pos x="T2" y="T3"/>
              </a:cxn>
              <a:cxn ang="0">
                <a:pos x="T4" y="T5"/>
              </a:cxn>
            </a:cxnLst>
            <a:rect l="0" t="0" r="r" b="b"/>
            <a:pathLst>
              <a:path w="7651" h="13267">
                <a:moveTo>
                  <a:pt x="0" y="0"/>
                </a:moveTo>
                <a:lnTo>
                  <a:pt x="7650" y="13267"/>
                </a:lnTo>
                <a:lnTo>
                  <a:pt x="7651" y="1326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4088" name="Group 8"/>
          <p:cNvGrpSpPr>
            <a:grpSpLocks/>
          </p:cNvGrpSpPr>
          <p:nvPr/>
        </p:nvGrpSpPr>
        <p:grpSpPr bwMode="auto">
          <a:xfrm>
            <a:off x="2543175" y="196850"/>
            <a:ext cx="2028825" cy="5848350"/>
            <a:chOff x="1602" y="178"/>
            <a:chExt cx="1278" cy="3684"/>
          </a:xfrm>
        </p:grpSpPr>
        <p:sp>
          <p:nvSpPr>
            <p:cNvPr id="174089" name="Freeform 9"/>
            <p:cNvSpPr>
              <a:spLocks/>
            </p:cNvSpPr>
            <p:nvPr/>
          </p:nvSpPr>
          <p:spPr bwMode="auto">
            <a:xfrm>
              <a:off x="1602" y="178"/>
              <a:ext cx="1278" cy="3513"/>
            </a:xfrm>
            <a:custGeom>
              <a:avLst/>
              <a:gdLst>
                <a:gd name="T0" fmla="*/ 5233 w 5233"/>
                <a:gd name="T1" fmla="*/ 0 h 14396"/>
                <a:gd name="T2" fmla="*/ 0 w 5233"/>
                <a:gd name="T3" fmla="*/ 14396 h 14396"/>
                <a:gd name="T4" fmla="*/ 1 w 5233"/>
                <a:gd name="T5" fmla="*/ 14396 h 14396"/>
              </a:gdLst>
              <a:ahLst/>
              <a:cxnLst>
                <a:cxn ang="0">
                  <a:pos x="T0" y="T1"/>
                </a:cxn>
                <a:cxn ang="0">
                  <a:pos x="T2" y="T3"/>
                </a:cxn>
                <a:cxn ang="0">
                  <a:pos x="T4" y="T5"/>
                </a:cxn>
              </a:cxnLst>
              <a:rect l="0" t="0" r="r" b="b"/>
              <a:pathLst>
                <a:path w="5233" h="14396">
                  <a:moveTo>
                    <a:pt x="5233" y="0"/>
                  </a:moveTo>
                  <a:lnTo>
                    <a:pt x="0" y="14396"/>
                  </a:lnTo>
                  <a:lnTo>
                    <a:pt x="1" y="14396"/>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0" name="Freeform 10"/>
            <p:cNvSpPr>
              <a:spLocks/>
            </p:cNvSpPr>
            <p:nvPr/>
          </p:nvSpPr>
          <p:spPr bwMode="auto">
            <a:xfrm>
              <a:off x="2232" y="178"/>
              <a:ext cx="648" cy="3684"/>
            </a:xfrm>
            <a:custGeom>
              <a:avLst/>
              <a:gdLst>
                <a:gd name="T0" fmla="*/ 2657 w 2657"/>
                <a:gd name="T1" fmla="*/ 0 h 15088"/>
                <a:gd name="T2" fmla="*/ 0 w 2657"/>
                <a:gd name="T3" fmla="*/ 15088 h 15088"/>
                <a:gd name="T4" fmla="*/ 1 w 2657"/>
                <a:gd name="T5" fmla="*/ 15088 h 15088"/>
              </a:gdLst>
              <a:ahLst/>
              <a:cxnLst>
                <a:cxn ang="0">
                  <a:pos x="T0" y="T1"/>
                </a:cxn>
                <a:cxn ang="0">
                  <a:pos x="T2" y="T3"/>
                </a:cxn>
                <a:cxn ang="0">
                  <a:pos x="T4" y="T5"/>
                </a:cxn>
              </a:cxnLst>
              <a:rect l="0" t="0" r="r" b="b"/>
              <a:pathLst>
                <a:path w="2657" h="15088">
                  <a:moveTo>
                    <a:pt x="2657" y="0"/>
                  </a:moveTo>
                  <a:lnTo>
                    <a:pt x="0" y="15088"/>
                  </a:lnTo>
                  <a:lnTo>
                    <a:pt x="1" y="15088"/>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74091" name="Freeform 11"/>
          <p:cNvSpPr>
            <a:spLocks/>
          </p:cNvSpPr>
          <p:nvPr/>
        </p:nvSpPr>
        <p:spPr bwMode="auto">
          <a:xfrm>
            <a:off x="1608138" y="196850"/>
            <a:ext cx="2963862" cy="5140325"/>
          </a:xfrm>
          <a:custGeom>
            <a:avLst/>
            <a:gdLst>
              <a:gd name="T0" fmla="*/ 7650 w 7650"/>
              <a:gd name="T1" fmla="*/ 0 h 13267"/>
              <a:gd name="T2" fmla="*/ 0 w 7650"/>
              <a:gd name="T3" fmla="*/ 13267 h 13267"/>
              <a:gd name="T4" fmla="*/ 1 w 7650"/>
              <a:gd name="T5" fmla="*/ 13267 h 13267"/>
            </a:gdLst>
            <a:ahLst/>
            <a:cxnLst>
              <a:cxn ang="0">
                <a:pos x="T0" y="T1"/>
              </a:cxn>
              <a:cxn ang="0">
                <a:pos x="T2" y="T3"/>
              </a:cxn>
              <a:cxn ang="0">
                <a:pos x="T4" y="T5"/>
              </a:cxn>
            </a:cxnLst>
            <a:rect l="0" t="0" r="r" b="b"/>
            <a:pathLst>
              <a:path w="7650" h="13267">
                <a:moveTo>
                  <a:pt x="7650" y="0"/>
                </a:moveTo>
                <a:lnTo>
                  <a:pt x="0" y="13267"/>
                </a:lnTo>
                <a:lnTo>
                  <a:pt x="1" y="1326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4092" name="Group 12"/>
          <p:cNvGrpSpPr>
            <a:grpSpLocks/>
          </p:cNvGrpSpPr>
          <p:nvPr/>
        </p:nvGrpSpPr>
        <p:grpSpPr bwMode="auto">
          <a:xfrm>
            <a:off x="4572000" y="196850"/>
            <a:ext cx="2028825" cy="5848350"/>
            <a:chOff x="2880" y="178"/>
            <a:chExt cx="1278" cy="3684"/>
          </a:xfrm>
        </p:grpSpPr>
        <p:sp>
          <p:nvSpPr>
            <p:cNvPr id="174093" name="Freeform 13"/>
            <p:cNvSpPr>
              <a:spLocks/>
            </p:cNvSpPr>
            <p:nvPr/>
          </p:nvSpPr>
          <p:spPr bwMode="auto">
            <a:xfrm>
              <a:off x="2880" y="178"/>
              <a:ext cx="1278" cy="3513"/>
            </a:xfrm>
            <a:custGeom>
              <a:avLst/>
              <a:gdLst>
                <a:gd name="T0" fmla="*/ 0 w 5234"/>
                <a:gd name="T1" fmla="*/ 0 h 14396"/>
                <a:gd name="T2" fmla="*/ 5233 w 5234"/>
                <a:gd name="T3" fmla="*/ 14396 h 14396"/>
                <a:gd name="T4" fmla="*/ 5234 w 5234"/>
                <a:gd name="T5" fmla="*/ 14396 h 14396"/>
              </a:gdLst>
              <a:ahLst/>
              <a:cxnLst>
                <a:cxn ang="0">
                  <a:pos x="T0" y="T1"/>
                </a:cxn>
                <a:cxn ang="0">
                  <a:pos x="T2" y="T3"/>
                </a:cxn>
                <a:cxn ang="0">
                  <a:pos x="T4" y="T5"/>
                </a:cxn>
              </a:cxnLst>
              <a:rect l="0" t="0" r="r" b="b"/>
              <a:pathLst>
                <a:path w="5234" h="14396">
                  <a:moveTo>
                    <a:pt x="0" y="0"/>
                  </a:moveTo>
                  <a:lnTo>
                    <a:pt x="5233" y="14396"/>
                  </a:lnTo>
                  <a:lnTo>
                    <a:pt x="5234" y="14396"/>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4" name="Freeform 14"/>
            <p:cNvSpPr>
              <a:spLocks/>
            </p:cNvSpPr>
            <p:nvPr/>
          </p:nvSpPr>
          <p:spPr bwMode="auto">
            <a:xfrm>
              <a:off x="2880" y="178"/>
              <a:ext cx="648" cy="3684"/>
            </a:xfrm>
            <a:custGeom>
              <a:avLst/>
              <a:gdLst>
                <a:gd name="T0" fmla="*/ 0 w 2657"/>
                <a:gd name="T1" fmla="*/ 0 h 15088"/>
                <a:gd name="T2" fmla="*/ 2656 w 2657"/>
                <a:gd name="T3" fmla="*/ 15088 h 15088"/>
                <a:gd name="T4" fmla="*/ 2657 w 2657"/>
                <a:gd name="T5" fmla="*/ 15088 h 15088"/>
              </a:gdLst>
              <a:ahLst/>
              <a:cxnLst>
                <a:cxn ang="0">
                  <a:pos x="T0" y="T1"/>
                </a:cxn>
                <a:cxn ang="0">
                  <a:pos x="T2" y="T3"/>
                </a:cxn>
                <a:cxn ang="0">
                  <a:pos x="T4" y="T5"/>
                </a:cxn>
              </a:cxnLst>
              <a:rect l="0" t="0" r="r" b="b"/>
              <a:pathLst>
                <a:path w="2657" h="15088">
                  <a:moveTo>
                    <a:pt x="0" y="0"/>
                  </a:moveTo>
                  <a:lnTo>
                    <a:pt x="2656" y="15088"/>
                  </a:lnTo>
                  <a:lnTo>
                    <a:pt x="2657" y="15088"/>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74095" name="Freeform 15"/>
          <p:cNvSpPr>
            <a:spLocks/>
          </p:cNvSpPr>
          <p:nvPr/>
        </p:nvSpPr>
        <p:spPr bwMode="auto">
          <a:xfrm>
            <a:off x="4198938" y="838200"/>
            <a:ext cx="373062" cy="98425"/>
          </a:xfrm>
          <a:custGeom>
            <a:avLst/>
            <a:gdLst>
              <a:gd name="T0" fmla="*/ 0 w 958"/>
              <a:gd name="T1" fmla="*/ 0 h 256"/>
              <a:gd name="T2" fmla="*/ 302 w 958"/>
              <a:gd name="T3" fmla="*/ 141 h 256"/>
              <a:gd name="T4" fmla="*/ 624 w 958"/>
              <a:gd name="T5" fmla="*/ 228 h 256"/>
              <a:gd name="T6" fmla="*/ 957 w 958"/>
              <a:gd name="T7" fmla="*/ 256 h 256"/>
              <a:gd name="T8" fmla="*/ 958 w 958"/>
              <a:gd name="T9" fmla="*/ 256 h 256"/>
            </a:gdLst>
            <a:ahLst/>
            <a:cxnLst>
              <a:cxn ang="0">
                <a:pos x="T0" y="T1"/>
              </a:cxn>
              <a:cxn ang="0">
                <a:pos x="T2" y="T3"/>
              </a:cxn>
              <a:cxn ang="0">
                <a:pos x="T4" y="T5"/>
              </a:cxn>
              <a:cxn ang="0">
                <a:pos x="T6" y="T7"/>
              </a:cxn>
              <a:cxn ang="0">
                <a:pos x="T8" y="T9"/>
              </a:cxn>
            </a:cxnLst>
            <a:rect l="0" t="0" r="r" b="b"/>
            <a:pathLst>
              <a:path w="958" h="256">
                <a:moveTo>
                  <a:pt x="0" y="0"/>
                </a:moveTo>
                <a:lnTo>
                  <a:pt x="302" y="141"/>
                </a:lnTo>
                <a:lnTo>
                  <a:pt x="624" y="228"/>
                </a:lnTo>
                <a:lnTo>
                  <a:pt x="957" y="256"/>
                </a:lnTo>
                <a:lnTo>
                  <a:pt x="958" y="256"/>
                </a:lnTo>
              </a:path>
            </a:pathLst>
          </a:custGeom>
          <a:noFill/>
          <a:ln w="3810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6" name="Freeform 16"/>
          <p:cNvSpPr>
            <a:spLocks/>
          </p:cNvSpPr>
          <p:nvPr/>
        </p:nvSpPr>
        <p:spPr bwMode="auto">
          <a:xfrm>
            <a:off x="4078288" y="1052513"/>
            <a:ext cx="155575" cy="74612"/>
          </a:xfrm>
          <a:custGeom>
            <a:avLst/>
            <a:gdLst>
              <a:gd name="T0" fmla="*/ 0 w 404"/>
              <a:gd name="T1" fmla="*/ 0 h 188"/>
              <a:gd name="T2" fmla="*/ 403 w 404"/>
              <a:gd name="T3" fmla="*/ 188 h 188"/>
              <a:gd name="T4" fmla="*/ 404 w 404"/>
              <a:gd name="T5" fmla="*/ 188 h 188"/>
            </a:gdLst>
            <a:ahLst/>
            <a:cxnLst>
              <a:cxn ang="0">
                <a:pos x="T0" y="T1"/>
              </a:cxn>
              <a:cxn ang="0">
                <a:pos x="T2" y="T3"/>
              </a:cxn>
              <a:cxn ang="0">
                <a:pos x="T4" y="T5"/>
              </a:cxn>
            </a:cxnLst>
            <a:rect l="0" t="0" r="r" b="b"/>
            <a:pathLst>
              <a:path w="404" h="188">
                <a:moveTo>
                  <a:pt x="0" y="0"/>
                </a:moveTo>
                <a:lnTo>
                  <a:pt x="403" y="188"/>
                </a:lnTo>
                <a:lnTo>
                  <a:pt x="404" y="18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7" name="Freeform 17"/>
          <p:cNvSpPr>
            <a:spLocks/>
          </p:cNvSpPr>
          <p:nvPr/>
        </p:nvSpPr>
        <p:spPr bwMode="auto">
          <a:xfrm>
            <a:off x="3954463" y="1265238"/>
            <a:ext cx="403225" cy="150812"/>
          </a:xfrm>
          <a:custGeom>
            <a:avLst/>
            <a:gdLst>
              <a:gd name="T0" fmla="*/ 0 w 1041"/>
              <a:gd name="T1" fmla="*/ 0 h 380"/>
              <a:gd name="T2" fmla="*/ 504 w 1041"/>
              <a:gd name="T3" fmla="*/ 236 h 380"/>
              <a:gd name="T4" fmla="*/ 1040 w 1041"/>
              <a:gd name="T5" fmla="*/ 380 h 380"/>
              <a:gd name="T6" fmla="*/ 1041 w 1041"/>
              <a:gd name="T7" fmla="*/ 380 h 380"/>
            </a:gdLst>
            <a:ahLst/>
            <a:cxnLst>
              <a:cxn ang="0">
                <a:pos x="T0" y="T1"/>
              </a:cxn>
              <a:cxn ang="0">
                <a:pos x="T2" y="T3"/>
              </a:cxn>
              <a:cxn ang="0">
                <a:pos x="T4" y="T5"/>
              </a:cxn>
              <a:cxn ang="0">
                <a:pos x="T6" y="T7"/>
              </a:cxn>
            </a:cxnLst>
            <a:rect l="0" t="0" r="r" b="b"/>
            <a:pathLst>
              <a:path w="1041" h="380">
                <a:moveTo>
                  <a:pt x="0" y="0"/>
                </a:moveTo>
                <a:lnTo>
                  <a:pt x="504" y="236"/>
                </a:lnTo>
                <a:lnTo>
                  <a:pt x="1040" y="380"/>
                </a:lnTo>
                <a:lnTo>
                  <a:pt x="1041" y="38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8" name="Freeform 18"/>
          <p:cNvSpPr>
            <a:spLocks/>
          </p:cNvSpPr>
          <p:nvPr/>
        </p:nvSpPr>
        <p:spPr bwMode="auto">
          <a:xfrm>
            <a:off x="3832225" y="1479550"/>
            <a:ext cx="739775" cy="203200"/>
          </a:xfrm>
          <a:custGeom>
            <a:avLst/>
            <a:gdLst>
              <a:gd name="T0" fmla="*/ 0 w 1914"/>
              <a:gd name="T1" fmla="*/ 0 h 514"/>
              <a:gd name="T2" fmla="*/ 449 w 1914"/>
              <a:gd name="T3" fmla="*/ 222 h 514"/>
              <a:gd name="T4" fmla="*/ 922 w 1914"/>
              <a:gd name="T5" fmla="*/ 383 h 514"/>
              <a:gd name="T6" fmla="*/ 1414 w 1914"/>
              <a:gd name="T7" fmla="*/ 480 h 514"/>
              <a:gd name="T8" fmla="*/ 1913 w 1914"/>
              <a:gd name="T9" fmla="*/ 514 h 514"/>
              <a:gd name="T10" fmla="*/ 1914 w 1914"/>
              <a:gd name="T11" fmla="*/ 514 h 514"/>
            </a:gdLst>
            <a:ahLst/>
            <a:cxnLst>
              <a:cxn ang="0">
                <a:pos x="T0" y="T1"/>
              </a:cxn>
              <a:cxn ang="0">
                <a:pos x="T2" y="T3"/>
              </a:cxn>
              <a:cxn ang="0">
                <a:pos x="T4" y="T5"/>
              </a:cxn>
              <a:cxn ang="0">
                <a:pos x="T6" y="T7"/>
              </a:cxn>
              <a:cxn ang="0">
                <a:pos x="T8" y="T9"/>
              </a:cxn>
              <a:cxn ang="0">
                <a:pos x="T10" y="T11"/>
              </a:cxn>
            </a:cxnLst>
            <a:rect l="0" t="0" r="r" b="b"/>
            <a:pathLst>
              <a:path w="1914" h="514">
                <a:moveTo>
                  <a:pt x="0" y="0"/>
                </a:moveTo>
                <a:lnTo>
                  <a:pt x="449" y="222"/>
                </a:lnTo>
                <a:lnTo>
                  <a:pt x="922" y="383"/>
                </a:lnTo>
                <a:lnTo>
                  <a:pt x="1414" y="480"/>
                </a:lnTo>
                <a:lnTo>
                  <a:pt x="1913" y="514"/>
                </a:lnTo>
                <a:lnTo>
                  <a:pt x="1914" y="51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099" name="Freeform 19"/>
          <p:cNvSpPr>
            <a:spLocks/>
          </p:cNvSpPr>
          <p:nvPr/>
        </p:nvSpPr>
        <p:spPr bwMode="auto">
          <a:xfrm>
            <a:off x="3708400" y="1697038"/>
            <a:ext cx="1165225" cy="230187"/>
          </a:xfrm>
          <a:custGeom>
            <a:avLst/>
            <a:gdLst>
              <a:gd name="T0" fmla="*/ 0 w 3008"/>
              <a:gd name="T1" fmla="*/ 0 h 595"/>
              <a:gd name="T2" fmla="*/ 560 w 3008"/>
              <a:gd name="T3" fmla="*/ 273 h 595"/>
              <a:gd name="T4" fmla="*/ 1152 w 3008"/>
              <a:gd name="T5" fmla="*/ 466 h 595"/>
              <a:gd name="T6" fmla="*/ 1766 w 3008"/>
              <a:gd name="T7" fmla="*/ 573 h 595"/>
              <a:gd name="T8" fmla="*/ 2387 w 3008"/>
              <a:gd name="T9" fmla="*/ 595 h 595"/>
              <a:gd name="T10" fmla="*/ 3007 w 3008"/>
              <a:gd name="T11" fmla="*/ 530 h 595"/>
              <a:gd name="T12" fmla="*/ 3008 w 3008"/>
              <a:gd name="T13" fmla="*/ 530 h 595"/>
            </a:gdLst>
            <a:ahLst/>
            <a:cxnLst>
              <a:cxn ang="0">
                <a:pos x="T0" y="T1"/>
              </a:cxn>
              <a:cxn ang="0">
                <a:pos x="T2" y="T3"/>
              </a:cxn>
              <a:cxn ang="0">
                <a:pos x="T4" y="T5"/>
              </a:cxn>
              <a:cxn ang="0">
                <a:pos x="T6" y="T7"/>
              </a:cxn>
              <a:cxn ang="0">
                <a:pos x="T8" y="T9"/>
              </a:cxn>
              <a:cxn ang="0">
                <a:pos x="T10" y="T11"/>
              </a:cxn>
              <a:cxn ang="0">
                <a:pos x="T12" y="T13"/>
              </a:cxn>
            </a:cxnLst>
            <a:rect l="0" t="0" r="r" b="b"/>
            <a:pathLst>
              <a:path w="3008" h="595">
                <a:moveTo>
                  <a:pt x="0" y="0"/>
                </a:moveTo>
                <a:lnTo>
                  <a:pt x="560" y="273"/>
                </a:lnTo>
                <a:lnTo>
                  <a:pt x="1152" y="466"/>
                </a:lnTo>
                <a:lnTo>
                  <a:pt x="1766" y="573"/>
                </a:lnTo>
                <a:lnTo>
                  <a:pt x="2387" y="595"/>
                </a:lnTo>
                <a:lnTo>
                  <a:pt x="3007" y="530"/>
                </a:lnTo>
                <a:lnTo>
                  <a:pt x="3008" y="5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0" name="Freeform 20"/>
          <p:cNvSpPr>
            <a:spLocks/>
          </p:cNvSpPr>
          <p:nvPr/>
        </p:nvSpPr>
        <p:spPr bwMode="auto">
          <a:xfrm>
            <a:off x="3582988" y="1911350"/>
            <a:ext cx="1665287" cy="263525"/>
          </a:xfrm>
          <a:custGeom>
            <a:avLst/>
            <a:gdLst>
              <a:gd name="T0" fmla="*/ 0 w 4296"/>
              <a:gd name="T1" fmla="*/ 0 h 682"/>
              <a:gd name="T2" fmla="*/ 569 w 4296"/>
              <a:gd name="T3" fmla="*/ 282 h 682"/>
              <a:gd name="T4" fmla="*/ 1169 w 4296"/>
              <a:gd name="T5" fmla="*/ 492 h 682"/>
              <a:gd name="T6" fmla="*/ 1791 w 4296"/>
              <a:gd name="T7" fmla="*/ 626 h 682"/>
              <a:gd name="T8" fmla="*/ 2423 w 4296"/>
              <a:gd name="T9" fmla="*/ 682 h 682"/>
              <a:gd name="T10" fmla="*/ 3058 w 4296"/>
              <a:gd name="T11" fmla="*/ 658 h 682"/>
              <a:gd name="T12" fmla="*/ 3686 w 4296"/>
              <a:gd name="T13" fmla="*/ 555 h 682"/>
              <a:gd name="T14" fmla="*/ 4295 w 4296"/>
              <a:gd name="T15" fmla="*/ 376 h 682"/>
              <a:gd name="T16" fmla="*/ 4296 w 4296"/>
              <a:gd name="T17" fmla="*/ 37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6" h="682">
                <a:moveTo>
                  <a:pt x="0" y="0"/>
                </a:moveTo>
                <a:lnTo>
                  <a:pt x="569" y="282"/>
                </a:lnTo>
                <a:lnTo>
                  <a:pt x="1169" y="492"/>
                </a:lnTo>
                <a:lnTo>
                  <a:pt x="1791" y="626"/>
                </a:lnTo>
                <a:lnTo>
                  <a:pt x="2423" y="682"/>
                </a:lnTo>
                <a:lnTo>
                  <a:pt x="3058" y="658"/>
                </a:lnTo>
                <a:lnTo>
                  <a:pt x="3686" y="555"/>
                </a:lnTo>
                <a:lnTo>
                  <a:pt x="4295" y="376"/>
                </a:lnTo>
                <a:lnTo>
                  <a:pt x="4296" y="37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1" name="Freeform 21"/>
          <p:cNvSpPr>
            <a:spLocks/>
          </p:cNvSpPr>
          <p:nvPr/>
        </p:nvSpPr>
        <p:spPr bwMode="auto">
          <a:xfrm>
            <a:off x="3459163" y="2124075"/>
            <a:ext cx="2225675" cy="295275"/>
          </a:xfrm>
          <a:custGeom>
            <a:avLst/>
            <a:gdLst>
              <a:gd name="T0" fmla="*/ 0 w 5740"/>
              <a:gd name="T1" fmla="*/ 0 h 760"/>
              <a:gd name="T2" fmla="*/ 597 w 5740"/>
              <a:gd name="T3" fmla="*/ 300 h 760"/>
              <a:gd name="T4" fmla="*/ 1224 w 5740"/>
              <a:gd name="T5" fmla="*/ 529 h 760"/>
              <a:gd name="T6" fmla="*/ 1873 w 5740"/>
              <a:gd name="T7" fmla="*/ 682 h 760"/>
              <a:gd name="T8" fmla="*/ 2536 w 5740"/>
              <a:gd name="T9" fmla="*/ 760 h 760"/>
              <a:gd name="T10" fmla="*/ 3204 w 5740"/>
              <a:gd name="T11" fmla="*/ 760 h 760"/>
              <a:gd name="T12" fmla="*/ 3865 w 5740"/>
              <a:gd name="T13" fmla="*/ 682 h 760"/>
              <a:gd name="T14" fmla="*/ 4516 w 5740"/>
              <a:gd name="T15" fmla="*/ 529 h 760"/>
              <a:gd name="T16" fmla="*/ 5142 w 5740"/>
              <a:gd name="T17" fmla="*/ 300 h 760"/>
              <a:gd name="T18" fmla="*/ 5739 w 5740"/>
              <a:gd name="T19" fmla="*/ 0 h 760"/>
              <a:gd name="T20" fmla="*/ 5740 w 5740"/>
              <a:gd name="T21"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40" h="760">
                <a:moveTo>
                  <a:pt x="0" y="0"/>
                </a:moveTo>
                <a:lnTo>
                  <a:pt x="597" y="300"/>
                </a:lnTo>
                <a:lnTo>
                  <a:pt x="1224" y="529"/>
                </a:lnTo>
                <a:lnTo>
                  <a:pt x="1873" y="682"/>
                </a:lnTo>
                <a:lnTo>
                  <a:pt x="2536" y="760"/>
                </a:lnTo>
                <a:lnTo>
                  <a:pt x="3204" y="760"/>
                </a:lnTo>
                <a:lnTo>
                  <a:pt x="3865" y="682"/>
                </a:lnTo>
                <a:lnTo>
                  <a:pt x="4516" y="529"/>
                </a:lnTo>
                <a:lnTo>
                  <a:pt x="5142" y="300"/>
                </a:lnTo>
                <a:lnTo>
                  <a:pt x="5739" y="0"/>
                </a:lnTo>
                <a:lnTo>
                  <a:pt x="57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2" name="Freeform 22"/>
          <p:cNvSpPr>
            <a:spLocks/>
          </p:cNvSpPr>
          <p:nvPr/>
        </p:nvSpPr>
        <p:spPr bwMode="auto">
          <a:xfrm>
            <a:off x="5418138" y="2338388"/>
            <a:ext cx="390525" cy="182562"/>
          </a:xfrm>
          <a:custGeom>
            <a:avLst/>
            <a:gdLst>
              <a:gd name="T0" fmla="*/ 0 w 1008"/>
              <a:gd name="T1" fmla="*/ 471 h 471"/>
              <a:gd name="T2" fmla="*/ 513 w 1008"/>
              <a:gd name="T3" fmla="*/ 257 h 471"/>
              <a:gd name="T4" fmla="*/ 1006 w 1008"/>
              <a:gd name="T5" fmla="*/ 0 h 471"/>
              <a:gd name="T6" fmla="*/ 1008 w 1008"/>
              <a:gd name="T7" fmla="*/ 0 h 471"/>
            </a:gdLst>
            <a:ahLst/>
            <a:cxnLst>
              <a:cxn ang="0">
                <a:pos x="T0" y="T1"/>
              </a:cxn>
              <a:cxn ang="0">
                <a:pos x="T2" y="T3"/>
              </a:cxn>
              <a:cxn ang="0">
                <a:pos x="T4" y="T5"/>
              </a:cxn>
              <a:cxn ang="0">
                <a:pos x="T6" y="T7"/>
              </a:cxn>
            </a:cxnLst>
            <a:rect l="0" t="0" r="r" b="b"/>
            <a:pathLst>
              <a:path w="1008" h="471">
                <a:moveTo>
                  <a:pt x="0" y="471"/>
                </a:moveTo>
                <a:lnTo>
                  <a:pt x="513" y="257"/>
                </a:lnTo>
                <a:lnTo>
                  <a:pt x="1006" y="0"/>
                </a:lnTo>
                <a:lnTo>
                  <a:pt x="100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3" name="Freeform 23"/>
          <p:cNvSpPr>
            <a:spLocks/>
          </p:cNvSpPr>
          <p:nvPr/>
        </p:nvSpPr>
        <p:spPr bwMode="auto">
          <a:xfrm>
            <a:off x="5043488" y="2552700"/>
            <a:ext cx="885825" cy="323850"/>
          </a:xfrm>
          <a:custGeom>
            <a:avLst/>
            <a:gdLst>
              <a:gd name="T0" fmla="*/ 0 w 2290"/>
              <a:gd name="T1" fmla="*/ 834 h 834"/>
              <a:gd name="T2" fmla="*/ 794 w 2290"/>
              <a:gd name="T3" fmla="*/ 646 h 834"/>
              <a:gd name="T4" fmla="*/ 1560 w 2290"/>
              <a:gd name="T5" fmla="*/ 366 h 834"/>
              <a:gd name="T6" fmla="*/ 2289 w 2290"/>
              <a:gd name="T7" fmla="*/ 0 h 834"/>
              <a:gd name="T8" fmla="*/ 2290 w 2290"/>
              <a:gd name="T9" fmla="*/ 0 h 834"/>
            </a:gdLst>
            <a:ahLst/>
            <a:cxnLst>
              <a:cxn ang="0">
                <a:pos x="T0" y="T1"/>
              </a:cxn>
              <a:cxn ang="0">
                <a:pos x="T2" y="T3"/>
              </a:cxn>
              <a:cxn ang="0">
                <a:pos x="T4" y="T5"/>
              </a:cxn>
              <a:cxn ang="0">
                <a:pos x="T6" y="T7"/>
              </a:cxn>
              <a:cxn ang="0">
                <a:pos x="T8" y="T9"/>
              </a:cxn>
            </a:cxnLst>
            <a:rect l="0" t="0" r="r" b="b"/>
            <a:pathLst>
              <a:path w="2290" h="834">
                <a:moveTo>
                  <a:pt x="0" y="834"/>
                </a:moveTo>
                <a:lnTo>
                  <a:pt x="794" y="646"/>
                </a:lnTo>
                <a:lnTo>
                  <a:pt x="1560" y="366"/>
                </a:lnTo>
                <a:lnTo>
                  <a:pt x="2289" y="0"/>
                </a:lnTo>
                <a:lnTo>
                  <a:pt x="229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4" name="Freeform 24"/>
          <p:cNvSpPr>
            <a:spLocks/>
          </p:cNvSpPr>
          <p:nvPr/>
        </p:nvSpPr>
        <p:spPr bwMode="auto">
          <a:xfrm>
            <a:off x="4572000" y="2765425"/>
            <a:ext cx="1482725" cy="398463"/>
          </a:xfrm>
          <a:custGeom>
            <a:avLst/>
            <a:gdLst>
              <a:gd name="T0" fmla="*/ 0 w 3826"/>
              <a:gd name="T1" fmla="*/ 1026 h 1026"/>
              <a:gd name="T2" fmla="*/ 799 w 3826"/>
              <a:gd name="T3" fmla="*/ 984 h 1026"/>
              <a:gd name="T4" fmla="*/ 1590 w 3826"/>
              <a:gd name="T5" fmla="*/ 858 h 1026"/>
              <a:gd name="T6" fmla="*/ 2363 w 3826"/>
              <a:gd name="T7" fmla="*/ 650 h 1026"/>
              <a:gd name="T8" fmla="*/ 3111 w 3826"/>
              <a:gd name="T9" fmla="*/ 364 h 1026"/>
              <a:gd name="T10" fmla="*/ 3825 w 3826"/>
              <a:gd name="T11" fmla="*/ 0 h 1026"/>
              <a:gd name="T12" fmla="*/ 3826 w 3826"/>
              <a:gd name="T13" fmla="*/ 0 h 1026"/>
            </a:gdLst>
            <a:ahLst/>
            <a:cxnLst>
              <a:cxn ang="0">
                <a:pos x="T0" y="T1"/>
              </a:cxn>
              <a:cxn ang="0">
                <a:pos x="T2" y="T3"/>
              </a:cxn>
              <a:cxn ang="0">
                <a:pos x="T4" y="T5"/>
              </a:cxn>
              <a:cxn ang="0">
                <a:pos x="T6" y="T7"/>
              </a:cxn>
              <a:cxn ang="0">
                <a:pos x="T8" y="T9"/>
              </a:cxn>
              <a:cxn ang="0">
                <a:pos x="T10" y="T11"/>
              </a:cxn>
              <a:cxn ang="0">
                <a:pos x="T12" y="T13"/>
              </a:cxn>
            </a:cxnLst>
            <a:rect l="0" t="0" r="r" b="b"/>
            <a:pathLst>
              <a:path w="3826" h="1026">
                <a:moveTo>
                  <a:pt x="0" y="1026"/>
                </a:moveTo>
                <a:lnTo>
                  <a:pt x="799" y="984"/>
                </a:lnTo>
                <a:lnTo>
                  <a:pt x="1590" y="858"/>
                </a:lnTo>
                <a:lnTo>
                  <a:pt x="2363" y="650"/>
                </a:lnTo>
                <a:lnTo>
                  <a:pt x="3111" y="364"/>
                </a:lnTo>
                <a:lnTo>
                  <a:pt x="3825" y="0"/>
                </a:lnTo>
                <a:lnTo>
                  <a:pt x="3826"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5" name="Freeform 25"/>
          <p:cNvSpPr>
            <a:spLocks/>
          </p:cNvSpPr>
          <p:nvPr/>
        </p:nvSpPr>
        <p:spPr bwMode="auto">
          <a:xfrm>
            <a:off x="4014788" y="2979738"/>
            <a:ext cx="2163762" cy="431800"/>
          </a:xfrm>
          <a:custGeom>
            <a:avLst/>
            <a:gdLst>
              <a:gd name="T0" fmla="*/ 0 w 5585"/>
              <a:gd name="T1" fmla="*/ 986 h 1112"/>
              <a:gd name="T2" fmla="*/ 718 w 5585"/>
              <a:gd name="T3" fmla="*/ 1080 h 1112"/>
              <a:gd name="T4" fmla="*/ 1440 w 5585"/>
              <a:gd name="T5" fmla="*/ 1112 h 1112"/>
              <a:gd name="T6" fmla="*/ 2162 w 5585"/>
              <a:gd name="T7" fmla="*/ 1080 h 1112"/>
              <a:gd name="T8" fmla="*/ 2879 w 5585"/>
              <a:gd name="T9" fmla="*/ 986 h 1112"/>
              <a:gd name="T10" fmla="*/ 3585 w 5585"/>
              <a:gd name="T11" fmla="*/ 830 h 1112"/>
              <a:gd name="T12" fmla="*/ 4274 w 5585"/>
              <a:gd name="T13" fmla="*/ 612 h 1112"/>
              <a:gd name="T14" fmla="*/ 4942 w 5585"/>
              <a:gd name="T15" fmla="*/ 335 h 1112"/>
              <a:gd name="T16" fmla="*/ 5584 w 5585"/>
              <a:gd name="T17" fmla="*/ 0 h 1112"/>
              <a:gd name="T18" fmla="*/ 5585 w 5585"/>
              <a:gd name="T19"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5" h="1112">
                <a:moveTo>
                  <a:pt x="0" y="986"/>
                </a:moveTo>
                <a:lnTo>
                  <a:pt x="718" y="1080"/>
                </a:lnTo>
                <a:lnTo>
                  <a:pt x="1440" y="1112"/>
                </a:lnTo>
                <a:lnTo>
                  <a:pt x="2162" y="1080"/>
                </a:lnTo>
                <a:lnTo>
                  <a:pt x="2879" y="986"/>
                </a:lnTo>
                <a:lnTo>
                  <a:pt x="3585" y="830"/>
                </a:lnTo>
                <a:lnTo>
                  <a:pt x="4274" y="612"/>
                </a:lnTo>
                <a:lnTo>
                  <a:pt x="4942" y="335"/>
                </a:lnTo>
                <a:lnTo>
                  <a:pt x="5584" y="0"/>
                </a:lnTo>
                <a:lnTo>
                  <a:pt x="558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6" name="Freeform 26"/>
          <p:cNvSpPr>
            <a:spLocks/>
          </p:cNvSpPr>
          <p:nvPr/>
        </p:nvSpPr>
        <p:spPr bwMode="auto">
          <a:xfrm>
            <a:off x="3387725" y="3194050"/>
            <a:ext cx="2914650" cy="461963"/>
          </a:xfrm>
          <a:custGeom>
            <a:avLst/>
            <a:gdLst>
              <a:gd name="T0" fmla="*/ 0 w 7516"/>
              <a:gd name="T1" fmla="*/ 659 h 1191"/>
              <a:gd name="T2" fmla="*/ 827 w 7516"/>
              <a:gd name="T3" fmla="*/ 916 h 1191"/>
              <a:gd name="T4" fmla="*/ 1674 w 7516"/>
              <a:gd name="T5" fmla="*/ 1091 h 1191"/>
              <a:gd name="T6" fmla="*/ 2534 w 7516"/>
              <a:gd name="T7" fmla="*/ 1182 h 1191"/>
              <a:gd name="T8" fmla="*/ 3399 w 7516"/>
              <a:gd name="T9" fmla="*/ 1191 h 1191"/>
              <a:gd name="T10" fmla="*/ 4261 w 7516"/>
              <a:gd name="T11" fmla="*/ 1116 h 1191"/>
              <a:gd name="T12" fmla="*/ 5111 w 7516"/>
              <a:gd name="T13" fmla="*/ 957 h 1191"/>
              <a:gd name="T14" fmla="*/ 5942 w 7516"/>
              <a:gd name="T15" fmla="*/ 717 h 1191"/>
              <a:gd name="T16" fmla="*/ 6746 w 7516"/>
              <a:gd name="T17" fmla="*/ 397 h 1191"/>
              <a:gd name="T18" fmla="*/ 7515 w 7516"/>
              <a:gd name="T19" fmla="*/ 0 h 1191"/>
              <a:gd name="T20" fmla="*/ 7516 w 7516"/>
              <a:gd name="T21"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16" h="1191">
                <a:moveTo>
                  <a:pt x="0" y="659"/>
                </a:moveTo>
                <a:lnTo>
                  <a:pt x="827" y="916"/>
                </a:lnTo>
                <a:lnTo>
                  <a:pt x="1674" y="1091"/>
                </a:lnTo>
                <a:lnTo>
                  <a:pt x="2534" y="1182"/>
                </a:lnTo>
                <a:lnTo>
                  <a:pt x="3399" y="1191"/>
                </a:lnTo>
                <a:lnTo>
                  <a:pt x="4261" y="1116"/>
                </a:lnTo>
                <a:lnTo>
                  <a:pt x="5111" y="957"/>
                </a:lnTo>
                <a:lnTo>
                  <a:pt x="5942" y="717"/>
                </a:lnTo>
                <a:lnTo>
                  <a:pt x="6746" y="397"/>
                </a:lnTo>
                <a:lnTo>
                  <a:pt x="7515" y="0"/>
                </a:lnTo>
                <a:lnTo>
                  <a:pt x="7516"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7" name="Freeform 27"/>
          <p:cNvSpPr>
            <a:spLocks/>
          </p:cNvSpPr>
          <p:nvPr/>
        </p:nvSpPr>
        <p:spPr bwMode="auto">
          <a:xfrm>
            <a:off x="2717800" y="3409950"/>
            <a:ext cx="3708400" cy="498475"/>
          </a:xfrm>
          <a:custGeom>
            <a:avLst/>
            <a:gdLst>
              <a:gd name="T0" fmla="*/ 0 w 9564"/>
              <a:gd name="T1" fmla="*/ 0 h 1283"/>
              <a:gd name="T2" fmla="*/ 740 w 9564"/>
              <a:gd name="T3" fmla="*/ 386 h 1283"/>
              <a:gd name="T4" fmla="*/ 1511 w 9564"/>
              <a:gd name="T5" fmla="*/ 706 h 1283"/>
              <a:gd name="T6" fmla="*/ 2307 w 9564"/>
              <a:gd name="T7" fmla="*/ 957 h 1283"/>
              <a:gd name="T8" fmla="*/ 3121 w 9564"/>
              <a:gd name="T9" fmla="*/ 1138 h 1283"/>
              <a:gd name="T10" fmla="*/ 3948 w 9564"/>
              <a:gd name="T11" fmla="*/ 1246 h 1283"/>
              <a:gd name="T12" fmla="*/ 4782 w 9564"/>
              <a:gd name="T13" fmla="*/ 1283 h 1283"/>
              <a:gd name="T14" fmla="*/ 5615 w 9564"/>
              <a:gd name="T15" fmla="*/ 1246 h 1283"/>
              <a:gd name="T16" fmla="*/ 6443 w 9564"/>
              <a:gd name="T17" fmla="*/ 1138 h 1283"/>
              <a:gd name="T18" fmla="*/ 7256 w 9564"/>
              <a:gd name="T19" fmla="*/ 957 h 1283"/>
              <a:gd name="T20" fmla="*/ 8052 w 9564"/>
              <a:gd name="T21" fmla="*/ 706 h 1283"/>
              <a:gd name="T22" fmla="*/ 8823 w 9564"/>
              <a:gd name="T23" fmla="*/ 386 h 1283"/>
              <a:gd name="T24" fmla="*/ 9563 w 9564"/>
              <a:gd name="T25" fmla="*/ 0 h 1283"/>
              <a:gd name="T26" fmla="*/ 9564 w 9564"/>
              <a:gd name="T27" fmla="*/ 0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64" h="1283">
                <a:moveTo>
                  <a:pt x="0" y="0"/>
                </a:moveTo>
                <a:lnTo>
                  <a:pt x="740" y="386"/>
                </a:lnTo>
                <a:lnTo>
                  <a:pt x="1511" y="706"/>
                </a:lnTo>
                <a:lnTo>
                  <a:pt x="2307" y="957"/>
                </a:lnTo>
                <a:lnTo>
                  <a:pt x="3121" y="1138"/>
                </a:lnTo>
                <a:lnTo>
                  <a:pt x="3948" y="1246"/>
                </a:lnTo>
                <a:lnTo>
                  <a:pt x="4782" y="1283"/>
                </a:lnTo>
                <a:lnTo>
                  <a:pt x="5615" y="1246"/>
                </a:lnTo>
                <a:lnTo>
                  <a:pt x="6443" y="1138"/>
                </a:lnTo>
                <a:lnTo>
                  <a:pt x="7256" y="957"/>
                </a:lnTo>
                <a:lnTo>
                  <a:pt x="8052" y="706"/>
                </a:lnTo>
                <a:lnTo>
                  <a:pt x="8823" y="386"/>
                </a:lnTo>
                <a:lnTo>
                  <a:pt x="9563" y="0"/>
                </a:lnTo>
                <a:lnTo>
                  <a:pt x="9564"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8" name="Freeform 28"/>
          <p:cNvSpPr>
            <a:spLocks/>
          </p:cNvSpPr>
          <p:nvPr/>
        </p:nvSpPr>
        <p:spPr bwMode="auto">
          <a:xfrm>
            <a:off x="2595563" y="3622675"/>
            <a:ext cx="623887" cy="295275"/>
          </a:xfrm>
          <a:custGeom>
            <a:avLst/>
            <a:gdLst>
              <a:gd name="T0" fmla="*/ 0 w 1613"/>
              <a:gd name="T1" fmla="*/ 0 h 754"/>
              <a:gd name="T2" fmla="*/ 790 w 1613"/>
              <a:gd name="T3" fmla="*/ 413 h 754"/>
              <a:gd name="T4" fmla="*/ 1612 w 1613"/>
              <a:gd name="T5" fmla="*/ 754 h 754"/>
              <a:gd name="T6" fmla="*/ 1613 w 1613"/>
              <a:gd name="T7" fmla="*/ 754 h 754"/>
            </a:gdLst>
            <a:ahLst/>
            <a:cxnLst>
              <a:cxn ang="0">
                <a:pos x="T0" y="T1"/>
              </a:cxn>
              <a:cxn ang="0">
                <a:pos x="T2" y="T3"/>
              </a:cxn>
              <a:cxn ang="0">
                <a:pos x="T4" y="T5"/>
              </a:cxn>
              <a:cxn ang="0">
                <a:pos x="T6" y="T7"/>
              </a:cxn>
            </a:cxnLst>
            <a:rect l="0" t="0" r="r" b="b"/>
            <a:pathLst>
              <a:path w="1613" h="754">
                <a:moveTo>
                  <a:pt x="0" y="0"/>
                </a:moveTo>
                <a:lnTo>
                  <a:pt x="790" y="413"/>
                </a:lnTo>
                <a:lnTo>
                  <a:pt x="1612" y="754"/>
                </a:lnTo>
                <a:lnTo>
                  <a:pt x="1613" y="75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09" name="Freeform 29"/>
          <p:cNvSpPr>
            <a:spLocks/>
          </p:cNvSpPr>
          <p:nvPr/>
        </p:nvSpPr>
        <p:spPr bwMode="auto">
          <a:xfrm>
            <a:off x="2471738" y="3838575"/>
            <a:ext cx="1371600" cy="498475"/>
          </a:xfrm>
          <a:custGeom>
            <a:avLst/>
            <a:gdLst>
              <a:gd name="T0" fmla="*/ 0 w 3538"/>
              <a:gd name="T1" fmla="*/ 0 h 1289"/>
              <a:gd name="T2" fmla="*/ 838 w 3538"/>
              <a:gd name="T3" fmla="*/ 437 h 1289"/>
              <a:gd name="T4" fmla="*/ 1712 w 3538"/>
              <a:gd name="T5" fmla="*/ 800 h 1289"/>
              <a:gd name="T6" fmla="*/ 2613 w 3538"/>
              <a:gd name="T7" fmla="*/ 1084 h 1289"/>
              <a:gd name="T8" fmla="*/ 3537 w 3538"/>
              <a:gd name="T9" fmla="*/ 1289 h 1289"/>
              <a:gd name="T10" fmla="*/ 3538 w 3538"/>
              <a:gd name="T11" fmla="*/ 1289 h 1289"/>
            </a:gdLst>
            <a:ahLst/>
            <a:cxnLst>
              <a:cxn ang="0">
                <a:pos x="T0" y="T1"/>
              </a:cxn>
              <a:cxn ang="0">
                <a:pos x="T2" y="T3"/>
              </a:cxn>
              <a:cxn ang="0">
                <a:pos x="T4" y="T5"/>
              </a:cxn>
              <a:cxn ang="0">
                <a:pos x="T6" y="T7"/>
              </a:cxn>
              <a:cxn ang="0">
                <a:pos x="T8" y="T9"/>
              </a:cxn>
              <a:cxn ang="0">
                <a:pos x="T10" y="T11"/>
              </a:cxn>
            </a:cxnLst>
            <a:rect l="0" t="0" r="r" b="b"/>
            <a:pathLst>
              <a:path w="3538" h="1289">
                <a:moveTo>
                  <a:pt x="0" y="0"/>
                </a:moveTo>
                <a:lnTo>
                  <a:pt x="838" y="437"/>
                </a:lnTo>
                <a:lnTo>
                  <a:pt x="1712" y="800"/>
                </a:lnTo>
                <a:lnTo>
                  <a:pt x="2613" y="1084"/>
                </a:lnTo>
                <a:lnTo>
                  <a:pt x="3537" y="1289"/>
                </a:lnTo>
                <a:lnTo>
                  <a:pt x="3538" y="128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0" name="Freeform 30"/>
          <p:cNvSpPr>
            <a:spLocks/>
          </p:cNvSpPr>
          <p:nvPr/>
        </p:nvSpPr>
        <p:spPr bwMode="auto">
          <a:xfrm>
            <a:off x="2349500" y="4052888"/>
            <a:ext cx="2222500" cy="595312"/>
          </a:xfrm>
          <a:custGeom>
            <a:avLst/>
            <a:gdLst>
              <a:gd name="T0" fmla="*/ 0 w 5739"/>
              <a:gd name="T1" fmla="*/ 0 h 1539"/>
              <a:gd name="T2" fmla="*/ 759 w 5739"/>
              <a:gd name="T3" fmla="*/ 401 h 1539"/>
              <a:gd name="T4" fmla="*/ 1545 w 5739"/>
              <a:gd name="T5" fmla="*/ 745 h 1539"/>
              <a:gd name="T6" fmla="*/ 2355 w 5739"/>
              <a:gd name="T7" fmla="*/ 1028 h 1539"/>
              <a:gd name="T8" fmla="*/ 3184 w 5739"/>
              <a:gd name="T9" fmla="*/ 1251 h 1539"/>
              <a:gd name="T10" fmla="*/ 4027 w 5739"/>
              <a:gd name="T11" fmla="*/ 1411 h 1539"/>
              <a:gd name="T12" fmla="*/ 4880 w 5739"/>
              <a:gd name="T13" fmla="*/ 1507 h 1539"/>
              <a:gd name="T14" fmla="*/ 5738 w 5739"/>
              <a:gd name="T15" fmla="*/ 1539 h 1539"/>
              <a:gd name="T16" fmla="*/ 5739 w 5739"/>
              <a:gd name="T17" fmla="*/ 1539 h 1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39" h="1539">
                <a:moveTo>
                  <a:pt x="0" y="0"/>
                </a:moveTo>
                <a:lnTo>
                  <a:pt x="759" y="401"/>
                </a:lnTo>
                <a:lnTo>
                  <a:pt x="1545" y="745"/>
                </a:lnTo>
                <a:lnTo>
                  <a:pt x="2355" y="1028"/>
                </a:lnTo>
                <a:lnTo>
                  <a:pt x="3184" y="1251"/>
                </a:lnTo>
                <a:lnTo>
                  <a:pt x="4027" y="1411"/>
                </a:lnTo>
                <a:lnTo>
                  <a:pt x="4880" y="1507"/>
                </a:lnTo>
                <a:lnTo>
                  <a:pt x="5738" y="1539"/>
                </a:lnTo>
                <a:lnTo>
                  <a:pt x="5739" y="153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1" name="Freeform 31"/>
          <p:cNvSpPr>
            <a:spLocks/>
          </p:cNvSpPr>
          <p:nvPr/>
        </p:nvSpPr>
        <p:spPr bwMode="auto">
          <a:xfrm>
            <a:off x="2225675" y="4267200"/>
            <a:ext cx="3160713" cy="630238"/>
          </a:xfrm>
          <a:custGeom>
            <a:avLst/>
            <a:gdLst>
              <a:gd name="T0" fmla="*/ 0 w 8161"/>
              <a:gd name="T1" fmla="*/ 0 h 1623"/>
              <a:gd name="T2" fmla="*/ 832 w 8161"/>
              <a:gd name="T3" fmla="*/ 438 h 1623"/>
              <a:gd name="T4" fmla="*/ 1694 w 8161"/>
              <a:gd name="T5" fmla="*/ 810 h 1623"/>
              <a:gd name="T6" fmla="*/ 2583 w 8161"/>
              <a:gd name="T7" fmla="*/ 1115 h 1623"/>
              <a:gd name="T8" fmla="*/ 3492 w 8161"/>
              <a:gd name="T9" fmla="*/ 1350 h 1623"/>
              <a:gd name="T10" fmla="*/ 4417 w 8161"/>
              <a:gd name="T11" fmla="*/ 1513 h 1623"/>
              <a:gd name="T12" fmla="*/ 5352 w 8161"/>
              <a:gd name="T13" fmla="*/ 1604 h 1623"/>
              <a:gd name="T14" fmla="*/ 6291 w 8161"/>
              <a:gd name="T15" fmla="*/ 1623 h 1623"/>
              <a:gd name="T16" fmla="*/ 7230 w 8161"/>
              <a:gd name="T17" fmla="*/ 1568 h 1623"/>
              <a:gd name="T18" fmla="*/ 8160 w 8161"/>
              <a:gd name="T19" fmla="*/ 1440 h 1623"/>
              <a:gd name="T20" fmla="*/ 8161 w 8161"/>
              <a:gd name="T21" fmla="*/ 144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61" h="1623">
                <a:moveTo>
                  <a:pt x="0" y="0"/>
                </a:moveTo>
                <a:lnTo>
                  <a:pt x="832" y="438"/>
                </a:lnTo>
                <a:lnTo>
                  <a:pt x="1694" y="810"/>
                </a:lnTo>
                <a:lnTo>
                  <a:pt x="2583" y="1115"/>
                </a:lnTo>
                <a:lnTo>
                  <a:pt x="3492" y="1350"/>
                </a:lnTo>
                <a:lnTo>
                  <a:pt x="4417" y="1513"/>
                </a:lnTo>
                <a:lnTo>
                  <a:pt x="5352" y="1604"/>
                </a:lnTo>
                <a:lnTo>
                  <a:pt x="6291" y="1623"/>
                </a:lnTo>
                <a:lnTo>
                  <a:pt x="7230" y="1568"/>
                </a:lnTo>
                <a:lnTo>
                  <a:pt x="8160" y="1440"/>
                </a:lnTo>
                <a:lnTo>
                  <a:pt x="8161" y="14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2" name="Freeform 32"/>
          <p:cNvSpPr>
            <a:spLocks/>
          </p:cNvSpPr>
          <p:nvPr/>
        </p:nvSpPr>
        <p:spPr bwMode="auto">
          <a:xfrm>
            <a:off x="2101850" y="4481513"/>
            <a:ext cx="4160838" cy="663575"/>
          </a:xfrm>
          <a:custGeom>
            <a:avLst/>
            <a:gdLst>
              <a:gd name="T0" fmla="*/ 0 w 10737"/>
              <a:gd name="T1" fmla="*/ 0 h 1710"/>
              <a:gd name="T2" fmla="*/ 819 w 10737"/>
              <a:gd name="T3" fmla="*/ 435 h 1710"/>
              <a:gd name="T4" fmla="*/ 1669 w 10737"/>
              <a:gd name="T5" fmla="*/ 809 h 1710"/>
              <a:gd name="T6" fmla="*/ 2542 w 10737"/>
              <a:gd name="T7" fmla="*/ 1120 h 1710"/>
              <a:gd name="T8" fmla="*/ 3435 w 10737"/>
              <a:gd name="T9" fmla="*/ 1367 h 1710"/>
              <a:gd name="T10" fmla="*/ 4344 w 10737"/>
              <a:gd name="T11" fmla="*/ 1547 h 1710"/>
              <a:gd name="T12" fmla="*/ 5264 w 10737"/>
              <a:gd name="T13" fmla="*/ 1663 h 1710"/>
              <a:gd name="T14" fmla="*/ 6190 w 10737"/>
              <a:gd name="T15" fmla="*/ 1710 h 1710"/>
              <a:gd name="T16" fmla="*/ 7117 w 10737"/>
              <a:gd name="T17" fmla="*/ 1689 h 1710"/>
              <a:gd name="T18" fmla="*/ 8040 w 10737"/>
              <a:gd name="T19" fmla="*/ 1602 h 1710"/>
              <a:gd name="T20" fmla="*/ 8954 w 10737"/>
              <a:gd name="T21" fmla="*/ 1447 h 1710"/>
              <a:gd name="T22" fmla="*/ 9855 w 10737"/>
              <a:gd name="T23" fmla="*/ 1226 h 1710"/>
              <a:gd name="T24" fmla="*/ 10736 w 10737"/>
              <a:gd name="T25" fmla="*/ 940 h 1710"/>
              <a:gd name="T26" fmla="*/ 10737 w 10737"/>
              <a:gd name="T27" fmla="*/ 940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37" h="1710">
                <a:moveTo>
                  <a:pt x="0" y="0"/>
                </a:moveTo>
                <a:lnTo>
                  <a:pt x="819" y="435"/>
                </a:lnTo>
                <a:lnTo>
                  <a:pt x="1669" y="809"/>
                </a:lnTo>
                <a:lnTo>
                  <a:pt x="2542" y="1120"/>
                </a:lnTo>
                <a:lnTo>
                  <a:pt x="3435" y="1367"/>
                </a:lnTo>
                <a:lnTo>
                  <a:pt x="4344" y="1547"/>
                </a:lnTo>
                <a:lnTo>
                  <a:pt x="5264" y="1663"/>
                </a:lnTo>
                <a:lnTo>
                  <a:pt x="6190" y="1710"/>
                </a:lnTo>
                <a:lnTo>
                  <a:pt x="7117" y="1689"/>
                </a:lnTo>
                <a:lnTo>
                  <a:pt x="8040" y="1602"/>
                </a:lnTo>
                <a:lnTo>
                  <a:pt x="8954" y="1447"/>
                </a:lnTo>
                <a:lnTo>
                  <a:pt x="9855" y="1226"/>
                </a:lnTo>
                <a:lnTo>
                  <a:pt x="10736" y="940"/>
                </a:lnTo>
                <a:lnTo>
                  <a:pt x="10737" y="9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3" name="Freeform 33"/>
          <p:cNvSpPr>
            <a:spLocks/>
          </p:cNvSpPr>
          <p:nvPr/>
        </p:nvSpPr>
        <p:spPr bwMode="auto">
          <a:xfrm>
            <a:off x="1978025" y="4695825"/>
            <a:ext cx="5187950" cy="696913"/>
          </a:xfrm>
          <a:custGeom>
            <a:avLst/>
            <a:gdLst>
              <a:gd name="T0" fmla="*/ 0 w 13389"/>
              <a:gd name="T1" fmla="*/ 0 h 1797"/>
              <a:gd name="T2" fmla="*/ 885 w 13389"/>
              <a:gd name="T3" fmla="*/ 469 h 1797"/>
              <a:gd name="T4" fmla="*/ 1803 w 13389"/>
              <a:gd name="T5" fmla="*/ 870 h 1797"/>
              <a:gd name="T6" fmla="*/ 2748 w 13389"/>
              <a:gd name="T7" fmla="*/ 1201 h 1797"/>
              <a:gd name="T8" fmla="*/ 3715 w 13389"/>
              <a:gd name="T9" fmla="*/ 1461 h 1797"/>
              <a:gd name="T10" fmla="*/ 4699 w 13389"/>
              <a:gd name="T11" fmla="*/ 1647 h 1797"/>
              <a:gd name="T12" fmla="*/ 5693 w 13389"/>
              <a:gd name="T13" fmla="*/ 1759 h 1797"/>
              <a:gd name="T14" fmla="*/ 6694 w 13389"/>
              <a:gd name="T15" fmla="*/ 1797 h 1797"/>
              <a:gd name="T16" fmla="*/ 7694 w 13389"/>
              <a:gd name="T17" fmla="*/ 1759 h 1797"/>
              <a:gd name="T18" fmla="*/ 8689 w 13389"/>
              <a:gd name="T19" fmla="*/ 1647 h 1797"/>
              <a:gd name="T20" fmla="*/ 9672 w 13389"/>
              <a:gd name="T21" fmla="*/ 1461 h 1797"/>
              <a:gd name="T22" fmla="*/ 10640 w 13389"/>
              <a:gd name="T23" fmla="*/ 1201 h 1797"/>
              <a:gd name="T24" fmla="*/ 11584 w 13389"/>
              <a:gd name="T25" fmla="*/ 870 h 1797"/>
              <a:gd name="T26" fmla="*/ 12502 w 13389"/>
              <a:gd name="T27" fmla="*/ 469 h 1797"/>
              <a:gd name="T28" fmla="*/ 13388 w 13389"/>
              <a:gd name="T29" fmla="*/ 0 h 1797"/>
              <a:gd name="T30" fmla="*/ 13389 w 13389"/>
              <a:gd name="T31" fmla="*/ 0 h 1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89" h="1797">
                <a:moveTo>
                  <a:pt x="0" y="0"/>
                </a:moveTo>
                <a:lnTo>
                  <a:pt x="885" y="469"/>
                </a:lnTo>
                <a:lnTo>
                  <a:pt x="1803" y="870"/>
                </a:lnTo>
                <a:lnTo>
                  <a:pt x="2748" y="1201"/>
                </a:lnTo>
                <a:lnTo>
                  <a:pt x="3715" y="1461"/>
                </a:lnTo>
                <a:lnTo>
                  <a:pt x="4699" y="1647"/>
                </a:lnTo>
                <a:lnTo>
                  <a:pt x="5693" y="1759"/>
                </a:lnTo>
                <a:lnTo>
                  <a:pt x="6694" y="1797"/>
                </a:lnTo>
                <a:lnTo>
                  <a:pt x="7694" y="1759"/>
                </a:lnTo>
                <a:lnTo>
                  <a:pt x="8689" y="1647"/>
                </a:lnTo>
                <a:lnTo>
                  <a:pt x="9672" y="1461"/>
                </a:lnTo>
                <a:lnTo>
                  <a:pt x="10640" y="1201"/>
                </a:lnTo>
                <a:lnTo>
                  <a:pt x="11584" y="870"/>
                </a:lnTo>
                <a:lnTo>
                  <a:pt x="12502" y="469"/>
                </a:lnTo>
                <a:lnTo>
                  <a:pt x="13388" y="0"/>
                </a:lnTo>
                <a:lnTo>
                  <a:pt x="1338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4" name="Freeform 34"/>
          <p:cNvSpPr>
            <a:spLocks/>
          </p:cNvSpPr>
          <p:nvPr/>
        </p:nvSpPr>
        <p:spPr bwMode="auto">
          <a:xfrm>
            <a:off x="6432550" y="4910138"/>
            <a:ext cx="858838" cy="398462"/>
          </a:xfrm>
          <a:custGeom>
            <a:avLst/>
            <a:gdLst>
              <a:gd name="T0" fmla="*/ 0 w 2217"/>
              <a:gd name="T1" fmla="*/ 1034 h 1034"/>
              <a:gd name="T2" fmla="*/ 1130 w 2217"/>
              <a:gd name="T3" fmla="*/ 566 h 1034"/>
              <a:gd name="T4" fmla="*/ 2216 w 2217"/>
              <a:gd name="T5" fmla="*/ 0 h 1034"/>
              <a:gd name="T6" fmla="*/ 2217 w 2217"/>
              <a:gd name="T7" fmla="*/ 0 h 1034"/>
            </a:gdLst>
            <a:ahLst/>
            <a:cxnLst>
              <a:cxn ang="0">
                <a:pos x="T0" y="T1"/>
              </a:cxn>
              <a:cxn ang="0">
                <a:pos x="T2" y="T3"/>
              </a:cxn>
              <a:cxn ang="0">
                <a:pos x="T4" y="T5"/>
              </a:cxn>
              <a:cxn ang="0">
                <a:pos x="T6" y="T7"/>
              </a:cxn>
            </a:cxnLst>
            <a:rect l="0" t="0" r="r" b="b"/>
            <a:pathLst>
              <a:path w="2217" h="1034">
                <a:moveTo>
                  <a:pt x="0" y="1034"/>
                </a:moveTo>
                <a:lnTo>
                  <a:pt x="1130" y="566"/>
                </a:lnTo>
                <a:lnTo>
                  <a:pt x="2216" y="0"/>
                </a:lnTo>
                <a:lnTo>
                  <a:pt x="2217"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5" name="Freeform 35"/>
          <p:cNvSpPr>
            <a:spLocks/>
          </p:cNvSpPr>
          <p:nvPr/>
        </p:nvSpPr>
        <p:spPr bwMode="auto">
          <a:xfrm>
            <a:off x="5559425" y="5122863"/>
            <a:ext cx="1855788" cy="676275"/>
          </a:xfrm>
          <a:custGeom>
            <a:avLst/>
            <a:gdLst>
              <a:gd name="T0" fmla="*/ 0 w 4787"/>
              <a:gd name="T1" fmla="*/ 1744 h 1744"/>
              <a:gd name="T2" fmla="*/ 1001 w 4787"/>
              <a:gd name="T3" fmla="*/ 1531 h 1744"/>
              <a:gd name="T4" fmla="*/ 1984 w 4787"/>
              <a:gd name="T5" fmla="*/ 1248 h 1744"/>
              <a:gd name="T6" fmla="*/ 2947 w 4787"/>
              <a:gd name="T7" fmla="*/ 897 h 1744"/>
              <a:gd name="T8" fmla="*/ 3881 w 4787"/>
              <a:gd name="T9" fmla="*/ 481 h 1744"/>
              <a:gd name="T10" fmla="*/ 4785 w 4787"/>
              <a:gd name="T11" fmla="*/ 0 h 1744"/>
              <a:gd name="T12" fmla="*/ 4787 w 4787"/>
              <a:gd name="T13" fmla="*/ 0 h 1744"/>
            </a:gdLst>
            <a:ahLst/>
            <a:cxnLst>
              <a:cxn ang="0">
                <a:pos x="T0" y="T1"/>
              </a:cxn>
              <a:cxn ang="0">
                <a:pos x="T2" y="T3"/>
              </a:cxn>
              <a:cxn ang="0">
                <a:pos x="T4" y="T5"/>
              </a:cxn>
              <a:cxn ang="0">
                <a:pos x="T6" y="T7"/>
              </a:cxn>
              <a:cxn ang="0">
                <a:pos x="T8" y="T9"/>
              </a:cxn>
              <a:cxn ang="0">
                <a:pos x="T10" y="T11"/>
              </a:cxn>
              <a:cxn ang="0">
                <a:pos x="T12" y="T13"/>
              </a:cxn>
            </a:cxnLst>
            <a:rect l="0" t="0" r="r" b="b"/>
            <a:pathLst>
              <a:path w="4787" h="1744">
                <a:moveTo>
                  <a:pt x="0" y="1744"/>
                </a:moveTo>
                <a:lnTo>
                  <a:pt x="1001" y="1531"/>
                </a:lnTo>
                <a:lnTo>
                  <a:pt x="1984" y="1248"/>
                </a:lnTo>
                <a:lnTo>
                  <a:pt x="2947" y="897"/>
                </a:lnTo>
                <a:lnTo>
                  <a:pt x="3881" y="481"/>
                </a:lnTo>
                <a:lnTo>
                  <a:pt x="4785" y="0"/>
                </a:lnTo>
                <a:lnTo>
                  <a:pt x="4787"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6" name="Freeform 36"/>
          <p:cNvSpPr>
            <a:spLocks/>
          </p:cNvSpPr>
          <p:nvPr/>
        </p:nvSpPr>
        <p:spPr bwMode="auto">
          <a:xfrm>
            <a:off x="4198938" y="660400"/>
            <a:ext cx="204787" cy="177800"/>
          </a:xfrm>
          <a:custGeom>
            <a:avLst/>
            <a:gdLst>
              <a:gd name="T0" fmla="*/ 0 w 522"/>
              <a:gd name="T1" fmla="*/ 459 h 459"/>
              <a:gd name="T2" fmla="*/ 275 w 522"/>
              <a:gd name="T3" fmla="*/ 245 h 459"/>
              <a:gd name="T4" fmla="*/ 520 w 522"/>
              <a:gd name="T5" fmla="*/ 0 h 459"/>
              <a:gd name="T6" fmla="*/ 522 w 522"/>
              <a:gd name="T7" fmla="*/ 0 h 459"/>
            </a:gdLst>
            <a:ahLst/>
            <a:cxnLst>
              <a:cxn ang="0">
                <a:pos x="T0" y="T1"/>
              </a:cxn>
              <a:cxn ang="0">
                <a:pos x="T2" y="T3"/>
              </a:cxn>
              <a:cxn ang="0">
                <a:pos x="T4" y="T5"/>
              </a:cxn>
              <a:cxn ang="0">
                <a:pos x="T6" y="T7"/>
              </a:cxn>
            </a:cxnLst>
            <a:rect l="0" t="0" r="r" b="b"/>
            <a:pathLst>
              <a:path w="522" h="459">
                <a:moveTo>
                  <a:pt x="0" y="459"/>
                </a:moveTo>
                <a:lnTo>
                  <a:pt x="275" y="245"/>
                </a:lnTo>
                <a:lnTo>
                  <a:pt x="520" y="0"/>
                </a:lnTo>
                <a:lnTo>
                  <a:pt x="522"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4117" name="Group 37"/>
          <p:cNvGrpSpPr>
            <a:grpSpLocks/>
          </p:cNvGrpSpPr>
          <p:nvPr/>
        </p:nvGrpSpPr>
        <p:grpSpPr bwMode="auto">
          <a:xfrm>
            <a:off x="4873625" y="1901825"/>
            <a:ext cx="811213" cy="222250"/>
            <a:chOff x="3070" y="1252"/>
            <a:chExt cx="511" cy="140"/>
          </a:xfrm>
        </p:grpSpPr>
        <p:sp>
          <p:nvSpPr>
            <p:cNvPr id="174118" name="Freeform 38"/>
            <p:cNvSpPr>
              <a:spLocks/>
            </p:cNvSpPr>
            <p:nvPr/>
          </p:nvSpPr>
          <p:spPr bwMode="auto">
            <a:xfrm>
              <a:off x="3070" y="1252"/>
              <a:ext cx="236" cy="98"/>
            </a:xfrm>
            <a:custGeom>
              <a:avLst/>
              <a:gdLst>
                <a:gd name="T0" fmla="*/ 0 w 970"/>
                <a:gd name="T1" fmla="*/ 0 h 399"/>
                <a:gd name="T2" fmla="*/ 473 w 970"/>
                <a:gd name="T3" fmla="*/ 226 h 399"/>
                <a:gd name="T4" fmla="*/ 969 w 970"/>
                <a:gd name="T5" fmla="*/ 399 h 399"/>
                <a:gd name="T6" fmla="*/ 970 w 970"/>
                <a:gd name="T7" fmla="*/ 399 h 399"/>
              </a:gdLst>
              <a:ahLst/>
              <a:cxnLst>
                <a:cxn ang="0">
                  <a:pos x="T0" y="T1"/>
                </a:cxn>
                <a:cxn ang="0">
                  <a:pos x="T2" y="T3"/>
                </a:cxn>
                <a:cxn ang="0">
                  <a:pos x="T4" y="T5"/>
                </a:cxn>
                <a:cxn ang="0">
                  <a:pos x="T6" y="T7"/>
                </a:cxn>
              </a:cxnLst>
              <a:rect l="0" t="0" r="r" b="b"/>
              <a:pathLst>
                <a:path w="970" h="399">
                  <a:moveTo>
                    <a:pt x="0" y="0"/>
                  </a:moveTo>
                  <a:lnTo>
                    <a:pt x="473" y="226"/>
                  </a:lnTo>
                  <a:lnTo>
                    <a:pt x="969" y="399"/>
                  </a:lnTo>
                  <a:lnTo>
                    <a:pt x="970" y="399"/>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19" name="Freeform 39"/>
            <p:cNvSpPr>
              <a:spLocks/>
            </p:cNvSpPr>
            <p:nvPr/>
          </p:nvSpPr>
          <p:spPr bwMode="auto">
            <a:xfrm>
              <a:off x="3306" y="1350"/>
              <a:ext cx="275" cy="42"/>
            </a:xfrm>
            <a:custGeom>
              <a:avLst/>
              <a:gdLst>
                <a:gd name="T0" fmla="*/ 0 w 1126"/>
                <a:gd name="T1" fmla="*/ 0 h 176"/>
                <a:gd name="T2" fmla="*/ 557 w 1126"/>
                <a:gd name="T3" fmla="*/ 122 h 176"/>
                <a:gd name="T4" fmla="*/ 1125 w 1126"/>
                <a:gd name="T5" fmla="*/ 176 h 176"/>
                <a:gd name="T6" fmla="*/ 1126 w 1126"/>
                <a:gd name="T7" fmla="*/ 176 h 176"/>
              </a:gdLst>
              <a:ahLst/>
              <a:cxnLst>
                <a:cxn ang="0">
                  <a:pos x="T0" y="T1"/>
                </a:cxn>
                <a:cxn ang="0">
                  <a:pos x="T2" y="T3"/>
                </a:cxn>
                <a:cxn ang="0">
                  <a:pos x="T4" y="T5"/>
                </a:cxn>
                <a:cxn ang="0">
                  <a:pos x="T6" y="T7"/>
                </a:cxn>
              </a:cxnLst>
              <a:rect l="0" t="0" r="r" b="b"/>
              <a:pathLst>
                <a:path w="1126" h="176">
                  <a:moveTo>
                    <a:pt x="0" y="0"/>
                  </a:moveTo>
                  <a:lnTo>
                    <a:pt x="557" y="122"/>
                  </a:lnTo>
                  <a:lnTo>
                    <a:pt x="1125" y="176"/>
                  </a:lnTo>
                  <a:lnTo>
                    <a:pt x="1126" y="17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74120" name="Group 40"/>
          <p:cNvGrpSpPr>
            <a:grpSpLocks/>
          </p:cNvGrpSpPr>
          <p:nvPr/>
        </p:nvGrpSpPr>
        <p:grpSpPr bwMode="auto">
          <a:xfrm>
            <a:off x="2717800" y="3163888"/>
            <a:ext cx="1854200" cy="296862"/>
            <a:chOff x="1712" y="2047"/>
            <a:chExt cx="1168" cy="187"/>
          </a:xfrm>
        </p:grpSpPr>
        <p:sp>
          <p:nvSpPr>
            <p:cNvPr id="174121" name="Freeform 41"/>
            <p:cNvSpPr>
              <a:spLocks/>
            </p:cNvSpPr>
            <p:nvPr/>
          </p:nvSpPr>
          <p:spPr bwMode="auto">
            <a:xfrm>
              <a:off x="2529" y="2047"/>
              <a:ext cx="351" cy="125"/>
            </a:xfrm>
            <a:custGeom>
              <a:avLst/>
              <a:gdLst>
                <a:gd name="T0" fmla="*/ 0 w 1441"/>
                <a:gd name="T1" fmla="*/ 512 h 512"/>
                <a:gd name="T2" fmla="*/ 733 w 1441"/>
                <a:gd name="T3" fmla="*/ 292 h 512"/>
                <a:gd name="T4" fmla="*/ 1440 w 1441"/>
                <a:gd name="T5" fmla="*/ 0 h 512"/>
                <a:gd name="T6" fmla="*/ 1441 w 1441"/>
                <a:gd name="T7" fmla="*/ 0 h 512"/>
              </a:gdLst>
              <a:ahLst/>
              <a:cxnLst>
                <a:cxn ang="0">
                  <a:pos x="T0" y="T1"/>
                </a:cxn>
                <a:cxn ang="0">
                  <a:pos x="T2" y="T3"/>
                </a:cxn>
                <a:cxn ang="0">
                  <a:pos x="T4" y="T5"/>
                </a:cxn>
                <a:cxn ang="0">
                  <a:pos x="T6" y="T7"/>
                </a:cxn>
              </a:cxnLst>
              <a:rect l="0" t="0" r="r" b="b"/>
              <a:pathLst>
                <a:path w="1441" h="512">
                  <a:moveTo>
                    <a:pt x="0" y="512"/>
                  </a:moveTo>
                  <a:lnTo>
                    <a:pt x="733" y="292"/>
                  </a:lnTo>
                  <a:lnTo>
                    <a:pt x="1440" y="0"/>
                  </a:lnTo>
                  <a:lnTo>
                    <a:pt x="144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22" name="Freeform 42"/>
            <p:cNvSpPr>
              <a:spLocks/>
            </p:cNvSpPr>
            <p:nvPr/>
          </p:nvSpPr>
          <p:spPr bwMode="auto">
            <a:xfrm>
              <a:off x="2134" y="2172"/>
              <a:ext cx="395" cy="56"/>
            </a:xfrm>
            <a:custGeom>
              <a:avLst/>
              <a:gdLst>
                <a:gd name="T0" fmla="*/ 0 w 1614"/>
                <a:gd name="T1" fmla="*/ 226 h 226"/>
                <a:gd name="T2" fmla="*/ 812 w 1614"/>
                <a:gd name="T3" fmla="*/ 152 h 226"/>
                <a:gd name="T4" fmla="*/ 1613 w 1614"/>
                <a:gd name="T5" fmla="*/ 0 h 226"/>
                <a:gd name="T6" fmla="*/ 1614 w 1614"/>
                <a:gd name="T7" fmla="*/ 0 h 226"/>
              </a:gdLst>
              <a:ahLst/>
              <a:cxnLst>
                <a:cxn ang="0">
                  <a:pos x="T0" y="T1"/>
                </a:cxn>
                <a:cxn ang="0">
                  <a:pos x="T2" y="T3"/>
                </a:cxn>
                <a:cxn ang="0">
                  <a:pos x="T4" y="T5"/>
                </a:cxn>
                <a:cxn ang="0">
                  <a:pos x="T6" y="T7"/>
                </a:cxn>
              </a:cxnLst>
              <a:rect l="0" t="0" r="r" b="b"/>
              <a:pathLst>
                <a:path w="1614" h="226">
                  <a:moveTo>
                    <a:pt x="0" y="226"/>
                  </a:moveTo>
                  <a:lnTo>
                    <a:pt x="812" y="152"/>
                  </a:lnTo>
                  <a:lnTo>
                    <a:pt x="1613" y="0"/>
                  </a:lnTo>
                  <a:lnTo>
                    <a:pt x="1614"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23" name="Freeform 43"/>
            <p:cNvSpPr>
              <a:spLocks/>
            </p:cNvSpPr>
            <p:nvPr/>
          </p:nvSpPr>
          <p:spPr bwMode="auto">
            <a:xfrm>
              <a:off x="1712" y="2202"/>
              <a:ext cx="424" cy="32"/>
            </a:xfrm>
            <a:custGeom>
              <a:avLst/>
              <a:gdLst>
                <a:gd name="T0" fmla="*/ 0 w 1731"/>
                <a:gd name="T1" fmla="*/ 0 h 134"/>
                <a:gd name="T2" fmla="*/ 572 w 1731"/>
                <a:gd name="T3" fmla="*/ 99 h 134"/>
                <a:gd name="T4" fmla="*/ 1150 w 1731"/>
                <a:gd name="T5" fmla="*/ 134 h 134"/>
                <a:gd name="T6" fmla="*/ 1729 w 1731"/>
                <a:gd name="T7" fmla="*/ 106 h 134"/>
                <a:gd name="T8" fmla="*/ 1731 w 1731"/>
                <a:gd name="T9" fmla="*/ 106 h 134"/>
              </a:gdLst>
              <a:ahLst/>
              <a:cxnLst>
                <a:cxn ang="0">
                  <a:pos x="T0" y="T1"/>
                </a:cxn>
                <a:cxn ang="0">
                  <a:pos x="T2" y="T3"/>
                </a:cxn>
                <a:cxn ang="0">
                  <a:pos x="T4" y="T5"/>
                </a:cxn>
                <a:cxn ang="0">
                  <a:pos x="T6" y="T7"/>
                </a:cxn>
                <a:cxn ang="0">
                  <a:pos x="T8" y="T9"/>
                </a:cxn>
              </a:cxnLst>
              <a:rect l="0" t="0" r="r" b="b"/>
              <a:pathLst>
                <a:path w="1731" h="134">
                  <a:moveTo>
                    <a:pt x="0" y="0"/>
                  </a:moveTo>
                  <a:lnTo>
                    <a:pt x="572" y="99"/>
                  </a:lnTo>
                  <a:lnTo>
                    <a:pt x="1150" y="134"/>
                  </a:lnTo>
                  <a:lnTo>
                    <a:pt x="1729" y="106"/>
                  </a:lnTo>
                  <a:lnTo>
                    <a:pt x="1731" y="10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74124" name="Group 44"/>
          <p:cNvGrpSpPr>
            <a:grpSpLocks/>
          </p:cNvGrpSpPr>
          <p:nvPr/>
        </p:nvGrpSpPr>
        <p:grpSpPr bwMode="auto">
          <a:xfrm>
            <a:off x="2717800" y="3409950"/>
            <a:ext cx="1854200" cy="1238250"/>
            <a:chOff x="1712" y="2202"/>
            <a:chExt cx="1168" cy="780"/>
          </a:xfrm>
        </p:grpSpPr>
        <p:sp>
          <p:nvSpPr>
            <p:cNvPr id="174125" name="Freeform 45"/>
            <p:cNvSpPr>
              <a:spLocks/>
            </p:cNvSpPr>
            <p:nvPr/>
          </p:nvSpPr>
          <p:spPr bwMode="auto">
            <a:xfrm>
              <a:off x="1712" y="2202"/>
              <a:ext cx="316" cy="320"/>
            </a:xfrm>
            <a:custGeom>
              <a:avLst/>
              <a:gdLst>
                <a:gd name="T0" fmla="*/ 0 w 1294"/>
                <a:gd name="T1" fmla="*/ 0 h 1306"/>
                <a:gd name="T2" fmla="*/ 616 w 1294"/>
                <a:gd name="T3" fmla="*/ 684 h 1306"/>
                <a:gd name="T4" fmla="*/ 1293 w 1294"/>
                <a:gd name="T5" fmla="*/ 1306 h 1306"/>
                <a:gd name="T6" fmla="*/ 1294 w 1294"/>
                <a:gd name="T7" fmla="*/ 1306 h 1306"/>
              </a:gdLst>
              <a:ahLst/>
              <a:cxnLst>
                <a:cxn ang="0">
                  <a:pos x="T0" y="T1"/>
                </a:cxn>
                <a:cxn ang="0">
                  <a:pos x="T2" y="T3"/>
                </a:cxn>
                <a:cxn ang="0">
                  <a:pos x="T4" y="T5"/>
                </a:cxn>
                <a:cxn ang="0">
                  <a:pos x="T6" y="T7"/>
                </a:cxn>
              </a:cxnLst>
              <a:rect l="0" t="0" r="r" b="b"/>
              <a:pathLst>
                <a:path w="1294" h="1306">
                  <a:moveTo>
                    <a:pt x="0" y="0"/>
                  </a:moveTo>
                  <a:lnTo>
                    <a:pt x="616" y="684"/>
                  </a:lnTo>
                  <a:lnTo>
                    <a:pt x="1293" y="1306"/>
                  </a:lnTo>
                  <a:lnTo>
                    <a:pt x="1294" y="130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26" name="Freeform 46"/>
            <p:cNvSpPr>
              <a:spLocks/>
            </p:cNvSpPr>
            <p:nvPr/>
          </p:nvSpPr>
          <p:spPr bwMode="auto">
            <a:xfrm>
              <a:off x="2028" y="2522"/>
              <a:ext cx="393" cy="264"/>
            </a:xfrm>
            <a:custGeom>
              <a:avLst/>
              <a:gdLst>
                <a:gd name="T0" fmla="*/ 0 w 1608"/>
                <a:gd name="T1" fmla="*/ 0 h 1089"/>
                <a:gd name="T2" fmla="*/ 778 w 1608"/>
                <a:gd name="T3" fmla="*/ 581 h 1089"/>
                <a:gd name="T4" fmla="*/ 1607 w 1608"/>
                <a:gd name="T5" fmla="*/ 1089 h 1089"/>
                <a:gd name="T6" fmla="*/ 1608 w 1608"/>
                <a:gd name="T7" fmla="*/ 1089 h 1089"/>
              </a:gdLst>
              <a:ahLst/>
              <a:cxnLst>
                <a:cxn ang="0">
                  <a:pos x="T0" y="T1"/>
                </a:cxn>
                <a:cxn ang="0">
                  <a:pos x="T2" y="T3"/>
                </a:cxn>
                <a:cxn ang="0">
                  <a:pos x="T4" y="T5"/>
                </a:cxn>
                <a:cxn ang="0">
                  <a:pos x="T6" y="T7"/>
                </a:cxn>
              </a:cxnLst>
              <a:rect l="0" t="0" r="r" b="b"/>
              <a:pathLst>
                <a:path w="1608" h="1089">
                  <a:moveTo>
                    <a:pt x="0" y="0"/>
                  </a:moveTo>
                  <a:lnTo>
                    <a:pt x="778" y="581"/>
                  </a:lnTo>
                  <a:lnTo>
                    <a:pt x="1607" y="1089"/>
                  </a:lnTo>
                  <a:lnTo>
                    <a:pt x="1608" y="1089"/>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27" name="Freeform 47"/>
            <p:cNvSpPr>
              <a:spLocks/>
            </p:cNvSpPr>
            <p:nvPr/>
          </p:nvSpPr>
          <p:spPr bwMode="auto">
            <a:xfrm>
              <a:off x="2421" y="2786"/>
              <a:ext cx="459" cy="196"/>
            </a:xfrm>
            <a:custGeom>
              <a:avLst/>
              <a:gdLst>
                <a:gd name="T0" fmla="*/ 0 w 1883"/>
                <a:gd name="T1" fmla="*/ 0 h 803"/>
                <a:gd name="T2" fmla="*/ 922 w 1883"/>
                <a:gd name="T3" fmla="*/ 445 h 803"/>
                <a:gd name="T4" fmla="*/ 1882 w 1883"/>
                <a:gd name="T5" fmla="*/ 803 h 803"/>
                <a:gd name="T6" fmla="*/ 1883 w 1883"/>
                <a:gd name="T7" fmla="*/ 803 h 803"/>
              </a:gdLst>
              <a:ahLst/>
              <a:cxnLst>
                <a:cxn ang="0">
                  <a:pos x="T0" y="T1"/>
                </a:cxn>
                <a:cxn ang="0">
                  <a:pos x="T2" y="T3"/>
                </a:cxn>
                <a:cxn ang="0">
                  <a:pos x="T4" y="T5"/>
                </a:cxn>
                <a:cxn ang="0">
                  <a:pos x="T6" y="T7"/>
                </a:cxn>
              </a:cxnLst>
              <a:rect l="0" t="0" r="r" b="b"/>
              <a:pathLst>
                <a:path w="1883" h="803">
                  <a:moveTo>
                    <a:pt x="0" y="0"/>
                  </a:moveTo>
                  <a:lnTo>
                    <a:pt x="922" y="445"/>
                  </a:lnTo>
                  <a:lnTo>
                    <a:pt x="1882" y="803"/>
                  </a:lnTo>
                  <a:lnTo>
                    <a:pt x="1883" y="803"/>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74128" name="Group 48"/>
          <p:cNvGrpSpPr>
            <a:grpSpLocks/>
          </p:cNvGrpSpPr>
          <p:nvPr/>
        </p:nvGrpSpPr>
        <p:grpSpPr bwMode="auto">
          <a:xfrm>
            <a:off x="4572000" y="4648200"/>
            <a:ext cx="2593975" cy="207963"/>
            <a:chOff x="2880" y="2982"/>
            <a:chExt cx="1634" cy="131"/>
          </a:xfrm>
        </p:grpSpPr>
        <p:sp>
          <p:nvSpPr>
            <p:cNvPr id="174129" name="Freeform 49"/>
            <p:cNvSpPr>
              <a:spLocks/>
            </p:cNvSpPr>
            <p:nvPr/>
          </p:nvSpPr>
          <p:spPr bwMode="auto">
            <a:xfrm>
              <a:off x="2880" y="2982"/>
              <a:ext cx="513" cy="112"/>
            </a:xfrm>
            <a:custGeom>
              <a:avLst/>
              <a:gdLst>
                <a:gd name="T0" fmla="*/ 0 w 2104"/>
                <a:gd name="T1" fmla="*/ 0 h 454"/>
                <a:gd name="T2" fmla="*/ 1041 w 2104"/>
                <a:gd name="T3" fmla="*/ 276 h 454"/>
                <a:gd name="T4" fmla="*/ 2103 w 2104"/>
                <a:gd name="T5" fmla="*/ 454 h 454"/>
                <a:gd name="T6" fmla="*/ 2104 w 2104"/>
                <a:gd name="T7" fmla="*/ 454 h 454"/>
              </a:gdLst>
              <a:ahLst/>
              <a:cxnLst>
                <a:cxn ang="0">
                  <a:pos x="T0" y="T1"/>
                </a:cxn>
                <a:cxn ang="0">
                  <a:pos x="T2" y="T3"/>
                </a:cxn>
                <a:cxn ang="0">
                  <a:pos x="T4" y="T5"/>
                </a:cxn>
                <a:cxn ang="0">
                  <a:pos x="T6" y="T7"/>
                </a:cxn>
              </a:cxnLst>
              <a:rect l="0" t="0" r="r" b="b"/>
              <a:pathLst>
                <a:path w="2104" h="454">
                  <a:moveTo>
                    <a:pt x="0" y="0"/>
                  </a:moveTo>
                  <a:lnTo>
                    <a:pt x="1041" y="276"/>
                  </a:lnTo>
                  <a:lnTo>
                    <a:pt x="2103" y="454"/>
                  </a:lnTo>
                  <a:lnTo>
                    <a:pt x="2104" y="454"/>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30" name="Freeform 50"/>
            <p:cNvSpPr>
              <a:spLocks/>
            </p:cNvSpPr>
            <p:nvPr/>
          </p:nvSpPr>
          <p:spPr bwMode="auto">
            <a:xfrm>
              <a:off x="3393" y="3094"/>
              <a:ext cx="552" cy="19"/>
            </a:xfrm>
            <a:custGeom>
              <a:avLst/>
              <a:gdLst>
                <a:gd name="T0" fmla="*/ 0 w 2258"/>
                <a:gd name="T1" fmla="*/ 0 h 79"/>
                <a:gd name="T2" fmla="*/ 1128 w 2258"/>
                <a:gd name="T3" fmla="*/ 79 h 79"/>
                <a:gd name="T4" fmla="*/ 2257 w 2258"/>
                <a:gd name="T5" fmla="*/ 52 h 79"/>
                <a:gd name="T6" fmla="*/ 2258 w 2258"/>
                <a:gd name="T7" fmla="*/ 52 h 79"/>
              </a:gdLst>
              <a:ahLst/>
              <a:cxnLst>
                <a:cxn ang="0">
                  <a:pos x="T0" y="T1"/>
                </a:cxn>
                <a:cxn ang="0">
                  <a:pos x="T2" y="T3"/>
                </a:cxn>
                <a:cxn ang="0">
                  <a:pos x="T4" y="T5"/>
                </a:cxn>
                <a:cxn ang="0">
                  <a:pos x="T6" y="T7"/>
                </a:cxn>
              </a:cxnLst>
              <a:rect l="0" t="0" r="r" b="b"/>
              <a:pathLst>
                <a:path w="2258" h="79">
                  <a:moveTo>
                    <a:pt x="0" y="0"/>
                  </a:moveTo>
                  <a:lnTo>
                    <a:pt x="1128" y="79"/>
                  </a:lnTo>
                  <a:lnTo>
                    <a:pt x="2257" y="52"/>
                  </a:lnTo>
                  <a:lnTo>
                    <a:pt x="2258" y="52"/>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31" name="Freeform 51"/>
            <p:cNvSpPr>
              <a:spLocks/>
            </p:cNvSpPr>
            <p:nvPr/>
          </p:nvSpPr>
          <p:spPr bwMode="auto">
            <a:xfrm>
              <a:off x="3945" y="3012"/>
              <a:ext cx="569" cy="93"/>
            </a:xfrm>
            <a:custGeom>
              <a:avLst/>
              <a:gdLst>
                <a:gd name="T0" fmla="*/ 0 w 2335"/>
                <a:gd name="T1" fmla="*/ 387 h 387"/>
                <a:gd name="T2" fmla="*/ 789 w 2335"/>
                <a:gd name="T3" fmla="*/ 326 h 387"/>
                <a:gd name="T4" fmla="*/ 1568 w 2335"/>
                <a:gd name="T5" fmla="*/ 195 h 387"/>
                <a:gd name="T6" fmla="*/ 2334 w 2335"/>
                <a:gd name="T7" fmla="*/ 0 h 387"/>
                <a:gd name="T8" fmla="*/ 2335 w 2335"/>
                <a:gd name="T9" fmla="*/ 0 h 387"/>
              </a:gdLst>
              <a:ahLst/>
              <a:cxnLst>
                <a:cxn ang="0">
                  <a:pos x="T0" y="T1"/>
                </a:cxn>
                <a:cxn ang="0">
                  <a:pos x="T2" y="T3"/>
                </a:cxn>
                <a:cxn ang="0">
                  <a:pos x="T4" y="T5"/>
                </a:cxn>
                <a:cxn ang="0">
                  <a:pos x="T6" y="T7"/>
                </a:cxn>
                <a:cxn ang="0">
                  <a:pos x="T8" y="T9"/>
                </a:cxn>
              </a:cxnLst>
              <a:rect l="0" t="0" r="r" b="b"/>
              <a:pathLst>
                <a:path w="2335" h="387">
                  <a:moveTo>
                    <a:pt x="0" y="387"/>
                  </a:moveTo>
                  <a:lnTo>
                    <a:pt x="789" y="326"/>
                  </a:lnTo>
                  <a:lnTo>
                    <a:pt x="1568" y="195"/>
                  </a:lnTo>
                  <a:lnTo>
                    <a:pt x="2334" y="0"/>
                  </a:lnTo>
                  <a:lnTo>
                    <a:pt x="233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74132" name="Group 52"/>
          <p:cNvGrpSpPr>
            <a:grpSpLocks/>
          </p:cNvGrpSpPr>
          <p:nvPr/>
        </p:nvGrpSpPr>
        <p:grpSpPr bwMode="auto">
          <a:xfrm>
            <a:off x="4572000" y="4695825"/>
            <a:ext cx="2593975" cy="1438275"/>
            <a:chOff x="2880" y="3012"/>
            <a:chExt cx="1634" cy="906"/>
          </a:xfrm>
        </p:grpSpPr>
        <p:sp>
          <p:nvSpPr>
            <p:cNvPr id="174133" name="Freeform 53"/>
            <p:cNvSpPr>
              <a:spLocks/>
            </p:cNvSpPr>
            <p:nvPr/>
          </p:nvSpPr>
          <p:spPr bwMode="auto">
            <a:xfrm>
              <a:off x="4052" y="3012"/>
              <a:ext cx="462" cy="386"/>
            </a:xfrm>
            <a:custGeom>
              <a:avLst/>
              <a:gdLst>
                <a:gd name="T0" fmla="*/ 0 w 1898"/>
                <a:gd name="T1" fmla="*/ 1587 h 1587"/>
                <a:gd name="T2" fmla="*/ 984 w 1898"/>
                <a:gd name="T3" fmla="*/ 837 h 1587"/>
                <a:gd name="T4" fmla="*/ 1897 w 1898"/>
                <a:gd name="T5" fmla="*/ 0 h 1587"/>
                <a:gd name="T6" fmla="*/ 1898 w 1898"/>
                <a:gd name="T7" fmla="*/ 0 h 1587"/>
              </a:gdLst>
              <a:ahLst/>
              <a:cxnLst>
                <a:cxn ang="0">
                  <a:pos x="T0" y="T1"/>
                </a:cxn>
                <a:cxn ang="0">
                  <a:pos x="T2" y="T3"/>
                </a:cxn>
                <a:cxn ang="0">
                  <a:pos x="T4" y="T5"/>
                </a:cxn>
                <a:cxn ang="0">
                  <a:pos x="T6" y="T7"/>
                </a:cxn>
              </a:cxnLst>
              <a:rect l="0" t="0" r="r" b="b"/>
              <a:pathLst>
                <a:path w="1898" h="1587">
                  <a:moveTo>
                    <a:pt x="0" y="1587"/>
                  </a:moveTo>
                  <a:lnTo>
                    <a:pt x="984" y="837"/>
                  </a:lnTo>
                  <a:lnTo>
                    <a:pt x="1897" y="0"/>
                  </a:lnTo>
                  <a:lnTo>
                    <a:pt x="1898"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34" name="Freeform 54"/>
            <p:cNvSpPr>
              <a:spLocks/>
            </p:cNvSpPr>
            <p:nvPr/>
          </p:nvSpPr>
          <p:spPr bwMode="auto">
            <a:xfrm>
              <a:off x="2880" y="3398"/>
              <a:ext cx="1172" cy="520"/>
            </a:xfrm>
            <a:custGeom>
              <a:avLst/>
              <a:gdLst>
                <a:gd name="T0" fmla="*/ 0 w 4798"/>
                <a:gd name="T1" fmla="*/ 2124 h 2124"/>
                <a:gd name="T2" fmla="*/ 1016 w 4798"/>
                <a:gd name="T3" fmla="*/ 1844 h 2124"/>
                <a:gd name="T4" fmla="*/ 2010 w 4798"/>
                <a:gd name="T5" fmla="*/ 1490 h 2124"/>
                <a:gd name="T6" fmla="*/ 2975 w 4798"/>
                <a:gd name="T7" fmla="*/ 1062 h 2124"/>
                <a:gd name="T8" fmla="*/ 3905 w 4798"/>
                <a:gd name="T9" fmla="*/ 565 h 2124"/>
                <a:gd name="T10" fmla="*/ 4797 w 4798"/>
                <a:gd name="T11" fmla="*/ 0 h 2124"/>
                <a:gd name="T12" fmla="*/ 4798 w 4798"/>
                <a:gd name="T13" fmla="*/ 0 h 2124"/>
              </a:gdLst>
              <a:ahLst/>
              <a:cxnLst>
                <a:cxn ang="0">
                  <a:pos x="T0" y="T1"/>
                </a:cxn>
                <a:cxn ang="0">
                  <a:pos x="T2" y="T3"/>
                </a:cxn>
                <a:cxn ang="0">
                  <a:pos x="T4" y="T5"/>
                </a:cxn>
                <a:cxn ang="0">
                  <a:pos x="T6" y="T7"/>
                </a:cxn>
                <a:cxn ang="0">
                  <a:pos x="T8" y="T9"/>
                </a:cxn>
                <a:cxn ang="0">
                  <a:pos x="T10" y="T11"/>
                </a:cxn>
                <a:cxn ang="0">
                  <a:pos x="T12" y="T13"/>
                </a:cxn>
              </a:cxnLst>
              <a:rect l="0" t="0" r="r" b="b"/>
              <a:pathLst>
                <a:path w="4798" h="2124">
                  <a:moveTo>
                    <a:pt x="0" y="2124"/>
                  </a:moveTo>
                  <a:lnTo>
                    <a:pt x="1016" y="1844"/>
                  </a:lnTo>
                  <a:lnTo>
                    <a:pt x="2010" y="1490"/>
                  </a:lnTo>
                  <a:lnTo>
                    <a:pt x="2975" y="1062"/>
                  </a:lnTo>
                  <a:lnTo>
                    <a:pt x="3905" y="565"/>
                  </a:lnTo>
                  <a:lnTo>
                    <a:pt x="4797" y="0"/>
                  </a:lnTo>
                  <a:lnTo>
                    <a:pt x="4798"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74135" name="Text Box 55"/>
          <p:cNvSpPr txBox="1">
            <a:spLocks noChangeArrowheads="1"/>
          </p:cNvSpPr>
          <p:nvPr/>
        </p:nvSpPr>
        <p:spPr bwMode="auto">
          <a:xfrm>
            <a:off x="4381500" y="-284163"/>
            <a:ext cx="38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CC00"/>
                </a:solidFill>
                <a:effectLst/>
              </a:rPr>
              <a:t>o</a:t>
            </a:r>
          </a:p>
        </p:txBody>
      </p:sp>
      <p:sp>
        <p:nvSpPr>
          <p:cNvPr id="174136" name="Text Box 56"/>
          <p:cNvSpPr txBox="1">
            <a:spLocks noChangeArrowheads="1"/>
          </p:cNvSpPr>
          <p:nvPr/>
        </p:nvSpPr>
        <p:spPr bwMode="auto">
          <a:xfrm>
            <a:off x="4419600" y="6067425"/>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CC00"/>
                </a:solidFill>
                <a:effectLst/>
              </a:rPr>
              <a:t>0</a:t>
            </a:r>
          </a:p>
        </p:txBody>
      </p:sp>
      <p:sp>
        <p:nvSpPr>
          <p:cNvPr id="174137" name="Text Box 57"/>
          <p:cNvSpPr txBox="1">
            <a:spLocks noChangeArrowheads="1"/>
          </p:cNvSpPr>
          <p:nvPr/>
        </p:nvSpPr>
        <p:spPr bwMode="auto">
          <a:xfrm>
            <a:off x="3429000" y="5994400"/>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CC00"/>
                </a:solidFill>
                <a:effectLst/>
              </a:rPr>
              <a:t>1</a:t>
            </a:r>
          </a:p>
        </p:txBody>
      </p:sp>
      <p:sp>
        <p:nvSpPr>
          <p:cNvPr id="174138" name="Text Box 58"/>
          <p:cNvSpPr txBox="1">
            <a:spLocks noChangeArrowheads="1"/>
          </p:cNvSpPr>
          <p:nvPr/>
        </p:nvSpPr>
        <p:spPr bwMode="auto">
          <a:xfrm>
            <a:off x="2362200" y="57816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a:t>
            </a:r>
          </a:p>
        </p:txBody>
      </p:sp>
      <p:sp>
        <p:nvSpPr>
          <p:cNvPr id="174139" name="Text Box 59"/>
          <p:cNvSpPr txBox="1">
            <a:spLocks noChangeArrowheads="1"/>
          </p:cNvSpPr>
          <p:nvPr/>
        </p:nvSpPr>
        <p:spPr bwMode="auto">
          <a:xfrm>
            <a:off x="1371600" y="52863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3</a:t>
            </a:r>
          </a:p>
        </p:txBody>
      </p:sp>
      <p:sp>
        <p:nvSpPr>
          <p:cNvPr id="174140" name="Text Box 60"/>
          <p:cNvSpPr txBox="1">
            <a:spLocks noChangeArrowheads="1"/>
          </p:cNvSpPr>
          <p:nvPr/>
        </p:nvSpPr>
        <p:spPr bwMode="auto">
          <a:xfrm>
            <a:off x="2247900" y="60674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4</a:t>
            </a:r>
          </a:p>
        </p:txBody>
      </p:sp>
      <p:sp>
        <p:nvSpPr>
          <p:cNvPr id="174141" name="Text Box 61"/>
          <p:cNvSpPr txBox="1">
            <a:spLocks noChangeArrowheads="1"/>
          </p:cNvSpPr>
          <p:nvPr/>
        </p:nvSpPr>
        <p:spPr bwMode="auto">
          <a:xfrm>
            <a:off x="3352800" y="62198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5</a:t>
            </a:r>
          </a:p>
        </p:txBody>
      </p:sp>
      <p:sp>
        <p:nvSpPr>
          <p:cNvPr id="174142" name="Text Box 62"/>
          <p:cNvSpPr txBox="1">
            <a:spLocks noChangeArrowheads="1"/>
          </p:cNvSpPr>
          <p:nvPr/>
        </p:nvSpPr>
        <p:spPr bwMode="auto">
          <a:xfrm>
            <a:off x="4419600" y="62769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6</a:t>
            </a:r>
          </a:p>
        </p:txBody>
      </p:sp>
      <p:sp>
        <p:nvSpPr>
          <p:cNvPr id="174143" name="Text Box 63"/>
          <p:cNvSpPr txBox="1">
            <a:spLocks noChangeArrowheads="1"/>
          </p:cNvSpPr>
          <p:nvPr/>
        </p:nvSpPr>
        <p:spPr bwMode="auto">
          <a:xfrm>
            <a:off x="5467350" y="59912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7</a:t>
            </a:r>
          </a:p>
        </p:txBody>
      </p:sp>
      <p:sp>
        <p:nvSpPr>
          <p:cNvPr id="174144" name="Text Box 64"/>
          <p:cNvSpPr txBox="1">
            <a:spLocks noChangeArrowheads="1"/>
          </p:cNvSpPr>
          <p:nvPr/>
        </p:nvSpPr>
        <p:spPr bwMode="auto">
          <a:xfrm>
            <a:off x="6496050" y="57245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8</a:t>
            </a:r>
          </a:p>
        </p:txBody>
      </p:sp>
      <p:sp>
        <p:nvSpPr>
          <p:cNvPr id="174145" name="Text Box 65"/>
          <p:cNvSpPr txBox="1">
            <a:spLocks noChangeArrowheads="1"/>
          </p:cNvSpPr>
          <p:nvPr/>
        </p:nvSpPr>
        <p:spPr bwMode="auto">
          <a:xfrm>
            <a:off x="7543800" y="51720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9</a:t>
            </a:r>
          </a:p>
        </p:txBody>
      </p:sp>
      <p:sp>
        <p:nvSpPr>
          <p:cNvPr id="174146" name="Text Box 66"/>
          <p:cNvSpPr txBox="1">
            <a:spLocks noChangeArrowheads="1"/>
          </p:cNvSpPr>
          <p:nvPr/>
        </p:nvSpPr>
        <p:spPr bwMode="auto">
          <a:xfrm>
            <a:off x="6553200" y="60102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10</a:t>
            </a:r>
          </a:p>
        </p:txBody>
      </p:sp>
      <p:sp>
        <p:nvSpPr>
          <p:cNvPr id="174147" name="Text Box 67"/>
          <p:cNvSpPr txBox="1">
            <a:spLocks noChangeArrowheads="1"/>
          </p:cNvSpPr>
          <p:nvPr/>
        </p:nvSpPr>
        <p:spPr bwMode="auto">
          <a:xfrm>
            <a:off x="5486400" y="62388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11</a:t>
            </a:r>
          </a:p>
        </p:txBody>
      </p:sp>
      <p:sp>
        <p:nvSpPr>
          <p:cNvPr id="174148" name="Text Box 68"/>
          <p:cNvSpPr txBox="1">
            <a:spLocks noChangeArrowheads="1"/>
          </p:cNvSpPr>
          <p:nvPr/>
        </p:nvSpPr>
        <p:spPr bwMode="auto">
          <a:xfrm>
            <a:off x="4362450" y="65055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12</a:t>
            </a:r>
          </a:p>
        </p:txBody>
      </p:sp>
      <p:sp>
        <p:nvSpPr>
          <p:cNvPr id="174149" name="Text Box 69"/>
          <p:cNvSpPr txBox="1">
            <a:spLocks noChangeArrowheads="1"/>
          </p:cNvSpPr>
          <p:nvPr/>
        </p:nvSpPr>
        <p:spPr bwMode="auto">
          <a:xfrm>
            <a:off x="3200400" y="64674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13</a:t>
            </a:r>
          </a:p>
        </p:txBody>
      </p:sp>
      <p:sp>
        <p:nvSpPr>
          <p:cNvPr id="174150" name="Text Box 70"/>
          <p:cNvSpPr txBox="1">
            <a:spLocks noChangeArrowheads="1"/>
          </p:cNvSpPr>
          <p:nvPr/>
        </p:nvSpPr>
        <p:spPr bwMode="auto">
          <a:xfrm>
            <a:off x="2076450" y="63150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14</a:t>
            </a:r>
          </a:p>
        </p:txBody>
      </p:sp>
      <p:sp>
        <p:nvSpPr>
          <p:cNvPr id="174151" name="Text Box 71"/>
          <p:cNvSpPr txBox="1">
            <a:spLocks noChangeArrowheads="1"/>
          </p:cNvSpPr>
          <p:nvPr/>
        </p:nvSpPr>
        <p:spPr bwMode="auto">
          <a:xfrm>
            <a:off x="1143000" y="55530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15</a:t>
            </a:r>
          </a:p>
        </p:txBody>
      </p:sp>
      <p:sp>
        <p:nvSpPr>
          <p:cNvPr id="174152" name="Text Box 72"/>
          <p:cNvSpPr txBox="1">
            <a:spLocks noChangeArrowheads="1"/>
          </p:cNvSpPr>
          <p:nvPr/>
        </p:nvSpPr>
        <p:spPr bwMode="auto">
          <a:xfrm>
            <a:off x="1866900" y="65055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16</a:t>
            </a:r>
          </a:p>
        </p:txBody>
      </p:sp>
      <p:sp>
        <p:nvSpPr>
          <p:cNvPr id="174153" name="Text Box 73"/>
          <p:cNvSpPr txBox="1">
            <a:spLocks noChangeArrowheads="1"/>
          </p:cNvSpPr>
          <p:nvPr/>
        </p:nvSpPr>
        <p:spPr bwMode="auto">
          <a:xfrm>
            <a:off x="3505200" y="64674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17</a:t>
            </a:r>
          </a:p>
        </p:txBody>
      </p:sp>
      <p:sp>
        <p:nvSpPr>
          <p:cNvPr id="174154" name="Text Box 74"/>
          <p:cNvSpPr txBox="1">
            <a:spLocks noChangeArrowheads="1"/>
          </p:cNvSpPr>
          <p:nvPr/>
        </p:nvSpPr>
        <p:spPr bwMode="auto">
          <a:xfrm>
            <a:off x="4038600" y="64865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18</a:t>
            </a:r>
          </a:p>
        </p:txBody>
      </p:sp>
      <p:sp>
        <p:nvSpPr>
          <p:cNvPr id="174155" name="Text Box 75"/>
          <p:cNvSpPr txBox="1">
            <a:spLocks noChangeArrowheads="1"/>
          </p:cNvSpPr>
          <p:nvPr/>
        </p:nvSpPr>
        <p:spPr bwMode="auto">
          <a:xfrm>
            <a:off x="5638800" y="64865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19</a:t>
            </a:r>
          </a:p>
        </p:txBody>
      </p:sp>
      <p:sp>
        <p:nvSpPr>
          <p:cNvPr id="174156" name="Text Box 76"/>
          <p:cNvSpPr txBox="1">
            <a:spLocks noChangeArrowheads="1"/>
          </p:cNvSpPr>
          <p:nvPr/>
        </p:nvSpPr>
        <p:spPr bwMode="auto">
          <a:xfrm>
            <a:off x="6705600" y="62579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20</a:t>
            </a:r>
          </a:p>
        </p:txBody>
      </p:sp>
      <p:sp>
        <p:nvSpPr>
          <p:cNvPr id="174157" name="Text Box 77"/>
          <p:cNvSpPr txBox="1">
            <a:spLocks noChangeArrowheads="1"/>
          </p:cNvSpPr>
          <p:nvPr/>
        </p:nvSpPr>
        <p:spPr bwMode="auto">
          <a:xfrm>
            <a:off x="7696200" y="54768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21</a:t>
            </a:r>
          </a:p>
        </p:txBody>
      </p:sp>
      <p:sp>
        <p:nvSpPr>
          <p:cNvPr id="174158" name="Text Box 78"/>
          <p:cNvSpPr txBox="1">
            <a:spLocks noChangeArrowheads="1"/>
          </p:cNvSpPr>
          <p:nvPr/>
        </p:nvSpPr>
        <p:spPr bwMode="auto">
          <a:xfrm>
            <a:off x="6915150" y="64865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22</a:t>
            </a:r>
          </a:p>
        </p:txBody>
      </p:sp>
      <p:sp>
        <p:nvSpPr>
          <p:cNvPr id="174159" name="Text Box 79"/>
          <p:cNvSpPr txBox="1">
            <a:spLocks noChangeArrowheads="1"/>
          </p:cNvSpPr>
          <p:nvPr/>
        </p:nvSpPr>
        <p:spPr bwMode="auto">
          <a:xfrm>
            <a:off x="5943600" y="64674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23</a:t>
            </a:r>
          </a:p>
        </p:txBody>
      </p:sp>
      <p:sp>
        <p:nvSpPr>
          <p:cNvPr id="174160" name="Text Box 80"/>
          <p:cNvSpPr txBox="1">
            <a:spLocks noChangeArrowheads="1"/>
          </p:cNvSpPr>
          <p:nvPr/>
        </p:nvSpPr>
        <p:spPr bwMode="auto">
          <a:xfrm>
            <a:off x="4648200" y="64674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CC00"/>
                </a:solidFill>
                <a:effectLst/>
              </a:rPr>
              <a:t>24</a:t>
            </a:r>
          </a:p>
        </p:txBody>
      </p:sp>
      <p:sp>
        <p:nvSpPr>
          <p:cNvPr id="174161" name="Freeform 81"/>
          <p:cNvSpPr>
            <a:spLocks/>
          </p:cNvSpPr>
          <p:nvPr/>
        </p:nvSpPr>
        <p:spPr bwMode="auto">
          <a:xfrm>
            <a:off x="4572000" y="2876550"/>
            <a:ext cx="471488" cy="287338"/>
          </a:xfrm>
          <a:custGeom>
            <a:avLst/>
            <a:gdLst>
              <a:gd name="T0" fmla="*/ 0 w 1218"/>
              <a:gd name="T1" fmla="*/ 745 h 745"/>
              <a:gd name="T2" fmla="*/ 627 w 1218"/>
              <a:gd name="T3" fmla="*/ 403 h 745"/>
              <a:gd name="T4" fmla="*/ 1217 w 1218"/>
              <a:gd name="T5" fmla="*/ 0 h 745"/>
              <a:gd name="T6" fmla="*/ 1218 w 1218"/>
              <a:gd name="T7" fmla="*/ 0 h 745"/>
            </a:gdLst>
            <a:ahLst/>
            <a:cxnLst>
              <a:cxn ang="0">
                <a:pos x="T0" y="T1"/>
              </a:cxn>
              <a:cxn ang="0">
                <a:pos x="T2" y="T3"/>
              </a:cxn>
              <a:cxn ang="0">
                <a:pos x="T4" y="T5"/>
              </a:cxn>
              <a:cxn ang="0">
                <a:pos x="T6" y="T7"/>
              </a:cxn>
            </a:cxnLst>
            <a:rect l="0" t="0" r="r" b="b"/>
            <a:pathLst>
              <a:path w="1218" h="745">
                <a:moveTo>
                  <a:pt x="0" y="745"/>
                </a:moveTo>
                <a:lnTo>
                  <a:pt x="627" y="403"/>
                </a:lnTo>
                <a:lnTo>
                  <a:pt x="1217" y="0"/>
                </a:lnTo>
                <a:lnTo>
                  <a:pt x="1218"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2" name="Freeform 82"/>
          <p:cNvSpPr>
            <a:spLocks/>
          </p:cNvSpPr>
          <p:nvPr/>
        </p:nvSpPr>
        <p:spPr bwMode="auto">
          <a:xfrm>
            <a:off x="4572000" y="196850"/>
            <a:ext cx="3175" cy="5937250"/>
          </a:xfrm>
          <a:custGeom>
            <a:avLst/>
            <a:gdLst>
              <a:gd name="T0" fmla="*/ 0 w 1"/>
              <a:gd name="T1" fmla="*/ 0 h 15320"/>
              <a:gd name="T2" fmla="*/ 0 w 1"/>
              <a:gd name="T3" fmla="*/ 15320 h 15320"/>
              <a:gd name="T4" fmla="*/ 1 w 1"/>
              <a:gd name="T5" fmla="*/ 15320 h 15320"/>
            </a:gdLst>
            <a:ahLst/>
            <a:cxnLst>
              <a:cxn ang="0">
                <a:pos x="T0" y="T1"/>
              </a:cxn>
              <a:cxn ang="0">
                <a:pos x="T2" y="T3"/>
              </a:cxn>
              <a:cxn ang="0">
                <a:pos x="T4" y="T5"/>
              </a:cxn>
            </a:cxnLst>
            <a:rect l="0" t="0" r="r" b="b"/>
            <a:pathLst>
              <a:path w="1" h="15320">
                <a:moveTo>
                  <a:pt x="0" y="0"/>
                </a:moveTo>
                <a:lnTo>
                  <a:pt x="0" y="15320"/>
                </a:lnTo>
                <a:lnTo>
                  <a:pt x="1" y="1532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3" name="Freeform 83"/>
          <p:cNvSpPr>
            <a:spLocks/>
          </p:cNvSpPr>
          <p:nvPr/>
        </p:nvSpPr>
        <p:spPr bwMode="auto">
          <a:xfrm>
            <a:off x="4572000" y="1682750"/>
            <a:ext cx="301625" cy="219075"/>
          </a:xfrm>
          <a:custGeom>
            <a:avLst/>
            <a:gdLst>
              <a:gd name="T0" fmla="*/ 0 w 776"/>
              <a:gd name="T1" fmla="*/ 0 h 570"/>
              <a:gd name="T2" fmla="*/ 370 w 776"/>
              <a:gd name="T3" fmla="*/ 308 h 570"/>
              <a:gd name="T4" fmla="*/ 775 w 776"/>
              <a:gd name="T5" fmla="*/ 570 h 570"/>
              <a:gd name="T6" fmla="*/ 776 w 776"/>
              <a:gd name="T7" fmla="*/ 570 h 570"/>
            </a:gdLst>
            <a:ahLst/>
            <a:cxnLst>
              <a:cxn ang="0">
                <a:pos x="T0" y="T1"/>
              </a:cxn>
              <a:cxn ang="0">
                <a:pos x="T2" y="T3"/>
              </a:cxn>
              <a:cxn ang="0">
                <a:pos x="T4" y="T5"/>
              </a:cxn>
              <a:cxn ang="0">
                <a:pos x="T6" y="T7"/>
              </a:cxn>
            </a:cxnLst>
            <a:rect l="0" t="0" r="r" b="b"/>
            <a:pathLst>
              <a:path w="776" h="570">
                <a:moveTo>
                  <a:pt x="0" y="0"/>
                </a:moveTo>
                <a:lnTo>
                  <a:pt x="370" y="308"/>
                </a:lnTo>
                <a:lnTo>
                  <a:pt x="775" y="570"/>
                </a:lnTo>
                <a:lnTo>
                  <a:pt x="776" y="57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4" name="Freeform 84"/>
          <p:cNvSpPr>
            <a:spLocks/>
          </p:cNvSpPr>
          <p:nvPr/>
        </p:nvSpPr>
        <p:spPr bwMode="auto">
          <a:xfrm>
            <a:off x="5418138" y="2124075"/>
            <a:ext cx="266700" cy="396875"/>
          </a:xfrm>
          <a:custGeom>
            <a:avLst/>
            <a:gdLst>
              <a:gd name="T0" fmla="*/ 0 w 689"/>
              <a:gd name="T1" fmla="*/ 1024 h 1024"/>
              <a:gd name="T2" fmla="*/ 370 w 689"/>
              <a:gd name="T3" fmla="*/ 530 h 1024"/>
              <a:gd name="T4" fmla="*/ 688 w 689"/>
              <a:gd name="T5" fmla="*/ 0 h 1024"/>
              <a:gd name="T6" fmla="*/ 689 w 689"/>
              <a:gd name="T7" fmla="*/ 0 h 1024"/>
            </a:gdLst>
            <a:ahLst/>
            <a:cxnLst>
              <a:cxn ang="0">
                <a:pos x="T0" y="T1"/>
              </a:cxn>
              <a:cxn ang="0">
                <a:pos x="T2" y="T3"/>
              </a:cxn>
              <a:cxn ang="0">
                <a:pos x="T4" y="T5"/>
              </a:cxn>
              <a:cxn ang="0">
                <a:pos x="T6" y="T7"/>
              </a:cxn>
            </a:cxnLst>
            <a:rect l="0" t="0" r="r" b="b"/>
            <a:pathLst>
              <a:path w="689" h="1024">
                <a:moveTo>
                  <a:pt x="0" y="1024"/>
                </a:moveTo>
                <a:lnTo>
                  <a:pt x="370" y="530"/>
                </a:lnTo>
                <a:lnTo>
                  <a:pt x="688" y="0"/>
                </a:lnTo>
                <a:lnTo>
                  <a:pt x="689"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5" name="Freeform 85"/>
          <p:cNvSpPr>
            <a:spLocks/>
          </p:cNvSpPr>
          <p:nvPr/>
        </p:nvSpPr>
        <p:spPr bwMode="auto">
          <a:xfrm>
            <a:off x="5043488" y="2520950"/>
            <a:ext cx="374650" cy="355600"/>
          </a:xfrm>
          <a:custGeom>
            <a:avLst/>
            <a:gdLst>
              <a:gd name="T0" fmla="*/ 0 w 965"/>
              <a:gd name="T1" fmla="*/ 916 h 916"/>
              <a:gd name="T2" fmla="*/ 505 w 965"/>
              <a:gd name="T3" fmla="*/ 482 h 916"/>
              <a:gd name="T4" fmla="*/ 964 w 965"/>
              <a:gd name="T5" fmla="*/ 0 h 916"/>
              <a:gd name="T6" fmla="*/ 965 w 965"/>
              <a:gd name="T7" fmla="*/ 0 h 916"/>
            </a:gdLst>
            <a:ahLst/>
            <a:cxnLst>
              <a:cxn ang="0">
                <a:pos x="T0" y="T1"/>
              </a:cxn>
              <a:cxn ang="0">
                <a:pos x="T2" y="T3"/>
              </a:cxn>
              <a:cxn ang="0">
                <a:pos x="T4" y="T5"/>
              </a:cxn>
              <a:cxn ang="0">
                <a:pos x="T6" y="T7"/>
              </a:cxn>
            </a:cxnLst>
            <a:rect l="0" t="0" r="r" b="b"/>
            <a:pathLst>
              <a:path w="965" h="916">
                <a:moveTo>
                  <a:pt x="0" y="916"/>
                </a:moveTo>
                <a:lnTo>
                  <a:pt x="505" y="482"/>
                </a:lnTo>
                <a:lnTo>
                  <a:pt x="964" y="0"/>
                </a:lnTo>
                <a:lnTo>
                  <a:pt x="965"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6" name="Freeform 86"/>
          <p:cNvSpPr>
            <a:spLocks/>
          </p:cNvSpPr>
          <p:nvPr/>
        </p:nvSpPr>
        <p:spPr bwMode="auto">
          <a:xfrm>
            <a:off x="4357688" y="1416050"/>
            <a:ext cx="214312" cy="266700"/>
          </a:xfrm>
          <a:custGeom>
            <a:avLst/>
            <a:gdLst>
              <a:gd name="T0" fmla="*/ 0 w 555"/>
              <a:gd name="T1" fmla="*/ 0 h 687"/>
              <a:gd name="T2" fmla="*/ 256 w 555"/>
              <a:gd name="T3" fmla="*/ 361 h 687"/>
              <a:gd name="T4" fmla="*/ 554 w 555"/>
              <a:gd name="T5" fmla="*/ 687 h 687"/>
              <a:gd name="T6" fmla="*/ 555 w 555"/>
              <a:gd name="T7" fmla="*/ 687 h 687"/>
            </a:gdLst>
            <a:ahLst/>
            <a:cxnLst>
              <a:cxn ang="0">
                <a:pos x="T0" y="T1"/>
              </a:cxn>
              <a:cxn ang="0">
                <a:pos x="T2" y="T3"/>
              </a:cxn>
              <a:cxn ang="0">
                <a:pos x="T4" y="T5"/>
              </a:cxn>
              <a:cxn ang="0">
                <a:pos x="T6" y="T7"/>
              </a:cxn>
            </a:cxnLst>
            <a:rect l="0" t="0" r="r" b="b"/>
            <a:pathLst>
              <a:path w="555" h="687">
                <a:moveTo>
                  <a:pt x="0" y="0"/>
                </a:moveTo>
                <a:lnTo>
                  <a:pt x="256" y="361"/>
                </a:lnTo>
                <a:lnTo>
                  <a:pt x="554" y="687"/>
                </a:lnTo>
                <a:lnTo>
                  <a:pt x="555" y="687"/>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7" name="Freeform 87"/>
          <p:cNvSpPr>
            <a:spLocks/>
          </p:cNvSpPr>
          <p:nvPr/>
        </p:nvSpPr>
        <p:spPr bwMode="auto">
          <a:xfrm>
            <a:off x="4198938" y="838200"/>
            <a:ext cx="34925" cy="288925"/>
          </a:xfrm>
          <a:custGeom>
            <a:avLst/>
            <a:gdLst>
              <a:gd name="T0" fmla="*/ 0 w 86"/>
              <a:gd name="T1" fmla="*/ 0 h 741"/>
              <a:gd name="T2" fmla="*/ 16 w 86"/>
              <a:gd name="T3" fmla="*/ 374 h 741"/>
              <a:gd name="T4" fmla="*/ 85 w 86"/>
              <a:gd name="T5" fmla="*/ 741 h 741"/>
              <a:gd name="T6" fmla="*/ 86 w 86"/>
              <a:gd name="T7" fmla="*/ 741 h 741"/>
            </a:gdLst>
            <a:ahLst/>
            <a:cxnLst>
              <a:cxn ang="0">
                <a:pos x="T0" y="T1"/>
              </a:cxn>
              <a:cxn ang="0">
                <a:pos x="T2" y="T3"/>
              </a:cxn>
              <a:cxn ang="0">
                <a:pos x="T4" y="T5"/>
              </a:cxn>
              <a:cxn ang="0">
                <a:pos x="T6" y="T7"/>
              </a:cxn>
            </a:cxnLst>
            <a:rect l="0" t="0" r="r" b="b"/>
            <a:pathLst>
              <a:path w="86" h="741">
                <a:moveTo>
                  <a:pt x="0" y="0"/>
                </a:moveTo>
                <a:lnTo>
                  <a:pt x="16" y="374"/>
                </a:lnTo>
                <a:lnTo>
                  <a:pt x="85" y="741"/>
                </a:lnTo>
                <a:lnTo>
                  <a:pt x="86" y="741"/>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68" name="Freeform 88"/>
          <p:cNvSpPr>
            <a:spLocks/>
          </p:cNvSpPr>
          <p:nvPr/>
        </p:nvSpPr>
        <p:spPr bwMode="auto">
          <a:xfrm>
            <a:off x="4233863" y="1127125"/>
            <a:ext cx="123825" cy="288925"/>
          </a:xfrm>
          <a:custGeom>
            <a:avLst/>
            <a:gdLst>
              <a:gd name="T0" fmla="*/ 0 w 319"/>
              <a:gd name="T1" fmla="*/ 0 h 744"/>
              <a:gd name="T2" fmla="*/ 135 w 319"/>
              <a:gd name="T3" fmla="*/ 383 h 744"/>
              <a:gd name="T4" fmla="*/ 318 w 319"/>
              <a:gd name="T5" fmla="*/ 744 h 744"/>
              <a:gd name="T6" fmla="*/ 319 w 319"/>
              <a:gd name="T7" fmla="*/ 744 h 744"/>
            </a:gdLst>
            <a:ahLst/>
            <a:cxnLst>
              <a:cxn ang="0">
                <a:pos x="T0" y="T1"/>
              </a:cxn>
              <a:cxn ang="0">
                <a:pos x="T2" y="T3"/>
              </a:cxn>
              <a:cxn ang="0">
                <a:pos x="T4" y="T5"/>
              </a:cxn>
              <a:cxn ang="0">
                <a:pos x="T6" y="T7"/>
              </a:cxn>
            </a:cxnLst>
            <a:rect l="0" t="0" r="r" b="b"/>
            <a:pathLst>
              <a:path w="319" h="744">
                <a:moveTo>
                  <a:pt x="0" y="0"/>
                </a:moveTo>
                <a:lnTo>
                  <a:pt x="135" y="383"/>
                </a:lnTo>
                <a:lnTo>
                  <a:pt x="318" y="744"/>
                </a:lnTo>
                <a:lnTo>
                  <a:pt x="319" y="74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74169" name="Group 89"/>
          <p:cNvGrpSpPr>
            <a:grpSpLocks/>
          </p:cNvGrpSpPr>
          <p:nvPr/>
        </p:nvGrpSpPr>
        <p:grpSpPr bwMode="auto">
          <a:xfrm>
            <a:off x="4152900" y="196850"/>
            <a:ext cx="965200" cy="6038850"/>
            <a:chOff x="2616" y="178"/>
            <a:chExt cx="608" cy="3804"/>
          </a:xfrm>
        </p:grpSpPr>
        <p:sp>
          <p:nvSpPr>
            <p:cNvPr id="174170" name="Text Box 90"/>
            <p:cNvSpPr txBox="1">
              <a:spLocks noChangeArrowheads="1"/>
            </p:cNvSpPr>
            <p:nvPr/>
          </p:nvSpPr>
          <p:spPr bwMode="auto">
            <a:xfrm>
              <a:off x="2616" y="3648"/>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CC00"/>
                  </a:solidFill>
                  <a:effectLst/>
                </a:rPr>
                <a:t>23</a:t>
              </a:r>
            </a:p>
          </p:txBody>
        </p:sp>
        <p:sp>
          <p:nvSpPr>
            <p:cNvPr id="174171" name="Text Box 91"/>
            <p:cNvSpPr txBox="1">
              <a:spLocks noChangeArrowheads="1"/>
            </p:cNvSpPr>
            <p:nvPr/>
          </p:nvSpPr>
          <p:spPr bwMode="auto">
            <a:xfrm>
              <a:off x="2652" y="208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13</a:t>
              </a:r>
            </a:p>
          </p:txBody>
        </p:sp>
        <p:sp>
          <p:nvSpPr>
            <p:cNvPr id="174172" name="Text Box 92"/>
            <p:cNvSpPr txBox="1">
              <a:spLocks noChangeArrowheads="1"/>
            </p:cNvSpPr>
            <p:nvPr/>
          </p:nvSpPr>
          <p:spPr bwMode="auto">
            <a:xfrm>
              <a:off x="2868" y="349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22</a:t>
              </a:r>
            </a:p>
          </p:txBody>
        </p:sp>
        <p:sp>
          <p:nvSpPr>
            <p:cNvPr id="174173" name="Text Box 93"/>
            <p:cNvSpPr txBox="1">
              <a:spLocks noChangeArrowheads="1"/>
            </p:cNvSpPr>
            <p:nvPr/>
          </p:nvSpPr>
          <p:spPr bwMode="auto">
            <a:xfrm>
              <a:off x="2856" y="373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CC00"/>
                  </a:solidFill>
                  <a:effectLst/>
                </a:rPr>
                <a:t>24</a:t>
              </a:r>
            </a:p>
          </p:txBody>
        </p:sp>
        <p:sp>
          <p:nvSpPr>
            <p:cNvPr id="174174" name="Freeform 94"/>
            <p:cNvSpPr>
              <a:spLocks/>
            </p:cNvSpPr>
            <p:nvPr/>
          </p:nvSpPr>
          <p:spPr bwMode="auto">
            <a:xfrm>
              <a:off x="2872" y="326"/>
              <a:ext cx="16" cy="14"/>
            </a:xfrm>
            <a:custGeom>
              <a:avLst/>
              <a:gdLst>
                <a:gd name="T0" fmla="*/ 59 w 60"/>
                <a:gd name="T1" fmla="*/ 29 h 58"/>
                <a:gd name="T2" fmla="*/ 51 w 60"/>
                <a:gd name="T3" fmla="*/ 8 h 58"/>
                <a:gd name="T4" fmla="*/ 30 w 60"/>
                <a:gd name="T5" fmla="*/ 0 h 58"/>
                <a:gd name="T6" fmla="*/ 8 w 60"/>
                <a:gd name="T7" fmla="*/ 8 h 58"/>
                <a:gd name="T8" fmla="*/ 0 w 60"/>
                <a:gd name="T9" fmla="*/ 29 h 58"/>
                <a:gd name="T10" fmla="*/ 8 w 60"/>
                <a:gd name="T11" fmla="*/ 49 h 58"/>
                <a:gd name="T12" fmla="*/ 30 w 60"/>
                <a:gd name="T13" fmla="*/ 58 h 58"/>
                <a:gd name="T14" fmla="*/ 51 w 60"/>
                <a:gd name="T15" fmla="*/ 49 h 58"/>
                <a:gd name="T16" fmla="*/ 59 w 60"/>
                <a:gd name="T17" fmla="*/ 29 h 58"/>
                <a:gd name="T18" fmla="*/ 60 w 60"/>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9"/>
                  </a:moveTo>
                  <a:lnTo>
                    <a:pt x="51" y="8"/>
                  </a:lnTo>
                  <a:lnTo>
                    <a:pt x="30" y="0"/>
                  </a:lnTo>
                  <a:lnTo>
                    <a:pt x="8" y="8"/>
                  </a:lnTo>
                  <a:lnTo>
                    <a:pt x="0" y="29"/>
                  </a:lnTo>
                  <a:lnTo>
                    <a:pt x="8" y="49"/>
                  </a:lnTo>
                  <a:lnTo>
                    <a:pt x="30" y="58"/>
                  </a:lnTo>
                  <a:lnTo>
                    <a:pt x="51" y="49"/>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75" name="Freeform 95"/>
            <p:cNvSpPr>
              <a:spLocks/>
            </p:cNvSpPr>
            <p:nvPr/>
          </p:nvSpPr>
          <p:spPr bwMode="auto">
            <a:xfrm>
              <a:off x="2872" y="483"/>
              <a:ext cx="16" cy="14"/>
            </a:xfrm>
            <a:custGeom>
              <a:avLst/>
              <a:gdLst>
                <a:gd name="T0" fmla="*/ 59 w 60"/>
                <a:gd name="T1" fmla="*/ 29 h 59"/>
                <a:gd name="T2" fmla="*/ 51 w 60"/>
                <a:gd name="T3" fmla="*/ 9 h 59"/>
                <a:gd name="T4" fmla="*/ 30 w 60"/>
                <a:gd name="T5" fmla="*/ 0 h 59"/>
                <a:gd name="T6" fmla="*/ 8 w 60"/>
                <a:gd name="T7" fmla="*/ 9 h 59"/>
                <a:gd name="T8" fmla="*/ 0 w 60"/>
                <a:gd name="T9" fmla="*/ 29 h 59"/>
                <a:gd name="T10" fmla="*/ 8 w 60"/>
                <a:gd name="T11" fmla="*/ 50 h 59"/>
                <a:gd name="T12" fmla="*/ 30 w 60"/>
                <a:gd name="T13" fmla="*/ 59 h 59"/>
                <a:gd name="T14" fmla="*/ 51 w 60"/>
                <a:gd name="T15" fmla="*/ 50 h 59"/>
                <a:gd name="T16" fmla="*/ 59 w 60"/>
                <a:gd name="T17" fmla="*/ 29 h 59"/>
                <a:gd name="T18" fmla="*/ 6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29"/>
                  </a:moveTo>
                  <a:lnTo>
                    <a:pt x="51" y="9"/>
                  </a:lnTo>
                  <a:lnTo>
                    <a:pt x="30" y="0"/>
                  </a:lnTo>
                  <a:lnTo>
                    <a:pt x="8" y="9"/>
                  </a:lnTo>
                  <a:lnTo>
                    <a:pt x="0" y="29"/>
                  </a:lnTo>
                  <a:lnTo>
                    <a:pt x="8" y="50"/>
                  </a:lnTo>
                  <a:lnTo>
                    <a:pt x="30" y="59"/>
                  </a:lnTo>
                  <a:lnTo>
                    <a:pt x="51" y="50"/>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76" name="Freeform 96"/>
            <p:cNvSpPr>
              <a:spLocks/>
            </p:cNvSpPr>
            <p:nvPr/>
          </p:nvSpPr>
          <p:spPr bwMode="auto">
            <a:xfrm>
              <a:off x="2872" y="638"/>
              <a:ext cx="16" cy="14"/>
            </a:xfrm>
            <a:custGeom>
              <a:avLst/>
              <a:gdLst>
                <a:gd name="T0" fmla="*/ 59 w 60"/>
                <a:gd name="T1" fmla="*/ 28 h 58"/>
                <a:gd name="T2" fmla="*/ 51 w 60"/>
                <a:gd name="T3" fmla="*/ 8 h 58"/>
                <a:gd name="T4" fmla="*/ 30 w 60"/>
                <a:gd name="T5" fmla="*/ 0 h 58"/>
                <a:gd name="T6" fmla="*/ 8 w 60"/>
                <a:gd name="T7" fmla="*/ 8 h 58"/>
                <a:gd name="T8" fmla="*/ 0 w 60"/>
                <a:gd name="T9" fmla="*/ 28 h 58"/>
                <a:gd name="T10" fmla="*/ 8 w 60"/>
                <a:gd name="T11" fmla="*/ 50 h 58"/>
                <a:gd name="T12" fmla="*/ 30 w 60"/>
                <a:gd name="T13" fmla="*/ 58 h 58"/>
                <a:gd name="T14" fmla="*/ 51 w 60"/>
                <a:gd name="T15" fmla="*/ 50 h 58"/>
                <a:gd name="T16" fmla="*/ 59 w 60"/>
                <a:gd name="T17" fmla="*/ 28 h 58"/>
                <a:gd name="T18" fmla="*/ 60 w 60"/>
                <a:gd name="T19"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8"/>
                  </a:moveTo>
                  <a:lnTo>
                    <a:pt x="51" y="8"/>
                  </a:lnTo>
                  <a:lnTo>
                    <a:pt x="30" y="0"/>
                  </a:lnTo>
                  <a:lnTo>
                    <a:pt x="8" y="8"/>
                  </a:lnTo>
                  <a:lnTo>
                    <a:pt x="0" y="28"/>
                  </a:lnTo>
                  <a:lnTo>
                    <a:pt x="8" y="50"/>
                  </a:lnTo>
                  <a:lnTo>
                    <a:pt x="30" y="58"/>
                  </a:lnTo>
                  <a:lnTo>
                    <a:pt x="51" y="50"/>
                  </a:lnTo>
                  <a:lnTo>
                    <a:pt x="59" y="28"/>
                  </a:lnTo>
                  <a:lnTo>
                    <a:pt x="60" y="2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77" name="Freeform 97"/>
            <p:cNvSpPr>
              <a:spLocks/>
            </p:cNvSpPr>
            <p:nvPr/>
          </p:nvSpPr>
          <p:spPr bwMode="auto">
            <a:xfrm>
              <a:off x="2872" y="793"/>
              <a:ext cx="16" cy="16"/>
            </a:xfrm>
            <a:custGeom>
              <a:avLst/>
              <a:gdLst>
                <a:gd name="T0" fmla="*/ 59 w 60"/>
                <a:gd name="T1" fmla="*/ 30 h 60"/>
                <a:gd name="T2" fmla="*/ 51 w 60"/>
                <a:gd name="T3" fmla="*/ 9 h 60"/>
                <a:gd name="T4" fmla="*/ 30 w 60"/>
                <a:gd name="T5" fmla="*/ 0 h 60"/>
                <a:gd name="T6" fmla="*/ 8 w 60"/>
                <a:gd name="T7" fmla="*/ 9 h 60"/>
                <a:gd name="T8" fmla="*/ 0 w 60"/>
                <a:gd name="T9" fmla="*/ 30 h 60"/>
                <a:gd name="T10" fmla="*/ 8 w 60"/>
                <a:gd name="T11" fmla="*/ 51 h 60"/>
                <a:gd name="T12" fmla="*/ 30 w 60"/>
                <a:gd name="T13" fmla="*/ 60 h 60"/>
                <a:gd name="T14" fmla="*/ 51 w 60"/>
                <a:gd name="T15" fmla="*/ 51 h 60"/>
                <a:gd name="T16" fmla="*/ 59 w 60"/>
                <a:gd name="T17" fmla="*/ 30 h 60"/>
                <a:gd name="T18" fmla="*/ 60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0"/>
                  </a:moveTo>
                  <a:lnTo>
                    <a:pt x="51" y="9"/>
                  </a:lnTo>
                  <a:lnTo>
                    <a:pt x="30" y="0"/>
                  </a:lnTo>
                  <a:lnTo>
                    <a:pt x="8" y="9"/>
                  </a:lnTo>
                  <a:lnTo>
                    <a:pt x="0" y="30"/>
                  </a:lnTo>
                  <a:lnTo>
                    <a:pt x="8" y="51"/>
                  </a:lnTo>
                  <a:lnTo>
                    <a:pt x="30" y="60"/>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78" name="Freeform 98"/>
            <p:cNvSpPr>
              <a:spLocks/>
            </p:cNvSpPr>
            <p:nvPr/>
          </p:nvSpPr>
          <p:spPr bwMode="auto">
            <a:xfrm>
              <a:off x="2872" y="949"/>
              <a:ext cx="16" cy="14"/>
            </a:xfrm>
            <a:custGeom>
              <a:avLst/>
              <a:gdLst>
                <a:gd name="T0" fmla="*/ 59 w 60"/>
                <a:gd name="T1" fmla="*/ 30 h 58"/>
                <a:gd name="T2" fmla="*/ 51 w 60"/>
                <a:gd name="T3" fmla="*/ 8 h 58"/>
                <a:gd name="T4" fmla="*/ 30 w 60"/>
                <a:gd name="T5" fmla="*/ 0 h 58"/>
                <a:gd name="T6" fmla="*/ 8 w 60"/>
                <a:gd name="T7" fmla="*/ 8 h 58"/>
                <a:gd name="T8" fmla="*/ 0 w 60"/>
                <a:gd name="T9" fmla="*/ 30 h 58"/>
                <a:gd name="T10" fmla="*/ 8 w 60"/>
                <a:gd name="T11" fmla="*/ 50 h 58"/>
                <a:gd name="T12" fmla="*/ 30 w 60"/>
                <a:gd name="T13" fmla="*/ 58 h 58"/>
                <a:gd name="T14" fmla="*/ 51 w 60"/>
                <a:gd name="T15" fmla="*/ 50 h 58"/>
                <a:gd name="T16" fmla="*/ 59 w 60"/>
                <a:gd name="T17" fmla="*/ 30 h 58"/>
                <a:gd name="T18" fmla="*/ 60 w 60"/>
                <a:gd name="T1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30"/>
                  </a:moveTo>
                  <a:lnTo>
                    <a:pt x="51" y="8"/>
                  </a:lnTo>
                  <a:lnTo>
                    <a:pt x="30" y="0"/>
                  </a:lnTo>
                  <a:lnTo>
                    <a:pt x="8" y="8"/>
                  </a:lnTo>
                  <a:lnTo>
                    <a:pt x="0" y="30"/>
                  </a:lnTo>
                  <a:lnTo>
                    <a:pt x="8" y="50"/>
                  </a:lnTo>
                  <a:lnTo>
                    <a:pt x="30" y="58"/>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79" name="Freeform 99"/>
            <p:cNvSpPr>
              <a:spLocks/>
            </p:cNvSpPr>
            <p:nvPr/>
          </p:nvSpPr>
          <p:spPr bwMode="auto">
            <a:xfrm>
              <a:off x="2872" y="1106"/>
              <a:ext cx="16" cy="14"/>
            </a:xfrm>
            <a:custGeom>
              <a:avLst/>
              <a:gdLst>
                <a:gd name="T0" fmla="*/ 59 w 60"/>
                <a:gd name="T1" fmla="*/ 30 h 59"/>
                <a:gd name="T2" fmla="*/ 51 w 60"/>
                <a:gd name="T3" fmla="*/ 9 h 59"/>
                <a:gd name="T4" fmla="*/ 30 w 60"/>
                <a:gd name="T5" fmla="*/ 0 h 59"/>
                <a:gd name="T6" fmla="*/ 8 w 60"/>
                <a:gd name="T7" fmla="*/ 9 h 59"/>
                <a:gd name="T8" fmla="*/ 0 w 60"/>
                <a:gd name="T9" fmla="*/ 30 h 59"/>
                <a:gd name="T10" fmla="*/ 8 w 60"/>
                <a:gd name="T11" fmla="*/ 50 h 59"/>
                <a:gd name="T12" fmla="*/ 30 w 60"/>
                <a:gd name="T13" fmla="*/ 59 h 59"/>
                <a:gd name="T14" fmla="*/ 51 w 60"/>
                <a:gd name="T15" fmla="*/ 50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9"/>
                  </a:lnTo>
                  <a:lnTo>
                    <a:pt x="30" y="0"/>
                  </a:lnTo>
                  <a:lnTo>
                    <a:pt x="8" y="9"/>
                  </a:lnTo>
                  <a:lnTo>
                    <a:pt x="0" y="30"/>
                  </a:lnTo>
                  <a:lnTo>
                    <a:pt x="8" y="50"/>
                  </a:lnTo>
                  <a:lnTo>
                    <a:pt x="30" y="59"/>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0" name="Freeform 100"/>
            <p:cNvSpPr>
              <a:spLocks/>
            </p:cNvSpPr>
            <p:nvPr/>
          </p:nvSpPr>
          <p:spPr bwMode="auto">
            <a:xfrm>
              <a:off x="2872" y="1262"/>
              <a:ext cx="16" cy="13"/>
            </a:xfrm>
            <a:custGeom>
              <a:avLst/>
              <a:gdLst>
                <a:gd name="T0" fmla="*/ 59 w 60"/>
                <a:gd name="T1" fmla="*/ 29 h 58"/>
                <a:gd name="T2" fmla="*/ 51 w 60"/>
                <a:gd name="T3" fmla="*/ 8 h 58"/>
                <a:gd name="T4" fmla="*/ 30 w 60"/>
                <a:gd name="T5" fmla="*/ 0 h 58"/>
                <a:gd name="T6" fmla="*/ 8 w 60"/>
                <a:gd name="T7" fmla="*/ 8 h 58"/>
                <a:gd name="T8" fmla="*/ 0 w 60"/>
                <a:gd name="T9" fmla="*/ 29 h 58"/>
                <a:gd name="T10" fmla="*/ 8 w 60"/>
                <a:gd name="T11" fmla="*/ 50 h 58"/>
                <a:gd name="T12" fmla="*/ 30 w 60"/>
                <a:gd name="T13" fmla="*/ 58 h 58"/>
                <a:gd name="T14" fmla="*/ 51 w 60"/>
                <a:gd name="T15" fmla="*/ 50 h 58"/>
                <a:gd name="T16" fmla="*/ 59 w 60"/>
                <a:gd name="T17" fmla="*/ 29 h 58"/>
                <a:gd name="T18" fmla="*/ 60 w 60"/>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9"/>
                  </a:moveTo>
                  <a:lnTo>
                    <a:pt x="51" y="8"/>
                  </a:lnTo>
                  <a:lnTo>
                    <a:pt x="30" y="0"/>
                  </a:lnTo>
                  <a:lnTo>
                    <a:pt x="8" y="8"/>
                  </a:lnTo>
                  <a:lnTo>
                    <a:pt x="0" y="29"/>
                  </a:lnTo>
                  <a:lnTo>
                    <a:pt x="8" y="50"/>
                  </a:lnTo>
                  <a:lnTo>
                    <a:pt x="30" y="58"/>
                  </a:lnTo>
                  <a:lnTo>
                    <a:pt x="51" y="50"/>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1" name="Freeform 101"/>
            <p:cNvSpPr>
              <a:spLocks/>
            </p:cNvSpPr>
            <p:nvPr/>
          </p:nvSpPr>
          <p:spPr bwMode="auto">
            <a:xfrm>
              <a:off x="2872" y="1418"/>
              <a:ext cx="16" cy="14"/>
            </a:xfrm>
            <a:custGeom>
              <a:avLst/>
              <a:gdLst>
                <a:gd name="T0" fmla="*/ 59 w 60"/>
                <a:gd name="T1" fmla="*/ 28 h 58"/>
                <a:gd name="T2" fmla="*/ 51 w 60"/>
                <a:gd name="T3" fmla="*/ 8 h 58"/>
                <a:gd name="T4" fmla="*/ 30 w 60"/>
                <a:gd name="T5" fmla="*/ 0 h 58"/>
                <a:gd name="T6" fmla="*/ 8 w 60"/>
                <a:gd name="T7" fmla="*/ 8 h 58"/>
                <a:gd name="T8" fmla="*/ 0 w 60"/>
                <a:gd name="T9" fmla="*/ 28 h 58"/>
                <a:gd name="T10" fmla="*/ 8 w 60"/>
                <a:gd name="T11" fmla="*/ 49 h 58"/>
                <a:gd name="T12" fmla="*/ 30 w 60"/>
                <a:gd name="T13" fmla="*/ 58 h 58"/>
                <a:gd name="T14" fmla="*/ 51 w 60"/>
                <a:gd name="T15" fmla="*/ 49 h 58"/>
                <a:gd name="T16" fmla="*/ 59 w 60"/>
                <a:gd name="T17" fmla="*/ 28 h 58"/>
                <a:gd name="T18" fmla="*/ 60 w 60"/>
                <a:gd name="T19"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8"/>
                  </a:moveTo>
                  <a:lnTo>
                    <a:pt x="51" y="8"/>
                  </a:lnTo>
                  <a:lnTo>
                    <a:pt x="30" y="0"/>
                  </a:lnTo>
                  <a:lnTo>
                    <a:pt x="8" y="8"/>
                  </a:lnTo>
                  <a:lnTo>
                    <a:pt x="0" y="28"/>
                  </a:lnTo>
                  <a:lnTo>
                    <a:pt x="8" y="49"/>
                  </a:lnTo>
                  <a:lnTo>
                    <a:pt x="30" y="58"/>
                  </a:lnTo>
                  <a:lnTo>
                    <a:pt x="51" y="49"/>
                  </a:lnTo>
                  <a:lnTo>
                    <a:pt x="59" y="28"/>
                  </a:lnTo>
                  <a:lnTo>
                    <a:pt x="60" y="2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2" name="Freeform 102"/>
            <p:cNvSpPr>
              <a:spLocks/>
            </p:cNvSpPr>
            <p:nvPr/>
          </p:nvSpPr>
          <p:spPr bwMode="auto">
            <a:xfrm>
              <a:off x="2872" y="1572"/>
              <a:ext cx="16" cy="16"/>
            </a:xfrm>
            <a:custGeom>
              <a:avLst/>
              <a:gdLst>
                <a:gd name="T0" fmla="*/ 59 w 60"/>
                <a:gd name="T1" fmla="*/ 30 h 60"/>
                <a:gd name="T2" fmla="*/ 51 w 60"/>
                <a:gd name="T3" fmla="*/ 9 h 60"/>
                <a:gd name="T4" fmla="*/ 30 w 60"/>
                <a:gd name="T5" fmla="*/ 0 h 60"/>
                <a:gd name="T6" fmla="*/ 8 w 60"/>
                <a:gd name="T7" fmla="*/ 9 h 60"/>
                <a:gd name="T8" fmla="*/ 0 w 60"/>
                <a:gd name="T9" fmla="*/ 30 h 60"/>
                <a:gd name="T10" fmla="*/ 8 w 60"/>
                <a:gd name="T11" fmla="*/ 51 h 60"/>
                <a:gd name="T12" fmla="*/ 30 w 60"/>
                <a:gd name="T13" fmla="*/ 60 h 60"/>
                <a:gd name="T14" fmla="*/ 51 w 60"/>
                <a:gd name="T15" fmla="*/ 51 h 60"/>
                <a:gd name="T16" fmla="*/ 59 w 60"/>
                <a:gd name="T17" fmla="*/ 30 h 60"/>
                <a:gd name="T18" fmla="*/ 60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0"/>
                  </a:moveTo>
                  <a:lnTo>
                    <a:pt x="51" y="9"/>
                  </a:lnTo>
                  <a:lnTo>
                    <a:pt x="30" y="0"/>
                  </a:lnTo>
                  <a:lnTo>
                    <a:pt x="8" y="9"/>
                  </a:lnTo>
                  <a:lnTo>
                    <a:pt x="0" y="30"/>
                  </a:lnTo>
                  <a:lnTo>
                    <a:pt x="8" y="51"/>
                  </a:lnTo>
                  <a:lnTo>
                    <a:pt x="30" y="60"/>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3" name="Freeform 103"/>
            <p:cNvSpPr>
              <a:spLocks/>
            </p:cNvSpPr>
            <p:nvPr/>
          </p:nvSpPr>
          <p:spPr bwMode="auto">
            <a:xfrm>
              <a:off x="2872" y="1729"/>
              <a:ext cx="16" cy="13"/>
            </a:xfrm>
            <a:custGeom>
              <a:avLst/>
              <a:gdLst>
                <a:gd name="T0" fmla="*/ 59 w 60"/>
                <a:gd name="T1" fmla="*/ 29 h 58"/>
                <a:gd name="T2" fmla="*/ 51 w 60"/>
                <a:gd name="T3" fmla="*/ 8 h 58"/>
                <a:gd name="T4" fmla="*/ 30 w 60"/>
                <a:gd name="T5" fmla="*/ 0 h 58"/>
                <a:gd name="T6" fmla="*/ 8 w 60"/>
                <a:gd name="T7" fmla="*/ 8 h 58"/>
                <a:gd name="T8" fmla="*/ 0 w 60"/>
                <a:gd name="T9" fmla="*/ 29 h 58"/>
                <a:gd name="T10" fmla="*/ 8 w 60"/>
                <a:gd name="T11" fmla="*/ 50 h 58"/>
                <a:gd name="T12" fmla="*/ 30 w 60"/>
                <a:gd name="T13" fmla="*/ 58 h 58"/>
                <a:gd name="T14" fmla="*/ 51 w 60"/>
                <a:gd name="T15" fmla="*/ 50 h 58"/>
                <a:gd name="T16" fmla="*/ 59 w 60"/>
                <a:gd name="T17" fmla="*/ 29 h 58"/>
                <a:gd name="T18" fmla="*/ 60 w 60"/>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9"/>
                  </a:moveTo>
                  <a:lnTo>
                    <a:pt x="51" y="8"/>
                  </a:lnTo>
                  <a:lnTo>
                    <a:pt x="30" y="0"/>
                  </a:lnTo>
                  <a:lnTo>
                    <a:pt x="8" y="8"/>
                  </a:lnTo>
                  <a:lnTo>
                    <a:pt x="0" y="29"/>
                  </a:lnTo>
                  <a:lnTo>
                    <a:pt x="8" y="50"/>
                  </a:lnTo>
                  <a:lnTo>
                    <a:pt x="30" y="58"/>
                  </a:lnTo>
                  <a:lnTo>
                    <a:pt x="51" y="50"/>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4" name="Freeform 104"/>
            <p:cNvSpPr>
              <a:spLocks/>
            </p:cNvSpPr>
            <p:nvPr/>
          </p:nvSpPr>
          <p:spPr bwMode="auto">
            <a:xfrm>
              <a:off x="2872" y="1885"/>
              <a:ext cx="16" cy="14"/>
            </a:xfrm>
            <a:custGeom>
              <a:avLst/>
              <a:gdLst>
                <a:gd name="T0" fmla="*/ 59 w 60"/>
                <a:gd name="T1" fmla="*/ 30 h 59"/>
                <a:gd name="T2" fmla="*/ 51 w 60"/>
                <a:gd name="T3" fmla="*/ 9 h 59"/>
                <a:gd name="T4" fmla="*/ 30 w 60"/>
                <a:gd name="T5" fmla="*/ 0 h 59"/>
                <a:gd name="T6" fmla="*/ 8 w 60"/>
                <a:gd name="T7" fmla="*/ 9 h 59"/>
                <a:gd name="T8" fmla="*/ 0 w 60"/>
                <a:gd name="T9" fmla="*/ 30 h 59"/>
                <a:gd name="T10" fmla="*/ 8 w 60"/>
                <a:gd name="T11" fmla="*/ 50 h 59"/>
                <a:gd name="T12" fmla="*/ 30 w 60"/>
                <a:gd name="T13" fmla="*/ 59 h 59"/>
                <a:gd name="T14" fmla="*/ 51 w 60"/>
                <a:gd name="T15" fmla="*/ 50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9"/>
                  </a:lnTo>
                  <a:lnTo>
                    <a:pt x="30" y="0"/>
                  </a:lnTo>
                  <a:lnTo>
                    <a:pt x="8" y="9"/>
                  </a:lnTo>
                  <a:lnTo>
                    <a:pt x="0" y="30"/>
                  </a:lnTo>
                  <a:lnTo>
                    <a:pt x="8" y="50"/>
                  </a:lnTo>
                  <a:lnTo>
                    <a:pt x="30" y="59"/>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5" name="Freeform 105"/>
            <p:cNvSpPr>
              <a:spLocks/>
            </p:cNvSpPr>
            <p:nvPr/>
          </p:nvSpPr>
          <p:spPr bwMode="auto">
            <a:xfrm>
              <a:off x="2872" y="2041"/>
              <a:ext cx="16" cy="13"/>
            </a:xfrm>
            <a:custGeom>
              <a:avLst/>
              <a:gdLst>
                <a:gd name="T0" fmla="*/ 59 w 60"/>
                <a:gd name="T1" fmla="*/ 29 h 58"/>
                <a:gd name="T2" fmla="*/ 51 w 60"/>
                <a:gd name="T3" fmla="*/ 8 h 58"/>
                <a:gd name="T4" fmla="*/ 30 w 60"/>
                <a:gd name="T5" fmla="*/ 0 h 58"/>
                <a:gd name="T6" fmla="*/ 8 w 60"/>
                <a:gd name="T7" fmla="*/ 8 h 58"/>
                <a:gd name="T8" fmla="*/ 0 w 60"/>
                <a:gd name="T9" fmla="*/ 29 h 58"/>
                <a:gd name="T10" fmla="*/ 8 w 60"/>
                <a:gd name="T11" fmla="*/ 50 h 58"/>
                <a:gd name="T12" fmla="*/ 30 w 60"/>
                <a:gd name="T13" fmla="*/ 58 h 58"/>
                <a:gd name="T14" fmla="*/ 51 w 60"/>
                <a:gd name="T15" fmla="*/ 50 h 58"/>
                <a:gd name="T16" fmla="*/ 59 w 60"/>
                <a:gd name="T17" fmla="*/ 29 h 58"/>
                <a:gd name="T18" fmla="*/ 60 w 60"/>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9"/>
                  </a:moveTo>
                  <a:lnTo>
                    <a:pt x="51" y="8"/>
                  </a:lnTo>
                  <a:lnTo>
                    <a:pt x="30" y="0"/>
                  </a:lnTo>
                  <a:lnTo>
                    <a:pt x="8" y="8"/>
                  </a:lnTo>
                  <a:lnTo>
                    <a:pt x="0" y="29"/>
                  </a:lnTo>
                  <a:lnTo>
                    <a:pt x="8" y="50"/>
                  </a:lnTo>
                  <a:lnTo>
                    <a:pt x="30" y="58"/>
                  </a:lnTo>
                  <a:lnTo>
                    <a:pt x="51" y="50"/>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6" name="Freeform 106"/>
            <p:cNvSpPr>
              <a:spLocks/>
            </p:cNvSpPr>
            <p:nvPr/>
          </p:nvSpPr>
          <p:spPr bwMode="auto">
            <a:xfrm>
              <a:off x="2872" y="2195"/>
              <a:ext cx="16" cy="16"/>
            </a:xfrm>
            <a:custGeom>
              <a:avLst/>
              <a:gdLst>
                <a:gd name="T0" fmla="*/ 59 w 60"/>
                <a:gd name="T1" fmla="*/ 30 h 60"/>
                <a:gd name="T2" fmla="*/ 51 w 60"/>
                <a:gd name="T3" fmla="*/ 10 h 60"/>
                <a:gd name="T4" fmla="*/ 30 w 60"/>
                <a:gd name="T5" fmla="*/ 0 h 60"/>
                <a:gd name="T6" fmla="*/ 8 w 60"/>
                <a:gd name="T7" fmla="*/ 10 h 60"/>
                <a:gd name="T8" fmla="*/ 0 w 60"/>
                <a:gd name="T9" fmla="*/ 30 h 60"/>
                <a:gd name="T10" fmla="*/ 8 w 60"/>
                <a:gd name="T11" fmla="*/ 51 h 60"/>
                <a:gd name="T12" fmla="*/ 30 w 60"/>
                <a:gd name="T13" fmla="*/ 60 h 60"/>
                <a:gd name="T14" fmla="*/ 51 w 60"/>
                <a:gd name="T15" fmla="*/ 51 h 60"/>
                <a:gd name="T16" fmla="*/ 59 w 60"/>
                <a:gd name="T17" fmla="*/ 30 h 60"/>
                <a:gd name="T18" fmla="*/ 60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0"/>
                  </a:moveTo>
                  <a:lnTo>
                    <a:pt x="51" y="10"/>
                  </a:lnTo>
                  <a:lnTo>
                    <a:pt x="30" y="0"/>
                  </a:lnTo>
                  <a:lnTo>
                    <a:pt x="8" y="10"/>
                  </a:lnTo>
                  <a:lnTo>
                    <a:pt x="0" y="30"/>
                  </a:lnTo>
                  <a:lnTo>
                    <a:pt x="8" y="51"/>
                  </a:lnTo>
                  <a:lnTo>
                    <a:pt x="30" y="60"/>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7" name="Freeform 107"/>
            <p:cNvSpPr>
              <a:spLocks/>
            </p:cNvSpPr>
            <p:nvPr/>
          </p:nvSpPr>
          <p:spPr bwMode="auto">
            <a:xfrm>
              <a:off x="2872" y="2351"/>
              <a:ext cx="16" cy="16"/>
            </a:xfrm>
            <a:custGeom>
              <a:avLst/>
              <a:gdLst>
                <a:gd name="T0" fmla="*/ 59 w 60"/>
                <a:gd name="T1" fmla="*/ 30 h 59"/>
                <a:gd name="T2" fmla="*/ 51 w 60"/>
                <a:gd name="T3" fmla="*/ 8 h 59"/>
                <a:gd name="T4" fmla="*/ 30 w 60"/>
                <a:gd name="T5" fmla="*/ 0 h 59"/>
                <a:gd name="T6" fmla="*/ 8 w 60"/>
                <a:gd name="T7" fmla="*/ 8 h 59"/>
                <a:gd name="T8" fmla="*/ 0 w 60"/>
                <a:gd name="T9" fmla="*/ 30 h 59"/>
                <a:gd name="T10" fmla="*/ 8 w 60"/>
                <a:gd name="T11" fmla="*/ 51 h 59"/>
                <a:gd name="T12" fmla="*/ 30 w 60"/>
                <a:gd name="T13" fmla="*/ 59 h 59"/>
                <a:gd name="T14" fmla="*/ 51 w 60"/>
                <a:gd name="T15" fmla="*/ 51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8"/>
                  </a:lnTo>
                  <a:lnTo>
                    <a:pt x="30" y="0"/>
                  </a:lnTo>
                  <a:lnTo>
                    <a:pt x="8" y="8"/>
                  </a:lnTo>
                  <a:lnTo>
                    <a:pt x="0" y="30"/>
                  </a:lnTo>
                  <a:lnTo>
                    <a:pt x="8" y="51"/>
                  </a:lnTo>
                  <a:lnTo>
                    <a:pt x="30" y="59"/>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8" name="Freeform 108"/>
            <p:cNvSpPr>
              <a:spLocks/>
            </p:cNvSpPr>
            <p:nvPr/>
          </p:nvSpPr>
          <p:spPr bwMode="auto">
            <a:xfrm>
              <a:off x="2872" y="2508"/>
              <a:ext cx="16" cy="14"/>
            </a:xfrm>
            <a:custGeom>
              <a:avLst/>
              <a:gdLst>
                <a:gd name="T0" fmla="*/ 59 w 60"/>
                <a:gd name="T1" fmla="*/ 29 h 58"/>
                <a:gd name="T2" fmla="*/ 51 w 60"/>
                <a:gd name="T3" fmla="*/ 8 h 58"/>
                <a:gd name="T4" fmla="*/ 30 w 60"/>
                <a:gd name="T5" fmla="*/ 0 h 58"/>
                <a:gd name="T6" fmla="*/ 8 w 60"/>
                <a:gd name="T7" fmla="*/ 8 h 58"/>
                <a:gd name="T8" fmla="*/ 0 w 60"/>
                <a:gd name="T9" fmla="*/ 29 h 58"/>
                <a:gd name="T10" fmla="*/ 8 w 60"/>
                <a:gd name="T11" fmla="*/ 49 h 58"/>
                <a:gd name="T12" fmla="*/ 30 w 60"/>
                <a:gd name="T13" fmla="*/ 58 h 58"/>
                <a:gd name="T14" fmla="*/ 51 w 60"/>
                <a:gd name="T15" fmla="*/ 49 h 58"/>
                <a:gd name="T16" fmla="*/ 59 w 60"/>
                <a:gd name="T17" fmla="*/ 29 h 58"/>
                <a:gd name="T18" fmla="*/ 60 w 60"/>
                <a:gd name="T19"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9"/>
                  </a:moveTo>
                  <a:lnTo>
                    <a:pt x="51" y="8"/>
                  </a:lnTo>
                  <a:lnTo>
                    <a:pt x="30" y="0"/>
                  </a:lnTo>
                  <a:lnTo>
                    <a:pt x="8" y="8"/>
                  </a:lnTo>
                  <a:lnTo>
                    <a:pt x="0" y="29"/>
                  </a:lnTo>
                  <a:lnTo>
                    <a:pt x="8" y="49"/>
                  </a:lnTo>
                  <a:lnTo>
                    <a:pt x="30" y="58"/>
                  </a:lnTo>
                  <a:lnTo>
                    <a:pt x="51" y="49"/>
                  </a:lnTo>
                  <a:lnTo>
                    <a:pt x="59" y="29"/>
                  </a:lnTo>
                  <a:lnTo>
                    <a:pt x="60" y="2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89" name="Freeform 109"/>
            <p:cNvSpPr>
              <a:spLocks/>
            </p:cNvSpPr>
            <p:nvPr/>
          </p:nvSpPr>
          <p:spPr bwMode="auto">
            <a:xfrm>
              <a:off x="2872" y="2664"/>
              <a:ext cx="16" cy="13"/>
            </a:xfrm>
            <a:custGeom>
              <a:avLst/>
              <a:gdLst>
                <a:gd name="T0" fmla="*/ 59 w 60"/>
                <a:gd name="T1" fmla="*/ 30 h 59"/>
                <a:gd name="T2" fmla="*/ 51 w 60"/>
                <a:gd name="T3" fmla="*/ 9 h 59"/>
                <a:gd name="T4" fmla="*/ 30 w 60"/>
                <a:gd name="T5" fmla="*/ 0 h 59"/>
                <a:gd name="T6" fmla="*/ 8 w 60"/>
                <a:gd name="T7" fmla="*/ 9 h 59"/>
                <a:gd name="T8" fmla="*/ 0 w 60"/>
                <a:gd name="T9" fmla="*/ 30 h 59"/>
                <a:gd name="T10" fmla="*/ 8 w 60"/>
                <a:gd name="T11" fmla="*/ 50 h 59"/>
                <a:gd name="T12" fmla="*/ 30 w 60"/>
                <a:gd name="T13" fmla="*/ 59 h 59"/>
                <a:gd name="T14" fmla="*/ 51 w 60"/>
                <a:gd name="T15" fmla="*/ 50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9"/>
                  </a:lnTo>
                  <a:lnTo>
                    <a:pt x="30" y="0"/>
                  </a:lnTo>
                  <a:lnTo>
                    <a:pt x="8" y="9"/>
                  </a:lnTo>
                  <a:lnTo>
                    <a:pt x="0" y="30"/>
                  </a:lnTo>
                  <a:lnTo>
                    <a:pt x="8" y="50"/>
                  </a:lnTo>
                  <a:lnTo>
                    <a:pt x="30" y="59"/>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0" name="Freeform 110"/>
            <p:cNvSpPr>
              <a:spLocks/>
            </p:cNvSpPr>
            <p:nvPr/>
          </p:nvSpPr>
          <p:spPr bwMode="auto">
            <a:xfrm>
              <a:off x="2872" y="2820"/>
              <a:ext cx="16" cy="14"/>
            </a:xfrm>
            <a:custGeom>
              <a:avLst/>
              <a:gdLst>
                <a:gd name="T0" fmla="*/ 59 w 60"/>
                <a:gd name="T1" fmla="*/ 28 h 58"/>
                <a:gd name="T2" fmla="*/ 51 w 60"/>
                <a:gd name="T3" fmla="*/ 8 h 58"/>
                <a:gd name="T4" fmla="*/ 30 w 60"/>
                <a:gd name="T5" fmla="*/ 0 h 58"/>
                <a:gd name="T6" fmla="*/ 8 w 60"/>
                <a:gd name="T7" fmla="*/ 8 h 58"/>
                <a:gd name="T8" fmla="*/ 0 w 60"/>
                <a:gd name="T9" fmla="*/ 28 h 58"/>
                <a:gd name="T10" fmla="*/ 8 w 60"/>
                <a:gd name="T11" fmla="*/ 50 h 58"/>
                <a:gd name="T12" fmla="*/ 30 w 60"/>
                <a:gd name="T13" fmla="*/ 58 h 58"/>
                <a:gd name="T14" fmla="*/ 51 w 60"/>
                <a:gd name="T15" fmla="*/ 50 h 58"/>
                <a:gd name="T16" fmla="*/ 59 w 60"/>
                <a:gd name="T17" fmla="*/ 28 h 58"/>
                <a:gd name="T18" fmla="*/ 60 w 60"/>
                <a:gd name="T19"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8"/>
                  </a:moveTo>
                  <a:lnTo>
                    <a:pt x="51" y="8"/>
                  </a:lnTo>
                  <a:lnTo>
                    <a:pt x="30" y="0"/>
                  </a:lnTo>
                  <a:lnTo>
                    <a:pt x="8" y="8"/>
                  </a:lnTo>
                  <a:lnTo>
                    <a:pt x="0" y="28"/>
                  </a:lnTo>
                  <a:lnTo>
                    <a:pt x="8" y="50"/>
                  </a:lnTo>
                  <a:lnTo>
                    <a:pt x="30" y="58"/>
                  </a:lnTo>
                  <a:lnTo>
                    <a:pt x="51" y="50"/>
                  </a:lnTo>
                  <a:lnTo>
                    <a:pt x="59" y="28"/>
                  </a:lnTo>
                  <a:lnTo>
                    <a:pt x="60" y="2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1" name="Freeform 111"/>
            <p:cNvSpPr>
              <a:spLocks/>
            </p:cNvSpPr>
            <p:nvPr/>
          </p:nvSpPr>
          <p:spPr bwMode="auto">
            <a:xfrm>
              <a:off x="2872" y="2974"/>
              <a:ext cx="16" cy="16"/>
            </a:xfrm>
            <a:custGeom>
              <a:avLst/>
              <a:gdLst>
                <a:gd name="T0" fmla="*/ 59 w 60"/>
                <a:gd name="T1" fmla="*/ 30 h 60"/>
                <a:gd name="T2" fmla="*/ 51 w 60"/>
                <a:gd name="T3" fmla="*/ 10 h 60"/>
                <a:gd name="T4" fmla="*/ 30 w 60"/>
                <a:gd name="T5" fmla="*/ 0 h 60"/>
                <a:gd name="T6" fmla="*/ 8 w 60"/>
                <a:gd name="T7" fmla="*/ 10 h 60"/>
                <a:gd name="T8" fmla="*/ 0 w 60"/>
                <a:gd name="T9" fmla="*/ 30 h 60"/>
                <a:gd name="T10" fmla="*/ 8 w 60"/>
                <a:gd name="T11" fmla="*/ 51 h 60"/>
                <a:gd name="T12" fmla="*/ 30 w 60"/>
                <a:gd name="T13" fmla="*/ 60 h 60"/>
                <a:gd name="T14" fmla="*/ 51 w 60"/>
                <a:gd name="T15" fmla="*/ 51 h 60"/>
                <a:gd name="T16" fmla="*/ 59 w 60"/>
                <a:gd name="T17" fmla="*/ 30 h 60"/>
                <a:gd name="T18" fmla="*/ 60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0"/>
                  </a:moveTo>
                  <a:lnTo>
                    <a:pt x="51" y="10"/>
                  </a:lnTo>
                  <a:lnTo>
                    <a:pt x="30" y="0"/>
                  </a:lnTo>
                  <a:lnTo>
                    <a:pt x="8" y="10"/>
                  </a:lnTo>
                  <a:lnTo>
                    <a:pt x="0" y="30"/>
                  </a:lnTo>
                  <a:lnTo>
                    <a:pt x="8" y="51"/>
                  </a:lnTo>
                  <a:lnTo>
                    <a:pt x="30" y="60"/>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2" name="Freeform 112"/>
            <p:cNvSpPr>
              <a:spLocks/>
            </p:cNvSpPr>
            <p:nvPr/>
          </p:nvSpPr>
          <p:spPr bwMode="auto">
            <a:xfrm>
              <a:off x="2872" y="3131"/>
              <a:ext cx="16" cy="16"/>
            </a:xfrm>
            <a:custGeom>
              <a:avLst/>
              <a:gdLst>
                <a:gd name="T0" fmla="*/ 59 w 60"/>
                <a:gd name="T1" fmla="*/ 30 h 59"/>
                <a:gd name="T2" fmla="*/ 51 w 60"/>
                <a:gd name="T3" fmla="*/ 8 h 59"/>
                <a:gd name="T4" fmla="*/ 30 w 60"/>
                <a:gd name="T5" fmla="*/ 0 h 59"/>
                <a:gd name="T6" fmla="*/ 8 w 60"/>
                <a:gd name="T7" fmla="*/ 8 h 59"/>
                <a:gd name="T8" fmla="*/ 0 w 60"/>
                <a:gd name="T9" fmla="*/ 30 h 59"/>
                <a:gd name="T10" fmla="*/ 8 w 60"/>
                <a:gd name="T11" fmla="*/ 51 h 59"/>
                <a:gd name="T12" fmla="*/ 30 w 60"/>
                <a:gd name="T13" fmla="*/ 59 h 59"/>
                <a:gd name="T14" fmla="*/ 51 w 60"/>
                <a:gd name="T15" fmla="*/ 51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8"/>
                  </a:lnTo>
                  <a:lnTo>
                    <a:pt x="30" y="0"/>
                  </a:lnTo>
                  <a:lnTo>
                    <a:pt x="8" y="8"/>
                  </a:lnTo>
                  <a:lnTo>
                    <a:pt x="0" y="30"/>
                  </a:lnTo>
                  <a:lnTo>
                    <a:pt x="8" y="51"/>
                  </a:lnTo>
                  <a:lnTo>
                    <a:pt x="30" y="59"/>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3" name="Freeform 113"/>
            <p:cNvSpPr>
              <a:spLocks/>
            </p:cNvSpPr>
            <p:nvPr/>
          </p:nvSpPr>
          <p:spPr bwMode="auto">
            <a:xfrm>
              <a:off x="2872" y="3287"/>
              <a:ext cx="16" cy="14"/>
            </a:xfrm>
            <a:custGeom>
              <a:avLst/>
              <a:gdLst>
                <a:gd name="T0" fmla="*/ 59 w 60"/>
                <a:gd name="T1" fmla="*/ 30 h 59"/>
                <a:gd name="T2" fmla="*/ 51 w 60"/>
                <a:gd name="T3" fmla="*/ 9 h 59"/>
                <a:gd name="T4" fmla="*/ 30 w 60"/>
                <a:gd name="T5" fmla="*/ 0 h 59"/>
                <a:gd name="T6" fmla="*/ 8 w 60"/>
                <a:gd name="T7" fmla="*/ 9 h 59"/>
                <a:gd name="T8" fmla="*/ 0 w 60"/>
                <a:gd name="T9" fmla="*/ 30 h 59"/>
                <a:gd name="T10" fmla="*/ 8 w 60"/>
                <a:gd name="T11" fmla="*/ 50 h 59"/>
                <a:gd name="T12" fmla="*/ 30 w 60"/>
                <a:gd name="T13" fmla="*/ 59 h 59"/>
                <a:gd name="T14" fmla="*/ 51 w 60"/>
                <a:gd name="T15" fmla="*/ 50 h 59"/>
                <a:gd name="T16" fmla="*/ 59 w 60"/>
                <a:gd name="T17" fmla="*/ 30 h 59"/>
                <a:gd name="T18" fmla="*/ 60 w 60"/>
                <a:gd name="T19"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59" y="30"/>
                  </a:moveTo>
                  <a:lnTo>
                    <a:pt x="51" y="9"/>
                  </a:lnTo>
                  <a:lnTo>
                    <a:pt x="30" y="0"/>
                  </a:lnTo>
                  <a:lnTo>
                    <a:pt x="8" y="9"/>
                  </a:lnTo>
                  <a:lnTo>
                    <a:pt x="0" y="30"/>
                  </a:lnTo>
                  <a:lnTo>
                    <a:pt x="8" y="50"/>
                  </a:lnTo>
                  <a:lnTo>
                    <a:pt x="30" y="59"/>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4" name="Freeform 114"/>
            <p:cNvSpPr>
              <a:spLocks/>
            </p:cNvSpPr>
            <p:nvPr/>
          </p:nvSpPr>
          <p:spPr bwMode="auto">
            <a:xfrm>
              <a:off x="2872" y="3444"/>
              <a:ext cx="16" cy="12"/>
            </a:xfrm>
            <a:custGeom>
              <a:avLst/>
              <a:gdLst>
                <a:gd name="T0" fmla="*/ 59 w 60"/>
                <a:gd name="T1" fmla="*/ 30 h 58"/>
                <a:gd name="T2" fmla="*/ 51 w 60"/>
                <a:gd name="T3" fmla="*/ 8 h 58"/>
                <a:gd name="T4" fmla="*/ 30 w 60"/>
                <a:gd name="T5" fmla="*/ 0 h 58"/>
                <a:gd name="T6" fmla="*/ 8 w 60"/>
                <a:gd name="T7" fmla="*/ 8 h 58"/>
                <a:gd name="T8" fmla="*/ 0 w 60"/>
                <a:gd name="T9" fmla="*/ 30 h 58"/>
                <a:gd name="T10" fmla="*/ 8 w 60"/>
                <a:gd name="T11" fmla="*/ 50 h 58"/>
                <a:gd name="T12" fmla="*/ 30 w 60"/>
                <a:gd name="T13" fmla="*/ 58 h 58"/>
                <a:gd name="T14" fmla="*/ 51 w 60"/>
                <a:gd name="T15" fmla="*/ 50 h 58"/>
                <a:gd name="T16" fmla="*/ 59 w 60"/>
                <a:gd name="T17" fmla="*/ 30 h 58"/>
                <a:gd name="T18" fmla="*/ 60 w 60"/>
                <a:gd name="T1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30"/>
                  </a:moveTo>
                  <a:lnTo>
                    <a:pt x="51" y="8"/>
                  </a:lnTo>
                  <a:lnTo>
                    <a:pt x="30" y="0"/>
                  </a:lnTo>
                  <a:lnTo>
                    <a:pt x="8" y="8"/>
                  </a:lnTo>
                  <a:lnTo>
                    <a:pt x="0" y="30"/>
                  </a:lnTo>
                  <a:lnTo>
                    <a:pt x="8" y="50"/>
                  </a:lnTo>
                  <a:lnTo>
                    <a:pt x="30" y="58"/>
                  </a:lnTo>
                  <a:lnTo>
                    <a:pt x="51" y="50"/>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5" name="Freeform 115"/>
            <p:cNvSpPr>
              <a:spLocks/>
            </p:cNvSpPr>
            <p:nvPr/>
          </p:nvSpPr>
          <p:spPr bwMode="auto">
            <a:xfrm>
              <a:off x="2872" y="3599"/>
              <a:ext cx="16" cy="14"/>
            </a:xfrm>
            <a:custGeom>
              <a:avLst/>
              <a:gdLst>
                <a:gd name="T0" fmla="*/ 59 w 60"/>
                <a:gd name="T1" fmla="*/ 28 h 58"/>
                <a:gd name="T2" fmla="*/ 51 w 60"/>
                <a:gd name="T3" fmla="*/ 8 h 58"/>
                <a:gd name="T4" fmla="*/ 30 w 60"/>
                <a:gd name="T5" fmla="*/ 0 h 58"/>
                <a:gd name="T6" fmla="*/ 8 w 60"/>
                <a:gd name="T7" fmla="*/ 8 h 58"/>
                <a:gd name="T8" fmla="*/ 0 w 60"/>
                <a:gd name="T9" fmla="*/ 28 h 58"/>
                <a:gd name="T10" fmla="*/ 8 w 60"/>
                <a:gd name="T11" fmla="*/ 49 h 58"/>
                <a:gd name="T12" fmla="*/ 30 w 60"/>
                <a:gd name="T13" fmla="*/ 58 h 58"/>
                <a:gd name="T14" fmla="*/ 51 w 60"/>
                <a:gd name="T15" fmla="*/ 49 h 58"/>
                <a:gd name="T16" fmla="*/ 59 w 60"/>
                <a:gd name="T17" fmla="*/ 28 h 58"/>
                <a:gd name="T18" fmla="*/ 60 w 60"/>
                <a:gd name="T19" fmla="*/ 2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8">
                  <a:moveTo>
                    <a:pt x="59" y="28"/>
                  </a:moveTo>
                  <a:lnTo>
                    <a:pt x="51" y="8"/>
                  </a:lnTo>
                  <a:lnTo>
                    <a:pt x="30" y="0"/>
                  </a:lnTo>
                  <a:lnTo>
                    <a:pt x="8" y="8"/>
                  </a:lnTo>
                  <a:lnTo>
                    <a:pt x="0" y="28"/>
                  </a:lnTo>
                  <a:lnTo>
                    <a:pt x="8" y="49"/>
                  </a:lnTo>
                  <a:lnTo>
                    <a:pt x="30" y="58"/>
                  </a:lnTo>
                  <a:lnTo>
                    <a:pt x="51" y="49"/>
                  </a:lnTo>
                  <a:lnTo>
                    <a:pt x="59" y="28"/>
                  </a:lnTo>
                  <a:lnTo>
                    <a:pt x="60" y="2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6" name="Freeform 116"/>
            <p:cNvSpPr>
              <a:spLocks/>
            </p:cNvSpPr>
            <p:nvPr/>
          </p:nvSpPr>
          <p:spPr bwMode="auto">
            <a:xfrm>
              <a:off x="2872" y="3753"/>
              <a:ext cx="16" cy="17"/>
            </a:xfrm>
            <a:custGeom>
              <a:avLst/>
              <a:gdLst>
                <a:gd name="T0" fmla="*/ 59 w 60"/>
                <a:gd name="T1" fmla="*/ 30 h 60"/>
                <a:gd name="T2" fmla="*/ 51 w 60"/>
                <a:gd name="T3" fmla="*/ 10 h 60"/>
                <a:gd name="T4" fmla="*/ 30 w 60"/>
                <a:gd name="T5" fmla="*/ 0 h 60"/>
                <a:gd name="T6" fmla="*/ 8 w 60"/>
                <a:gd name="T7" fmla="*/ 10 h 60"/>
                <a:gd name="T8" fmla="*/ 0 w 60"/>
                <a:gd name="T9" fmla="*/ 30 h 60"/>
                <a:gd name="T10" fmla="*/ 8 w 60"/>
                <a:gd name="T11" fmla="*/ 51 h 60"/>
                <a:gd name="T12" fmla="*/ 30 w 60"/>
                <a:gd name="T13" fmla="*/ 60 h 60"/>
                <a:gd name="T14" fmla="*/ 51 w 60"/>
                <a:gd name="T15" fmla="*/ 51 h 60"/>
                <a:gd name="T16" fmla="*/ 59 w 60"/>
                <a:gd name="T17" fmla="*/ 30 h 60"/>
                <a:gd name="T18" fmla="*/ 60 w 60"/>
                <a:gd name="T19"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59" y="30"/>
                  </a:moveTo>
                  <a:lnTo>
                    <a:pt x="51" y="10"/>
                  </a:lnTo>
                  <a:lnTo>
                    <a:pt x="30" y="0"/>
                  </a:lnTo>
                  <a:lnTo>
                    <a:pt x="8" y="10"/>
                  </a:lnTo>
                  <a:lnTo>
                    <a:pt x="0" y="30"/>
                  </a:lnTo>
                  <a:lnTo>
                    <a:pt x="8" y="51"/>
                  </a:lnTo>
                  <a:lnTo>
                    <a:pt x="30" y="60"/>
                  </a:lnTo>
                  <a:lnTo>
                    <a:pt x="51" y="51"/>
                  </a:lnTo>
                  <a:lnTo>
                    <a:pt x="59" y="30"/>
                  </a:lnTo>
                  <a:lnTo>
                    <a:pt x="60" y="3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7" name="Freeform 117"/>
            <p:cNvSpPr>
              <a:spLocks/>
            </p:cNvSpPr>
            <p:nvPr/>
          </p:nvSpPr>
          <p:spPr bwMode="auto">
            <a:xfrm>
              <a:off x="2852" y="330"/>
              <a:ext cx="28" cy="5"/>
            </a:xfrm>
            <a:custGeom>
              <a:avLst/>
              <a:gdLst>
                <a:gd name="T0" fmla="*/ 0 w 112"/>
                <a:gd name="T1" fmla="*/ 0 h 10"/>
                <a:gd name="T2" fmla="*/ 111 w 112"/>
                <a:gd name="T3" fmla="*/ 10 h 10"/>
                <a:gd name="T4" fmla="*/ 112 w 112"/>
                <a:gd name="T5" fmla="*/ 10 h 10"/>
              </a:gdLst>
              <a:ahLst/>
              <a:cxnLst>
                <a:cxn ang="0">
                  <a:pos x="T0" y="T1"/>
                </a:cxn>
                <a:cxn ang="0">
                  <a:pos x="T2" y="T3"/>
                </a:cxn>
                <a:cxn ang="0">
                  <a:pos x="T4" y="T5"/>
                </a:cxn>
              </a:cxnLst>
              <a:rect l="0" t="0" r="r" b="b"/>
              <a:pathLst>
                <a:path w="112" h="10">
                  <a:moveTo>
                    <a:pt x="0" y="0"/>
                  </a:moveTo>
                  <a:lnTo>
                    <a:pt x="111" y="10"/>
                  </a:lnTo>
                  <a:lnTo>
                    <a:pt x="112" y="1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8" name="Freeform 118"/>
            <p:cNvSpPr>
              <a:spLocks/>
            </p:cNvSpPr>
            <p:nvPr/>
          </p:nvSpPr>
          <p:spPr bwMode="auto">
            <a:xfrm>
              <a:off x="2773" y="470"/>
              <a:ext cx="107" cy="19"/>
            </a:xfrm>
            <a:custGeom>
              <a:avLst/>
              <a:gdLst>
                <a:gd name="T0" fmla="*/ 0 w 438"/>
                <a:gd name="T1" fmla="*/ 0 h 77"/>
                <a:gd name="T2" fmla="*/ 215 w 438"/>
                <a:gd name="T3" fmla="*/ 58 h 77"/>
                <a:gd name="T4" fmla="*/ 437 w 438"/>
                <a:gd name="T5" fmla="*/ 77 h 77"/>
                <a:gd name="T6" fmla="*/ 438 w 438"/>
                <a:gd name="T7" fmla="*/ 77 h 77"/>
              </a:gdLst>
              <a:ahLst/>
              <a:cxnLst>
                <a:cxn ang="0">
                  <a:pos x="T0" y="T1"/>
                </a:cxn>
                <a:cxn ang="0">
                  <a:pos x="T2" y="T3"/>
                </a:cxn>
                <a:cxn ang="0">
                  <a:pos x="T4" y="T5"/>
                </a:cxn>
                <a:cxn ang="0">
                  <a:pos x="T6" y="T7"/>
                </a:cxn>
              </a:cxnLst>
              <a:rect l="0" t="0" r="r" b="b"/>
              <a:pathLst>
                <a:path w="438" h="77">
                  <a:moveTo>
                    <a:pt x="0" y="0"/>
                  </a:moveTo>
                  <a:lnTo>
                    <a:pt x="215" y="58"/>
                  </a:lnTo>
                  <a:lnTo>
                    <a:pt x="437" y="77"/>
                  </a:lnTo>
                  <a:lnTo>
                    <a:pt x="438" y="7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199" name="Freeform 119"/>
            <p:cNvSpPr>
              <a:spLocks/>
            </p:cNvSpPr>
            <p:nvPr/>
          </p:nvSpPr>
          <p:spPr bwMode="auto">
            <a:xfrm>
              <a:off x="2852" y="178"/>
              <a:ext cx="28" cy="152"/>
            </a:xfrm>
            <a:custGeom>
              <a:avLst/>
              <a:gdLst>
                <a:gd name="T0" fmla="*/ 0 w 112"/>
                <a:gd name="T1" fmla="*/ 628 h 628"/>
                <a:gd name="T2" fmla="*/ 82 w 112"/>
                <a:gd name="T3" fmla="*/ 319 h 628"/>
                <a:gd name="T4" fmla="*/ 111 w 112"/>
                <a:gd name="T5" fmla="*/ 0 h 628"/>
                <a:gd name="T6" fmla="*/ 112 w 112"/>
                <a:gd name="T7" fmla="*/ 0 h 628"/>
              </a:gdLst>
              <a:ahLst/>
              <a:cxnLst>
                <a:cxn ang="0">
                  <a:pos x="T0" y="T1"/>
                </a:cxn>
                <a:cxn ang="0">
                  <a:pos x="T2" y="T3"/>
                </a:cxn>
                <a:cxn ang="0">
                  <a:pos x="T4" y="T5"/>
                </a:cxn>
                <a:cxn ang="0">
                  <a:pos x="T6" y="T7"/>
                </a:cxn>
              </a:cxnLst>
              <a:rect l="0" t="0" r="r" b="b"/>
              <a:pathLst>
                <a:path w="112" h="628">
                  <a:moveTo>
                    <a:pt x="0" y="628"/>
                  </a:moveTo>
                  <a:lnTo>
                    <a:pt x="82" y="319"/>
                  </a:lnTo>
                  <a:lnTo>
                    <a:pt x="111" y="0"/>
                  </a:lnTo>
                  <a:lnTo>
                    <a:pt x="11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200" name="Freeform 120"/>
            <p:cNvSpPr>
              <a:spLocks/>
            </p:cNvSpPr>
            <p:nvPr/>
          </p:nvSpPr>
          <p:spPr bwMode="auto">
            <a:xfrm>
              <a:off x="2773" y="330"/>
              <a:ext cx="79" cy="140"/>
            </a:xfrm>
            <a:custGeom>
              <a:avLst/>
              <a:gdLst>
                <a:gd name="T0" fmla="*/ 0 w 327"/>
                <a:gd name="T1" fmla="*/ 571 h 571"/>
                <a:gd name="T2" fmla="*/ 187 w 327"/>
                <a:gd name="T3" fmla="*/ 299 h 571"/>
                <a:gd name="T4" fmla="*/ 326 w 327"/>
                <a:gd name="T5" fmla="*/ 0 h 571"/>
                <a:gd name="T6" fmla="*/ 327 w 327"/>
                <a:gd name="T7" fmla="*/ 0 h 571"/>
              </a:gdLst>
              <a:ahLst/>
              <a:cxnLst>
                <a:cxn ang="0">
                  <a:pos x="T0" y="T1"/>
                </a:cxn>
                <a:cxn ang="0">
                  <a:pos x="T2" y="T3"/>
                </a:cxn>
                <a:cxn ang="0">
                  <a:pos x="T4" y="T5"/>
                </a:cxn>
                <a:cxn ang="0">
                  <a:pos x="T6" y="T7"/>
                </a:cxn>
              </a:cxnLst>
              <a:rect l="0" t="0" r="r" b="b"/>
              <a:pathLst>
                <a:path w="327" h="571">
                  <a:moveTo>
                    <a:pt x="0" y="571"/>
                  </a:moveTo>
                  <a:lnTo>
                    <a:pt x="187" y="299"/>
                  </a:lnTo>
                  <a:lnTo>
                    <a:pt x="326" y="0"/>
                  </a:lnTo>
                  <a:lnTo>
                    <a:pt x="327"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74201" name="Text Box 121"/>
            <p:cNvSpPr txBox="1">
              <a:spLocks noChangeArrowheads="1"/>
            </p:cNvSpPr>
            <p:nvPr/>
          </p:nvSpPr>
          <p:spPr bwMode="auto">
            <a:xfrm>
              <a:off x="2784" y="240"/>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a:t>
              </a:r>
            </a:p>
          </p:txBody>
        </p:sp>
        <p:sp>
          <p:nvSpPr>
            <p:cNvPr id="174202" name="Text Box 122"/>
            <p:cNvSpPr txBox="1">
              <a:spLocks noChangeArrowheads="1"/>
            </p:cNvSpPr>
            <p:nvPr/>
          </p:nvSpPr>
          <p:spPr bwMode="auto">
            <a:xfrm>
              <a:off x="2856" y="344"/>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2</a:t>
              </a:r>
            </a:p>
          </p:txBody>
        </p:sp>
        <p:sp>
          <p:nvSpPr>
            <p:cNvPr id="174203" name="Text Box 123"/>
            <p:cNvSpPr txBox="1">
              <a:spLocks noChangeArrowheads="1"/>
            </p:cNvSpPr>
            <p:nvPr/>
          </p:nvSpPr>
          <p:spPr bwMode="auto">
            <a:xfrm>
              <a:off x="2730" y="51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3</a:t>
              </a:r>
            </a:p>
          </p:txBody>
        </p:sp>
        <p:sp>
          <p:nvSpPr>
            <p:cNvPr id="174204" name="Text Box 124"/>
            <p:cNvSpPr txBox="1">
              <a:spLocks noChangeArrowheads="1"/>
            </p:cNvSpPr>
            <p:nvPr/>
          </p:nvSpPr>
          <p:spPr bwMode="auto">
            <a:xfrm>
              <a:off x="2868" y="680"/>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4</a:t>
              </a:r>
            </a:p>
          </p:txBody>
        </p:sp>
        <p:sp>
          <p:nvSpPr>
            <p:cNvPr id="174205" name="Text Box 125"/>
            <p:cNvSpPr txBox="1">
              <a:spLocks noChangeArrowheads="1"/>
            </p:cNvSpPr>
            <p:nvPr/>
          </p:nvSpPr>
          <p:spPr bwMode="auto">
            <a:xfrm>
              <a:off x="2718" y="836"/>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5</a:t>
              </a:r>
            </a:p>
          </p:txBody>
        </p:sp>
        <p:sp>
          <p:nvSpPr>
            <p:cNvPr id="174206" name="Text Box 126"/>
            <p:cNvSpPr txBox="1">
              <a:spLocks noChangeArrowheads="1"/>
            </p:cNvSpPr>
            <p:nvPr/>
          </p:nvSpPr>
          <p:spPr bwMode="auto">
            <a:xfrm>
              <a:off x="2868" y="984"/>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6</a:t>
              </a:r>
            </a:p>
          </p:txBody>
        </p:sp>
        <p:sp>
          <p:nvSpPr>
            <p:cNvPr id="174207" name="Text Box 127"/>
            <p:cNvSpPr txBox="1">
              <a:spLocks noChangeArrowheads="1"/>
            </p:cNvSpPr>
            <p:nvPr/>
          </p:nvSpPr>
          <p:spPr bwMode="auto">
            <a:xfrm>
              <a:off x="2748" y="1142"/>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7</a:t>
              </a:r>
            </a:p>
          </p:txBody>
        </p:sp>
        <p:sp>
          <p:nvSpPr>
            <p:cNvPr id="174208" name="Text Box 128"/>
            <p:cNvSpPr txBox="1">
              <a:spLocks noChangeArrowheads="1"/>
            </p:cNvSpPr>
            <p:nvPr/>
          </p:nvSpPr>
          <p:spPr bwMode="auto">
            <a:xfrm>
              <a:off x="2880" y="1298"/>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8</a:t>
              </a:r>
            </a:p>
          </p:txBody>
        </p:sp>
        <p:sp>
          <p:nvSpPr>
            <p:cNvPr id="174209" name="Text Box 129"/>
            <p:cNvSpPr txBox="1">
              <a:spLocks noChangeArrowheads="1"/>
            </p:cNvSpPr>
            <p:nvPr/>
          </p:nvSpPr>
          <p:spPr bwMode="auto">
            <a:xfrm>
              <a:off x="2724" y="1460"/>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9</a:t>
              </a:r>
            </a:p>
          </p:txBody>
        </p:sp>
        <p:sp>
          <p:nvSpPr>
            <p:cNvPr id="174210" name="Text Box 130"/>
            <p:cNvSpPr txBox="1">
              <a:spLocks noChangeArrowheads="1"/>
            </p:cNvSpPr>
            <p:nvPr/>
          </p:nvSpPr>
          <p:spPr bwMode="auto">
            <a:xfrm>
              <a:off x="2850" y="1610"/>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10</a:t>
              </a:r>
            </a:p>
          </p:txBody>
        </p:sp>
        <p:sp>
          <p:nvSpPr>
            <p:cNvPr id="174211" name="Text Box 131"/>
            <p:cNvSpPr txBox="1">
              <a:spLocks noChangeArrowheads="1"/>
            </p:cNvSpPr>
            <p:nvPr/>
          </p:nvSpPr>
          <p:spPr bwMode="auto">
            <a:xfrm>
              <a:off x="2664" y="177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11</a:t>
              </a:r>
            </a:p>
          </p:txBody>
        </p:sp>
        <p:sp>
          <p:nvSpPr>
            <p:cNvPr id="174212" name="Text Box 132"/>
            <p:cNvSpPr txBox="1">
              <a:spLocks noChangeArrowheads="1"/>
            </p:cNvSpPr>
            <p:nvPr/>
          </p:nvSpPr>
          <p:spPr bwMode="auto">
            <a:xfrm>
              <a:off x="2862" y="193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12</a:t>
              </a:r>
            </a:p>
          </p:txBody>
        </p:sp>
        <p:sp>
          <p:nvSpPr>
            <p:cNvPr id="174213" name="Text Box 133"/>
            <p:cNvSpPr txBox="1">
              <a:spLocks noChangeArrowheads="1"/>
            </p:cNvSpPr>
            <p:nvPr/>
          </p:nvSpPr>
          <p:spPr bwMode="auto">
            <a:xfrm>
              <a:off x="2868" y="2246"/>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14</a:t>
              </a:r>
            </a:p>
          </p:txBody>
        </p:sp>
        <p:sp>
          <p:nvSpPr>
            <p:cNvPr id="174214" name="Text Box 134"/>
            <p:cNvSpPr txBox="1">
              <a:spLocks noChangeArrowheads="1"/>
            </p:cNvSpPr>
            <p:nvPr/>
          </p:nvSpPr>
          <p:spPr bwMode="auto">
            <a:xfrm>
              <a:off x="2664" y="2390"/>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15</a:t>
              </a:r>
            </a:p>
          </p:txBody>
        </p:sp>
        <p:sp>
          <p:nvSpPr>
            <p:cNvPr id="174215" name="Text Box 135"/>
            <p:cNvSpPr txBox="1">
              <a:spLocks noChangeArrowheads="1"/>
            </p:cNvSpPr>
            <p:nvPr/>
          </p:nvSpPr>
          <p:spPr bwMode="auto">
            <a:xfrm>
              <a:off x="2888" y="2558"/>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16</a:t>
              </a:r>
            </a:p>
          </p:txBody>
        </p:sp>
        <p:sp>
          <p:nvSpPr>
            <p:cNvPr id="174216" name="Text Box 136"/>
            <p:cNvSpPr txBox="1">
              <a:spLocks noChangeArrowheads="1"/>
            </p:cNvSpPr>
            <p:nvPr/>
          </p:nvSpPr>
          <p:spPr bwMode="auto">
            <a:xfrm>
              <a:off x="2880" y="2832"/>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18</a:t>
              </a:r>
            </a:p>
          </p:txBody>
        </p:sp>
        <p:sp>
          <p:nvSpPr>
            <p:cNvPr id="174217" name="Text Box 137"/>
            <p:cNvSpPr txBox="1">
              <a:spLocks noChangeArrowheads="1"/>
            </p:cNvSpPr>
            <p:nvPr/>
          </p:nvSpPr>
          <p:spPr bwMode="auto">
            <a:xfrm>
              <a:off x="2664" y="301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19</a:t>
              </a:r>
            </a:p>
          </p:txBody>
        </p:sp>
        <p:sp>
          <p:nvSpPr>
            <p:cNvPr id="174218" name="Text Box 138"/>
            <p:cNvSpPr txBox="1">
              <a:spLocks noChangeArrowheads="1"/>
            </p:cNvSpPr>
            <p:nvPr/>
          </p:nvSpPr>
          <p:spPr bwMode="auto">
            <a:xfrm>
              <a:off x="2856" y="3204"/>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20</a:t>
              </a:r>
            </a:p>
          </p:txBody>
        </p:sp>
        <p:sp>
          <p:nvSpPr>
            <p:cNvPr id="174219" name="Text Box 139"/>
            <p:cNvSpPr txBox="1">
              <a:spLocks noChangeArrowheads="1"/>
            </p:cNvSpPr>
            <p:nvPr/>
          </p:nvSpPr>
          <p:spPr bwMode="auto">
            <a:xfrm>
              <a:off x="2688" y="3350"/>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21</a:t>
              </a:r>
            </a:p>
          </p:txBody>
        </p:sp>
        <p:sp>
          <p:nvSpPr>
            <p:cNvPr id="174220" name="Text Box 140"/>
            <p:cNvSpPr txBox="1">
              <a:spLocks noChangeArrowheads="1"/>
            </p:cNvSpPr>
            <p:nvPr/>
          </p:nvSpPr>
          <p:spPr bwMode="auto">
            <a:xfrm>
              <a:off x="2640" y="2710"/>
              <a:ext cx="33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CC00"/>
                  </a:solidFill>
                  <a:effectLst/>
                </a:rPr>
                <a:t>17</a:t>
              </a:r>
            </a:p>
          </p:txBody>
        </p:sp>
      </p:grpSp>
      <p:sp>
        <p:nvSpPr>
          <p:cNvPr id="174221" name="Text Box 141"/>
          <p:cNvSpPr txBox="1">
            <a:spLocks noChangeArrowheads="1"/>
          </p:cNvSpPr>
          <p:nvPr/>
        </p:nvSpPr>
        <p:spPr bwMode="auto">
          <a:xfrm>
            <a:off x="3810000" y="600075"/>
            <a:ext cx="533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P</a:t>
            </a:r>
            <a:r>
              <a:rPr lang="en-US" b="0" baseline="-25000">
                <a:solidFill>
                  <a:srgbClr val="FFFF00"/>
                </a:solidFill>
                <a:effectLst/>
                <a:latin typeface="Arial" pitchFamily="34" charset="0"/>
              </a:rPr>
              <a:t>3</a:t>
            </a:r>
          </a:p>
        </p:txBody>
      </p:sp>
      <p:sp>
        <p:nvSpPr>
          <p:cNvPr id="174222" name="Text Box 142"/>
          <p:cNvSpPr txBox="1">
            <a:spLocks noChangeArrowheads="1"/>
          </p:cNvSpPr>
          <p:nvPr/>
        </p:nvSpPr>
        <p:spPr bwMode="auto">
          <a:xfrm>
            <a:off x="5626100" y="1839913"/>
            <a:ext cx="533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P</a:t>
            </a:r>
            <a:r>
              <a:rPr lang="en-US" b="0" baseline="-25000">
                <a:solidFill>
                  <a:srgbClr val="FFFF00"/>
                </a:solidFill>
                <a:effectLst/>
                <a:latin typeface="Arial" pitchFamily="34" charset="0"/>
              </a:rPr>
              <a:t>9</a:t>
            </a:r>
          </a:p>
        </p:txBody>
      </p:sp>
      <p:sp>
        <p:nvSpPr>
          <p:cNvPr id="174223" name="Text Box 143"/>
          <p:cNvSpPr txBox="1">
            <a:spLocks noChangeArrowheads="1"/>
          </p:cNvSpPr>
          <p:nvPr/>
        </p:nvSpPr>
        <p:spPr bwMode="auto">
          <a:xfrm>
            <a:off x="2286000" y="3063875"/>
            <a:ext cx="533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FFFF00"/>
                </a:solidFill>
                <a:effectLst/>
                <a:latin typeface="Arial" pitchFamily="34" charset="0"/>
              </a:rPr>
              <a:t>P</a:t>
            </a:r>
            <a:r>
              <a:rPr lang="en-US" b="0" baseline="-25000">
                <a:solidFill>
                  <a:srgbClr val="FFFF00"/>
                </a:solidFill>
                <a:effectLst/>
                <a:latin typeface="Arial" pitchFamily="34" charset="0"/>
              </a:rPr>
              <a:t>15</a:t>
            </a:r>
          </a:p>
        </p:txBody>
      </p:sp>
      <p:sp>
        <p:nvSpPr>
          <p:cNvPr id="174224" name="Rectangle 144"/>
          <p:cNvSpPr>
            <a:spLocks noGrp="1" noChangeArrowheads="1"/>
          </p:cNvSpPr>
          <p:nvPr>
            <p:ph type="title" idx="4294967295"/>
          </p:nvPr>
        </p:nvSpPr>
        <p:spPr>
          <a:xfrm>
            <a:off x="685800" y="523875"/>
            <a:ext cx="7772400" cy="1143000"/>
          </a:xfrm>
        </p:spPr>
        <p:txBody>
          <a:bodyPr/>
          <a:lstStyle/>
          <a:p>
            <a:r>
              <a:rPr lang="en-US"/>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4135">
                                            <p:txEl>
                                              <p:pRg st="0" end="0"/>
                                            </p:txEl>
                                          </p:spTgt>
                                        </p:tgtEl>
                                        <p:attrNameLst>
                                          <p:attrName>style.visibility</p:attrName>
                                        </p:attrNameLst>
                                      </p:cBhvr>
                                      <p:to>
                                        <p:strVal val="visible"/>
                                      </p:to>
                                    </p:set>
                                    <p:animEffect transition="in" filter="dissolve">
                                      <p:cBhvr>
                                        <p:cTn id="7" dur="500"/>
                                        <p:tgtEl>
                                          <p:spTgt spid="1741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74162"/>
                                        </p:tgtEl>
                                        <p:attrNameLst>
                                          <p:attrName>style.visibility</p:attrName>
                                        </p:attrNameLst>
                                      </p:cBhvr>
                                      <p:to>
                                        <p:strVal val="visible"/>
                                      </p:to>
                                    </p:set>
                                    <p:animEffect transition="in" filter="dissolve">
                                      <p:cBhvr>
                                        <p:cTn id="12" dur="500"/>
                                        <p:tgtEl>
                                          <p:spTgt spid="1741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74082">
                                            <p:txEl>
                                              <p:pRg st="0" end="0"/>
                                            </p:txEl>
                                          </p:spTgt>
                                        </p:tgtEl>
                                        <p:attrNameLst>
                                          <p:attrName>style.visibility</p:attrName>
                                        </p:attrNameLst>
                                      </p:cBhvr>
                                      <p:to>
                                        <p:strVal val="visible"/>
                                      </p:to>
                                    </p:set>
                                    <p:animEffect transition="in" filter="dissolve">
                                      <p:cBhvr>
                                        <p:cTn id="17" dur="500"/>
                                        <p:tgtEl>
                                          <p:spTgt spid="174082">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74091"/>
                                        </p:tgtEl>
                                        <p:attrNameLst>
                                          <p:attrName>style.visibility</p:attrName>
                                        </p:attrNameLst>
                                      </p:cBhvr>
                                      <p:to>
                                        <p:strVal val="visible"/>
                                      </p:to>
                                    </p:set>
                                    <p:animEffect transition="in" filter="dissolve">
                                      <p:cBhvr>
                                        <p:cTn id="22" dur="500"/>
                                        <p:tgtEl>
                                          <p:spTgt spid="17409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74087"/>
                                        </p:tgtEl>
                                        <p:attrNameLst>
                                          <p:attrName>style.visibility</p:attrName>
                                        </p:attrNameLst>
                                      </p:cBhvr>
                                      <p:to>
                                        <p:strVal val="visible"/>
                                      </p:to>
                                    </p:set>
                                    <p:animEffect transition="in" filter="dissolve">
                                      <p:cBhvr>
                                        <p:cTn id="27" dur="500"/>
                                        <p:tgtEl>
                                          <p:spTgt spid="17408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74086"/>
                                        </p:tgtEl>
                                        <p:attrNameLst>
                                          <p:attrName>style.visibility</p:attrName>
                                        </p:attrNameLst>
                                      </p:cBhvr>
                                      <p:to>
                                        <p:strVal val="visible"/>
                                      </p:to>
                                    </p:set>
                                    <p:animEffect transition="in" filter="dissolve">
                                      <p:cBhvr>
                                        <p:cTn id="32" dur="500"/>
                                        <p:tgtEl>
                                          <p:spTgt spid="17408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74088"/>
                                        </p:tgtEl>
                                        <p:attrNameLst>
                                          <p:attrName>style.visibility</p:attrName>
                                        </p:attrNameLst>
                                      </p:cBhvr>
                                      <p:to>
                                        <p:strVal val="visible"/>
                                      </p:to>
                                    </p:set>
                                    <p:animEffect transition="in" filter="dissolve">
                                      <p:cBhvr>
                                        <p:cTn id="37" dur="500"/>
                                        <p:tgtEl>
                                          <p:spTgt spid="17408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74092"/>
                                        </p:tgtEl>
                                        <p:attrNameLst>
                                          <p:attrName>style.visibility</p:attrName>
                                        </p:attrNameLst>
                                      </p:cBhvr>
                                      <p:to>
                                        <p:strVal val="visible"/>
                                      </p:to>
                                    </p:set>
                                    <p:animEffect transition="in" filter="dissolve">
                                      <p:cBhvr>
                                        <p:cTn id="42" dur="500"/>
                                        <p:tgtEl>
                                          <p:spTgt spid="17409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74136">
                                            <p:txEl>
                                              <p:pRg st="0" end="0"/>
                                            </p:txEl>
                                          </p:spTgt>
                                        </p:tgtEl>
                                        <p:attrNameLst>
                                          <p:attrName>style.visibility</p:attrName>
                                        </p:attrNameLst>
                                      </p:cBhvr>
                                      <p:to>
                                        <p:strVal val="visible"/>
                                      </p:to>
                                    </p:set>
                                    <p:animEffect transition="in" filter="dissolve">
                                      <p:cBhvr>
                                        <p:cTn id="47" dur="500"/>
                                        <p:tgtEl>
                                          <p:spTgt spid="174136">
                                            <p:txEl>
                                              <p:pRg st="0" end="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74084"/>
                                        </p:tgtEl>
                                        <p:attrNameLst>
                                          <p:attrName>style.visibility</p:attrName>
                                        </p:attrNameLst>
                                      </p:cBhvr>
                                      <p:to>
                                        <p:strVal val="visible"/>
                                      </p:to>
                                    </p:set>
                                    <p:animEffect transition="in" filter="dissolve">
                                      <p:cBhvr>
                                        <p:cTn id="52" dur="500"/>
                                        <p:tgtEl>
                                          <p:spTgt spid="17408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74137">
                                            <p:txEl>
                                              <p:pRg st="0" end="0"/>
                                            </p:txEl>
                                          </p:spTgt>
                                        </p:tgtEl>
                                        <p:attrNameLst>
                                          <p:attrName>style.visibility</p:attrName>
                                        </p:attrNameLst>
                                      </p:cBhvr>
                                      <p:to>
                                        <p:strVal val="visible"/>
                                      </p:to>
                                    </p:set>
                                    <p:animEffect transition="in" filter="dissolve">
                                      <p:cBhvr>
                                        <p:cTn id="57" dur="500"/>
                                        <p:tgtEl>
                                          <p:spTgt spid="174137">
                                            <p:txEl>
                                              <p:pRg st="0" end="0"/>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174138">
                                            <p:txEl>
                                              <p:pRg st="0" end="0"/>
                                            </p:txEl>
                                          </p:spTgt>
                                        </p:tgtEl>
                                        <p:attrNameLst>
                                          <p:attrName>style.visibility</p:attrName>
                                        </p:attrNameLst>
                                      </p:cBhvr>
                                      <p:to>
                                        <p:strVal val="visible"/>
                                      </p:to>
                                    </p:set>
                                    <p:animEffect transition="in" filter="dissolve">
                                      <p:cBhvr>
                                        <p:cTn id="62" dur="500"/>
                                        <p:tgtEl>
                                          <p:spTgt spid="174138">
                                            <p:txEl>
                                              <p:pRg st="0" end="0"/>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174139">
                                            <p:txEl>
                                              <p:pRg st="0" end="0"/>
                                            </p:txEl>
                                          </p:spTgt>
                                        </p:tgtEl>
                                        <p:attrNameLst>
                                          <p:attrName>style.visibility</p:attrName>
                                        </p:attrNameLst>
                                      </p:cBhvr>
                                      <p:to>
                                        <p:strVal val="visible"/>
                                      </p:to>
                                    </p:set>
                                    <p:animEffect transition="in" filter="dissolve">
                                      <p:cBhvr>
                                        <p:cTn id="67" dur="500"/>
                                        <p:tgtEl>
                                          <p:spTgt spid="174139">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174085"/>
                                        </p:tgtEl>
                                        <p:attrNameLst>
                                          <p:attrName>style.visibility</p:attrName>
                                        </p:attrNameLst>
                                      </p:cBhvr>
                                      <p:to>
                                        <p:strVal val="visible"/>
                                      </p:to>
                                    </p:set>
                                    <p:animEffect transition="in" filter="dissolve">
                                      <p:cBhvr>
                                        <p:cTn id="72" dur="500"/>
                                        <p:tgtEl>
                                          <p:spTgt spid="174085"/>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174140">
                                            <p:txEl>
                                              <p:pRg st="0" end="0"/>
                                            </p:txEl>
                                          </p:spTgt>
                                        </p:tgtEl>
                                        <p:attrNameLst>
                                          <p:attrName>style.visibility</p:attrName>
                                        </p:attrNameLst>
                                      </p:cBhvr>
                                      <p:to>
                                        <p:strVal val="visible"/>
                                      </p:to>
                                    </p:set>
                                    <p:animEffect transition="in" filter="dissolve">
                                      <p:cBhvr>
                                        <p:cTn id="77" dur="500"/>
                                        <p:tgtEl>
                                          <p:spTgt spid="174140">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74141">
                                            <p:txEl>
                                              <p:pRg st="0" end="0"/>
                                            </p:txEl>
                                          </p:spTgt>
                                        </p:tgtEl>
                                        <p:attrNameLst>
                                          <p:attrName>style.visibility</p:attrName>
                                        </p:attrNameLst>
                                      </p:cBhvr>
                                      <p:to>
                                        <p:strVal val="visible"/>
                                      </p:to>
                                    </p:set>
                                    <p:animEffect transition="in" filter="dissolve">
                                      <p:cBhvr>
                                        <p:cTn id="82" dur="500"/>
                                        <p:tgtEl>
                                          <p:spTgt spid="174141">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74142">
                                            <p:txEl>
                                              <p:pRg st="0" end="0"/>
                                            </p:txEl>
                                          </p:spTgt>
                                        </p:tgtEl>
                                        <p:attrNameLst>
                                          <p:attrName>style.visibility</p:attrName>
                                        </p:attrNameLst>
                                      </p:cBhvr>
                                      <p:to>
                                        <p:strVal val="visible"/>
                                      </p:to>
                                    </p:set>
                                    <p:animEffect transition="in" filter="dissolve">
                                      <p:cBhvr>
                                        <p:cTn id="87" dur="500"/>
                                        <p:tgtEl>
                                          <p:spTgt spid="174142">
                                            <p:txEl>
                                              <p:pRg st="0" end="0"/>
                                            </p:txEl>
                                          </p:spTgt>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74143">
                                            <p:txEl>
                                              <p:pRg st="0" end="0"/>
                                            </p:txEl>
                                          </p:spTgt>
                                        </p:tgtEl>
                                        <p:attrNameLst>
                                          <p:attrName>style.visibility</p:attrName>
                                        </p:attrNameLst>
                                      </p:cBhvr>
                                      <p:to>
                                        <p:strVal val="visible"/>
                                      </p:to>
                                    </p:set>
                                    <p:animEffect transition="in" filter="dissolve">
                                      <p:cBhvr>
                                        <p:cTn id="92" dur="500"/>
                                        <p:tgtEl>
                                          <p:spTgt spid="174143">
                                            <p:txEl>
                                              <p:pRg st="0" end="0"/>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74144">
                                            <p:txEl>
                                              <p:pRg st="0" end="0"/>
                                            </p:txEl>
                                          </p:spTgt>
                                        </p:tgtEl>
                                        <p:attrNameLst>
                                          <p:attrName>style.visibility</p:attrName>
                                        </p:attrNameLst>
                                      </p:cBhvr>
                                      <p:to>
                                        <p:strVal val="visible"/>
                                      </p:to>
                                    </p:set>
                                    <p:animEffect transition="in" filter="dissolve">
                                      <p:cBhvr>
                                        <p:cTn id="97" dur="500"/>
                                        <p:tgtEl>
                                          <p:spTgt spid="174144">
                                            <p:txEl>
                                              <p:pRg st="0" end="0"/>
                                            </p:txEl>
                                          </p:spTgt>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74145">
                                            <p:txEl>
                                              <p:pRg st="0" end="0"/>
                                            </p:txEl>
                                          </p:spTgt>
                                        </p:tgtEl>
                                        <p:attrNameLst>
                                          <p:attrName>style.visibility</p:attrName>
                                        </p:attrNameLst>
                                      </p:cBhvr>
                                      <p:to>
                                        <p:strVal val="visible"/>
                                      </p:to>
                                    </p:set>
                                    <p:animEffect transition="in" filter="dissolve">
                                      <p:cBhvr>
                                        <p:cTn id="102" dur="500"/>
                                        <p:tgtEl>
                                          <p:spTgt spid="174145">
                                            <p:txEl>
                                              <p:pRg st="0" end="0"/>
                                            </p:txEl>
                                          </p:spTgt>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74146">
                                            <p:txEl>
                                              <p:pRg st="0" end="0"/>
                                            </p:txEl>
                                          </p:spTgt>
                                        </p:tgtEl>
                                        <p:attrNameLst>
                                          <p:attrName>style.visibility</p:attrName>
                                        </p:attrNameLst>
                                      </p:cBhvr>
                                      <p:to>
                                        <p:strVal val="visible"/>
                                      </p:to>
                                    </p:set>
                                    <p:animEffect transition="in" filter="dissolve">
                                      <p:cBhvr>
                                        <p:cTn id="107" dur="500"/>
                                        <p:tgtEl>
                                          <p:spTgt spid="174146">
                                            <p:txEl>
                                              <p:pRg st="0" end="0"/>
                                            </p:txEl>
                                          </p:spTgt>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74147">
                                            <p:txEl>
                                              <p:pRg st="0" end="0"/>
                                            </p:txEl>
                                          </p:spTgt>
                                        </p:tgtEl>
                                        <p:attrNameLst>
                                          <p:attrName>style.visibility</p:attrName>
                                        </p:attrNameLst>
                                      </p:cBhvr>
                                      <p:to>
                                        <p:strVal val="visible"/>
                                      </p:to>
                                    </p:set>
                                    <p:animEffect transition="in" filter="dissolve">
                                      <p:cBhvr>
                                        <p:cTn id="112" dur="500"/>
                                        <p:tgtEl>
                                          <p:spTgt spid="174147">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74148">
                                            <p:txEl>
                                              <p:pRg st="0" end="0"/>
                                            </p:txEl>
                                          </p:spTgt>
                                        </p:tgtEl>
                                        <p:attrNameLst>
                                          <p:attrName>style.visibility</p:attrName>
                                        </p:attrNameLst>
                                      </p:cBhvr>
                                      <p:to>
                                        <p:strVal val="visible"/>
                                      </p:to>
                                    </p:set>
                                    <p:animEffect transition="in" filter="dissolve">
                                      <p:cBhvr>
                                        <p:cTn id="117" dur="500"/>
                                        <p:tgtEl>
                                          <p:spTgt spid="174148">
                                            <p:txEl>
                                              <p:pRg st="0" end="0"/>
                                            </p:txEl>
                                          </p:spTgt>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174149">
                                            <p:txEl>
                                              <p:pRg st="0" end="0"/>
                                            </p:txEl>
                                          </p:spTgt>
                                        </p:tgtEl>
                                        <p:attrNameLst>
                                          <p:attrName>style.visibility</p:attrName>
                                        </p:attrNameLst>
                                      </p:cBhvr>
                                      <p:to>
                                        <p:strVal val="visible"/>
                                      </p:to>
                                    </p:set>
                                    <p:animEffect transition="in" filter="dissolve">
                                      <p:cBhvr>
                                        <p:cTn id="122" dur="500"/>
                                        <p:tgtEl>
                                          <p:spTgt spid="174149">
                                            <p:txEl>
                                              <p:pRg st="0" end="0"/>
                                            </p:txEl>
                                          </p:spTgt>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174150">
                                            <p:txEl>
                                              <p:pRg st="0" end="0"/>
                                            </p:txEl>
                                          </p:spTgt>
                                        </p:tgtEl>
                                        <p:attrNameLst>
                                          <p:attrName>style.visibility</p:attrName>
                                        </p:attrNameLst>
                                      </p:cBhvr>
                                      <p:to>
                                        <p:strVal val="visible"/>
                                      </p:to>
                                    </p:set>
                                    <p:animEffect transition="in" filter="dissolve">
                                      <p:cBhvr>
                                        <p:cTn id="127" dur="500"/>
                                        <p:tgtEl>
                                          <p:spTgt spid="174150">
                                            <p:txEl>
                                              <p:pRg st="0" end="0"/>
                                            </p:txEl>
                                          </p:spTgt>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174151">
                                            <p:txEl>
                                              <p:pRg st="0" end="0"/>
                                            </p:txEl>
                                          </p:spTgt>
                                        </p:tgtEl>
                                        <p:attrNameLst>
                                          <p:attrName>style.visibility</p:attrName>
                                        </p:attrNameLst>
                                      </p:cBhvr>
                                      <p:to>
                                        <p:strVal val="visible"/>
                                      </p:to>
                                    </p:set>
                                    <p:animEffect transition="in" filter="dissolve">
                                      <p:cBhvr>
                                        <p:cTn id="132" dur="500"/>
                                        <p:tgtEl>
                                          <p:spTgt spid="174151">
                                            <p:txEl>
                                              <p:pRg st="0" end="0"/>
                                            </p:txEl>
                                          </p:spTgt>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grpId="0" nodeType="clickEffect">
                                  <p:stCondLst>
                                    <p:cond delay="0"/>
                                  </p:stCondLst>
                                  <p:childTnLst>
                                    <p:set>
                                      <p:cBhvr>
                                        <p:cTn id="136" dur="1" fill="hold">
                                          <p:stCondLst>
                                            <p:cond delay="0"/>
                                          </p:stCondLst>
                                        </p:cTn>
                                        <p:tgtEl>
                                          <p:spTgt spid="174152">
                                            <p:txEl>
                                              <p:pRg st="0" end="0"/>
                                            </p:txEl>
                                          </p:spTgt>
                                        </p:tgtEl>
                                        <p:attrNameLst>
                                          <p:attrName>style.visibility</p:attrName>
                                        </p:attrNameLst>
                                      </p:cBhvr>
                                      <p:to>
                                        <p:strVal val="visible"/>
                                      </p:to>
                                    </p:set>
                                    <p:animEffect transition="in" filter="dissolve">
                                      <p:cBhvr>
                                        <p:cTn id="137" dur="500"/>
                                        <p:tgtEl>
                                          <p:spTgt spid="174152">
                                            <p:txEl>
                                              <p:pRg st="0" end="0"/>
                                            </p:txEl>
                                          </p:spTgt>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74153">
                                            <p:txEl>
                                              <p:pRg st="0" end="0"/>
                                            </p:txEl>
                                          </p:spTgt>
                                        </p:tgtEl>
                                        <p:attrNameLst>
                                          <p:attrName>style.visibility</p:attrName>
                                        </p:attrNameLst>
                                      </p:cBhvr>
                                      <p:to>
                                        <p:strVal val="visible"/>
                                      </p:to>
                                    </p:set>
                                    <p:animEffect transition="in" filter="dissolve">
                                      <p:cBhvr>
                                        <p:cTn id="142" dur="500"/>
                                        <p:tgtEl>
                                          <p:spTgt spid="174153">
                                            <p:txEl>
                                              <p:pRg st="0" end="0"/>
                                            </p:txEl>
                                          </p:spTgt>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grpId="0" nodeType="clickEffect">
                                  <p:stCondLst>
                                    <p:cond delay="0"/>
                                  </p:stCondLst>
                                  <p:childTnLst>
                                    <p:set>
                                      <p:cBhvr>
                                        <p:cTn id="146" dur="1" fill="hold">
                                          <p:stCondLst>
                                            <p:cond delay="0"/>
                                          </p:stCondLst>
                                        </p:cTn>
                                        <p:tgtEl>
                                          <p:spTgt spid="174154">
                                            <p:txEl>
                                              <p:pRg st="0" end="0"/>
                                            </p:txEl>
                                          </p:spTgt>
                                        </p:tgtEl>
                                        <p:attrNameLst>
                                          <p:attrName>style.visibility</p:attrName>
                                        </p:attrNameLst>
                                      </p:cBhvr>
                                      <p:to>
                                        <p:strVal val="visible"/>
                                      </p:to>
                                    </p:set>
                                    <p:animEffect transition="in" filter="dissolve">
                                      <p:cBhvr>
                                        <p:cTn id="147" dur="500"/>
                                        <p:tgtEl>
                                          <p:spTgt spid="174154">
                                            <p:txEl>
                                              <p:pRg st="0" end="0"/>
                                            </p:txEl>
                                          </p:spTgt>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174155">
                                            <p:txEl>
                                              <p:pRg st="0" end="0"/>
                                            </p:txEl>
                                          </p:spTgt>
                                        </p:tgtEl>
                                        <p:attrNameLst>
                                          <p:attrName>style.visibility</p:attrName>
                                        </p:attrNameLst>
                                      </p:cBhvr>
                                      <p:to>
                                        <p:strVal val="visible"/>
                                      </p:to>
                                    </p:set>
                                    <p:animEffect transition="in" filter="dissolve">
                                      <p:cBhvr>
                                        <p:cTn id="152" dur="500"/>
                                        <p:tgtEl>
                                          <p:spTgt spid="174155">
                                            <p:txEl>
                                              <p:pRg st="0" end="0"/>
                                            </p:txEl>
                                          </p:spTgt>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74156">
                                            <p:txEl>
                                              <p:pRg st="0" end="0"/>
                                            </p:txEl>
                                          </p:spTgt>
                                        </p:tgtEl>
                                        <p:attrNameLst>
                                          <p:attrName>style.visibility</p:attrName>
                                        </p:attrNameLst>
                                      </p:cBhvr>
                                      <p:to>
                                        <p:strVal val="visible"/>
                                      </p:to>
                                    </p:set>
                                    <p:animEffect transition="in" filter="dissolve">
                                      <p:cBhvr>
                                        <p:cTn id="157" dur="500"/>
                                        <p:tgtEl>
                                          <p:spTgt spid="174156">
                                            <p:txEl>
                                              <p:pRg st="0" end="0"/>
                                            </p:txEl>
                                          </p:spTgt>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74157">
                                            <p:txEl>
                                              <p:pRg st="0" end="0"/>
                                            </p:txEl>
                                          </p:spTgt>
                                        </p:tgtEl>
                                        <p:attrNameLst>
                                          <p:attrName>style.visibility</p:attrName>
                                        </p:attrNameLst>
                                      </p:cBhvr>
                                      <p:to>
                                        <p:strVal val="visible"/>
                                      </p:to>
                                    </p:set>
                                    <p:animEffect transition="in" filter="dissolve">
                                      <p:cBhvr>
                                        <p:cTn id="162" dur="500"/>
                                        <p:tgtEl>
                                          <p:spTgt spid="174157">
                                            <p:txEl>
                                              <p:pRg st="0" end="0"/>
                                            </p:txEl>
                                          </p:spTgt>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74158">
                                            <p:txEl>
                                              <p:pRg st="0" end="0"/>
                                            </p:txEl>
                                          </p:spTgt>
                                        </p:tgtEl>
                                        <p:attrNameLst>
                                          <p:attrName>style.visibility</p:attrName>
                                        </p:attrNameLst>
                                      </p:cBhvr>
                                      <p:to>
                                        <p:strVal val="visible"/>
                                      </p:to>
                                    </p:set>
                                    <p:animEffect transition="in" filter="dissolve">
                                      <p:cBhvr>
                                        <p:cTn id="167" dur="500"/>
                                        <p:tgtEl>
                                          <p:spTgt spid="174158">
                                            <p:txEl>
                                              <p:pRg st="0" end="0"/>
                                            </p:txEl>
                                          </p:spTgt>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74159">
                                            <p:txEl>
                                              <p:pRg st="0" end="0"/>
                                            </p:txEl>
                                          </p:spTgt>
                                        </p:tgtEl>
                                        <p:attrNameLst>
                                          <p:attrName>style.visibility</p:attrName>
                                        </p:attrNameLst>
                                      </p:cBhvr>
                                      <p:to>
                                        <p:strVal val="visible"/>
                                      </p:to>
                                    </p:set>
                                    <p:animEffect transition="in" filter="dissolve">
                                      <p:cBhvr>
                                        <p:cTn id="172" dur="500"/>
                                        <p:tgtEl>
                                          <p:spTgt spid="174159">
                                            <p:txEl>
                                              <p:pRg st="0" end="0"/>
                                            </p:txEl>
                                          </p:spTgt>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174160">
                                            <p:txEl>
                                              <p:pRg st="0" end="0"/>
                                            </p:txEl>
                                          </p:spTgt>
                                        </p:tgtEl>
                                        <p:attrNameLst>
                                          <p:attrName>style.visibility</p:attrName>
                                        </p:attrNameLst>
                                      </p:cBhvr>
                                      <p:to>
                                        <p:strVal val="visible"/>
                                      </p:to>
                                    </p:set>
                                    <p:animEffect transition="in" filter="dissolve">
                                      <p:cBhvr>
                                        <p:cTn id="177" dur="500"/>
                                        <p:tgtEl>
                                          <p:spTgt spid="174160">
                                            <p:txEl>
                                              <p:pRg st="0" end="0"/>
                                            </p:txEl>
                                          </p:spTgt>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grpId="0" nodeType="clickEffect">
                                  <p:stCondLst>
                                    <p:cond delay="0"/>
                                  </p:stCondLst>
                                  <p:childTnLst>
                                    <p:set>
                                      <p:cBhvr>
                                        <p:cTn id="181" dur="1" fill="hold">
                                          <p:stCondLst>
                                            <p:cond delay="0"/>
                                          </p:stCondLst>
                                        </p:cTn>
                                        <p:tgtEl>
                                          <p:spTgt spid="174095"/>
                                        </p:tgtEl>
                                        <p:attrNameLst>
                                          <p:attrName>style.visibility</p:attrName>
                                        </p:attrNameLst>
                                      </p:cBhvr>
                                      <p:to>
                                        <p:strVal val="visible"/>
                                      </p:to>
                                    </p:set>
                                    <p:animEffect transition="in" filter="dissolve">
                                      <p:cBhvr>
                                        <p:cTn id="182" dur="500"/>
                                        <p:tgtEl>
                                          <p:spTgt spid="174095"/>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nodeType="clickEffect">
                                  <p:stCondLst>
                                    <p:cond delay="0"/>
                                  </p:stCondLst>
                                  <p:childTnLst>
                                    <p:set>
                                      <p:cBhvr>
                                        <p:cTn id="186" dur="1" fill="hold">
                                          <p:stCondLst>
                                            <p:cond delay="0"/>
                                          </p:stCondLst>
                                        </p:cTn>
                                        <p:tgtEl>
                                          <p:spTgt spid="174169"/>
                                        </p:tgtEl>
                                        <p:attrNameLst>
                                          <p:attrName>style.visibility</p:attrName>
                                        </p:attrNameLst>
                                      </p:cBhvr>
                                      <p:to>
                                        <p:strVal val="visible"/>
                                      </p:to>
                                    </p:set>
                                    <p:animEffect transition="in" filter="dissolve">
                                      <p:cBhvr>
                                        <p:cTn id="187" dur="500"/>
                                        <p:tgtEl>
                                          <p:spTgt spid="174169"/>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9" presetClass="entr" presetSubtype="0" fill="hold" grpId="0" nodeType="clickEffect">
                                  <p:stCondLst>
                                    <p:cond delay="0"/>
                                  </p:stCondLst>
                                  <p:childTnLst>
                                    <p:set>
                                      <p:cBhvr>
                                        <p:cTn id="191" dur="1" fill="hold">
                                          <p:stCondLst>
                                            <p:cond delay="0"/>
                                          </p:stCondLst>
                                        </p:cTn>
                                        <p:tgtEl>
                                          <p:spTgt spid="174096"/>
                                        </p:tgtEl>
                                        <p:attrNameLst>
                                          <p:attrName>style.visibility</p:attrName>
                                        </p:attrNameLst>
                                      </p:cBhvr>
                                      <p:to>
                                        <p:strVal val="visible"/>
                                      </p:to>
                                    </p:set>
                                    <p:animEffect transition="in" filter="dissolve">
                                      <p:cBhvr>
                                        <p:cTn id="192" dur="500"/>
                                        <p:tgtEl>
                                          <p:spTgt spid="17409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grpId="0" nodeType="clickEffect">
                                  <p:stCondLst>
                                    <p:cond delay="0"/>
                                  </p:stCondLst>
                                  <p:childTnLst>
                                    <p:set>
                                      <p:cBhvr>
                                        <p:cTn id="196" dur="1" fill="hold">
                                          <p:stCondLst>
                                            <p:cond delay="0"/>
                                          </p:stCondLst>
                                        </p:cTn>
                                        <p:tgtEl>
                                          <p:spTgt spid="174097"/>
                                        </p:tgtEl>
                                        <p:attrNameLst>
                                          <p:attrName>style.visibility</p:attrName>
                                        </p:attrNameLst>
                                      </p:cBhvr>
                                      <p:to>
                                        <p:strVal val="visible"/>
                                      </p:to>
                                    </p:set>
                                    <p:animEffect transition="in" filter="dissolve">
                                      <p:cBhvr>
                                        <p:cTn id="197" dur="500"/>
                                        <p:tgtEl>
                                          <p:spTgt spid="174097"/>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9" presetClass="entr" presetSubtype="0" fill="hold" grpId="0" nodeType="clickEffect">
                                  <p:stCondLst>
                                    <p:cond delay="0"/>
                                  </p:stCondLst>
                                  <p:childTnLst>
                                    <p:set>
                                      <p:cBhvr>
                                        <p:cTn id="201" dur="1" fill="hold">
                                          <p:stCondLst>
                                            <p:cond delay="0"/>
                                          </p:stCondLst>
                                        </p:cTn>
                                        <p:tgtEl>
                                          <p:spTgt spid="174098"/>
                                        </p:tgtEl>
                                        <p:attrNameLst>
                                          <p:attrName>style.visibility</p:attrName>
                                        </p:attrNameLst>
                                      </p:cBhvr>
                                      <p:to>
                                        <p:strVal val="visible"/>
                                      </p:to>
                                    </p:set>
                                    <p:animEffect transition="in" filter="dissolve">
                                      <p:cBhvr>
                                        <p:cTn id="202" dur="500"/>
                                        <p:tgtEl>
                                          <p:spTgt spid="17409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9" presetClass="entr" presetSubtype="0" fill="hold" grpId="0" nodeType="clickEffect">
                                  <p:stCondLst>
                                    <p:cond delay="0"/>
                                  </p:stCondLst>
                                  <p:childTnLst>
                                    <p:set>
                                      <p:cBhvr>
                                        <p:cTn id="206" dur="1" fill="hold">
                                          <p:stCondLst>
                                            <p:cond delay="0"/>
                                          </p:stCondLst>
                                        </p:cTn>
                                        <p:tgtEl>
                                          <p:spTgt spid="174099"/>
                                        </p:tgtEl>
                                        <p:attrNameLst>
                                          <p:attrName>style.visibility</p:attrName>
                                        </p:attrNameLst>
                                      </p:cBhvr>
                                      <p:to>
                                        <p:strVal val="visible"/>
                                      </p:to>
                                    </p:set>
                                    <p:animEffect transition="in" filter="dissolve">
                                      <p:cBhvr>
                                        <p:cTn id="207" dur="500"/>
                                        <p:tgtEl>
                                          <p:spTgt spid="174099"/>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9" presetClass="entr" presetSubtype="0" fill="hold" grpId="0" nodeType="clickEffect">
                                  <p:stCondLst>
                                    <p:cond delay="0"/>
                                  </p:stCondLst>
                                  <p:childTnLst>
                                    <p:set>
                                      <p:cBhvr>
                                        <p:cTn id="211" dur="1" fill="hold">
                                          <p:stCondLst>
                                            <p:cond delay="0"/>
                                          </p:stCondLst>
                                        </p:cTn>
                                        <p:tgtEl>
                                          <p:spTgt spid="174100"/>
                                        </p:tgtEl>
                                        <p:attrNameLst>
                                          <p:attrName>style.visibility</p:attrName>
                                        </p:attrNameLst>
                                      </p:cBhvr>
                                      <p:to>
                                        <p:strVal val="visible"/>
                                      </p:to>
                                    </p:set>
                                    <p:animEffect transition="in" filter="dissolve">
                                      <p:cBhvr>
                                        <p:cTn id="212" dur="500"/>
                                        <p:tgtEl>
                                          <p:spTgt spid="174100"/>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9" presetClass="entr" presetSubtype="0" fill="hold" grpId="0" nodeType="clickEffect">
                                  <p:stCondLst>
                                    <p:cond delay="0"/>
                                  </p:stCondLst>
                                  <p:childTnLst>
                                    <p:set>
                                      <p:cBhvr>
                                        <p:cTn id="216" dur="1" fill="hold">
                                          <p:stCondLst>
                                            <p:cond delay="0"/>
                                          </p:stCondLst>
                                        </p:cTn>
                                        <p:tgtEl>
                                          <p:spTgt spid="174101"/>
                                        </p:tgtEl>
                                        <p:attrNameLst>
                                          <p:attrName>style.visibility</p:attrName>
                                        </p:attrNameLst>
                                      </p:cBhvr>
                                      <p:to>
                                        <p:strVal val="visible"/>
                                      </p:to>
                                    </p:set>
                                    <p:animEffect transition="in" filter="dissolve">
                                      <p:cBhvr>
                                        <p:cTn id="217" dur="500"/>
                                        <p:tgtEl>
                                          <p:spTgt spid="174101"/>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9" presetClass="entr" presetSubtype="0" fill="hold" grpId="0" nodeType="clickEffect">
                                  <p:stCondLst>
                                    <p:cond delay="0"/>
                                  </p:stCondLst>
                                  <p:childTnLst>
                                    <p:set>
                                      <p:cBhvr>
                                        <p:cTn id="221" dur="1" fill="hold">
                                          <p:stCondLst>
                                            <p:cond delay="0"/>
                                          </p:stCondLst>
                                        </p:cTn>
                                        <p:tgtEl>
                                          <p:spTgt spid="174102"/>
                                        </p:tgtEl>
                                        <p:attrNameLst>
                                          <p:attrName>style.visibility</p:attrName>
                                        </p:attrNameLst>
                                      </p:cBhvr>
                                      <p:to>
                                        <p:strVal val="visible"/>
                                      </p:to>
                                    </p:set>
                                    <p:animEffect transition="in" filter="dissolve">
                                      <p:cBhvr>
                                        <p:cTn id="222" dur="500"/>
                                        <p:tgtEl>
                                          <p:spTgt spid="174102"/>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9" presetClass="entr" presetSubtype="0" fill="hold" grpId="0" nodeType="clickEffect">
                                  <p:stCondLst>
                                    <p:cond delay="0"/>
                                  </p:stCondLst>
                                  <p:childTnLst>
                                    <p:set>
                                      <p:cBhvr>
                                        <p:cTn id="226" dur="1" fill="hold">
                                          <p:stCondLst>
                                            <p:cond delay="0"/>
                                          </p:stCondLst>
                                        </p:cTn>
                                        <p:tgtEl>
                                          <p:spTgt spid="174103"/>
                                        </p:tgtEl>
                                        <p:attrNameLst>
                                          <p:attrName>style.visibility</p:attrName>
                                        </p:attrNameLst>
                                      </p:cBhvr>
                                      <p:to>
                                        <p:strVal val="visible"/>
                                      </p:to>
                                    </p:set>
                                    <p:animEffect transition="in" filter="dissolve">
                                      <p:cBhvr>
                                        <p:cTn id="227" dur="500"/>
                                        <p:tgtEl>
                                          <p:spTgt spid="174103"/>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9" presetClass="entr" presetSubtype="0" fill="hold" grpId="0" nodeType="clickEffect">
                                  <p:stCondLst>
                                    <p:cond delay="0"/>
                                  </p:stCondLst>
                                  <p:childTnLst>
                                    <p:set>
                                      <p:cBhvr>
                                        <p:cTn id="231" dur="1" fill="hold">
                                          <p:stCondLst>
                                            <p:cond delay="0"/>
                                          </p:stCondLst>
                                        </p:cTn>
                                        <p:tgtEl>
                                          <p:spTgt spid="174104"/>
                                        </p:tgtEl>
                                        <p:attrNameLst>
                                          <p:attrName>style.visibility</p:attrName>
                                        </p:attrNameLst>
                                      </p:cBhvr>
                                      <p:to>
                                        <p:strVal val="visible"/>
                                      </p:to>
                                    </p:set>
                                    <p:animEffect transition="in" filter="dissolve">
                                      <p:cBhvr>
                                        <p:cTn id="232" dur="500"/>
                                        <p:tgtEl>
                                          <p:spTgt spid="174104"/>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9" presetClass="entr" presetSubtype="0" fill="hold" grpId="0" nodeType="clickEffect">
                                  <p:stCondLst>
                                    <p:cond delay="0"/>
                                  </p:stCondLst>
                                  <p:childTnLst>
                                    <p:set>
                                      <p:cBhvr>
                                        <p:cTn id="236" dur="1" fill="hold">
                                          <p:stCondLst>
                                            <p:cond delay="0"/>
                                          </p:stCondLst>
                                        </p:cTn>
                                        <p:tgtEl>
                                          <p:spTgt spid="174105"/>
                                        </p:tgtEl>
                                        <p:attrNameLst>
                                          <p:attrName>style.visibility</p:attrName>
                                        </p:attrNameLst>
                                      </p:cBhvr>
                                      <p:to>
                                        <p:strVal val="visible"/>
                                      </p:to>
                                    </p:set>
                                    <p:animEffect transition="in" filter="dissolve">
                                      <p:cBhvr>
                                        <p:cTn id="237" dur="500"/>
                                        <p:tgtEl>
                                          <p:spTgt spid="174105"/>
                                        </p:tgtEl>
                                      </p:cBhvr>
                                    </p:animEffec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9" presetClass="entr" presetSubtype="0" fill="hold" grpId="0" nodeType="clickEffect">
                                  <p:stCondLst>
                                    <p:cond delay="0"/>
                                  </p:stCondLst>
                                  <p:childTnLst>
                                    <p:set>
                                      <p:cBhvr>
                                        <p:cTn id="241" dur="1" fill="hold">
                                          <p:stCondLst>
                                            <p:cond delay="0"/>
                                          </p:stCondLst>
                                        </p:cTn>
                                        <p:tgtEl>
                                          <p:spTgt spid="174106"/>
                                        </p:tgtEl>
                                        <p:attrNameLst>
                                          <p:attrName>style.visibility</p:attrName>
                                        </p:attrNameLst>
                                      </p:cBhvr>
                                      <p:to>
                                        <p:strVal val="visible"/>
                                      </p:to>
                                    </p:set>
                                    <p:animEffect transition="in" filter="dissolve">
                                      <p:cBhvr>
                                        <p:cTn id="242" dur="500"/>
                                        <p:tgtEl>
                                          <p:spTgt spid="174106"/>
                                        </p:tgtEl>
                                      </p:cBhvr>
                                    </p:animEffec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9" presetClass="entr" presetSubtype="0" fill="hold" grpId="0" nodeType="clickEffect">
                                  <p:stCondLst>
                                    <p:cond delay="0"/>
                                  </p:stCondLst>
                                  <p:childTnLst>
                                    <p:set>
                                      <p:cBhvr>
                                        <p:cTn id="246" dur="1" fill="hold">
                                          <p:stCondLst>
                                            <p:cond delay="0"/>
                                          </p:stCondLst>
                                        </p:cTn>
                                        <p:tgtEl>
                                          <p:spTgt spid="174107"/>
                                        </p:tgtEl>
                                        <p:attrNameLst>
                                          <p:attrName>style.visibility</p:attrName>
                                        </p:attrNameLst>
                                      </p:cBhvr>
                                      <p:to>
                                        <p:strVal val="visible"/>
                                      </p:to>
                                    </p:set>
                                    <p:animEffect transition="in" filter="dissolve">
                                      <p:cBhvr>
                                        <p:cTn id="247" dur="500"/>
                                        <p:tgtEl>
                                          <p:spTgt spid="174107"/>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9" presetClass="entr" presetSubtype="0" fill="hold" grpId="0" nodeType="clickEffect">
                                  <p:stCondLst>
                                    <p:cond delay="0"/>
                                  </p:stCondLst>
                                  <p:childTnLst>
                                    <p:set>
                                      <p:cBhvr>
                                        <p:cTn id="251" dur="1" fill="hold">
                                          <p:stCondLst>
                                            <p:cond delay="0"/>
                                          </p:stCondLst>
                                        </p:cTn>
                                        <p:tgtEl>
                                          <p:spTgt spid="174108"/>
                                        </p:tgtEl>
                                        <p:attrNameLst>
                                          <p:attrName>style.visibility</p:attrName>
                                        </p:attrNameLst>
                                      </p:cBhvr>
                                      <p:to>
                                        <p:strVal val="visible"/>
                                      </p:to>
                                    </p:set>
                                    <p:animEffect transition="in" filter="dissolve">
                                      <p:cBhvr>
                                        <p:cTn id="252" dur="500"/>
                                        <p:tgtEl>
                                          <p:spTgt spid="174108"/>
                                        </p:tgtEl>
                                      </p:cBhvr>
                                    </p:animEffect>
                                  </p:childTnLst>
                                </p:cTn>
                              </p:par>
                            </p:childTnLst>
                          </p:cTn>
                        </p:par>
                      </p:childTnLst>
                    </p:cTn>
                  </p:par>
                  <p:par>
                    <p:cTn id="253" fill="hold" nodeType="clickPar">
                      <p:stCondLst>
                        <p:cond delay="indefinite"/>
                      </p:stCondLst>
                      <p:childTnLst>
                        <p:par>
                          <p:cTn id="254" fill="hold" nodeType="withGroup">
                            <p:stCondLst>
                              <p:cond delay="0"/>
                            </p:stCondLst>
                            <p:childTnLst>
                              <p:par>
                                <p:cTn id="255" presetID="9" presetClass="entr" presetSubtype="0" fill="hold" grpId="0" nodeType="clickEffect">
                                  <p:stCondLst>
                                    <p:cond delay="0"/>
                                  </p:stCondLst>
                                  <p:childTnLst>
                                    <p:set>
                                      <p:cBhvr>
                                        <p:cTn id="256" dur="1" fill="hold">
                                          <p:stCondLst>
                                            <p:cond delay="0"/>
                                          </p:stCondLst>
                                        </p:cTn>
                                        <p:tgtEl>
                                          <p:spTgt spid="174109"/>
                                        </p:tgtEl>
                                        <p:attrNameLst>
                                          <p:attrName>style.visibility</p:attrName>
                                        </p:attrNameLst>
                                      </p:cBhvr>
                                      <p:to>
                                        <p:strVal val="visible"/>
                                      </p:to>
                                    </p:set>
                                    <p:animEffect transition="in" filter="dissolve">
                                      <p:cBhvr>
                                        <p:cTn id="257" dur="500"/>
                                        <p:tgtEl>
                                          <p:spTgt spid="174109"/>
                                        </p:tgtEl>
                                      </p:cBhvr>
                                    </p:animEffect>
                                  </p:childTnLst>
                                </p:cTn>
                              </p:par>
                            </p:childTnLst>
                          </p:cTn>
                        </p:par>
                      </p:childTnLst>
                    </p:cTn>
                  </p:par>
                  <p:par>
                    <p:cTn id="258" fill="hold" nodeType="clickPar">
                      <p:stCondLst>
                        <p:cond delay="indefinite"/>
                      </p:stCondLst>
                      <p:childTnLst>
                        <p:par>
                          <p:cTn id="259" fill="hold" nodeType="withGroup">
                            <p:stCondLst>
                              <p:cond delay="0"/>
                            </p:stCondLst>
                            <p:childTnLst>
                              <p:par>
                                <p:cTn id="260" presetID="9" presetClass="entr" presetSubtype="0" fill="hold" grpId="0" nodeType="clickEffect">
                                  <p:stCondLst>
                                    <p:cond delay="0"/>
                                  </p:stCondLst>
                                  <p:childTnLst>
                                    <p:set>
                                      <p:cBhvr>
                                        <p:cTn id="261" dur="1" fill="hold">
                                          <p:stCondLst>
                                            <p:cond delay="0"/>
                                          </p:stCondLst>
                                        </p:cTn>
                                        <p:tgtEl>
                                          <p:spTgt spid="174110"/>
                                        </p:tgtEl>
                                        <p:attrNameLst>
                                          <p:attrName>style.visibility</p:attrName>
                                        </p:attrNameLst>
                                      </p:cBhvr>
                                      <p:to>
                                        <p:strVal val="visible"/>
                                      </p:to>
                                    </p:set>
                                    <p:animEffect transition="in" filter="dissolve">
                                      <p:cBhvr>
                                        <p:cTn id="262" dur="500"/>
                                        <p:tgtEl>
                                          <p:spTgt spid="174110"/>
                                        </p:tgtEl>
                                      </p:cBhvr>
                                    </p:animEffect>
                                  </p:childTnLst>
                                </p:cTn>
                              </p:par>
                            </p:childTnLst>
                          </p:cTn>
                        </p:par>
                      </p:childTnLst>
                    </p:cTn>
                  </p:par>
                  <p:par>
                    <p:cTn id="263" fill="hold" nodeType="clickPar">
                      <p:stCondLst>
                        <p:cond delay="indefinite"/>
                      </p:stCondLst>
                      <p:childTnLst>
                        <p:par>
                          <p:cTn id="264" fill="hold" nodeType="withGroup">
                            <p:stCondLst>
                              <p:cond delay="0"/>
                            </p:stCondLst>
                            <p:childTnLst>
                              <p:par>
                                <p:cTn id="265" presetID="9" presetClass="entr" presetSubtype="0" fill="hold" grpId="0" nodeType="clickEffect">
                                  <p:stCondLst>
                                    <p:cond delay="0"/>
                                  </p:stCondLst>
                                  <p:childTnLst>
                                    <p:set>
                                      <p:cBhvr>
                                        <p:cTn id="266" dur="1" fill="hold">
                                          <p:stCondLst>
                                            <p:cond delay="0"/>
                                          </p:stCondLst>
                                        </p:cTn>
                                        <p:tgtEl>
                                          <p:spTgt spid="174111"/>
                                        </p:tgtEl>
                                        <p:attrNameLst>
                                          <p:attrName>style.visibility</p:attrName>
                                        </p:attrNameLst>
                                      </p:cBhvr>
                                      <p:to>
                                        <p:strVal val="visible"/>
                                      </p:to>
                                    </p:set>
                                    <p:animEffect transition="in" filter="dissolve">
                                      <p:cBhvr>
                                        <p:cTn id="267" dur="500"/>
                                        <p:tgtEl>
                                          <p:spTgt spid="174111"/>
                                        </p:tgtEl>
                                      </p:cBhvr>
                                    </p:animEffect>
                                  </p:childTnLst>
                                </p:cTn>
                              </p:par>
                            </p:childTnLst>
                          </p:cTn>
                        </p:par>
                      </p:childTnLst>
                    </p:cTn>
                  </p:par>
                  <p:par>
                    <p:cTn id="268" fill="hold" nodeType="clickPar">
                      <p:stCondLst>
                        <p:cond delay="indefinite"/>
                      </p:stCondLst>
                      <p:childTnLst>
                        <p:par>
                          <p:cTn id="269" fill="hold" nodeType="withGroup">
                            <p:stCondLst>
                              <p:cond delay="0"/>
                            </p:stCondLst>
                            <p:childTnLst>
                              <p:par>
                                <p:cTn id="270" presetID="9" presetClass="entr" presetSubtype="0" fill="hold" grpId="0" nodeType="clickEffect">
                                  <p:stCondLst>
                                    <p:cond delay="0"/>
                                  </p:stCondLst>
                                  <p:childTnLst>
                                    <p:set>
                                      <p:cBhvr>
                                        <p:cTn id="271" dur="1" fill="hold">
                                          <p:stCondLst>
                                            <p:cond delay="0"/>
                                          </p:stCondLst>
                                        </p:cTn>
                                        <p:tgtEl>
                                          <p:spTgt spid="174112"/>
                                        </p:tgtEl>
                                        <p:attrNameLst>
                                          <p:attrName>style.visibility</p:attrName>
                                        </p:attrNameLst>
                                      </p:cBhvr>
                                      <p:to>
                                        <p:strVal val="visible"/>
                                      </p:to>
                                    </p:set>
                                    <p:animEffect transition="in" filter="dissolve">
                                      <p:cBhvr>
                                        <p:cTn id="272" dur="500"/>
                                        <p:tgtEl>
                                          <p:spTgt spid="174112"/>
                                        </p:tgtEl>
                                      </p:cBhvr>
                                    </p:animEffect>
                                  </p:childTnLst>
                                </p:cTn>
                              </p:par>
                            </p:childTnLst>
                          </p:cTn>
                        </p:par>
                      </p:childTnLst>
                    </p:cTn>
                  </p:par>
                  <p:par>
                    <p:cTn id="273" fill="hold" nodeType="clickPar">
                      <p:stCondLst>
                        <p:cond delay="indefinite"/>
                      </p:stCondLst>
                      <p:childTnLst>
                        <p:par>
                          <p:cTn id="274" fill="hold" nodeType="withGroup">
                            <p:stCondLst>
                              <p:cond delay="0"/>
                            </p:stCondLst>
                            <p:childTnLst>
                              <p:par>
                                <p:cTn id="275" presetID="9" presetClass="entr" presetSubtype="0" fill="hold" grpId="0" nodeType="clickEffect">
                                  <p:stCondLst>
                                    <p:cond delay="0"/>
                                  </p:stCondLst>
                                  <p:childTnLst>
                                    <p:set>
                                      <p:cBhvr>
                                        <p:cTn id="276" dur="1" fill="hold">
                                          <p:stCondLst>
                                            <p:cond delay="0"/>
                                          </p:stCondLst>
                                        </p:cTn>
                                        <p:tgtEl>
                                          <p:spTgt spid="174113"/>
                                        </p:tgtEl>
                                        <p:attrNameLst>
                                          <p:attrName>style.visibility</p:attrName>
                                        </p:attrNameLst>
                                      </p:cBhvr>
                                      <p:to>
                                        <p:strVal val="visible"/>
                                      </p:to>
                                    </p:set>
                                    <p:animEffect transition="in" filter="dissolve">
                                      <p:cBhvr>
                                        <p:cTn id="277" dur="500"/>
                                        <p:tgtEl>
                                          <p:spTgt spid="174113"/>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9" presetClass="entr" presetSubtype="0" fill="hold" grpId="0" nodeType="clickEffect">
                                  <p:stCondLst>
                                    <p:cond delay="0"/>
                                  </p:stCondLst>
                                  <p:childTnLst>
                                    <p:set>
                                      <p:cBhvr>
                                        <p:cTn id="281" dur="1" fill="hold">
                                          <p:stCondLst>
                                            <p:cond delay="0"/>
                                          </p:stCondLst>
                                        </p:cTn>
                                        <p:tgtEl>
                                          <p:spTgt spid="174114"/>
                                        </p:tgtEl>
                                        <p:attrNameLst>
                                          <p:attrName>style.visibility</p:attrName>
                                        </p:attrNameLst>
                                      </p:cBhvr>
                                      <p:to>
                                        <p:strVal val="visible"/>
                                      </p:to>
                                    </p:set>
                                    <p:animEffect transition="in" filter="dissolve">
                                      <p:cBhvr>
                                        <p:cTn id="282" dur="500"/>
                                        <p:tgtEl>
                                          <p:spTgt spid="174114"/>
                                        </p:tgtEl>
                                      </p:cBhvr>
                                    </p:animEffec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9" presetClass="entr" presetSubtype="0" fill="hold" grpId="0" nodeType="clickEffect">
                                  <p:stCondLst>
                                    <p:cond delay="0"/>
                                  </p:stCondLst>
                                  <p:childTnLst>
                                    <p:set>
                                      <p:cBhvr>
                                        <p:cTn id="286" dur="1" fill="hold">
                                          <p:stCondLst>
                                            <p:cond delay="0"/>
                                          </p:stCondLst>
                                        </p:cTn>
                                        <p:tgtEl>
                                          <p:spTgt spid="174115"/>
                                        </p:tgtEl>
                                        <p:attrNameLst>
                                          <p:attrName>style.visibility</p:attrName>
                                        </p:attrNameLst>
                                      </p:cBhvr>
                                      <p:to>
                                        <p:strVal val="visible"/>
                                      </p:to>
                                    </p:set>
                                    <p:animEffect transition="in" filter="dissolve">
                                      <p:cBhvr>
                                        <p:cTn id="287" dur="500"/>
                                        <p:tgtEl>
                                          <p:spTgt spid="174115"/>
                                        </p:tgtEl>
                                      </p:cBhvr>
                                    </p:animEffect>
                                  </p:childTnLst>
                                </p:cTn>
                              </p:par>
                            </p:childTnLst>
                          </p:cTn>
                        </p:par>
                      </p:childTnLst>
                    </p:cTn>
                  </p:par>
                  <p:par>
                    <p:cTn id="288" fill="hold" nodeType="clickPar">
                      <p:stCondLst>
                        <p:cond delay="indefinite"/>
                      </p:stCondLst>
                      <p:childTnLst>
                        <p:par>
                          <p:cTn id="289" fill="hold" nodeType="withGroup">
                            <p:stCondLst>
                              <p:cond delay="0"/>
                            </p:stCondLst>
                            <p:childTnLst>
                              <p:par>
                                <p:cTn id="290" presetID="9" presetClass="entr" presetSubtype="0" fill="hold" grpId="0" nodeType="clickEffect">
                                  <p:stCondLst>
                                    <p:cond delay="0"/>
                                  </p:stCondLst>
                                  <p:childTnLst>
                                    <p:set>
                                      <p:cBhvr>
                                        <p:cTn id="291" dur="1" fill="hold">
                                          <p:stCondLst>
                                            <p:cond delay="0"/>
                                          </p:stCondLst>
                                        </p:cTn>
                                        <p:tgtEl>
                                          <p:spTgt spid="174116"/>
                                        </p:tgtEl>
                                        <p:attrNameLst>
                                          <p:attrName>style.visibility</p:attrName>
                                        </p:attrNameLst>
                                      </p:cBhvr>
                                      <p:to>
                                        <p:strVal val="visible"/>
                                      </p:to>
                                    </p:set>
                                    <p:animEffect transition="in" filter="dissolve">
                                      <p:cBhvr>
                                        <p:cTn id="292" dur="500"/>
                                        <p:tgtEl>
                                          <p:spTgt spid="174116"/>
                                        </p:tgtEl>
                                      </p:cBhvr>
                                    </p:animEffec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9" presetClass="entr" presetSubtype="0" fill="hold" grpId="0" nodeType="clickEffect">
                                  <p:stCondLst>
                                    <p:cond delay="0"/>
                                  </p:stCondLst>
                                  <p:childTnLst>
                                    <p:set>
                                      <p:cBhvr>
                                        <p:cTn id="296" dur="1" fill="hold">
                                          <p:stCondLst>
                                            <p:cond delay="0"/>
                                          </p:stCondLst>
                                        </p:cTn>
                                        <p:tgtEl>
                                          <p:spTgt spid="174221">
                                            <p:txEl>
                                              <p:pRg st="0" end="0"/>
                                            </p:txEl>
                                          </p:spTgt>
                                        </p:tgtEl>
                                        <p:attrNameLst>
                                          <p:attrName>style.visibility</p:attrName>
                                        </p:attrNameLst>
                                      </p:cBhvr>
                                      <p:to>
                                        <p:strVal val="visible"/>
                                      </p:to>
                                    </p:set>
                                    <p:animEffect transition="in" filter="dissolve">
                                      <p:cBhvr>
                                        <p:cTn id="297" dur="500"/>
                                        <p:tgtEl>
                                          <p:spTgt spid="174221">
                                            <p:txEl>
                                              <p:pRg st="0" end="0"/>
                                            </p:txEl>
                                          </p:spTgt>
                                        </p:tgtEl>
                                      </p:cBhvr>
                                    </p:animEffect>
                                  </p:childTnLst>
                                </p:cTn>
                              </p:par>
                            </p:childTnLst>
                          </p:cTn>
                        </p:par>
                      </p:childTnLst>
                    </p:cTn>
                  </p:par>
                  <p:par>
                    <p:cTn id="298" fill="hold" nodeType="clickPar">
                      <p:stCondLst>
                        <p:cond delay="indefinite"/>
                      </p:stCondLst>
                      <p:childTnLst>
                        <p:par>
                          <p:cTn id="299" fill="hold" nodeType="withGroup">
                            <p:stCondLst>
                              <p:cond delay="0"/>
                            </p:stCondLst>
                            <p:childTnLst>
                              <p:par>
                                <p:cTn id="300" presetID="9" presetClass="entr" presetSubtype="0" fill="hold" grpId="0" nodeType="clickEffect">
                                  <p:stCondLst>
                                    <p:cond delay="0"/>
                                  </p:stCondLst>
                                  <p:childTnLst>
                                    <p:set>
                                      <p:cBhvr>
                                        <p:cTn id="301" dur="1" fill="hold">
                                          <p:stCondLst>
                                            <p:cond delay="0"/>
                                          </p:stCondLst>
                                        </p:cTn>
                                        <p:tgtEl>
                                          <p:spTgt spid="174168"/>
                                        </p:tgtEl>
                                        <p:attrNameLst>
                                          <p:attrName>style.visibility</p:attrName>
                                        </p:attrNameLst>
                                      </p:cBhvr>
                                      <p:to>
                                        <p:strVal val="visible"/>
                                      </p:to>
                                    </p:set>
                                    <p:animEffect transition="in" filter="dissolve">
                                      <p:cBhvr>
                                        <p:cTn id="302" dur="500"/>
                                        <p:tgtEl>
                                          <p:spTgt spid="174168"/>
                                        </p:tgtEl>
                                      </p:cBhvr>
                                    </p:animEffect>
                                  </p:childTnLst>
                                </p:cTn>
                              </p:par>
                            </p:childTnLst>
                          </p:cTn>
                        </p:par>
                      </p:childTnLst>
                    </p:cTn>
                  </p:par>
                  <p:par>
                    <p:cTn id="303" fill="hold" nodeType="clickPar">
                      <p:stCondLst>
                        <p:cond delay="indefinite"/>
                      </p:stCondLst>
                      <p:childTnLst>
                        <p:par>
                          <p:cTn id="304" fill="hold" nodeType="withGroup">
                            <p:stCondLst>
                              <p:cond delay="0"/>
                            </p:stCondLst>
                            <p:childTnLst>
                              <p:par>
                                <p:cTn id="305" presetID="9" presetClass="entr" presetSubtype="0" fill="hold" grpId="0" nodeType="clickEffect">
                                  <p:stCondLst>
                                    <p:cond delay="0"/>
                                  </p:stCondLst>
                                  <p:childTnLst>
                                    <p:set>
                                      <p:cBhvr>
                                        <p:cTn id="306" dur="1" fill="hold">
                                          <p:stCondLst>
                                            <p:cond delay="0"/>
                                          </p:stCondLst>
                                        </p:cTn>
                                        <p:tgtEl>
                                          <p:spTgt spid="174166"/>
                                        </p:tgtEl>
                                        <p:attrNameLst>
                                          <p:attrName>style.visibility</p:attrName>
                                        </p:attrNameLst>
                                      </p:cBhvr>
                                      <p:to>
                                        <p:strVal val="visible"/>
                                      </p:to>
                                    </p:set>
                                    <p:animEffect transition="in" filter="dissolve">
                                      <p:cBhvr>
                                        <p:cTn id="307" dur="500"/>
                                        <p:tgtEl>
                                          <p:spTgt spid="174166"/>
                                        </p:tgtEl>
                                      </p:cBhvr>
                                    </p:animEffect>
                                  </p:childTnLst>
                                </p:cTn>
                              </p:par>
                            </p:childTnLst>
                          </p:cTn>
                        </p:par>
                      </p:childTnLst>
                    </p:cTn>
                  </p:par>
                  <p:par>
                    <p:cTn id="308" fill="hold" nodeType="clickPar">
                      <p:stCondLst>
                        <p:cond delay="indefinite"/>
                      </p:stCondLst>
                      <p:childTnLst>
                        <p:par>
                          <p:cTn id="309" fill="hold" nodeType="withGroup">
                            <p:stCondLst>
                              <p:cond delay="0"/>
                            </p:stCondLst>
                            <p:childTnLst>
                              <p:par>
                                <p:cTn id="310" presetID="9" presetClass="entr" presetSubtype="0" fill="hold" grpId="0" nodeType="clickEffect">
                                  <p:stCondLst>
                                    <p:cond delay="0"/>
                                  </p:stCondLst>
                                  <p:childTnLst>
                                    <p:set>
                                      <p:cBhvr>
                                        <p:cTn id="311" dur="1" fill="hold">
                                          <p:stCondLst>
                                            <p:cond delay="0"/>
                                          </p:stCondLst>
                                        </p:cTn>
                                        <p:tgtEl>
                                          <p:spTgt spid="174167"/>
                                        </p:tgtEl>
                                        <p:attrNameLst>
                                          <p:attrName>style.visibility</p:attrName>
                                        </p:attrNameLst>
                                      </p:cBhvr>
                                      <p:to>
                                        <p:strVal val="visible"/>
                                      </p:to>
                                    </p:set>
                                    <p:animEffect transition="in" filter="dissolve">
                                      <p:cBhvr>
                                        <p:cTn id="312" dur="500"/>
                                        <p:tgtEl>
                                          <p:spTgt spid="174167"/>
                                        </p:tgtEl>
                                      </p:cBhvr>
                                    </p:animEffect>
                                  </p:childTnLst>
                                </p:cTn>
                              </p:par>
                            </p:childTnLst>
                          </p:cTn>
                        </p:par>
                      </p:childTnLst>
                    </p:cTn>
                  </p:par>
                  <p:par>
                    <p:cTn id="313" fill="hold" nodeType="clickPar">
                      <p:stCondLst>
                        <p:cond delay="indefinite"/>
                      </p:stCondLst>
                      <p:childTnLst>
                        <p:par>
                          <p:cTn id="314" fill="hold" nodeType="withGroup">
                            <p:stCondLst>
                              <p:cond delay="0"/>
                            </p:stCondLst>
                            <p:childTnLst>
                              <p:par>
                                <p:cTn id="315" presetID="9" presetClass="entr" presetSubtype="0" fill="hold" nodeType="clickEffect">
                                  <p:stCondLst>
                                    <p:cond delay="0"/>
                                  </p:stCondLst>
                                  <p:childTnLst>
                                    <p:set>
                                      <p:cBhvr>
                                        <p:cTn id="316" dur="1" fill="hold">
                                          <p:stCondLst>
                                            <p:cond delay="0"/>
                                          </p:stCondLst>
                                        </p:cTn>
                                        <p:tgtEl>
                                          <p:spTgt spid="174117"/>
                                        </p:tgtEl>
                                        <p:attrNameLst>
                                          <p:attrName>style.visibility</p:attrName>
                                        </p:attrNameLst>
                                      </p:cBhvr>
                                      <p:to>
                                        <p:strVal val="visible"/>
                                      </p:to>
                                    </p:set>
                                    <p:animEffect transition="in" filter="dissolve">
                                      <p:cBhvr>
                                        <p:cTn id="317" dur="500"/>
                                        <p:tgtEl>
                                          <p:spTgt spid="174117"/>
                                        </p:tgtEl>
                                      </p:cBhvr>
                                    </p:animEffect>
                                  </p:childTnLst>
                                </p:cTn>
                              </p:par>
                            </p:childTnLst>
                          </p:cTn>
                        </p:par>
                      </p:childTnLst>
                    </p:cTn>
                  </p:par>
                  <p:par>
                    <p:cTn id="318" fill="hold" nodeType="clickPar">
                      <p:stCondLst>
                        <p:cond delay="indefinite"/>
                      </p:stCondLst>
                      <p:childTnLst>
                        <p:par>
                          <p:cTn id="319" fill="hold" nodeType="withGroup">
                            <p:stCondLst>
                              <p:cond delay="0"/>
                            </p:stCondLst>
                            <p:childTnLst>
                              <p:par>
                                <p:cTn id="320" presetID="9" presetClass="entr" presetSubtype="0" fill="hold" grpId="0" nodeType="clickEffect">
                                  <p:stCondLst>
                                    <p:cond delay="0"/>
                                  </p:stCondLst>
                                  <p:childTnLst>
                                    <p:set>
                                      <p:cBhvr>
                                        <p:cTn id="321" dur="1" fill="hold">
                                          <p:stCondLst>
                                            <p:cond delay="0"/>
                                          </p:stCondLst>
                                        </p:cTn>
                                        <p:tgtEl>
                                          <p:spTgt spid="174222">
                                            <p:txEl>
                                              <p:pRg st="0" end="0"/>
                                            </p:txEl>
                                          </p:spTgt>
                                        </p:tgtEl>
                                        <p:attrNameLst>
                                          <p:attrName>style.visibility</p:attrName>
                                        </p:attrNameLst>
                                      </p:cBhvr>
                                      <p:to>
                                        <p:strVal val="visible"/>
                                      </p:to>
                                    </p:set>
                                    <p:animEffect transition="in" filter="dissolve">
                                      <p:cBhvr>
                                        <p:cTn id="322" dur="500"/>
                                        <p:tgtEl>
                                          <p:spTgt spid="174222">
                                            <p:txEl>
                                              <p:pRg st="0" end="0"/>
                                            </p:txEl>
                                          </p:spTgt>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9" presetClass="entr" presetSubtype="0" fill="hold" grpId="0" nodeType="clickEffect">
                                  <p:stCondLst>
                                    <p:cond delay="0"/>
                                  </p:stCondLst>
                                  <p:childTnLst>
                                    <p:set>
                                      <p:cBhvr>
                                        <p:cTn id="326" dur="1" fill="hold">
                                          <p:stCondLst>
                                            <p:cond delay="0"/>
                                          </p:stCondLst>
                                        </p:cTn>
                                        <p:tgtEl>
                                          <p:spTgt spid="174164"/>
                                        </p:tgtEl>
                                        <p:attrNameLst>
                                          <p:attrName>style.visibility</p:attrName>
                                        </p:attrNameLst>
                                      </p:cBhvr>
                                      <p:to>
                                        <p:strVal val="visible"/>
                                      </p:to>
                                    </p:set>
                                    <p:animEffect transition="in" filter="dissolve">
                                      <p:cBhvr>
                                        <p:cTn id="327" dur="500"/>
                                        <p:tgtEl>
                                          <p:spTgt spid="174164"/>
                                        </p:tgtEl>
                                      </p:cBhvr>
                                    </p:animEffect>
                                  </p:childTnLst>
                                </p:cTn>
                              </p:par>
                            </p:childTnLst>
                          </p:cTn>
                        </p:par>
                      </p:childTnLst>
                    </p:cTn>
                  </p:par>
                  <p:par>
                    <p:cTn id="328" fill="hold" nodeType="clickPar">
                      <p:stCondLst>
                        <p:cond delay="indefinite"/>
                      </p:stCondLst>
                      <p:childTnLst>
                        <p:par>
                          <p:cTn id="329" fill="hold" nodeType="withGroup">
                            <p:stCondLst>
                              <p:cond delay="0"/>
                            </p:stCondLst>
                            <p:childTnLst>
                              <p:par>
                                <p:cTn id="330" presetID="9" presetClass="entr" presetSubtype="0" fill="hold" grpId="0" nodeType="clickEffect">
                                  <p:stCondLst>
                                    <p:cond delay="0"/>
                                  </p:stCondLst>
                                  <p:childTnLst>
                                    <p:set>
                                      <p:cBhvr>
                                        <p:cTn id="331" dur="1" fill="hold">
                                          <p:stCondLst>
                                            <p:cond delay="0"/>
                                          </p:stCondLst>
                                        </p:cTn>
                                        <p:tgtEl>
                                          <p:spTgt spid="174165"/>
                                        </p:tgtEl>
                                        <p:attrNameLst>
                                          <p:attrName>style.visibility</p:attrName>
                                        </p:attrNameLst>
                                      </p:cBhvr>
                                      <p:to>
                                        <p:strVal val="visible"/>
                                      </p:to>
                                    </p:set>
                                    <p:animEffect transition="in" filter="dissolve">
                                      <p:cBhvr>
                                        <p:cTn id="332" dur="500"/>
                                        <p:tgtEl>
                                          <p:spTgt spid="174165"/>
                                        </p:tgtEl>
                                      </p:cBhvr>
                                    </p:animEffect>
                                  </p:childTnLst>
                                </p:cTn>
                              </p:par>
                            </p:childTnLst>
                          </p:cTn>
                        </p:par>
                      </p:childTnLst>
                    </p:cTn>
                  </p:par>
                  <p:par>
                    <p:cTn id="333" fill="hold" nodeType="clickPar">
                      <p:stCondLst>
                        <p:cond delay="indefinite"/>
                      </p:stCondLst>
                      <p:childTnLst>
                        <p:par>
                          <p:cTn id="334" fill="hold" nodeType="withGroup">
                            <p:stCondLst>
                              <p:cond delay="0"/>
                            </p:stCondLst>
                            <p:childTnLst>
                              <p:par>
                                <p:cTn id="335" presetID="9" presetClass="entr" presetSubtype="0" fill="hold" grpId="0" nodeType="clickEffect">
                                  <p:stCondLst>
                                    <p:cond delay="0"/>
                                  </p:stCondLst>
                                  <p:childTnLst>
                                    <p:set>
                                      <p:cBhvr>
                                        <p:cTn id="336" dur="1" fill="hold">
                                          <p:stCondLst>
                                            <p:cond delay="0"/>
                                          </p:stCondLst>
                                        </p:cTn>
                                        <p:tgtEl>
                                          <p:spTgt spid="174161"/>
                                        </p:tgtEl>
                                        <p:attrNameLst>
                                          <p:attrName>style.visibility</p:attrName>
                                        </p:attrNameLst>
                                      </p:cBhvr>
                                      <p:to>
                                        <p:strVal val="visible"/>
                                      </p:to>
                                    </p:set>
                                    <p:animEffect transition="in" filter="dissolve">
                                      <p:cBhvr>
                                        <p:cTn id="337" dur="500"/>
                                        <p:tgtEl>
                                          <p:spTgt spid="174161"/>
                                        </p:tgtEl>
                                      </p:cBhvr>
                                    </p:animEffect>
                                  </p:childTnLst>
                                </p:cTn>
                              </p:par>
                            </p:childTnLst>
                          </p:cTn>
                        </p:par>
                      </p:childTnLst>
                    </p:cTn>
                  </p:par>
                  <p:par>
                    <p:cTn id="338" fill="hold" nodeType="clickPar">
                      <p:stCondLst>
                        <p:cond delay="indefinite"/>
                      </p:stCondLst>
                      <p:childTnLst>
                        <p:par>
                          <p:cTn id="339" fill="hold" nodeType="withGroup">
                            <p:stCondLst>
                              <p:cond delay="0"/>
                            </p:stCondLst>
                            <p:childTnLst>
                              <p:par>
                                <p:cTn id="340" presetID="9" presetClass="entr" presetSubtype="0" fill="hold" grpId="0" nodeType="clickEffect">
                                  <p:stCondLst>
                                    <p:cond delay="0"/>
                                  </p:stCondLst>
                                  <p:childTnLst>
                                    <p:set>
                                      <p:cBhvr>
                                        <p:cTn id="341" dur="1" fill="hold">
                                          <p:stCondLst>
                                            <p:cond delay="0"/>
                                          </p:stCondLst>
                                        </p:cTn>
                                        <p:tgtEl>
                                          <p:spTgt spid="174163"/>
                                        </p:tgtEl>
                                        <p:attrNameLst>
                                          <p:attrName>style.visibility</p:attrName>
                                        </p:attrNameLst>
                                      </p:cBhvr>
                                      <p:to>
                                        <p:strVal val="visible"/>
                                      </p:to>
                                    </p:set>
                                    <p:animEffect transition="in" filter="dissolve">
                                      <p:cBhvr>
                                        <p:cTn id="342" dur="500"/>
                                        <p:tgtEl>
                                          <p:spTgt spid="174163"/>
                                        </p:tgtEl>
                                      </p:cBhvr>
                                    </p:animEffect>
                                  </p:childTnLst>
                                </p:cTn>
                              </p:par>
                            </p:childTnLst>
                          </p:cTn>
                        </p:par>
                      </p:childTnLst>
                    </p:cTn>
                  </p:par>
                  <p:par>
                    <p:cTn id="343" fill="hold" nodeType="clickPar">
                      <p:stCondLst>
                        <p:cond delay="indefinite"/>
                      </p:stCondLst>
                      <p:childTnLst>
                        <p:par>
                          <p:cTn id="344" fill="hold" nodeType="withGroup">
                            <p:stCondLst>
                              <p:cond delay="0"/>
                            </p:stCondLst>
                            <p:childTnLst>
                              <p:par>
                                <p:cTn id="345" presetID="9" presetClass="entr" presetSubtype="0" fill="hold" nodeType="clickEffect">
                                  <p:stCondLst>
                                    <p:cond delay="0"/>
                                  </p:stCondLst>
                                  <p:childTnLst>
                                    <p:set>
                                      <p:cBhvr>
                                        <p:cTn id="346" dur="1" fill="hold">
                                          <p:stCondLst>
                                            <p:cond delay="0"/>
                                          </p:stCondLst>
                                        </p:cTn>
                                        <p:tgtEl>
                                          <p:spTgt spid="174120"/>
                                        </p:tgtEl>
                                        <p:attrNameLst>
                                          <p:attrName>style.visibility</p:attrName>
                                        </p:attrNameLst>
                                      </p:cBhvr>
                                      <p:to>
                                        <p:strVal val="visible"/>
                                      </p:to>
                                    </p:set>
                                    <p:animEffect transition="in" filter="dissolve">
                                      <p:cBhvr>
                                        <p:cTn id="347" dur="500"/>
                                        <p:tgtEl>
                                          <p:spTgt spid="174120"/>
                                        </p:tgtEl>
                                      </p:cBhvr>
                                    </p:animEffect>
                                  </p:childTnLst>
                                </p:cTn>
                              </p:par>
                            </p:childTnLst>
                          </p:cTn>
                        </p:par>
                      </p:childTnLst>
                    </p:cTn>
                  </p:par>
                  <p:par>
                    <p:cTn id="348" fill="hold" nodeType="clickPar">
                      <p:stCondLst>
                        <p:cond delay="indefinite"/>
                      </p:stCondLst>
                      <p:childTnLst>
                        <p:par>
                          <p:cTn id="349" fill="hold" nodeType="withGroup">
                            <p:stCondLst>
                              <p:cond delay="0"/>
                            </p:stCondLst>
                            <p:childTnLst>
                              <p:par>
                                <p:cTn id="350" presetID="9" presetClass="entr" presetSubtype="0" fill="hold" grpId="0" nodeType="clickEffect">
                                  <p:stCondLst>
                                    <p:cond delay="0"/>
                                  </p:stCondLst>
                                  <p:childTnLst>
                                    <p:set>
                                      <p:cBhvr>
                                        <p:cTn id="351" dur="1" fill="hold">
                                          <p:stCondLst>
                                            <p:cond delay="0"/>
                                          </p:stCondLst>
                                        </p:cTn>
                                        <p:tgtEl>
                                          <p:spTgt spid="174223">
                                            <p:txEl>
                                              <p:pRg st="0" end="0"/>
                                            </p:txEl>
                                          </p:spTgt>
                                        </p:tgtEl>
                                        <p:attrNameLst>
                                          <p:attrName>style.visibility</p:attrName>
                                        </p:attrNameLst>
                                      </p:cBhvr>
                                      <p:to>
                                        <p:strVal val="visible"/>
                                      </p:to>
                                    </p:set>
                                    <p:animEffect transition="in" filter="dissolve">
                                      <p:cBhvr>
                                        <p:cTn id="352" dur="500"/>
                                        <p:tgtEl>
                                          <p:spTgt spid="174223">
                                            <p:txEl>
                                              <p:pRg st="0" end="0"/>
                                            </p:txEl>
                                          </p:spTgt>
                                        </p:tgtEl>
                                      </p:cBhvr>
                                    </p:animEffect>
                                  </p:childTnLst>
                                </p:cTn>
                              </p:par>
                            </p:childTnLst>
                          </p:cTn>
                        </p:par>
                      </p:childTnLst>
                    </p:cTn>
                  </p:par>
                  <p:par>
                    <p:cTn id="353" fill="hold" nodeType="clickPar">
                      <p:stCondLst>
                        <p:cond delay="indefinite"/>
                      </p:stCondLst>
                      <p:childTnLst>
                        <p:par>
                          <p:cTn id="354" fill="hold" nodeType="withGroup">
                            <p:stCondLst>
                              <p:cond delay="0"/>
                            </p:stCondLst>
                            <p:childTnLst>
                              <p:par>
                                <p:cTn id="355" presetID="9" presetClass="entr" presetSubtype="0" fill="hold" nodeType="clickEffect">
                                  <p:stCondLst>
                                    <p:cond delay="0"/>
                                  </p:stCondLst>
                                  <p:childTnLst>
                                    <p:set>
                                      <p:cBhvr>
                                        <p:cTn id="356" dur="1" fill="hold">
                                          <p:stCondLst>
                                            <p:cond delay="0"/>
                                          </p:stCondLst>
                                        </p:cTn>
                                        <p:tgtEl>
                                          <p:spTgt spid="174124"/>
                                        </p:tgtEl>
                                        <p:attrNameLst>
                                          <p:attrName>style.visibility</p:attrName>
                                        </p:attrNameLst>
                                      </p:cBhvr>
                                      <p:to>
                                        <p:strVal val="visible"/>
                                      </p:to>
                                    </p:set>
                                    <p:animEffect transition="in" filter="dissolve">
                                      <p:cBhvr>
                                        <p:cTn id="357" dur="500"/>
                                        <p:tgtEl>
                                          <p:spTgt spid="174124"/>
                                        </p:tgtEl>
                                      </p:cBhvr>
                                    </p:animEffect>
                                  </p:childTnLst>
                                </p:cTn>
                              </p:par>
                            </p:childTnLst>
                          </p:cTn>
                        </p:par>
                      </p:childTnLst>
                    </p:cTn>
                  </p:par>
                  <p:par>
                    <p:cTn id="358" fill="hold" nodeType="clickPar">
                      <p:stCondLst>
                        <p:cond delay="indefinite"/>
                      </p:stCondLst>
                      <p:childTnLst>
                        <p:par>
                          <p:cTn id="359" fill="hold" nodeType="withGroup">
                            <p:stCondLst>
                              <p:cond delay="0"/>
                            </p:stCondLst>
                            <p:childTnLst>
                              <p:par>
                                <p:cTn id="360" presetID="9" presetClass="entr" presetSubtype="0" fill="hold" nodeType="clickEffect">
                                  <p:stCondLst>
                                    <p:cond delay="0"/>
                                  </p:stCondLst>
                                  <p:childTnLst>
                                    <p:set>
                                      <p:cBhvr>
                                        <p:cTn id="361" dur="1" fill="hold">
                                          <p:stCondLst>
                                            <p:cond delay="0"/>
                                          </p:stCondLst>
                                        </p:cTn>
                                        <p:tgtEl>
                                          <p:spTgt spid="174128"/>
                                        </p:tgtEl>
                                        <p:attrNameLst>
                                          <p:attrName>style.visibility</p:attrName>
                                        </p:attrNameLst>
                                      </p:cBhvr>
                                      <p:to>
                                        <p:strVal val="visible"/>
                                      </p:to>
                                    </p:set>
                                    <p:animEffect transition="in" filter="dissolve">
                                      <p:cBhvr>
                                        <p:cTn id="362" dur="500"/>
                                        <p:tgtEl>
                                          <p:spTgt spid="174128"/>
                                        </p:tgtEl>
                                      </p:cBhvr>
                                    </p:animEffect>
                                  </p:childTnLst>
                                </p:cTn>
                              </p:par>
                            </p:childTnLst>
                          </p:cTn>
                        </p:par>
                      </p:childTnLst>
                    </p:cTn>
                  </p:par>
                  <p:par>
                    <p:cTn id="363" fill="hold" nodeType="clickPar">
                      <p:stCondLst>
                        <p:cond delay="indefinite"/>
                      </p:stCondLst>
                      <p:childTnLst>
                        <p:par>
                          <p:cTn id="364" fill="hold" nodeType="withGroup">
                            <p:stCondLst>
                              <p:cond delay="0"/>
                            </p:stCondLst>
                            <p:childTnLst>
                              <p:par>
                                <p:cTn id="365" presetID="9" presetClass="entr" presetSubtype="0" fill="hold" nodeType="clickEffect">
                                  <p:stCondLst>
                                    <p:cond delay="0"/>
                                  </p:stCondLst>
                                  <p:childTnLst>
                                    <p:set>
                                      <p:cBhvr>
                                        <p:cTn id="366" dur="1" fill="hold">
                                          <p:stCondLst>
                                            <p:cond delay="0"/>
                                          </p:stCondLst>
                                        </p:cTn>
                                        <p:tgtEl>
                                          <p:spTgt spid="174132"/>
                                        </p:tgtEl>
                                        <p:attrNameLst>
                                          <p:attrName>style.visibility</p:attrName>
                                        </p:attrNameLst>
                                      </p:cBhvr>
                                      <p:to>
                                        <p:strVal val="visible"/>
                                      </p:to>
                                    </p:set>
                                    <p:animEffect transition="in" filter="dissolve">
                                      <p:cBhvr>
                                        <p:cTn id="367" dur="500"/>
                                        <p:tgtEl>
                                          <p:spTgt spid="174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2" grpId="0" build="p" autoUpdateAnimBg="0"/>
      <p:bldP spid="174084" grpId="0" animBg="1"/>
      <p:bldP spid="174085" grpId="0" animBg="1"/>
      <p:bldP spid="174086" grpId="0" animBg="1"/>
      <p:bldP spid="174087" grpId="0" animBg="1"/>
      <p:bldP spid="174091" grpId="0" animBg="1"/>
      <p:bldP spid="174095" grpId="0" animBg="1"/>
      <p:bldP spid="174096" grpId="0" animBg="1"/>
      <p:bldP spid="174097" grpId="0" animBg="1"/>
      <p:bldP spid="174098" grpId="0" animBg="1"/>
      <p:bldP spid="174099" grpId="0" animBg="1"/>
      <p:bldP spid="174100" grpId="0" animBg="1"/>
      <p:bldP spid="174101" grpId="0" animBg="1"/>
      <p:bldP spid="174102" grpId="0" animBg="1"/>
      <p:bldP spid="174103" grpId="0" animBg="1"/>
      <p:bldP spid="174104" grpId="0" animBg="1"/>
      <p:bldP spid="174105" grpId="0" animBg="1"/>
      <p:bldP spid="174106" grpId="0" animBg="1"/>
      <p:bldP spid="174107" grpId="0" animBg="1"/>
      <p:bldP spid="174108" grpId="0" animBg="1"/>
      <p:bldP spid="174109" grpId="0" animBg="1"/>
      <p:bldP spid="174110" grpId="0" animBg="1"/>
      <p:bldP spid="174111" grpId="0" animBg="1"/>
      <p:bldP spid="174112" grpId="0" animBg="1"/>
      <p:bldP spid="174113" grpId="0" animBg="1"/>
      <p:bldP spid="174114" grpId="0" animBg="1"/>
      <p:bldP spid="174115" grpId="0" animBg="1"/>
      <p:bldP spid="174116" grpId="0" animBg="1"/>
      <p:bldP spid="174135" grpId="0" build="p" autoUpdateAnimBg="0"/>
      <p:bldP spid="174136" grpId="0" build="p" autoUpdateAnimBg="0"/>
      <p:bldP spid="174137" grpId="0" build="p" autoUpdateAnimBg="0"/>
      <p:bldP spid="174138" grpId="0" build="p" autoUpdateAnimBg="0"/>
      <p:bldP spid="174139" grpId="0" build="p" autoUpdateAnimBg="0"/>
      <p:bldP spid="174140" grpId="0" build="p" autoUpdateAnimBg="0"/>
      <p:bldP spid="174141" grpId="0" build="p" autoUpdateAnimBg="0"/>
      <p:bldP spid="174142" grpId="0" build="p" autoUpdateAnimBg="0"/>
      <p:bldP spid="174143" grpId="0" build="p" autoUpdateAnimBg="0"/>
      <p:bldP spid="174144" grpId="0" build="p" autoUpdateAnimBg="0"/>
      <p:bldP spid="174145" grpId="0" build="p" autoUpdateAnimBg="0"/>
      <p:bldP spid="174146" grpId="0" build="p" autoUpdateAnimBg="0"/>
      <p:bldP spid="174147" grpId="0" build="p" autoUpdateAnimBg="0"/>
      <p:bldP spid="174148" grpId="0" build="p" autoUpdateAnimBg="0"/>
      <p:bldP spid="174149" grpId="0" build="p" autoUpdateAnimBg="0"/>
      <p:bldP spid="174150" grpId="0" build="p" autoUpdateAnimBg="0"/>
      <p:bldP spid="174151" grpId="0" build="p" autoUpdateAnimBg="0"/>
      <p:bldP spid="174152" grpId="0" build="p" autoUpdateAnimBg="0"/>
      <p:bldP spid="174153" grpId="0" build="p" autoUpdateAnimBg="0"/>
      <p:bldP spid="174154" grpId="0" build="p" autoUpdateAnimBg="0"/>
      <p:bldP spid="174155" grpId="0" build="p" autoUpdateAnimBg="0"/>
      <p:bldP spid="174156" grpId="0" build="p" autoUpdateAnimBg="0"/>
      <p:bldP spid="174157" grpId="0" build="p" autoUpdateAnimBg="0"/>
      <p:bldP spid="174158" grpId="0" build="p" autoUpdateAnimBg="0"/>
      <p:bldP spid="174159" grpId="0" build="p" autoUpdateAnimBg="0"/>
      <p:bldP spid="174160" grpId="0" build="p" autoUpdateAnimBg="0"/>
      <p:bldP spid="174161" grpId="0" animBg="1"/>
      <p:bldP spid="174162" grpId="0" animBg="1"/>
      <p:bldP spid="174163" grpId="0" animBg="1"/>
      <p:bldP spid="174164" grpId="0" animBg="1"/>
      <p:bldP spid="174165" grpId="0" animBg="1"/>
      <p:bldP spid="174166" grpId="0" animBg="1"/>
      <p:bldP spid="174167" grpId="0" animBg="1"/>
      <p:bldP spid="174168" grpId="0" animBg="1"/>
      <p:bldP spid="174221" grpId="0" build="p" autoUpdateAnimBg="0"/>
      <p:bldP spid="174222" grpId="0" build="p" autoUpdateAnimBg="0"/>
      <p:bldP spid="174223" grpId="0" build="p"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4146" name="Text Box 2"/>
          <p:cNvSpPr txBox="1">
            <a:spLocks noChangeArrowheads="1"/>
          </p:cNvSpPr>
          <p:nvPr/>
        </p:nvSpPr>
        <p:spPr bwMode="auto">
          <a:xfrm>
            <a:off x="0" y="668338"/>
            <a:ext cx="9144000" cy="5199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400">
                <a:solidFill>
                  <a:srgbClr val="FF0000"/>
                </a:solidFill>
                <a:effectLst/>
                <a:latin typeface="Comic Sans MS" pitchFamily="66" charset="0"/>
              </a:rPr>
              <a:t>Problem : 2</a:t>
            </a:r>
            <a:r>
              <a:rPr lang="en-US" sz="3200">
                <a:solidFill>
                  <a:srgbClr val="FF0000"/>
                </a:solidFill>
                <a:effectLst/>
                <a:latin typeface="Comic Sans MS" pitchFamily="66" charset="0"/>
              </a:rPr>
              <a:t> </a:t>
            </a:r>
          </a:p>
          <a:p>
            <a:pPr>
              <a:spcBef>
                <a:spcPct val="0"/>
              </a:spcBef>
              <a:buFontTx/>
              <a:buNone/>
            </a:pPr>
            <a:r>
              <a:rPr lang="en-US" sz="3200">
                <a:solidFill>
                  <a:schemeClr val="tx1"/>
                </a:solidFill>
                <a:effectLst/>
                <a:latin typeface="Comic Sans MS" pitchFamily="66" charset="0"/>
              </a:rPr>
              <a:t>Draw a cycloid for a rolling circle, 60 mm diameter rolling along a straight line without slipping for 540° revolution. Take initial position of the tracing point at the highest point on the rolling circle. Draw tangent &amp; normal to the curve at a point 35 mm above the directing line.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4146"/>
                                        </p:tgtEl>
                                        <p:attrNameLst>
                                          <p:attrName>style.visibility</p:attrName>
                                        </p:attrNameLst>
                                      </p:cBhvr>
                                      <p:to>
                                        <p:strVal val="visible"/>
                                      </p:to>
                                    </p:set>
                                    <p:animEffect transition="in" filter="dissolve">
                                      <p:cBhvr>
                                        <p:cTn id="7" dur="500"/>
                                        <p:tgtEl>
                                          <p:spTgt spid="134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6" grpId="0"/>
    </p:bld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5170" name="Text Box 2"/>
          <p:cNvSpPr txBox="1">
            <a:spLocks noChangeArrowheads="1"/>
          </p:cNvSpPr>
          <p:nvPr/>
        </p:nvSpPr>
        <p:spPr bwMode="auto">
          <a:xfrm>
            <a:off x="0" y="0"/>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0000"/>
                </a:solidFill>
                <a:effectLst/>
              </a:rPr>
              <a:t>First Step</a:t>
            </a:r>
            <a:r>
              <a:rPr lang="en-US" sz="3200" b="0">
                <a:solidFill>
                  <a:schemeClr val="tx1"/>
                </a:solidFill>
                <a:effectLst/>
              </a:rPr>
              <a:t> :  Draw a circle having diameter of 60 mm.</a:t>
            </a:r>
          </a:p>
        </p:txBody>
      </p:sp>
      <p:sp>
        <p:nvSpPr>
          <p:cNvPr id="135171" name="Text Box 3"/>
          <p:cNvSpPr txBox="1">
            <a:spLocks noChangeArrowheads="1"/>
          </p:cNvSpPr>
          <p:nvPr/>
        </p:nvSpPr>
        <p:spPr bwMode="auto">
          <a:xfrm>
            <a:off x="-76200" y="1219200"/>
            <a:ext cx="9906000" cy="2262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0000"/>
                </a:solidFill>
                <a:effectLst/>
              </a:rPr>
              <a:t>Second step</a:t>
            </a:r>
            <a:r>
              <a:rPr lang="en-US" sz="3200" b="0">
                <a:solidFill>
                  <a:schemeClr val="tx1"/>
                </a:solidFill>
                <a:effectLst/>
              </a:rPr>
              <a:t>: Draw a straight line tangential to the circle from bottom horizontally equal to </a:t>
            </a:r>
          </a:p>
          <a:p>
            <a:pPr algn="l">
              <a:lnSpc>
                <a:spcPct val="100000"/>
              </a:lnSpc>
              <a:buFontTx/>
              <a:buNone/>
            </a:pPr>
            <a:r>
              <a:rPr lang="en-US" sz="3200" b="0" u="sng">
                <a:solidFill>
                  <a:schemeClr val="tx1"/>
                </a:solidFill>
                <a:effectLst/>
              </a:rPr>
              <a:t>(540 x </a:t>
            </a:r>
            <a:r>
              <a:rPr lang="en-US" sz="2400" u="sng">
                <a:solidFill>
                  <a:schemeClr val="tx1"/>
                </a:solidFill>
                <a:effectLst/>
                <a:sym typeface="UniversalMath1 BT" pitchFamily="18" charset="2"/>
              </a:rPr>
              <a:t></a:t>
            </a:r>
            <a:r>
              <a:rPr lang="en-US" sz="3200" b="0" u="sng">
                <a:solidFill>
                  <a:schemeClr val="tx1"/>
                </a:solidFill>
                <a:effectLst/>
                <a:sym typeface="UniversalMath1 BT" pitchFamily="18" charset="2"/>
              </a:rPr>
              <a:t>)</a:t>
            </a:r>
            <a:r>
              <a:rPr lang="en-US" sz="3200" b="0">
                <a:solidFill>
                  <a:schemeClr val="tx1"/>
                </a:solidFill>
                <a:effectLst/>
                <a:sym typeface="UniversalMath1 BT" pitchFamily="18" charset="2"/>
              </a:rPr>
              <a:t> x 60 mm= 282.6 mm i.e. 1.5 x </a:t>
            </a:r>
            <a:r>
              <a:rPr lang="en-US" sz="2400">
                <a:solidFill>
                  <a:schemeClr val="tx1"/>
                </a:solidFill>
                <a:effectLst/>
                <a:sym typeface="UniversalMath1 BT" pitchFamily="18" charset="2"/>
              </a:rPr>
              <a:t></a:t>
            </a:r>
            <a:r>
              <a:rPr lang="en-US" sz="3200" b="0">
                <a:solidFill>
                  <a:schemeClr val="tx1"/>
                </a:solidFill>
                <a:effectLst/>
                <a:sym typeface="UniversalMath1 BT" pitchFamily="18" charset="2"/>
              </a:rPr>
              <a:t> x 60 mm</a:t>
            </a:r>
          </a:p>
          <a:p>
            <a:pPr algn="l">
              <a:lnSpc>
                <a:spcPct val="45000"/>
              </a:lnSpc>
              <a:buFontTx/>
              <a:buNone/>
            </a:pPr>
            <a:r>
              <a:rPr lang="en-US" sz="3200" b="0">
                <a:solidFill>
                  <a:schemeClr val="tx1"/>
                </a:solidFill>
                <a:effectLst/>
              </a:rPr>
              <a:t>   360</a:t>
            </a:r>
          </a:p>
        </p:txBody>
      </p:sp>
      <p:sp>
        <p:nvSpPr>
          <p:cNvPr id="135172" name="Text Box 4"/>
          <p:cNvSpPr txBox="1">
            <a:spLocks noChangeArrowheads="1"/>
          </p:cNvSpPr>
          <p:nvPr/>
        </p:nvSpPr>
        <p:spPr bwMode="auto">
          <a:xfrm>
            <a:off x="76200" y="3962400"/>
            <a:ext cx="9144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0000"/>
                </a:solidFill>
                <a:effectLst/>
              </a:rPr>
              <a:t>Third step</a:t>
            </a:r>
            <a:r>
              <a:rPr lang="en-US" sz="3200" b="0">
                <a:solidFill>
                  <a:schemeClr val="tx1"/>
                </a:solidFill>
                <a:effectLst/>
              </a:rPr>
              <a:t> : take the point P at the top of the circle.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5170">
                                            <p:txEl>
                                              <p:pRg st="0" end="0"/>
                                            </p:txEl>
                                          </p:spTgt>
                                        </p:tgtEl>
                                        <p:attrNameLst>
                                          <p:attrName>style.visibility</p:attrName>
                                        </p:attrNameLst>
                                      </p:cBhvr>
                                      <p:to>
                                        <p:strVal val="visible"/>
                                      </p:to>
                                    </p:set>
                                    <p:animEffect transition="in" filter="dissolve">
                                      <p:cBhvr>
                                        <p:cTn id="7" dur="500"/>
                                        <p:tgtEl>
                                          <p:spTgt spid="13517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5171">
                                            <p:txEl>
                                              <p:pRg st="0" end="0"/>
                                            </p:txEl>
                                          </p:spTgt>
                                        </p:tgtEl>
                                        <p:attrNameLst>
                                          <p:attrName>style.visibility</p:attrName>
                                        </p:attrNameLst>
                                      </p:cBhvr>
                                      <p:to>
                                        <p:strVal val="visible"/>
                                      </p:to>
                                    </p:set>
                                    <p:animEffect transition="in" filter="dissolve">
                                      <p:cBhvr>
                                        <p:cTn id="12" dur="500"/>
                                        <p:tgtEl>
                                          <p:spTgt spid="13517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5171">
                                            <p:txEl>
                                              <p:pRg st="1" end="1"/>
                                            </p:txEl>
                                          </p:spTgt>
                                        </p:tgtEl>
                                        <p:attrNameLst>
                                          <p:attrName>style.visibility</p:attrName>
                                        </p:attrNameLst>
                                      </p:cBhvr>
                                      <p:to>
                                        <p:strVal val="visible"/>
                                      </p:to>
                                    </p:set>
                                    <p:animEffect transition="in" filter="dissolve">
                                      <p:cBhvr>
                                        <p:cTn id="17" dur="500"/>
                                        <p:tgtEl>
                                          <p:spTgt spid="135171">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5171">
                                            <p:txEl>
                                              <p:pRg st="2" end="2"/>
                                            </p:txEl>
                                          </p:spTgt>
                                        </p:tgtEl>
                                        <p:attrNameLst>
                                          <p:attrName>style.visibility</p:attrName>
                                        </p:attrNameLst>
                                      </p:cBhvr>
                                      <p:to>
                                        <p:strVal val="visible"/>
                                      </p:to>
                                    </p:set>
                                    <p:animEffect transition="in" filter="dissolve">
                                      <p:cBhvr>
                                        <p:cTn id="22" dur="500"/>
                                        <p:tgtEl>
                                          <p:spTgt spid="135171">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5172">
                                            <p:txEl>
                                              <p:pRg st="0" end="0"/>
                                            </p:txEl>
                                          </p:spTgt>
                                        </p:tgtEl>
                                        <p:attrNameLst>
                                          <p:attrName>style.visibility</p:attrName>
                                        </p:attrNameLst>
                                      </p:cBhvr>
                                      <p:to>
                                        <p:strVal val="visible"/>
                                      </p:to>
                                    </p:set>
                                    <p:animEffect transition="in" filter="dissolve">
                                      <p:cBhvr>
                                        <p:cTn id="27" dur="500"/>
                                        <p:tgtEl>
                                          <p:spTgt spid="13517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0" grpId="0" build="p" autoUpdateAnimBg="0"/>
      <p:bldP spid="135171" grpId="0" build="p" autoUpdateAnimBg="0"/>
      <p:bldP spid="135172" grpId="0" build="p"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6194" name="Group 2"/>
          <p:cNvGrpSpPr>
            <a:grpSpLocks/>
          </p:cNvGrpSpPr>
          <p:nvPr/>
        </p:nvGrpSpPr>
        <p:grpSpPr bwMode="auto">
          <a:xfrm>
            <a:off x="688975" y="2085975"/>
            <a:ext cx="1501775" cy="609600"/>
            <a:chOff x="720" y="1200"/>
            <a:chExt cx="946" cy="384"/>
          </a:xfrm>
        </p:grpSpPr>
        <p:grpSp>
          <p:nvGrpSpPr>
            <p:cNvPr id="136195" name="Group 3"/>
            <p:cNvGrpSpPr>
              <a:grpSpLocks/>
            </p:cNvGrpSpPr>
            <p:nvPr/>
          </p:nvGrpSpPr>
          <p:grpSpPr bwMode="auto">
            <a:xfrm>
              <a:off x="720" y="1344"/>
              <a:ext cx="816" cy="240"/>
              <a:chOff x="720" y="1344"/>
              <a:chExt cx="816" cy="240"/>
            </a:xfrm>
          </p:grpSpPr>
          <p:sp>
            <p:nvSpPr>
              <p:cNvPr id="136196" name="Line 4"/>
              <p:cNvSpPr>
                <a:spLocks noChangeShapeType="1"/>
              </p:cNvSpPr>
              <p:nvPr/>
            </p:nvSpPr>
            <p:spPr bwMode="auto">
              <a:xfrm flipV="1">
                <a:off x="720" y="1344"/>
                <a:ext cx="240" cy="240"/>
              </a:xfrm>
              <a:prstGeom prst="line">
                <a:avLst/>
              </a:prstGeom>
              <a:noFill/>
              <a:ln w="9525">
                <a:solidFill>
                  <a:schemeClr val="tx1"/>
                </a:solidFill>
                <a:round/>
                <a:headEnd type="stealth"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197" name="Line 5"/>
              <p:cNvSpPr>
                <a:spLocks noChangeShapeType="1"/>
              </p:cNvSpPr>
              <p:nvPr/>
            </p:nvSpPr>
            <p:spPr bwMode="auto">
              <a:xfrm>
                <a:off x="960" y="1344"/>
                <a:ext cx="57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36198" name="Text Box 6"/>
            <p:cNvSpPr txBox="1">
              <a:spLocks noChangeArrowheads="1"/>
            </p:cNvSpPr>
            <p:nvPr/>
          </p:nvSpPr>
          <p:spPr bwMode="auto">
            <a:xfrm>
              <a:off x="912" y="1200"/>
              <a:ext cx="754"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400">
                  <a:solidFill>
                    <a:schemeClr val="tx1"/>
                  </a:solidFill>
                  <a:effectLst>
                    <a:outerShdw blurRad="38100" dist="38100" dir="2700000" algn="tl">
                      <a:srgbClr val="C0C0C0"/>
                    </a:outerShdw>
                  </a:effectLst>
                </a:rPr>
                <a:t>Rolling circle</a:t>
              </a:r>
            </a:p>
          </p:txBody>
        </p:sp>
      </p:grpSp>
      <p:sp>
        <p:nvSpPr>
          <p:cNvPr id="136199" name="Freeform 7"/>
          <p:cNvSpPr>
            <a:spLocks/>
          </p:cNvSpPr>
          <p:nvPr/>
        </p:nvSpPr>
        <p:spPr bwMode="auto">
          <a:xfrm>
            <a:off x="3017838" y="3416300"/>
            <a:ext cx="153987"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0" name="Freeform 8"/>
          <p:cNvSpPr>
            <a:spLocks/>
          </p:cNvSpPr>
          <p:nvPr/>
        </p:nvSpPr>
        <p:spPr bwMode="auto">
          <a:xfrm>
            <a:off x="873125" y="3492500"/>
            <a:ext cx="348046675" cy="74613"/>
          </a:xfrm>
          <a:custGeom>
            <a:avLst/>
            <a:gdLst>
              <a:gd name="T0" fmla="*/ 0 w 27986"/>
              <a:gd name="T1" fmla="*/ 27985 w 27986"/>
              <a:gd name="T2" fmla="*/ 27986 w 27986"/>
            </a:gdLst>
            <a:ahLst/>
            <a:cxnLst>
              <a:cxn ang="0">
                <a:pos x="T0" y="0"/>
              </a:cxn>
              <a:cxn ang="0">
                <a:pos x="T1" y="0"/>
              </a:cxn>
              <a:cxn ang="0">
                <a:pos x="T2" y="0"/>
              </a:cxn>
            </a:cxnLst>
            <a:rect l="0" t="0" r="r" b="b"/>
            <a:pathLst>
              <a:path w="27986">
                <a:moveTo>
                  <a:pt x="0" y="0"/>
                </a:moveTo>
                <a:lnTo>
                  <a:pt x="27985" y="0"/>
                </a:lnTo>
                <a:lnTo>
                  <a:pt x="27986" y="0"/>
                </a:lnTo>
              </a:path>
            </a:pathLst>
          </a:custGeom>
          <a:noFill/>
          <a:ln w="1905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1" name="Freeform 9"/>
          <p:cNvSpPr>
            <a:spLocks/>
          </p:cNvSpPr>
          <p:nvPr/>
        </p:nvSpPr>
        <p:spPr bwMode="auto">
          <a:xfrm>
            <a:off x="88900" y="2706688"/>
            <a:ext cx="1570038"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2" name="Freeform 10"/>
          <p:cNvSpPr>
            <a:spLocks/>
          </p:cNvSpPr>
          <p:nvPr/>
        </p:nvSpPr>
        <p:spPr bwMode="auto">
          <a:xfrm>
            <a:off x="7493000" y="2706688"/>
            <a:ext cx="1570038"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3" name="Freeform 11"/>
          <p:cNvSpPr>
            <a:spLocks/>
          </p:cNvSpPr>
          <p:nvPr/>
        </p:nvSpPr>
        <p:spPr bwMode="auto">
          <a:xfrm>
            <a:off x="873125" y="4279900"/>
            <a:ext cx="7405688" cy="1588"/>
          </a:xfrm>
          <a:custGeom>
            <a:avLst/>
            <a:gdLst>
              <a:gd name="T0" fmla="*/ 0 w 27986"/>
              <a:gd name="T1" fmla="*/ 27985 w 27986"/>
              <a:gd name="T2" fmla="*/ 27986 w 27986"/>
            </a:gdLst>
            <a:ahLst/>
            <a:cxnLst>
              <a:cxn ang="0">
                <a:pos x="T0" y="0"/>
              </a:cxn>
              <a:cxn ang="0">
                <a:pos x="T1" y="0"/>
              </a:cxn>
              <a:cxn ang="0">
                <a:pos x="T2" y="0"/>
              </a:cxn>
            </a:cxnLst>
            <a:rect l="0" t="0" r="r" b="b"/>
            <a:pathLst>
              <a:path w="27986">
                <a:moveTo>
                  <a:pt x="0" y="0"/>
                </a:moveTo>
                <a:lnTo>
                  <a:pt x="27985" y="0"/>
                </a:lnTo>
                <a:lnTo>
                  <a:pt x="27986"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4" name="Freeform 12"/>
          <p:cNvSpPr>
            <a:spLocks/>
          </p:cNvSpPr>
          <p:nvPr/>
        </p:nvSpPr>
        <p:spPr bwMode="auto">
          <a:xfrm>
            <a:off x="873125" y="2706688"/>
            <a:ext cx="7405688" cy="1587"/>
          </a:xfrm>
          <a:custGeom>
            <a:avLst/>
            <a:gdLst>
              <a:gd name="T0" fmla="*/ 0 w 27986"/>
              <a:gd name="T1" fmla="*/ 27985 w 27986"/>
              <a:gd name="T2" fmla="*/ 27986 w 27986"/>
            </a:gdLst>
            <a:ahLst/>
            <a:cxnLst>
              <a:cxn ang="0">
                <a:pos x="T0" y="0"/>
              </a:cxn>
              <a:cxn ang="0">
                <a:pos x="T1" y="0"/>
              </a:cxn>
              <a:cxn ang="0">
                <a:pos x="T2" y="0"/>
              </a:cxn>
            </a:cxnLst>
            <a:rect l="0" t="0" r="r" b="b"/>
            <a:pathLst>
              <a:path w="27986">
                <a:moveTo>
                  <a:pt x="0" y="0"/>
                </a:moveTo>
                <a:lnTo>
                  <a:pt x="27985" y="0"/>
                </a:lnTo>
                <a:lnTo>
                  <a:pt x="2798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5" name="Freeform 13"/>
          <p:cNvSpPr>
            <a:spLocks/>
          </p:cNvSpPr>
          <p:nvPr/>
        </p:nvSpPr>
        <p:spPr bwMode="auto">
          <a:xfrm>
            <a:off x="873125" y="2706688"/>
            <a:ext cx="1588" cy="1573212"/>
          </a:xfrm>
          <a:custGeom>
            <a:avLst/>
            <a:gdLst>
              <a:gd name="T0" fmla="*/ 0 w 1"/>
              <a:gd name="T1" fmla="*/ 5947 h 5947"/>
              <a:gd name="T2" fmla="*/ 0 w 1"/>
              <a:gd name="T3" fmla="*/ 0 h 5947"/>
              <a:gd name="T4" fmla="*/ 1 w 1"/>
              <a:gd name="T5" fmla="*/ 0 h 5947"/>
            </a:gdLst>
            <a:ahLst/>
            <a:cxnLst>
              <a:cxn ang="0">
                <a:pos x="T0" y="T1"/>
              </a:cxn>
              <a:cxn ang="0">
                <a:pos x="T2" y="T3"/>
              </a:cxn>
              <a:cxn ang="0">
                <a:pos x="T4" y="T5"/>
              </a:cxn>
            </a:cxnLst>
            <a:rect l="0" t="0" r="r" b="b"/>
            <a:pathLst>
              <a:path w="1" h="5947">
                <a:moveTo>
                  <a:pt x="0" y="5947"/>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6" name="Freeform 14"/>
          <p:cNvSpPr>
            <a:spLocks/>
          </p:cNvSpPr>
          <p:nvPr/>
        </p:nvSpPr>
        <p:spPr bwMode="auto">
          <a:xfrm>
            <a:off x="319088" y="2936875"/>
            <a:ext cx="1109662" cy="1112838"/>
          </a:xfrm>
          <a:custGeom>
            <a:avLst/>
            <a:gdLst>
              <a:gd name="T0" fmla="*/ 4195 w 4195"/>
              <a:gd name="T1" fmla="*/ 4205 h 4205"/>
              <a:gd name="T2" fmla="*/ 0 w 4195"/>
              <a:gd name="T3" fmla="*/ 0 h 4205"/>
              <a:gd name="T4" fmla="*/ 1 w 4195"/>
              <a:gd name="T5" fmla="*/ 0 h 4205"/>
            </a:gdLst>
            <a:ahLst/>
            <a:cxnLst>
              <a:cxn ang="0">
                <a:pos x="T0" y="T1"/>
              </a:cxn>
              <a:cxn ang="0">
                <a:pos x="T2" y="T3"/>
              </a:cxn>
              <a:cxn ang="0">
                <a:pos x="T4" y="T5"/>
              </a:cxn>
            </a:cxnLst>
            <a:rect l="0" t="0" r="r" b="b"/>
            <a:pathLst>
              <a:path w="4195" h="4205">
                <a:moveTo>
                  <a:pt x="4195" y="4205"/>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7" name="Freeform 15"/>
          <p:cNvSpPr>
            <a:spLocks/>
          </p:cNvSpPr>
          <p:nvPr/>
        </p:nvSpPr>
        <p:spPr bwMode="auto">
          <a:xfrm>
            <a:off x="88900" y="3492500"/>
            <a:ext cx="1570038" cy="1588"/>
          </a:xfrm>
          <a:custGeom>
            <a:avLst/>
            <a:gdLst>
              <a:gd name="T0" fmla="*/ 5934 w 5934"/>
              <a:gd name="T1" fmla="*/ 0 w 5934"/>
              <a:gd name="T2" fmla="*/ 1 w 5934"/>
            </a:gdLst>
            <a:ahLst/>
            <a:cxnLst>
              <a:cxn ang="0">
                <a:pos x="T0" y="0"/>
              </a:cxn>
              <a:cxn ang="0">
                <a:pos x="T1" y="0"/>
              </a:cxn>
              <a:cxn ang="0">
                <a:pos x="T2" y="0"/>
              </a:cxn>
            </a:cxnLst>
            <a:rect l="0" t="0" r="r" b="b"/>
            <a:pathLst>
              <a:path w="5934">
                <a:moveTo>
                  <a:pt x="5934" y="0"/>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8" name="Freeform 16"/>
          <p:cNvSpPr>
            <a:spLocks/>
          </p:cNvSpPr>
          <p:nvPr/>
        </p:nvSpPr>
        <p:spPr bwMode="auto">
          <a:xfrm>
            <a:off x="319088" y="2936875"/>
            <a:ext cx="1109662" cy="1112838"/>
          </a:xfrm>
          <a:custGeom>
            <a:avLst/>
            <a:gdLst>
              <a:gd name="T0" fmla="*/ 4195 w 4195"/>
              <a:gd name="T1" fmla="*/ 0 h 4205"/>
              <a:gd name="T2" fmla="*/ 0 w 4195"/>
              <a:gd name="T3" fmla="*/ 4205 h 4205"/>
              <a:gd name="T4" fmla="*/ 1 w 4195"/>
              <a:gd name="T5" fmla="*/ 4205 h 4205"/>
            </a:gdLst>
            <a:ahLst/>
            <a:cxnLst>
              <a:cxn ang="0">
                <a:pos x="T0" y="T1"/>
              </a:cxn>
              <a:cxn ang="0">
                <a:pos x="T2" y="T3"/>
              </a:cxn>
              <a:cxn ang="0">
                <a:pos x="T4" y="T5"/>
              </a:cxn>
            </a:cxnLst>
            <a:rect l="0" t="0" r="r" b="b"/>
            <a:pathLst>
              <a:path w="4195" h="4205">
                <a:moveTo>
                  <a:pt x="4195" y="0"/>
                </a:moveTo>
                <a:lnTo>
                  <a:pt x="0" y="4205"/>
                </a:lnTo>
                <a:lnTo>
                  <a:pt x="1" y="4205"/>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09" name="Freeform 17"/>
          <p:cNvSpPr>
            <a:spLocks/>
          </p:cNvSpPr>
          <p:nvPr/>
        </p:nvSpPr>
        <p:spPr bwMode="auto">
          <a:xfrm>
            <a:off x="873125" y="2706688"/>
            <a:ext cx="1588" cy="1573212"/>
          </a:xfrm>
          <a:custGeom>
            <a:avLst/>
            <a:gdLst>
              <a:gd name="T0" fmla="*/ 0 w 1"/>
              <a:gd name="T1" fmla="*/ 0 h 5947"/>
              <a:gd name="T2" fmla="*/ 0 w 1"/>
              <a:gd name="T3" fmla="*/ 5947 h 5947"/>
              <a:gd name="T4" fmla="*/ 1 w 1"/>
              <a:gd name="T5" fmla="*/ 5947 h 5947"/>
            </a:gdLst>
            <a:ahLst/>
            <a:cxnLst>
              <a:cxn ang="0">
                <a:pos x="T0" y="T1"/>
              </a:cxn>
              <a:cxn ang="0">
                <a:pos x="T2" y="T3"/>
              </a:cxn>
              <a:cxn ang="0">
                <a:pos x="T4" y="T5"/>
              </a:cxn>
            </a:cxnLst>
            <a:rect l="0" t="0" r="r" b="b"/>
            <a:pathLst>
              <a:path w="1" h="5947">
                <a:moveTo>
                  <a:pt x="0" y="0"/>
                </a:moveTo>
                <a:lnTo>
                  <a:pt x="0" y="5947"/>
                </a:lnTo>
                <a:lnTo>
                  <a:pt x="1" y="594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0" name="Freeform 18"/>
          <p:cNvSpPr>
            <a:spLocks/>
          </p:cNvSpPr>
          <p:nvPr/>
        </p:nvSpPr>
        <p:spPr bwMode="auto">
          <a:xfrm>
            <a:off x="319088" y="2936875"/>
            <a:ext cx="1109662" cy="1112838"/>
          </a:xfrm>
          <a:custGeom>
            <a:avLst/>
            <a:gdLst>
              <a:gd name="T0" fmla="*/ 0 w 4196"/>
              <a:gd name="T1" fmla="*/ 0 h 4205"/>
              <a:gd name="T2" fmla="*/ 4195 w 4196"/>
              <a:gd name="T3" fmla="*/ 4205 h 4205"/>
              <a:gd name="T4" fmla="*/ 4196 w 4196"/>
              <a:gd name="T5" fmla="*/ 4205 h 4205"/>
            </a:gdLst>
            <a:ahLst/>
            <a:cxnLst>
              <a:cxn ang="0">
                <a:pos x="T0" y="T1"/>
              </a:cxn>
              <a:cxn ang="0">
                <a:pos x="T2" y="T3"/>
              </a:cxn>
              <a:cxn ang="0">
                <a:pos x="T4" y="T5"/>
              </a:cxn>
            </a:cxnLst>
            <a:rect l="0" t="0" r="r" b="b"/>
            <a:pathLst>
              <a:path w="4196" h="4205">
                <a:moveTo>
                  <a:pt x="0" y="0"/>
                </a:moveTo>
                <a:lnTo>
                  <a:pt x="4195" y="4205"/>
                </a:lnTo>
                <a:lnTo>
                  <a:pt x="4196" y="4205"/>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1" name="Freeform 19"/>
          <p:cNvSpPr>
            <a:spLocks/>
          </p:cNvSpPr>
          <p:nvPr/>
        </p:nvSpPr>
        <p:spPr bwMode="auto">
          <a:xfrm>
            <a:off x="88900" y="3492500"/>
            <a:ext cx="1570038" cy="1588"/>
          </a:xfrm>
          <a:custGeom>
            <a:avLst/>
            <a:gdLst>
              <a:gd name="T0" fmla="*/ 0 w 5935"/>
              <a:gd name="T1" fmla="*/ 5934 w 5935"/>
              <a:gd name="T2" fmla="*/ 5935 w 5935"/>
            </a:gdLst>
            <a:ahLst/>
            <a:cxnLst>
              <a:cxn ang="0">
                <a:pos x="T0" y="0"/>
              </a:cxn>
              <a:cxn ang="0">
                <a:pos x="T1" y="0"/>
              </a:cxn>
              <a:cxn ang="0">
                <a:pos x="T2" y="0"/>
              </a:cxn>
            </a:cxnLst>
            <a:rect l="0" t="0" r="r" b="b"/>
            <a:pathLst>
              <a:path w="5935">
                <a:moveTo>
                  <a:pt x="0" y="0"/>
                </a:moveTo>
                <a:lnTo>
                  <a:pt x="5934" y="0"/>
                </a:lnTo>
                <a:lnTo>
                  <a:pt x="593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2" name="Freeform 20"/>
          <p:cNvSpPr>
            <a:spLocks/>
          </p:cNvSpPr>
          <p:nvPr/>
        </p:nvSpPr>
        <p:spPr bwMode="auto">
          <a:xfrm>
            <a:off x="319088" y="2936875"/>
            <a:ext cx="1109662" cy="1112838"/>
          </a:xfrm>
          <a:custGeom>
            <a:avLst/>
            <a:gdLst>
              <a:gd name="T0" fmla="*/ 0 w 4196"/>
              <a:gd name="T1" fmla="*/ 4205 h 4205"/>
              <a:gd name="T2" fmla="*/ 4195 w 4196"/>
              <a:gd name="T3" fmla="*/ 0 h 4205"/>
              <a:gd name="T4" fmla="*/ 4196 w 4196"/>
              <a:gd name="T5" fmla="*/ 0 h 4205"/>
            </a:gdLst>
            <a:ahLst/>
            <a:cxnLst>
              <a:cxn ang="0">
                <a:pos x="T0" y="T1"/>
              </a:cxn>
              <a:cxn ang="0">
                <a:pos x="T2" y="T3"/>
              </a:cxn>
              <a:cxn ang="0">
                <a:pos x="T4" y="T5"/>
              </a:cxn>
            </a:cxnLst>
            <a:rect l="0" t="0" r="r" b="b"/>
            <a:pathLst>
              <a:path w="4196" h="4205">
                <a:moveTo>
                  <a:pt x="0" y="4205"/>
                </a:moveTo>
                <a:lnTo>
                  <a:pt x="4195" y="0"/>
                </a:lnTo>
                <a:lnTo>
                  <a:pt x="419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3" name="Freeform 21"/>
          <p:cNvSpPr>
            <a:spLocks/>
          </p:cNvSpPr>
          <p:nvPr/>
        </p:nvSpPr>
        <p:spPr bwMode="auto">
          <a:xfrm>
            <a:off x="4498975" y="3416300"/>
            <a:ext cx="153988"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4" name="Freeform 22"/>
          <p:cNvSpPr>
            <a:spLocks/>
          </p:cNvSpPr>
          <p:nvPr/>
        </p:nvSpPr>
        <p:spPr bwMode="auto">
          <a:xfrm>
            <a:off x="1614488" y="3492500"/>
            <a:ext cx="1587"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5" name="Freeform 23"/>
          <p:cNvSpPr>
            <a:spLocks/>
          </p:cNvSpPr>
          <p:nvPr/>
        </p:nvSpPr>
        <p:spPr bwMode="auto">
          <a:xfrm>
            <a:off x="2354263" y="3492500"/>
            <a:ext cx="1587"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6" name="Freeform 24"/>
          <p:cNvSpPr>
            <a:spLocks/>
          </p:cNvSpPr>
          <p:nvPr/>
        </p:nvSpPr>
        <p:spPr bwMode="auto">
          <a:xfrm>
            <a:off x="3095625" y="3492500"/>
            <a:ext cx="1588"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7" name="Freeform 25"/>
          <p:cNvSpPr>
            <a:spLocks/>
          </p:cNvSpPr>
          <p:nvPr/>
        </p:nvSpPr>
        <p:spPr bwMode="auto">
          <a:xfrm>
            <a:off x="3835400" y="3492500"/>
            <a:ext cx="1588"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8" name="Freeform 26"/>
          <p:cNvSpPr>
            <a:spLocks/>
          </p:cNvSpPr>
          <p:nvPr/>
        </p:nvSpPr>
        <p:spPr bwMode="auto">
          <a:xfrm>
            <a:off x="4575175" y="3492500"/>
            <a:ext cx="1588"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19" name="Freeform 27"/>
          <p:cNvSpPr>
            <a:spLocks/>
          </p:cNvSpPr>
          <p:nvPr/>
        </p:nvSpPr>
        <p:spPr bwMode="auto">
          <a:xfrm>
            <a:off x="5316538" y="3492500"/>
            <a:ext cx="1587"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0" name="Freeform 28"/>
          <p:cNvSpPr>
            <a:spLocks/>
          </p:cNvSpPr>
          <p:nvPr/>
        </p:nvSpPr>
        <p:spPr bwMode="auto">
          <a:xfrm>
            <a:off x="6056313" y="3492500"/>
            <a:ext cx="1587"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1" name="Freeform 29"/>
          <p:cNvSpPr>
            <a:spLocks/>
          </p:cNvSpPr>
          <p:nvPr/>
        </p:nvSpPr>
        <p:spPr bwMode="auto">
          <a:xfrm>
            <a:off x="6797675" y="3492500"/>
            <a:ext cx="1588"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2" name="Freeform 30"/>
          <p:cNvSpPr>
            <a:spLocks/>
          </p:cNvSpPr>
          <p:nvPr/>
        </p:nvSpPr>
        <p:spPr bwMode="auto">
          <a:xfrm>
            <a:off x="7537450" y="3492500"/>
            <a:ext cx="1588"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3" name="Freeform 31"/>
          <p:cNvSpPr>
            <a:spLocks/>
          </p:cNvSpPr>
          <p:nvPr/>
        </p:nvSpPr>
        <p:spPr bwMode="auto">
          <a:xfrm>
            <a:off x="8278813" y="3492500"/>
            <a:ext cx="1587" cy="787400"/>
          </a:xfrm>
          <a:custGeom>
            <a:avLst/>
            <a:gdLst>
              <a:gd name="T0" fmla="*/ 0 w 1"/>
              <a:gd name="T1" fmla="*/ 2974 h 2974"/>
              <a:gd name="T2" fmla="*/ 0 w 1"/>
              <a:gd name="T3" fmla="*/ 0 h 2974"/>
              <a:gd name="T4" fmla="*/ 1 w 1"/>
              <a:gd name="T5" fmla="*/ 0 h 2974"/>
            </a:gdLst>
            <a:ahLst/>
            <a:cxnLst>
              <a:cxn ang="0">
                <a:pos x="T0" y="T1"/>
              </a:cxn>
              <a:cxn ang="0">
                <a:pos x="T2" y="T3"/>
              </a:cxn>
              <a:cxn ang="0">
                <a:pos x="T4" y="T5"/>
              </a:cxn>
            </a:cxnLst>
            <a:rect l="0" t="0" r="r" b="b"/>
            <a:pathLst>
              <a:path w="1" h="2974">
                <a:moveTo>
                  <a:pt x="0" y="29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4" name="Freeform 32"/>
          <p:cNvSpPr>
            <a:spLocks/>
          </p:cNvSpPr>
          <p:nvPr/>
        </p:nvSpPr>
        <p:spPr bwMode="auto">
          <a:xfrm>
            <a:off x="828675" y="2706688"/>
            <a:ext cx="1570038" cy="1573212"/>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5" name="Freeform 33"/>
          <p:cNvSpPr>
            <a:spLocks/>
          </p:cNvSpPr>
          <p:nvPr/>
        </p:nvSpPr>
        <p:spPr bwMode="auto">
          <a:xfrm>
            <a:off x="1570038" y="2706688"/>
            <a:ext cx="1570037"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6" name="Freeform 34"/>
          <p:cNvSpPr>
            <a:spLocks/>
          </p:cNvSpPr>
          <p:nvPr/>
        </p:nvSpPr>
        <p:spPr bwMode="auto">
          <a:xfrm>
            <a:off x="2309813" y="2706688"/>
            <a:ext cx="1570037" cy="1573212"/>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7" name="Freeform 35"/>
          <p:cNvSpPr>
            <a:spLocks/>
          </p:cNvSpPr>
          <p:nvPr/>
        </p:nvSpPr>
        <p:spPr bwMode="auto">
          <a:xfrm>
            <a:off x="3051175" y="2706688"/>
            <a:ext cx="1570038"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8" name="Freeform 36"/>
          <p:cNvSpPr>
            <a:spLocks/>
          </p:cNvSpPr>
          <p:nvPr/>
        </p:nvSpPr>
        <p:spPr bwMode="auto">
          <a:xfrm>
            <a:off x="3790950" y="2706688"/>
            <a:ext cx="1570038" cy="1573212"/>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29" name="Freeform 37"/>
          <p:cNvSpPr>
            <a:spLocks/>
          </p:cNvSpPr>
          <p:nvPr/>
        </p:nvSpPr>
        <p:spPr bwMode="auto">
          <a:xfrm>
            <a:off x="4532313" y="2706688"/>
            <a:ext cx="1570037"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0" name="Freeform 38"/>
          <p:cNvSpPr>
            <a:spLocks/>
          </p:cNvSpPr>
          <p:nvPr/>
        </p:nvSpPr>
        <p:spPr bwMode="auto">
          <a:xfrm>
            <a:off x="5272088" y="2706688"/>
            <a:ext cx="1570037" cy="1573212"/>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1" name="Freeform 39"/>
          <p:cNvSpPr>
            <a:spLocks/>
          </p:cNvSpPr>
          <p:nvPr/>
        </p:nvSpPr>
        <p:spPr bwMode="auto">
          <a:xfrm>
            <a:off x="6011863" y="2706688"/>
            <a:ext cx="1570037"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2" name="Freeform 40"/>
          <p:cNvSpPr>
            <a:spLocks/>
          </p:cNvSpPr>
          <p:nvPr/>
        </p:nvSpPr>
        <p:spPr bwMode="auto">
          <a:xfrm>
            <a:off x="6753225" y="2706688"/>
            <a:ext cx="1570038" cy="1573212"/>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3" name="Freeform 41"/>
          <p:cNvSpPr>
            <a:spLocks/>
          </p:cNvSpPr>
          <p:nvPr/>
        </p:nvSpPr>
        <p:spPr bwMode="auto">
          <a:xfrm>
            <a:off x="7493000" y="2706688"/>
            <a:ext cx="1570038" cy="1573212"/>
          </a:xfrm>
          <a:custGeom>
            <a:avLst/>
            <a:gdLst>
              <a:gd name="T0" fmla="*/ 5934 w 5935"/>
              <a:gd name="T1" fmla="*/ 2973 h 5947"/>
              <a:gd name="T2" fmla="*/ 5788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3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3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8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8" y="2054"/>
                </a:lnTo>
                <a:lnTo>
                  <a:pt x="5367" y="1226"/>
                </a:lnTo>
                <a:lnTo>
                  <a:pt x="4711" y="568"/>
                </a:lnTo>
                <a:lnTo>
                  <a:pt x="3884" y="146"/>
                </a:lnTo>
                <a:lnTo>
                  <a:pt x="2967" y="0"/>
                </a:lnTo>
                <a:lnTo>
                  <a:pt x="2050" y="146"/>
                </a:lnTo>
                <a:lnTo>
                  <a:pt x="1223" y="568"/>
                </a:lnTo>
                <a:lnTo>
                  <a:pt x="567" y="1226"/>
                </a:lnTo>
                <a:lnTo>
                  <a:pt x="146" y="2054"/>
                </a:lnTo>
                <a:lnTo>
                  <a:pt x="0" y="2973"/>
                </a:lnTo>
                <a:lnTo>
                  <a:pt x="146" y="3892"/>
                </a:lnTo>
                <a:lnTo>
                  <a:pt x="567" y="4721"/>
                </a:lnTo>
                <a:lnTo>
                  <a:pt x="1223" y="5380"/>
                </a:lnTo>
                <a:lnTo>
                  <a:pt x="2050" y="5802"/>
                </a:lnTo>
                <a:lnTo>
                  <a:pt x="2967" y="5947"/>
                </a:lnTo>
                <a:lnTo>
                  <a:pt x="3884" y="5802"/>
                </a:lnTo>
                <a:lnTo>
                  <a:pt x="4711" y="5380"/>
                </a:lnTo>
                <a:lnTo>
                  <a:pt x="5367" y="4721"/>
                </a:lnTo>
                <a:lnTo>
                  <a:pt x="5788" y="3892"/>
                </a:lnTo>
                <a:lnTo>
                  <a:pt x="5934" y="2973"/>
                </a:lnTo>
                <a:lnTo>
                  <a:pt x="5935" y="297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4" name="Freeform 42"/>
          <p:cNvSpPr>
            <a:spLocks/>
          </p:cNvSpPr>
          <p:nvPr/>
        </p:nvSpPr>
        <p:spPr bwMode="auto">
          <a:xfrm>
            <a:off x="319088" y="2936875"/>
            <a:ext cx="8513762" cy="1588"/>
          </a:xfrm>
          <a:custGeom>
            <a:avLst/>
            <a:gdLst>
              <a:gd name="T0" fmla="*/ 0 w 32181"/>
              <a:gd name="T1" fmla="*/ 32180 w 32181"/>
              <a:gd name="T2" fmla="*/ 32181 w 32181"/>
            </a:gdLst>
            <a:ahLst/>
            <a:cxnLst>
              <a:cxn ang="0">
                <a:pos x="T0" y="0"/>
              </a:cxn>
              <a:cxn ang="0">
                <a:pos x="T1" y="0"/>
              </a:cxn>
              <a:cxn ang="0">
                <a:pos x="T2" y="0"/>
              </a:cxn>
            </a:cxnLst>
            <a:rect l="0" t="0" r="r" b="b"/>
            <a:pathLst>
              <a:path w="32181">
                <a:moveTo>
                  <a:pt x="0" y="0"/>
                </a:moveTo>
                <a:lnTo>
                  <a:pt x="32180" y="0"/>
                </a:lnTo>
                <a:lnTo>
                  <a:pt x="3218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5" name="Freeform 43"/>
          <p:cNvSpPr>
            <a:spLocks/>
          </p:cNvSpPr>
          <p:nvPr/>
        </p:nvSpPr>
        <p:spPr bwMode="auto">
          <a:xfrm>
            <a:off x="319088" y="4049713"/>
            <a:ext cx="8513762" cy="1587"/>
          </a:xfrm>
          <a:custGeom>
            <a:avLst/>
            <a:gdLst>
              <a:gd name="T0" fmla="*/ 0 w 32181"/>
              <a:gd name="T1" fmla="*/ 32180 w 32181"/>
              <a:gd name="T2" fmla="*/ 32181 w 32181"/>
            </a:gdLst>
            <a:ahLst/>
            <a:cxnLst>
              <a:cxn ang="0">
                <a:pos x="T0" y="0"/>
              </a:cxn>
              <a:cxn ang="0">
                <a:pos x="T1" y="0"/>
              </a:cxn>
              <a:cxn ang="0">
                <a:pos x="T2" y="0"/>
              </a:cxn>
            </a:cxnLst>
            <a:rect l="0" t="0" r="r" b="b"/>
            <a:pathLst>
              <a:path w="32181">
                <a:moveTo>
                  <a:pt x="0" y="0"/>
                </a:moveTo>
                <a:lnTo>
                  <a:pt x="32180" y="0"/>
                </a:lnTo>
                <a:lnTo>
                  <a:pt x="3218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6" name="Freeform 44"/>
          <p:cNvSpPr>
            <a:spLocks/>
          </p:cNvSpPr>
          <p:nvPr/>
        </p:nvSpPr>
        <p:spPr bwMode="auto">
          <a:xfrm>
            <a:off x="873125" y="2706688"/>
            <a:ext cx="2222500" cy="785812"/>
          </a:xfrm>
          <a:custGeom>
            <a:avLst/>
            <a:gdLst>
              <a:gd name="T0" fmla="*/ 8395 w 8395"/>
              <a:gd name="T1" fmla="*/ 2973 h 2973"/>
              <a:gd name="T2" fmla="*/ 7181 w 8395"/>
              <a:gd name="T3" fmla="*/ 2062 h 2973"/>
              <a:gd name="T4" fmla="*/ 5867 w 8395"/>
              <a:gd name="T5" fmla="*/ 1304 h 2973"/>
              <a:gd name="T6" fmla="*/ 4471 w 8395"/>
              <a:gd name="T7" fmla="*/ 711 h 2973"/>
              <a:gd name="T8" fmla="*/ 3013 w 8395"/>
              <a:gd name="T9" fmla="*/ 293 h 2973"/>
              <a:gd name="T10" fmla="*/ 1515 w 8395"/>
              <a:gd name="T11" fmla="*/ 55 h 2973"/>
              <a:gd name="T12" fmla="*/ 0 w 8395"/>
              <a:gd name="T13" fmla="*/ 0 h 2973"/>
              <a:gd name="T14" fmla="*/ 1 w 8395"/>
              <a:gd name="T15" fmla="*/ 0 h 29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95" h="2973">
                <a:moveTo>
                  <a:pt x="8395" y="2973"/>
                </a:moveTo>
                <a:lnTo>
                  <a:pt x="7181" y="2062"/>
                </a:lnTo>
                <a:lnTo>
                  <a:pt x="5867" y="1304"/>
                </a:lnTo>
                <a:lnTo>
                  <a:pt x="4471" y="711"/>
                </a:lnTo>
                <a:lnTo>
                  <a:pt x="3013" y="293"/>
                </a:lnTo>
                <a:lnTo>
                  <a:pt x="1515" y="55"/>
                </a:lnTo>
                <a:lnTo>
                  <a:pt x="0" y="0"/>
                </a:lnTo>
                <a:lnTo>
                  <a:pt x="1" y="0"/>
                </a:lnTo>
              </a:path>
            </a:pathLst>
          </a:custGeom>
          <a:noFill/>
          <a:ln w="57150" cmpd="sng">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7" name="Freeform 45"/>
          <p:cNvSpPr>
            <a:spLocks/>
          </p:cNvSpPr>
          <p:nvPr/>
        </p:nvSpPr>
        <p:spPr bwMode="auto">
          <a:xfrm>
            <a:off x="3095625" y="3492500"/>
            <a:ext cx="739775" cy="787400"/>
          </a:xfrm>
          <a:custGeom>
            <a:avLst/>
            <a:gdLst>
              <a:gd name="T0" fmla="*/ 2799 w 2799"/>
              <a:gd name="T1" fmla="*/ 2974 h 2974"/>
              <a:gd name="T2" fmla="*/ 1479 w 2799"/>
              <a:gd name="T3" fmla="*/ 1413 h 2974"/>
              <a:gd name="T4" fmla="*/ 0 w 2799"/>
              <a:gd name="T5" fmla="*/ 0 h 2974"/>
              <a:gd name="T6" fmla="*/ 1 w 2799"/>
              <a:gd name="T7" fmla="*/ 0 h 2974"/>
            </a:gdLst>
            <a:ahLst/>
            <a:cxnLst>
              <a:cxn ang="0">
                <a:pos x="T0" y="T1"/>
              </a:cxn>
              <a:cxn ang="0">
                <a:pos x="T2" y="T3"/>
              </a:cxn>
              <a:cxn ang="0">
                <a:pos x="T4" y="T5"/>
              </a:cxn>
              <a:cxn ang="0">
                <a:pos x="T6" y="T7"/>
              </a:cxn>
            </a:cxnLst>
            <a:rect l="0" t="0" r="r" b="b"/>
            <a:pathLst>
              <a:path w="2799" h="2974">
                <a:moveTo>
                  <a:pt x="2799" y="2974"/>
                </a:moveTo>
                <a:lnTo>
                  <a:pt x="1479" y="1413"/>
                </a:lnTo>
                <a:lnTo>
                  <a:pt x="0" y="0"/>
                </a:lnTo>
                <a:lnTo>
                  <a:pt x="1" y="0"/>
                </a:lnTo>
              </a:path>
            </a:pathLst>
          </a:custGeom>
          <a:noFill/>
          <a:ln w="57150" cmpd="sng">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8" name="Freeform 46"/>
          <p:cNvSpPr>
            <a:spLocks/>
          </p:cNvSpPr>
          <p:nvPr/>
        </p:nvSpPr>
        <p:spPr bwMode="auto">
          <a:xfrm>
            <a:off x="3835400" y="3492500"/>
            <a:ext cx="739775" cy="787400"/>
          </a:xfrm>
          <a:custGeom>
            <a:avLst/>
            <a:gdLst>
              <a:gd name="T0" fmla="*/ 2798 w 2798"/>
              <a:gd name="T1" fmla="*/ 0 h 2974"/>
              <a:gd name="T2" fmla="*/ 1320 w 2798"/>
              <a:gd name="T3" fmla="*/ 1413 h 2974"/>
              <a:gd name="T4" fmla="*/ 0 w 2798"/>
              <a:gd name="T5" fmla="*/ 2974 h 2974"/>
              <a:gd name="T6" fmla="*/ 1 w 2798"/>
              <a:gd name="T7" fmla="*/ 2974 h 2974"/>
            </a:gdLst>
            <a:ahLst/>
            <a:cxnLst>
              <a:cxn ang="0">
                <a:pos x="T0" y="T1"/>
              </a:cxn>
              <a:cxn ang="0">
                <a:pos x="T2" y="T3"/>
              </a:cxn>
              <a:cxn ang="0">
                <a:pos x="T4" y="T5"/>
              </a:cxn>
              <a:cxn ang="0">
                <a:pos x="T6" y="T7"/>
              </a:cxn>
            </a:cxnLst>
            <a:rect l="0" t="0" r="r" b="b"/>
            <a:pathLst>
              <a:path w="2798" h="2974">
                <a:moveTo>
                  <a:pt x="2798" y="0"/>
                </a:moveTo>
                <a:lnTo>
                  <a:pt x="1320" y="1413"/>
                </a:lnTo>
                <a:lnTo>
                  <a:pt x="0" y="2974"/>
                </a:lnTo>
                <a:lnTo>
                  <a:pt x="1" y="2974"/>
                </a:lnTo>
              </a:path>
            </a:pathLst>
          </a:custGeom>
          <a:noFill/>
          <a:ln w="57150" cmpd="sng">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39" name="Freeform 47"/>
          <p:cNvSpPr>
            <a:spLocks/>
          </p:cNvSpPr>
          <p:nvPr/>
        </p:nvSpPr>
        <p:spPr bwMode="auto">
          <a:xfrm>
            <a:off x="4575175" y="2706688"/>
            <a:ext cx="2222500" cy="785812"/>
          </a:xfrm>
          <a:custGeom>
            <a:avLst/>
            <a:gdLst>
              <a:gd name="T0" fmla="*/ 8396 w 8396"/>
              <a:gd name="T1" fmla="*/ 0 h 2973"/>
              <a:gd name="T2" fmla="*/ 6880 w 8396"/>
              <a:gd name="T3" fmla="*/ 55 h 2973"/>
              <a:gd name="T4" fmla="*/ 5383 w 8396"/>
              <a:gd name="T5" fmla="*/ 293 h 2973"/>
              <a:gd name="T6" fmla="*/ 3925 w 8396"/>
              <a:gd name="T7" fmla="*/ 711 h 2973"/>
              <a:gd name="T8" fmla="*/ 2528 w 8396"/>
              <a:gd name="T9" fmla="*/ 1304 h 2973"/>
              <a:gd name="T10" fmla="*/ 1213 w 8396"/>
              <a:gd name="T11" fmla="*/ 2062 h 2973"/>
              <a:gd name="T12" fmla="*/ 0 w 8396"/>
              <a:gd name="T13" fmla="*/ 2973 h 2973"/>
              <a:gd name="T14" fmla="*/ 1 w 8396"/>
              <a:gd name="T15" fmla="*/ 2973 h 29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96" h="2973">
                <a:moveTo>
                  <a:pt x="8396" y="0"/>
                </a:moveTo>
                <a:lnTo>
                  <a:pt x="6880" y="55"/>
                </a:lnTo>
                <a:lnTo>
                  <a:pt x="5383" y="293"/>
                </a:lnTo>
                <a:lnTo>
                  <a:pt x="3925" y="711"/>
                </a:lnTo>
                <a:lnTo>
                  <a:pt x="2528" y="1304"/>
                </a:lnTo>
                <a:lnTo>
                  <a:pt x="1213" y="2062"/>
                </a:lnTo>
                <a:lnTo>
                  <a:pt x="0" y="2973"/>
                </a:lnTo>
                <a:lnTo>
                  <a:pt x="1" y="2973"/>
                </a:lnTo>
              </a:path>
            </a:pathLst>
          </a:custGeom>
          <a:noFill/>
          <a:ln w="57150" cmpd="sng">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40" name="Freeform 48"/>
          <p:cNvSpPr>
            <a:spLocks/>
          </p:cNvSpPr>
          <p:nvPr/>
        </p:nvSpPr>
        <p:spPr bwMode="auto">
          <a:xfrm>
            <a:off x="6797675" y="2706688"/>
            <a:ext cx="2265363" cy="785812"/>
          </a:xfrm>
          <a:custGeom>
            <a:avLst/>
            <a:gdLst>
              <a:gd name="T0" fmla="*/ 8564 w 8564"/>
              <a:gd name="T1" fmla="*/ 2973 h 2973"/>
              <a:gd name="T2" fmla="*/ 7495 w 8564"/>
              <a:gd name="T3" fmla="*/ 2196 h 2973"/>
              <a:gd name="T4" fmla="*/ 6356 w 8564"/>
              <a:gd name="T5" fmla="*/ 1527 h 2973"/>
              <a:gd name="T6" fmla="*/ 5157 w 8564"/>
              <a:gd name="T7" fmla="*/ 973 h 2973"/>
              <a:gd name="T8" fmla="*/ 3910 w 8564"/>
              <a:gd name="T9" fmla="*/ 540 h 2973"/>
              <a:gd name="T10" fmla="*/ 2627 w 8564"/>
              <a:gd name="T11" fmla="*/ 232 h 2973"/>
              <a:gd name="T12" fmla="*/ 1319 w 8564"/>
              <a:gd name="T13" fmla="*/ 52 h 2973"/>
              <a:gd name="T14" fmla="*/ 0 w 8564"/>
              <a:gd name="T15" fmla="*/ 0 h 2973"/>
              <a:gd name="T16" fmla="*/ 1 w 8564"/>
              <a:gd name="T17"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64" h="2973">
                <a:moveTo>
                  <a:pt x="8564" y="2973"/>
                </a:moveTo>
                <a:lnTo>
                  <a:pt x="7495" y="2196"/>
                </a:lnTo>
                <a:lnTo>
                  <a:pt x="6356" y="1527"/>
                </a:lnTo>
                <a:lnTo>
                  <a:pt x="5157" y="973"/>
                </a:lnTo>
                <a:lnTo>
                  <a:pt x="3910" y="540"/>
                </a:lnTo>
                <a:lnTo>
                  <a:pt x="2627" y="232"/>
                </a:lnTo>
                <a:lnTo>
                  <a:pt x="1319" y="52"/>
                </a:lnTo>
                <a:lnTo>
                  <a:pt x="0" y="0"/>
                </a:lnTo>
                <a:lnTo>
                  <a:pt x="1" y="0"/>
                </a:lnTo>
              </a:path>
            </a:pathLst>
          </a:custGeom>
          <a:noFill/>
          <a:ln w="57150" cmpd="sng">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241" name="Freeform 49"/>
          <p:cNvSpPr>
            <a:spLocks/>
          </p:cNvSpPr>
          <p:nvPr/>
        </p:nvSpPr>
        <p:spPr bwMode="auto">
          <a:xfrm>
            <a:off x="4505325" y="341947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2" name="Freeform 50"/>
          <p:cNvSpPr>
            <a:spLocks/>
          </p:cNvSpPr>
          <p:nvPr/>
        </p:nvSpPr>
        <p:spPr bwMode="auto">
          <a:xfrm>
            <a:off x="5410200" y="28670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3" name="Freeform 51"/>
          <p:cNvSpPr>
            <a:spLocks/>
          </p:cNvSpPr>
          <p:nvPr/>
        </p:nvSpPr>
        <p:spPr bwMode="auto">
          <a:xfrm>
            <a:off x="6696075" y="26384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4" name="Freeform 52"/>
          <p:cNvSpPr>
            <a:spLocks/>
          </p:cNvSpPr>
          <p:nvPr/>
        </p:nvSpPr>
        <p:spPr bwMode="auto">
          <a:xfrm>
            <a:off x="8001000" y="284797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5" name="Freeform 53"/>
          <p:cNvSpPr>
            <a:spLocks/>
          </p:cNvSpPr>
          <p:nvPr/>
        </p:nvSpPr>
        <p:spPr bwMode="auto">
          <a:xfrm>
            <a:off x="8972550" y="340995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6" name="Freeform 54"/>
          <p:cNvSpPr>
            <a:spLocks/>
          </p:cNvSpPr>
          <p:nvPr/>
        </p:nvSpPr>
        <p:spPr bwMode="auto">
          <a:xfrm>
            <a:off x="3952875" y="39719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7" name="Freeform 55"/>
          <p:cNvSpPr>
            <a:spLocks/>
          </p:cNvSpPr>
          <p:nvPr/>
        </p:nvSpPr>
        <p:spPr bwMode="auto">
          <a:xfrm>
            <a:off x="790575" y="26384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8" name="Freeform 56"/>
          <p:cNvSpPr>
            <a:spLocks/>
          </p:cNvSpPr>
          <p:nvPr/>
        </p:nvSpPr>
        <p:spPr bwMode="auto">
          <a:xfrm>
            <a:off x="2076450" y="28575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49" name="Freeform 57"/>
          <p:cNvSpPr>
            <a:spLocks/>
          </p:cNvSpPr>
          <p:nvPr/>
        </p:nvSpPr>
        <p:spPr bwMode="auto">
          <a:xfrm>
            <a:off x="3562350" y="39719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0" name="Freeform 58"/>
          <p:cNvSpPr>
            <a:spLocks/>
          </p:cNvSpPr>
          <p:nvPr/>
        </p:nvSpPr>
        <p:spPr bwMode="auto">
          <a:xfrm>
            <a:off x="3028950" y="341947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1" name="Freeform 59"/>
          <p:cNvSpPr>
            <a:spLocks/>
          </p:cNvSpPr>
          <p:nvPr/>
        </p:nvSpPr>
        <p:spPr bwMode="auto">
          <a:xfrm>
            <a:off x="3762375" y="42005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2" name="Freeform 60"/>
          <p:cNvSpPr>
            <a:spLocks/>
          </p:cNvSpPr>
          <p:nvPr/>
        </p:nvSpPr>
        <p:spPr bwMode="auto">
          <a:xfrm>
            <a:off x="1538288" y="42037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3" name="Freeform 61"/>
          <p:cNvSpPr>
            <a:spLocks/>
          </p:cNvSpPr>
          <p:nvPr/>
        </p:nvSpPr>
        <p:spPr bwMode="auto">
          <a:xfrm>
            <a:off x="2278063" y="4203700"/>
            <a:ext cx="153987"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4" name="Freeform 62"/>
          <p:cNvSpPr>
            <a:spLocks/>
          </p:cNvSpPr>
          <p:nvPr/>
        </p:nvSpPr>
        <p:spPr bwMode="auto">
          <a:xfrm>
            <a:off x="3017838" y="4203700"/>
            <a:ext cx="153987"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5" name="Freeform 63"/>
          <p:cNvSpPr>
            <a:spLocks/>
          </p:cNvSpPr>
          <p:nvPr/>
        </p:nvSpPr>
        <p:spPr bwMode="auto">
          <a:xfrm>
            <a:off x="4498975" y="4203700"/>
            <a:ext cx="153988"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6" name="Freeform 64"/>
          <p:cNvSpPr>
            <a:spLocks/>
          </p:cNvSpPr>
          <p:nvPr/>
        </p:nvSpPr>
        <p:spPr bwMode="auto">
          <a:xfrm>
            <a:off x="5240338" y="42037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7" name="Freeform 65"/>
          <p:cNvSpPr>
            <a:spLocks/>
          </p:cNvSpPr>
          <p:nvPr/>
        </p:nvSpPr>
        <p:spPr bwMode="auto">
          <a:xfrm>
            <a:off x="5980113" y="4203700"/>
            <a:ext cx="153987"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8" name="Freeform 66"/>
          <p:cNvSpPr>
            <a:spLocks/>
          </p:cNvSpPr>
          <p:nvPr/>
        </p:nvSpPr>
        <p:spPr bwMode="auto">
          <a:xfrm>
            <a:off x="6721475" y="42037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59" name="Freeform 67"/>
          <p:cNvSpPr>
            <a:spLocks/>
          </p:cNvSpPr>
          <p:nvPr/>
        </p:nvSpPr>
        <p:spPr bwMode="auto">
          <a:xfrm>
            <a:off x="7461250" y="42037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60" name="Freeform 68"/>
          <p:cNvSpPr>
            <a:spLocks/>
          </p:cNvSpPr>
          <p:nvPr/>
        </p:nvSpPr>
        <p:spPr bwMode="auto">
          <a:xfrm>
            <a:off x="790575" y="41910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61" name="Freeform 69"/>
          <p:cNvSpPr>
            <a:spLocks/>
          </p:cNvSpPr>
          <p:nvPr/>
        </p:nvSpPr>
        <p:spPr bwMode="auto">
          <a:xfrm>
            <a:off x="3768725" y="4200525"/>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62" name="Freeform 70"/>
          <p:cNvSpPr>
            <a:spLocks/>
          </p:cNvSpPr>
          <p:nvPr/>
        </p:nvSpPr>
        <p:spPr bwMode="auto">
          <a:xfrm>
            <a:off x="8201025" y="41910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FF00"/>
          </a:solidFill>
          <a:ln w="0">
            <a:solidFill>
              <a:schemeClr val="tx1"/>
            </a:solidFill>
            <a:prstDash val="solid"/>
            <a:round/>
            <a:headEnd/>
            <a:tailEnd/>
          </a:ln>
        </p:spPr>
        <p:txBody>
          <a:bodyPr/>
          <a:lstStyle/>
          <a:p>
            <a:endParaRPr lang="en-IN"/>
          </a:p>
        </p:txBody>
      </p:sp>
      <p:sp>
        <p:nvSpPr>
          <p:cNvPr id="136263" name="Freeform 71"/>
          <p:cNvSpPr>
            <a:spLocks/>
          </p:cNvSpPr>
          <p:nvPr/>
        </p:nvSpPr>
        <p:spPr bwMode="auto">
          <a:xfrm>
            <a:off x="1538288" y="341630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4" name="Freeform 72"/>
          <p:cNvSpPr>
            <a:spLocks/>
          </p:cNvSpPr>
          <p:nvPr/>
        </p:nvSpPr>
        <p:spPr bwMode="auto">
          <a:xfrm>
            <a:off x="2278063" y="3416300"/>
            <a:ext cx="153987"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5" name="Freeform 73"/>
          <p:cNvSpPr>
            <a:spLocks/>
          </p:cNvSpPr>
          <p:nvPr/>
        </p:nvSpPr>
        <p:spPr bwMode="auto">
          <a:xfrm>
            <a:off x="3759200" y="341630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6" name="Freeform 74"/>
          <p:cNvSpPr>
            <a:spLocks/>
          </p:cNvSpPr>
          <p:nvPr/>
        </p:nvSpPr>
        <p:spPr bwMode="auto">
          <a:xfrm>
            <a:off x="5240338" y="341630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7" name="Freeform 75"/>
          <p:cNvSpPr>
            <a:spLocks/>
          </p:cNvSpPr>
          <p:nvPr/>
        </p:nvSpPr>
        <p:spPr bwMode="auto">
          <a:xfrm>
            <a:off x="5980113" y="3416300"/>
            <a:ext cx="153987"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8" name="Freeform 76"/>
          <p:cNvSpPr>
            <a:spLocks/>
          </p:cNvSpPr>
          <p:nvPr/>
        </p:nvSpPr>
        <p:spPr bwMode="auto">
          <a:xfrm>
            <a:off x="6721475" y="341630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69" name="Freeform 77"/>
          <p:cNvSpPr>
            <a:spLocks/>
          </p:cNvSpPr>
          <p:nvPr/>
        </p:nvSpPr>
        <p:spPr bwMode="auto">
          <a:xfrm>
            <a:off x="7461250" y="341630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70" name="Freeform 78"/>
          <p:cNvSpPr>
            <a:spLocks/>
          </p:cNvSpPr>
          <p:nvPr/>
        </p:nvSpPr>
        <p:spPr bwMode="auto">
          <a:xfrm>
            <a:off x="790575" y="3409950"/>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71" name="Freeform 79"/>
          <p:cNvSpPr>
            <a:spLocks/>
          </p:cNvSpPr>
          <p:nvPr/>
        </p:nvSpPr>
        <p:spPr bwMode="auto">
          <a:xfrm>
            <a:off x="8191500" y="3419475"/>
            <a:ext cx="152400" cy="153988"/>
          </a:xfrm>
          <a:custGeom>
            <a:avLst/>
            <a:gdLst>
              <a:gd name="T0" fmla="*/ 578 w 579"/>
              <a:gd name="T1" fmla="*/ 289 h 579"/>
              <a:gd name="T2" fmla="*/ 493 w 579"/>
              <a:gd name="T3" fmla="*/ 84 h 579"/>
              <a:gd name="T4" fmla="*/ 289 w 579"/>
              <a:gd name="T5" fmla="*/ 0 h 579"/>
              <a:gd name="T6" fmla="*/ 84 w 579"/>
              <a:gd name="T7" fmla="*/ 84 h 579"/>
              <a:gd name="T8" fmla="*/ 0 w 579"/>
              <a:gd name="T9" fmla="*/ 289 h 579"/>
              <a:gd name="T10" fmla="*/ 84 w 579"/>
              <a:gd name="T11" fmla="*/ 495 h 579"/>
              <a:gd name="T12" fmla="*/ 289 w 579"/>
              <a:gd name="T13" fmla="*/ 579 h 579"/>
              <a:gd name="T14" fmla="*/ 493 w 579"/>
              <a:gd name="T15" fmla="*/ 495 h 579"/>
              <a:gd name="T16" fmla="*/ 578 w 579"/>
              <a:gd name="T17" fmla="*/ 289 h 579"/>
              <a:gd name="T18" fmla="*/ 579 w 579"/>
              <a:gd name="T19" fmla="*/ 28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79">
                <a:moveTo>
                  <a:pt x="578" y="289"/>
                </a:moveTo>
                <a:lnTo>
                  <a:pt x="493" y="84"/>
                </a:lnTo>
                <a:lnTo>
                  <a:pt x="289" y="0"/>
                </a:lnTo>
                <a:lnTo>
                  <a:pt x="84" y="84"/>
                </a:lnTo>
                <a:lnTo>
                  <a:pt x="0" y="289"/>
                </a:lnTo>
                <a:lnTo>
                  <a:pt x="84" y="495"/>
                </a:lnTo>
                <a:lnTo>
                  <a:pt x="289" y="579"/>
                </a:lnTo>
                <a:lnTo>
                  <a:pt x="493" y="495"/>
                </a:lnTo>
                <a:lnTo>
                  <a:pt x="578" y="289"/>
                </a:lnTo>
                <a:lnTo>
                  <a:pt x="579" y="289"/>
                </a:lnTo>
              </a:path>
            </a:pathLst>
          </a:custGeom>
          <a:solidFill>
            <a:schemeClr val="accent1"/>
          </a:solidFill>
          <a:ln w="0">
            <a:solidFill>
              <a:schemeClr val="tx1"/>
            </a:solidFill>
            <a:prstDash val="solid"/>
            <a:round/>
            <a:headEnd/>
            <a:tailEnd/>
          </a:ln>
        </p:spPr>
        <p:txBody>
          <a:bodyPr/>
          <a:lstStyle/>
          <a:p>
            <a:endParaRPr lang="en-IN"/>
          </a:p>
        </p:txBody>
      </p:sp>
      <p:sp>
        <p:nvSpPr>
          <p:cNvPr id="136272" name="Text Box 80"/>
          <p:cNvSpPr txBox="1">
            <a:spLocks noChangeArrowheads="1"/>
          </p:cNvSpPr>
          <p:nvPr/>
        </p:nvSpPr>
        <p:spPr bwMode="auto">
          <a:xfrm>
            <a:off x="1981200" y="2578100"/>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1</a:t>
            </a:r>
          </a:p>
        </p:txBody>
      </p:sp>
      <p:sp>
        <p:nvSpPr>
          <p:cNvPr id="136273" name="Text Box 81"/>
          <p:cNvSpPr txBox="1">
            <a:spLocks noChangeArrowheads="1"/>
          </p:cNvSpPr>
          <p:nvPr/>
        </p:nvSpPr>
        <p:spPr bwMode="auto">
          <a:xfrm>
            <a:off x="3041650" y="3181350"/>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2</a:t>
            </a:r>
          </a:p>
        </p:txBody>
      </p:sp>
      <p:sp>
        <p:nvSpPr>
          <p:cNvPr id="136274" name="Text Box 82"/>
          <p:cNvSpPr txBox="1">
            <a:spLocks noChangeArrowheads="1"/>
          </p:cNvSpPr>
          <p:nvPr/>
        </p:nvSpPr>
        <p:spPr bwMode="auto">
          <a:xfrm>
            <a:off x="3476625" y="3673475"/>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3</a:t>
            </a:r>
          </a:p>
        </p:txBody>
      </p:sp>
      <p:sp>
        <p:nvSpPr>
          <p:cNvPr id="136275" name="Text Box 83"/>
          <p:cNvSpPr txBox="1">
            <a:spLocks noChangeArrowheads="1"/>
          </p:cNvSpPr>
          <p:nvPr/>
        </p:nvSpPr>
        <p:spPr bwMode="auto">
          <a:xfrm>
            <a:off x="3813175" y="4162425"/>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4</a:t>
            </a:r>
          </a:p>
        </p:txBody>
      </p:sp>
      <p:sp>
        <p:nvSpPr>
          <p:cNvPr id="136276" name="Text Box 84"/>
          <p:cNvSpPr txBox="1">
            <a:spLocks noChangeArrowheads="1"/>
          </p:cNvSpPr>
          <p:nvPr/>
        </p:nvSpPr>
        <p:spPr bwMode="auto">
          <a:xfrm>
            <a:off x="736600" y="2390775"/>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0</a:t>
            </a:r>
          </a:p>
        </p:txBody>
      </p:sp>
      <p:sp>
        <p:nvSpPr>
          <p:cNvPr id="136277" name="Text Box 85"/>
          <p:cNvSpPr txBox="1">
            <a:spLocks noChangeArrowheads="1"/>
          </p:cNvSpPr>
          <p:nvPr/>
        </p:nvSpPr>
        <p:spPr bwMode="auto">
          <a:xfrm>
            <a:off x="4203700" y="3190875"/>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6</a:t>
            </a:r>
          </a:p>
        </p:txBody>
      </p:sp>
      <p:sp>
        <p:nvSpPr>
          <p:cNvPr id="136278" name="Text Box 86"/>
          <p:cNvSpPr txBox="1">
            <a:spLocks noChangeArrowheads="1"/>
          </p:cNvSpPr>
          <p:nvPr/>
        </p:nvSpPr>
        <p:spPr bwMode="auto">
          <a:xfrm>
            <a:off x="5124450" y="2628900"/>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7</a:t>
            </a:r>
          </a:p>
        </p:txBody>
      </p:sp>
      <p:sp>
        <p:nvSpPr>
          <p:cNvPr id="136279" name="Text Box 87"/>
          <p:cNvSpPr txBox="1">
            <a:spLocks noChangeArrowheads="1"/>
          </p:cNvSpPr>
          <p:nvPr/>
        </p:nvSpPr>
        <p:spPr bwMode="auto">
          <a:xfrm>
            <a:off x="6556375" y="2349500"/>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8</a:t>
            </a:r>
          </a:p>
        </p:txBody>
      </p:sp>
      <p:sp>
        <p:nvSpPr>
          <p:cNvPr id="136280" name="Text Box 88"/>
          <p:cNvSpPr txBox="1">
            <a:spLocks noChangeArrowheads="1"/>
          </p:cNvSpPr>
          <p:nvPr/>
        </p:nvSpPr>
        <p:spPr bwMode="auto">
          <a:xfrm>
            <a:off x="3841750" y="3676650"/>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5</a:t>
            </a:r>
          </a:p>
        </p:txBody>
      </p:sp>
      <p:sp>
        <p:nvSpPr>
          <p:cNvPr id="136281" name="Text Box 89"/>
          <p:cNvSpPr txBox="1">
            <a:spLocks noChangeArrowheads="1"/>
          </p:cNvSpPr>
          <p:nvPr/>
        </p:nvSpPr>
        <p:spPr bwMode="auto">
          <a:xfrm>
            <a:off x="8004175" y="2625725"/>
            <a:ext cx="3778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9</a:t>
            </a:r>
          </a:p>
        </p:txBody>
      </p:sp>
      <p:sp>
        <p:nvSpPr>
          <p:cNvPr id="136282" name="Text Box 90"/>
          <p:cNvSpPr txBox="1">
            <a:spLocks noChangeArrowheads="1"/>
          </p:cNvSpPr>
          <p:nvPr/>
        </p:nvSpPr>
        <p:spPr bwMode="auto">
          <a:xfrm>
            <a:off x="8763000" y="3092450"/>
            <a:ext cx="44767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P</a:t>
            </a:r>
            <a:r>
              <a:rPr lang="en-US" sz="1600" baseline="-25000">
                <a:solidFill>
                  <a:schemeClr val="tx1"/>
                </a:solidFill>
                <a:effectLst>
                  <a:outerShdw blurRad="38100" dist="38100" dir="2700000" algn="tl">
                    <a:srgbClr val="C0C0C0"/>
                  </a:outerShdw>
                </a:effectLst>
              </a:rPr>
              <a:t>10</a:t>
            </a:r>
          </a:p>
        </p:txBody>
      </p:sp>
      <p:sp>
        <p:nvSpPr>
          <p:cNvPr id="136283" name="Text Box 91"/>
          <p:cNvSpPr txBox="1">
            <a:spLocks noChangeArrowheads="1"/>
          </p:cNvSpPr>
          <p:nvPr/>
        </p:nvSpPr>
        <p:spPr bwMode="auto">
          <a:xfrm>
            <a:off x="1162050" y="27686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1</a:t>
            </a:r>
          </a:p>
        </p:txBody>
      </p:sp>
      <p:sp>
        <p:nvSpPr>
          <p:cNvPr id="136284" name="Text Box 92"/>
          <p:cNvSpPr txBox="1">
            <a:spLocks noChangeArrowheads="1"/>
          </p:cNvSpPr>
          <p:nvPr/>
        </p:nvSpPr>
        <p:spPr bwMode="auto">
          <a:xfrm>
            <a:off x="1371600" y="32067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2</a:t>
            </a:r>
          </a:p>
        </p:txBody>
      </p:sp>
      <p:sp>
        <p:nvSpPr>
          <p:cNvPr id="136285" name="Text Box 93"/>
          <p:cNvSpPr txBox="1">
            <a:spLocks noChangeArrowheads="1"/>
          </p:cNvSpPr>
          <p:nvPr/>
        </p:nvSpPr>
        <p:spPr bwMode="auto">
          <a:xfrm>
            <a:off x="1266825" y="37338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3</a:t>
            </a:r>
          </a:p>
        </p:txBody>
      </p:sp>
      <p:sp>
        <p:nvSpPr>
          <p:cNvPr id="136286" name="Text Box 94"/>
          <p:cNvSpPr txBox="1">
            <a:spLocks noChangeArrowheads="1"/>
          </p:cNvSpPr>
          <p:nvPr/>
        </p:nvSpPr>
        <p:spPr bwMode="auto">
          <a:xfrm>
            <a:off x="828675" y="39878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4</a:t>
            </a:r>
          </a:p>
        </p:txBody>
      </p:sp>
      <p:sp>
        <p:nvSpPr>
          <p:cNvPr id="136287" name="Text Box 95"/>
          <p:cNvSpPr txBox="1">
            <a:spLocks noChangeArrowheads="1"/>
          </p:cNvSpPr>
          <p:nvPr/>
        </p:nvSpPr>
        <p:spPr bwMode="auto">
          <a:xfrm>
            <a:off x="304800" y="38544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5</a:t>
            </a:r>
          </a:p>
        </p:txBody>
      </p:sp>
      <p:sp>
        <p:nvSpPr>
          <p:cNvPr id="136288" name="Text Box 96"/>
          <p:cNvSpPr txBox="1">
            <a:spLocks noChangeArrowheads="1"/>
          </p:cNvSpPr>
          <p:nvPr/>
        </p:nvSpPr>
        <p:spPr bwMode="auto">
          <a:xfrm>
            <a:off x="28575" y="32194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6</a:t>
            </a:r>
          </a:p>
        </p:txBody>
      </p:sp>
      <p:sp>
        <p:nvSpPr>
          <p:cNvPr id="136289" name="Text Box 97"/>
          <p:cNvSpPr txBox="1">
            <a:spLocks noChangeArrowheads="1"/>
          </p:cNvSpPr>
          <p:nvPr/>
        </p:nvSpPr>
        <p:spPr bwMode="auto">
          <a:xfrm>
            <a:off x="304800" y="27432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7</a:t>
            </a:r>
          </a:p>
        </p:txBody>
      </p:sp>
      <p:sp>
        <p:nvSpPr>
          <p:cNvPr id="136290" name="Text Box 98"/>
          <p:cNvSpPr txBox="1">
            <a:spLocks noChangeArrowheads="1"/>
          </p:cNvSpPr>
          <p:nvPr/>
        </p:nvSpPr>
        <p:spPr bwMode="auto">
          <a:xfrm>
            <a:off x="733425" y="26670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8</a:t>
            </a:r>
          </a:p>
        </p:txBody>
      </p:sp>
      <p:sp>
        <p:nvSpPr>
          <p:cNvPr id="136291" name="Text Box 99"/>
          <p:cNvSpPr txBox="1">
            <a:spLocks noChangeArrowheads="1"/>
          </p:cNvSpPr>
          <p:nvPr/>
        </p:nvSpPr>
        <p:spPr bwMode="auto">
          <a:xfrm>
            <a:off x="1038225" y="28638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9</a:t>
            </a:r>
          </a:p>
        </p:txBody>
      </p:sp>
      <p:sp>
        <p:nvSpPr>
          <p:cNvPr id="136292" name="Text Box 100"/>
          <p:cNvSpPr txBox="1">
            <a:spLocks noChangeArrowheads="1"/>
          </p:cNvSpPr>
          <p:nvPr/>
        </p:nvSpPr>
        <p:spPr bwMode="auto">
          <a:xfrm>
            <a:off x="1123950" y="320675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10</a:t>
            </a:r>
          </a:p>
        </p:txBody>
      </p:sp>
      <p:sp>
        <p:nvSpPr>
          <p:cNvPr id="136293" name="Text Box 101"/>
          <p:cNvSpPr txBox="1">
            <a:spLocks noChangeArrowheads="1"/>
          </p:cNvSpPr>
          <p:nvPr/>
        </p:nvSpPr>
        <p:spPr bwMode="auto">
          <a:xfrm>
            <a:off x="1466850" y="4321175"/>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1</a:t>
            </a:r>
          </a:p>
        </p:txBody>
      </p:sp>
      <p:sp>
        <p:nvSpPr>
          <p:cNvPr id="136294" name="Text Box 102"/>
          <p:cNvSpPr txBox="1">
            <a:spLocks noChangeArrowheads="1"/>
          </p:cNvSpPr>
          <p:nvPr/>
        </p:nvSpPr>
        <p:spPr bwMode="auto">
          <a:xfrm>
            <a:off x="2209800" y="4314825"/>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2</a:t>
            </a:r>
          </a:p>
        </p:txBody>
      </p:sp>
      <p:sp>
        <p:nvSpPr>
          <p:cNvPr id="136295" name="Text Box 103"/>
          <p:cNvSpPr txBox="1">
            <a:spLocks noChangeArrowheads="1"/>
          </p:cNvSpPr>
          <p:nvPr/>
        </p:nvSpPr>
        <p:spPr bwMode="auto">
          <a:xfrm>
            <a:off x="2952750" y="4314825"/>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3</a:t>
            </a:r>
          </a:p>
        </p:txBody>
      </p:sp>
      <p:sp>
        <p:nvSpPr>
          <p:cNvPr id="136296" name="Text Box 104"/>
          <p:cNvSpPr txBox="1">
            <a:spLocks noChangeArrowheads="1"/>
          </p:cNvSpPr>
          <p:nvPr/>
        </p:nvSpPr>
        <p:spPr bwMode="auto">
          <a:xfrm>
            <a:off x="3686175" y="43434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4</a:t>
            </a:r>
          </a:p>
        </p:txBody>
      </p:sp>
      <p:sp>
        <p:nvSpPr>
          <p:cNvPr id="136297" name="Text Box 105"/>
          <p:cNvSpPr txBox="1">
            <a:spLocks noChangeArrowheads="1"/>
          </p:cNvSpPr>
          <p:nvPr/>
        </p:nvSpPr>
        <p:spPr bwMode="auto">
          <a:xfrm>
            <a:off x="4448175" y="43624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5</a:t>
            </a:r>
          </a:p>
        </p:txBody>
      </p:sp>
      <p:sp>
        <p:nvSpPr>
          <p:cNvPr id="136298" name="Text Box 106"/>
          <p:cNvSpPr txBox="1">
            <a:spLocks noChangeArrowheads="1"/>
          </p:cNvSpPr>
          <p:nvPr/>
        </p:nvSpPr>
        <p:spPr bwMode="auto">
          <a:xfrm>
            <a:off x="5181600" y="4352925"/>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6</a:t>
            </a:r>
          </a:p>
        </p:txBody>
      </p:sp>
      <p:sp>
        <p:nvSpPr>
          <p:cNvPr id="136299" name="Text Box 107"/>
          <p:cNvSpPr txBox="1">
            <a:spLocks noChangeArrowheads="1"/>
          </p:cNvSpPr>
          <p:nvPr/>
        </p:nvSpPr>
        <p:spPr bwMode="auto">
          <a:xfrm>
            <a:off x="5924550" y="436880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7</a:t>
            </a:r>
          </a:p>
        </p:txBody>
      </p:sp>
      <p:sp>
        <p:nvSpPr>
          <p:cNvPr id="136300" name="Text Box 108"/>
          <p:cNvSpPr txBox="1">
            <a:spLocks noChangeArrowheads="1"/>
          </p:cNvSpPr>
          <p:nvPr/>
        </p:nvSpPr>
        <p:spPr bwMode="auto">
          <a:xfrm>
            <a:off x="6667500" y="43624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8</a:t>
            </a:r>
          </a:p>
        </p:txBody>
      </p:sp>
      <p:sp>
        <p:nvSpPr>
          <p:cNvPr id="136301" name="Text Box 109"/>
          <p:cNvSpPr txBox="1">
            <a:spLocks noChangeArrowheads="1"/>
          </p:cNvSpPr>
          <p:nvPr/>
        </p:nvSpPr>
        <p:spPr bwMode="auto">
          <a:xfrm>
            <a:off x="7410450" y="4371975"/>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9</a:t>
            </a:r>
          </a:p>
        </p:txBody>
      </p:sp>
      <p:sp>
        <p:nvSpPr>
          <p:cNvPr id="136302" name="Text Box 110"/>
          <p:cNvSpPr txBox="1">
            <a:spLocks noChangeArrowheads="1"/>
          </p:cNvSpPr>
          <p:nvPr/>
        </p:nvSpPr>
        <p:spPr bwMode="auto">
          <a:xfrm>
            <a:off x="8086725" y="4352925"/>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10</a:t>
            </a:r>
          </a:p>
        </p:txBody>
      </p:sp>
      <p:sp>
        <p:nvSpPr>
          <p:cNvPr id="136303" name="Text Box 111"/>
          <p:cNvSpPr txBox="1">
            <a:spLocks noChangeArrowheads="1"/>
          </p:cNvSpPr>
          <p:nvPr/>
        </p:nvSpPr>
        <p:spPr bwMode="auto">
          <a:xfrm>
            <a:off x="714375" y="4311650"/>
            <a:ext cx="2857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0</a:t>
            </a:r>
          </a:p>
        </p:txBody>
      </p:sp>
      <p:sp>
        <p:nvSpPr>
          <p:cNvPr id="136304" name="Line 112"/>
          <p:cNvSpPr>
            <a:spLocks noChangeShapeType="1"/>
          </p:cNvSpPr>
          <p:nvPr/>
        </p:nvSpPr>
        <p:spPr bwMode="auto">
          <a:xfrm>
            <a:off x="857250" y="42672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05" name="Line 113"/>
          <p:cNvSpPr>
            <a:spLocks noChangeShapeType="1"/>
          </p:cNvSpPr>
          <p:nvPr/>
        </p:nvSpPr>
        <p:spPr bwMode="auto">
          <a:xfrm>
            <a:off x="8277225" y="4267200"/>
            <a:ext cx="0"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06" name="Line 114"/>
          <p:cNvSpPr>
            <a:spLocks noChangeShapeType="1"/>
          </p:cNvSpPr>
          <p:nvPr/>
        </p:nvSpPr>
        <p:spPr bwMode="auto">
          <a:xfrm>
            <a:off x="838200" y="4953000"/>
            <a:ext cx="7467600" cy="0"/>
          </a:xfrm>
          <a:prstGeom prst="line">
            <a:avLst/>
          </a:prstGeom>
          <a:noFill/>
          <a:ln w="9525">
            <a:solidFill>
              <a:schemeClr val="tx1"/>
            </a:solidFill>
            <a:round/>
            <a:headEnd type="stealth" w="sm" len="lg"/>
            <a:tailEnd type="stealth"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07" name="Text Box 115"/>
          <p:cNvSpPr txBox="1">
            <a:spLocks noChangeArrowheads="1"/>
          </p:cNvSpPr>
          <p:nvPr/>
        </p:nvSpPr>
        <p:spPr bwMode="auto">
          <a:xfrm>
            <a:off x="676275" y="3133725"/>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0</a:t>
            </a:r>
          </a:p>
        </p:txBody>
      </p:sp>
      <p:sp>
        <p:nvSpPr>
          <p:cNvPr id="136308" name="Text Box 116"/>
          <p:cNvSpPr txBox="1">
            <a:spLocks noChangeArrowheads="1"/>
          </p:cNvSpPr>
          <p:nvPr/>
        </p:nvSpPr>
        <p:spPr bwMode="auto">
          <a:xfrm>
            <a:off x="1438275" y="3143250"/>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1</a:t>
            </a:r>
          </a:p>
        </p:txBody>
      </p:sp>
      <p:sp>
        <p:nvSpPr>
          <p:cNvPr id="136309" name="Text Box 117"/>
          <p:cNvSpPr txBox="1">
            <a:spLocks noChangeArrowheads="1"/>
          </p:cNvSpPr>
          <p:nvPr/>
        </p:nvSpPr>
        <p:spPr bwMode="auto">
          <a:xfrm>
            <a:off x="2133600" y="3143250"/>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2</a:t>
            </a:r>
          </a:p>
        </p:txBody>
      </p:sp>
      <p:sp>
        <p:nvSpPr>
          <p:cNvPr id="136310" name="Text Box 118"/>
          <p:cNvSpPr txBox="1">
            <a:spLocks noChangeArrowheads="1"/>
          </p:cNvSpPr>
          <p:nvPr/>
        </p:nvSpPr>
        <p:spPr bwMode="auto">
          <a:xfrm>
            <a:off x="2838450" y="3124200"/>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3</a:t>
            </a:r>
          </a:p>
        </p:txBody>
      </p:sp>
      <p:sp>
        <p:nvSpPr>
          <p:cNvPr id="136311" name="Text Box 119"/>
          <p:cNvSpPr txBox="1">
            <a:spLocks noChangeArrowheads="1"/>
          </p:cNvSpPr>
          <p:nvPr/>
        </p:nvSpPr>
        <p:spPr bwMode="auto">
          <a:xfrm>
            <a:off x="3648075" y="3124200"/>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4</a:t>
            </a:r>
          </a:p>
        </p:txBody>
      </p:sp>
      <p:sp>
        <p:nvSpPr>
          <p:cNvPr id="136312" name="Text Box 120"/>
          <p:cNvSpPr txBox="1">
            <a:spLocks noChangeArrowheads="1"/>
          </p:cNvSpPr>
          <p:nvPr/>
        </p:nvSpPr>
        <p:spPr bwMode="auto">
          <a:xfrm>
            <a:off x="4119563" y="4210050"/>
            <a:ext cx="1366837"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chemeClr val="tx1"/>
                </a:solidFill>
                <a:effectLst>
                  <a:outerShdw blurRad="38100" dist="38100" dir="2700000" algn="tl">
                    <a:srgbClr val="C0C0C0"/>
                  </a:outerShdw>
                </a:effectLst>
              </a:rPr>
              <a:t>Directing line</a:t>
            </a:r>
          </a:p>
        </p:txBody>
      </p:sp>
      <p:sp>
        <p:nvSpPr>
          <p:cNvPr id="136313" name="Text Box 121"/>
          <p:cNvSpPr txBox="1">
            <a:spLocks noChangeArrowheads="1"/>
          </p:cNvSpPr>
          <p:nvPr/>
        </p:nvSpPr>
        <p:spPr bwMode="auto">
          <a:xfrm>
            <a:off x="3200400" y="4652963"/>
            <a:ext cx="49530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rPr>
              <a:t>Length  of directing line = 3</a:t>
            </a:r>
            <a:r>
              <a:rPr lang="en-US">
                <a:solidFill>
                  <a:schemeClr val="tx1"/>
                </a:solidFill>
                <a:effectLst>
                  <a:outerShdw blurRad="38100" dist="38100" dir="2700000" algn="tl">
                    <a:srgbClr val="C0C0C0"/>
                  </a:outerShdw>
                </a:effectLst>
                <a:latin typeface="UniversalMath1 BT" pitchFamily="18" charset="2"/>
                <a:sym typeface="Symbol" pitchFamily="18" charset="2"/>
              </a:rPr>
              <a:t>D/2</a:t>
            </a:r>
          </a:p>
        </p:txBody>
      </p:sp>
      <p:sp>
        <p:nvSpPr>
          <p:cNvPr id="136314" name="Text Box 122"/>
          <p:cNvSpPr txBox="1">
            <a:spLocks noChangeArrowheads="1"/>
          </p:cNvSpPr>
          <p:nvPr/>
        </p:nvSpPr>
        <p:spPr bwMode="auto">
          <a:xfrm>
            <a:off x="838200" y="5214938"/>
            <a:ext cx="20351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rPr>
              <a:t>540</a:t>
            </a:r>
            <a:r>
              <a:rPr lang="en-US">
                <a:solidFill>
                  <a:schemeClr val="tx1"/>
                </a:solidFill>
                <a:effectLst>
                  <a:outerShdw blurRad="38100" dist="38100" dir="2700000" algn="tl">
                    <a:srgbClr val="C0C0C0"/>
                  </a:outerShdw>
                </a:effectLst>
                <a:sym typeface="Symbol" pitchFamily="18" charset="2"/>
              </a:rPr>
              <a:t> = 360 + 180</a:t>
            </a:r>
          </a:p>
        </p:txBody>
      </p:sp>
      <p:sp>
        <p:nvSpPr>
          <p:cNvPr id="136315" name="Text Box 123"/>
          <p:cNvSpPr txBox="1">
            <a:spLocks noChangeArrowheads="1"/>
          </p:cNvSpPr>
          <p:nvPr/>
        </p:nvSpPr>
        <p:spPr bwMode="auto">
          <a:xfrm>
            <a:off x="838200" y="5638800"/>
            <a:ext cx="2085975"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rPr>
              <a:t>540</a:t>
            </a:r>
            <a:r>
              <a:rPr lang="en-US">
                <a:solidFill>
                  <a:schemeClr val="tx1"/>
                </a:solidFill>
                <a:effectLst>
                  <a:outerShdw blurRad="38100" dist="38100" dir="2700000" algn="tl">
                    <a:srgbClr val="C0C0C0"/>
                  </a:outerShdw>
                </a:effectLst>
                <a:sym typeface="Symbol" pitchFamily="18" charset="2"/>
              </a:rPr>
              <a:t> = D + D/2          </a:t>
            </a:r>
          </a:p>
        </p:txBody>
      </p:sp>
      <p:sp>
        <p:nvSpPr>
          <p:cNvPr id="136316" name="Text Box 124"/>
          <p:cNvSpPr txBox="1">
            <a:spLocks noChangeArrowheads="1"/>
          </p:cNvSpPr>
          <p:nvPr/>
        </p:nvSpPr>
        <p:spPr bwMode="auto">
          <a:xfrm>
            <a:off x="808038" y="6019800"/>
            <a:ext cx="39925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sym typeface="Symbol" pitchFamily="18" charset="2"/>
              </a:rPr>
              <a:t>Total length for 540 rotation = 3D/2</a:t>
            </a:r>
            <a:endParaRPr lang="en-US">
              <a:solidFill>
                <a:schemeClr val="tx1"/>
              </a:solidFill>
              <a:effectLst>
                <a:outerShdw blurRad="38100" dist="38100" dir="2700000" algn="tl">
                  <a:srgbClr val="C0C0C0"/>
                </a:outerShdw>
              </a:effectLst>
            </a:endParaRPr>
          </a:p>
        </p:txBody>
      </p:sp>
      <p:sp>
        <p:nvSpPr>
          <p:cNvPr id="136317" name="Text Box 125"/>
          <p:cNvSpPr txBox="1">
            <a:spLocks noChangeArrowheads="1"/>
          </p:cNvSpPr>
          <p:nvPr/>
        </p:nvSpPr>
        <p:spPr bwMode="auto">
          <a:xfrm>
            <a:off x="4400550" y="3143250"/>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5</a:t>
            </a:r>
          </a:p>
        </p:txBody>
      </p:sp>
      <p:sp>
        <p:nvSpPr>
          <p:cNvPr id="136318" name="Text Box 126"/>
          <p:cNvSpPr txBox="1">
            <a:spLocks noChangeArrowheads="1"/>
          </p:cNvSpPr>
          <p:nvPr/>
        </p:nvSpPr>
        <p:spPr bwMode="auto">
          <a:xfrm>
            <a:off x="5162550" y="3152775"/>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6</a:t>
            </a:r>
          </a:p>
        </p:txBody>
      </p:sp>
      <p:sp>
        <p:nvSpPr>
          <p:cNvPr id="136319" name="Text Box 127"/>
          <p:cNvSpPr txBox="1">
            <a:spLocks noChangeArrowheads="1"/>
          </p:cNvSpPr>
          <p:nvPr/>
        </p:nvSpPr>
        <p:spPr bwMode="auto">
          <a:xfrm>
            <a:off x="5857875" y="3152775"/>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7</a:t>
            </a:r>
          </a:p>
        </p:txBody>
      </p:sp>
      <p:sp>
        <p:nvSpPr>
          <p:cNvPr id="136320" name="Text Box 128"/>
          <p:cNvSpPr txBox="1">
            <a:spLocks noChangeArrowheads="1"/>
          </p:cNvSpPr>
          <p:nvPr/>
        </p:nvSpPr>
        <p:spPr bwMode="auto">
          <a:xfrm>
            <a:off x="6562725" y="3133725"/>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8</a:t>
            </a:r>
          </a:p>
        </p:txBody>
      </p:sp>
      <p:sp>
        <p:nvSpPr>
          <p:cNvPr id="136321" name="Text Box 129"/>
          <p:cNvSpPr txBox="1">
            <a:spLocks noChangeArrowheads="1"/>
          </p:cNvSpPr>
          <p:nvPr/>
        </p:nvSpPr>
        <p:spPr bwMode="auto">
          <a:xfrm>
            <a:off x="7372350" y="3133725"/>
            <a:ext cx="400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9</a:t>
            </a:r>
          </a:p>
        </p:txBody>
      </p:sp>
      <p:sp>
        <p:nvSpPr>
          <p:cNvPr id="136322" name="Text Box 130"/>
          <p:cNvSpPr txBox="1">
            <a:spLocks noChangeArrowheads="1"/>
          </p:cNvSpPr>
          <p:nvPr/>
        </p:nvSpPr>
        <p:spPr bwMode="auto">
          <a:xfrm>
            <a:off x="8067675" y="3143250"/>
            <a:ext cx="469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1600">
                <a:solidFill>
                  <a:srgbClr val="FF3300"/>
                </a:solidFill>
                <a:effectLst>
                  <a:outerShdw blurRad="38100" dist="38100" dir="2700000" algn="tl">
                    <a:srgbClr val="C0C0C0"/>
                  </a:outerShdw>
                </a:effectLst>
              </a:rPr>
              <a:t>C</a:t>
            </a:r>
            <a:r>
              <a:rPr lang="en-US" sz="1600" baseline="-25000">
                <a:solidFill>
                  <a:srgbClr val="FF3300"/>
                </a:solidFill>
                <a:effectLst>
                  <a:outerShdw blurRad="38100" dist="38100" dir="2700000" algn="tl">
                    <a:srgbClr val="C0C0C0"/>
                  </a:outerShdw>
                </a:effectLst>
              </a:rPr>
              <a:t>10</a:t>
            </a:r>
          </a:p>
        </p:txBody>
      </p:sp>
      <p:sp>
        <p:nvSpPr>
          <p:cNvPr id="136323" name="Line 131"/>
          <p:cNvSpPr>
            <a:spLocks noChangeShapeType="1"/>
          </p:cNvSpPr>
          <p:nvPr/>
        </p:nvSpPr>
        <p:spPr bwMode="auto">
          <a:xfrm>
            <a:off x="0" y="3352800"/>
            <a:ext cx="9296400" cy="0"/>
          </a:xfrm>
          <a:prstGeom prst="line">
            <a:avLst/>
          </a:prstGeom>
          <a:noFill/>
          <a:ln w="28575">
            <a:solidFill>
              <a:schemeClr val="hlink"/>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24" name="Freeform 132"/>
          <p:cNvSpPr>
            <a:spLocks/>
          </p:cNvSpPr>
          <p:nvPr/>
        </p:nvSpPr>
        <p:spPr bwMode="auto">
          <a:xfrm>
            <a:off x="2819400" y="3276600"/>
            <a:ext cx="152400" cy="152400"/>
          </a:xfrm>
          <a:custGeom>
            <a:avLst/>
            <a:gdLst>
              <a:gd name="T0" fmla="*/ 578 w 579"/>
              <a:gd name="T1" fmla="*/ 290 h 580"/>
              <a:gd name="T2" fmla="*/ 493 w 579"/>
              <a:gd name="T3" fmla="*/ 84 h 580"/>
              <a:gd name="T4" fmla="*/ 289 w 579"/>
              <a:gd name="T5" fmla="*/ 0 h 580"/>
              <a:gd name="T6" fmla="*/ 84 w 579"/>
              <a:gd name="T7" fmla="*/ 84 h 580"/>
              <a:gd name="T8" fmla="*/ 0 w 579"/>
              <a:gd name="T9" fmla="*/ 290 h 580"/>
              <a:gd name="T10" fmla="*/ 84 w 579"/>
              <a:gd name="T11" fmla="*/ 495 h 580"/>
              <a:gd name="T12" fmla="*/ 289 w 579"/>
              <a:gd name="T13" fmla="*/ 580 h 580"/>
              <a:gd name="T14" fmla="*/ 493 w 579"/>
              <a:gd name="T15" fmla="*/ 495 h 580"/>
              <a:gd name="T16" fmla="*/ 578 w 579"/>
              <a:gd name="T17" fmla="*/ 290 h 580"/>
              <a:gd name="T18" fmla="*/ 579 w 579"/>
              <a:gd name="T19" fmla="*/ 29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9" h="580">
                <a:moveTo>
                  <a:pt x="578" y="290"/>
                </a:moveTo>
                <a:lnTo>
                  <a:pt x="493" y="84"/>
                </a:lnTo>
                <a:lnTo>
                  <a:pt x="289" y="0"/>
                </a:lnTo>
                <a:lnTo>
                  <a:pt x="84" y="84"/>
                </a:lnTo>
                <a:lnTo>
                  <a:pt x="0" y="290"/>
                </a:lnTo>
                <a:lnTo>
                  <a:pt x="84" y="495"/>
                </a:lnTo>
                <a:lnTo>
                  <a:pt x="289" y="580"/>
                </a:lnTo>
                <a:lnTo>
                  <a:pt x="493" y="495"/>
                </a:lnTo>
                <a:lnTo>
                  <a:pt x="578" y="290"/>
                </a:lnTo>
                <a:lnTo>
                  <a:pt x="579" y="290"/>
                </a:lnTo>
              </a:path>
            </a:pathLst>
          </a:custGeom>
          <a:solidFill>
            <a:srgbClr val="FF00FF"/>
          </a:solidFill>
          <a:ln w="0">
            <a:solidFill>
              <a:schemeClr val="tx1"/>
            </a:solidFill>
            <a:prstDash val="solid"/>
            <a:round/>
            <a:headEnd/>
            <a:tailEnd/>
          </a:ln>
        </p:spPr>
        <p:txBody>
          <a:bodyPr/>
          <a:lstStyle/>
          <a:p>
            <a:endParaRPr lang="en-IN"/>
          </a:p>
        </p:txBody>
      </p:sp>
      <p:sp>
        <p:nvSpPr>
          <p:cNvPr id="136325" name="Text Box 133"/>
          <p:cNvSpPr txBox="1">
            <a:spLocks noChangeArrowheads="1"/>
          </p:cNvSpPr>
          <p:nvPr/>
        </p:nvSpPr>
        <p:spPr bwMode="auto">
          <a:xfrm>
            <a:off x="2674938" y="2914650"/>
            <a:ext cx="354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00FF"/>
                </a:solidFill>
                <a:effectLst>
                  <a:outerShdw blurRad="38100" dist="38100" dir="2700000" algn="tl">
                    <a:srgbClr val="C0C0C0"/>
                  </a:outerShdw>
                </a:effectLst>
              </a:rPr>
              <a:t>S</a:t>
            </a:r>
          </a:p>
        </p:txBody>
      </p:sp>
      <p:sp>
        <p:nvSpPr>
          <p:cNvPr id="136326" name="Freeform 134"/>
          <p:cNvSpPr>
            <a:spLocks/>
          </p:cNvSpPr>
          <p:nvPr/>
        </p:nvSpPr>
        <p:spPr bwMode="auto">
          <a:xfrm>
            <a:off x="2085975" y="2562225"/>
            <a:ext cx="1570038" cy="1573213"/>
          </a:xfrm>
          <a:custGeom>
            <a:avLst/>
            <a:gdLst>
              <a:gd name="T0" fmla="*/ 5934 w 5935"/>
              <a:gd name="T1" fmla="*/ 2973 h 5947"/>
              <a:gd name="T2" fmla="*/ 5789 w 5935"/>
              <a:gd name="T3" fmla="*/ 2054 h 5947"/>
              <a:gd name="T4" fmla="*/ 5367 w 5935"/>
              <a:gd name="T5" fmla="*/ 1226 h 5947"/>
              <a:gd name="T6" fmla="*/ 4711 w 5935"/>
              <a:gd name="T7" fmla="*/ 568 h 5947"/>
              <a:gd name="T8" fmla="*/ 3884 w 5935"/>
              <a:gd name="T9" fmla="*/ 146 h 5947"/>
              <a:gd name="T10" fmla="*/ 2967 w 5935"/>
              <a:gd name="T11" fmla="*/ 0 h 5947"/>
              <a:gd name="T12" fmla="*/ 2050 w 5935"/>
              <a:gd name="T13" fmla="*/ 146 h 5947"/>
              <a:gd name="T14" fmla="*/ 1224 w 5935"/>
              <a:gd name="T15" fmla="*/ 568 h 5947"/>
              <a:gd name="T16" fmla="*/ 567 w 5935"/>
              <a:gd name="T17" fmla="*/ 1226 h 5947"/>
              <a:gd name="T18" fmla="*/ 146 w 5935"/>
              <a:gd name="T19" fmla="*/ 2054 h 5947"/>
              <a:gd name="T20" fmla="*/ 0 w 5935"/>
              <a:gd name="T21" fmla="*/ 2973 h 5947"/>
              <a:gd name="T22" fmla="*/ 146 w 5935"/>
              <a:gd name="T23" fmla="*/ 3892 h 5947"/>
              <a:gd name="T24" fmla="*/ 567 w 5935"/>
              <a:gd name="T25" fmla="*/ 4721 h 5947"/>
              <a:gd name="T26" fmla="*/ 1224 w 5935"/>
              <a:gd name="T27" fmla="*/ 5380 h 5947"/>
              <a:gd name="T28" fmla="*/ 2050 w 5935"/>
              <a:gd name="T29" fmla="*/ 5802 h 5947"/>
              <a:gd name="T30" fmla="*/ 2967 w 5935"/>
              <a:gd name="T31" fmla="*/ 5947 h 5947"/>
              <a:gd name="T32" fmla="*/ 3884 w 5935"/>
              <a:gd name="T33" fmla="*/ 5802 h 5947"/>
              <a:gd name="T34" fmla="*/ 4711 w 5935"/>
              <a:gd name="T35" fmla="*/ 5380 h 5947"/>
              <a:gd name="T36" fmla="*/ 5367 w 5935"/>
              <a:gd name="T37" fmla="*/ 4721 h 5947"/>
              <a:gd name="T38" fmla="*/ 5789 w 5935"/>
              <a:gd name="T39" fmla="*/ 3892 h 5947"/>
              <a:gd name="T40" fmla="*/ 5934 w 5935"/>
              <a:gd name="T41" fmla="*/ 2973 h 5947"/>
              <a:gd name="T42" fmla="*/ 5935 w 5935"/>
              <a:gd name="T43" fmla="*/ 2973 h 5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35" h="5947">
                <a:moveTo>
                  <a:pt x="5934" y="2973"/>
                </a:moveTo>
                <a:lnTo>
                  <a:pt x="5789" y="2054"/>
                </a:lnTo>
                <a:lnTo>
                  <a:pt x="5367" y="1226"/>
                </a:lnTo>
                <a:lnTo>
                  <a:pt x="4711" y="568"/>
                </a:lnTo>
                <a:lnTo>
                  <a:pt x="3884" y="146"/>
                </a:lnTo>
                <a:lnTo>
                  <a:pt x="2967" y="0"/>
                </a:lnTo>
                <a:lnTo>
                  <a:pt x="2050" y="146"/>
                </a:lnTo>
                <a:lnTo>
                  <a:pt x="1224" y="568"/>
                </a:lnTo>
                <a:lnTo>
                  <a:pt x="567" y="1226"/>
                </a:lnTo>
                <a:lnTo>
                  <a:pt x="146" y="2054"/>
                </a:lnTo>
                <a:lnTo>
                  <a:pt x="0" y="2973"/>
                </a:lnTo>
                <a:lnTo>
                  <a:pt x="146" y="3892"/>
                </a:lnTo>
                <a:lnTo>
                  <a:pt x="567" y="4721"/>
                </a:lnTo>
                <a:lnTo>
                  <a:pt x="1224" y="5380"/>
                </a:lnTo>
                <a:lnTo>
                  <a:pt x="2050" y="5802"/>
                </a:lnTo>
                <a:lnTo>
                  <a:pt x="2967" y="5947"/>
                </a:lnTo>
                <a:lnTo>
                  <a:pt x="3884" y="5802"/>
                </a:lnTo>
                <a:lnTo>
                  <a:pt x="4711" y="5380"/>
                </a:lnTo>
                <a:lnTo>
                  <a:pt x="5367" y="4721"/>
                </a:lnTo>
                <a:lnTo>
                  <a:pt x="5789" y="3892"/>
                </a:lnTo>
                <a:lnTo>
                  <a:pt x="5934" y="2973"/>
                </a:lnTo>
                <a:lnTo>
                  <a:pt x="5935" y="2973"/>
                </a:lnTo>
              </a:path>
            </a:pathLst>
          </a:custGeom>
          <a:noFill/>
          <a:ln w="38100" cmpd="sng">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6327" name="Line 135"/>
          <p:cNvSpPr>
            <a:spLocks noChangeShapeType="1"/>
          </p:cNvSpPr>
          <p:nvPr/>
        </p:nvSpPr>
        <p:spPr bwMode="auto">
          <a:xfrm flipH="1">
            <a:off x="2057400" y="3338513"/>
            <a:ext cx="838200" cy="152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28" name="Line 136"/>
          <p:cNvSpPr>
            <a:spLocks noChangeShapeType="1"/>
          </p:cNvSpPr>
          <p:nvPr/>
        </p:nvSpPr>
        <p:spPr bwMode="auto">
          <a:xfrm>
            <a:off x="2085975" y="3505200"/>
            <a:ext cx="0" cy="762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29" name="Line 137"/>
          <p:cNvSpPr>
            <a:spLocks noChangeShapeType="1"/>
          </p:cNvSpPr>
          <p:nvPr/>
        </p:nvSpPr>
        <p:spPr bwMode="auto">
          <a:xfrm flipV="1">
            <a:off x="2057400" y="1752600"/>
            <a:ext cx="2286000" cy="2514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30" name="Line 138"/>
          <p:cNvSpPr>
            <a:spLocks noChangeShapeType="1"/>
          </p:cNvSpPr>
          <p:nvPr/>
        </p:nvSpPr>
        <p:spPr bwMode="auto">
          <a:xfrm flipH="1" flipV="1">
            <a:off x="2043113" y="2590800"/>
            <a:ext cx="1676400" cy="13716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6331" name="Text Box 139"/>
          <p:cNvSpPr txBox="1">
            <a:spLocks noChangeArrowheads="1"/>
          </p:cNvSpPr>
          <p:nvPr/>
        </p:nvSpPr>
        <p:spPr bwMode="auto">
          <a:xfrm rot="-2700000">
            <a:off x="3400425" y="1928813"/>
            <a:ext cx="901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000" b="0">
                <a:solidFill>
                  <a:schemeClr val="tx1"/>
                </a:solidFill>
                <a:effectLst/>
              </a:rPr>
              <a:t>normal</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2"/>
          <p:cNvSpPr txBox="1">
            <a:spLocks noChangeArrowheads="1"/>
          </p:cNvSpPr>
          <p:nvPr/>
        </p:nvSpPr>
        <p:spPr bwMode="auto">
          <a:xfrm>
            <a:off x="14288" y="600075"/>
            <a:ext cx="9072562" cy="207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tabLst>
                <a:tab pos="8001000" algn="l"/>
              </a:tabLst>
              <a:defRPr sz="2400">
                <a:solidFill>
                  <a:schemeClr val="tx1"/>
                </a:solidFill>
                <a:latin typeface="Times New Roman" pitchFamily="18" charset="0"/>
              </a:defRPr>
            </a:lvl1pPr>
            <a:lvl2pPr marL="571500" algn="l">
              <a:spcBef>
                <a:spcPct val="0"/>
              </a:spcBef>
              <a:tabLst>
                <a:tab pos="8001000" algn="l"/>
              </a:tabLst>
              <a:defRPr sz="2400">
                <a:solidFill>
                  <a:schemeClr val="tx1"/>
                </a:solidFill>
                <a:latin typeface="Times New Roman" pitchFamily="18" charset="0"/>
              </a:defRPr>
            </a:lvl2pPr>
            <a:lvl3pPr algn="l">
              <a:spcBef>
                <a:spcPct val="0"/>
              </a:spcBef>
              <a:tabLst>
                <a:tab pos="8001000" algn="l"/>
              </a:tabLst>
              <a:defRPr sz="2400">
                <a:solidFill>
                  <a:schemeClr val="tx1"/>
                </a:solidFill>
                <a:latin typeface="Times New Roman" pitchFamily="18" charset="0"/>
              </a:defRPr>
            </a:lvl3pPr>
            <a:lvl4pPr algn="l">
              <a:spcBef>
                <a:spcPct val="0"/>
              </a:spcBef>
              <a:tabLst>
                <a:tab pos="8001000" algn="l"/>
              </a:tabLst>
              <a:defRPr sz="2400">
                <a:solidFill>
                  <a:schemeClr val="tx1"/>
                </a:solidFill>
                <a:latin typeface="Times New Roman" pitchFamily="18" charset="0"/>
              </a:defRPr>
            </a:lvl4pPr>
            <a:lvl5pPr algn="l">
              <a:spcBef>
                <a:spcPct val="0"/>
              </a:spcBef>
              <a:tabLst>
                <a:tab pos="8001000" algn="l"/>
              </a:tabLst>
              <a:defRPr sz="2400">
                <a:solidFill>
                  <a:schemeClr val="tx1"/>
                </a:solidFill>
                <a:latin typeface="Times New Roman" pitchFamily="18" charset="0"/>
              </a:defRPr>
            </a:lvl5pPr>
            <a:lvl6pPr fontAlgn="base">
              <a:spcBef>
                <a:spcPct val="0"/>
              </a:spcBef>
              <a:spcAft>
                <a:spcPct val="0"/>
              </a:spcAft>
              <a:tabLst>
                <a:tab pos="8001000" algn="l"/>
              </a:tabLst>
              <a:defRPr sz="2400">
                <a:solidFill>
                  <a:schemeClr val="tx1"/>
                </a:solidFill>
                <a:latin typeface="Times New Roman" pitchFamily="18" charset="0"/>
              </a:defRPr>
            </a:lvl6pPr>
            <a:lvl7pPr fontAlgn="base">
              <a:spcBef>
                <a:spcPct val="0"/>
              </a:spcBef>
              <a:spcAft>
                <a:spcPct val="0"/>
              </a:spcAft>
              <a:tabLst>
                <a:tab pos="8001000" algn="l"/>
              </a:tabLst>
              <a:defRPr sz="2400">
                <a:solidFill>
                  <a:schemeClr val="tx1"/>
                </a:solidFill>
                <a:latin typeface="Times New Roman" pitchFamily="18" charset="0"/>
              </a:defRPr>
            </a:lvl7pPr>
            <a:lvl8pPr fontAlgn="base">
              <a:spcBef>
                <a:spcPct val="0"/>
              </a:spcBef>
              <a:spcAft>
                <a:spcPct val="0"/>
              </a:spcAft>
              <a:tabLst>
                <a:tab pos="8001000" algn="l"/>
              </a:tabLst>
              <a:defRPr sz="2400">
                <a:solidFill>
                  <a:schemeClr val="tx1"/>
                </a:solidFill>
                <a:latin typeface="Times New Roman" pitchFamily="18" charset="0"/>
              </a:defRPr>
            </a:lvl8pPr>
            <a:lvl9pPr fontAlgn="base">
              <a:spcBef>
                <a:spcPct val="0"/>
              </a:spcBef>
              <a:spcAft>
                <a:spcPct val="0"/>
              </a:spcAft>
              <a:tabLst>
                <a:tab pos="8001000" algn="l"/>
              </a:tabLst>
              <a:defRPr sz="2400">
                <a:solidFill>
                  <a:schemeClr val="tx1"/>
                </a:solidFill>
                <a:latin typeface="Times New Roman" pitchFamily="18" charset="0"/>
              </a:defRPr>
            </a:lvl9pPr>
          </a:lstStyle>
          <a:p>
            <a:pPr algn="just">
              <a:lnSpc>
                <a:spcPct val="90000"/>
              </a:lnSpc>
              <a:spcBef>
                <a:spcPct val="50000"/>
              </a:spcBef>
              <a:buFontTx/>
              <a:buBlip>
                <a:blip r:embed="rId2"/>
              </a:buBlip>
            </a:pPr>
            <a:r>
              <a:rPr lang="en-US" sz="2900">
                <a:effectLst/>
                <a:latin typeface="Comic Sans MS" pitchFamily="66" charset="0"/>
              </a:rPr>
              <a:t>When the cutting plane is inclined to the axis and parallel to one of the generators of the cone or the inclination of the plane(</a:t>
            </a:r>
            <a:r>
              <a:rPr lang="el-GR" sz="2900">
                <a:effectLst/>
                <a:latin typeface="Comic Sans MS" pitchFamily="66" charset="0"/>
              </a:rPr>
              <a:t>α</a:t>
            </a:r>
            <a:r>
              <a:rPr lang="en-US" sz="2900">
                <a:effectLst/>
                <a:latin typeface="Comic Sans MS" pitchFamily="66" charset="0"/>
              </a:rPr>
              <a:t>) is equal to semi cone angle(</a:t>
            </a:r>
            <a:r>
              <a:rPr lang="el-GR" sz="2900">
                <a:effectLst/>
                <a:latin typeface="Comic Sans MS" pitchFamily="66" charset="0"/>
              </a:rPr>
              <a:t>θ</a:t>
            </a:r>
            <a:r>
              <a:rPr lang="en-US" sz="2900">
                <a:effectLst/>
                <a:latin typeface="Comic Sans MS" pitchFamily="66" charset="0"/>
              </a:rPr>
              <a:t>), we get a parabola as the section.</a:t>
            </a:r>
          </a:p>
        </p:txBody>
      </p:sp>
      <p:sp>
        <p:nvSpPr>
          <p:cNvPr id="56323" name="Text Box 3"/>
          <p:cNvSpPr txBox="1">
            <a:spLocks noChangeArrowheads="1"/>
          </p:cNvSpPr>
          <p:nvPr/>
        </p:nvSpPr>
        <p:spPr bwMode="auto">
          <a:xfrm>
            <a:off x="3276600" y="76200"/>
            <a:ext cx="2590800" cy="579438"/>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FFFF00"/>
                </a:solidFill>
                <a:effectLst/>
                <a:latin typeface="Comic Sans MS" pitchFamily="66" charset="0"/>
              </a:rPr>
              <a:t>PARABOLA</a:t>
            </a:r>
          </a:p>
        </p:txBody>
      </p:sp>
      <p:grpSp>
        <p:nvGrpSpPr>
          <p:cNvPr id="56324" name="Group 4"/>
          <p:cNvGrpSpPr>
            <a:grpSpLocks/>
          </p:cNvGrpSpPr>
          <p:nvPr/>
        </p:nvGrpSpPr>
        <p:grpSpPr bwMode="auto">
          <a:xfrm>
            <a:off x="2047875" y="2667000"/>
            <a:ext cx="5130800" cy="3894138"/>
            <a:chOff x="1290" y="1680"/>
            <a:chExt cx="3232" cy="2453"/>
          </a:xfrm>
        </p:grpSpPr>
        <p:grpSp>
          <p:nvGrpSpPr>
            <p:cNvPr id="56325" name="Group 5"/>
            <p:cNvGrpSpPr>
              <a:grpSpLocks/>
            </p:cNvGrpSpPr>
            <p:nvPr/>
          </p:nvGrpSpPr>
          <p:grpSpPr bwMode="auto">
            <a:xfrm>
              <a:off x="1290" y="1680"/>
              <a:ext cx="3232" cy="2453"/>
              <a:chOff x="1290" y="1395"/>
              <a:chExt cx="3232" cy="2453"/>
            </a:xfrm>
          </p:grpSpPr>
          <p:sp>
            <p:nvSpPr>
              <p:cNvPr id="56326" name="Freeform 6"/>
              <p:cNvSpPr>
                <a:spLocks/>
              </p:cNvSpPr>
              <p:nvPr/>
            </p:nvSpPr>
            <p:spPr bwMode="auto">
              <a:xfrm>
                <a:off x="1691" y="1446"/>
                <a:ext cx="1311" cy="1490"/>
              </a:xfrm>
              <a:custGeom>
                <a:avLst/>
                <a:gdLst>
                  <a:gd name="T0" fmla="*/ 0 w 7865"/>
                  <a:gd name="T1" fmla="*/ 5616 h 8944"/>
                  <a:gd name="T2" fmla="*/ 3490 w 7865"/>
                  <a:gd name="T3" fmla="*/ 8944 h 8944"/>
                  <a:gd name="T4" fmla="*/ 7865 w 7865"/>
                  <a:gd name="T5" fmla="*/ 3016 h 8944"/>
                  <a:gd name="T6" fmla="*/ 3437 w 7865"/>
                  <a:gd name="T7" fmla="*/ 0 h 8944"/>
                  <a:gd name="T8" fmla="*/ 0 w 7865"/>
                  <a:gd name="T9" fmla="*/ 5616 h 8944"/>
                  <a:gd name="T10" fmla="*/ 1 w 7865"/>
                  <a:gd name="T11" fmla="*/ 5616 h 8944"/>
                </a:gdLst>
                <a:ahLst/>
                <a:cxnLst>
                  <a:cxn ang="0">
                    <a:pos x="T0" y="T1"/>
                  </a:cxn>
                  <a:cxn ang="0">
                    <a:pos x="T2" y="T3"/>
                  </a:cxn>
                  <a:cxn ang="0">
                    <a:pos x="T4" y="T5"/>
                  </a:cxn>
                  <a:cxn ang="0">
                    <a:pos x="T6" y="T7"/>
                  </a:cxn>
                  <a:cxn ang="0">
                    <a:pos x="T8" y="T9"/>
                  </a:cxn>
                  <a:cxn ang="0">
                    <a:pos x="T10" y="T11"/>
                  </a:cxn>
                </a:cxnLst>
                <a:rect l="0" t="0" r="r" b="b"/>
                <a:pathLst>
                  <a:path w="7865" h="8944">
                    <a:moveTo>
                      <a:pt x="0" y="5616"/>
                    </a:moveTo>
                    <a:lnTo>
                      <a:pt x="3490" y="8944"/>
                    </a:lnTo>
                    <a:lnTo>
                      <a:pt x="7865" y="3016"/>
                    </a:lnTo>
                    <a:lnTo>
                      <a:pt x="3437" y="0"/>
                    </a:lnTo>
                    <a:lnTo>
                      <a:pt x="0" y="5616"/>
                    </a:lnTo>
                    <a:lnTo>
                      <a:pt x="1" y="5616"/>
                    </a:lnTo>
                  </a:path>
                </a:pathLst>
              </a:custGeom>
              <a:solidFill>
                <a:srgbClr val="CCFFFF">
                  <a:alpha val="92999"/>
                </a:srgbClr>
              </a:solidFill>
              <a:ln w="22225" cmpd="sng">
                <a:solidFill>
                  <a:schemeClr val="tx1"/>
                </a:solidFill>
                <a:prstDash val="solid"/>
                <a:round/>
                <a:headEnd/>
                <a:tailEnd/>
              </a:ln>
            </p:spPr>
            <p:txBody>
              <a:bodyPr/>
              <a:lstStyle/>
              <a:p>
                <a:endParaRPr lang="en-IN"/>
              </a:p>
            </p:txBody>
          </p:sp>
          <p:sp>
            <p:nvSpPr>
              <p:cNvPr id="56327" name="Freeform 7"/>
              <p:cNvSpPr>
                <a:spLocks/>
              </p:cNvSpPr>
              <p:nvPr/>
            </p:nvSpPr>
            <p:spPr bwMode="auto">
              <a:xfrm>
                <a:off x="1293" y="2423"/>
                <a:ext cx="1379" cy="468"/>
              </a:xfrm>
              <a:custGeom>
                <a:avLst/>
                <a:gdLst>
                  <a:gd name="T0" fmla="*/ 9655 w 9656"/>
                  <a:gd name="T1" fmla="*/ 1751 h 3275"/>
                  <a:gd name="T2" fmla="*/ 9579 w 9656"/>
                  <a:gd name="T3" fmla="*/ 1449 h 3275"/>
                  <a:gd name="T4" fmla="*/ 9342 w 9656"/>
                  <a:gd name="T5" fmla="*/ 1152 h 3275"/>
                  <a:gd name="T6" fmla="*/ 8952 w 9656"/>
                  <a:gd name="T7" fmla="*/ 874 h 3275"/>
                  <a:gd name="T8" fmla="*/ 8421 w 9656"/>
                  <a:gd name="T9" fmla="*/ 620 h 3275"/>
                  <a:gd name="T10" fmla="*/ 7767 w 9656"/>
                  <a:gd name="T11" fmla="*/ 401 h 3275"/>
                  <a:gd name="T12" fmla="*/ 7014 w 9656"/>
                  <a:gd name="T13" fmla="*/ 225 h 3275"/>
                  <a:gd name="T14" fmla="*/ 6185 w 9656"/>
                  <a:gd name="T15" fmla="*/ 97 h 3275"/>
                  <a:gd name="T16" fmla="*/ 5310 w 9656"/>
                  <a:gd name="T17" fmla="*/ 21 h 3275"/>
                  <a:gd name="T18" fmla="*/ 4420 w 9656"/>
                  <a:gd name="T19" fmla="*/ 0 h 3275"/>
                  <a:gd name="T20" fmla="*/ 3543 w 9656"/>
                  <a:gd name="T21" fmla="*/ 35 h 3275"/>
                  <a:gd name="T22" fmla="*/ 2710 w 9656"/>
                  <a:gd name="T23" fmla="*/ 125 h 3275"/>
                  <a:gd name="T24" fmla="*/ 1948 w 9656"/>
                  <a:gd name="T25" fmla="*/ 265 h 3275"/>
                  <a:gd name="T26" fmla="*/ 1285 w 9656"/>
                  <a:gd name="T27" fmla="*/ 452 h 3275"/>
                  <a:gd name="T28" fmla="*/ 743 w 9656"/>
                  <a:gd name="T29" fmla="*/ 681 h 3275"/>
                  <a:gd name="T30" fmla="*/ 339 w 9656"/>
                  <a:gd name="T31" fmla="*/ 941 h 3275"/>
                  <a:gd name="T32" fmla="*/ 88 w 9656"/>
                  <a:gd name="T33" fmla="*/ 1226 h 3275"/>
                  <a:gd name="T34" fmla="*/ 0 w 9656"/>
                  <a:gd name="T35" fmla="*/ 1523 h 3275"/>
                  <a:gd name="T36" fmla="*/ 74 w 9656"/>
                  <a:gd name="T37" fmla="*/ 1826 h 3275"/>
                  <a:gd name="T38" fmla="*/ 311 w 9656"/>
                  <a:gd name="T39" fmla="*/ 2122 h 3275"/>
                  <a:gd name="T40" fmla="*/ 702 w 9656"/>
                  <a:gd name="T41" fmla="*/ 2401 h 3275"/>
                  <a:gd name="T42" fmla="*/ 1234 w 9656"/>
                  <a:gd name="T43" fmla="*/ 2654 h 3275"/>
                  <a:gd name="T44" fmla="*/ 1887 w 9656"/>
                  <a:gd name="T45" fmla="*/ 2872 h 3275"/>
                  <a:gd name="T46" fmla="*/ 2641 w 9656"/>
                  <a:gd name="T47" fmla="*/ 3049 h 3275"/>
                  <a:gd name="T48" fmla="*/ 3469 w 9656"/>
                  <a:gd name="T49" fmla="*/ 3178 h 3275"/>
                  <a:gd name="T50" fmla="*/ 4343 w 9656"/>
                  <a:gd name="T51" fmla="*/ 3254 h 3275"/>
                  <a:gd name="T52" fmla="*/ 5235 w 9656"/>
                  <a:gd name="T53" fmla="*/ 3275 h 3275"/>
                  <a:gd name="T54" fmla="*/ 6111 w 9656"/>
                  <a:gd name="T55" fmla="*/ 3240 h 3275"/>
                  <a:gd name="T56" fmla="*/ 6945 w 9656"/>
                  <a:gd name="T57" fmla="*/ 3150 h 3275"/>
                  <a:gd name="T58" fmla="*/ 7706 w 9656"/>
                  <a:gd name="T59" fmla="*/ 3010 h 3275"/>
                  <a:gd name="T60" fmla="*/ 8369 w 9656"/>
                  <a:gd name="T61" fmla="*/ 2822 h 3275"/>
                  <a:gd name="T62" fmla="*/ 8912 w 9656"/>
                  <a:gd name="T63" fmla="*/ 2593 h 3275"/>
                  <a:gd name="T64" fmla="*/ 9314 w 9656"/>
                  <a:gd name="T65" fmla="*/ 2333 h 3275"/>
                  <a:gd name="T66" fmla="*/ 9565 w 9656"/>
                  <a:gd name="T67" fmla="*/ 2048 h 3275"/>
                  <a:gd name="T68" fmla="*/ 9655 w 9656"/>
                  <a:gd name="T69" fmla="*/ 1751 h 3275"/>
                  <a:gd name="T70" fmla="*/ 9656 w 9656"/>
                  <a:gd name="T71" fmla="*/ 1751 h 3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56" h="3275">
                    <a:moveTo>
                      <a:pt x="9655" y="1751"/>
                    </a:moveTo>
                    <a:lnTo>
                      <a:pt x="9579" y="1449"/>
                    </a:lnTo>
                    <a:lnTo>
                      <a:pt x="9342" y="1152"/>
                    </a:lnTo>
                    <a:lnTo>
                      <a:pt x="8952" y="874"/>
                    </a:lnTo>
                    <a:lnTo>
                      <a:pt x="8421" y="620"/>
                    </a:lnTo>
                    <a:lnTo>
                      <a:pt x="7767" y="401"/>
                    </a:lnTo>
                    <a:lnTo>
                      <a:pt x="7014" y="225"/>
                    </a:lnTo>
                    <a:lnTo>
                      <a:pt x="6185" y="97"/>
                    </a:lnTo>
                    <a:lnTo>
                      <a:pt x="5310" y="21"/>
                    </a:lnTo>
                    <a:lnTo>
                      <a:pt x="4420" y="0"/>
                    </a:lnTo>
                    <a:lnTo>
                      <a:pt x="3543" y="35"/>
                    </a:lnTo>
                    <a:lnTo>
                      <a:pt x="2710" y="125"/>
                    </a:lnTo>
                    <a:lnTo>
                      <a:pt x="1948" y="265"/>
                    </a:lnTo>
                    <a:lnTo>
                      <a:pt x="1285" y="452"/>
                    </a:lnTo>
                    <a:lnTo>
                      <a:pt x="743" y="681"/>
                    </a:lnTo>
                    <a:lnTo>
                      <a:pt x="339" y="941"/>
                    </a:lnTo>
                    <a:lnTo>
                      <a:pt x="88" y="1226"/>
                    </a:lnTo>
                    <a:lnTo>
                      <a:pt x="0" y="1523"/>
                    </a:lnTo>
                    <a:lnTo>
                      <a:pt x="74" y="1826"/>
                    </a:lnTo>
                    <a:lnTo>
                      <a:pt x="311" y="2122"/>
                    </a:lnTo>
                    <a:lnTo>
                      <a:pt x="702" y="2401"/>
                    </a:lnTo>
                    <a:lnTo>
                      <a:pt x="1234" y="2654"/>
                    </a:lnTo>
                    <a:lnTo>
                      <a:pt x="1887" y="2872"/>
                    </a:lnTo>
                    <a:lnTo>
                      <a:pt x="2641" y="3049"/>
                    </a:lnTo>
                    <a:lnTo>
                      <a:pt x="3469" y="3178"/>
                    </a:lnTo>
                    <a:lnTo>
                      <a:pt x="4343" y="3254"/>
                    </a:lnTo>
                    <a:lnTo>
                      <a:pt x="5235" y="3275"/>
                    </a:lnTo>
                    <a:lnTo>
                      <a:pt x="6111" y="3240"/>
                    </a:lnTo>
                    <a:lnTo>
                      <a:pt x="6945" y="3150"/>
                    </a:lnTo>
                    <a:lnTo>
                      <a:pt x="7706" y="3010"/>
                    </a:lnTo>
                    <a:lnTo>
                      <a:pt x="8369" y="2822"/>
                    </a:lnTo>
                    <a:lnTo>
                      <a:pt x="8912" y="2593"/>
                    </a:lnTo>
                    <a:lnTo>
                      <a:pt x="9314" y="2333"/>
                    </a:lnTo>
                    <a:lnTo>
                      <a:pt x="9565" y="2048"/>
                    </a:lnTo>
                    <a:lnTo>
                      <a:pt x="9655" y="1751"/>
                    </a:lnTo>
                    <a:lnTo>
                      <a:pt x="9656" y="1751"/>
                    </a:lnTo>
                  </a:path>
                </a:pathLst>
              </a:custGeom>
              <a:noFill/>
              <a:ln w="22225" cap="flat" cmpd="sng">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28" name="Freeform 8"/>
              <p:cNvSpPr>
                <a:spLocks/>
              </p:cNvSpPr>
              <p:nvPr/>
            </p:nvSpPr>
            <p:spPr bwMode="auto">
              <a:xfrm>
                <a:off x="1717" y="1441"/>
                <a:ext cx="282" cy="448"/>
              </a:xfrm>
              <a:custGeom>
                <a:avLst/>
                <a:gdLst>
                  <a:gd name="T0" fmla="*/ 1972 w 1972"/>
                  <a:gd name="T1" fmla="*/ 0 h 3138"/>
                  <a:gd name="T2" fmla="*/ 0 w 1972"/>
                  <a:gd name="T3" fmla="*/ 3138 h 3138"/>
                  <a:gd name="T4" fmla="*/ 1 w 1972"/>
                  <a:gd name="T5" fmla="*/ 3138 h 3138"/>
                </a:gdLst>
                <a:ahLst/>
                <a:cxnLst>
                  <a:cxn ang="0">
                    <a:pos x="T0" y="T1"/>
                  </a:cxn>
                  <a:cxn ang="0">
                    <a:pos x="T2" y="T3"/>
                  </a:cxn>
                  <a:cxn ang="0">
                    <a:pos x="T4" y="T5"/>
                  </a:cxn>
                </a:cxnLst>
                <a:rect l="0" t="0" r="r" b="b"/>
                <a:pathLst>
                  <a:path w="1972" h="3138">
                    <a:moveTo>
                      <a:pt x="1972" y="0"/>
                    </a:moveTo>
                    <a:lnTo>
                      <a:pt x="0" y="3138"/>
                    </a:lnTo>
                    <a:lnTo>
                      <a:pt x="1" y="3138"/>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29" name="Freeform 9"/>
              <p:cNvSpPr>
                <a:spLocks/>
              </p:cNvSpPr>
              <p:nvPr/>
            </p:nvSpPr>
            <p:spPr bwMode="auto">
              <a:xfrm>
                <a:off x="1999" y="1441"/>
                <a:ext cx="237" cy="448"/>
              </a:xfrm>
              <a:custGeom>
                <a:avLst/>
                <a:gdLst>
                  <a:gd name="T0" fmla="*/ 0 w 1662"/>
                  <a:gd name="T1" fmla="*/ 0 h 3138"/>
                  <a:gd name="T2" fmla="*/ 1661 w 1662"/>
                  <a:gd name="T3" fmla="*/ 3138 h 3138"/>
                  <a:gd name="T4" fmla="*/ 1662 w 1662"/>
                  <a:gd name="T5" fmla="*/ 3138 h 3138"/>
                </a:gdLst>
                <a:ahLst/>
                <a:cxnLst>
                  <a:cxn ang="0">
                    <a:pos x="T0" y="T1"/>
                  </a:cxn>
                  <a:cxn ang="0">
                    <a:pos x="T2" y="T3"/>
                  </a:cxn>
                  <a:cxn ang="0">
                    <a:pos x="T4" y="T5"/>
                  </a:cxn>
                </a:cxnLst>
                <a:rect l="0" t="0" r="r" b="b"/>
                <a:pathLst>
                  <a:path w="1662" h="3138">
                    <a:moveTo>
                      <a:pt x="0" y="0"/>
                    </a:moveTo>
                    <a:lnTo>
                      <a:pt x="1661" y="3138"/>
                    </a:lnTo>
                    <a:lnTo>
                      <a:pt x="1662" y="3138"/>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0" name="Freeform 10"/>
              <p:cNvSpPr>
                <a:spLocks/>
              </p:cNvSpPr>
              <p:nvPr/>
            </p:nvSpPr>
            <p:spPr bwMode="auto">
              <a:xfrm>
                <a:off x="2229" y="1877"/>
                <a:ext cx="1" cy="12"/>
              </a:xfrm>
              <a:custGeom>
                <a:avLst/>
                <a:gdLst>
                  <a:gd name="T0" fmla="*/ 0 w 1"/>
                  <a:gd name="T1" fmla="*/ 0 h 85"/>
                  <a:gd name="T2" fmla="*/ 0 w 1"/>
                  <a:gd name="T3" fmla="*/ 85 h 85"/>
                  <a:gd name="T4" fmla="*/ 1 w 1"/>
                  <a:gd name="T5" fmla="*/ 85 h 85"/>
                </a:gdLst>
                <a:ahLst/>
                <a:cxnLst>
                  <a:cxn ang="0">
                    <a:pos x="T0" y="T1"/>
                  </a:cxn>
                  <a:cxn ang="0">
                    <a:pos x="T2" y="T3"/>
                  </a:cxn>
                  <a:cxn ang="0">
                    <a:pos x="T4" y="T5"/>
                  </a:cxn>
                </a:cxnLst>
                <a:rect l="0" t="0" r="r" b="b"/>
                <a:pathLst>
                  <a:path w="1" h="85">
                    <a:moveTo>
                      <a:pt x="0" y="0"/>
                    </a:moveTo>
                    <a:lnTo>
                      <a:pt x="0" y="85"/>
                    </a:lnTo>
                    <a:lnTo>
                      <a:pt x="1" y="8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1" name="Freeform 11"/>
              <p:cNvSpPr>
                <a:spLocks/>
              </p:cNvSpPr>
              <p:nvPr/>
            </p:nvSpPr>
            <p:spPr bwMode="auto">
              <a:xfrm>
                <a:off x="2396" y="2177"/>
                <a:ext cx="276" cy="496"/>
              </a:xfrm>
              <a:custGeom>
                <a:avLst/>
                <a:gdLst>
                  <a:gd name="T0" fmla="*/ 0 w 1933"/>
                  <a:gd name="T1" fmla="*/ 0 h 3471"/>
                  <a:gd name="T2" fmla="*/ 1932 w 1933"/>
                  <a:gd name="T3" fmla="*/ 3471 h 3471"/>
                  <a:gd name="T4" fmla="*/ 1933 w 1933"/>
                  <a:gd name="T5" fmla="*/ 3471 h 3471"/>
                </a:gdLst>
                <a:ahLst/>
                <a:cxnLst>
                  <a:cxn ang="0">
                    <a:pos x="T0" y="T1"/>
                  </a:cxn>
                  <a:cxn ang="0">
                    <a:pos x="T2" y="T3"/>
                  </a:cxn>
                  <a:cxn ang="0">
                    <a:pos x="T4" y="T5"/>
                  </a:cxn>
                </a:cxnLst>
                <a:rect l="0" t="0" r="r" b="b"/>
                <a:pathLst>
                  <a:path w="1933" h="3471">
                    <a:moveTo>
                      <a:pt x="0" y="0"/>
                    </a:moveTo>
                    <a:lnTo>
                      <a:pt x="1932" y="3471"/>
                    </a:lnTo>
                    <a:lnTo>
                      <a:pt x="1933" y="3471"/>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2" name="Freeform 12"/>
              <p:cNvSpPr>
                <a:spLocks/>
              </p:cNvSpPr>
              <p:nvPr/>
            </p:nvSpPr>
            <p:spPr bwMode="auto">
              <a:xfrm>
                <a:off x="1293" y="2177"/>
                <a:ext cx="261" cy="463"/>
              </a:xfrm>
              <a:custGeom>
                <a:avLst/>
                <a:gdLst>
                  <a:gd name="T0" fmla="*/ 1831 w 1831"/>
                  <a:gd name="T1" fmla="*/ 0 h 3243"/>
                  <a:gd name="T2" fmla="*/ 0 w 1831"/>
                  <a:gd name="T3" fmla="*/ 3243 h 3243"/>
                  <a:gd name="T4" fmla="*/ 1 w 1831"/>
                  <a:gd name="T5" fmla="*/ 3243 h 3243"/>
                </a:gdLst>
                <a:ahLst/>
                <a:cxnLst>
                  <a:cxn ang="0">
                    <a:pos x="T0" y="T1"/>
                  </a:cxn>
                  <a:cxn ang="0">
                    <a:pos x="T2" y="T3"/>
                  </a:cxn>
                  <a:cxn ang="0">
                    <a:pos x="T4" y="T5"/>
                  </a:cxn>
                </a:cxnLst>
                <a:rect l="0" t="0" r="r" b="b"/>
                <a:pathLst>
                  <a:path w="1831" h="3243">
                    <a:moveTo>
                      <a:pt x="1831" y="0"/>
                    </a:moveTo>
                    <a:lnTo>
                      <a:pt x="0" y="3243"/>
                    </a:lnTo>
                    <a:lnTo>
                      <a:pt x="1" y="3243"/>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3" name="Freeform 13"/>
              <p:cNvSpPr>
                <a:spLocks/>
              </p:cNvSpPr>
              <p:nvPr/>
            </p:nvSpPr>
            <p:spPr bwMode="auto">
              <a:xfrm>
                <a:off x="1999" y="1395"/>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4" name="Freeform 14"/>
              <p:cNvSpPr>
                <a:spLocks/>
              </p:cNvSpPr>
              <p:nvPr/>
            </p:nvSpPr>
            <p:spPr bwMode="auto">
              <a:xfrm>
                <a:off x="1999" y="1413"/>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5" name="Freeform 15"/>
              <p:cNvSpPr>
                <a:spLocks/>
              </p:cNvSpPr>
              <p:nvPr/>
            </p:nvSpPr>
            <p:spPr bwMode="auto">
              <a:xfrm>
                <a:off x="1999" y="1478"/>
                <a:ext cx="1" cy="10"/>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6" name="Freeform 16"/>
              <p:cNvSpPr>
                <a:spLocks/>
              </p:cNvSpPr>
              <p:nvPr/>
            </p:nvSpPr>
            <p:spPr bwMode="auto">
              <a:xfrm>
                <a:off x="1999" y="1497"/>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7" name="Freeform 17"/>
              <p:cNvSpPr>
                <a:spLocks/>
              </p:cNvSpPr>
              <p:nvPr/>
            </p:nvSpPr>
            <p:spPr bwMode="auto">
              <a:xfrm>
                <a:off x="1999" y="1562"/>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8" name="Freeform 18"/>
              <p:cNvSpPr>
                <a:spLocks/>
              </p:cNvSpPr>
              <p:nvPr/>
            </p:nvSpPr>
            <p:spPr bwMode="auto">
              <a:xfrm>
                <a:off x="1999" y="1581"/>
                <a:ext cx="1" cy="55"/>
              </a:xfrm>
              <a:custGeom>
                <a:avLst/>
                <a:gdLst>
                  <a:gd name="T0" fmla="*/ 0 w 1"/>
                  <a:gd name="T1" fmla="*/ 0 h 389"/>
                  <a:gd name="T2" fmla="*/ 0 w 1"/>
                  <a:gd name="T3" fmla="*/ 389 h 389"/>
                  <a:gd name="T4" fmla="*/ 1 w 1"/>
                  <a:gd name="T5" fmla="*/ 389 h 389"/>
                </a:gdLst>
                <a:ahLst/>
                <a:cxnLst>
                  <a:cxn ang="0">
                    <a:pos x="T0" y="T1"/>
                  </a:cxn>
                  <a:cxn ang="0">
                    <a:pos x="T2" y="T3"/>
                  </a:cxn>
                  <a:cxn ang="0">
                    <a:pos x="T4" y="T5"/>
                  </a:cxn>
                </a:cxnLst>
                <a:rect l="0" t="0" r="r" b="b"/>
                <a:pathLst>
                  <a:path w="1" h="389">
                    <a:moveTo>
                      <a:pt x="0" y="0"/>
                    </a:moveTo>
                    <a:lnTo>
                      <a:pt x="0" y="389"/>
                    </a:lnTo>
                    <a:lnTo>
                      <a:pt x="1" y="38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39" name="Freeform 19"/>
              <p:cNvSpPr>
                <a:spLocks/>
              </p:cNvSpPr>
              <p:nvPr/>
            </p:nvSpPr>
            <p:spPr bwMode="auto">
              <a:xfrm>
                <a:off x="1999" y="1646"/>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0" name="Freeform 20"/>
              <p:cNvSpPr>
                <a:spLocks/>
              </p:cNvSpPr>
              <p:nvPr/>
            </p:nvSpPr>
            <p:spPr bwMode="auto">
              <a:xfrm>
                <a:off x="1999" y="1664"/>
                <a:ext cx="1" cy="56"/>
              </a:xfrm>
              <a:custGeom>
                <a:avLst/>
                <a:gdLst>
                  <a:gd name="T0" fmla="*/ 0 w 1"/>
                  <a:gd name="T1" fmla="*/ 0 h 390"/>
                  <a:gd name="T2" fmla="*/ 0 w 1"/>
                  <a:gd name="T3" fmla="*/ 390 h 390"/>
                  <a:gd name="T4" fmla="*/ 1 w 1"/>
                  <a:gd name="T5" fmla="*/ 390 h 390"/>
                </a:gdLst>
                <a:ahLst/>
                <a:cxnLst>
                  <a:cxn ang="0">
                    <a:pos x="T0" y="T1"/>
                  </a:cxn>
                  <a:cxn ang="0">
                    <a:pos x="T2" y="T3"/>
                  </a:cxn>
                  <a:cxn ang="0">
                    <a:pos x="T4" y="T5"/>
                  </a:cxn>
                </a:cxnLst>
                <a:rect l="0" t="0" r="r" b="b"/>
                <a:pathLst>
                  <a:path w="1" h="390">
                    <a:moveTo>
                      <a:pt x="0" y="0"/>
                    </a:moveTo>
                    <a:lnTo>
                      <a:pt x="0" y="390"/>
                    </a:lnTo>
                    <a:lnTo>
                      <a:pt x="1" y="39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1" name="Freeform 21"/>
              <p:cNvSpPr>
                <a:spLocks/>
              </p:cNvSpPr>
              <p:nvPr/>
            </p:nvSpPr>
            <p:spPr bwMode="auto">
              <a:xfrm>
                <a:off x="1999" y="1729"/>
                <a:ext cx="1" cy="10"/>
              </a:xfrm>
              <a:custGeom>
                <a:avLst/>
                <a:gdLst>
                  <a:gd name="T0" fmla="*/ 0 w 1"/>
                  <a:gd name="T1" fmla="*/ 0 h 66"/>
                  <a:gd name="T2" fmla="*/ 0 w 1"/>
                  <a:gd name="T3" fmla="*/ 66 h 66"/>
                  <a:gd name="T4" fmla="*/ 1 w 1"/>
                  <a:gd name="T5" fmla="*/ 66 h 66"/>
                </a:gdLst>
                <a:ahLst/>
                <a:cxnLst>
                  <a:cxn ang="0">
                    <a:pos x="T0" y="T1"/>
                  </a:cxn>
                  <a:cxn ang="0">
                    <a:pos x="T2" y="T3"/>
                  </a:cxn>
                  <a:cxn ang="0">
                    <a:pos x="T4" y="T5"/>
                  </a:cxn>
                </a:cxnLst>
                <a:rect l="0" t="0" r="r" b="b"/>
                <a:pathLst>
                  <a:path w="1" h="66">
                    <a:moveTo>
                      <a:pt x="0" y="0"/>
                    </a:moveTo>
                    <a:lnTo>
                      <a:pt x="0" y="66"/>
                    </a:lnTo>
                    <a:lnTo>
                      <a:pt x="1" y="66"/>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2" name="Freeform 22"/>
              <p:cNvSpPr>
                <a:spLocks/>
              </p:cNvSpPr>
              <p:nvPr/>
            </p:nvSpPr>
            <p:spPr bwMode="auto">
              <a:xfrm>
                <a:off x="1999" y="1748"/>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3" name="Freeform 23"/>
              <p:cNvSpPr>
                <a:spLocks/>
              </p:cNvSpPr>
              <p:nvPr/>
            </p:nvSpPr>
            <p:spPr bwMode="auto">
              <a:xfrm>
                <a:off x="1999" y="1813"/>
                <a:ext cx="1" cy="9"/>
              </a:xfrm>
              <a:custGeom>
                <a:avLst/>
                <a:gdLst>
                  <a:gd name="T0" fmla="*/ 0 w 1"/>
                  <a:gd name="T1" fmla="*/ 0 h 64"/>
                  <a:gd name="T2" fmla="*/ 0 w 1"/>
                  <a:gd name="T3" fmla="*/ 64 h 64"/>
                  <a:gd name="T4" fmla="*/ 1 w 1"/>
                  <a:gd name="T5" fmla="*/ 64 h 64"/>
                </a:gdLst>
                <a:ahLst/>
                <a:cxnLst>
                  <a:cxn ang="0">
                    <a:pos x="T0" y="T1"/>
                  </a:cxn>
                  <a:cxn ang="0">
                    <a:pos x="T2" y="T3"/>
                  </a:cxn>
                  <a:cxn ang="0">
                    <a:pos x="T4" y="T5"/>
                  </a:cxn>
                </a:cxnLst>
                <a:rect l="0" t="0" r="r" b="b"/>
                <a:pathLst>
                  <a:path w="1" h="64">
                    <a:moveTo>
                      <a:pt x="0" y="0"/>
                    </a:moveTo>
                    <a:lnTo>
                      <a:pt x="0" y="64"/>
                    </a:lnTo>
                    <a:lnTo>
                      <a:pt x="1" y="64"/>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4" name="Freeform 24"/>
              <p:cNvSpPr>
                <a:spLocks/>
              </p:cNvSpPr>
              <p:nvPr/>
            </p:nvSpPr>
            <p:spPr bwMode="auto">
              <a:xfrm>
                <a:off x="1999" y="1831"/>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5" name="Freeform 25"/>
              <p:cNvSpPr>
                <a:spLocks/>
              </p:cNvSpPr>
              <p:nvPr/>
            </p:nvSpPr>
            <p:spPr bwMode="auto">
              <a:xfrm>
                <a:off x="1999" y="1896"/>
                <a:ext cx="1" cy="10"/>
              </a:xfrm>
              <a:custGeom>
                <a:avLst/>
                <a:gdLst>
                  <a:gd name="T0" fmla="*/ 0 w 1"/>
                  <a:gd name="T1" fmla="*/ 0 h 66"/>
                  <a:gd name="T2" fmla="*/ 0 w 1"/>
                  <a:gd name="T3" fmla="*/ 66 h 66"/>
                  <a:gd name="T4" fmla="*/ 1 w 1"/>
                  <a:gd name="T5" fmla="*/ 66 h 66"/>
                </a:gdLst>
                <a:ahLst/>
                <a:cxnLst>
                  <a:cxn ang="0">
                    <a:pos x="T0" y="T1"/>
                  </a:cxn>
                  <a:cxn ang="0">
                    <a:pos x="T2" y="T3"/>
                  </a:cxn>
                  <a:cxn ang="0">
                    <a:pos x="T4" y="T5"/>
                  </a:cxn>
                </a:cxnLst>
                <a:rect l="0" t="0" r="r" b="b"/>
                <a:pathLst>
                  <a:path w="1" h="66">
                    <a:moveTo>
                      <a:pt x="0" y="0"/>
                    </a:moveTo>
                    <a:lnTo>
                      <a:pt x="0" y="66"/>
                    </a:lnTo>
                    <a:lnTo>
                      <a:pt x="1" y="66"/>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6" name="Freeform 26"/>
              <p:cNvSpPr>
                <a:spLocks/>
              </p:cNvSpPr>
              <p:nvPr/>
            </p:nvSpPr>
            <p:spPr bwMode="auto">
              <a:xfrm>
                <a:off x="1999" y="1915"/>
                <a:ext cx="1" cy="56"/>
              </a:xfrm>
              <a:custGeom>
                <a:avLst/>
                <a:gdLst>
                  <a:gd name="T0" fmla="*/ 0 w 1"/>
                  <a:gd name="T1" fmla="*/ 0 h 390"/>
                  <a:gd name="T2" fmla="*/ 0 w 1"/>
                  <a:gd name="T3" fmla="*/ 390 h 390"/>
                  <a:gd name="T4" fmla="*/ 1 w 1"/>
                  <a:gd name="T5" fmla="*/ 390 h 390"/>
                </a:gdLst>
                <a:ahLst/>
                <a:cxnLst>
                  <a:cxn ang="0">
                    <a:pos x="T0" y="T1"/>
                  </a:cxn>
                  <a:cxn ang="0">
                    <a:pos x="T2" y="T3"/>
                  </a:cxn>
                  <a:cxn ang="0">
                    <a:pos x="T4" y="T5"/>
                  </a:cxn>
                </a:cxnLst>
                <a:rect l="0" t="0" r="r" b="b"/>
                <a:pathLst>
                  <a:path w="1" h="390">
                    <a:moveTo>
                      <a:pt x="0" y="0"/>
                    </a:moveTo>
                    <a:lnTo>
                      <a:pt x="0" y="390"/>
                    </a:lnTo>
                    <a:lnTo>
                      <a:pt x="1" y="39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7" name="Freeform 27"/>
              <p:cNvSpPr>
                <a:spLocks/>
              </p:cNvSpPr>
              <p:nvPr/>
            </p:nvSpPr>
            <p:spPr bwMode="auto">
              <a:xfrm>
                <a:off x="1999" y="1980"/>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8" name="Freeform 28"/>
              <p:cNvSpPr>
                <a:spLocks/>
              </p:cNvSpPr>
              <p:nvPr/>
            </p:nvSpPr>
            <p:spPr bwMode="auto">
              <a:xfrm>
                <a:off x="1999" y="1999"/>
                <a:ext cx="1" cy="55"/>
              </a:xfrm>
              <a:custGeom>
                <a:avLst/>
                <a:gdLst>
                  <a:gd name="T0" fmla="*/ 0 w 1"/>
                  <a:gd name="T1" fmla="*/ 0 h 389"/>
                  <a:gd name="T2" fmla="*/ 0 w 1"/>
                  <a:gd name="T3" fmla="*/ 389 h 389"/>
                  <a:gd name="T4" fmla="*/ 1 w 1"/>
                  <a:gd name="T5" fmla="*/ 389 h 389"/>
                </a:gdLst>
                <a:ahLst/>
                <a:cxnLst>
                  <a:cxn ang="0">
                    <a:pos x="T0" y="T1"/>
                  </a:cxn>
                  <a:cxn ang="0">
                    <a:pos x="T2" y="T3"/>
                  </a:cxn>
                  <a:cxn ang="0">
                    <a:pos x="T4" y="T5"/>
                  </a:cxn>
                </a:cxnLst>
                <a:rect l="0" t="0" r="r" b="b"/>
                <a:pathLst>
                  <a:path w="1" h="389">
                    <a:moveTo>
                      <a:pt x="0" y="0"/>
                    </a:moveTo>
                    <a:lnTo>
                      <a:pt x="0" y="389"/>
                    </a:lnTo>
                    <a:lnTo>
                      <a:pt x="1" y="38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49" name="Freeform 29"/>
              <p:cNvSpPr>
                <a:spLocks/>
              </p:cNvSpPr>
              <p:nvPr/>
            </p:nvSpPr>
            <p:spPr bwMode="auto">
              <a:xfrm>
                <a:off x="1999" y="2064"/>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0" name="Freeform 30"/>
              <p:cNvSpPr>
                <a:spLocks/>
              </p:cNvSpPr>
              <p:nvPr/>
            </p:nvSpPr>
            <p:spPr bwMode="auto">
              <a:xfrm>
                <a:off x="1999" y="2082"/>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1" name="Freeform 31"/>
              <p:cNvSpPr>
                <a:spLocks/>
              </p:cNvSpPr>
              <p:nvPr/>
            </p:nvSpPr>
            <p:spPr bwMode="auto">
              <a:xfrm>
                <a:off x="1999" y="2147"/>
                <a:ext cx="1" cy="10"/>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2" name="Freeform 32"/>
              <p:cNvSpPr>
                <a:spLocks/>
              </p:cNvSpPr>
              <p:nvPr/>
            </p:nvSpPr>
            <p:spPr bwMode="auto">
              <a:xfrm>
                <a:off x="1999" y="2166"/>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3" name="Freeform 33"/>
              <p:cNvSpPr>
                <a:spLocks/>
              </p:cNvSpPr>
              <p:nvPr/>
            </p:nvSpPr>
            <p:spPr bwMode="auto">
              <a:xfrm>
                <a:off x="1999" y="2231"/>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4" name="Freeform 34"/>
              <p:cNvSpPr>
                <a:spLocks/>
              </p:cNvSpPr>
              <p:nvPr/>
            </p:nvSpPr>
            <p:spPr bwMode="auto">
              <a:xfrm>
                <a:off x="1999" y="2250"/>
                <a:ext cx="1" cy="55"/>
              </a:xfrm>
              <a:custGeom>
                <a:avLst/>
                <a:gdLst>
                  <a:gd name="T0" fmla="*/ 0 w 1"/>
                  <a:gd name="T1" fmla="*/ 0 h 389"/>
                  <a:gd name="T2" fmla="*/ 0 w 1"/>
                  <a:gd name="T3" fmla="*/ 389 h 389"/>
                  <a:gd name="T4" fmla="*/ 1 w 1"/>
                  <a:gd name="T5" fmla="*/ 389 h 389"/>
                </a:gdLst>
                <a:ahLst/>
                <a:cxnLst>
                  <a:cxn ang="0">
                    <a:pos x="T0" y="T1"/>
                  </a:cxn>
                  <a:cxn ang="0">
                    <a:pos x="T2" y="T3"/>
                  </a:cxn>
                  <a:cxn ang="0">
                    <a:pos x="T4" y="T5"/>
                  </a:cxn>
                </a:cxnLst>
                <a:rect l="0" t="0" r="r" b="b"/>
                <a:pathLst>
                  <a:path w="1" h="389">
                    <a:moveTo>
                      <a:pt x="0" y="0"/>
                    </a:moveTo>
                    <a:lnTo>
                      <a:pt x="0" y="389"/>
                    </a:lnTo>
                    <a:lnTo>
                      <a:pt x="1" y="38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5" name="Freeform 35"/>
              <p:cNvSpPr>
                <a:spLocks/>
              </p:cNvSpPr>
              <p:nvPr/>
            </p:nvSpPr>
            <p:spPr bwMode="auto">
              <a:xfrm>
                <a:off x="1999" y="2315"/>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6" name="Freeform 36"/>
              <p:cNvSpPr>
                <a:spLocks/>
              </p:cNvSpPr>
              <p:nvPr/>
            </p:nvSpPr>
            <p:spPr bwMode="auto">
              <a:xfrm>
                <a:off x="1999" y="2333"/>
                <a:ext cx="1" cy="56"/>
              </a:xfrm>
              <a:custGeom>
                <a:avLst/>
                <a:gdLst>
                  <a:gd name="T0" fmla="*/ 0 w 1"/>
                  <a:gd name="T1" fmla="*/ 0 h 390"/>
                  <a:gd name="T2" fmla="*/ 0 w 1"/>
                  <a:gd name="T3" fmla="*/ 390 h 390"/>
                  <a:gd name="T4" fmla="*/ 1 w 1"/>
                  <a:gd name="T5" fmla="*/ 390 h 390"/>
                </a:gdLst>
                <a:ahLst/>
                <a:cxnLst>
                  <a:cxn ang="0">
                    <a:pos x="T0" y="T1"/>
                  </a:cxn>
                  <a:cxn ang="0">
                    <a:pos x="T2" y="T3"/>
                  </a:cxn>
                  <a:cxn ang="0">
                    <a:pos x="T4" y="T5"/>
                  </a:cxn>
                </a:cxnLst>
                <a:rect l="0" t="0" r="r" b="b"/>
                <a:pathLst>
                  <a:path w="1" h="390">
                    <a:moveTo>
                      <a:pt x="0" y="0"/>
                    </a:moveTo>
                    <a:lnTo>
                      <a:pt x="0" y="390"/>
                    </a:lnTo>
                    <a:lnTo>
                      <a:pt x="1" y="39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7" name="Freeform 37"/>
              <p:cNvSpPr>
                <a:spLocks/>
              </p:cNvSpPr>
              <p:nvPr/>
            </p:nvSpPr>
            <p:spPr bwMode="auto">
              <a:xfrm>
                <a:off x="1999" y="2398"/>
                <a:ext cx="1" cy="10"/>
              </a:xfrm>
              <a:custGeom>
                <a:avLst/>
                <a:gdLst>
                  <a:gd name="T0" fmla="*/ 0 w 1"/>
                  <a:gd name="T1" fmla="*/ 0 h 66"/>
                  <a:gd name="T2" fmla="*/ 0 w 1"/>
                  <a:gd name="T3" fmla="*/ 66 h 66"/>
                  <a:gd name="T4" fmla="*/ 1 w 1"/>
                  <a:gd name="T5" fmla="*/ 66 h 66"/>
                </a:gdLst>
                <a:ahLst/>
                <a:cxnLst>
                  <a:cxn ang="0">
                    <a:pos x="T0" y="T1"/>
                  </a:cxn>
                  <a:cxn ang="0">
                    <a:pos x="T2" y="T3"/>
                  </a:cxn>
                  <a:cxn ang="0">
                    <a:pos x="T4" y="T5"/>
                  </a:cxn>
                </a:cxnLst>
                <a:rect l="0" t="0" r="r" b="b"/>
                <a:pathLst>
                  <a:path w="1" h="66">
                    <a:moveTo>
                      <a:pt x="0" y="0"/>
                    </a:moveTo>
                    <a:lnTo>
                      <a:pt x="0" y="66"/>
                    </a:lnTo>
                    <a:lnTo>
                      <a:pt x="1" y="66"/>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8" name="Freeform 38"/>
              <p:cNvSpPr>
                <a:spLocks/>
              </p:cNvSpPr>
              <p:nvPr/>
            </p:nvSpPr>
            <p:spPr bwMode="auto">
              <a:xfrm>
                <a:off x="1999" y="2417"/>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59" name="Freeform 39"/>
              <p:cNvSpPr>
                <a:spLocks/>
              </p:cNvSpPr>
              <p:nvPr/>
            </p:nvSpPr>
            <p:spPr bwMode="auto">
              <a:xfrm>
                <a:off x="1999" y="2482"/>
                <a:ext cx="1" cy="9"/>
              </a:xfrm>
              <a:custGeom>
                <a:avLst/>
                <a:gdLst>
                  <a:gd name="T0" fmla="*/ 0 w 1"/>
                  <a:gd name="T1" fmla="*/ 0 h 64"/>
                  <a:gd name="T2" fmla="*/ 0 w 1"/>
                  <a:gd name="T3" fmla="*/ 64 h 64"/>
                  <a:gd name="T4" fmla="*/ 1 w 1"/>
                  <a:gd name="T5" fmla="*/ 64 h 64"/>
                </a:gdLst>
                <a:ahLst/>
                <a:cxnLst>
                  <a:cxn ang="0">
                    <a:pos x="T0" y="T1"/>
                  </a:cxn>
                  <a:cxn ang="0">
                    <a:pos x="T2" y="T3"/>
                  </a:cxn>
                  <a:cxn ang="0">
                    <a:pos x="T4" y="T5"/>
                  </a:cxn>
                </a:cxnLst>
                <a:rect l="0" t="0" r="r" b="b"/>
                <a:pathLst>
                  <a:path w="1" h="64">
                    <a:moveTo>
                      <a:pt x="0" y="0"/>
                    </a:moveTo>
                    <a:lnTo>
                      <a:pt x="0" y="64"/>
                    </a:lnTo>
                    <a:lnTo>
                      <a:pt x="1" y="64"/>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0" name="Freeform 40"/>
              <p:cNvSpPr>
                <a:spLocks/>
              </p:cNvSpPr>
              <p:nvPr/>
            </p:nvSpPr>
            <p:spPr bwMode="auto">
              <a:xfrm>
                <a:off x="1999" y="2500"/>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1" name="Freeform 41"/>
              <p:cNvSpPr>
                <a:spLocks/>
              </p:cNvSpPr>
              <p:nvPr/>
            </p:nvSpPr>
            <p:spPr bwMode="auto">
              <a:xfrm>
                <a:off x="1999" y="2565"/>
                <a:ext cx="1" cy="10"/>
              </a:xfrm>
              <a:custGeom>
                <a:avLst/>
                <a:gdLst>
                  <a:gd name="T0" fmla="*/ 0 w 1"/>
                  <a:gd name="T1" fmla="*/ 0 h 66"/>
                  <a:gd name="T2" fmla="*/ 0 w 1"/>
                  <a:gd name="T3" fmla="*/ 66 h 66"/>
                  <a:gd name="T4" fmla="*/ 1 w 1"/>
                  <a:gd name="T5" fmla="*/ 66 h 66"/>
                </a:gdLst>
                <a:ahLst/>
                <a:cxnLst>
                  <a:cxn ang="0">
                    <a:pos x="T0" y="T1"/>
                  </a:cxn>
                  <a:cxn ang="0">
                    <a:pos x="T2" y="T3"/>
                  </a:cxn>
                  <a:cxn ang="0">
                    <a:pos x="T4" y="T5"/>
                  </a:cxn>
                </a:cxnLst>
                <a:rect l="0" t="0" r="r" b="b"/>
                <a:pathLst>
                  <a:path w="1" h="66">
                    <a:moveTo>
                      <a:pt x="0" y="0"/>
                    </a:moveTo>
                    <a:lnTo>
                      <a:pt x="0" y="66"/>
                    </a:lnTo>
                    <a:lnTo>
                      <a:pt x="1" y="66"/>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2" name="Freeform 42"/>
              <p:cNvSpPr>
                <a:spLocks/>
              </p:cNvSpPr>
              <p:nvPr/>
            </p:nvSpPr>
            <p:spPr bwMode="auto">
              <a:xfrm>
                <a:off x="1999" y="2584"/>
                <a:ext cx="1" cy="56"/>
              </a:xfrm>
              <a:custGeom>
                <a:avLst/>
                <a:gdLst>
                  <a:gd name="T0" fmla="*/ 0 w 1"/>
                  <a:gd name="T1" fmla="*/ 0 h 390"/>
                  <a:gd name="T2" fmla="*/ 0 w 1"/>
                  <a:gd name="T3" fmla="*/ 390 h 390"/>
                  <a:gd name="T4" fmla="*/ 1 w 1"/>
                  <a:gd name="T5" fmla="*/ 390 h 390"/>
                </a:gdLst>
                <a:ahLst/>
                <a:cxnLst>
                  <a:cxn ang="0">
                    <a:pos x="T0" y="T1"/>
                  </a:cxn>
                  <a:cxn ang="0">
                    <a:pos x="T2" y="T3"/>
                  </a:cxn>
                  <a:cxn ang="0">
                    <a:pos x="T4" y="T5"/>
                  </a:cxn>
                </a:cxnLst>
                <a:rect l="0" t="0" r="r" b="b"/>
                <a:pathLst>
                  <a:path w="1" h="390">
                    <a:moveTo>
                      <a:pt x="0" y="0"/>
                    </a:moveTo>
                    <a:lnTo>
                      <a:pt x="0" y="390"/>
                    </a:lnTo>
                    <a:lnTo>
                      <a:pt x="1" y="39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3" name="Freeform 43"/>
              <p:cNvSpPr>
                <a:spLocks/>
              </p:cNvSpPr>
              <p:nvPr/>
            </p:nvSpPr>
            <p:spPr bwMode="auto">
              <a:xfrm>
                <a:off x="1999" y="2649"/>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4" name="Freeform 44"/>
              <p:cNvSpPr>
                <a:spLocks/>
              </p:cNvSpPr>
              <p:nvPr/>
            </p:nvSpPr>
            <p:spPr bwMode="auto">
              <a:xfrm>
                <a:off x="1999" y="2668"/>
                <a:ext cx="1" cy="55"/>
              </a:xfrm>
              <a:custGeom>
                <a:avLst/>
                <a:gdLst>
                  <a:gd name="T0" fmla="*/ 0 w 1"/>
                  <a:gd name="T1" fmla="*/ 0 h 389"/>
                  <a:gd name="T2" fmla="*/ 0 w 1"/>
                  <a:gd name="T3" fmla="*/ 389 h 389"/>
                  <a:gd name="T4" fmla="*/ 1 w 1"/>
                  <a:gd name="T5" fmla="*/ 389 h 389"/>
                </a:gdLst>
                <a:ahLst/>
                <a:cxnLst>
                  <a:cxn ang="0">
                    <a:pos x="T0" y="T1"/>
                  </a:cxn>
                  <a:cxn ang="0">
                    <a:pos x="T2" y="T3"/>
                  </a:cxn>
                  <a:cxn ang="0">
                    <a:pos x="T4" y="T5"/>
                  </a:cxn>
                </a:cxnLst>
                <a:rect l="0" t="0" r="r" b="b"/>
                <a:pathLst>
                  <a:path w="1" h="389">
                    <a:moveTo>
                      <a:pt x="0" y="0"/>
                    </a:moveTo>
                    <a:lnTo>
                      <a:pt x="0" y="389"/>
                    </a:lnTo>
                    <a:lnTo>
                      <a:pt x="1" y="38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5" name="Freeform 45"/>
              <p:cNvSpPr>
                <a:spLocks/>
              </p:cNvSpPr>
              <p:nvPr/>
            </p:nvSpPr>
            <p:spPr bwMode="auto">
              <a:xfrm>
                <a:off x="1999" y="2733"/>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6" name="Freeform 46"/>
              <p:cNvSpPr>
                <a:spLocks/>
              </p:cNvSpPr>
              <p:nvPr/>
            </p:nvSpPr>
            <p:spPr bwMode="auto">
              <a:xfrm>
                <a:off x="1999" y="2751"/>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7" name="Freeform 47"/>
              <p:cNvSpPr>
                <a:spLocks/>
              </p:cNvSpPr>
              <p:nvPr/>
            </p:nvSpPr>
            <p:spPr bwMode="auto">
              <a:xfrm>
                <a:off x="1999" y="2816"/>
                <a:ext cx="1" cy="10"/>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8" name="Freeform 48"/>
              <p:cNvSpPr>
                <a:spLocks/>
              </p:cNvSpPr>
              <p:nvPr/>
            </p:nvSpPr>
            <p:spPr bwMode="auto">
              <a:xfrm>
                <a:off x="1999" y="2835"/>
                <a:ext cx="1" cy="56"/>
              </a:xfrm>
              <a:custGeom>
                <a:avLst/>
                <a:gdLst>
                  <a:gd name="T0" fmla="*/ 0 w 1"/>
                  <a:gd name="T1" fmla="*/ 0 h 391"/>
                  <a:gd name="T2" fmla="*/ 0 w 1"/>
                  <a:gd name="T3" fmla="*/ 391 h 391"/>
                  <a:gd name="T4" fmla="*/ 1 w 1"/>
                  <a:gd name="T5" fmla="*/ 391 h 391"/>
                </a:gdLst>
                <a:ahLst/>
                <a:cxnLst>
                  <a:cxn ang="0">
                    <a:pos x="T0" y="T1"/>
                  </a:cxn>
                  <a:cxn ang="0">
                    <a:pos x="T2" y="T3"/>
                  </a:cxn>
                  <a:cxn ang="0">
                    <a:pos x="T4" y="T5"/>
                  </a:cxn>
                </a:cxnLst>
                <a:rect l="0" t="0" r="r" b="b"/>
                <a:pathLst>
                  <a:path w="1" h="391">
                    <a:moveTo>
                      <a:pt x="0" y="0"/>
                    </a:moveTo>
                    <a:lnTo>
                      <a:pt x="0" y="391"/>
                    </a:lnTo>
                    <a:lnTo>
                      <a:pt x="1" y="3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69" name="Freeform 49"/>
              <p:cNvSpPr>
                <a:spLocks/>
              </p:cNvSpPr>
              <p:nvPr/>
            </p:nvSpPr>
            <p:spPr bwMode="auto">
              <a:xfrm>
                <a:off x="1999" y="2900"/>
                <a:ext cx="1" cy="9"/>
              </a:xfrm>
              <a:custGeom>
                <a:avLst/>
                <a:gdLst>
                  <a:gd name="T0" fmla="*/ 0 w 1"/>
                  <a:gd name="T1" fmla="*/ 0 h 65"/>
                  <a:gd name="T2" fmla="*/ 0 w 1"/>
                  <a:gd name="T3" fmla="*/ 65 h 65"/>
                  <a:gd name="T4" fmla="*/ 1 w 1"/>
                  <a:gd name="T5" fmla="*/ 65 h 65"/>
                </a:gdLst>
                <a:ahLst/>
                <a:cxnLst>
                  <a:cxn ang="0">
                    <a:pos x="T0" y="T1"/>
                  </a:cxn>
                  <a:cxn ang="0">
                    <a:pos x="T2" y="T3"/>
                  </a:cxn>
                  <a:cxn ang="0">
                    <a:pos x="T4" y="T5"/>
                  </a:cxn>
                </a:cxnLst>
                <a:rect l="0" t="0" r="r" b="b"/>
                <a:pathLst>
                  <a:path w="1" h="65">
                    <a:moveTo>
                      <a:pt x="0" y="0"/>
                    </a:moveTo>
                    <a:lnTo>
                      <a:pt x="0" y="65"/>
                    </a:lnTo>
                    <a:lnTo>
                      <a:pt x="1" y="6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0" name="Freeform 50"/>
              <p:cNvSpPr>
                <a:spLocks/>
              </p:cNvSpPr>
              <p:nvPr/>
            </p:nvSpPr>
            <p:spPr bwMode="auto">
              <a:xfrm>
                <a:off x="1999" y="2919"/>
                <a:ext cx="1" cy="55"/>
              </a:xfrm>
              <a:custGeom>
                <a:avLst/>
                <a:gdLst>
                  <a:gd name="T0" fmla="*/ 0 w 1"/>
                  <a:gd name="T1" fmla="*/ 0 h 389"/>
                  <a:gd name="T2" fmla="*/ 0 w 1"/>
                  <a:gd name="T3" fmla="*/ 389 h 389"/>
                  <a:gd name="T4" fmla="*/ 1 w 1"/>
                  <a:gd name="T5" fmla="*/ 389 h 389"/>
                </a:gdLst>
                <a:ahLst/>
                <a:cxnLst>
                  <a:cxn ang="0">
                    <a:pos x="T0" y="T1"/>
                  </a:cxn>
                  <a:cxn ang="0">
                    <a:pos x="T2" y="T3"/>
                  </a:cxn>
                  <a:cxn ang="0">
                    <a:pos x="T4" y="T5"/>
                  </a:cxn>
                </a:cxnLst>
                <a:rect l="0" t="0" r="r" b="b"/>
                <a:pathLst>
                  <a:path w="1" h="389">
                    <a:moveTo>
                      <a:pt x="0" y="0"/>
                    </a:moveTo>
                    <a:lnTo>
                      <a:pt x="0" y="389"/>
                    </a:lnTo>
                    <a:lnTo>
                      <a:pt x="1" y="38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1" name="Freeform 51"/>
              <p:cNvSpPr>
                <a:spLocks/>
              </p:cNvSpPr>
              <p:nvPr/>
            </p:nvSpPr>
            <p:spPr bwMode="auto">
              <a:xfrm>
                <a:off x="1554" y="1889"/>
                <a:ext cx="163" cy="288"/>
              </a:xfrm>
              <a:custGeom>
                <a:avLst/>
                <a:gdLst>
                  <a:gd name="T0" fmla="*/ 0 w 1139"/>
                  <a:gd name="T1" fmla="*/ 2016 h 2016"/>
                  <a:gd name="T2" fmla="*/ 1138 w 1139"/>
                  <a:gd name="T3" fmla="*/ 0 h 2016"/>
                  <a:gd name="T4" fmla="*/ 1139 w 1139"/>
                  <a:gd name="T5" fmla="*/ 0 h 2016"/>
                </a:gdLst>
                <a:ahLst/>
                <a:cxnLst>
                  <a:cxn ang="0">
                    <a:pos x="T0" y="T1"/>
                  </a:cxn>
                  <a:cxn ang="0">
                    <a:pos x="T2" y="T3"/>
                  </a:cxn>
                  <a:cxn ang="0">
                    <a:pos x="T4" y="T5"/>
                  </a:cxn>
                </a:cxnLst>
                <a:rect l="0" t="0" r="r" b="b"/>
                <a:pathLst>
                  <a:path w="1139" h="2016">
                    <a:moveTo>
                      <a:pt x="0" y="2016"/>
                    </a:moveTo>
                    <a:lnTo>
                      <a:pt x="1138" y="0"/>
                    </a:lnTo>
                    <a:lnTo>
                      <a:pt x="1139"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2" name="Freeform 52"/>
              <p:cNvSpPr>
                <a:spLocks/>
              </p:cNvSpPr>
              <p:nvPr/>
            </p:nvSpPr>
            <p:spPr bwMode="auto">
              <a:xfrm>
                <a:off x="2229" y="1877"/>
                <a:ext cx="167" cy="300"/>
              </a:xfrm>
              <a:custGeom>
                <a:avLst/>
                <a:gdLst>
                  <a:gd name="T0" fmla="*/ 0 w 1170"/>
                  <a:gd name="T1" fmla="*/ 0 h 2101"/>
                  <a:gd name="T2" fmla="*/ 1169 w 1170"/>
                  <a:gd name="T3" fmla="*/ 2101 h 2101"/>
                  <a:gd name="T4" fmla="*/ 1170 w 1170"/>
                  <a:gd name="T5" fmla="*/ 2101 h 2101"/>
                </a:gdLst>
                <a:ahLst/>
                <a:cxnLst>
                  <a:cxn ang="0">
                    <a:pos x="T0" y="T1"/>
                  </a:cxn>
                  <a:cxn ang="0">
                    <a:pos x="T2" y="T3"/>
                  </a:cxn>
                  <a:cxn ang="0">
                    <a:pos x="T4" y="T5"/>
                  </a:cxn>
                </a:cxnLst>
                <a:rect l="0" t="0" r="r" b="b"/>
                <a:pathLst>
                  <a:path w="1170" h="2101">
                    <a:moveTo>
                      <a:pt x="0" y="0"/>
                    </a:moveTo>
                    <a:lnTo>
                      <a:pt x="1169" y="2101"/>
                    </a:lnTo>
                    <a:lnTo>
                      <a:pt x="1170" y="210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3" name="Freeform 53"/>
              <p:cNvSpPr>
                <a:spLocks/>
              </p:cNvSpPr>
              <p:nvPr/>
            </p:nvSpPr>
            <p:spPr bwMode="auto">
              <a:xfrm>
                <a:off x="3627" y="2480"/>
                <a:ext cx="690" cy="1019"/>
              </a:xfrm>
              <a:custGeom>
                <a:avLst/>
                <a:gdLst>
                  <a:gd name="T0" fmla="*/ 0 w 4828"/>
                  <a:gd name="T1" fmla="*/ 7131 h 7131"/>
                  <a:gd name="T2" fmla="*/ 4827 w 4828"/>
                  <a:gd name="T3" fmla="*/ 0 h 7131"/>
                  <a:gd name="T4" fmla="*/ 4828 w 4828"/>
                  <a:gd name="T5" fmla="*/ 0 h 7131"/>
                </a:gdLst>
                <a:ahLst/>
                <a:cxnLst>
                  <a:cxn ang="0">
                    <a:pos x="T0" y="T1"/>
                  </a:cxn>
                  <a:cxn ang="0">
                    <a:pos x="T2" y="T3"/>
                  </a:cxn>
                  <a:cxn ang="0">
                    <a:pos x="T4" y="T5"/>
                  </a:cxn>
                </a:cxnLst>
                <a:rect l="0" t="0" r="r" b="b"/>
                <a:pathLst>
                  <a:path w="4828" h="7131">
                    <a:moveTo>
                      <a:pt x="0" y="7131"/>
                    </a:moveTo>
                    <a:lnTo>
                      <a:pt x="4827" y="0"/>
                    </a:lnTo>
                    <a:lnTo>
                      <a:pt x="4828"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4" name="Freeform 54"/>
              <p:cNvSpPr>
                <a:spLocks/>
              </p:cNvSpPr>
              <p:nvPr/>
            </p:nvSpPr>
            <p:spPr bwMode="auto">
              <a:xfrm>
                <a:off x="1832" y="2101"/>
                <a:ext cx="601" cy="766"/>
              </a:xfrm>
              <a:custGeom>
                <a:avLst/>
                <a:gdLst>
                  <a:gd name="T0" fmla="*/ 0 w 4207"/>
                  <a:gd name="T1" fmla="*/ 2340 h 5364"/>
                  <a:gd name="T2" fmla="*/ 749 w 4207"/>
                  <a:gd name="T3" fmla="*/ 1335 h 5364"/>
                  <a:gd name="T4" fmla="*/ 1169 w 4207"/>
                  <a:gd name="T5" fmla="*/ 849 h 5364"/>
                  <a:gd name="T6" fmla="*/ 1645 w 4207"/>
                  <a:gd name="T7" fmla="*/ 429 h 5364"/>
                  <a:gd name="T8" fmla="*/ 1912 w 4207"/>
                  <a:gd name="T9" fmla="*/ 260 h 5364"/>
                  <a:gd name="T10" fmla="*/ 2200 w 4207"/>
                  <a:gd name="T11" fmla="*/ 128 h 5364"/>
                  <a:gd name="T12" fmla="*/ 2514 w 4207"/>
                  <a:gd name="T13" fmla="*/ 40 h 5364"/>
                  <a:gd name="T14" fmla="*/ 2847 w 4207"/>
                  <a:gd name="T15" fmla="*/ 0 h 5364"/>
                  <a:gd name="T16" fmla="*/ 3178 w 4207"/>
                  <a:gd name="T17" fmla="*/ 18 h 5364"/>
                  <a:gd name="T18" fmla="*/ 3484 w 4207"/>
                  <a:gd name="T19" fmla="*/ 96 h 5364"/>
                  <a:gd name="T20" fmla="*/ 3741 w 4207"/>
                  <a:gd name="T21" fmla="*/ 240 h 5364"/>
                  <a:gd name="T22" fmla="*/ 3936 w 4207"/>
                  <a:gd name="T23" fmla="*/ 453 h 5364"/>
                  <a:gd name="T24" fmla="*/ 4072 w 4207"/>
                  <a:gd name="T25" fmla="*/ 722 h 5364"/>
                  <a:gd name="T26" fmla="*/ 4157 w 4207"/>
                  <a:gd name="T27" fmla="*/ 1033 h 5364"/>
                  <a:gd name="T28" fmla="*/ 4207 w 4207"/>
                  <a:gd name="T29" fmla="*/ 1724 h 5364"/>
                  <a:gd name="T30" fmla="*/ 4151 w 4207"/>
                  <a:gd name="T31" fmla="*/ 2421 h 5364"/>
                  <a:gd name="T32" fmla="*/ 4028 w 4207"/>
                  <a:gd name="T33" fmla="*/ 3070 h 5364"/>
                  <a:gd name="T34" fmla="*/ 3855 w 4207"/>
                  <a:gd name="T35" fmla="*/ 3679 h 5364"/>
                  <a:gd name="T36" fmla="*/ 3641 w 4207"/>
                  <a:gd name="T37" fmla="*/ 4257 h 5364"/>
                  <a:gd name="T38" fmla="*/ 3150 w 4207"/>
                  <a:gd name="T39" fmla="*/ 5364 h 5364"/>
                  <a:gd name="T40" fmla="*/ 3151 w 4207"/>
                  <a:gd name="T41" fmla="*/ 5364 h 5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07" h="5364">
                    <a:moveTo>
                      <a:pt x="0" y="2340"/>
                    </a:moveTo>
                    <a:lnTo>
                      <a:pt x="749" y="1335"/>
                    </a:lnTo>
                    <a:lnTo>
                      <a:pt x="1169" y="849"/>
                    </a:lnTo>
                    <a:lnTo>
                      <a:pt x="1645" y="429"/>
                    </a:lnTo>
                    <a:lnTo>
                      <a:pt x="1912" y="260"/>
                    </a:lnTo>
                    <a:lnTo>
                      <a:pt x="2200" y="128"/>
                    </a:lnTo>
                    <a:lnTo>
                      <a:pt x="2514" y="40"/>
                    </a:lnTo>
                    <a:lnTo>
                      <a:pt x="2847" y="0"/>
                    </a:lnTo>
                    <a:lnTo>
                      <a:pt x="3178" y="18"/>
                    </a:lnTo>
                    <a:lnTo>
                      <a:pt x="3484" y="96"/>
                    </a:lnTo>
                    <a:lnTo>
                      <a:pt x="3741" y="240"/>
                    </a:lnTo>
                    <a:lnTo>
                      <a:pt x="3936" y="453"/>
                    </a:lnTo>
                    <a:lnTo>
                      <a:pt x="4072" y="722"/>
                    </a:lnTo>
                    <a:lnTo>
                      <a:pt x="4157" y="1033"/>
                    </a:lnTo>
                    <a:lnTo>
                      <a:pt x="4207" y="1724"/>
                    </a:lnTo>
                    <a:lnTo>
                      <a:pt x="4151" y="2421"/>
                    </a:lnTo>
                    <a:lnTo>
                      <a:pt x="4028" y="3070"/>
                    </a:lnTo>
                    <a:lnTo>
                      <a:pt x="3855" y="3679"/>
                    </a:lnTo>
                    <a:lnTo>
                      <a:pt x="3641" y="4257"/>
                    </a:lnTo>
                    <a:lnTo>
                      <a:pt x="3150" y="5364"/>
                    </a:lnTo>
                    <a:lnTo>
                      <a:pt x="3151" y="5364"/>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5" name="Freeform 55"/>
              <p:cNvSpPr>
                <a:spLocks/>
              </p:cNvSpPr>
              <p:nvPr/>
            </p:nvSpPr>
            <p:spPr bwMode="auto">
              <a:xfrm>
                <a:off x="1826" y="2423"/>
                <a:ext cx="456" cy="444"/>
              </a:xfrm>
              <a:custGeom>
                <a:avLst/>
                <a:gdLst>
                  <a:gd name="T0" fmla="*/ 0 w 3193"/>
                  <a:gd name="T1" fmla="*/ 0 h 3108"/>
                  <a:gd name="T2" fmla="*/ 3192 w 3193"/>
                  <a:gd name="T3" fmla="*/ 3108 h 3108"/>
                  <a:gd name="T4" fmla="*/ 3193 w 3193"/>
                  <a:gd name="T5" fmla="*/ 3108 h 3108"/>
                </a:gdLst>
                <a:ahLst/>
                <a:cxnLst>
                  <a:cxn ang="0">
                    <a:pos x="T0" y="T1"/>
                  </a:cxn>
                  <a:cxn ang="0">
                    <a:pos x="T2" y="T3"/>
                  </a:cxn>
                  <a:cxn ang="0">
                    <a:pos x="T4" y="T5"/>
                  </a:cxn>
                </a:cxnLst>
                <a:rect l="0" t="0" r="r" b="b"/>
                <a:pathLst>
                  <a:path w="3193" h="3108">
                    <a:moveTo>
                      <a:pt x="0" y="0"/>
                    </a:moveTo>
                    <a:lnTo>
                      <a:pt x="3192" y="3108"/>
                    </a:lnTo>
                    <a:lnTo>
                      <a:pt x="3193" y="3108"/>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6" name="Freeform 56"/>
              <p:cNvSpPr>
                <a:spLocks/>
              </p:cNvSpPr>
              <p:nvPr/>
            </p:nvSpPr>
            <p:spPr bwMode="auto">
              <a:xfrm>
                <a:off x="2034" y="2627"/>
                <a:ext cx="2239" cy="1221"/>
              </a:xfrm>
              <a:custGeom>
                <a:avLst/>
                <a:gdLst>
                  <a:gd name="T0" fmla="*/ 0 w 15670"/>
                  <a:gd name="T1" fmla="*/ 0 h 8547"/>
                  <a:gd name="T2" fmla="*/ 15668 w 15670"/>
                  <a:gd name="T3" fmla="*/ 8547 h 8547"/>
                  <a:gd name="T4" fmla="*/ 15670 w 15670"/>
                  <a:gd name="T5" fmla="*/ 8547 h 8547"/>
                </a:gdLst>
                <a:ahLst/>
                <a:cxnLst>
                  <a:cxn ang="0">
                    <a:pos x="T0" y="T1"/>
                  </a:cxn>
                  <a:cxn ang="0">
                    <a:pos x="T2" y="T3"/>
                  </a:cxn>
                  <a:cxn ang="0">
                    <a:pos x="T4" y="T5"/>
                  </a:cxn>
                </a:cxnLst>
                <a:rect l="0" t="0" r="r" b="b"/>
                <a:pathLst>
                  <a:path w="15670" h="8547">
                    <a:moveTo>
                      <a:pt x="0" y="0"/>
                    </a:moveTo>
                    <a:lnTo>
                      <a:pt x="15668" y="8547"/>
                    </a:lnTo>
                    <a:lnTo>
                      <a:pt x="15670" y="8547"/>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7" name="Freeform 57"/>
              <p:cNvSpPr>
                <a:spLocks/>
              </p:cNvSpPr>
              <p:nvPr/>
            </p:nvSpPr>
            <p:spPr bwMode="auto">
              <a:xfrm>
                <a:off x="3105" y="2936"/>
                <a:ext cx="896" cy="276"/>
              </a:xfrm>
              <a:custGeom>
                <a:avLst/>
                <a:gdLst>
                  <a:gd name="T0" fmla="*/ 6271 w 6271"/>
                  <a:gd name="T1" fmla="*/ 576 h 1930"/>
                  <a:gd name="T2" fmla="*/ 5934 w 6271"/>
                  <a:gd name="T3" fmla="*/ 401 h 1930"/>
                  <a:gd name="T4" fmla="*/ 5629 w 6271"/>
                  <a:gd name="T5" fmla="*/ 262 h 1930"/>
                  <a:gd name="T6" fmla="*/ 5096 w 6271"/>
                  <a:gd name="T7" fmla="*/ 79 h 1930"/>
                  <a:gd name="T8" fmla="*/ 4642 w 6271"/>
                  <a:gd name="T9" fmla="*/ 0 h 1930"/>
                  <a:gd name="T10" fmla="*/ 4238 w 6271"/>
                  <a:gd name="T11" fmla="*/ 2 h 1930"/>
                  <a:gd name="T12" fmla="*/ 3480 w 6271"/>
                  <a:gd name="T13" fmla="*/ 152 h 1930"/>
                  <a:gd name="T14" fmla="*/ 2722 w 6271"/>
                  <a:gd name="T15" fmla="*/ 376 h 1930"/>
                  <a:gd name="T16" fmla="*/ 1972 w 6271"/>
                  <a:gd name="T17" fmla="*/ 631 h 1930"/>
                  <a:gd name="T18" fmla="*/ 1611 w 6271"/>
                  <a:gd name="T19" fmla="*/ 784 h 1930"/>
                  <a:gd name="T20" fmla="*/ 1258 w 6271"/>
                  <a:gd name="T21" fmla="*/ 983 h 1930"/>
                  <a:gd name="T22" fmla="*/ 591 w 6271"/>
                  <a:gd name="T23" fmla="*/ 1473 h 1930"/>
                  <a:gd name="T24" fmla="*/ 0 w 6271"/>
                  <a:gd name="T25" fmla="*/ 1930 h 1930"/>
                  <a:gd name="T26" fmla="*/ 1 w 6271"/>
                  <a:gd name="T27" fmla="*/ 1930 h 1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71" h="1930">
                    <a:moveTo>
                      <a:pt x="6271" y="576"/>
                    </a:moveTo>
                    <a:lnTo>
                      <a:pt x="5934" y="401"/>
                    </a:lnTo>
                    <a:lnTo>
                      <a:pt x="5629" y="262"/>
                    </a:lnTo>
                    <a:lnTo>
                      <a:pt x="5096" y="79"/>
                    </a:lnTo>
                    <a:lnTo>
                      <a:pt x="4642" y="0"/>
                    </a:lnTo>
                    <a:lnTo>
                      <a:pt x="4238" y="2"/>
                    </a:lnTo>
                    <a:lnTo>
                      <a:pt x="3480" y="152"/>
                    </a:lnTo>
                    <a:lnTo>
                      <a:pt x="2722" y="376"/>
                    </a:lnTo>
                    <a:lnTo>
                      <a:pt x="1972" y="631"/>
                    </a:lnTo>
                    <a:lnTo>
                      <a:pt x="1611" y="784"/>
                    </a:lnTo>
                    <a:lnTo>
                      <a:pt x="1258" y="983"/>
                    </a:lnTo>
                    <a:lnTo>
                      <a:pt x="591" y="1473"/>
                    </a:lnTo>
                    <a:lnTo>
                      <a:pt x="0" y="1930"/>
                    </a:lnTo>
                    <a:lnTo>
                      <a:pt x="1" y="193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8" name="Freeform 58"/>
              <p:cNvSpPr>
                <a:spLocks/>
              </p:cNvSpPr>
              <p:nvPr/>
            </p:nvSpPr>
            <p:spPr bwMode="auto">
              <a:xfrm>
                <a:off x="1946" y="2164"/>
                <a:ext cx="119" cy="119"/>
              </a:xfrm>
              <a:custGeom>
                <a:avLst/>
                <a:gdLst>
                  <a:gd name="T0" fmla="*/ 0 w 834"/>
                  <a:gd name="T1" fmla="*/ 834 h 834"/>
                  <a:gd name="T2" fmla="*/ 368 w 834"/>
                  <a:gd name="T3" fmla="*/ 465 h 834"/>
                  <a:gd name="T4" fmla="*/ 833 w 834"/>
                  <a:gd name="T5" fmla="*/ 0 h 834"/>
                  <a:gd name="T6" fmla="*/ 834 w 834"/>
                  <a:gd name="T7" fmla="*/ 0 h 834"/>
                </a:gdLst>
                <a:ahLst/>
                <a:cxnLst>
                  <a:cxn ang="0">
                    <a:pos x="T0" y="T1"/>
                  </a:cxn>
                  <a:cxn ang="0">
                    <a:pos x="T2" y="T3"/>
                  </a:cxn>
                  <a:cxn ang="0">
                    <a:pos x="T4" y="T5"/>
                  </a:cxn>
                  <a:cxn ang="0">
                    <a:pos x="T6" y="T7"/>
                  </a:cxn>
                </a:cxnLst>
                <a:rect l="0" t="0" r="r" b="b"/>
                <a:pathLst>
                  <a:path w="834" h="834">
                    <a:moveTo>
                      <a:pt x="0" y="834"/>
                    </a:moveTo>
                    <a:lnTo>
                      <a:pt x="368" y="465"/>
                    </a:lnTo>
                    <a:lnTo>
                      <a:pt x="833" y="0"/>
                    </a:lnTo>
                    <a:lnTo>
                      <a:pt x="83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79" name="Freeform 59"/>
              <p:cNvSpPr>
                <a:spLocks/>
              </p:cNvSpPr>
              <p:nvPr/>
            </p:nvSpPr>
            <p:spPr bwMode="auto">
              <a:xfrm>
                <a:off x="1842" y="2424"/>
                <a:ext cx="15" cy="15"/>
              </a:xfrm>
              <a:custGeom>
                <a:avLst/>
                <a:gdLst>
                  <a:gd name="T0" fmla="*/ 0 w 105"/>
                  <a:gd name="T1" fmla="*/ 104 h 104"/>
                  <a:gd name="T2" fmla="*/ 104 w 105"/>
                  <a:gd name="T3" fmla="*/ 0 h 104"/>
                  <a:gd name="T4" fmla="*/ 105 w 105"/>
                  <a:gd name="T5" fmla="*/ 0 h 104"/>
                </a:gdLst>
                <a:ahLst/>
                <a:cxnLst>
                  <a:cxn ang="0">
                    <a:pos x="T0" y="T1"/>
                  </a:cxn>
                  <a:cxn ang="0">
                    <a:pos x="T2" y="T3"/>
                  </a:cxn>
                  <a:cxn ang="0">
                    <a:pos x="T4" y="T5"/>
                  </a:cxn>
                </a:cxnLst>
                <a:rect l="0" t="0" r="r" b="b"/>
                <a:pathLst>
                  <a:path w="105" h="104">
                    <a:moveTo>
                      <a:pt x="0" y="104"/>
                    </a:moveTo>
                    <a:lnTo>
                      <a:pt x="104" y="0"/>
                    </a:lnTo>
                    <a:lnTo>
                      <a:pt x="10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0" name="Freeform 60"/>
              <p:cNvSpPr>
                <a:spLocks/>
              </p:cNvSpPr>
              <p:nvPr/>
            </p:nvSpPr>
            <p:spPr bwMode="auto">
              <a:xfrm>
                <a:off x="1999" y="2112"/>
                <a:ext cx="171" cy="171"/>
              </a:xfrm>
              <a:custGeom>
                <a:avLst/>
                <a:gdLst>
                  <a:gd name="T0" fmla="*/ 0 w 1198"/>
                  <a:gd name="T1" fmla="*/ 1198 h 1198"/>
                  <a:gd name="T2" fmla="*/ 1197 w 1198"/>
                  <a:gd name="T3" fmla="*/ 0 h 1198"/>
                  <a:gd name="T4" fmla="*/ 1198 w 1198"/>
                  <a:gd name="T5" fmla="*/ 0 h 1198"/>
                </a:gdLst>
                <a:ahLst/>
                <a:cxnLst>
                  <a:cxn ang="0">
                    <a:pos x="T0" y="T1"/>
                  </a:cxn>
                  <a:cxn ang="0">
                    <a:pos x="T2" y="T3"/>
                  </a:cxn>
                  <a:cxn ang="0">
                    <a:pos x="T4" y="T5"/>
                  </a:cxn>
                </a:cxnLst>
                <a:rect l="0" t="0" r="r" b="b"/>
                <a:pathLst>
                  <a:path w="1198" h="1198">
                    <a:moveTo>
                      <a:pt x="0" y="1198"/>
                    </a:moveTo>
                    <a:lnTo>
                      <a:pt x="1197" y="0"/>
                    </a:lnTo>
                    <a:lnTo>
                      <a:pt x="119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1" name="Freeform 61"/>
              <p:cNvSpPr>
                <a:spLocks/>
              </p:cNvSpPr>
              <p:nvPr/>
            </p:nvSpPr>
            <p:spPr bwMode="auto">
              <a:xfrm>
                <a:off x="1857" y="2283"/>
                <a:ext cx="142" cy="141"/>
              </a:xfrm>
              <a:custGeom>
                <a:avLst/>
                <a:gdLst>
                  <a:gd name="T0" fmla="*/ 0 w 992"/>
                  <a:gd name="T1" fmla="*/ 990 h 990"/>
                  <a:gd name="T2" fmla="*/ 991 w 992"/>
                  <a:gd name="T3" fmla="*/ 0 h 990"/>
                  <a:gd name="T4" fmla="*/ 992 w 992"/>
                  <a:gd name="T5" fmla="*/ 0 h 990"/>
                </a:gdLst>
                <a:ahLst/>
                <a:cxnLst>
                  <a:cxn ang="0">
                    <a:pos x="T0" y="T1"/>
                  </a:cxn>
                  <a:cxn ang="0">
                    <a:pos x="T2" y="T3"/>
                  </a:cxn>
                  <a:cxn ang="0">
                    <a:pos x="T4" y="T5"/>
                  </a:cxn>
                </a:cxnLst>
                <a:rect l="0" t="0" r="r" b="b"/>
                <a:pathLst>
                  <a:path w="992" h="990">
                    <a:moveTo>
                      <a:pt x="0" y="990"/>
                    </a:moveTo>
                    <a:lnTo>
                      <a:pt x="991" y="0"/>
                    </a:lnTo>
                    <a:lnTo>
                      <a:pt x="99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2" name="Freeform 62"/>
              <p:cNvSpPr>
                <a:spLocks/>
              </p:cNvSpPr>
              <p:nvPr/>
            </p:nvSpPr>
            <p:spPr bwMode="auto">
              <a:xfrm>
                <a:off x="1869" y="2423"/>
                <a:ext cx="42" cy="42"/>
              </a:xfrm>
              <a:custGeom>
                <a:avLst/>
                <a:gdLst>
                  <a:gd name="T0" fmla="*/ 0 w 297"/>
                  <a:gd name="T1" fmla="*/ 296 h 296"/>
                  <a:gd name="T2" fmla="*/ 296 w 297"/>
                  <a:gd name="T3" fmla="*/ 0 h 296"/>
                  <a:gd name="T4" fmla="*/ 297 w 297"/>
                  <a:gd name="T5" fmla="*/ 0 h 296"/>
                </a:gdLst>
                <a:ahLst/>
                <a:cxnLst>
                  <a:cxn ang="0">
                    <a:pos x="T0" y="T1"/>
                  </a:cxn>
                  <a:cxn ang="0">
                    <a:pos x="T2" y="T3"/>
                  </a:cxn>
                  <a:cxn ang="0">
                    <a:pos x="T4" y="T5"/>
                  </a:cxn>
                </a:cxnLst>
                <a:rect l="0" t="0" r="r" b="b"/>
                <a:pathLst>
                  <a:path w="297" h="296">
                    <a:moveTo>
                      <a:pt x="0" y="296"/>
                    </a:moveTo>
                    <a:lnTo>
                      <a:pt x="296" y="0"/>
                    </a:lnTo>
                    <a:lnTo>
                      <a:pt x="29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3" name="Freeform 63"/>
              <p:cNvSpPr>
                <a:spLocks/>
              </p:cNvSpPr>
              <p:nvPr/>
            </p:nvSpPr>
            <p:spPr bwMode="auto">
              <a:xfrm>
                <a:off x="1999" y="2101"/>
                <a:ext cx="234" cy="234"/>
              </a:xfrm>
              <a:custGeom>
                <a:avLst/>
                <a:gdLst>
                  <a:gd name="T0" fmla="*/ 0 w 1639"/>
                  <a:gd name="T1" fmla="*/ 1638 h 1638"/>
                  <a:gd name="T2" fmla="*/ 1638 w 1639"/>
                  <a:gd name="T3" fmla="*/ 0 h 1638"/>
                  <a:gd name="T4" fmla="*/ 1639 w 1639"/>
                  <a:gd name="T5" fmla="*/ 0 h 1638"/>
                </a:gdLst>
                <a:ahLst/>
                <a:cxnLst>
                  <a:cxn ang="0">
                    <a:pos x="T0" y="T1"/>
                  </a:cxn>
                  <a:cxn ang="0">
                    <a:pos x="T2" y="T3"/>
                  </a:cxn>
                  <a:cxn ang="0">
                    <a:pos x="T4" y="T5"/>
                  </a:cxn>
                </a:cxnLst>
                <a:rect l="0" t="0" r="r" b="b"/>
                <a:pathLst>
                  <a:path w="1639" h="1638">
                    <a:moveTo>
                      <a:pt x="0" y="1638"/>
                    </a:moveTo>
                    <a:lnTo>
                      <a:pt x="1638" y="0"/>
                    </a:lnTo>
                    <a:lnTo>
                      <a:pt x="163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4" name="Freeform 64"/>
              <p:cNvSpPr>
                <a:spLocks/>
              </p:cNvSpPr>
              <p:nvPr/>
            </p:nvSpPr>
            <p:spPr bwMode="auto">
              <a:xfrm>
                <a:off x="1911" y="2335"/>
                <a:ext cx="88" cy="88"/>
              </a:xfrm>
              <a:custGeom>
                <a:avLst/>
                <a:gdLst>
                  <a:gd name="T0" fmla="*/ 0 w 613"/>
                  <a:gd name="T1" fmla="*/ 613 h 613"/>
                  <a:gd name="T2" fmla="*/ 612 w 613"/>
                  <a:gd name="T3" fmla="*/ 0 h 613"/>
                  <a:gd name="T4" fmla="*/ 613 w 613"/>
                  <a:gd name="T5" fmla="*/ 0 h 613"/>
                </a:gdLst>
                <a:ahLst/>
                <a:cxnLst>
                  <a:cxn ang="0">
                    <a:pos x="T0" y="T1"/>
                  </a:cxn>
                  <a:cxn ang="0">
                    <a:pos x="T2" y="T3"/>
                  </a:cxn>
                  <a:cxn ang="0">
                    <a:pos x="T4" y="T5"/>
                  </a:cxn>
                </a:cxnLst>
                <a:rect l="0" t="0" r="r" b="b"/>
                <a:pathLst>
                  <a:path w="613" h="613">
                    <a:moveTo>
                      <a:pt x="0" y="613"/>
                    </a:moveTo>
                    <a:lnTo>
                      <a:pt x="612" y="0"/>
                    </a:lnTo>
                    <a:lnTo>
                      <a:pt x="61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5" name="Freeform 65"/>
              <p:cNvSpPr>
                <a:spLocks/>
              </p:cNvSpPr>
              <p:nvPr/>
            </p:nvSpPr>
            <p:spPr bwMode="auto">
              <a:xfrm>
                <a:off x="1896" y="2423"/>
                <a:ext cx="68" cy="68"/>
              </a:xfrm>
              <a:custGeom>
                <a:avLst/>
                <a:gdLst>
                  <a:gd name="T0" fmla="*/ 0 w 478"/>
                  <a:gd name="T1" fmla="*/ 477 h 477"/>
                  <a:gd name="T2" fmla="*/ 477 w 478"/>
                  <a:gd name="T3" fmla="*/ 0 h 477"/>
                  <a:gd name="T4" fmla="*/ 478 w 478"/>
                  <a:gd name="T5" fmla="*/ 0 h 477"/>
                </a:gdLst>
                <a:ahLst/>
                <a:cxnLst>
                  <a:cxn ang="0">
                    <a:pos x="T0" y="T1"/>
                  </a:cxn>
                  <a:cxn ang="0">
                    <a:pos x="T2" y="T3"/>
                  </a:cxn>
                  <a:cxn ang="0">
                    <a:pos x="T4" y="T5"/>
                  </a:cxn>
                </a:cxnLst>
                <a:rect l="0" t="0" r="r" b="b"/>
                <a:pathLst>
                  <a:path w="478" h="477">
                    <a:moveTo>
                      <a:pt x="0" y="477"/>
                    </a:moveTo>
                    <a:lnTo>
                      <a:pt x="477" y="0"/>
                    </a:lnTo>
                    <a:lnTo>
                      <a:pt x="47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6" name="Freeform 66"/>
              <p:cNvSpPr>
                <a:spLocks/>
              </p:cNvSpPr>
              <p:nvPr/>
            </p:nvSpPr>
            <p:spPr bwMode="auto">
              <a:xfrm>
                <a:off x="1999" y="2103"/>
                <a:ext cx="284" cy="285"/>
              </a:xfrm>
              <a:custGeom>
                <a:avLst/>
                <a:gdLst>
                  <a:gd name="T0" fmla="*/ 0 w 1993"/>
                  <a:gd name="T1" fmla="*/ 1994 h 1994"/>
                  <a:gd name="T2" fmla="*/ 1992 w 1993"/>
                  <a:gd name="T3" fmla="*/ 0 h 1994"/>
                  <a:gd name="T4" fmla="*/ 1993 w 1993"/>
                  <a:gd name="T5" fmla="*/ 0 h 1994"/>
                </a:gdLst>
                <a:ahLst/>
                <a:cxnLst>
                  <a:cxn ang="0">
                    <a:pos x="T0" y="T1"/>
                  </a:cxn>
                  <a:cxn ang="0">
                    <a:pos x="T2" y="T3"/>
                  </a:cxn>
                  <a:cxn ang="0">
                    <a:pos x="T4" y="T5"/>
                  </a:cxn>
                </a:cxnLst>
                <a:rect l="0" t="0" r="r" b="b"/>
                <a:pathLst>
                  <a:path w="1993" h="1994">
                    <a:moveTo>
                      <a:pt x="0" y="1994"/>
                    </a:moveTo>
                    <a:lnTo>
                      <a:pt x="1992" y="0"/>
                    </a:lnTo>
                    <a:lnTo>
                      <a:pt x="199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7" name="Freeform 67"/>
              <p:cNvSpPr>
                <a:spLocks/>
              </p:cNvSpPr>
              <p:nvPr/>
            </p:nvSpPr>
            <p:spPr bwMode="auto">
              <a:xfrm>
                <a:off x="1964" y="2388"/>
                <a:ext cx="35" cy="35"/>
              </a:xfrm>
              <a:custGeom>
                <a:avLst/>
                <a:gdLst>
                  <a:gd name="T0" fmla="*/ 0 w 245"/>
                  <a:gd name="T1" fmla="*/ 245 h 245"/>
                  <a:gd name="T2" fmla="*/ 244 w 245"/>
                  <a:gd name="T3" fmla="*/ 0 h 245"/>
                  <a:gd name="T4" fmla="*/ 245 w 245"/>
                  <a:gd name="T5" fmla="*/ 0 h 245"/>
                </a:gdLst>
                <a:ahLst/>
                <a:cxnLst>
                  <a:cxn ang="0">
                    <a:pos x="T0" y="T1"/>
                  </a:cxn>
                  <a:cxn ang="0">
                    <a:pos x="T2" y="T3"/>
                  </a:cxn>
                  <a:cxn ang="0">
                    <a:pos x="T4" y="T5"/>
                  </a:cxn>
                </a:cxnLst>
                <a:rect l="0" t="0" r="r" b="b"/>
                <a:pathLst>
                  <a:path w="245" h="245">
                    <a:moveTo>
                      <a:pt x="0" y="245"/>
                    </a:moveTo>
                    <a:lnTo>
                      <a:pt x="244" y="0"/>
                    </a:lnTo>
                    <a:lnTo>
                      <a:pt x="245"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8" name="Freeform 68"/>
              <p:cNvSpPr>
                <a:spLocks/>
              </p:cNvSpPr>
              <p:nvPr/>
            </p:nvSpPr>
            <p:spPr bwMode="auto">
              <a:xfrm>
                <a:off x="1922" y="2441"/>
                <a:ext cx="77" cy="76"/>
              </a:xfrm>
              <a:custGeom>
                <a:avLst/>
                <a:gdLst>
                  <a:gd name="T0" fmla="*/ 0 w 537"/>
                  <a:gd name="T1" fmla="*/ 535 h 535"/>
                  <a:gd name="T2" fmla="*/ 536 w 537"/>
                  <a:gd name="T3" fmla="*/ 0 h 535"/>
                  <a:gd name="T4" fmla="*/ 537 w 537"/>
                  <a:gd name="T5" fmla="*/ 0 h 535"/>
                </a:gdLst>
                <a:ahLst/>
                <a:cxnLst>
                  <a:cxn ang="0">
                    <a:pos x="T0" y="T1"/>
                  </a:cxn>
                  <a:cxn ang="0">
                    <a:pos x="T2" y="T3"/>
                  </a:cxn>
                  <a:cxn ang="0">
                    <a:pos x="T4" y="T5"/>
                  </a:cxn>
                </a:cxnLst>
                <a:rect l="0" t="0" r="r" b="b"/>
                <a:pathLst>
                  <a:path w="537" h="535">
                    <a:moveTo>
                      <a:pt x="0" y="535"/>
                    </a:moveTo>
                    <a:lnTo>
                      <a:pt x="536" y="0"/>
                    </a:lnTo>
                    <a:lnTo>
                      <a:pt x="53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89" name="Freeform 69"/>
              <p:cNvSpPr>
                <a:spLocks/>
              </p:cNvSpPr>
              <p:nvPr/>
            </p:nvSpPr>
            <p:spPr bwMode="auto">
              <a:xfrm>
                <a:off x="2015" y="2113"/>
                <a:ext cx="311" cy="311"/>
              </a:xfrm>
              <a:custGeom>
                <a:avLst/>
                <a:gdLst>
                  <a:gd name="T0" fmla="*/ 0 w 2176"/>
                  <a:gd name="T1" fmla="*/ 2176 h 2176"/>
                  <a:gd name="T2" fmla="*/ 2175 w 2176"/>
                  <a:gd name="T3" fmla="*/ 0 h 2176"/>
                  <a:gd name="T4" fmla="*/ 2176 w 2176"/>
                  <a:gd name="T5" fmla="*/ 0 h 2176"/>
                </a:gdLst>
                <a:ahLst/>
                <a:cxnLst>
                  <a:cxn ang="0">
                    <a:pos x="T0" y="T1"/>
                  </a:cxn>
                  <a:cxn ang="0">
                    <a:pos x="T2" y="T3"/>
                  </a:cxn>
                  <a:cxn ang="0">
                    <a:pos x="T4" y="T5"/>
                  </a:cxn>
                </a:cxnLst>
                <a:rect l="0" t="0" r="r" b="b"/>
                <a:pathLst>
                  <a:path w="2176" h="2176">
                    <a:moveTo>
                      <a:pt x="0" y="2176"/>
                    </a:moveTo>
                    <a:lnTo>
                      <a:pt x="2175" y="0"/>
                    </a:lnTo>
                    <a:lnTo>
                      <a:pt x="217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0" name="Freeform 70"/>
              <p:cNvSpPr>
                <a:spLocks/>
              </p:cNvSpPr>
              <p:nvPr/>
            </p:nvSpPr>
            <p:spPr bwMode="auto">
              <a:xfrm>
                <a:off x="1999" y="2424"/>
                <a:ext cx="16" cy="17"/>
              </a:xfrm>
              <a:custGeom>
                <a:avLst/>
                <a:gdLst>
                  <a:gd name="T0" fmla="*/ 0 w 116"/>
                  <a:gd name="T1" fmla="*/ 116 h 116"/>
                  <a:gd name="T2" fmla="*/ 115 w 116"/>
                  <a:gd name="T3" fmla="*/ 0 h 116"/>
                  <a:gd name="T4" fmla="*/ 116 w 116"/>
                  <a:gd name="T5" fmla="*/ 0 h 116"/>
                </a:gdLst>
                <a:ahLst/>
                <a:cxnLst>
                  <a:cxn ang="0">
                    <a:pos x="T0" y="T1"/>
                  </a:cxn>
                  <a:cxn ang="0">
                    <a:pos x="T2" y="T3"/>
                  </a:cxn>
                  <a:cxn ang="0">
                    <a:pos x="T4" y="T5"/>
                  </a:cxn>
                </a:cxnLst>
                <a:rect l="0" t="0" r="r" b="b"/>
                <a:pathLst>
                  <a:path w="116" h="116">
                    <a:moveTo>
                      <a:pt x="0" y="116"/>
                    </a:moveTo>
                    <a:lnTo>
                      <a:pt x="115" y="0"/>
                    </a:lnTo>
                    <a:lnTo>
                      <a:pt x="116"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1" name="Freeform 71"/>
              <p:cNvSpPr>
                <a:spLocks/>
              </p:cNvSpPr>
              <p:nvPr/>
            </p:nvSpPr>
            <p:spPr bwMode="auto">
              <a:xfrm>
                <a:off x="1949" y="2493"/>
                <a:ext cx="50" cy="50"/>
              </a:xfrm>
              <a:custGeom>
                <a:avLst/>
                <a:gdLst>
                  <a:gd name="T0" fmla="*/ 0 w 350"/>
                  <a:gd name="T1" fmla="*/ 349 h 349"/>
                  <a:gd name="T2" fmla="*/ 349 w 350"/>
                  <a:gd name="T3" fmla="*/ 0 h 349"/>
                  <a:gd name="T4" fmla="*/ 350 w 350"/>
                  <a:gd name="T5" fmla="*/ 0 h 349"/>
                </a:gdLst>
                <a:ahLst/>
                <a:cxnLst>
                  <a:cxn ang="0">
                    <a:pos x="T0" y="T1"/>
                  </a:cxn>
                  <a:cxn ang="0">
                    <a:pos x="T2" y="T3"/>
                  </a:cxn>
                  <a:cxn ang="0">
                    <a:pos x="T4" y="T5"/>
                  </a:cxn>
                </a:cxnLst>
                <a:rect l="0" t="0" r="r" b="b"/>
                <a:pathLst>
                  <a:path w="350" h="349">
                    <a:moveTo>
                      <a:pt x="0" y="349"/>
                    </a:moveTo>
                    <a:lnTo>
                      <a:pt x="349" y="0"/>
                    </a:lnTo>
                    <a:lnTo>
                      <a:pt x="35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2" name="Freeform 72"/>
              <p:cNvSpPr>
                <a:spLocks/>
              </p:cNvSpPr>
              <p:nvPr/>
            </p:nvSpPr>
            <p:spPr bwMode="auto">
              <a:xfrm>
                <a:off x="2065" y="2131"/>
                <a:ext cx="296" cy="296"/>
              </a:xfrm>
              <a:custGeom>
                <a:avLst/>
                <a:gdLst>
                  <a:gd name="T0" fmla="*/ 0 w 2070"/>
                  <a:gd name="T1" fmla="*/ 2070 h 2070"/>
                  <a:gd name="T2" fmla="*/ 2069 w 2070"/>
                  <a:gd name="T3" fmla="*/ 0 h 2070"/>
                  <a:gd name="T4" fmla="*/ 2070 w 2070"/>
                  <a:gd name="T5" fmla="*/ 0 h 2070"/>
                </a:gdLst>
                <a:ahLst/>
                <a:cxnLst>
                  <a:cxn ang="0">
                    <a:pos x="T0" y="T1"/>
                  </a:cxn>
                  <a:cxn ang="0">
                    <a:pos x="T2" y="T3"/>
                  </a:cxn>
                  <a:cxn ang="0">
                    <a:pos x="T4" y="T5"/>
                  </a:cxn>
                </a:cxnLst>
                <a:rect l="0" t="0" r="r" b="b"/>
                <a:pathLst>
                  <a:path w="2070" h="2070">
                    <a:moveTo>
                      <a:pt x="0" y="2070"/>
                    </a:moveTo>
                    <a:lnTo>
                      <a:pt x="2069" y="0"/>
                    </a:lnTo>
                    <a:lnTo>
                      <a:pt x="207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3" name="Freeform 73"/>
              <p:cNvSpPr>
                <a:spLocks/>
              </p:cNvSpPr>
              <p:nvPr/>
            </p:nvSpPr>
            <p:spPr bwMode="auto">
              <a:xfrm>
                <a:off x="1999" y="2427"/>
                <a:ext cx="66" cy="66"/>
              </a:xfrm>
              <a:custGeom>
                <a:avLst/>
                <a:gdLst>
                  <a:gd name="T0" fmla="*/ 0 w 466"/>
                  <a:gd name="T1" fmla="*/ 465 h 465"/>
                  <a:gd name="T2" fmla="*/ 465 w 466"/>
                  <a:gd name="T3" fmla="*/ 0 h 465"/>
                  <a:gd name="T4" fmla="*/ 466 w 466"/>
                  <a:gd name="T5" fmla="*/ 0 h 465"/>
                </a:gdLst>
                <a:ahLst/>
                <a:cxnLst>
                  <a:cxn ang="0">
                    <a:pos x="T0" y="T1"/>
                  </a:cxn>
                  <a:cxn ang="0">
                    <a:pos x="T2" y="T3"/>
                  </a:cxn>
                  <a:cxn ang="0">
                    <a:pos x="T4" y="T5"/>
                  </a:cxn>
                </a:cxnLst>
                <a:rect l="0" t="0" r="r" b="b"/>
                <a:pathLst>
                  <a:path w="466" h="465">
                    <a:moveTo>
                      <a:pt x="0" y="465"/>
                    </a:moveTo>
                    <a:lnTo>
                      <a:pt x="465" y="0"/>
                    </a:lnTo>
                    <a:lnTo>
                      <a:pt x="46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4" name="Freeform 74"/>
              <p:cNvSpPr>
                <a:spLocks/>
              </p:cNvSpPr>
              <p:nvPr/>
            </p:nvSpPr>
            <p:spPr bwMode="auto">
              <a:xfrm>
                <a:off x="1975" y="2546"/>
                <a:ext cx="24" cy="23"/>
              </a:xfrm>
              <a:custGeom>
                <a:avLst/>
                <a:gdLst>
                  <a:gd name="T0" fmla="*/ 0 w 164"/>
                  <a:gd name="T1" fmla="*/ 163 h 163"/>
                  <a:gd name="T2" fmla="*/ 163 w 164"/>
                  <a:gd name="T3" fmla="*/ 0 h 163"/>
                  <a:gd name="T4" fmla="*/ 164 w 164"/>
                  <a:gd name="T5" fmla="*/ 0 h 163"/>
                </a:gdLst>
                <a:ahLst/>
                <a:cxnLst>
                  <a:cxn ang="0">
                    <a:pos x="T0" y="T1"/>
                  </a:cxn>
                  <a:cxn ang="0">
                    <a:pos x="T2" y="T3"/>
                  </a:cxn>
                  <a:cxn ang="0">
                    <a:pos x="T4" y="T5"/>
                  </a:cxn>
                </a:cxnLst>
                <a:rect l="0" t="0" r="r" b="b"/>
                <a:pathLst>
                  <a:path w="164" h="163">
                    <a:moveTo>
                      <a:pt x="0" y="163"/>
                    </a:moveTo>
                    <a:lnTo>
                      <a:pt x="163" y="0"/>
                    </a:lnTo>
                    <a:lnTo>
                      <a:pt x="164"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5" name="Freeform 75"/>
              <p:cNvSpPr>
                <a:spLocks/>
              </p:cNvSpPr>
              <p:nvPr/>
            </p:nvSpPr>
            <p:spPr bwMode="auto">
              <a:xfrm>
                <a:off x="2277" y="2157"/>
                <a:ext cx="111" cy="110"/>
              </a:xfrm>
              <a:custGeom>
                <a:avLst/>
                <a:gdLst>
                  <a:gd name="T0" fmla="*/ 0 w 772"/>
                  <a:gd name="T1" fmla="*/ 771 h 771"/>
                  <a:gd name="T2" fmla="*/ 770 w 772"/>
                  <a:gd name="T3" fmla="*/ 0 h 771"/>
                  <a:gd name="T4" fmla="*/ 772 w 772"/>
                  <a:gd name="T5" fmla="*/ 0 h 771"/>
                </a:gdLst>
                <a:ahLst/>
                <a:cxnLst>
                  <a:cxn ang="0">
                    <a:pos x="T0" y="T1"/>
                  </a:cxn>
                  <a:cxn ang="0">
                    <a:pos x="T2" y="T3"/>
                  </a:cxn>
                  <a:cxn ang="0">
                    <a:pos x="T4" y="T5"/>
                  </a:cxn>
                </a:cxnLst>
                <a:rect l="0" t="0" r="r" b="b"/>
                <a:pathLst>
                  <a:path w="772" h="771">
                    <a:moveTo>
                      <a:pt x="0" y="771"/>
                    </a:moveTo>
                    <a:lnTo>
                      <a:pt x="770" y="0"/>
                    </a:lnTo>
                    <a:lnTo>
                      <a:pt x="77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6" name="Freeform 76"/>
              <p:cNvSpPr>
                <a:spLocks/>
              </p:cNvSpPr>
              <p:nvPr/>
            </p:nvSpPr>
            <p:spPr bwMode="auto">
              <a:xfrm>
                <a:off x="1999" y="2267"/>
                <a:ext cx="279" cy="279"/>
              </a:xfrm>
              <a:custGeom>
                <a:avLst/>
                <a:gdLst>
                  <a:gd name="T0" fmla="*/ 0 w 1953"/>
                  <a:gd name="T1" fmla="*/ 1952 h 1952"/>
                  <a:gd name="T2" fmla="*/ 808 w 1953"/>
                  <a:gd name="T3" fmla="*/ 1144 h 1952"/>
                  <a:gd name="T4" fmla="*/ 1951 w 1953"/>
                  <a:gd name="T5" fmla="*/ 0 h 1952"/>
                  <a:gd name="T6" fmla="*/ 1953 w 1953"/>
                  <a:gd name="T7" fmla="*/ 0 h 1952"/>
                </a:gdLst>
                <a:ahLst/>
                <a:cxnLst>
                  <a:cxn ang="0">
                    <a:pos x="T0" y="T1"/>
                  </a:cxn>
                  <a:cxn ang="0">
                    <a:pos x="T2" y="T3"/>
                  </a:cxn>
                  <a:cxn ang="0">
                    <a:pos x="T4" y="T5"/>
                  </a:cxn>
                  <a:cxn ang="0">
                    <a:pos x="T6" y="T7"/>
                  </a:cxn>
                </a:cxnLst>
                <a:rect l="0" t="0" r="r" b="b"/>
                <a:pathLst>
                  <a:path w="1953" h="1952">
                    <a:moveTo>
                      <a:pt x="0" y="1952"/>
                    </a:moveTo>
                    <a:lnTo>
                      <a:pt x="808" y="1144"/>
                    </a:lnTo>
                    <a:lnTo>
                      <a:pt x="1951" y="0"/>
                    </a:lnTo>
                    <a:lnTo>
                      <a:pt x="195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7" name="Freeform 77"/>
              <p:cNvSpPr>
                <a:spLocks/>
              </p:cNvSpPr>
              <p:nvPr/>
            </p:nvSpPr>
            <p:spPr bwMode="auto">
              <a:xfrm>
                <a:off x="2002" y="2435"/>
                <a:ext cx="160" cy="160"/>
              </a:xfrm>
              <a:custGeom>
                <a:avLst/>
                <a:gdLst>
                  <a:gd name="T0" fmla="*/ 0 w 1120"/>
                  <a:gd name="T1" fmla="*/ 1119 h 1119"/>
                  <a:gd name="T2" fmla="*/ 1119 w 1120"/>
                  <a:gd name="T3" fmla="*/ 0 h 1119"/>
                  <a:gd name="T4" fmla="*/ 1120 w 1120"/>
                  <a:gd name="T5" fmla="*/ 0 h 1119"/>
                </a:gdLst>
                <a:ahLst/>
                <a:cxnLst>
                  <a:cxn ang="0">
                    <a:pos x="T0" y="T1"/>
                  </a:cxn>
                  <a:cxn ang="0">
                    <a:pos x="T2" y="T3"/>
                  </a:cxn>
                  <a:cxn ang="0">
                    <a:pos x="T4" y="T5"/>
                  </a:cxn>
                </a:cxnLst>
                <a:rect l="0" t="0" r="r" b="b"/>
                <a:pathLst>
                  <a:path w="1120" h="1119">
                    <a:moveTo>
                      <a:pt x="0" y="1119"/>
                    </a:moveTo>
                    <a:lnTo>
                      <a:pt x="1119" y="0"/>
                    </a:lnTo>
                    <a:lnTo>
                      <a:pt x="112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8" name="Freeform 78"/>
              <p:cNvSpPr>
                <a:spLocks/>
              </p:cNvSpPr>
              <p:nvPr/>
            </p:nvSpPr>
            <p:spPr bwMode="auto">
              <a:xfrm>
                <a:off x="2167" y="2189"/>
                <a:ext cx="241" cy="241"/>
              </a:xfrm>
              <a:custGeom>
                <a:avLst/>
                <a:gdLst>
                  <a:gd name="T0" fmla="*/ 0 w 1683"/>
                  <a:gd name="T1" fmla="*/ 1683 h 1683"/>
                  <a:gd name="T2" fmla="*/ 1681 w 1683"/>
                  <a:gd name="T3" fmla="*/ 0 h 1683"/>
                  <a:gd name="T4" fmla="*/ 1683 w 1683"/>
                  <a:gd name="T5" fmla="*/ 0 h 1683"/>
                </a:gdLst>
                <a:ahLst/>
                <a:cxnLst>
                  <a:cxn ang="0">
                    <a:pos x="T0" y="T1"/>
                  </a:cxn>
                  <a:cxn ang="0">
                    <a:pos x="T2" y="T3"/>
                  </a:cxn>
                  <a:cxn ang="0">
                    <a:pos x="T4" y="T5"/>
                  </a:cxn>
                </a:cxnLst>
                <a:rect l="0" t="0" r="r" b="b"/>
                <a:pathLst>
                  <a:path w="1683" h="1683">
                    <a:moveTo>
                      <a:pt x="0" y="1683"/>
                    </a:moveTo>
                    <a:lnTo>
                      <a:pt x="1681" y="0"/>
                    </a:lnTo>
                    <a:lnTo>
                      <a:pt x="168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399" name="Freeform 79"/>
              <p:cNvSpPr>
                <a:spLocks/>
              </p:cNvSpPr>
              <p:nvPr/>
            </p:nvSpPr>
            <p:spPr bwMode="auto">
              <a:xfrm>
                <a:off x="2162" y="2430"/>
                <a:ext cx="5" cy="5"/>
              </a:xfrm>
              <a:custGeom>
                <a:avLst/>
                <a:gdLst>
                  <a:gd name="T0" fmla="*/ 0 w 38"/>
                  <a:gd name="T1" fmla="*/ 37 h 37"/>
                  <a:gd name="T2" fmla="*/ 37 w 38"/>
                  <a:gd name="T3" fmla="*/ 0 h 37"/>
                  <a:gd name="T4" fmla="*/ 38 w 38"/>
                  <a:gd name="T5" fmla="*/ 0 h 37"/>
                </a:gdLst>
                <a:ahLst/>
                <a:cxnLst>
                  <a:cxn ang="0">
                    <a:pos x="T0" y="T1"/>
                  </a:cxn>
                  <a:cxn ang="0">
                    <a:pos x="T2" y="T3"/>
                  </a:cxn>
                  <a:cxn ang="0">
                    <a:pos x="T4" y="T5"/>
                  </a:cxn>
                </a:cxnLst>
                <a:rect l="0" t="0" r="r" b="b"/>
                <a:pathLst>
                  <a:path w="38" h="37">
                    <a:moveTo>
                      <a:pt x="0" y="37"/>
                    </a:moveTo>
                    <a:lnTo>
                      <a:pt x="37" y="0"/>
                    </a:lnTo>
                    <a:lnTo>
                      <a:pt x="3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0" name="Freeform 80"/>
              <p:cNvSpPr>
                <a:spLocks/>
              </p:cNvSpPr>
              <p:nvPr/>
            </p:nvSpPr>
            <p:spPr bwMode="auto">
              <a:xfrm>
                <a:off x="2029" y="2592"/>
                <a:ext cx="28" cy="29"/>
              </a:xfrm>
              <a:custGeom>
                <a:avLst/>
                <a:gdLst>
                  <a:gd name="T0" fmla="*/ 0 w 199"/>
                  <a:gd name="T1" fmla="*/ 199 h 199"/>
                  <a:gd name="T2" fmla="*/ 198 w 199"/>
                  <a:gd name="T3" fmla="*/ 0 h 199"/>
                  <a:gd name="T4" fmla="*/ 199 w 199"/>
                  <a:gd name="T5" fmla="*/ 0 h 199"/>
                </a:gdLst>
                <a:ahLst/>
                <a:cxnLst>
                  <a:cxn ang="0">
                    <a:pos x="T0" y="T1"/>
                  </a:cxn>
                  <a:cxn ang="0">
                    <a:pos x="T2" y="T3"/>
                  </a:cxn>
                  <a:cxn ang="0">
                    <a:pos x="T4" y="T5"/>
                  </a:cxn>
                </a:cxnLst>
                <a:rect l="0" t="0" r="r" b="b"/>
                <a:pathLst>
                  <a:path w="199" h="199">
                    <a:moveTo>
                      <a:pt x="0" y="199"/>
                    </a:moveTo>
                    <a:lnTo>
                      <a:pt x="198" y="0"/>
                    </a:lnTo>
                    <a:lnTo>
                      <a:pt x="19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1" name="Freeform 81"/>
              <p:cNvSpPr>
                <a:spLocks/>
              </p:cNvSpPr>
              <p:nvPr/>
            </p:nvSpPr>
            <p:spPr bwMode="auto">
              <a:xfrm>
                <a:off x="2209" y="2228"/>
                <a:ext cx="212" cy="213"/>
              </a:xfrm>
              <a:custGeom>
                <a:avLst/>
                <a:gdLst>
                  <a:gd name="T0" fmla="*/ 0 w 1488"/>
                  <a:gd name="T1" fmla="*/ 1489 h 1489"/>
                  <a:gd name="T2" fmla="*/ 1487 w 1488"/>
                  <a:gd name="T3" fmla="*/ 0 h 1489"/>
                  <a:gd name="T4" fmla="*/ 1488 w 1488"/>
                  <a:gd name="T5" fmla="*/ 0 h 1489"/>
                </a:gdLst>
                <a:ahLst/>
                <a:cxnLst>
                  <a:cxn ang="0">
                    <a:pos x="T0" y="T1"/>
                  </a:cxn>
                  <a:cxn ang="0">
                    <a:pos x="T2" y="T3"/>
                  </a:cxn>
                  <a:cxn ang="0">
                    <a:pos x="T4" y="T5"/>
                  </a:cxn>
                </a:cxnLst>
                <a:rect l="0" t="0" r="r" b="b"/>
                <a:pathLst>
                  <a:path w="1488" h="1489">
                    <a:moveTo>
                      <a:pt x="0" y="1489"/>
                    </a:moveTo>
                    <a:lnTo>
                      <a:pt x="1487" y="0"/>
                    </a:lnTo>
                    <a:lnTo>
                      <a:pt x="148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2" name="Freeform 82"/>
              <p:cNvSpPr>
                <a:spLocks/>
              </p:cNvSpPr>
              <p:nvPr/>
            </p:nvSpPr>
            <p:spPr bwMode="auto">
              <a:xfrm>
                <a:off x="2057" y="2441"/>
                <a:ext cx="152" cy="151"/>
              </a:xfrm>
              <a:custGeom>
                <a:avLst/>
                <a:gdLst>
                  <a:gd name="T0" fmla="*/ 0 w 1063"/>
                  <a:gd name="T1" fmla="*/ 1061 h 1061"/>
                  <a:gd name="T2" fmla="*/ 1062 w 1063"/>
                  <a:gd name="T3" fmla="*/ 0 h 1061"/>
                  <a:gd name="T4" fmla="*/ 1063 w 1063"/>
                  <a:gd name="T5" fmla="*/ 0 h 1061"/>
                </a:gdLst>
                <a:ahLst/>
                <a:cxnLst>
                  <a:cxn ang="0">
                    <a:pos x="T0" y="T1"/>
                  </a:cxn>
                  <a:cxn ang="0">
                    <a:pos x="T2" y="T3"/>
                  </a:cxn>
                  <a:cxn ang="0">
                    <a:pos x="T4" y="T5"/>
                  </a:cxn>
                </a:cxnLst>
                <a:rect l="0" t="0" r="r" b="b"/>
                <a:pathLst>
                  <a:path w="1063" h="1061">
                    <a:moveTo>
                      <a:pt x="0" y="1061"/>
                    </a:moveTo>
                    <a:lnTo>
                      <a:pt x="1062" y="0"/>
                    </a:lnTo>
                    <a:lnTo>
                      <a:pt x="106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3" name="Freeform 83"/>
              <p:cNvSpPr>
                <a:spLocks/>
              </p:cNvSpPr>
              <p:nvPr/>
            </p:nvSpPr>
            <p:spPr bwMode="auto">
              <a:xfrm>
                <a:off x="2055" y="2642"/>
                <a:ext cx="5" cy="5"/>
              </a:xfrm>
              <a:custGeom>
                <a:avLst/>
                <a:gdLst>
                  <a:gd name="T0" fmla="*/ 0 w 36"/>
                  <a:gd name="T1" fmla="*/ 35 h 35"/>
                  <a:gd name="T2" fmla="*/ 35 w 36"/>
                  <a:gd name="T3" fmla="*/ 0 h 35"/>
                  <a:gd name="T4" fmla="*/ 36 w 36"/>
                  <a:gd name="T5" fmla="*/ 0 h 35"/>
                </a:gdLst>
                <a:ahLst/>
                <a:cxnLst>
                  <a:cxn ang="0">
                    <a:pos x="T0" y="T1"/>
                  </a:cxn>
                  <a:cxn ang="0">
                    <a:pos x="T2" y="T3"/>
                  </a:cxn>
                  <a:cxn ang="0">
                    <a:pos x="T4" y="T5"/>
                  </a:cxn>
                </a:cxnLst>
                <a:rect l="0" t="0" r="r" b="b"/>
                <a:pathLst>
                  <a:path w="36" h="35">
                    <a:moveTo>
                      <a:pt x="0" y="35"/>
                    </a:moveTo>
                    <a:lnTo>
                      <a:pt x="35" y="0"/>
                    </a:lnTo>
                    <a:lnTo>
                      <a:pt x="3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4" name="Freeform 84"/>
              <p:cNvSpPr>
                <a:spLocks/>
              </p:cNvSpPr>
              <p:nvPr/>
            </p:nvSpPr>
            <p:spPr bwMode="auto">
              <a:xfrm>
                <a:off x="2254" y="2272"/>
                <a:ext cx="176" cy="176"/>
              </a:xfrm>
              <a:custGeom>
                <a:avLst/>
                <a:gdLst>
                  <a:gd name="T0" fmla="*/ 0 w 1229"/>
                  <a:gd name="T1" fmla="*/ 1228 h 1228"/>
                  <a:gd name="T2" fmla="*/ 1227 w 1229"/>
                  <a:gd name="T3" fmla="*/ 0 h 1228"/>
                  <a:gd name="T4" fmla="*/ 1229 w 1229"/>
                  <a:gd name="T5" fmla="*/ 0 h 1228"/>
                </a:gdLst>
                <a:ahLst/>
                <a:cxnLst>
                  <a:cxn ang="0">
                    <a:pos x="T0" y="T1"/>
                  </a:cxn>
                  <a:cxn ang="0">
                    <a:pos x="T2" y="T3"/>
                  </a:cxn>
                  <a:cxn ang="0">
                    <a:pos x="T4" y="T5"/>
                  </a:cxn>
                </a:cxnLst>
                <a:rect l="0" t="0" r="r" b="b"/>
                <a:pathLst>
                  <a:path w="1229" h="1228">
                    <a:moveTo>
                      <a:pt x="0" y="1228"/>
                    </a:moveTo>
                    <a:lnTo>
                      <a:pt x="1227" y="0"/>
                    </a:lnTo>
                    <a:lnTo>
                      <a:pt x="122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5" name="Freeform 85"/>
              <p:cNvSpPr>
                <a:spLocks/>
              </p:cNvSpPr>
              <p:nvPr/>
            </p:nvSpPr>
            <p:spPr bwMode="auto">
              <a:xfrm>
                <a:off x="2060" y="2448"/>
                <a:ext cx="194" cy="194"/>
              </a:xfrm>
              <a:custGeom>
                <a:avLst/>
                <a:gdLst>
                  <a:gd name="T0" fmla="*/ 0 w 1358"/>
                  <a:gd name="T1" fmla="*/ 1358 h 1358"/>
                  <a:gd name="T2" fmla="*/ 1357 w 1358"/>
                  <a:gd name="T3" fmla="*/ 0 h 1358"/>
                  <a:gd name="T4" fmla="*/ 1358 w 1358"/>
                  <a:gd name="T5" fmla="*/ 0 h 1358"/>
                </a:gdLst>
                <a:ahLst/>
                <a:cxnLst>
                  <a:cxn ang="0">
                    <a:pos x="T0" y="T1"/>
                  </a:cxn>
                  <a:cxn ang="0">
                    <a:pos x="T2" y="T3"/>
                  </a:cxn>
                  <a:cxn ang="0">
                    <a:pos x="T4" y="T5"/>
                  </a:cxn>
                </a:cxnLst>
                <a:rect l="0" t="0" r="r" b="b"/>
                <a:pathLst>
                  <a:path w="1358" h="1358">
                    <a:moveTo>
                      <a:pt x="0" y="1358"/>
                    </a:moveTo>
                    <a:lnTo>
                      <a:pt x="1357" y="0"/>
                    </a:lnTo>
                    <a:lnTo>
                      <a:pt x="135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6" name="Freeform 86"/>
              <p:cNvSpPr>
                <a:spLocks/>
              </p:cNvSpPr>
              <p:nvPr/>
            </p:nvSpPr>
            <p:spPr bwMode="auto">
              <a:xfrm>
                <a:off x="2082" y="2660"/>
                <a:ext cx="12" cy="13"/>
              </a:xfrm>
              <a:custGeom>
                <a:avLst/>
                <a:gdLst>
                  <a:gd name="T0" fmla="*/ 0 w 87"/>
                  <a:gd name="T1" fmla="*/ 87 h 87"/>
                  <a:gd name="T2" fmla="*/ 86 w 87"/>
                  <a:gd name="T3" fmla="*/ 0 h 87"/>
                  <a:gd name="T4" fmla="*/ 87 w 87"/>
                  <a:gd name="T5" fmla="*/ 0 h 87"/>
                </a:gdLst>
                <a:ahLst/>
                <a:cxnLst>
                  <a:cxn ang="0">
                    <a:pos x="T0" y="T1"/>
                  </a:cxn>
                  <a:cxn ang="0">
                    <a:pos x="T2" y="T3"/>
                  </a:cxn>
                  <a:cxn ang="0">
                    <a:pos x="T4" y="T5"/>
                  </a:cxn>
                </a:cxnLst>
                <a:rect l="0" t="0" r="r" b="b"/>
                <a:pathLst>
                  <a:path w="87" h="87">
                    <a:moveTo>
                      <a:pt x="0" y="87"/>
                    </a:moveTo>
                    <a:lnTo>
                      <a:pt x="86" y="0"/>
                    </a:lnTo>
                    <a:lnTo>
                      <a:pt x="8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7" name="Freeform 87"/>
              <p:cNvSpPr>
                <a:spLocks/>
              </p:cNvSpPr>
              <p:nvPr/>
            </p:nvSpPr>
            <p:spPr bwMode="auto">
              <a:xfrm>
                <a:off x="2299" y="2321"/>
                <a:ext cx="134" cy="135"/>
              </a:xfrm>
              <a:custGeom>
                <a:avLst/>
                <a:gdLst>
                  <a:gd name="T0" fmla="*/ 0 w 940"/>
                  <a:gd name="T1" fmla="*/ 941 h 941"/>
                  <a:gd name="T2" fmla="*/ 939 w 940"/>
                  <a:gd name="T3" fmla="*/ 0 h 941"/>
                  <a:gd name="T4" fmla="*/ 940 w 940"/>
                  <a:gd name="T5" fmla="*/ 0 h 941"/>
                </a:gdLst>
                <a:ahLst/>
                <a:cxnLst>
                  <a:cxn ang="0">
                    <a:pos x="T0" y="T1"/>
                  </a:cxn>
                  <a:cxn ang="0">
                    <a:pos x="T2" y="T3"/>
                  </a:cxn>
                  <a:cxn ang="0">
                    <a:pos x="T4" y="T5"/>
                  </a:cxn>
                </a:cxnLst>
                <a:rect l="0" t="0" r="r" b="b"/>
                <a:pathLst>
                  <a:path w="940" h="941">
                    <a:moveTo>
                      <a:pt x="0" y="941"/>
                    </a:moveTo>
                    <a:lnTo>
                      <a:pt x="939" y="0"/>
                    </a:lnTo>
                    <a:lnTo>
                      <a:pt x="94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8" name="Freeform 88"/>
              <p:cNvSpPr>
                <a:spLocks/>
              </p:cNvSpPr>
              <p:nvPr/>
            </p:nvSpPr>
            <p:spPr bwMode="auto">
              <a:xfrm>
                <a:off x="2094" y="2456"/>
                <a:ext cx="205" cy="204"/>
              </a:xfrm>
              <a:custGeom>
                <a:avLst/>
                <a:gdLst>
                  <a:gd name="T0" fmla="*/ 0 w 1432"/>
                  <a:gd name="T1" fmla="*/ 1431 h 1431"/>
                  <a:gd name="T2" fmla="*/ 1431 w 1432"/>
                  <a:gd name="T3" fmla="*/ 0 h 1431"/>
                  <a:gd name="T4" fmla="*/ 1432 w 1432"/>
                  <a:gd name="T5" fmla="*/ 0 h 1431"/>
                </a:gdLst>
                <a:ahLst/>
                <a:cxnLst>
                  <a:cxn ang="0">
                    <a:pos x="T0" y="T1"/>
                  </a:cxn>
                  <a:cxn ang="0">
                    <a:pos x="T2" y="T3"/>
                  </a:cxn>
                  <a:cxn ang="0">
                    <a:pos x="T4" y="T5"/>
                  </a:cxn>
                </a:cxnLst>
                <a:rect l="0" t="0" r="r" b="b"/>
                <a:pathLst>
                  <a:path w="1432" h="1431">
                    <a:moveTo>
                      <a:pt x="0" y="1431"/>
                    </a:moveTo>
                    <a:lnTo>
                      <a:pt x="1431" y="0"/>
                    </a:lnTo>
                    <a:lnTo>
                      <a:pt x="143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09" name="Freeform 89"/>
              <p:cNvSpPr>
                <a:spLocks/>
              </p:cNvSpPr>
              <p:nvPr/>
            </p:nvSpPr>
            <p:spPr bwMode="auto">
              <a:xfrm>
                <a:off x="2109" y="2679"/>
                <a:ext cx="19" cy="20"/>
              </a:xfrm>
              <a:custGeom>
                <a:avLst/>
                <a:gdLst>
                  <a:gd name="T0" fmla="*/ 0 w 138"/>
                  <a:gd name="T1" fmla="*/ 139 h 139"/>
                  <a:gd name="T2" fmla="*/ 137 w 138"/>
                  <a:gd name="T3" fmla="*/ 0 h 139"/>
                  <a:gd name="T4" fmla="*/ 138 w 138"/>
                  <a:gd name="T5" fmla="*/ 0 h 139"/>
                </a:gdLst>
                <a:ahLst/>
                <a:cxnLst>
                  <a:cxn ang="0">
                    <a:pos x="T0" y="T1"/>
                  </a:cxn>
                  <a:cxn ang="0">
                    <a:pos x="T2" y="T3"/>
                  </a:cxn>
                  <a:cxn ang="0">
                    <a:pos x="T4" y="T5"/>
                  </a:cxn>
                </a:cxnLst>
                <a:rect l="0" t="0" r="r" b="b"/>
                <a:pathLst>
                  <a:path w="138" h="139">
                    <a:moveTo>
                      <a:pt x="0" y="139"/>
                    </a:moveTo>
                    <a:lnTo>
                      <a:pt x="137" y="0"/>
                    </a:lnTo>
                    <a:lnTo>
                      <a:pt x="13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0" name="Freeform 90"/>
              <p:cNvSpPr>
                <a:spLocks/>
              </p:cNvSpPr>
              <p:nvPr/>
            </p:nvSpPr>
            <p:spPr bwMode="auto">
              <a:xfrm>
                <a:off x="2342" y="2375"/>
                <a:ext cx="90" cy="90"/>
              </a:xfrm>
              <a:custGeom>
                <a:avLst/>
                <a:gdLst>
                  <a:gd name="T0" fmla="*/ 0 w 629"/>
                  <a:gd name="T1" fmla="*/ 629 h 629"/>
                  <a:gd name="T2" fmla="*/ 628 w 629"/>
                  <a:gd name="T3" fmla="*/ 0 h 629"/>
                  <a:gd name="T4" fmla="*/ 629 w 629"/>
                  <a:gd name="T5" fmla="*/ 0 h 629"/>
                </a:gdLst>
                <a:ahLst/>
                <a:cxnLst>
                  <a:cxn ang="0">
                    <a:pos x="T0" y="T1"/>
                  </a:cxn>
                  <a:cxn ang="0">
                    <a:pos x="T2" y="T3"/>
                  </a:cxn>
                  <a:cxn ang="0">
                    <a:pos x="T4" y="T5"/>
                  </a:cxn>
                </a:cxnLst>
                <a:rect l="0" t="0" r="r" b="b"/>
                <a:pathLst>
                  <a:path w="629" h="629">
                    <a:moveTo>
                      <a:pt x="0" y="629"/>
                    </a:moveTo>
                    <a:lnTo>
                      <a:pt x="628" y="0"/>
                    </a:lnTo>
                    <a:lnTo>
                      <a:pt x="62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1" name="Freeform 91"/>
              <p:cNvSpPr>
                <a:spLocks/>
              </p:cNvSpPr>
              <p:nvPr/>
            </p:nvSpPr>
            <p:spPr bwMode="auto">
              <a:xfrm>
                <a:off x="2128" y="2465"/>
                <a:ext cx="214" cy="214"/>
              </a:xfrm>
              <a:custGeom>
                <a:avLst/>
                <a:gdLst>
                  <a:gd name="T0" fmla="*/ 0 w 1498"/>
                  <a:gd name="T1" fmla="*/ 1497 h 1497"/>
                  <a:gd name="T2" fmla="*/ 1497 w 1498"/>
                  <a:gd name="T3" fmla="*/ 0 h 1497"/>
                  <a:gd name="T4" fmla="*/ 1498 w 1498"/>
                  <a:gd name="T5" fmla="*/ 0 h 1497"/>
                </a:gdLst>
                <a:ahLst/>
                <a:cxnLst>
                  <a:cxn ang="0">
                    <a:pos x="T0" y="T1"/>
                  </a:cxn>
                  <a:cxn ang="0">
                    <a:pos x="T2" y="T3"/>
                  </a:cxn>
                  <a:cxn ang="0">
                    <a:pos x="T4" y="T5"/>
                  </a:cxn>
                </a:cxnLst>
                <a:rect l="0" t="0" r="r" b="b"/>
                <a:pathLst>
                  <a:path w="1498" h="1497">
                    <a:moveTo>
                      <a:pt x="0" y="1497"/>
                    </a:moveTo>
                    <a:lnTo>
                      <a:pt x="1497" y="0"/>
                    </a:lnTo>
                    <a:lnTo>
                      <a:pt x="149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2" name="Freeform 92"/>
              <p:cNvSpPr>
                <a:spLocks/>
              </p:cNvSpPr>
              <p:nvPr/>
            </p:nvSpPr>
            <p:spPr bwMode="auto">
              <a:xfrm>
                <a:off x="2135" y="2697"/>
                <a:ext cx="27" cy="27"/>
              </a:xfrm>
              <a:custGeom>
                <a:avLst/>
                <a:gdLst>
                  <a:gd name="T0" fmla="*/ 0 w 191"/>
                  <a:gd name="T1" fmla="*/ 190 h 190"/>
                  <a:gd name="T2" fmla="*/ 190 w 191"/>
                  <a:gd name="T3" fmla="*/ 0 h 190"/>
                  <a:gd name="T4" fmla="*/ 191 w 191"/>
                  <a:gd name="T5" fmla="*/ 0 h 190"/>
                </a:gdLst>
                <a:ahLst/>
                <a:cxnLst>
                  <a:cxn ang="0">
                    <a:pos x="T0" y="T1"/>
                  </a:cxn>
                  <a:cxn ang="0">
                    <a:pos x="T2" y="T3"/>
                  </a:cxn>
                  <a:cxn ang="0">
                    <a:pos x="T4" y="T5"/>
                  </a:cxn>
                </a:cxnLst>
                <a:rect l="0" t="0" r="r" b="b"/>
                <a:pathLst>
                  <a:path w="191" h="190">
                    <a:moveTo>
                      <a:pt x="0" y="190"/>
                    </a:moveTo>
                    <a:lnTo>
                      <a:pt x="190" y="0"/>
                    </a:lnTo>
                    <a:lnTo>
                      <a:pt x="19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3" name="Freeform 93"/>
              <p:cNvSpPr>
                <a:spLocks/>
              </p:cNvSpPr>
              <p:nvPr/>
            </p:nvSpPr>
            <p:spPr bwMode="auto">
              <a:xfrm>
                <a:off x="2384" y="2433"/>
                <a:ext cx="43" cy="42"/>
              </a:xfrm>
              <a:custGeom>
                <a:avLst/>
                <a:gdLst>
                  <a:gd name="T0" fmla="*/ 0 w 299"/>
                  <a:gd name="T1" fmla="*/ 297 h 297"/>
                  <a:gd name="T2" fmla="*/ 298 w 299"/>
                  <a:gd name="T3" fmla="*/ 0 h 297"/>
                  <a:gd name="T4" fmla="*/ 299 w 299"/>
                  <a:gd name="T5" fmla="*/ 0 h 297"/>
                </a:gdLst>
                <a:ahLst/>
                <a:cxnLst>
                  <a:cxn ang="0">
                    <a:pos x="T0" y="T1"/>
                  </a:cxn>
                  <a:cxn ang="0">
                    <a:pos x="T2" y="T3"/>
                  </a:cxn>
                  <a:cxn ang="0">
                    <a:pos x="T4" y="T5"/>
                  </a:cxn>
                </a:cxnLst>
                <a:rect l="0" t="0" r="r" b="b"/>
                <a:pathLst>
                  <a:path w="299" h="297">
                    <a:moveTo>
                      <a:pt x="0" y="297"/>
                    </a:moveTo>
                    <a:lnTo>
                      <a:pt x="298" y="0"/>
                    </a:lnTo>
                    <a:lnTo>
                      <a:pt x="29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4" name="Freeform 94"/>
              <p:cNvSpPr>
                <a:spLocks/>
              </p:cNvSpPr>
              <p:nvPr/>
            </p:nvSpPr>
            <p:spPr bwMode="auto">
              <a:xfrm>
                <a:off x="2162" y="2475"/>
                <a:ext cx="222" cy="222"/>
              </a:xfrm>
              <a:custGeom>
                <a:avLst/>
                <a:gdLst>
                  <a:gd name="T0" fmla="*/ 0 w 1555"/>
                  <a:gd name="T1" fmla="*/ 1554 h 1554"/>
                  <a:gd name="T2" fmla="*/ 1554 w 1555"/>
                  <a:gd name="T3" fmla="*/ 0 h 1554"/>
                  <a:gd name="T4" fmla="*/ 1555 w 1555"/>
                  <a:gd name="T5" fmla="*/ 0 h 1554"/>
                </a:gdLst>
                <a:ahLst/>
                <a:cxnLst>
                  <a:cxn ang="0">
                    <a:pos x="T0" y="T1"/>
                  </a:cxn>
                  <a:cxn ang="0">
                    <a:pos x="T2" y="T3"/>
                  </a:cxn>
                  <a:cxn ang="0">
                    <a:pos x="T4" y="T5"/>
                  </a:cxn>
                </a:cxnLst>
                <a:rect l="0" t="0" r="r" b="b"/>
                <a:pathLst>
                  <a:path w="1555" h="1554">
                    <a:moveTo>
                      <a:pt x="0" y="1554"/>
                    </a:moveTo>
                    <a:lnTo>
                      <a:pt x="1554" y="0"/>
                    </a:lnTo>
                    <a:lnTo>
                      <a:pt x="155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5" name="Freeform 95"/>
              <p:cNvSpPr>
                <a:spLocks/>
              </p:cNvSpPr>
              <p:nvPr/>
            </p:nvSpPr>
            <p:spPr bwMode="auto">
              <a:xfrm>
                <a:off x="2162" y="2495"/>
                <a:ext cx="255" cy="255"/>
              </a:xfrm>
              <a:custGeom>
                <a:avLst/>
                <a:gdLst>
                  <a:gd name="T0" fmla="*/ 0 w 1788"/>
                  <a:gd name="T1" fmla="*/ 1788 h 1788"/>
                  <a:gd name="T2" fmla="*/ 241 w 1788"/>
                  <a:gd name="T3" fmla="*/ 1547 h 1788"/>
                  <a:gd name="T4" fmla="*/ 1787 w 1788"/>
                  <a:gd name="T5" fmla="*/ 0 h 1788"/>
                  <a:gd name="T6" fmla="*/ 1788 w 1788"/>
                  <a:gd name="T7" fmla="*/ 0 h 1788"/>
                </a:gdLst>
                <a:ahLst/>
                <a:cxnLst>
                  <a:cxn ang="0">
                    <a:pos x="T0" y="T1"/>
                  </a:cxn>
                  <a:cxn ang="0">
                    <a:pos x="T2" y="T3"/>
                  </a:cxn>
                  <a:cxn ang="0">
                    <a:pos x="T4" y="T5"/>
                  </a:cxn>
                  <a:cxn ang="0">
                    <a:pos x="T6" y="T7"/>
                  </a:cxn>
                </a:cxnLst>
                <a:rect l="0" t="0" r="r" b="b"/>
                <a:pathLst>
                  <a:path w="1788" h="1788">
                    <a:moveTo>
                      <a:pt x="0" y="1788"/>
                    </a:moveTo>
                    <a:lnTo>
                      <a:pt x="241" y="1547"/>
                    </a:lnTo>
                    <a:lnTo>
                      <a:pt x="1787" y="0"/>
                    </a:lnTo>
                    <a:lnTo>
                      <a:pt x="178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6" name="Freeform 96"/>
              <p:cNvSpPr>
                <a:spLocks/>
              </p:cNvSpPr>
              <p:nvPr/>
            </p:nvSpPr>
            <p:spPr bwMode="auto">
              <a:xfrm>
                <a:off x="2188" y="2563"/>
                <a:ext cx="214" cy="213"/>
              </a:xfrm>
              <a:custGeom>
                <a:avLst/>
                <a:gdLst>
                  <a:gd name="T0" fmla="*/ 0 w 1494"/>
                  <a:gd name="T1" fmla="*/ 1493 h 1493"/>
                  <a:gd name="T2" fmla="*/ 293 w 1494"/>
                  <a:gd name="T3" fmla="*/ 1200 h 1493"/>
                  <a:gd name="T4" fmla="*/ 1493 w 1494"/>
                  <a:gd name="T5" fmla="*/ 0 h 1493"/>
                  <a:gd name="T6" fmla="*/ 1494 w 1494"/>
                  <a:gd name="T7" fmla="*/ 0 h 1493"/>
                </a:gdLst>
                <a:ahLst/>
                <a:cxnLst>
                  <a:cxn ang="0">
                    <a:pos x="T0" y="T1"/>
                  </a:cxn>
                  <a:cxn ang="0">
                    <a:pos x="T2" y="T3"/>
                  </a:cxn>
                  <a:cxn ang="0">
                    <a:pos x="T4" y="T5"/>
                  </a:cxn>
                  <a:cxn ang="0">
                    <a:pos x="T6" y="T7"/>
                  </a:cxn>
                </a:cxnLst>
                <a:rect l="0" t="0" r="r" b="b"/>
                <a:pathLst>
                  <a:path w="1494" h="1493">
                    <a:moveTo>
                      <a:pt x="0" y="1493"/>
                    </a:moveTo>
                    <a:lnTo>
                      <a:pt x="293" y="1200"/>
                    </a:lnTo>
                    <a:lnTo>
                      <a:pt x="1493" y="0"/>
                    </a:lnTo>
                    <a:lnTo>
                      <a:pt x="149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7" name="Freeform 97"/>
              <p:cNvSpPr>
                <a:spLocks/>
              </p:cNvSpPr>
              <p:nvPr/>
            </p:nvSpPr>
            <p:spPr bwMode="auto">
              <a:xfrm>
                <a:off x="2215" y="2639"/>
                <a:ext cx="164" cy="163"/>
              </a:xfrm>
              <a:custGeom>
                <a:avLst/>
                <a:gdLst>
                  <a:gd name="T0" fmla="*/ 0 w 1146"/>
                  <a:gd name="T1" fmla="*/ 1145 h 1145"/>
                  <a:gd name="T2" fmla="*/ 344 w 1146"/>
                  <a:gd name="T3" fmla="*/ 800 h 1145"/>
                  <a:gd name="T4" fmla="*/ 1145 w 1146"/>
                  <a:gd name="T5" fmla="*/ 0 h 1145"/>
                  <a:gd name="T6" fmla="*/ 1146 w 1146"/>
                  <a:gd name="T7" fmla="*/ 0 h 1145"/>
                </a:gdLst>
                <a:ahLst/>
                <a:cxnLst>
                  <a:cxn ang="0">
                    <a:pos x="T0" y="T1"/>
                  </a:cxn>
                  <a:cxn ang="0">
                    <a:pos x="T2" y="T3"/>
                  </a:cxn>
                  <a:cxn ang="0">
                    <a:pos x="T4" y="T5"/>
                  </a:cxn>
                  <a:cxn ang="0">
                    <a:pos x="T6" y="T7"/>
                  </a:cxn>
                </a:cxnLst>
                <a:rect l="0" t="0" r="r" b="b"/>
                <a:pathLst>
                  <a:path w="1146" h="1145">
                    <a:moveTo>
                      <a:pt x="0" y="1145"/>
                    </a:moveTo>
                    <a:lnTo>
                      <a:pt x="344" y="800"/>
                    </a:lnTo>
                    <a:lnTo>
                      <a:pt x="1145" y="0"/>
                    </a:lnTo>
                    <a:lnTo>
                      <a:pt x="114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8" name="Freeform 98"/>
              <p:cNvSpPr>
                <a:spLocks/>
              </p:cNvSpPr>
              <p:nvPr/>
            </p:nvSpPr>
            <p:spPr bwMode="auto">
              <a:xfrm>
                <a:off x="2242" y="2723"/>
                <a:ext cx="105" cy="105"/>
              </a:xfrm>
              <a:custGeom>
                <a:avLst/>
                <a:gdLst>
                  <a:gd name="T0" fmla="*/ 0 w 735"/>
                  <a:gd name="T1" fmla="*/ 734 h 734"/>
                  <a:gd name="T2" fmla="*/ 396 w 735"/>
                  <a:gd name="T3" fmla="*/ 339 h 734"/>
                  <a:gd name="T4" fmla="*/ 733 w 735"/>
                  <a:gd name="T5" fmla="*/ 0 h 734"/>
                  <a:gd name="T6" fmla="*/ 735 w 735"/>
                  <a:gd name="T7" fmla="*/ 0 h 734"/>
                </a:gdLst>
                <a:ahLst/>
                <a:cxnLst>
                  <a:cxn ang="0">
                    <a:pos x="T0" y="T1"/>
                  </a:cxn>
                  <a:cxn ang="0">
                    <a:pos x="T2" y="T3"/>
                  </a:cxn>
                  <a:cxn ang="0">
                    <a:pos x="T4" y="T5"/>
                  </a:cxn>
                  <a:cxn ang="0">
                    <a:pos x="T6" y="T7"/>
                  </a:cxn>
                </a:cxnLst>
                <a:rect l="0" t="0" r="r" b="b"/>
                <a:pathLst>
                  <a:path w="735" h="734">
                    <a:moveTo>
                      <a:pt x="0" y="734"/>
                    </a:moveTo>
                    <a:lnTo>
                      <a:pt x="396" y="339"/>
                    </a:lnTo>
                    <a:lnTo>
                      <a:pt x="733" y="0"/>
                    </a:lnTo>
                    <a:lnTo>
                      <a:pt x="73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19" name="Freeform 99"/>
              <p:cNvSpPr>
                <a:spLocks/>
              </p:cNvSpPr>
              <p:nvPr/>
            </p:nvSpPr>
            <p:spPr bwMode="auto">
              <a:xfrm>
                <a:off x="2268" y="2817"/>
                <a:ext cx="37" cy="37"/>
              </a:xfrm>
              <a:custGeom>
                <a:avLst/>
                <a:gdLst>
                  <a:gd name="T0" fmla="*/ 0 w 260"/>
                  <a:gd name="T1" fmla="*/ 259 h 259"/>
                  <a:gd name="T2" fmla="*/ 259 w 260"/>
                  <a:gd name="T3" fmla="*/ 0 h 259"/>
                  <a:gd name="T4" fmla="*/ 260 w 260"/>
                  <a:gd name="T5" fmla="*/ 0 h 259"/>
                </a:gdLst>
                <a:ahLst/>
                <a:cxnLst>
                  <a:cxn ang="0">
                    <a:pos x="T0" y="T1"/>
                  </a:cxn>
                  <a:cxn ang="0">
                    <a:pos x="T2" y="T3"/>
                  </a:cxn>
                  <a:cxn ang="0">
                    <a:pos x="T4" y="T5"/>
                  </a:cxn>
                </a:cxnLst>
                <a:rect l="0" t="0" r="r" b="b"/>
                <a:pathLst>
                  <a:path w="260" h="259">
                    <a:moveTo>
                      <a:pt x="0" y="259"/>
                    </a:moveTo>
                    <a:lnTo>
                      <a:pt x="259" y="0"/>
                    </a:lnTo>
                    <a:lnTo>
                      <a:pt x="26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0" name="Freeform 100"/>
              <p:cNvSpPr>
                <a:spLocks/>
              </p:cNvSpPr>
              <p:nvPr/>
            </p:nvSpPr>
            <p:spPr bwMode="auto">
              <a:xfrm>
                <a:off x="2053" y="1664"/>
                <a:ext cx="690" cy="1019"/>
              </a:xfrm>
              <a:custGeom>
                <a:avLst/>
                <a:gdLst>
                  <a:gd name="T0" fmla="*/ 0 w 4828"/>
                  <a:gd name="T1" fmla="*/ 7130 h 7130"/>
                  <a:gd name="T2" fmla="*/ 4827 w 4828"/>
                  <a:gd name="T3" fmla="*/ 0 h 7130"/>
                  <a:gd name="T4" fmla="*/ 4828 w 4828"/>
                  <a:gd name="T5" fmla="*/ 0 h 7130"/>
                </a:gdLst>
                <a:ahLst/>
                <a:cxnLst>
                  <a:cxn ang="0">
                    <a:pos x="T0" y="T1"/>
                  </a:cxn>
                  <a:cxn ang="0">
                    <a:pos x="T2" y="T3"/>
                  </a:cxn>
                  <a:cxn ang="0">
                    <a:pos x="T4" y="T5"/>
                  </a:cxn>
                </a:cxnLst>
                <a:rect l="0" t="0" r="r" b="b"/>
                <a:pathLst>
                  <a:path w="4828" h="7130">
                    <a:moveTo>
                      <a:pt x="0" y="7130"/>
                    </a:moveTo>
                    <a:lnTo>
                      <a:pt x="4827" y="0"/>
                    </a:lnTo>
                    <a:lnTo>
                      <a:pt x="4828" y="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1" name="Freeform 101"/>
              <p:cNvSpPr>
                <a:spLocks/>
              </p:cNvSpPr>
              <p:nvPr/>
            </p:nvSpPr>
            <p:spPr bwMode="auto">
              <a:xfrm>
                <a:off x="2283" y="2089"/>
                <a:ext cx="2239" cy="1221"/>
              </a:xfrm>
              <a:custGeom>
                <a:avLst/>
                <a:gdLst>
                  <a:gd name="T0" fmla="*/ 0 w 15670"/>
                  <a:gd name="T1" fmla="*/ 0 h 8546"/>
                  <a:gd name="T2" fmla="*/ 15668 w 15670"/>
                  <a:gd name="T3" fmla="*/ 8546 h 8546"/>
                  <a:gd name="T4" fmla="*/ 15670 w 15670"/>
                  <a:gd name="T5" fmla="*/ 8546 h 8546"/>
                </a:gdLst>
                <a:ahLst/>
                <a:cxnLst>
                  <a:cxn ang="0">
                    <a:pos x="T0" y="T1"/>
                  </a:cxn>
                  <a:cxn ang="0">
                    <a:pos x="T2" y="T3"/>
                  </a:cxn>
                  <a:cxn ang="0">
                    <a:pos x="T4" y="T5"/>
                  </a:cxn>
                </a:cxnLst>
                <a:rect l="0" t="0" r="r" b="b"/>
                <a:pathLst>
                  <a:path w="15670" h="8546">
                    <a:moveTo>
                      <a:pt x="0" y="0"/>
                    </a:moveTo>
                    <a:lnTo>
                      <a:pt x="15668" y="8546"/>
                    </a:lnTo>
                    <a:lnTo>
                      <a:pt x="15670" y="8546"/>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2" name="Freeform 102"/>
              <p:cNvSpPr>
                <a:spLocks/>
              </p:cNvSpPr>
              <p:nvPr/>
            </p:nvSpPr>
            <p:spPr bwMode="auto">
              <a:xfrm>
                <a:off x="3934" y="2973"/>
                <a:ext cx="221" cy="792"/>
              </a:xfrm>
              <a:custGeom>
                <a:avLst/>
                <a:gdLst>
                  <a:gd name="T0" fmla="*/ 0 w 1546"/>
                  <a:gd name="T1" fmla="*/ 0 h 5541"/>
                  <a:gd name="T2" fmla="*/ 468 w 1546"/>
                  <a:gd name="T3" fmla="*/ 418 h 5541"/>
                  <a:gd name="T4" fmla="*/ 811 w 1546"/>
                  <a:gd name="T5" fmla="*/ 795 h 5541"/>
                  <a:gd name="T6" fmla="*/ 1054 w 1546"/>
                  <a:gd name="T7" fmla="*/ 1141 h 5541"/>
                  <a:gd name="T8" fmla="*/ 1216 w 1546"/>
                  <a:gd name="T9" fmla="*/ 1470 h 5541"/>
                  <a:gd name="T10" fmla="*/ 1389 w 1546"/>
                  <a:gd name="T11" fmla="*/ 2119 h 5541"/>
                  <a:gd name="T12" fmla="*/ 1467 w 1546"/>
                  <a:gd name="T13" fmla="*/ 2790 h 5541"/>
                  <a:gd name="T14" fmla="*/ 1546 w 1546"/>
                  <a:gd name="T15" fmla="*/ 4156 h 5541"/>
                  <a:gd name="T16" fmla="*/ 1476 w 1546"/>
                  <a:gd name="T17" fmla="*/ 4844 h 5541"/>
                  <a:gd name="T18" fmla="*/ 1294 w 1546"/>
                  <a:gd name="T19" fmla="*/ 5541 h 5541"/>
                  <a:gd name="T20" fmla="*/ 1295 w 1546"/>
                  <a:gd name="T21" fmla="*/ 5541 h 5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6" h="5541">
                    <a:moveTo>
                      <a:pt x="0" y="0"/>
                    </a:moveTo>
                    <a:lnTo>
                      <a:pt x="468" y="418"/>
                    </a:lnTo>
                    <a:lnTo>
                      <a:pt x="811" y="795"/>
                    </a:lnTo>
                    <a:lnTo>
                      <a:pt x="1054" y="1141"/>
                    </a:lnTo>
                    <a:lnTo>
                      <a:pt x="1216" y="1470"/>
                    </a:lnTo>
                    <a:lnTo>
                      <a:pt x="1389" y="2119"/>
                    </a:lnTo>
                    <a:lnTo>
                      <a:pt x="1467" y="2790"/>
                    </a:lnTo>
                    <a:lnTo>
                      <a:pt x="1546" y="4156"/>
                    </a:lnTo>
                    <a:lnTo>
                      <a:pt x="1476" y="4844"/>
                    </a:lnTo>
                    <a:lnTo>
                      <a:pt x="1294" y="5541"/>
                    </a:lnTo>
                    <a:lnTo>
                      <a:pt x="1295" y="5541"/>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3" name="Freeform 103"/>
              <p:cNvSpPr>
                <a:spLocks/>
              </p:cNvSpPr>
              <p:nvPr/>
            </p:nvSpPr>
            <p:spPr bwMode="auto">
              <a:xfrm>
                <a:off x="3114" y="3161"/>
                <a:ext cx="56" cy="56"/>
              </a:xfrm>
              <a:custGeom>
                <a:avLst/>
                <a:gdLst>
                  <a:gd name="T0" fmla="*/ 0 w 392"/>
                  <a:gd name="T1" fmla="*/ 392 h 392"/>
                  <a:gd name="T2" fmla="*/ 391 w 392"/>
                  <a:gd name="T3" fmla="*/ 0 h 392"/>
                  <a:gd name="T4" fmla="*/ 392 w 392"/>
                  <a:gd name="T5" fmla="*/ 0 h 392"/>
                </a:gdLst>
                <a:ahLst/>
                <a:cxnLst>
                  <a:cxn ang="0">
                    <a:pos x="T0" y="T1"/>
                  </a:cxn>
                  <a:cxn ang="0">
                    <a:pos x="T2" y="T3"/>
                  </a:cxn>
                  <a:cxn ang="0">
                    <a:pos x="T4" y="T5"/>
                  </a:cxn>
                </a:cxnLst>
                <a:rect l="0" t="0" r="r" b="b"/>
                <a:pathLst>
                  <a:path w="392" h="392">
                    <a:moveTo>
                      <a:pt x="0" y="392"/>
                    </a:moveTo>
                    <a:lnTo>
                      <a:pt x="391" y="0"/>
                    </a:lnTo>
                    <a:lnTo>
                      <a:pt x="39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4" name="Freeform 104"/>
              <p:cNvSpPr>
                <a:spLocks/>
              </p:cNvSpPr>
              <p:nvPr/>
            </p:nvSpPr>
            <p:spPr bwMode="auto">
              <a:xfrm>
                <a:off x="3148" y="3048"/>
                <a:ext cx="188" cy="187"/>
              </a:xfrm>
              <a:custGeom>
                <a:avLst/>
                <a:gdLst>
                  <a:gd name="T0" fmla="*/ 0 w 1312"/>
                  <a:gd name="T1" fmla="*/ 1311 h 1311"/>
                  <a:gd name="T2" fmla="*/ 1310 w 1312"/>
                  <a:gd name="T3" fmla="*/ 0 h 1311"/>
                  <a:gd name="T4" fmla="*/ 1312 w 1312"/>
                  <a:gd name="T5" fmla="*/ 0 h 1311"/>
                </a:gdLst>
                <a:ahLst/>
                <a:cxnLst>
                  <a:cxn ang="0">
                    <a:pos x="T0" y="T1"/>
                  </a:cxn>
                  <a:cxn ang="0">
                    <a:pos x="T2" y="T3"/>
                  </a:cxn>
                  <a:cxn ang="0">
                    <a:pos x="T4" y="T5"/>
                  </a:cxn>
                </a:cxnLst>
                <a:rect l="0" t="0" r="r" b="b"/>
                <a:pathLst>
                  <a:path w="1312" h="1311">
                    <a:moveTo>
                      <a:pt x="0" y="1311"/>
                    </a:moveTo>
                    <a:lnTo>
                      <a:pt x="1310" y="0"/>
                    </a:lnTo>
                    <a:lnTo>
                      <a:pt x="131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5" name="Freeform 105"/>
              <p:cNvSpPr>
                <a:spLocks/>
              </p:cNvSpPr>
              <p:nvPr/>
            </p:nvSpPr>
            <p:spPr bwMode="auto">
              <a:xfrm>
                <a:off x="3182" y="3013"/>
                <a:ext cx="241" cy="241"/>
              </a:xfrm>
              <a:custGeom>
                <a:avLst/>
                <a:gdLst>
                  <a:gd name="T0" fmla="*/ 0 w 1685"/>
                  <a:gd name="T1" fmla="*/ 1686 h 1686"/>
                  <a:gd name="T2" fmla="*/ 1684 w 1685"/>
                  <a:gd name="T3" fmla="*/ 0 h 1686"/>
                  <a:gd name="T4" fmla="*/ 1685 w 1685"/>
                  <a:gd name="T5" fmla="*/ 0 h 1686"/>
                </a:gdLst>
                <a:ahLst/>
                <a:cxnLst>
                  <a:cxn ang="0">
                    <a:pos x="T0" y="T1"/>
                  </a:cxn>
                  <a:cxn ang="0">
                    <a:pos x="T2" y="T3"/>
                  </a:cxn>
                  <a:cxn ang="0">
                    <a:pos x="T4" y="T5"/>
                  </a:cxn>
                </a:cxnLst>
                <a:rect l="0" t="0" r="r" b="b"/>
                <a:pathLst>
                  <a:path w="1685" h="1686">
                    <a:moveTo>
                      <a:pt x="0" y="1686"/>
                    </a:moveTo>
                    <a:lnTo>
                      <a:pt x="1684" y="0"/>
                    </a:lnTo>
                    <a:lnTo>
                      <a:pt x="168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6" name="Freeform 106"/>
              <p:cNvSpPr>
                <a:spLocks/>
              </p:cNvSpPr>
              <p:nvPr/>
            </p:nvSpPr>
            <p:spPr bwMode="auto">
              <a:xfrm>
                <a:off x="3216" y="2987"/>
                <a:ext cx="285" cy="285"/>
              </a:xfrm>
              <a:custGeom>
                <a:avLst/>
                <a:gdLst>
                  <a:gd name="T0" fmla="*/ 0 w 1995"/>
                  <a:gd name="T1" fmla="*/ 1995 h 1995"/>
                  <a:gd name="T2" fmla="*/ 1994 w 1995"/>
                  <a:gd name="T3" fmla="*/ 0 h 1995"/>
                  <a:gd name="T4" fmla="*/ 1995 w 1995"/>
                  <a:gd name="T5" fmla="*/ 0 h 1995"/>
                </a:gdLst>
                <a:ahLst/>
                <a:cxnLst>
                  <a:cxn ang="0">
                    <a:pos x="T0" y="T1"/>
                  </a:cxn>
                  <a:cxn ang="0">
                    <a:pos x="T2" y="T3"/>
                  </a:cxn>
                  <a:cxn ang="0">
                    <a:pos x="T4" y="T5"/>
                  </a:cxn>
                </a:cxnLst>
                <a:rect l="0" t="0" r="r" b="b"/>
                <a:pathLst>
                  <a:path w="1995" h="1995">
                    <a:moveTo>
                      <a:pt x="0" y="1995"/>
                    </a:moveTo>
                    <a:lnTo>
                      <a:pt x="1994" y="0"/>
                    </a:lnTo>
                    <a:lnTo>
                      <a:pt x="199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7" name="Freeform 107"/>
              <p:cNvSpPr>
                <a:spLocks/>
              </p:cNvSpPr>
              <p:nvPr/>
            </p:nvSpPr>
            <p:spPr bwMode="auto">
              <a:xfrm>
                <a:off x="3250" y="2965"/>
                <a:ext cx="326" cy="326"/>
              </a:xfrm>
              <a:custGeom>
                <a:avLst/>
                <a:gdLst>
                  <a:gd name="T0" fmla="*/ 0 w 2281"/>
                  <a:gd name="T1" fmla="*/ 2281 h 2281"/>
                  <a:gd name="T2" fmla="*/ 2280 w 2281"/>
                  <a:gd name="T3" fmla="*/ 0 h 2281"/>
                  <a:gd name="T4" fmla="*/ 2281 w 2281"/>
                  <a:gd name="T5" fmla="*/ 0 h 2281"/>
                </a:gdLst>
                <a:ahLst/>
                <a:cxnLst>
                  <a:cxn ang="0">
                    <a:pos x="T0" y="T1"/>
                  </a:cxn>
                  <a:cxn ang="0">
                    <a:pos x="T2" y="T3"/>
                  </a:cxn>
                  <a:cxn ang="0">
                    <a:pos x="T4" y="T5"/>
                  </a:cxn>
                </a:cxnLst>
                <a:rect l="0" t="0" r="r" b="b"/>
                <a:pathLst>
                  <a:path w="2281" h="2281">
                    <a:moveTo>
                      <a:pt x="0" y="2281"/>
                    </a:moveTo>
                    <a:lnTo>
                      <a:pt x="2280" y="0"/>
                    </a:lnTo>
                    <a:lnTo>
                      <a:pt x="228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8" name="Freeform 108"/>
              <p:cNvSpPr>
                <a:spLocks/>
              </p:cNvSpPr>
              <p:nvPr/>
            </p:nvSpPr>
            <p:spPr bwMode="auto">
              <a:xfrm>
                <a:off x="3284" y="2946"/>
                <a:ext cx="363" cy="363"/>
              </a:xfrm>
              <a:custGeom>
                <a:avLst/>
                <a:gdLst>
                  <a:gd name="T0" fmla="*/ 0 w 2541"/>
                  <a:gd name="T1" fmla="*/ 2541 h 2541"/>
                  <a:gd name="T2" fmla="*/ 2540 w 2541"/>
                  <a:gd name="T3" fmla="*/ 0 h 2541"/>
                  <a:gd name="T4" fmla="*/ 2541 w 2541"/>
                  <a:gd name="T5" fmla="*/ 0 h 2541"/>
                </a:gdLst>
                <a:ahLst/>
                <a:cxnLst>
                  <a:cxn ang="0">
                    <a:pos x="T0" y="T1"/>
                  </a:cxn>
                  <a:cxn ang="0">
                    <a:pos x="T2" y="T3"/>
                  </a:cxn>
                  <a:cxn ang="0">
                    <a:pos x="T4" y="T5"/>
                  </a:cxn>
                </a:cxnLst>
                <a:rect l="0" t="0" r="r" b="b"/>
                <a:pathLst>
                  <a:path w="2541" h="2541">
                    <a:moveTo>
                      <a:pt x="0" y="2541"/>
                    </a:moveTo>
                    <a:lnTo>
                      <a:pt x="2540" y="0"/>
                    </a:lnTo>
                    <a:lnTo>
                      <a:pt x="254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29" name="Freeform 109"/>
              <p:cNvSpPr>
                <a:spLocks/>
              </p:cNvSpPr>
              <p:nvPr/>
            </p:nvSpPr>
            <p:spPr bwMode="auto">
              <a:xfrm>
                <a:off x="3318" y="2936"/>
                <a:ext cx="392" cy="392"/>
              </a:xfrm>
              <a:custGeom>
                <a:avLst/>
                <a:gdLst>
                  <a:gd name="T0" fmla="*/ 0 w 2742"/>
                  <a:gd name="T1" fmla="*/ 2742 h 2742"/>
                  <a:gd name="T2" fmla="*/ 2741 w 2742"/>
                  <a:gd name="T3" fmla="*/ 0 h 2742"/>
                  <a:gd name="T4" fmla="*/ 2742 w 2742"/>
                  <a:gd name="T5" fmla="*/ 0 h 2742"/>
                </a:gdLst>
                <a:ahLst/>
                <a:cxnLst>
                  <a:cxn ang="0">
                    <a:pos x="T0" y="T1"/>
                  </a:cxn>
                  <a:cxn ang="0">
                    <a:pos x="T2" y="T3"/>
                  </a:cxn>
                  <a:cxn ang="0">
                    <a:pos x="T4" y="T5"/>
                  </a:cxn>
                </a:cxnLst>
                <a:rect l="0" t="0" r="r" b="b"/>
                <a:pathLst>
                  <a:path w="2742" h="2742">
                    <a:moveTo>
                      <a:pt x="0" y="2742"/>
                    </a:moveTo>
                    <a:lnTo>
                      <a:pt x="2741" y="0"/>
                    </a:lnTo>
                    <a:lnTo>
                      <a:pt x="274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0" name="Freeform 110"/>
              <p:cNvSpPr>
                <a:spLocks/>
              </p:cNvSpPr>
              <p:nvPr/>
            </p:nvSpPr>
            <p:spPr bwMode="auto">
              <a:xfrm>
                <a:off x="3352" y="2936"/>
                <a:ext cx="411" cy="410"/>
              </a:xfrm>
              <a:custGeom>
                <a:avLst/>
                <a:gdLst>
                  <a:gd name="T0" fmla="*/ 0 w 2876"/>
                  <a:gd name="T1" fmla="*/ 2875 h 2875"/>
                  <a:gd name="T2" fmla="*/ 2875 w 2876"/>
                  <a:gd name="T3" fmla="*/ 0 h 2875"/>
                  <a:gd name="T4" fmla="*/ 2876 w 2876"/>
                  <a:gd name="T5" fmla="*/ 0 h 2875"/>
                </a:gdLst>
                <a:ahLst/>
                <a:cxnLst>
                  <a:cxn ang="0">
                    <a:pos x="T0" y="T1"/>
                  </a:cxn>
                  <a:cxn ang="0">
                    <a:pos x="T2" y="T3"/>
                  </a:cxn>
                  <a:cxn ang="0">
                    <a:pos x="T4" y="T5"/>
                  </a:cxn>
                </a:cxnLst>
                <a:rect l="0" t="0" r="r" b="b"/>
                <a:pathLst>
                  <a:path w="2876" h="2875">
                    <a:moveTo>
                      <a:pt x="0" y="2875"/>
                    </a:moveTo>
                    <a:lnTo>
                      <a:pt x="2875" y="0"/>
                    </a:lnTo>
                    <a:lnTo>
                      <a:pt x="287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1" name="Freeform 111"/>
              <p:cNvSpPr>
                <a:spLocks/>
              </p:cNvSpPr>
              <p:nvPr/>
            </p:nvSpPr>
            <p:spPr bwMode="auto">
              <a:xfrm>
                <a:off x="3386" y="2942"/>
                <a:ext cx="423" cy="423"/>
              </a:xfrm>
              <a:custGeom>
                <a:avLst/>
                <a:gdLst>
                  <a:gd name="T0" fmla="*/ 0 w 2962"/>
                  <a:gd name="T1" fmla="*/ 2962 h 2962"/>
                  <a:gd name="T2" fmla="*/ 2961 w 2962"/>
                  <a:gd name="T3" fmla="*/ 0 h 2962"/>
                  <a:gd name="T4" fmla="*/ 2962 w 2962"/>
                  <a:gd name="T5" fmla="*/ 0 h 2962"/>
                </a:gdLst>
                <a:ahLst/>
                <a:cxnLst>
                  <a:cxn ang="0">
                    <a:pos x="T0" y="T1"/>
                  </a:cxn>
                  <a:cxn ang="0">
                    <a:pos x="T2" y="T3"/>
                  </a:cxn>
                  <a:cxn ang="0">
                    <a:pos x="T4" y="T5"/>
                  </a:cxn>
                </a:cxnLst>
                <a:rect l="0" t="0" r="r" b="b"/>
                <a:pathLst>
                  <a:path w="2962" h="2962">
                    <a:moveTo>
                      <a:pt x="0" y="2962"/>
                    </a:moveTo>
                    <a:lnTo>
                      <a:pt x="2961" y="0"/>
                    </a:lnTo>
                    <a:lnTo>
                      <a:pt x="296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2" name="Freeform 112"/>
              <p:cNvSpPr>
                <a:spLocks/>
              </p:cNvSpPr>
              <p:nvPr/>
            </p:nvSpPr>
            <p:spPr bwMode="auto">
              <a:xfrm>
                <a:off x="3420" y="2952"/>
                <a:ext cx="431" cy="431"/>
              </a:xfrm>
              <a:custGeom>
                <a:avLst/>
                <a:gdLst>
                  <a:gd name="T0" fmla="*/ 0 w 3018"/>
                  <a:gd name="T1" fmla="*/ 3018 h 3018"/>
                  <a:gd name="T2" fmla="*/ 3017 w 3018"/>
                  <a:gd name="T3" fmla="*/ 0 h 3018"/>
                  <a:gd name="T4" fmla="*/ 3018 w 3018"/>
                  <a:gd name="T5" fmla="*/ 0 h 3018"/>
                </a:gdLst>
                <a:ahLst/>
                <a:cxnLst>
                  <a:cxn ang="0">
                    <a:pos x="T0" y="T1"/>
                  </a:cxn>
                  <a:cxn ang="0">
                    <a:pos x="T2" y="T3"/>
                  </a:cxn>
                  <a:cxn ang="0">
                    <a:pos x="T4" y="T5"/>
                  </a:cxn>
                </a:cxnLst>
                <a:rect l="0" t="0" r="r" b="b"/>
                <a:pathLst>
                  <a:path w="3018" h="3018">
                    <a:moveTo>
                      <a:pt x="0" y="3018"/>
                    </a:moveTo>
                    <a:lnTo>
                      <a:pt x="3017" y="0"/>
                    </a:lnTo>
                    <a:lnTo>
                      <a:pt x="301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3" name="Freeform 113"/>
              <p:cNvSpPr>
                <a:spLocks/>
              </p:cNvSpPr>
              <p:nvPr/>
            </p:nvSpPr>
            <p:spPr bwMode="auto">
              <a:xfrm>
                <a:off x="3454" y="2966"/>
                <a:ext cx="436" cy="436"/>
              </a:xfrm>
              <a:custGeom>
                <a:avLst/>
                <a:gdLst>
                  <a:gd name="T0" fmla="*/ 0 w 3053"/>
                  <a:gd name="T1" fmla="*/ 3054 h 3054"/>
                  <a:gd name="T2" fmla="*/ 3052 w 3053"/>
                  <a:gd name="T3" fmla="*/ 0 h 3054"/>
                  <a:gd name="T4" fmla="*/ 3053 w 3053"/>
                  <a:gd name="T5" fmla="*/ 0 h 3054"/>
                </a:gdLst>
                <a:ahLst/>
                <a:cxnLst>
                  <a:cxn ang="0">
                    <a:pos x="T0" y="T1"/>
                  </a:cxn>
                  <a:cxn ang="0">
                    <a:pos x="T2" y="T3"/>
                  </a:cxn>
                  <a:cxn ang="0">
                    <a:pos x="T4" y="T5"/>
                  </a:cxn>
                </a:cxnLst>
                <a:rect l="0" t="0" r="r" b="b"/>
                <a:pathLst>
                  <a:path w="3053" h="3054">
                    <a:moveTo>
                      <a:pt x="0" y="3054"/>
                    </a:moveTo>
                    <a:lnTo>
                      <a:pt x="3052" y="0"/>
                    </a:lnTo>
                    <a:lnTo>
                      <a:pt x="305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4" name="Freeform 114"/>
              <p:cNvSpPr>
                <a:spLocks/>
              </p:cNvSpPr>
              <p:nvPr/>
            </p:nvSpPr>
            <p:spPr bwMode="auto">
              <a:xfrm>
                <a:off x="3488" y="2984"/>
                <a:ext cx="437" cy="437"/>
              </a:xfrm>
              <a:custGeom>
                <a:avLst/>
                <a:gdLst>
                  <a:gd name="T0" fmla="*/ 0 w 3056"/>
                  <a:gd name="T1" fmla="*/ 3056 h 3056"/>
                  <a:gd name="T2" fmla="*/ 3054 w 3056"/>
                  <a:gd name="T3" fmla="*/ 0 h 3056"/>
                  <a:gd name="T4" fmla="*/ 3056 w 3056"/>
                  <a:gd name="T5" fmla="*/ 0 h 3056"/>
                </a:gdLst>
                <a:ahLst/>
                <a:cxnLst>
                  <a:cxn ang="0">
                    <a:pos x="T0" y="T1"/>
                  </a:cxn>
                  <a:cxn ang="0">
                    <a:pos x="T2" y="T3"/>
                  </a:cxn>
                  <a:cxn ang="0">
                    <a:pos x="T4" y="T5"/>
                  </a:cxn>
                </a:cxnLst>
                <a:rect l="0" t="0" r="r" b="b"/>
                <a:pathLst>
                  <a:path w="3056" h="3056">
                    <a:moveTo>
                      <a:pt x="0" y="3056"/>
                    </a:moveTo>
                    <a:lnTo>
                      <a:pt x="3054" y="0"/>
                    </a:lnTo>
                    <a:lnTo>
                      <a:pt x="305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5" name="Freeform 115"/>
              <p:cNvSpPr>
                <a:spLocks/>
              </p:cNvSpPr>
              <p:nvPr/>
            </p:nvSpPr>
            <p:spPr bwMode="auto">
              <a:xfrm>
                <a:off x="3522" y="3003"/>
                <a:ext cx="437" cy="436"/>
              </a:xfrm>
              <a:custGeom>
                <a:avLst/>
                <a:gdLst>
                  <a:gd name="T0" fmla="*/ 0 w 3056"/>
                  <a:gd name="T1" fmla="*/ 3055 h 3055"/>
                  <a:gd name="T2" fmla="*/ 3054 w 3056"/>
                  <a:gd name="T3" fmla="*/ 0 h 3055"/>
                  <a:gd name="T4" fmla="*/ 3056 w 3056"/>
                  <a:gd name="T5" fmla="*/ 0 h 3055"/>
                </a:gdLst>
                <a:ahLst/>
                <a:cxnLst>
                  <a:cxn ang="0">
                    <a:pos x="T0" y="T1"/>
                  </a:cxn>
                  <a:cxn ang="0">
                    <a:pos x="T2" y="T3"/>
                  </a:cxn>
                  <a:cxn ang="0">
                    <a:pos x="T4" y="T5"/>
                  </a:cxn>
                </a:cxnLst>
                <a:rect l="0" t="0" r="r" b="b"/>
                <a:pathLst>
                  <a:path w="3056" h="3055">
                    <a:moveTo>
                      <a:pt x="0" y="3055"/>
                    </a:moveTo>
                    <a:lnTo>
                      <a:pt x="3054" y="0"/>
                    </a:lnTo>
                    <a:lnTo>
                      <a:pt x="305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6" name="Freeform 116"/>
              <p:cNvSpPr>
                <a:spLocks/>
              </p:cNvSpPr>
              <p:nvPr/>
            </p:nvSpPr>
            <p:spPr bwMode="auto">
              <a:xfrm>
                <a:off x="3556" y="3023"/>
                <a:ext cx="435" cy="435"/>
              </a:xfrm>
              <a:custGeom>
                <a:avLst/>
                <a:gdLst>
                  <a:gd name="T0" fmla="*/ 0 w 3043"/>
                  <a:gd name="T1" fmla="*/ 3043 h 3043"/>
                  <a:gd name="T2" fmla="*/ 2142 w 3043"/>
                  <a:gd name="T3" fmla="*/ 901 h 3043"/>
                  <a:gd name="T4" fmla="*/ 3042 w 3043"/>
                  <a:gd name="T5" fmla="*/ 0 h 3043"/>
                  <a:gd name="T6" fmla="*/ 3043 w 3043"/>
                  <a:gd name="T7" fmla="*/ 0 h 3043"/>
                </a:gdLst>
                <a:ahLst/>
                <a:cxnLst>
                  <a:cxn ang="0">
                    <a:pos x="T0" y="T1"/>
                  </a:cxn>
                  <a:cxn ang="0">
                    <a:pos x="T2" y="T3"/>
                  </a:cxn>
                  <a:cxn ang="0">
                    <a:pos x="T4" y="T5"/>
                  </a:cxn>
                  <a:cxn ang="0">
                    <a:pos x="T6" y="T7"/>
                  </a:cxn>
                </a:cxnLst>
                <a:rect l="0" t="0" r="r" b="b"/>
                <a:pathLst>
                  <a:path w="3043" h="3043">
                    <a:moveTo>
                      <a:pt x="0" y="3043"/>
                    </a:moveTo>
                    <a:lnTo>
                      <a:pt x="2142" y="901"/>
                    </a:lnTo>
                    <a:lnTo>
                      <a:pt x="3042" y="0"/>
                    </a:lnTo>
                    <a:lnTo>
                      <a:pt x="304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7" name="Freeform 117"/>
              <p:cNvSpPr>
                <a:spLocks/>
              </p:cNvSpPr>
              <p:nvPr/>
            </p:nvSpPr>
            <p:spPr bwMode="auto">
              <a:xfrm>
                <a:off x="3590" y="3049"/>
                <a:ext cx="427" cy="427"/>
              </a:xfrm>
              <a:custGeom>
                <a:avLst/>
                <a:gdLst>
                  <a:gd name="T0" fmla="*/ 0 w 2989"/>
                  <a:gd name="T1" fmla="*/ 2990 h 2990"/>
                  <a:gd name="T2" fmla="*/ 1132 w 2989"/>
                  <a:gd name="T3" fmla="*/ 1857 h 2990"/>
                  <a:gd name="T4" fmla="*/ 2988 w 2989"/>
                  <a:gd name="T5" fmla="*/ 0 h 2990"/>
                  <a:gd name="T6" fmla="*/ 2989 w 2989"/>
                  <a:gd name="T7" fmla="*/ 0 h 2990"/>
                </a:gdLst>
                <a:ahLst/>
                <a:cxnLst>
                  <a:cxn ang="0">
                    <a:pos x="T0" y="T1"/>
                  </a:cxn>
                  <a:cxn ang="0">
                    <a:pos x="T2" y="T3"/>
                  </a:cxn>
                  <a:cxn ang="0">
                    <a:pos x="T4" y="T5"/>
                  </a:cxn>
                  <a:cxn ang="0">
                    <a:pos x="T6" y="T7"/>
                  </a:cxn>
                </a:cxnLst>
                <a:rect l="0" t="0" r="r" b="b"/>
                <a:pathLst>
                  <a:path w="2989" h="2990">
                    <a:moveTo>
                      <a:pt x="0" y="2990"/>
                    </a:moveTo>
                    <a:lnTo>
                      <a:pt x="1132" y="1857"/>
                    </a:lnTo>
                    <a:lnTo>
                      <a:pt x="2988" y="0"/>
                    </a:lnTo>
                    <a:lnTo>
                      <a:pt x="298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8" name="Freeform 118"/>
              <p:cNvSpPr>
                <a:spLocks/>
              </p:cNvSpPr>
              <p:nvPr/>
            </p:nvSpPr>
            <p:spPr bwMode="auto">
              <a:xfrm>
                <a:off x="3624" y="3077"/>
                <a:ext cx="418" cy="418"/>
              </a:xfrm>
              <a:custGeom>
                <a:avLst/>
                <a:gdLst>
                  <a:gd name="T0" fmla="*/ 0 w 2926"/>
                  <a:gd name="T1" fmla="*/ 2926 h 2926"/>
                  <a:gd name="T2" fmla="*/ 123 w 2926"/>
                  <a:gd name="T3" fmla="*/ 2804 h 2926"/>
                  <a:gd name="T4" fmla="*/ 2925 w 2926"/>
                  <a:gd name="T5" fmla="*/ 0 h 2926"/>
                  <a:gd name="T6" fmla="*/ 2926 w 2926"/>
                  <a:gd name="T7" fmla="*/ 0 h 2926"/>
                </a:gdLst>
                <a:ahLst/>
                <a:cxnLst>
                  <a:cxn ang="0">
                    <a:pos x="T0" y="T1"/>
                  </a:cxn>
                  <a:cxn ang="0">
                    <a:pos x="T2" y="T3"/>
                  </a:cxn>
                  <a:cxn ang="0">
                    <a:pos x="T4" y="T5"/>
                  </a:cxn>
                  <a:cxn ang="0">
                    <a:pos x="T6" y="T7"/>
                  </a:cxn>
                </a:cxnLst>
                <a:rect l="0" t="0" r="r" b="b"/>
                <a:pathLst>
                  <a:path w="2926" h="2926">
                    <a:moveTo>
                      <a:pt x="0" y="2926"/>
                    </a:moveTo>
                    <a:lnTo>
                      <a:pt x="123" y="2804"/>
                    </a:lnTo>
                    <a:lnTo>
                      <a:pt x="2925" y="0"/>
                    </a:lnTo>
                    <a:lnTo>
                      <a:pt x="292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39" name="Freeform 119"/>
              <p:cNvSpPr>
                <a:spLocks/>
              </p:cNvSpPr>
              <p:nvPr/>
            </p:nvSpPr>
            <p:spPr bwMode="auto">
              <a:xfrm>
                <a:off x="3658" y="3106"/>
                <a:ext cx="407" cy="407"/>
              </a:xfrm>
              <a:custGeom>
                <a:avLst/>
                <a:gdLst>
                  <a:gd name="T0" fmla="*/ 0 w 2849"/>
                  <a:gd name="T1" fmla="*/ 2849 h 2849"/>
                  <a:gd name="T2" fmla="*/ 2848 w 2849"/>
                  <a:gd name="T3" fmla="*/ 0 h 2849"/>
                  <a:gd name="T4" fmla="*/ 2849 w 2849"/>
                  <a:gd name="T5" fmla="*/ 0 h 2849"/>
                </a:gdLst>
                <a:ahLst/>
                <a:cxnLst>
                  <a:cxn ang="0">
                    <a:pos x="T0" y="T1"/>
                  </a:cxn>
                  <a:cxn ang="0">
                    <a:pos x="T2" y="T3"/>
                  </a:cxn>
                  <a:cxn ang="0">
                    <a:pos x="T4" y="T5"/>
                  </a:cxn>
                </a:cxnLst>
                <a:rect l="0" t="0" r="r" b="b"/>
                <a:pathLst>
                  <a:path w="2849" h="2849">
                    <a:moveTo>
                      <a:pt x="0" y="2849"/>
                    </a:moveTo>
                    <a:lnTo>
                      <a:pt x="2848" y="0"/>
                    </a:lnTo>
                    <a:lnTo>
                      <a:pt x="284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0" name="Freeform 120"/>
              <p:cNvSpPr>
                <a:spLocks/>
              </p:cNvSpPr>
              <p:nvPr/>
            </p:nvSpPr>
            <p:spPr bwMode="auto">
              <a:xfrm>
                <a:off x="3692" y="3138"/>
                <a:ext cx="394" cy="394"/>
              </a:xfrm>
              <a:custGeom>
                <a:avLst/>
                <a:gdLst>
                  <a:gd name="T0" fmla="*/ 0 w 2757"/>
                  <a:gd name="T1" fmla="*/ 2758 h 2758"/>
                  <a:gd name="T2" fmla="*/ 2756 w 2757"/>
                  <a:gd name="T3" fmla="*/ 0 h 2758"/>
                  <a:gd name="T4" fmla="*/ 2757 w 2757"/>
                  <a:gd name="T5" fmla="*/ 0 h 2758"/>
                </a:gdLst>
                <a:ahLst/>
                <a:cxnLst>
                  <a:cxn ang="0">
                    <a:pos x="T0" y="T1"/>
                  </a:cxn>
                  <a:cxn ang="0">
                    <a:pos x="T2" y="T3"/>
                  </a:cxn>
                  <a:cxn ang="0">
                    <a:pos x="T4" y="T5"/>
                  </a:cxn>
                </a:cxnLst>
                <a:rect l="0" t="0" r="r" b="b"/>
                <a:pathLst>
                  <a:path w="2757" h="2758">
                    <a:moveTo>
                      <a:pt x="0" y="2758"/>
                    </a:moveTo>
                    <a:lnTo>
                      <a:pt x="2756" y="0"/>
                    </a:lnTo>
                    <a:lnTo>
                      <a:pt x="275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1" name="Freeform 121"/>
              <p:cNvSpPr>
                <a:spLocks/>
              </p:cNvSpPr>
              <p:nvPr/>
            </p:nvSpPr>
            <p:spPr bwMode="auto">
              <a:xfrm>
                <a:off x="3726" y="3173"/>
                <a:ext cx="378" cy="377"/>
              </a:xfrm>
              <a:custGeom>
                <a:avLst/>
                <a:gdLst>
                  <a:gd name="T0" fmla="*/ 0 w 2644"/>
                  <a:gd name="T1" fmla="*/ 2643 h 2643"/>
                  <a:gd name="T2" fmla="*/ 2643 w 2644"/>
                  <a:gd name="T3" fmla="*/ 0 h 2643"/>
                  <a:gd name="T4" fmla="*/ 2644 w 2644"/>
                  <a:gd name="T5" fmla="*/ 0 h 2643"/>
                </a:gdLst>
                <a:ahLst/>
                <a:cxnLst>
                  <a:cxn ang="0">
                    <a:pos x="T0" y="T1"/>
                  </a:cxn>
                  <a:cxn ang="0">
                    <a:pos x="T2" y="T3"/>
                  </a:cxn>
                  <a:cxn ang="0">
                    <a:pos x="T4" y="T5"/>
                  </a:cxn>
                </a:cxnLst>
                <a:rect l="0" t="0" r="r" b="b"/>
                <a:pathLst>
                  <a:path w="2644" h="2643">
                    <a:moveTo>
                      <a:pt x="0" y="2643"/>
                    </a:moveTo>
                    <a:lnTo>
                      <a:pt x="2643" y="0"/>
                    </a:lnTo>
                    <a:lnTo>
                      <a:pt x="264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2" name="Freeform 122"/>
              <p:cNvSpPr>
                <a:spLocks/>
              </p:cNvSpPr>
              <p:nvPr/>
            </p:nvSpPr>
            <p:spPr bwMode="auto">
              <a:xfrm>
                <a:off x="3760" y="3211"/>
                <a:ext cx="358" cy="358"/>
              </a:xfrm>
              <a:custGeom>
                <a:avLst/>
                <a:gdLst>
                  <a:gd name="T0" fmla="*/ 0 w 2505"/>
                  <a:gd name="T1" fmla="*/ 2505 h 2505"/>
                  <a:gd name="T2" fmla="*/ 2504 w 2505"/>
                  <a:gd name="T3" fmla="*/ 0 h 2505"/>
                  <a:gd name="T4" fmla="*/ 2505 w 2505"/>
                  <a:gd name="T5" fmla="*/ 0 h 2505"/>
                </a:gdLst>
                <a:ahLst/>
                <a:cxnLst>
                  <a:cxn ang="0">
                    <a:pos x="T0" y="T1"/>
                  </a:cxn>
                  <a:cxn ang="0">
                    <a:pos x="T2" y="T3"/>
                  </a:cxn>
                  <a:cxn ang="0">
                    <a:pos x="T4" y="T5"/>
                  </a:cxn>
                </a:cxnLst>
                <a:rect l="0" t="0" r="r" b="b"/>
                <a:pathLst>
                  <a:path w="2505" h="2505">
                    <a:moveTo>
                      <a:pt x="0" y="2505"/>
                    </a:moveTo>
                    <a:lnTo>
                      <a:pt x="2504" y="0"/>
                    </a:lnTo>
                    <a:lnTo>
                      <a:pt x="250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3" name="Freeform 123"/>
              <p:cNvSpPr>
                <a:spLocks/>
              </p:cNvSpPr>
              <p:nvPr/>
            </p:nvSpPr>
            <p:spPr bwMode="auto">
              <a:xfrm>
                <a:off x="3794" y="3253"/>
                <a:ext cx="334" cy="334"/>
              </a:xfrm>
              <a:custGeom>
                <a:avLst/>
                <a:gdLst>
                  <a:gd name="T0" fmla="*/ 0 w 2340"/>
                  <a:gd name="T1" fmla="*/ 2340 h 2340"/>
                  <a:gd name="T2" fmla="*/ 2339 w 2340"/>
                  <a:gd name="T3" fmla="*/ 0 h 2340"/>
                  <a:gd name="T4" fmla="*/ 2340 w 2340"/>
                  <a:gd name="T5" fmla="*/ 0 h 2340"/>
                </a:gdLst>
                <a:ahLst/>
                <a:cxnLst>
                  <a:cxn ang="0">
                    <a:pos x="T0" y="T1"/>
                  </a:cxn>
                  <a:cxn ang="0">
                    <a:pos x="T2" y="T3"/>
                  </a:cxn>
                  <a:cxn ang="0">
                    <a:pos x="T4" y="T5"/>
                  </a:cxn>
                </a:cxnLst>
                <a:rect l="0" t="0" r="r" b="b"/>
                <a:pathLst>
                  <a:path w="2340" h="2340">
                    <a:moveTo>
                      <a:pt x="0" y="2340"/>
                    </a:moveTo>
                    <a:lnTo>
                      <a:pt x="2339" y="0"/>
                    </a:lnTo>
                    <a:lnTo>
                      <a:pt x="2340"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4" name="Freeform 124"/>
              <p:cNvSpPr>
                <a:spLocks/>
              </p:cNvSpPr>
              <p:nvPr/>
            </p:nvSpPr>
            <p:spPr bwMode="auto">
              <a:xfrm>
                <a:off x="3828" y="3298"/>
                <a:ext cx="308" cy="308"/>
              </a:xfrm>
              <a:custGeom>
                <a:avLst/>
                <a:gdLst>
                  <a:gd name="T0" fmla="*/ 0 w 2155"/>
                  <a:gd name="T1" fmla="*/ 2156 h 2156"/>
                  <a:gd name="T2" fmla="*/ 2154 w 2155"/>
                  <a:gd name="T3" fmla="*/ 0 h 2156"/>
                  <a:gd name="T4" fmla="*/ 2155 w 2155"/>
                  <a:gd name="T5" fmla="*/ 0 h 2156"/>
                </a:gdLst>
                <a:ahLst/>
                <a:cxnLst>
                  <a:cxn ang="0">
                    <a:pos x="T0" y="T1"/>
                  </a:cxn>
                  <a:cxn ang="0">
                    <a:pos x="T2" y="T3"/>
                  </a:cxn>
                  <a:cxn ang="0">
                    <a:pos x="T4" y="T5"/>
                  </a:cxn>
                </a:cxnLst>
                <a:rect l="0" t="0" r="r" b="b"/>
                <a:pathLst>
                  <a:path w="2155" h="2156">
                    <a:moveTo>
                      <a:pt x="0" y="2156"/>
                    </a:moveTo>
                    <a:lnTo>
                      <a:pt x="2154" y="0"/>
                    </a:lnTo>
                    <a:lnTo>
                      <a:pt x="215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5" name="Freeform 125"/>
              <p:cNvSpPr>
                <a:spLocks/>
              </p:cNvSpPr>
              <p:nvPr/>
            </p:nvSpPr>
            <p:spPr bwMode="auto">
              <a:xfrm>
                <a:off x="3862" y="3345"/>
                <a:ext cx="279" cy="280"/>
              </a:xfrm>
              <a:custGeom>
                <a:avLst/>
                <a:gdLst>
                  <a:gd name="T0" fmla="*/ 0 w 1954"/>
                  <a:gd name="T1" fmla="*/ 1955 h 1955"/>
                  <a:gd name="T2" fmla="*/ 1953 w 1954"/>
                  <a:gd name="T3" fmla="*/ 0 h 1955"/>
                  <a:gd name="T4" fmla="*/ 1954 w 1954"/>
                  <a:gd name="T5" fmla="*/ 0 h 1955"/>
                </a:gdLst>
                <a:ahLst/>
                <a:cxnLst>
                  <a:cxn ang="0">
                    <a:pos x="T0" y="T1"/>
                  </a:cxn>
                  <a:cxn ang="0">
                    <a:pos x="T2" y="T3"/>
                  </a:cxn>
                  <a:cxn ang="0">
                    <a:pos x="T4" y="T5"/>
                  </a:cxn>
                </a:cxnLst>
                <a:rect l="0" t="0" r="r" b="b"/>
                <a:pathLst>
                  <a:path w="1954" h="1955">
                    <a:moveTo>
                      <a:pt x="0" y="1955"/>
                    </a:moveTo>
                    <a:lnTo>
                      <a:pt x="1953" y="0"/>
                    </a:lnTo>
                    <a:lnTo>
                      <a:pt x="195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6" name="Freeform 126"/>
              <p:cNvSpPr>
                <a:spLocks/>
              </p:cNvSpPr>
              <p:nvPr/>
            </p:nvSpPr>
            <p:spPr bwMode="auto">
              <a:xfrm>
                <a:off x="3896" y="3393"/>
                <a:ext cx="250" cy="250"/>
              </a:xfrm>
              <a:custGeom>
                <a:avLst/>
                <a:gdLst>
                  <a:gd name="T0" fmla="*/ 0 w 1749"/>
                  <a:gd name="T1" fmla="*/ 1748 h 1748"/>
                  <a:gd name="T2" fmla="*/ 1748 w 1749"/>
                  <a:gd name="T3" fmla="*/ 0 h 1748"/>
                  <a:gd name="T4" fmla="*/ 1749 w 1749"/>
                  <a:gd name="T5" fmla="*/ 0 h 1748"/>
                </a:gdLst>
                <a:ahLst/>
                <a:cxnLst>
                  <a:cxn ang="0">
                    <a:pos x="T0" y="T1"/>
                  </a:cxn>
                  <a:cxn ang="0">
                    <a:pos x="T2" y="T3"/>
                  </a:cxn>
                  <a:cxn ang="0">
                    <a:pos x="T4" y="T5"/>
                  </a:cxn>
                </a:cxnLst>
                <a:rect l="0" t="0" r="r" b="b"/>
                <a:pathLst>
                  <a:path w="1749" h="1748">
                    <a:moveTo>
                      <a:pt x="0" y="1748"/>
                    </a:moveTo>
                    <a:lnTo>
                      <a:pt x="1748" y="0"/>
                    </a:lnTo>
                    <a:lnTo>
                      <a:pt x="174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7" name="Freeform 127"/>
              <p:cNvSpPr>
                <a:spLocks/>
              </p:cNvSpPr>
              <p:nvPr/>
            </p:nvSpPr>
            <p:spPr bwMode="auto">
              <a:xfrm>
                <a:off x="3930" y="3442"/>
                <a:ext cx="220" cy="220"/>
              </a:xfrm>
              <a:custGeom>
                <a:avLst/>
                <a:gdLst>
                  <a:gd name="T0" fmla="*/ 0 w 1539"/>
                  <a:gd name="T1" fmla="*/ 1538 h 1538"/>
                  <a:gd name="T2" fmla="*/ 1538 w 1539"/>
                  <a:gd name="T3" fmla="*/ 0 h 1538"/>
                  <a:gd name="T4" fmla="*/ 1539 w 1539"/>
                  <a:gd name="T5" fmla="*/ 0 h 1538"/>
                </a:gdLst>
                <a:ahLst/>
                <a:cxnLst>
                  <a:cxn ang="0">
                    <a:pos x="T0" y="T1"/>
                  </a:cxn>
                  <a:cxn ang="0">
                    <a:pos x="T2" y="T3"/>
                  </a:cxn>
                  <a:cxn ang="0">
                    <a:pos x="T4" y="T5"/>
                  </a:cxn>
                </a:cxnLst>
                <a:rect l="0" t="0" r="r" b="b"/>
                <a:pathLst>
                  <a:path w="1539" h="1538">
                    <a:moveTo>
                      <a:pt x="0" y="1538"/>
                    </a:moveTo>
                    <a:lnTo>
                      <a:pt x="1538" y="0"/>
                    </a:lnTo>
                    <a:lnTo>
                      <a:pt x="153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8" name="Freeform 128"/>
              <p:cNvSpPr>
                <a:spLocks/>
              </p:cNvSpPr>
              <p:nvPr/>
            </p:nvSpPr>
            <p:spPr bwMode="auto">
              <a:xfrm>
                <a:off x="3964" y="3491"/>
                <a:ext cx="189" cy="189"/>
              </a:xfrm>
              <a:custGeom>
                <a:avLst/>
                <a:gdLst>
                  <a:gd name="T0" fmla="*/ 0 w 1323"/>
                  <a:gd name="T1" fmla="*/ 1323 h 1323"/>
                  <a:gd name="T2" fmla="*/ 1322 w 1323"/>
                  <a:gd name="T3" fmla="*/ 0 h 1323"/>
                  <a:gd name="T4" fmla="*/ 1323 w 1323"/>
                  <a:gd name="T5" fmla="*/ 0 h 1323"/>
                </a:gdLst>
                <a:ahLst/>
                <a:cxnLst>
                  <a:cxn ang="0">
                    <a:pos x="T0" y="T1"/>
                  </a:cxn>
                  <a:cxn ang="0">
                    <a:pos x="T2" y="T3"/>
                  </a:cxn>
                  <a:cxn ang="0">
                    <a:pos x="T4" y="T5"/>
                  </a:cxn>
                </a:cxnLst>
                <a:rect l="0" t="0" r="r" b="b"/>
                <a:pathLst>
                  <a:path w="1323" h="1323">
                    <a:moveTo>
                      <a:pt x="0" y="1323"/>
                    </a:moveTo>
                    <a:lnTo>
                      <a:pt x="1322" y="0"/>
                    </a:lnTo>
                    <a:lnTo>
                      <a:pt x="132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49" name="Freeform 129"/>
              <p:cNvSpPr>
                <a:spLocks/>
              </p:cNvSpPr>
              <p:nvPr/>
            </p:nvSpPr>
            <p:spPr bwMode="auto">
              <a:xfrm>
                <a:off x="3998" y="3542"/>
                <a:ext cx="157" cy="157"/>
              </a:xfrm>
              <a:custGeom>
                <a:avLst/>
                <a:gdLst>
                  <a:gd name="T0" fmla="*/ 0 w 1099"/>
                  <a:gd name="T1" fmla="*/ 1098 h 1098"/>
                  <a:gd name="T2" fmla="*/ 1098 w 1099"/>
                  <a:gd name="T3" fmla="*/ 0 h 1098"/>
                  <a:gd name="T4" fmla="*/ 1099 w 1099"/>
                  <a:gd name="T5" fmla="*/ 0 h 1098"/>
                </a:gdLst>
                <a:ahLst/>
                <a:cxnLst>
                  <a:cxn ang="0">
                    <a:pos x="T0" y="T1"/>
                  </a:cxn>
                  <a:cxn ang="0">
                    <a:pos x="T2" y="T3"/>
                  </a:cxn>
                  <a:cxn ang="0">
                    <a:pos x="T4" y="T5"/>
                  </a:cxn>
                </a:cxnLst>
                <a:rect l="0" t="0" r="r" b="b"/>
                <a:pathLst>
                  <a:path w="1099" h="1098">
                    <a:moveTo>
                      <a:pt x="0" y="1098"/>
                    </a:moveTo>
                    <a:lnTo>
                      <a:pt x="1098" y="0"/>
                    </a:lnTo>
                    <a:lnTo>
                      <a:pt x="109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50" name="Freeform 130"/>
              <p:cNvSpPr>
                <a:spLocks/>
              </p:cNvSpPr>
              <p:nvPr/>
            </p:nvSpPr>
            <p:spPr bwMode="auto">
              <a:xfrm>
                <a:off x="4032" y="3595"/>
                <a:ext cx="122" cy="122"/>
              </a:xfrm>
              <a:custGeom>
                <a:avLst/>
                <a:gdLst>
                  <a:gd name="T0" fmla="*/ 0 w 856"/>
                  <a:gd name="T1" fmla="*/ 855 h 855"/>
                  <a:gd name="T2" fmla="*/ 855 w 856"/>
                  <a:gd name="T3" fmla="*/ 0 h 855"/>
                  <a:gd name="T4" fmla="*/ 856 w 856"/>
                  <a:gd name="T5" fmla="*/ 0 h 855"/>
                </a:gdLst>
                <a:ahLst/>
                <a:cxnLst>
                  <a:cxn ang="0">
                    <a:pos x="T0" y="T1"/>
                  </a:cxn>
                  <a:cxn ang="0">
                    <a:pos x="T2" y="T3"/>
                  </a:cxn>
                  <a:cxn ang="0">
                    <a:pos x="T4" y="T5"/>
                  </a:cxn>
                </a:cxnLst>
                <a:rect l="0" t="0" r="r" b="b"/>
                <a:pathLst>
                  <a:path w="856" h="855">
                    <a:moveTo>
                      <a:pt x="0" y="855"/>
                    </a:moveTo>
                    <a:lnTo>
                      <a:pt x="855" y="0"/>
                    </a:lnTo>
                    <a:lnTo>
                      <a:pt x="85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51" name="Freeform 131"/>
              <p:cNvSpPr>
                <a:spLocks/>
              </p:cNvSpPr>
              <p:nvPr/>
            </p:nvSpPr>
            <p:spPr bwMode="auto">
              <a:xfrm>
                <a:off x="4066" y="3655"/>
                <a:ext cx="81" cy="81"/>
              </a:xfrm>
              <a:custGeom>
                <a:avLst/>
                <a:gdLst>
                  <a:gd name="T0" fmla="*/ 0 w 569"/>
                  <a:gd name="T1" fmla="*/ 567 h 567"/>
                  <a:gd name="T2" fmla="*/ 568 w 569"/>
                  <a:gd name="T3" fmla="*/ 0 h 567"/>
                  <a:gd name="T4" fmla="*/ 569 w 569"/>
                  <a:gd name="T5" fmla="*/ 0 h 567"/>
                </a:gdLst>
                <a:ahLst/>
                <a:cxnLst>
                  <a:cxn ang="0">
                    <a:pos x="T0" y="T1"/>
                  </a:cxn>
                  <a:cxn ang="0">
                    <a:pos x="T2" y="T3"/>
                  </a:cxn>
                  <a:cxn ang="0">
                    <a:pos x="T4" y="T5"/>
                  </a:cxn>
                </a:cxnLst>
                <a:rect l="0" t="0" r="r" b="b"/>
                <a:pathLst>
                  <a:path w="569" h="567">
                    <a:moveTo>
                      <a:pt x="0" y="567"/>
                    </a:moveTo>
                    <a:lnTo>
                      <a:pt x="568" y="0"/>
                    </a:lnTo>
                    <a:lnTo>
                      <a:pt x="56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52" name="Freeform 132"/>
              <p:cNvSpPr>
                <a:spLocks/>
              </p:cNvSpPr>
              <p:nvPr/>
            </p:nvSpPr>
            <p:spPr bwMode="auto">
              <a:xfrm>
                <a:off x="4100" y="3724"/>
                <a:ext cx="30" cy="30"/>
              </a:xfrm>
              <a:custGeom>
                <a:avLst/>
                <a:gdLst>
                  <a:gd name="T0" fmla="*/ 0 w 211"/>
                  <a:gd name="T1" fmla="*/ 210 h 210"/>
                  <a:gd name="T2" fmla="*/ 210 w 211"/>
                  <a:gd name="T3" fmla="*/ 0 h 210"/>
                  <a:gd name="T4" fmla="*/ 211 w 211"/>
                  <a:gd name="T5" fmla="*/ 0 h 210"/>
                </a:gdLst>
                <a:ahLst/>
                <a:cxnLst>
                  <a:cxn ang="0">
                    <a:pos x="T0" y="T1"/>
                  </a:cxn>
                  <a:cxn ang="0">
                    <a:pos x="T2" y="T3"/>
                  </a:cxn>
                  <a:cxn ang="0">
                    <a:pos x="T4" y="T5"/>
                  </a:cxn>
                </a:cxnLst>
                <a:rect l="0" t="0" r="r" b="b"/>
                <a:pathLst>
                  <a:path w="211" h="210">
                    <a:moveTo>
                      <a:pt x="0" y="210"/>
                    </a:moveTo>
                    <a:lnTo>
                      <a:pt x="210" y="0"/>
                    </a:lnTo>
                    <a:lnTo>
                      <a:pt x="21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53" name="Freeform 133"/>
              <p:cNvSpPr>
                <a:spLocks/>
              </p:cNvSpPr>
              <p:nvPr/>
            </p:nvSpPr>
            <p:spPr bwMode="auto">
              <a:xfrm>
                <a:off x="1290" y="2644"/>
                <a:ext cx="1385" cy="242"/>
              </a:xfrm>
              <a:custGeom>
                <a:avLst/>
                <a:gdLst>
                  <a:gd name="T0" fmla="*/ 0 w 7815"/>
                  <a:gd name="T1" fmla="*/ 0 h 1416"/>
                  <a:gd name="T2" fmla="*/ 61 w 7815"/>
                  <a:gd name="T3" fmla="*/ 245 h 1416"/>
                  <a:gd name="T4" fmla="*/ 252 w 7815"/>
                  <a:gd name="T5" fmla="*/ 483 h 1416"/>
                  <a:gd name="T6" fmla="*/ 569 w 7815"/>
                  <a:gd name="T7" fmla="*/ 710 h 1416"/>
                  <a:gd name="T8" fmla="*/ 999 w 7815"/>
                  <a:gd name="T9" fmla="*/ 914 h 1416"/>
                  <a:gd name="T10" fmla="*/ 1528 w 7815"/>
                  <a:gd name="T11" fmla="*/ 1091 h 1416"/>
                  <a:gd name="T12" fmla="*/ 2138 w 7815"/>
                  <a:gd name="T13" fmla="*/ 1234 h 1416"/>
                  <a:gd name="T14" fmla="*/ 2808 w 7815"/>
                  <a:gd name="T15" fmla="*/ 1338 h 1416"/>
                  <a:gd name="T16" fmla="*/ 3516 w 7815"/>
                  <a:gd name="T17" fmla="*/ 1400 h 1416"/>
                  <a:gd name="T18" fmla="*/ 4237 w 7815"/>
                  <a:gd name="T19" fmla="*/ 1416 h 1416"/>
                  <a:gd name="T20" fmla="*/ 4947 w 7815"/>
                  <a:gd name="T21" fmla="*/ 1389 h 1416"/>
                  <a:gd name="T22" fmla="*/ 5621 w 7815"/>
                  <a:gd name="T23" fmla="*/ 1317 h 1416"/>
                  <a:gd name="T24" fmla="*/ 6237 w 7815"/>
                  <a:gd name="T25" fmla="*/ 1202 h 1416"/>
                  <a:gd name="T26" fmla="*/ 6773 w 7815"/>
                  <a:gd name="T27" fmla="*/ 1050 h 1416"/>
                  <a:gd name="T28" fmla="*/ 7213 w 7815"/>
                  <a:gd name="T29" fmla="*/ 866 h 1416"/>
                  <a:gd name="T30" fmla="*/ 7540 w 7815"/>
                  <a:gd name="T31" fmla="*/ 655 h 1416"/>
                  <a:gd name="T32" fmla="*/ 7742 w 7815"/>
                  <a:gd name="T33" fmla="*/ 425 h 1416"/>
                  <a:gd name="T34" fmla="*/ 7814 w 7815"/>
                  <a:gd name="T35" fmla="*/ 183 h 1416"/>
                  <a:gd name="T36" fmla="*/ 7815 w 7815"/>
                  <a:gd name="T37" fmla="*/ 183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15" h="1416">
                    <a:moveTo>
                      <a:pt x="0" y="0"/>
                    </a:moveTo>
                    <a:lnTo>
                      <a:pt x="61" y="245"/>
                    </a:lnTo>
                    <a:lnTo>
                      <a:pt x="252" y="483"/>
                    </a:lnTo>
                    <a:lnTo>
                      <a:pt x="569" y="710"/>
                    </a:lnTo>
                    <a:lnTo>
                      <a:pt x="999" y="914"/>
                    </a:lnTo>
                    <a:lnTo>
                      <a:pt x="1528" y="1091"/>
                    </a:lnTo>
                    <a:lnTo>
                      <a:pt x="2138" y="1234"/>
                    </a:lnTo>
                    <a:lnTo>
                      <a:pt x="2808" y="1338"/>
                    </a:lnTo>
                    <a:lnTo>
                      <a:pt x="3516" y="1400"/>
                    </a:lnTo>
                    <a:lnTo>
                      <a:pt x="4237" y="1416"/>
                    </a:lnTo>
                    <a:lnTo>
                      <a:pt x="4947" y="1389"/>
                    </a:lnTo>
                    <a:lnTo>
                      <a:pt x="5621" y="1317"/>
                    </a:lnTo>
                    <a:lnTo>
                      <a:pt x="6237" y="1202"/>
                    </a:lnTo>
                    <a:lnTo>
                      <a:pt x="6773" y="1050"/>
                    </a:lnTo>
                    <a:lnTo>
                      <a:pt x="7213" y="866"/>
                    </a:lnTo>
                    <a:lnTo>
                      <a:pt x="7540" y="655"/>
                    </a:lnTo>
                    <a:lnTo>
                      <a:pt x="7742" y="425"/>
                    </a:lnTo>
                    <a:lnTo>
                      <a:pt x="7814" y="183"/>
                    </a:lnTo>
                    <a:lnTo>
                      <a:pt x="7815" y="183"/>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6454" name="Line 134"/>
              <p:cNvSpPr>
                <a:spLocks noChangeShapeType="1"/>
              </p:cNvSpPr>
              <p:nvPr/>
            </p:nvSpPr>
            <p:spPr bwMode="auto">
              <a:xfrm flipH="1">
                <a:off x="2694" y="1740"/>
                <a:ext cx="0" cy="468"/>
              </a:xfrm>
              <a:prstGeom prst="line">
                <a:avLst/>
              </a:prstGeom>
              <a:noFill/>
              <a:ln w="2222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6455" name="Arc 135"/>
              <p:cNvSpPr>
                <a:spLocks/>
              </p:cNvSpPr>
              <p:nvPr/>
            </p:nvSpPr>
            <p:spPr bwMode="auto">
              <a:xfrm rot="-10800000">
                <a:off x="2586" y="1884"/>
                <a:ext cx="102" cy="8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2225">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56456" name="Arc 136"/>
              <p:cNvSpPr>
                <a:spLocks/>
              </p:cNvSpPr>
              <p:nvPr/>
            </p:nvSpPr>
            <p:spPr bwMode="auto">
              <a:xfrm rot="-32400000">
                <a:off x="1904" y="1582"/>
                <a:ext cx="102" cy="8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2225">
                <a:solidFill>
                  <a:schemeClr val="tx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grpSp>
        <p:sp>
          <p:nvSpPr>
            <p:cNvPr id="56457" name="Text Box 137"/>
            <p:cNvSpPr txBox="1">
              <a:spLocks noChangeArrowheads="1"/>
            </p:cNvSpPr>
            <p:nvPr/>
          </p:nvSpPr>
          <p:spPr bwMode="auto">
            <a:xfrm>
              <a:off x="1733" y="1867"/>
              <a:ext cx="36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2000">
                  <a:solidFill>
                    <a:schemeClr val="tx1"/>
                  </a:solidFill>
                  <a:effectLst/>
                </a:rPr>
                <a:t>θ</a:t>
              </a:r>
            </a:p>
          </p:txBody>
        </p:sp>
        <p:sp>
          <p:nvSpPr>
            <p:cNvPr id="56458" name="Text Box 138"/>
            <p:cNvSpPr txBox="1">
              <a:spLocks noChangeArrowheads="1"/>
            </p:cNvSpPr>
            <p:nvPr/>
          </p:nvSpPr>
          <p:spPr bwMode="auto">
            <a:xfrm>
              <a:off x="2426" y="2140"/>
              <a:ext cx="36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2000">
                  <a:solidFill>
                    <a:schemeClr val="tx1"/>
                  </a:solidFill>
                  <a:effectLst/>
                </a:rPr>
                <a:t>α</a:t>
              </a:r>
            </a:p>
          </p:txBody>
        </p:sp>
      </p:grpSp>
      <p:sp>
        <p:nvSpPr>
          <p:cNvPr id="56459" name="Text Box 139"/>
          <p:cNvSpPr txBox="1">
            <a:spLocks noChangeArrowheads="1"/>
          </p:cNvSpPr>
          <p:nvPr/>
        </p:nvSpPr>
        <p:spPr bwMode="auto">
          <a:xfrm>
            <a:off x="6834188" y="2492375"/>
            <a:ext cx="1336675" cy="88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4000">
                <a:solidFill>
                  <a:schemeClr val="tx2"/>
                </a:solidFill>
                <a:effectLst/>
              </a:rPr>
              <a:t>α</a:t>
            </a:r>
            <a:r>
              <a:rPr lang="en-US" sz="4000">
                <a:solidFill>
                  <a:schemeClr val="tx2"/>
                </a:solidFill>
                <a:effectLst/>
              </a:rPr>
              <a:t> = </a:t>
            </a:r>
            <a:r>
              <a:rPr lang="el-GR" sz="4000">
                <a:solidFill>
                  <a:schemeClr val="tx2"/>
                </a:solidFill>
                <a:effectLst/>
              </a:rPr>
              <a:t>θ</a:t>
            </a:r>
          </a:p>
        </p:txBody>
      </p:sp>
      <p:sp>
        <p:nvSpPr>
          <p:cNvPr id="56460" name="AutoShape 140">
            <a:hlinkClick r:id="" action="ppaction://hlinkshowjump?jump=nextslide" highlightClick="1"/>
          </p:cNvPr>
          <p:cNvSpPr>
            <a:spLocks noChangeArrowheads="1"/>
          </p:cNvSpPr>
          <p:nvPr/>
        </p:nvSpPr>
        <p:spPr bwMode="auto">
          <a:xfrm>
            <a:off x="7991475" y="6538913"/>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56461" name="AutoShape 141">
            <a:hlinkClick r:id="rId3" action="ppaction://hlinksldjump" highlightClick="1"/>
          </p:cNvPr>
          <p:cNvSpPr>
            <a:spLocks noChangeArrowheads="1"/>
          </p:cNvSpPr>
          <p:nvPr/>
        </p:nvSpPr>
        <p:spPr bwMode="auto">
          <a:xfrm>
            <a:off x="7281863" y="6538913"/>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dissolve">
                                      <p:cBhvr>
                                        <p:cTn id="7" dur="500"/>
                                        <p:tgtEl>
                                          <p:spTgt spid="563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56322">
                                            <p:txEl>
                                              <p:pRg st="0" end="0"/>
                                            </p:txEl>
                                          </p:spTgt>
                                        </p:tgtEl>
                                        <p:attrNameLst>
                                          <p:attrName>style.visibility</p:attrName>
                                        </p:attrNameLst>
                                      </p:cBhvr>
                                      <p:to>
                                        <p:strVal val="visible"/>
                                      </p:to>
                                    </p:set>
                                    <p:anim calcmode="lin" valueType="num">
                                      <p:cBhvr additive="base">
                                        <p:cTn id="12" dur="500" fill="hold"/>
                                        <p:tgtEl>
                                          <p:spTgt spid="56322">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563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56324"/>
                                        </p:tgtEl>
                                        <p:attrNameLst>
                                          <p:attrName>style.visibility</p:attrName>
                                        </p:attrNameLst>
                                      </p:cBhvr>
                                      <p:to>
                                        <p:strVal val="visible"/>
                                      </p:to>
                                    </p:set>
                                    <p:animEffect transition="in" filter="dissolve">
                                      <p:cBhvr>
                                        <p:cTn id="18" dur="500"/>
                                        <p:tgtEl>
                                          <p:spTgt spid="5632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6459"/>
                                        </p:tgtEl>
                                        <p:attrNameLst>
                                          <p:attrName>style.visibility</p:attrName>
                                        </p:attrNameLst>
                                      </p:cBhvr>
                                      <p:to>
                                        <p:strVal val="visible"/>
                                      </p:to>
                                    </p:set>
                                    <p:animEffect transition="in" filter="dissolve">
                                      <p:cBhvr>
                                        <p:cTn id="23" dur="500"/>
                                        <p:tgtEl>
                                          <p:spTgt spid="5645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56461"/>
                                        </p:tgtEl>
                                        <p:attrNameLst>
                                          <p:attrName>style.visibility</p:attrName>
                                        </p:attrNameLst>
                                      </p:cBhvr>
                                      <p:to>
                                        <p:strVal val="visible"/>
                                      </p:to>
                                    </p:set>
                                    <p:animEffect transition="in" filter="dissolve">
                                      <p:cBhvr>
                                        <p:cTn id="28" dur="500"/>
                                        <p:tgtEl>
                                          <p:spTgt spid="56461"/>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56460"/>
                                        </p:tgtEl>
                                        <p:attrNameLst>
                                          <p:attrName>style.visibility</p:attrName>
                                        </p:attrNameLst>
                                      </p:cBhvr>
                                      <p:to>
                                        <p:strVal val="visible"/>
                                      </p:to>
                                    </p:set>
                                    <p:animEffect transition="in" filter="dissolve">
                                      <p:cBhvr>
                                        <p:cTn id="33" dur="500"/>
                                        <p:tgtEl>
                                          <p:spTgt spid="56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2" grpId="0" build="p" autoUpdateAnimBg="0"/>
      <p:bldP spid="56323" grpId="0" animBg="1" autoUpdateAnimBg="0"/>
      <p:bldP spid="56459" grpId="0" autoUpdateAnimBg="0"/>
      <p:bldP spid="56460" grpId="0" animBg="1" autoUpdateAnimBg="0"/>
      <p:bldP spid="56461"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 Box 2"/>
          <p:cNvSpPr txBox="1">
            <a:spLocks noChangeArrowheads="1"/>
          </p:cNvSpPr>
          <p:nvPr/>
        </p:nvSpPr>
        <p:spPr bwMode="auto">
          <a:xfrm>
            <a:off x="354013" y="981075"/>
            <a:ext cx="8435975" cy="237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3000">
                <a:effectLst/>
                <a:latin typeface="Comic Sans MS" pitchFamily="66" charset="0"/>
              </a:rPr>
              <a:t>When the cutting plane is parallel to the axis or the inclination of the plane with cone axis(</a:t>
            </a:r>
            <a:r>
              <a:rPr lang="el-GR" sz="3000">
                <a:effectLst/>
                <a:latin typeface="Comic Sans MS" pitchFamily="66" charset="0"/>
              </a:rPr>
              <a:t>α</a:t>
            </a:r>
            <a:r>
              <a:rPr lang="en-US" sz="3000">
                <a:effectLst/>
                <a:latin typeface="Comic Sans MS" pitchFamily="66" charset="0"/>
              </a:rPr>
              <a:t>) is less than semi cone angle(</a:t>
            </a:r>
            <a:r>
              <a:rPr lang="el-GR" sz="3000">
                <a:effectLst/>
                <a:latin typeface="Comic Sans MS" pitchFamily="66" charset="0"/>
              </a:rPr>
              <a:t>θ</a:t>
            </a:r>
            <a:r>
              <a:rPr lang="en-US" sz="3000">
                <a:effectLst/>
                <a:latin typeface="Comic Sans MS" pitchFamily="66" charset="0"/>
              </a:rPr>
              <a:t>), we get a hyperbola as the section.</a:t>
            </a:r>
          </a:p>
        </p:txBody>
      </p:sp>
      <p:sp>
        <p:nvSpPr>
          <p:cNvPr id="66563" name="Text Box 3"/>
          <p:cNvSpPr txBox="1">
            <a:spLocks noChangeArrowheads="1"/>
          </p:cNvSpPr>
          <p:nvPr/>
        </p:nvSpPr>
        <p:spPr bwMode="auto">
          <a:xfrm>
            <a:off x="3276600" y="0"/>
            <a:ext cx="2590800" cy="579438"/>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FFFF00"/>
                </a:solidFill>
                <a:effectLst/>
                <a:latin typeface="Comic Sans MS" pitchFamily="66" charset="0"/>
              </a:rPr>
              <a:t>HYPERBOLA</a:t>
            </a:r>
          </a:p>
        </p:txBody>
      </p:sp>
      <p:sp>
        <p:nvSpPr>
          <p:cNvPr id="66564" name="Text Box 4"/>
          <p:cNvSpPr txBox="1">
            <a:spLocks noChangeArrowheads="1"/>
          </p:cNvSpPr>
          <p:nvPr/>
        </p:nvSpPr>
        <p:spPr bwMode="auto">
          <a:xfrm>
            <a:off x="304800" y="457200"/>
            <a:ext cx="3200400"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10000"/>
              </a:lnSpc>
              <a:spcBef>
                <a:spcPct val="0"/>
              </a:spcBef>
              <a:buFontTx/>
              <a:buNone/>
            </a:pPr>
            <a:r>
              <a:rPr lang="en-US" sz="3000">
                <a:effectLst/>
                <a:latin typeface="Comic Sans MS" pitchFamily="66" charset="0"/>
              </a:rPr>
              <a:t>Definition :-</a:t>
            </a:r>
          </a:p>
        </p:txBody>
      </p:sp>
      <p:sp>
        <p:nvSpPr>
          <p:cNvPr id="66565" name="AutoShape 5">
            <a:hlinkClick r:id="" action="ppaction://hlinkshowjump?jump=nextslide" highlightClick="1"/>
          </p:cNvPr>
          <p:cNvSpPr>
            <a:spLocks noChangeArrowheads="1"/>
          </p:cNvSpPr>
          <p:nvPr/>
        </p:nvSpPr>
        <p:spPr bwMode="auto">
          <a:xfrm>
            <a:off x="7981950" y="653415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6566" name="AutoShape 6">
            <a:hlinkClick r:id="rId3" action="ppaction://hlinksldjump" highlightClick="1"/>
          </p:cNvPr>
          <p:cNvSpPr>
            <a:spLocks noChangeArrowheads="1"/>
          </p:cNvSpPr>
          <p:nvPr/>
        </p:nvSpPr>
        <p:spPr bwMode="auto">
          <a:xfrm>
            <a:off x="7272338"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6567" name="Text Box 7"/>
          <p:cNvSpPr txBox="1">
            <a:spLocks noChangeArrowheads="1"/>
          </p:cNvSpPr>
          <p:nvPr/>
        </p:nvSpPr>
        <p:spPr bwMode="auto">
          <a:xfrm>
            <a:off x="2339975" y="3208338"/>
            <a:ext cx="1336675"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3600">
                <a:solidFill>
                  <a:schemeClr val="tx2"/>
                </a:solidFill>
                <a:effectLst/>
              </a:rPr>
              <a:t>α</a:t>
            </a:r>
            <a:r>
              <a:rPr lang="en-US" sz="3600">
                <a:solidFill>
                  <a:schemeClr val="tx2"/>
                </a:solidFill>
                <a:effectLst/>
              </a:rPr>
              <a:t> &lt; </a:t>
            </a:r>
            <a:r>
              <a:rPr lang="el-GR" sz="3600">
                <a:solidFill>
                  <a:schemeClr val="tx2"/>
                </a:solidFill>
                <a:effectLst/>
              </a:rPr>
              <a:t>θ</a:t>
            </a:r>
          </a:p>
        </p:txBody>
      </p:sp>
      <p:grpSp>
        <p:nvGrpSpPr>
          <p:cNvPr id="66568" name="Group 8"/>
          <p:cNvGrpSpPr>
            <a:grpSpLocks/>
          </p:cNvGrpSpPr>
          <p:nvPr/>
        </p:nvGrpSpPr>
        <p:grpSpPr bwMode="auto">
          <a:xfrm>
            <a:off x="1619250" y="2781300"/>
            <a:ext cx="6624638" cy="4384675"/>
            <a:chOff x="1020" y="1752"/>
            <a:chExt cx="4173" cy="2762"/>
          </a:xfrm>
        </p:grpSpPr>
        <p:sp>
          <p:nvSpPr>
            <p:cNvPr id="66569" name="Freeform 9"/>
            <p:cNvSpPr>
              <a:spLocks/>
            </p:cNvSpPr>
            <p:nvPr/>
          </p:nvSpPr>
          <p:spPr bwMode="auto">
            <a:xfrm>
              <a:off x="3888" y="4175"/>
              <a:ext cx="1" cy="137"/>
            </a:xfrm>
            <a:custGeom>
              <a:avLst/>
              <a:gdLst>
                <a:gd name="T0" fmla="*/ 0 w 1"/>
                <a:gd name="T1" fmla="*/ 0 h 825"/>
                <a:gd name="T2" fmla="*/ 0 w 1"/>
                <a:gd name="T3" fmla="*/ 825 h 825"/>
                <a:gd name="T4" fmla="*/ 1 w 1"/>
                <a:gd name="T5" fmla="*/ 825 h 825"/>
              </a:gdLst>
              <a:ahLst/>
              <a:cxnLst>
                <a:cxn ang="0">
                  <a:pos x="T0" y="T1"/>
                </a:cxn>
                <a:cxn ang="0">
                  <a:pos x="T2" y="T3"/>
                </a:cxn>
                <a:cxn ang="0">
                  <a:pos x="T4" y="T5"/>
                </a:cxn>
              </a:cxnLst>
              <a:rect l="0" t="0" r="r" b="b"/>
              <a:pathLst>
                <a:path w="1" h="825">
                  <a:moveTo>
                    <a:pt x="0" y="0"/>
                  </a:moveTo>
                  <a:lnTo>
                    <a:pt x="0" y="825"/>
                  </a:lnTo>
                  <a:lnTo>
                    <a:pt x="1" y="82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0" name="Freeform 10"/>
            <p:cNvSpPr>
              <a:spLocks/>
            </p:cNvSpPr>
            <p:nvPr/>
          </p:nvSpPr>
          <p:spPr bwMode="auto">
            <a:xfrm>
              <a:off x="3368" y="1797"/>
              <a:ext cx="796" cy="2210"/>
            </a:xfrm>
            <a:custGeom>
              <a:avLst/>
              <a:gdLst>
                <a:gd name="T0" fmla="*/ 72 w 3060"/>
                <a:gd name="T1" fmla="*/ 8172 h 11412"/>
                <a:gd name="T2" fmla="*/ 3060 w 3060"/>
                <a:gd name="T3" fmla="*/ 11412 h 11412"/>
                <a:gd name="T4" fmla="*/ 3060 w 3060"/>
                <a:gd name="T5" fmla="*/ 2628 h 11412"/>
                <a:gd name="T6" fmla="*/ 0 w 3060"/>
                <a:gd name="T7" fmla="*/ 0 h 11412"/>
                <a:gd name="T8" fmla="*/ 72 w 3060"/>
                <a:gd name="T9" fmla="*/ 8172 h 11412"/>
                <a:gd name="T10" fmla="*/ 74 w 3060"/>
                <a:gd name="T11" fmla="*/ 8172 h 11412"/>
              </a:gdLst>
              <a:ahLst/>
              <a:cxnLst>
                <a:cxn ang="0">
                  <a:pos x="T0" y="T1"/>
                </a:cxn>
                <a:cxn ang="0">
                  <a:pos x="T2" y="T3"/>
                </a:cxn>
                <a:cxn ang="0">
                  <a:pos x="T4" y="T5"/>
                </a:cxn>
                <a:cxn ang="0">
                  <a:pos x="T6" y="T7"/>
                </a:cxn>
                <a:cxn ang="0">
                  <a:pos x="T8" y="T9"/>
                </a:cxn>
                <a:cxn ang="0">
                  <a:pos x="T10" y="T11"/>
                </a:cxn>
              </a:cxnLst>
              <a:rect l="0" t="0" r="r" b="b"/>
              <a:pathLst>
                <a:path w="3060" h="11412">
                  <a:moveTo>
                    <a:pt x="72" y="8172"/>
                  </a:moveTo>
                  <a:lnTo>
                    <a:pt x="3060" y="11412"/>
                  </a:lnTo>
                  <a:lnTo>
                    <a:pt x="3060" y="2628"/>
                  </a:lnTo>
                  <a:lnTo>
                    <a:pt x="0" y="0"/>
                  </a:lnTo>
                  <a:lnTo>
                    <a:pt x="72" y="8172"/>
                  </a:lnTo>
                  <a:lnTo>
                    <a:pt x="74" y="8172"/>
                  </a:lnTo>
                </a:path>
              </a:pathLst>
            </a:custGeom>
            <a:solidFill>
              <a:srgbClr val="CCFFFF"/>
            </a:solidFill>
            <a:ln w="19050" cmpd="sng">
              <a:solidFill>
                <a:schemeClr val="tx1"/>
              </a:solidFill>
              <a:prstDash val="solid"/>
              <a:round/>
              <a:headEnd/>
              <a:tailEnd/>
            </a:ln>
          </p:spPr>
          <p:txBody>
            <a:bodyPr/>
            <a:lstStyle/>
            <a:p>
              <a:endParaRPr lang="en-IN"/>
            </a:p>
          </p:txBody>
        </p:sp>
        <p:sp>
          <p:nvSpPr>
            <p:cNvPr id="66571" name="Freeform 11"/>
            <p:cNvSpPr>
              <a:spLocks/>
            </p:cNvSpPr>
            <p:nvPr/>
          </p:nvSpPr>
          <p:spPr bwMode="auto">
            <a:xfrm>
              <a:off x="3052" y="3087"/>
              <a:ext cx="1183" cy="323"/>
            </a:xfrm>
            <a:custGeom>
              <a:avLst/>
              <a:gdLst>
                <a:gd name="T0" fmla="*/ 7099 w 7100"/>
                <a:gd name="T1" fmla="*/ 1050 h 1933"/>
                <a:gd name="T2" fmla="*/ 7038 w 7100"/>
                <a:gd name="T3" fmla="*/ 865 h 1933"/>
                <a:gd name="T4" fmla="*/ 6853 w 7100"/>
                <a:gd name="T5" fmla="*/ 685 h 1933"/>
                <a:gd name="T6" fmla="*/ 6546 w 7100"/>
                <a:gd name="T7" fmla="*/ 515 h 1933"/>
                <a:gd name="T8" fmla="*/ 6132 w 7100"/>
                <a:gd name="T9" fmla="*/ 361 h 1933"/>
                <a:gd name="T10" fmla="*/ 5624 w 7100"/>
                <a:gd name="T11" fmla="*/ 229 h 1933"/>
                <a:gd name="T12" fmla="*/ 5040 w 7100"/>
                <a:gd name="T13" fmla="*/ 124 h 1933"/>
                <a:gd name="T14" fmla="*/ 4403 w 7100"/>
                <a:gd name="T15" fmla="*/ 49 h 1933"/>
                <a:gd name="T16" fmla="*/ 3735 w 7100"/>
                <a:gd name="T17" fmla="*/ 7 h 1933"/>
                <a:gd name="T18" fmla="*/ 3059 w 7100"/>
                <a:gd name="T19" fmla="*/ 0 h 1933"/>
                <a:gd name="T20" fmla="*/ 2400 w 7100"/>
                <a:gd name="T21" fmla="*/ 27 h 1933"/>
                <a:gd name="T22" fmla="*/ 1784 w 7100"/>
                <a:gd name="T23" fmla="*/ 90 h 1933"/>
                <a:gd name="T24" fmla="*/ 1231 w 7100"/>
                <a:gd name="T25" fmla="*/ 183 h 1933"/>
                <a:gd name="T26" fmla="*/ 761 w 7100"/>
                <a:gd name="T27" fmla="*/ 304 h 1933"/>
                <a:gd name="T28" fmla="*/ 391 w 7100"/>
                <a:gd name="T29" fmla="*/ 450 h 1933"/>
                <a:gd name="T30" fmla="*/ 136 w 7100"/>
                <a:gd name="T31" fmla="*/ 615 h 1933"/>
                <a:gd name="T32" fmla="*/ 4 w 7100"/>
                <a:gd name="T33" fmla="*/ 792 h 1933"/>
                <a:gd name="T34" fmla="*/ 0 w 7100"/>
                <a:gd name="T35" fmla="*/ 975 h 1933"/>
                <a:gd name="T36" fmla="*/ 124 w 7100"/>
                <a:gd name="T37" fmla="*/ 1157 h 1933"/>
                <a:gd name="T38" fmla="*/ 371 w 7100"/>
                <a:gd name="T39" fmla="*/ 1334 h 1933"/>
                <a:gd name="T40" fmla="*/ 733 w 7100"/>
                <a:gd name="T41" fmla="*/ 1497 h 1933"/>
                <a:gd name="T42" fmla="*/ 1197 w 7100"/>
                <a:gd name="T43" fmla="*/ 1641 h 1933"/>
                <a:gd name="T44" fmla="*/ 1744 w 7100"/>
                <a:gd name="T45" fmla="*/ 1759 h 1933"/>
                <a:gd name="T46" fmla="*/ 2357 w 7100"/>
                <a:gd name="T47" fmla="*/ 1851 h 1933"/>
                <a:gd name="T48" fmla="*/ 3014 w 7100"/>
                <a:gd name="T49" fmla="*/ 1909 h 1933"/>
                <a:gd name="T50" fmla="*/ 3688 w 7100"/>
                <a:gd name="T51" fmla="*/ 1933 h 1933"/>
                <a:gd name="T52" fmla="*/ 4359 w 7100"/>
                <a:gd name="T53" fmla="*/ 1923 h 1933"/>
                <a:gd name="T54" fmla="*/ 4998 w 7100"/>
                <a:gd name="T55" fmla="*/ 1878 h 1933"/>
                <a:gd name="T56" fmla="*/ 5586 w 7100"/>
                <a:gd name="T57" fmla="*/ 1800 h 1933"/>
                <a:gd name="T58" fmla="*/ 6101 w 7100"/>
                <a:gd name="T59" fmla="*/ 1692 h 1933"/>
                <a:gd name="T60" fmla="*/ 6522 w 7100"/>
                <a:gd name="T61" fmla="*/ 1558 h 1933"/>
                <a:gd name="T62" fmla="*/ 6835 w 7100"/>
                <a:gd name="T63" fmla="*/ 1402 h 1933"/>
                <a:gd name="T64" fmla="*/ 7030 w 7100"/>
                <a:gd name="T65" fmla="*/ 1231 h 1933"/>
                <a:gd name="T66" fmla="*/ 7099 w 7100"/>
                <a:gd name="T67" fmla="*/ 1050 h 1933"/>
                <a:gd name="T68" fmla="*/ 7100 w 7100"/>
                <a:gd name="T69" fmla="*/ 105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0" h="1933">
                  <a:moveTo>
                    <a:pt x="7099" y="1050"/>
                  </a:moveTo>
                  <a:lnTo>
                    <a:pt x="7038" y="865"/>
                  </a:lnTo>
                  <a:lnTo>
                    <a:pt x="6853" y="685"/>
                  </a:lnTo>
                  <a:lnTo>
                    <a:pt x="6546" y="515"/>
                  </a:lnTo>
                  <a:lnTo>
                    <a:pt x="6132" y="361"/>
                  </a:lnTo>
                  <a:lnTo>
                    <a:pt x="5624" y="229"/>
                  </a:lnTo>
                  <a:lnTo>
                    <a:pt x="5040" y="124"/>
                  </a:lnTo>
                  <a:lnTo>
                    <a:pt x="4403" y="49"/>
                  </a:lnTo>
                  <a:lnTo>
                    <a:pt x="3735" y="7"/>
                  </a:lnTo>
                  <a:lnTo>
                    <a:pt x="3059" y="0"/>
                  </a:lnTo>
                  <a:lnTo>
                    <a:pt x="2400" y="27"/>
                  </a:lnTo>
                  <a:lnTo>
                    <a:pt x="1784" y="90"/>
                  </a:lnTo>
                  <a:lnTo>
                    <a:pt x="1231" y="183"/>
                  </a:lnTo>
                  <a:lnTo>
                    <a:pt x="761" y="304"/>
                  </a:lnTo>
                  <a:lnTo>
                    <a:pt x="391" y="450"/>
                  </a:lnTo>
                  <a:lnTo>
                    <a:pt x="136" y="615"/>
                  </a:lnTo>
                  <a:lnTo>
                    <a:pt x="4" y="792"/>
                  </a:lnTo>
                  <a:lnTo>
                    <a:pt x="0" y="975"/>
                  </a:lnTo>
                  <a:lnTo>
                    <a:pt x="124" y="1157"/>
                  </a:lnTo>
                  <a:lnTo>
                    <a:pt x="371" y="1334"/>
                  </a:lnTo>
                  <a:lnTo>
                    <a:pt x="733" y="1497"/>
                  </a:lnTo>
                  <a:lnTo>
                    <a:pt x="1197" y="1641"/>
                  </a:lnTo>
                  <a:lnTo>
                    <a:pt x="1744" y="1759"/>
                  </a:lnTo>
                  <a:lnTo>
                    <a:pt x="2357" y="1851"/>
                  </a:lnTo>
                  <a:lnTo>
                    <a:pt x="3014" y="1909"/>
                  </a:lnTo>
                  <a:lnTo>
                    <a:pt x="3688" y="1933"/>
                  </a:lnTo>
                  <a:lnTo>
                    <a:pt x="4359" y="1923"/>
                  </a:lnTo>
                  <a:lnTo>
                    <a:pt x="4998" y="1878"/>
                  </a:lnTo>
                  <a:lnTo>
                    <a:pt x="5586" y="1800"/>
                  </a:lnTo>
                  <a:lnTo>
                    <a:pt x="6101" y="1692"/>
                  </a:lnTo>
                  <a:lnTo>
                    <a:pt x="6522" y="1558"/>
                  </a:lnTo>
                  <a:lnTo>
                    <a:pt x="6835" y="1402"/>
                  </a:lnTo>
                  <a:lnTo>
                    <a:pt x="7030" y="1231"/>
                  </a:lnTo>
                  <a:lnTo>
                    <a:pt x="7099" y="1050"/>
                  </a:lnTo>
                  <a:lnTo>
                    <a:pt x="7100" y="1050"/>
                  </a:lnTo>
                </a:path>
              </a:pathLst>
            </a:custGeom>
            <a:noFill/>
            <a:ln w="19050" cap="flat" cmpd="sng">
              <a:solidFill>
                <a:schemeClr val="tx2"/>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2" name="Freeform 12"/>
            <p:cNvSpPr>
              <a:spLocks/>
            </p:cNvSpPr>
            <p:nvPr/>
          </p:nvSpPr>
          <p:spPr bwMode="auto">
            <a:xfrm>
              <a:off x="3414" y="2197"/>
              <a:ext cx="221" cy="392"/>
            </a:xfrm>
            <a:custGeom>
              <a:avLst/>
              <a:gdLst>
                <a:gd name="T0" fmla="*/ 1326 w 1326"/>
                <a:gd name="T1" fmla="*/ 0 h 2351"/>
                <a:gd name="T2" fmla="*/ 0 w 1326"/>
                <a:gd name="T3" fmla="*/ 2351 h 2351"/>
                <a:gd name="T4" fmla="*/ 1 w 1326"/>
                <a:gd name="T5" fmla="*/ 2351 h 2351"/>
              </a:gdLst>
              <a:ahLst/>
              <a:cxnLst>
                <a:cxn ang="0">
                  <a:pos x="T0" y="T1"/>
                </a:cxn>
                <a:cxn ang="0">
                  <a:pos x="T2" y="T3"/>
                </a:cxn>
                <a:cxn ang="0">
                  <a:pos x="T4" y="T5"/>
                </a:cxn>
              </a:cxnLst>
              <a:rect l="0" t="0" r="r" b="b"/>
              <a:pathLst>
                <a:path w="1326" h="2351">
                  <a:moveTo>
                    <a:pt x="1326" y="0"/>
                  </a:moveTo>
                  <a:lnTo>
                    <a:pt x="0" y="2351"/>
                  </a:lnTo>
                  <a:lnTo>
                    <a:pt x="1" y="2351"/>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3" name="Freeform 13"/>
            <p:cNvSpPr>
              <a:spLocks/>
            </p:cNvSpPr>
            <p:nvPr/>
          </p:nvSpPr>
          <p:spPr bwMode="auto">
            <a:xfrm>
              <a:off x="3642" y="2197"/>
              <a:ext cx="161" cy="288"/>
            </a:xfrm>
            <a:custGeom>
              <a:avLst/>
              <a:gdLst>
                <a:gd name="T0" fmla="*/ 0 w 963"/>
                <a:gd name="T1" fmla="*/ 0 h 1729"/>
                <a:gd name="T2" fmla="*/ 962 w 963"/>
                <a:gd name="T3" fmla="*/ 1729 h 1729"/>
                <a:gd name="T4" fmla="*/ 963 w 963"/>
                <a:gd name="T5" fmla="*/ 1729 h 1729"/>
              </a:gdLst>
              <a:ahLst/>
              <a:cxnLst>
                <a:cxn ang="0">
                  <a:pos x="T0" y="T1"/>
                </a:cxn>
                <a:cxn ang="0">
                  <a:pos x="T2" y="T3"/>
                </a:cxn>
                <a:cxn ang="0">
                  <a:pos x="T4" y="T5"/>
                </a:cxn>
              </a:cxnLst>
              <a:rect l="0" t="0" r="r" b="b"/>
              <a:pathLst>
                <a:path w="963" h="1729">
                  <a:moveTo>
                    <a:pt x="0" y="0"/>
                  </a:moveTo>
                  <a:lnTo>
                    <a:pt x="962" y="1729"/>
                  </a:lnTo>
                  <a:lnTo>
                    <a:pt x="963" y="1729"/>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4" name="Freeform 14"/>
            <p:cNvSpPr>
              <a:spLocks/>
            </p:cNvSpPr>
            <p:nvPr/>
          </p:nvSpPr>
          <p:spPr bwMode="auto">
            <a:xfrm>
              <a:off x="4126" y="3067"/>
              <a:ext cx="109" cy="195"/>
            </a:xfrm>
            <a:custGeom>
              <a:avLst/>
              <a:gdLst>
                <a:gd name="T0" fmla="*/ 0 w 655"/>
                <a:gd name="T1" fmla="*/ 0 h 1176"/>
                <a:gd name="T2" fmla="*/ 654 w 655"/>
                <a:gd name="T3" fmla="*/ 1176 h 1176"/>
                <a:gd name="T4" fmla="*/ 655 w 655"/>
                <a:gd name="T5" fmla="*/ 1176 h 1176"/>
              </a:gdLst>
              <a:ahLst/>
              <a:cxnLst>
                <a:cxn ang="0">
                  <a:pos x="T0" y="T1"/>
                </a:cxn>
                <a:cxn ang="0">
                  <a:pos x="T2" y="T3"/>
                </a:cxn>
                <a:cxn ang="0">
                  <a:pos x="T4" y="T5"/>
                </a:cxn>
              </a:cxnLst>
              <a:rect l="0" t="0" r="r" b="b"/>
              <a:pathLst>
                <a:path w="655" h="1176">
                  <a:moveTo>
                    <a:pt x="0" y="0"/>
                  </a:moveTo>
                  <a:lnTo>
                    <a:pt x="654" y="1176"/>
                  </a:lnTo>
                  <a:lnTo>
                    <a:pt x="655" y="117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5" name="Freeform 15"/>
            <p:cNvSpPr>
              <a:spLocks/>
            </p:cNvSpPr>
            <p:nvPr/>
          </p:nvSpPr>
          <p:spPr bwMode="auto">
            <a:xfrm>
              <a:off x="3049" y="2836"/>
              <a:ext cx="225" cy="399"/>
            </a:xfrm>
            <a:custGeom>
              <a:avLst/>
              <a:gdLst>
                <a:gd name="T0" fmla="*/ 1349 w 1349"/>
                <a:gd name="T1" fmla="*/ 0 h 2391"/>
                <a:gd name="T2" fmla="*/ 0 w 1349"/>
                <a:gd name="T3" fmla="*/ 2391 h 2391"/>
                <a:gd name="T4" fmla="*/ 1 w 1349"/>
                <a:gd name="T5" fmla="*/ 2391 h 2391"/>
              </a:gdLst>
              <a:ahLst/>
              <a:cxnLst>
                <a:cxn ang="0">
                  <a:pos x="T0" y="T1"/>
                </a:cxn>
                <a:cxn ang="0">
                  <a:pos x="T2" y="T3"/>
                </a:cxn>
                <a:cxn ang="0">
                  <a:pos x="T4" y="T5"/>
                </a:cxn>
              </a:cxnLst>
              <a:rect l="0" t="0" r="r" b="b"/>
              <a:pathLst>
                <a:path w="1349" h="2391">
                  <a:moveTo>
                    <a:pt x="1349" y="0"/>
                  </a:moveTo>
                  <a:lnTo>
                    <a:pt x="0" y="2391"/>
                  </a:lnTo>
                  <a:lnTo>
                    <a:pt x="1" y="2391"/>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6" name="Freeform 16"/>
            <p:cNvSpPr>
              <a:spLocks/>
            </p:cNvSpPr>
            <p:nvPr/>
          </p:nvSpPr>
          <p:spPr bwMode="auto">
            <a:xfrm>
              <a:off x="3634" y="2165"/>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7" name="Freeform 17"/>
            <p:cNvSpPr>
              <a:spLocks/>
            </p:cNvSpPr>
            <p:nvPr/>
          </p:nvSpPr>
          <p:spPr bwMode="auto">
            <a:xfrm>
              <a:off x="3634" y="2333"/>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8" name="Freeform 18"/>
            <p:cNvSpPr>
              <a:spLocks/>
            </p:cNvSpPr>
            <p:nvPr/>
          </p:nvSpPr>
          <p:spPr bwMode="auto">
            <a:xfrm>
              <a:off x="3634" y="2381"/>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79" name="Freeform 19"/>
            <p:cNvSpPr>
              <a:spLocks/>
            </p:cNvSpPr>
            <p:nvPr/>
          </p:nvSpPr>
          <p:spPr bwMode="auto">
            <a:xfrm>
              <a:off x="3634" y="2549"/>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0" name="Freeform 20"/>
            <p:cNvSpPr>
              <a:spLocks/>
            </p:cNvSpPr>
            <p:nvPr/>
          </p:nvSpPr>
          <p:spPr bwMode="auto">
            <a:xfrm>
              <a:off x="3634" y="2597"/>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1" name="Freeform 21"/>
            <p:cNvSpPr>
              <a:spLocks/>
            </p:cNvSpPr>
            <p:nvPr/>
          </p:nvSpPr>
          <p:spPr bwMode="auto">
            <a:xfrm>
              <a:off x="3634" y="2765"/>
              <a:ext cx="1" cy="23"/>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2" name="Freeform 22"/>
            <p:cNvSpPr>
              <a:spLocks/>
            </p:cNvSpPr>
            <p:nvPr/>
          </p:nvSpPr>
          <p:spPr bwMode="auto">
            <a:xfrm>
              <a:off x="3634" y="2812"/>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3" name="Freeform 23"/>
            <p:cNvSpPr>
              <a:spLocks/>
            </p:cNvSpPr>
            <p:nvPr/>
          </p:nvSpPr>
          <p:spPr bwMode="auto">
            <a:xfrm>
              <a:off x="3634" y="2980"/>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4" name="Freeform 24"/>
            <p:cNvSpPr>
              <a:spLocks/>
            </p:cNvSpPr>
            <p:nvPr/>
          </p:nvSpPr>
          <p:spPr bwMode="auto">
            <a:xfrm>
              <a:off x="3634" y="3028"/>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5" name="Freeform 25"/>
            <p:cNvSpPr>
              <a:spLocks/>
            </p:cNvSpPr>
            <p:nvPr/>
          </p:nvSpPr>
          <p:spPr bwMode="auto">
            <a:xfrm>
              <a:off x="3634" y="3196"/>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6" name="Freeform 26"/>
            <p:cNvSpPr>
              <a:spLocks/>
            </p:cNvSpPr>
            <p:nvPr/>
          </p:nvSpPr>
          <p:spPr bwMode="auto">
            <a:xfrm>
              <a:off x="3634" y="3244"/>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7" name="Freeform 27"/>
            <p:cNvSpPr>
              <a:spLocks/>
            </p:cNvSpPr>
            <p:nvPr/>
          </p:nvSpPr>
          <p:spPr bwMode="auto">
            <a:xfrm>
              <a:off x="3634" y="3412"/>
              <a:ext cx="1" cy="23"/>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8" name="Freeform 28"/>
            <p:cNvSpPr>
              <a:spLocks/>
            </p:cNvSpPr>
            <p:nvPr/>
          </p:nvSpPr>
          <p:spPr bwMode="auto">
            <a:xfrm>
              <a:off x="3634" y="4322"/>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89" name="Freeform 29"/>
            <p:cNvSpPr>
              <a:spLocks/>
            </p:cNvSpPr>
            <p:nvPr/>
          </p:nvSpPr>
          <p:spPr bwMode="auto">
            <a:xfrm>
              <a:off x="3634" y="4490"/>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0" name="Freeform 30"/>
            <p:cNvSpPr>
              <a:spLocks/>
            </p:cNvSpPr>
            <p:nvPr/>
          </p:nvSpPr>
          <p:spPr bwMode="auto">
            <a:xfrm>
              <a:off x="3274" y="2589"/>
              <a:ext cx="140" cy="247"/>
            </a:xfrm>
            <a:custGeom>
              <a:avLst/>
              <a:gdLst>
                <a:gd name="T0" fmla="*/ 0 w 840"/>
                <a:gd name="T1" fmla="*/ 1485 h 1485"/>
                <a:gd name="T2" fmla="*/ 839 w 840"/>
                <a:gd name="T3" fmla="*/ 0 h 1485"/>
                <a:gd name="T4" fmla="*/ 840 w 840"/>
                <a:gd name="T5" fmla="*/ 0 h 1485"/>
              </a:gdLst>
              <a:ahLst/>
              <a:cxnLst>
                <a:cxn ang="0">
                  <a:pos x="T0" y="T1"/>
                </a:cxn>
                <a:cxn ang="0">
                  <a:pos x="T2" y="T3"/>
                </a:cxn>
                <a:cxn ang="0">
                  <a:pos x="T4" y="T5"/>
                </a:cxn>
              </a:cxnLst>
              <a:rect l="0" t="0" r="r" b="b"/>
              <a:pathLst>
                <a:path w="840" h="1485">
                  <a:moveTo>
                    <a:pt x="0" y="1485"/>
                  </a:moveTo>
                  <a:lnTo>
                    <a:pt x="839" y="0"/>
                  </a:lnTo>
                  <a:lnTo>
                    <a:pt x="840" y="0"/>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1" name="Freeform 31"/>
            <p:cNvSpPr>
              <a:spLocks/>
            </p:cNvSpPr>
            <p:nvPr/>
          </p:nvSpPr>
          <p:spPr bwMode="auto">
            <a:xfrm>
              <a:off x="3768" y="3552"/>
              <a:ext cx="1" cy="24"/>
            </a:xfrm>
            <a:custGeom>
              <a:avLst/>
              <a:gdLst>
                <a:gd name="T0" fmla="*/ 0 w 2"/>
                <a:gd name="T1" fmla="*/ 143 h 143"/>
                <a:gd name="T2" fmla="*/ 0 w 2"/>
                <a:gd name="T3" fmla="*/ 0 h 143"/>
                <a:gd name="T4" fmla="*/ 2 w 2"/>
                <a:gd name="T5" fmla="*/ 0 h 143"/>
              </a:gdLst>
              <a:ahLst/>
              <a:cxnLst>
                <a:cxn ang="0">
                  <a:pos x="T0" y="T1"/>
                </a:cxn>
                <a:cxn ang="0">
                  <a:pos x="T2" y="T3"/>
                </a:cxn>
                <a:cxn ang="0">
                  <a:pos x="T4" y="T5"/>
                </a:cxn>
              </a:cxnLst>
              <a:rect l="0" t="0" r="r" b="b"/>
              <a:pathLst>
                <a:path w="2" h="143">
                  <a:moveTo>
                    <a:pt x="0" y="143"/>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2" name="Freeform 32"/>
            <p:cNvSpPr>
              <a:spLocks/>
            </p:cNvSpPr>
            <p:nvPr/>
          </p:nvSpPr>
          <p:spPr bwMode="auto">
            <a:xfrm>
              <a:off x="3769" y="3384"/>
              <a:ext cx="1" cy="144"/>
            </a:xfrm>
            <a:custGeom>
              <a:avLst/>
              <a:gdLst>
                <a:gd name="T0" fmla="*/ 0 w 2"/>
                <a:gd name="T1" fmla="*/ 864 h 864"/>
                <a:gd name="T2" fmla="*/ 1 w 2"/>
                <a:gd name="T3" fmla="*/ 0 h 864"/>
                <a:gd name="T4" fmla="*/ 2 w 2"/>
                <a:gd name="T5" fmla="*/ 0 h 864"/>
              </a:gdLst>
              <a:ahLst/>
              <a:cxnLst>
                <a:cxn ang="0">
                  <a:pos x="T0" y="T1"/>
                </a:cxn>
                <a:cxn ang="0">
                  <a:pos x="T2" y="T3"/>
                </a:cxn>
                <a:cxn ang="0">
                  <a:pos x="T4" y="T5"/>
                </a:cxn>
              </a:cxnLst>
              <a:rect l="0" t="0" r="r" b="b"/>
              <a:pathLst>
                <a:path w="2" h="864">
                  <a:moveTo>
                    <a:pt x="0" y="86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3" name="Freeform 33"/>
            <p:cNvSpPr>
              <a:spLocks/>
            </p:cNvSpPr>
            <p:nvPr/>
          </p:nvSpPr>
          <p:spPr bwMode="auto">
            <a:xfrm>
              <a:off x="3769" y="3337"/>
              <a:ext cx="1" cy="23"/>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4" name="Freeform 34"/>
            <p:cNvSpPr>
              <a:spLocks/>
            </p:cNvSpPr>
            <p:nvPr/>
          </p:nvSpPr>
          <p:spPr bwMode="auto">
            <a:xfrm>
              <a:off x="3769" y="3169"/>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5" name="Freeform 35"/>
            <p:cNvSpPr>
              <a:spLocks/>
            </p:cNvSpPr>
            <p:nvPr/>
          </p:nvSpPr>
          <p:spPr bwMode="auto">
            <a:xfrm>
              <a:off x="3769" y="3121"/>
              <a:ext cx="1" cy="24"/>
            </a:xfrm>
            <a:custGeom>
              <a:avLst/>
              <a:gdLst>
                <a:gd name="T0" fmla="*/ 0 w 2"/>
                <a:gd name="T1" fmla="*/ 142 h 142"/>
                <a:gd name="T2" fmla="*/ 1 w 2"/>
                <a:gd name="T3" fmla="*/ 0 h 142"/>
                <a:gd name="T4" fmla="*/ 2 w 2"/>
                <a:gd name="T5" fmla="*/ 0 h 142"/>
              </a:gdLst>
              <a:ahLst/>
              <a:cxnLst>
                <a:cxn ang="0">
                  <a:pos x="T0" y="T1"/>
                </a:cxn>
                <a:cxn ang="0">
                  <a:pos x="T2" y="T3"/>
                </a:cxn>
                <a:cxn ang="0">
                  <a:pos x="T4" y="T5"/>
                </a:cxn>
              </a:cxnLst>
              <a:rect l="0" t="0" r="r" b="b"/>
              <a:pathLst>
                <a:path w="2" h="142">
                  <a:moveTo>
                    <a:pt x="0" y="142"/>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6" name="Freeform 36"/>
            <p:cNvSpPr>
              <a:spLocks/>
            </p:cNvSpPr>
            <p:nvPr/>
          </p:nvSpPr>
          <p:spPr bwMode="auto">
            <a:xfrm>
              <a:off x="3770" y="2953"/>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7" name="Freeform 37"/>
            <p:cNvSpPr>
              <a:spLocks/>
            </p:cNvSpPr>
            <p:nvPr/>
          </p:nvSpPr>
          <p:spPr bwMode="auto">
            <a:xfrm>
              <a:off x="3770" y="2905"/>
              <a:ext cx="1" cy="24"/>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8" name="Freeform 38"/>
            <p:cNvSpPr>
              <a:spLocks/>
            </p:cNvSpPr>
            <p:nvPr/>
          </p:nvSpPr>
          <p:spPr bwMode="auto">
            <a:xfrm>
              <a:off x="3770" y="2737"/>
              <a:ext cx="1" cy="144"/>
            </a:xfrm>
            <a:custGeom>
              <a:avLst/>
              <a:gdLst>
                <a:gd name="T0" fmla="*/ 0 w 3"/>
                <a:gd name="T1" fmla="*/ 864 h 864"/>
                <a:gd name="T2" fmla="*/ 1 w 3"/>
                <a:gd name="T3" fmla="*/ 0 h 864"/>
                <a:gd name="T4" fmla="*/ 3 w 3"/>
                <a:gd name="T5" fmla="*/ 0 h 864"/>
              </a:gdLst>
              <a:ahLst/>
              <a:cxnLst>
                <a:cxn ang="0">
                  <a:pos x="T0" y="T1"/>
                </a:cxn>
                <a:cxn ang="0">
                  <a:pos x="T2" y="T3"/>
                </a:cxn>
                <a:cxn ang="0">
                  <a:pos x="T4" y="T5"/>
                </a:cxn>
              </a:cxnLst>
              <a:rect l="0" t="0" r="r" b="b"/>
              <a:pathLst>
                <a:path w="3" h="864">
                  <a:moveTo>
                    <a:pt x="0" y="864"/>
                  </a:moveTo>
                  <a:lnTo>
                    <a:pt x="1"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599" name="Freeform 39"/>
            <p:cNvSpPr>
              <a:spLocks/>
            </p:cNvSpPr>
            <p:nvPr/>
          </p:nvSpPr>
          <p:spPr bwMode="auto">
            <a:xfrm>
              <a:off x="3770" y="2690"/>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0" name="Freeform 40"/>
            <p:cNvSpPr>
              <a:spLocks/>
            </p:cNvSpPr>
            <p:nvPr/>
          </p:nvSpPr>
          <p:spPr bwMode="auto">
            <a:xfrm>
              <a:off x="3770" y="2522"/>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1" name="Freeform 41"/>
            <p:cNvSpPr>
              <a:spLocks/>
            </p:cNvSpPr>
            <p:nvPr/>
          </p:nvSpPr>
          <p:spPr bwMode="auto">
            <a:xfrm>
              <a:off x="3771" y="2474"/>
              <a:ext cx="1" cy="24"/>
            </a:xfrm>
            <a:custGeom>
              <a:avLst/>
              <a:gdLst>
                <a:gd name="T0" fmla="*/ 0 w 2"/>
                <a:gd name="T1" fmla="*/ 144 h 144"/>
                <a:gd name="T2" fmla="*/ 1 w 2"/>
                <a:gd name="T3" fmla="*/ 0 h 144"/>
                <a:gd name="T4" fmla="*/ 2 w 2"/>
                <a:gd name="T5" fmla="*/ 0 h 144"/>
              </a:gdLst>
              <a:ahLst/>
              <a:cxnLst>
                <a:cxn ang="0">
                  <a:pos x="T0" y="T1"/>
                </a:cxn>
                <a:cxn ang="0">
                  <a:pos x="T2" y="T3"/>
                </a:cxn>
                <a:cxn ang="0">
                  <a:pos x="T4" y="T5"/>
                </a:cxn>
              </a:cxnLst>
              <a:rect l="0" t="0" r="r" b="b"/>
              <a:pathLst>
                <a:path w="2" h="144">
                  <a:moveTo>
                    <a:pt x="0" y="14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2" name="Freeform 42"/>
            <p:cNvSpPr>
              <a:spLocks/>
            </p:cNvSpPr>
            <p:nvPr/>
          </p:nvSpPr>
          <p:spPr bwMode="auto">
            <a:xfrm>
              <a:off x="3771" y="2306"/>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3" name="Freeform 43"/>
            <p:cNvSpPr>
              <a:spLocks/>
            </p:cNvSpPr>
            <p:nvPr/>
          </p:nvSpPr>
          <p:spPr bwMode="auto">
            <a:xfrm>
              <a:off x="3771" y="2258"/>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4" name="Freeform 44"/>
            <p:cNvSpPr>
              <a:spLocks/>
            </p:cNvSpPr>
            <p:nvPr/>
          </p:nvSpPr>
          <p:spPr bwMode="auto">
            <a:xfrm>
              <a:off x="3772" y="2057"/>
              <a:ext cx="1" cy="177"/>
            </a:xfrm>
            <a:custGeom>
              <a:avLst/>
              <a:gdLst>
                <a:gd name="T0" fmla="*/ 0 w 3"/>
                <a:gd name="T1" fmla="*/ 1065 h 1065"/>
                <a:gd name="T2" fmla="*/ 2 w 3"/>
                <a:gd name="T3" fmla="*/ 0 h 1065"/>
                <a:gd name="T4" fmla="*/ 3 w 3"/>
                <a:gd name="T5" fmla="*/ 0 h 1065"/>
              </a:gdLst>
              <a:ahLst/>
              <a:cxnLst>
                <a:cxn ang="0">
                  <a:pos x="T0" y="T1"/>
                </a:cxn>
                <a:cxn ang="0">
                  <a:pos x="T2" y="T3"/>
                </a:cxn>
                <a:cxn ang="0">
                  <a:pos x="T4" y="T5"/>
                </a:cxn>
              </a:cxnLst>
              <a:rect l="0" t="0" r="r" b="b"/>
              <a:pathLst>
                <a:path w="3" h="1065">
                  <a:moveTo>
                    <a:pt x="0" y="1065"/>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5" name="Freeform 45"/>
            <p:cNvSpPr>
              <a:spLocks/>
            </p:cNvSpPr>
            <p:nvPr/>
          </p:nvSpPr>
          <p:spPr bwMode="auto">
            <a:xfrm>
              <a:off x="3374" y="3099"/>
              <a:ext cx="792" cy="237"/>
            </a:xfrm>
            <a:custGeom>
              <a:avLst/>
              <a:gdLst>
                <a:gd name="T0" fmla="*/ 0 w 4751"/>
                <a:gd name="T1" fmla="*/ 0 h 1417"/>
                <a:gd name="T2" fmla="*/ 4750 w 4751"/>
                <a:gd name="T3" fmla="*/ 1417 h 1417"/>
                <a:gd name="T4" fmla="*/ 4751 w 4751"/>
                <a:gd name="T5" fmla="*/ 1417 h 1417"/>
              </a:gdLst>
              <a:ahLst/>
              <a:cxnLst>
                <a:cxn ang="0">
                  <a:pos x="T0" y="T1"/>
                </a:cxn>
                <a:cxn ang="0">
                  <a:pos x="T2" y="T3"/>
                </a:cxn>
                <a:cxn ang="0">
                  <a:pos x="T4" y="T5"/>
                </a:cxn>
              </a:cxnLst>
              <a:rect l="0" t="0" r="r" b="b"/>
              <a:pathLst>
                <a:path w="4751" h="1417">
                  <a:moveTo>
                    <a:pt x="0" y="0"/>
                  </a:moveTo>
                  <a:lnTo>
                    <a:pt x="4750" y="1417"/>
                  </a:lnTo>
                  <a:lnTo>
                    <a:pt x="4751" y="1417"/>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6" name="Freeform 46"/>
            <p:cNvSpPr>
              <a:spLocks/>
            </p:cNvSpPr>
            <p:nvPr/>
          </p:nvSpPr>
          <p:spPr bwMode="auto">
            <a:xfrm>
              <a:off x="3374" y="2462"/>
              <a:ext cx="406" cy="637"/>
            </a:xfrm>
            <a:custGeom>
              <a:avLst/>
              <a:gdLst>
                <a:gd name="T0" fmla="*/ 0 w 2437"/>
                <a:gd name="T1" fmla="*/ 3822 h 3822"/>
                <a:gd name="T2" fmla="*/ 59 w 2437"/>
                <a:gd name="T3" fmla="*/ 3224 h 3822"/>
                <a:gd name="T4" fmla="*/ 190 w 2437"/>
                <a:gd name="T5" fmla="*/ 2642 h 3822"/>
                <a:gd name="T6" fmla="*/ 688 w 2437"/>
                <a:gd name="T7" fmla="*/ 1554 h 3822"/>
                <a:gd name="T8" fmla="*/ 1008 w 2437"/>
                <a:gd name="T9" fmla="*/ 1053 h 3822"/>
                <a:gd name="T10" fmla="*/ 1441 w 2437"/>
                <a:gd name="T11" fmla="*/ 637 h 3822"/>
                <a:gd name="T12" fmla="*/ 1896 w 2437"/>
                <a:gd name="T13" fmla="*/ 247 h 3822"/>
                <a:gd name="T14" fmla="*/ 2152 w 2437"/>
                <a:gd name="T15" fmla="*/ 98 h 3822"/>
                <a:gd name="T16" fmla="*/ 2436 w 2437"/>
                <a:gd name="T17" fmla="*/ 0 h 3822"/>
                <a:gd name="T18" fmla="*/ 2437 w 2437"/>
                <a:gd name="T19" fmla="*/ 0 h 3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7" h="3822">
                  <a:moveTo>
                    <a:pt x="0" y="3822"/>
                  </a:moveTo>
                  <a:lnTo>
                    <a:pt x="59" y="3224"/>
                  </a:lnTo>
                  <a:lnTo>
                    <a:pt x="190" y="2642"/>
                  </a:lnTo>
                  <a:lnTo>
                    <a:pt x="688" y="1554"/>
                  </a:lnTo>
                  <a:lnTo>
                    <a:pt x="1008" y="1053"/>
                  </a:lnTo>
                  <a:lnTo>
                    <a:pt x="1441" y="637"/>
                  </a:lnTo>
                  <a:lnTo>
                    <a:pt x="1896" y="247"/>
                  </a:lnTo>
                  <a:lnTo>
                    <a:pt x="2152" y="98"/>
                  </a:lnTo>
                  <a:lnTo>
                    <a:pt x="2436" y="0"/>
                  </a:lnTo>
                  <a:lnTo>
                    <a:pt x="24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7" name="Freeform 47"/>
            <p:cNvSpPr>
              <a:spLocks/>
            </p:cNvSpPr>
            <p:nvPr/>
          </p:nvSpPr>
          <p:spPr bwMode="auto">
            <a:xfrm>
              <a:off x="3780" y="2462"/>
              <a:ext cx="384" cy="877"/>
            </a:xfrm>
            <a:custGeom>
              <a:avLst/>
              <a:gdLst>
                <a:gd name="T0" fmla="*/ 0 w 2306"/>
                <a:gd name="T1" fmla="*/ 0 h 5260"/>
                <a:gd name="T2" fmla="*/ 524 w 2306"/>
                <a:gd name="T3" fmla="*/ 518 h 5260"/>
                <a:gd name="T4" fmla="*/ 763 w 2306"/>
                <a:gd name="T5" fmla="*/ 794 h 5260"/>
                <a:gd name="T6" fmla="*/ 959 w 2306"/>
                <a:gd name="T7" fmla="*/ 1105 h 5260"/>
                <a:gd name="T8" fmla="*/ 1322 w 2306"/>
                <a:gd name="T9" fmla="*/ 1747 h 5260"/>
                <a:gd name="T10" fmla="*/ 1616 w 2306"/>
                <a:gd name="T11" fmla="*/ 2420 h 5260"/>
                <a:gd name="T12" fmla="*/ 1899 w 2306"/>
                <a:gd name="T13" fmla="*/ 3099 h 5260"/>
                <a:gd name="T14" fmla="*/ 2118 w 2306"/>
                <a:gd name="T15" fmla="*/ 3800 h 5260"/>
                <a:gd name="T16" fmla="*/ 2305 w 2306"/>
                <a:gd name="T17" fmla="*/ 5260 h 5260"/>
                <a:gd name="T18" fmla="*/ 2306 w 2306"/>
                <a:gd name="T19" fmla="*/ 5260 h 5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6" h="5260">
                  <a:moveTo>
                    <a:pt x="0" y="0"/>
                  </a:moveTo>
                  <a:lnTo>
                    <a:pt x="524" y="518"/>
                  </a:lnTo>
                  <a:lnTo>
                    <a:pt x="763" y="794"/>
                  </a:lnTo>
                  <a:lnTo>
                    <a:pt x="959" y="1105"/>
                  </a:lnTo>
                  <a:lnTo>
                    <a:pt x="1322" y="1747"/>
                  </a:lnTo>
                  <a:lnTo>
                    <a:pt x="1616" y="2420"/>
                  </a:lnTo>
                  <a:lnTo>
                    <a:pt x="1899" y="3099"/>
                  </a:lnTo>
                  <a:lnTo>
                    <a:pt x="2118" y="3800"/>
                  </a:lnTo>
                  <a:lnTo>
                    <a:pt x="2305" y="5260"/>
                  </a:lnTo>
                  <a:lnTo>
                    <a:pt x="2306" y="526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8" name="Freeform 48"/>
            <p:cNvSpPr>
              <a:spLocks/>
            </p:cNvSpPr>
            <p:nvPr/>
          </p:nvSpPr>
          <p:spPr bwMode="auto">
            <a:xfrm>
              <a:off x="3802" y="2485"/>
              <a:ext cx="46" cy="81"/>
            </a:xfrm>
            <a:custGeom>
              <a:avLst/>
              <a:gdLst>
                <a:gd name="T0" fmla="*/ 0 w 272"/>
                <a:gd name="T1" fmla="*/ 0 h 488"/>
                <a:gd name="T2" fmla="*/ 271 w 272"/>
                <a:gd name="T3" fmla="*/ 488 h 488"/>
                <a:gd name="T4" fmla="*/ 272 w 272"/>
                <a:gd name="T5" fmla="*/ 488 h 488"/>
              </a:gdLst>
              <a:ahLst/>
              <a:cxnLst>
                <a:cxn ang="0">
                  <a:pos x="T0" y="T1"/>
                </a:cxn>
                <a:cxn ang="0">
                  <a:pos x="T2" y="T3"/>
                </a:cxn>
                <a:cxn ang="0">
                  <a:pos x="T4" y="T5"/>
                </a:cxn>
              </a:cxnLst>
              <a:rect l="0" t="0" r="r" b="b"/>
              <a:pathLst>
                <a:path w="272" h="488">
                  <a:moveTo>
                    <a:pt x="0" y="0"/>
                  </a:moveTo>
                  <a:lnTo>
                    <a:pt x="271" y="488"/>
                  </a:lnTo>
                  <a:lnTo>
                    <a:pt x="272" y="48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09" name="Freeform 49"/>
            <p:cNvSpPr>
              <a:spLocks/>
            </p:cNvSpPr>
            <p:nvPr/>
          </p:nvSpPr>
          <p:spPr bwMode="auto">
            <a:xfrm>
              <a:off x="3871" y="2608"/>
              <a:ext cx="47" cy="8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0" name="Freeform 50"/>
            <p:cNvSpPr>
              <a:spLocks/>
            </p:cNvSpPr>
            <p:nvPr/>
          </p:nvSpPr>
          <p:spPr bwMode="auto">
            <a:xfrm>
              <a:off x="3941" y="2734"/>
              <a:ext cx="47" cy="8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1" name="Freeform 51"/>
            <p:cNvSpPr>
              <a:spLocks/>
            </p:cNvSpPr>
            <p:nvPr/>
          </p:nvSpPr>
          <p:spPr bwMode="auto">
            <a:xfrm>
              <a:off x="4011" y="2859"/>
              <a:ext cx="46" cy="84"/>
            </a:xfrm>
            <a:custGeom>
              <a:avLst/>
              <a:gdLst>
                <a:gd name="T0" fmla="*/ 0 w 280"/>
                <a:gd name="T1" fmla="*/ 0 h 503"/>
                <a:gd name="T2" fmla="*/ 279 w 280"/>
                <a:gd name="T3" fmla="*/ 503 h 503"/>
                <a:gd name="T4" fmla="*/ 280 w 280"/>
                <a:gd name="T5" fmla="*/ 503 h 503"/>
              </a:gdLst>
              <a:ahLst/>
              <a:cxnLst>
                <a:cxn ang="0">
                  <a:pos x="T0" y="T1"/>
                </a:cxn>
                <a:cxn ang="0">
                  <a:pos x="T2" y="T3"/>
                </a:cxn>
                <a:cxn ang="0">
                  <a:pos x="T4" y="T5"/>
                </a:cxn>
              </a:cxnLst>
              <a:rect l="0" t="0" r="r" b="b"/>
              <a:pathLst>
                <a:path w="280" h="503">
                  <a:moveTo>
                    <a:pt x="0" y="0"/>
                  </a:moveTo>
                  <a:lnTo>
                    <a:pt x="279" y="503"/>
                  </a:lnTo>
                  <a:lnTo>
                    <a:pt x="280" y="50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2" name="Freeform 52"/>
            <p:cNvSpPr>
              <a:spLocks/>
            </p:cNvSpPr>
            <p:nvPr/>
          </p:nvSpPr>
          <p:spPr bwMode="auto">
            <a:xfrm>
              <a:off x="4081" y="2985"/>
              <a:ext cx="45" cy="82"/>
            </a:xfrm>
            <a:custGeom>
              <a:avLst/>
              <a:gdLst>
                <a:gd name="T0" fmla="*/ 0 w 273"/>
                <a:gd name="T1" fmla="*/ 0 h 488"/>
                <a:gd name="T2" fmla="*/ 272 w 273"/>
                <a:gd name="T3" fmla="*/ 488 h 488"/>
                <a:gd name="T4" fmla="*/ 273 w 273"/>
                <a:gd name="T5" fmla="*/ 488 h 488"/>
              </a:gdLst>
              <a:ahLst/>
              <a:cxnLst>
                <a:cxn ang="0">
                  <a:pos x="T0" y="T1"/>
                </a:cxn>
                <a:cxn ang="0">
                  <a:pos x="T2" y="T3"/>
                </a:cxn>
                <a:cxn ang="0">
                  <a:pos x="T4" y="T5"/>
                </a:cxn>
              </a:cxnLst>
              <a:rect l="0" t="0" r="r" b="b"/>
              <a:pathLst>
                <a:path w="273" h="488">
                  <a:moveTo>
                    <a:pt x="0" y="0"/>
                  </a:moveTo>
                  <a:lnTo>
                    <a:pt x="272" y="488"/>
                  </a:lnTo>
                  <a:lnTo>
                    <a:pt x="273" y="48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3" name="Freeform 53"/>
            <p:cNvSpPr>
              <a:spLocks/>
            </p:cNvSpPr>
            <p:nvPr/>
          </p:nvSpPr>
          <p:spPr bwMode="auto">
            <a:xfrm>
              <a:off x="1079" y="3217"/>
              <a:ext cx="2690" cy="1015"/>
            </a:xfrm>
            <a:custGeom>
              <a:avLst/>
              <a:gdLst>
                <a:gd name="T0" fmla="*/ 16140 w 16140"/>
                <a:gd name="T1" fmla="*/ 0 h 6085"/>
                <a:gd name="T2" fmla="*/ 0 w 16140"/>
                <a:gd name="T3" fmla="*/ 6085 h 6085"/>
                <a:gd name="T4" fmla="*/ 1 w 16140"/>
                <a:gd name="T5" fmla="*/ 6085 h 6085"/>
              </a:gdLst>
              <a:ahLst/>
              <a:cxnLst>
                <a:cxn ang="0">
                  <a:pos x="T0" y="T1"/>
                </a:cxn>
                <a:cxn ang="0">
                  <a:pos x="T2" y="T3"/>
                </a:cxn>
                <a:cxn ang="0">
                  <a:pos x="T4" y="T5"/>
                </a:cxn>
              </a:cxnLst>
              <a:rect l="0" t="0" r="r" b="b"/>
              <a:pathLst>
                <a:path w="16140" h="6085">
                  <a:moveTo>
                    <a:pt x="16140" y="0"/>
                  </a:moveTo>
                  <a:lnTo>
                    <a:pt x="0" y="6085"/>
                  </a:lnTo>
                  <a:lnTo>
                    <a:pt x="1" y="608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4" name="Freeform 54"/>
            <p:cNvSpPr>
              <a:spLocks/>
            </p:cNvSpPr>
            <p:nvPr/>
          </p:nvSpPr>
          <p:spPr bwMode="auto">
            <a:xfrm>
              <a:off x="1311" y="2462"/>
              <a:ext cx="2469" cy="939"/>
            </a:xfrm>
            <a:custGeom>
              <a:avLst/>
              <a:gdLst>
                <a:gd name="T0" fmla="*/ 14811 w 14811"/>
                <a:gd name="T1" fmla="*/ 0 h 5635"/>
                <a:gd name="T2" fmla="*/ 0 w 14811"/>
                <a:gd name="T3" fmla="*/ 5635 h 5635"/>
                <a:gd name="T4" fmla="*/ 1 w 14811"/>
                <a:gd name="T5" fmla="*/ 5635 h 5635"/>
              </a:gdLst>
              <a:ahLst/>
              <a:cxnLst>
                <a:cxn ang="0">
                  <a:pos x="T0" y="T1"/>
                </a:cxn>
                <a:cxn ang="0">
                  <a:pos x="T2" y="T3"/>
                </a:cxn>
                <a:cxn ang="0">
                  <a:pos x="T4" y="T5"/>
                </a:cxn>
              </a:cxnLst>
              <a:rect l="0" t="0" r="r" b="b"/>
              <a:pathLst>
                <a:path w="14811" h="5635">
                  <a:moveTo>
                    <a:pt x="14811" y="0"/>
                  </a:moveTo>
                  <a:lnTo>
                    <a:pt x="0" y="5635"/>
                  </a:lnTo>
                  <a:lnTo>
                    <a:pt x="1" y="563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5" name="Freeform 55"/>
            <p:cNvSpPr>
              <a:spLocks/>
            </p:cNvSpPr>
            <p:nvPr/>
          </p:nvSpPr>
          <p:spPr bwMode="auto">
            <a:xfrm>
              <a:off x="1291" y="3345"/>
              <a:ext cx="73" cy="203"/>
            </a:xfrm>
            <a:custGeom>
              <a:avLst/>
              <a:gdLst>
                <a:gd name="T0" fmla="*/ 0 w 435"/>
                <a:gd name="T1" fmla="*/ 0 h 1218"/>
                <a:gd name="T2" fmla="*/ 434 w 435"/>
                <a:gd name="T3" fmla="*/ 1218 h 1218"/>
                <a:gd name="T4" fmla="*/ 435 w 435"/>
                <a:gd name="T5" fmla="*/ 1218 h 1218"/>
              </a:gdLst>
              <a:ahLst/>
              <a:cxnLst>
                <a:cxn ang="0">
                  <a:pos x="T0" y="T1"/>
                </a:cxn>
                <a:cxn ang="0">
                  <a:pos x="T2" y="T3"/>
                </a:cxn>
                <a:cxn ang="0">
                  <a:pos x="T4" y="T5"/>
                </a:cxn>
              </a:cxnLst>
              <a:rect l="0" t="0" r="r" b="b"/>
              <a:pathLst>
                <a:path w="435" h="1218">
                  <a:moveTo>
                    <a:pt x="0" y="0"/>
                  </a:moveTo>
                  <a:lnTo>
                    <a:pt x="434" y="1218"/>
                  </a:lnTo>
                  <a:lnTo>
                    <a:pt x="435" y="1218"/>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6" name="Freeform 56"/>
            <p:cNvSpPr>
              <a:spLocks/>
            </p:cNvSpPr>
            <p:nvPr/>
          </p:nvSpPr>
          <p:spPr bwMode="auto">
            <a:xfrm>
              <a:off x="1380" y="3593"/>
              <a:ext cx="16" cy="45"/>
            </a:xfrm>
            <a:custGeom>
              <a:avLst/>
              <a:gdLst>
                <a:gd name="T0" fmla="*/ 0 w 96"/>
                <a:gd name="T1" fmla="*/ 0 h 271"/>
                <a:gd name="T2" fmla="*/ 95 w 96"/>
                <a:gd name="T3" fmla="*/ 271 h 271"/>
                <a:gd name="T4" fmla="*/ 96 w 96"/>
                <a:gd name="T5" fmla="*/ 271 h 271"/>
              </a:gdLst>
              <a:ahLst/>
              <a:cxnLst>
                <a:cxn ang="0">
                  <a:pos x="T0" y="T1"/>
                </a:cxn>
                <a:cxn ang="0">
                  <a:pos x="T2" y="T3"/>
                </a:cxn>
                <a:cxn ang="0">
                  <a:pos x="T4" y="T5"/>
                </a:cxn>
              </a:cxnLst>
              <a:rect l="0" t="0" r="r" b="b"/>
              <a:pathLst>
                <a:path w="96" h="271">
                  <a:moveTo>
                    <a:pt x="0" y="0"/>
                  </a:moveTo>
                  <a:lnTo>
                    <a:pt x="95" y="271"/>
                  </a:lnTo>
                  <a:lnTo>
                    <a:pt x="96" y="271"/>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7" name="Freeform 57"/>
            <p:cNvSpPr>
              <a:spLocks/>
            </p:cNvSpPr>
            <p:nvPr/>
          </p:nvSpPr>
          <p:spPr bwMode="auto">
            <a:xfrm>
              <a:off x="1412" y="3684"/>
              <a:ext cx="80" cy="225"/>
            </a:xfrm>
            <a:custGeom>
              <a:avLst/>
              <a:gdLst>
                <a:gd name="T0" fmla="*/ 0 w 485"/>
                <a:gd name="T1" fmla="*/ 0 h 1354"/>
                <a:gd name="T2" fmla="*/ 484 w 485"/>
                <a:gd name="T3" fmla="*/ 1354 h 1354"/>
                <a:gd name="T4" fmla="*/ 485 w 485"/>
                <a:gd name="T5" fmla="*/ 1354 h 1354"/>
              </a:gdLst>
              <a:ahLst/>
              <a:cxnLst>
                <a:cxn ang="0">
                  <a:pos x="T0" y="T1"/>
                </a:cxn>
                <a:cxn ang="0">
                  <a:pos x="T2" y="T3"/>
                </a:cxn>
                <a:cxn ang="0">
                  <a:pos x="T4" y="T5"/>
                </a:cxn>
              </a:cxnLst>
              <a:rect l="0" t="0" r="r" b="b"/>
              <a:pathLst>
                <a:path w="485" h="1354">
                  <a:moveTo>
                    <a:pt x="0" y="0"/>
                  </a:moveTo>
                  <a:lnTo>
                    <a:pt x="484" y="1354"/>
                  </a:lnTo>
                  <a:lnTo>
                    <a:pt x="485" y="1354"/>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8" name="Freeform 58"/>
            <p:cNvSpPr>
              <a:spLocks/>
            </p:cNvSpPr>
            <p:nvPr/>
          </p:nvSpPr>
          <p:spPr bwMode="auto">
            <a:xfrm>
              <a:off x="1508" y="3954"/>
              <a:ext cx="17" cy="45"/>
            </a:xfrm>
            <a:custGeom>
              <a:avLst/>
              <a:gdLst>
                <a:gd name="T0" fmla="*/ 0 w 97"/>
                <a:gd name="T1" fmla="*/ 0 h 270"/>
                <a:gd name="T2" fmla="*/ 96 w 97"/>
                <a:gd name="T3" fmla="*/ 270 h 270"/>
                <a:gd name="T4" fmla="*/ 97 w 97"/>
                <a:gd name="T5" fmla="*/ 270 h 270"/>
              </a:gdLst>
              <a:ahLst/>
              <a:cxnLst>
                <a:cxn ang="0">
                  <a:pos x="T0" y="T1"/>
                </a:cxn>
                <a:cxn ang="0">
                  <a:pos x="T2" y="T3"/>
                </a:cxn>
                <a:cxn ang="0">
                  <a:pos x="T4" y="T5"/>
                </a:cxn>
              </a:cxnLst>
              <a:rect l="0" t="0" r="r" b="b"/>
              <a:pathLst>
                <a:path w="97" h="270">
                  <a:moveTo>
                    <a:pt x="0" y="0"/>
                  </a:moveTo>
                  <a:lnTo>
                    <a:pt x="96" y="270"/>
                  </a:lnTo>
                  <a:lnTo>
                    <a:pt x="97" y="27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19" name="Freeform 59"/>
            <p:cNvSpPr>
              <a:spLocks/>
            </p:cNvSpPr>
            <p:nvPr/>
          </p:nvSpPr>
          <p:spPr bwMode="auto">
            <a:xfrm>
              <a:off x="1540" y="4045"/>
              <a:ext cx="73" cy="202"/>
            </a:xfrm>
            <a:custGeom>
              <a:avLst/>
              <a:gdLst>
                <a:gd name="T0" fmla="*/ 0 w 435"/>
                <a:gd name="T1" fmla="*/ 0 h 1217"/>
                <a:gd name="T2" fmla="*/ 434 w 435"/>
                <a:gd name="T3" fmla="*/ 1217 h 1217"/>
                <a:gd name="T4" fmla="*/ 435 w 435"/>
                <a:gd name="T5" fmla="*/ 1217 h 1217"/>
              </a:gdLst>
              <a:ahLst/>
              <a:cxnLst>
                <a:cxn ang="0">
                  <a:pos x="T0" y="T1"/>
                </a:cxn>
                <a:cxn ang="0">
                  <a:pos x="T2" y="T3"/>
                </a:cxn>
                <a:cxn ang="0">
                  <a:pos x="T4" y="T5"/>
                </a:cxn>
              </a:cxnLst>
              <a:rect l="0" t="0" r="r" b="b"/>
              <a:pathLst>
                <a:path w="435" h="1217">
                  <a:moveTo>
                    <a:pt x="0" y="0"/>
                  </a:moveTo>
                  <a:lnTo>
                    <a:pt x="434" y="1217"/>
                  </a:lnTo>
                  <a:lnTo>
                    <a:pt x="435" y="1217"/>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0" name="Freeform 60"/>
            <p:cNvSpPr>
              <a:spLocks/>
            </p:cNvSpPr>
            <p:nvPr/>
          </p:nvSpPr>
          <p:spPr bwMode="auto">
            <a:xfrm>
              <a:off x="1021" y="3401"/>
              <a:ext cx="290" cy="831"/>
            </a:xfrm>
            <a:custGeom>
              <a:avLst/>
              <a:gdLst>
                <a:gd name="T0" fmla="*/ 349 w 1742"/>
                <a:gd name="T1" fmla="*/ 4981 h 4981"/>
                <a:gd name="T2" fmla="*/ 115 w 1742"/>
                <a:gd name="T3" fmla="*/ 4326 h 4981"/>
                <a:gd name="T4" fmla="*/ 0 w 1742"/>
                <a:gd name="T5" fmla="*/ 3643 h 4981"/>
                <a:gd name="T6" fmla="*/ 23 w 1742"/>
                <a:gd name="T7" fmla="*/ 2945 h 4981"/>
                <a:gd name="T8" fmla="*/ 168 w 1742"/>
                <a:gd name="T9" fmla="*/ 2264 h 4981"/>
                <a:gd name="T10" fmla="*/ 456 w 1742"/>
                <a:gd name="T11" fmla="*/ 1633 h 4981"/>
                <a:gd name="T12" fmla="*/ 830 w 1742"/>
                <a:gd name="T13" fmla="*/ 1045 h 4981"/>
                <a:gd name="T14" fmla="*/ 1263 w 1742"/>
                <a:gd name="T15" fmla="*/ 503 h 4981"/>
                <a:gd name="T16" fmla="*/ 1741 w 1742"/>
                <a:gd name="T17" fmla="*/ 0 h 4981"/>
                <a:gd name="T18" fmla="*/ 1742 w 1742"/>
                <a:gd name="T19" fmla="*/ 0 h 4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2" h="4981">
                  <a:moveTo>
                    <a:pt x="349" y="4981"/>
                  </a:moveTo>
                  <a:lnTo>
                    <a:pt x="115" y="4326"/>
                  </a:lnTo>
                  <a:lnTo>
                    <a:pt x="0" y="3643"/>
                  </a:lnTo>
                  <a:lnTo>
                    <a:pt x="23" y="2945"/>
                  </a:lnTo>
                  <a:lnTo>
                    <a:pt x="168" y="2264"/>
                  </a:lnTo>
                  <a:lnTo>
                    <a:pt x="456" y="1633"/>
                  </a:lnTo>
                  <a:lnTo>
                    <a:pt x="830" y="1045"/>
                  </a:lnTo>
                  <a:lnTo>
                    <a:pt x="1263" y="503"/>
                  </a:lnTo>
                  <a:lnTo>
                    <a:pt x="1741" y="0"/>
                  </a:lnTo>
                  <a:lnTo>
                    <a:pt x="17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1" name="Freeform 61"/>
            <p:cNvSpPr>
              <a:spLocks/>
            </p:cNvSpPr>
            <p:nvPr/>
          </p:nvSpPr>
          <p:spPr bwMode="auto">
            <a:xfrm>
              <a:off x="1311" y="3401"/>
              <a:ext cx="705" cy="496"/>
            </a:xfrm>
            <a:custGeom>
              <a:avLst/>
              <a:gdLst>
                <a:gd name="T0" fmla="*/ 4229 w 4229"/>
                <a:gd name="T1" fmla="*/ 2973 h 2973"/>
                <a:gd name="T2" fmla="*/ 3995 w 4229"/>
                <a:gd name="T3" fmla="*/ 2318 h 2973"/>
                <a:gd name="T4" fmla="*/ 3653 w 4229"/>
                <a:gd name="T5" fmla="*/ 1717 h 2973"/>
                <a:gd name="T6" fmla="*/ 3192 w 4229"/>
                <a:gd name="T7" fmla="*/ 1190 h 2973"/>
                <a:gd name="T8" fmla="*/ 2651 w 4229"/>
                <a:gd name="T9" fmla="*/ 755 h 2973"/>
                <a:gd name="T10" fmla="*/ 2027 w 4229"/>
                <a:gd name="T11" fmla="*/ 449 h 2973"/>
                <a:gd name="T12" fmla="*/ 1367 w 4229"/>
                <a:gd name="T13" fmla="*/ 231 h 2973"/>
                <a:gd name="T14" fmla="*/ 689 w 4229"/>
                <a:gd name="T15" fmla="*/ 86 h 2973"/>
                <a:gd name="T16" fmla="*/ 0 w 4229"/>
                <a:gd name="T17" fmla="*/ 0 h 2973"/>
                <a:gd name="T18" fmla="*/ 1 w 4229"/>
                <a:gd name="T19"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9" h="2973">
                  <a:moveTo>
                    <a:pt x="4229" y="2973"/>
                  </a:moveTo>
                  <a:lnTo>
                    <a:pt x="3995" y="2318"/>
                  </a:lnTo>
                  <a:lnTo>
                    <a:pt x="3653" y="1717"/>
                  </a:lnTo>
                  <a:lnTo>
                    <a:pt x="3192" y="1190"/>
                  </a:lnTo>
                  <a:lnTo>
                    <a:pt x="2651" y="755"/>
                  </a:lnTo>
                  <a:lnTo>
                    <a:pt x="2027" y="449"/>
                  </a:lnTo>
                  <a:lnTo>
                    <a:pt x="1367" y="231"/>
                  </a:lnTo>
                  <a:lnTo>
                    <a:pt x="689" y="86"/>
                  </a:lnTo>
                  <a:lnTo>
                    <a:pt x="0" y="0"/>
                  </a:lnTo>
                  <a:lnTo>
                    <a:pt x="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2" name="Freeform 62"/>
            <p:cNvSpPr>
              <a:spLocks/>
            </p:cNvSpPr>
            <p:nvPr/>
          </p:nvSpPr>
          <p:spPr bwMode="auto">
            <a:xfrm>
              <a:off x="1079" y="3897"/>
              <a:ext cx="937" cy="335"/>
            </a:xfrm>
            <a:custGeom>
              <a:avLst/>
              <a:gdLst>
                <a:gd name="T0" fmla="*/ 5621 w 5621"/>
                <a:gd name="T1" fmla="*/ 0 h 2008"/>
                <a:gd name="T2" fmla="*/ 0 w 5621"/>
                <a:gd name="T3" fmla="*/ 2008 h 2008"/>
                <a:gd name="T4" fmla="*/ 1 w 5621"/>
                <a:gd name="T5" fmla="*/ 2008 h 2008"/>
              </a:gdLst>
              <a:ahLst/>
              <a:cxnLst>
                <a:cxn ang="0">
                  <a:pos x="T0" y="T1"/>
                </a:cxn>
                <a:cxn ang="0">
                  <a:pos x="T2" y="T3"/>
                </a:cxn>
                <a:cxn ang="0">
                  <a:pos x="T4" y="T5"/>
                </a:cxn>
              </a:cxnLst>
              <a:rect l="0" t="0" r="r" b="b"/>
              <a:pathLst>
                <a:path w="5621" h="2008">
                  <a:moveTo>
                    <a:pt x="5621" y="0"/>
                  </a:moveTo>
                  <a:lnTo>
                    <a:pt x="0" y="2008"/>
                  </a:lnTo>
                  <a:lnTo>
                    <a:pt x="1" y="2008"/>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3" name="Freeform 63"/>
            <p:cNvSpPr>
              <a:spLocks/>
            </p:cNvSpPr>
            <p:nvPr/>
          </p:nvSpPr>
          <p:spPr bwMode="auto">
            <a:xfrm>
              <a:off x="1202" y="3402"/>
              <a:ext cx="118" cy="118"/>
            </a:xfrm>
            <a:custGeom>
              <a:avLst/>
              <a:gdLst>
                <a:gd name="T0" fmla="*/ 0 w 706"/>
                <a:gd name="T1" fmla="*/ 705 h 705"/>
                <a:gd name="T2" fmla="*/ 670 w 706"/>
                <a:gd name="T3" fmla="*/ 34 h 705"/>
                <a:gd name="T4" fmla="*/ 705 w 706"/>
                <a:gd name="T5" fmla="*/ 0 h 705"/>
                <a:gd name="T6" fmla="*/ 706 w 706"/>
                <a:gd name="T7" fmla="*/ 0 h 705"/>
              </a:gdLst>
              <a:ahLst/>
              <a:cxnLst>
                <a:cxn ang="0">
                  <a:pos x="T0" y="T1"/>
                </a:cxn>
                <a:cxn ang="0">
                  <a:pos x="T2" y="T3"/>
                </a:cxn>
                <a:cxn ang="0">
                  <a:pos x="T4" y="T5"/>
                </a:cxn>
                <a:cxn ang="0">
                  <a:pos x="T6" y="T7"/>
                </a:cxn>
              </a:cxnLst>
              <a:rect l="0" t="0" r="r" b="b"/>
              <a:pathLst>
                <a:path w="706" h="705">
                  <a:moveTo>
                    <a:pt x="0" y="705"/>
                  </a:moveTo>
                  <a:lnTo>
                    <a:pt x="670" y="34"/>
                  </a:ln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4" name="Freeform 64"/>
            <p:cNvSpPr>
              <a:spLocks/>
            </p:cNvSpPr>
            <p:nvPr/>
          </p:nvSpPr>
          <p:spPr bwMode="auto">
            <a:xfrm>
              <a:off x="1119" y="3406"/>
              <a:ext cx="231" cy="231"/>
            </a:xfrm>
            <a:custGeom>
              <a:avLst/>
              <a:gdLst>
                <a:gd name="T0" fmla="*/ 0 w 1387"/>
                <a:gd name="T1" fmla="*/ 1387 h 1387"/>
                <a:gd name="T2" fmla="*/ 1222 w 1387"/>
                <a:gd name="T3" fmla="*/ 165 h 1387"/>
                <a:gd name="T4" fmla="*/ 1386 w 1387"/>
                <a:gd name="T5" fmla="*/ 0 h 1387"/>
                <a:gd name="T6" fmla="*/ 1387 w 1387"/>
                <a:gd name="T7" fmla="*/ 0 h 1387"/>
              </a:gdLst>
              <a:ahLst/>
              <a:cxnLst>
                <a:cxn ang="0">
                  <a:pos x="T0" y="T1"/>
                </a:cxn>
                <a:cxn ang="0">
                  <a:pos x="T2" y="T3"/>
                </a:cxn>
                <a:cxn ang="0">
                  <a:pos x="T4" y="T5"/>
                </a:cxn>
                <a:cxn ang="0">
                  <a:pos x="T6" y="T7"/>
                </a:cxn>
              </a:cxnLst>
              <a:rect l="0" t="0" r="r" b="b"/>
              <a:pathLst>
                <a:path w="1387" h="1387">
                  <a:moveTo>
                    <a:pt x="0" y="1387"/>
                  </a:moveTo>
                  <a:lnTo>
                    <a:pt x="1222" y="165"/>
                  </a:lnTo>
                  <a:lnTo>
                    <a:pt x="1386" y="0"/>
                  </a:lnTo>
                  <a:lnTo>
                    <a:pt x="13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5" name="Freeform 65"/>
            <p:cNvSpPr>
              <a:spLocks/>
            </p:cNvSpPr>
            <p:nvPr/>
          </p:nvSpPr>
          <p:spPr bwMode="auto">
            <a:xfrm>
              <a:off x="1076" y="3409"/>
              <a:ext cx="304" cy="305"/>
            </a:xfrm>
            <a:custGeom>
              <a:avLst/>
              <a:gdLst>
                <a:gd name="T0" fmla="*/ 0 w 1828"/>
                <a:gd name="T1" fmla="*/ 1828 h 1828"/>
                <a:gd name="T2" fmla="*/ 1535 w 1828"/>
                <a:gd name="T3" fmla="*/ 292 h 1828"/>
                <a:gd name="T4" fmla="*/ 1827 w 1828"/>
                <a:gd name="T5" fmla="*/ 0 h 1828"/>
                <a:gd name="T6" fmla="*/ 1828 w 1828"/>
                <a:gd name="T7" fmla="*/ 0 h 1828"/>
              </a:gdLst>
              <a:ahLst/>
              <a:cxnLst>
                <a:cxn ang="0">
                  <a:pos x="T0" y="T1"/>
                </a:cxn>
                <a:cxn ang="0">
                  <a:pos x="T2" y="T3"/>
                </a:cxn>
                <a:cxn ang="0">
                  <a:pos x="T4" y="T5"/>
                </a:cxn>
                <a:cxn ang="0">
                  <a:pos x="T6" y="T7"/>
                </a:cxn>
              </a:cxnLst>
              <a:rect l="0" t="0" r="r" b="b"/>
              <a:pathLst>
                <a:path w="1828" h="1828">
                  <a:moveTo>
                    <a:pt x="0" y="1828"/>
                  </a:moveTo>
                  <a:lnTo>
                    <a:pt x="1535" y="292"/>
                  </a:lnTo>
                  <a:lnTo>
                    <a:pt x="1827" y="0"/>
                  </a:lnTo>
                  <a:lnTo>
                    <a:pt x="18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6" name="Freeform 66"/>
            <p:cNvSpPr>
              <a:spLocks/>
            </p:cNvSpPr>
            <p:nvPr/>
          </p:nvSpPr>
          <p:spPr bwMode="auto">
            <a:xfrm>
              <a:off x="1051" y="3413"/>
              <a:ext cx="359" cy="359"/>
            </a:xfrm>
            <a:custGeom>
              <a:avLst/>
              <a:gdLst>
                <a:gd name="T0" fmla="*/ 0 w 2153"/>
                <a:gd name="T1" fmla="*/ 2154 h 2154"/>
                <a:gd name="T2" fmla="*/ 1734 w 2153"/>
                <a:gd name="T3" fmla="*/ 417 h 2154"/>
                <a:gd name="T4" fmla="*/ 2152 w 2153"/>
                <a:gd name="T5" fmla="*/ 0 h 2154"/>
                <a:gd name="T6" fmla="*/ 2153 w 2153"/>
                <a:gd name="T7" fmla="*/ 0 h 2154"/>
              </a:gdLst>
              <a:ahLst/>
              <a:cxnLst>
                <a:cxn ang="0">
                  <a:pos x="T0" y="T1"/>
                </a:cxn>
                <a:cxn ang="0">
                  <a:pos x="T2" y="T3"/>
                </a:cxn>
                <a:cxn ang="0">
                  <a:pos x="T4" y="T5"/>
                </a:cxn>
                <a:cxn ang="0">
                  <a:pos x="T6" y="T7"/>
                </a:cxn>
              </a:cxnLst>
              <a:rect l="0" t="0" r="r" b="b"/>
              <a:pathLst>
                <a:path w="2153" h="2154">
                  <a:moveTo>
                    <a:pt x="0" y="2154"/>
                  </a:moveTo>
                  <a:lnTo>
                    <a:pt x="1734" y="417"/>
                  </a:lnTo>
                  <a:lnTo>
                    <a:pt x="2152" y="0"/>
                  </a:lnTo>
                  <a:lnTo>
                    <a:pt x="2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7" name="Freeform 67"/>
            <p:cNvSpPr>
              <a:spLocks/>
            </p:cNvSpPr>
            <p:nvPr/>
          </p:nvSpPr>
          <p:spPr bwMode="auto">
            <a:xfrm>
              <a:off x="1037" y="3418"/>
              <a:ext cx="402" cy="402"/>
            </a:xfrm>
            <a:custGeom>
              <a:avLst/>
              <a:gdLst>
                <a:gd name="T0" fmla="*/ 0 w 2412"/>
                <a:gd name="T1" fmla="*/ 2413 h 2413"/>
                <a:gd name="T2" fmla="*/ 1871 w 2412"/>
                <a:gd name="T3" fmla="*/ 541 h 2413"/>
                <a:gd name="T4" fmla="*/ 2411 w 2412"/>
                <a:gd name="T5" fmla="*/ 0 h 2413"/>
                <a:gd name="T6" fmla="*/ 2412 w 2412"/>
                <a:gd name="T7" fmla="*/ 0 h 2413"/>
              </a:gdLst>
              <a:ahLst/>
              <a:cxnLst>
                <a:cxn ang="0">
                  <a:pos x="T0" y="T1"/>
                </a:cxn>
                <a:cxn ang="0">
                  <a:pos x="T2" y="T3"/>
                </a:cxn>
                <a:cxn ang="0">
                  <a:pos x="T4" y="T5"/>
                </a:cxn>
                <a:cxn ang="0">
                  <a:pos x="T6" y="T7"/>
                </a:cxn>
              </a:cxnLst>
              <a:rect l="0" t="0" r="r" b="b"/>
              <a:pathLst>
                <a:path w="2412" h="2413">
                  <a:moveTo>
                    <a:pt x="0" y="2413"/>
                  </a:moveTo>
                  <a:lnTo>
                    <a:pt x="1871" y="541"/>
                  </a:lnTo>
                  <a:lnTo>
                    <a:pt x="2411" y="0"/>
                  </a:lnTo>
                  <a:lnTo>
                    <a:pt x="24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8" name="Freeform 68"/>
            <p:cNvSpPr>
              <a:spLocks/>
            </p:cNvSpPr>
            <p:nvPr/>
          </p:nvSpPr>
          <p:spPr bwMode="auto">
            <a:xfrm>
              <a:off x="1029" y="3423"/>
              <a:ext cx="439" cy="439"/>
            </a:xfrm>
            <a:custGeom>
              <a:avLst/>
              <a:gdLst>
                <a:gd name="T0" fmla="*/ 0 w 2634"/>
                <a:gd name="T1" fmla="*/ 2636 h 2636"/>
                <a:gd name="T2" fmla="*/ 1975 w 2634"/>
                <a:gd name="T3" fmla="*/ 658 h 2636"/>
                <a:gd name="T4" fmla="*/ 2633 w 2634"/>
                <a:gd name="T5" fmla="*/ 0 h 2636"/>
                <a:gd name="T6" fmla="*/ 2634 w 2634"/>
                <a:gd name="T7" fmla="*/ 0 h 2636"/>
              </a:gdLst>
              <a:ahLst/>
              <a:cxnLst>
                <a:cxn ang="0">
                  <a:pos x="T0" y="T1"/>
                </a:cxn>
                <a:cxn ang="0">
                  <a:pos x="T2" y="T3"/>
                </a:cxn>
                <a:cxn ang="0">
                  <a:pos x="T4" y="T5"/>
                </a:cxn>
                <a:cxn ang="0">
                  <a:pos x="T6" y="T7"/>
                </a:cxn>
              </a:cxnLst>
              <a:rect l="0" t="0" r="r" b="b"/>
              <a:pathLst>
                <a:path w="2634" h="2636">
                  <a:moveTo>
                    <a:pt x="0" y="2636"/>
                  </a:moveTo>
                  <a:lnTo>
                    <a:pt x="1975" y="658"/>
                  </a:lnTo>
                  <a:lnTo>
                    <a:pt x="2633" y="0"/>
                  </a:lnTo>
                  <a:lnTo>
                    <a:pt x="26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29" name="Freeform 69"/>
            <p:cNvSpPr>
              <a:spLocks/>
            </p:cNvSpPr>
            <p:nvPr/>
          </p:nvSpPr>
          <p:spPr bwMode="auto">
            <a:xfrm>
              <a:off x="1024" y="3429"/>
              <a:ext cx="472" cy="472"/>
            </a:xfrm>
            <a:custGeom>
              <a:avLst/>
              <a:gdLst>
                <a:gd name="T0" fmla="*/ 0 w 2832"/>
                <a:gd name="T1" fmla="*/ 2833 h 2833"/>
                <a:gd name="T2" fmla="*/ 2060 w 2832"/>
                <a:gd name="T3" fmla="*/ 772 h 2833"/>
                <a:gd name="T4" fmla="*/ 2831 w 2832"/>
                <a:gd name="T5" fmla="*/ 0 h 2833"/>
                <a:gd name="T6" fmla="*/ 2832 w 2832"/>
                <a:gd name="T7" fmla="*/ 0 h 2833"/>
              </a:gdLst>
              <a:ahLst/>
              <a:cxnLst>
                <a:cxn ang="0">
                  <a:pos x="T0" y="T1"/>
                </a:cxn>
                <a:cxn ang="0">
                  <a:pos x="T2" y="T3"/>
                </a:cxn>
                <a:cxn ang="0">
                  <a:pos x="T4" y="T5"/>
                </a:cxn>
                <a:cxn ang="0">
                  <a:pos x="T6" y="T7"/>
                </a:cxn>
              </a:cxnLst>
              <a:rect l="0" t="0" r="r" b="b"/>
              <a:pathLst>
                <a:path w="2832" h="2833">
                  <a:moveTo>
                    <a:pt x="0" y="2833"/>
                  </a:moveTo>
                  <a:lnTo>
                    <a:pt x="2060" y="772"/>
                  </a:lnTo>
                  <a:lnTo>
                    <a:pt x="2831" y="0"/>
                  </a:lnTo>
                  <a:lnTo>
                    <a:pt x="28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0" name="Freeform 70"/>
            <p:cNvSpPr>
              <a:spLocks/>
            </p:cNvSpPr>
            <p:nvPr/>
          </p:nvSpPr>
          <p:spPr bwMode="auto">
            <a:xfrm>
              <a:off x="1021" y="3436"/>
              <a:ext cx="502" cy="502"/>
            </a:xfrm>
            <a:custGeom>
              <a:avLst/>
              <a:gdLst>
                <a:gd name="T0" fmla="*/ 0 w 3012"/>
                <a:gd name="T1" fmla="*/ 3015 h 3015"/>
                <a:gd name="T2" fmla="*/ 2130 w 3012"/>
                <a:gd name="T3" fmla="*/ 882 h 3015"/>
                <a:gd name="T4" fmla="*/ 3011 w 3012"/>
                <a:gd name="T5" fmla="*/ 0 h 3015"/>
                <a:gd name="T6" fmla="*/ 3012 w 3012"/>
                <a:gd name="T7" fmla="*/ 0 h 3015"/>
              </a:gdLst>
              <a:ahLst/>
              <a:cxnLst>
                <a:cxn ang="0">
                  <a:pos x="T0" y="T1"/>
                </a:cxn>
                <a:cxn ang="0">
                  <a:pos x="T2" y="T3"/>
                </a:cxn>
                <a:cxn ang="0">
                  <a:pos x="T4" y="T5"/>
                </a:cxn>
                <a:cxn ang="0">
                  <a:pos x="T6" y="T7"/>
                </a:cxn>
              </a:cxnLst>
              <a:rect l="0" t="0" r="r" b="b"/>
              <a:pathLst>
                <a:path w="3012" h="3015">
                  <a:moveTo>
                    <a:pt x="0" y="3015"/>
                  </a:moveTo>
                  <a:lnTo>
                    <a:pt x="2130" y="882"/>
                  </a:lnTo>
                  <a:lnTo>
                    <a:pt x="3011" y="0"/>
                  </a:lnTo>
                  <a:lnTo>
                    <a:pt x="30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1" name="Freeform 71"/>
            <p:cNvSpPr>
              <a:spLocks/>
            </p:cNvSpPr>
            <p:nvPr/>
          </p:nvSpPr>
          <p:spPr bwMode="auto">
            <a:xfrm>
              <a:off x="1020" y="3443"/>
              <a:ext cx="530" cy="530"/>
            </a:xfrm>
            <a:custGeom>
              <a:avLst/>
              <a:gdLst>
                <a:gd name="T0" fmla="*/ 0 w 3179"/>
                <a:gd name="T1" fmla="*/ 3180 h 3180"/>
                <a:gd name="T2" fmla="*/ 2189 w 3179"/>
                <a:gd name="T3" fmla="*/ 990 h 3180"/>
                <a:gd name="T4" fmla="*/ 3178 w 3179"/>
                <a:gd name="T5" fmla="*/ 0 h 3180"/>
                <a:gd name="T6" fmla="*/ 3179 w 3179"/>
                <a:gd name="T7" fmla="*/ 0 h 3180"/>
              </a:gdLst>
              <a:ahLst/>
              <a:cxnLst>
                <a:cxn ang="0">
                  <a:pos x="T0" y="T1"/>
                </a:cxn>
                <a:cxn ang="0">
                  <a:pos x="T2" y="T3"/>
                </a:cxn>
                <a:cxn ang="0">
                  <a:pos x="T4" y="T5"/>
                </a:cxn>
                <a:cxn ang="0">
                  <a:pos x="T6" y="T7"/>
                </a:cxn>
              </a:cxnLst>
              <a:rect l="0" t="0" r="r" b="b"/>
              <a:pathLst>
                <a:path w="3179" h="3180">
                  <a:moveTo>
                    <a:pt x="0" y="3180"/>
                  </a:moveTo>
                  <a:lnTo>
                    <a:pt x="2189" y="990"/>
                  </a:lnTo>
                  <a:lnTo>
                    <a:pt x="3178" y="0"/>
                  </a:lnTo>
                  <a:lnTo>
                    <a:pt x="31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2" name="Freeform 72"/>
            <p:cNvSpPr>
              <a:spLocks/>
            </p:cNvSpPr>
            <p:nvPr/>
          </p:nvSpPr>
          <p:spPr bwMode="auto">
            <a:xfrm>
              <a:off x="1021" y="3451"/>
              <a:ext cx="555" cy="555"/>
            </a:xfrm>
            <a:custGeom>
              <a:avLst/>
              <a:gdLst>
                <a:gd name="T0" fmla="*/ 0 w 3330"/>
                <a:gd name="T1" fmla="*/ 3332 h 3332"/>
                <a:gd name="T2" fmla="*/ 2237 w 3330"/>
                <a:gd name="T3" fmla="*/ 1092 h 3332"/>
                <a:gd name="T4" fmla="*/ 3329 w 3330"/>
                <a:gd name="T5" fmla="*/ 0 h 3332"/>
                <a:gd name="T6" fmla="*/ 3330 w 3330"/>
                <a:gd name="T7" fmla="*/ 0 h 3332"/>
              </a:gdLst>
              <a:ahLst/>
              <a:cxnLst>
                <a:cxn ang="0">
                  <a:pos x="T0" y="T1"/>
                </a:cxn>
                <a:cxn ang="0">
                  <a:pos x="T2" y="T3"/>
                </a:cxn>
                <a:cxn ang="0">
                  <a:pos x="T4" y="T5"/>
                </a:cxn>
                <a:cxn ang="0">
                  <a:pos x="T6" y="T7"/>
                </a:cxn>
              </a:cxnLst>
              <a:rect l="0" t="0" r="r" b="b"/>
              <a:pathLst>
                <a:path w="3330" h="3332">
                  <a:moveTo>
                    <a:pt x="0" y="3332"/>
                  </a:moveTo>
                  <a:lnTo>
                    <a:pt x="2237" y="1092"/>
                  </a:lnTo>
                  <a:lnTo>
                    <a:pt x="3329" y="0"/>
                  </a:lnTo>
                  <a:lnTo>
                    <a:pt x="33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3" name="Freeform 73"/>
            <p:cNvSpPr>
              <a:spLocks/>
            </p:cNvSpPr>
            <p:nvPr/>
          </p:nvSpPr>
          <p:spPr bwMode="auto">
            <a:xfrm>
              <a:off x="1023" y="3459"/>
              <a:ext cx="578" cy="578"/>
            </a:xfrm>
            <a:custGeom>
              <a:avLst/>
              <a:gdLst>
                <a:gd name="T0" fmla="*/ 0 w 3468"/>
                <a:gd name="T1" fmla="*/ 3470 h 3470"/>
                <a:gd name="T2" fmla="*/ 2275 w 3468"/>
                <a:gd name="T3" fmla="*/ 1192 h 3470"/>
                <a:gd name="T4" fmla="*/ 3466 w 3468"/>
                <a:gd name="T5" fmla="*/ 0 h 3470"/>
                <a:gd name="T6" fmla="*/ 3468 w 3468"/>
                <a:gd name="T7" fmla="*/ 0 h 3470"/>
              </a:gdLst>
              <a:ahLst/>
              <a:cxnLst>
                <a:cxn ang="0">
                  <a:pos x="T0" y="T1"/>
                </a:cxn>
                <a:cxn ang="0">
                  <a:pos x="T2" y="T3"/>
                </a:cxn>
                <a:cxn ang="0">
                  <a:pos x="T4" y="T5"/>
                </a:cxn>
                <a:cxn ang="0">
                  <a:pos x="T6" y="T7"/>
                </a:cxn>
              </a:cxnLst>
              <a:rect l="0" t="0" r="r" b="b"/>
              <a:pathLst>
                <a:path w="3468" h="3470">
                  <a:moveTo>
                    <a:pt x="0" y="3470"/>
                  </a:moveTo>
                  <a:lnTo>
                    <a:pt x="2275" y="1192"/>
                  </a:lnTo>
                  <a:lnTo>
                    <a:pt x="3466" y="0"/>
                  </a:lnTo>
                  <a:lnTo>
                    <a:pt x="346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4" name="Freeform 74"/>
            <p:cNvSpPr>
              <a:spLocks/>
            </p:cNvSpPr>
            <p:nvPr/>
          </p:nvSpPr>
          <p:spPr bwMode="auto">
            <a:xfrm>
              <a:off x="1027" y="3468"/>
              <a:ext cx="599" cy="599"/>
            </a:xfrm>
            <a:custGeom>
              <a:avLst/>
              <a:gdLst>
                <a:gd name="T0" fmla="*/ 0 w 3594"/>
                <a:gd name="T1" fmla="*/ 3597 h 3597"/>
                <a:gd name="T2" fmla="*/ 2305 w 3594"/>
                <a:gd name="T3" fmla="*/ 1290 h 3597"/>
                <a:gd name="T4" fmla="*/ 3593 w 3594"/>
                <a:gd name="T5" fmla="*/ 0 h 3597"/>
                <a:gd name="T6" fmla="*/ 3594 w 3594"/>
                <a:gd name="T7" fmla="*/ 0 h 3597"/>
              </a:gdLst>
              <a:ahLst/>
              <a:cxnLst>
                <a:cxn ang="0">
                  <a:pos x="T0" y="T1"/>
                </a:cxn>
                <a:cxn ang="0">
                  <a:pos x="T2" y="T3"/>
                </a:cxn>
                <a:cxn ang="0">
                  <a:pos x="T4" y="T5"/>
                </a:cxn>
                <a:cxn ang="0">
                  <a:pos x="T6" y="T7"/>
                </a:cxn>
              </a:cxnLst>
              <a:rect l="0" t="0" r="r" b="b"/>
              <a:pathLst>
                <a:path w="3594" h="3597">
                  <a:moveTo>
                    <a:pt x="0" y="3597"/>
                  </a:moveTo>
                  <a:lnTo>
                    <a:pt x="2305" y="1290"/>
                  </a:lnTo>
                  <a:lnTo>
                    <a:pt x="3593" y="0"/>
                  </a:lnTo>
                  <a:lnTo>
                    <a:pt x="35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5" name="Freeform 75"/>
            <p:cNvSpPr>
              <a:spLocks/>
            </p:cNvSpPr>
            <p:nvPr/>
          </p:nvSpPr>
          <p:spPr bwMode="auto">
            <a:xfrm>
              <a:off x="1033" y="3477"/>
              <a:ext cx="618" cy="619"/>
            </a:xfrm>
            <a:custGeom>
              <a:avLst/>
              <a:gdLst>
                <a:gd name="T0" fmla="*/ 0 w 3708"/>
                <a:gd name="T1" fmla="*/ 3711 h 3711"/>
                <a:gd name="T2" fmla="*/ 2325 w 3708"/>
                <a:gd name="T3" fmla="*/ 1384 h 3711"/>
                <a:gd name="T4" fmla="*/ 3707 w 3708"/>
                <a:gd name="T5" fmla="*/ 0 h 3711"/>
                <a:gd name="T6" fmla="*/ 3708 w 3708"/>
                <a:gd name="T7" fmla="*/ 0 h 3711"/>
              </a:gdLst>
              <a:ahLst/>
              <a:cxnLst>
                <a:cxn ang="0">
                  <a:pos x="T0" y="T1"/>
                </a:cxn>
                <a:cxn ang="0">
                  <a:pos x="T2" y="T3"/>
                </a:cxn>
                <a:cxn ang="0">
                  <a:pos x="T4" y="T5"/>
                </a:cxn>
                <a:cxn ang="0">
                  <a:pos x="T6" y="T7"/>
                </a:cxn>
              </a:cxnLst>
              <a:rect l="0" t="0" r="r" b="b"/>
              <a:pathLst>
                <a:path w="3708" h="3711">
                  <a:moveTo>
                    <a:pt x="0" y="3711"/>
                  </a:moveTo>
                  <a:lnTo>
                    <a:pt x="2325" y="1384"/>
                  </a:lnTo>
                  <a:lnTo>
                    <a:pt x="3707" y="0"/>
                  </a:lnTo>
                  <a:lnTo>
                    <a:pt x="37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6" name="Freeform 76"/>
            <p:cNvSpPr>
              <a:spLocks/>
            </p:cNvSpPr>
            <p:nvPr/>
          </p:nvSpPr>
          <p:spPr bwMode="auto">
            <a:xfrm>
              <a:off x="1040" y="3487"/>
              <a:ext cx="635" cy="635"/>
            </a:xfrm>
            <a:custGeom>
              <a:avLst/>
              <a:gdLst>
                <a:gd name="T0" fmla="*/ 0 w 3809"/>
                <a:gd name="T1" fmla="*/ 3812 h 3812"/>
                <a:gd name="T2" fmla="*/ 2335 w 3809"/>
                <a:gd name="T3" fmla="*/ 1475 h 3812"/>
                <a:gd name="T4" fmla="*/ 3808 w 3809"/>
                <a:gd name="T5" fmla="*/ 0 h 3812"/>
                <a:gd name="T6" fmla="*/ 3809 w 3809"/>
                <a:gd name="T7" fmla="*/ 0 h 3812"/>
              </a:gdLst>
              <a:ahLst/>
              <a:cxnLst>
                <a:cxn ang="0">
                  <a:pos x="T0" y="T1"/>
                </a:cxn>
                <a:cxn ang="0">
                  <a:pos x="T2" y="T3"/>
                </a:cxn>
                <a:cxn ang="0">
                  <a:pos x="T4" y="T5"/>
                </a:cxn>
                <a:cxn ang="0">
                  <a:pos x="T6" y="T7"/>
                </a:cxn>
              </a:cxnLst>
              <a:rect l="0" t="0" r="r" b="b"/>
              <a:pathLst>
                <a:path w="3809" h="3812">
                  <a:moveTo>
                    <a:pt x="0" y="3812"/>
                  </a:moveTo>
                  <a:lnTo>
                    <a:pt x="2335" y="1475"/>
                  </a:lnTo>
                  <a:lnTo>
                    <a:pt x="3808" y="0"/>
                  </a:lnTo>
                  <a:lnTo>
                    <a:pt x="38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7" name="Freeform 77"/>
            <p:cNvSpPr>
              <a:spLocks/>
            </p:cNvSpPr>
            <p:nvPr/>
          </p:nvSpPr>
          <p:spPr bwMode="auto">
            <a:xfrm>
              <a:off x="1048" y="3497"/>
              <a:ext cx="651" cy="651"/>
            </a:xfrm>
            <a:custGeom>
              <a:avLst/>
              <a:gdLst>
                <a:gd name="T0" fmla="*/ 0 w 3903"/>
                <a:gd name="T1" fmla="*/ 3904 h 3904"/>
                <a:gd name="T2" fmla="*/ 2341 w 3903"/>
                <a:gd name="T3" fmla="*/ 1562 h 3904"/>
                <a:gd name="T4" fmla="*/ 3902 w 3903"/>
                <a:gd name="T5" fmla="*/ 0 h 3904"/>
                <a:gd name="T6" fmla="*/ 3903 w 3903"/>
                <a:gd name="T7" fmla="*/ 0 h 3904"/>
              </a:gdLst>
              <a:ahLst/>
              <a:cxnLst>
                <a:cxn ang="0">
                  <a:pos x="T0" y="T1"/>
                </a:cxn>
                <a:cxn ang="0">
                  <a:pos x="T2" y="T3"/>
                </a:cxn>
                <a:cxn ang="0">
                  <a:pos x="T4" y="T5"/>
                </a:cxn>
                <a:cxn ang="0">
                  <a:pos x="T6" y="T7"/>
                </a:cxn>
              </a:cxnLst>
              <a:rect l="0" t="0" r="r" b="b"/>
              <a:pathLst>
                <a:path w="3903" h="3904">
                  <a:moveTo>
                    <a:pt x="0" y="3904"/>
                  </a:moveTo>
                  <a:lnTo>
                    <a:pt x="2341" y="1562"/>
                  </a:lnTo>
                  <a:lnTo>
                    <a:pt x="3902" y="0"/>
                  </a:lnTo>
                  <a:lnTo>
                    <a:pt x="3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8" name="Freeform 78"/>
            <p:cNvSpPr>
              <a:spLocks/>
            </p:cNvSpPr>
            <p:nvPr/>
          </p:nvSpPr>
          <p:spPr bwMode="auto">
            <a:xfrm>
              <a:off x="1057" y="3509"/>
              <a:ext cx="664" cy="664"/>
            </a:xfrm>
            <a:custGeom>
              <a:avLst/>
              <a:gdLst>
                <a:gd name="T0" fmla="*/ 0 w 3985"/>
                <a:gd name="T1" fmla="*/ 3988 h 3988"/>
                <a:gd name="T2" fmla="*/ 2341 w 3985"/>
                <a:gd name="T3" fmla="*/ 1644 h 3988"/>
                <a:gd name="T4" fmla="*/ 3984 w 3985"/>
                <a:gd name="T5" fmla="*/ 0 h 3988"/>
                <a:gd name="T6" fmla="*/ 3985 w 3985"/>
                <a:gd name="T7" fmla="*/ 0 h 3988"/>
              </a:gdLst>
              <a:ahLst/>
              <a:cxnLst>
                <a:cxn ang="0">
                  <a:pos x="T0" y="T1"/>
                </a:cxn>
                <a:cxn ang="0">
                  <a:pos x="T2" y="T3"/>
                </a:cxn>
                <a:cxn ang="0">
                  <a:pos x="T4" y="T5"/>
                </a:cxn>
                <a:cxn ang="0">
                  <a:pos x="T6" y="T7"/>
                </a:cxn>
              </a:cxnLst>
              <a:rect l="0" t="0" r="r" b="b"/>
              <a:pathLst>
                <a:path w="3985" h="3988">
                  <a:moveTo>
                    <a:pt x="0" y="3988"/>
                  </a:moveTo>
                  <a:lnTo>
                    <a:pt x="2341" y="1644"/>
                  </a:lnTo>
                  <a:lnTo>
                    <a:pt x="3984" y="0"/>
                  </a:lnTo>
                  <a:lnTo>
                    <a:pt x="398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39" name="Freeform 79"/>
            <p:cNvSpPr>
              <a:spLocks/>
            </p:cNvSpPr>
            <p:nvPr/>
          </p:nvSpPr>
          <p:spPr bwMode="auto">
            <a:xfrm>
              <a:off x="1066" y="3521"/>
              <a:ext cx="677" cy="677"/>
            </a:xfrm>
            <a:custGeom>
              <a:avLst/>
              <a:gdLst>
                <a:gd name="T0" fmla="*/ 0 w 4060"/>
                <a:gd name="T1" fmla="*/ 4062 h 4062"/>
                <a:gd name="T2" fmla="*/ 2340 w 4060"/>
                <a:gd name="T3" fmla="*/ 1720 h 4062"/>
                <a:gd name="T4" fmla="*/ 4059 w 4060"/>
                <a:gd name="T5" fmla="*/ 0 h 4062"/>
                <a:gd name="T6" fmla="*/ 4060 w 4060"/>
                <a:gd name="T7" fmla="*/ 0 h 4062"/>
              </a:gdLst>
              <a:ahLst/>
              <a:cxnLst>
                <a:cxn ang="0">
                  <a:pos x="T0" y="T1"/>
                </a:cxn>
                <a:cxn ang="0">
                  <a:pos x="T2" y="T3"/>
                </a:cxn>
                <a:cxn ang="0">
                  <a:pos x="T4" y="T5"/>
                </a:cxn>
                <a:cxn ang="0">
                  <a:pos x="T6" y="T7"/>
                </a:cxn>
              </a:cxnLst>
              <a:rect l="0" t="0" r="r" b="b"/>
              <a:pathLst>
                <a:path w="4060" h="4062">
                  <a:moveTo>
                    <a:pt x="0" y="4062"/>
                  </a:moveTo>
                  <a:lnTo>
                    <a:pt x="2340" y="1720"/>
                  </a:lnTo>
                  <a:lnTo>
                    <a:pt x="4059" y="0"/>
                  </a:lnTo>
                  <a:lnTo>
                    <a:pt x="406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0" name="Freeform 80"/>
            <p:cNvSpPr>
              <a:spLocks/>
            </p:cNvSpPr>
            <p:nvPr/>
          </p:nvSpPr>
          <p:spPr bwMode="auto">
            <a:xfrm>
              <a:off x="1076" y="3534"/>
              <a:ext cx="687" cy="688"/>
            </a:xfrm>
            <a:custGeom>
              <a:avLst/>
              <a:gdLst>
                <a:gd name="T0" fmla="*/ 0 w 4127"/>
                <a:gd name="T1" fmla="*/ 4129 h 4129"/>
                <a:gd name="T2" fmla="*/ 2337 w 4127"/>
                <a:gd name="T3" fmla="*/ 1791 h 4129"/>
                <a:gd name="T4" fmla="*/ 4126 w 4127"/>
                <a:gd name="T5" fmla="*/ 0 h 4129"/>
                <a:gd name="T6" fmla="*/ 4127 w 4127"/>
                <a:gd name="T7" fmla="*/ 0 h 4129"/>
              </a:gdLst>
              <a:ahLst/>
              <a:cxnLst>
                <a:cxn ang="0">
                  <a:pos x="T0" y="T1"/>
                </a:cxn>
                <a:cxn ang="0">
                  <a:pos x="T2" y="T3"/>
                </a:cxn>
                <a:cxn ang="0">
                  <a:pos x="T4" y="T5"/>
                </a:cxn>
                <a:cxn ang="0">
                  <a:pos x="T6" y="T7"/>
                </a:cxn>
              </a:cxnLst>
              <a:rect l="0" t="0" r="r" b="b"/>
              <a:pathLst>
                <a:path w="4127" h="4129">
                  <a:moveTo>
                    <a:pt x="0" y="4129"/>
                  </a:moveTo>
                  <a:lnTo>
                    <a:pt x="2337" y="1791"/>
                  </a:lnTo>
                  <a:lnTo>
                    <a:pt x="4126" y="0"/>
                  </a:lnTo>
                  <a:lnTo>
                    <a:pt x="41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1" name="Freeform 81"/>
            <p:cNvSpPr>
              <a:spLocks/>
            </p:cNvSpPr>
            <p:nvPr/>
          </p:nvSpPr>
          <p:spPr bwMode="auto">
            <a:xfrm>
              <a:off x="1113" y="3548"/>
              <a:ext cx="670" cy="671"/>
            </a:xfrm>
            <a:custGeom>
              <a:avLst/>
              <a:gdLst>
                <a:gd name="T0" fmla="*/ 0 w 4024"/>
                <a:gd name="T1" fmla="*/ 4025 h 4025"/>
                <a:gd name="T2" fmla="*/ 2168 w 4024"/>
                <a:gd name="T3" fmla="*/ 1856 h 4025"/>
                <a:gd name="T4" fmla="*/ 4023 w 4024"/>
                <a:gd name="T5" fmla="*/ 0 h 4025"/>
                <a:gd name="T6" fmla="*/ 4024 w 4024"/>
                <a:gd name="T7" fmla="*/ 0 h 4025"/>
              </a:gdLst>
              <a:ahLst/>
              <a:cxnLst>
                <a:cxn ang="0">
                  <a:pos x="T0" y="T1"/>
                </a:cxn>
                <a:cxn ang="0">
                  <a:pos x="T2" y="T3"/>
                </a:cxn>
                <a:cxn ang="0">
                  <a:pos x="T4" y="T5"/>
                </a:cxn>
                <a:cxn ang="0">
                  <a:pos x="T6" y="T7"/>
                </a:cxn>
              </a:cxnLst>
              <a:rect l="0" t="0" r="r" b="b"/>
              <a:pathLst>
                <a:path w="4024" h="4025">
                  <a:moveTo>
                    <a:pt x="0" y="4025"/>
                  </a:moveTo>
                  <a:lnTo>
                    <a:pt x="2168" y="1856"/>
                  </a:lnTo>
                  <a:lnTo>
                    <a:pt x="4023" y="0"/>
                  </a:lnTo>
                  <a:lnTo>
                    <a:pt x="4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2" name="Freeform 82"/>
            <p:cNvSpPr>
              <a:spLocks/>
            </p:cNvSpPr>
            <p:nvPr/>
          </p:nvSpPr>
          <p:spPr bwMode="auto">
            <a:xfrm>
              <a:off x="1167" y="3563"/>
              <a:ext cx="635" cy="636"/>
            </a:xfrm>
            <a:custGeom>
              <a:avLst/>
              <a:gdLst>
                <a:gd name="T0" fmla="*/ 0 w 3811"/>
                <a:gd name="T1" fmla="*/ 3814 h 3814"/>
                <a:gd name="T2" fmla="*/ 1894 w 3811"/>
                <a:gd name="T3" fmla="*/ 1917 h 3814"/>
                <a:gd name="T4" fmla="*/ 3810 w 3811"/>
                <a:gd name="T5" fmla="*/ 0 h 3814"/>
                <a:gd name="T6" fmla="*/ 3811 w 3811"/>
                <a:gd name="T7" fmla="*/ 0 h 3814"/>
              </a:gdLst>
              <a:ahLst/>
              <a:cxnLst>
                <a:cxn ang="0">
                  <a:pos x="T0" y="T1"/>
                </a:cxn>
                <a:cxn ang="0">
                  <a:pos x="T2" y="T3"/>
                </a:cxn>
                <a:cxn ang="0">
                  <a:pos x="T4" y="T5"/>
                </a:cxn>
                <a:cxn ang="0">
                  <a:pos x="T6" y="T7"/>
                </a:cxn>
              </a:cxnLst>
              <a:rect l="0" t="0" r="r" b="b"/>
              <a:pathLst>
                <a:path w="3811" h="3814">
                  <a:moveTo>
                    <a:pt x="0" y="3814"/>
                  </a:moveTo>
                  <a:lnTo>
                    <a:pt x="1894" y="1917"/>
                  </a:lnTo>
                  <a:lnTo>
                    <a:pt x="3810" y="0"/>
                  </a:lnTo>
                  <a:lnTo>
                    <a:pt x="38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3" name="Freeform 83"/>
            <p:cNvSpPr>
              <a:spLocks/>
            </p:cNvSpPr>
            <p:nvPr/>
          </p:nvSpPr>
          <p:spPr bwMode="auto">
            <a:xfrm>
              <a:off x="1221" y="3579"/>
              <a:ext cx="600" cy="599"/>
            </a:xfrm>
            <a:custGeom>
              <a:avLst/>
              <a:gdLst>
                <a:gd name="T0" fmla="*/ 0 w 3595"/>
                <a:gd name="T1" fmla="*/ 3598 h 3598"/>
                <a:gd name="T2" fmla="*/ 1622 w 3595"/>
                <a:gd name="T3" fmla="*/ 1974 h 3598"/>
                <a:gd name="T4" fmla="*/ 3594 w 3595"/>
                <a:gd name="T5" fmla="*/ 0 h 3598"/>
                <a:gd name="T6" fmla="*/ 3595 w 3595"/>
                <a:gd name="T7" fmla="*/ 0 h 3598"/>
              </a:gdLst>
              <a:ahLst/>
              <a:cxnLst>
                <a:cxn ang="0">
                  <a:pos x="T0" y="T1"/>
                </a:cxn>
                <a:cxn ang="0">
                  <a:pos x="T2" y="T3"/>
                </a:cxn>
                <a:cxn ang="0">
                  <a:pos x="T4" y="T5"/>
                </a:cxn>
                <a:cxn ang="0">
                  <a:pos x="T6" y="T7"/>
                </a:cxn>
              </a:cxnLst>
              <a:rect l="0" t="0" r="r" b="b"/>
              <a:pathLst>
                <a:path w="3595" h="3598">
                  <a:moveTo>
                    <a:pt x="0" y="3598"/>
                  </a:moveTo>
                  <a:lnTo>
                    <a:pt x="1622" y="1974"/>
                  </a:lnTo>
                  <a:lnTo>
                    <a:pt x="3594" y="0"/>
                  </a:lnTo>
                  <a:lnTo>
                    <a:pt x="35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4" name="Freeform 84"/>
            <p:cNvSpPr>
              <a:spLocks/>
            </p:cNvSpPr>
            <p:nvPr/>
          </p:nvSpPr>
          <p:spPr bwMode="auto">
            <a:xfrm>
              <a:off x="1276" y="3595"/>
              <a:ext cx="562" cy="563"/>
            </a:xfrm>
            <a:custGeom>
              <a:avLst/>
              <a:gdLst>
                <a:gd name="T0" fmla="*/ 0 w 3377"/>
                <a:gd name="T1" fmla="*/ 3378 h 3378"/>
                <a:gd name="T2" fmla="*/ 1350 w 3377"/>
                <a:gd name="T3" fmla="*/ 2026 h 3378"/>
                <a:gd name="T4" fmla="*/ 3376 w 3377"/>
                <a:gd name="T5" fmla="*/ 0 h 3378"/>
                <a:gd name="T6" fmla="*/ 3377 w 3377"/>
                <a:gd name="T7" fmla="*/ 0 h 3378"/>
              </a:gdLst>
              <a:ahLst/>
              <a:cxnLst>
                <a:cxn ang="0">
                  <a:pos x="T0" y="T1"/>
                </a:cxn>
                <a:cxn ang="0">
                  <a:pos x="T2" y="T3"/>
                </a:cxn>
                <a:cxn ang="0">
                  <a:pos x="T4" y="T5"/>
                </a:cxn>
                <a:cxn ang="0">
                  <a:pos x="T6" y="T7"/>
                </a:cxn>
              </a:cxnLst>
              <a:rect l="0" t="0" r="r" b="b"/>
              <a:pathLst>
                <a:path w="3377" h="3378">
                  <a:moveTo>
                    <a:pt x="0" y="3378"/>
                  </a:moveTo>
                  <a:lnTo>
                    <a:pt x="1350" y="2026"/>
                  </a:lnTo>
                  <a:lnTo>
                    <a:pt x="3376" y="0"/>
                  </a:lnTo>
                  <a:lnTo>
                    <a:pt x="337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5" name="Freeform 85"/>
            <p:cNvSpPr>
              <a:spLocks/>
            </p:cNvSpPr>
            <p:nvPr/>
          </p:nvSpPr>
          <p:spPr bwMode="auto">
            <a:xfrm>
              <a:off x="1330" y="3612"/>
              <a:ext cx="525" cy="525"/>
            </a:xfrm>
            <a:custGeom>
              <a:avLst/>
              <a:gdLst>
                <a:gd name="T0" fmla="*/ 0 w 3152"/>
                <a:gd name="T1" fmla="*/ 3154 h 3154"/>
                <a:gd name="T2" fmla="*/ 1077 w 3152"/>
                <a:gd name="T3" fmla="*/ 2075 h 3154"/>
                <a:gd name="T4" fmla="*/ 3151 w 3152"/>
                <a:gd name="T5" fmla="*/ 0 h 3154"/>
                <a:gd name="T6" fmla="*/ 3152 w 3152"/>
                <a:gd name="T7" fmla="*/ 0 h 3154"/>
              </a:gdLst>
              <a:ahLst/>
              <a:cxnLst>
                <a:cxn ang="0">
                  <a:pos x="T0" y="T1"/>
                </a:cxn>
                <a:cxn ang="0">
                  <a:pos x="T2" y="T3"/>
                </a:cxn>
                <a:cxn ang="0">
                  <a:pos x="T4" y="T5"/>
                </a:cxn>
                <a:cxn ang="0">
                  <a:pos x="T6" y="T7"/>
                </a:cxn>
              </a:cxnLst>
              <a:rect l="0" t="0" r="r" b="b"/>
              <a:pathLst>
                <a:path w="3152" h="3154">
                  <a:moveTo>
                    <a:pt x="0" y="3154"/>
                  </a:moveTo>
                  <a:lnTo>
                    <a:pt x="1077" y="2075"/>
                  </a:lnTo>
                  <a:lnTo>
                    <a:pt x="3151" y="0"/>
                  </a:lnTo>
                  <a:lnTo>
                    <a:pt x="315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6" name="Freeform 86"/>
            <p:cNvSpPr>
              <a:spLocks/>
            </p:cNvSpPr>
            <p:nvPr/>
          </p:nvSpPr>
          <p:spPr bwMode="auto">
            <a:xfrm>
              <a:off x="1384" y="3629"/>
              <a:ext cx="488" cy="488"/>
            </a:xfrm>
            <a:custGeom>
              <a:avLst/>
              <a:gdLst>
                <a:gd name="T0" fmla="*/ 0 w 2926"/>
                <a:gd name="T1" fmla="*/ 2928 h 2928"/>
                <a:gd name="T2" fmla="*/ 805 w 2926"/>
                <a:gd name="T3" fmla="*/ 2122 h 2928"/>
                <a:gd name="T4" fmla="*/ 2925 w 2926"/>
                <a:gd name="T5" fmla="*/ 0 h 2928"/>
                <a:gd name="T6" fmla="*/ 2926 w 2926"/>
                <a:gd name="T7" fmla="*/ 0 h 2928"/>
              </a:gdLst>
              <a:ahLst/>
              <a:cxnLst>
                <a:cxn ang="0">
                  <a:pos x="T0" y="T1"/>
                </a:cxn>
                <a:cxn ang="0">
                  <a:pos x="T2" y="T3"/>
                </a:cxn>
                <a:cxn ang="0">
                  <a:pos x="T4" y="T5"/>
                </a:cxn>
                <a:cxn ang="0">
                  <a:pos x="T6" y="T7"/>
                </a:cxn>
              </a:cxnLst>
              <a:rect l="0" t="0" r="r" b="b"/>
              <a:pathLst>
                <a:path w="2926" h="2928">
                  <a:moveTo>
                    <a:pt x="0" y="2928"/>
                  </a:moveTo>
                  <a:lnTo>
                    <a:pt x="805" y="2122"/>
                  </a:lnTo>
                  <a:lnTo>
                    <a:pt x="2925" y="0"/>
                  </a:lnTo>
                  <a:lnTo>
                    <a:pt x="29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7" name="Freeform 87"/>
            <p:cNvSpPr>
              <a:spLocks/>
            </p:cNvSpPr>
            <p:nvPr/>
          </p:nvSpPr>
          <p:spPr bwMode="auto">
            <a:xfrm>
              <a:off x="1439" y="3647"/>
              <a:ext cx="449" cy="449"/>
            </a:xfrm>
            <a:custGeom>
              <a:avLst/>
              <a:gdLst>
                <a:gd name="T0" fmla="*/ 0 w 2694"/>
                <a:gd name="T1" fmla="*/ 2697 h 2697"/>
                <a:gd name="T2" fmla="*/ 532 w 2694"/>
                <a:gd name="T3" fmla="*/ 2164 h 2697"/>
                <a:gd name="T4" fmla="*/ 2693 w 2694"/>
                <a:gd name="T5" fmla="*/ 0 h 2697"/>
                <a:gd name="T6" fmla="*/ 2694 w 2694"/>
                <a:gd name="T7" fmla="*/ 0 h 2697"/>
              </a:gdLst>
              <a:ahLst/>
              <a:cxnLst>
                <a:cxn ang="0">
                  <a:pos x="T0" y="T1"/>
                </a:cxn>
                <a:cxn ang="0">
                  <a:pos x="T2" y="T3"/>
                </a:cxn>
                <a:cxn ang="0">
                  <a:pos x="T4" y="T5"/>
                </a:cxn>
                <a:cxn ang="0">
                  <a:pos x="T6" y="T7"/>
                </a:cxn>
              </a:cxnLst>
              <a:rect l="0" t="0" r="r" b="b"/>
              <a:pathLst>
                <a:path w="2694" h="2697">
                  <a:moveTo>
                    <a:pt x="0" y="2697"/>
                  </a:moveTo>
                  <a:lnTo>
                    <a:pt x="532" y="2164"/>
                  </a:lnTo>
                  <a:lnTo>
                    <a:pt x="2693" y="0"/>
                  </a:lnTo>
                  <a:lnTo>
                    <a:pt x="2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8" name="Freeform 88"/>
            <p:cNvSpPr>
              <a:spLocks/>
            </p:cNvSpPr>
            <p:nvPr/>
          </p:nvSpPr>
          <p:spPr bwMode="auto">
            <a:xfrm>
              <a:off x="1493" y="3665"/>
              <a:ext cx="410" cy="411"/>
            </a:xfrm>
            <a:custGeom>
              <a:avLst/>
              <a:gdLst>
                <a:gd name="T0" fmla="*/ 0 w 2462"/>
                <a:gd name="T1" fmla="*/ 2463 h 2463"/>
                <a:gd name="T2" fmla="*/ 260 w 2462"/>
                <a:gd name="T3" fmla="*/ 2203 h 2463"/>
                <a:gd name="T4" fmla="*/ 2461 w 2462"/>
                <a:gd name="T5" fmla="*/ 0 h 2463"/>
                <a:gd name="T6" fmla="*/ 2462 w 2462"/>
                <a:gd name="T7" fmla="*/ 0 h 2463"/>
              </a:gdLst>
              <a:ahLst/>
              <a:cxnLst>
                <a:cxn ang="0">
                  <a:pos x="T0" y="T1"/>
                </a:cxn>
                <a:cxn ang="0">
                  <a:pos x="T2" y="T3"/>
                </a:cxn>
                <a:cxn ang="0">
                  <a:pos x="T4" y="T5"/>
                </a:cxn>
                <a:cxn ang="0">
                  <a:pos x="T6" y="T7"/>
                </a:cxn>
              </a:cxnLst>
              <a:rect l="0" t="0" r="r" b="b"/>
              <a:pathLst>
                <a:path w="2462" h="2463">
                  <a:moveTo>
                    <a:pt x="0" y="2463"/>
                  </a:moveTo>
                  <a:lnTo>
                    <a:pt x="260" y="2203"/>
                  </a:lnTo>
                  <a:lnTo>
                    <a:pt x="2461" y="0"/>
                  </a:lnTo>
                  <a:lnTo>
                    <a:pt x="24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49" name="Freeform 89"/>
            <p:cNvSpPr>
              <a:spLocks/>
            </p:cNvSpPr>
            <p:nvPr/>
          </p:nvSpPr>
          <p:spPr bwMode="auto">
            <a:xfrm>
              <a:off x="1547" y="3684"/>
              <a:ext cx="371" cy="371"/>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0" name="Freeform 90"/>
            <p:cNvSpPr>
              <a:spLocks/>
            </p:cNvSpPr>
            <p:nvPr/>
          </p:nvSpPr>
          <p:spPr bwMode="auto">
            <a:xfrm>
              <a:off x="1602" y="3704"/>
              <a:ext cx="330" cy="331"/>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1" name="Freeform 91"/>
            <p:cNvSpPr>
              <a:spLocks/>
            </p:cNvSpPr>
            <p:nvPr/>
          </p:nvSpPr>
          <p:spPr bwMode="auto">
            <a:xfrm>
              <a:off x="1656" y="3725"/>
              <a:ext cx="289" cy="289"/>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2" name="Freeform 92"/>
            <p:cNvSpPr>
              <a:spLocks/>
            </p:cNvSpPr>
            <p:nvPr/>
          </p:nvSpPr>
          <p:spPr bwMode="auto">
            <a:xfrm>
              <a:off x="1710" y="3747"/>
              <a:ext cx="248" cy="247"/>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3" name="Freeform 93"/>
            <p:cNvSpPr>
              <a:spLocks/>
            </p:cNvSpPr>
            <p:nvPr/>
          </p:nvSpPr>
          <p:spPr bwMode="auto">
            <a:xfrm>
              <a:off x="1764" y="3769"/>
              <a:ext cx="205" cy="204"/>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4" name="Freeform 94"/>
            <p:cNvSpPr>
              <a:spLocks/>
            </p:cNvSpPr>
            <p:nvPr/>
          </p:nvSpPr>
          <p:spPr bwMode="auto">
            <a:xfrm>
              <a:off x="1819" y="3793"/>
              <a:ext cx="160" cy="160"/>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5" name="Freeform 95"/>
            <p:cNvSpPr>
              <a:spLocks/>
            </p:cNvSpPr>
            <p:nvPr/>
          </p:nvSpPr>
          <p:spPr bwMode="auto">
            <a:xfrm>
              <a:off x="1873" y="3817"/>
              <a:ext cx="116" cy="115"/>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6" name="Freeform 96"/>
            <p:cNvSpPr>
              <a:spLocks/>
            </p:cNvSpPr>
            <p:nvPr/>
          </p:nvSpPr>
          <p:spPr bwMode="auto">
            <a:xfrm>
              <a:off x="1927" y="3842"/>
              <a:ext cx="71" cy="70"/>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7" name="Freeform 97"/>
            <p:cNvSpPr>
              <a:spLocks/>
            </p:cNvSpPr>
            <p:nvPr/>
          </p:nvSpPr>
          <p:spPr bwMode="auto">
            <a:xfrm>
              <a:off x="1982" y="3867"/>
              <a:ext cx="24" cy="24"/>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8" name="Freeform 98"/>
            <p:cNvSpPr>
              <a:spLocks/>
            </p:cNvSpPr>
            <p:nvPr/>
          </p:nvSpPr>
          <p:spPr bwMode="auto">
            <a:xfrm>
              <a:off x="1202" y="3408"/>
              <a:ext cx="112" cy="112"/>
            </a:xfrm>
            <a:custGeom>
              <a:avLst/>
              <a:gdLst>
                <a:gd name="T0" fmla="*/ 0 w 671"/>
                <a:gd name="T1" fmla="*/ 671 h 671"/>
                <a:gd name="T2" fmla="*/ 670 w 671"/>
                <a:gd name="T3" fmla="*/ 0 h 671"/>
                <a:gd name="T4" fmla="*/ 671 w 671"/>
                <a:gd name="T5" fmla="*/ 0 h 671"/>
              </a:gdLst>
              <a:ahLst/>
              <a:cxnLst>
                <a:cxn ang="0">
                  <a:pos x="T0" y="T1"/>
                </a:cxn>
                <a:cxn ang="0">
                  <a:pos x="T2" y="T3"/>
                </a:cxn>
                <a:cxn ang="0">
                  <a:pos x="T4" y="T5"/>
                </a:cxn>
              </a:cxnLst>
              <a:rect l="0" t="0" r="r" b="b"/>
              <a:pathLst>
                <a:path w="671" h="671">
                  <a:moveTo>
                    <a:pt x="0" y="671"/>
                  </a:moveTo>
                  <a:lnTo>
                    <a:pt x="670" y="0"/>
                  </a:lnTo>
                  <a:lnTo>
                    <a:pt x="67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59" name="Freeform 99"/>
            <p:cNvSpPr>
              <a:spLocks/>
            </p:cNvSpPr>
            <p:nvPr/>
          </p:nvSpPr>
          <p:spPr bwMode="auto">
            <a:xfrm>
              <a:off x="1313" y="3402"/>
              <a:ext cx="7" cy="6"/>
            </a:xfrm>
            <a:custGeom>
              <a:avLst/>
              <a:gdLst>
                <a:gd name="T0" fmla="*/ 0 w 36"/>
                <a:gd name="T1" fmla="*/ 34 h 34"/>
                <a:gd name="T2" fmla="*/ 35 w 36"/>
                <a:gd name="T3" fmla="*/ 0 h 34"/>
                <a:gd name="T4" fmla="*/ 36 w 36"/>
                <a:gd name="T5" fmla="*/ 0 h 34"/>
              </a:gdLst>
              <a:ahLst/>
              <a:cxnLst>
                <a:cxn ang="0">
                  <a:pos x="T0" y="T1"/>
                </a:cxn>
                <a:cxn ang="0">
                  <a:pos x="T2" y="T3"/>
                </a:cxn>
                <a:cxn ang="0">
                  <a:pos x="T4" y="T5"/>
                </a:cxn>
              </a:cxnLst>
              <a:rect l="0" t="0" r="r" b="b"/>
              <a:pathLst>
                <a:path w="36" h="34">
                  <a:moveTo>
                    <a:pt x="0" y="34"/>
                  </a:moveTo>
                  <a:lnTo>
                    <a:pt x="35" y="0"/>
                  </a:lnTo>
                  <a:lnTo>
                    <a:pt x="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0" name="Freeform 100"/>
            <p:cNvSpPr>
              <a:spLocks/>
            </p:cNvSpPr>
            <p:nvPr/>
          </p:nvSpPr>
          <p:spPr bwMode="auto">
            <a:xfrm>
              <a:off x="1119" y="3433"/>
              <a:ext cx="204" cy="204"/>
            </a:xfrm>
            <a:custGeom>
              <a:avLst/>
              <a:gdLst>
                <a:gd name="T0" fmla="*/ 0 w 1223"/>
                <a:gd name="T1" fmla="*/ 1222 h 1222"/>
                <a:gd name="T2" fmla="*/ 1222 w 1223"/>
                <a:gd name="T3" fmla="*/ 0 h 1222"/>
                <a:gd name="T4" fmla="*/ 1223 w 1223"/>
                <a:gd name="T5" fmla="*/ 0 h 1222"/>
              </a:gdLst>
              <a:ahLst/>
              <a:cxnLst>
                <a:cxn ang="0">
                  <a:pos x="T0" y="T1"/>
                </a:cxn>
                <a:cxn ang="0">
                  <a:pos x="T2" y="T3"/>
                </a:cxn>
                <a:cxn ang="0">
                  <a:pos x="T4" y="T5"/>
                </a:cxn>
              </a:cxnLst>
              <a:rect l="0" t="0" r="r" b="b"/>
              <a:pathLst>
                <a:path w="1223" h="1222">
                  <a:moveTo>
                    <a:pt x="0" y="1222"/>
                  </a:moveTo>
                  <a:lnTo>
                    <a:pt x="1222" y="0"/>
                  </a:lnTo>
                  <a:lnTo>
                    <a:pt x="12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1" name="Freeform 101"/>
            <p:cNvSpPr>
              <a:spLocks/>
            </p:cNvSpPr>
            <p:nvPr/>
          </p:nvSpPr>
          <p:spPr bwMode="auto">
            <a:xfrm>
              <a:off x="1322" y="3406"/>
              <a:ext cx="28" cy="27"/>
            </a:xfrm>
            <a:custGeom>
              <a:avLst/>
              <a:gdLst>
                <a:gd name="T0" fmla="*/ 0 w 165"/>
                <a:gd name="T1" fmla="*/ 165 h 165"/>
                <a:gd name="T2" fmla="*/ 164 w 165"/>
                <a:gd name="T3" fmla="*/ 0 h 165"/>
                <a:gd name="T4" fmla="*/ 165 w 165"/>
                <a:gd name="T5" fmla="*/ 0 h 165"/>
              </a:gdLst>
              <a:ahLst/>
              <a:cxnLst>
                <a:cxn ang="0">
                  <a:pos x="T0" y="T1"/>
                </a:cxn>
                <a:cxn ang="0">
                  <a:pos x="T2" y="T3"/>
                </a:cxn>
                <a:cxn ang="0">
                  <a:pos x="T4" y="T5"/>
                </a:cxn>
              </a:cxnLst>
              <a:rect l="0" t="0" r="r" b="b"/>
              <a:pathLst>
                <a:path w="165" h="165">
                  <a:moveTo>
                    <a:pt x="0" y="165"/>
                  </a:moveTo>
                  <a:lnTo>
                    <a:pt x="164" y="0"/>
                  </a:lnTo>
                  <a:lnTo>
                    <a:pt x="16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2" name="Freeform 102"/>
            <p:cNvSpPr>
              <a:spLocks/>
            </p:cNvSpPr>
            <p:nvPr/>
          </p:nvSpPr>
          <p:spPr bwMode="auto">
            <a:xfrm>
              <a:off x="1076" y="3458"/>
              <a:ext cx="255" cy="256"/>
            </a:xfrm>
            <a:custGeom>
              <a:avLst/>
              <a:gdLst>
                <a:gd name="T0" fmla="*/ 0 w 1536"/>
                <a:gd name="T1" fmla="*/ 1536 h 1536"/>
                <a:gd name="T2" fmla="*/ 1535 w 1536"/>
                <a:gd name="T3" fmla="*/ 0 h 1536"/>
                <a:gd name="T4" fmla="*/ 1536 w 1536"/>
                <a:gd name="T5" fmla="*/ 0 h 1536"/>
              </a:gdLst>
              <a:ahLst/>
              <a:cxnLst>
                <a:cxn ang="0">
                  <a:pos x="T0" y="T1"/>
                </a:cxn>
                <a:cxn ang="0">
                  <a:pos x="T2" y="T3"/>
                </a:cxn>
                <a:cxn ang="0">
                  <a:pos x="T4" y="T5"/>
                </a:cxn>
              </a:cxnLst>
              <a:rect l="0" t="0" r="r" b="b"/>
              <a:pathLst>
                <a:path w="1536" h="1536">
                  <a:moveTo>
                    <a:pt x="0" y="1536"/>
                  </a:moveTo>
                  <a:lnTo>
                    <a:pt x="1535" y="0"/>
                  </a:lnTo>
                  <a:lnTo>
                    <a:pt x="15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3" name="Freeform 103"/>
            <p:cNvSpPr>
              <a:spLocks/>
            </p:cNvSpPr>
            <p:nvPr/>
          </p:nvSpPr>
          <p:spPr bwMode="auto">
            <a:xfrm>
              <a:off x="1331" y="3409"/>
              <a:ext cx="49" cy="49"/>
            </a:xfrm>
            <a:custGeom>
              <a:avLst/>
              <a:gdLst>
                <a:gd name="T0" fmla="*/ 0 w 293"/>
                <a:gd name="T1" fmla="*/ 292 h 292"/>
                <a:gd name="T2" fmla="*/ 292 w 293"/>
                <a:gd name="T3" fmla="*/ 0 h 292"/>
                <a:gd name="T4" fmla="*/ 293 w 293"/>
                <a:gd name="T5" fmla="*/ 0 h 292"/>
              </a:gdLst>
              <a:ahLst/>
              <a:cxnLst>
                <a:cxn ang="0">
                  <a:pos x="T0" y="T1"/>
                </a:cxn>
                <a:cxn ang="0">
                  <a:pos x="T2" y="T3"/>
                </a:cxn>
                <a:cxn ang="0">
                  <a:pos x="T4" y="T5"/>
                </a:cxn>
              </a:cxnLst>
              <a:rect l="0" t="0" r="r" b="b"/>
              <a:pathLst>
                <a:path w="293" h="292">
                  <a:moveTo>
                    <a:pt x="0" y="292"/>
                  </a:moveTo>
                  <a:lnTo>
                    <a:pt x="292" y="0"/>
                  </a:lnTo>
                  <a:lnTo>
                    <a:pt x="2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4" name="Freeform 104"/>
            <p:cNvSpPr>
              <a:spLocks/>
            </p:cNvSpPr>
            <p:nvPr/>
          </p:nvSpPr>
          <p:spPr bwMode="auto">
            <a:xfrm>
              <a:off x="1051" y="3483"/>
              <a:ext cx="289" cy="289"/>
            </a:xfrm>
            <a:custGeom>
              <a:avLst/>
              <a:gdLst>
                <a:gd name="T0" fmla="*/ 0 w 1735"/>
                <a:gd name="T1" fmla="*/ 1737 h 1737"/>
                <a:gd name="T2" fmla="*/ 1734 w 1735"/>
                <a:gd name="T3" fmla="*/ 0 h 1737"/>
                <a:gd name="T4" fmla="*/ 1735 w 1735"/>
                <a:gd name="T5" fmla="*/ 0 h 1737"/>
              </a:gdLst>
              <a:ahLst/>
              <a:cxnLst>
                <a:cxn ang="0">
                  <a:pos x="T0" y="T1"/>
                </a:cxn>
                <a:cxn ang="0">
                  <a:pos x="T2" y="T3"/>
                </a:cxn>
                <a:cxn ang="0">
                  <a:pos x="T4" y="T5"/>
                </a:cxn>
              </a:cxnLst>
              <a:rect l="0" t="0" r="r" b="b"/>
              <a:pathLst>
                <a:path w="1735" h="1737">
                  <a:moveTo>
                    <a:pt x="0" y="1737"/>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5" name="Freeform 105"/>
            <p:cNvSpPr>
              <a:spLocks/>
            </p:cNvSpPr>
            <p:nvPr/>
          </p:nvSpPr>
          <p:spPr bwMode="auto">
            <a:xfrm>
              <a:off x="1340" y="3413"/>
              <a:ext cx="70" cy="70"/>
            </a:xfrm>
            <a:custGeom>
              <a:avLst/>
              <a:gdLst>
                <a:gd name="T0" fmla="*/ 0 w 419"/>
                <a:gd name="T1" fmla="*/ 417 h 417"/>
                <a:gd name="T2" fmla="*/ 418 w 419"/>
                <a:gd name="T3" fmla="*/ 0 h 417"/>
                <a:gd name="T4" fmla="*/ 419 w 419"/>
                <a:gd name="T5" fmla="*/ 0 h 417"/>
              </a:gdLst>
              <a:ahLst/>
              <a:cxnLst>
                <a:cxn ang="0">
                  <a:pos x="T0" y="T1"/>
                </a:cxn>
                <a:cxn ang="0">
                  <a:pos x="T2" y="T3"/>
                </a:cxn>
                <a:cxn ang="0">
                  <a:pos x="T4" y="T5"/>
                </a:cxn>
              </a:cxnLst>
              <a:rect l="0" t="0" r="r" b="b"/>
              <a:pathLst>
                <a:path w="419" h="417">
                  <a:moveTo>
                    <a:pt x="0" y="417"/>
                  </a:moveTo>
                  <a:lnTo>
                    <a:pt x="418" y="0"/>
                  </a:lnTo>
                  <a:lnTo>
                    <a:pt x="4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6" name="Freeform 106"/>
            <p:cNvSpPr>
              <a:spLocks/>
            </p:cNvSpPr>
            <p:nvPr/>
          </p:nvSpPr>
          <p:spPr bwMode="auto">
            <a:xfrm>
              <a:off x="1037" y="3508"/>
              <a:ext cx="312" cy="312"/>
            </a:xfrm>
            <a:custGeom>
              <a:avLst/>
              <a:gdLst>
                <a:gd name="T0" fmla="*/ 0 w 1872"/>
                <a:gd name="T1" fmla="*/ 1872 h 1872"/>
                <a:gd name="T2" fmla="*/ 1871 w 1872"/>
                <a:gd name="T3" fmla="*/ 0 h 1872"/>
                <a:gd name="T4" fmla="*/ 1872 w 1872"/>
                <a:gd name="T5" fmla="*/ 0 h 1872"/>
              </a:gdLst>
              <a:ahLst/>
              <a:cxnLst>
                <a:cxn ang="0">
                  <a:pos x="T0" y="T1"/>
                </a:cxn>
                <a:cxn ang="0">
                  <a:pos x="T2" y="T3"/>
                </a:cxn>
                <a:cxn ang="0">
                  <a:pos x="T4" y="T5"/>
                </a:cxn>
              </a:cxnLst>
              <a:rect l="0" t="0" r="r" b="b"/>
              <a:pathLst>
                <a:path w="1872" h="1872">
                  <a:moveTo>
                    <a:pt x="0" y="1872"/>
                  </a:moveTo>
                  <a:lnTo>
                    <a:pt x="1871" y="0"/>
                  </a:lnTo>
                  <a:lnTo>
                    <a:pt x="187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7" name="Freeform 107"/>
            <p:cNvSpPr>
              <a:spLocks/>
            </p:cNvSpPr>
            <p:nvPr/>
          </p:nvSpPr>
          <p:spPr bwMode="auto">
            <a:xfrm>
              <a:off x="1349" y="3418"/>
              <a:ext cx="90" cy="90"/>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8" name="Freeform 108"/>
            <p:cNvSpPr>
              <a:spLocks/>
            </p:cNvSpPr>
            <p:nvPr/>
          </p:nvSpPr>
          <p:spPr bwMode="auto">
            <a:xfrm>
              <a:off x="1029" y="3533"/>
              <a:ext cx="329" cy="329"/>
            </a:xfrm>
            <a:custGeom>
              <a:avLst/>
              <a:gdLst>
                <a:gd name="T0" fmla="*/ 0 w 1976"/>
                <a:gd name="T1" fmla="*/ 1978 h 1978"/>
                <a:gd name="T2" fmla="*/ 1975 w 1976"/>
                <a:gd name="T3" fmla="*/ 0 h 1978"/>
                <a:gd name="T4" fmla="*/ 1976 w 1976"/>
                <a:gd name="T5" fmla="*/ 0 h 1978"/>
              </a:gdLst>
              <a:ahLst/>
              <a:cxnLst>
                <a:cxn ang="0">
                  <a:pos x="T0" y="T1"/>
                </a:cxn>
                <a:cxn ang="0">
                  <a:pos x="T2" y="T3"/>
                </a:cxn>
                <a:cxn ang="0">
                  <a:pos x="T4" y="T5"/>
                </a:cxn>
              </a:cxnLst>
              <a:rect l="0" t="0" r="r" b="b"/>
              <a:pathLst>
                <a:path w="1976" h="1978">
                  <a:moveTo>
                    <a:pt x="0" y="1978"/>
                  </a:moveTo>
                  <a:lnTo>
                    <a:pt x="1975" y="0"/>
                  </a:lnTo>
                  <a:lnTo>
                    <a:pt x="197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69" name="Freeform 109"/>
            <p:cNvSpPr>
              <a:spLocks/>
            </p:cNvSpPr>
            <p:nvPr/>
          </p:nvSpPr>
          <p:spPr bwMode="auto">
            <a:xfrm>
              <a:off x="1358" y="3423"/>
              <a:ext cx="110" cy="110"/>
            </a:xfrm>
            <a:custGeom>
              <a:avLst/>
              <a:gdLst>
                <a:gd name="T0" fmla="*/ 0 w 659"/>
                <a:gd name="T1" fmla="*/ 658 h 658"/>
                <a:gd name="T2" fmla="*/ 658 w 659"/>
                <a:gd name="T3" fmla="*/ 0 h 658"/>
                <a:gd name="T4" fmla="*/ 659 w 659"/>
                <a:gd name="T5" fmla="*/ 0 h 658"/>
              </a:gdLst>
              <a:ahLst/>
              <a:cxnLst>
                <a:cxn ang="0">
                  <a:pos x="T0" y="T1"/>
                </a:cxn>
                <a:cxn ang="0">
                  <a:pos x="T2" y="T3"/>
                </a:cxn>
                <a:cxn ang="0">
                  <a:pos x="T4" y="T5"/>
                </a:cxn>
              </a:cxnLst>
              <a:rect l="0" t="0" r="r" b="b"/>
              <a:pathLst>
                <a:path w="659" h="658">
                  <a:moveTo>
                    <a:pt x="0" y="658"/>
                  </a:moveTo>
                  <a:lnTo>
                    <a:pt x="658" y="0"/>
                  </a:lnTo>
                  <a:lnTo>
                    <a:pt x="65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0" name="Freeform 110"/>
            <p:cNvSpPr>
              <a:spLocks/>
            </p:cNvSpPr>
            <p:nvPr/>
          </p:nvSpPr>
          <p:spPr bwMode="auto">
            <a:xfrm>
              <a:off x="1024" y="3558"/>
              <a:ext cx="343" cy="343"/>
            </a:xfrm>
            <a:custGeom>
              <a:avLst/>
              <a:gdLst>
                <a:gd name="T0" fmla="*/ 0 w 2061"/>
                <a:gd name="T1" fmla="*/ 2061 h 2061"/>
                <a:gd name="T2" fmla="*/ 2060 w 2061"/>
                <a:gd name="T3" fmla="*/ 0 h 2061"/>
                <a:gd name="T4" fmla="*/ 2061 w 2061"/>
                <a:gd name="T5" fmla="*/ 0 h 2061"/>
              </a:gdLst>
              <a:ahLst/>
              <a:cxnLst>
                <a:cxn ang="0">
                  <a:pos x="T0" y="T1"/>
                </a:cxn>
                <a:cxn ang="0">
                  <a:pos x="T2" y="T3"/>
                </a:cxn>
                <a:cxn ang="0">
                  <a:pos x="T4" y="T5"/>
                </a:cxn>
              </a:cxnLst>
              <a:rect l="0" t="0" r="r" b="b"/>
              <a:pathLst>
                <a:path w="2061" h="2061">
                  <a:moveTo>
                    <a:pt x="0" y="2061"/>
                  </a:moveTo>
                  <a:lnTo>
                    <a:pt x="2060" y="0"/>
                  </a:lnTo>
                  <a:lnTo>
                    <a:pt x="20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1" name="Freeform 111"/>
            <p:cNvSpPr>
              <a:spLocks/>
            </p:cNvSpPr>
            <p:nvPr/>
          </p:nvSpPr>
          <p:spPr bwMode="auto">
            <a:xfrm>
              <a:off x="1367" y="3429"/>
              <a:ext cx="129" cy="129"/>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2" name="Freeform 112"/>
            <p:cNvSpPr>
              <a:spLocks/>
            </p:cNvSpPr>
            <p:nvPr/>
          </p:nvSpPr>
          <p:spPr bwMode="auto">
            <a:xfrm>
              <a:off x="1021" y="3583"/>
              <a:ext cx="355" cy="355"/>
            </a:xfrm>
            <a:custGeom>
              <a:avLst/>
              <a:gdLst>
                <a:gd name="T0" fmla="*/ 0 w 2131"/>
                <a:gd name="T1" fmla="*/ 2133 h 2133"/>
                <a:gd name="T2" fmla="*/ 2130 w 2131"/>
                <a:gd name="T3" fmla="*/ 0 h 2133"/>
                <a:gd name="T4" fmla="*/ 2131 w 2131"/>
                <a:gd name="T5" fmla="*/ 0 h 2133"/>
              </a:gdLst>
              <a:ahLst/>
              <a:cxnLst>
                <a:cxn ang="0">
                  <a:pos x="T0" y="T1"/>
                </a:cxn>
                <a:cxn ang="0">
                  <a:pos x="T2" y="T3"/>
                </a:cxn>
                <a:cxn ang="0">
                  <a:pos x="T4" y="T5"/>
                </a:cxn>
              </a:cxnLst>
              <a:rect l="0" t="0" r="r" b="b"/>
              <a:pathLst>
                <a:path w="2131" h="2133">
                  <a:moveTo>
                    <a:pt x="0" y="2133"/>
                  </a:moveTo>
                  <a:lnTo>
                    <a:pt x="2130" y="0"/>
                  </a:lnTo>
                  <a:lnTo>
                    <a:pt x="21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3" name="Freeform 113"/>
            <p:cNvSpPr>
              <a:spLocks/>
            </p:cNvSpPr>
            <p:nvPr/>
          </p:nvSpPr>
          <p:spPr bwMode="auto">
            <a:xfrm>
              <a:off x="1376" y="3436"/>
              <a:ext cx="147" cy="147"/>
            </a:xfrm>
            <a:custGeom>
              <a:avLst/>
              <a:gdLst>
                <a:gd name="T0" fmla="*/ 0 w 882"/>
                <a:gd name="T1" fmla="*/ 882 h 882"/>
                <a:gd name="T2" fmla="*/ 881 w 882"/>
                <a:gd name="T3" fmla="*/ 0 h 882"/>
                <a:gd name="T4" fmla="*/ 882 w 882"/>
                <a:gd name="T5" fmla="*/ 0 h 882"/>
              </a:gdLst>
              <a:ahLst/>
              <a:cxnLst>
                <a:cxn ang="0">
                  <a:pos x="T0" y="T1"/>
                </a:cxn>
                <a:cxn ang="0">
                  <a:pos x="T2" y="T3"/>
                </a:cxn>
                <a:cxn ang="0">
                  <a:pos x="T4" y="T5"/>
                </a:cxn>
              </a:cxnLst>
              <a:rect l="0" t="0" r="r" b="b"/>
              <a:pathLst>
                <a:path w="882" h="882">
                  <a:moveTo>
                    <a:pt x="0" y="882"/>
                  </a:moveTo>
                  <a:lnTo>
                    <a:pt x="881" y="0"/>
                  </a:lnTo>
                  <a:lnTo>
                    <a:pt x="8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4" name="Freeform 114"/>
            <p:cNvSpPr>
              <a:spLocks/>
            </p:cNvSpPr>
            <p:nvPr/>
          </p:nvSpPr>
          <p:spPr bwMode="auto">
            <a:xfrm>
              <a:off x="1020" y="3608"/>
              <a:ext cx="365" cy="365"/>
            </a:xfrm>
            <a:custGeom>
              <a:avLst/>
              <a:gdLst>
                <a:gd name="T0" fmla="*/ 0 w 2191"/>
                <a:gd name="T1" fmla="*/ 2190 h 2190"/>
                <a:gd name="T2" fmla="*/ 2189 w 2191"/>
                <a:gd name="T3" fmla="*/ 0 h 2190"/>
                <a:gd name="T4" fmla="*/ 2191 w 2191"/>
                <a:gd name="T5" fmla="*/ 0 h 2190"/>
              </a:gdLst>
              <a:ahLst/>
              <a:cxnLst>
                <a:cxn ang="0">
                  <a:pos x="T0" y="T1"/>
                </a:cxn>
                <a:cxn ang="0">
                  <a:pos x="T2" y="T3"/>
                </a:cxn>
                <a:cxn ang="0">
                  <a:pos x="T4" y="T5"/>
                </a:cxn>
              </a:cxnLst>
              <a:rect l="0" t="0" r="r" b="b"/>
              <a:pathLst>
                <a:path w="2191" h="2190">
                  <a:moveTo>
                    <a:pt x="0" y="2190"/>
                  </a:moveTo>
                  <a:lnTo>
                    <a:pt x="2189" y="0"/>
                  </a:lnTo>
                  <a:lnTo>
                    <a:pt x="219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5" name="Freeform 115"/>
            <p:cNvSpPr>
              <a:spLocks/>
            </p:cNvSpPr>
            <p:nvPr/>
          </p:nvSpPr>
          <p:spPr bwMode="auto">
            <a:xfrm>
              <a:off x="1385" y="3443"/>
              <a:ext cx="165" cy="165"/>
            </a:xfrm>
            <a:custGeom>
              <a:avLst/>
              <a:gdLst>
                <a:gd name="T0" fmla="*/ 0 w 990"/>
                <a:gd name="T1" fmla="*/ 990 h 990"/>
                <a:gd name="T2" fmla="*/ 989 w 990"/>
                <a:gd name="T3" fmla="*/ 0 h 990"/>
                <a:gd name="T4" fmla="*/ 990 w 990"/>
                <a:gd name="T5" fmla="*/ 0 h 990"/>
              </a:gdLst>
              <a:ahLst/>
              <a:cxnLst>
                <a:cxn ang="0">
                  <a:pos x="T0" y="T1"/>
                </a:cxn>
                <a:cxn ang="0">
                  <a:pos x="T2" y="T3"/>
                </a:cxn>
                <a:cxn ang="0">
                  <a:pos x="T4" y="T5"/>
                </a:cxn>
              </a:cxnLst>
              <a:rect l="0" t="0" r="r" b="b"/>
              <a:pathLst>
                <a:path w="990" h="990">
                  <a:moveTo>
                    <a:pt x="0" y="990"/>
                  </a:moveTo>
                  <a:lnTo>
                    <a:pt x="989" y="0"/>
                  </a:lnTo>
                  <a:lnTo>
                    <a:pt x="9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6" name="Freeform 116"/>
            <p:cNvSpPr>
              <a:spLocks/>
            </p:cNvSpPr>
            <p:nvPr/>
          </p:nvSpPr>
          <p:spPr bwMode="auto">
            <a:xfrm>
              <a:off x="1021" y="3633"/>
              <a:ext cx="373" cy="373"/>
            </a:xfrm>
            <a:custGeom>
              <a:avLst/>
              <a:gdLst>
                <a:gd name="T0" fmla="*/ 0 w 2238"/>
                <a:gd name="T1" fmla="*/ 2240 h 2240"/>
                <a:gd name="T2" fmla="*/ 2237 w 2238"/>
                <a:gd name="T3" fmla="*/ 0 h 2240"/>
                <a:gd name="T4" fmla="*/ 2238 w 2238"/>
                <a:gd name="T5" fmla="*/ 0 h 2240"/>
              </a:gdLst>
              <a:ahLst/>
              <a:cxnLst>
                <a:cxn ang="0">
                  <a:pos x="T0" y="T1"/>
                </a:cxn>
                <a:cxn ang="0">
                  <a:pos x="T2" y="T3"/>
                </a:cxn>
                <a:cxn ang="0">
                  <a:pos x="T4" y="T5"/>
                </a:cxn>
              </a:cxnLst>
              <a:rect l="0" t="0" r="r" b="b"/>
              <a:pathLst>
                <a:path w="2238" h="2240">
                  <a:moveTo>
                    <a:pt x="0" y="2240"/>
                  </a:moveTo>
                  <a:lnTo>
                    <a:pt x="2237" y="0"/>
                  </a:lnTo>
                  <a:lnTo>
                    <a:pt x="22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7" name="Freeform 117"/>
            <p:cNvSpPr>
              <a:spLocks/>
            </p:cNvSpPr>
            <p:nvPr/>
          </p:nvSpPr>
          <p:spPr bwMode="auto">
            <a:xfrm>
              <a:off x="1394" y="3451"/>
              <a:ext cx="182" cy="182"/>
            </a:xfrm>
            <a:custGeom>
              <a:avLst/>
              <a:gdLst>
                <a:gd name="T0" fmla="*/ 0 w 1093"/>
                <a:gd name="T1" fmla="*/ 1092 h 1092"/>
                <a:gd name="T2" fmla="*/ 1092 w 1093"/>
                <a:gd name="T3" fmla="*/ 0 h 1092"/>
                <a:gd name="T4" fmla="*/ 1093 w 1093"/>
                <a:gd name="T5" fmla="*/ 0 h 1092"/>
              </a:gdLst>
              <a:ahLst/>
              <a:cxnLst>
                <a:cxn ang="0">
                  <a:pos x="T0" y="T1"/>
                </a:cxn>
                <a:cxn ang="0">
                  <a:pos x="T2" y="T3"/>
                </a:cxn>
                <a:cxn ang="0">
                  <a:pos x="T4" y="T5"/>
                </a:cxn>
              </a:cxnLst>
              <a:rect l="0" t="0" r="r" b="b"/>
              <a:pathLst>
                <a:path w="1093" h="1092">
                  <a:moveTo>
                    <a:pt x="0" y="1092"/>
                  </a:moveTo>
                  <a:lnTo>
                    <a:pt x="1092" y="0"/>
                  </a:lnTo>
                  <a:lnTo>
                    <a:pt x="10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8" name="Freeform 118"/>
            <p:cNvSpPr>
              <a:spLocks/>
            </p:cNvSpPr>
            <p:nvPr/>
          </p:nvSpPr>
          <p:spPr bwMode="auto">
            <a:xfrm>
              <a:off x="1023" y="3658"/>
              <a:ext cx="380" cy="379"/>
            </a:xfrm>
            <a:custGeom>
              <a:avLst/>
              <a:gdLst>
                <a:gd name="T0" fmla="*/ 0 w 2276"/>
                <a:gd name="T1" fmla="*/ 2278 h 2278"/>
                <a:gd name="T2" fmla="*/ 2275 w 2276"/>
                <a:gd name="T3" fmla="*/ 0 h 2278"/>
                <a:gd name="T4" fmla="*/ 2276 w 2276"/>
                <a:gd name="T5" fmla="*/ 0 h 2278"/>
              </a:gdLst>
              <a:ahLst/>
              <a:cxnLst>
                <a:cxn ang="0">
                  <a:pos x="T0" y="T1"/>
                </a:cxn>
                <a:cxn ang="0">
                  <a:pos x="T2" y="T3"/>
                </a:cxn>
                <a:cxn ang="0">
                  <a:pos x="T4" y="T5"/>
                </a:cxn>
              </a:cxnLst>
              <a:rect l="0" t="0" r="r" b="b"/>
              <a:pathLst>
                <a:path w="2276" h="2278">
                  <a:moveTo>
                    <a:pt x="0" y="2278"/>
                  </a:moveTo>
                  <a:lnTo>
                    <a:pt x="2275" y="0"/>
                  </a:lnTo>
                  <a:lnTo>
                    <a:pt x="227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79" name="Freeform 119"/>
            <p:cNvSpPr>
              <a:spLocks/>
            </p:cNvSpPr>
            <p:nvPr/>
          </p:nvSpPr>
          <p:spPr bwMode="auto">
            <a:xfrm>
              <a:off x="1403" y="3459"/>
              <a:ext cx="198" cy="199"/>
            </a:xfrm>
            <a:custGeom>
              <a:avLst/>
              <a:gdLst>
                <a:gd name="T0" fmla="*/ 0 w 1193"/>
                <a:gd name="T1" fmla="*/ 1192 h 1192"/>
                <a:gd name="T2" fmla="*/ 1191 w 1193"/>
                <a:gd name="T3" fmla="*/ 0 h 1192"/>
                <a:gd name="T4" fmla="*/ 1193 w 1193"/>
                <a:gd name="T5" fmla="*/ 0 h 1192"/>
              </a:gdLst>
              <a:ahLst/>
              <a:cxnLst>
                <a:cxn ang="0">
                  <a:pos x="T0" y="T1"/>
                </a:cxn>
                <a:cxn ang="0">
                  <a:pos x="T2" y="T3"/>
                </a:cxn>
                <a:cxn ang="0">
                  <a:pos x="T4" y="T5"/>
                </a:cxn>
              </a:cxnLst>
              <a:rect l="0" t="0" r="r" b="b"/>
              <a:pathLst>
                <a:path w="1193" h="1192">
                  <a:moveTo>
                    <a:pt x="0" y="1192"/>
                  </a:moveTo>
                  <a:lnTo>
                    <a:pt x="1191" y="0"/>
                  </a:lnTo>
                  <a:lnTo>
                    <a:pt x="11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0" name="Freeform 120"/>
            <p:cNvSpPr>
              <a:spLocks/>
            </p:cNvSpPr>
            <p:nvPr/>
          </p:nvSpPr>
          <p:spPr bwMode="auto">
            <a:xfrm>
              <a:off x="1027" y="3683"/>
              <a:ext cx="385" cy="384"/>
            </a:xfrm>
            <a:custGeom>
              <a:avLst/>
              <a:gdLst>
                <a:gd name="T0" fmla="*/ 0 w 2306"/>
                <a:gd name="T1" fmla="*/ 2307 h 2307"/>
                <a:gd name="T2" fmla="*/ 2305 w 2306"/>
                <a:gd name="T3" fmla="*/ 0 h 2307"/>
                <a:gd name="T4" fmla="*/ 2306 w 2306"/>
                <a:gd name="T5" fmla="*/ 0 h 2307"/>
              </a:gdLst>
              <a:ahLst/>
              <a:cxnLst>
                <a:cxn ang="0">
                  <a:pos x="T0" y="T1"/>
                </a:cxn>
                <a:cxn ang="0">
                  <a:pos x="T2" y="T3"/>
                </a:cxn>
                <a:cxn ang="0">
                  <a:pos x="T4" y="T5"/>
                </a:cxn>
              </a:cxnLst>
              <a:rect l="0" t="0" r="r" b="b"/>
              <a:pathLst>
                <a:path w="2306" h="2307">
                  <a:moveTo>
                    <a:pt x="0" y="2307"/>
                  </a:moveTo>
                  <a:lnTo>
                    <a:pt x="2305" y="0"/>
                  </a:lnTo>
                  <a:lnTo>
                    <a:pt x="23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1" name="Freeform 121"/>
            <p:cNvSpPr>
              <a:spLocks/>
            </p:cNvSpPr>
            <p:nvPr/>
          </p:nvSpPr>
          <p:spPr bwMode="auto">
            <a:xfrm>
              <a:off x="1411" y="3468"/>
              <a:ext cx="215" cy="215"/>
            </a:xfrm>
            <a:custGeom>
              <a:avLst/>
              <a:gdLst>
                <a:gd name="T0" fmla="*/ 0 w 1289"/>
                <a:gd name="T1" fmla="*/ 1290 h 1290"/>
                <a:gd name="T2" fmla="*/ 1288 w 1289"/>
                <a:gd name="T3" fmla="*/ 0 h 1290"/>
                <a:gd name="T4" fmla="*/ 1289 w 1289"/>
                <a:gd name="T5" fmla="*/ 0 h 1290"/>
              </a:gdLst>
              <a:ahLst/>
              <a:cxnLst>
                <a:cxn ang="0">
                  <a:pos x="T0" y="T1"/>
                </a:cxn>
                <a:cxn ang="0">
                  <a:pos x="T2" y="T3"/>
                </a:cxn>
                <a:cxn ang="0">
                  <a:pos x="T4" y="T5"/>
                </a:cxn>
              </a:cxnLst>
              <a:rect l="0" t="0" r="r" b="b"/>
              <a:pathLst>
                <a:path w="1289" h="1290">
                  <a:moveTo>
                    <a:pt x="0" y="1290"/>
                  </a:moveTo>
                  <a:lnTo>
                    <a:pt x="1288" y="0"/>
                  </a:lnTo>
                  <a:lnTo>
                    <a:pt x="12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2" name="Freeform 122"/>
            <p:cNvSpPr>
              <a:spLocks/>
            </p:cNvSpPr>
            <p:nvPr/>
          </p:nvSpPr>
          <p:spPr bwMode="auto">
            <a:xfrm>
              <a:off x="1033" y="3708"/>
              <a:ext cx="388" cy="388"/>
            </a:xfrm>
            <a:custGeom>
              <a:avLst/>
              <a:gdLst>
                <a:gd name="T0" fmla="*/ 0 w 2326"/>
                <a:gd name="T1" fmla="*/ 2327 h 2327"/>
                <a:gd name="T2" fmla="*/ 2325 w 2326"/>
                <a:gd name="T3" fmla="*/ 0 h 2327"/>
                <a:gd name="T4" fmla="*/ 2326 w 2326"/>
                <a:gd name="T5" fmla="*/ 0 h 2327"/>
              </a:gdLst>
              <a:ahLst/>
              <a:cxnLst>
                <a:cxn ang="0">
                  <a:pos x="T0" y="T1"/>
                </a:cxn>
                <a:cxn ang="0">
                  <a:pos x="T2" y="T3"/>
                </a:cxn>
                <a:cxn ang="0">
                  <a:pos x="T4" y="T5"/>
                </a:cxn>
              </a:cxnLst>
              <a:rect l="0" t="0" r="r" b="b"/>
              <a:pathLst>
                <a:path w="2326" h="2327">
                  <a:moveTo>
                    <a:pt x="0" y="2327"/>
                  </a:moveTo>
                  <a:lnTo>
                    <a:pt x="2325" y="0"/>
                  </a:lnTo>
                  <a:lnTo>
                    <a:pt x="23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3" name="Freeform 123"/>
            <p:cNvSpPr>
              <a:spLocks/>
            </p:cNvSpPr>
            <p:nvPr/>
          </p:nvSpPr>
          <p:spPr bwMode="auto">
            <a:xfrm>
              <a:off x="1420" y="3477"/>
              <a:ext cx="231" cy="231"/>
            </a:xfrm>
            <a:custGeom>
              <a:avLst/>
              <a:gdLst>
                <a:gd name="T0" fmla="*/ 0 w 1383"/>
                <a:gd name="T1" fmla="*/ 1384 h 1384"/>
                <a:gd name="T2" fmla="*/ 1382 w 1383"/>
                <a:gd name="T3" fmla="*/ 0 h 1384"/>
                <a:gd name="T4" fmla="*/ 1383 w 1383"/>
                <a:gd name="T5" fmla="*/ 0 h 1384"/>
              </a:gdLst>
              <a:ahLst/>
              <a:cxnLst>
                <a:cxn ang="0">
                  <a:pos x="T0" y="T1"/>
                </a:cxn>
                <a:cxn ang="0">
                  <a:pos x="T2" y="T3"/>
                </a:cxn>
                <a:cxn ang="0">
                  <a:pos x="T4" y="T5"/>
                </a:cxn>
              </a:cxnLst>
              <a:rect l="0" t="0" r="r" b="b"/>
              <a:pathLst>
                <a:path w="1383" h="1384">
                  <a:moveTo>
                    <a:pt x="0" y="1384"/>
                  </a:moveTo>
                  <a:lnTo>
                    <a:pt x="1382" y="0"/>
                  </a:lnTo>
                  <a:lnTo>
                    <a:pt x="13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4" name="Freeform 124"/>
            <p:cNvSpPr>
              <a:spLocks/>
            </p:cNvSpPr>
            <p:nvPr/>
          </p:nvSpPr>
          <p:spPr bwMode="auto">
            <a:xfrm>
              <a:off x="1040" y="3733"/>
              <a:ext cx="389" cy="389"/>
            </a:xfrm>
            <a:custGeom>
              <a:avLst/>
              <a:gdLst>
                <a:gd name="T0" fmla="*/ 0 w 2336"/>
                <a:gd name="T1" fmla="*/ 2337 h 2337"/>
                <a:gd name="T2" fmla="*/ 2335 w 2336"/>
                <a:gd name="T3" fmla="*/ 0 h 2337"/>
                <a:gd name="T4" fmla="*/ 2336 w 2336"/>
                <a:gd name="T5" fmla="*/ 0 h 2337"/>
              </a:gdLst>
              <a:ahLst/>
              <a:cxnLst>
                <a:cxn ang="0">
                  <a:pos x="T0" y="T1"/>
                </a:cxn>
                <a:cxn ang="0">
                  <a:pos x="T2" y="T3"/>
                </a:cxn>
                <a:cxn ang="0">
                  <a:pos x="T4" y="T5"/>
                </a:cxn>
              </a:cxnLst>
              <a:rect l="0" t="0" r="r" b="b"/>
              <a:pathLst>
                <a:path w="2336" h="2337">
                  <a:moveTo>
                    <a:pt x="0" y="2337"/>
                  </a:moveTo>
                  <a:lnTo>
                    <a:pt x="2335" y="0"/>
                  </a:lnTo>
                  <a:lnTo>
                    <a:pt x="23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5" name="Freeform 125"/>
            <p:cNvSpPr>
              <a:spLocks/>
            </p:cNvSpPr>
            <p:nvPr/>
          </p:nvSpPr>
          <p:spPr bwMode="auto">
            <a:xfrm>
              <a:off x="1429" y="3487"/>
              <a:ext cx="246" cy="246"/>
            </a:xfrm>
            <a:custGeom>
              <a:avLst/>
              <a:gdLst>
                <a:gd name="T0" fmla="*/ 0 w 1474"/>
                <a:gd name="T1" fmla="*/ 1475 h 1475"/>
                <a:gd name="T2" fmla="*/ 1473 w 1474"/>
                <a:gd name="T3" fmla="*/ 0 h 1475"/>
                <a:gd name="T4" fmla="*/ 1474 w 1474"/>
                <a:gd name="T5" fmla="*/ 0 h 1475"/>
              </a:gdLst>
              <a:ahLst/>
              <a:cxnLst>
                <a:cxn ang="0">
                  <a:pos x="T0" y="T1"/>
                </a:cxn>
                <a:cxn ang="0">
                  <a:pos x="T2" y="T3"/>
                </a:cxn>
                <a:cxn ang="0">
                  <a:pos x="T4" y="T5"/>
                </a:cxn>
              </a:cxnLst>
              <a:rect l="0" t="0" r="r" b="b"/>
              <a:pathLst>
                <a:path w="1474" h="1475">
                  <a:moveTo>
                    <a:pt x="0" y="1475"/>
                  </a:moveTo>
                  <a:lnTo>
                    <a:pt x="1473" y="0"/>
                  </a:lnTo>
                  <a:lnTo>
                    <a:pt x="14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6" name="Freeform 126"/>
            <p:cNvSpPr>
              <a:spLocks/>
            </p:cNvSpPr>
            <p:nvPr/>
          </p:nvSpPr>
          <p:spPr bwMode="auto">
            <a:xfrm>
              <a:off x="1048" y="3758"/>
              <a:ext cx="390" cy="390"/>
            </a:xfrm>
            <a:custGeom>
              <a:avLst/>
              <a:gdLst>
                <a:gd name="T0" fmla="*/ 0 w 2342"/>
                <a:gd name="T1" fmla="*/ 2342 h 2342"/>
                <a:gd name="T2" fmla="*/ 2341 w 2342"/>
                <a:gd name="T3" fmla="*/ 0 h 2342"/>
                <a:gd name="T4" fmla="*/ 2342 w 2342"/>
                <a:gd name="T5" fmla="*/ 0 h 2342"/>
              </a:gdLst>
              <a:ahLst/>
              <a:cxnLst>
                <a:cxn ang="0">
                  <a:pos x="T0" y="T1"/>
                </a:cxn>
                <a:cxn ang="0">
                  <a:pos x="T2" y="T3"/>
                </a:cxn>
                <a:cxn ang="0">
                  <a:pos x="T4" y="T5"/>
                </a:cxn>
              </a:cxnLst>
              <a:rect l="0" t="0" r="r" b="b"/>
              <a:pathLst>
                <a:path w="2342" h="2342">
                  <a:moveTo>
                    <a:pt x="0" y="2342"/>
                  </a:moveTo>
                  <a:lnTo>
                    <a:pt x="2341" y="0"/>
                  </a:lnTo>
                  <a:lnTo>
                    <a:pt x="23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7" name="Freeform 127"/>
            <p:cNvSpPr>
              <a:spLocks/>
            </p:cNvSpPr>
            <p:nvPr/>
          </p:nvSpPr>
          <p:spPr bwMode="auto">
            <a:xfrm>
              <a:off x="1438" y="3497"/>
              <a:ext cx="261" cy="261"/>
            </a:xfrm>
            <a:custGeom>
              <a:avLst/>
              <a:gdLst>
                <a:gd name="T0" fmla="*/ 0 w 1562"/>
                <a:gd name="T1" fmla="*/ 1562 h 1562"/>
                <a:gd name="T2" fmla="*/ 1561 w 1562"/>
                <a:gd name="T3" fmla="*/ 0 h 1562"/>
                <a:gd name="T4" fmla="*/ 1562 w 1562"/>
                <a:gd name="T5" fmla="*/ 0 h 1562"/>
              </a:gdLst>
              <a:ahLst/>
              <a:cxnLst>
                <a:cxn ang="0">
                  <a:pos x="T0" y="T1"/>
                </a:cxn>
                <a:cxn ang="0">
                  <a:pos x="T2" y="T3"/>
                </a:cxn>
                <a:cxn ang="0">
                  <a:pos x="T4" y="T5"/>
                </a:cxn>
              </a:cxnLst>
              <a:rect l="0" t="0" r="r" b="b"/>
              <a:pathLst>
                <a:path w="1562" h="1562">
                  <a:moveTo>
                    <a:pt x="0" y="1562"/>
                  </a:moveTo>
                  <a:lnTo>
                    <a:pt x="1561" y="0"/>
                  </a:lnTo>
                  <a:lnTo>
                    <a:pt x="1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8" name="Freeform 128"/>
            <p:cNvSpPr>
              <a:spLocks/>
            </p:cNvSpPr>
            <p:nvPr/>
          </p:nvSpPr>
          <p:spPr bwMode="auto">
            <a:xfrm>
              <a:off x="1057" y="3783"/>
              <a:ext cx="390" cy="390"/>
            </a:xfrm>
            <a:custGeom>
              <a:avLst/>
              <a:gdLst>
                <a:gd name="T0" fmla="*/ 0 w 2342"/>
                <a:gd name="T1" fmla="*/ 2344 h 2344"/>
                <a:gd name="T2" fmla="*/ 2341 w 2342"/>
                <a:gd name="T3" fmla="*/ 0 h 2344"/>
                <a:gd name="T4" fmla="*/ 2342 w 2342"/>
                <a:gd name="T5" fmla="*/ 0 h 2344"/>
              </a:gdLst>
              <a:ahLst/>
              <a:cxnLst>
                <a:cxn ang="0">
                  <a:pos x="T0" y="T1"/>
                </a:cxn>
                <a:cxn ang="0">
                  <a:pos x="T2" y="T3"/>
                </a:cxn>
                <a:cxn ang="0">
                  <a:pos x="T4" y="T5"/>
                </a:cxn>
              </a:cxnLst>
              <a:rect l="0" t="0" r="r" b="b"/>
              <a:pathLst>
                <a:path w="2342" h="2344">
                  <a:moveTo>
                    <a:pt x="0" y="2344"/>
                  </a:moveTo>
                  <a:lnTo>
                    <a:pt x="2341" y="0"/>
                  </a:lnTo>
                  <a:lnTo>
                    <a:pt x="23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89" name="Freeform 129"/>
            <p:cNvSpPr>
              <a:spLocks/>
            </p:cNvSpPr>
            <p:nvPr/>
          </p:nvSpPr>
          <p:spPr bwMode="auto">
            <a:xfrm>
              <a:off x="1447" y="3509"/>
              <a:ext cx="274" cy="274"/>
            </a:xfrm>
            <a:custGeom>
              <a:avLst/>
              <a:gdLst>
                <a:gd name="T0" fmla="*/ 0 w 1644"/>
                <a:gd name="T1" fmla="*/ 1644 h 1644"/>
                <a:gd name="T2" fmla="*/ 1643 w 1644"/>
                <a:gd name="T3" fmla="*/ 0 h 1644"/>
                <a:gd name="T4" fmla="*/ 1644 w 1644"/>
                <a:gd name="T5" fmla="*/ 0 h 1644"/>
              </a:gdLst>
              <a:ahLst/>
              <a:cxnLst>
                <a:cxn ang="0">
                  <a:pos x="T0" y="T1"/>
                </a:cxn>
                <a:cxn ang="0">
                  <a:pos x="T2" y="T3"/>
                </a:cxn>
                <a:cxn ang="0">
                  <a:pos x="T4" y="T5"/>
                </a:cxn>
              </a:cxnLst>
              <a:rect l="0" t="0" r="r" b="b"/>
              <a:pathLst>
                <a:path w="1644" h="1644">
                  <a:moveTo>
                    <a:pt x="0" y="1644"/>
                  </a:moveTo>
                  <a:lnTo>
                    <a:pt x="1643" y="0"/>
                  </a:lnTo>
                  <a:lnTo>
                    <a:pt x="16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0" name="Freeform 130"/>
            <p:cNvSpPr>
              <a:spLocks/>
            </p:cNvSpPr>
            <p:nvPr/>
          </p:nvSpPr>
          <p:spPr bwMode="auto">
            <a:xfrm>
              <a:off x="1066" y="3808"/>
              <a:ext cx="390" cy="390"/>
            </a:xfrm>
            <a:custGeom>
              <a:avLst/>
              <a:gdLst>
                <a:gd name="T0" fmla="*/ 0 w 2341"/>
                <a:gd name="T1" fmla="*/ 2342 h 2342"/>
                <a:gd name="T2" fmla="*/ 2340 w 2341"/>
                <a:gd name="T3" fmla="*/ 0 h 2342"/>
                <a:gd name="T4" fmla="*/ 2341 w 2341"/>
                <a:gd name="T5" fmla="*/ 0 h 2342"/>
              </a:gdLst>
              <a:ahLst/>
              <a:cxnLst>
                <a:cxn ang="0">
                  <a:pos x="T0" y="T1"/>
                </a:cxn>
                <a:cxn ang="0">
                  <a:pos x="T2" y="T3"/>
                </a:cxn>
                <a:cxn ang="0">
                  <a:pos x="T4" y="T5"/>
                </a:cxn>
              </a:cxnLst>
              <a:rect l="0" t="0" r="r" b="b"/>
              <a:pathLst>
                <a:path w="2341" h="2342">
                  <a:moveTo>
                    <a:pt x="0" y="2342"/>
                  </a:moveTo>
                  <a:lnTo>
                    <a:pt x="2340" y="0"/>
                  </a:lnTo>
                  <a:lnTo>
                    <a:pt x="234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1" name="Freeform 131"/>
            <p:cNvSpPr>
              <a:spLocks/>
            </p:cNvSpPr>
            <p:nvPr/>
          </p:nvSpPr>
          <p:spPr bwMode="auto">
            <a:xfrm>
              <a:off x="1456" y="3521"/>
              <a:ext cx="287" cy="287"/>
            </a:xfrm>
            <a:custGeom>
              <a:avLst/>
              <a:gdLst>
                <a:gd name="T0" fmla="*/ 0 w 1720"/>
                <a:gd name="T1" fmla="*/ 1720 h 1720"/>
                <a:gd name="T2" fmla="*/ 1719 w 1720"/>
                <a:gd name="T3" fmla="*/ 0 h 1720"/>
                <a:gd name="T4" fmla="*/ 1720 w 1720"/>
                <a:gd name="T5" fmla="*/ 0 h 1720"/>
              </a:gdLst>
              <a:ahLst/>
              <a:cxnLst>
                <a:cxn ang="0">
                  <a:pos x="T0" y="T1"/>
                </a:cxn>
                <a:cxn ang="0">
                  <a:pos x="T2" y="T3"/>
                </a:cxn>
                <a:cxn ang="0">
                  <a:pos x="T4" y="T5"/>
                </a:cxn>
              </a:cxnLst>
              <a:rect l="0" t="0" r="r" b="b"/>
              <a:pathLst>
                <a:path w="1720" h="1720">
                  <a:moveTo>
                    <a:pt x="0" y="1720"/>
                  </a:moveTo>
                  <a:lnTo>
                    <a:pt x="1719" y="0"/>
                  </a:lnTo>
                  <a:lnTo>
                    <a:pt x="17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2" name="Freeform 132"/>
            <p:cNvSpPr>
              <a:spLocks/>
            </p:cNvSpPr>
            <p:nvPr/>
          </p:nvSpPr>
          <p:spPr bwMode="auto">
            <a:xfrm>
              <a:off x="1076" y="3833"/>
              <a:ext cx="389" cy="389"/>
            </a:xfrm>
            <a:custGeom>
              <a:avLst/>
              <a:gdLst>
                <a:gd name="T0" fmla="*/ 0 w 2338"/>
                <a:gd name="T1" fmla="*/ 2338 h 2338"/>
                <a:gd name="T2" fmla="*/ 2337 w 2338"/>
                <a:gd name="T3" fmla="*/ 0 h 2338"/>
                <a:gd name="T4" fmla="*/ 2338 w 2338"/>
                <a:gd name="T5" fmla="*/ 0 h 2338"/>
              </a:gdLst>
              <a:ahLst/>
              <a:cxnLst>
                <a:cxn ang="0">
                  <a:pos x="T0" y="T1"/>
                </a:cxn>
                <a:cxn ang="0">
                  <a:pos x="T2" y="T3"/>
                </a:cxn>
                <a:cxn ang="0">
                  <a:pos x="T4" y="T5"/>
                </a:cxn>
              </a:cxnLst>
              <a:rect l="0" t="0" r="r" b="b"/>
              <a:pathLst>
                <a:path w="2338" h="2338">
                  <a:moveTo>
                    <a:pt x="0" y="2338"/>
                  </a:moveTo>
                  <a:lnTo>
                    <a:pt x="2337" y="0"/>
                  </a:lnTo>
                  <a:lnTo>
                    <a:pt x="23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3" name="Freeform 133"/>
            <p:cNvSpPr>
              <a:spLocks/>
            </p:cNvSpPr>
            <p:nvPr/>
          </p:nvSpPr>
          <p:spPr bwMode="auto">
            <a:xfrm>
              <a:off x="1465" y="3534"/>
              <a:ext cx="298" cy="299"/>
            </a:xfrm>
            <a:custGeom>
              <a:avLst/>
              <a:gdLst>
                <a:gd name="T0" fmla="*/ 0 w 1790"/>
                <a:gd name="T1" fmla="*/ 1791 h 1791"/>
                <a:gd name="T2" fmla="*/ 1789 w 1790"/>
                <a:gd name="T3" fmla="*/ 0 h 1791"/>
                <a:gd name="T4" fmla="*/ 1790 w 1790"/>
                <a:gd name="T5" fmla="*/ 0 h 1791"/>
              </a:gdLst>
              <a:ahLst/>
              <a:cxnLst>
                <a:cxn ang="0">
                  <a:pos x="T0" y="T1"/>
                </a:cxn>
                <a:cxn ang="0">
                  <a:pos x="T2" y="T3"/>
                </a:cxn>
                <a:cxn ang="0">
                  <a:pos x="T4" y="T5"/>
                </a:cxn>
              </a:cxnLst>
              <a:rect l="0" t="0" r="r" b="b"/>
              <a:pathLst>
                <a:path w="1790" h="1791">
                  <a:moveTo>
                    <a:pt x="0" y="1791"/>
                  </a:moveTo>
                  <a:lnTo>
                    <a:pt x="1789" y="0"/>
                  </a:lnTo>
                  <a:lnTo>
                    <a:pt x="17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4" name="Freeform 134"/>
            <p:cNvSpPr>
              <a:spLocks/>
            </p:cNvSpPr>
            <p:nvPr/>
          </p:nvSpPr>
          <p:spPr bwMode="auto">
            <a:xfrm>
              <a:off x="1113" y="3858"/>
              <a:ext cx="361" cy="361"/>
            </a:xfrm>
            <a:custGeom>
              <a:avLst/>
              <a:gdLst>
                <a:gd name="T0" fmla="*/ 0 w 2169"/>
                <a:gd name="T1" fmla="*/ 2169 h 2169"/>
                <a:gd name="T2" fmla="*/ 2168 w 2169"/>
                <a:gd name="T3" fmla="*/ 0 h 2169"/>
                <a:gd name="T4" fmla="*/ 2169 w 2169"/>
                <a:gd name="T5" fmla="*/ 0 h 2169"/>
              </a:gdLst>
              <a:ahLst/>
              <a:cxnLst>
                <a:cxn ang="0">
                  <a:pos x="T0" y="T1"/>
                </a:cxn>
                <a:cxn ang="0">
                  <a:pos x="T2" y="T3"/>
                </a:cxn>
                <a:cxn ang="0">
                  <a:pos x="T4" y="T5"/>
                </a:cxn>
              </a:cxnLst>
              <a:rect l="0" t="0" r="r" b="b"/>
              <a:pathLst>
                <a:path w="2169" h="2169">
                  <a:moveTo>
                    <a:pt x="0" y="2169"/>
                  </a:moveTo>
                  <a:lnTo>
                    <a:pt x="2168" y="0"/>
                  </a:lnTo>
                  <a:lnTo>
                    <a:pt x="21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5" name="Freeform 135"/>
            <p:cNvSpPr>
              <a:spLocks/>
            </p:cNvSpPr>
            <p:nvPr/>
          </p:nvSpPr>
          <p:spPr bwMode="auto">
            <a:xfrm>
              <a:off x="1474" y="3548"/>
              <a:ext cx="309" cy="310"/>
            </a:xfrm>
            <a:custGeom>
              <a:avLst/>
              <a:gdLst>
                <a:gd name="T0" fmla="*/ 0 w 1856"/>
                <a:gd name="T1" fmla="*/ 1856 h 1856"/>
                <a:gd name="T2" fmla="*/ 1855 w 1856"/>
                <a:gd name="T3" fmla="*/ 0 h 1856"/>
                <a:gd name="T4" fmla="*/ 1856 w 1856"/>
                <a:gd name="T5" fmla="*/ 0 h 1856"/>
              </a:gdLst>
              <a:ahLst/>
              <a:cxnLst>
                <a:cxn ang="0">
                  <a:pos x="T0" y="T1"/>
                </a:cxn>
                <a:cxn ang="0">
                  <a:pos x="T2" y="T3"/>
                </a:cxn>
                <a:cxn ang="0">
                  <a:pos x="T4" y="T5"/>
                </a:cxn>
              </a:cxnLst>
              <a:rect l="0" t="0" r="r" b="b"/>
              <a:pathLst>
                <a:path w="1856" h="1856">
                  <a:moveTo>
                    <a:pt x="0" y="1856"/>
                  </a:moveTo>
                  <a:lnTo>
                    <a:pt x="1855" y="0"/>
                  </a:lnTo>
                  <a:lnTo>
                    <a:pt x="185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6" name="Freeform 136"/>
            <p:cNvSpPr>
              <a:spLocks/>
            </p:cNvSpPr>
            <p:nvPr/>
          </p:nvSpPr>
          <p:spPr bwMode="auto">
            <a:xfrm>
              <a:off x="1167" y="3883"/>
              <a:ext cx="316" cy="316"/>
            </a:xfrm>
            <a:custGeom>
              <a:avLst/>
              <a:gdLst>
                <a:gd name="T0" fmla="*/ 0 w 1896"/>
                <a:gd name="T1" fmla="*/ 1897 h 1897"/>
                <a:gd name="T2" fmla="*/ 1894 w 1896"/>
                <a:gd name="T3" fmla="*/ 0 h 1897"/>
                <a:gd name="T4" fmla="*/ 1896 w 1896"/>
                <a:gd name="T5" fmla="*/ 0 h 1897"/>
              </a:gdLst>
              <a:ahLst/>
              <a:cxnLst>
                <a:cxn ang="0">
                  <a:pos x="T0" y="T1"/>
                </a:cxn>
                <a:cxn ang="0">
                  <a:pos x="T2" y="T3"/>
                </a:cxn>
                <a:cxn ang="0">
                  <a:pos x="T4" y="T5"/>
                </a:cxn>
              </a:cxnLst>
              <a:rect l="0" t="0" r="r" b="b"/>
              <a:pathLst>
                <a:path w="1896" h="1897">
                  <a:moveTo>
                    <a:pt x="0" y="1897"/>
                  </a:moveTo>
                  <a:lnTo>
                    <a:pt x="1894" y="0"/>
                  </a:lnTo>
                  <a:lnTo>
                    <a:pt x="18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7" name="Freeform 137"/>
            <p:cNvSpPr>
              <a:spLocks/>
            </p:cNvSpPr>
            <p:nvPr/>
          </p:nvSpPr>
          <p:spPr bwMode="auto">
            <a:xfrm>
              <a:off x="1483" y="3563"/>
              <a:ext cx="319" cy="320"/>
            </a:xfrm>
            <a:custGeom>
              <a:avLst/>
              <a:gdLst>
                <a:gd name="T0" fmla="*/ 0 w 1917"/>
                <a:gd name="T1" fmla="*/ 1917 h 1917"/>
                <a:gd name="T2" fmla="*/ 1916 w 1917"/>
                <a:gd name="T3" fmla="*/ 0 h 1917"/>
                <a:gd name="T4" fmla="*/ 1917 w 1917"/>
                <a:gd name="T5" fmla="*/ 0 h 1917"/>
              </a:gdLst>
              <a:ahLst/>
              <a:cxnLst>
                <a:cxn ang="0">
                  <a:pos x="T0" y="T1"/>
                </a:cxn>
                <a:cxn ang="0">
                  <a:pos x="T2" y="T3"/>
                </a:cxn>
                <a:cxn ang="0">
                  <a:pos x="T4" y="T5"/>
                </a:cxn>
              </a:cxnLst>
              <a:rect l="0" t="0" r="r" b="b"/>
              <a:pathLst>
                <a:path w="1917" h="1917">
                  <a:moveTo>
                    <a:pt x="0" y="1917"/>
                  </a:moveTo>
                  <a:lnTo>
                    <a:pt x="1916" y="0"/>
                  </a:lnTo>
                  <a:lnTo>
                    <a:pt x="191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8" name="Freeform 138"/>
            <p:cNvSpPr>
              <a:spLocks/>
            </p:cNvSpPr>
            <p:nvPr/>
          </p:nvSpPr>
          <p:spPr bwMode="auto">
            <a:xfrm>
              <a:off x="1221" y="3908"/>
              <a:ext cx="271" cy="270"/>
            </a:xfrm>
            <a:custGeom>
              <a:avLst/>
              <a:gdLst>
                <a:gd name="T0" fmla="*/ 0 w 1623"/>
                <a:gd name="T1" fmla="*/ 1624 h 1624"/>
                <a:gd name="T2" fmla="*/ 1622 w 1623"/>
                <a:gd name="T3" fmla="*/ 0 h 1624"/>
                <a:gd name="T4" fmla="*/ 1623 w 1623"/>
                <a:gd name="T5" fmla="*/ 0 h 1624"/>
              </a:gdLst>
              <a:ahLst/>
              <a:cxnLst>
                <a:cxn ang="0">
                  <a:pos x="T0" y="T1"/>
                </a:cxn>
                <a:cxn ang="0">
                  <a:pos x="T2" y="T3"/>
                </a:cxn>
                <a:cxn ang="0">
                  <a:pos x="T4" y="T5"/>
                </a:cxn>
              </a:cxnLst>
              <a:rect l="0" t="0" r="r" b="b"/>
              <a:pathLst>
                <a:path w="1623" h="1624">
                  <a:moveTo>
                    <a:pt x="0" y="1624"/>
                  </a:moveTo>
                  <a:lnTo>
                    <a:pt x="1622" y="0"/>
                  </a:lnTo>
                  <a:lnTo>
                    <a:pt x="16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699" name="Freeform 139"/>
            <p:cNvSpPr>
              <a:spLocks/>
            </p:cNvSpPr>
            <p:nvPr/>
          </p:nvSpPr>
          <p:spPr bwMode="auto">
            <a:xfrm>
              <a:off x="1492" y="3579"/>
              <a:ext cx="329" cy="329"/>
            </a:xfrm>
            <a:custGeom>
              <a:avLst/>
              <a:gdLst>
                <a:gd name="T0" fmla="*/ 0 w 1973"/>
                <a:gd name="T1" fmla="*/ 1974 h 1974"/>
                <a:gd name="T2" fmla="*/ 1972 w 1973"/>
                <a:gd name="T3" fmla="*/ 0 h 1974"/>
                <a:gd name="T4" fmla="*/ 1973 w 1973"/>
                <a:gd name="T5" fmla="*/ 0 h 1974"/>
              </a:gdLst>
              <a:ahLst/>
              <a:cxnLst>
                <a:cxn ang="0">
                  <a:pos x="T0" y="T1"/>
                </a:cxn>
                <a:cxn ang="0">
                  <a:pos x="T2" y="T3"/>
                </a:cxn>
                <a:cxn ang="0">
                  <a:pos x="T4" y="T5"/>
                </a:cxn>
              </a:cxnLst>
              <a:rect l="0" t="0" r="r" b="b"/>
              <a:pathLst>
                <a:path w="1973" h="1974">
                  <a:moveTo>
                    <a:pt x="0" y="1974"/>
                  </a:moveTo>
                  <a:lnTo>
                    <a:pt x="1972" y="0"/>
                  </a:lnTo>
                  <a:lnTo>
                    <a:pt x="19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0" name="Freeform 140"/>
            <p:cNvSpPr>
              <a:spLocks/>
            </p:cNvSpPr>
            <p:nvPr/>
          </p:nvSpPr>
          <p:spPr bwMode="auto">
            <a:xfrm>
              <a:off x="1276" y="3933"/>
              <a:ext cx="225" cy="225"/>
            </a:xfrm>
            <a:custGeom>
              <a:avLst/>
              <a:gdLst>
                <a:gd name="T0" fmla="*/ 0 w 1351"/>
                <a:gd name="T1" fmla="*/ 1352 h 1352"/>
                <a:gd name="T2" fmla="*/ 1350 w 1351"/>
                <a:gd name="T3" fmla="*/ 0 h 1352"/>
                <a:gd name="T4" fmla="*/ 1351 w 1351"/>
                <a:gd name="T5" fmla="*/ 0 h 1352"/>
              </a:gdLst>
              <a:ahLst/>
              <a:cxnLst>
                <a:cxn ang="0">
                  <a:pos x="T0" y="T1"/>
                </a:cxn>
                <a:cxn ang="0">
                  <a:pos x="T2" y="T3"/>
                </a:cxn>
                <a:cxn ang="0">
                  <a:pos x="T4" y="T5"/>
                </a:cxn>
              </a:cxnLst>
              <a:rect l="0" t="0" r="r" b="b"/>
              <a:pathLst>
                <a:path w="1351" h="1352">
                  <a:moveTo>
                    <a:pt x="0" y="1352"/>
                  </a:moveTo>
                  <a:lnTo>
                    <a:pt x="1350" y="0"/>
                  </a:lnTo>
                  <a:lnTo>
                    <a:pt x="13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1" name="Freeform 141"/>
            <p:cNvSpPr>
              <a:spLocks/>
            </p:cNvSpPr>
            <p:nvPr/>
          </p:nvSpPr>
          <p:spPr bwMode="auto">
            <a:xfrm>
              <a:off x="1501" y="3595"/>
              <a:ext cx="337" cy="338"/>
            </a:xfrm>
            <a:custGeom>
              <a:avLst/>
              <a:gdLst>
                <a:gd name="T0" fmla="*/ 0 w 2027"/>
                <a:gd name="T1" fmla="*/ 2026 h 2026"/>
                <a:gd name="T2" fmla="*/ 2026 w 2027"/>
                <a:gd name="T3" fmla="*/ 0 h 2026"/>
                <a:gd name="T4" fmla="*/ 2027 w 2027"/>
                <a:gd name="T5" fmla="*/ 0 h 2026"/>
              </a:gdLst>
              <a:ahLst/>
              <a:cxnLst>
                <a:cxn ang="0">
                  <a:pos x="T0" y="T1"/>
                </a:cxn>
                <a:cxn ang="0">
                  <a:pos x="T2" y="T3"/>
                </a:cxn>
                <a:cxn ang="0">
                  <a:pos x="T4" y="T5"/>
                </a:cxn>
              </a:cxnLst>
              <a:rect l="0" t="0" r="r" b="b"/>
              <a:pathLst>
                <a:path w="2027" h="2026">
                  <a:moveTo>
                    <a:pt x="0" y="2026"/>
                  </a:moveTo>
                  <a:lnTo>
                    <a:pt x="2026" y="0"/>
                  </a:lnTo>
                  <a:lnTo>
                    <a:pt x="20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2" name="Freeform 142"/>
            <p:cNvSpPr>
              <a:spLocks/>
            </p:cNvSpPr>
            <p:nvPr/>
          </p:nvSpPr>
          <p:spPr bwMode="auto">
            <a:xfrm>
              <a:off x="1330" y="3957"/>
              <a:ext cx="180" cy="180"/>
            </a:xfrm>
            <a:custGeom>
              <a:avLst/>
              <a:gdLst>
                <a:gd name="T0" fmla="*/ 0 w 1078"/>
                <a:gd name="T1" fmla="*/ 1079 h 1079"/>
                <a:gd name="T2" fmla="*/ 1077 w 1078"/>
                <a:gd name="T3" fmla="*/ 0 h 1079"/>
                <a:gd name="T4" fmla="*/ 1078 w 1078"/>
                <a:gd name="T5" fmla="*/ 0 h 1079"/>
              </a:gdLst>
              <a:ahLst/>
              <a:cxnLst>
                <a:cxn ang="0">
                  <a:pos x="T0" y="T1"/>
                </a:cxn>
                <a:cxn ang="0">
                  <a:pos x="T2" y="T3"/>
                </a:cxn>
                <a:cxn ang="0">
                  <a:pos x="T4" y="T5"/>
                </a:cxn>
              </a:cxnLst>
              <a:rect l="0" t="0" r="r" b="b"/>
              <a:pathLst>
                <a:path w="1078" h="1079">
                  <a:moveTo>
                    <a:pt x="0" y="1079"/>
                  </a:moveTo>
                  <a:lnTo>
                    <a:pt x="1077" y="0"/>
                  </a:lnTo>
                  <a:lnTo>
                    <a:pt x="10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3" name="Freeform 143"/>
            <p:cNvSpPr>
              <a:spLocks/>
            </p:cNvSpPr>
            <p:nvPr/>
          </p:nvSpPr>
          <p:spPr bwMode="auto">
            <a:xfrm>
              <a:off x="1509" y="3612"/>
              <a:ext cx="346" cy="345"/>
            </a:xfrm>
            <a:custGeom>
              <a:avLst/>
              <a:gdLst>
                <a:gd name="T0" fmla="*/ 0 w 2075"/>
                <a:gd name="T1" fmla="*/ 2075 h 2075"/>
                <a:gd name="T2" fmla="*/ 2074 w 2075"/>
                <a:gd name="T3" fmla="*/ 0 h 2075"/>
                <a:gd name="T4" fmla="*/ 2075 w 2075"/>
                <a:gd name="T5" fmla="*/ 0 h 2075"/>
              </a:gdLst>
              <a:ahLst/>
              <a:cxnLst>
                <a:cxn ang="0">
                  <a:pos x="T0" y="T1"/>
                </a:cxn>
                <a:cxn ang="0">
                  <a:pos x="T2" y="T3"/>
                </a:cxn>
                <a:cxn ang="0">
                  <a:pos x="T4" y="T5"/>
                </a:cxn>
              </a:cxnLst>
              <a:rect l="0" t="0" r="r" b="b"/>
              <a:pathLst>
                <a:path w="2075" h="2075">
                  <a:moveTo>
                    <a:pt x="0" y="2075"/>
                  </a:moveTo>
                  <a:lnTo>
                    <a:pt x="2074" y="0"/>
                  </a:lnTo>
                  <a:lnTo>
                    <a:pt x="20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4" name="Freeform 144"/>
            <p:cNvSpPr>
              <a:spLocks/>
            </p:cNvSpPr>
            <p:nvPr/>
          </p:nvSpPr>
          <p:spPr bwMode="auto">
            <a:xfrm>
              <a:off x="1384" y="3983"/>
              <a:ext cx="134" cy="134"/>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5" name="Freeform 145"/>
            <p:cNvSpPr>
              <a:spLocks/>
            </p:cNvSpPr>
            <p:nvPr/>
          </p:nvSpPr>
          <p:spPr bwMode="auto">
            <a:xfrm>
              <a:off x="1518" y="3629"/>
              <a:ext cx="354" cy="354"/>
            </a:xfrm>
            <a:custGeom>
              <a:avLst/>
              <a:gdLst>
                <a:gd name="T0" fmla="*/ 0 w 2121"/>
                <a:gd name="T1" fmla="*/ 2122 h 2122"/>
                <a:gd name="T2" fmla="*/ 2120 w 2121"/>
                <a:gd name="T3" fmla="*/ 0 h 2122"/>
                <a:gd name="T4" fmla="*/ 2121 w 2121"/>
                <a:gd name="T5" fmla="*/ 0 h 2122"/>
              </a:gdLst>
              <a:ahLst/>
              <a:cxnLst>
                <a:cxn ang="0">
                  <a:pos x="T0" y="T1"/>
                </a:cxn>
                <a:cxn ang="0">
                  <a:pos x="T2" y="T3"/>
                </a:cxn>
                <a:cxn ang="0">
                  <a:pos x="T4" y="T5"/>
                </a:cxn>
              </a:cxnLst>
              <a:rect l="0" t="0" r="r" b="b"/>
              <a:pathLst>
                <a:path w="2121" h="2122">
                  <a:moveTo>
                    <a:pt x="0" y="2122"/>
                  </a:moveTo>
                  <a:lnTo>
                    <a:pt x="2120" y="0"/>
                  </a:lnTo>
                  <a:lnTo>
                    <a:pt x="2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6" name="Freeform 146"/>
            <p:cNvSpPr>
              <a:spLocks/>
            </p:cNvSpPr>
            <p:nvPr/>
          </p:nvSpPr>
          <p:spPr bwMode="auto">
            <a:xfrm>
              <a:off x="1439" y="4007"/>
              <a:ext cx="88" cy="89"/>
            </a:xfrm>
            <a:custGeom>
              <a:avLst/>
              <a:gdLst>
                <a:gd name="T0" fmla="*/ 0 w 533"/>
                <a:gd name="T1" fmla="*/ 533 h 533"/>
                <a:gd name="T2" fmla="*/ 532 w 533"/>
                <a:gd name="T3" fmla="*/ 0 h 533"/>
                <a:gd name="T4" fmla="*/ 533 w 533"/>
                <a:gd name="T5" fmla="*/ 0 h 533"/>
              </a:gdLst>
              <a:ahLst/>
              <a:cxnLst>
                <a:cxn ang="0">
                  <a:pos x="T0" y="T1"/>
                </a:cxn>
                <a:cxn ang="0">
                  <a:pos x="T2" y="T3"/>
                </a:cxn>
                <a:cxn ang="0">
                  <a:pos x="T4" y="T5"/>
                </a:cxn>
              </a:cxnLst>
              <a:rect l="0" t="0" r="r" b="b"/>
              <a:pathLst>
                <a:path w="533" h="533">
                  <a:moveTo>
                    <a:pt x="0" y="533"/>
                  </a:moveTo>
                  <a:lnTo>
                    <a:pt x="532" y="0"/>
                  </a:lnTo>
                  <a:lnTo>
                    <a:pt x="5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7" name="Freeform 147"/>
            <p:cNvSpPr>
              <a:spLocks/>
            </p:cNvSpPr>
            <p:nvPr/>
          </p:nvSpPr>
          <p:spPr bwMode="auto">
            <a:xfrm>
              <a:off x="1527" y="3647"/>
              <a:ext cx="361" cy="360"/>
            </a:xfrm>
            <a:custGeom>
              <a:avLst/>
              <a:gdLst>
                <a:gd name="T0" fmla="*/ 0 w 2162"/>
                <a:gd name="T1" fmla="*/ 2164 h 2164"/>
                <a:gd name="T2" fmla="*/ 2161 w 2162"/>
                <a:gd name="T3" fmla="*/ 0 h 2164"/>
                <a:gd name="T4" fmla="*/ 2162 w 2162"/>
                <a:gd name="T5" fmla="*/ 0 h 2164"/>
              </a:gdLst>
              <a:ahLst/>
              <a:cxnLst>
                <a:cxn ang="0">
                  <a:pos x="T0" y="T1"/>
                </a:cxn>
                <a:cxn ang="0">
                  <a:pos x="T2" y="T3"/>
                </a:cxn>
                <a:cxn ang="0">
                  <a:pos x="T4" y="T5"/>
                </a:cxn>
              </a:cxnLst>
              <a:rect l="0" t="0" r="r" b="b"/>
              <a:pathLst>
                <a:path w="2162" h="2164">
                  <a:moveTo>
                    <a:pt x="0" y="2164"/>
                  </a:moveTo>
                  <a:lnTo>
                    <a:pt x="2161" y="0"/>
                  </a:lnTo>
                  <a:lnTo>
                    <a:pt x="21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8" name="Freeform 148"/>
            <p:cNvSpPr>
              <a:spLocks/>
            </p:cNvSpPr>
            <p:nvPr/>
          </p:nvSpPr>
          <p:spPr bwMode="auto">
            <a:xfrm>
              <a:off x="1493" y="4033"/>
              <a:ext cx="43" cy="43"/>
            </a:xfrm>
            <a:custGeom>
              <a:avLst/>
              <a:gdLst>
                <a:gd name="T0" fmla="*/ 0 w 261"/>
                <a:gd name="T1" fmla="*/ 260 h 260"/>
                <a:gd name="T2" fmla="*/ 260 w 261"/>
                <a:gd name="T3" fmla="*/ 0 h 260"/>
                <a:gd name="T4" fmla="*/ 261 w 261"/>
                <a:gd name="T5" fmla="*/ 0 h 260"/>
              </a:gdLst>
              <a:ahLst/>
              <a:cxnLst>
                <a:cxn ang="0">
                  <a:pos x="T0" y="T1"/>
                </a:cxn>
                <a:cxn ang="0">
                  <a:pos x="T2" y="T3"/>
                </a:cxn>
                <a:cxn ang="0">
                  <a:pos x="T4" y="T5"/>
                </a:cxn>
              </a:cxnLst>
              <a:rect l="0" t="0" r="r" b="b"/>
              <a:pathLst>
                <a:path w="261" h="260">
                  <a:moveTo>
                    <a:pt x="0" y="260"/>
                  </a:moveTo>
                  <a:lnTo>
                    <a:pt x="260" y="0"/>
                  </a:lnTo>
                  <a:lnTo>
                    <a:pt x="2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09" name="Freeform 149"/>
            <p:cNvSpPr>
              <a:spLocks/>
            </p:cNvSpPr>
            <p:nvPr/>
          </p:nvSpPr>
          <p:spPr bwMode="auto">
            <a:xfrm>
              <a:off x="1536" y="3665"/>
              <a:ext cx="367" cy="368"/>
            </a:xfrm>
            <a:custGeom>
              <a:avLst/>
              <a:gdLst>
                <a:gd name="T0" fmla="*/ 0 w 2202"/>
                <a:gd name="T1" fmla="*/ 2203 h 2203"/>
                <a:gd name="T2" fmla="*/ 2201 w 2202"/>
                <a:gd name="T3" fmla="*/ 0 h 2203"/>
                <a:gd name="T4" fmla="*/ 2202 w 2202"/>
                <a:gd name="T5" fmla="*/ 0 h 2203"/>
              </a:gdLst>
              <a:ahLst/>
              <a:cxnLst>
                <a:cxn ang="0">
                  <a:pos x="T0" y="T1"/>
                </a:cxn>
                <a:cxn ang="0">
                  <a:pos x="T2" y="T3"/>
                </a:cxn>
                <a:cxn ang="0">
                  <a:pos x="T4" y="T5"/>
                </a:cxn>
              </a:cxnLst>
              <a:rect l="0" t="0" r="r" b="b"/>
              <a:pathLst>
                <a:path w="2202" h="2203">
                  <a:moveTo>
                    <a:pt x="0" y="2203"/>
                  </a:moveTo>
                  <a:lnTo>
                    <a:pt x="2201" y="0"/>
                  </a:lnTo>
                  <a:lnTo>
                    <a:pt x="220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0" name="Freeform 150"/>
            <p:cNvSpPr>
              <a:spLocks/>
            </p:cNvSpPr>
            <p:nvPr/>
          </p:nvSpPr>
          <p:spPr bwMode="auto">
            <a:xfrm>
              <a:off x="1547" y="3684"/>
              <a:ext cx="371" cy="371"/>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1" name="Freeform 151"/>
            <p:cNvSpPr>
              <a:spLocks/>
            </p:cNvSpPr>
            <p:nvPr/>
          </p:nvSpPr>
          <p:spPr bwMode="auto">
            <a:xfrm>
              <a:off x="1602" y="3704"/>
              <a:ext cx="330" cy="331"/>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2" name="Freeform 152"/>
            <p:cNvSpPr>
              <a:spLocks/>
            </p:cNvSpPr>
            <p:nvPr/>
          </p:nvSpPr>
          <p:spPr bwMode="auto">
            <a:xfrm>
              <a:off x="1656" y="3725"/>
              <a:ext cx="289" cy="289"/>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3" name="Freeform 153"/>
            <p:cNvSpPr>
              <a:spLocks/>
            </p:cNvSpPr>
            <p:nvPr/>
          </p:nvSpPr>
          <p:spPr bwMode="auto">
            <a:xfrm>
              <a:off x="1710" y="3747"/>
              <a:ext cx="248" cy="247"/>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4" name="Freeform 154"/>
            <p:cNvSpPr>
              <a:spLocks/>
            </p:cNvSpPr>
            <p:nvPr/>
          </p:nvSpPr>
          <p:spPr bwMode="auto">
            <a:xfrm>
              <a:off x="1764" y="3769"/>
              <a:ext cx="205" cy="204"/>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5" name="Freeform 155"/>
            <p:cNvSpPr>
              <a:spLocks/>
            </p:cNvSpPr>
            <p:nvPr/>
          </p:nvSpPr>
          <p:spPr bwMode="auto">
            <a:xfrm>
              <a:off x="1819" y="3793"/>
              <a:ext cx="160" cy="160"/>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6" name="Freeform 156"/>
            <p:cNvSpPr>
              <a:spLocks/>
            </p:cNvSpPr>
            <p:nvPr/>
          </p:nvSpPr>
          <p:spPr bwMode="auto">
            <a:xfrm>
              <a:off x="1873" y="3817"/>
              <a:ext cx="116" cy="115"/>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7" name="Freeform 157"/>
            <p:cNvSpPr>
              <a:spLocks/>
            </p:cNvSpPr>
            <p:nvPr/>
          </p:nvSpPr>
          <p:spPr bwMode="auto">
            <a:xfrm>
              <a:off x="1927" y="3842"/>
              <a:ext cx="71" cy="70"/>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8" name="Freeform 158"/>
            <p:cNvSpPr>
              <a:spLocks/>
            </p:cNvSpPr>
            <p:nvPr/>
          </p:nvSpPr>
          <p:spPr bwMode="auto">
            <a:xfrm>
              <a:off x="1982" y="3867"/>
              <a:ext cx="24" cy="24"/>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19" name="Freeform 159"/>
            <p:cNvSpPr>
              <a:spLocks/>
            </p:cNvSpPr>
            <p:nvPr/>
          </p:nvSpPr>
          <p:spPr bwMode="auto">
            <a:xfrm>
              <a:off x="3487" y="2482"/>
              <a:ext cx="242" cy="241"/>
            </a:xfrm>
            <a:custGeom>
              <a:avLst/>
              <a:gdLst>
                <a:gd name="T0" fmla="*/ 0 w 1450"/>
                <a:gd name="T1" fmla="*/ 1450 h 1450"/>
                <a:gd name="T2" fmla="*/ 882 w 1450"/>
                <a:gd name="T3" fmla="*/ 568 h 1450"/>
                <a:gd name="T4" fmla="*/ 1449 w 1450"/>
                <a:gd name="T5" fmla="*/ 0 h 1450"/>
                <a:gd name="T6" fmla="*/ 1450 w 1450"/>
                <a:gd name="T7" fmla="*/ 0 h 1450"/>
              </a:gdLst>
              <a:ahLst/>
              <a:cxnLst>
                <a:cxn ang="0">
                  <a:pos x="T0" y="T1"/>
                </a:cxn>
                <a:cxn ang="0">
                  <a:pos x="T2" y="T3"/>
                </a:cxn>
                <a:cxn ang="0">
                  <a:pos x="T4" y="T5"/>
                </a:cxn>
                <a:cxn ang="0">
                  <a:pos x="T6" y="T7"/>
                </a:cxn>
              </a:cxnLst>
              <a:rect l="0" t="0" r="r" b="b"/>
              <a:pathLst>
                <a:path w="1450" h="1450">
                  <a:moveTo>
                    <a:pt x="0" y="1450"/>
                  </a:moveTo>
                  <a:lnTo>
                    <a:pt x="882" y="568"/>
                  </a:lnTo>
                  <a:lnTo>
                    <a:pt x="1449" y="0"/>
                  </a:lnTo>
                  <a:lnTo>
                    <a:pt x="145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0" name="Freeform 160"/>
            <p:cNvSpPr>
              <a:spLocks/>
            </p:cNvSpPr>
            <p:nvPr/>
          </p:nvSpPr>
          <p:spPr bwMode="auto">
            <a:xfrm>
              <a:off x="3457" y="2610"/>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1" name="Freeform 161"/>
            <p:cNvSpPr>
              <a:spLocks/>
            </p:cNvSpPr>
            <p:nvPr/>
          </p:nvSpPr>
          <p:spPr bwMode="auto">
            <a:xfrm>
              <a:off x="3771" y="2463"/>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2" name="Freeform 162"/>
            <p:cNvSpPr>
              <a:spLocks/>
            </p:cNvSpPr>
            <p:nvPr/>
          </p:nvSpPr>
          <p:spPr bwMode="auto">
            <a:xfrm>
              <a:off x="3634" y="2474"/>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3" name="Freeform 163"/>
            <p:cNvSpPr>
              <a:spLocks/>
            </p:cNvSpPr>
            <p:nvPr/>
          </p:nvSpPr>
          <p:spPr bwMode="auto">
            <a:xfrm>
              <a:off x="3424" y="2644"/>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4" name="Freeform 164"/>
            <p:cNvSpPr>
              <a:spLocks/>
            </p:cNvSpPr>
            <p:nvPr/>
          </p:nvSpPr>
          <p:spPr bwMode="auto">
            <a:xfrm>
              <a:off x="3771" y="2480"/>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5" name="Freeform 165"/>
            <p:cNvSpPr>
              <a:spLocks/>
            </p:cNvSpPr>
            <p:nvPr/>
          </p:nvSpPr>
          <p:spPr bwMode="auto">
            <a:xfrm>
              <a:off x="3634" y="2507"/>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6" name="Freeform 166"/>
            <p:cNvSpPr>
              <a:spLocks/>
            </p:cNvSpPr>
            <p:nvPr/>
          </p:nvSpPr>
          <p:spPr bwMode="auto">
            <a:xfrm>
              <a:off x="3403" y="2678"/>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7" name="Freeform 167"/>
            <p:cNvSpPr>
              <a:spLocks/>
            </p:cNvSpPr>
            <p:nvPr/>
          </p:nvSpPr>
          <p:spPr bwMode="auto">
            <a:xfrm>
              <a:off x="3811" y="2497"/>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8" name="Freeform 168"/>
            <p:cNvSpPr>
              <a:spLocks/>
            </p:cNvSpPr>
            <p:nvPr/>
          </p:nvSpPr>
          <p:spPr bwMode="auto">
            <a:xfrm>
              <a:off x="3634" y="2501"/>
              <a:ext cx="177" cy="177"/>
            </a:xfrm>
            <a:custGeom>
              <a:avLst/>
              <a:gdLst>
                <a:gd name="T0" fmla="*/ 0 w 1064"/>
                <a:gd name="T1" fmla="*/ 1063 h 1063"/>
                <a:gd name="T2" fmla="*/ 820 w 1064"/>
                <a:gd name="T3" fmla="*/ 244 h 1063"/>
                <a:gd name="T4" fmla="*/ 1063 w 1064"/>
                <a:gd name="T5" fmla="*/ 0 h 1063"/>
                <a:gd name="T6" fmla="*/ 1064 w 1064"/>
                <a:gd name="T7" fmla="*/ 0 h 1063"/>
              </a:gdLst>
              <a:ahLst/>
              <a:cxnLst>
                <a:cxn ang="0">
                  <a:pos x="T0" y="T1"/>
                </a:cxn>
                <a:cxn ang="0">
                  <a:pos x="T2" y="T3"/>
                </a:cxn>
                <a:cxn ang="0">
                  <a:pos x="T4" y="T5"/>
                </a:cxn>
                <a:cxn ang="0">
                  <a:pos x="T6" y="T7"/>
                </a:cxn>
              </a:cxnLst>
              <a:rect l="0" t="0" r="r" b="b"/>
              <a:pathLst>
                <a:path w="1064" h="1063">
                  <a:moveTo>
                    <a:pt x="0" y="1063"/>
                  </a:moveTo>
                  <a:lnTo>
                    <a:pt x="820" y="244"/>
                  </a:lnTo>
                  <a:lnTo>
                    <a:pt x="1063" y="0"/>
                  </a:lnTo>
                  <a:lnTo>
                    <a:pt x="106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29" name="Freeform 169"/>
            <p:cNvSpPr>
              <a:spLocks/>
            </p:cNvSpPr>
            <p:nvPr/>
          </p:nvSpPr>
          <p:spPr bwMode="auto">
            <a:xfrm>
              <a:off x="3391" y="2712"/>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0" name="Freeform 170"/>
            <p:cNvSpPr>
              <a:spLocks/>
            </p:cNvSpPr>
            <p:nvPr/>
          </p:nvSpPr>
          <p:spPr bwMode="auto">
            <a:xfrm>
              <a:off x="3823" y="2514"/>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1" name="Freeform 171"/>
            <p:cNvSpPr>
              <a:spLocks/>
            </p:cNvSpPr>
            <p:nvPr/>
          </p:nvSpPr>
          <p:spPr bwMode="auto">
            <a:xfrm>
              <a:off x="3634" y="2523"/>
              <a:ext cx="190" cy="189"/>
            </a:xfrm>
            <a:custGeom>
              <a:avLst/>
              <a:gdLst>
                <a:gd name="T0" fmla="*/ 0 w 1136"/>
                <a:gd name="T1" fmla="*/ 1136 h 1136"/>
                <a:gd name="T2" fmla="*/ 819 w 1136"/>
                <a:gd name="T3" fmla="*/ 316 h 1136"/>
                <a:gd name="T4" fmla="*/ 1135 w 1136"/>
                <a:gd name="T5" fmla="*/ 0 h 1136"/>
                <a:gd name="T6" fmla="*/ 1136 w 1136"/>
                <a:gd name="T7" fmla="*/ 0 h 1136"/>
              </a:gdLst>
              <a:ahLst/>
              <a:cxnLst>
                <a:cxn ang="0">
                  <a:pos x="T0" y="T1"/>
                </a:cxn>
                <a:cxn ang="0">
                  <a:pos x="T2" y="T3"/>
                </a:cxn>
                <a:cxn ang="0">
                  <a:pos x="T4" y="T5"/>
                </a:cxn>
                <a:cxn ang="0">
                  <a:pos x="T6" y="T7"/>
                </a:cxn>
              </a:cxnLst>
              <a:rect l="0" t="0" r="r" b="b"/>
              <a:pathLst>
                <a:path w="1136" h="1136">
                  <a:moveTo>
                    <a:pt x="0" y="1136"/>
                  </a:moveTo>
                  <a:lnTo>
                    <a:pt x="819" y="316"/>
                  </a:lnTo>
                  <a:lnTo>
                    <a:pt x="1135" y="0"/>
                  </a:lnTo>
                  <a:lnTo>
                    <a:pt x="11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2" name="Freeform 172"/>
            <p:cNvSpPr>
              <a:spLocks/>
            </p:cNvSpPr>
            <p:nvPr/>
          </p:nvSpPr>
          <p:spPr bwMode="auto">
            <a:xfrm>
              <a:off x="3384" y="2746"/>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3" name="Freeform 173"/>
            <p:cNvSpPr>
              <a:spLocks/>
            </p:cNvSpPr>
            <p:nvPr/>
          </p:nvSpPr>
          <p:spPr bwMode="auto">
            <a:xfrm>
              <a:off x="3835" y="2531"/>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4" name="Freeform 174"/>
            <p:cNvSpPr>
              <a:spLocks/>
            </p:cNvSpPr>
            <p:nvPr/>
          </p:nvSpPr>
          <p:spPr bwMode="auto">
            <a:xfrm>
              <a:off x="3634" y="2544"/>
              <a:ext cx="202" cy="202"/>
            </a:xfrm>
            <a:custGeom>
              <a:avLst/>
              <a:gdLst>
                <a:gd name="T0" fmla="*/ 0 w 1209"/>
                <a:gd name="T1" fmla="*/ 1209 h 1209"/>
                <a:gd name="T2" fmla="*/ 819 w 1209"/>
                <a:gd name="T3" fmla="*/ 390 h 1209"/>
                <a:gd name="T4" fmla="*/ 1208 w 1209"/>
                <a:gd name="T5" fmla="*/ 0 h 1209"/>
                <a:gd name="T6" fmla="*/ 1209 w 1209"/>
                <a:gd name="T7" fmla="*/ 0 h 1209"/>
              </a:gdLst>
              <a:ahLst/>
              <a:cxnLst>
                <a:cxn ang="0">
                  <a:pos x="T0" y="T1"/>
                </a:cxn>
                <a:cxn ang="0">
                  <a:pos x="T2" y="T3"/>
                </a:cxn>
                <a:cxn ang="0">
                  <a:pos x="T4" y="T5"/>
                </a:cxn>
                <a:cxn ang="0">
                  <a:pos x="T6" y="T7"/>
                </a:cxn>
              </a:cxnLst>
              <a:rect l="0" t="0" r="r" b="b"/>
              <a:pathLst>
                <a:path w="1209" h="1209">
                  <a:moveTo>
                    <a:pt x="0" y="1209"/>
                  </a:moveTo>
                  <a:lnTo>
                    <a:pt x="819" y="390"/>
                  </a:lnTo>
                  <a:lnTo>
                    <a:pt x="1208" y="0"/>
                  </a:lnTo>
                  <a:lnTo>
                    <a:pt x="12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5" name="Freeform 175"/>
            <p:cNvSpPr>
              <a:spLocks/>
            </p:cNvSpPr>
            <p:nvPr/>
          </p:nvSpPr>
          <p:spPr bwMode="auto">
            <a:xfrm>
              <a:off x="3379" y="2780"/>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6" name="Freeform 176"/>
            <p:cNvSpPr>
              <a:spLocks/>
            </p:cNvSpPr>
            <p:nvPr/>
          </p:nvSpPr>
          <p:spPr bwMode="auto">
            <a:xfrm>
              <a:off x="3848" y="2548"/>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7" name="Freeform 177"/>
            <p:cNvSpPr>
              <a:spLocks/>
            </p:cNvSpPr>
            <p:nvPr/>
          </p:nvSpPr>
          <p:spPr bwMode="auto">
            <a:xfrm>
              <a:off x="3634" y="2566"/>
              <a:ext cx="214" cy="214"/>
            </a:xfrm>
            <a:custGeom>
              <a:avLst/>
              <a:gdLst>
                <a:gd name="T0" fmla="*/ 0 w 1281"/>
                <a:gd name="T1" fmla="*/ 1281 h 1281"/>
                <a:gd name="T2" fmla="*/ 819 w 1281"/>
                <a:gd name="T3" fmla="*/ 463 h 1281"/>
                <a:gd name="T4" fmla="*/ 1280 w 1281"/>
                <a:gd name="T5" fmla="*/ 0 h 1281"/>
                <a:gd name="T6" fmla="*/ 1281 w 1281"/>
                <a:gd name="T7" fmla="*/ 0 h 1281"/>
              </a:gdLst>
              <a:ahLst/>
              <a:cxnLst>
                <a:cxn ang="0">
                  <a:pos x="T0" y="T1"/>
                </a:cxn>
                <a:cxn ang="0">
                  <a:pos x="T2" y="T3"/>
                </a:cxn>
                <a:cxn ang="0">
                  <a:pos x="T4" y="T5"/>
                </a:cxn>
                <a:cxn ang="0">
                  <a:pos x="T6" y="T7"/>
                </a:cxn>
              </a:cxnLst>
              <a:rect l="0" t="0" r="r" b="b"/>
              <a:pathLst>
                <a:path w="1281" h="1281">
                  <a:moveTo>
                    <a:pt x="0" y="1281"/>
                  </a:moveTo>
                  <a:lnTo>
                    <a:pt x="819" y="463"/>
                  </a:lnTo>
                  <a:lnTo>
                    <a:pt x="1280" y="0"/>
                  </a:lnTo>
                  <a:lnTo>
                    <a:pt x="12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8" name="Freeform 178"/>
            <p:cNvSpPr>
              <a:spLocks/>
            </p:cNvSpPr>
            <p:nvPr/>
          </p:nvSpPr>
          <p:spPr bwMode="auto">
            <a:xfrm>
              <a:off x="3376" y="2814"/>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39" name="Freeform 179"/>
            <p:cNvSpPr>
              <a:spLocks/>
            </p:cNvSpPr>
            <p:nvPr/>
          </p:nvSpPr>
          <p:spPr bwMode="auto">
            <a:xfrm>
              <a:off x="3860" y="2565"/>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0" name="Freeform 180"/>
            <p:cNvSpPr>
              <a:spLocks/>
            </p:cNvSpPr>
            <p:nvPr/>
          </p:nvSpPr>
          <p:spPr bwMode="auto">
            <a:xfrm>
              <a:off x="3634" y="2588"/>
              <a:ext cx="226" cy="226"/>
            </a:xfrm>
            <a:custGeom>
              <a:avLst/>
              <a:gdLst>
                <a:gd name="T0" fmla="*/ 0 w 1354"/>
                <a:gd name="T1" fmla="*/ 1353 h 1353"/>
                <a:gd name="T2" fmla="*/ 818 w 1354"/>
                <a:gd name="T3" fmla="*/ 536 h 1353"/>
                <a:gd name="T4" fmla="*/ 1353 w 1354"/>
                <a:gd name="T5" fmla="*/ 0 h 1353"/>
                <a:gd name="T6" fmla="*/ 1354 w 1354"/>
                <a:gd name="T7" fmla="*/ 0 h 1353"/>
              </a:gdLst>
              <a:ahLst/>
              <a:cxnLst>
                <a:cxn ang="0">
                  <a:pos x="T0" y="T1"/>
                </a:cxn>
                <a:cxn ang="0">
                  <a:pos x="T2" y="T3"/>
                </a:cxn>
                <a:cxn ang="0">
                  <a:pos x="T4" y="T5"/>
                </a:cxn>
                <a:cxn ang="0">
                  <a:pos x="T6" y="T7"/>
                </a:cxn>
              </a:cxnLst>
              <a:rect l="0" t="0" r="r" b="b"/>
              <a:pathLst>
                <a:path w="1354" h="1353">
                  <a:moveTo>
                    <a:pt x="0" y="1353"/>
                  </a:moveTo>
                  <a:lnTo>
                    <a:pt x="818" y="536"/>
                  </a:lnTo>
                  <a:lnTo>
                    <a:pt x="1353" y="0"/>
                  </a:lnTo>
                  <a:lnTo>
                    <a:pt x="135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1" name="Freeform 181"/>
            <p:cNvSpPr>
              <a:spLocks/>
            </p:cNvSpPr>
            <p:nvPr/>
          </p:nvSpPr>
          <p:spPr bwMode="auto">
            <a:xfrm>
              <a:off x="3381" y="3098"/>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2" name="Freeform 182"/>
            <p:cNvSpPr>
              <a:spLocks/>
            </p:cNvSpPr>
            <p:nvPr/>
          </p:nvSpPr>
          <p:spPr bwMode="auto">
            <a:xfrm>
              <a:off x="3872" y="2583"/>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3" name="Freeform 183"/>
            <p:cNvSpPr>
              <a:spLocks/>
            </p:cNvSpPr>
            <p:nvPr/>
          </p:nvSpPr>
          <p:spPr bwMode="auto">
            <a:xfrm>
              <a:off x="3384" y="2848"/>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4" name="Freeform 184"/>
            <p:cNvSpPr>
              <a:spLocks/>
            </p:cNvSpPr>
            <p:nvPr/>
          </p:nvSpPr>
          <p:spPr bwMode="auto">
            <a:xfrm>
              <a:off x="3770" y="2610"/>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5" name="Freeform 185"/>
            <p:cNvSpPr>
              <a:spLocks/>
            </p:cNvSpPr>
            <p:nvPr/>
          </p:nvSpPr>
          <p:spPr bwMode="auto">
            <a:xfrm>
              <a:off x="3634" y="2711"/>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6" name="Freeform 186"/>
            <p:cNvSpPr>
              <a:spLocks/>
            </p:cNvSpPr>
            <p:nvPr/>
          </p:nvSpPr>
          <p:spPr bwMode="auto">
            <a:xfrm>
              <a:off x="3407" y="3095"/>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7" name="Freeform 187"/>
            <p:cNvSpPr>
              <a:spLocks/>
            </p:cNvSpPr>
            <p:nvPr/>
          </p:nvSpPr>
          <p:spPr bwMode="auto">
            <a:xfrm>
              <a:off x="3884" y="2603"/>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8" name="Freeform 188"/>
            <p:cNvSpPr>
              <a:spLocks/>
            </p:cNvSpPr>
            <p:nvPr/>
          </p:nvSpPr>
          <p:spPr bwMode="auto">
            <a:xfrm>
              <a:off x="3421" y="2881"/>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49" name="Freeform 189"/>
            <p:cNvSpPr>
              <a:spLocks/>
            </p:cNvSpPr>
            <p:nvPr/>
          </p:nvSpPr>
          <p:spPr bwMode="auto">
            <a:xfrm>
              <a:off x="3770" y="2632"/>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6750" name="Group 190"/>
            <p:cNvGrpSpPr>
              <a:grpSpLocks/>
            </p:cNvGrpSpPr>
            <p:nvPr/>
          </p:nvGrpSpPr>
          <p:grpSpPr bwMode="auto">
            <a:xfrm>
              <a:off x="3376" y="2463"/>
              <a:ext cx="788" cy="873"/>
              <a:chOff x="3630" y="2100"/>
              <a:chExt cx="788" cy="873"/>
            </a:xfrm>
          </p:grpSpPr>
          <p:sp>
            <p:nvSpPr>
              <p:cNvPr id="66751" name="Freeform 191"/>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2" name="Freeform 192"/>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3" name="Freeform 193"/>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4" name="Freeform 194"/>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5" name="Freeform 195"/>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6" name="Freeform 196"/>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7" name="Freeform 197"/>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8" name="Freeform 198"/>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59" name="Freeform 199"/>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0" name="Freeform 200"/>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1" name="Freeform 201"/>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2" name="Freeform 202"/>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3" name="Freeform 203"/>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4" name="Freeform 204"/>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5" name="Freeform 205"/>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6" name="Freeform 206"/>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7" name="Freeform 207"/>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8" name="Freeform 208"/>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69" name="Freeform 209"/>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0" name="Freeform 210"/>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1" name="Freeform 211"/>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2" name="Freeform 212"/>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3" name="Freeform 213"/>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4" name="Freeform 214"/>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5" name="Freeform 215"/>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6" name="Freeform 216"/>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7" name="Freeform 217"/>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8" name="Freeform 218"/>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79" name="Freeform 219"/>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0" name="Freeform 220"/>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1" name="Freeform 221"/>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2" name="Freeform 222"/>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3" name="Freeform 223"/>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4" name="Freeform 224"/>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5" name="Freeform 225"/>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6" name="Freeform 226"/>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7" name="Freeform 227"/>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8" name="Freeform 228"/>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89" name="Freeform 229"/>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0" name="Freeform 230"/>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1" name="Freeform 231"/>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2" name="Freeform 232"/>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3" name="Freeform 233"/>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4" name="Freeform 234"/>
              <p:cNvSpPr>
                <a:spLocks/>
              </p:cNvSpPr>
              <p:nvPr/>
            </p:nvSpPr>
            <p:spPr bwMode="auto">
              <a:xfrm>
                <a:off x="3983" y="2464"/>
                <a:ext cx="264" cy="264"/>
              </a:xfrm>
              <a:custGeom>
                <a:avLst/>
                <a:gdLst>
                  <a:gd name="T0" fmla="*/ 0 w 1583"/>
                  <a:gd name="T1" fmla="*/ 1583 h 1583"/>
                  <a:gd name="T2" fmla="*/ 243 w 1583"/>
                  <a:gd name="T3" fmla="*/ 1340 h 1583"/>
                  <a:gd name="T4" fmla="*/ 1582 w 1583"/>
                  <a:gd name="T5" fmla="*/ 0 h 1583"/>
                  <a:gd name="T6" fmla="*/ 1583 w 1583"/>
                  <a:gd name="T7" fmla="*/ 0 h 1583"/>
                </a:gdLst>
                <a:ahLst/>
                <a:cxnLst>
                  <a:cxn ang="0">
                    <a:pos x="T0" y="T1"/>
                  </a:cxn>
                  <a:cxn ang="0">
                    <a:pos x="T2" y="T3"/>
                  </a:cxn>
                  <a:cxn ang="0">
                    <a:pos x="T4" y="T5"/>
                  </a:cxn>
                  <a:cxn ang="0">
                    <a:pos x="T6" y="T7"/>
                  </a:cxn>
                </a:cxnLst>
                <a:rect l="0" t="0" r="r" b="b"/>
                <a:pathLst>
                  <a:path w="1583" h="1583">
                    <a:moveTo>
                      <a:pt x="0" y="1583"/>
                    </a:moveTo>
                    <a:lnTo>
                      <a:pt x="243" y="1340"/>
                    </a:lnTo>
                    <a:lnTo>
                      <a:pt x="1582" y="0"/>
                    </a:lnTo>
                    <a:lnTo>
                      <a:pt x="15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5" name="Freeform 235"/>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6" name="Freeform 236"/>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7" name="Freeform 237"/>
              <p:cNvSpPr>
                <a:spLocks/>
              </p:cNvSpPr>
              <p:nvPr/>
            </p:nvSpPr>
            <p:spPr bwMode="auto">
              <a:xfrm>
                <a:off x="4015" y="2486"/>
                <a:ext cx="244" cy="244"/>
              </a:xfrm>
              <a:custGeom>
                <a:avLst/>
                <a:gdLst>
                  <a:gd name="T0" fmla="*/ 0 w 1467"/>
                  <a:gd name="T1" fmla="*/ 1466 h 1466"/>
                  <a:gd name="T2" fmla="*/ 52 w 1467"/>
                  <a:gd name="T3" fmla="*/ 1414 h 1466"/>
                  <a:gd name="T4" fmla="*/ 1465 w 1467"/>
                  <a:gd name="T5" fmla="*/ 0 h 1466"/>
                  <a:gd name="T6" fmla="*/ 1467 w 1467"/>
                  <a:gd name="T7" fmla="*/ 0 h 1466"/>
                </a:gdLst>
                <a:ahLst/>
                <a:cxnLst>
                  <a:cxn ang="0">
                    <a:pos x="T0" y="T1"/>
                  </a:cxn>
                  <a:cxn ang="0">
                    <a:pos x="T2" y="T3"/>
                  </a:cxn>
                  <a:cxn ang="0">
                    <a:pos x="T4" y="T5"/>
                  </a:cxn>
                  <a:cxn ang="0">
                    <a:pos x="T6" y="T7"/>
                  </a:cxn>
                </a:cxnLst>
                <a:rect l="0" t="0" r="r" b="b"/>
                <a:pathLst>
                  <a:path w="1467" h="1466">
                    <a:moveTo>
                      <a:pt x="0" y="1466"/>
                    </a:moveTo>
                    <a:lnTo>
                      <a:pt x="52" y="1414"/>
                    </a:lnTo>
                    <a:lnTo>
                      <a:pt x="1465" y="0"/>
                    </a:lnTo>
                    <a:lnTo>
                      <a:pt x="14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8" name="Freeform 238"/>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799" name="Freeform 239"/>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0" name="Freeform 240"/>
              <p:cNvSpPr>
                <a:spLocks/>
              </p:cNvSpPr>
              <p:nvPr/>
            </p:nvSpPr>
            <p:spPr bwMode="auto">
              <a:xfrm>
                <a:off x="4024" y="2508"/>
                <a:ext cx="247" cy="248"/>
              </a:xfrm>
              <a:custGeom>
                <a:avLst/>
                <a:gdLst>
                  <a:gd name="T0" fmla="*/ 0 w 1487"/>
                  <a:gd name="T1" fmla="*/ 1486 h 1486"/>
                  <a:gd name="T2" fmla="*/ 135 w 1487"/>
                  <a:gd name="T3" fmla="*/ 1351 h 1486"/>
                  <a:gd name="T4" fmla="*/ 1486 w 1487"/>
                  <a:gd name="T5" fmla="*/ 0 h 1486"/>
                  <a:gd name="T6" fmla="*/ 1487 w 1487"/>
                  <a:gd name="T7" fmla="*/ 0 h 1486"/>
                </a:gdLst>
                <a:ahLst/>
                <a:cxnLst>
                  <a:cxn ang="0">
                    <a:pos x="T0" y="T1"/>
                  </a:cxn>
                  <a:cxn ang="0">
                    <a:pos x="T2" y="T3"/>
                  </a:cxn>
                  <a:cxn ang="0">
                    <a:pos x="T4" y="T5"/>
                  </a:cxn>
                  <a:cxn ang="0">
                    <a:pos x="T6" y="T7"/>
                  </a:cxn>
                </a:cxnLst>
                <a:rect l="0" t="0" r="r" b="b"/>
                <a:pathLst>
                  <a:path w="1487" h="1486">
                    <a:moveTo>
                      <a:pt x="0" y="1486"/>
                    </a:moveTo>
                    <a:lnTo>
                      <a:pt x="135" y="1351"/>
                    </a:lnTo>
                    <a:lnTo>
                      <a:pt x="1486" y="0"/>
                    </a:lnTo>
                    <a:lnTo>
                      <a:pt x="14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1" name="Freeform 241"/>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2" name="Freeform 242"/>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3" name="Freeform 243"/>
              <p:cNvSpPr>
                <a:spLocks/>
              </p:cNvSpPr>
              <p:nvPr/>
            </p:nvSpPr>
            <p:spPr bwMode="auto">
              <a:xfrm>
                <a:off x="4023" y="2530"/>
                <a:ext cx="260" cy="260"/>
              </a:xfrm>
              <a:custGeom>
                <a:avLst/>
                <a:gdLst>
                  <a:gd name="T0" fmla="*/ 0 w 1561"/>
                  <a:gd name="T1" fmla="*/ 1561 h 1561"/>
                  <a:gd name="T2" fmla="*/ 321 w 1561"/>
                  <a:gd name="T3" fmla="*/ 1240 h 1561"/>
                  <a:gd name="T4" fmla="*/ 1560 w 1561"/>
                  <a:gd name="T5" fmla="*/ 0 h 1561"/>
                  <a:gd name="T6" fmla="*/ 1561 w 1561"/>
                  <a:gd name="T7" fmla="*/ 0 h 1561"/>
                </a:gdLst>
                <a:ahLst/>
                <a:cxnLst>
                  <a:cxn ang="0">
                    <a:pos x="T0" y="T1"/>
                  </a:cxn>
                  <a:cxn ang="0">
                    <a:pos x="T2" y="T3"/>
                  </a:cxn>
                  <a:cxn ang="0">
                    <a:pos x="T4" y="T5"/>
                  </a:cxn>
                  <a:cxn ang="0">
                    <a:pos x="T6" y="T7"/>
                  </a:cxn>
                </a:cxnLst>
                <a:rect l="0" t="0" r="r" b="b"/>
                <a:pathLst>
                  <a:path w="1561" h="1561">
                    <a:moveTo>
                      <a:pt x="0" y="1561"/>
                    </a:moveTo>
                    <a:lnTo>
                      <a:pt x="321" y="1240"/>
                    </a:lnTo>
                    <a:lnTo>
                      <a:pt x="1560" y="0"/>
                    </a:lnTo>
                    <a:lnTo>
                      <a:pt x="15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4" name="Freeform 244"/>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5" name="Freeform 245"/>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6" name="Freeform 246"/>
              <p:cNvSpPr>
                <a:spLocks/>
              </p:cNvSpPr>
              <p:nvPr/>
            </p:nvSpPr>
            <p:spPr bwMode="auto">
              <a:xfrm>
                <a:off x="4023" y="2551"/>
                <a:ext cx="273" cy="273"/>
              </a:xfrm>
              <a:custGeom>
                <a:avLst/>
                <a:gdLst>
                  <a:gd name="T0" fmla="*/ 0 w 1633"/>
                  <a:gd name="T1" fmla="*/ 1635 h 1635"/>
                  <a:gd name="T2" fmla="*/ 503 w 1633"/>
                  <a:gd name="T3" fmla="*/ 1131 h 1635"/>
                  <a:gd name="T4" fmla="*/ 1632 w 1633"/>
                  <a:gd name="T5" fmla="*/ 0 h 1635"/>
                  <a:gd name="T6" fmla="*/ 1633 w 1633"/>
                  <a:gd name="T7" fmla="*/ 0 h 1635"/>
                </a:gdLst>
                <a:ahLst/>
                <a:cxnLst>
                  <a:cxn ang="0">
                    <a:pos x="T0" y="T1"/>
                  </a:cxn>
                  <a:cxn ang="0">
                    <a:pos x="T2" y="T3"/>
                  </a:cxn>
                  <a:cxn ang="0">
                    <a:pos x="T4" y="T5"/>
                  </a:cxn>
                  <a:cxn ang="0">
                    <a:pos x="T6" y="T7"/>
                  </a:cxn>
                </a:cxnLst>
                <a:rect l="0" t="0" r="r" b="b"/>
                <a:pathLst>
                  <a:path w="1633" h="1635">
                    <a:moveTo>
                      <a:pt x="0" y="1635"/>
                    </a:moveTo>
                    <a:lnTo>
                      <a:pt x="503" y="1131"/>
                    </a:lnTo>
                    <a:lnTo>
                      <a:pt x="1632" y="0"/>
                    </a:lnTo>
                    <a:lnTo>
                      <a:pt x="16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7" name="Freeform 247"/>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8" name="Freeform 248"/>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09" name="Freeform 249"/>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0" name="Freeform 250"/>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1" name="Freeform 251"/>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2" name="Freeform 252"/>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3" name="Freeform 253"/>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4" name="Freeform 254"/>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5" name="Freeform 255"/>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6" name="Freeform 256"/>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7" name="Freeform 257"/>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8" name="Freeform 258"/>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19" name="Freeform 259"/>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0" name="Freeform 260"/>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1" name="Freeform 261"/>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2" name="Freeform 262"/>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3" name="Freeform 263"/>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4" name="Freeform 264"/>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5" name="Freeform 265"/>
              <p:cNvSpPr>
                <a:spLocks/>
              </p:cNvSpPr>
              <p:nvPr/>
            </p:nvSpPr>
            <p:spPr bwMode="auto">
              <a:xfrm>
                <a:off x="4182" y="2704"/>
                <a:ext cx="198" cy="198"/>
              </a:xfrm>
              <a:custGeom>
                <a:avLst/>
                <a:gdLst>
                  <a:gd name="T0" fmla="*/ 0 w 1187"/>
                  <a:gd name="T1" fmla="*/ 1187 h 1187"/>
                  <a:gd name="T2" fmla="*/ 741 w 1187"/>
                  <a:gd name="T3" fmla="*/ 446 h 1187"/>
                  <a:gd name="T4" fmla="*/ 1186 w 1187"/>
                  <a:gd name="T5" fmla="*/ 0 h 1187"/>
                  <a:gd name="T6" fmla="*/ 1187 w 1187"/>
                  <a:gd name="T7" fmla="*/ 0 h 1187"/>
                </a:gdLst>
                <a:ahLst/>
                <a:cxnLst>
                  <a:cxn ang="0">
                    <a:pos x="T0" y="T1"/>
                  </a:cxn>
                  <a:cxn ang="0">
                    <a:pos x="T2" y="T3"/>
                  </a:cxn>
                  <a:cxn ang="0">
                    <a:pos x="T4" y="T5"/>
                  </a:cxn>
                  <a:cxn ang="0">
                    <a:pos x="T6" y="T7"/>
                  </a:cxn>
                </a:cxnLst>
                <a:rect l="0" t="0" r="r" b="b"/>
                <a:pathLst>
                  <a:path w="1187" h="1187">
                    <a:moveTo>
                      <a:pt x="0" y="1187"/>
                    </a:moveTo>
                    <a:lnTo>
                      <a:pt x="741" y="446"/>
                    </a:lnTo>
                    <a:lnTo>
                      <a:pt x="1186" y="0"/>
                    </a:lnTo>
                    <a:lnTo>
                      <a:pt x="1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6" name="Freeform 266"/>
              <p:cNvSpPr>
                <a:spLocks/>
              </p:cNvSpPr>
              <p:nvPr/>
            </p:nvSpPr>
            <p:spPr bwMode="auto">
              <a:xfrm>
                <a:off x="4208" y="2731"/>
                <a:ext cx="179" cy="179"/>
              </a:xfrm>
              <a:custGeom>
                <a:avLst/>
                <a:gdLst>
                  <a:gd name="T0" fmla="*/ 0 w 1069"/>
                  <a:gd name="T1" fmla="*/ 1069 h 1069"/>
                  <a:gd name="T2" fmla="*/ 742 w 1069"/>
                  <a:gd name="T3" fmla="*/ 328 h 1069"/>
                  <a:gd name="T4" fmla="*/ 1068 w 1069"/>
                  <a:gd name="T5" fmla="*/ 0 h 1069"/>
                  <a:gd name="T6" fmla="*/ 1069 w 1069"/>
                  <a:gd name="T7" fmla="*/ 0 h 1069"/>
                </a:gdLst>
                <a:ahLst/>
                <a:cxnLst>
                  <a:cxn ang="0">
                    <a:pos x="T0" y="T1"/>
                  </a:cxn>
                  <a:cxn ang="0">
                    <a:pos x="T2" y="T3"/>
                  </a:cxn>
                  <a:cxn ang="0">
                    <a:pos x="T4" y="T5"/>
                  </a:cxn>
                  <a:cxn ang="0">
                    <a:pos x="T6" y="T7"/>
                  </a:cxn>
                </a:cxnLst>
                <a:rect l="0" t="0" r="r" b="b"/>
                <a:pathLst>
                  <a:path w="1069" h="1069">
                    <a:moveTo>
                      <a:pt x="0" y="1069"/>
                    </a:moveTo>
                    <a:lnTo>
                      <a:pt x="742" y="328"/>
                    </a:lnTo>
                    <a:lnTo>
                      <a:pt x="1068" y="0"/>
                    </a:lnTo>
                    <a:lnTo>
                      <a:pt x="10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7" name="Freeform 267"/>
              <p:cNvSpPr>
                <a:spLocks/>
              </p:cNvSpPr>
              <p:nvPr/>
            </p:nvSpPr>
            <p:spPr bwMode="auto">
              <a:xfrm>
                <a:off x="4235" y="2760"/>
                <a:ext cx="157" cy="157"/>
              </a:xfrm>
              <a:custGeom>
                <a:avLst/>
                <a:gdLst>
                  <a:gd name="T0" fmla="*/ 0 w 944"/>
                  <a:gd name="T1" fmla="*/ 944 h 944"/>
                  <a:gd name="T2" fmla="*/ 737 w 944"/>
                  <a:gd name="T3" fmla="*/ 207 h 944"/>
                  <a:gd name="T4" fmla="*/ 943 w 944"/>
                  <a:gd name="T5" fmla="*/ 0 h 944"/>
                  <a:gd name="T6" fmla="*/ 944 w 944"/>
                  <a:gd name="T7" fmla="*/ 0 h 944"/>
                </a:gdLst>
                <a:ahLst/>
                <a:cxnLst>
                  <a:cxn ang="0">
                    <a:pos x="T0" y="T1"/>
                  </a:cxn>
                  <a:cxn ang="0">
                    <a:pos x="T2" y="T3"/>
                  </a:cxn>
                  <a:cxn ang="0">
                    <a:pos x="T4" y="T5"/>
                  </a:cxn>
                  <a:cxn ang="0">
                    <a:pos x="T6" y="T7"/>
                  </a:cxn>
                </a:cxnLst>
                <a:rect l="0" t="0" r="r" b="b"/>
                <a:pathLst>
                  <a:path w="944" h="944">
                    <a:moveTo>
                      <a:pt x="0" y="944"/>
                    </a:moveTo>
                    <a:lnTo>
                      <a:pt x="737" y="207"/>
                    </a:lnTo>
                    <a:lnTo>
                      <a:pt x="943" y="0"/>
                    </a:lnTo>
                    <a:lnTo>
                      <a:pt x="9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8" name="Freeform 268"/>
              <p:cNvSpPr>
                <a:spLocks/>
              </p:cNvSpPr>
              <p:nvPr/>
            </p:nvSpPr>
            <p:spPr bwMode="auto">
              <a:xfrm>
                <a:off x="4261" y="2790"/>
                <a:ext cx="135" cy="135"/>
              </a:xfrm>
              <a:custGeom>
                <a:avLst/>
                <a:gdLst>
                  <a:gd name="T0" fmla="*/ 0 w 815"/>
                  <a:gd name="T1" fmla="*/ 813 h 813"/>
                  <a:gd name="T2" fmla="*/ 728 w 815"/>
                  <a:gd name="T3" fmla="*/ 85 h 813"/>
                  <a:gd name="T4" fmla="*/ 814 w 815"/>
                  <a:gd name="T5" fmla="*/ 0 h 813"/>
                  <a:gd name="T6" fmla="*/ 815 w 815"/>
                  <a:gd name="T7" fmla="*/ 0 h 813"/>
                </a:gdLst>
                <a:ahLst/>
                <a:cxnLst>
                  <a:cxn ang="0">
                    <a:pos x="T0" y="T1"/>
                  </a:cxn>
                  <a:cxn ang="0">
                    <a:pos x="T2" y="T3"/>
                  </a:cxn>
                  <a:cxn ang="0">
                    <a:pos x="T4" y="T5"/>
                  </a:cxn>
                  <a:cxn ang="0">
                    <a:pos x="T6" y="T7"/>
                  </a:cxn>
                </a:cxnLst>
                <a:rect l="0" t="0" r="r" b="b"/>
                <a:pathLst>
                  <a:path w="815" h="813">
                    <a:moveTo>
                      <a:pt x="0" y="813"/>
                    </a:moveTo>
                    <a:lnTo>
                      <a:pt x="728" y="85"/>
                    </a:ln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29" name="Freeform 269"/>
              <p:cNvSpPr>
                <a:spLocks/>
              </p:cNvSpPr>
              <p:nvPr/>
            </p:nvSpPr>
            <p:spPr bwMode="auto">
              <a:xfrm>
                <a:off x="4287" y="2820"/>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0" name="Freeform 270"/>
              <p:cNvSpPr>
                <a:spLocks/>
              </p:cNvSpPr>
              <p:nvPr/>
            </p:nvSpPr>
            <p:spPr bwMode="auto">
              <a:xfrm>
                <a:off x="4313" y="2851"/>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1" name="Freeform 271"/>
              <p:cNvSpPr>
                <a:spLocks/>
              </p:cNvSpPr>
              <p:nvPr/>
            </p:nvSpPr>
            <p:spPr bwMode="auto">
              <a:xfrm>
                <a:off x="4339" y="2881"/>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2" name="Freeform 272"/>
              <p:cNvSpPr>
                <a:spLocks/>
              </p:cNvSpPr>
              <p:nvPr/>
            </p:nvSpPr>
            <p:spPr bwMode="auto">
              <a:xfrm>
                <a:off x="4365" y="2912"/>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3" name="Freeform 273"/>
              <p:cNvSpPr>
                <a:spLocks/>
              </p:cNvSpPr>
              <p:nvPr/>
            </p:nvSpPr>
            <p:spPr bwMode="auto">
              <a:xfrm>
                <a:off x="4391" y="2942"/>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4" name="Freeform 274"/>
              <p:cNvSpPr>
                <a:spLocks/>
              </p:cNvSpPr>
              <p:nvPr/>
            </p:nvSpPr>
            <p:spPr bwMode="auto">
              <a:xfrm>
                <a:off x="4417" y="2972"/>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5" name="Freeform 275"/>
              <p:cNvSpPr>
                <a:spLocks/>
              </p:cNvSpPr>
              <p:nvPr/>
            </p:nvSpPr>
            <p:spPr bwMode="auto">
              <a:xfrm>
                <a:off x="3741" y="2213"/>
                <a:ext cx="147" cy="147"/>
              </a:xfrm>
              <a:custGeom>
                <a:avLst/>
                <a:gdLst>
                  <a:gd name="T0" fmla="*/ 0 w 883"/>
                  <a:gd name="T1" fmla="*/ 882 h 882"/>
                  <a:gd name="T2" fmla="*/ 882 w 883"/>
                  <a:gd name="T3" fmla="*/ 0 h 882"/>
                  <a:gd name="T4" fmla="*/ 883 w 883"/>
                  <a:gd name="T5" fmla="*/ 0 h 882"/>
                </a:gdLst>
                <a:ahLst/>
                <a:cxnLst>
                  <a:cxn ang="0">
                    <a:pos x="T0" y="T1"/>
                  </a:cxn>
                  <a:cxn ang="0">
                    <a:pos x="T2" y="T3"/>
                  </a:cxn>
                  <a:cxn ang="0">
                    <a:pos x="T4" y="T5"/>
                  </a:cxn>
                </a:cxnLst>
                <a:rect l="0" t="0" r="r" b="b"/>
                <a:pathLst>
                  <a:path w="883" h="882">
                    <a:moveTo>
                      <a:pt x="0" y="882"/>
                    </a:moveTo>
                    <a:lnTo>
                      <a:pt x="882" y="0"/>
                    </a:lnTo>
                    <a:lnTo>
                      <a:pt x="8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6" name="Freeform 276"/>
              <p:cNvSpPr>
                <a:spLocks/>
              </p:cNvSpPr>
              <p:nvPr/>
            </p:nvSpPr>
            <p:spPr bwMode="auto">
              <a:xfrm>
                <a:off x="3888" y="2119"/>
                <a:ext cx="95" cy="94"/>
              </a:xfrm>
              <a:custGeom>
                <a:avLst/>
                <a:gdLst>
                  <a:gd name="T0" fmla="*/ 0 w 568"/>
                  <a:gd name="T1" fmla="*/ 568 h 568"/>
                  <a:gd name="T2" fmla="*/ 567 w 568"/>
                  <a:gd name="T3" fmla="*/ 0 h 568"/>
                  <a:gd name="T4" fmla="*/ 568 w 568"/>
                  <a:gd name="T5" fmla="*/ 0 h 568"/>
                </a:gdLst>
                <a:ahLst/>
                <a:cxnLst>
                  <a:cxn ang="0">
                    <a:pos x="T0" y="T1"/>
                  </a:cxn>
                  <a:cxn ang="0">
                    <a:pos x="T2" y="T3"/>
                  </a:cxn>
                  <a:cxn ang="0">
                    <a:pos x="T4" y="T5"/>
                  </a:cxn>
                </a:cxnLst>
                <a:rect l="0" t="0" r="r" b="b"/>
                <a:pathLst>
                  <a:path w="568" h="568">
                    <a:moveTo>
                      <a:pt x="0" y="568"/>
                    </a:moveTo>
                    <a:lnTo>
                      <a:pt x="567" y="0"/>
                    </a:lnTo>
                    <a:lnTo>
                      <a:pt x="56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7" name="Freeform 277"/>
              <p:cNvSpPr>
                <a:spLocks/>
              </p:cNvSpPr>
              <p:nvPr/>
            </p:nvSpPr>
            <p:spPr bwMode="auto">
              <a:xfrm>
                <a:off x="3711" y="2247"/>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8" name="Freeform 278"/>
              <p:cNvSpPr>
                <a:spLocks/>
              </p:cNvSpPr>
              <p:nvPr/>
            </p:nvSpPr>
            <p:spPr bwMode="auto">
              <a:xfrm>
                <a:off x="4025" y="2100"/>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39" name="Freeform 279"/>
              <p:cNvSpPr>
                <a:spLocks/>
              </p:cNvSpPr>
              <p:nvPr/>
            </p:nvSpPr>
            <p:spPr bwMode="auto">
              <a:xfrm>
                <a:off x="3888" y="2111"/>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0" name="Freeform 280"/>
              <p:cNvSpPr>
                <a:spLocks/>
              </p:cNvSpPr>
              <p:nvPr/>
            </p:nvSpPr>
            <p:spPr bwMode="auto">
              <a:xfrm>
                <a:off x="3678" y="2281"/>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1" name="Freeform 281"/>
              <p:cNvSpPr>
                <a:spLocks/>
              </p:cNvSpPr>
              <p:nvPr/>
            </p:nvSpPr>
            <p:spPr bwMode="auto">
              <a:xfrm>
                <a:off x="4025" y="2117"/>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2" name="Freeform 282"/>
              <p:cNvSpPr>
                <a:spLocks/>
              </p:cNvSpPr>
              <p:nvPr/>
            </p:nvSpPr>
            <p:spPr bwMode="auto">
              <a:xfrm>
                <a:off x="3888" y="2144"/>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3" name="Freeform 283"/>
              <p:cNvSpPr>
                <a:spLocks/>
              </p:cNvSpPr>
              <p:nvPr/>
            </p:nvSpPr>
            <p:spPr bwMode="auto">
              <a:xfrm>
                <a:off x="3657" y="2315"/>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4" name="Freeform 284"/>
              <p:cNvSpPr>
                <a:spLocks/>
              </p:cNvSpPr>
              <p:nvPr/>
            </p:nvSpPr>
            <p:spPr bwMode="auto">
              <a:xfrm>
                <a:off x="4065" y="2134"/>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5" name="Freeform 285"/>
              <p:cNvSpPr>
                <a:spLocks/>
              </p:cNvSpPr>
              <p:nvPr/>
            </p:nvSpPr>
            <p:spPr bwMode="auto">
              <a:xfrm>
                <a:off x="3888" y="2178"/>
                <a:ext cx="137" cy="137"/>
              </a:xfrm>
              <a:custGeom>
                <a:avLst/>
                <a:gdLst>
                  <a:gd name="T0" fmla="*/ 0 w 821"/>
                  <a:gd name="T1" fmla="*/ 819 h 819"/>
                  <a:gd name="T2" fmla="*/ 820 w 821"/>
                  <a:gd name="T3" fmla="*/ 0 h 819"/>
                  <a:gd name="T4" fmla="*/ 821 w 821"/>
                  <a:gd name="T5" fmla="*/ 0 h 819"/>
                </a:gdLst>
                <a:ahLst/>
                <a:cxnLst>
                  <a:cxn ang="0">
                    <a:pos x="T0" y="T1"/>
                  </a:cxn>
                  <a:cxn ang="0">
                    <a:pos x="T2" y="T3"/>
                  </a:cxn>
                  <a:cxn ang="0">
                    <a:pos x="T4" y="T5"/>
                  </a:cxn>
                </a:cxnLst>
                <a:rect l="0" t="0" r="r" b="b"/>
                <a:pathLst>
                  <a:path w="821" h="819">
                    <a:moveTo>
                      <a:pt x="0" y="819"/>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6" name="Freeform 286"/>
              <p:cNvSpPr>
                <a:spLocks/>
              </p:cNvSpPr>
              <p:nvPr/>
            </p:nvSpPr>
            <p:spPr bwMode="auto">
              <a:xfrm>
                <a:off x="4025" y="2138"/>
                <a:ext cx="40" cy="40"/>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7" name="Freeform 287"/>
              <p:cNvSpPr>
                <a:spLocks/>
              </p:cNvSpPr>
              <p:nvPr/>
            </p:nvSpPr>
            <p:spPr bwMode="auto">
              <a:xfrm>
                <a:off x="3645" y="2349"/>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8" name="Freeform 288"/>
              <p:cNvSpPr>
                <a:spLocks/>
              </p:cNvSpPr>
              <p:nvPr/>
            </p:nvSpPr>
            <p:spPr bwMode="auto">
              <a:xfrm>
                <a:off x="4077" y="2151"/>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49" name="Freeform 289"/>
              <p:cNvSpPr>
                <a:spLocks/>
              </p:cNvSpPr>
              <p:nvPr/>
            </p:nvSpPr>
            <p:spPr bwMode="auto">
              <a:xfrm>
                <a:off x="3888" y="2212"/>
                <a:ext cx="137" cy="137"/>
              </a:xfrm>
              <a:custGeom>
                <a:avLst/>
                <a:gdLst>
                  <a:gd name="T0" fmla="*/ 0 w 820"/>
                  <a:gd name="T1" fmla="*/ 820 h 820"/>
                  <a:gd name="T2" fmla="*/ 819 w 820"/>
                  <a:gd name="T3" fmla="*/ 0 h 820"/>
                  <a:gd name="T4" fmla="*/ 820 w 820"/>
                  <a:gd name="T5" fmla="*/ 0 h 820"/>
                </a:gdLst>
                <a:ahLst/>
                <a:cxnLst>
                  <a:cxn ang="0">
                    <a:pos x="T0" y="T1"/>
                  </a:cxn>
                  <a:cxn ang="0">
                    <a:pos x="T2" y="T3"/>
                  </a:cxn>
                  <a:cxn ang="0">
                    <a:pos x="T4" y="T5"/>
                  </a:cxn>
                </a:cxnLst>
                <a:rect l="0" t="0" r="r" b="b"/>
                <a:pathLst>
                  <a:path w="820" h="820">
                    <a:moveTo>
                      <a:pt x="0" y="820"/>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0" name="Freeform 290"/>
              <p:cNvSpPr>
                <a:spLocks/>
              </p:cNvSpPr>
              <p:nvPr/>
            </p:nvSpPr>
            <p:spPr bwMode="auto">
              <a:xfrm>
                <a:off x="4025" y="2160"/>
                <a:ext cx="53" cy="52"/>
              </a:xfrm>
              <a:custGeom>
                <a:avLst/>
                <a:gdLst>
                  <a:gd name="T0" fmla="*/ 0 w 317"/>
                  <a:gd name="T1" fmla="*/ 316 h 316"/>
                  <a:gd name="T2" fmla="*/ 316 w 317"/>
                  <a:gd name="T3" fmla="*/ 0 h 316"/>
                  <a:gd name="T4" fmla="*/ 317 w 317"/>
                  <a:gd name="T5" fmla="*/ 0 h 316"/>
                </a:gdLst>
                <a:ahLst/>
                <a:cxnLst>
                  <a:cxn ang="0">
                    <a:pos x="T0" y="T1"/>
                  </a:cxn>
                  <a:cxn ang="0">
                    <a:pos x="T2" y="T3"/>
                  </a:cxn>
                  <a:cxn ang="0">
                    <a:pos x="T4" y="T5"/>
                  </a:cxn>
                </a:cxnLst>
                <a:rect l="0" t="0" r="r" b="b"/>
                <a:pathLst>
                  <a:path w="317" h="316">
                    <a:moveTo>
                      <a:pt x="0" y="316"/>
                    </a:moveTo>
                    <a:lnTo>
                      <a:pt x="316" y="0"/>
                    </a:lnTo>
                    <a:lnTo>
                      <a:pt x="31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1" name="Freeform 291"/>
              <p:cNvSpPr>
                <a:spLocks/>
              </p:cNvSpPr>
              <p:nvPr/>
            </p:nvSpPr>
            <p:spPr bwMode="auto">
              <a:xfrm>
                <a:off x="3638" y="2383"/>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2" name="Freeform 292"/>
              <p:cNvSpPr>
                <a:spLocks/>
              </p:cNvSpPr>
              <p:nvPr/>
            </p:nvSpPr>
            <p:spPr bwMode="auto">
              <a:xfrm>
                <a:off x="4089" y="2168"/>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3" name="Freeform 293"/>
              <p:cNvSpPr>
                <a:spLocks/>
              </p:cNvSpPr>
              <p:nvPr/>
            </p:nvSpPr>
            <p:spPr bwMode="auto">
              <a:xfrm>
                <a:off x="3888" y="2246"/>
                <a:ext cx="137" cy="137"/>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4" name="Freeform 294"/>
              <p:cNvSpPr>
                <a:spLocks/>
              </p:cNvSpPr>
              <p:nvPr/>
            </p:nvSpPr>
            <p:spPr bwMode="auto">
              <a:xfrm>
                <a:off x="4025" y="2181"/>
                <a:ext cx="65" cy="65"/>
              </a:xfrm>
              <a:custGeom>
                <a:avLst/>
                <a:gdLst>
                  <a:gd name="T0" fmla="*/ 0 w 390"/>
                  <a:gd name="T1" fmla="*/ 390 h 390"/>
                  <a:gd name="T2" fmla="*/ 389 w 390"/>
                  <a:gd name="T3" fmla="*/ 0 h 390"/>
                  <a:gd name="T4" fmla="*/ 390 w 390"/>
                  <a:gd name="T5" fmla="*/ 0 h 390"/>
                </a:gdLst>
                <a:ahLst/>
                <a:cxnLst>
                  <a:cxn ang="0">
                    <a:pos x="T0" y="T1"/>
                  </a:cxn>
                  <a:cxn ang="0">
                    <a:pos x="T2" y="T3"/>
                  </a:cxn>
                  <a:cxn ang="0">
                    <a:pos x="T4" y="T5"/>
                  </a:cxn>
                </a:cxnLst>
                <a:rect l="0" t="0" r="r" b="b"/>
                <a:pathLst>
                  <a:path w="390" h="390">
                    <a:moveTo>
                      <a:pt x="0" y="390"/>
                    </a:moveTo>
                    <a:lnTo>
                      <a:pt x="389" y="0"/>
                    </a:lnTo>
                    <a:lnTo>
                      <a:pt x="3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5" name="Freeform 295"/>
              <p:cNvSpPr>
                <a:spLocks/>
              </p:cNvSpPr>
              <p:nvPr/>
            </p:nvSpPr>
            <p:spPr bwMode="auto">
              <a:xfrm>
                <a:off x="3633" y="2417"/>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6" name="Freeform 296"/>
              <p:cNvSpPr>
                <a:spLocks/>
              </p:cNvSpPr>
              <p:nvPr/>
            </p:nvSpPr>
            <p:spPr bwMode="auto">
              <a:xfrm>
                <a:off x="4102" y="2185"/>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7" name="Freeform 297"/>
              <p:cNvSpPr>
                <a:spLocks/>
              </p:cNvSpPr>
              <p:nvPr/>
            </p:nvSpPr>
            <p:spPr bwMode="auto">
              <a:xfrm>
                <a:off x="3888" y="2280"/>
                <a:ext cx="137" cy="137"/>
              </a:xfrm>
              <a:custGeom>
                <a:avLst/>
                <a:gdLst>
                  <a:gd name="T0" fmla="*/ 0 w 820"/>
                  <a:gd name="T1" fmla="*/ 818 h 818"/>
                  <a:gd name="T2" fmla="*/ 819 w 820"/>
                  <a:gd name="T3" fmla="*/ 0 h 818"/>
                  <a:gd name="T4" fmla="*/ 820 w 820"/>
                  <a:gd name="T5" fmla="*/ 0 h 818"/>
                </a:gdLst>
                <a:ahLst/>
                <a:cxnLst>
                  <a:cxn ang="0">
                    <a:pos x="T0" y="T1"/>
                  </a:cxn>
                  <a:cxn ang="0">
                    <a:pos x="T2" y="T3"/>
                  </a:cxn>
                  <a:cxn ang="0">
                    <a:pos x="T4" y="T5"/>
                  </a:cxn>
                </a:cxnLst>
                <a:rect l="0" t="0" r="r" b="b"/>
                <a:pathLst>
                  <a:path w="820" h="818">
                    <a:moveTo>
                      <a:pt x="0" y="818"/>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8" name="Freeform 298"/>
              <p:cNvSpPr>
                <a:spLocks/>
              </p:cNvSpPr>
              <p:nvPr/>
            </p:nvSpPr>
            <p:spPr bwMode="auto">
              <a:xfrm>
                <a:off x="4025" y="2203"/>
                <a:ext cx="77" cy="77"/>
              </a:xfrm>
              <a:custGeom>
                <a:avLst/>
                <a:gdLst>
                  <a:gd name="T0" fmla="*/ 0 w 462"/>
                  <a:gd name="T1" fmla="*/ 463 h 463"/>
                  <a:gd name="T2" fmla="*/ 461 w 462"/>
                  <a:gd name="T3" fmla="*/ 0 h 463"/>
                  <a:gd name="T4" fmla="*/ 462 w 462"/>
                  <a:gd name="T5" fmla="*/ 0 h 463"/>
                </a:gdLst>
                <a:ahLst/>
                <a:cxnLst>
                  <a:cxn ang="0">
                    <a:pos x="T0" y="T1"/>
                  </a:cxn>
                  <a:cxn ang="0">
                    <a:pos x="T2" y="T3"/>
                  </a:cxn>
                  <a:cxn ang="0">
                    <a:pos x="T4" y="T5"/>
                  </a:cxn>
                </a:cxnLst>
                <a:rect l="0" t="0" r="r" b="b"/>
                <a:pathLst>
                  <a:path w="462" h="463">
                    <a:moveTo>
                      <a:pt x="0" y="463"/>
                    </a:moveTo>
                    <a:lnTo>
                      <a:pt x="461" y="0"/>
                    </a:lnTo>
                    <a:lnTo>
                      <a:pt x="4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59" name="Freeform 299"/>
              <p:cNvSpPr>
                <a:spLocks/>
              </p:cNvSpPr>
              <p:nvPr/>
            </p:nvSpPr>
            <p:spPr bwMode="auto">
              <a:xfrm>
                <a:off x="3630" y="2451"/>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0" name="Freeform 300"/>
              <p:cNvSpPr>
                <a:spLocks/>
              </p:cNvSpPr>
              <p:nvPr/>
            </p:nvSpPr>
            <p:spPr bwMode="auto">
              <a:xfrm>
                <a:off x="4114" y="2202"/>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1" name="Freeform 301"/>
              <p:cNvSpPr>
                <a:spLocks/>
              </p:cNvSpPr>
              <p:nvPr/>
            </p:nvSpPr>
            <p:spPr bwMode="auto">
              <a:xfrm>
                <a:off x="3888" y="2314"/>
                <a:ext cx="137" cy="137"/>
              </a:xfrm>
              <a:custGeom>
                <a:avLst/>
                <a:gdLst>
                  <a:gd name="T0" fmla="*/ 0 w 819"/>
                  <a:gd name="T1" fmla="*/ 817 h 817"/>
                  <a:gd name="T2" fmla="*/ 818 w 819"/>
                  <a:gd name="T3" fmla="*/ 0 h 817"/>
                  <a:gd name="T4" fmla="*/ 819 w 819"/>
                  <a:gd name="T5" fmla="*/ 0 h 817"/>
                </a:gdLst>
                <a:ahLst/>
                <a:cxnLst>
                  <a:cxn ang="0">
                    <a:pos x="T0" y="T1"/>
                  </a:cxn>
                  <a:cxn ang="0">
                    <a:pos x="T2" y="T3"/>
                  </a:cxn>
                  <a:cxn ang="0">
                    <a:pos x="T4" y="T5"/>
                  </a:cxn>
                </a:cxnLst>
                <a:rect l="0" t="0" r="r" b="b"/>
                <a:pathLst>
                  <a:path w="819" h="817">
                    <a:moveTo>
                      <a:pt x="0" y="817"/>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2" name="Freeform 302"/>
              <p:cNvSpPr>
                <a:spLocks/>
              </p:cNvSpPr>
              <p:nvPr/>
            </p:nvSpPr>
            <p:spPr bwMode="auto">
              <a:xfrm>
                <a:off x="4024" y="2225"/>
                <a:ext cx="90" cy="89"/>
              </a:xfrm>
              <a:custGeom>
                <a:avLst/>
                <a:gdLst>
                  <a:gd name="T0" fmla="*/ 0 w 536"/>
                  <a:gd name="T1" fmla="*/ 536 h 536"/>
                  <a:gd name="T2" fmla="*/ 535 w 536"/>
                  <a:gd name="T3" fmla="*/ 0 h 536"/>
                  <a:gd name="T4" fmla="*/ 536 w 536"/>
                  <a:gd name="T5" fmla="*/ 0 h 536"/>
                </a:gdLst>
                <a:ahLst/>
                <a:cxnLst>
                  <a:cxn ang="0">
                    <a:pos x="T0" y="T1"/>
                  </a:cxn>
                  <a:cxn ang="0">
                    <a:pos x="T2" y="T3"/>
                  </a:cxn>
                  <a:cxn ang="0">
                    <a:pos x="T4" y="T5"/>
                  </a:cxn>
                </a:cxnLst>
                <a:rect l="0" t="0" r="r" b="b"/>
                <a:pathLst>
                  <a:path w="536" h="536">
                    <a:moveTo>
                      <a:pt x="0" y="536"/>
                    </a:moveTo>
                    <a:lnTo>
                      <a:pt x="535" y="0"/>
                    </a:lnTo>
                    <a:lnTo>
                      <a:pt x="5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3" name="Freeform 303"/>
              <p:cNvSpPr>
                <a:spLocks/>
              </p:cNvSpPr>
              <p:nvPr/>
            </p:nvSpPr>
            <p:spPr bwMode="auto">
              <a:xfrm>
                <a:off x="3635" y="2735"/>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4" name="Freeform 304"/>
              <p:cNvSpPr>
                <a:spLocks/>
              </p:cNvSpPr>
              <p:nvPr/>
            </p:nvSpPr>
            <p:spPr bwMode="auto">
              <a:xfrm>
                <a:off x="4126" y="2220"/>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5" name="Freeform 305"/>
              <p:cNvSpPr>
                <a:spLocks/>
              </p:cNvSpPr>
              <p:nvPr/>
            </p:nvSpPr>
            <p:spPr bwMode="auto">
              <a:xfrm>
                <a:off x="3638" y="2485"/>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6" name="Freeform 306"/>
              <p:cNvSpPr>
                <a:spLocks/>
              </p:cNvSpPr>
              <p:nvPr/>
            </p:nvSpPr>
            <p:spPr bwMode="auto">
              <a:xfrm>
                <a:off x="4024" y="2247"/>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7" name="Freeform 307"/>
              <p:cNvSpPr>
                <a:spLocks/>
              </p:cNvSpPr>
              <p:nvPr/>
            </p:nvSpPr>
            <p:spPr bwMode="auto">
              <a:xfrm>
                <a:off x="3888" y="2348"/>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8" name="Freeform 308"/>
              <p:cNvSpPr>
                <a:spLocks/>
              </p:cNvSpPr>
              <p:nvPr/>
            </p:nvSpPr>
            <p:spPr bwMode="auto">
              <a:xfrm>
                <a:off x="3661" y="2732"/>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69" name="Freeform 309"/>
              <p:cNvSpPr>
                <a:spLocks/>
              </p:cNvSpPr>
              <p:nvPr/>
            </p:nvSpPr>
            <p:spPr bwMode="auto">
              <a:xfrm>
                <a:off x="4138" y="2240"/>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0" name="Freeform 310"/>
              <p:cNvSpPr>
                <a:spLocks/>
              </p:cNvSpPr>
              <p:nvPr/>
            </p:nvSpPr>
            <p:spPr bwMode="auto">
              <a:xfrm>
                <a:off x="3675" y="2518"/>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1" name="Freeform 311"/>
              <p:cNvSpPr>
                <a:spLocks/>
              </p:cNvSpPr>
              <p:nvPr/>
            </p:nvSpPr>
            <p:spPr bwMode="auto">
              <a:xfrm>
                <a:off x="4024" y="2269"/>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2" name="Freeform 312"/>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3" name="Freeform 313"/>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4" name="Freeform 314"/>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5" name="Freeform 315"/>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6" name="Freeform 316"/>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7" name="Freeform 317"/>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8" name="Freeform 318"/>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79" name="Freeform 319"/>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0" name="Freeform 320"/>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1" name="Freeform 321"/>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2" name="Freeform 322"/>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3" name="Freeform 323"/>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4" name="Freeform 324"/>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5" name="Freeform 325"/>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6" name="Freeform 326"/>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7" name="Freeform 327"/>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8" name="Freeform 328"/>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89" name="Freeform 329"/>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0" name="Freeform 330"/>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1" name="Freeform 331"/>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2" name="Freeform 332"/>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3" name="Freeform 333"/>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4" name="Freeform 334"/>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5" name="Freeform 335"/>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6" name="Freeform 336"/>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7" name="Freeform 337"/>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8" name="Freeform 338"/>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899" name="Freeform 339"/>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0" name="Freeform 340"/>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1" name="Freeform 341"/>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2" name="Freeform 342"/>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3" name="Freeform 343"/>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4" name="Freeform 344"/>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5" name="Freeform 345"/>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6" name="Freeform 346"/>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7" name="Freeform 347"/>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8" name="Freeform 348"/>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09" name="Freeform 349"/>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0" name="Freeform 350"/>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1" name="Freeform 351"/>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2" name="Freeform 352"/>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3" name="Freeform 353"/>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4" name="Freeform 354"/>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5" name="Freeform 355"/>
              <p:cNvSpPr>
                <a:spLocks/>
              </p:cNvSpPr>
              <p:nvPr/>
            </p:nvSpPr>
            <p:spPr bwMode="auto">
              <a:xfrm>
                <a:off x="3983" y="2688"/>
                <a:ext cx="41" cy="40"/>
              </a:xfrm>
              <a:custGeom>
                <a:avLst/>
                <a:gdLst>
                  <a:gd name="T0" fmla="*/ 0 w 244"/>
                  <a:gd name="T1" fmla="*/ 243 h 243"/>
                  <a:gd name="T2" fmla="*/ 243 w 244"/>
                  <a:gd name="T3" fmla="*/ 0 h 243"/>
                  <a:gd name="T4" fmla="*/ 244 w 244"/>
                  <a:gd name="T5" fmla="*/ 0 h 243"/>
                </a:gdLst>
                <a:ahLst/>
                <a:cxnLst>
                  <a:cxn ang="0">
                    <a:pos x="T0" y="T1"/>
                  </a:cxn>
                  <a:cxn ang="0">
                    <a:pos x="T2" y="T3"/>
                  </a:cxn>
                  <a:cxn ang="0">
                    <a:pos x="T4" y="T5"/>
                  </a:cxn>
                </a:cxnLst>
                <a:rect l="0" t="0" r="r" b="b"/>
                <a:pathLst>
                  <a:path w="244" h="243">
                    <a:moveTo>
                      <a:pt x="0" y="243"/>
                    </a:moveTo>
                    <a:lnTo>
                      <a:pt x="243" y="0"/>
                    </a:lnTo>
                    <a:lnTo>
                      <a:pt x="2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6" name="Freeform 356"/>
              <p:cNvSpPr>
                <a:spLocks/>
              </p:cNvSpPr>
              <p:nvPr/>
            </p:nvSpPr>
            <p:spPr bwMode="auto">
              <a:xfrm>
                <a:off x="4024" y="2464"/>
                <a:ext cx="223" cy="224"/>
              </a:xfrm>
              <a:custGeom>
                <a:avLst/>
                <a:gdLst>
                  <a:gd name="T0" fmla="*/ 0 w 1340"/>
                  <a:gd name="T1" fmla="*/ 1340 h 1340"/>
                  <a:gd name="T2" fmla="*/ 1339 w 1340"/>
                  <a:gd name="T3" fmla="*/ 0 h 1340"/>
                  <a:gd name="T4" fmla="*/ 1340 w 1340"/>
                  <a:gd name="T5" fmla="*/ 0 h 1340"/>
                </a:gdLst>
                <a:ahLst/>
                <a:cxnLst>
                  <a:cxn ang="0">
                    <a:pos x="T0" y="T1"/>
                  </a:cxn>
                  <a:cxn ang="0">
                    <a:pos x="T2" y="T3"/>
                  </a:cxn>
                  <a:cxn ang="0">
                    <a:pos x="T4" y="T5"/>
                  </a:cxn>
                </a:cxnLst>
                <a:rect l="0" t="0" r="r" b="b"/>
                <a:pathLst>
                  <a:path w="1340" h="1340">
                    <a:moveTo>
                      <a:pt x="0" y="1340"/>
                    </a:moveTo>
                    <a:lnTo>
                      <a:pt x="1339" y="0"/>
                    </a:lnTo>
                    <a:lnTo>
                      <a:pt x="134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7" name="Freeform 357"/>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8" name="Freeform 358"/>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19" name="Freeform 359"/>
              <p:cNvSpPr>
                <a:spLocks/>
              </p:cNvSpPr>
              <p:nvPr/>
            </p:nvSpPr>
            <p:spPr bwMode="auto">
              <a:xfrm>
                <a:off x="4015" y="2722"/>
                <a:ext cx="9" cy="8"/>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0" name="Freeform 360"/>
              <p:cNvSpPr>
                <a:spLocks/>
              </p:cNvSpPr>
              <p:nvPr/>
            </p:nvSpPr>
            <p:spPr bwMode="auto">
              <a:xfrm>
                <a:off x="4024" y="2486"/>
                <a:ext cx="235" cy="236"/>
              </a:xfrm>
              <a:custGeom>
                <a:avLst/>
                <a:gdLst>
                  <a:gd name="T0" fmla="*/ 0 w 1415"/>
                  <a:gd name="T1" fmla="*/ 1414 h 1414"/>
                  <a:gd name="T2" fmla="*/ 1413 w 1415"/>
                  <a:gd name="T3" fmla="*/ 0 h 1414"/>
                  <a:gd name="T4" fmla="*/ 1415 w 1415"/>
                  <a:gd name="T5" fmla="*/ 0 h 1414"/>
                </a:gdLst>
                <a:ahLst/>
                <a:cxnLst>
                  <a:cxn ang="0">
                    <a:pos x="T0" y="T1"/>
                  </a:cxn>
                  <a:cxn ang="0">
                    <a:pos x="T2" y="T3"/>
                  </a:cxn>
                  <a:cxn ang="0">
                    <a:pos x="T4" y="T5"/>
                  </a:cxn>
                </a:cxnLst>
                <a:rect l="0" t="0" r="r" b="b"/>
                <a:pathLst>
                  <a:path w="1415" h="1414">
                    <a:moveTo>
                      <a:pt x="0" y="1414"/>
                    </a:moveTo>
                    <a:lnTo>
                      <a:pt x="1413" y="0"/>
                    </a:lnTo>
                    <a:lnTo>
                      <a:pt x="14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1" name="Freeform 361"/>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2" name="Freeform 362"/>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3" name="Freeform 363"/>
              <p:cNvSpPr>
                <a:spLocks/>
              </p:cNvSpPr>
              <p:nvPr/>
            </p:nvSpPr>
            <p:spPr bwMode="auto">
              <a:xfrm>
                <a:off x="4024" y="2733"/>
                <a:ext cx="22" cy="23"/>
              </a:xfrm>
              <a:custGeom>
                <a:avLst/>
                <a:gdLst>
                  <a:gd name="T0" fmla="*/ 0 w 136"/>
                  <a:gd name="T1" fmla="*/ 135 h 135"/>
                  <a:gd name="T2" fmla="*/ 135 w 136"/>
                  <a:gd name="T3" fmla="*/ 0 h 135"/>
                  <a:gd name="T4" fmla="*/ 136 w 136"/>
                  <a:gd name="T5" fmla="*/ 0 h 135"/>
                </a:gdLst>
                <a:ahLst/>
                <a:cxnLst>
                  <a:cxn ang="0">
                    <a:pos x="T0" y="T1"/>
                  </a:cxn>
                  <a:cxn ang="0">
                    <a:pos x="T2" y="T3"/>
                  </a:cxn>
                  <a:cxn ang="0">
                    <a:pos x="T4" y="T5"/>
                  </a:cxn>
                </a:cxnLst>
                <a:rect l="0" t="0" r="r" b="b"/>
                <a:pathLst>
                  <a:path w="136" h="135">
                    <a:moveTo>
                      <a:pt x="0" y="135"/>
                    </a:moveTo>
                    <a:lnTo>
                      <a:pt x="135" y="0"/>
                    </a:lnTo>
                    <a:lnTo>
                      <a:pt x="1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4" name="Freeform 364"/>
              <p:cNvSpPr>
                <a:spLocks/>
              </p:cNvSpPr>
              <p:nvPr/>
            </p:nvSpPr>
            <p:spPr bwMode="auto">
              <a:xfrm>
                <a:off x="4046" y="2508"/>
                <a:ext cx="225" cy="225"/>
              </a:xfrm>
              <a:custGeom>
                <a:avLst/>
                <a:gdLst>
                  <a:gd name="T0" fmla="*/ 0 w 1352"/>
                  <a:gd name="T1" fmla="*/ 1351 h 1351"/>
                  <a:gd name="T2" fmla="*/ 1351 w 1352"/>
                  <a:gd name="T3" fmla="*/ 0 h 1351"/>
                  <a:gd name="T4" fmla="*/ 1352 w 1352"/>
                  <a:gd name="T5" fmla="*/ 0 h 1351"/>
                </a:gdLst>
                <a:ahLst/>
                <a:cxnLst>
                  <a:cxn ang="0">
                    <a:pos x="T0" y="T1"/>
                  </a:cxn>
                  <a:cxn ang="0">
                    <a:pos x="T2" y="T3"/>
                  </a:cxn>
                  <a:cxn ang="0">
                    <a:pos x="T4" y="T5"/>
                  </a:cxn>
                </a:cxnLst>
                <a:rect l="0" t="0" r="r" b="b"/>
                <a:pathLst>
                  <a:path w="1352" h="1351">
                    <a:moveTo>
                      <a:pt x="0" y="1351"/>
                    </a:moveTo>
                    <a:lnTo>
                      <a:pt x="1351" y="0"/>
                    </a:lnTo>
                    <a:lnTo>
                      <a:pt x="135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5" name="Freeform 365"/>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6" name="Freeform 366"/>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7" name="Freeform 367"/>
              <p:cNvSpPr>
                <a:spLocks/>
              </p:cNvSpPr>
              <p:nvPr/>
            </p:nvSpPr>
            <p:spPr bwMode="auto">
              <a:xfrm>
                <a:off x="4023" y="2736"/>
                <a:ext cx="54" cy="54"/>
              </a:xfrm>
              <a:custGeom>
                <a:avLst/>
                <a:gdLst>
                  <a:gd name="T0" fmla="*/ 0 w 322"/>
                  <a:gd name="T1" fmla="*/ 321 h 321"/>
                  <a:gd name="T2" fmla="*/ 321 w 322"/>
                  <a:gd name="T3" fmla="*/ 0 h 321"/>
                  <a:gd name="T4" fmla="*/ 322 w 322"/>
                  <a:gd name="T5" fmla="*/ 0 h 321"/>
                </a:gdLst>
                <a:ahLst/>
                <a:cxnLst>
                  <a:cxn ang="0">
                    <a:pos x="T0" y="T1"/>
                  </a:cxn>
                  <a:cxn ang="0">
                    <a:pos x="T2" y="T3"/>
                  </a:cxn>
                  <a:cxn ang="0">
                    <a:pos x="T4" y="T5"/>
                  </a:cxn>
                </a:cxnLst>
                <a:rect l="0" t="0" r="r" b="b"/>
                <a:pathLst>
                  <a:path w="322" h="321">
                    <a:moveTo>
                      <a:pt x="0" y="321"/>
                    </a:moveTo>
                    <a:lnTo>
                      <a:pt x="321" y="0"/>
                    </a:lnTo>
                    <a:lnTo>
                      <a:pt x="3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8" name="Freeform 368"/>
              <p:cNvSpPr>
                <a:spLocks/>
              </p:cNvSpPr>
              <p:nvPr/>
            </p:nvSpPr>
            <p:spPr bwMode="auto">
              <a:xfrm>
                <a:off x="4077" y="2530"/>
                <a:ext cx="206" cy="206"/>
              </a:xfrm>
              <a:custGeom>
                <a:avLst/>
                <a:gdLst>
                  <a:gd name="T0" fmla="*/ 0 w 1240"/>
                  <a:gd name="T1" fmla="*/ 1240 h 1240"/>
                  <a:gd name="T2" fmla="*/ 1239 w 1240"/>
                  <a:gd name="T3" fmla="*/ 0 h 1240"/>
                  <a:gd name="T4" fmla="*/ 1240 w 1240"/>
                  <a:gd name="T5" fmla="*/ 0 h 1240"/>
                </a:gdLst>
                <a:ahLst/>
                <a:cxnLst>
                  <a:cxn ang="0">
                    <a:pos x="T0" y="T1"/>
                  </a:cxn>
                  <a:cxn ang="0">
                    <a:pos x="T2" y="T3"/>
                  </a:cxn>
                  <a:cxn ang="0">
                    <a:pos x="T4" y="T5"/>
                  </a:cxn>
                </a:cxnLst>
                <a:rect l="0" t="0" r="r" b="b"/>
                <a:pathLst>
                  <a:path w="1240" h="1240">
                    <a:moveTo>
                      <a:pt x="0" y="1240"/>
                    </a:moveTo>
                    <a:lnTo>
                      <a:pt x="1239" y="0"/>
                    </a:lnTo>
                    <a:lnTo>
                      <a:pt x="124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29" name="Freeform 369"/>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0" name="Freeform 370"/>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1" name="Freeform 371"/>
              <p:cNvSpPr>
                <a:spLocks/>
              </p:cNvSpPr>
              <p:nvPr/>
            </p:nvSpPr>
            <p:spPr bwMode="auto">
              <a:xfrm>
                <a:off x="4023" y="2740"/>
                <a:ext cx="84" cy="84"/>
              </a:xfrm>
              <a:custGeom>
                <a:avLst/>
                <a:gdLst>
                  <a:gd name="T0" fmla="*/ 0 w 504"/>
                  <a:gd name="T1" fmla="*/ 504 h 504"/>
                  <a:gd name="T2" fmla="*/ 503 w 504"/>
                  <a:gd name="T3" fmla="*/ 0 h 504"/>
                  <a:gd name="T4" fmla="*/ 504 w 504"/>
                  <a:gd name="T5" fmla="*/ 0 h 504"/>
                </a:gdLst>
                <a:ahLst/>
                <a:cxnLst>
                  <a:cxn ang="0">
                    <a:pos x="T0" y="T1"/>
                  </a:cxn>
                  <a:cxn ang="0">
                    <a:pos x="T2" y="T3"/>
                  </a:cxn>
                  <a:cxn ang="0">
                    <a:pos x="T4" y="T5"/>
                  </a:cxn>
                </a:cxnLst>
                <a:rect l="0" t="0" r="r" b="b"/>
                <a:pathLst>
                  <a:path w="504" h="504">
                    <a:moveTo>
                      <a:pt x="0" y="504"/>
                    </a:moveTo>
                    <a:lnTo>
                      <a:pt x="503" y="0"/>
                    </a:lnTo>
                    <a:lnTo>
                      <a:pt x="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2" name="Freeform 372"/>
              <p:cNvSpPr>
                <a:spLocks/>
              </p:cNvSpPr>
              <p:nvPr/>
            </p:nvSpPr>
            <p:spPr bwMode="auto">
              <a:xfrm>
                <a:off x="4107" y="2551"/>
                <a:ext cx="189" cy="189"/>
              </a:xfrm>
              <a:custGeom>
                <a:avLst/>
                <a:gdLst>
                  <a:gd name="T0" fmla="*/ 0 w 1130"/>
                  <a:gd name="T1" fmla="*/ 1131 h 1131"/>
                  <a:gd name="T2" fmla="*/ 1129 w 1130"/>
                  <a:gd name="T3" fmla="*/ 0 h 1131"/>
                  <a:gd name="T4" fmla="*/ 1130 w 1130"/>
                  <a:gd name="T5" fmla="*/ 0 h 1131"/>
                </a:gdLst>
                <a:ahLst/>
                <a:cxnLst>
                  <a:cxn ang="0">
                    <a:pos x="T0" y="T1"/>
                  </a:cxn>
                  <a:cxn ang="0">
                    <a:pos x="T2" y="T3"/>
                  </a:cxn>
                  <a:cxn ang="0">
                    <a:pos x="T4" y="T5"/>
                  </a:cxn>
                </a:cxnLst>
                <a:rect l="0" t="0" r="r" b="b"/>
                <a:pathLst>
                  <a:path w="1130" h="1131">
                    <a:moveTo>
                      <a:pt x="0" y="1131"/>
                    </a:moveTo>
                    <a:lnTo>
                      <a:pt x="1129" y="0"/>
                    </a:lnTo>
                    <a:lnTo>
                      <a:pt x="11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3" name="Freeform 373"/>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4" name="Freeform 374"/>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5" name="Freeform 375"/>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6" name="Freeform 376"/>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7" name="Freeform 377"/>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8" name="Freeform 378"/>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39" name="Freeform 379"/>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0" name="Freeform 380"/>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1" name="Freeform 381"/>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2" name="Freeform 382"/>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3" name="Freeform 383"/>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4" name="Freeform 384"/>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5" name="Freeform 385"/>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6" name="Freeform 386"/>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7" name="Freeform 387"/>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8" name="Freeform 388"/>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49" name="Freeform 389"/>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0" name="Freeform 390"/>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6951" name="Freeform 391"/>
            <p:cNvSpPr>
              <a:spLocks/>
            </p:cNvSpPr>
            <p:nvPr/>
          </p:nvSpPr>
          <p:spPr bwMode="auto">
            <a:xfrm>
              <a:off x="3928" y="3141"/>
              <a:ext cx="124" cy="124"/>
            </a:xfrm>
            <a:custGeom>
              <a:avLst/>
              <a:gdLst>
                <a:gd name="T0" fmla="*/ 0 w 742"/>
                <a:gd name="T1" fmla="*/ 741 h 741"/>
                <a:gd name="T2" fmla="*/ 741 w 742"/>
                <a:gd name="T3" fmla="*/ 0 h 741"/>
                <a:gd name="T4" fmla="*/ 742 w 742"/>
                <a:gd name="T5" fmla="*/ 0 h 741"/>
              </a:gdLst>
              <a:ahLst/>
              <a:cxnLst>
                <a:cxn ang="0">
                  <a:pos x="T0" y="T1"/>
                </a:cxn>
                <a:cxn ang="0">
                  <a:pos x="T2" y="T3"/>
                </a:cxn>
                <a:cxn ang="0">
                  <a:pos x="T4" y="T5"/>
                </a:cxn>
              </a:cxnLst>
              <a:rect l="0" t="0" r="r" b="b"/>
              <a:pathLst>
                <a:path w="742" h="741">
                  <a:moveTo>
                    <a:pt x="0" y="741"/>
                  </a:moveTo>
                  <a:lnTo>
                    <a:pt x="741" y="0"/>
                  </a:lnTo>
                  <a:lnTo>
                    <a:pt x="7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2" name="Freeform 392"/>
            <p:cNvSpPr>
              <a:spLocks/>
            </p:cNvSpPr>
            <p:nvPr/>
          </p:nvSpPr>
          <p:spPr bwMode="auto">
            <a:xfrm>
              <a:off x="4052" y="3067"/>
              <a:ext cx="74" cy="74"/>
            </a:xfrm>
            <a:custGeom>
              <a:avLst/>
              <a:gdLst>
                <a:gd name="T0" fmla="*/ 0 w 446"/>
                <a:gd name="T1" fmla="*/ 446 h 446"/>
                <a:gd name="T2" fmla="*/ 445 w 446"/>
                <a:gd name="T3" fmla="*/ 0 h 446"/>
                <a:gd name="T4" fmla="*/ 446 w 446"/>
                <a:gd name="T5" fmla="*/ 0 h 446"/>
              </a:gdLst>
              <a:ahLst/>
              <a:cxnLst>
                <a:cxn ang="0">
                  <a:pos x="T0" y="T1"/>
                </a:cxn>
                <a:cxn ang="0">
                  <a:pos x="T2" y="T3"/>
                </a:cxn>
                <a:cxn ang="0">
                  <a:pos x="T4" y="T5"/>
                </a:cxn>
              </a:cxnLst>
              <a:rect l="0" t="0" r="r" b="b"/>
              <a:pathLst>
                <a:path w="446" h="446">
                  <a:moveTo>
                    <a:pt x="0" y="446"/>
                  </a:moveTo>
                  <a:lnTo>
                    <a:pt x="445" y="0"/>
                  </a:lnTo>
                  <a:lnTo>
                    <a:pt x="4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3" name="Freeform 393"/>
            <p:cNvSpPr>
              <a:spLocks/>
            </p:cNvSpPr>
            <p:nvPr/>
          </p:nvSpPr>
          <p:spPr bwMode="auto">
            <a:xfrm>
              <a:off x="3954" y="3149"/>
              <a:ext cx="124" cy="124"/>
            </a:xfrm>
            <a:custGeom>
              <a:avLst/>
              <a:gdLst>
                <a:gd name="T0" fmla="*/ 0 w 743"/>
                <a:gd name="T1" fmla="*/ 741 h 741"/>
                <a:gd name="T2" fmla="*/ 742 w 743"/>
                <a:gd name="T3" fmla="*/ 0 h 741"/>
                <a:gd name="T4" fmla="*/ 743 w 743"/>
                <a:gd name="T5" fmla="*/ 0 h 741"/>
              </a:gdLst>
              <a:ahLst/>
              <a:cxnLst>
                <a:cxn ang="0">
                  <a:pos x="T0" y="T1"/>
                </a:cxn>
                <a:cxn ang="0">
                  <a:pos x="T2" y="T3"/>
                </a:cxn>
                <a:cxn ang="0">
                  <a:pos x="T4" y="T5"/>
                </a:cxn>
              </a:cxnLst>
              <a:rect l="0" t="0" r="r" b="b"/>
              <a:pathLst>
                <a:path w="743" h="741">
                  <a:moveTo>
                    <a:pt x="0" y="741"/>
                  </a:moveTo>
                  <a:lnTo>
                    <a:pt x="742" y="0"/>
                  </a:lnTo>
                  <a:lnTo>
                    <a:pt x="7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4" name="Freeform 394"/>
            <p:cNvSpPr>
              <a:spLocks/>
            </p:cNvSpPr>
            <p:nvPr/>
          </p:nvSpPr>
          <p:spPr bwMode="auto">
            <a:xfrm>
              <a:off x="4078" y="3094"/>
              <a:ext cx="55" cy="55"/>
            </a:xfrm>
            <a:custGeom>
              <a:avLst/>
              <a:gdLst>
                <a:gd name="T0" fmla="*/ 0 w 327"/>
                <a:gd name="T1" fmla="*/ 328 h 328"/>
                <a:gd name="T2" fmla="*/ 326 w 327"/>
                <a:gd name="T3" fmla="*/ 0 h 328"/>
                <a:gd name="T4" fmla="*/ 327 w 327"/>
                <a:gd name="T5" fmla="*/ 0 h 328"/>
              </a:gdLst>
              <a:ahLst/>
              <a:cxnLst>
                <a:cxn ang="0">
                  <a:pos x="T0" y="T1"/>
                </a:cxn>
                <a:cxn ang="0">
                  <a:pos x="T2" y="T3"/>
                </a:cxn>
                <a:cxn ang="0">
                  <a:pos x="T4" y="T5"/>
                </a:cxn>
              </a:cxnLst>
              <a:rect l="0" t="0" r="r" b="b"/>
              <a:pathLst>
                <a:path w="327" h="328">
                  <a:moveTo>
                    <a:pt x="0" y="328"/>
                  </a:moveTo>
                  <a:lnTo>
                    <a:pt x="326" y="0"/>
                  </a:lnTo>
                  <a:lnTo>
                    <a:pt x="3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5" name="Freeform 395"/>
            <p:cNvSpPr>
              <a:spLocks/>
            </p:cNvSpPr>
            <p:nvPr/>
          </p:nvSpPr>
          <p:spPr bwMode="auto">
            <a:xfrm>
              <a:off x="3981" y="3158"/>
              <a:ext cx="122" cy="122"/>
            </a:xfrm>
            <a:custGeom>
              <a:avLst/>
              <a:gdLst>
                <a:gd name="T0" fmla="*/ 0 w 738"/>
                <a:gd name="T1" fmla="*/ 737 h 737"/>
                <a:gd name="T2" fmla="*/ 737 w 738"/>
                <a:gd name="T3" fmla="*/ 0 h 737"/>
                <a:gd name="T4" fmla="*/ 738 w 738"/>
                <a:gd name="T5" fmla="*/ 0 h 737"/>
              </a:gdLst>
              <a:ahLst/>
              <a:cxnLst>
                <a:cxn ang="0">
                  <a:pos x="T0" y="T1"/>
                </a:cxn>
                <a:cxn ang="0">
                  <a:pos x="T2" y="T3"/>
                </a:cxn>
                <a:cxn ang="0">
                  <a:pos x="T4" y="T5"/>
                </a:cxn>
              </a:cxnLst>
              <a:rect l="0" t="0" r="r" b="b"/>
              <a:pathLst>
                <a:path w="738" h="737">
                  <a:moveTo>
                    <a:pt x="0" y="737"/>
                  </a:moveTo>
                  <a:lnTo>
                    <a:pt x="737" y="0"/>
                  </a:lnTo>
                  <a:lnTo>
                    <a:pt x="7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6" name="Freeform 396"/>
            <p:cNvSpPr>
              <a:spLocks/>
            </p:cNvSpPr>
            <p:nvPr/>
          </p:nvSpPr>
          <p:spPr bwMode="auto">
            <a:xfrm>
              <a:off x="4103" y="3123"/>
              <a:ext cx="35" cy="35"/>
            </a:xfrm>
            <a:custGeom>
              <a:avLst/>
              <a:gdLst>
                <a:gd name="T0" fmla="*/ 0 w 207"/>
                <a:gd name="T1" fmla="*/ 207 h 207"/>
                <a:gd name="T2" fmla="*/ 206 w 207"/>
                <a:gd name="T3" fmla="*/ 0 h 207"/>
                <a:gd name="T4" fmla="*/ 207 w 207"/>
                <a:gd name="T5" fmla="*/ 0 h 207"/>
              </a:gdLst>
              <a:ahLst/>
              <a:cxnLst>
                <a:cxn ang="0">
                  <a:pos x="T0" y="T1"/>
                </a:cxn>
                <a:cxn ang="0">
                  <a:pos x="T2" y="T3"/>
                </a:cxn>
                <a:cxn ang="0">
                  <a:pos x="T4" y="T5"/>
                </a:cxn>
              </a:cxnLst>
              <a:rect l="0" t="0" r="r" b="b"/>
              <a:pathLst>
                <a:path w="207" h="207">
                  <a:moveTo>
                    <a:pt x="0" y="207"/>
                  </a:moveTo>
                  <a:lnTo>
                    <a:pt x="206" y="0"/>
                  </a:lnTo>
                  <a:lnTo>
                    <a:pt x="2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7" name="Freeform 397"/>
            <p:cNvSpPr>
              <a:spLocks/>
            </p:cNvSpPr>
            <p:nvPr/>
          </p:nvSpPr>
          <p:spPr bwMode="auto">
            <a:xfrm>
              <a:off x="4007" y="3167"/>
              <a:ext cx="121" cy="121"/>
            </a:xfrm>
            <a:custGeom>
              <a:avLst/>
              <a:gdLst>
                <a:gd name="T0" fmla="*/ 0 w 729"/>
                <a:gd name="T1" fmla="*/ 728 h 728"/>
                <a:gd name="T2" fmla="*/ 728 w 729"/>
                <a:gd name="T3" fmla="*/ 0 h 728"/>
                <a:gd name="T4" fmla="*/ 729 w 729"/>
                <a:gd name="T5" fmla="*/ 0 h 728"/>
              </a:gdLst>
              <a:ahLst/>
              <a:cxnLst>
                <a:cxn ang="0">
                  <a:pos x="T0" y="T1"/>
                </a:cxn>
                <a:cxn ang="0">
                  <a:pos x="T2" y="T3"/>
                </a:cxn>
                <a:cxn ang="0">
                  <a:pos x="T4" y="T5"/>
                </a:cxn>
              </a:cxnLst>
              <a:rect l="0" t="0" r="r" b="b"/>
              <a:pathLst>
                <a:path w="729" h="728">
                  <a:moveTo>
                    <a:pt x="0" y="728"/>
                  </a:moveTo>
                  <a:lnTo>
                    <a:pt x="728" y="0"/>
                  </a:lnTo>
                  <a:lnTo>
                    <a:pt x="72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8" name="Freeform 398"/>
            <p:cNvSpPr>
              <a:spLocks/>
            </p:cNvSpPr>
            <p:nvPr/>
          </p:nvSpPr>
          <p:spPr bwMode="auto">
            <a:xfrm>
              <a:off x="4128" y="3153"/>
              <a:ext cx="14" cy="14"/>
            </a:xfrm>
            <a:custGeom>
              <a:avLst/>
              <a:gdLst>
                <a:gd name="T0" fmla="*/ 0 w 87"/>
                <a:gd name="T1" fmla="*/ 85 h 85"/>
                <a:gd name="T2" fmla="*/ 86 w 87"/>
                <a:gd name="T3" fmla="*/ 0 h 85"/>
                <a:gd name="T4" fmla="*/ 87 w 87"/>
                <a:gd name="T5" fmla="*/ 0 h 85"/>
              </a:gdLst>
              <a:ahLst/>
              <a:cxnLst>
                <a:cxn ang="0">
                  <a:pos x="T0" y="T1"/>
                </a:cxn>
                <a:cxn ang="0">
                  <a:pos x="T2" y="T3"/>
                </a:cxn>
                <a:cxn ang="0">
                  <a:pos x="T4" y="T5"/>
                </a:cxn>
              </a:cxnLst>
              <a:rect l="0" t="0" r="r" b="b"/>
              <a:pathLst>
                <a:path w="87" h="85">
                  <a:moveTo>
                    <a:pt x="0" y="85"/>
                  </a:moveTo>
                  <a:lnTo>
                    <a:pt x="86" y="0"/>
                  </a:lnTo>
                  <a:lnTo>
                    <a:pt x="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59" name="Freeform 399"/>
            <p:cNvSpPr>
              <a:spLocks/>
            </p:cNvSpPr>
            <p:nvPr/>
          </p:nvSpPr>
          <p:spPr bwMode="auto">
            <a:xfrm>
              <a:off x="4033" y="3183"/>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0" name="Freeform 400"/>
            <p:cNvSpPr>
              <a:spLocks/>
            </p:cNvSpPr>
            <p:nvPr/>
          </p:nvSpPr>
          <p:spPr bwMode="auto">
            <a:xfrm>
              <a:off x="4059" y="3214"/>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1" name="Freeform 401"/>
            <p:cNvSpPr>
              <a:spLocks/>
            </p:cNvSpPr>
            <p:nvPr/>
          </p:nvSpPr>
          <p:spPr bwMode="auto">
            <a:xfrm>
              <a:off x="4085" y="3244"/>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2" name="Freeform 402"/>
            <p:cNvSpPr>
              <a:spLocks/>
            </p:cNvSpPr>
            <p:nvPr/>
          </p:nvSpPr>
          <p:spPr bwMode="auto">
            <a:xfrm>
              <a:off x="4111" y="3275"/>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3" name="Freeform 403"/>
            <p:cNvSpPr>
              <a:spLocks/>
            </p:cNvSpPr>
            <p:nvPr/>
          </p:nvSpPr>
          <p:spPr bwMode="auto">
            <a:xfrm>
              <a:off x="4137" y="3305"/>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4" name="Freeform 404"/>
            <p:cNvSpPr>
              <a:spLocks/>
            </p:cNvSpPr>
            <p:nvPr/>
          </p:nvSpPr>
          <p:spPr bwMode="auto">
            <a:xfrm>
              <a:off x="4163" y="3335"/>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5" name="Freeform 405"/>
            <p:cNvSpPr>
              <a:spLocks/>
            </p:cNvSpPr>
            <p:nvPr/>
          </p:nvSpPr>
          <p:spPr bwMode="auto">
            <a:xfrm>
              <a:off x="3046" y="3227"/>
              <a:ext cx="1180" cy="181"/>
            </a:xfrm>
            <a:custGeom>
              <a:avLst/>
              <a:gdLst>
                <a:gd name="T0" fmla="*/ 0 w 7811"/>
                <a:gd name="T1" fmla="*/ 0 h 1154"/>
                <a:gd name="T2" fmla="*/ 63 w 7811"/>
                <a:gd name="T3" fmla="*/ 197 h 1154"/>
                <a:gd name="T4" fmla="*/ 255 w 7811"/>
                <a:gd name="T5" fmla="*/ 389 h 1154"/>
                <a:gd name="T6" fmla="*/ 572 w 7811"/>
                <a:gd name="T7" fmla="*/ 571 h 1154"/>
                <a:gd name="T8" fmla="*/ 1003 w 7811"/>
                <a:gd name="T9" fmla="*/ 738 h 1154"/>
                <a:gd name="T10" fmla="*/ 1532 w 7811"/>
                <a:gd name="T11" fmla="*/ 882 h 1154"/>
                <a:gd name="T12" fmla="*/ 2142 w 7811"/>
                <a:gd name="T13" fmla="*/ 999 h 1154"/>
                <a:gd name="T14" fmla="*/ 2813 w 7811"/>
                <a:gd name="T15" fmla="*/ 1086 h 1154"/>
                <a:gd name="T16" fmla="*/ 3521 w 7811"/>
                <a:gd name="T17" fmla="*/ 1138 h 1154"/>
                <a:gd name="T18" fmla="*/ 4241 w 7811"/>
                <a:gd name="T19" fmla="*/ 1154 h 1154"/>
                <a:gd name="T20" fmla="*/ 4950 w 7811"/>
                <a:gd name="T21" fmla="*/ 1136 h 1154"/>
                <a:gd name="T22" fmla="*/ 5623 w 7811"/>
                <a:gd name="T23" fmla="*/ 1080 h 1154"/>
                <a:gd name="T24" fmla="*/ 6238 w 7811"/>
                <a:gd name="T25" fmla="*/ 992 h 1154"/>
                <a:gd name="T26" fmla="*/ 6774 w 7811"/>
                <a:gd name="T27" fmla="*/ 874 h 1154"/>
                <a:gd name="T28" fmla="*/ 7212 w 7811"/>
                <a:gd name="T29" fmla="*/ 728 h 1154"/>
                <a:gd name="T30" fmla="*/ 7537 w 7811"/>
                <a:gd name="T31" fmla="*/ 560 h 1154"/>
                <a:gd name="T32" fmla="*/ 7739 w 7811"/>
                <a:gd name="T33" fmla="*/ 377 h 1154"/>
                <a:gd name="T34" fmla="*/ 7810 w 7811"/>
                <a:gd name="T35" fmla="*/ 183 h 1154"/>
                <a:gd name="T36" fmla="*/ 7811 w 7811"/>
                <a:gd name="T37" fmla="*/ 183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11" h="1154">
                  <a:moveTo>
                    <a:pt x="0" y="0"/>
                  </a:moveTo>
                  <a:lnTo>
                    <a:pt x="63" y="197"/>
                  </a:lnTo>
                  <a:lnTo>
                    <a:pt x="255" y="389"/>
                  </a:lnTo>
                  <a:lnTo>
                    <a:pt x="572" y="571"/>
                  </a:lnTo>
                  <a:lnTo>
                    <a:pt x="1003" y="738"/>
                  </a:lnTo>
                  <a:lnTo>
                    <a:pt x="1532" y="882"/>
                  </a:lnTo>
                  <a:lnTo>
                    <a:pt x="2142" y="999"/>
                  </a:lnTo>
                  <a:lnTo>
                    <a:pt x="2813" y="1086"/>
                  </a:lnTo>
                  <a:lnTo>
                    <a:pt x="3521" y="1138"/>
                  </a:lnTo>
                  <a:lnTo>
                    <a:pt x="4241" y="1154"/>
                  </a:lnTo>
                  <a:lnTo>
                    <a:pt x="4950" y="1136"/>
                  </a:lnTo>
                  <a:lnTo>
                    <a:pt x="5623" y="1080"/>
                  </a:lnTo>
                  <a:lnTo>
                    <a:pt x="6238" y="992"/>
                  </a:lnTo>
                  <a:lnTo>
                    <a:pt x="6774" y="874"/>
                  </a:lnTo>
                  <a:lnTo>
                    <a:pt x="7212" y="728"/>
                  </a:lnTo>
                  <a:lnTo>
                    <a:pt x="7537" y="560"/>
                  </a:lnTo>
                  <a:lnTo>
                    <a:pt x="7739" y="377"/>
                  </a:lnTo>
                  <a:lnTo>
                    <a:pt x="7810" y="183"/>
                  </a:lnTo>
                  <a:lnTo>
                    <a:pt x="7811" y="18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66" name="Arc 406"/>
            <p:cNvSpPr>
              <a:spLocks/>
            </p:cNvSpPr>
            <p:nvPr/>
          </p:nvSpPr>
          <p:spPr bwMode="auto">
            <a:xfrm rot="-11324769">
              <a:off x="3552" y="2351"/>
              <a:ext cx="80" cy="81"/>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66967" name="Line 407"/>
            <p:cNvSpPr>
              <a:spLocks noChangeShapeType="1"/>
            </p:cNvSpPr>
            <p:nvPr/>
          </p:nvSpPr>
          <p:spPr bwMode="auto">
            <a:xfrm flipH="1">
              <a:off x="3781" y="2057"/>
              <a:ext cx="252" cy="108"/>
            </a:xfrm>
            <a:prstGeom prst="line">
              <a:avLst/>
            </a:prstGeom>
            <a:noFill/>
            <a:ln w="952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6968" name="Line 408"/>
            <p:cNvSpPr>
              <a:spLocks noChangeShapeType="1"/>
            </p:cNvSpPr>
            <p:nvPr/>
          </p:nvSpPr>
          <p:spPr bwMode="auto">
            <a:xfrm>
              <a:off x="4033" y="2057"/>
              <a:ext cx="2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6969" name="Text Box 409"/>
            <p:cNvSpPr txBox="1">
              <a:spLocks noChangeArrowheads="1"/>
            </p:cNvSpPr>
            <p:nvPr/>
          </p:nvSpPr>
          <p:spPr bwMode="auto">
            <a:xfrm>
              <a:off x="4208" y="1752"/>
              <a:ext cx="985"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l-GR" sz="3600">
                  <a:solidFill>
                    <a:schemeClr val="tx2"/>
                  </a:solidFill>
                  <a:effectLst/>
                  <a:cs typeface="Times New Roman" pitchFamily="18" charset="0"/>
                </a:rPr>
                <a:t>α</a:t>
              </a:r>
              <a:r>
                <a:rPr lang="en-US" sz="3600">
                  <a:solidFill>
                    <a:schemeClr val="tx2"/>
                  </a:solidFill>
                  <a:effectLst/>
                </a:rPr>
                <a:t> = 0</a:t>
              </a:r>
              <a:endParaRPr lang="el-GR" sz="3600">
                <a:solidFill>
                  <a:schemeClr val="tx2"/>
                </a:solidFill>
                <a:effectLst/>
              </a:endParaRPr>
            </a:p>
          </p:txBody>
        </p:sp>
        <p:sp>
          <p:nvSpPr>
            <p:cNvPr id="66970" name="Text Box 410"/>
            <p:cNvSpPr txBox="1">
              <a:spLocks noChangeArrowheads="1"/>
            </p:cNvSpPr>
            <p:nvPr/>
          </p:nvSpPr>
          <p:spPr bwMode="auto">
            <a:xfrm>
              <a:off x="3399" y="2297"/>
              <a:ext cx="313"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2000">
                  <a:solidFill>
                    <a:schemeClr val="tx2"/>
                  </a:solidFill>
                  <a:effectLst/>
                </a:rPr>
                <a:t>θ</a:t>
              </a:r>
            </a:p>
          </p:txBody>
        </p:sp>
        <p:sp>
          <p:nvSpPr>
            <p:cNvPr id="66971" name="Freeform 411"/>
            <p:cNvSpPr>
              <a:spLocks/>
            </p:cNvSpPr>
            <p:nvPr/>
          </p:nvSpPr>
          <p:spPr bwMode="auto">
            <a:xfrm>
              <a:off x="3379" y="1797"/>
              <a:ext cx="796" cy="2210"/>
            </a:xfrm>
            <a:custGeom>
              <a:avLst/>
              <a:gdLst>
                <a:gd name="T0" fmla="*/ 72 w 3060"/>
                <a:gd name="T1" fmla="*/ 8172 h 11412"/>
                <a:gd name="T2" fmla="*/ 3060 w 3060"/>
                <a:gd name="T3" fmla="*/ 11412 h 11412"/>
                <a:gd name="T4" fmla="*/ 3060 w 3060"/>
                <a:gd name="T5" fmla="*/ 2628 h 11412"/>
                <a:gd name="T6" fmla="*/ 0 w 3060"/>
                <a:gd name="T7" fmla="*/ 0 h 11412"/>
                <a:gd name="T8" fmla="*/ 72 w 3060"/>
                <a:gd name="T9" fmla="*/ 8172 h 11412"/>
                <a:gd name="T10" fmla="*/ 74 w 3060"/>
                <a:gd name="T11" fmla="*/ 8172 h 11412"/>
              </a:gdLst>
              <a:ahLst/>
              <a:cxnLst>
                <a:cxn ang="0">
                  <a:pos x="T0" y="T1"/>
                </a:cxn>
                <a:cxn ang="0">
                  <a:pos x="T2" y="T3"/>
                </a:cxn>
                <a:cxn ang="0">
                  <a:pos x="T4" y="T5"/>
                </a:cxn>
                <a:cxn ang="0">
                  <a:pos x="T6" y="T7"/>
                </a:cxn>
                <a:cxn ang="0">
                  <a:pos x="T8" y="T9"/>
                </a:cxn>
                <a:cxn ang="0">
                  <a:pos x="T10" y="T11"/>
                </a:cxn>
              </a:cxnLst>
              <a:rect l="0" t="0" r="r" b="b"/>
              <a:pathLst>
                <a:path w="3060" h="11412">
                  <a:moveTo>
                    <a:pt x="72" y="8172"/>
                  </a:moveTo>
                  <a:lnTo>
                    <a:pt x="3060" y="11412"/>
                  </a:lnTo>
                  <a:lnTo>
                    <a:pt x="3060" y="2628"/>
                  </a:lnTo>
                  <a:lnTo>
                    <a:pt x="0" y="0"/>
                  </a:lnTo>
                  <a:lnTo>
                    <a:pt x="72" y="8172"/>
                  </a:lnTo>
                  <a:lnTo>
                    <a:pt x="74" y="8172"/>
                  </a:lnTo>
                </a:path>
              </a:pathLst>
            </a:custGeom>
            <a:solidFill>
              <a:srgbClr val="CCFFFF"/>
            </a:solidFill>
            <a:ln w="28575" cmpd="sng">
              <a:solidFill>
                <a:schemeClr val="tx1"/>
              </a:solidFill>
              <a:prstDash val="solid"/>
              <a:round/>
              <a:headEnd/>
              <a:tailEnd/>
            </a:ln>
          </p:spPr>
          <p:txBody>
            <a:bodyPr/>
            <a:lstStyle/>
            <a:p>
              <a:endParaRPr lang="en-IN"/>
            </a:p>
          </p:txBody>
        </p:sp>
        <p:sp>
          <p:nvSpPr>
            <p:cNvPr id="66972" name="Freeform 412"/>
            <p:cNvSpPr>
              <a:spLocks/>
            </p:cNvSpPr>
            <p:nvPr/>
          </p:nvSpPr>
          <p:spPr bwMode="auto">
            <a:xfrm>
              <a:off x="3052" y="3087"/>
              <a:ext cx="1183" cy="323"/>
            </a:xfrm>
            <a:custGeom>
              <a:avLst/>
              <a:gdLst>
                <a:gd name="T0" fmla="*/ 7099 w 7100"/>
                <a:gd name="T1" fmla="*/ 1050 h 1933"/>
                <a:gd name="T2" fmla="*/ 7038 w 7100"/>
                <a:gd name="T3" fmla="*/ 865 h 1933"/>
                <a:gd name="T4" fmla="*/ 6853 w 7100"/>
                <a:gd name="T5" fmla="*/ 685 h 1933"/>
                <a:gd name="T6" fmla="*/ 6546 w 7100"/>
                <a:gd name="T7" fmla="*/ 515 h 1933"/>
                <a:gd name="T8" fmla="*/ 6132 w 7100"/>
                <a:gd name="T9" fmla="*/ 361 h 1933"/>
                <a:gd name="T10" fmla="*/ 5624 w 7100"/>
                <a:gd name="T11" fmla="*/ 229 h 1933"/>
                <a:gd name="T12" fmla="*/ 5040 w 7100"/>
                <a:gd name="T13" fmla="*/ 124 h 1933"/>
                <a:gd name="T14" fmla="*/ 4403 w 7100"/>
                <a:gd name="T15" fmla="*/ 49 h 1933"/>
                <a:gd name="T16" fmla="*/ 3735 w 7100"/>
                <a:gd name="T17" fmla="*/ 7 h 1933"/>
                <a:gd name="T18" fmla="*/ 3059 w 7100"/>
                <a:gd name="T19" fmla="*/ 0 h 1933"/>
                <a:gd name="T20" fmla="*/ 2400 w 7100"/>
                <a:gd name="T21" fmla="*/ 27 h 1933"/>
                <a:gd name="T22" fmla="*/ 1784 w 7100"/>
                <a:gd name="T23" fmla="*/ 90 h 1933"/>
                <a:gd name="T24" fmla="*/ 1231 w 7100"/>
                <a:gd name="T25" fmla="*/ 183 h 1933"/>
                <a:gd name="T26" fmla="*/ 761 w 7100"/>
                <a:gd name="T27" fmla="*/ 304 h 1933"/>
                <a:gd name="T28" fmla="*/ 391 w 7100"/>
                <a:gd name="T29" fmla="*/ 450 h 1933"/>
                <a:gd name="T30" fmla="*/ 136 w 7100"/>
                <a:gd name="T31" fmla="*/ 615 h 1933"/>
                <a:gd name="T32" fmla="*/ 4 w 7100"/>
                <a:gd name="T33" fmla="*/ 792 h 1933"/>
                <a:gd name="T34" fmla="*/ 0 w 7100"/>
                <a:gd name="T35" fmla="*/ 975 h 1933"/>
                <a:gd name="T36" fmla="*/ 124 w 7100"/>
                <a:gd name="T37" fmla="*/ 1157 h 1933"/>
                <a:gd name="T38" fmla="*/ 371 w 7100"/>
                <a:gd name="T39" fmla="*/ 1334 h 1933"/>
                <a:gd name="T40" fmla="*/ 733 w 7100"/>
                <a:gd name="T41" fmla="*/ 1497 h 1933"/>
                <a:gd name="T42" fmla="*/ 1197 w 7100"/>
                <a:gd name="T43" fmla="*/ 1641 h 1933"/>
                <a:gd name="T44" fmla="*/ 1744 w 7100"/>
                <a:gd name="T45" fmla="*/ 1759 h 1933"/>
                <a:gd name="T46" fmla="*/ 2357 w 7100"/>
                <a:gd name="T47" fmla="*/ 1851 h 1933"/>
                <a:gd name="T48" fmla="*/ 3014 w 7100"/>
                <a:gd name="T49" fmla="*/ 1909 h 1933"/>
                <a:gd name="T50" fmla="*/ 3688 w 7100"/>
                <a:gd name="T51" fmla="*/ 1933 h 1933"/>
                <a:gd name="T52" fmla="*/ 4359 w 7100"/>
                <a:gd name="T53" fmla="*/ 1923 h 1933"/>
                <a:gd name="T54" fmla="*/ 4998 w 7100"/>
                <a:gd name="T55" fmla="*/ 1878 h 1933"/>
                <a:gd name="T56" fmla="*/ 5586 w 7100"/>
                <a:gd name="T57" fmla="*/ 1800 h 1933"/>
                <a:gd name="T58" fmla="*/ 6101 w 7100"/>
                <a:gd name="T59" fmla="*/ 1692 h 1933"/>
                <a:gd name="T60" fmla="*/ 6522 w 7100"/>
                <a:gd name="T61" fmla="*/ 1558 h 1933"/>
                <a:gd name="T62" fmla="*/ 6835 w 7100"/>
                <a:gd name="T63" fmla="*/ 1402 h 1933"/>
                <a:gd name="T64" fmla="*/ 7030 w 7100"/>
                <a:gd name="T65" fmla="*/ 1231 h 1933"/>
                <a:gd name="T66" fmla="*/ 7099 w 7100"/>
                <a:gd name="T67" fmla="*/ 1050 h 1933"/>
                <a:gd name="T68" fmla="*/ 7100 w 7100"/>
                <a:gd name="T69" fmla="*/ 105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0" h="1933">
                  <a:moveTo>
                    <a:pt x="7099" y="1050"/>
                  </a:moveTo>
                  <a:lnTo>
                    <a:pt x="7038" y="865"/>
                  </a:lnTo>
                  <a:lnTo>
                    <a:pt x="6853" y="685"/>
                  </a:lnTo>
                  <a:lnTo>
                    <a:pt x="6546" y="515"/>
                  </a:lnTo>
                  <a:lnTo>
                    <a:pt x="6132" y="361"/>
                  </a:lnTo>
                  <a:lnTo>
                    <a:pt x="5624" y="229"/>
                  </a:lnTo>
                  <a:lnTo>
                    <a:pt x="5040" y="124"/>
                  </a:lnTo>
                  <a:lnTo>
                    <a:pt x="4403" y="49"/>
                  </a:lnTo>
                  <a:lnTo>
                    <a:pt x="3735" y="7"/>
                  </a:lnTo>
                  <a:lnTo>
                    <a:pt x="3059" y="0"/>
                  </a:lnTo>
                  <a:lnTo>
                    <a:pt x="2400" y="27"/>
                  </a:lnTo>
                  <a:lnTo>
                    <a:pt x="1784" y="90"/>
                  </a:lnTo>
                  <a:lnTo>
                    <a:pt x="1231" y="183"/>
                  </a:lnTo>
                  <a:lnTo>
                    <a:pt x="761" y="304"/>
                  </a:lnTo>
                  <a:lnTo>
                    <a:pt x="391" y="450"/>
                  </a:lnTo>
                  <a:lnTo>
                    <a:pt x="136" y="615"/>
                  </a:lnTo>
                  <a:lnTo>
                    <a:pt x="4" y="792"/>
                  </a:lnTo>
                  <a:lnTo>
                    <a:pt x="0" y="975"/>
                  </a:lnTo>
                  <a:lnTo>
                    <a:pt x="124" y="1157"/>
                  </a:lnTo>
                  <a:lnTo>
                    <a:pt x="371" y="1334"/>
                  </a:lnTo>
                  <a:lnTo>
                    <a:pt x="733" y="1497"/>
                  </a:lnTo>
                  <a:lnTo>
                    <a:pt x="1197" y="1641"/>
                  </a:lnTo>
                  <a:lnTo>
                    <a:pt x="1744" y="1759"/>
                  </a:lnTo>
                  <a:lnTo>
                    <a:pt x="2357" y="1851"/>
                  </a:lnTo>
                  <a:lnTo>
                    <a:pt x="3014" y="1909"/>
                  </a:lnTo>
                  <a:lnTo>
                    <a:pt x="3688" y="1933"/>
                  </a:lnTo>
                  <a:lnTo>
                    <a:pt x="4359" y="1923"/>
                  </a:lnTo>
                  <a:lnTo>
                    <a:pt x="4998" y="1878"/>
                  </a:lnTo>
                  <a:lnTo>
                    <a:pt x="5586" y="1800"/>
                  </a:lnTo>
                  <a:lnTo>
                    <a:pt x="6101" y="1692"/>
                  </a:lnTo>
                  <a:lnTo>
                    <a:pt x="6522" y="1558"/>
                  </a:lnTo>
                  <a:lnTo>
                    <a:pt x="6835" y="1402"/>
                  </a:lnTo>
                  <a:lnTo>
                    <a:pt x="7030" y="1231"/>
                  </a:lnTo>
                  <a:lnTo>
                    <a:pt x="7099" y="1050"/>
                  </a:lnTo>
                  <a:lnTo>
                    <a:pt x="7100" y="1050"/>
                  </a:lnTo>
                </a:path>
              </a:pathLst>
            </a:custGeom>
            <a:noFill/>
            <a:ln w="28575" cap="flat" cmpd="sng">
              <a:solidFill>
                <a:schemeClr val="tx2"/>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3" name="Freeform 413"/>
            <p:cNvSpPr>
              <a:spLocks/>
            </p:cNvSpPr>
            <p:nvPr/>
          </p:nvSpPr>
          <p:spPr bwMode="auto">
            <a:xfrm>
              <a:off x="3414" y="2197"/>
              <a:ext cx="221" cy="392"/>
            </a:xfrm>
            <a:custGeom>
              <a:avLst/>
              <a:gdLst>
                <a:gd name="T0" fmla="*/ 1326 w 1326"/>
                <a:gd name="T1" fmla="*/ 0 h 2351"/>
                <a:gd name="T2" fmla="*/ 0 w 1326"/>
                <a:gd name="T3" fmla="*/ 2351 h 2351"/>
                <a:gd name="T4" fmla="*/ 1 w 1326"/>
                <a:gd name="T5" fmla="*/ 2351 h 2351"/>
              </a:gdLst>
              <a:ahLst/>
              <a:cxnLst>
                <a:cxn ang="0">
                  <a:pos x="T0" y="T1"/>
                </a:cxn>
                <a:cxn ang="0">
                  <a:pos x="T2" y="T3"/>
                </a:cxn>
                <a:cxn ang="0">
                  <a:pos x="T4" y="T5"/>
                </a:cxn>
              </a:cxnLst>
              <a:rect l="0" t="0" r="r" b="b"/>
              <a:pathLst>
                <a:path w="1326" h="2351">
                  <a:moveTo>
                    <a:pt x="1326" y="0"/>
                  </a:moveTo>
                  <a:lnTo>
                    <a:pt x="0" y="2351"/>
                  </a:lnTo>
                  <a:lnTo>
                    <a:pt x="1" y="2351"/>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4" name="Freeform 414"/>
            <p:cNvSpPr>
              <a:spLocks/>
            </p:cNvSpPr>
            <p:nvPr/>
          </p:nvSpPr>
          <p:spPr bwMode="auto">
            <a:xfrm>
              <a:off x="3642" y="2197"/>
              <a:ext cx="161" cy="288"/>
            </a:xfrm>
            <a:custGeom>
              <a:avLst/>
              <a:gdLst>
                <a:gd name="T0" fmla="*/ 0 w 963"/>
                <a:gd name="T1" fmla="*/ 0 h 1729"/>
                <a:gd name="T2" fmla="*/ 962 w 963"/>
                <a:gd name="T3" fmla="*/ 1729 h 1729"/>
                <a:gd name="T4" fmla="*/ 963 w 963"/>
                <a:gd name="T5" fmla="*/ 1729 h 1729"/>
              </a:gdLst>
              <a:ahLst/>
              <a:cxnLst>
                <a:cxn ang="0">
                  <a:pos x="T0" y="T1"/>
                </a:cxn>
                <a:cxn ang="0">
                  <a:pos x="T2" y="T3"/>
                </a:cxn>
                <a:cxn ang="0">
                  <a:pos x="T4" y="T5"/>
                </a:cxn>
              </a:cxnLst>
              <a:rect l="0" t="0" r="r" b="b"/>
              <a:pathLst>
                <a:path w="963" h="1729">
                  <a:moveTo>
                    <a:pt x="0" y="0"/>
                  </a:moveTo>
                  <a:lnTo>
                    <a:pt x="962" y="1729"/>
                  </a:lnTo>
                  <a:lnTo>
                    <a:pt x="963" y="1729"/>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5" name="Freeform 415"/>
            <p:cNvSpPr>
              <a:spLocks/>
            </p:cNvSpPr>
            <p:nvPr/>
          </p:nvSpPr>
          <p:spPr bwMode="auto">
            <a:xfrm>
              <a:off x="4126" y="3067"/>
              <a:ext cx="109" cy="195"/>
            </a:xfrm>
            <a:custGeom>
              <a:avLst/>
              <a:gdLst>
                <a:gd name="T0" fmla="*/ 0 w 655"/>
                <a:gd name="T1" fmla="*/ 0 h 1176"/>
                <a:gd name="T2" fmla="*/ 654 w 655"/>
                <a:gd name="T3" fmla="*/ 1176 h 1176"/>
                <a:gd name="T4" fmla="*/ 655 w 655"/>
                <a:gd name="T5" fmla="*/ 1176 h 1176"/>
              </a:gdLst>
              <a:ahLst/>
              <a:cxnLst>
                <a:cxn ang="0">
                  <a:pos x="T0" y="T1"/>
                </a:cxn>
                <a:cxn ang="0">
                  <a:pos x="T2" y="T3"/>
                </a:cxn>
                <a:cxn ang="0">
                  <a:pos x="T4" y="T5"/>
                </a:cxn>
              </a:cxnLst>
              <a:rect l="0" t="0" r="r" b="b"/>
              <a:pathLst>
                <a:path w="655" h="1176">
                  <a:moveTo>
                    <a:pt x="0" y="0"/>
                  </a:moveTo>
                  <a:lnTo>
                    <a:pt x="654" y="1176"/>
                  </a:lnTo>
                  <a:lnTo>
                    <a:pt x="655" y="117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6" name="Freeform 416"/>
            <p:cNvSpPr>
              <a:spLocks/>
            </p:cNvSpPr>
            <p:nvPr/>
          </p:nvSpPr>
          <p:spPr bwMode="auto">
            <a:xfrm>
              <a:off x="3049" y="2836"/>
              <a:ext cx="225" cy="399"/>
            </a:xfrm>
            <a:custGeom>
              <a:avLst/>
              <a:gdLst>
                <a:gd name="T0" fmla="*/ 1349 w 1349"/>
                <a:gd name="T1" fmla="*/ 0 h 2391"/>
                <a:gd name="T2" fmla="*/ 0 w 1349"/>
                <a:gd name="T3" fmla="*/ 2391 h 2391"/>
                <a:gd name="T4" fmla="*/ 1 w 1349"/>
                <a:gd name="T5" fmla="*/ 2391 h 2391"/>
              </a:gdLst>
              <a:ahLst/>
              <a:cxnLst>
                <a:cxn ang="0">
                  <a:pos x="T0" y="T1"/>
                </a:cxn>
                <a:cxn ang="0">
                  <a:pos x="T2" y="T3"/>
                </a:cxn>
                <a:cxn ang="0">
                  <a:pos x="T4" y="T5"/>
                </a:cxn>
              </a:cxnLst>
              <a:rect l="0" t="0" r="r" b="b"/>
              <a:pathLst>
                <a:path w="1349" h="2391">
                  <a:moveTo>
                    <a:pt x="1349" y="0"/>
                  </a:moveTo>
                  <a:lnTo>
                    <a:pt x="0" y="2391"/>
                  </a:lnTo>
                  <a:lnTo>
                    <a:pt x="1" y="2391"/>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7" name="Freeform 417"/>
            <p:cNvSpPr>
              <a:spLocks/>
            </p:cNvSpPr>
            <p:nvPr/>
          </p:nvSpPr>
          <p:spPr bwMode="auto">
            <a:xfrm>
              <a:off x="3634" y="2165"/>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8" name="Freeform 418"/>
            <p:cNvSpPr>
              <a:spLocks/>
            </p:cNvSpPr>
            <p:nvPr/>
          </p:nvSpPr>
          <p:spPr bwMode="auto">
            <a:xfrm>
              <a:off x="3634" y="2333"/>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79" name="Freeform 419"/>
            <p:cNvSpPr>
              <a:spLocks/>
            </p:cNvSpPr>
            <p:nvPr/>
          </p:nvSpPr>
          <p:spPr bwMode="auto">
            <a:xfrm>
              <a:off x="3634" y="2381"/>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0" name="Freeform 420"/>
            <p:cNvSpPr>
              <a:spLocks/>
            </p:cNvSpPr>
            <p:nvPr/>
          </p:nvSpPr>
          <p:spPr bwMode="auto">
            <a:xfrm>
              <a:off x="3634" y="2549"/>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1" name="Freeform 421"/>
            <p:cNvSpPr>
              <a:spLocks/>
            </p:cNvSpPr>
            <p:nvPr/>
          </p:nvSpPr>
          <p:spPr bwMode="auto">
            <a:xfrm>
              <a:off x="3634" y="2597"/>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2" name="Freeform 422"/>
            <p:cNvSpPr>
              <a:spLocks/>
            </p:cNvSpPr>
            <p:nvPr/>
          </p:nvSpPr>
          <p:spPr bwMode="auto">
            <a:xfrm>
              <a:off x="3634" y="2765"/>
              <a:ext cx="1" cy="23"/>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3" name="Freeform 423"/>
            <p:cNvSpPr>
              <a:spLocks/>
            </p:cNvSpPr>
            <p:nvPr/>
          </p:nvSpPr>
          <p:spPr bwMode="auto">
            <a:xfrm>
              <a:off x="3634" y="2812"/>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4" name="Freeform 424"/>
            <p:cNvSpPr>
              <a:spLocks/>
            </p:cNvSpPr>
            <p:nvPr/>
          </p:nvSpPr>
          <p:spPr bwMode="auto">
            <a:xfrm>
              <a:off x="3634" y="2980"/>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5" name="Freeform 425"/>
            <p:cNvSpPr>
              <a:spLocks/>
            </p:cNvSpPr>
            <p:nvPr/>
          </p:nvSpPr>
          <p:spPr bwMode="auto">
            <a:xfrm>
              <a:off x="3634" y="3028"/>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6" name="Freeform 426"/>
            <p:cNvSpPr>
              <a:spLocks/>
            </p:cNvSpPr>
            <p:nvPr/>
          </p:nvSpPr>
          <p:spPr bwMode="auto">
            <a:xfrm>
              <a:off x="3634" y="3196"/>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7" name="Freeform 427"/>
            <p:cNvSpPr>
              <a:spLocks/>
            </p:cNvSpPr>
            <p:nvPr/>
          </p:nvSpPr>
          <p:spPr bwMode="auto">
            <a:xfrm>
              <a:off x="3634" y="3244"/>
              <a:ext cx="1" cy="144"/>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8" name="Freeform 428"/>
            <p:cNvSpPr>
              <a:spLocks/>
            </p:cNvSpPr>
            <p:nvPr/>
          </p:nvSpPr>
          <p:spPr bwMode="auto">
            <a:xfrm>
              <a:off x="3634" y="3412"/>
              <a:ext cx="1" cy="23"/>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89" name="Freeform 429"/>
            <p:cNvSpPr>
              <a:spLocks/>
            </p:cNvSpPr>
            <p:nvPr/>
          </p:nvSpPr>
          <p:spPr bwMode="auto">
            <a:xfrm>
              <a:off x="3634" y="4322"/>
              <a:ext cx="1" cy="144"/>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0" name="Freeform 430"/>
            <p:cNvSpPr>
              <a:spLocks/>
            </p:cNvSpPr>
            <p:nvPr/>
          </p:nvSpPr>
          <p:spPr bwMode="auto">
            <a:xfrm>
              <a:off x="3634" y="4490"/>
              <a:ext cx="1" cy="24"/>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1" name="Freeform 431"/>
            <p:cNvSpPr>
              <a:spLocks/>
            </p:cNvSpPr>
            <p:nvPr/>
          </p:nvSpPr>
          <p:spPr bwMode="auto">
            <a:xfrm>
              <a:off x="3274" y="2589"/>
              <a:ext cx="140" cy="247"/>
            </a:xfrm>
            <a:custGeom>
              <a:avLst/>
              <a:gdLst>
                <a:gd name="T0" fmla="*/ 0 w 840"/>
                <a:gd name="T1" fmla="*/ 1485 h 1485"/>
                <a:gd name="T2" fmla="*/ 839 w 840"/>
                <a:gd name="T3" fmla="*/ 0 h 1485"/>
                <a:gd name="T4" fmla="*/ 840 w 840"/>
                <a:gd name="T5" fmla="*/ 0 h 1485"/>
              </a:gdLst>
              <a:ahLst/>
              <a:cxnLst>
                <a:cxn ang="0">
                  <a:pos x="T0" y="T1"/>
                </a:cxn>
                <a:cxn ang="0">
                  <a:pos x="T2" y="T3"/>
                </a:cxn>
                <a:cxn ang="0">
                  <a:pos x="T4" y="T5"/>
                </a:cxn>
              </a:cxnLst>
              <a:rect l="0" t="0" r="r" b="b"/>
              <a:pathLst>
                <a:path w="840" h="1485">
                  <a:moveTo>
                    <a:pt x="0" y="1485"/>
                  </a:moveTo>
                  <a:lnTo>
                    <a:pt x="839" y="0"/>
                  </a:lnTo>
                  <a:lnTo>
                    <a:pt x="840"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2" name="Freeform 432"/>
            <p:cNvSpPr>
              <a:spLocks/>
            </p:cNvSpPr>
            <p:nvPr/>
          </p:nvSpPr>
          <p:spPr bwMode="auto">
            <a:xfrm>
              <a:off x="3768" y="3552"/>
              <a:ext cx="1" cy="24"/>
            </a:xfrm>
            <a:custGeom>
              <a:avLst/>
              <a:gdLst>
                <a:gd name="T0" fmla="*/ 0 w 2"/>
                <a:gd name="T1" fmla="*/ 143 h 143"/>
                <a:gd name="T2" fmla="*/ 0 w 2"/>
                <a:gd name="T3" fmla="*/ 0 h 143"/>
                <a:gd name="T4" fmla="*/ 2 w 2"/>
                <a:gd name="T5" fmla="*/ 0 h 143"/>
              </a:gdLst>
              <a:ahLst/>
              <a:cxnLst>
                <a:cxn ang="0">
                  <a:pos x="T0" y="T1"/>
                </a:cxn>
                <a:cxn ang="0">
                  <a:pos x="T2" y="T3"/>
                </a:cxn>
                <a:cxn ang="0">
                  <a:pos x="T4" y="T5"/>
                </a:cxn>
              </a:cxnLst>
              <a:rect l="0" t="0" r="r" b="b"/>
              <a:pathLst>
                <a:path w="2" h="143">
                  <a:moveTo>
                    <a:pt x="0" y="143"/>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3" name="Freeform 433"/>
            <p:cNvSpPr>
              <a:spLocks/>
            </p:cNvSpPr>
            <p:nvPr/>
          </p:nvSpPr>
          <p:spPr bwMode="auto">
            <a:xfrm>
              <a:off x="3769" y="3384"/>
              <a:ext cx="1" cy="144"/>
            </a:xfrm>
            <a:custGeom>
              <a:avLst/>
              <a:gdLst>
                <a:gd name="T0" fmla="*/ 0 w 2"/>
                <a:gd name="T1" fmla="*/ 864 h 864"/>
                <a:gd name="T2" fmla="*/ 1 w 2"/>
                <a:gd name="T3" fmla="*/ 0 h 864"/>
                <a:gd name="T4" fmla="*/ 2 w 2"/>
                <a:gd name="T5" fmla="*/ 0 h 864"/>
              </a:gdLst>
              <a:ahLst/>
              <a:cxnLst>
                <a:cxn ang="0">
                  <a:pos x="T0" y="T1"/>
                </a:cxn>
                <a:cxn ang="0">
                  <a:pos x="T2" y="T3"/>
                </a:cxn>
                <a:cxn ang="0">
                  <a:pos x="T4" y="T5"/>
                </a:cxn>
              </a:cxnLst>
              <a:rect l="0" t="0" r="r" b="b"/>
              <a:pathLst>
                <a:path w="2" h="864">
                  <a:moveTo>
                    <a:pt x="0" y="86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4" name="Freeform 434"/>
            <p:cNvSpPr>
              <a:spLocks/>
            </p:cNvSpPr>
            <p:nvPr/>
          </p:nvSpPr>
          <p:spPr bwMode="auto">
            <a:xfrm>
              <a:off x="3769" y="3337"/>
              <a:ext cx="1" cy="23"/>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5" name="Freeform 435"/>
            <p:cNvSpPr>
              <a:spLocks/>
            </p:cNvSpPr>
            <p:nvPr/>
          </p:nvSpPr>
          <p:spPr bwMode="auto">
            <a:xfrm>
              <a:off x="3769" y="3169"/>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6" name="Freeform 436"/>
            <p:cNvSpPr>
              <a:spLocks/>
            </p:cNvSpPr>
            <p:nvPr/>
          </p:nvSpPr>
          <p:spPr bwMode="auto">
            <a:xfrm>
              <a:off x="3769" y="3121"/>
              <a:ext cx="1" cy="24"/>
            </a:xfrm>
            <a:custGeom>
              <a:avLst/>
              <a:gdLst>
                <a:gd name="T0" fmla="*/ 0 w 2"/>
                <a:gd name="T1" fmla="*/ 142 h 142"/>
                <a:gd name="T2" fmla="*/ 1 w 2"/>
                <a:gd name="T3" fmla="*/ 0 h 142"/>
                <a:gd name="T4" fmla="*/ 2 w 2"/>
                <a:gd name="T5" fmla="*/ 0 h 142"/>
              </a:gdLst>
              <a:ahLst/>
              <a:cxnLst>
                <a:cxn ang="0">
                  <a:pos x="T0" y="T1"/>
                </a:cxn>
                <a:cxn ang="0">
                  <a:pos x="T2" y="T3"/>
                </a:cxn>
                <a:cxn ang="0">
                  <a:pos x="T4" y="T5"/>
                </a:cxn>
              </a:cxnLst>
              <a:rect l="0" t="0" r="r" b="b"/>
              <a:pathLst>
                <a:path w="2" h="142">
                  <a:moveTo>
                    <a:pt x="0" y="142"/>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7" name="Freeform 437"/>
            <p:cNvSpPr>
              <a:spLocks/>
            </p:cNvSpPr>
            <p:nvPr/>
          </p:nvSpPr>
          <p:spPr bwMode="auto">
            <a:xfrm>
              <a:off x="3770" y="2953"/>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8" name="Freeform 438"/>
            <p:cNvSpPr>
              <a:spLocks/>
            </p:cNvSpPr>
            <p:nvPr/>
          </p:nvSpPr>
          <p:spPr bwMode="auto">
            <a:xfrm>
              <a:off x="3770" y="2905"/>
              <a:ext cx="1" cy="24"/>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6999" name="Freeform 439"/>
            <p:cNvSpPr>
              <a:spLocks/>
            </p:cNvSpPr>
            <p:nvPr/>
          </p:nvSpPr>
          <p:spPr bwMode="auto">
            <a:xfrm>
              <a:off x="3770" y="2737"/>
              <a:ext cx="1" cy="144"/>
            </a:xfrm>
            <a:custGeom>
              <a:avLst/>
              <a:gdLst>
                <a:gd name="T0" fmla="*/ 0 w 3"/>
                <a:gd name="T1" fmla="*/ 864 h 864"/>
                <a:gd name="T2" fmla="*/ 1 w 3"/>
                <a:gd name="T3" fmla="*/ 0 h 864"/>
                <a:gd name="T4" fmla="*/ 3 w 3"/>
                <a:gd name="T5" fmla="*/ 0 h 864"/>
              </a:gdLst>
              <a:ahLst/>
              <a:cxnLst>
                <a:cxn ang="0">
                  <a:pos x="T0" y="T1"/>
                </a:cxn>
                <a:cxn ang="0">
                  <a:pos x="T2" y="T3"/>
                </a:cxn>
                <a:cxn ang="0">
                  <a:pos x="T4" y="T5"/>
                </a:cxn>
              </a:cxnLst>
              <a:rect l="0" t="0" r="r" b="b"/>
              <a:pathLst>
                <a:path w="3" h="864">
                  <a:moveTo>
                    <a:pt x="0" y="864"/>
                  </a:moveTo>
                  <a:lnTo>
                    <a:pt x="1"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0" name="Freeform 440"/>
            <p:cNvSpPr>
              <a:spLocks/>
            </p:cNvSpPr>
            <p:nvPr/>
          </p:nvSpPr>
          <p:spPr bwMode="auto">
            <a:xfrm>
              <a:off x="3770" y="2690"/>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1" name="Freeform 441"/>
            <p:cNvSpPr>
              <a:spLocks/>
            </p:cNvSpPr>
            <p:nvPr/>
          </p:nvSpPr>
          <p:spPr bwMode="auto">
            <a:xfrm>
              <a:off x="3770" y="2522"/>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2" name="Freeform 442"/>
            <p:cNvSpPr>
              <a:spLocks/>
            </p:cNvSpPr>
            <p:nvPr/>
          </p:nvSpPr>
          <p:spPr bwMode="auto">
            <a:xfrm>
              <a:off x="3771" y="2474"/>
              <a:ext cx="1" cy="24"/>
            </a:xfrm>
            <a:custGeom>
              <a:avLst/>
              <a:gdLst>
                <a:gd name="T0" fmla="*/ 0 w 2"/>
                <a:gd name="T1" fmla="*/ 144 h 144"/>
                <a:gd name="T2" fmla="*/ 1 w 2"/>
                <a:gd name="T3" fmla="*/ 0 h 144"/>
                <a:gd name="T4" fmla="*/ 2 w 2"/>
                <a:gd name="T5" fmla="*/ 0 h 144"/>
              </a:gdLst>
              <a:ahLst/>
              <a:cxnLst>
                <a:cxn ang="0">
                  <a:pos x="T0" y="T1"/>
                </a:cxn>
                <a:cxn ang="0">
                  <a:pos x="T2" y="T3"/>
                </a:cxn>
                <a:cxn ang="0">
                  <a:pos x="T4" y="T5"/>
                </a:cxn>
              </a:cxnLst>
              <a:rect l="0" t="0" r="r" b="b"/>
              <a:pathLst>
                <a:path w="2" h="144">
                  <a:moveTo>
                    <a:pt x="0" y="14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3" name="Freeform 443"/>
            <p:cNvSpPr>
              <a:spLocks/>
            </p:cNvSpPr>
            <p:nvPr/>
          </p:nvSpPr>
          <p:spPr bwMode="auto">
            <a:xfrm>
              <a:off x="3771" y="2306"/>
              <a:ext cx="1" cy="144"/>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4" name="Freeform 444"/>
            <p:cNvSpPr>
              <a:spLocks/>
            </p:cNvSpPr>
            <p:nvPr/>
          </p:nvSpPr>
          <p:spPr bwMode="auto">
            <a:xfrm>
              <a:off x="3771" y="2258"/>
              <a:ext cx="1" cy="24"/>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5" name="Freeform 445"/>
            <p:cNvSpPr>
              <a:spLocks/>
            </p:cNvSpPr>
            <p:nvPr/>
          </p:nvSpPr>
          <p:spPr bwMode="auto">
            <a:xfrm>
              <a:off x="3772" y="2057"/>
              <a:ext cx="1" cy="177"/>
            </a:xfrm>
            <a:custGeom>
              <a:avLst/>
              <a:gdLst>
                <a:gd name="T0" fmla="*/ 0 w 3"/>
                <a:gd name="T1" fmla="*/ 1065 h 1065"/>
                <a:gd name="T2" fmla="*/ 2 w 3"/>
                <a:gd name="T3" fmla="*/ 0 h 1065"/>
                <a:gd name="T4" fmla="*/ 3 w 3"/>
                <a:gd name="T5" fmla="*/ 0 h 1065"/>
              </a:gdLst>
              <a:ahLst/>
              <a:cxnLst>
                <a:cxn ang="0">
                  <a:pos x="T0" y="T1"/>
                </a:cxn>
                <a:cxn ang="0">
                  <a:pos x="T2" y="T3"/>
                </a:cxn>
                <a:cxn ang="0">
                  <a:pos x="T4" y="T5"/>
                </a:cxn>
              </a:cxnLst>
              <a:rect l="0" t="0" r="r" b="b"/>
              <a:pathLst>
                <a:path w="3" h="1065">
                  <a:moveTo>
                    <a:pt x="0" y="1065"/>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6" name="Freeform 446"/>
            <p:cNvSpPr>
              <a:spLocks/>
            </p:cNvSpPr>
            <p:nvPr/>
          </p:nvSpPr>
          <p:spPr bwMode="auto">
            <a:xfrm>
              <a:off x="3374" y="3099"/>
              <a:ext cx="792" cy="237"/>
            </a:xfrm>
            <a:custGeom>
              <a:avLst/>
              <a:gdLst>
                <a:gd name="T0" fmla="*/ 0 w 4751"/>
                <a:gd name="T1" fmla="*/ 0 h 1417"/>
                <a:gd name="T2" fmla="*/ 4750 w 4751"/>
                <a:gd name="T3" fmla="*/ 1417 h 1417"/>
                <a:gd name="T4" fmla="*/ 4751 w 4751"/>
                <a:gd name="T5" fmla="*/ 1417 h 1417"/>
              </a:gdLst>
              <a:ahLst/>
              <a:cxnLst>
                <a:cxn ang="0">
                  <a:pos x="T0" y="T1"/>
                </a:cxn>
                <a:cxn ang="0">
                  <a:pos x="T2" y="T3"/>
                </a:cxn>
                <a:cxn ang="0">
                  <a:pos x="T4" y="T5"/>
                </a:cxn>
              </a:cxnLst>
              <a:rect l="0" t="0" r="r" b="b"/>
              <a:pathLst>
                <a:path w="4751" h="1417">
                  <a:moveTo>
                    <a:pt x="0" y="0"/>
                  </a:moveTo>
                  <a:lnTo>
                    <a:pt x="4750" y="1417"/>
                  </a:lnTo>
                  <a:lnTo>
                    <a:pt x="4751" y="1417"/>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7" name="Freeform 447"/>
            <p:cNvSpPr>
              <a:spLocks/>
            </p:cNvSpPr>
            <p:nvPr/>
          </p:nvSpPr>
          <p:spPr bwMode="auto">
            <a:xfrm>
              <a:off x="3374" y="2462"/>
              <a:ext cx="406" cy="637"/>
            </a:xfrm>
            <a:custGeom>
              <a:avLst/>
              <a:gdLst>
                <a:gd name="T0" fmla="*/ 0 w 2437"/>
                <a:gd name="T1" fmla="*/ 3822 h 3822"/>
                <a:gd name="T2" fmla="*/ 59 w 2437"/>
                <a:gd name="T3" fmla="*/ 3224 h 3822"/>
                <a:gd name="T4" fmla="*/ 190 w 2437"/>
                <a:gd name="T5" fmla="*/ 2642 h 3822"/>
                <a:gd name="T6" fmla="*/ 688 w 2437"/>
                <a:gd name="T7" fmla="*/ 1554 h 3822"/>
                <a:gd name="T8" fmla="*/ 1008 w 2437"/>
                <a:gd name="T9" fmla="*/ 1053 h 3822"/>
                <a:gd name="T10" fmla="*/ 1441 w 2437"/>
                <a:gd name="T11" fmla="*/ 637 h 3822"/>
                <a:gd name="T12" fmla="*/ 1896 w 2437"/>
                <a:gd name="T13" fmla="*/ 247 h 3822"/>
                <a:gd name="T14" fmla="*/ 2152 w 2437"/>
                <a:gd name="T15" fmla="*/ 98 h 3822"/>
                <a:gd name="T16" fmla="*/ 2436 w 2437"/>
                <a:gd name="T17" fmla="*/ 0 h 3822"/>
                <a:gd name="T18" fmla="*/ 2437 w 2437"/>
                <a:gd name="T19" fmla="*/ 0 h 3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7" h="3822">
                  <a:moveTo>
                    <a:pt x="0" y="3822"/>
                  </a:moveTo>
                  <a:lnTo>
                    <a:pt x="59" y="3224"/>
                  </a:lnTo>
                  <a:lnTo>
                    <a:pt x="190" y="2642"/>
                  </a:lnTo>
                  <a:lnTo>
                    <a:pt x="688" y="1554"/>
                  </a:lnTo>
                  <a:lnTo>
                    <a:pt x="1008" y="1053"/>
                  </a:lnTo>
                  <a:lnTo>
                    <a:pt x="1441" y="637"/>
                  </a:lnTo>
                  <a:lnTo>
                    <a:pt x="1896" y="247"/>
                  </a:lnTo>
                  <a:lnTo>
                    <a:pt x="2152" y="98"/>
                  </a:lnTo>
                  <a:lnTo>
                    <a:pt x="2436" y="0"/>
                  </a:lnTo>
                  <a:lnTo>
                    <a:pt x="2437"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8" name="Freeform 448"/>
            <p:cNvSpPr>
              <a:spLocks/>
            </p:cNvSpPr>
            <p:nvPr/>
          </p:nvSpPr>
          <p:spPr bwMode="auto">
            <a:xfrm>
              <a:off x="3780" y="2462"/>
              <a:ext cx="384" cy="877"/>
            </a:xfrm>
            <a:custGeom>
              <a:avLst/>
              <a:gdLst>
                <a:gd name="T0" fmla="*/ 0 w 2306"/>
                <a:gd name="T1" fmla="*/ 0 h 5260"/>
                <a:gd name="T2" fmla="*/ 524 w 2306"/>
                <a:gd name="T3" fmla="*/ 518 h 5260"/>
                <a:gd name="T4" fmla="*/ 763 w 2306"/>
                <a:gd name="T5" fmla="*/ 794 h 5260"/>
                <a:gd name="T6" fmla="*/ 959 w 2306"/>
                <a:gd name="T7" fmla="*/ 1105 h 5260"/>
                <a:gd name="T8" fmla="*/ 1322 w 2306"/>
                <a:gd name="T9" fmla="*/ 1747 h 5260"/>
                <a:gd name="T10" fmla="*/ 1616 w 2306"/>
                <a:gd name="T11" fmla="*/ 2420 h 5260"/>
                <a:gd name="T12" fmla="*/ 1899 w 2306"/>
                <a:gd name="T13" fmla="*/ 3099 h 5260"/>
                <a:gd name="T14" fmla="*/ 2118 w 2306"/>
                <a:gd name="T15" fmla="*/ 3800 h 5260"/>
                <a:gd name="T16" fmla="*/ 2305 w 2306"/>
                <a:gd name="T17" fmla="*/ 5260 h 5260"/>
                <a:gd name="T18" fmla="*/ 2306 w 2306"/>
                <a:gd name="T19" fmla="*/ 5260 h 5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6" h="5260">
                  <a:moveTo>
                    <a:pt x="0" y="0"/>
                  </a:moveTo>
                  <a:lnTo>
                    <a:pt x="524" y="518"/>
                  </a:lnTo>
                  <a:lnTo>
                    <a:pt x="763" y="794"/>
                  </a:lnTo>
                  <a:lnTo>
                    <a:pt x="959" y="1105"/>
                  </a:lnTo>
                  <a:lnTo>
                    <a:pt x="1322" y="1747"/>
                  </a:lnTo>
                  <a:lnTo>
                    <a:pt x="1616" y="2420"/>
                  </a:lnTo>
                  <a:lnTo>
                    <a:pt x="1899" y="3099"/>
                  </a:lnTo>
                  <a:lnTo>
                    <a:pt x="2118" y="3800"/>
                  </a:lnTo>
                  <a:lnTo>
                    <a:pt x="2305" y="5260"/>
                  </a:lnTo>
                  <a:lnTo>
                    <a:pt x="2306" y="526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09" name="Freeform 449"/>
            <p:cNvSpPr>
              <a:spLocks/>
            </p:cNvSpPr>
            <p:nvPr/>
          </p:nvSpPr>
          <p:spPr bwMode="auto">
            <a:xfrm>
              <a:off x="3802" y="2485"/>
              <a:ext cx="46" cy="81"/>
            </a:xfrm>
            <a:custGeom>
              <a:avLst/>
              <a:gdLst>
                <a:gd name="T0" fmla="*/ 0 w 272"/>
                <a:gd name="T1" fmla="*/ 0 h 488"/>
                <a:gd name="T2" fmla="*/ 271 w 272"/>
                <a:gd name="T3" fmla="*/ 488 h 488"/>
                <a:gd name="T4" fmla="*/ 272 w 272"/>
                <a:gd name="T5" fmla="*/ 488 h 488"/>
              </a:gdLst>
              <a:ahLst/>
              <a:cxnLst>
                <a:cxn ang="0">
                  <a:pos x="T0" y="T1"/>
                </a:cxn>
                <a:cxn ang="0">
                  <a:pos x="T2" y="T3"/>
                </a:cxn>
                <a:cxn ang="0">
                  <a:pos x="T4" y="T5"/>
                </a:cxn>
              </a:cxnLst>
              <a:rect l="0" t="0" r="r" b="b"/>
              <a:pathLst>
                <a:path w="272" h="488">
                  <a:moveTo>
                    <a:pt x="0" y="0"/>
                  </a:moveTo>
                  <a:lnTo>
                    <a:pt x="271" y="488"/>
                  </a:lnTo>
                  <a:lnTo>
                    <a:pt x="272" y="48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0" name="Freeform 450"/>
            <p:cNvSpPr>
              <a:spLocks/>
            </p:cNvSpPr>
            <p:nvPr/>
          </p:nvSpPr>
          <p:spPr bwMode="auto">
            <a:xfrm>
              <a:off x="3871" y="2608"/>
              <a:ext cx="47" cy="8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1" name="Freeform 451"/>
            <p:cNvSpPr>
              <a:spLocks/>
            </p:cNvSpPr>
            <p:nvPr/>
          </p:nvSpPr>
          <p:spPr bwMode="auto">
            <a:xfrm>
              <a:off x="3941" y="2734"/>
              <a:ext cx="47" cy="8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2" name="Freeform 452"/>
            <p:cNvSpPr>
              <a:spLocks/>
            </p:cNvSpPr>
            <p:nvPr/>
          </p:nvSpPr>
          <p:spPr bwMode="auto">
            <a:xfrm>
              <a:off x="4011" y="2859"/>
              <a:ext cx="46" cy="84"/>
            </a:xfrm>
            <a:custGeom>
              <a:avLst/>
              <a:gdLst>
                <a:gd name="T0" fmla="*/ 0 w 280"/>
                <a:gd name="T1" fmla="*/ 0 h 503"/>
                <a:gd name="T2" fmla="*/ 279 w 280"/>
                <a:gd name="T3" fmla="*/ 503 h 503"/>
                <a:gd name="T4" fmla="*/ 280 w 280"/>
                <a:gd name="T5" fmla="*/ 503 h 503"/>
              </a:gdLst>
              <a:ahLst/>
              <a:cxnLst>
                <a:cxn ang="0">
                  <a:pos x="T0" y="T1"/>
                </a:cxn>
                <a:cxn ang="0">
                  <a:pos x="T2" y="T3"/>
                </a:cxn>
                <a:cxn ang="0">
                  <a:pos x="T4" y="T5"/>
                </a:cxn>
              </a:cxnLst>
              <a:rect l="0" t="0" r="r" b="b"/>
              <a:pathLst>
                <a:path w="280" h="503">
                  <a:moveTo>
                    <a:pt x="0" y="0"/>
                  </a:moveTo>
                  <a:lnTo>
                    <a:pt x="279" y="503"/>
                  </a:lnTo>
                  <a:lnTo>
                    <a:pt x="280" y="50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3" name="Freeform 453"/>
            <p:cNvSpPr>
              <a:spLocks/>
            </p:cNvSpPr>
            <p:nvPr/>
          </p:nvSpPr>
          <p:spPr bwMode="auto">
            <a:xfrm>
              <a:off x="4081" y="2985"/>
              <a:ext cx="45" cy="82"/>
            </a:xfrm>
            <a:custGeom>
              <a:avLst/>
              <a:gdLst>
                <a:gd name="T0" fmla="*/ 0 w 273"/>
                <a:gd name="T1" fmla="*/ 0 h 488"/>
                <a:gd name="T2" fmla="*/ 272 w 273"/>
                <a:gd name="T3" fmla="*/ 488 h 488"/>
                <a:gd name="T4" fmla="*/ 273 w 273"/>
                <a:gd name="T5" fmla="*/ 488 h 488"/>
              </a:gdLst>
              <a:ahLst/>
              <a:cxnLst>
                <a:cxn ang="0">
                  <a:pos x="T0" y="T1"/>
                </a:cxn>
                <a:cxn ang="0">
                  <a:pos x="T2" y="T3"/>
                </a:cxn>
                <a:cxn ang="0">
                  <a:pos x="T4" y="T5"/>
                </a:cxn>
              </a:cxnLst>
              <a:rect l="0" t="0" r="r" b="b"/>
              <a:pathLst>
                <a:path w="273" h="488">
                  <a:moveTo>
                    <a:pt x="0" y="0"/>
                  </a:moveTo>
                  <a:lnTo>
                    <a:pt x="272" y="488"/>
                  </a:lnTo>
                  <a:lnTo>
                    <a:pt x="273" y="4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4" name="Freeform 454"/>
            <p:cNvSpPr>
              <a:spLocks/>
            </p:cNvSpPr>
            <p:nvPr/>
          </p:nvSpPr>
          <p:spPr bwMode="auto">
            <a:xfrm>
              <a:off x="1079" y="3217"/>
              <a:ext cx="2690" cy="1015"/>
            </a:xfrm>
            <a:custGeom>
              <a:avLst/>
              <a:gdLst>
                <a:gd name="T0" fmla="*/ 16140 w 16140"/>
                <a:gd name="T1" fmla="*/ 0 h 6085"/>
                <a:gd name="T2" fmla="*/ 0 w 16140"/>
                <a:gd name="T3" fmla="*/ 6085 h 6085"/>
                <a:gd name="T4" fmla="*/ 1 w 16140"/>
                <a:gd name="T5" fmla="*/ 6085 h 6085"/>
              </a:gdLst>
              <a:ahLst/>
              <a:cxnLst>
                <a:cxn ang="0">
                  <a:pos x="T0" y="T1"/>
                </a:cxn>
                <a:cxn ang="0">
                  <a:pos x="T2" y="T3"/>
                </a:cxn>
                <a:cxn ang="0">
                  <a:pos x="T4" y="T5"/>
                </a:cxn>
              </a:cxnLst>
              <a:rect l="0" t="0" r="r" b="b"/>
              <a:pathLst>
                <a:path w="16140" h="6085">
                  <a:moveTo>
                    <a:pt x="16140" y="0"/>
                  </a:moveTo>
                  <a:lnTo>
                    <a:pt x="0" y="6085"/>
                  </a:lnTo>
                  <a:lnTo>
                    <a:pt x="1" y="6085"/>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5" name="Freeform 455"/>
            <p:cNvSpPr>
              <a:spLocks/>
            </p:cNvSpPr>
            <p:nvPr/>
          </p:nvSpPr>
          <p:spPr bwMode="auto">
            <a:xfrm>
              <a:off x="1311" y="2462"/>
              <a:ext cx="2469" cy="939"/>
            </a:xfrm>
            <a:custGeom>
              <a:avLst/>
              <a:gdLst>
                <a:gd name="T0" fmla="*/ 14811 w 14811"/>
                <a:gd name="T1" fmla="*/ 0 h 5635"/>
                <a:gd name="T2" fmla="*/ 0 w 14811"/>
                <a:gd name="T3" fmla="*/ 5635 h 5635"/>
                <a:gd name="T4" fmla="*/ 1 w 14811"/>
                <a:gd name="T5" fmla="*/ 5635 h 5635"/>
              </a:gdLst>
              <a:ahLst/>
              <a:cxnLst>
                <a:cxn ang="0">
                  <a:pos x="T0" y="T1"/>
                </a:cxn>
                <a:cxn ang="0">
                  <a:pos x="T2" y="T3"/>
                </a:cxn>
                <a:cxn ang="0">
                  <a:pos x="T4" y="T5"/>
                </a:cxn>
              </a:cxnLst>
              <a:rect l="0" t="0" r="r" b="b"/>
              <a:pathLst>
                <a:path w="14811" h="5635">
                  <a:moveTo>
                    <a:pt x="14811" y="0"/>
                  </a:moveTo>
                  <a:lnTo>
                    <a:pt x="0" y="5635"/>
                  </a:lnTo>
                  <a:lnTo>
                    <a:pt x="1" y="5635"/>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6" name="Freeform 456"/>
            <p:cNvSpPr>
              <a:spLocks/>
            </p:cNvSpPr>
            <p:nvPr/>
          </p:nvSpPr>
          <p:spPr bwMode="auto">
            <a:xfrm>
              <a:off x="1291" y="3345"/>
              <a:ext cx="73" cy="203"/>
            </a:xfrm>
            <a:custGeom>
              <a:avLst/>
              <a:gdLst>
                <a:gd name="T0" fmla="*/ 0 w 435"/>
                <a:gd name="T1" fmla="*/ 0 h 1218"/>
                <a:gd name="T2" fmla="*/ 434 w 435"/>
                <a:gd name="T3" fmla="*/ 1218 h 1218"/>
                <a:gd name="T4" fmla="*/ 435 w 435"/>
                <a:gd name="T5" fmla="*/ 1218 h 1218"/>
              </a:gdLst>
              <a:ahLst/>
              <a:cxnLst>
                <a:cxn ang="0">
                  <a:pos x="T0" y="T1"/>
                </a:cxn>
                <a:cxn ang="0">
                  <a:pos x="T2" y="T3"/>
                </a:cxn>
                <a:cxn ang="0">
                  <a:pos x="T4" y="T5"/>
                </a:cxn>
              </a:cxnLst>
              <a:rect l="0" t="0" r="r" b="b"/>
              <a:pathLst>
                <a:path w="435" h="1218">
                  <a:moveTo>
                    <a:pt x="0" y="0"/>
                  </a:moveTo>
                  <a:lnTo>
                    <a:pt x="434" y="1218"/>
                  </a:lnTo>
                  <a:lnTo>
                    <a:pt x="435" y="1218"/>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7" name="Freeform 457"/>
            <p:cNvSpPr>
              <a:spLocks/>
            </p:cNvSpPr>
            <p:nvPr/>
          </p:nvSpPr>
          <p:spPr bwMode="auto">
            <a:xfrm>
              <a:off x="1380" y="3593"/>
              <a:ext cx="16" cy="45"/>
            </a:xfrm>
            <a:custGeom>
              <a:avLst/>
              <a:gdLst>
                <a:gd name="T0" fmla="*/ 0 w 96"/>
                <a:gd name="T1" fmla="*/ 0 h 271"/>
                <a:gd name="T2" fmla="*/ 95 w 96"/>
                <a:gd name="T3" fmla="*/ 271 h 271"/>
                <a:gd name="T4" fmla="*/ 96 w 96"/>
                <a:gd name="T5" fmla="*/ 271 h 271"/>
              </a:gdLst>
              <a:ahLst/>
              <a:cxnLst>
                <a:cxn ang="0">
                  <a:pos x="T0" y="T1"/>
                </a:cxn>
                <a:cxn ang="0">
                  <a:pos x="T2" y="T3"/>
                </a:cxn>
                <a:cxn ang="0">
                  <a:pos x="T4" y="T5"/>
                </a:cxn>
              </a:cxnLst>
              <a:rect l="0" t="0" r="r" b="b"/>
              <a:pathLst>
                <a:path w="96" h="271">
                  <a:moveTo>
                    <a:pt x="0" y="0"/>
                  </a:moveTo>
                  <a:lnTo>
                    <a:pt x="95" y="271"/>
                  </a:lnTo>
                  <a:lnTo>
                    <a:pt x="96" y="271"/>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8" name="Freeform 458"/>
            <p:cNvSpPr>
              <a:spLocks/>
            </p:cNvSpPr>
            <p:nvPr/>
          </p:nvSpPr>
          <p:spPr bwMode="auto">
            <a:xfrm>
              <a:off x="1412" y="3684"/>
              <a:ext cx="80" cy="225"/>
            </a:xfrm>
            <a:custGeom>
              <a:avLst/>
              <a:gdLst>
                <a:gd name="T0" fmla="*/ 0 w 485"/>
                <a:gd name="T1" fmla="*/ 0 h 1354"/>
                <a:gd name="T2" fmla="*/ 484 w 485"/>
                <a:gd name="T3" fmla="*/ 1354 h 1354"/>
                <a:gd name="T4" fmla="*/ 485 w 485"/>
                <a:gd name="T5" fmla="*/ 1354 h 1354"/>
              </a:gdLst>
              <a:ahLst/>
              <a:cxnLst>
                <a:cxn ang="0">
                  <a:pos x="T0" y="T1"/>
                </a:cxn>
                <a:cxn ang="0">
                  <a:pos x="T2" y="T3"/>
                </a:cxn>
                <a:cxn ang="0">
                  <a:pos x="T4" y="T5"/>
                </a:cxn>
              </a:cxnLst>
              <a:rect l="0" t="0" r="r" b="b"/>
              <a:pathLst>
                <a:path w="485" h="1354">
                  <a:moveTo>
                    <a:pt x="0" y="0"/>
                  </a:moveTo>
                  <a:lnTo>
                    <a:pt x="484" y="1354"/>
                  </a:lnTo>
                  <a:lnTo>
                    <a:pt x="485" y="1354"/>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19" name="Freeform 459"/>
            <p:cNvSpPr>
              <a:spLocks/>
            </p:cNvSpPr>
            <p:nvPr/>
          </p:nvSpPr>
          <p:spPr bwMode="auto">
            <a:xfrm>
              <a:off x="1508" y="3954"/>
              <a:ext cx="17" cy="45"/>
            </a:xfrm>
            <a:custGeom>
              <a:avLst/>
              <a:gdLst>
                <a:gd name="T0" fmla="*/ 0 w 97"/>
                <a:gd name="T1" fmla="*/ 0 h 270"/>
                <a:gd name="T2" fmla="*/ 96 w 97"/>
                <a:gd name="T3" fmla="*/ 270 h 270"/>
                <a:gd name="T4" fmla="*/ 97 w 97"/>
                <a:gd name="T5" fmla="*/ 270 h 270"/>
              </a:gdLst>
              <a:ahLst/>
              <a:cxnLst>
                <a:cxn ang="0">
                  <a:pos x="T0" y="T1"/>
                </a:cxn>
                <a:cxn ang="0">
                  <a:pos x="T2" y="T3"/>
                </a:cxn>
                <a:cxn ang="0">
                  <a:pos x="T4" y="T5"/>
                </a:cxn>
              </a:cxnLst>
              <a:rect l="0" t="0" r="r" b="b"/>
              <a:pathLst>
                <a:path w="97" h="270">
                  <a:moveTo>
                    <a:pt x="0" y="0"/>
                  </a:moveTo>
                  <a:lnTo>
                    <a:pt x="96" y="270"/>
                  </a:lnTo>
                  <a:lnTo>
                    <a:pt x="97" y="27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0" name="Freeform 460"/>
            <p:cNvSpPr>
              <a:spLocks/>
            </p:cNvSpPr>
            <p:nvPr/>
          </p:nvSpPr>
          <p:spPr bwMode="auto">
            <a:xfrm>
              <a:off x="1540" y="4045"/>
              <a:ext cx="73" cy="202"/>
            </a:xfrm>
            <a:custGeom>
              <a:avLst/>
              <a:gdLst>
                <a:gd name="T0" fmla="*/ 0 w 435"/>
                <a:gd name="T1" fmla="*/ 0 h 1217"/>
                <a:gd name="T2" fmla="*/ 434 w 435"/>
                <a:gd name="T3" fmla="*/ 1217 h 1217"/>
                <a:gd name="T4" fmla="*/ 435 w 435"/>
                <a:gd name="T5" fmla="*/ 1217 h 1217"/>
              </a:gdLst>
              <a:ahLst/>
              <a:cxnLst>
                <a:cxn ang="0">
                  <a:pos x="T0" y="T1"/>
                </a:cxn>
                <a:cxn ang="0">
                  <a:pos x="T2" y="T3"/>
                </a:cxn>
                <a:cxn ang="0">
                  <a:pos x="T4" y="T5"/>
                </a:cxn>
              </a:cxnLst>
              <a:rect l="0" t="0" r="r" b="b"/>
              <a:pathLst>
                <a:path w="435" h="1217">
                  <a:moveTo>
                    <a:pt x="0" y="0"/>
                  </a:moveTo>
                  <a:lnTo>
                    <a:pt x="434" y="1217"/>
                  </a:lnTo>
                  <a:lnTo>
                    <a:pt x="435" y="1217"/>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1" name="Freeform 461"/>
            <p:cNvSpPr>
              <a:spLocks/>
            </p:cNvSpPr>
            <p:nvPr/>
          </p:nvSpPr>
          <p:spPr bwMode="auto">
            <a:xfrm>
              <a:off x="1021" y="3401"/>
              <a:ext cx="290" cy="831"/>
            </a:xfrm>
            <a:custGeom>
              <a:avLst/>
              <a:gdLst>
                <a:gd name="T0" fmla="*/ 349 w 1742"/>
                <a:gd name="T1" fmla="*/ 4981 h 4981"/>
                <a:gd name="T2" fmla="*/ 115 w 1742"/>
                <a:gd name="T3" fmla="*/ 4326 h 4981"/>
                <a:gd name="T4" fmla="*/ 0 w 1742"/>
                <a:gd name="T5" fmla="*/ 3643 h 4981"/>
                <a:gd name="T6" fmla="*/ 23 w 1742"/>
                <a:gd name="T7" fmla="*/ 2945 h 4981"/>
                <a:gd name="T8" fmla="*/ 168 w 1742"/>
                <a:gd name="T9" fmla="*/ 2264 h 4981"/>
                <a:gd name="T10" fmla="*/ 456 w 1742"/>
                <a:gd name="T11" fmla="*/ 1633 h 4981"/>
                <a:gd name="T12" fmla="*/ 830 w 1742"/>
                <a:gd name="T13" fmla="*/ 1045 h 4981"/>
                <a:gd name="T14" fmla="*/ 1263 w 1742"/>
                <a:gd name="T15" fmla="*/ 503 h 4981"/>
                <a:gd name="T16" fmla="*/ 1741 w 1742"/>
                <a:gd name="T17" fmla="*/ 0 h 4981"/>
                <a:gd name="T18" fmla="*/ 1742 w 1742"/>
                <a:gd name="T19" fmla="*/ 0 h 4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2" h="4981">
                  <a:moveTo>
                    <a:pt x="349" y="4981"/>
                  </a:moveTo>
                  <a:lnTo>
                    <a:pt x="115" y="4326"/>
                  </a:lnTo>
                  <a:lnTo>
                    <a:pt x="0" y="3643"/>
                  </a:lnTo>
                  <a:lnTo>
                    <a:pt x="23" y="2945"/>
                  </a:lnTo>
                  <a:lnTo>
                    <a:pt x="168" y="2264"/>
                  </a:lnTo>
                  <a:lnTo>
                    <a:pt x="456" y="1633"/>
                  </a:lnTo>
                  <a:lnTo>
                    <a:pt x="830" y="1045"/>
                  </a:lnTo>
                  <a:lnTo>
                    <a:pt x="1263" y="503"/>
                  </a:lnTo>
                  <a:lnTo>
                    <a:pt x="1741" y="0"/>
                  </a:lnTo>
                  <a:lnTo>
                    <a:pt x="1742"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2" name="Freeform 462"/>
            <p:cNvSpPr>
              <a:spLocks/>
            </p:cNvSpPr>
            <p:nvPr/>
          </p:nvSpPr>
          <p:spPr bwMode="auto">
            <a:xfrm>
              <a:off x="1311" y="3401"/>
              <a:ext cx="705" cy="496"/>
            </a:xfrm>
            <a:custGeom>
              <a:avLst/>
              <a:gdLst>
                <a:gd name="T0" fmla="*/ 4229 w 4229"/>
                <a:gd name="T1" fmla="*/ 2973 h 2973"/>
                <a:gd name="T2" fmla="*/ 3995 w 4229"/>
                <a:gd name="T3" fmla="*/ 2318 h 2973"/>
                <a:gd name="T4" fmla="*/ 3653 w 4229"/>
                <a:gd name="T5" fmla="*/ 1717 h 2973"/>
                <a:gd name="T6" fmla="*/ 3192 w 4229"/>
                <a:gd name="T7" fmla="*/ 1190 h 2973"/>
                <a:gd name="T8" fmla="*/ 2651 w 4229"/>
                <a:gd name="T9" fmla="*/ 755 h 2973"/>
                <a:gd name="T10" fmla="*/ 2027 w 4229"/>
                <a:gd name="T11" fmla="*/ 449 h 2973"/>
                <a:gd name="T12" fmla="*/ 1367 w 4229"/>
                <a:gd name="T13" fmla="*/ 231 h 2973"/>
                <a:gd name="T14" fmla="*/ 689 w 4229"/>
                <a:gd name="T15" fmla="*/ 86 h 2973"/>
                <a:gd name="T16" fmla="*/ 0 w 4229"/>
                <a:gd name="T17" fmla="*/ 0 h 2973"/>
                <a:gd name="T18" fmla="*/ 1 w 4229"/>
                <a:gd name="T19"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9" h="2973">
                  <a:moveTo>
                    <a:pt x="4229" y="2973"/>
                  </a:moveTo>
                  <a:lnTo>
                    <a:pt x="3995" y="2318"/>
                  </a:lnTo>
                  <a:lnTo>
                    <a:pt x="3653" y="1717"/>
                  </a:lnTo>
                  <a:lnTo>
                    <a:pt x="3192" y="1190"/>
                  </a:lnTo>
                  <a:lnTo>
                    <a:pt x="2651" y="755"/>
                  </a:lnTo>
                  <a:lnTo>
                    <a:pt x="2027" y="449"/>
                  </a:lnTo>
                  <a:lnTo>
                    <a:pt x="1367" y="231"/>
                  </a:lnTo>
                  <a:lnTo>
                    <a:pt x="689" y="86"/>
                  </a:lnTo>
                  <a:lnTo>
                    <a:pt x="0" y="0"/>
                  </a:lnTo>
                  <a:lnTo>
                    <a:pt x="1"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3" name="Freeform 463"/>
            <p:cNvSpPr>
              <a:spLocks/>
            </p:cNvSpPr>
            <p:nvPr/>
          </p:nvSpPr>
          <p:spPr bwMode="auto">
            <a:xfrm>
              <a:off x="1079" y="3897"/>
              <a:ext cx="937" cy="335"/>
            </a:xfrm>
            <a:custGeom>
              <a:avLst/>
              <a:gdLst>
                <a:gd name="T0" fmla="*/ 5621 w 5621"/>
                <a:gd name="T1" fmla="*/ 0 h 2008"/>
                <a:gd name="T2" fmla="*/ 0 w 5621"/>
                <a:gd name="T3" fmla="*/ 2008 h 2008"/>
                <a:gd name="T4" fmla="*/ 1 w 5621"/>
                <a:gd name="T5" fmla="*/ 2008 h 2008"/>
              </a:gdLst>
              <a:ahLst/>
              <a:cxnLst>
                <a:cxn ang="0">
                  <a:pos x="T0" y="T1"/>
                </a:cxn>
                <a:cxn ang="0">
                  <a:pos x="T2" y="T3"/>
                </a:cxn>
                <a:cxn ang="0">
                  <a:pos x="T4" y="T5"/>
                </a:cxn>
              </a:cxnLst>
              <a:rect l="0" t="0" r="r" b="b"/>
              <a:pathLst>
                <a:path w="5621" h="2008">
                  <a:moveTo>
                    <a:pt x="5621" y="0"/>
                  </a:moveTo>
                  <a:lnTo>
                    <a:pt x="0" y="2008"/>
                  </a:lnTo>
                  <a:lnTo>
                    <a:pt x="1" y="2008"/>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4" name="Freeform 464"/>
            <p:cNvSpPr>
              <a:spLocks/>
            </p:cNvSpPr>
            <p:nvPr/>
          </p:nvSpPr>
          <p:spPr bwMode="auto">
            <a:xfrm>
              <a:off x="1202" y="3402"/>
              <a:ext cx="118" cy="118"/>
            </a:xfrm>
            <a:custGeom>
              <a:avLst/>
              <a:gdLst>
                <a:gd name="T0" fmla="*/ 0 w 706"/>
                <a:gd name="T1" fmla="*/ 705 h 705"/>
                <a:gd name="T2" fmla="*/ 670 w 706"/>
                <a:gd name="T3" fmla="*/ 34 h 705"/>
                <a:gd name="T4" fmla="*/ 705 w 706"/>
                <a:gd name="T5" fmla="*/ 0 h 705"/>
                <a:gd name="T6" fmla="*/ 706 w 706"/>
                <a:gd name="T7" fmla="*/ 0 h 705"/>
              </a:gdLst>
              <a:ahLst/>
              <a:cxnLst>
                <a:cxn ang="0">
                  <a:pos x="T0" y="T1"/>
                </a:cxn>
                <a:cxn ang="0">
                  <a:pos x="T2" y="T3"/>
                </a:cxn>
                <a:cxn ang="0">
                  <a:pos x="T4" y="T5"/>
                </a:cxn>
                <a:cxn ang="0">
                  <a:pos x="T6" y="T7"/>
                </a:cxn>
              </a:cxnLst>
              <a:rect l="0" t="0" r="r" b="b"/>
              <a:pathLst>
                <a:path w="706" h="705">
                  <a:moveTo>
                    <a:pt x="0" y="705"/>
                  </a:moveTo>
                  <a:lnTo>
                    <a:pt x="670" y="34"/>
                  </a:ln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5" name="Freeform 465"/>
            <p:cNvSpPr>
              <a:spLocks/>
            </p:cNvSpPr>
            <p:nvPr/>
          </p:nvSpPr>
          <p:spPr bwMode="auto">
            <a:xfrm>
              <a:off x="1119" y="3406"/>
              <a:ext cx="231" cy="231"/>
            </a:xfrm>
            <a:custGeom>
              <a:avLst/>
              <a:gdLst>
                <a:gd name="T0" fmla="*/ 0 w 1387"/>
                <a:gd name="T1" fmla="*/ 1387 h 1387"/>
                <a:gd name="T2" fmla="*/ 1222 w 1387"/>
                <a:gd name="T3" fmla="*/ 165 h 1387"/>
                <a:gd name="T4" fmla="*/ 1386 w 1387"/>
                <a:gd name="T5" fmla="*/ 0 h 1387"/>
                <a:gd name="T6" fmla="*/ 1387 w 1387"/>
                <a:gd name="T7" fmla="*/ 0 h 1387"/>
              </a:gdLst>
              <a:ahLst/>
              <a:cxnLst>
                <a:cxn ang="0">
                  <a:pos x="T0" y="T1"/>
                </a:cxn>
                <a:cxn ang="0">
                  <a:pos x="T2" y="T3"/>
                </a:cxn>
                <a:cxn ang="0">
                  <a:pos x="T4" y="T5"/>
                </a:cxn>
                <a:cxn ang="0">
                  <a:pos x="T6" y="T7"/>
                </a:cxn>
              </a:cxnLst>
              <a:rect l="0" t="0" r="r" b="b"/>
              <a:pathLst>
                <a:path w="1387" h="1387">
                  <a:moveTo>
                    <a:pt x="0" y="1387"/>
                  </a:moveTo>
                  <a:lnTo>
                    <a:pt x="1222" y="165"/>
                  </a:lnTo>
                  <a:lnTo>
                    <a:pt x="1386" y="0"/>
                  </a:lnTo>
                  <a:lnTo>
                    <a:pt x="13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6" name="Freeform 466"/>
            <p:cNvSpPr>
              <a:spLocks/>
            </p:cNvSpPr>
            <p:nvPr/>
          </p:nvSpPr>
          <p:spPr bwMode="auto">
            <a:xfrm>
              <a:off x="1076" y="3409"/>
              <a:ext cx="304" cy="305"/>
            </a:xfrm>
            <a:custGeom>
              <a:avLst/>
              <a:gdLst>
                <a:gd name="T0" fmla="*/ 0 w 1828"/>
                <a:gd name="T1" fmla="*/ 1828 h 1828"/>
                <a:gd name="T2" fmla="*/ 1535 w 1828"/>
                <a:gd name="T3" fmla="*/ 292 h 1828"/>
                <a:gd name="T4" fmla="*/ 1827 w 1828"/>
                <a:gd name="T5" fmla="*/ 0 h 1828"/>
                <a:gd name="T6" fmla="*/ 1828 w 1828"/>
                <a:gd name="T7" fmla="*/ 0 h 1828"/>
              </a:gdLst>
              <a:ahLst/>
              <a:cxnLst>
                <a:cxn ang="0">
                  <a:pos x="T0" y="T1"/>
                </a:cxn>
                <a:cxn ang="0">
                  <a:pos x="T2" y="T3"/>
                </a:cxn>
                <a:cxn ang="0">
                  <a:pos x="T4" y="T5"/>
                </a:cxn>
                <a:cxn ang="0">
                  <a:pos x="T6" y="T7"/>
                </a:cxn>
              </a:cxnLst>
              <a:rect l="0" t="0" r="r" b="b"/>
              <a:pathLst>
                <a:path w="1828" h="1828">
                  <a:moveTo>
                    <a:pt x="0" y="1828"/>
                  </a:moveTo>
                  <a:lnTo>
                    <a:pt x="1535" y="292"/>
                  </a:lnTo>
                  <a:lnTo>
                    <a:pt x="1827" y="0"/>
                  </a:lnTo>
                  <a:lnTo>
                    <a:pt x="18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7" name="Freeform 467"/>
            <p:cNvSpPr>
              <a:spLocks/>
            </p:cNvSpPr>
            <p:nvPr/>
          </p:nvSpPr>
          <p:spPr bwMode="auto">
            <a:xfrm>
              <a:off x="1051" y="3413"/>
              <a:ext cx="359" cy="359"/>
            </a:xfrm>
            <a:custGeom>
              <a:avLst/>
              <a:gdLst>
                <a:gd name="T0" fmla="*/ 0 w 2153"/>
                <a:gd name="T1" fmla="*/ 2154 h 2154"/>
                <a:gd name="T2" fmla="*/ 1734 w 2153"/>
                <a:gd name="T3" fmla="*/ 417 h 2154"/>
                <a:gd name="T4" fmla="*/ 2152 w 2153"/>
                <a:gd name="T5" fmla="*/ 0 h 2154"/>
                <a:gd name="T6" fmla="*/ 2153 w 2153"/>
                <a:gd name="T7" fmla="*/ 0 h 2154"/>
              </a:gdLst>
              <a:ahLst/>
              <a:cxnLst>
                <a:cxn ang="0">
                  <a:pos x="T0" y="T1"/>
                </a:cxn>
                <a:cxn ang="0">
                  <a:pos x="T2" y="T3"/>
                </a:cxn>
                <a:cxn ang="0">
                  <a:pos x="T4" y="T5"/>
                </a:cxn>
                <a:cxn ang="0">
                  <a:pos x="T6" y="T7"/>
                </a:cxn>
              </a:cxnLst>
              <a:rect l="0" t="0" r="r" b="b"/>
              <a:pathLst>
                <a:path w="2153" h="2154">
                  <a:moveTo>
                    <a:pt x="0" y="2154"/>
                  </a:moveTo>
                  <a:lnTo>
                    <a:pt x="1734" y="417"/>
                  </a:lnTo>
                  <a:lnTo>
                    <a:pt x="2152" y="0"/>
                  </a:lnTo>
                  <a:lnTo>
                    <a:pt x="2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8" name="Freeform 468"/>
            <p:cNvSpPr>
              <a:spLocks/>
            </p:cNvSpPr>
            <p:nvPr/>
          </p:nvSpPr>
          <p:spPr bwMode="auto">
            <a:xfrm>
              <a:off x="1037" y="3418"/>
              <a:ext cx="402" cy="402"/>
            </a:xfrm>
            <a:custGeom>
              <a:avLst/>
              <a:gdLst>
                <a:gd name="T0" fmla="*/ 0 w 2412"/>
                <a:gd name="T1" fmla="*/ 2413 h 2413"/>
                <a:gd name="T2" fmla="*/ 1871 w 2412"/>
                <a:gd name="T3" fmla="*/ 541 h 2413"/>
                <a:gd name="T4" fmla="*/ 2411 w 2412"/>
                <a:gd name="T5" fmla="*/ 0 h 2413"/>
                <a:gd name="T6" fmla="*/ 2412 w 2412"/>
                <a:gd name="T7" fmla="*/ 0 h 2413"/>
              </a:gdLst>
              <a:ahLst/>
              <a:cxnLst>
                <a:cxn ang="0">
                  <a:pos x="T0" y="T1"/>
                </a:cxn>
                <a:cxn ang="0">
                  <a:pos x="T2" y="T3"/>
                </a:cxn>
                <a:cxn ang="0">
                  <a:pos x="T4" y="T5"/>
                </a:cxn>
                <a:cxn ang="0">
                  <a:pos x="T6" y="T7"/>
                </a:cxn>
              </a:cxnLst>
              <a:rect l="0" t="0" r="r" b="b"/>
              <a:pathLst>
                <a:path w="2412" h="2413">
                  <a:moveTo>
                    <a:pt x="0" y="2413"/>
                  </a:moveTo>
                  <a:lnTo>
                    <a:pt x="1871" y="541"/>
                  </a:lnTo>
                  <a:lnTo>
                    <a:pt x="2411" y="0"/>
                  </a:lnTo>
                  <a:lnTo>
                    <a:pt x="24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29" name="Freeform 469"/>
            <p:cNvSpPr>
              <a:spLocks/>
            </p:cNvSpPr>
            <p:nvPr/>
          </p:nvSpPr>
          <p:spPr bwMode="auto">
            <a:xfrm>
              <a:off x="1029" y="3423"/>
              <a:ext cx="439" cy="439"/>
            </a:xfrm>
            <a:custGeom>
              <a:avLst/>
              <a:gdLst>
                <a:gd name="T0" fmla="*/ 0 w 2634"/>
                <a:gd name="T1" fmla="*/ 2636 h 2636"/>
                <a:gd name="T2" fmla="*/ 1975 w 2634"/>
                <a:gd name="T3" fmla="*/ 658 h 2636"/>
                <a:gd name="T4" fmla="*/ 2633 w 2634"/>
                <a:gd name="T5" fmla="*/ 0 h 2636"/>
                <a:gd name="T6" fmla="*/ 2634 w 2634"/>
                <a:gd name="T7" fmla="*/ 0 h 2636"/>
              </a:gdLst>
              <a:ahLst/>
              <a:cxnLst>
                <a:cxn ang="0">
                  <a:pos x="T0" y="T1"/>
                </a:cxn>
                <a:cxn ang="0">
                  <a:pos x="T2" y="T3"/>
                </a:cxn>
                <a:cxn ang="0">
                  <a:pos x="T4" y="T5"/>
                </a:cxn>
                <a:cxn ang="0">
                  <a:pos x="T6" y="T7"/>
                </a:cxn>
              </a:cxnLst>
              <a:rect l="0" t="0" r="r" b="b"/>
              <a:pathLst>
                <a:path w="2634" h="2636">
                  <a:moveTo>
                    <a:pt x="0" y="2636"/>
                  </a:moveTo>
                  <a:lnTo>
                    <a:pt x="1975" y="658"/>
                  </a:lnTo>
                  <a:lnTo>
                    <a:pt x="2633" y="0"/>
                  </a:lnTo>
                  <a:lnTo>
                    <a:pt x="26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0" name="Freeform 470"/>
            <p:cNvSpPr>
              <a:spLocks/>
            </p:cNvSpPr>
            <p:nvPr/>
          </p:nvSpPr>
          <p:spPr bwMode="auto">
            <a:xfrm>
              <a:off x="1024" y="3429"/>
              <a:ext cx="472" cy="472"/>
            </a:xfrm>
            <a:custGeom>
              <a:avLst/>
              <a:gdLst>
                <a:gd name="T0" fmla="*/ 0 w 2832"/>
                <a:gd name="T1" fmla="*/ 2833 h 2833"/>
                <a:gd name="T2" fmla="*/ 2060 w 2832"/>
                <a:gd name="T3" fmla="*/ 772 h 2833"/>
                <a:gd name="T4" fmla="*/ 2831 w 2832"/>
                <a:gd name="T5" fmla="*/ 0 h 2833"/>
                <a:gd name="T6" fmla="*/ 2832 w 2832"/>
                <a:gd name="T7" fmla="*/ 0 h 2833"/>
              </a:gdLst>
              <a:ahLst/>
              <a:cxnLst>
                <a:cxn ang="0">
                  <a:pos x="T0" y="T1"/>
                </a:cxn>
                <a:cxn ang="0">
                  <a:pos x="T2" y="T3"/>
                </a:cxn>
                <a:cxn ang="0">
                  <a:pos x="T4" y="T5"/>
                </a:cxn>
                <a:cxn ang="0">
                  <a:pos x="T6" y="T7"/>
                </a:cxn>
              </a:cxnLst>
              <a:rect l="0" t="0" r="r" b="b"/>
              <a:pathLst>
                <a:path w="2832" h="2833">
                  <a:moveTo>
                    <a:pt x="0" y="2833"/>
                  </a:moveTo>
                  <a:lnTo>
                    <a:pt x="2060" y="772"/>
                  </a:lnTo>
                  <a:lnTo>
                    <a:pt x="2831" y="0"/>
                  </a:lnTo>
                  <a:lnTo>
                    <a:pt x="28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1" name="Freeform 471"/>
            <p:cNvSpPr>
              <a:spLocks/>
            </p:cNvSpPr>
            <p:nvPr/>
          </p:nvSpPr>
          <p:spPr bwMode="auto">
            <a:xfrm>
              <a:off x="1021" y="3436"/>
              <a:ext cx="502" cy="502"/>
            </a:xfrm>
            <a:custGeom>
              <a:avLst/>
              <a:gdLst>
                <a:gd name="T0" fmla="*/ 0 w 3012"/>
                <a:gd name="T1" fmla="*/ 3015 h 3015"/>
                <a:gd name="T2" fmla="*/ 2130 w 3012"/>
                <a:gd name="T3" fmla="*/ 882 h 3015"/>
                <a:gd name="T4" fmla="*/ 3011 w 3012"/>
                <a:gd name="T5" fmla="*/ 0 h 3015"/>
                <a:gd name="T6" fmla="*/ 3012 w 3012"/>
                <a:gd name="T7" fmla="*/ 0 h 3015"/>
              </a:gdLst>
              <a:ahLst/>
              <a:cxnLst>
                <a:cxn ang="0">
                  <a:pos x="T0" y="T1"/>
                </a:cxn>
                <a:cxn ang="0">
                  <a:pos x="T2" y="T3"/>
                </a:cxn>
                <a:cxn ang="0">
                  <a:pos x="T4" y="T5"/>
                </a:cxn>
                <a:cxn ang="0">
                  <a:pos x="T6" y="T7"/>
                </a:cxn>
              </a:cxnLst>
              <a:rect l="0" t="0" r="r" b="b"/>
              <a:pathLst>
                <a:path w="3012" h="3015">
                  <a:moveTo>
                    <a:pt x="0" y="3015"/>
                  </a:moveTo>
                  <a:lnTo>
                    <a:pt x="2130" y="882"/>
                  </a:lnTo>
                  <a:lnTo>
                    <a:pt x="3011" y="0"/>
                  </a:lnTo>
                  <a:lnTo>
                    <a:pt x="30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2" name="Freeform 472"/>
            <p:cNvSpPr>
              <a:spLocks/>
            </p:cNvSpPr>
            <p:nvPr/>
          </p:nvSpPr>
          <p:spPr bwMode="auto">
            <a:xfrm>
              <a:off x="1020" y="3443"/>
              <a:ext cx="530" cy="530"/>
            </a:xfrm>
            <a:custGeom>
              <a:avLst/>
              <a:gdLst>
                <a:gd name="T0" fmla="*/ 0 w 3179"/>
                <a:gd name="T1" fmla="*/ 3180 h 3180"/>
                <a:gd name="T2" fmla="*/ 2189 w 3179"/>
                <a:gd name="T3" fmla="*/ 990 h 3180"/>
                <a:gd name="T4" fmla="*/ 3178 w 3179"/>
                <a:gd name="T5" fmla="*/ 0 h 3180"/>
                <a:gd name="T6" fmla="*/ 3179 w 3179"/>
                <a:gd name="T7" fmla="*/ 0 h 3180"/>
              </a:gdLst>
              <a:ahLst/>
              <a:cxnLst>
                <a:cxn ang="0">
                  <a:pos x="T0" y="T1"/>
                </a:cxn>
                <a:cxn ang="0">
                  <a:pos x="T2" y="T3"/>
                </a:cxn>
                <a:cxn ang="0">
                  <a:pos x="T4" y="T5"/>
                </a:cxn>
                <a:cxn ang="0">
                  <a:pos x="T6" y="T7"/>
                </a:cxn>
              </a:cxnLst>
              <a:rect l="0" t="0" r="r" b="b"/>
              <a:pathLst>
                <a:path w="3179" h="3180">
                  <a:moveTo>
                    <a:pt x="0" y="3180"/>
                  </a:moveTo>
                  <a:lnTo>
                    <a:pt x="2189" y="990"/>
                  </a:lnTo>
                  <a:lnTo>
                    <a:pt x="3178" y="0"/>
                  </a:lnTo>
                  <a:lnTo>
                    <a:pt x="31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3" name="Freeform 473"/>
            <p:cNvSpPr>
              <a:spLocks/>
            </p:cNvSpPr>
            <p:nvPr/>
          </p:nvSpPr>
          <p:spPr bwMode="auto">
            <a:xfrm>
              <a:off x="1021" y="3451"/>
              <a:ext cx="555" cy="555"/>
            </a:xfrm>
            <a:custGeom>
              <a:avLst/>
              <a:gdLst>
                <a:gd name="T0" fmla="*/ 0 w 3330"/>
                <a:gd name="T1" fmla="*/ 3332 h 3332"/>
                <a:gd name="T2" fmla="*/ 2237 w 3330"/>
                <a:gd name="T3" fmla="*/ 1092 h 3332"/>
                <a:gd name="T4" fmla="*/ 3329 w 3330"/>
                <a:gd name="T5" fmla="*/ 0 h 3332"/>
                <a:gd name="T6" fmla="*/ 3330 w 3330"/>
                <a:gd name="T7" fmla="*/ 0 h 3332"/>
              </a:gdLst>
              <a:ahLst/>
              <a:cxnLst>
                <a:cxn ang="0">
                  <a:pos x="T0" y="T1"/>
                </a:cxn>
                <a:cxn ang="0">
                  <a:pos x="T2" y="T3"/>
                </a:cxn>
                <a:cxn ang="0">
                  <a:pos x="T4" y="T5"/>
                </a:cxn>
                <a:cxn ang="0">
                  <a:pos x="T6" y="T7"/>
                </a:cxn>
              </a:cxnLst>
              <a:rect l="0" t="0" r="r" b="b"/>
              <a:pathLst>
                <a:path w="3330" h="3332">
                  <a:moveTo>
                    <a:pt x="0" y="3332"/>
                  </a:moveTo>
                  <a:lnTo>
                    <a:pt x="2237" y="1092"/>
                  </a:lnTo>
                  <a:lnTo>
                    <a:pt x="3329" y="0"/>
                  </a:lnTo>
                  <a:lnTo>
                    <a:pt x="33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4" name="Freeform 474"/>
            <p:cNvSpPr>
              <a:spLocks/>
            </p:cNvSpPr>
            <p:nvPr/>
          </p:nvSpPr>
          <p:spPr bwMode="auto">
            <a:xfrm>
              <a:off x="1023" y="3459"/>
              <a:ext cx="578" cy="578"/>
            </a:xfrm>
            <a:custGeom>
              <a:avLst/>
              <a:gdLst>
                <a:gd name="T0" fmla="*/ 0 w 3468"/>
                <a:gd name="T1" fmla="*/ 3470 h 3470"/>
                <a:gd name="T2" fmla="*/ 2275 w 3468"/>
                <a:gd name="T3" fmla="*/ 1192 h 3470"/>
                <a:gd name="T4" fmla="*/ 3466 w 3468"/>
                <a:gd name="T5" fmla="*/ 0 h 3470"/>
                <a:gd name="T6" fmla="*/ 3468 w 3468"/>
                <a:gd name="T7" fmla="*/ 0 h 3470"/>
              </a:gdLst>
              <a:ahLst/>
              <a:cxnLst>
                <a:cxn ang="0">
                  <a:pos x="T0" y="T1"/>
                </a:cxn>
                <a:cxn ang="0">
                  <a:pos x="T2" y="T3"/>
                </a:cxn>
                <a:cxn ang="0">
                  <a:pos x="T4" y="T5"/>
                </a:cxn>
                <a:cxn ang="0">
                  <a:pos x="T6" y="T7"/>
                </a:cxn>
              </a:cxnLst>
              <a:rect l="0" t="0" r="r" b="b"/>
              <a:pathLst>
                <a:path w="3468" h="3470">
                  <a:moveTo>
                    <a:pt x="0" y="3470"/>
                  </a:moveTo>
                  <a:lnTo>
                    <a:pt x="2275" y="1192"/>
                  </a:lnTo>
                  <a:lnTo>
                    <a:pt x="3466" y="0"/>
                  </a:lnTo>
                  <a:lnTo>
                    <a:pt x="346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5" name="Freeform 475"/>
            <p:cNvSpPr>
              <a:spLocks/>
            </p:cNvSpPr>
            <p:nvPr/>
          </p:nvSpPr>
          <p:spPr bwMode="auto">
            <a:xfrm>
              <a:off x="1027" y="3468"/>
              <a:ext cx="599" cy="599"/>
            </a:xfrm>
            <a:custGeom>
              <a:avLst/>
              <a:gdLst>
                <a:gd name="T0" fmla="*/ 0 w 3594"/>
                <a:gd name="T1" fmla="*/ 3597 h 3597"/>
                <a:gd name="T2" fmla="*/ 2305 w 3594"/>
                <a:gd name="T3" fmla="*/ 1290 h 3597"/>
                <a:gd name="T4" fmla="*/ 3593 w 3594"/>
                <a:gd name="T5" fmla="*/ 0 h 3597"/>
                <a:gd name="T6" fmla="*/ 3594 w 3594"/>
                <a:gd name="T7" fmla="*/ 0 h 3597"/>
              </a:gdLst>
              <a:ahLst/>
              <a:cxnLst>
                <a:cxn ang="0">
                  <a:pos x="T0" y="T1"/>
                </a:cxn>
                <a:cxn ang="0">
                  <a:pos x="T2" y="T3"/>
                </a:cxn>
                <a:cxn ang="0">
                  <a:pos x="T4" y="T5"/>
                </a:cxn>
                <a:cxn ang="0">
                  <a:pos x="T6" y="T7"/>
                </a:cxn>
              </a:cxnLst>
              <a:rect l="0" t="0" r="r" b="b"/>
              <a:pathLst>
                <a:path w="3594" h="3597">
                  <a:moveTo>
                    <a:pt x="0" y="3597"/>
                  </a:moveTo>
                  <a:lnTo>
                    <a:pt x="2305" y="1290"/>
                  </a:lnTo>
                  <a:lnTo>
                    <a:pt x="3593" y="0"/>
                  </a:lnTo>
                  <a:lnTo>
                    <a:pt x="35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6" name="Freeform 476"/>
            <p:cNvSpPr>
              <a:spLocks/>
            </p:cNvSpPr>
            <p:nvPr/>
          </p:nvSpPr>
          <p:spPr bwMode="auto">
            <a:xfrm>
              <a:off x="1033" y="3477"/>
              <a:ext cx="618" cy="619"/>
            </a:xfrm>
            <a:custGeom>
              <a:avLst/>
              <a:gdLst>
                <a:gd name="T0" fmla="*/ 0 w 3708"/>
                <a:gd name="T1" fmla="*/ 3711 h 3711"/>
                <a:gd name="T2" fmla="*/ 2325 w 3708"/>
                <a:gd name="T3" fmla="*/ 1384 h 3711"/>
                <a:gd name="T4" fmla="*/ 3707 w 3708"/>
                <a:gd name="T5" fmla="*/ 0 h 3711"/>
                <a:gd name="T6" fmla="*/ 3708 w 3708"/>
                <a:gd name="T7" fmla="*/ 0 h 3711"/>
              </a:gdLst>
              <a:ahLst/>
              <a:cxnLst>
                <a:cxn ang="0">
                  <a:pos x="T0" y="T1"/>
                </a:cxn>
                <a:cxn ang="0">
                  <a:pos x="T2" y="T3"/>
                </a:cxn>
                <a:cxn ang="0">
                  <a:pos x="T4" y="T5"/>
                </a:cxn>
                <a:cxn ang="0">
                  <a:pos x="T6" y="T7"/>
                </a:cxn>
              </a:cxnLst>
              <a:rect l="0" t="0" r="r" b="b"/>
              <a:pathLst>
                <a:path w="3708" h="3711">
                  <a:moveTo>
                    <a:pt x="0" y="3711"/>
                  </a:moveTo>
                  <a:lnTo>
                    <a:pt x="2325" y="1384"/>
                  </a:lnTo>
                  <a:lnTo>
                    <a:pt x="3707" y="0"/>
                  </a:lnTo>
                  <a:lnTo>
                    <a:pt x="37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7" name="Freeform 477"/>
            <p:cNvSpPr>
              <a:spLocks/>
            </p:cNvSpPr>
            <p:nvPr/>
          </p:nvSpPr>
          <p:spPr bwMode="auto">
            <a:xfrm>
              <a:off x="1040" y="3487"/>
              <a:ext cx="635" cy="635"/>
            </a:xfrm>
            <a:custGeom>
              <a:avLst/>
              <a:gdLst>
                <a:gd name="T0" fmla="*/ 0 w 3809"/>
                <a:gd name="T1" fmla="*/ 3812 h 3812"/>
                <a:gd name="T2" fmla="*/ 2335 w 3809"/>
                <a:gd name="T3" fmla="*/ 1475 h 3812"/>
                <a:gd name="T4" fmla="*/ 3808 w 3809"/>
                <a:gd name="T5" fmla="*/ 0 h 3812"/>
                <a:gd name="T6" fmla="*/ 3809 w 3809"/>
                <a:gd name="T7" fmla="*/ 0 h 3812"/>
              </a:gdLst>
              <a:ahLst/>
              <a:cxnLst>
                <a:cxn ang="0">
                  <a:pos x="T0" y="T1"/>
                </a:cxn>
                <a:cxn ang="0">
                  <a:pos x="T2" y="T3"/>
                </a:cxn>
                <a:cxn ang="0">
                  <a:pos x="T4" y="T5"/>
                </a:cxn>
                <a:cxn ang="0">
                  <a:pos x="T6" y="T7"/>
                </a:cxn>
              </a:cxnLst>
              <a:rect l="0" t="0" r="r" b="b"/>
              <a:pathLst>
                <a:path w="3809" h="3812">
                  <a:moveTo>
                    <a:pt x="0" y="3812"/>
                  </a:moveTo>
                  <a:lnTo>
                    <a:pt x="2335" y="1475"/>
                  </a:lnTo>
                  <a:lnTo>
                    <a:pt x="3808" y="0"/>
                  </a:lnTo>
                  <a:lnTo>
                    <a:pt x="38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8" name="Freeform 478"/>
            <p:cNvSpPr>
              <a:spLocks/>
            </p:cNvSpPr>
            <p:nvPr/>
          </p:nvSpPr>
          <p:spPr bwMode="auto">
            <a:xfrm>
              <a:off x="1048" y="3497"/>
              <a:ext cx="651" cy="651"/>
            </a:xfrm>
            <a:custGeom>
              <a:avLst/>
              <a:gdLst>
                <a:gd name="T0" fmla="*/ 0 w 3903"/>
                <a:gd name="T1" fmla="*/ 3904 h 3904"/>
                <a:gd name="T2" fmla="*/ 2341 w 3903"/>
                <a:gd name="T3" fmla="*/ 1562 h 3904"/>
                <a:gd name="T4" fmla="*/ 3902 w 3903"/>
                <a:gd name="T5" fmla="*/ 0 h 3904"/>
                <a:gd name="T6" fmla="*/ 3903 w 3903"/>
                <a:gd name="T7" fmla="*/ 0 h 3904"/>
              </a:gdLst>
              <a:ahLst/>
              <a:cxnLst>
                <a:cxn ang="0">
                  <a:pos x="T0" y="T1"/>
                </a:cxn>
                <a:cxn ang="0">
                  <a:pos x="T2" y="T3"/>
                </a:cxn>
                <a:cxn ang="0">
                  <a:pos x="T4" y="T5"/>
                </a:cxn>
                <a:cxn ang="0">
                  <a:pos x="T6" y="T7"/>
                </a:cxn>
              </a:cxnLst>
              <a:rect l="0" t="0" r="r" b="b"/>
              <a:pathLst>
                <a:path w="3903" h="3904">
                  <a:moveTo>
                    <a:pt x="0" y="3904"/>
                  </a:moveTo>
                  <a:lnTo>
                    <a:pt x="2341" y="1562"/>
                  </a:lnTo>
                  <a:lnTo>
                    <a:pt x="3902" y="0"/>
                  </a:lnTo>
                  <a:lnTo>
                    <a:pt x="3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39" name="Freeform 479"/>
            <p:cNvSpPr>
              <a:spLocks/>
            </p:cNvSpPr>
            <p:nvPr/>
          </p:nvSpPr>
          <p:spPr bwMode="auto">
            <a:xfrm>
              <a:off x="1057" y="3509"/>
              <a:ext cx="664" cy="664"/>
            </a:xfrm>
            <a:custGeom>
              <a:avLst/>
              <a:gdLst>
                <a:gd name="T0" fmla="*/ 0 w 3985"/>
                <a:gd name="T1" fmla="*/ 3988 h 3988"/>
                <a:gd name="T2" fmla="*/ 2341 w 3985"/>
                <a:gd name="T3" fmla="*/ 1644 h 3988"/>
                <a:gd name="T4" fmla="*/ 3984 w 3985"/>
                <a:gd name="T5" fmla="*/ 0 h 3988"/>
                <a:gd name="T6" fmla="*/ 3985 w 3985"/>
                <a:gd name="T7" fmla="*/ 0 h 3988"/>
              </a:gdLst>
              <a:ahLst/>
              <a:cxnLst>
                <a:cxn ang="0">
                  <a:pos x="T0" y="T1"/>
                </a:cxn>
                <a:cxn ang="0">
                  <a:pos x="T2" y="T3"/>
                </a:cxn>
                <a:cxn ang="0">
                  <a:pos x="T4" y="T5"/>
                </a:cxn>
                <a:cxn ang="0">
                  <a:pos x="T6" y="T7"/>
                </a:cxn>
              </a:cxnLst>
              <a:rect l="0" t="0" r="r" b="b"/>
              <a:pathLst>
                <a:path w="3985" h="3988">
                  <a:moveTo>
                    <a:pt x="0" y="3988"/>
                  </a:moveTo>
                  <a:lnTo>
                    <a:pt x="2341" y="1644"/>
                  </a:lnTo>
                  <a:lnTo>
                    <a:pt x="3984" y="0"/>
                  </a:lnTo>
                  <a:lnTo>
                    <a:pt x="398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0" name="Freeform 480"/>
            <p:cNvSpPr>
              <a:spLocks/>
            </p:cNvSpPr>
            <p:nvPr/>
          </p:nvSpPr>
          <p:spPr bwMode="auto">
            <a:xfrm>
              <a:off x="1066" y="3521"/>
              <a:ext cx="677" cy="677"/>
            </a:xfrm>
            <a:custGeom>
              <a:avLst/>
              <a:gdLst>
                <a:gd name="T0" fmla="*/ 0 w 4060"/>
                <a:gd name="T1" fmla="*/ 4062 h 4062"/>
                <a:gd name="T2" fmla="*/ 2340 w 4060"/>
                <a:gd name="T3" fmla="*/ 1720 h 4062"/>
                <a:gd name="T4" fmla="*/ 4059 w 4060"/>
                <a:gd name="T5" fmla="*/ 0 h 4062"/>
                <a:gd name="T6" fmla="*/ 4060 w 4060"/>
                <a:gd name="T7" fmla="*/ 0 h 4062"/>
              </a:gdLst>
              <a:ahLst/>
              <a:cxnLst>
                <a:cxn ang="0">
                  <a:pos x="T0" y="T1"/>
                </a:cxn>
                <a:cxn ang="0">
                  <a:pos x="T2" y="T3"/>
                </a:cxn>
                <a:cxn ang="0">
                  <a:pos x="T4" y="T5"/>
                </a:cxn>
                <a:cxn ang="0">
                  <a:pos x="T6" y="T7"/>
                </a:cxn>
              </a:cxnLst>
              <a:rect l="0" t="0" r="r" b="b"/>
              <a:pathLst>
                <a:path w="4060" h="4062">
                  <a:moveTo>
                    <a:pt x="0" y="4062"/>
                  </a:moveTo>
                  <a:lnTo>
                    <a:pt x="2340" y="1720"/>
                  </a:lnTo>
                  <a:lnTo>
                    <a:pt x="4059" y="0"/>
                  </a:lnTo>
                  <a:lnTo>
                    <a:pt x="406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1" name="Freeform 481"/>
            <p:cNvSpPr>
              <a:spLocks/>
            </p:cNvSpPr>
            <p:nvPr/>
          </p:nvSpPr>
          <p:spPr bwMode="auto">
            <a:xfrm>
              <a:off x="1076" y="3534"/>
              <a:ext cx="687" cy="688"/>
            </a:xfrm>
            <a:custGeom>
              <a:avLst/>
              <a:gdLst>
                <a:gd name="T0" fmla="*/ 0 w 4127"/>
                <a:gd name="T1" fmla="*/ 4129 h 4129"/>
                <a:gd name="T2" fmla="*/ 2337 w 4127"/>
                <a:gd name="T3" fmla="*/ 1791 h 4129"/>
                <a:gd name="T4" fmla="*/ 4126 w 4127"/>
                <a:gd name="T5" fmla="*/ 0 h 4129"/>
                <a:gd name="T6" fmla="*/ 4127 w 4127"/>
                <a:gd name="T7" fmla="*/ 0 h 4129"/>
              </a:gdLst>
              <a:ahLst/>
              <a:cxnLst>
                <a:cxn ang="0">
                  <a:pos x="T0" y="T1"/>
                </a:cxn>
                <a:cxn ang="0">
                  <a:pos x="T2" y="T3"/>
                </a:cxn>
                <a:cxn ang="0">
                  <a:pos x="T4" y="T5"/>
                </a:cxn>
                <a:cxn ang="0">
                  <a:pos x="T6" y="T7"/>
                </a:cxn>
              </a:cxnLst>
              <a:rect l="0" t="0" r="r" b="b"/>
              <a:pathLst>
                <a:path w="4127" h="4129">
                  <a:moveTo>
                    <a:pt x="0" y="4129"/>
                  </a:moveTo>
                  <a:lnTo>
                    <a:pt x="2337" y="1791"/>
                  </a:lnTo>
                  <a:lnTo>
                    <a:pt x="4126" y="0"/>
                  </a:lnTo>
                  <a:lnTo>
                    <a:pt x="41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2" name="Freeform 482"/>
            <p:cNvSpPr>
              <a:spLocks/>
            </p:cNvSpPr>
            <p:nvPr/>
          </p:nvSpPr>
          <p:spPr bwMode="auto">
            <a:xfrm>
              <a:off x="1113" y="3548"/>
              <a:ext cx="670" cy="671"/>
            </a:xfrm>
            <a:custGeom>
              <a:avLst/>
              <a:gdLst>
                <a:gd name="T0" fmla="*/ 0 w 4024"/>
                <a:gd name="T1" fmla="*/ 4025 h 4025"/>
                <a:gd name="T2" fmla="*/ 2168 w 4024"/>
                <a:gd name="T3" fmla="*/ 1856 h 4025"/>
                <a:gd name="T4" fmla="*/ 4023 w 4024"/>
                <a:gd name="T5" fmla="*/ 0 h 4025"/>
                <a:gd name="T6" fmla="*/ 4024 w 4024"/>
                <a:gd name="T7" fmla="*/ 0 h 4025"/>
              </a:gdLst>
              <a:ahLst/>
              <a:cxnLst>
                <a:cxn ang="0">
                  <a:pos x="T0" y="T1"/>
                </a:cxn>
                <a:cxn ang="0">
                  <a:pos x="T2" y="T3"/>
                </a:cxn>
                <a:cxn ang="0">
                  <a:pos x="T4" y="T5"/>
                </a:cxn>
                <a:cxn ang="0">
                  <a:pos x="T6" y="T7"/>
                </a:cxn>
              </a:cxnLst>
              <a:rect l="0" t="0" r="r" b="b"/>
              <a:pathLst>
                <a:path w="4024" h="4025">
                  <a:moveTo>
                    <a:pt x="0" y="4025"/>
                  </a:moveTo>
                  <a:lnTo>
                    <a:pt x="2168" y="1856"/>
                  </a:lnTo>
                  <a:lnTo>
                    <a:pt x="4023" y="0"/>
                  </a:lnTo>
                  <a:lnTo>
                    <a:pt x="4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3" name="Freeform 483"/>
            <p:cNvSpPr>
              <a:spLocks/>
            </p:cNvSpPr>
            <p:nvPr/>
          </p:nvSpPr>
          <p:spPr bwMode="auto">
            <a:xfrm>
              <a:off x="1167" y="3563"/>
              <a:ext cx="635" cy="636"/>
            </a:xfrm>
            <a:custGeom>
              <a:avLst/>
              <a:gdLst>
                <a:gd name="T0" fmla="*/ 0 w 3811"/>
                <a:gd name="T1" fmla="*/ 3814 h 3814"/>
                <a:gd name="T2" fmla="*/ 1894 w 3811"/>
                <a:gd name="T3" fmla="*/ 1917 h 3814"/>
                <a:gd name="T4" fmla="*/ 3810 w 3811"/>
                <a:gd name="T5" fmla="*/ 0 h 3814"/>
                <a:gd name="T6" fmla="*/ 3811 w 3811"/>
                <a:gd name="T7" fmla="*/ 0 h 3814"/>
              </a:gdLst>
              <a:ahLst/>
              <a:cxnLst>
                <a:cxn ang="0">
                  <a:pos x="T0" y="T1"/>
                </a:cxn>
                <a:cxn ang="0">
                  <a:pos x="T2" y="T3"/>
                </a:cxn>
                <a:cxn ang="0">
                  <a:pos x="T4" y="T5"/>
                </a:cxn>
                <a:cxn ang="0">
                  <a:pos x="T6" y="T7"/>
                </a:cxn>
              </a:cxnLst>
              <a:rect l="0" t="0" r="r" b="b"/>
              <a:pathLst>
                <a:path w="3811" h="3814">
                  <a:moveTo>
                    <a:pt x="0" y="3814"/>
                  </a:moveTo>
                  <a:lnTo>
                    <a:pt x="1894" y="1917"/>
                  </a:lnTo>
                  <a:lnTo>
                    <a:pt x="3810" y="0"/>
                  </a:lnTo>
                  <a:lnTo>
                    <a:pt x="38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4" name="Freeform 484"/>
            <p:cNvSpPr>
              <a:spLocks/>
            </p:cNvSpPr>
            <p:nvPr/>
          </p:nvSpPr>
          <p:spPr bwMode="auto">
            <a:xfrm>
              <a:off x="1221" y="3579"/>
              <a:ext cx="600" cy="599"/>
            </a:xfrm>
            <a:custGeom>
              <a:avLst/>
              <a:gdLst>
                <a:gd name="T0" fmla="*/ 0 w 3595"/>
                <a:gd name="T1" fmla="*/ 3598 h 3598"/>
                <a:gd name="T2" fmla="*/ 1622 w 3595"/>
                <a:gd name="T3" fmla="*/ 1974 h 3598"/>
                <a:gd name="T4" fmla="*/ 3594 w 3595"/>
                <a:gd name="T5" fmla="*/ 0 h 3598"/>
                <a:gd name="T6" fmla="*/ 3595 w 3595"/>
                <a:gd name="T7" fmla="*/ 0 h 3598"/>
              </a:gdLst>
              <a:ahLst/>
              <a:cxnLst>
                <a:cxn ang="0">
                  <a:pos x="T0" y="T1"/>
                </a:cxn>
                <a:cxn ang="0">
                  <a:pos x="T2" y="T3"/>
                </a:cxn>
                <a:cxn ang="0">
                  <a:pos x="T4" y="T5"/>
                </a:cxn>
                <a:cxn ang="0">
                  <a:pos x="T6" y="T7"/>
                </a:cxn>
              </a:cxnLst>
              <a:rect l="0" t="0" r="r" b="b"/>
              <a:pathLst>
                <a:path w="3595" h="3598">
                  <a:moveTo>
                    <a:pt x="0" y="3598"/>
                  </a:moveTo>
                  <a:lnTo>
                    <a:pt x="1622" y="1974"/>
                  </a:lnTo>
                  <a:lnTo>
                    <a:pt x="3594" y="0"/>
                  </a:lnTo>
                  <a:lnTo>
                    <a:pt x="35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5" name="Freeform 485"/>
            <p:cNvSpPr>
              <a:spLocks/>
            </p:cNvSpPr>
            <p:nvPr/>
          </p:nvSpPr>
          <p:spPr bwMode="auto">
            <a:xfrm>
              <a:off x="1276" y="3595"/>
              <a:ext cx="562" cy="563"/>
            </a:xfrm>
            <a:custGeom>
              <a:avLst/>
              <a:gdLst>
                <a:gd name="T0" fmla="*/ 0 w 3377"/>
                <a:gd name="T1" fmla="*/ 3378 h 3378"/>
                <a:gd name="T2" fmla="*/ 1350 w 3377"/>
                <a:gd name="T3" fmla="*/ 2026 h 3378"/>
                <a:gd name="T4" fmla="*/ 3376 w 3377"/>
                <a:gd name="T5" fmla="*/ 0 h 3378"/>
                <a:gd name="T6" fmla="*/ 3377 w 3377"/>
                <a:gd name="T7" fmla="*/ 0 h 3378"/>
              </a:gdLst>
              <a:ahLst/>
              <a:cxnLst>
                <a:cxn ang="0">
                  <a:pos x="T0" y="T1"/>
                </a:cxn>
                <a:cxn ang="0">
                  <a:pos x="T2" y="T3"/>
                </a:cxn>
                <a:cxn ang="0">
                  <a:pos x="T4" y="T5"/>
                </a:cxn>
                <a:cxn ang="0">
                  <a:pos x="T6" y="T7"/>
                </a:cxn>
              </a:cxnLst>
              <a:rect l="0" t="0" r="r" b="b"/>
              <a:pathLst>
                <a:path w="3377" h="3378">
                  <a:moveTo>
                    <a:pt x="0" y="3378"/>
                  </a:moveTo>
                  <a:lnTo>
                    <a:pt x="1350" y="2026"/>
                  </a:lnTo>
                  <a:lnTo>
                    <a:pt x="3376" y="0"/>
                  </a:lnTo>
                  <a:lnTo>
                    <a:pt x="337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6" name="Freeform 486"/>
            <p:cNvSpPr>
              <a:spLocks/>
            </p:cNvSpPr>
            <p:nvPr/>
          </p:nvSpPr>
          <p:spPr bwMode="auto">
            <a:xfrm>
              <a:off x="1330" y="3612"/>
              <a:ext cx="525" cy="525"/>
            </a:xfrm>
            <a:custGeom>
              <a:avLst/>
              <a:gdLst>
                <a:gd name="T0" fmla="*/ 0 w 3152"/>
                <a:gd name="T1" fmla="*/ 3154 h 3154"/>
                <a:gd name="T2" fmla="*/ 1077 w 3152"/>
                <a:gd name="T3" fmla="*/ 2075 h 3154"/>
                <a:gd name="T4" fmla="*/ 3151 w 3152"/>
                <a:gd name="T5" fmla="*/ 0 h 3154"/>
                <a:gd name="T6" fmla="*/ 3152 w 3152"/>
                <a:gd name="T7" fmla="*/ 0 h 3154"/>
              </a:gdLst>
              <a:ahLst/>
              <a:cxnLst>
                <a:cxn ang="0">
                  <a:pos x="T0" y="T1"/>
                </a:cxn>
                <a:cxn ang="0">
                  <a:pos x="T2" y="T3"/>
                </a:cxn>
                <a:cxn ang="0">
                  <a:pos x="T4" y="T5"/>
                </a:cxn>
                <a:cxn ang="0">
                  <a:pos x="T6" y="T7"/>
                </a:cxn>
              </a:cxnLst>
              <a:rect l="0" t="0" r="r" b="b"/>
              <a:pathLst>
                <a:path w="3152" h="3154">
                  <a:moveTo>
                    <a:pt x="0" y="3154"/>
                  </a:moveTo>
                  <a:lnTo>
                    <a:pt x="1077" y="2075"/>
                  </a:lnTo>
                  <a:lnTo>
                    <a:pt x="3151" y="0"/>
                  </a:lnTo>
                  <a:lnTo>
                    <a:pt x="315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7" name="Freeform 487"/>
            <p:cNvSpPr>
              <a:spLocks/>
            </p:cNvSpPr>
            <p:nvPr/>
          </p:nvSpPr>
          <p:spPr bwMode="auto">
            <a:xfrm>
              <a:off x="1384" y="3629"/>
              <a:ext cx="488" cy="488"/>
            </a:xfrm>
            <a:custGeom>
              <a:avLst/>
              <a:gdLst>
                <a:gd name="T0" fmla="*/ 0 w 2926"/>
                <a:gd name="T1" fmla="*/ 2928 h 2928"/>
                <a:gd name="T2" fmla="*/ 805 w 2926"/>
                <a:gd name="T3" fmla="*/ 2122 h 2928"/>
                <a:gd name="T4" fmla="*/ 2925 w 2926"/>
                <a:gd name="T5" fmla="*/ 0 h 2928"/>
                <a:gd name="T6" fmla="*/ 2926 w 2926"/>
                <a:gd name="T7" fmla="*/ 0 h 2928"/>
              </a:gdLst>
              <a:ahLst/>
              <a:cxnLst>
                <a:cxn ang="0">
                  <a:pos x="T0" y="T1"/>
                </a:cxn>
                <a:cxn ang="0">
                  <a:pos x="T2" y="T3"/>
                </a:cxn>
                <a:cxn ang="0">
                  <a:pos x="T4" y="T5"/>
                </a:cxn>
                <a:cxn ang="0">
                  <a:pos x="T6" y="T7"/>
                </a:cxn>
              </a:cxnLst>
              <a:rect l="0" t="0" r="r" b="b"/>
              <a:pathLst>
                <a:path w="2926" h="2928">
                  <a:moveTo>
                    <a:pt x="0" y="2928"/>
                  </a:moveTo>
                  <a:lnTo>
                    <a:pt x="805" y="2122"/>
                  </a:lnTo>
                  <a:lnTo>
                    <a:pt x="2925" y="0"/>
                  </a:lnTo>
                  <a:lnTo>
                    <a:pt x="29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8" name="Freeform 488"/>
            <p:cNvSpPr>
              <a:spLocks/>
            </p:cNvSpPr>
            <p:nvPr/>
          </p:nvSpPr>
          <p:spPr bwMode="auto">
            <a:xfrm>
              <a:off x="1439" y="3647"/>
              <a:ext cx="449" cy="449"/>
            </a:xfrm>
            <a:custGeom>
              <a:avLst/>
              <a:gdLst>
                <a:gd name="T0" fmla="*/ 0 w 2694"/>
                <a:gd name="T1" fmla="*/ 2697 h 2697"/>
                <a:gd name="T2" fmla="*/ 532 w 2694"/>
                <a:gd name="T3" fmla="*/ 2164 h 2697"/>
                <a:gd name="T4" fmla="*/ 2693 w 2694"/>
                <a:gd name="T5" fmla="*/ 0 h 2697"/>
                <a:gd name="T6" fmla="*/ 2694 w 2694"/>
                <a:gd name="T7" fmla="*/ 0 h 2697"/>
              </a:gdLst>
              <a:ahLst/>
              <a:cxnLst>
                <a:cxn ang="0">
                  <a:pos x="T0" y="T1"/>
                </a:cxn>
                <a:cxn ang="0">
                  <a:pos x="T2" y="T3"/>
                </a:cxn>
                <a:cxn ang="0">
                  <a:pos x="T4" y="T5"/>
                </a:cxn>
                <a:cxn ang="0">
                  <a:pos x="T6" y="T7"/>
                </a:cxn>
              </a:cxnLst>
              <a:rect l="0" t="0" r="r" b="b"/>
              <a:pathLst>
                <a:path w="2694" h="2697">
                  <a:moveTo>
                    <a:pt x="0" y="2697"/>
                  </a:moveTo>
                  <a:lnTo>
                    <a:pt x="532" y="2164"/>
                  </a:lnTo>
                  <a:lnTo>
                    <a:pt x="2693" y="0"/>
                  </a:lnTo>
                  <a:lnTo>
                    <a:pt x="2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49" name="Freeform 489"/>
            <p:cNvSpPr>
              <a:spLocks/>
            </p:cNvSpPr>
            <p:nvPr/>
          </p:nvSpPr>
          <p:spPr bwMode="auto">
            <a:xfrm>
              <a:off x="1493" y="3665"/>
              <a:ext cx="410" cy="411"/>
            </a:xfrm>
            <a:custGeom>
              <a:avLst/>
              <a:gdLst>
                <a:gd name="T0" fmla="*/ 0 w 2462"/>
                <a:gd name="T1" fmla="*/ 2463 h 2463"/>
                <a:gd name="T2" fmla="*/ 260 w 2462"/>
                <a:gd name="T3" fmla="*/ 2203 h 2463"/>
                <a:gd name="T4" fmla="*/ 2461 w 2462"/>
                <a:gd name="T5" fmla="*/ 0 h 2463"/>
                <a:gd name="T6" fmla="*/ 2462 w 2462"/>
                <a:gd name="T7" fmla="*/ 0 h 2463"/>
              </a:gdLst>
              <a:ahLst/>
              <a:cxnLst>
                <a:cxn ang="0">
                  <a:pos x="T0" y="T1"/>
                </a:cxn>
                <a:cxn ang="0">
                  <a:pos x="T2" y="T3"/>
                </a:cxn>
                <a:cxn ang="0">
                  <a:pos x="T4" y="T5"/>
                </a:cxn>
                <a:cxn ang="0">
                  <a:pos x="T6" y="T7"/>
                </a:cxn>
              </a:cxnLst>
              <a:rect l="0" t="0" r="r" b="b"/>
              <a:pathLst>
                <a:path w="2462" h="2463">
                  <a:moveTo>
                    <a:pt x="0" y="2463"/>
                  </a:moveTo>
                  <a:lnTo>
                    <a:pt x="260" y="2203"/>
                  </a:lnTo>
                  <a:lnTo>
                    <a:pt x="2461" y="0"/>
                  </a:lnTo>
                  <a:lnTo>
                    <a:pt x="24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0" name="Freeform 490"/>
            <p:cNvSpPr>
              <a:spLocks/>
            </p:cNvSpPr>
            <p:nvPr/>
          </p:nvSpPr>
          <p:spPr bwMode="auto">
            <a:xfrm>
              <a:off x="1547" y="3684"/>
              <a:ext cx="371" cy="371"/>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1" name="Freeform 491"/>
            <p:cNvSpPr>
              <a:spLocks/>
            </p:cNvSpPr>
            <p:nvPr/>
          </p:nvSpPr>
          <p:spPr bwMode="auto">
            <a:xfrm>
              <a:off x="1602" y="3704"/>
              <a:ext cx="330" cy="331"/>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2" name="Freeform 492"/>
            <p:cNvSpPr>
              <a:spLocks/>
            </p:cNvSpPr>
            <p:nvPr/>
          </p:nvSpPr>
          <p:spPr bwMode="auto">
            <a:xfrm>
              <a:off x="1656" y="3725"/>
              <a:ext cx="289" cy="289"/>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3" name="Freeform 493"/>
            <p:cNvSpPr>
              <a:spLocks/>
            </p:cNvSpPr>
            <p:nvPr/>
          </p:nvSpPr>
          <p:spPr bwMode="auto">
            <a:xfrm>
              <a:off x="1710" y="3747"/>
              <a:ext cx="248" cy="247"/>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4" name="Freeform 494"/>
            <p:cNvSpPr>
              <a:spLocks/>
            </p:cNvSpPr>
            <p:nvPr/>
          </p:nvSpPr>
          <p:spPr bwMode="auto">
            <a:xfrm>
              <a:off x="1764" y="3769"/>
              <a:ext cx="205" cy="204"/>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5" name="Freeform 495"/>
            <p:cNvSpPr>
              <a:spLocks/>
            </p:cNvSpPr>
            <p:nvPr/>
          </p:nvSpPr>
          <p:spPr bwMode="auto">
            <a:xfrm>
              <a:off x="1819" y="3793"/>
              <a:ext cx="160" cy="160"/>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6" name="Freeform 496"/>
            <p:cNvSpPr>
              <a:spLocks/>
            </p:cNvSpPr>
            <p:nvPr/>
          </p:nvSpPr>
          <p:spPr bwMode="auto">
            <a:xfrm>
              <a:off x="1873" y="3817"/>
              <a:ext cx="116" cy="115"/>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7" name="Freeform 497"/>
            <p:cNvSpPr>
              <a:spLocks/>
            </p:cNvSpPr>
            <p:nvPr/>
          </p:nvSpPr>
          <p:spPr bwMode="auto">
            <a:xfrm>
              <a:off x="1927" y="3842"/>
              <a:ext cx="71" cy="70"/>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8" name="Freeform 498"/>
            <p:cNvSpPr>
              <a:spLocks/>
            </p:cNvSpPr>
            <p:nvPr/>
          </p:nvSpPr>
          <p:spPr bwMode="auto">
            <a:xfrm>
              <a:off x="1982" y="3867"/>
              <a:ext cx="24" cy="24"/>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59" name="Freeform 499"/>
            <p:cNvSpPr>
              <a:spLocks/>
            </p:cNvSpPr>
            <p:nvPr/>
          </p:nvSpPr>
          <p:spPr bwMode="auto">
            <a:xfrm>
              <a:off x="1202" y="3408"/>
              <a:ext cx="112" cy="112"/>
            </a:xfrm>
            <a:custGeom>
              <a:avLst/>
              <a:gdLst>
                <a:gd name="T0" fmla="*/ 0 w 671"/>
                <a:gd name="T1" fmla="*/ 671 h 671"/>
                <a:gd name="T2" fmla="*/ 670 w 671"/>
                <a:gd name="T3" fmla="*/ 0 h 671"/>
                <a:gd name="T4" fmla="*/ 671 w 671"/>
                <a:gd name="T5" fmla="*/ 0 h 671"/>
              </a:gdLst>
              <a:ahLst/>
              <a:cxnLst>
                <a:cxn ang="0">
                  <a:pos x="T0" y="T1"/>
                </a:cxn>
                <a:cxn ang="0">
                  <a:pos x="T2" y="T3"/>
                </a:cxn>
                <a:cxn ang="0">
                  <a:pos x="T4" y="T5"/>
                </a:cxn>
              </a:cxnLst>
              <a:rect l="0" t="0" r="r" b="b"/>
              <a:pathLst>
                <a:path w="671" h="671">
                  <a:moveTo>
                    <a:pt x="0" y="671"/>
                  </a:moveTo>
                  <a:lnTo>
                    <a:pt x="670" y="0"/>
                  </a:lnTo>
                  <a:lnTo>
                    <a:pt x="67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0" name="Freeform 500"/>
            <p:cNvSpPr>
              <a:spLocks/>
            </p:cNvSpPr>
            <p:nvPr/>
          </p:nvSpPr>
          <p:spPr bwMode="auto">
            <a:xfrm>
              <a:off x="1313" y="3402"/>
              <a:ext cx="7" cy="6"/>
            </a:xfrm>
            <a:custGeom>
              <a:avLst/>
              <a:gdLst>
                <a:gd name="T0" fmla="*/ 0 w 36"/>
                <a:gd name="T1" fmla="*/ 34 h 34"/>
                <a:gd name="T2" fmla="*/ 35 w 36"/>
                <a:gd name="T3" fmla="*/ 0 h 34"/>
                <a:gd name="T4" fmla="*/ 36 w 36"/>
                <a:gd name="T5" fmla="*/ 0 h 34"/>
              </a:gdLst>
              <a:ahLst/>
              <a:cxnLst>
                <a:cxn ang="0">
                  <a:pos x="T0" y="T1"/>
                </a:cxn>
                <a:cxn ang="0">
                  <a:pos x="T2" y="T3"/>
                </a:cxn>
                <a:cxn ang="0">
                  <a:pos x="T4" y="T5"/>
                </a:cxn>
              </a:cxnLst>
              <a:rect l="0" t="0" r="r" b="b"/>
              <a:pathLst>
                <a:path w="36" h="34">
                  <a:moveTo>
                    <a:pt x="0" y="34"/>
                  </a:moveTo>
                  <a:lnTo>
                    <a:pt x="35" y="0"/>
                  </a:lnTo>
                  <a:lnTo>
                    <a:pt x="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1" name="Freeform 501"/>
            <p:cNvSpPr>
              <a:spLocks/>
            </p:cNvSpPr>
            <p:nvPr/>
          </p:nvSpPr>
          <p:spPr bwMode="auto">
            <a:xfrm>
              <a:off x="1119" y="3433"/>
              <a:ext cx="204" cy="204"/>
            </a:xfrm>
            <a:custGeom>
              <a:avLst/>
              <a:gdLst>
                <a:gd name="T0" fmla="*/ 0 w 1223"/>
                <a:gd name="T1" fmla="*/ 1222 h 1222"/>
                <a:gd name="T2" fmla="*/ 1222 w 1223"/>
                <a:gd name="T3" fmla="*/ 0 h 1222"/>
                <a:gd name="T4" fmla="*/ 1223 w 1223"/>
                <a:gd name="T5" fmla="*/ 0 h 1222"/>
              </a:gdLst>
              <a:ahLst/>
              <a:cxnLst>
                <a:cxn ang="0">
                  <a:pos x="T0" y="T1"/>
                </a:cxn>
                <a:cxn ang="0">
                  <a:pos x="T2" y="T3"/>
                </a:cxn>
                <a:cxn ang="0">
                  <a:pos x="T4" y="T5"/>
                </a:cxn>
              </a:cxnLst>
              <a:rect l="0" t="0" r="r" b="b"/>
              <a:pathLst>
                <a:path w="1223" h="1222">
                  <a:moveTo>
                    <a:pt x="0" y="1222"/>
                  </a:moveTo>
                  <a:lnTo>
                    <a:pt x="1222" y="0"/>
                  </a:lnTo>
                  <a:lnTo>
                    <a:pt x="12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2" name="Freeform 502"/>
            <p:cNvSpPr>
              <a:spLocks/>
            </p:cNvSpPr>
            <p:nvPr/>
          </p:nvSpPr>
          <p:spPr bwMode="auto">
            <a:xfrm>
              <a:off x="1322" y="3406"/>
              <a:ext cx="28" cy="27"/>
            </a:xfrm>
            <a:custGeom>
              <a:avLst/>
              <a:gdLst>
                <a:gd name="T0" fmla="*/ 0 w 165"/>
                <a:gd name="T1" fmla="*/ 165 h 165"/>
                <a:gd name="T2" fmla="*/ 164 w 165"/>
                <a:gd name="T3" fmla="*/ 0 h 165"/>
                <a:gd name="T4" fmla="*/ 165 w 165"/>
                <a:gd name="T5" fmla="*/ 0 h 165"/>
              </a:gdLst>
              <a:ahLst/>
              <a:cxnLst>
                <a:cxn ang="0">
                  <a:pos x="T0" y="T1"/>
                </a:cxn>
                <a:cxn ang="0">
                  <a:pos x="T2" y="T3"/>
                </a:cxn>
                <a:cxn ang="0">
                  <a:pos x="T4" y="T5"/>
                </a:cxn>
              </a:cxnLst>
              <a:rect l="0" t="0" r="r" b="b"/>
              <a:pathLst>
                <a:path w="165" h="165">
                  <a:moveTo>
                    <a:pt x="0" y="165"/>
                  </a:moveTo>
                  <a:lnTo>
                    <a:pt x="164" y="0"/>
                  </a:lnTo>
                  <a:lnTo>
                    <a:pt x="16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3" name="Freeform 503"/>
            <p:cNvSpPr>
              <a:spLocks/>
            </p:cNvSpPr>
            <p:nvPr/>
          </p:nvSpPr>
          <p:spPr bwMode="auto">
            <a:xfrm>
              <a:off x="1076" y="3458"/>
              <a:ext cx="255" cy="256"/>
            </a:xfrm>
            <a:custGeom>
              <a:avLst/>
              <a:gdLst>
                <a:gd name="T0" fmla="*/ 0 w 1536"/>
                <a:gd name="T1" fmla="*/ 1536 h 1536"/>
                <a:gd name="T2" fmla="*/ 1535 w 1536"/>
                <a:gd name="T3" fmla="*/ 0 h 1536"/>
                <a:gd name="T4" fmla="*/ 1536 w 1536"/>
                <a:gd name="T5" fmla="*/ 0 h 1536"/>
              </a:gdLst>
              <a:ahLst/>
              <a:cxnLst>
                <a:cxn ang="0">
                  <a:pos x="T0" y="T1"/>
                </a:cxn>
                <a:cxn ang="0">
                  <a:pos x="T2" y="T3"/>
                </a:cxn>
                <a:cxn ang="0">
                  <a:pos x="T4" y="T5"/>
                </a:cxn>
              </a:cxnLst>
              <a:rect l="0" t="0" r="r" b="b"/>
              <a:pathLst>
                <a:path w="1536" h="1536">
                  <a:moveTo>
                    <a:pt x="0" y="1536"/>
                  </a:moveTo>
                  <a:lnTo>
                    <a:pt x="1535" y="0"/>
                  </a:lnTo>
                  <a:lnTo>
                    <a:pt x="15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4" name="Freeform 504"/>
            <p:cNvSpPr>
              <a:spLocks/>
            </p:cNvSpPr>
            <p:nvPr/>
          </p:nvSpPr>
          <p:spPr bwMode="auto">
            <a:xfrm>
              <a:off x="1331" y="3409"/>
              <a:ext cx="49" cy="49"/>
            </a:xfrm>
            <a:custGeom>
              <a:avLst/>
              <a:gdLst>
                <a:gd name="T0" fmla="*/ 0 w 293"/>
                <a:gd name="T1" fmla="*/ 292 h 292"/>
                <a:gd name="T2" fmla="*/ 292 w 293"/>
                <a:gd name="T3" fmla="*/ 0 h 292"/>
                <a:gd name="T4" fmla="*/ 293 w 293"/>
                <a:gd name="T5" fmla="*/ 0 h 292"/>
              </a:gdLst>
              <a:ahLst/>
              <a:cxnLst>
                <a:cxn ang="0">
                  <a:pos x="T0" y="T1"/>
                </a:cxn>
                <a:cxn ang="0">
                  <a:pos x="T2" y="T3"/>
                </a:cxn>
                <a:cxn ang="0">
                  <a:pos x="T4" y="T5"/>
                </a:cxn>
              </a:cxnLst>
              <a:rect l="0" t="0" r="r" b="b"/>
              <a:pathLst>
                <a:path w="293" h="292">
                  <a:moveTo>
                    <a:pt x="0" y="292"/>
                  </a:moveTo>
                  <a:lnTo>
                    <a:pt x="292" y="0"/>
                  </a:lnTo>
                  <a:lnTo>
                    <a:pt x="2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5" name="Freeform 505"/>
            <p:cNvSpPr>
              <a:spLocks/>
            </p:cNvSpPr>
            <p:nvPr/>
          </p:nvSpPr>
          <p:spPr bwMode="auto">
            <a:xfrm>
              <a:off x="1051" y="3483"/>
              <a:ext cx="289" cy="289"/>
            </a:xfrm>
            <a:custGeom>
              <a:avLst/>
              <a:gdLst>
                <a:gd name="T0" fmla="*/ 0 w 1735"/>
                <a:gd name="T1" fmla="*/ 1737 h 1737"/>
                <a:gd name="T2" fmla="*/ 1734 w 1735"/>
                <a:gd name="T3" fmla="*/ 0 h 1737"/>
                <a:gd name="T4" fmla="*/ 1735 w 1735"/>
                <a:gd name="T5" fmla="*/ 0 h 1737"/>
              </a:gdLst>
              <a:ahLst/>
              <a:cxnLst>
                <a:cxn ang="0">
                  <a:pos x="T0" y="T1"/>
                </a:cxn>
                <a:cxn ang="0">
                  <a:pos x="T2" y="T3"/>
                </a:cxn>
                <a:cxn ang="0">
                  <a:pos x="T4" y="T5"/>
                </a:cxn>
              </a:cxnLst>
              <a:rect l="0" t="0" r="r" b="b"/>
              <a:pathLst>
                <a:path w="1735" h="1737">
                  <a:moveTo>
                    <a:pt x="0" y="1737"/>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6" name="Freeform 506"/>
            <p:cNvSpPr>
              <a:spLocks/>
            </p:cNvSpPr>
            <p:nvPr/>
          </p:nvSpPr>
          <p:spPr bwMode="auto">
            <a:xfrm>
              <a:off x="1340" y="3413"/>
              <a:ext cx="70" cy="70"/>
            </a:xfrm>
            <a:custGeom>
              <a:avLst/>
              <a:gdLst>
                <a:gd name="T0" fmla="*/ 0 w 419"/>
                <a:gd name="T1" fmla="*/ 417 h 417"/>
                <a:gd name="T2" fmla="*/ 418 w 419"/>
                <a:gd name="T3" fmla="*/ 0 h 417"/>
                <a:gd name="T4" fmla="*/ 419 w 419"/>
                <a:gd name="T5" fmla="*/ 0 h 417"/>
              </a:gdLst>
              <a:ahLst/>
              <a:cxnLst>
                <a:cxn ang="0">
                  <a:pos x="T0" y="T1"/>
                </a:cxn>
                <a:cxn ang="0">
                  <a:pos x="T2" y="T3"/>
                </a:cxn>
                <a:cxn ang="0">
                  <a:pos x="T4" y="T5"/>
                </a:cxn>
              </a:cxnLst>
              <a:rect l="0" t="0" r="r" b="b"/>
              <a:pathLst>
                <a:path w="419" h="417">
                  <a:moveTo>
                    <a:pt x="0" y="417"/>
                  </a:moveTo>
                  <a:lnTo>
                    <a:pt x="418" y="0"/>
                  </a:lnTo>
                  <a:lnTo>
                    <a:pt x="4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7" name="Freeform 507"/>
            <p:cNvSpPr>
              <a:spLocks/>
            </p:cNvSpPr>
            <p:nvPr/>
          </p:nvSpPr>
          <p:spPr bwMode="auto">
            <a:xfrm>
              <a:off x="1037" y="3508"/>
              <a:ext cx="312" cy="312"/>
            </a:xfrm>
            <a:custGeom>
              <a:avLst/>
              <a:gdLst>
                <a:gd name="T0" fmla="*/ 0 w 1872"/>
                <a:gd name="T1" fmla="*/ 1872 h 1872"/>
                <a:gd name="T2" fmla="*/ 1871 w 1872"/>
                <a:gd name="T3" fmla="*/ 0 h 1872"/>
                <a:gd name="T4" fmla="*/ 1872 w 1872"/>
                <a:gd name="T5" fmla="*/ 0 h 1872"/>
              </a:gdLst>
              <a:ahLst/>
              <a:cxnLst>
                <a:cxn ang="0">
                  <a:pos x="T0" y="T1"/>
                </a:cxn>
                <a:cxn ang="0">
                  <a:pos x="T2" y="T3"/>
                </a:cxn>
                <a:cxn ang="0">
                  <a:pos x="T4" y="T5"/>
                </a:cxn>
              </a:cxnLst>
              <a:rect l="0" t="0" r="r" b="b"/>
              <a:pathLst>
                <a:path w="1872" h="1872">
                  <a:moveTo>
                    <a:pt x="0" y="1872"/>
                  </a:moveTo>
                  <a:lnTo>
                    <a:pt x="1871" y="0"/>
                  </a:lnTo>
                  <a:lnTo>
                    <a:pt x="187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8" name="Freeform 508"/>
            <p:cNvSpPr>
              <a:spLocks/>
            </p:cNvSpPr>
            <p:nvPr/>
          </p:nvSpPr>
          <p:spPr bwMode="auto">
            <a:xfrm>
              <a:off x="1349" y="3418"/>
              <a:ext cx="90" cy="90"/>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69" name="Freeform 509"/>
            <p:cNvSpPr>
              <a:spLocks/>
            </p:cNvSpPr>
            <p:nvPr/>
          </p:nvSpPr>
          <p:spPr bwMode="auto">
            <a:xfrm>
              <a:off x="1029" y="3533"/>
              <a:ext cx="329" cy="329"/>
            </a:xfrm>
            <a:custGeom>
              <a:avLst/>
              <a:gdLst>
                <a:gd name="T0" fmla="*/ 0 w 1976"/>
                <a:gd name="T1" fmla="*/ 1978 h 1978"/>
                <a:gd name="T2" fmla="*/ 1975 w 1976"/>
                <a:gd name="T3" fmla="*/ 0 h 1978"/>
                <a:gd name="T4" fmla="*/ 1976 w 1976"/>
                <a:gd name="T5" fmla="*/ 0 h 1978"/>
              </a:gdLst>
              <a:ahLst/>
              <a:cxnLst>
                <a:cxn ang="0">
                  <a:pos x="T0" y="T1"/>
                </a:cxn>
                <a:cxn ang="0">
                  <a:pos x="T2" y="T3"/>
                </a:cxn>
                <a:cxn ang="0">
                  <a:pos x="T4" y="T5"/>
                </a:cxn>
              </a:cxnLst>
              <a:rect l="0" t="0" r="r" b="b"/>
              <a:pathLst>
                <a:path w="1976" h="1978">
                  <a:moveTo>
                    <a:pt x="0" y="1978"/>
                  </a:moveTo>
                  <a:lnTo>
                    <a:pt x="1975" y="0"/>
                  </a:lnTo>
                  <a:lnTo>
                    <a:pt x="197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0" name="Freeform 510"/>
            <p:cNvSpPr>
              <a:spLocks/>
            </p:cNvSpPr>
            <p:nvPr/>
          </p:nvSpPr>
          <p:spPr bwMode="auto">
            <a:xfrm>
              <a:off x="1358" y="3423"/>
              <a:ext cx="110" cy="110"/>
            </a:xfrm>
            <a:custGeom>
              <a:avLst/>
              <a:gdLst>
                <a:gd name="T0" fmla="*/ 0 w 659"/>
                <a:gd name="T1" fmla="*/ 658 h 658"/>
                <a:gd name="T2" fmla="*/ 658 w 659"/>
                <a:gd name="T3" fmla="*/ 0 h 658"/>
                <a:gd name="T4" fmla="*/ 659 w 659"/>
                <a:gd name="T5" fmla="*/ 0 h 658"/>
              </a:gdLst>
              <a:ahLst/>
              <a:cxnLst>
                <a:cxn ang="0">
                  <a:pos x="T0" y="T1"/>
                </a:cxn>
                <a:cxn ang="0">
                  <a:pos x="T2" y="T3"/>
                </a:cxn>
                <a:cxn ang="0">
                  <a:pos x="T4" y="T5"/>
                </a:cxn>
              </a:cxnLst>
              <a:rect l="0" t="0" r="r" b="b"/>
              <a:pathLst>
                <a:path w="659" h="658">
                  <a:moveTo>
                    <a:pt x="0" y="658"/>
                  </a:moveTo>
                  <a:lnTo>
                    <a:pt x="658" y="0"/>
                  </a:lnTo>
                  <a:lnTo>
                    <a:pt x="65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1" name="Freeform 511"/>
            <p:cNvSpPr>
              <a:spLocks/>
            </p:cNvSpPr>
            <p:nvPr/>
          </p:nvSpPr>
          <p:spPr bwMode="auto">
            <a:xfrm>
              <a:off x="1024" y="3558"/>
              <a:ext cx="343" cy="343"/>
            </a:xfrm>
            <a:custGeom>
              <a:avLst/>
              <a:gdLst>
                <a:gd name="T0" fmla="*/ 0 w 2061"/>
                <a:gd name="T1" fmla="*/ 2061 h 2061"/>
                <a:gd name="T2" fmla="*/ 2060 w 2061"/>
                <a:gd name="T3" fmla="*/ 0 h 2061"/>
                <a:gd name="T4" fmla="*/ 2061 w 2061"/>
                <a:gd name="T5" fmla="*/ 0 h 2061"/>
              </a:gdLst>
              <a:ahLst/>
              <a:cxnLst>
                <a:cxn ang="0">
                  <a:pos x="T0" y="T1"/>
                </a:cxn>
                <a:cxn ang="0">
                  <a:pos x="T2" y="T3"/>
                </a:cxn>
                <a:cxn ang="0">
                  <a:pos x="T4" y="T5"/>
                </a:cxn>
              </a:cxnLst>
              <a:rect l="0" t="0" r="r" b="b"/>
              <a:pathLst>
                <a:path w="2061" h="2061">
                  <a:moveTo>
                    <a:pt x="0" y="2061"/>
                  </a:moveTo>
                  <a:lnTo>
                    <a:pt x="2060" y="0"/>
                  </a:lnTo>
                  <a:lnTo>
                    <a:pt x="20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2" name="Freeform 512"/>
            <p:cNvSpPr>
              <a:spLocks/>
            </p:cNvSpPr>
            <p:nvPr/>
          </p:nvSpPr>
          <p:spPr bwMode="auto">
            <a:xfrm>
              <a:off x="1367" y="3429"/>
              <a:ext cx="129" cy="129"/>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3" name="Freeform 513"/>
            <p:cNvSpPr>
              <a:spLocks/>
            </p:cNvSpPr>
            <p:nvPr/>
          </p:nvSpPr>
          <p:spPr bwMode="auto">
            <a:xfrm>
              <a:off x="1021" y="3583"/>
              <a:ext cx="355" cy="355"/>
            </a:xfrm>
            <a:custGeom>
              <a:avLst/>
              <a:gdLst>
                <a:gd name="T0" fmla="*/ 0 w 2131"/>
                <a:gd name="T1" fmla="*/ 2133 h 2133"/>
                <a:gd name="T2" fmla="*/ 2130 w 2131"/>
                <a:gd name="T3" fmla="*/ 0 h 2133"/>
                <a:gd name="T4" fmla="*/ 2131 w 2131"/>
                <a:gd name="T5" fmla="*/ 0 h 2133"/>
              </a:gdLst>
              <a:ahLst/>
              <a:cxnLst>
                <a:cxn ang="0">
                  <a:pos x="T0" y="T1"/>
                </a:cxn>
                <a:cxn ang="0">
                  <a:pos x="T2" y="T3"/>
                </a:cxn>
                <a:cxn ang="0">
                  <a:pos x="T4" y="T5"/>
                </a:cxn>
              </a:cxnLst>
              <a:rect l="0" t="0" r="r" b="b"/>
              <a:pathLst>
                <a:path w="2131" h="2133">
                  <a:moveTo>
                    <a:pt x="0" y="2133"/>
                  </a:moveTo>
                  <a:lnTo>
                    <a:pt x="2130" y="0"/>
                  </a:lnTo>
                  <a:lnTo>
                    <a:pt x="21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4" name="Freeform 514"/>
            <p:cNvSpPr>
              <a:spLocks/>
            </p:cNvSpPr>
            <p:nvPr/>
          </p:nvSpPr>
          <p:spPr bwMode="auto">
            <a:xfrm>
              <a:off x="1376" y="3436"/>
              <a:ext cx="147" cy="147"/>
            </a:xfrm>
            <a:custGeom>
              <a:avLst/>
              <a:gdLst>
                <a:gd name="T0" fmla="*/ 0 w 882"/>
                <a:gd name="T1" fmla="*/ 882 h 882"/>
                <a:gd name="T2" fmla="*/ 881 w 882"/>
                <a:gd name="T3" fmla="*/ 0 h 882"/>
                <a:gd name="T4" fmla="*/ 882 w 882"/>
                <a:gd name="T5" fmla="*/ 0 h 882"/>
              </a:gdLst>
              <a:ahLst/>
              <a:cxnLst>
                <a:cxn ang="0">
                  <a:pos x="T0" y="T1"/>
                </a:cxn>
                <a:cxn ang="0">
                  <a:pos x="T2" y="T3"/>
                </a:cxn>
                <a:cxn ang="0">
                  <a:pos x="T4" y="T5"/>
                </a:cxn>
              </a:cxnLst>
              <a:rect l="0" t="0" r="r" b="b"/>
              <a:pathLst>
                <a:path w="882" h="882">
                  <a:moveTo>
                    <a:pt x="0" y="882"/>
                  </a:moveTo>
                  <a:lnTo>
                    <a:pt x="881" y="0"/>
                  </a:lnTo>
                  <a:lnTo>
                    <a:pt x="8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5" name="Freeform 515"/>
            <p:cNvSpPr>
              <a:spLocks/>
            </p:cNvSpPr>
            <p:nvPr/>
          </p:nvSpPr>
          <p:spPr bwMode="auto">
            <a:xfrm>
              <a:off x="1020" y="3608"/>
              <a:ext cx="365" cy="365"/>
            </a:xfrm>
            <a:custGeom>
              <a:avLst/>
              <a:gdLst>
                <a:gd name="T0" fmla="*/ 0 w 2191"/>
                <a:gd name="T1" fmla="*/ 2190 h 2190"/>
                <a:gd name="T2" fmla="*/ 2189 w 2191"/>
                <a:gd name="T3" fmla="*/ 0 h 2190"/>
                <a:gd name="T4" fmla="*/ 2191 w 2191"/>
                <a:gd name="T5" fmla="*/ 0 h 2190"/>
              </a:gdLst>
              <a:ahLst/>
              <a:cxnLst>
                <a:cxn ang="0">
                  <a:pos x="T0" y="T1"/>
                </a:cxn>
                <a:cxn ang="0">
                  <a:pos x="T2" y="T3"/>
                </a:cxn>
                <a:cxn ang="0">
                  <a:pos x="T4" y="T5"/>
                </a:cxn>
              </a:cxnLst>
              <a:rect l="0" t="0" r="r" b="b"/>
              <a:pathLst>
                <a:path w="2191" h="2190">
                  <a:moveTo>
                    <a:pt x="0" y="2190"/>
                  </a:moveTo>
                  <a:lnTo>
                    <a:pt x="2189" y="0"/>
                  </a:lnTo>
                  <a:lnTo>
                    <a:pt x="219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6" name="Freeform 516"/>
            <p:cNvSpPr>
              <a:spLocks/>
            </p:cNvSpPr>
            <p:nvPr/>
          </p:nvSpPr>
          <p:spPr bwMode="auto">
            <a:xfrm>
              <a:off x="1385" y="3443"/>
              <a:ext cx="165" cy="165"/>
            </a:xfrm>
            <a:custGeom>
              <a:avLst/>
              <a:gdLst>
                <a:gd name="T0" fmla="*/ 0 w 990"/>
                <a:gd name="T1" fmla="*/ 990 h 990"/>
                <a:gd name="T2" fmla="*/ 989 w 990"/>
                <a:gd name="T3" fmla="*/ 0 h 990"/>
                <a:gd name="T4" fmla="*/ 990 w 990"/>
                <a:gd name="T5" fmla="*/ 0 h 990"/>
              </a:gdLst>
              <a:ahLst/>
              <a:cxnLst>
                <a:cxn ang="0">
                  <a:pos x="T0" y="T1"/>
                </a:cxn>
                <a:cxn ang="0">
                  <a:pos x="T2" y="T3"/>
                </a:cxn>
                <a:cxn ang="0">
                  <a:pos x="T4" y="T5"/>
                </a:cxn>
              </a:cxnLst>
              <a:rect l="0" t="0" r="r" b="b"/>
              <a:pathLst>
                <a:path w="990" h="990">
                  <a:moveTo>
                    <a:pt x="0" y="990"/>
                  </a:moveTo>
                  <a:lnTo>
                    <a:pt x="989" y="0"/>
                  </a:lnTo>
                  <a:lnTo>
                    <a:pt x="9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7" name="Freeform 517"/>
            <p:cNvSpPr>
              <a:spLocks/>
            </p:cNvSpPr>
            <p:nvPr/>
          </p:nvSpPr>
          <p:spPr bwMode="auto">
            <a:xfrm>
              <a:off x="1021" y="3633"/>
              <a:ext cx="373" cy="373"/>
            </a:xfrm>
            <a:custGeom>
              <a:avLst/>
              <a:gdLst>
                <a:gd name="T0" fmla="*/ 0 w 2238"/>
                <a:gd name="T1" fmla="*/ 2240 h 2240"/>
                <a:gd name="T2" fmla="*/ 2237 w 2238"/>
                <a:gd name="T3" fmla="*/ 0 h 2240"/>
                <a:gd name="T4" fmla="*/ 2238 w 2238"/>
                <a:gd name="T5" fmla="*/ 0 h 2240"/>
              </a:gdLst>
              <a:ahLst/>
              <a:cxnLst>
                <a:cxn ang="0">
                  <a:pos x="T0" y="T1"/>
                </a:cxn>
                <a:cxn ang="0">
                  <a:pos x="T2" y="T3"/>
                </a:cxn>
                <a:cxn ang="0">
                  <a:pos x="T4" y="T5"/>
                </a:cxn>
              </a:cxnLst>
              <a:rect l="0" t="0" r="r" b="b"/>
              <a:pathLst>
                <a:path w="2238" h="2240">
                  <a:moveTo>
                    <a:pt x="0" y="2240"/>
                  </a:moveTo>
                  <a:lnTo>
                    <a:pt x="2237" y="0"/>
                  </a:lnTo>
                  <a:lnTo>
                    <a:pt x="22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8" name="Freeform 518"/>
            <p:cNvSpPr>
              <a:spLocks/>
            </p:cNvSpPr>
            <p:nvPr/>
          </p:nvSpPr>
          <p:spPr bwMode="auto">
            <a:xfrm>
              <a:off x="1394" y="3451"/>
              <a:ext cx="182" cy="182"/>
            </a:xfrm>
            <a:custGeom>
              <a:avLst/>
              <a:gdLst>
                <a:gd name="T0" fmla="*/ 0 w 1093"/>
                <a:gd name="T1" fmla="*/ 1092 h 1092"/>
                <a:gd name="T2" fmla="*/ 1092 w 1093"/>
                <a:gd name="T3" fmla="*/ 0 h 1092"/>
                <a:gd name="T4" fmla="*/ 1093 w 1093"/>
                <a:gd name="T5" fmla="*/ 0 h 1092"/>
              </a:gdLst>
              <a:ahLst/>
              <a:cxnLst>
                <a:cxn ang="0">
                  <a:pos x="T0" y="T1"/>
                </a:cxn>
                <a:cxn ang="0">
                  <a:pos x="T2" y="T3"/>
                </a:cxn>
                <a:cxn ang="0">
                  <a:pos x="T4" y="T5"/>
                </a:cxn>
              </a:cxnLst>
              <a:rect l="0" t="0" r="r" b="b"/>
              <a:pathLst>
                <a:path w="1093" h="1092">
                  <a:moveTo>
                    <a:pt x="0" y="1092"/>
                  </a:moveTo>
                  <a:lnTo>
                    <a:pt x="1092" y="0"/>
                  </a:lnTo>
                  <a:lnTo>
                    <a:pt x="10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79" name="Freeform 519"/>
            <p:cNvSpPr>
              <a:spLocks/>
            </p:cNvSpPr>
            <p:nvPr/>
          </p:nvSpPr>
          <p:spPr bwMode="auto">
            <a:xfrm>
              <a:off x="1023" y="3658"/>
              <a:ext cx="380" cy="379"/>
            </a:xfrm>
            <a:custGeom>
              <a:avLst/>
              <a:gdLst>
                <a:gd name="T0" fmla="*/ 0 w 2276"/>
                <a:gd name="T1" fmla="*/ 2278 h 2278"/>
                <a:gd name="T2" fmla="*/ 2275 w 2276"/>
                <a:gd name="T3" fmla="*/ 0 h 2278"/>
                <a:gd name="T4" fmla="*/ 2276 w 2276"/>
                <a:gd name="T5" fmla="*/ 0 h 2278"/>
              </a:gdLst>
              <a:ahLst/>
              <a:cxnLst>
                <a:cxn ang="0">
                  <a:pos x="T0" y="T1"/>
                </a:cxn>
                <a:cxn ang="0">
                  <a:pos x="T2" y="T3"/>
                </a:cxn>
                <a:cxn ang="0">
                  <a:pos x="T4" y="T5"/>
                </a:cxn>
              </a:cxnLst>
              <a:rect l="0" t="0" r="r" b="b"/>
              <a:pathLst>
                <a:path w="2276" h="2278">
                  <a:moveTo>
                    <a:pt x="0" y="2278"/>
                  </a:moveTo>
                  <a:lnTo>
                    <a:pt x="2275" y="0"/>
                  </a:lnTo>
                  <a:lnTo>
                    <a:pt x="227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0" name="Freeform 520"/>
            <p:cNvSpPr>
              <a:spLocks/>
            </p:cNvSpPr>
            <p:nvPr/>
          </p:nvSpPr>
          <p:spPr bwMode="auto">
            <a:xfrm>
              <a:off x="1403" y="3459"/>
              <a:ext cx="198" cy="199"/>
            </a:xfrm>
            <a:custGeom>
              <a:avLst/>
              <a:gdLst>
                <a:gd name="T0" fmla="*/ 0 w 1193"/>
                <a:gd name="T1" fmla="*/ 1192 h 1192"/>
                <a:gd name="T2" fmla="*/ 1191 w 1193"/>
                <a:gd name="T3" fmla="*/ 0 h 1192"/>
                <a:gd name="T4" fmla="*/ 1193 w 1193"/>
                <a:gd name="T5" fmla="*/ 0 h 1192"/>
              </a:gdLst>
              <a:ahLst/>
              <a:cxnLst>
                <a:cxn ang="0">
                  <a:pos x="T0" y="T1"/>
                </a:cxn>
                <a:cxn ang="0">
                  <a:pos x="T2" y="T3"/>
                </a:cxn>
                <a:cxn ang="0">
                  <a:pos x="T4" y="T5"/>
                </a:cxn>
              </a:cxnLst>
              <a:rect l="0" t="0" r="r" b="b"/>
              <a:pathLst>
                <a:path w="1193" h="1192">
                  <a:moveTo>
                    <a:pt x="0" y="1192"/>
                  </a:moveTo>
                  <a:lnTo>
                    <a:pt x="1191" y="0"/>
                  </a:lnTo>
                  <a:lnTo>
                    <a:pt x="119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1" name="Freeform 521"/>
            <p:cNvSpPr>
              <a:spLocks/>
            </p:cNvSpPr>
            <p:nvPr/>
          </p:nvSpPr>
          <p:spPr bwMode="auto">
            <a:xfrm>
              <a:off x="1027" y="3683"/>
              <a:ext cx="385" cy="384"/>
            </a:xfrm>
            <a:custGeom>
              <a:avLst/>
              <a:gdLst>
                <a:gd name="T0" fmla="*/ 0 w 2306"/>
                <a:gd name="T1" fmla="*/ 2307 h 2307"/>
                <a:gd name="T2" fmla="*/ 2305 w 2306"/>
                <a:gd name="T3" fmla="*/ 0 h 2307"/>
                <a:gd name="T4" fmla="*/ 2306 w 2306"/>
                <a:gd name="T5" fmla="*/ 0 h 2307"/>
              </a:gdLst>
              <a:ahLst/>
              <a:cxnLst>
                <a:cxn ang="0">
                  <a:pos x="T0" y="T1"/>
                </a:cxn>
                <a:cxn ang="0">
                  <a:pos x="T2" y="T3"/>
                </a:cxn>
                <a:cxn ang="0">
                  <a:pos x="T4" y="T5"/>
                </a:cxn>
              </a:cxnLst>
              <a:rect l="0" t="0" r="r" b="b"/>
              <a:pathLst>
                <a:path w="2306" h="2307">
                  <a:moveTo>
                    <a:pt x="0" y="2307"/>
                  </a:moveTo>
                  <a:lnTo>
                    <a:pt x="2305" y="0"/>
                  </a:lnTo>
                  <a:lnTo>
                    <a:pt x="23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2" name="Freeform 522"/>
            <p:cNvSpPr>
              <a:spLocks/>
            </p:cNvSpPr>
            <p:nvPr/>
          </p:nvSpPr>
          <p:spPr bwMode="auto">
            <a:xfrm>
              <a:off x="1411" y="3468"/>
              <a:ext cx="215" cy="215"/>
            </a:xfrm>
            <a:custGeom>
              <a:avLst/>
              <a:gdLst>
                <a:gd name="T0" fmla="*/ 0 w 1289"/>
                <a:gd name="T1" fmla="*/ 1290 h 1290"/>
                <a:gd name="T2" fmla="*/ 1288 w 1289"/>
                <a:gd name="T3" fmla="*/ 0 h 1290"/>
                <a:gd name="T4" fmla="*/ 1289 w 1289"/>
                <a:gd name="T5" fmla="*/ 0 h 1290"/>
              </a:gdLst>
              <a:ahLst/>
              <a:cxnLst>
                <a:cxn ang="0">
                  <a:pos x="T0" y="T1"/>
                </a:cxn>
                <a:cxn ang="0">
                  <a:pos x="T2" y="T3"/>
                </a:cxn>
                <a:cxn ang="0">
                  <a:pos x="T4" y="T5"/>
                </a:cxn>
              </a:cxnLst>
              <a:rect l="0" t="0" r="r" b="b"/>
              <a:pathLst>
                <a:path w="1289" h="1290">
                  <a:moveTo>
                    <a:pt x="0" y="1290"/>
                  </a:moveTo>
                  <a:lnTo>
                    <a:pt x="1288" y="0"/>
                  </a:lnTo>
                  <a:lnTo>
                    <a:pt x="12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3" name="Freeform 523"/>
            <p:cNvSpPr>
              <a:spLocks/>
            </p:cNvSpPr>
            <p:nvPr/>
          </p:nvSpPr>
          <p:spPr bwMode="auto">
            <a:xfrm>
              <a:off x="1033" y="3708"/>
              <a:ext cx="388" cy="388"/>
            </a:xfrm>
            <a:custGeom>
              <a:avLst/>
              <a:gdLst>
                <a:gd name="T0" fmla="*/ 0 w 2326"/>
                <a:gd name="T1" fmla="*/ 2327 h 2327"/>
                <a:gd name="T2" fmla="*/ 2325 w 2326"/>
                <a:gd name="T3" fmla="*/ 0 h 2327"/>
                <a:gd name="T4" fmla="*/ 2326 w 2326"/>
                <a:gd name="T5" fmla="*/ 0 h 2327"/>
              </a:gdLst>
              <a:ahLst/>
              <a:cxnLst>
                <a:cxn ang="0">
                  <a:pos x="T0" y="T1"/>
                </a:cxn>
                <a:cxn ang="0">
                  <a:pos x="T2" y="T3"/>
                </a:cxn>
                <a:cxn ang="0">
                  <a:pos x="T4" y="T5"/>
                </a:cxn>
              </a:cxnLst>
              <a:rect l="0" t="0" r="r" b="b"/>
              <a:pathLst>
                <a:path w="2326" h="2327">
                  <a:moveTo>
                    <a:pt x="0" y="2327"/>
                  </a:moveTo>
                  <a:lnTo>
                    <a:pt x="2325" y="0"/>
                  </a:lnTo>
                  <a:lnTo>
                    <a:pt x="23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4" name="Freeform 524"/>
            <p:cNvSpPr>
              <a:spLocks/>
            </p:cNvSpPr>
            <p:nvPr/>
          </p:nvSpPr>
          <p:spPr bwMode="auto">
            <a:xfrm>
              <a:off x="1420" y="3477"/>
              <a:ext cx="231" cy="231"/>
            </a:xfrm>
            <a:custGeom>
              <a:avLst/>
              <a:gdLst>
                <a:gd name="T0" fmla="*/ 0 w 1383"/>
                <a:gd name="T1" fmla="*/ 1384 h 1384"/>
                <a:gd name="T2" fmla="*/ 1382 w 1383"/>
                <a:gd name="T3" fmla="*/ 0 h 1384"/>
                <a:gd name="T4" fmla="*/ 1383 w 1383"/>
                <a:gd name="T5" fmla="*/ 0 h 1384"/>
              </a:gdLst>
              <a:ahLst/>
              <a:cxnLst>
                <a:cxn ang="0">
                  <a:pos x="T0" y="T1"/>
                </a:cxn>
                <a:cxn ang="0">
                  <a:pos x="T2" y="T3"/>
                </a:cxn>
                <a:cxn ang="0">
                  <a:pos x="T4" y="T5"/>
                </a:cxn>
              </a:cxnLst>
              <a:rect l="0" t="0" r="r" b="b"/>
              <a:pathLst>
                <a:path w="1383" h="1384">
                  <a:moveTo>
                    <a:pt x="0" y="1384"/>
                  </a:moveTo>
                  <a:lnTo>
                    <a:pt x="1382" y="0"/>
                  </a:lnTo>
                  <a:lnTo>
                    <a:pt x="13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5" name="Freeform 525"/>
            <p:cNvSpPr>
              <a:spLocks/>
            </p:cNvSpPr>
            <p:nvPr/>
          </p:nvSpPr>
          <p:spPr bwMode="auto">
            <a:xfrm>
              <a:off x="1040" y="3733"/>
              <a:ext cx="389" cy="389"/>
            </a:xfrm>
            <a:custGeom>
              <a:avLst/>
              <a:gdLst>
                <a:gd name="T0" fmla="*/ 0 w 2336"/>
                <a:gd name="T1" fmla="*/ 2337 h 2337"/>
                <a:gd name="T2" fmla="*/ 2335 w 2336"/>
                <a:gd name="T3" fmla="*/ 0 h 2337"/>
                <a:gd name="T4" fmla="*/ 2336 w 2336"/>
                <a:gd name="T5" fmla="*/ 0 h 2337"/>
              </a:gdLst>
              <a:ahLst/>
              <a:cxnLst>
                <a:cxn ang="0">
                  <a:pos x="T0" y="T1"/>
                </a:cxn>
                <a:cxn ang="0">
                  <a:pos x="T2" y="T3"/>
                </a:cxn>
                <a:cxn ang="0">
                  <a:pos x="T4" y="T5"/>
                </a:cxn>
              </a:cxnLst>
              <a:rect l="0" t="0" r="r" b="b"/>
              <a:pathLst>
                <a:path w="2336" h="2337">
                  <a:moveTo>
                    <a:pt x="0" y="2337"/>
                  </a:moveTo>
                  <a:lnTo>
                    <a:pt x="2335" y="0"/>
                  </a:lnTo>
                  <a:lnTo>
                    <a:pt x="23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6" name="Freeform 526"/>
            <p:cNvSpPr>
              <a:spLocks/>
            </p:cNvSpPr>
            <p:nvPr/>
          </p:nvSpPr>
          <p:spPr bwMode="auto">
            <a:xfrm>
              <a:off x="1429" y="3487"/>
              <a:ext cx="246" cy="246"/>
            </a:xfrm>
            <a:custGeom>
              <a:avLst/>
              <a:gdLst>
                <a:gd name="T0" fmla="*/ 0 w 1474"/>
                <a:gd name="T1" fmla="*/ 1475 h 1475"/>
                <a:gd name="T2" fmla="*/ 1473 w 1474"/>
                <a:gd name="T3" fmla="*/ 0 h 1475"/>
                <a:gd name="T4" fmla="*/ 1474 w 1474"/>
                <a:gd name="T5" fmla="*/ 0 h 1475"/>
              </a:gdLst>
              <a:ahLst/>
              <a:cxnLst>
                <a:cxn ang="0">
                  <a:pos x="T0" y="T1"/>
                </a:cxn>
                <a:cxn ang="0">
                  <a:pos x="T2" y="T3"/>
                </a:cxn>
                <a:cxn ang="0">
                  <a:pos x="T4" y="T5"/>
                </a:cxn>
              </a:cxnLst>
              <a:rect l="0" t="0" r="r" b="b"/>
              <a:pathLst>
                <a:path w="1474" h="1475">
                  <a:moveTo>
                    <a:pt x="0" y="1475"/>
                  </a:moveTo>
                  <a:lnTo>
                    <a:pt x="1473" y="0"/>
                  </a:lnTo>
                  <a:lnTo>
                    <a:pt x="14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7" name="Freeform 527"/>
            <p:cNvSpPr>
              <a:spLocks/>
            </p:cNvSpPr>
            <p:nvPr/>
          </p:nvSpPr>
          <p:spPr bwMode="auto">
            <a:xfrm>
              <a:off x="1048" y="3758"/>
              <a:ext cx="390" cy="390"/>
            </a:xfrm>
            <a:custGeom>
              <a:avLst/>
              <a:gdLst>
                <a:gd name="T0" fmla="*/ 0 w 2342"/>
                <a:gd name="T1" fmla="*/ 2342 h 2342"/>
                <a:gd name="T2" fmla="*/ 2341 w 2342"/>
                <a:gd name="T3" fmla="*/ 0 h 2342"/>
                <a:gd name="T4" fmla="*/ 2342 w 2342"/>
                <a:gd name="T5" fmla="*/ 0 h 2342"/>
              </a:gdLst>
              <a:ahLst/>
              <a:cxnLst>
                <a:cxn ang="0">
                  <a:pos x="T0" y="T1"/>
                </a:cxn>
                <a:cxn ang="0">
                  <a:pos x="T2" y="T3"/>
                </a:cxn>
                <a:cxn ang="0">
                  <a:pos x="T4" y="T5"/>
                </a:cxn>
              </a:cxnLst>
              <a:rect l="0" t="0" r="r" b="b"/>
              <a:pathLst>
                <a:path w="2342" h="2342">
                  <a:moveTo>
                    <a:pt x="0" y="2342"/>
                  </a:moveTo>
                  <a:lnTo>
                    <a:pt x="2341" y="0"/>
                  </a:lnTo>
                  <a:lnTo>
                    <a:pt x="23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8" name="Freeform 528"/>
            <p:cNvSpPr>
              <a:spLocks/>
            </p:cNvSpPr>
            <p:nvPr/>
          </p:nvSpPr>
          <p:spPr bwMode="auto">
            <a:xfrm>
              <a:off x="1438" y="3497"/>
              <a:ext cx="261" cy="261"/>
            </a:xfrm>
            <a:custGeom>
              <a:avLst/>
              <a:gdLst>
                <a:gd name="T0" fmla="*/ 0 w 1562"/>
                <a:gd name="T1" fmla="*/ 1562 h 1562"/>
                <a:gd name="T2" fmla="*/ 1561 w 1562"/>
                <a:gd name="T3" fmla="*/ 0 h 1562"/>
                <a:gd name="T4" fmla="*/ 1562 w 1562"/>
                <a:gd name="T5" fmla="*/ 0 h 1562"/>
              </a:gdLst>
              <a:ahLst/>
              <a:cxnLst>
                <a:cxn ang="0">
                  <a:pos x="T0" y="T1"/>
                </a:cxn>
                <a:cxn ang="0">
                  <a:pos x="T2" y="T3"/>
                </a:cxn>
                <a:cxn ang="0">
                  <a:pos x="T4" y="T5"/>
                </a:cxn>
              </a:cxnLst>
              <a:rect l="0" t="0" r="r" b="b"/>
              <a:pathLst>
                <a:path w="1562" h="1562">
                  <a:moveTo>
                    <a:pt x="0" y="1562"/>
                  </a:moveTo>
                  <a:lnTo>
                    <a:pt x="1561" y="0"/>
                  </a:lnTo>
                  <a:lnTo>
                    <a:pt x="1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89" name="Freeform 529"/>
            <p:cNvSpPr>
              <a:spLocks/>
            </p:cNvSpPr>
            <p:nvPr/>
          </p:nvSpPr>
          <p:spPr bwMode="auto">
            <a:xfrm>
              <a:off x="1057" y="3783"/>
              <a:ext cx="390" cy="390"/>
            </a:xfrm>
            <a:custGeom>
              <a:avLst/>
              <a:gdLst>
                <a:gd name="T0" fmla="*/ 0 w 2342"/>
                <a:gd name="T1" fmla="*/ 2344 h 2344"/>
                <a:gd name="T2" fmla="*/ 2341 w 2342"/>
                <a:gd name="T3" fmla="*/ 0 h 2344"/>
                <a:gd name="T4" fmla="*/ 2342 w 2342"/>
                <a:gd name="T5" fmla="*/ 0 h 2344"/>
              </a:gdLst>
              <a:ahLst/>
              <a:cxnLst>
                <a:cxn ang="0">
                  <a:pos x="T0" y="T1"/>
                </a:cxn>
                <a:cxn ang="0">
                  <a:pos x="T2" y="T3"/>
                </a:cxn>
                <a:cxn ang="0">
                  <a:pos x="T4" y="T5"/>
                </a:cxn>
              </a:cxnLst>
              <a:rect l="0" t="0" r="r" b="b"/>
              <a:pathLst>
                <a:path w="2342" h="2344">
                  <a:moveTo>
                    <a:pt x="0" y="2344"/>
                  </a:moveTo>
                  <a:lnTo>
                    <a:pt x="2341" y="0"/>
                  </a:lnTo>
                  <a:lnTo>
                    <a:pt x="23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0" name="Freeform 530"/>
            <p:cNvSpPr>
              <a:spLocks/>
            </p:cNvSpPr>
            <p:nvPr/>
          </p:nvSpPr>
          <p:spPr bwMode="auto">
            <a:xfrm>
              <a:off x="1447" y="3509"/>
              <a:ext cx="274" cy="274"/>
            </a:xfrm>
            <a:custGeom>
              <a:avLst/>
              <a:gdLst>
                <a:gd name="T0" fmla="*/ 0 w 1644"/>
                <a:gd name="T1" fmla="*/ 1644 h 1644"/>
                <a:gd name="T2" fmla="*/ 1643 w 1644"/>
                <a:gd name="T3" fmla="*/ 0 h 1644"/>
                <a:gd name="T4" fmla="*/ 1644 w 1644"/>
                <a:gd name="T5" fmla="*/ 0 h 1644"/>
              </a:gdLst>
              <a:ahLst/>
              <a:cxnLst>
                <a:cxn ang="0">
                  <a:pos x="T0" y="T1"/>
                </a:cxn>
                <a:cxn ang="0">
                  <a:pos x="T2" y="T3"/>
                </a:cxn>
                <a:cxn ang="0">
                  <a:pos x="T4" y="T5"/>
                </a:cxn>
              </a:cxnLst>
              <a:rect l="0" t="0" r="r" b="b"/>
              <a:pathLst>
                <a:path w="1644" h="1644">
                  <a:moveTo>
                    <a:pt x="0" y="1644"/>
                  </a:moveTo>
                  <a:lnTo>
                    <a:pt x="1643" y="0"/>
                  </a:lnTo>
                  <a:lnTo>
                    <a:pt x="16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1" name="Freeform 531"/>
            <p:cNvSpPr>
              <a:spLocks/>
            </p:cNvSpPr>
            <p:nvPr/>
          </p:nvSpPr>
          <p:spPr bwMode="auto">
            <a:xfrm>
              <a:off x="1066" y="3808"/>
              <a:ext cx="390" cy="390"/>
            </a:xfrm>
            <a:custGeom>
              <a:avLst/>
              <a:gdLst>
                <a:gd name="T0" fmla="*/ 0 w 2341"/>
                <a:gd name="T1" fmla="*/ 2342 h 2342"/>
                <a:gd name="T2" fmla="*/ 2340 w 2341"/>
                <a:gd name="T3" fmla="*/ 0 h 2342"/>
                <a:gd name="T4" fmla="*/ 2341 w 2341"/>
                <a:gd name="T5" fmla="*/ 0 h 2342"/>
              </a:gdLst>
              <a:ahLst/>
              <a:cxnLst>
                <a:cxn ang="0">
                  <a:pos x="T0" y="T1"/>
                </a:cxn>
                <a:cxn ang="0">
                  <a:pos x="T2" y="T3"/>
                </a:cxn>
                <a:cxn ang="0">
                  <a:pos x="T4" y="T5"/>
                </a:cxn>
              </a:cxnLst>
              <a:rect l="0" t="0" r="r" b="b"/>
              <a:pathLst>
                <a:path w="2341" h="2342">
                  <a:moveTo>
                    <a:pt x="0" y="2342"/>
                  </a:moveTo>
                  <a:lnTo>
                    <a:pt x="2340" y="0"/>
                  </a:lnTo>
                  <a:lnTo>
                    <a:pt x="234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2" name="Freeform 532"/>
            <p:cNvSpPr>
              <a:spLocks/>
            </p:cNvSpPr>
            <p:nvPr/>
          </p:nvSpPr>
          <p:spPr bwMode="auto">
            <a:xfrm>
              <a:off x="1456" y="3521"/>
              <a:ext cx="287" cy="287"/>
            </a:xfrm>
            <a:custGeom>
              <a:avLst/>
              <a:gdLst>
                <a:gd name="T0" fmla="*/ 0 w 1720"/>
                <a:gd name="T1" fmla="*/ 1720 h 1720"/>
                <a:gd name="T2" fmla="*/ 1719 w 1720"/>
                <a:gd name="T3" fmla="*/ 0 h 1720"/>
                <a:gd name="T4" fmla="*/ 1720 w 1720"/>
                <a:gd name="T5" fmla="*/ 0 h 1720"/>
              </a:gdLst>
              <a:ahLst/>
              <a:cxnLst>
                <a:cxn ang="0">
                  <a:pos x="T0" y="T1"/>
                </a:cxn>
                <a:cxn ang="0">
                  <a:pos x="T2" y="T3"/>
                </a:cxn>
                <a:cxn ang="0">
                  <a:pos x="T4" y="T5"/>
                </a:cxn>
              </a:cxnLst>
              <a:rect l="0" t="0" r="r" b="b"/>
              <a:pathLst>
                <a:path w="1720" h="1720">
                  <a:moveTo>
                    <a:pt x="0" y="1720"/>
                  </a:moveTo>
                  <a:lnTo>
                    <a:pt x="1719" y="0"/>
                  </a:lnTo>
                  <a:lnTo>
                    <a:pt x="17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3" name="Freeform 533"/>
            <p:cNvSpPr>
              <a:spLocks/>
            </p:cNvSpPr>
            <p:nvPr/>
          </p:nvSpPr>
          <p:spPr bwMode="auto">
            <a:xfrm>
              <a:off x="1076" y="3833"/>
              <a:ext cx="389" cy="389"/>
            </a:xfrm>
            <a:custGeom>
              <a:avLst/>
              <a:gdLst>
                <a:gd name="T0" fmla="*/ 0 w 2338"/>
                <a:gd name="T1" fmla="*/ 2338 h 2338"/>
                <a:gd name="T2" fmla="*/ 2337 w 2338"/>
                <a:gd name="T3" fmla="*/ 0 h 2338"/>
                <a:gd name="T4" fmla="*/ 2338 w 2338"/>
                <a:gd name="T5" fmla="*/ 0 h 2338"/>
              </a:gdLst>
              <a:ahLst/>
              <a:cxnLst>
                <a:cxn ang="0">
                  <a:pos x="T0" y="T1"/>
                </a:cxn>
                <a:cxn ang="0">
                  <a:pos x="T2" y="T3"/>
                </a:cxn>
                <a:cxn ang="0">
                  <a:pos x="T4" y="T5"/>
                </a:cxn>
              </a:cxnLst>
              <a:rect l="0" t="0" r="r" b="b"/>
              <a:pathLst>
                <a:path w="2338" h="2338">
                  <a:moveTo>
                    <a:pt x="0" y="2338"/>
                  </a:moveTo>
                  <a:lnTo>
                    <a:pt x="2337" y="0"/>
                  </a:lnTo>
                  <a:lnTo>
                    <a:pt x="23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4" name="Freeform 534"/>
            <p:cNvSpPr>
              <a:spLocks/>
            </p:cNvSpPr>
            <p:nvPr/>
          </p:nvSpPr>
          <p:spPr bwMode="auto">
            <a:xfrm>
              <a:off x="1465" y="3534"/>
              <a:ext cx="298" cy="299"/>
            </a:xfrm>
            <a:custGeom>
              <a:avLst/>
              <a:gdLst>
                <a:gd name="T0" fmla="*/ 0 w 1790"/>
                <a:gd name="T1" fmla="*/ 1791 h 1791"/>
                <a:gd name="T2" fmla="*/ 1789 w 1790"/>
                <a:gd name="T3" fmla="*/ 0 h 1791"/>
                <a:gd name="T4" fmla="*/ 1790 w 1790"/>
                <a:gd name="T5" fmla="*/ 0 h 1791"/>
              </a:gdLst>
              <a:ahLst/>
              <a:cxnLst>
                <a:cxn ang="0">
                  <a:pos x="T0" y="T1"/>
                </a:cxn>
                <a:cxn ang="0">
                  <a:pos x="T2" y="T3"/>
                </a:cxn>
                <a:cxn ang="0">
                  <a:pos x="T4" y="T5"/>
                </a:cxn>
              </a:cxnLst>
              <a:rect l="0" t="0" r="r" b="b"/>
              <a:pathLst>
                <a:path w="1790" h="1791">
                  <a:moveTo>
                    <a:pt x="0" y="1791"/>
                  </a:moveTo>
                  <a:lnTo>
                    <a:pt x="1789" y="0"/>
                  </a:lnTo>
                  <a:lnTo>
                    <a:pt x="17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5" name="Freeform 535"/>
            <p:cNvSpPr>
              <a:spLocks/>
            </p:cNvSpPr>
            <p:nvPr/>
          </p:nvSpPr>
          <p:spPr bwMode="auto">
            <a:xfrm>
              <a:off x="1113" y="3858"/>
              <a:ext cx="361" cy="361"/>
            </a:xfrm>
            <a:custGeom>
              <a:avLst/>
              <a:gdLst>
                <a:gd name="T0" fmla="*/ 0 w 2169"/>
                <a:gd name="T1" fmla="*/ 2169 h 2169"/>
                <a:gd name="T2" fmla="*/ 2168 w 2169"/>
                <a:gd name="T3" fmla="*/ 0 h 2169"/>
                <a:gd name="T4" fmla="*/ 2169 w 2169"/>
                <a:gd name="T5" fmla="*/ 0 h 2169"/>
              </a:gdLst>
              <a:ahLst/>
              <a:cxnLst>
                <a:cxn ang="0">
                  <a:pos x="T0" y="T1"/>
                </a:cxn>
                <a:cxn ang="0">
                  <a:pos x="T2" y="T3"/>
                </a:cxn>
                <a:cxn ang="0">
                  <a:pos x="T4" y="T5"/>
                </a:cxn>
              </a:cxnLst>
              <a:rect l="0" t="0" r="r" b="b"/>
              <a:pathLst>
                <a:path w="2169" h="2169">
                  <a:moveTo>
                    <a:pt x="0" y="2169"/>
                  </a:moveTo>
                  <a:lnTo>
                    <a:pt x="2168" y="0"/>
                  </a:lnTo>
                  <a:lnTo>
                    <a:pt x="21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6" name="Freeform 536"/>
            <p:cNvSpPr>
              <a:spLocks/>
            </p:cNvSpPr>
            <p:nvPr/>
          </p:nvSpPr>
          <p:spPr bwMode="auto">
            <a:xfrm>
              <a:off x="1474" y="3548"/>
              <a:ext cx="309" cy="310"/>
            </a:xfrm>
            <a:custGeom>
              <a:avLst/>
              <a:gdLst>
                <a:gd name="T0" fmla="*/ 0 w 1856"/>
                <a:gd name="T1" fmla="*/ 1856 h 1856"/>
                <a:gd name="T2" fmla="*/ 1855 w 1856"/>
                <a:gd name="T3" fmla="*/ 0 h 1856"/>
                <a:gd name="T4" fmla="*/ 1856 w 1856"/>
                <a:gd name="T5" fmla="*/ 0 h 1856"/>
              </a:gdLst>
              <a:ahLst/>
              <a:cxnLst>
                <a:cxn ang="0">
                  <a:pos x="T0" y="T1"/>
                </a:cxn>
                <a:cxn ang="0">
                  <a:pos x="T2" y="T3"/>
                </a:cxn>
                <a:cxn ang="0">
                  <a:pos x="T4" y="T5"/>
                </a:cxn>
              </a:cxnLst>
              <a:rect l="0" t="0" r="r" b="b"/>
              <a:pathLst>
                <a:path w="1856" h="1856">
                  <a:moveTo>
                    <a:pt x="0" y="1856"/>
                  </a:moveTo>
                  <a:lnTo>
                    <a:pt x="1855" y="0"/>
                  </a:lnTo>
                  <a:lnTo>
                    <a:pt x="185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7" name="Freeform 537"/>
            <p:cNvSpPr>
              <a:spLocks/>
            </p:cNvSpPr>
            <p:nvPr/>
          </p:nvSpPr>
          <p:spPr bwMode="auto">
            <a:xfrm>
              <a:off x="1167" y="3883"/>
              <a:ext cx="316" cy="316"/>
            </a:xfrm>
            <a:custGeom>
              <a:avLst/>
              <a:gdLst>
                <a:gd name="T0" fmla="*/ 0 w 1896"/>
                <a:gd name="T1" fmla="*/ 1897 h 1897"/>
                <a:gd name="T2" fmla="*/ 1894 w 1896"/>
                <a:gd name="T3" fmla="*/ 0 h 1897"/>
                <a:gd name="T4" fmla="*/ 1896 w 1896"/>
                <a:gd name="T5" fmla="*/ 0 h 1897"/>
              </a:gdLst>
              <a:ahLst/>
              <a:cxnLst>
                <a:cxn ang="0">
                  <a:pos x="T0" y="T1"/>
                </a:cxn>
                <a:cxn ang="0">
                  <a:pos x="T2" y="T3"/>
                </a:cxn>
                <a:cxn ang="0">
                  <a:pos x="T4" y="T5"/>
                </a:cxn>
              </a:cxnLst>
              <a:rect l="0" t="0" r="r" b="b"/>
              <a:pathLst>
                <a:path w="1896" h="1897">
                  <a:moveTo>
                    <a:pt x="0" y="1897"/>
                  </a:moveTo>
                  <a:lnTo>
                    <a:pt x="1894" y="0"/>
                  </a:lnTo>
                  <a:lnTo>
                    <a:pt x="18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8" name="Freeform 538"/>
            <p:cNvSpPr>
              <a:spLocks/>
            </p:cNvSpPr>
            <p:nvPr/>
          </p:nvSpPr>
          <p:spPr bwMode="auto">
            <a:xfrm>
              <a:off x="1483" y="3563"/>
              <a:ext cx="319" cy="320"/>
            </a:xfrm>
            <a:custGeom>
              <a:avLst/>
              <a:gdLst>
                <a:gd name="T0" fmla="*/ 0 w 1917"/>
                <a:gd name="T1" fmla="*/ 1917 h 1917"/>
                <a:gd name="T2" fmla="*/ 1916 w 1917"/>
                <a:gd name="T3" fmla="*/ 0 h 1917"/>
                <a:gd name="T4" fmla="*/ 1917 w 1917"/>
                <a:gd name="T5" fmla="*/ 0 h 1917"/>
              </a:gdLst>
              <a:ahLst/>
              <a:cxnLst>
                <a:cxn ang="0">
                  <a:pos x="T0" y="T1"/>
                </a:cxn>
                <a:cxn ang="0">
                  <a:pos x="T2" y="T3"/>
                </a:cxn>
                <a:cxn ang="0">
                  <a:pos x="T4" y="T5"/>
                </a:cxn>
              </a:cxnLst>
              <a:rect l="0" t="0" r="r" b="b"/>
              <a:pathLst>
                <a:path w="1917" h="1917">
                  <a:moveTo>
                    <a:pt x="0" y="1917"/>
                  </a:moveTo>
                  <a:lnTo>
                    <a:pt x="1916" y="0"/>
                  </a:lnTo>
                  <a:lnTo>
                    <a:pt x="191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099" name="Freeform 539"/>
            <p:cNvSpPr>
              <a:spLocks/>
            </p:cNvSpPr>
            <p:nvPr/>
          </p:nvSpPr>
          <p:spPr bwMode="auto">
            <a:xfrm>
              <a:off x="1221" y="3908"/>
              <a:ext cx="271" cy="270"/>
            </a:xfrm>
            <a:custGeom>
              <a:avLst/>
              <a:gdLst>
                <a:gd name="T0" fmla="*/ 0 w 1623"/>
                <a:gd name="T1" fmla="*/ 1624 h 1624"/>
                <a:gd name="T2" fmla="*/ 1622 w 1623"/>
                <a:gd name="T3" fmla="*/ 0 h 1624"/>
                <a:gd name="T4" fmla="*/ 1623 w 1623"/>
                <a:gd name="T5" fmla="*/ 0 h 1624"/>
              </a:gdLst>
              <a:ahLst/>
              <a:cxnLst>
                <a:cxn ang="0">
                  <a:pos x="T0" y="T1"/>
                </a:cxn>
                <a:cxn ang="0">
                  <a:pos x="T2" y="T3"/>
                </a:cxn>
                <a:cxn ang="0">
                  <a:pos x="T4" y="T5"/>
                </a:cxn>
              </a:cxnLst>
              <a:rect l="0" t="0" r="r" b="b"/>
              <a:pathLst>
                <a:path w="1623" h="1624">
                  <a:moveTo>
                    <a:pt x="0" y="1624"/>
                  </a:moveTo>
                  <a:lnTo>
                    <a:pt x="1622" y="0"/>
                  </a:lnTo>
                  <a:lnTo>
                    <a:pt x="16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0" name="Freeform 540"/>
            <p:cNvSpPr>
              <a:spLocks/>
            </p:cNvSpPr>
            <p:nvPr/>
          </p:nvSpPr>
          <p:spPr bwMode="auto">
            <a:xfrm>
              <a:off x="1492" y="3579"/>
              <a:ext cx="329" cy="329"/>
            </a:xfrm>
            <a:custGeom>
              <a:avLst/>
              <a:gdLst>
                <a:gd name="T0" fmla="*/ 0 w 1973"/>
                <a:gd name="T1" fmla="*/ 1974 h 1974"/>
                <a:gd name="T2" fmla="*/ 1972 w 1973"/>
                <a:gd name="T3" fmla="*/ 0 h 1974"/>
                <a:gd name="T4" fmla="*/ 1973 w 1973"/>
                <a:gd name="T5" fmla="*/ 0 h 1974"/>
              </a:gdLst>
              <a:ahLst/>
              <a:cxnLst>
                <a:cxn ang="0">
                  <a:pos x="T0" y="T1"/>
                </a:cxn>
                <a:cxn ang="0">
                  <a:pos x="T2" y="T3"/>
                </a:cxn>
                <a:cxn ang="0">
                  <a:pos x="T4" y="T5"/>
                </a:cxn>
              </a:cxnLst>
              <a:rect l="0" t="0" r="r" b="b"/>
              <a:pathLst>
                <a:path w="1973" h="1974">
                  <a:moveTo>
                    <a:pt x="0" y="1974"/>
                  </a:moveTo>
                  <a:lnTo>
                    <a:pt x="1972" y="0"/>
                  </a:lnTo>
                  <a:lnTo>
                    <a:pt x="19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1" name="Freeform 541"/>
            <p:cNvSpPr>
              <a:spLocks/>
            </p:cNvSpPr>
            <p:nvPr/>
          </p:nvSpPr>
          <p:spPr bwMode="auto">
            <a:xfrm>
              <a:off x="1276" y="3933"/>
              <a:ext cx="225" cy="225"/>
            </a:xfrm>
            <a:custGeom>
              <a:avLst/>
              <a:gdLst>
                <a:gd name="T0" fmla="*/ 0 w 1351"/>
                <a:gd name="T1" fmla="*/ 1352 h 1352"/>
                <a:gd name="T2" fmla="*/ 1350 w 1351"/>
                <a:gd name="T3" fmla="*/ 0 h 1352"/>
                <a:gd name="T4" fmla="*/ 1351 w 1351"/>
                <a:gd name="T5" fmla="*/ 0 h 1352"/>
              </a:gdLst>
              <a:ahLst/>
              <a:cxnLst>
                <a:cxn ang="0">
                  <a:pos x="T0" y="T1"/>
                </a:cxn>
                <a:cxn ang="0">
                  <a:pos x="T2" y="T3"/>
                </a:cxn>
                <a:cxn ang="0">
                  <a:pos x="T4" y="T5"/>
                </a:cxn>
              </a:cxnLst>
              <a:rect l="0" t="0" r="r" b="b"/>
              <a:pathLst>
                <a:path w="1351" h="1352">
                  <a:moveTo>
                    <a:pt x="0" y="1352"/>
                  </a:moveTo>
                  <a:lnTo>
                    <a:pt x="1350" y="0"/>
                  </a:lnTo>
                  <a:lnTo>
                    <a:pt x="13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2" name="Freeform 542"/>
            <p:cNvSpPr>
              <a:spLocks/>
            </p:cNvSpPr>
            <p:nvPr/>
          </p:nvSpPr>
          <p:spPr bwMode="auto">
            <a:xfrm>
              <a:off x="1501" y="3595"/>
              <a:ext cx="337" cy="338"/>
            </a:xfrm>
            <a:custGeom>
              <a:avLst/>
              <a:gdLst>
                <a:gd name="T0" fmla="*/ 0 w 2027"/>
                <a:gd name="T1" fmla="*/ 2026 h 2026"/>
                <a:gd name="T2" fmla="*/ 2026 w 2027"/>
                <a:gd name="T3" fmla="*/ 0 h 2026"/>
                <a:gd name="T4" fmla="*/ 2027 w 2027"/>
                <a:gd name="T5" fmla="*/ 0 h 2026"/>
              </a:gdLst>
              <a:ahLst/>
              <a:cxnLst>
                <a:cxn ang="0">
                  <a:pos x="T0" y="T1"/>
                </a:cxn>
                <a:cxn ang="0">
                  <a:pos x="T2" y="T3"/>
                </a:cxn>
                <a:cxn ang="0">
                  <a:pos x="T4" y="T5"/>
                </a:cxn>
              </a:cxnLst>
              <a:rect l="0" t="0" r="r" b="b"/>
              <a:pathLst>
                <a:path w="2027" h="2026">
                  <a:moveTo>
                    <a:pt x="0" y="2026"/>
                  </a:moveTo>
                  <a:lnTo>
                    <a:pt x="2026" y="0"/>
                  </a:lnTo>
                  <a:lnTo>
                    <a:pt x="20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3" name="Freeform 543"/>
            <p:cNvSpPr>
              <a:spLocks/>
            </p:cNvSpPr>
            <p:nvPr/>
          </p:nvSpPr>
          <p:spPr bwMode="auto">
            <a:xfrm>
              <a:off x="1330" y="3957"/>
              <a:ext cx="180" cy="180"/>
            </a:xfrm>
            <a:custGeom>
              <a:avLst/>
              <a:gdLst>
                <a:gd name="T0" fmla="*/ 0 w 1078"/>
                <a:gd name="T1" fmla="*/ 1079 h 1079"/>
                <a:gd name="T2" fmla="*/ 1077 w 1078"/>
                <a:gd name="T3" fmla="*/ 0 h 1079"/>
                <a:gd name="T4" fmla="*/ 1078 w 1078"/>
                <a:gd name="T5" fmla="*/ 0 h 1079"/>
              </a:gdLst>
              <a:ahLst/>
              <a:cxnLst>
                <a:cxn ang="0">
                  <a:pos x="T0" y="T1"/>
                </a:cxn>
                <a:cxn ang="0">
                  <a:pos x="T2" y="T3"/>
                </a:cxn>
                <a:cxn ang="0">
                  <a:pos x="T4" y="T5"/>
                </a:cxn>
              </a:cxnLst>
              <a:rect l="0" t="0" r="r" b="b"/>
              <a:pathLst>
                <a:path w="1078" h="1079">
                  <a:moveTo>
                    <a:pt x="0" y="1079"/>
                  </a:moveTo>
                  <a:lnTo>
                    <a:pt x="1077" y="0"/>
                  </a:lnTo>
                  <a:lnTo>
                    <a:pt x="10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4" name="Freeform 544"/>
            <p:cNvSpPr>
              <a:spLocks/>
            </p:cNvSpPr>
            <p:nvPr/>
          </p:nvSpPr>
          <p:spPr bwMode="auto">
            <a:xfrm>
              <a:off x="1509" y="3612"/>
              <a:ext cx="346" cy="345"/>
            </a:xfrm>
            <a:custGeom>
              <a:avLst/>
              <a:gdLst>
                <a:gd name="T0" fmla="*/ 0 w 2075"/>
                <a:gd name="T1" fmla="*/ 2075 h 2075"/>
                <a:gd name="T2" fmla="*/ 2074 w 2075"/>
                <a:gd name="T3" fmla="*/ 0 h 2075"/>
                <a:gd name="T4" fmla="*/ 2075 w 2075"/>
                <a:gd name="T5" fmla="*/ 0 h 2075"/>
              </a:gdLst>
              <a:ahLst/>
              <a:cxnLst>
                <a:cxn ang="0">
                  <a:pos x="T0" y="T1"/>
                </a:cxn>
                <a:cxn ang="0">
                  <a:pos x="T2" y="T3"/>
                </a:cxn>
                <a:cxn ang="0">
                  <a:pos x="T4" y="T5"/>
                </a:cxn>
              </a:cxnLst>
              <a:rect l="0" t="0" r="r" b="b"/>
              <a:pathLst>
                <a:path w="2075" h="2075">
                  <a:moveTo>
                    <a:pt x="0" y="2075"/>
                  </a:moveTo>
                  <a:lnTo>
                    <a:pt x="2074" y="0"/>
                  </a:lnTo>
                  <a:lnTo>
                    <a:pt x="20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5" name="Freeform 545"/>
            <p:cNvSpPr>
              <a:spLocks/>
            </p:cNvSpPr>
            <p:nvPr/>
          </p:nvSpPr>
          <p:spPr bwMode="auto">
            <a:xfrm>
              <a:off x="1384" y="3983"/>
              <a:ext cx="134" cy="134"/>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6" name="Freeform 546"/>
            <p:cNvSpPr>
              <a:spLocks/>
            </p:cNvSpPr>
            <p:nvPr/>
          </p:nvSpPr>
          <p:spPr bwMode="auto">
            <a:xfrm>
              <a:off x="1518" y="3629"/>
              <a:ext cx="354" cy="354"/>
            </a:xfrm>
            <a:custGeom>
              <a:avLst/>
              <a:gdLst>
                <a:gd name="T0" fmla="*/ 0 w 2121"/>
                <a:gd name="T1" fmla="*/ 2122 h 2122"/>
                <a:gd name="T2" fmla="*/ 2120 w 2121"/>
                <a:gd name="T3" fmla="*/ 0 h 2122"/>
                <a:gd name="T4" fmla="*/ 2121 w 2121"/>
                <a:gd name="T5" fmla="*/ 0 h 2122"/>
              </a:gdLst>
              <a:ahLst/>
              <a:cxnLst>
                <a:cxn ang="0">
                  <a:pos x="T0" y="T1"/>
                </a:cxn>
                <a:cxn ang="0">
                  <a:pos x="T2" y="T3"/>
                </a:cxn>
                <a:cxn ang="0">
                  <a:pos x="T4" y="T5"/>
                </a:cxn>
              </a:cxnLst>
              <a:rect l="0" t="0" r="r" b="b"/>
              <a:pathLst>
                <a:path w="2121" h="2122">
                  <a:moveTo>
                    <a:pt x="0" y="2122"/>
                  </a:moveTo>
                  <a:lnTo>
                    <a:pt x="2120" y="0"/>
                  </a:lnTo>
                  <a:lnTo>
                    <a:pt x="2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7" name="Freeform 547"/>
            <p:cNvSpPr>
              <a:spLocks/>
            </p:cNvSpPr>
            <p:nvPr/>
          </p:nvSpPr>
          <p:spPr bwMode="auto">
            <a:xfrm>
              <a:off x="1439" y="4007"/>
              <a:ext cx="88" cy="89"/>
            </a:xfrm>
            <a:custGeom>
              <a:avLst/>
              <a:gdLst>
                <a:gd name="T0" fmla="*/ 0 w 533"/>
                <a:gd name="T1" fmla="*/ 533 h 533"/>
                <a:gd name="T2" fmla="*/ 532 w 533"/>
                <a:gd name="T3" fmla="*/ 0 h 533"/>
                <a:gd name="T4" fmla="*/ 533 w 533"/>
                <a:gd name="T5" fmla="*/ 0 h 533"/>
              </a:gdLst>
              <a:ahLst/>
              <a:cxnLst>
                <a:cxn ang="0">
                  <a:pos x="T0" y="T1"/>
                </a:cxn>
                <a:cxn ang="0">
                  <a:pos x="T2" y="T3"/>
                </a:cxn>
                <a:cxn ang="0">
                  <a:pos x="T4" y="T5"/>
                </a:cxn>
              </a:cxnLst>
              <a:rect l="0" t="0" r="r" b="b"/>
              <a:pathLst>
                <a:path w="533" h="533">
                  <a:moveTo>
                    <a:pt x="0" y="533"/>
                  </a:moveTo>
                  <a:lnTo>
                    <a:pt x="532" y="0"/>
                  </a:lnTo>
                  <a:lnTo>
                    <a:pt x="5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8" name="Freeform 548"/>
            <p:cNvSpPr>
              <a:spLocks/>
            </p:cNvSpPr>
            <p:nvPr/>
          </p:nvSpPr>
          <p:spPr bwMode="auto">
            <a:xfrm>
              <a:off x="1527" y="3647"/>
              <a:ext cx="361" cy="360"/>
            </a:xfrm>
            <a:custGeom>
              <a:avLst/>
              <a:gdLst>
                <a:gd name="T0" fmla="*/ 0 w 2162"/>
                <a:gd name="T1" fmla="*/ 2164 h 2164"/>
                <a:gd name="T2" fmla="*/ 2161 w 2162"/>
                <a:gd name="T3" fmla="*/ 0 h 2164"/>
                <a:gd name="T4" fmla="*/ 2162 w 2162"/>
                <a:gd name="T5" fmla="*/ 0 h 2164"/>
              </a:gdLst>
              <a:ahLst/>
              <a:cxnLst>
                <a:cxn ang="0">
                  <a:pos x="T0" y="T1"/>
                </a:cxn>
                <a:cxn ang="0">
                  <a:pos x="T2" y="T3"/>
                </a:cxn>
                <a:cxn ang="0">
                  <a:pos x="T4" y="T5"/>
                </a:cxn>
              </a:cxnLst>
              <a:rect l="0" t="0" r="r" b="b"/>
              <a:pathLst>
                <a:path w="2162" h="2164">
                  <a:moveTo>
                    <a:pt x="0" y="2164"/>
                  </a:moveTo>
                  <a:lnTo>
                    <a:pt x="2161" y="0"/>
                  </a:lnTo>
                  <a:lnTo>
                    <a:pt x="21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09" name="Freeform 549"/>
            <p:cNvSpPr>
              <a:spLocks/>
            </p:cNvSpPr>
            <p:nvPr/>
          </p:nvSpPr>
          <p:spPr bwMode="auto">
            <a:xfrm>
              <a:off x="1493" y="4033"/>
              <a:ext cx="43" cy="43"/>
            </a:xfrm>
            <a:custGeom>
              <a:avLst/>
              <a:gdLst>
                <a:gd name="T0" fmla="*/ 0 w 261"/>
                <a:gd name="T1" fmla="*/ 260 h 260"/>
                <a:gd name="T2" fmla="*/ 260 w 261"/>
                <a:gd name="T3" fmla="*/ 0 h 260"/>
                <a:gd name="T4" fmla="*/ 261 w 261"/>
                <a:gd name="T5" fmla="*/ 0 h 260"/>
              </a:gdLst>
              <a:ahLst/>
              <a:cxnLst>
                <a:cxn ang="0">
                  <a:pos x="T0" y="T1"/>
                </a:cxn>
                <a:cxn ang="0">
                  <a:pos x="T2" y="T3"/>
                </a:cxn>
                <a:cxn ang="0">
                  <a:pos x="T4" y="T5"/>
                </a:cxn>
              </a:cxnLst>
              <a:rect l="0" t="0" r="r" b="b"/>
              <a:pathLst>
                <a:path w="261" h="260">
                  <a:moveTo>
                    <a:pt x="0" y="260"/>
                  </a:moveTo>
                  <a:lnTo>
                    <a:pt x="260" y="0"/>
                  </a:lnTo>
                  <a:lnTo>
                    <a:pt x="2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0" name="Freeform 550"/>
            <p:cNvSpPr>
              <a:spLocks/>
            </p:cNvSpPr>
            <p:nvPr/>
          </p:nvSpPr>
          <p:spPr bwMode="auto">
            <a:xfrm>
              <a:off x="1536" y="3665"/>
              <a:ext cx="367" cy="368"/>
            </a:xfrm>
            <a:custGeom>
              <a:avLst/>
              <a:gdLst>
                <a:gd name="T0" fmla="*/ 0 w 2202"/>
                <a:gd name="T1" fmla="*/ 2203 h 2203"/>
                <a:gd name="T2" fmla="*/ 2201 w 2202"/>
                <a:gd name="T3" fmla="*/ 0 h 2203"/>
                <a:gd name="T4" fmla="*/ 2202 w 2202"/>
                <a:gd name="T5" fmla="*/ 0 h 2203"/>
              </a:gdLst>
              <a:ahLst/>
              <a:cxnLst>
                <a:cxn ang="0">
                  <a:pos x="T0" y="T1"/>
                </a:cxn>
                <a:cxn ang="0">
                  <a:pos x="T2" y="T3"/>
                </a:cxn>
                <a:cxn ang="0">
                  <a:pos x="T4" y="T5"/>
                </a:cxn>
              </a:cxnLst>
              <a:rect l="0" t="0" r="r" b="b"/>
              <a:pathLst>
                <a:path w="2202" h="2203">
                  <a:moveTo>
                    <a:pt x="0" y="2203"/>
                  </a:moveTo>
                  <a:lnTo>
                    <a:pt x="2201" y="0"/>
                  </a:lnTo>
                  <a:lnTo>
                    <a:pt x="220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1" name="Freeform 551"/>
            <p:cNvSpPr>
              <a:spLocks/>
            </p:cNvSpPr>
            <p:nvPr/>
          </p:nvSpPr>
          <p:spPr bwMode="auto">
            <a:xfrm>
              <a:off x="1547" y="3684"/>
              <a:ext cx="371" cy="371"/>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2" name="Freeform 552"/>
            <p:cNvSpPr>
              <a:spLocks/>
            </p:cNvSpPr>
            <p:nvPr/>
          </p:nvSpPr>
          <p:spPr bwMode="auto">
            <a:xfrm>
              <a:off x="1602" y="3704"/>
              <a:ext cx="330" cy="331"/>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3" name="Freeform 553"/>
            <p:cNvSpPr>
              <a:spLocks/>
            </p:cNvSpPr>
            <p:nvPr/>
          </p:nvSpPr>
          <p:spPr bwMode="auto">
            <a:xfrm>
              <a:off x="1656" y="3725"/>
              <a:ext cx="289" cy="289"/>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4" name="Freeform 554"/>
            <p:cNvSpPr>
              <a:spLocks/>
            </p:cNvSpPr>
            <p:nvPr/>
          </p:nvSpPr>
          <p:spPr bwMode="auto">
            <a:xfrm>
              <a:off x="1710" y="3747"/>
              <a:ext cx="248" cy="247"/>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5" name="Freeform 555"/>
            <p:cNvSpPr>
              <a:spLocks/>
            </p:cNvSpPr>
            <p:nvPr/>
          </p:nvSpPr>
          <p:spPr bwMode="auto">
            <a:xfrm>
              <a:off x="1764" y="3769"/>
              <a:ext cx="205" cy="204"/>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6" name="Freeform 556"/>
            <p:cNvSpPr>
              <a:spLocks/>
            </p:cNvSpPr>
            <p:nvPr/>
          </p:nvSpPr>
          <p:spPr bwMode="auto">
            <a:xfrm>
              <a:off x="1819" y="3793"/>
              <a:ext cx="160" cy="160"/>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7" name="Freeform 557"/>
            <p:cNvSpPr>
              <a:spLocks/>
            </p:cNvSpPr>
            <p:nvPr/>
          </p:nvSpPr>
          <p:spPr bwMode="auto">
            <a:xfrm>
              <a:off x="1873" y="3817"/>
              <a:ext cx="116" cy="115"/>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8" name="Freeform 558"/>
            <p:cNvSpPr>
              <a:spLocks/>
            </p:cNvSpPr>
            <p:nvPr/>
          </p:nvSpPr>
          <p:spPr bwMode="auto">
            <a:xfrm>
              <a:off x="1927" y="3842"/>
              <a:ext cx="71" cy="70"/>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19" name="Freeform 559"/>
            <p:cNvSpPr>
              <a:spLocks/>
            </p:cNvSpPr>
            <p:nvPr/>
          </p:nvSpPr>
          <p:spPr bwMode="auto">
            <a:xfrm>
              <a:off x="1982" y="3867"/>
              <a:ext cx="24" cy="24"/>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0" name="Freeform 560"/>
            <p:cNvSpPr>
              <a:spLocks/>
            </p:cNvSpPr>
            <p:nvPr/>
          </p:nvSpPr>
          <p:spPr bwMode="auto">
            <a:xfrm>
              <a:off x="3487" y="2482"/>
              <a:ext cx="242" cy="241"/>
            </a:xfrm>
            <a:custGeom>
              <a:avLst/>
              <a:gdLst>
                <a:gd name="T0" fmla="*/ 0 w 1450"/>
                <a:gd name="T1" fmla="*/ 1450 h 1450"/>
                <a:gd name="T2" fmla="*/ 882 w 1450"/>
                <a:gd name="T3" fmla="*/ 568 h 1450"/>
                <a:gd name="T4" fmla="*/ 1449 w 1450"/>
                <a:gd name="T5" fmla="*/ 0 h 1450"/>
                <a:gd name="T6" fmla="*/ 1450 w 1450"/>
                <a:gd name="T7" fmla="*/ 0 h 1450"/>
              </a:gdLst>
              <a:ahLst/>
              <a:cxnLst>
                <a:cxn ang="0">
                  <a:pos x="T0" y="T1"/>
                </a:cxn>
                <a:cxn ang="0">
                  <a:pos x="T2" y="T3"/>
                </a:cxn>
                <a:cxn ang="0">
                  <a:pos x="T4" y="T5"/>
                </a:cxn>
                <a:cxn ang="0">
                  <a:pos x="T6" y="T7"/>
                </a:cxn>
              </a:cxnLst>
              <a:rect l="0" t="0" r="r" b="b"/>
              <a:pathLst>
                <a:path w="1450" h="1450">
                  <a:moveTo>
                    <a:pt x="0" y="1450"/>
                  </a:moveTo>
                  <a:lnTo>
                    <a:pt x="882" y="568"/>
                  </a:lnTo>
                  <a:lnTo>
                    <a:pt x="1449" y="0"/>
                  </a:lnTo>
                  <a:lnTo>
                    <a:pt x="145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1" name="Freeform 561"/>
            <p:cNvSpPr>
              <a:spLocks/>
            </p:cNvSpPr>
            <p:nvPr/>
          </p:nvSpPr>
          <p:spPr bwMode="auto">
            <a:xfrm>
              <a:off x="3457" y="2610"/>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2" name="Freeform 562"/>
            <p:cNvSpPr>
              <a:spLocks/>
            </p:cNvSpPr>
            <p:nvPr/>
          </p:nvSpPr>
          <p:spPr bwMode="auto">
            <a:xfrm>
              <a:off x="3771" y="2463"/>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3" name="Freeform 563"/>
            <p:cNvSpPr>
              <a:spLocks/>
            </p:cNvSpPr>
            <p:nvPr/>
          </p:nvSpPr>
          <p:spPr bwMode="auto">
            <a:xfrm>
              <a:off x="3634" y="2474"/>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4" name="Freeform 564"/>
            <p:cNvSpPr>
              <a:spLocks/>
            </p:cNvSpPr>
            <p:nvPr/>
          </p:nvSpPr>
          <p:spPr bwMode="auto">
            <a:xfrm>
              <a:off x="3424" y="2644"/>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5" name="Freeform 565"/>
            <p:cNvSpPr>
              <a:spLocks/>
            </p:cNvSpPr>
            <p:nvPr/>
          </p:nvSpPr>
          <p:spPr bwMode="auto">
            <a:xfrm>
              <a:off x="3771" y="2480"/>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6" name="Freeform 566"/>
            <p:cNvSpPr>
              <a:spLocks/>
            </p:cNvSpPr>
            <p:nvPr/>
          </p:nvSpPr>
          <p:spPr bwMode="auto">
            <a:xfrm>
              <a:off x="3634" y="2507"/>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7" name="Freeform 567"/>
            <p:cNvSpPr>
              <a:spLocks/>
            </p:cNvSpPr>
            <p:nvPr/>
          </p:nvSpPr>
          <p:spPr bwMode="auto">
            <a:xfrm>
              <a:off x="3403" y="2678"/>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8" name="Freeform 568"/>
            <p:cNvSpPr>
              <a:spLocks/>
            </p:cNvSpPr>
            <p:nvPr/>
          </p:nvSpPr>
          <p:spPr bwMode="auto">
            <a:xfrm>
              <a:off x="3811" y="2497"/>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29" name="Freeform 569"/>
            <p:cNvSpPr>
              <a:spLocks/>
            </p:cNvSpPr>
            <p:nvPr/>
          </p:nvSpPr>
          <p:spPr bwMode="auto">
            <a:xfrm>
              <a:off x="3634" y="2501"/>
              <a:ext cx="177" cy="177"/>
            </a:xfrm>
            <a:custGeom>
              <a:avLst/>
              <a:gdLst>
                <a:gd name="T0" fmla="*/ 0 w 1064"/>
                <a:gd name="T1" fmla="*/ 1063 h 1063"/>
                <a:gd name="T2" fmla="*/ 820 w 1064"/>
                <a:gd name="T3" fmla="*/ 244 h 1063"/>
                <a:gd name="T4" fmla="*/ 1063 w 1064"/>
                <a:gd name="T5" fmla="*/ 0 h 1063"/>
                <a:gd name="T6" fmla="*/ 1064 w 1064"/>
                <a:gd name="T7" fmla="*/ 0 h 1063"/>
              </a:gdLst>
              <a:ahLst/>
              <a:cxnLst>
                <a:cxn ang="0">
                  <a:pos x="T0" y="T1"/>
                </a:cxn>
                <a:cxn ang="0">
                  <a:pos x="T2" y="T3"/>
                </a:cxn>
                <a:cxn ang="0">
                  <a:pos x="T4" y="T5"/>
                </a:cxn>
                <a:cxn ang="0">
                  <a:pos x="T6" y="T7"/>
                </a:cxn>
              </a:cxnLst>
              <a:rect l="0" t="0" r="r" b="b"/>
              <a:pathLst>
                <a:path w="1064" h="1063">
                  <a:moveTo>
                    <a:pt x="0" y="1063"/>
                  </a:moveTo>
                  <a:lnTo>
                    <a:pt x="820" y="244"/>
                  </a:lnTo>
                  <a:lnTo>
                    <a:pt x="1063" y="0"/>
                  </a:lnTo>
                  <a:lnTo>
                    <a:pt x="106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0" name="Freeform 570"/>
            <p:cNvSpPr>
              <a:spLocks/>
            </p:cNvSpPr>
            <p:nvPr/>
          </p:nvSpPr>
          <p:spPr bwMode="auto">
            <a:xfrm>
              <a:off x="3391" y="2712"/>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1" name="Freeform 571"/>
            <p:cNvSpPr>
              <a:spLocks/>
            </p:cNvSpPr>
            <p:nvPr/>
          </p:nvSpPr>
          <p:spPr bwMode="auto">
            <a:xfrm>
              <a:off x="3823" y="2514"/>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2" name="Freeform 572"/>
            <p:cNvSpPr>
              <a:spLocks/>
            </p:cNvSpPr>
            <p:nvPr/>
          </p:nvSpPr>
          <p:spPr bwMode="auto">
            <a:xfrm>
              <a:off x="3634" y="2523"/>
              <a:ext cx="190" cy="189"/>
            </a:xfrm>
            <a:custGeom>
              <a:avLst/>
              <a:gdLst>
                <a:gd name="T0" fmla="*/ 0 w 1136"/>
                <a:gd name="T1" fmla="*/ 1136 h 1136"/>
                <a:gd name="T2" fmla="*/ 819 w 1136"/>
                <a:gd name="T3" fmla="*/ 316 h 1136"/>
                <a:gd name="T4" fmla="*/ 1135 w 1136"/>
                <a:gd name="T5" fmla="*/ 0 h 1136"/>
                <a:gd name="T6" fmla="*/ 1136 w 1136"/>
                <a:gd name="T7" fmla="*/ 0 h 1136"/>
              </a:gdLst>
              <a:ahLst/>
              <a:cxnLst>
                <a:cxn ang="0">
                  <a:pos x="T0" y="T1"/>
                </a:cxn>
                <a:cxn ang="0">
                  <a:pos x="T2" y="T3"/>
                </a:cxn>
                <a:cxn ang="0">
                  <a:pos x="T4" y="T5"/>
                </a:cxn>
                <a:cxn ang="0">
                  <a:pos x="T6" y="T7"/>
                </a:cxn>
              </a:cxnLst>
              <a:rect l="0" t="0" r="r" b="b"/>
              <a:pathLst>
                <a:path w="1136" h="1136">
                  <a:moveTo>
                    <a:pt x="0" y="1136"/>
                  </a:moveTo>
                  <a:lnTo>
                    <a:pt x="819" y="316"/>
                  </a:lnTo>
                  <a:lnTo>
                    <a:pt x="1135" y="0"/>
                  </a:lnTo>
                  <a:lnTo>
                    <a:pt x="11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3" name="Freeform 573"/>
            <p:cNvSpPr>
              <a:spLocks/>
            </p:cNvSpPr>
            <p:nvPr/>
          </p:nvSpPr>
          <p:spPr bwMode="auto">
            <a:xfrm>
              <a:off x="3384" y="2746"/>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4" name="Freeform 574"/>
            <p:cNvSpPr>
              <a:spLocks/>
            </p:cNvSpPr>
            <p:nvPr/>
          </p:nvSpPr>
          <p:spPr bwMode="auto">
            <a:xfrm>
              <a:off x="3835" y="2531"/>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5" name="Freeform 575"/>
            <p:cNvSpPr>
              <a:spLocks/>
            </p:cNvSpPr>
            <p:nvPr/>
          </p:nvSpPr>
          <p:spPr bwMode="auto">
            <a:xfrm>
              <a:off x="3634" y="2544"/>
              <a:ext cx="202" cy="202"/>
            </a:xfrm>
            <a:custGeom>
              <a:avLst/>
              <a:gdLst>
                <a:gd name="T0" fmla="*/ 0 w 1209"/>
                <a:gd name="T1" fmla="*/ 1209 h 1209"/>
                <a:gd name="T2" fmla="*/ 819 w 1209"/>
                <a:gd name="T3" fmla="*/ 390 h 1209"/>
                <a:gd name="T4" fmla="*/ 1208 w 1209"/>
                <a:gd name="T5" fmla="*/ 0 h 1209"/>
                <a:gd name="T6" fmla="*/ 1209 w 1209"/>
                <a:gd name="T7" fmla="*/ 0 h 1209"/>
              </a:gdLst>
              <a:ahLst/>
              <a:cxnLst>
                <a:cxn ang="0">
                  <a:pos x="T0" y="T1"/>
                </a:cxn>
                <a:cxn ang="0">
                  <a:pos x="T2" y="T3"/>
                </a:cxn>
                <a:cxn ang="0">
                  <a:pos x="T4" y="T5"/>
                </a:cxn>
                <a:cxn ang="0">
                  <a:pos x="T6" y="T7"/>
                </a:cxn>
              </a:cxnLst>
              <a:rect l="0" t="0" r="r" b="b"/>
              <a:pathLst>
                <a:path w="1209" h="1209">
                  <a:moveTo>
                    <a:pt x="0" y="1209"/>
                  </a:moveTo>
                  <a:lnTo>
                    <a:pt x="819" y="390"/>
                  </a:lnTo>
                  <a:lnTo>
                    <a:pt x="1208" y="0"/>
                  </a:lnTo>
                  <a:lnTo>
                    <a:pt x="120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6" name="Freeform 576"/>
            <p:cNvSpPr>
              <a:spLocks/>
            </p:cNvSpPr>
            <p:nvPr/>
          </p:nvSpPr>
          <p:spPr bwMode="auto">
            <a:xfrm>
              <a:off x="3379" y="2780"/>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7" name="Freeform 577"/>
            <p:cNvSpPr>
              <a:spLocks/>
            </p:cNvSpPr>
            <p:nvPr/>
          </p:nvSpPr>
          <p:spPr bwMode="auto">
            <a:xfrm>
              <a:off x="3848" y="2548"/>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8" name="Freeform 578"/>
            <p:cNvSpPr>
              <a:spLocks/>
            </p:cNvSpPr>
            <p:nvPr/>
          </p:nvSpPr>
          <p:spPr bwMode="auto">
            <a:xfrm>
              <a:off x="3634" y="2566"/>
              <a:ext cx="214" cy="214"/>
            </a:xfrm>
            <a:custGeom>
              <a:avLst/>
              <a:gdLst>
                <a:gd name="T0" fmla="*/ 0 w 1281"/>
                <a:gd name="T1" fmla="*/ 1281 h 1281"/>
                <a:gd name="T2" fmla="*/ 819 w 1281"/>
                <a:gd name="T3" fmla="*/ 463 h 1281"/>
                <a:gd name="T4" fmla="*/ 1280 w 1281"/>
                <a:gd name="T5" fmla="*/ 0 h 1281"/>
                <a:gd name="T6" fmla="*/ 1281 w 1281"/>
                <a:gd name="T7" fmla="*/ 0 h 1281"/>
              </a:gdLst>
              <a:ahLst/>
              <a:cxnLst>
                <a:cxn ang="0">
                  <a:pos x="T0" y="T1"/>
                </a:cxn>
                <a:cxn ang="0">
                  <a:pos x="T2" y="T3"/>
                </a:cxn>
                <a:cxn ang="0">
                  <a:pos x="T4" y="T5"/>
                </a:cxn>
                <a:cxn ang="0">
                  <a:pos x="T6" y="T7"/>
                </a:cxn>
              </a:cxnLst>
              <a:rect l="0" t="0" r="r" b="b"/>
              <a:pathLst>
                <a:path w="1281" h="1281">
                  <a:moveTo>
                    <a:pt x="0" y="1281"/>
                  </a:moveTo>
                  <a:lnTo>
                    <a:pt x="819" y="463"/>
                  </a:lnTo>
                  <a:lnTo>
                    <a:pt x="1280" y="0"/>
                  </a:lnTo>
                  <a:lnTo>
                    <a:pt x="128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39" name="Freeform 579"/>
            <p:cNvSpPr>
              <a:spLocks/>
            </p:cNvSpPr>
            <p:nvPr/>
          </p:nvSpPr>
          <p:spPr bwMode="auto">
            <a:xfrm>
              <a:off x="3376" y="2814"/>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0" name="Freeform 580"/>
            <p:cNvSpPr>
              <a:spLocks/>
            </p:cNvSpPr>
            <p:nvPr/>
          </p:nvSpPr>
          <p:spPr bwMode="auto">
            <a:xfrm>
              <a:off x="3860" y="2565"/>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1" name="Freeform 581"/>
            <p:cNvSpPr>
              <a:spLocks/>
            </p:cNvSpPr>
            <p:nvPr/>
          </p:nvSpPr>
          <p:spPr bwMode="auto">
            <a:xfrm>
              <a:off x="3634" y="2588"/>
              <a:ext cx="226" cy="226"/>
            </a:xfrm>
            <a:custGeom>
              <a:avLst/>
              <a:gdLst>
                <a:gd name="T0" fmla="*/ 0 w 1354"/>
                <a:gd name="T1" fmla="*/ 1353 h 1353"/>
                <a:gd name="T2" fmla="*/ 818 w 1354"/>
                <a:gd name="T3" fmla="*/ 536 h 1353"/>
                <a:gd name="T4" fmla="*/ 1353 w 1354"/>
                <a:gd name="T5" fmla="*/ 0 h 1353"/>
                <a:gd name="T6" fmla="*/ 1354 w 1354"/>
                <a:gd name="T7" fmla="*/ 0 h 1353"/>
              </a:gdLst>
              <a:ahLst/>
              <a:cxnLst>
                <a:cxn ang="0">
                  <a:pos x="T0" y="T1"/>
                </a:cxn>
                <a:cxn ang="0">
                  <a:pos x="T2" y="T3"/>
                </a:cxn>
                <a:cxn ang="0">
                  <a:pos x="T4" y="T5"/>
                </a:cxn>
                <a:cxn ang="0">
                  <a:pos x="T6" y="T7"/>
                </a:cxn>
              </a:cxnLst>
              <a:rect l="0" t="0" r="r" b="b"/>
              <a:pathLst>
                <a:path w="1354" h="1353">
                  <a:moveTo>
                    <a:pt x="0" y="1353"/>
                  </a:moveTo>
                  <a:lnTo>
                    <a:pt x="818" y="536"/>
                  </a:lnTo>
                  <a:lnTo>
                    <a:pt x="1353" y="0"/>
                  </a:lnTo>
                  <a:lnTo>
                    <a:pt x="135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2" name="Freeform 582"/>
            <p:cNvSpPr>
              <a:spLocks/>
            </p:cNvSpPr>
            <p:nvPr/>
          </p:nvSpPr>
          <p:spPr bwMode="auto">
            <a:xfrm>
              <a:off x="3381" y="3098"/>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3" name="Freeform 583"/>
            <p:cNvSpPr>
              <a:spLocks/>
            </p:cNvSpPr>
            <p:nvPr/>
          </p:nvSpPr>
          <p:spPr bwMode="auto">
            <a:xfrm>
              <a:off x="3872" y="2583"/>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4" name="Freeform 584"/>
            <p:cNvSpPr>
              <a:spLocks/>
            </p:cNvSpPr>
            <p:nvPr/>
          </p:nvSpPr>
          <p:spPr bwMode="auto">
            <a:xfrm>
              <a:off x="3384" y="2848"/>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5" name="Freeform 585"/>
            <p:cNvSpPr>
              <a:spLocks/>
            </p:cNvSpPr>
            <p:nvPr/>
          </p:nvSpPr>
          <p:spPr bwMode="auto">
            <a:xfrm>
              <a:off x="3770" y="2610"/>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6" name="Freeform 586"/>
            <p:cNvSpPr>
              <a:spLocks/>
            </p:cNvSpPr>
            <p:nvPr/>
          </p:nvSpPr>
          <p:spPr bwMode="auto">
            <a:xfrm>
              <a:off x="3634" y="2711"/>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7" name="Freeform 587"/>
            <p:cNvSpPr>
              <a:spLocks/>
            </p:cNvSpPr>
            <p:nvPr/>
          </p:nvSpPr>
          <p:spPr bwMode="auto">
            <a:xfrm>
              <a:off x="3407" y="3095"/>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8" name="Freeform 588"/>
            <p:cNvSpPr>
              <a:spLocks/>
            </p:cNvSpPr>
            <p:nvPr/>
          </p:nvSpPr>
          <p:spPr bwMode="auto">
            <a:xfrm>
              <a:off x="3884" y="2603"/>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49" name="Freeform 589"/>
            <p:cNvSpPr>
              <a:spLocks/>
            </p:cNvSpPr>
            <p:nvPr/>
          </p:nvSpPr>
          <p:spPr bwMode="auto">
            <a:xfrm>
              <a:off x="3421" y="2881"/>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0" name="Freeform 590"/>
            <p:cNvSpPr>
              <a:spLocks/>
            </p:cNvSpPr>
            <p:nvPr/>
          </p:nvSpPr>
          <p:spPr bwMode="auto">
            <a:xfrm>
              <a:off x="3770" y="2632"/>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7151" name="Group 591"/>
            <p:cNvGrpSpPr>
              <a:grpSpLocks/>
            </p:cNvGrpSpPr>
            <p:nvPr/>
          </p:nvGrpSpPr>
          <p:grpSpPr bwMode="auto">
            <a:xfrm>
              <a:off x="3376" y="2463"/>
              <a:ext cx="788" cy="873"/>
              <a:chOff x="3630" y="2100"/>
              <a:chExt cx="788" cy="873"/>
            </a:xfrm>
          </p:grpSpPr>
          <p:sp>
            <p:nvSpPr>
              <p:cNvPr id="67152" name="Freeform 592"/>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3" name="Freeform 593"/>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4" name="Freeform 594"/>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5" name="Freeform 595"/>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6" name="Freeform 596"/>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7" name="Freeform 597"/>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8" name="Freeform 598"/>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59" name="Freeform 599"/>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0" name="Freeform 600"/>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1" name="Freeform 601"/>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2" name="Freeform 602"/>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3" name="Freeform 603"/>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4" name="Freeform 604"/>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5" name="Freeform 605"/>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6" name="Freeform 606"/>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7" name="Freeform 607"/>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8" name="Freeform 608"/>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69" name="Freeform 609"/>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0" name="Freeform 610"/>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1" name="Freeform 611"/>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2" name="Freeform 612"/>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3" name="Freeform 613"/>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4" name="Freeform 614"/>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5" name="Freeform 615"/>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6" name="Freeform 616"/>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7" name="Freeform 617"/>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8" name="Freeform 618"/>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79" name="Freeform 619"/>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0" name="Freeform 620"/>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1" name="Freeform 621"/>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2" name="Freeform 622"/>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3" name="Freeform 623"/>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4" name="Freeform 624"/>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5" name="Freeform 625"/>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6" name="Freeform 626"/>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7" name="Freeform 627"/>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8" name="Freeform 628"/>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89" name="Freeform 629"/>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0" name="Freeform 630"/>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1" name="Freeform 631"/>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2" name="Freeform 632"/>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3" name="Freeform 633"/>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4" name="Freeform 634"/>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5" name="Freeform 635"/>
              <p:cNvSpPr>
                <a:spLocks/>
              </p:cNvSpPr>
              <p:nvPr/>
            </p:nvSpPr>
            <p:spPr bwMode="auto">
              <a:xfrm>
                <a:off x="3983" y="2464"/>
                <a:ext cx="264" cy="264"/>
              </a:xfrm>
              <a:custGeom>
                <a:avLst/>
                <a:gdLst>
                  <a:gd name="T0" fmla="*/ 0 w 1583"/>
                  <a:gd name="T1" fmla="*/ 1583 h 1583"/>
                  <a:gd name="T2" fmla="*/ 243 w 1583"/>
                  <a:gd name="T3" fmla="*/ 1340 h 1583"/>
                  <a:gd name="T4" fmla="*/ 1582 w 1583"/>
                  <a:gd name="T5" fmla="*/ 0 h 1583"/>
                  <a:gd name="T6" fmla="*/ 1583 w 1583"/>
                  <a:gd name="T7" fmla="*/ 0 h 1583"/>
                </a:gdLst>
                <a:ahLst/>
                <a:cxnLst>
                  <a:cxn ang="0">
                    <a:pos x="T0" y="T1"/>
                  </a:cxn>
                  <a:cxn ang="0">
                    <a:pos x="T2" y="T3"/>
                  </a:cxn>
                  <a:cxn ang="0">
                    <a:pos x="T4" y="T5"/>
                  </a:cxn>
                  <a:cxn ang="0">
                    <a:pos x="T6" y="T7"/>
                  </a:cxn>
                </a:cxnLst>
                <a:rect l="0" t="0" r="r" b="b"/>
                <a:pathLst>
                  <a:path w="1583" h="1583">
                    <a:moveTo>
                      <a:pt x="0" y="1583"/>
                    </a:moveTo>
                    <a:lnTo>
                      <a:pt x="243" y="1340"/>
                    </a:lnTo>
                    <a:lnTo>
                      <a:pt x="1582" y="0"/>
                    </a:lnTo>
                    <a:lnTo>
                      <a:pt x="15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6" name="Freeform 636"/>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7" name="Freeform 637"/>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8" name="Freeform 638"/>
              <p:cNvSpPr>
                <a:spLocks/>
              </p:cNvSpPr>
              <p:nvPr/>
            </p:nvSpPr>
            <p:spPr bwMode="auto">
              <a:xfrm>
                <a:off x="4015" y="2486"/>
                <a:ext cx="244" cy="244"/>
              </a:xfrm>
              <a:custGeom>
                <a:avLst/>
                <a:gdLst>
                  <a:gd name="T0" fmla="*/ 0 w 1467"/>
                  <a:gd name="T1" fmla="*/ 1466 h 1466"/>
                  <a:gd name="T2" fmla="*/ 52 w 1467"/>
                  <a:gd name="T3" fmla="*/ 1414 h 1466"/>
                  <a:gd name="T4" fmla="*/ 1465 w 1467"/>
                  <a:gd name="T5" fmla="*/ 0 h 1466"/>
                  <a:gd name="T6" fmla="*/ 1467 w 1467"/>
                  <a:gd name="T7" fmla="*/ 0 h 1466"/>
                </a:gdLst>
                <a:ahLst/>
                <a:cxnLst>
                  <a:cxn ang="0">
                    <a:pos x="T0" y="T1"/>
                  </a:cxn>
                  <a:cxn ang="0">
                    <a:pos x="T2" y="T3"/>
                  </a:cxn>
                  <a:cxn ang="0">
                    <a:pos x="T4" y="T5"/>
                  </a:cxn>
                  <a:cxn ang="0">
                    <a:pos x="T6" y="T7"/>
                  </a:cxn>
                </a:cxnLst>
                <a:rect l="0" t="0" r="r" b="b"/>
                <a:pathLst>
                  <a:path w="1467" h="1466">
                    <a:moveTo>
                      <a:pt x="0" y="1466"/>
                    </a:moveTo>
                    <a:lnTo>
                      <a:pt x="52" y="1414"/>
                    </a:lnTo>
                    <a:lnTo>
                      <a:pt x="1465" y="0"/>
                    </a:lnTo>
                    <a:lnTo>
                      <a:pt x="14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199" name="Freeform 639"/>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0" name="Freeform 640"/>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1" name="Freeform 641"/>
              <p:cNvSpPr>
                <a:spLocks/>
              </p:cNvSpPr>
              <p:nvPr/>
            </p:nvSpPr>
            <p:spPr bwMode="auto">
              <a:xfrm>
                <a:off x="4024" y="2508"/>
                <a:ext cx="247" cy="248"/>
              </a:xfrm>
              <a:custGeom>
                <a:avLst/>
                <a:gdLst>
                  <a:gd name="T0" fmla="*/ 0 w 1487"/>
                  <a:gd name="T1" fmla="*/ 1486 h 1486"/>
                  <a:gd name="T2" fmla="*/ 135 w 1487"/>
                  <a:gd name="T3" fmla="*/ 1351 h 1486"/>
                  <a:gd name="T4" fmla="*/ 1486 w 1487"/>
                  <a:gd name="T5" fmla="*/ 0 h 1486"/>
                  <a:gd name="T6" fmla="*/ 1487 w 1487"/>
                  <a:gd name="T7" fmla="*/ 0 h 1486"/>
                </a:gdLst>
                <a:ahLst/>
                <a:cxnLst>
                  <a:cxn ang="0">
                    <a:pos x="T0" y="T1"/>
                  </a:cxn>
                  <a:cxn ang="0">
                    <a:pos x="T2" y="T3"/>
                  </a:cxn>
                  <a:cxn ang="0">
                    <a:pos x="T4" y="T5"/>
                  </a:cxn>
                  <a:cxn ang="0">
                    <a:pos x="T6" y="T7"/>
                  </a:cxn>
                </a:cxnLst>
                <a:rect l="0" t="0" r="r" b="b"/>
                <a:pathLst>
                  <a:path w="1487" h="1486">
                    <a:moveTo>
                      <a:pt x="0" y="1486"/>
                    </a:moveTo>
                    <a:lnTo>
                      <a:pt x="135" y="1351"/>
                    </a:lnTo>
                    <a:lnTo>
                      <a:pt x="1486" y="0"/>
                    </a:lnTo>
                    <a:lnTo>
                      <a:pt x="14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2" name="Freeform 642"/>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3" name="Freeform 643"/>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4" name="Freeform 644"/>
              <p:cNvSpPr>
                <a:spLocks/>
              </p:cNvSpPr>
              <p:nvPr/>
            </p:nvSpPr>
            <p:spPr bwMode="auto">
              <a:xfrm>
                <a:off x="4023" y="2530"/>
                <a:ext cx="260" cy="260"/>
              </a:xfrm>
              <a:custGeom>
                <a:avLst/>
                <a:gdLst>
                  <a:gd name="T0" fmla="*/ 0 w 1561"/>
                  <a:gd name="T1" fmla="*/ 1561 h 1561"/>
                  <a:gd name="T2" fmla="*/ 321 w 1561"/>
                  <a:gd name="T3" fmla="*/ 1240 h 1561"/>
                  <a:gd name="T4" fmla="*/ 1560 w 1561"/>
                  <a:gd name="T5" fmla="*/ 0 h 1561"/>
                  <a:gd name="T6" fmla="*/ 1561 w 1561"/>
                  <a:gd name="T7" fmla="*/ 0 h 1561"/>
                </a:gdLst>
                <a:ahLst/>
                <a:cxnLst>
                  <a:cxn ang="0">
                    <a:pos x="T0" y="T1"/>
                  </a:cxn>
                  <a:cxn ang="0">
                    <a:pos x="T2" y="T3"/>
                  </a:cxn>
                  <a:cxn ang="0">
                    <a:pos x="T4" y="T5"/>
                  </a:cxn>
                  <a:cxn ang="0">
                    <a:pos x="T6" y="T7"/>
                  </a:cxn>
                </a:cxnLst>
                <a:rect l="0" t="0" r="r" b="b"/>
                <a:pathLst>
                  <a:path w="1561" h="1561">
                    <a:moveTo>
                      <a:pt x="0" y="1561"/>
                    </a:moveTo>
                    <a:lnTo>
                      <a:pt x="321" y="1240"/>
                    </a:lnTo>
                    <a:lnTo>
                      <a:pt x="1560" y="0"/>
                    </a:lnTo>
                    <a:lnTo>
                      <a:pt x="15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5" name="Freeform 645"/>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6" name="Freeform 646"/>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7" name="Freeform 647"/>
              <p:cNvSpPr>
                <a:spLocks/>
              </p:cNvSpPr>
              <p:nvPr/>
            </p:nvSpPr>
            <p:spPr bwMode="auto">
              <a:xfrm>
                <a:off x="4023" y="2551"/>
                <a:ext cx="273" cy="273"/>
              </a:xfrm>
              <a:custGeom>
                <a:avLst/>
                <a:gdLst>
                  <a:gd name="T0" fmla="*/ 0 w 1633"/>
                  <a:gd name="T1" fmla="*/ 1635 h 1635"/>
                  <a:gd name="T2" fmla="*/ 503 w 1633"/>
                  <a:gd name="T3" fmla="*/ 1131 h 1635"/>
                  <a:gd name="T4" fmla="*/ 1632 w 1633"/>
                  <a:gd name="T5" fmla="*/ 0 h 1635"/>
                  <a:gd name="T6" fmla="*/ 1633 w 1633"/>
                  <a:gd name="T7" fmla="*/ 0 h 1635"/>
                </a:gdLst>
                <a:ahLst/>
                <a:cxnLst>
                  <a:cxn ang="0">
                    <a:pos x="T0" y="T1"/>
                  </a:cxn>
                  <a:cxn ang="0">
                    <a:pos x="T2" y="T3"/>
                  </a:cxn>
                  <a:cxn ang="0">
                    <a:pos x="T4" y="T5"/>
                  </a:cxn>
                  <a:cxn ang="0">
                    <a:pos x="T6" y="T7"/>
                  </a:cxn>
                </a:cxnLst>
                <a:rect l="0" t="0" r="r" b="b"/>
                <a:pathLst>
                  <a:path w="1633" h="1635">
                    <a:moveTo>
                      <a:pt x="0" y="1635"/>
                    </a:moveTo>
                    <a:lnTo>
                      <a:pt x="503" y="1131"/>
                    </a:lnTo>
                    <a:lnTo>
                      <a:pt x="1632" y="0"/>
                    </a:lnTo>
                    <a:lnTo>
                      <a:pt x="16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8" name="Freeform 648"/>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09" name="Freeform 649"/>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0" name="Freeform 650"/>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1" name="Freeform 651"/>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2" name="Freeform 652"/>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3" name="Freeform 653"/>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4" name="Freeform 654"/>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5" name="Freeform 655"/>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6" name="Freeform 656"/>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7" name="Freeform 657"/>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8" name="Freeform 658"/>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19" name="Freeform 659"/>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0" name="Freeform 660"/>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1" name="Freeform 661"/>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2" name="Freeform 662"/>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3" name="Freeform 663"/>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4" name="Freeform 664"/>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5" name="Freeform 665"/>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6" name="Freeform 666"/>
              <p:cNvSpPr>
                <a:spLocks/>
              </p:cNvSpPr>
              <p:nvPr/>
            </p:nvSpPr>
            <p:spPr bwMode="auto">
              <a:xfrm>
                <a:off x="4182" y="2704"/>
                <a:ext cx="198" cy="198"/>
              </a:xfrm>
              <a:custGeom>
                <a:avLst/>
                <a:gdLst>
                  <a:gd name="T0" fmla="*/ 0 w 1187"/>
                  <a:gd name="T1" fmla="*/ 1187 h 1187"/>
                  <a:gd name="T2" fmla="*/ 741 w 1187"/>
                  <a:gd name="T3" fmla="*/ 446 h 1187"/>
                  <a:gd name="T4" fmla="*/ 1186 w 1187"/>
                  <a:gd name="T5" fmla="*/ 0 h 1187"/>
                  <a:gd name="T6" fmla="*/ 1187 w 1187"/>
                  <a:gd name="T7" fmla="*/ 0 h 1187"/>
                </a:gdLst>
                <a:ahLst/>
                <a:cxnLst>
                  <a:cxn ang="0">
                    <a:pos x="T0" y="T1"/>
                  </a:cxn>
                  <a:cxn ang="0">
                    <a:pos x="T2" y="T3"/>
                  </a:cxn>
                  <a:cxn ang="0">
                    <a:pos x="T4" y="T5"/>
                  </a:cxn>
                  <a:cxn ang="0">
                    <a:pos x="T6" y="T7"/>
                  </a:cxn>
                </a:cxnLst>
                <a:rect l="0" t="0" r="r" b="b"/>
                <a:pathLst>
                  <a:path w="1187" h="1187">
                    <a:moveTo>
                      <a:pt x="0" y="1187"/>
                    </a:moveTo>
                    <a:lnTo>
                      <a:pt x="741" y="446"/>
                    </a:lnTo>
                    <a:lnTo>
                      <a:pt x="1186" y="0"/>
                    </a:lnTo>
                    <a:lnTo>
                      <a:pt x="1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7" name="Freeform 667"/>
              <p:cNvSpPr>
                <a:spLocks/>
              </p:cNvSpPr>
              <p:nvPr/>
            </p:nvSpPr>
            <p:spPr bwMode="auto">
              <a:xfrm>
                <a:off x="4208" y="2731"/>
                <a:ext cx="179" cy="179"/>
              </a:xfrm>
              <a:custGeom>
                <a:avLst/>
                <a:gdLst>
                  <a:gd name="T0" fmla="*/ 0 w 1069"/>
                  <a:gd name="T1" fmla="*/ 1069 h 1069"/>
                  <a:gd name="T2" fmla="*/ 742 w 1069"/>
                  <a:gd name="T3" fmla="*/ 328 h 1069"/>
                  <a:gd name="T4" fmla="*/ 1068 w 1069"/>
                  <a:gd name="T5" fmla="*/ 0 h 1069"/>
                  <a:gd name="T6" fmla="*/ 1069 w 1069"/>
                  <a:gd name="T7" fmla="*/ 0 h 1069"/>
                </a:gdLst>
                <a:ahLst/>
                <a:cxnLst>
                  <a:cxn ang="0">
                    <a:pos x="T0" y="T1"/>
                  </a:cxn>
                  <a:cxn ang="0">
                    <a:pos x="T2" y="T3"/>
                  </a:cxn>
                  <a:cxn ang="0">
                    <a:pos x="T4" y="T5"/>
                  </a:cxn>
                  <a:cxn ang="0">
                    <a:pos x="T6" y="T7"/>
                  </a:cxn>
                </a:cxnLst>
                <a:rect l="0" t="0" r="r" b="b"/>
                <a:pathLst>
                  <a:path w="1069" h="1069">
                    <a:moveTo>
                      <a:pt x="0" y="1069"/>
                    </a:moveTo>
                    <a:lnTo>
                      <a:pt x="742" y="328"/>
                    </a:lnTo>
                    <a:lnTo>
                      <a:pt x="1068" y="0"/>
                    </a:lnTo>
                    <a:lnTo>
                      <a:pt x="10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8" name="Freeform 668"/>
              <p:cNvSpPr>
                <a:spLocks/>
              </p:cNvSpPr>
              <p:nvPr/>
            </p:nvSpPr>
            <p:spPr bwMode="auto">
              <a:xfrm>
                <a:off x="4235" y="2760"/>
                <a:ext cx="157" cy="157"/>
              </a:xfrm>
              <a:custGeom>
                <a:avLst/>
                <a:gdLst>
                  <a:gd name="T0" fmla="*/ 0 w 944"/>
                  <a:gd name="T1" fmla="*/ 944 h 944"/>
                  <a:gd name="T2" fmla="*/ 737 w 944"/>
                  <a:gd name="T3" fmla="*/ 207 h 944"/>
                  <a:gd name="T4" fmla="*/ 943 w 944"/>
                  <a:gd name="T5" fmla="*/ 0 h 944"/>
                  <a:gd name="T6" fmla="*/ 944 w 944"/>
                  <a:gd name="T7" fmla="*/ 0 h 944"/>
                </a:gdLst>
                <a:ahLst/>
                <a:cxnLst>
                  <a:cxn ang="0">
                    <a:pos x="T0" y="T1"/>
                  </a:cxn>
                  <a:cxn ang="0">
                    <a:pos x="T2" y="T3"/>
                  </a:cxn>
                  <a:cxn ang="0">
                    <a:pos x="T4" y="T5"/>
                  </a:cxn>
                  <a:cxn ang="0">
                    <a:pos x="T6" y="T7"/>
                  </a:cxn>
                </a:cxnLst>
                <a:rect l="0" t="0" r="r" b="b"/>
                <a:pathLst>
                  <a:path w="944" h="944">
                    <a:moveTo>
                      <a:pt x="0" y="944"/>
                    </a:moveTo>
                    <a:lnTo>
                      <a:pt x="737" y="207"/>
                    </a:lnTo>
                    <a:lnTo>
                      <a:pt x="943" y="0"/>
                    </a:lnTo>
                    <a:lnTo>
                      <a:pt x="9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29" name="Freeform 669"/>
              <p:cNvSpPr>
                <a:spLocks/>
              </p:cNvSpPr>
              <p:nvPr/>
            </p:nvSpPr>
            <p:spPr bwMode="auto">
              <a:xfrm>
                <a:off x="4261" y="2790"/>
                <a:ext cx="135" cy="135"/>
              </a:xfrm>
              <a:custGeom>
                <a:avLst/>
                <a:gdLst>
                  <a:gd name="T0" fmla="*/ 0 w 815"/>
                  <a:gd name="T1" fmla="*/ 813 h 813"/>
                  <a:gd name="T2" fmla="*/ 728 w 815"/>
                  <a:gd name="T3" fmla="*/ 85 h 813"/>
                  <a:gd name="T4" fmla="*/ 814 w 815"/>
                  <a:gd name="T5" fmla="*/ 0 h 813"/>
                  <a:gd name="T6" fmla="*/ 815 w 815"/>
                  <a:gd name="T7" fmla="*/ 0 h 813"/>
                </a:gdLst>
                <a:ahLst/>
                <a:cxnLst>
                  <a:cxn ang="0">
                    <a:pos x="T0" y="T1"/>
                  </a:cxn>
                  <a:cxn ang="0">
                    <a:pos x="T2" y="T3"/>
                  </a:cxn>
                  <a:cxn ang="0">
                    <a:pos x="T4" y="T5"/>
                  </a:cxn>
                  <a:cxn ang="0">
                    <a:pos x="T6" y="T7"/>
                  </a:cxn>
                </a:cxnLst>
                <a:rect l="0" t="0" r="r" b="b"/>
                <a:pathLst>
                  <a:path w="815" h="813">
                    <a:moveTo>
                      <a:pt x="0" y="813"/>
                    </a:moveTo>
                    <a:lnTo>
                      <a:pt x="728" y="85"/>
                    </a:ln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0" name="Freeform 670"/>
              <p:cNvSpPr>
                <a:spLocks/>
              </p:cNvSpPr>
              <p:nvPr/>
            </p:nvSpPr>
            <p:spPr bwMode="auto">
              <a:xfrm>
                <a:off x="4287" y="2820"/>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1" name="Freeform 671"/>
              <p:cNvSpPr>
                <a:spLocks/>
              </p:cNvSpPr>
              <p:nvPr/>
            </p:nvSpPr>
            <p:spPr bwMode="auto">
              <a:xfrm>
                <a:off x="4313" y="2851"/>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2" name="Freeform 672"/>
              <p:cNvSpPr>
                <a:spLocks/>
              </p:cNvSpPr>
              <p:nvPr/>
            </p:nvSpPr>
            <p:spPr bwMode="auto">
              <a:xfrm>
                <a:off x="4339" y="2881"/>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3" name="Freeform 673"/>
              <p:cNvSpPr>
                <a:spLocks/>
              </p:cNvSpPr>
              <p:nvPr/>
            </p:nvSpPr>
            <p:spPr bwMode="auto">
              <a:xfrm>
                <a:off x="4365" y="2912"/>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4" name="Freeform 674"/>
              <p:cNvSpPr>
                <a:spLocks/>
              </p:cNvSpPr>
              <p:nvPr/>
            </p:nvSpPr>
            <p:spPr bwMode="auto">
              <a:xfrm>
                <a:off x="4391" y="2942"/>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5" name="Freeform 675"/>
              <p:cNvSpPr>
                <a:spLocks/>
              </p:cNvSpPr>
              <p:nvPr/>
            </p:nvSpPr>
            <p:spPr bwMode="auto">
              <a:xfrm>
                <a:off x="4417" y="2972"/>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6" name="Freeform 676"/>
              <p:cNvSpPr>
                <a:spLocks/>
              </p:cNvSpPr>
              <p:nvPr/>
            </p:nvSpPr>
            <p:spPr bwMode="auto">
              <a:xfrm>
                <a:off x="3741" y="2213"/>
                <a:ext cx="147" cy="147"/>
              </a:xfrm>
              <a:custGeom>
                <a:avLst/>
                <a:gdLst>
                  <a:gd name="T0" fmla="*/ 0 w 883"/>
                  <a:gd name="T1" fmla="*/ 882 h 882"/>
                  <a:gd name="T2" fmla="*/ 882 w 883"/>
                  <a:gd name="T3" fmla="*/ 0 h 882"/>
                  <a:gd name="T4" fmla="*/ 883 w 883"/>
                  <a:gd name="T5" fmla="*/ 0 h 882"/>
                </a:gdLst>
                <a:ahLst/>
                <a:cxnLst>
                  <a:cxn ang="0">
                    <a:pos x="T0" y="T1"/>
                  </a:cxn>
                  <a:cxn ang="0">
                    <a:pos x="T2" y="T3"/>
                  </a:cxn>
                  <a:cxn ang="0">
                    <a:pos x="T4" y="T5"/>
                  </a:cxn>
                </a:cxnLst>
                <a:rect l="0" t="0" r="r" b="b"/>
                <a:pathLst>
                  <a:path w="883" h="882">
                    <a:moveTo>
                      <a:pt x="0" y="882"/>
                    </a:moveTo>
                    <a:lnTo>
                      <a:pt x="882" y="0"/>
                    </a:lnTo>
                    <a:lnTo>
                      <a:pt x="8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7" name="Freeform 677"/>
              <p:cNvSpPr>
                <a:spLocks/>
              </p:cNvSpPr>
              <p:nvPr/>
            </p:nvSpPr>
            <p:spPr bwMode="auto">
              <a:xfrm>
                <a:off x="3888" y="2119"/>
                <a:ext cx="95" cy="94"/>
              </a:xfrm>
              <a:custGeom>
                <a:avLst/>
                <a:gdLst>
                  <a:gd name="T0" fmla="*/ 0 w 568"/>
                  <a:gd name="T1" fmla="*/ 568 h 568"/>
                  <a:gd name="T2" fmla="*/ 567 w 568"/>
                  <a:gd name="T3" fmla="*/ 0 h 568"/>
                  <a:gd name="T4" fmla="*/ 568 w 568"/>
                  <a:gd name="T5" fmla="*/ 0 h 568"/>
                </a:gdLst>
                <a:ahLst/>
                <a:cxnLst>
                  <a:cxn ang="0">
                    <a:pos x="T0" y="T1"/>
                  </a:cxn>
                  <a:cxn ang="0">
                    <a:pos x="T2" y="T3"/>
                  </a:cxn>
                  <a:cxn ang="0">
                    <a:pos x="T4" y="T5"/>
                  </a:cxn>
                </a:cxnLst>
                <a:rect l="0" t="0" r="r" b="b"/>
                <a:pathLst>
                  <a:path w="568" h="568">
                    <a:moveTo>
                      <a:pt x="0" y="568"/>
                    </a:moveTo>
                    <a:lnTo>
                      <a:pt x="567" y="0"/>
                    </a:lnTo>
                    <a:lnTo>
                      <a:pt x="56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8" name="Freeform 678"/>
              <p:cNvSpPr>
                <a:spLocks/>
              </p:cNvSpPr>
              <p:nvPr/>
            </p:nvSpPr>
            <p:spPr bwMode="auto">
              <a:xfrm>
                <a:off x="3711" y="2247"/>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39" name="Freeform 679"/>
              <p:cNvSpPr>
                <a:spLocks/>
              </p:cNvSpPr>
              <p:nvPr/>
            </p:nvSpPr>
            <p:spPr bwMode="auto">
              <a:xfrm>
                <a:off x="4025" y="2100"/>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0" name="Freeform 680"/>
              <p:cNvSpPr>
                <a:spLocks/>
              </p:cNvSpPr>
              <p:nvPr/>
            </p:nvSpPr>
            <p:spPr bwMode="auto">
              <a:xfrm>
                <a:off x="3888" y="2111"/>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1" name="Freeform 681"/>
              <p:cNvSpPr>
                <a:spLocks/>
              </p:cNvSpPr>
              <p:nvPr/>
            </p:nvSpPr>
            <p:spPr bwMode="auto">
              <a:xfrm>
                <a:off x="3678" y="2281"/>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2" name="Freeform 682"/>
              <p:cNvSpPr>
                <a:spLocks/>
              </p:cNvSpPr>
              <p:nvPr/>
            </p:nvSpPr>
            <p:spPr bwMode="auto">
              <a:xfrm>
                <a:off x="4025" y="2117"/>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3" name="Freeform 683"/>
              <p:cNvSpPr>
                <a:spLocks/>
              </p:cNvSpPr>
              <p:nvPr/>
            </p:nvSpPr>
            <p:spPr bwMode="auto">
              <a:xfrm>
                <a:off x="3888" y="2144"/>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4" name="Freeform 684"/>
              <p:cNvSpPr>
                <a:spLocks/>
              </p:cNvSpPr>
              <p:nvPr/>
            </p:nvSpPr>
            <p:spPr bwMode="auto">
              <a:xfrm>
                <a:off x="3657" y="2315"/>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5" name="Freeform 685"/>
              <p:cNvSpPr>
                <a:spLocks/>
              </p:cNvSpPr>
              <p:nvPr/>
            </p:nvSpPr>
            <p:spPr bwMode="auto">
              <a:xfrm>
                <a:off x="4065" y="2134"/>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6" name="Freeform 686"/>
              <p:cNvSpPr>
                <a:spLocks/>
              </p:cNvSpPr>
              <p:nvPr/>
            </p:nvSpPr>
            <p:spPr bwMode="auto">
              <a:xfrm>
                <a:off x="3888" y="2178"/>
                <a:ext cx="137" cy="137"/>
              </a:xfrm>
              <a:custGeom>
                <a:avLst/>
                <a:gdLst>
                  <a:gd name="T0" fmla="*/ 0 w 821"/>
                  <a:gd name="T1" fmla="*/ 819 h 819"/>
                  <a:gd name="T2" fmla="*/ 820 w 821"/>
                  <a:gd name="T3" fmla="*/ 0 h 819"/>
                  <a:gd name="T4" fmla="*/ 821 w 821"/>
                  <a:gd name="T5" fmla="*/ 0 h 819"/>
                </a:gdLst>
                <a:ahLst/>
                <a:cxnLst>
                  <a:cxn ang="0">
                    <a:pos x="T0" y="T1"/>
                  </a:cxn>
                  <a:cxn ang="0">
                    <a:pos x="T2" y="T3"/>
                  </a:cxn>
                  <a:cxn ang="0">
                    <a:pos x="T4" y="T5"/>
                  </a:cxn>
                </a:cxnLst>
                <a:rect l="0" t="0" r="r" b="b"/>
                <a:pathLst>
                  <a:path w="821" h="819">
                    <a:moveTo>
                      <a:pt x="0" y="819"/>
                    </a:moveTo>
                    <a:lnTo>
                      <a:pt x="820" y="0"/>
                    </a:lnTo>
                    <a:lnTo>
                      <a:pt x="8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7" name="Freeform 687"/>
              <p:cNvSpPr>
                <a:spLocks/>
              </p:cNvSpPr>
              <p:nvPr/>
            </p:nvSpPr>
            <p:spPr bwMode="auto">
              <a:xfrm>
                <a:off x="4025" y="2138"/>
                <a:ext cx="40" cy="40"/>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8" name="Freeform 688"/>
              <p:cNvSpPr>
                <a:spLocks/>
              </p:cNvSpPr>
              <p:nvPr/>
            </p:nvSpPr>
            <p:spPr bwMode="auto">
              <a:xfrm>
                <a:off x="3645" y="2349"/>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49" name="Freeform 689"/>
              <p:cNvSpPr>
                <a:spLocks/>
              </p:cNvSpPr>
              <p:nvPr/>
            </p:nvSpPr>
            <p:spPr bwMode="auto">
              <a:xfrm>
                <a:off x="4077" y="2151"/>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0" name="Freeform 690"/>
              <p:cNvSpPr>
                <a:spLocks/>
              </p:cNvSpPr>
              <p:nvPr/>
            </p:nvSpPr>
            <p:spPr bwMode="auto">
              <a:xfrm>
                <a:off x="3888" y="2212"/>
                <a:ext cx="137" cy="137"/>
              </a:xfrm>
              <a:custGeom>
                <a:avLst/>
                <a:gdLst>
                  <a:gd name="T0" fmla="*/ 0 w 820"/>
                  <a:gd name="T1" fmla="*/ 820 h 820"/>
                  <a:gd name="T2" fmla="*/ 819 w 820"/>
                  <a:gd name="T3" fmla="*/ 0 h 820"/>
                  <a:gd name="T4" fmla="*/ 820 w 820"/>
                  <a:gd name="T5" fmla="*/ 0 h 820"/>
                </a:gdLst>
                <a:ahLst/>
                <a:cxnLst>
                  <a:cxn ang="0">
                    <a:pos x="T0" y="T1"/>
                  </a:cxn>
                  <a:cxn ang="0">
                    <a:pos x="T2" y="T3"/>
                  </a:cxn>
                  <a:cxn ang="0">
                    <a:pos x="T4" y="T5"/>
                  </a:cxn>
                </a:cxnLst>
                <a:rect l="0" t="0" r="r" b="b"/>
                <a:pathLst>
                  <a:path w="820" h="820">
                    <a:moveTo>
                      <a:pt x="0" y="820"/>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1" name="Freeform 691"/>
              <p:cNvSpPr>
                <a:spLocks/>
              </p:cNvSpPr>
              <p:nvPr/>
            </p:nvSpPr>
            <p:spPr bwMode="auto">
              <a:xfrm>
                <a:off x="4025" y="2160"/>
                <a:ext cx="53" cy="52"/>
              </a:xfrm>
              <a:custGeom>
                <a:avLst/>
                <a:gdLst>
                  <a:gd name="T0" fmla="*/ 0 w 317"/>
                  <a:gd name="T1" fmla="*/ 316 h 316"/>
                  <a:gd name="T2" fmla="*/ 316 w 317"/>
                  <a:gd name="T3" fmla="*/ 0 h 316"/>
                  <a:gd name="T4" fmla="*/ 317 w 317"/>
                  <a:gd name="T5" fmla="*/ 0 h 316"/>
                </a:gdLst>
                <a:ahLst/>
                <a:cxnLst>
                  <a:cxn ang="0">
                    <a:pos x="T0" y="T1"/>
                  </a:cxn>
                  <a:cxn ang="0">
                    <a:pos x="T2" y="T3"/>
                  </a:cxn>
                  <a:cxn ang="0">
                    <a:pos x="T4" y="T5"/>
                  </a:cxn>
                </a:cxnLst>
                <a:rect l="0" t="0" r="r" b="b"/>
                <a:pathLst>
                  <a:path w="317" h="316">
                    <a:moveTo>
                      <a:pt x="0" y="316"/>
                    </a:moveTo>
                    <a:lnTo>
                      <a:pt x="316" y="0"/>
                    </a:lnTo>
                    <a:lnTo>
                      <a:pt x="31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2" name="Freeform 692"/>
              <p:cNvSpPr>
                <a:spLocks/>
              </p:cNvSpPr>
              <p:nvPr/>
            </p:nvSpPr>
            <p:spPr bwMode="auto">
              <a:xfrm>
                <a:off x="3638" y="2383"/>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3" name="Freeform 693"/>
              <p:cNvSpPr>
                <a:spLocks/>
              </p:cNvSpPr>
              <p:nvPr/>
            </p:nvSpPr>
            <p:spPr bwMode="auto">
              <a:xfrm>
                <a:off x="4089" y="2168"/>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4" name="Freeform 694"/>
              <p:cNvSpPr>
                <a:spLocks/>
              </p:cNvSpPr>
              <p:nvPr/>
            </p:nvSpPr>
            <p:spPr bwMode="auto">
              <a:xfrm>
                <a:off x="3888" y="2246"/>
                <a:ext cx="137" cy="137"/>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5" name="Freeform 695"/>
              <p:cNvSpPr>
                <a:spLocks/>
              </p:cNvSpPr>
              <p:nvPr/>
            </p:nvSpPr>
            <p:spPr bwMode="auto">
              <a:xfrm>
                <a:off x="4025" y="2181"/>
                <a:ext cx="65" cy="65"/>
              </a:xfrm>
              <a:custGeom>
                <a:avLst/>
                <a:gdLst>
                  <a:gd name="T0" fmla="*/ 0 w 390"/>
                  <a:gd name="T1" fmla="*/ 390 h 390"/>
                  <a:gd name="T2" fmla="*/ 389 w 390"/>
                  <a:gd name="T3" fmla="*/ 0 h 390"/>
                  <a:gd name="T4" fmla="*/ 390 w 390"/>
                  <a:gd name="T5" fmla="*/ 0 h 390"/>
                </a:gdLst>
                <a:ahLst/>
                <a:cxnLst>
                  <a:cxn ang="0">
                    <a:pos x="T0" y="T1"/>
                  </a:cxn>
                  <a:cxn ang="0">
                    <a:pos x="T2" y="T3"/>
                  </a:cxn>
                  <a:cxn ang="0">
                    <a:pos x="T4" y="T5"/>
                  </a:cxn>
                </a:cxnLst>
                <a:rect l="0" t="0" r="r" b="b"/>
                <a:pathLst>
                  <a:path w="390" h="390">
                    <a:moveTo>
                      <a:pt x="0" y="390"/>
                    </a:moveTo>
                    <a:lnTo>
                      <a:pt x="389" y="0"/>
                    </a:lnTo>
                    <a:lnTo>
                      <a:pt x="39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6" name="Freeform 696"/>
              <p:cNvSpPr>
                <a:spLocks/>
              </p:cNvSpPr>
              <p:nvPr/>
            </p:nvSpPr>
            <p:spPr bwMode="auto">
              <a:xfrm>
                <a:off x="3633" y="2417"/>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7" name="Freeform 697"/>
              <p:cNvSpPr>
                <a:spLocks/>
              </p:cNvSpPr>
              <p:nvPr/>
            </p:nvSpPr>
            <p:spPr bwMode="auto">
              <a:xfrm>
                <a:off x="4102" y="2185"/>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8" name="Freeform 698"/>
              <p:cNvSpPr>
                <a:spLocks/>
              </p:cNvSpPr>
              <p:nvPr/>
            </p:nvSpPr>
            <p:spPr bwMode="auto">
              <a:xfrm>
                <a:off x="3888" y="2280"/>
                <a:ext cx="137" cy="137"/>
              </a:xfrm>
              <a:custGeom>
                <a:avLst/>
                <a:gdLst>
                  <a:gd name="T0" fmla="*/ 0 w 820"/>
                  <a:gd name="T1" fmla="*/ 818 h 818"/>
                  <a:gd name="T2" fmla="*/ 819 w 820"/>
                  <a:gd name="T3" fmla="*/ 0 h 818"/>
                  <a:gd name="T4" fmla="*/ 820 w 820"/>
                  <a:gd name="T5" fmla="*/ 0 h 818"/>
                </a:gdLst>
                <a:ahLst/>
                <a:cxnLst>
                  <a:cxn ang="0">
                    <a:pos x="T0" y="T1"/>
                  </a:cxn>
                  <a:cxn ang="0">
                    <a:pos x="T2" y="T3"/>
                  </a:cxn>
                  <a:cxn ang="0">
                    <a:pos x="T4" y="T5"/>
                  </a:cxn>
                </a:cxnLst>
                <a:rect l="0" t="0" r="r" b="b"/>
                <a:pathLst>
                  <a:path w="820" h="818">
                    <a:moveTo>
                      <a:pt x="0" y="818"/>
                    </a:moveTo>
                    <a:lnTo>
                      <a:pt x="819" y="0"/>
                    </a:lnTo>
                    <a:lnTo>
                      <a:pt x="8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59" name="Freeform 699"/>
              <p:cNvSpPr>
                <a:spLocks/>
              </p:cNvSpPr>
              <p:nvPr/>
            </p:nvSpPr>
            <p:spPr bwMode="auto">
              <a:xfrm>
                <a:off x="4025" y="2203"/>
                <a:ext cx="77" cy="77"/>
              </a:xfrm>
              <a:custGeom>
                <a:avLst/>
                <a:gdLst>
                  <a:gd name="T0" fmla="*/ 0 w 462"/>
                  <a:gd name="T1" fmla="*/ 463 h 463"/>
                  <a:gd name="T2" fmla="*/ 461 w 462"/>
                  <a:gd name="T3" fmla="*/ 0 h 463"/>
                  <a:gd name="T4" fmla="*/ 462 w 462"/>
                  <a:gd name="T5" fmla="*/ 0 h 463"/>
                </a:gdLst>
                <a:ahLst/>
                <a:cxnLst>
                  <a:cxn ang="0">
                    <a:pos x="T0" y="T1"/>
                  </a:cxn>
                  <a:cxn ang="0">
                    <a:pos x="T2" y="T3"/>
                  </a:cxn>
                  <a:cxn ang="0">
                    <a:pos x="T4" y="T5"/>
                  </a:cxn>
                </a:cxnLst>
                <a:rect l="0" t="0" r="r" b="b"/>
                <a:pathLst>
                  <a:path w="462" h="463">
                    <a:moveTo>
                      <a:pt x="0" y="463"/>
                    </a:moveTo>
                    <a:lnTo>
                      <a:pt x="461" y="0"/>
                    </a:lnTo>
                    <a:lnTo>
                      <a:pt x="4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0" name="Freeform 700"/>
              <p:cNvSpPr>
                <a:spLocks/>
              </p:cNvSpPr>
              <p:nvPr/>
            </p:nvSpPr>
            <p:spPr bwMode="auto">
              <a:xfrm>
                <a:off x="3630" y="2451"/>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1" name="Freeform 701"/>
              <p:cNvSpPr>
                <a:spLocks/>
              </p:cNvSpPr>
              <p:nvPr/>
            </p:nvSpPr>
            <p:spPr bwMode="auto">
              <a:xfrm>
                <a:off x="4114" y="2202"/>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2" name="Freeform 702"/>
              <p:cNvSpPr>
                <a:spLocks/>
              </p:cNvSpPr>
              <p:nvPr/>
            </p:nvSpPr>
            <p:spPr bwMode="auto">
              <a:xfrm>
                <a:off x="3888" y="2314"/>
                <a:ext cx="137" cy="137"/>
              </a:xfrm>
              <a:custGeom>
                <a:avLst/>
                <a:gdLst>
                  <a:gd name="T0" fmla="*/ 0 w 819"/>
                  <a:gd name="T1" fmla="*/ 817 h 817"/>
                  <a:gd name="T2" fmla="*/ 818 w 819"/>
                  <a:gd name="T3" fmla="*/ 0 h 817"/>
                  <a:gd name="T4" fmla="*/ 819 w 819"/>
                  <a:gd name="T5" fmla="*/ 0 h 817"/>
                </a:gdLst>
                <a:ahLst/>
                <a:cxnLst>
                  <a:cxn ang="0">
                    <a:pos x="T0" y="T1"/>
                  </a:cxn>
                  <a:cxn ang="0">
                    <a:pos x="T2" y="T3"/>
                  </a:cxn>
                  <a:cxn ang="0">
                    <a:pos x="T4" y="T5"/>
                  </a:cxn>
                </a:cxnLst>
                <a:rect l="0" t="0" r="r" b="b"/>
                <a:pathLst>
                  <a:path w="819" h="817">
                    <a:moveTo>
                      <a:pt x="0" y="817"/>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3" name="Freeform 703"/>
              <p:cNvSpPr>
                <a:spLocks/>
              </p:cNvSpPr>
              <p:nvPr/>
            </p:nvSpPr>
            <p:spPr bwMode="auto">
              <a:xfrm>
                <a:off x="4024" y="2225"/>
                <a:ext cx="90" cy="89"/>
              </a:xfrm>
              <a:custGeom>
                <a:avLst/>
                <a:gdLst>
                  <a:gd name="T0" fmla="*/ 0 w 536"/>
                  <a:gd name="T1" fmla="*/ 536 h 536"/>
                  <a:gd name="T2" fmla="*/ 535 w 536"/>
                  <a:gd name="T3" fmla="*/ 0 h 536"/>
                  <a:gd name="T4" fmla="*/ 536 w 536"/>
                  <a:gd name="T5" fmla="*/ 0 h 536"/>
                </a:gdLst>
                <a:ahLst/>
                <a:cxnLst>
                  <a:cxn ang="0">
                    <a:pos x="T0" y="T1"/>
                  </a:cxn>
                  <a:cxn ang="0">
                    <a:pos x="T2" y="T3"/>
                  </a:cxn>
                  <a:cxn ang="0">
                    <a:pos x="T4" y="T5"/>
                  </a:cxn>
                </a:cxnLst>
                <a:rect l="0" t="0" r="r" b="b"/>
                <a:pathLst>
                  <a:path w="536" h="536">
                    <a:moveTo>
                      <a:pt x="0" y="536"/>
                    </a:moveTo>
                    <a:lnTo>
                      <a:pt x="535" y="0"/>
                    </a:lnTo>
                    <a:lnTo>
                      <a:pt x="5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4" name="Freeform 704"/>
              <p:cNvSpPr>
                <a:spLocks/>
              </p:cNvSpPr>
              <p:nvPr/>
            </p:nvSpPr>
            <p:spPr bwMode="auto">
              <a:xfrm>
                <a:off x="3635" y="2735"/>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5" name="Freeform 705"/>
              <p:cNvSpPr>
                <a:spLocks/>
              </p:cNvSpPr>
              <p:nvPr/>
            </p:nvSpPr>
            <p:spPr bwMode="auto">
              <a:xfrm>
                <a:off x="4126" y="2220"/>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6" name="Freeform 706"/>
              <p:cNvSpPr>
                <a:spLocks/>
              </p:cNvSpPr>
              <p:nvPr/>
            </p:nvSpPr>
            <p:spPr bwMode="auto">
              <a:xfrm>
                <a:off x="3638" y="2485"/>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7" name="Freeform 707"/>
              <p:cNvSpPr>
                <a:spLocks/>
              </p:cNvSpPr>
              <p:nvPr/>
            </p:nvSpPr>
            <p:spPr bwMode="auto">
              <a:xfrm>
                <a:off x="4024" y="2247"/>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8" name="Freeform 708"/>
              <p:cNvSpPr>
                <a:spLocks/>
              </p:cNvSpPr>
              <p:nvPr/>
            </p:nvSpPr>
            <p:spPr bwMode="auto">
              <a:xfrm>
                <a:off x="3888" y="2348"/>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69" name="Freeform 709"/>
              <p:cNvSpPr>
                <a:spLocks/>
              </p:cNvSpPr>
              <p:nvPr/>
            </p:nvSpPr>
            <p:spPr bwMode="auto">
              <a:xfrm>
                <a:off x="3661" y="2732"/>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0" name="Freeform 710"/>
              <p:cNvSpPr>
                <a:spLocks/>
              </p:cNvSpPr>
              <p:nvPr/>
            </p:nvSpPr>
            <p:spPr bwMode="auto">
              <a:xfrm>
                <a:off x="4138" y="2240"/>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1" name="Freeform 711"/>
              <p:cNvSpPr>
                <a:spLocks/>
              </p:cNvSpPr>
              <p:nvPr/>
            </p:nvSpPr>
            <p:spPr bwMode="auto">
              <a:xfrm>
                <a:off x="3675" y="2518"/>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2" name="Freeform 712"/>
              <p:cNvSpPr>
                <a:spLocks/>
              </p:cNvSpPr>
              <p:nvPr/>
            </p:nvSpPr>
            <p:spPr bwMode="auto">
              <a:xfrm>
                <a:off x="4024" y="2269"/>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3" name="Freeform 713"/>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4" name="Freeform 714"/>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5" name="Freeform 715"/>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6" name="Freeform 716"/>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7" name="Freeform 717"/>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8" name="Freeform 718"/>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79" name="Freeform 719"/>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0" name="Freeform 720"/>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1" name="Freeform 721"/>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2" name="Freeform 722"/>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3" name="Freeform 723"/>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4" name="Freeform 724"/>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5" name="Freeform 725"/>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6" name="Freeform 726"/>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7" name="Freeform 727"/>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8" name="Freeform 728"/>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89" name="Freeform 729"/>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0" name="Freeform 730"/>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1" name="Freeform 731"/>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2" name="Freeform 732"/>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3" name="Freeform 733"/>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4" name="Freeform 734"/>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5" name="Freeform 735"/>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6" name="Freeform 736"/>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7" name="Freeform 737"/>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8" name="Freeform 738"/>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299" name="Freeform 739"/>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0" name="Freeform 740"/>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1" name="Freeform 741"/>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2" name="Freeform 742"/>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3" name="Freeform 743"/>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4" name="Freeform 744"/>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5" name="Freeform 745"/>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6" name="Freeform 746"/>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7" name="Freeform 747"/>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8" name="Freeform 748"/>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09" name="Freeform 749"/>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0" name="Freeform 750"/>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1" name="Freeform 751"/>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2" name="Freeform 752"/>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3" name="Freeform 753"/>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4" name="Freeform 754"/>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5" name="Freeform 755"/>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6" name="Freeform 756"/>
              <p:cNvSpPr>
                <a:spLocks/>
              </p:cNvSpPr>
              <p:nvPr/>
            </p:nvSpPr>
            <p:spPr bwMode="auto">
              <a:xfrm>
                <a:off x="3983" y="2688"/>
                <a:ext cx="41" cy="40"/>
              </a:xfrm>
              <a:custGeom>
                <a:avLst/>
                <a:gdLst>
                  <a:gd name="T0" fmla="*/ 0 w 244"/>
                  <a:gd name="T1" fmla="*/ 243 h 243"/>
                  <a:gd name="T2" fmla="*/ 243 w 244"/>
                  <a:gd name="T3" fmla="*/ 0 h 243"/>
                  <a:gd name="T4" fmla="*/ 244 w 244"/>
                  <a:gd name="T5" fmla="*/ 0 h 243"/>
                </a:gdLst>
                <a:ahLst/>
                <a:cxnLst>
                  <a:cxn ang="0">
                    <a:pos x="T0" y="T1"/>
                  </a:cxn>
                  <a:cxn ang="0">
                    <a:pos x="T2" y="T3"/>
                  </a:cxn>
                  <a:cxn ang="0">
                    <a:pos x="T4" y="T5"/>
                  </a:cxn>
                </a:cxnLst>
                <a:rect l="0" t="0" r="r" b="b"/>
                <a:pathLst>
                  <a:path w="244" h="243">
                    <a:moveTo>
                      <a:pt x="0" y="243"/>
                    </a:moveTo>
                    <a:lnTo>
                      <a:pt x="243" y="0"/>
                    </a:lnTo>
                    <a:lnTo>
                      <a:pt x="24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7" name="Freeform 757"/>
              <p:cNvSpPr>
                <a:spLocks/>
              </p:cNvSpPr>
              <p:nvPr/>
            </p:nvSpPr>
            <p:spPr bwMode="auto">
              <a:xfrm>
                <a:off x="4024" y="2464"/>
                <a:ext cx="223" cy="224"/>
              </a:xfrm>
              <a:custGeom>
                <a:avLst/>
                <a:gdLst>
                  <a:gd name="T0" fmla="*/ 0 w 1340"/>
                  <a:gd name="T1" fmla="*/ 1340 h 1340"/>
                  <a:gd name="T2" fmla="*/ 1339 w 1340"/>
                  <a:gd name="T3" fmla="*/ 0 h 1340"/>
                  <a:gd name="T4" fmla="*/ 1340 w 1340"/>
                  <a:gd name="T5" fmla="*/ 0 h 1340"/>
                </a:gdLst>
                <a:ahLst/>
                <a:cxnLst>
                  <a:cxn ang="0">
                    <a:pos x="T0" y="T1"/>
                  </a:cxn>
                  <a:cxn ang="0">
                    <a:pos x="T2" y="T3"/>
                  </a:cxn>
                  <a:cxn ang="0">
                    <a:pos x="T4" y="T5"/>
                  </a:cxn>
                </a:cxnLst>
                <a:rect l="0" t="0" r="r" b="b"/>
                <a:pathLst>
                  <a:path w="1340" h="1340">
                    <a:moveTo>
                      <a:pt x="0" y="1340"/>
                    </a:moveTo>
                    <a:lnTo>
                      <a:pt x="1339" y="0"/>
                    </a:lnTo>
                    <a:lnTo>
                      <a:pt x="134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8" name="Freeform 758"/>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19" name="Freeform 759"/>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0" name="Freeform 760"/>
              <p:cNvSpPr>
                <a:spLocks/>
              </p:cNvSpPr>
              <p:nvPr/>
            </p:nvSpPr>
            <p:spPr bwMode="auto">
              <a:xfrm>
                <a:off x="4015" y="2722"/>
                <a:ext cx="9" cy="8"/>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1" name="Freeform 761"/>
              <p:cNvSpPr>
                <a:spLocks/>
              </p:cNvSpPr>
              <p:nvPr/>
            </p:nvSpPr>
            <p:spPr bwMode="auto">
              <a:xfrm>
                <a:off x="4024" y="2486"/>
                <a:ext cx="235" cy="236"/>
              </a:xfrm>
              <a:custGeom>
                <a:avLst/>
                <a:gdLst>
                  <a:gd name="T0" fmla="*/ 0 w 1415"/>
                  <a:gd name="T1" fmla="*/ 1414 h 1414"/>
                  <a:gd name="T2" fmla="*/ 1413 w 1415"/>
                  <a:gd name="T3" fmla="*/ 0 h 1414"/>
                  <a:gd name="T4" fmla="*/ 1415 w 1415"/>
                  <a:gd name="T5" fmla="*/ 0 h 1414"/>
                </a:gdLst>
                <a:ahLst/>
                <a:cxnLst>
                  <a:cxn ang="0">
                    <a:pos x="T0" y="T1"/>
                  </a:cxn>
                  <a:cxn ang="0">
                    <a:pos x="T2" y="T3"/>
                  </a:cxn>
                  <a:cxn ang="0">
                    <a:pos x="T4" y="T5"/>
                  </a:cxn>
                </a:cxnLst>
                <a:rect l="0" t="0" r="r" b="b"/>
                <a:pathLst>
                  <a:path w="1415" h="1414">
                    <a:moveTo>
                      <a:pt x="0" y="1414"/>
                    </a:moveTo>
                    <a:lnTo>
                      <a:pt x="1413" y="0"/>
                    </a:lnTo>
                    <a:lnTo>
                      <a:pt x="141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2" name="Freeform 762"/>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3" name="Freeform 763"/>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4" name="Freeform 764"/>
              <p:cNvSpPr>
                <a:spLocks/>
              </p:cNvSpPr>
              <p:nvPr/>
            </p:nvSpPr>
            <p:spPr bwMode="auto">
              <a:xfrm>
                <a:off x="4024" y="2733"/>
                <a:ext cx="22" cy="23"/>
              </a:xfrm>
              <a:custGeom>
                <a:avLst/>
                <a:gdLst>
                  <a:gd name="T0" fmla="*/ 0 w 136"/>
                  <a:gd name="T1" fmla="*/ 135 h 135"/>
                  <a:gd name="T2" fmla="*/ 135 w 136"/>
                  <a:gd name="T3" fmla="*/ 0 h 135"/>
                  <a:gd name="T4" fmla="*/ 136 w 136"/>
                  <a:gd name="T5" fmla="*/ 0 h 135"/>
                </a:gdLst>
                <a:ahLst/>
                <a:cxnLst>
                  <a:cxn ang="0">
                    <a:pos x="T0" y="T1"/>
                  </a:cxn>
                  <a:cxn ang="0">
                    <a:pos x="T2" y="T3"/>
                  </a:cxn>
                  <a:cxn ang="0">
                    <a:pos x="T4" y="T5"/>
                  </a:cxn>
                </a:cxnLst>
                <a:rect l="0" t="0" r="r" b="b"/>
                <a:pathLst>
                  <a:path w="136" h="135">
                    <a:moveTo>
                      <a:pt x="0" y="135"/>
                    </a:moveTo>
                    <a:lnTo>
                      <a:pt x="135" y="0"/>
                    </a:lnTo>
                    <a:lnTo>
                      <a:pt x="13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5" name="Freeform 765"/>
              <p:cNvSpPr>
                <a:spLocks/>
              </p:cNvSpPr>
              <p:nvPr/>
            </p:nvSpPr>
            <p:spPr bwMode="auto">
              <a:xfrm>
                <a:off x="4046" y="2508"/>
                <a:ext cx="225" cy="225"/>
              </a:xfrm>
              <a:custGeom>
                <a:avLst/>
                <a:gdLst>
                  <a:gd name="T0" fmla="*/ 0 w 1352"/>
                  <a:gd name="T1" fmla="*/ 1351 h 1351"/>
                  <a:gd name="T2" fmla="*/ 1351 w 1352"/>
                  <a:gd name="T3" fmla="*/ 0 h 1351"/>
                  <a:gd name="T4" fmla="*/ 1352 w 1352"/>
                  <a:gd name="T5" fmla="*/ 0 h 1351"/>
                </a:gdLst>
                <a:ahLst/>
                <a:cxnLst>
                  <a:cxn ang="0">
                    <a:pos x="T0" y="T1"/>
                  </a:cxn>
                  <a:cxn ang="0">
                    <a:pos x="T2" y="T3"/>
                  </a:cxn>
                  <a:cxn ang="0">
                    <a:pos x="T4" y="T5"/>
                  </a:cxn>
                </a:cxnLst>
                <a:rect l="0" t="0" r="r" b="b"/>
                <a:pathLst>
                  <a:path w="1352" h="1351">
                    <a:moveTo>
                      <a:pt x="0" y="1351"/>
                    </a:moveTo>
                    <a:lnTo>
                      <a:pt x="1351" y="0"/>
                    </a:lnTo>
                    <a:lnTo>
                      <a:pt x="135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6" name="Freeform 766"/>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7" name="Freeform 767"/>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8" name="Freeform 768"/>
              <p:cNvSpPr>
                <a:spLocks/>
              </p:cNvSpPr>
              <p:nvPr/>
            </p:nvSpPr>
            <p:spPr bwMode="auto">
              <a:xfrm>
                <a:off x="4023" y="2736"/>
                <a:ext cx="54" cy="54"/>
              </a:xfrm>
              <a:custGeom>
                <a:avLst/>
                <a:gdLst>
                  <a:gd name="T0" fmla="*/ 0 w 322"/>
                  <a:gd name="T1" fmla="*/ 321 h 321"/>
                  <a:gd name="T2" fmla="*/ 321 w 322"/>
                  <a:gd name="T3" fmla="*/ 0 h 321"/>
                  <a:gd name="T4" fmla="*/ 322 w 322"/>
                  <a:gd name="T5" fmla="*/ 0 h 321"/>
                </a:gdLst>
                <a:ahLst/>
                <a:cxnLst>
                  <a:cxn ang="0">
                    <a:pos x="T0" y="T1"/>
                  </a:cxn>
                  <a:cxn ang="0">
                    <a:pos x="T2" y="T3"/>
                  </a:cxn>
                  <a:cxn ang="0">
                    <a:pos x="T4" y="T5"/>
                  </a:cxn>
                </a:cxnLst>
                <a:rect l="0" t="0" r="r" b="b"/>
                <a:pathLst>
                  <a:path w="322" h="321">
                    <a:moveTo>
                      <a:pt x="0" y="321"/>
                    </a:moveTo>
                    <a:lnTo>
                      <a:pt x="321" y="0"/>
                    </a:lnTo>
                    <a:lnTo>
                      <a:pt x="32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29" name="Freeform 769"/>
              <p:cNvSpPr>
                <a:spLocks/>
              </p:cNvSpPr>
              <p:nvPr/>
            </p:nvSpPr>
            <p:spPr bwMode="auto">
              <a:xfrm>
                <a:off x="4077" y="2530"/>
                <a:ext cx="206" cy="206"/>
              </a:xfrm>
              <a:custGeom>
                <a:avLst/>
                <a:gdLst>
                  <a:gd name="T0" fmla="*/ 0 w 1240"/>
                  <a:gd name="T1" fmla="*/ 1240 h 1240"/>
                  <a:gd name="T2" fmla="*/ 1239 w 1240"/>
                  <a:gd name="T3" fmla="*/ 0 h 1240"/>
                  <a:gd name="T4" fmla="*/ 1240 w 1240"/>
                  <a:gd name="T5" fmla="*/ 0 h 1240"/>
                </a:gdLst>
                <a:ahLst/>
                <a:cxnLst>
                  <a:cxn ang="0">
                    <a:pos x="T0" y="T1"/>
                  </a:cxn>
                  <a:cxn ang="0">
                    <a:pos x="T2" y="T3"/>
                  </a:cxn>
                  <a:cxn ang="0">
                    <a:pos x="T4" y="T5"/>
                  </a:cxn>
                </a:cxnLst>
                <a:rect l="0" t="0" r="r" b="b"/>
                <a:pathLst>
                  <a:path w="1240" h="1240">
                    <a:moveTo>
                      <a:pt x="0" y="1240"/>
                    </a:moveTo>
                    <a:lnTo>
                      <a:pt x="1239" y="0"/>
                    </a:lnTo>
                    <a:lnTo>
                      <a:pt x="124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0" name="Freeform 770"/>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1" name="Freeform 771"/>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2" name="Freeform 772"/>
              <p:cNvSpPr>
                <a:spLocks/>
              </p:cNvSpPr>
              <p:nvPr/>
            </p:nvSpPr>
            <p:spPr bwMode="auto">
              <a:xfrm>
                <a:off x="4023" y="2740"/>
                <a:ext cx="84" cy="84"/>
              </a:xfrm>
              <a:custGeom>
                <a:avLst/>
                <a:gdLst>
                  <a:gd name="T0" fmla="*/ 0 w 504"/>
                  <a:gd name="T1" fmla="*/ 504 h 504"/>
                  <a:gd name="T2" fmla="*/ 503 w 504"/>
                  <a:gd name="T3" fmla="*/ 0 h 504"/>
                  <a:gd name="T4" fmla="*/ 504 w 504"/>
                  <a:gd name="T5" fmla="*/ 0 h 504"/>
                </a:gdLst>
                <a:ahLst/>
                <a:cxnLst>
                  <a:cxn ang="0">
                    <a:pos x="T0" y="T1"/>
                  </a:cxn>
                  <a:cxn ang="0">
                    <a:pos x="T2" y="T3"/>
                  </a:cxn>
                  <a:cxn ang="0">
                    <a:pos x="T4" y="T5"/>
                  </a:cxn>
                </a:cxnLst>
                <a:rect l="0" t="0" r="r" b="b"/>
                <a:pathLst>
                  <a:path w="504" h="504">
                    <a:moveTo>
                      <a:pt x="0" y="504"/>
                    </a:moveTo>
                    <a:lnTo>
                      <a:pt x="503" y="0"/>
                    </a:lnTo>
                    <a:lnTo>
                      <a:pt x="5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3" name="Freeform 773"/>
              <p:cNvSpPr>
                <a:spLocks/>
              </p:cNvSpPr>
              <p:nvPr/>
            </p:nvSpPr>
            <p:spPr bwMode="auto">
              <a:xfrm>
                <a:off x="4107" y="2551"/>
                <a:ext cx="189" cy="189"/>
              </a:xfrm>
              <a:custGeom>
                <a:avLst/>
                <a:gdLst>
                  <a:gd name="T0" fmla="*/ 0 w 1130"/>
                  <a:gd name="T1" fmla="*/ 1131 h 1131"/>
                  <a:gd name="T2" fmla="*/ 1129 w 1130"/>
                  <a:gd name="T3" fmla="*/ 0 h 1131"/>
                  <a:gd name="T4" fmla="*/ 1130 w 1130"/>
                  <a:gd name="T5" fmla="*/ 0 h 1131"/>
                </a:gdLst>
                <a:ahLst/>
                <a:cxnLst>
                  <a:cxn ang="0">
                    <a:pos x="T0" y="T1"/>
                  </a:cxn>
                  <a:cxn ang="0">
                    <a:pos x="T2" y="T3"/>
                  </a:cxn>
                  <a:cxn ang="0">
                    <a:pos x="T4" y="T5"/>
                  </a:cxn>
                </a:cxnLst>
                <a:rect l="0" t="0" r="r" b="b"/>
                <a:pathLst>
                  <a:path w="1130" h="1131">
                    <a:moveTo>
                      <a:pt x="0" y="1131"/>
                    </a:moveTo>
                    <a:lnTo>
                      <a:pt x="1129" y="0"/>
                    </a:lnTo>
                    <a:lnTo>
                      <a:pt x="113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4" name="Freeform 774"/>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5" name="Freeform 775"/>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6" name="Freeform 776"/>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7" name="Freeform 777"/>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8" name="Freeform 778"/>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39" name="Freeform 779"/>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0" name="Freeform 780"/>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1" name="Freeform 781"/>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2" name="Freeform 782"/>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3" name="Freeform 783"/>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4" name="Freeform 784"/>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5" name="Freeform 785"/>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6" name="Freeform 786"/>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7" name="Freeform 787"/>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8" name="Freeform 788"/>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49" name="Freeform 789"/>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0" name="Freeform 790"/>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1" name="Freeform 791"/>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7352" name="Freeform 792"/>
            <p:cNvSpPr>
              <a:spLocks/>
            </p:cNvSpPr>
            <p:nvPr/>
          </p:nvSpPr>
          <p:spPr bwMode="auto">
            <a:xfrm>
              <a:off x="3928" y="3141"/>
              <a:ext cx="124" cy="124"/>
            </a:xfrm>
            <a:custGeom>
              <a:avLst/>
              <a:gdLst>
                <a:gd name="T0" fmla="*/ 0 w 742"/>
                <a:gd name="T1" fmla="*/ 741 h 741"/>
                <a:gd name="T2" fmla="*/ 741 w 742"/>
                <a:gd name="T3" fmla="*/ 0 h 741"/>
                <a:gd name="T4" fmla="*/ 742 w 742"/>
                <a:gd name="T5" fmla="*/ 0 h 741"/>
              </a:gdLst>
              <a:ahLst/>
              <a:cxnLst>
                <a:cxn ang="0">
                  <a:pos x="T0" y="T1"/>
                </a:cxn>
                <a:cxn ang="0">
                  <a:pos x="T2" y="T3"/>
                </a:cxn>
                <a:cxn ang="0">
                  <a:pos x="T4" y="T5"/>
                </a:cxn>
              </a:cxnLst>
              <a:rect l="0" t="0" r="r" b="b"/>
              <a:pathLst>
                <a:path w="742" h="741">
                  <a:moveTo>
                    <a:pt x="0" y="741"/>
                  </a:moveTo>
                  <a:lnTo>
                    <a:pt x="741" y="0"/>
                  </a:lnTo>
                  <a:lnTo>
                    <a:pt x="7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3" name="Freeform 793"/>
            <p:cNvSpPr>
              <a:spLocks/>
            </p:cNvSpPr>
            <p:nvPr/>
          </p:nvSpPr>
          <p:spPr bwMode="auto">
            <a:xfrm>
              <a:off x="4052" y="3067"/>
              <a:ext cx="74" cy="74"/>
            </a:xfrm>
            <a:custGeom>
              <a:avLst/>
              <a:gdLst>
                <a:gd name="T0" fmla="*/ 0 w 446"/>
                <a:gd name="T1" fmla="*/ 446 h 446"/>
                <a:gd name="T2" fmla="*/ 445 w 446"/>
                <a:gd name="T3" fmla="*/ 0 h 446"/>
                <a:gd name="T4" fmla="*/ 446 w 446"/>
                <a:gd name="T5" fmla="*/ 0 h 446"/>
              </a:gdLst>
              <a:ahLst/>
              <a:cxnLst>
                <a:cxn ang="0">
                  <a:pos x="T0" y="T1"/>
                </a:cxn>
                <a:cxn ang="0">
                  <a:pos x="T2" y="T3"/>
                </a:cxn>
                <a:cxn ang="0">
                  <a:pos x="T4" y="T5"/>
                </a:cxn>
              </a:cxnLst>
              <a:rect l="0" t="0" r="r" b="b"/>
              <a:pathLst>
                <a:path w="446" h="446">
                  <a:moveTo>
                    <a:pt x="0" y="446"/>
                  </a:moveTo>
                  <a:lnTo>
                    <a:pt x="445" y="0"/>
                  </a:lnTo>
                  <a:lnTo>
                    <a:pt x="446"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4" name="Freeform 794"/>
            <p:cNvSpPr>
              <a:spLocks/>
            </p:cNvSpPr>
            <p:nvPr/>
          </p:nvSpPr>
          <p:spPr bwMode="auto">
            <a:xfrm>
              <a:off x="3954" y="3149"/>
              <a:ext cx="124" cy="124"/>
            </a:xfrm>
            <a:custGeom>
              <a:avLst/>
              <a:gdLst>
                <a:gd name="T0" fmla="*/ 0 w 743"/>
                <a:gd name="T1" fmla="*/ 741 h 741"/>
                <a:gd name="T2" fmla="*/ 742 w 743"/>
                <a:gd name="T3" fmla="*/ 0 h 741"/>
                <a:gd name="T4" fmla="*/ 743 w 743"/>
                <a:gd name="T5" fmla="*/ 0 h 741"/>
              </a:gdLst>
              <a:ahLst/>
              <a:cxnLst>
                <a:cxn ang="0">
                  <a:pos x="T0" y="T1"/>
                </a:cxn>
                <a:cxn ang="0">
                  <a:pos x="T2" y="T3"/>
                </a:cxn>
                <a:cxn ang="0">
                  <a:pos x="T4" y="T5"/>
                </a:cxn>
              </a:cxnLst>
              <a:rect l="0" t="0" r="r" b="b"/>
              <a:pathLst>
                <a:path w="743" h="741">
                  <a:moveTo>
                    <a:pt x="0" y="741"/>
                  </a:moveTo>
                  <a:lnTo>
                    <a:pt x="742" y="0"/>
                  </a:lnTo>
                  <a:lnTo>
                    <a:pt x="74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5" name="Freeform 795"/>
            <p:cNvSpPr>
              <a:spLocks/>
            </p:cNvSpPr>
            <p:nvPr/>
          </p:nvSpPr>
          <p:spPr bwMode="auto">
            <a:xfrm>
              <a:off x="4078" y="3094"/>
              <a:ext cx="55" cy="55"/>
            </a:xfrm>
            <a:custGeom>
              <a:avLst/>
              <a:gdLst>
                <a:gd name="T0" fmla="*/ 0 w 327"/>
                <a:gd name="T1" fmla="*/ 328 h 328"/>
                <a:gd name="T2" fmla="*/ 326 w 327"/>
                <a:gd name="T3" fmla="*/ 0 h 328"/>
                <a:gd name="T4" fmla="*/ 327 w 327"/>
                <a:gd name="T5" fmla="*/ 0 h 328"/>
              </a:gdLst>
              <a:ahLst/>
              <a:cxnLst>
                <a:cxn ang="0">
                  <a:pos x="T0" y="T1"/>
                </a:cxn>
                <a:cxn ang="0">
                  <a:pos x="T2" y="T3"/>
                </a:cxn>
                <a:cxn ang="0">
                  <a:pos x="T4" y="T5"/>
                </a:cxn>
              </a:cxnLst>
              <a:rect l="0" t="0" r="r" b="b"/>
              <a:pathLst>
                <a:path w="327" h="328">
                  <a:moveTo>
                    <a:pt x="0" y="328"/>
                  </a:moveTo>
                  <a:lnTo>
                    <a:pt x="326" y="0"/>
                  </a:lnTo>
                  <a:lnTo>
                    <a:pt x="32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6" name="Freeform 796"/>
            <p:cNvSpPr>
              <a:spLocks/>
            </p:cNvSpPr>
            <p:nvPr/>
          </p:nvSpPr>
          <p:spPr bwMode="auto">
            <a:xfrm>
              <a:off x="3981" y="3158"/>
              <a:ext cx="122" cy="122"/>
            </a:xfrm>
            <a:custGeom>
              <a:avLst/>
              <a:gdLst>
                <a:gd name="T0" fmla="*/ 0 w 738"/>
                <a:gd name="T1" fmla="*/ 737 h 737"/>
                <a:gd name="T2" fmla="*/ 737 w 738"/>
                <a:gd name="T3" fmla="*/ 0 h 737"/>
                <a:gd name="T4" fmla="*/ 738 w 738"/>
                <a:gd name="T5" fmla="*/ 0 h 737"/>
              </a:gdLst>
              <a:ahLst/>
              <a:cxnLst>
                <a:cxn ang="0">
                  <a:pos x="T0" y="T1"/>
                </a:cxn>
                <a:cxn ang="0">
                  <a:pos x="T2" y="T3"/>
                </a:cxn>
                <a:cxn ang="0">
                  <a:pos x="T4" y="T5"/>
                </a:cxn>
              </a:cxnLst>
              <a:rect l="0" t="0" r="r" b="b"/>
              <a:pathLst>
                <a:path w="738" h="737">
                  <a:moveTo>
                    <a:pt x="0" y="737"/>
                  </a:moveTo>
                  <a:lnTo>
                    <a:pt x="737" y="0"/>
                  </a:lnTo>
                  <a:lnTo>
                    <a:pt x="738"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7" name="Freeform 797"/>
            <p:cNvSpPr>
              <a:spLocks/>
            </p:cNvSpPr>
            <p:nvPr/>
          </p:nvSpPr>
          <p:spPr bwMode="auto">
            <a:xfrm>
              <a:off x="4103" y="3123"/>
              <a:ext cx="35" cy="35"/>
            </a:xfrm>
            <a:custGeom>
              <a:avLst/>
              <a:gdLst>
                <a:gd name="T0" fmla="*/ 0 w 207"/>
                <a:gd name="T1" fmla="*/ 207 h 207"/>
                <a:gd name="T2" fmla="*/ 206 w 207"/>
                <a:gd name="T3" fmla="*/ 0 h 207"/>
                <a:gd name="T4" fmla="*/ 207 w 207"/>
                <a:gd name="T5" fmla="*/ 0 h 207"/>
              </a:gdLst>
              <a:ahLst/>
              <a:cxnLst>
                <a:cxn ang="0">
                  <a:pos x="T0" y="T1"/>
                </a:cxn>
                <a:cxn ang="0">
                  <a:pos x="T2" y="T3"/>
                </a:cxn>
                <a:cxn ang="0">
                  <a:pos x="T4" y="T5"/>
                </a:cxn>
              </a:cxnLst>
              <a:rect l="0" t="0" r="r" b="b"/>
              <a:pathLst>
                <a:path w="207" h="207">
                  <a:moveTo>
                    <a:pt x="0" y="207"/>
                  </a:moveTo>
                  <a:lnTo>
                    <a:pt x="206" y="0"/>
                  </a:lnTo>
                  <a:lnTo>
                    <a:pt x="20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8" name="Freeform 798"/>
            <p:cNvSpPr>
              <a:spLocks/>
            </p:cNvSpPr>
            <p:nvPr/>
          </p:nvSpPr>
          <p:spPr bwMode="auto">
            <a:xfrm>
              <a:off x="4007" y="3167"/>
              <a:ext cx="121" cy="121"/>
            </a:xfrm>
            <a:custGeom>
              <a:avLst/>
              <a:gdLst>
                <a:gd name="T0" fmla="*/ 0 w 729"/>
                <a:gd name="T1" fmla="*/ 728 h 728"/>
                <a:gd name="T2" fmla="*/ 728 w 729"/>
                <a:gd name="T3" fmla="*/ 0 h 728"/>
                <a:gd name="T4" fmla="*/ 729 w 729"/>
                <a:gd name="T5" fmla="*/ 0 h 728"/>
              </a:gdLst>
              <a:ahLst/>
              <a:cxnLst>
                <a:cxn ang="0">
                  <a:pos x="T0" y="T1"/>
                </a:cxn>
                <a:cxn ang="0">
                  <a:pos x="T2" y="T3"/>
                </a:cxn>
                <a:cxn ang="0">
                  <a:pos x="T4" y="T5"/>
                </a:cxn>
              </a:cxnLst>
              <a:rect l="0" t="0" r="r" b="b"/>
              <a:pathLst>
                <a:path w="729" h="728">
                  <a:moveTo>
                    <a:pt x="0" y="728"/>
                  </a:moveTo>
                  <a:lnTo>
                    <a:pt x="728" y="0"/>
                  </a:lnTo>
                  <a:lnTo>
                    <a:pt x="72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59" name="Freeform 799"/>
            <p:cNvSpPr>
              <a:spLocks/>
            </p:cNvSpPr>
            <p:nvPr/>
          </p:nvSpPr>
          <p:spPr bwMode="auto">
            <a:xfrm>
              <a:off x="4128" y="3153"/>
              <a:ext cx="14" cy="14"/>
            </a:xfrm>
            <a:custGeom>
              <a:avLst/>
              <a:gdLst>
                <a:gd name="T0" fmla="*/ 0 w 87"/>
                <a:gd name="T1" fmla="*/ 85 h 85"/>
                <a:gd name="T2" fmla="*/ 86 w 87"/>
                <a:gd name="T3" fmla="*/ 0 h 85"/>
                <a:gd name="T4" fmla="*/ 87 w 87"/>
                <a:gd name="T5" fmla="*/ 0 h 85"/>
              </a:gdLst>
              <a:ahLst/>
              <a:cxnLst>
                <a:cxn ang="0">
                  <a:pos x="T0" y="T1"/>
                </a:cxn>
                <a:cxn ang="0">
                  <a:pos x="T2" y="T3"/>
                </a:cxn>
                <a:cxn ang="0">
                  <a:pos x="T4" y="T5"/>
                </a:cxn>
              </a:cxnLst>
              <a:rect l="0" t="0" r="r" b="b"/>
              <a:pathLst>
                <a:path w="87" h="85">
                  <a:moveTo>
                    <a:pt x="0" y="85"/>
                  </a:moveTo>
                  <a:lnTo>
                    <a:pt x="86" y="0"/>
                  </a:lnTo>
                  <a:lnTo>
                    <a:pt x="8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0" name="Freeform 800"/>
            <p:cNvSpPr>
              <a:spLocks/>
            </p:cNvSpPr>
            <p:nvPr/>
          </p:nvSpPr>
          <p:spPr bwMode="auto">
            <a:xfrm>
              <a:off x="4033" y="3183"/>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1" name="Freeform 801"/>
            <p:cNvSpPr>
              <a:spLocks/>
            </p:cNvSpPr>
            <p:nvPr/>
          </p:nvSpPr>
          <p:spPr bwMode="auto">
            <a:xfrm>
              <a:off x="4059" y="3214"/>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2" name="Freeform 802"/>
            <p:cNvSpPr>
              <a:spLocks/>
            </p:cNvSpPr>
            <p:nvPr/>
          </p:nvSpPr>
          <p:spPr bwMode="auto">
            <a:xfrm>
              <a:off x="4085" y="3244"/>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3" name="Freeform 803"/>
            <p:cNvSpPr>
              <a:spLocks/>
            </p:cNvSpPr>
            <p:nvPr/>
          </p:nvSpPr>
          <p:spPr bwMode="auto">
            <a:xfrm>
              <a:off x="4111" y="3275"/>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4" name="Freeform 804"/>
            <p:cNvSpPr>
              <a:spLocks/>
            </p:cNvSpPr>
            <p:nvPr/>
          </p:nvSpPr>
          <p:spPr bwMode="auto">
            <a:xfrm>
              <a:off x="4137" y="3305"/>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5" name="Freeform 805"/>
            <p:cNvSpPr>
              <a:spLocks/>
            </p:cNvSpPr>
            <p:nvPr/>
          </p:nvSpPr>
          <p:spPr bwMode="auto">
            <a:xfrm>
              <a:off x="4163" y="3335"/>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6" name="Freeform 806"/>
            <p:cNvSpPr>
              <a:spLocks/>
            </p:cNvSpPr>
            <p:nvPr/>
          </p:nvSpPr>
          <p:spPr bwMode="auto">
            <a:xfrm>
              <a:off x="3046" y="3227"/>
              <a:ext cx="1180" cy="181"/>
            </a:xfrm>
            <a:custGeom>
              <a:avLst/>
              <a:gdLst>
                <a:gd name="T0" fmla="*/ 0 w 7811"/>
                <a:gd name="T1" fmla="*/ 0 h 1154"/>
                <a:gd name="T2" fmla="*/ 63 w 7811"/>
                <a:gd name="T3" fmla="*/ 197 h 1154"/>
                <a:gd name="T4" fmla="*/ 255 w 7811"/>
                <a:gd name="T5" fmla="*/ 389 h 1154"/>
                <a:gd name="T6" fmla="*/ 572 w 7811"/>
                <a:gd name="T7" fmla="*/ 571 h 1154"/>
                <a:gd name="T8" fmla="*/ 1003 w 7811"/>
                <a:gd name="T9" fmla="*/ 738 h 1154"/>
                <a:gd name="T10" fmla="*/ 1532 w 7811"/>
                <a:gd name="T11" fmla="*/ 882 h 1154"/>
                <a:gd name="T12" fmla="*/ 2142 w 7811"/>
                <a:gd name="T13" fmla="*/ 999 h 1154"/>
                <a:gd name="T14" fmla="*/ 2813 w 7811"/>
                <a:gd name="T15" fmla="*/ 1086 h 1154"/>
                <a:gd name="T16" fmla="*/ 3521 w 7811"/>
                <a:gd name="T17" fmla="*/ 1138 h 1154"/>
                <a:gd name="T18" fmla="*/ 4241 w 7811"/>
                <a:gd name="T19" fmla="*/ 1154 h 1154"/>
                <a:gd name="T20" fmla="*/ 4950 w 7811"/>
                <a:gd name="T21" fmla="*/ 1136 h 1154"/>
                <a:gd name="T22" fmla="*/ 5623 w 7811"/>
                <a:gd name="T23" fmla="*/ 1080 h 1154"/>
                <a:gd name="T24" fmla="*/ 6238 w 7811"/>
                <a:gd name="T25" fmla="*/ 992 h 1154"/>
                <a:gd name="T26" fmla="*/ 6774 w 7811"/>
                <a:gd name="T27" fmla="*/ 874 h 1154"/>
                <a:gd name="T28" fmla="*/ 7212 w 7811"/>
                <a:gd name="T29" fmla="*/ 728 h 1154"/>
                <a:gd name="T30" fmla="*/ 7537 w 7811"/>
                <a:gd name="T31" fmla="*/ 560 h 1154"/>
                <a:gd name="T32" fmla="*/ 7739 w 7811"/>
                <a:gd name="T33" fmla="*/ 377 h 1154"/>
                <a:gd name="T34" fmla="*/ 7810 w 7811"/>
                <a:gd name="T35" fmla="*/ 183 h 1154"/>
                <a:gd name="T36" fmla="*/ 7811 w 7811"/>
                <a:gd name="T37" fmla="*/ 183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11" h="1154">
                  <a:moveTo>
                    <a:pt x="0" y="0"/>
                  </a:moveTo>
                  <a:lnTo>
                    <a:pt x="63" y="197"/>
                  </a:lnTo>
                  <a:lnTo>
                    <a:pt x="255" y="389"/>
                  </a:lnTo>
                  <a:lnTo>
                    <a:pt x="572" y="571"/>
                  </a:lnTo>
                  <a:lnTo>
                    <a:pt x="1003" y="738"/>
                  </a:lnTo>
                  <a:lnTo>
                    <a:pt x="1532" y="882"/>
                  </a:lnTo>
                  <a:lnTo>
                    <a:pt x="2142" y="999"/>
                  </a:lnTo>
                  <a:lnTo>
                    <a:pt x="2813" y="1086"/>
                  </a:lnTo>
                  <a:lnTo>
                    <a:pt x="3521" y="1138"/>
                  </a:lnTo>
                  <a:lnTo>
                    <a:pt x="4241" y="1154"/>
                  </a:lnTo>
                  <a:lnTo>
                    <a:pt x="4950" y="1136"/>
                  </a:lnTo>
                  <a:lnTo>
                    <a:pt x="5623" y="1080"/>
                  </a:lnTo>
                  <a:lnTo>
                    <a:pt x="6238" y="992"/>
                  </a:lnTo>
                  <a:lnTo>
                    <a:pt x="6774" y="874"/>
                  </a:lnTo>
                  <a:lnTo>
                    <a:pt x="7212" y="728"/>
                  </a:lnTo>
                  <a:lnTo>
                    <a:pt x="7537" y="560"/>
                  </a:lnTo>
                  <a:lnTo>
                    <a:pt x="7739" y="377"/>
                  </a:lnTo>
                  <a:lnTo>
                    <a:pt x="7810" y="183"/>
                  </a:lnTo>
                  <a:lnTo>
                    <a:pt x="7811" y="18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367" name="Arc 807"/>
            <p:cNvSpPr>
              <a:spLocks/>
            </p:cNvSpPr>
            <p:nvPr/>
          </p:nvSpPr>
          <p:spPr bwMode="auto">
            <a:xfrm rot="-11324769">
              <a:off x="3552" y="2351"/>
              <a:ext cx="80" cy="81"/>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67368" name="Line 808"/>
            <p:cNvSpPr>
              <a:spLocks noChangeShapeType="1"/>
            </p:cNvSpPr>
            <p:nvPr/>
          </p:nvSpPr>
          <p:spPr bwMode="auto">
            <a:xfrm flipH="1">
              <a:off x="3781" y="2057"/>
              <a:ext cx="252" cy="108"/>
            </a:xfrm>
            <a:prstGeom prst="line">
              <a:avLst/>
            </a:prstGeom>
            <a:noFill/>
            <a:ln w="9525">
              <a:solidFill>
                <a:schemeClr val="tx1"/>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7369" name="Line 809"/>
            <p:cNvSpPr>
              <a:spLocks noChangeShapeType="1"/>
            </p:cNvSpPr>
            <p:nvPr/>
          </p:nvSpPr>
          <p:spPr bwMode="auto">
            <a:xfrm>
              <a:off x="4033" y="2057"/>
              <a:ext cx="20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7370" name="Text Box 810"/>
            <p:cNvSpPr txBox="1">
              <a:spLocks noChangeArrowheads="1"/>
            </p:cNvSpPr>
            <p:nvPr/>
          </p:nvSpPr>
          <p:spPr bwMode="auto">
            <a:xfrm>
              <a:off x="3293" y="2069"/>
              <a:ext cx="313" cy="4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l-GR" sz="3000">
                  <a:solidFill>
                    <a:schemeClr val="tx2"/>
                  </a:solidFill>
                  <a:effectLst/>
                </a:rPr>
                <a:t>θ</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566"/>
                                        </p:tgtEl>
                                        <p:attrNameLst>
                                          <p:attrName>style.visibility</p:attrName>
                                        </p:attrNameLst>
                                      </p:cBhvr>
                                      <p:to>
                                        <p:strVal val="visible"/>
                                      </p:to>
                                    </p:set>
                                    <p:animEffect transition="in" filter="dissolve">
                                      <p:cBhvr>
                                        <p:cTn id="7" dur="500"/>
                                        <p:tgtEl>
                                          <p:spTgt spid="665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6565"/>
                                        </p:tgtEl>
                                        <p:attrNameLst>
                                          <p:attrName>style.visibility</p:attrName>
                                        </p:attrNameLst>
                                      </p:cBhvr>
                                      <p:to>
                                        <p:strVal val="visible"/>
                                      </p:to>
                                    </p:set>
                                    <p:animEffect transition="in" filter="dissolve">
                                      <p:cBhvr>
                                        <p:cTn id="12" dur="500"/>
                                        <p:tgtEl>
                                          <p:spTgt spid="66565"/>
                                        </p:tgtEl>
                                      </p:cBhvr>
                                    </p:animEffect>
                                  </p:childTnLst>
                                </p:cTn>
                              </p:par>
                            </p:childTnLst>
                          </p:cTn>
                        </p:par>
                        <p:par>
                          <p:cTn id="13" fill="hold" nodeType="afterGroup">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66563"/>
                                        </p:tgtEl>
                                        <p:attrNameLst>
                                          <p:attrName>style.visibility</p:attrName>
                                        </p:attrNameLst>
                                      </p:cBhvr>
                                      <p:to>
                                        <p:strVal val="visible"/>
                                      </p:to>
                                    </p:set>
                                    <p:animEffect transition="in" filter="dissolve">
                                      <p:cBhvr>
                                        <p:cTn id="16" dur="500"/>
                                        <p:tgtEl>
                                          <p:spTgt spid="6656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66564"/>
                                        </p:tgtEl>
                                        <p:attrNameLst>
                                          <p:attrName>style.visibility</p:attrName>
                                        </p:attrNameLst>
                                      </p:cBhvr>
                                      <p:to>
                                        <p:strVal val="visible"/>
                                      </p:to>
                                    </p:set>
                                    <p:anim calcmode="lin" valueType="num">
                                      <p:cBhvr additive="base">
                                        <p:cTn id="21" dur="500" fill="hold"/>
                                        <p:tgtEl>
                                          <p:spTgt spid="66564"/>
                                        </p:tgtEl>
                                        <p:attrNameLst>
                                          <p:attrName>ppt_x</p:attrName>
                                        </p:attrNameLst>
                                      </p:cBhvr>
                                      <p:tavLst>
                                        <p:tav tm="0">
                                          <p:val>
                                            <p:strVal val="0-#ppt_w/2"/>
                                          </p:val>
                                        </p:tav>
                                        <p:tav tm="100000">
                                          <p:val>
                                            <p:strVal val="#ppt_x"/>
                                          </p:val>
                                        </p:tav>
                                      </p:tavLst>
                                    </p:anim>
                                    <p:anim calcmode="lin" valueType="num">
                                      <p:cBhvr additive="base">
                                        <p:cTn id="22" dur="500" fill="hold"/>
                                        <p:tgtEl>
                                          <p:spTgt spid="66564"/>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66562"/>
                                        </p:tgtEl>
                                        <p:attrNameLst>
                                          <p:attrName>style.visibility</p:attrName>
                                        </p:attrNameLst>
                                      </p:cBhvr>
                                      <p:to>
                                        <p:strVal val="visible"/>
                                      </p:to>
                                    </p:set>
                                    <p:anim calcmode="lin" valueType="num">
                                      <p:cBhvr additive="base">
                                        <p:cTn id="27" dur="500" fill="hold"/>
                                        <p:tgtEl>
                                          <p:spTgt spid="66562"/>
                                        </p:tgtEl>
                                        <p:attrNameLst>
                                          <p:attrName>ppt_x</p:attrName>
                                        </p:attrNameLst>
                                      </p:cBhvr>
                                      <p:tavLst>
                                        <p:tav tm="0">
                                          <p:val>
                                            <p:strVal val="0-#ppt_w/2"/>
                                          </p:val>
                                        </p:tav>
                                        <p:tav tm="100000">
                                          <p:val>
                                            <p:strVal val="#ppt_x"/>
                                          </p:val>
                                        </p:tav>
                                      </p:tavLst>
                                    </p:anim>
                                    <p:anim calcmode="lin" valueType="num">
                                      <p:cBhvr additive="base">
                                        <p:cTn id="28" dur="500" fill="hold"/>
                                        <p:tgtEl>
                                          <p:spTgt spid="66562"/>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nodeType="clickEffect">
                                  <p:stCondLst>
                                    <p:cond delay="0"/>
                                  </p:stCondLst>
                                  <p:childTnLst>
                                    <p:set>
                                      <p:cBhvr>
                                        <p:cTn id="32" dur="1" fill="hold">
                                          <p:stCondLst>
                                            <p:cond delay="0"/>
                                          </p:stCondLst>
                                        </p:cTn>
                                        <p:tgtEl>
                                          <p:spTgt spid="66568"/>
                                        </p:tgtEl>
                                        <p:attrNameLst>
                                          <p:attrName>style.visibility</p:attrName>
                                        </p:attrNameLst>
                                      </p:cBhvr>
                                      <p:to>
                                        <p:strVal val="visible"/>
                                      </p:to>
                                    </p:set>
                                    <p:animEffect transition="in" filter="dissolve">
                                      <p:cBhvr>
                                        <p:cTn id="33" dur="500"/>
                                        <p:tgtEl>
                                          <p:spTgt spid="6656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6567"/>
                                        </p:tgtEl>
                                        <p:attrNameLst>
                                          <p:attrName>style.visibility</p:attrName>
                                        </p:attrNameLst>
                                      </p:cBhvr>
                                      <p:to>
                                        <p:strVal val="visible"/>
                                      </p:to>
                                    </p:set>
                                    <p:animEffect transition="in" filter="dissolve">
                                      <p:cBhvr>
                                        <p:cTn id="38" dur="500"/>
                                        <p:tgtEl>
                                          <p:spTgt spid="665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2" grpId="0" autoUpdateAnimBg="0"/>
      <p:bldP spid="66563" grpId="0" animBg="1" autoUpdateAnimBg="0"/>
      <p:bldP spid="66564" grpId="0" autoUpdateAnimBg="0"/>
      <p:bldP spid="66565" grpId="0" animBg="1" autoUpdateAnimBg="0"/>
      <p:bldP spid="66566" grpId="0" animBg="1"/>
      <p:bldP spid="66567"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Text Box 2"/>
          <p:cNvSpPr txBox="1">
            <a:spLocks noChangeArrowheads="1"/>
          </p:cNvSpPr>
          <p:nvPr/>
        </p:nvSpPr>
        <p:spPr bwMode="auto">
          <a:xfrm>
            <a:off x="3276600" y="31750"/>
            <a:ext cx="2590800" cy="64135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CONICS</a:t>
            </a:r>
          </a:p>
        </p:txBody>
      </p:sp>
      <p:sp>
        <p:nvSpPr>
          <p:cNvPr id="53251" name="Text Box 3"/>
          <p:cNvSpPr txBox="1">
            <a:spLocks noChangeArrowheads="1"/>
          </p:cNvSpPr>
          <p:nvPr/>
        </p:nvSpPr>
        <p:spPr bwMode="auto">
          <a:xfrm>
            <a:off x="152400" y="587375"/>
            <a:ext cx="8686800" cy="1920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3000" b="0">
                <a:solidFill>
                  <a:srgbClr val="6E4B8B"/>
                </a:solidFill>
                <a:effectLst/>
                <a:latin typeface="Comic Sans MS" pitchFamily="66" charset="0"/>
              </a:rPr>
              <a:t>Definition :- </a:t>
            </a:r>
            <a:r>
              <a:rPr lang="en-US" sz="3000" b="0">
                <a:effectLst/>
                <a:latin typeface="Comic Sans MS" pitchFamily="66" charset="0"/>
              </a:rPr>
              <a:t>The locus of point moves in a plane such a way that the ratio of  its distance from </a:t>
            </a:r>
            <a:r>
              <a:rPr lang="en-US" sz="3000" b="0">
                <a:solidFill>
                  <a:srgbClr val="0000FF"/>
                </a:solidFill>
                <a:effectLst/>
                <a:latin typeface="Comic Sans MS" pitchFamily="66" charset="0"/>
              </a:rPr>
              <a:t>fixed point (focus)</a:t>
            </a:r>
            <a:r>
              <a:rPr lang="en-US" sz="3000" b="0">
                <a:effectLst/>
                <a:latin typeface="Comic Sans MS" pitchFamily="66" charset="0"/>
              </a:rPr>
              <a:t> to a </a:t>
            </a:r>
            <a:r>
              <a:rPr lang="en-US" sz="3000" b="0">
                <a:solidFill>
                  <a:srgbClr val="0000FF"/>
                </a:solidFill>
                <a:effectLst/>
                <a:latin typeface="Comic Sans MS" pitchFamily="66" charset="0"/>
              </a:rPr>
              <a:t>fixed Straight line (Directrix)</a:t>
            </a:r>
            <a:r>
              <a:rPr lang="en-US" sz="3000" b="0">
                <a:effectLst/>
                <a:latin typeface="Comic Sans MS" pitchFamily="66" charset="0"/>
              </a:rPr>
              <a:t> is always constant.</a:t>
            </a:r>
          </a:p>
        </p:txBody>
      </p:sp>
      <p:sp>
        <p:nvSpPr>
          <p:cNvPr id="53252" name="Text Box 4"/>
          <p:cNvSpPr txBox="1">
            <a:spLocks noChangeArrowheads="1"/>
          </p:cNvSpPr>
          <p:nvPr/>
        </p:nvSpPr>
        <p:spPr bwMode="auto">
          <a:xfrm>
            <a:off x="106363" y="6176963"/>
            <a:ext cx="65532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spcBef>
                <a:spcPct val="50000"/>
              </a:spcBef>
              <a:buFontTx/>
              <a:buBlip>
                <a:blip r:embed="rId2"/>
              </a:buBlip>
            </a:pPr>
            <a:r>
              <a:rPr lang="en-US" sz="3000" b="0">
                <a:effectLst/>
                <a:latin typeface="Comic Sans MS" pitchFamily="66" charset="0"/>
              </a:rPr>
              <a:t>Fixed point is called as </a:t>
            </a:r>
            <a:r>
              <a:rPr lang="en-US" sz="3000" b="0">
                <a:solidFill>
                  <a:srgbClr val="0000FF"/>
                </a:solidFill>
                <a:effectLst/>
                <a:latin typeface="Comic Sans MS" pitchFamily="66" charset="0"/>
              </a:rPr>
              <a:t>focus</a:t>
            </a:r>
            <a:r>
              <a:rPr lang="en-US" sz="3000" b="0">
                <a:effectLst/>
                <a:latin typeface="Comic Sans MS" pitchFamily="66" charset="0"/>
              </a:rPr>
              <a:t>.</a:t>
            </a:r>
          </a:p>
        </p:txBody>
      </p:sp>
      <p:sp>
        <p:nvSpPr>
          <p:cNvPr id="53253" name="Text Box 5"/>
          <p:cNvSpPr txBox="1">
            <a:spLocks noChangeArrowheads="1"/>
          </p:cNvSpPr>
          <p:nvPr/>
        </p:nvSpPr>
        <p:spPr bwMode="auto">
          <a:xfrm>
            <a:off x="122238" y="5638800"/>
            <a:ext cx="8259762"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spcBef>
                <a:spcPct val="50000"/>
              </a:spcBef>
              <a:buFontTx/>
              <a:buBlip>
                <a:blip r:embed="rId2"/>
              </a:buBlip>
            </a:pPr>
            <a:r>
              <a:rPr lang="en-US" sz="3000" b="0">
                <a:effectLst/>
                <a:latin typeface="Comic Sans MS" pitchFamily="66" charset="0"/>
              </a:rPr>
              <a:t>Fixed straight line is called as </a:t>
            </a:r>
            <a:r>
              <a:rPr lang="en-US" sz="3000" b="0">
                <a:solidFill>
                  <a:srgbClr val="0000FF"/>
                </a:solidFill>
                <a:effectLst/>
                <a:latin typeface="Comic Sans MS" pitchFamily="66" charset="0"/>
              </a:rPr>
              <a:t>directrix</a:t>
            </a:r>
            <a:r>
              <a:rPr lang="en-US" sz="3000" b="0">
                <a:effectLst/>
                <a:latin typeface="Comic Sans MS" pitchFamily="66" charset="0"/>
              </a:rPr>
              <a:t>.</a:t>
            </a:r>
          </a:p>
        </p:txBody>
      </p:sp>
      <p:sp>
        <p:nvSpPr>
          <p:cNvPr id="53255" name="AutoShape 7">
            <a:hlinkClick r:id="rId3" action="ppaction://hlinksldjump" highlightClick="1"/>
          </p:cNvPr>
          <p:cNvSpPr>
            <a:spLocks noChangeArrowheads="1"/>
          </p:cNvSpPr>
          <p:nvPr/>
        </p:nvSpPr>
        <p:spPr bwMode="auto">
          <a:xfrm>
            <a:off x="7258050"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3256" name="Line 8"/>
          <p:cNvSpPr>
            <a:spLocks noChangeShapeType="1"/>
          </p:cNvSpPr>
          <p:nvPr/>
        </p:nvSpPr>
        <p:spPr bwMode="auto">
          <a:xfrm>
            <a:off x="2274888" y="2455863"/>
            <a:ext cx="0" cy="32543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53257" name="Freeform 9"/>
          <p:cNvSpPr>
            <a:spLocks/>
          </p:cNvSpPr>
          <p:nvPr/>
        </p:nvSpPr>
        <p:spPr bwMode="auto">
          <a:xfrm rot="189019">
            <a:off x="2982913" y="2473325"/>
            <a:ext cx="1401762" cy="3236913"/>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3258" name="Freeform 10"/>
          <p:cNvSpPr>
            <a:spLocks/>
          </p:cNvSpPr>
          <p:nvPr/>
        </p:nvSpPr>
        <p:spPr bwMode="auto">
          <a:xfrm>
            <a:off x="3295650" y="3105150"/>
            <a:ext cx="471488" cy="1081088"/>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3259" name="Freeform 11"/>
          <p:cNvSpPr>
            <a:spLocks/>
          </p:cNvSpPr>
          <p:nvPr/>
        </p:nvSpPr>
        <p:spPr bwMode="auto">
          <a:xfrm>
            <a:off x="2265363" y="4178300"/>
            <a:ext cx="4267200" cy="1588"/>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3260" name="Freeform 12"/>
          <p:cNvSpPr>
            <a:spLocks/>
          </p:cNvSpPr>
          <p:nvPr/>
        </p:nvSpPr>
        <p:spPr bwMode="auto">
          <a:xfrm>
            <a:off x="2270125" y="3105150"/>
            <a:ext cx="1025525" cy="476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3261" name="Text Box 13"/>
          <p:cNvSpPr txBox="1">
            <a:spLocks noChangeArrowheads="1"/>
          </p:cNvSpPr>
          <p:nvPr/>
        </p:nvSpPr>
        <p:spPr bwMode="auto">
          <a:xfrm>
            <a:off x="1776413" y="2759075"/>
            <a:ext cx="5715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M</a:t>
            </a:r>
          </a:p>
        </p:txBody>
      </p:sp>
      <p:sp>
        <p:nvSpPr>
          <p:cNvPr id="53262" name="Text Box 14"/>
          <p:cNvSpPr txBox="1">
            <a:spLocks noChangeArrowheads="1"/>
          </p:cNvSpPr>
          <p:nvPr/>
        </p:nvSpPr>
        <p:spPr bwMode="auto">
          <a:xfrm>
            <a:off x="1825625" y="3876675"/>
            <a:ext cx="595313"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C</a:t>
            </a:r>
          </a:p>
        </p:txBody>
      </p:sp>
      <p:sp>
        <p:nvSpPr>
          <p:cNvPr id="53263" name="Text Box 15"/>
          <p:cNvSpPr txBox="1">
            <a:spLocks noChangeArrowheads="1"/>
          </p:cNvSpPr>
          <p:nvPr/>
        </p:nvSpPr>
        <p:spPr bwMode="auto">
          <a:xfrm>
            <a:off x="3646488" y="3692525"/>
            <a:ext cx="522287"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F</a:t>
            </a:r>
          </a:p>
        </p:txBody>
      </p:sp>
      <p:sp>
        <p:nvSpPr>
          <p:cNvPr id="53264" name="Text Box 16"/>
          <p:cNvSpPr txBox="1">
            <a:spLocks noChangeArrowheads="1"/>
          </p:cNvSpPr>
          <p:nvPr/>
        </p:nvSpPr>
        <p:spPr bwMode="auto">
          <a:xfrm>
            <a:off x="2947988" y="4068763"/>
            <a:ext cx="401637"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sz="2600" b="0">
                <a:effectLst/>
                <a:latin typeface="Comic Sans MS" pitchFamily="66" charset="0"/>
              </a:rPr>
              <a:t>V</a:t>
            </a:r>
          </a:p>
        </p:txBody>
      </p:sp>
      <p:sp>
        <p:nvSpPr>
          <p:cNvPr id="53265" name="Text Box 17"/>
          <p:cNvSpPr txBox="1">
            <a:spLocks noChangeArrowheads="1"/>
          </p:cNvSpPr>
          <p:nvPr/>
        </p:nvSpPr>
        <p:spPr bwMode="auto">
          <a:xfrm>
            <a:off x="3319463" y="2833688"/>
            <a:ext cx="40005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P</a:t>
            </a:r>
          </a:p>
        </p:txBody>
      </p:sp>
      <p:grpSp>
        <p:nvGrpSpPr>
          <p:cNvPr id="53266" name="Group 18"/>
          <p:cNvGrpSpPr>
            <a:grpSpLocks/>
          </p:cNvGrpSpPr>
          <p:nvPr/>
        </p:nvGrpSpPr>
        <p:grpSpPr bwMode="auto">
          <a:xfrm>
            <a:off x="3829050" y="4210050"/>
            <a:ext cx="1725613" cy="781050"/>
            <a:chOff x="2544" y="2976"/>
            <a:chExt cx="768" cy="562"/>
          </a:xfrm>
        </p:grpSpPr>
        <p:sp>
          <p:nvSpPr>
            <p:cNvPr id="53267" name="Text Box 19"/>
            <p:cNvSpPr txBox="1">
              <a:spLocks noChangeArrowheads="1"/>
            </p:cNvSpPr>
            <p:nvPr/>
          </p:nvSpPr>
          <p:spPr bwMode="auto">
            <a:xfrm>
              <a:off x="2784" y="3072"/>
              <a:ext cx="528" cy="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Focus</a:t>
              </a:r>
            </a:p>
          </p:txBody>
        </p:sp>
        <p:sp>
          <p:nvSpPr>
            <p:cNvPr id="53268" name="Line 20"/>
            <p:cNvSpPr>
              <a:spLocks noChangeShapeType="1"/>
            </p:cNvSpPr>
            <p:nvPr/>
          </p:nvSpPr>
          <p:spPr bwMode="auto">
            <a:xfrm flipH="1" flipV="1">
              <a:off x="2544" y="2976"/>
              <a:ext cx="33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3269" name="Group 21"/>
          <p:cNvGrpSpPr>
            <a:grpSpLocks/>
          </p:cNvGrpSpPr>
          <p:nvPr/>
        </p:nvGrpSpPr>
        <p:grpSpPr bwMode="auto">
          <a:xfrm>
            <a:off x="4254500" y="2455863"/>
            <a:ext cx="3060700" cy="647700"/>
            <a:chOff x="2928" y="1728"/>
            <a:chExt cx="1344" cy="466"/>
          </a:xfrm>
        </p:grpSpPr>
        <p:sp>
          <p:nvSpPr>
            <p:cNvPr id="53270" name="Text Box 22"/>
            <p:cNvSpPr txBox="1">
              <a:spLocks noChangeArrowheads="1"/>
            </p:cNvSpPr>
            <p:nvPr/>
          </p:nvSpPr>
          <p:spPr bwMode="auto">
            <a:xfrm>
              <a:off x="3312" y="1728"/>
              <a:ext cx="960" cy="4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Conic Curve</a:t>
              </a:r>
            </a:p>
          </p:txBody>
        </p:sp>
        <p:sp>
          <p:nvSpPr>
            <p:cNvPr id="53271" name="Line 23"/>
            <p:cNvSpPr>
              <a:spLocks noChangeShapeType="1"/>
            </p:cNvSpPr>
            <p:nvPr/>
          </p:nvSpPr>
          <p:spPr bwMode="auto">
            <a:xfrm flipH="1" flipV="1">
              <a:off x="2928" y="1776"/>
              <a:ext cx="480"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3272" name="Group 24"/>
          <p:cNvGrpSpPr>
            <a:grpSpLocks/>
          </p:cNvGrpSpPr>
          <p:nvPr/>
        </p:nvGrpSpPr>
        <p:grpSpPr bwMode="auto">
          <a:xfrm>
            <a:off x="76200" y="3038475"/>
            <a:ext cx="2205038" cy="647700"/>
            <a:chOff x="-56" y="1872"/>
            <a:chExt cx="1452" cy="427"/>
          </a:xfrm>
        </p:grpSpPr>
        <p:sp>
          <p:nvSpPr>
            <p:cNvPr id="53273" name="Text Box 25"/>
            <p:cNvSpPr txBox="1">
              <a:spLocks noChangeArrowheads="1"/>
            </p:cNvSpPr>
            <p:nvPr/>
          </p:nvSpPr>
          <p:spPr bwMode="auto">
            <a:xfrm>
              <a:off x="-56" y="1872"/>
              <a:ext cx="1248" cy="4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Directrix</a:t>
              </a:r>
            </a:p>
          </p:txBody>
        </p:sp>
        <p:sp>
          <p:nvSpPr>
            <p:cNvPr id="53274" name="Line 26"/>
            <p:cNvSpPr>
              <a:spLocks noChangeShapeType="1"/>
            </p:cNvSpPr>
            <p:nvPr/>
          </p:nvSpPr>
          <p:spPr bwMode="auto">
            <a:xfrm>
              <a:off x="1039" y="2116"/>
              <a:ext cx="35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53275" name="Oval 27"/>
          <p:cNvSpPr>
            <a:spLocks noChangeArrowheads="1"/>
          </p:cNvSpPr>
          <p:nvPr/>
        </p:nvSpPr>
        <p:spPr bwMode="auto">
          <a:xfrm>
            <a:off x="3714750" y="409575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3276" name="Oval 28"/>
          <p:cNvSpPr>
            <a:spLocks noChangeArrowheads="1"/>
          </p:cNvSpPr>
          <p:nvPr/>
        </p:nvSpPr>
        <p:spPr bwMode="auto">
          <a:xfrm>
            <a:off x="3219450" y="306705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3250"/>
                                        </p:tgtEl>
                                        <p:attrNameLst>
                                          <p:attrName>style.visibility</p:attrName>
                                        </p:attrNameLst>
                                      </p:cBhvr>
                                      <p:to>
                                        <p:strVal val="visible"/>
                                      </p:to>
                                    </p:set>
                                    <p:animEffect transition="in" filter="dissolve">
                                      <p:cBhvr>
                                        <p:cTn id="7" dur="500"/>
                                        <p:tgtEl>
                                          <p:spTgt spid="532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53255"/>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0" presetClass="entr" presetSubtype="0" fill="hold" grpId="1" nodeType="clickEffect">
                                  <p:stCondLst>
                                    <p:cond delay="0"/>
                                  </p:stCondLst>
                                  <p:iterate type="wd">
                                    <p:tmPct val="0"/>
                                  </p:iterate>
                                  <p:childTnLst>
                                    <p:set>
                                      <p:cBhvr>
                                        <p:cTn id="15" dur="1" fill="hold">
                                          <p:stCondLst>
                                            <p:cond delay="0"/>
                                          </p:stCondLst>
                                        </p:cTn>
                                        <p:tgtEl>
                                          <p:spTgt spid="53251"/>
                                        </p:tgtEl>
                                        <p:attrNameLst>
                                          <p:attrName>style.visibility</p:attrName>
                                        </p:attrNameLst>
                                      </p:cBhvr>
                                      <p:to>
                                        <p:strVal val="visible"/>
                                      </p:to>
                                    </p:set>
                                    <p:animEffect transition="in" filter="wedge">
                                      <p:cBhvr>
                                        <p:cTn id="16" dur="2000"/>
                                        <p:tgtEl>
                                          <p:spTgt spid="5325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53256"/>
                                        </p:tgtEl>
                                        <p:attrNameLst>
                                          <p:attrName>style.visibility</p:attrName>
                                        </p:attrNameLst>
                                      </p:cBhvr>
                                      <p:to>
                                        <p:strVal val="visible"/>
                                      </p:to>
                                    </p:set>
                                    <p:animEffect transition="in" filter="strips(downLeft)">
                                      <p:cBhvr>
                                        <p:cTn id="21" dur="500"/>
                                        <p:tgtEl>
                                          <p:spTgt spid="5325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8" fill="hold" nodeType="clickEffect">
                                  <p:stCondLst>
                                    <p:cond delay="0"/>
                                  </p:stCondLst>
                                  <p:childTnLst>
                                    <p:set>
                                      <p:cBhvr>
                                        <p:cTn id="25" dur="1" fill="hold">
                                          <p:stCondLst>
                                            <p:cond delay="0"/>
                                          </p:stCondLst>
                                        </p:cTn>
                                        <p:tgtEl>
                                          <p:spTgt spid="53272"/>
                                        </p:tgtEl>
                                        <p:attrNameLst>
                                          <p:attrName>style.visibility</p:attrName>
                                        </p:attrNameLst>
                                      </p:cBhvr>
                                      <p:to>
                                        <p:strVal val="visible"/>
                                      </p:to>
                                    </p:set>
                                    <p:anim calcmode="lin" valueType="num">
                                      <p:cBhvr additive="base">
                                        <p:cTn id="26" dur="500" fill="hold"/>
                                        <p:tgtEl>
                                          <p:spTgt spid="53272"/>
                                        </p:tgtEl>
                                        <p:attrNameLst>
                                          <p:attrName>ppt_x</p:attrName>
                                        </p:attrNameLst>
                                      </p:cBhvr>
                                      <p:tavLst>
                                        <p:tav tm="0">
                                          <p:val>
                                            <p:strVal val="0-#ppt_w/2"/>
                                          </p:val>
                                        </p:tav>
                                        <p:tav tm="100000">
                                          <p:val>
                                            <p:strVal val="#ppt_x"/>
                                          </p:val>
                                        </p:tav>
                                      </p:tavLst>
                                    </p:anim>
                                    <p:anim calcmode="lin" valueType="num">
                                      <p:cBhvr additive="base">
                                        <p:cTn id="27" dur="500" fill="hold"/>
                                        <p:tgtEl>
                                          <p:spTgt spid="53272"/>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53253"/>
                                        </p:tgtEl>
                                        <p:attrNameLst>
                                          <p:attrName>style.visibility</p:attrName>
                                        </p:attrNameLst>
                                      </p:cBhvr>
                                      <p:to>
                                        <p:strVal val="visible"/>
                                      </p:to>
                                    </p:set>
                                    <p:anim calcmode="lin" valueType="num">
                                      <p:cBhvr additive="base">
                                        <p:cTn id="32" dur="500" fill="hold"/>
                                        <p:tgtEl>
                                          <p:spTgt spid="53253"/>
                                        </p:tgtEl>
                                        <p:attrNameLst>
                                          <p:attrName>ppt_x</p:attrName>
                                        </p:attrNameLst>
                                      </p:cBhvr>
                                      <p:tavLst>
                                        <p:tav tm="0">
                                          <p:val>
                                            <p:strVal val="0-#ppt_w/2"/>
                                          </p:val>
                                        </p:tav>
                                        <p:tav tm="100000">
                                          <p:val>
                                            <p:strVal val="#ppt_x"/>
                                          </p:val>
                                        </p:tav>
                                      </p:tavLst>
                                    </p:anim>
                                    <p:anim calcmode="lin" valueType="num">
                                      <p:cBhvr additive="base">
                                        <p:cTn id="33" dur="500" fill="hold"/>
                                        <p:tgtEl>
                                          <p:spTgt spid="53253"/>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53259"/>
                                        </p:tgtEl>
                                        <p:attrNameLst>
                                          <p:attrName>style.visibility</p:attrName>
                                        </p:attrNameLst>
                                      </p:cBhvr>
                                      <p:to>
                                        <p:strVal val="visible"/>
                                      </p:to>
                                    </p:set>
                                    <p:anim calcmode="lin" valueType="num">
                                      <p:cBhvr additive="base">
                                        <p:cTn id="38" dur="500" fill="hold"/>
                                        <p:tgtEl>
                                          <p:spTgt spid="53259"/>
                                        </p:tgtEl>
                                        <p:attrNameLst>
                                          <p:attrName>ppt_x</p:attrName>
                                        </p:attrNameLst>
                                      </p:cBhvr>
                                      <p:tavLst>
                                        <p:tav tm="0">
                                          <p:val>
                                            <p:strVal val="0-#ppt_w/2"/>
                                          </p:val>
                                        </p:tav>
                                        <p:tav tm="100000">
                                          <p:val>
                                            <p:strVal val="#ppt_x"/>
                                          </p:val>
                                        </p:tav>
                                      </p:tavLst>
                                    </p:anim>
                                    <p:anim calcmode="lin" valueType="num">
                                      <p:cBhvr additive="base">
                                        <p:cTn id="39" dur="500" fill="hold"/>
                                        <p:tgtEl>
                                          <p:spTgt spid="53259"/>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53262"/>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53275"/>
                                        </p:tgtEl>
                                        <p:attrNameLst>
                                          <p:attrName>style.visibility</p:attrName>
                                        </p:attrNameLst>
                                      </p:cBhvr>
                                      <p:to>
                                        <p:strVal val="visible"/>
                                      </p:to>
                                    </p:set>
                                    <p:animEffect transition="in" filter="dissolve">
                                      <p:cBhvr>
                                        <p:cTn id="48" dur="500"/>
                                        <p:tgtEl>
                                          <p:spTgt spid="53275"/>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499"/>
                                          </p:stCondLst>
                                        </p:cTn>
                                        <p:tgtEl>
                                          <p:spTgt spid="53263"/>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6" fill="hold" nodeType="clickEffect">
                                  <p:stCondLst>
                                    <p:cond delay="0"/>
                                  </p:stCondLst>
                                  <p:childTnLst>
                                    <p:set>
                                      <p:cBhvr>
                                        <p:cTn id="56" dur="1" fill="hold">
                                          <p:stCondLst>
                                            <p:cond delay="0"/>
                                          </p:stCondLst>
                                        </p:cTn>
                                        <p:tgtEl>
                                          <p:spTgt spid="53266"/>
                                        </p:tgtEl>
                                        <p:attrNameLst>
                                          <p:attrName>style.visibility</p:attrName>
                                        </p:attrNameLst>
                                      </p:cBhvr>
                                      <p:to>
                                        <p:strVal val="visible"/>
                                      </p:to>
                                    </p:set>
                                    <p:anim calcmode="lin" valueType="num">
                                      <p:cBhvr additive="base">
                                        <p:cTn id="57" dur="500" fill="hold"/>
                                        <p:tgtEl>
                                          <p:spTgt spid="53266"/>
                                        </p:tgtEl>
                                        <p:attrNameLst>
                                          <p:attrName>ppt_x</p:attrName>
                                        </p:attrNameLst>
                                      </p:cBhvr>
                                      <p:tavLst>
                                        <p:tav tm="0">
                                          <p:val>
                                            <p:strVal val="1+#ppt_w/2"/>
                                          </p:val>
                                        </p:tav>
                                        <p:tav tm="100000">
                                          <p:val>
                                            <p:strVal val="#ppt_x"/>
                                          </p:val>
                                        </p:tav>
                                      </p:tavLst>
                                    </p:anim>
                                    <p:anim calcmode="lin" valueType="num">
                                      <p:cBhvr additive="base">
                                        <p:cTn id="58" dur="500" fill="hold"/>
                                        <p:tgtEl>
                                          <p:spTgt spid="53266"/>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iterate type="lt">
                                    <p:tmAbs val="75"/>
                                  </p:iterate>
                                  <p:childTnLst>
                                    <p:set>
                                      <p:cBhvr>
                                        <p:cTn id="62" dur="1" fill="hold">
                                          <p:stCondLst>
                                            <p:cond delay="74"/>
                                          </p:stCondLst>
                                        </p:cTn>
                                        <p:tgtEl>
                                          <p:spTgt spid="53252"/>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8" presetClass="entr" presetSubtype="12" fill="hold" grpId="0" nodeType="clickEffect">
                                  <p:stCondLst>
                                    <p:cond delay="0"/>
                                  </p:stCondLst>
                                  <p:childTnLst>
                                    <p:set>
                                      <p:cBhvr>
                                        <p:cTn id="66" dur="1" fill="hold">
                                          <p:stCondLst>
                                            <p:cond delay="0"/>
                                          </p:stCondLst>
                                        </p:cTn>
                                        <p:tgtEl>
                                          <p:spTgt spid="53257"/>
                                        </p:tgtEl>
                                        <p:attrNameLst>
                                          <p:attrName>style.visibility</p:attrName>
                                        </p:attrNameLst>
                                      </p:cBhvr>
                                      <p:to>
                                        <p:strVal val="visible"/>
                                      </p:to>
                                    </p:set>
                                    <p:animEffect transition="in" filter="strips(downLeft)">
                                      <p:cBhvr>
                                        <p:cTn id="67" dur="500"/>
                                        <p:tgtEl>
                                          <p:spTgt spid="53257"/>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53264"/>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nodeType="clickEffect">
                                  <p:stCondLst>
                                    <p:cond delay="0"/>
                                  </p:stCondLst>
                                  <p:childTnLst>
                                    <p:set>
                                      <p:cBhvr>
                                        <p:cTn id="75" dur="1" fill="hold">
                                          <p:stCondLst>
                                            <p:cond delay="0"/>
                                          </p:stCondLst>
                                        </p:cTn>
                                        <p:tgtEl>
                                          <p:spTgt spid="53269"/>
                                        </p:tgtEl>
                                        <p:attrNameLst>
                                          <p:attrName>style.visibility</p:attrName>
                                        </p:attrNameLst>
                                      </p:cBhvr>
                                      <p:to>
                                        <p:strVal val="visible"/>
                                      </p:to>
                                    </p:set>
                                    <p:anim calcmode="lin" valueType="num">
                                      <p:cBhvr additive="base">
                                        <p:cTn id="76" dur="500" fill="hold"/>
                                        <p:tgtEl>
                                          <p:spTgt spid="53269"/>
                                        </p:tgtEl>
                                        <p:attrNameLst>
                                          <p:attrName>ppt_x</p:attrName>
                                        </p:attrNameLst>
                                      </p:cBhvr>
                                      <p:tavLst>
                                        <p:tav tm="0">
                                          <p:val>
                                            <p:strVal val="1+#ppt_w/2"/>
                                          </p:val>
                                        </p:tav>
                                        <p:tav tm="100000">
                                          <p:val>
                                            <p:strVal val="#ppt_x"/>
                                          </p:val>
                                        </p:tav>
                                      </p:tavLst>
                                    </p:anim>
                                    <p:anim calcmode="lin" valueType="num">
                                      <p:cBhvr additive="base">
                                        <p:cTn id="77" dur="500" fill="hold"/>
                                        <p:tgtEl>
                                          <p:spTgt spid="53269"/>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53276"/>
                                        </p:tgtEl>
                                        <p:attrNameLst>
                                          <p:attrName>style.visibility</p:attrName>
                                        </p:attrNameLst>
                                      </p:cBhvr>
                                      <p:to>
                                        <p:strVal val="visible"/>
                                      </p:to>
                                    </p:set>
                                    <p:animEffect transition="in" filter="dissolve">
                                      <p:cBhvr>
                                        <p:cTn id="82" dur="500"/>
                                        <p:tgtEl>
                                          <p:spTgt spid="5327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53265"/>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8" presetClass="entr" presetSubtype="6" fill="hold" grpId="0" nodeType="clickEffect">
                                  <p:stCondLst>
                                    <p:cond delay="0"/>
                                  </p:stCondLst>
                                  <p:childTnLst>
                                    <p:set>
                                      <p:cBhvr>
                                        <p:cTn id="90" dur="1" fill="hold">
                                          <p:stCondLst>
                                            <p:cond delay="0"/>
                                          </p:stCondLst>
                                        </p:cTn>
                                        <p:tgtEl>
                                          <p:spTgt spid="53258"/>
                                        </p:tgtEl>
                                        <p:attrNameLst>
                                          <p:attrName>style.visibility</p:attrName>
                                        </p:attrNameLst>
                                      </p:cBhvr>
                                      <p:to>
                                        <p:strVal val="visible"/>
                                      </p:to>
                                    </p:set>
                                    <p:animEffect transition="in" filter="strips(downRight)">
                                      <p:cBhvr>
                                        <p:cTn id="91" dur="500"/>
                                        <p:tgtEl>
                                          <p:spTgt spid="53258"/>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7" presetClass="entr" presetSubtype="2" fill="hold" grpId="0" nodeType="clickEffect">
                                  <p:stCondLst>
                                    <p:cond delay="0"/>
                                  </p:stCondLst>
                                  <p:childTnLst>
                                    <p:set>
                                      <p:cBhvr>
                                        <p:cTn id="95" dur="1" fill="hold">
                                          <p:stCondLst>
                                            <p:cond delay="0"/>
                                          </p:stCondLst>
                                        </p:cTn>
                                        <p:tgtEl>
                                          <p:spTgt spid="53260"/>
                                        </p:tgtEl>
                                        <p:attrNameLst>
                                          <p:attrName>style.visibility</p:attrName>
                                        </p:attrNameLst>
                                      </p:cBhvr>
                                      <p:to>
                                        <p:strVal val="visible"/>
                                      </p:to>
                                    </p:set>
                                    <p:anim calcmode="lin" valueType="num">
                                      <p:cBhvr>
                                        <p:cTn id="96" dur="500" fill="hold"/>
                                        <p:tgtEl>
                                          <p:spTgt spid="53260"/>
                                        </p:tgtEl>
                                        <p:attrNameLst>
                                          <p:attrName>ppt_x</p:attrName>
                                        </p:attrNameLst>
                                      </p:cBhvr>
                                      <p:tavLst>
                                        <p:tav tm="0">
                                          <p:val>
                                            <p:strVal val="#ppt_x+#ppt_w/2"/>
                                          </p:val>
                                        </p:tav>
                                        <p:tav tm="100000">
                                          <p:val>
                                            <p:strVal val="#ppt_x"/>
                                          </p:val>
                                        </p:tav>
                                      </p:tavLst>
                                    </p:anim>
                                    <p:anim calcmode="lin" valueType="num">
                                      <p:cBhvr>
                                        <p:cTn id="97" dur="500" fill="hold"/>
                                        <p:tgtEl>
                                          <p:spTgt spid="53260"/>
                                        </p:tgtEl>
                                        <p:attrNameLst>
                                          <p:attrName>ppt_y</p:attrName>
                                        </p:attrNameLst>
                                      </p:cBhvr>
                                      <p:tavLst>
                                        <p:tav tm="0">
                                          <p:val>
                                            <p:strVal val="#ppt_y"/>
                                          </p:val>
                                        </p:tav>
                                        <p:tav tm="100000">
                                          <p:val>
                                            <p:strVal val="#ppt_y"/>
                                          </p:val>
                                        </p:tav>
                                      </p:tavLst>
                                    </p:anim>
                                    <p:anim calcmode="lin" valueType="num">
                                      <p:cBhvr>
                                        <p:cTn id="98" dur="500" fill="hold"/>
                                        <p:tgtEl>
                                          <p:spTgt spid="53260"/>
                                        </p:tgtEl>
                                        <p:attrNameLst>
                                          <p:attrName>ppt_w</p:attrName>
                                        </p:attrNameLst>
                                      </p:cBhvr>
                                      <p:tavLst>
                                        <p:tav tm="0">
                                          <p:val>
                                            <p:fltVal val="0"/>
                                          </p:val>
                                        </p:tav>
                                        <p:tav tm="100000">
                                          <p:val>
                                            <p:strVal val="#ppt_w"/>
                                          </p:val>
                                        </p:tav>
                                      </p:tavLst>
                                    </p:anim>
                                    <p:anim calcmode="lin" valueType="num">
                                      <p:cBhvr>
                                        <p:cTn id="99" dur="500" fill="hold"/>
                                        <p:tgtEl>
                                          <p:spTgt spid="53260"/>
                                        </p:tgtEl>
                                        <p:attrNameLst>
                                          <p:attrName>ppt_h</p:attrName>
                                        </p:attrNameLst>
                                      </p:cBhvr>
                                      <p:tavLst>
                                        <p:tav tm="0">
                                          <p:val>
                                            <p:strVal val="#ppt_h"/>
                                          </p:val>
                                        </p:tav>
                                        <p:tav tm="100000">
                                          <p:val>
                                            <p:strVal val="#ppt_h"/>
                                          </p:val>
                                        </p:tav>
                                      </p:tavLst>
                                    </p:anim>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499"/>
                                          </p:stCondLst>
                                        </p:cTn>
                                        <p:tgtEl>
                                          <p:spTgt spid="532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0" grpId="0" animBg="1" autoUpdateAnimBg="0"/>
      <p:bldP spid="53251" grpId="1"/>
      <p:bldP spid="53252" grpId="0" autoUpdateAnimBg="0"/>
      <p:bldP spid="53253" grpId="0" autoUpdateAnimBg="0"/>
      <p:bldP spid="53255" grpId="0" animBg="1"/>
      <p:bldP spid="53256" grpId="0" animBg="1"/>
      <p:bldP spid="53257" grpId="0" animBg="1"/>
      <p:bldP spid="53258" grpId="0" animBg="1"/>
      <p:bldP spid="53259" grpId="0" animBg="1"/>
      <p:bldP spid="53260" grpId="0" animBg="1"/>
      <p:bldP spid="53261" grpId="0" autoUpdateAnimBg="0"/>
      <p:bldP spid="53262" grpId="0" autoUpdateAnimBg="0"/>
      <p:bldP spid="53263" grpId="0" autoUpdateAnimBg="0"/>
      <p:bldP spid="53264" grpId="0" autoUpdateAnimBg="0"/>
      <p:bldP spid="53265" grpId="0" autoUpdateAnimBg="0"/>
      <p:bldP spid="53275" grpId="0" animBg="1"/>
      <p:bldP spid="5327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AutoShape 2">
            <a:hlinkClick r:id="rId2" action="ppaction://hlinksldjump" highlightClick="1"/>
          </p:cNvPr>
          <p:cNvSpPr>
            <a:spLocks noChangeArrowheads="1"/>
          </p:cNvSpPr>
          <p:nvPr/>
        </p:nvSpPr>
        <p:spPr bwMode="auto">
          <a:xfrm>
            <a:off x="7277100" y="65722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4275" name="Text Box 3"/>
          <p:cNvSpPr txBox="1">
            <a:spLocks noChangeArrowheads="1"/>
          </p:cNvSpPr>
          <p:nvPr/>
        </p:nvSpPr>
        <p:spPr bwMode="auto">
          <a:xfrm>
            <a:off x="152400" y="76200"/>
            <a:ext cx="87630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20000"/>
              </a:lnSpc>
              <a:spcBef>
                <a:spcPct val="50000"/>
              </a:spcBef>
              <a:buFontTx/>
              <a:buBlip>
                <a:blip r:embed="rId3"/>
              </a:buBlip>
            </a:pPr>
            <a:r>
              <a:rPr lang="en-US" sz="3000">
                <a:effectLst/>
                <a:latin typeface="Comic Sans MS" pitchFamily="66" charset="0"/>
              </a:rPr>
              <a:t>The line passing through focus &amp; perpendicular to directrix is called as </a:t>
            </a:r>
            <a:r>
              <a:rPr lang="en-US" sz="3000">
                <a:solidFill>
                  <a:srgbClr val="0000FF"/>
                </a:solidFill>
                <a:effectLst/>
                <a:latin typeface="Comic Sans MS" pitchFamily="66" charset="0"/>
              </a:rPr>
              <a:t>axis</a:t>
            </a:r>
            <a:r>
              <a:rPr lang="en-US" sz="3000">
                <a:effectLst/>
                <a:latin typeface="Comic Sans MS" pitchFamily="66" charset="0"/>
              </a:rPr>
              <a:t>.</a:t>
            </a:r>
          </a:p>
        </p:txBody>
      </p:sp>
      <p:sp>
        <p:nvSpPr>
          <p:cNvPr id="54276" name="Text Box 4"/>
          <p:cNvSpPr txBox="1">
            <a:spLocks noChangeArrowheads="1"/>
          </p:cNvSpPr>
          <p:nvPr/>
        </p:nvSpPr>
        <p:spPr bwMode="auto">
          <a:xfrm>
            <a:off x="152400" y="1463675"/>
            <a:ext cx="8915400" cy="1279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spcBef>
                <a:spcPct val="50000"/>
              </a:spcBef>
              <a:buFontTx/>
              <a:buBlip>
                <a:blip r:embed="rId3"/>
              </a:buBlip>
            </a:pPr>
            <a:r>
              <a:rPr lang="en-US" sz="3000">
                <a:effectLst/>
                <a:latin typeface="Comic Sans MS" pitchFamily="66" charset="0"/>
              </a:rPr>
              <a:t>The intersection of conic curve with axis is called as </a:t>
            </a:r>
            <a:r>
              <a:rPr lang="en-US" sz="3000">
                <a:solidFill>
                  <a:srgbClr val="0000FF"/>
                </a:solidFill>
                <a:effectLst/>
                <a:latin typeface="Comic Sans MS" pitchFamily="66" charset="0"/>
              </a:rPr>
              <a:t>vertex</a:t>
            </a:r>
            <a:r>
              <a:rPr lang="en-US" sz="3000">
                <a:effectLst/>
                <a:latin typeface="Comic Sans MS" pitchFamily="66" charset="0"/>
              </a:rPr>
              <a:t>.</a:t>
            </a:r>
          </a:p>
        </p:txBody>
      </p:sp>
      <p:grpSp>
        <p:nvGrpSpPr>
          <p:cNvPr id="54277" name="Group 5"/>
          <p:cNvGrpSpPr>
            <a:grpSpLocks/>
          </p:cNvGrpSpPr>
          <p:nvPr/>
        </p:nvGrpSpPr>
        <p:grpSpPr bwMode="auto">
          <a:xfrm>
            <a:off x="6534150" y="3575050"/>
            <a:ext cx="2457450" cy="1397000"/>
            <a:chOff x="3888" y="1968"/>
            <a:chExt cx="1296" cy="960"/>
          </a:xfrm>
        </p:grpSpPr>
        <p:sp>
          <p:nvSpPr>
            <p:cNvPr id="54278" name="Line 6"/>
            <p:cNvSpPr>
              <a:spLocks noChangeShapeType="1"/>
            </p:cNvSpPr>
            <p:nvPr/>
          </p:nvSpPr>
          <p:spPr bwMode="auto">
            <a:xfrm flipH="1">
              <a:off x="3888" y="2160"/>
              <a:ext cx="816" cy="7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4279" name="Text Box 7"/>
            <p:cNvSpPr txBox="1">
              <a:spLocks noChangeArrowheads="1"/>
            </p:cNvSpPr>
            <p:nvPr/>
          </p:nvSpPr>
          <p:spPr bwMode="auto">
            <a:xfrm>
              <a:off x="4656" y="1968"/>
              <a:ext cx="528" cy="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Axis</a:t>
              </a:r>
            </a:p>
          </p:txBody>
        </p:sp>
      </p:grpSp>
      <p:grpSp>
        <p:nvGrpSpPr>
          <p:cNvPr id="54280" name="Group 8"/>
          <p:cNvGrpSpPr>
            <a:grpSpLocks/>
          </p:cNvGrpSpPr>
          <p:nvPr/>
        </p:nvGrpSpPr>
        <p:grpSpPr bwMode="auto">
          <a:xfrm>
            <a:off x="0" y="3200400"/>
            <a:ext cx="7569200" cy="3581400"/>
            <a:chOff x="0" y="1488"/>
            <a:chExt cx="4768" cy="2256"/>
          </a:xfrm>
        </p:grpSpPr>
        <p:sp>
          <p:nvSpPr>
            <p:cNvPr id="54281" name="Line 9"/>
            <p:cNvSpPr>
              <a:spLocks noChangeShapeType="1"/>
            </p:cNvSpPr>
            <p:nvPr/>
          </p:nvSpPr>
          <p:spPr bwMode="auto">
            <a:xfrm>
              <a:off x="1448" y="1488"/>
              <a:ext cx="0" cy="225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54282" name="Freeform 10"/>
            <p:cNvSpPr>
              <a:spLocks/>
            </p:cNvSpPr>
            <p:nvPr/>
          </p:nvSpPr>
          <p:spPr bwMode="auto">
            <a:xfrm rot="189019">
              <a:off x="1915" y="1500"/>
              <a:ext cx="923" cy="2133"/>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4283" name="Freeform 11"/>
            <p:cNvSpPr>
              <a:spLocks/>
            </p:cNvSpPr>
            <p:nvPr/>
          </p:nvSpPr>
          <p:spPr bwMode="auto">
            <a:xfrm>
              <a:off x="2121" y="1916"/>
              <a:ext cx="310" cy="712"/>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4284" name="Freeform 12"/>
            <p:cNvSpPr>
              <a:spLocks/>
            </p:cNvSpPr>
            <p:nvPr/>
          </p:nvSpPr>
          <p:spPr bwMode="auto">
            <a:xfrm>
              <a:off x="1442" y="2623"/>
              <a:ext cx="2810" cy="1"/>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4285" name="Freeform 13"/>
            <p:cNvSpPr>
              <a:spLocks/>
            </p:cNvSpPr>
            <p:nvPr/>
          </p:nvSpPr>
          <p:spPr bwMode="auto">
            <a:xfrm>
              <a:off x="1445" y="1916"/>
              <a:ext cx="676" cy="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4286" name="Text Box 14"/>
            <p:cNvSpPr txBox="1">
              <a:spLocks noChangeArrowheads="1"/>
            </p:cNvSpPr>
            <p:nvPr/>
          </p:nvSpPr>
          <p:spPr bwMode="auto">
            <a:xfrm>
              <a:off x="1120" y="1688"/>
              <a:ext cx="37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M</a:t>
              </a:r>
            </a:p>
          </p:txBody>
        </p:sp>
        <p:sp>
          <p:nvSpPr>
            <p:cNvPr id="54287" name="Text Box 15"/>
            <p:cNvSpPr txBox="1">
              <a:spLocks noChangeArrowheads="1"/>
            </p:cNvSpPr>
            <p:nvPr/>
          </p:nvSpPr>
          <p:spPr bwMode="auto">
            <a:xfrm>
              <a:off x="1152" y="2424"/>
              <a:ext cx="392"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C</a:t>
              </a:r>
            </a:p>
          </p:txBody>
        </p:sp>
        <p:sp>
          <p:nvSpPr>
            <p:cNvPr id="54288" name="Text Box 16"/>
            <p:cNvSpPr txBox="1">
              <a:spLocks noChangeArrowheads="1"/>
            </p:cNvSpPr>
            <p:nvPr/>
          </p:nvSpPr>
          <p:spPr bwMode="auto">
            <a:xfrm>
              <a:off x="2352" y="2303"/>
              <a:ext cx="34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F</a:t>
              </a:r>
            </a:p>
          </p:txBody>
        </p:sp>
        <p:sp>
          <p:nvSpPr>
            <p:cNvPr id="54289" name="Text Box 17"/>
            <p:cNvSpPr txBox="1">
              <a:spLocks noChangeArrowheads="1"/>
            </p:cNvSpPr>
            <p:nvPr/>
          </p:nvSpPr>
          <p:spPr bwMode="auto">
            <a:xfrm>
              <a:off x="1892" y="2551"/>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sz="2600" b="0">
                  <a:effectLst/>
                  <a:latin typeface="Comic Sans MS" pitchFamily="66" charset="0"/>
                </a:rPr>
                <a:t>V</a:t>
              </a:r>
            </a:p>
          </p:txBody>
        </p:sp>
        <p:sp>
          <p:nvSpPr>
            <p:cNvPr id="54290" name="Text Box 18"/>
            <p:cNvSpPr txBox="1">
              <a:spLocks noChangeArrowheads="1"/>
            </p:cNvSpPr>
            <p:nvPr/>
          </p:nvSpPr>
          <p:spPr bwMode="auto">
            <a:xfrm>
              <a:off x="2136" y="1737"/>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P</a:t>
              </a:r>
            </a:p>
          </p:txBody>
        </p:sp>
        <p:sp>
          <p:nvSpPr>
            <p:cNvPr id="54291" name="Text Box 19"/>
            <p:cNvSpPr txBox="1">
              <a:spLocks noChangeArrowheads="1"/>
            </p:cNvSpPr>
            <p:nvPr/>
          </p:nvSpPr>
          <p:spPr bwMode="auto">
            <a:xfrm>
              <a:off x="2827" y="2732"/>
              <a:ext cx="781"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Focus</a:t>
              </a:r>
            </a:p>
          </p:txBody>
        </p:sp>
        <p:sp>
          <p:nvSpPr>
            <p:cNvPr id="54292" name="Line 20"/>
            <p:cNvSpPr>
              <a:spLocks noChangeShapeType="1"/>
            </p:cNvSpPr>
            <p:nvPr/>
          </p:nvSpPr>
          <p:spPr bwMode="auto">
            <a:xfrm flipH="1" flipV="1">
              <a:off x="2472" y="2644"/>
              <a:ext cx="497" cy="2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4293" name="Text Box 21"/>
            <p:cNvSpPr txBox="1">
              <a:spLocks noChangeArrowheads="1"/>
            </p:cNvSpPr>
            <p:nvPr/>
          </p:nvSpPr>
          <p:spPr bwMode="auto">
            <a:xfrm>
              <a:off x="3328" y="1488"/>
              <a:ext cx="1440"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Conic Curve</a:t>
              </a:r>
            </a:p>
          </p:txBody>
        </p:sp>
        <p:sp>
          <p:nvSpPr>
            <p:cNvPr id="54294" name="Line 22"/>
            <p:cNvSpPr>
              <a:spLocks noChangeShapeType="1"/>
            </p:cNvSpPr>
            <p:nvPr/>
          </p:nvSpPr>
          <p:spPr bwMode="auto">
            <a:xfrm flipH="1" flipV="1">
              <a:off x="2752" y="1532"/>
              <a:ext cx="720" cy="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4295" name="Text Box 23"/>
            <p:cNvSpPr txBox="1">
              <a:spLocks noChangeArrowheads="1"/>
            </p:cNvSpPr>
            <p:nvPr/>
          </p:nvSpPr>
          <p:spPr bwMode="auto">
            <a:xfrm>
              <a:off x="0" y="1872"/>
              <a:ext cx="1248"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Directrix</a:t>
              </a:r>
            </a:p>
          </p:txBody>
        </p:sp>
        <p:sp>
          <p:nvSpPr>
            <p:cNvPr id="54296" name="Line 24"/>
            <p:cNvSpPr>
              <a:spLocks noChangeShapeType="1"/>
            </p:cNvSpPr>
            <p:nvPr/>
          </p:nvSpPr>
          <p:spPr bwMode="auto">
            <a:xfrm>
              <a:off x="1095" y="2116"/>
              <a:ext cx="35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4297" name="Group 25"/>
          <p:cNvGrpSpPr>
            <a:grpSpLocks/>
          </p:cNvGrpSpPr>
          <p:nvPr/>
        </p:nvGrpSpPr>
        <p:grpSpPr bwMode="auto">
          <a:xfrm>
            <a:off x="533400" y="5029200"/>
            <a:ext cx="2438400" cy="838200"/>
            <a:chOff x="336" y="2640"/>
            <a:chExt cx="1536" cy="528"/>
          </a:xfrm>
        </p:grpSpPr>
        <p:sp>
          <p:nvSpPr>
            <p:cNvPr id="54298" name="Text Box 26"/>
            <p:cNvSpPr txBox="1">
              <a:spLocks noChangeArrowheads="1"/>
            </p:cNvSpPr>
            <p:nvPr/>
          </p:nvSpPr>
          <p:spPr bwMode="auto">
            <a:xfrm>
              <a:off x="336" y="2785"/>
              <a:ext cx="115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Vertex</a:t>
              </a:r>
            </a:p>
          </p:txBody>
        </p:sp>
        <p:sp>
          <p:nvSpPr>
            <p:cNvPr id="54299" name="Line 27"/>
            <p:cNvSpPr>
              <a:spLocks noChangeShapeType="1"/>
            </p:cNvSpPr>
            <p:nvPr/>
          </p:nvSpPr>
          <p:spPr bwMode="auto">
            <a:xfrm flipV="1">
              <a:off x="1296" y="2640"/>
              <a:ext cx="576" cy="336"/>
            </a:xfrm>
            <a:prstGeom prst="line">
              <a:avLst/>
            </a:prstGeom>
            <a:noFill/>
            <a:ln w="952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54301" name="Oval 29"/>
          <p:cNvSpPr>
            <a:spLocks noChangeArrowheads="1"/>
          </p:cNvSpPr>
          <p:nvPr/>
        </p:nvSpPr>
        <p:spPr bwMode="auto">
          <a:xfrm>
            <a:off x="3829050" y="49149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4302" name="Oval 30"/>
          <p:cNvSpPr>
            <a:spLocks noChangeArrowheads="1"/>
          </p:cNvSpPr>
          <p:nvPr/>
        </p:nvSpPr>
        <p:spPr bwMode="auto">
          <a:xfrm>
            <a:off x="2971800" y="49530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buFontTx/>
              <a:buBlip>
                <a:blip r:embed="rId4"/>
              </a:buBlip>
            </a:pPr>
            <a:endParaRPr lang="en-US">
              <a:solidFill>
                <a:srgbClr val="C61019"/>
              </a:solidFill>
              <a:effectLst>
                <a:outerShdw blurRad="38100" dist="38100" dir="2700000" algn="tl">
                  <a:srgbClr val="FFFFFF"/>
                </a:outerShdw>
              </a:effectLst>
            </a:endParaRPr>
          </a:p>
        </p:txBody>
      </p:sp>
      <p:grpSp>
        <p:nvGrpSpPr>
          <p:cNvPr id="54303" name="Group 31"/>
          <p:cNvGrpSpPr>
            <a:grpSpLocks/>
          </p:cNvGrpSpPr>
          <p:nvPr/>
        </p:nvGrpSpPr>
        <p:grpSpPr bwMode="auto">
          <a:xfrm>
            <a:off x="2295525" y="4800600"/>
            <a:ext cx="190500" cy="200025"/>
            <a:chOff x="1446" y="3012"/>
            <a:chExt cx="120" cy="126"/>
          </a:xfrm>
        </p:grpSpPr>
        <p:sp>
          <p:nvSpPr>
            <p:cNvPr id="54304" name="Line 32"/>
            <p:cNvSpPr>
              <a:spLocks noChangeShapeType="1"/>
            </p:cNvSpPr>
            <p:nvPr/>
          </p:nvSpPr>
          <p:spPr bwMode="auto">
            <a:xfrm>
              <a:off x="1446" y="3012"/>
              <a:ext cx="12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54305" name="Line 33"/>
            <p:cNvSpPr>
              <a:spLocks noChangeShapeType="1"/>
            </p:cNvSpPr>
            <p:nvPr/>
          </p:nvSpPr>
          <p:spPr bwMode="auto">
            <a:xfrm>
              <a:off x="1554" y="3012"/>
              <a:ext cx="0" cy="12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54306" name="Line 34"/>
          <p:cNvSpPr>
            <a:spLocks noChangeShapeType="1"/>
          </p:cNvSpPr>
          <p:nvPr/>
        </p:nvSpPr>
        <p:spPr bwMode="auto">
          <a:xfrm>
            <a:off x="2286000" y="5010150"/>
            <a:ext cx="4476750" cy="0"/>
          </a:xfrm>
          <a:prstGeom prst="line">
            <a:avLst/>
          </a:prstGeom>
          <a:noFill/>
          <a:ln w="38100">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2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wd">
                                    <p:tmAbs val="300"/>
                                  </p:iterate>
                                  <p:childTnLst>
                                    <p:set>
                                      <p:cBhvr>
                                        <p:cTn id="10" dur="1" fill="hold">
                                          <p:stCondLst>
                                            <p:cond delay="299"/>
                                          </p:stCondLst>
                                        </p:cTn>
                                        <p:tgtEl>
                                          <p:spTgt spid="542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8" fill="hold" grpId="0" nodeType="clickEffect">
                                  <p:stCondLst>
                                    <p:cond delay="0"/>
                                  </p:stCondLst>
                                  <p:childTnLst>
                                    <p:set>
                                      <p:cBhvr>
                                        <p:cTn id="14" dur="1" fill="hold">
                                          <p:stCondLst>
                                            <p:cond delay="0"/>
                                          </p:stCondLst>
                                        </p:cTn>
                                        <p:tgtEl>
                                          <p:spTgt spid="54306"/>
                                        </p:tgtEl>
                                        <p:attrNameLst>
                                          <p:attrName>style.visibility</p:attrName>
                                        </p:attrNameLst>
                                      </p:cBhvr>
                                      <p:to>
                                        <p:strVal val="visible"/>
                                      </p:to>
                                    </p:set>
                                    <p:anim calcmode="lin" valueType="num">
                                      <p:cBhvr>
                                        <p:cTn id="15" dur="500" fill="hold"/>
                                        <p:tgtEl>
                                          <p:spTgt spid="54306"/>
                                        </p:tgtEl>
                                        <p:attrNameLst>
                                          <p:attrName>ppt_x</p:attrName>
                                        </p:attrNameLst>
                                      </p:cBhvr>
                                      <p:tavLst>
                                        <p:tav tm="0">
                                          <p:val>
                                            <p:strVal val="#ppt_x-#ppt_w/2"/>
                                          </p:val>
                                        </p:tav>
                                        <p:tav tm="100000">
                                          <p:val>
                                            <p:strVal val="#ppt_x"/>
                                          </p:val>
                                        </p:tav>
                                      </p:tavLst>
                                    </p:anim>
                                    <p:anim calcmode="lin" valueType="num">
                                      <p:cBhvr>
                                        <p:cTn id="16" dur="500" fill="hold"/>
                                        <p:tgtEl>
                                          <p:spTgt spid="54306"/>
                                        </p:tgtEl>
                                        <p:attrNameLst>
                                          <p:attrName>ppt_y</p:attrName>
                                        </p:attrNameLst>
                                      </p:cBhvr>
                                      <p:tavLst>
                                        <p:tav tm="0">
                                          <p:val>
                                            <p:strVal val="#ppt_y"/>
                                          </p:val>
                                        </p:tav>
                                        <p:tav tm="100000">
                                          <p:val>
                                            <p:strVal val="#ppt_y"/>
                                          </p:val>
                                        </p:tav>
                                      </p:tavLst>
                                    </p:anim>
                                    <p:anim calcmode="lin" valueType="num">
                                      <p:cBhvr>
                                        <p:cTn id="17" dur="500" fill="hold"/>
                                        <p:tgtEl>
                                          <p:spTgt spid="54306"/>
                                        </p:tgtEl>
                                        <p:attrNameLst>
                                          <p:attrName>ppt_w</p:attrName>
                                        </p:attrNameLst>
                                      </p:cBhvr>
                                      <p:tavLst>
                                        <p:tav tm="0">
                                          <p:val>
                                            <p:fltVal val="0"/>
                                          </p:val>
                                        </p:tav>
                                        <p:tav tm="100000">
                                          <p:val>
                                            <p:strVal val="#ppt_w"/>
                                          </p:val>
                                        </p:tav>
                                      </p:tavLst>
                                    </p:anim>
                                    <p:anim calcmode="lin" valueType="num">
                                      <p:cBhvr>
                                        <p:cTn id="18" dur="500" fill="hold"/>
                                        <p:tgtEl>
                                          <p:spTgt spid="54306"/>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nodeType="clickEffect">
                                  <p:stCondLst>
                                    <p:cond delay="0"/>
                                  </p:stCondLst>
                                  <p:childTnLst>
                                    <p:set>
                                      <p:cBhvr>
                                        <p:cTn id="22" dur="1" fill="hold">
                                          <p:stCondLst>
                                            <p:cond delay="0"/>
                                          </p:stCondLst>
                                        </p:cTn>
                                        <p:tgtEl>
                                          <p:spTgt spid="54303"/>
                                        </p:tgtEl>
                                        <p:attrNameLst>
                                          <p:attrName>style.visibility</p:attrName>
                                        </p:attrNameLst>
                                      </p:cBhvr>
                                      <p:to>
                                        <p:strVal val="visible"/>
                                      </p:to>
                                    </p:set>
                                    <p:animEffect transition="in" filter="dissolve">
                                      <p:cBhvr>
                                        <p:cTn id="23" dur="500"/>
                                        <p:tgtEl>
                                          <p:spTgt spid="5430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2" fill="hold" nodeType="clickEffect">
                                  <p:stCondLst>
                                    <p:cond delay="0"/>
                                  </p:stCondLst>
                                  <p:childTnLst>
                                    <p:set>
                                      <p:cBhvr>
                                        <p:cTn id="27" dur="1" fill="hold">
                                          <p:stCondLst>
                                            <p:cond delay="0"/>
                                          </p:stCondLst>
                                        </p:cTn>
                                        <p:tgtEl>
                                          <p:spTgt spid="54277"/>
                                        </p:tgtEl>
                                        <p:attrNameLst>
                                          <p:attrName>style.visibility</p:attrName>
                                        </p:attrNameLst>
                                      </p:cBhvr>
                                      <p:to>
                                        <p:strVal val="visible"/>
                                      </p:to>
                                    </p:set>
                                    <p:anim calcmode="lin" valueType="num">
                                      <p:cBhvr additive="base">
                                        <p:cTn id="28" dur="500" fill="hold"/>
                                        <p:tgtEl>
                                          <p:spTgt spid="54277"/>
                                        </p:tgtEl>
                                        <p:attrNameLst>
                                          <p:attrName>ppt_x</p:attrName>
                                        </p:attrNameLst>
                                      </p:cBhvr>
                                      <p:tavLst>
                                        <p:tav tm="0">
                                          <p:val>
                                            <p:strVal val="1+#ppt_w/2"/>
                                          </p:val>
                                        </p:tav>
                                        <p:tav tm="100000">
                                          <p:val>
                                            <p:strVal val="#ppt_x"/>
                                          </p:val>
                                        </p:tav>
                                      </p:tavLst>
                                    </p:anim>
                                    <p:anim calcmode="lin" valueType="num">
                                      <p:cBhvr additive="base">
                                        <p:cTn id="29" dur="500" fill="hold"/>
                                        <p:tgtEl>
                                          <p:spTgt spid="54277"/>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iterate type="wd">
                                    <p:tmAbs val="300"/>
                                  </p:iterate>
                                  <p:childTnLst>
                                    <p:set>
                                      <p:cBhvr>
                                        <p:cTn id="33" dur="1" fill="hold">
                                          <p:stCondLst>
                                            <p:cond delay="299"/>
                                          </p:stCondLst>
                                        </p:cTn>
                                        <p:tgtEl>
                                          <p:spTgt spid="5427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54302"/>
                                        </p:tgtEl>
                                        <p:attrNameLst>
                                          <p:attrName>style.visibility</p:attrName>
                                        </p:attrNameLst>
                                      </p:cBhvr>
                                      <p:to>
                                        <p:strVal val="visible"/>
                                      </p:to>
                                    </p:set>
                                    <p:animEffect transition="in" filter="dissolve">
                                      <p:cBhvr>
                                        <p:cTn id="38" dur="500"/>
                                        <p:tgtEl>
                                          <p:spTgt spid="5430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2" fill="hold" nodeType="clickEffect">
                                  <p:stCondLst>
                                    <p:cond delay="0"/>
                                  </p:stCondLst>
                                  <p:childTnLst>
                                    <p:set>
                                      <p:cBhvr>
                                        <p:cTn id="42" dur="1" fill="hold">
                                          <p:stCondLst>
                                            <p:cond delay="0"/>
                                          </p:stCondLst>
                                        </p:cTn>
                                        <p:tgtEl>
                                          <p:spTgt spid="54297"/>
                                        </p:tgtEl>
                                        <p:attrNameLst>
                                          <p:attrName>style.visibility</p:attrName>
                                        </p:attrNameLst>
                                      </p:cBhvr>
                                      <p:to>
                                        <p:strVal val="visible"/>
                                      </p:to>
                                    </p:set>
                                    <p:anim calcmode="lin" valueType="num">
                                      <p:cBhvr additive="base">
                                        <p:cTn id="43" dur="500" fill="hold"/>
                                        <p:tgtEl>
                                          <p:spTgt spid="54297"/>
                                        </p:tgtEl>
                                        <p:attrNameLst>
                                          <p:attrName>ppt_x</p:attrName>
                                        </p:attrNameLst>
                                      </p:cBhvr>
                                      <p:tavLst>
                                        <p:tav tm="0">
                                          <p:val>
                                            <p:strVal val="0-#ppt_w/2"/>
                                          </p:val>
                                        </p:tav>
                                        <p:tav tm="100000">
                                          <p:val>
                                            <p:strVal val="#ppt_x"/>
                                          </p:val>
                                        </p:tav>
                                      </p:tavLst>
                                    </p:anim>
                                    <p:anim calcmode="lin" valueType="num">
                                      <p:cBhvr additive="base">
                                        <p:cTn id="44" dur="500" fill="hold"/>
                                        <p:tgtEl>
                                          <p:spTgt spid="542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4" grpId="0" animBg="1"/>
      <p:bldP spid="54275" grpId="0" autoUpdateAnimBg="0"/>
      <p:bldP spid="54276" grpId="0" autoUpdateAnimBg="0"/>
      <p:bldP spid="54302" grpId="0" animBg="1"/>
      <p:bldP spid="5430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2"/>
          <p:cNvSpPr>
            <a:spLocks/>
          </p:cNvSpPr>
          <p:nvPr/>
        </p:nvSpPr>
        <p:spPr bwMode="auto">
          <a:xfrm>
            <a:off x="3281363" y="2314575"/>
            <a:ext cx="595312" cy="871538"/>
          </a:xfrm>
          <a:custGeom>
            <a:avLst/>
            <a:gdLst>
              <a:gd name="T0" fmla="*/ 2464 w 2464"/>
              <a:gd name="T1" fmla="*/ 0 h 3029"/>
              <a:gd name="T2" fmla="*/ 0 w 2464"/>
              <a:gd name="T3" fmla="*/ 3029 h 3029"/>
              <a:gd name="T4" fmla="*/ 1 w 2464"/>
              <a:gd name="T5" fmla="*/ 3029 h 3029"/>
            </a:gdLst>
            <a:ahLst/>
            <a:cxnLst>
              <a:cxn ang="0">
                <a:pos x="T0" y="T1"/>
              </a:cxn>
              <a:cxn ang="0">
                <a:pos x="T2" y="T3"/>
              </a:cxn>
              <a:cxn ang="0">
                <a:pos x="T4" y="T5"/>
              </a:cxn>
            </a:cxnLst>
            <a:rect l="0" t="0" r="r" b="b"/>
            <a:pathLst>
              <a:path w="2464" h="3029">
                <a:moveTo>
                  <a:pt x="2464" y="0"/>
                </a:moveTo>
                <a:lnTo>
                  <a:pt x="0" y="3029"/>
                </a:lnTo>
                <a:lnTo>
                  <a:pt x="1" y="3029"/>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299" name="Freeform 3"/>
          <p:cNvSpPr>
            <a:spLocks/>
          </p:cNvSpPr>
          <p:nvPr/>
        </p:nvSpPr>
        <p:spPr bwMode="auto">
          <a:xfrm>
            <a:off x="2303463" y="3181350"/>
            <a:ext cx="984250" cy="4763"/>
          </a:xfrm>
          <a:custGeom>
            <a:avLst/>
            <a:gdLst>
              <a:gd name="T0" fmla="*/ 4163 w 4163"/>
              <a:gd name="T1" fmla="*/ 0 w 4163"/>
              <a:gd name="T2" fmla="*/ 1 w 4163"/>
            </a:gdLst>
            <a:ahLst/>
            <a:cxnLst>
              <a:cxn ang="0">
                <a:pos x="T0" y="0"/>
              </a:cxn>
              <a:cxn ang="0">
                <a:pos x="T1" y="0"/>
              </a:cxn>
              <a:cxn ang="0">
                <a:pos x="T2" y="0"/>
              </a:cxn>
            </a:cxnLst>
            <a:rect l="0" t="0" r="r" b="b"/>
            <a:pathLst>
              <a:path w="4163">
                <a:moveTo>
                  <a:pt x="4163" y="0"/>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300" name="Text Box 4"/>
          <p:cNvSpPr txBox="1">
            <a:spLocks noChangeArrowheads="1"/>
          </p:cNvSpPr>
          <p:nvPr/>
        </p:nvSpPr>
        <p:spPr bwMode="auto">
          <a:xfrm>
            <a:off x="1905000" y="2886075"/>
            <a:ext cx="422275"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N</a:t>
            </a:r>
          </a:p>
        </p:txBody>
      </p:sp>
      <p:sp>
        <p:nvSpPr>
          <p:cNvPr id="55301" name="Text Box 5"/>
          <p:cNvSpPr txBox="1">
            <a:spLocks noChangeArrowheads="1"/>
          </p:cNvSpPr>
          <p:nvPr/>
        </p:nvSpPr>
        <p:spPr bwMode="auto">
          <a:xfrm>
            <a:off x="2813050" y="3038475"/>
            <a:ext cx="682625"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Q</a:t>
            </a:r>
          </a:p>
        </p:txBody>
      </p:sp>
      <p:sp>
        <p:nvSpPr>
          <p:cNvPr id="55303" name="Text Box 7"/>
          <p:cNvSpPr txBox="1">
            <a:spLocks noChangeArrowheads="1"/>
          </p:cNvSpPr>
          <p:nvPr/>
        </p:nvSpPr>
        <p:spPr bwMode="auto">
          <a:xfrm>
            <a:off x="133350" y="4229100"/>
            <a:ext cx="19050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buFontTx/>
              <a:buNone/>
            </a:pPr>
            <a:r>
              <a:rPr lang="en-US" sz="3000">
                <a:solidFill>
                  <a:schemeClr val="tx1"/>
                </a:solidFill>
                <a:effectLst/>
                <a:latin typeface="Comic Sans MS" pitchFamily="66" charset="0"/>
              </a:rPr>
              <a:t>Ratio  =</a:t>
            </a:r>
          </a:p>
        </p:txBody>
      </p:sp>
      <p:sp>
        <p:nvSpPr>
          <p:cNvPr id="55304" name="Text Box 8"/>
          <p:cNvSpPr txBox="1">
            <a:spLocks noChangeArrowheads="1"/>
          </p:cNvSpPr>
          <p:nvPr/>
        </p:nvSpPr>
        <p:spPr bwMode="auto">
          <a:xfrm>
            <a:off x="1962150" y="3924300"/>
            <a:ext cx="63246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000">
                <a:solidFill>
                  <a:schemeClr val="tx1"/>
                </a:solidFill>
                <a:effectLst/>
                <a:latin typeface="Comic Sans MS" pitchFamily="66" charset="0"/>
              </a:rPr>
              <a:t>Distance of a point from focus</a:t>
            </a:r>
          </a:p>
        </p:txBody>
      </p:sp>
      <p:sp>
        <p:nvSpPr>
          <p:cNvPr id="55305" name="Text Box 9"/>
          <p:cNvSpPr txBox="1">
            <a:spLocks noChangeArrowheads="1"/>
          </p:cNvSpPr>
          <p:nvPr/>
        </p:nvSpPr>
        <p:spPr bwMode="auto">
          <a:xfrm>
            <a:off x="1962150" y="4483100"/>
            <a:ext cx="7162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000">
                <a:solidFill>
                  <a:schemeClr val="tx1"/>
                </a:solidFill>
                <a:effectLst/>
                <a:latin typeface="Comic Sans MS" pitchFamily="66" charset="0"/>
              </a:rPr>
              <a:t>Distance of a point from directrix</a:t>
            </a:r>
          </a:p>
        </p:txBody>
      </p:sp>
      <p:sp>
        <p:nvSpPr>
          <p:cNvPr id="55306" name="Text Box 10"/>
          <p:cNvSpPr txBox="1">
            <a:spLocks noChangeArrowheads="1"/>
          </p:cNvSpPr>
          <p:nvPr/>
        </p:nvSpPr>
        <p:spPr bwMode="auto">
          <a:xfrm>
            <a:off x="1447800" y="5086350"/>
            <a:ext cx="4618038"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600">
                <a:solidFill>
                  <a:schemeClr val="tx1"/>
                </a:solidFill>
                <a:effectLst/>
                <a:latin typeface="Comic Sans MS" pitchFamily="66" charset="0"/>
              </a:rPr>
              <a:t>=  </a:t>
            </a:r>
            <a:r>
              <a:rPr lang="en-US" sz="3600">
                <a:solidFill>
                  <a:srgbClr val="CC0000"/>
                </a:solidFill>
                <a:effectLst/>
                <a:latin typeface="Copperplate Gothic Bold" pitchFamily="34" charset="0"/>
              </a:rPr>
              <a:t>Eccentricity</a:t>
            </a:r>
          </a:p>
        </p:txBody>
      </p:sp>
      <p:sp>
        <p:nvSpPr>
          <p:cNvPr id="55307" name="Text Box 11"/>
          <p:cNvSpPr txBox="1">
            <a:spLocks noChangeArrowheads="1"/>
          </p:cNvSpPr>
          <p:nvPr/>
        </p:nvSpPr>
        <p:spPr bwMode="auto">
          <a:xfrm>
            <a:off x="1485900" y="5911850"/>
            <a:ext cx="6019800" cy="996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buFontTx/>
              <a:buNone/>
            </a:pPr>
            <a:r>
              <a:rPr lang="en-US" sz="3000">
                <a:solidFill>
                  <a:schemeClr val="tx1"/>
                </a:solidFill>
                <a:effectLst/>
                <a:latin typeface="Comic Sans MS" pitchFamily="66" charset="0"/>
              </a:rPr>
              <a:t>=   PF/PM = QF/QN  = VF/VC =   </a:t>
            </a:r>
            <a:r>
              <a:rPr lang="en-US" sz="3600">
                <a:solidFill>
                  <a:srgbClr val="CC0000"/>
                </a:solidFill>
                <a:effectLst/>
                <a:latin typeface="Swis721 Blk BT" pitchFamily="34" charset="0"/>
              </a:rPr>
              <a:t>e</a:t>
            </a:r>
          </a:p>
        </p:txBody>
      </p:sp>
      <p:sp>
        <p:nvSpPr>
          <p:cNvPr id="55308" name="Line 12"/>
          <p:cNvSpPr>
            <a:spLocks noChangeShapeType="1"/>
          </p:cNvSpPr>
          <p:nvPr/>
        </p:nvSpPr>
        <p:spPr bwMode="auto">
          <a:xfrm>
            <a:off x="2076450" y="4565650"/>
            <a:ext cx="5943600" cy="254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5309" name="AutoShape 13">
            <a:hlinkClick r:id="rId2" action="ppaction://hlinksldjump" highlightClick="1"/>
          </p:cNvPr>
          <p:cNvSpPr>
            <a:spLocks noChangeArrowheads="1"/>
          </p:cNvSpPr>
          <p:nvPr/>
        </p:nvSpPr>
        <p:spPr bwMode="auto">
          <a:xfrm>
            <a:off x="7270750" y="6542088"/>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5310" name="Freeform 14"/>
          <p:cNvSpPr>
            <a:spLocks/>
          </p:cNvSpPr>
          <p:nvPr/>
        </p:nvSpPr>
        <p:spPr bwMode="auto">
          <a:xfrm>
            <a:off x="3367088" y="1212850"/>
            <a:ext cx="492125" cy="1130300"/>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311" name="Freeform 15"/>
          <p:cNvSpPr>
            <a:spLocks/>
          </p:cNvSpPr>
          <p:nvPr/>
        </p:nvSpPr>
        <p:spPr bwMode="auto">
          <a:xfrm>
            <a:off x="2293938" y="1212850"/>
            <a:ext cx="1073150" cy="476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312" name="Text Box 16"/>
          <p:cNvSpPr txBox="1">
            <a:spLocks noChangeArrowheads="1"/>
          </p:cNvSpPr>
          <p:nvPr/>
        </p:nvSpPr>
        <p:spPr bwMode="auto">
          <a:xfrm>
            <a:off x="1778000" y="850900"/>
            <a:ext cx="5969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M</a:t>
            </a:r>
          </a:p>
        </p:txBody>
      </p:sp>
      <p:sp>
        <p:nvSpPr>
          <p:cNvPr id="55313" name="Text Box 17"/>
          <p:cNvSpPr txBox="1">
            <a:spLocks noChangeArrowheads="1"/>
          </p:cNvSpPr>
          <p:nvPr/>
        </p:nvSpPr>
        <p:spPr bwMode="auto">
          <a:xfrm>
            <a:off x="3390900" y="928688"/>
            <a:ext cx="41910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P</a:t>
            </a:r>
          </a:p>
        </p:txBody>
      </p:sp>
      <p:sp>
        <p:nvSpPr>
          <p:cNvPr id="55314" name="Oval 18"/>
          <p:cNvSpPr>
            <a:spLocks noChangeArrowheads="1"/>
          </p:cNvSpPr>
          <p:nvPr/>
        </p:nvSpPr>
        <p:spPr bwMode="auto">
          <a:xfrm>
            <a:off x="3295650" y="11811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5315" name="Oval 19"/>
          <p:cNvSpPr>
            <a:spLocks noChangeArrowheads="1"/>
          </p:cNvSpPr>
          <p:nvPr/>
        </p:nvSpPr>
        <p:spPr bwMode="auto">
          <a:xfrm>
            <a:off x="3181350" y="31242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55316" name="Group 20"/>
          <p:cNvGrpSpPr>
            <a:grpSpLocks/>
          </p:cNvGrpSpPr>
          <p:nvPr/>
        </p:nvGrpSpPr>
        <p:grpSpPr bwMode="auto">
          <a:xfrm>
            <a:off x="0" y="533400"/>
            <a:ext cx="8991600" cy="3581400"/>
            <a:chOff x="0" y="336"/>
            <a:chExt cx="5664" cy="2256"/>
          </a:xfrm>
        </p:grpSpPr>
        <p:grpSp>
          <p:nvGrpSpPr>
            <p:cNvPr id="55317" name="Group 21"/>
            <p:cNvGrpSpPr>
              <a:grpSpLocks/>
            </p:cNvGrpSpPr>
            <p:nvPr/>
          </p:nvGrpSpPr>
          <p:grpSpPr bwMode="auto">
            <a:xfrm>
              <a:off x="0" y="336"/>
              <a:ext cx="5664" cy="2256"/>
              <a:chOff x="0" y="336"/>
              <a:chExt cx="5664" cy="2256"/>
            </a:xfrm>
          </p:grpSpPr>
          <p:sp>
            <p:nvSpPr>
              <p:cNvPr id="55318" name="Text Box 22"/>
              <p:cNvSpPr txBox="1">
                <a:spLocks noChangeArrowheads="1"/>
              </p:cNvSpPr>
              <p:nvPr/>
            </p:nvSpPr>
            <p:spPr bwMode="auto">
              <a:xfrm>
                <a:off x="2352" y="1151"/>
                <a:ext cx="34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F</a:t>
                </a:r>
              </a:p>
            </p:txBody>
          </p:sp>
          <p:grpSp>
            <p:nvGrpSpPr>
              <p:cNvPr id="55319" name="Group 23"/>
              <p:cNvGrpSpPr>
                <a:grpSpLocks/>
              </p:cNvGrpSpPr>
              <p:nvPr/>
            </p:nvGrpSpPr>
            <p:grpSpPr bwMode="auto">
              <a:xfrm>
                <a:off x="0" y="336"/>
                <a:ext cx="5664" cy="2256"/>
                <a:chOff x="0" y="336"/>
                <a:chExt cx="5664" cy="2256"/>
              </a:xfrm>
            </p:grpSpPr>
            <p:grpSp>
              <p:nvGrpSpPr>
                <p:cNvPr id="55320" name="Group 24"/>
                <p:cNvGrpSpPr>
                  <a:grpSpLocks/>
                </p:cNvGrpSpPr>
                <p:nvPr/>
              </p:nvGrpSpPr>
              <p:grpSpPr bwMode="auto">
                <a:xfrm>
                  <a:off x="4116" y="572"/>
                  <a:ext cx="1548" cy="880"/>
                  <a:chOff x="3888" y="1968"/>
                  <a:chExt cx="1296" cy="960"/>
                </a:xfrm>
              </p:grpSpPr>
              <p:sp>
                <p:nvSpPr>
                  <p:cNvPr id="55321" name="Line 25"/>
                  <p:cNvSpPr>
                    <a:spLocks noChangeShapeType="1"/>
                  </p:cNvSpPr>
                  <p:nvPr/>
                </p:nvSpPr>
                <p:spPr bwMode="auto">
                  <a:xfrm flipH="1">
                    <a:off x="3888" y="2160"/>
                    <a:ext cx="816" cy="7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5322" name="Text Box 26"/>
                  <p:cNvSpPr txBox="1">
                    <a:spLocks noChangeArrowheads="1"/>
                  </p:cNvSpPr>
                  <p:nvPr/>
                </p:nvSpPr>
                <p:spPr bwMode="auto">
                  <a:xfrm>
                    <a:off x="4656" y="1968"/>
                    <a:ext cx="528" cy="4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Axis</a:t>
                    </a:r>
                  </a:p>
                </p:txBody>
              </p:sp>
            </p:grpSp>
            <p:grpSp>
              <p:nvGrpSpPr>
                <p:cNvPr id="55323" name="Group 27"/>
                <p:cNvGrpSpPr>
                  <a:grpSpLocks/>
                </p:cNvGrpSpPr>
                <p:nvPr/>
              </p:nvGrpSpPr>
              <p:grpSpPr bwMode="auto">
                <a:xfrm>
                  <a:off x="0" y="336"/>
                  <a:ext cx="4768" cy="2256"/>
                  <a:chOff x="0" y="336"/>
                  <a:chExt cx="4768" cy="2256"/>
                </a:xfrm>
              </p:grpSpPr>
              <p:sp>
                <p:nvSpPr>
                  <p:cNvPr id="55324" name="Line 28"/>
                  <p:cNvSpPr>
                    <a:spLocks noChangeShapeType="1"/>
                  </p:cNvSpPr>
                  <p:nvPr/>
                </p:nvSpPr>
                <p:spPr bwMode="auto">
                  <a:xfrm>
                    <a:off x="1448" y="336"/>
                    <a:ext cx="0" cy="225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55325" name="Freeform 29"/>
                  <p:cNvSpPr>
                    <a:spLocks/>
                  </p:cNvSpPr>
                  <p:nvPr/>
                </p:nvSpPr>
                <p:spPr bwMode="auto">
                  <a:xfrm rot="189019">
                    <a:off x="1915" y="348"/>
                    <a:ext cx="923" cy="2133"/>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326" name="Freeform 30"/>
                  <p:cNvSpPr>
                    <a:spLocks/>
                  </p:cNvSpPr>
                  <p:nvPr/>
                </p:nvSpPr>
                <p:spPr bwMode="auto">
                  <a:xfrm>
                    <a:off x="1442" y="1471"/>
                    <a:ext cx="2810" cy="1"/>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5327" name="Text Box 31"/>
                  <p:cNvSpPr txBox="1">
                    <a:spLocks noChangeArrowheads="1"/>
                  </p:cNvSpPr>
                  <p:nvPr/>
                </p:nvSpPr>
                <p:spPr bwMode="auto">
                  <a:xfrm>
                    <a:off x="1152" y="1272"/>
                    <a:ext cx="392"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C</a:t>
                    </a:r>
                  </a:p>
                </p:txBody>
              </p:sp>
              <p:sp>
                <p:nvSpPr>
                  <p:cNvPr id="55328" name="Text Box 32"/>
                  <p:cNvSpPr txBox="1">
                    <a:spLocks noChangeArrowheads="1"/>
                  </p:cNvSpPr>
                  <p:nvPr/>
                </p:nvSpPr>
                <p:spPr bwMode="auto">
                  <a:xfrm>
                    <a:off x="1892" y="1399"/>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buFontTx/>
                      <a:buNone/>
                    </a:pPr>
                    <a:r>
                      <a:rPr lang="en-US" sz="2600" b="0">
                        <a:effectLst/>
                        <a:latin typeface="Comic Sans MS" pitchFamily="66" charset="0"/>
                      </a:rPr>
                      <a:t>V</a:t>
                    </a:r>
                  </a:p>
                </p:txBody>
              </p:sp>
              <p:sp>
                <p:nvSpPr>
                  <p:cNvPr id="55329" name="Text Box 33"/>
                  <p:cNvSpPr txBox="1">
                    <a:spLocks noChangeArrowheads="1"/>
                  </p:cNvSpPr>
                  <p:nvPr/>
                </p:nvSpPr>
                <p:spPr bwMode="auto">
                  <a:xfrm>
                    <a:off x="2827" y="1580"/>
                    <a:ext cx="781"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Focus</a:t>
                    </a:r>
                  </a:p>
                </p:txBody>
              </p:sp>
              <p:sp>
                <p:nvSpPr>
                  <p:cNvPr id="55330" name="Line 34"/>
                  <p:cNvSpPr>
                    <a:spLocks noChangeShapeType="1"/>
                  </p:cNvSpPr>
                  <p:nvPr/>
                </p:nvSpPr>
                <p:spPr bwMode="auto">
                  <a:xfrm flipH="1" flipV="1">
                    <a:off x="2472" y="1492"/>
                    <a:ext cx="497" cy="2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5331" name="Text Box 35"/>
                  <p:cNvSpPr txBox="1">
                    <a:spLocks noChangeArrowheads="1"/>
                  </p:cNvSpPr>
                  <p:nvPr/>
                </p:nvSpPr>
                <p:spPr bwMode="auto">
                  <a:xfrm>
                    <a:off x="3328" y="336"/>
                    <a:ext cx="1440"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Conic Curve</a:t>
                    </a:r>
                  </a:p>
                </p:txBody>
              </p:sp>
              <p:sp>
                <p:nvSpPr>
                  <p:cNvPr id="55332" name="Line 36"/>
                  <p:cNvSpPr>
                    <a:spLocks noChangeShapeType="1"/>
                  </p:cNvSpPr>
                  <p:nvPr/>
                </p:nvSpPr>
                <p:spPr bwMode="auto">
                  <a:xfrm flipH="1" flipV="1">
                    <a:off x="2752" y="380"/>
                    <a:ext cx="720" cy="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5333" name="Text Box 37"/>
                  <p:cNvSpPr txBox="1">
                    <a:spLocks noChangeArrowheads="1"/>
                  </p:cNvSpPr>
                  <p:nvPr/>
                </p:nvSpPr>
                <p:spPr bwMode="auto">
                  <a:xfrm>
                    <a:off x="0" y="720"/>
                    <a:ext cx="1248"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b="0">
                        <a:effectLst/>
                        <a:latin typeface="Comic Sans MS" pitchFamily="66" charset="0"/>
                      </a:rPr>
                      <a:t>Directrix</a:t>
                    </a:r>
                  </a:p>
                </p:txBody>
              </p:sp>
              <p:sp>
                <p:nvSpPr>
                  <p:cNvPr id="55334" name="Line 38"/>
                  <p:cNvSpPr>
                    <a:spLocks noChangeShapeType="1"/>
                  </p:cNvSpPr>
                  <p:nvPr/>
                </p:nvSpPr>
                <p:spPr bwMode="auto">
                  <a:xfrm>
                    <a:off x="1095" y="964"/>
                    <a:ext cx="357"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5335" name="Group 39"/>
                <p:cNvGrpSpPr>
                  <a:grpSpLocks/>
                </p:cNvGrpSpPr>
                <p:nvPr/>
              </p:nvGrpSpPr>
              <p:grpSpPr bwMode="auto">
                <a:xfrm>
                  <a:off x="336" y="1488"/>
                  <a:ext cx="1536" cy="528"/>
                  <a:chOff x="336" y="2640"/>
                  <a:chExt cx="1536" cy="528"/>
                </a:xfrm>
              </p:grpSpPr>
              <p:sp>
                <p:nvSpPr>
                  <p:cNvPr id="55336" name="Text Box 40"/>
                  <p:cNvSpPr txBox="1">
                    <a:spLocks noChangeArrowheads="1"/>
                  </p:cNvSpPr>
                  <p:nvPr/>
                </p:nvSpPr>
                <p:spPr bwMode="auto">
                  <a:xfrm>
                    <a:off x="336" y="2785"/>
                    <a:ext cx="115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Vertex</a:t>
                    </a:r>
                  </a:p>
                </p:txBody>
              </p:sp>
              <p:sp>
                <p:nvSpPr>
                  <p:cNvPr id="55337" name="Line 41"/>
                  <p:cNvSpPr>
                    <a:spLocks noChangeShapeType="1"/>
                  </p:cNvSpPr>
                  <p:nvPr/>
                </p:nvSpPr>
                <p:spPr bwMode="auto">
                  <a:xfrm flipV="1">
                    <a:off x="1296" y="2640"/>
                    <a:ext cx="576" cy="336"/>
                  </a:xfrm>
                  <a:prstGeom prst="line">
                    <a:avLst/>
                  </a:prstGeom>
                  <a:noFill/>
                  <a:ln w="9525">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grpSp>
        <p:sp>
          <p:nvSpPr>
            <p:cNvPr id="55338" name="Oval 42"/>
            <p:cNvSpPr>
              <a:spLocks noChangeArrowheads="1"/>
            </p:cNvSpPr>
            <p:nvPr/>
          </p:nvSpPr>
          <p:spPr bwMode="auto">
            <a:xfrm>
              <a:off x="2388" y="1428"/>
              <a:ext cx="80" cy="84"/>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5339" name="Oval 43"/>
            <p:cNvSpPr>
              <a:spLocks noChangeArrowheads="1"/>
            </p:cNvSpPr>
            <p:nvPr/>
          </p:nvSpPr>
          <p:spPr bwMode="auto">
            <a:xfrm>
              <a:off x="1872" y="1440"/>
              <a:ext cx="80" cy="84"/>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5340" name="Oval 44"/>
            <p:cNvSpPr>
              <a:spLocks noChangeArrowheads="1"/>
            </p:cNvSpPr>
            <p:nvPr/>
          </p:nvSpPr>
          <p:spPr bwMode="auto">
            <a:xfrm>
              <a:off x="1416" y="1428"/>
              <a:ext cx="80" cy="84"/>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sp>
        <p:nvSpPr>
          <p:cNvPr id="55341" name="Oval 45"/>
          <p:cNvSpPr>
            <a:spLocks noChangeArrowheads="1"/>
          </p:cNvSpPr>
          <p:nvPr/>
        </p:nvSpPr>
        <p:spPr bwMode="auto">
          <a:xfrm>
            <a:off x="2247900" y="11430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5342" name="Oval 46"/>
          <p:cNvSpPr>
            <a:spLocks noChangeArrowheads="1"/>
          </p:cNvSpPr>
          <p:nvPr/>
        </p:nvSpPr>
        <p:spPr bwMode="auto">
          <a:xfrm>
            <a:off x="2247900" y="31242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530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55303"/>
                                        </p:tgtEl>
                                        <p:attrNameLst>
                                          <p:attrName>style.visibility</p:attrName>
                                        </p:attrNameLst>
                                      </p:cBhvr>
                                      <p:to>
                                        <p:strVal val="visible"/>
                                      </p:to>
                                    </p:set>
                                    <p:animEffect transition="in" filter="dissolve">
                                      <p:cBhvr>
                                        <p:cTn id="11" dur="500"/>
                                        <p:tgtEl>
                                          <p:spTgt spid="5530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8" fill="hold" grpId="0" nodeType="clickEffect">
                                  <p:stCondLst>
                                    <p:cond delay="0"/>
                                  </p:stCondLst>
                                  <p:childTnLst>
                                    <p:set>
                                      <p:cBhvr>
                                        <p:cTn id="15" dur="1" fill="hold">
                                          <p:stCondLst>
                                            <p:cond delay="0"/>
                                          </p:stCondLst>
                                        </p:cTn>
                                        <p:tgtEl>
                                          <p:spTgt spid="55308"/>
                                        </p:tgtEl>
                                        <p:attrNameLst>
                                          <p:attrName>style.visibility</p:attrName>
                                        </p:attrNameLst>
                                      </p:cBhvr>
                                      <p:to>
                                        <p:strVal val="visible"/>
                                      </p:to>
                                    </p:set>
                                    <p:anim calcmode="lin" valueType="num">
                                      <p:cBhvr>
                                        <p:cTn id="16" dur="500" fill="hold"/>
                                        <p:tgtEl>
                                          <p:spTgt spid="55308"/>
                                        </p:tgtEl>
                                        <p:attrNameLst>
                                          <p:attrName>ppt_x</p:attrName>
                                        </p:attrNameLst>
                                      </p:cBhvr>
                                      <p:tavLst>
                                        <p:tav tm="0">
                                          <p:val>
                                            <p:strVal val="#ppt_x-#ppt_w/2"/>
                                          </p:val>
                                        </p:tav>
                                        <p:tav tm="100000">
                                          <p:val>
                                            <p:strVal val="#ppt_x"/>
                                          </p:val>
                                        </p:tav>
                                      </p:tavLst>
                                    </p:anim>
                                    <p:anim calcmode="lin" valueType="num">
                                      <p:cBhvr>
                                        <p:cTn id="17" dur="500" fill="hold"/>
                                        <p:tgtEl>
                                          <p:spTgt spid="55308"/>
                                        </p:tgtEl>
                                        <p:attrNameLst>
                                          <p:attrName>ppt_y</p:attrName>
                                        </p:attrNameLst>
                                      </p:cBhvr>
                                      <p:tavLst>
                                        <p:tav tm="0">
                                          <p:val>
                                            <p:strVal val="#ppt_y"/>
                                          </p:val>
                                        </p:tav>
                                        <p:tav tm="100000">
                                          <p:val>
                                            <p:strVal val="#ppt_y"/>
                                          </p:val>
                                        </p:tav>
                                      </p:tavLst>
                                    </p:anim>
                                    <p:anim calcmode="lin" valueType="num">
                                      <p:cBhvr>
                                        <p:cTn id="18" dur="500" fill="hold"/>
                                        <p:tgtEl>
                                          <p:spTgt spid="55308"/>
                                        </p:tgtEl>
                                        <p:attrNameLst>
                                          <p:attrName>ppt_w</p:attrName>
                                        </p:attrNameLst>
                                      </p:cBhvr>
                                      <p:tavLst>
                                        <p:tav tm="0">
                                          <p:val>
                                            <p:fltVal val="0"/>
                                          </p:val>
                                        </p:tav>
                                        <p:tav tm="100000">
                                          <p:val>
                                            <p:strVal val="#ppt_w"/>
                                          </p:val>
                                        </p:tav>
                                      </p:tavLst>
                                    </p:anim>
                                    <p:anim calcmode="lin" valueType="num">
                                      <p:cBhvr>
                                        <p:cTn id="19" dur="500" fill="hold"/>
                                        <p:tgtEl>
                                          <p:spTgt spid="55308"/>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5304"/>
                                        </p:tgtEl>
                                        <p:attrNameLst>
                                          <p:attrName>style.visibility</p:attrName>
                                        </p:attrNameLst>
                                      </p:cBhvr>
                                      <p:to>
                                        <p:strVal val="visible"/>
                                      </p:to>
                                    </p:set>
                                    <p:animEffect transition="in" filter="dissolve">
                                      <p:cBhvr>
                                        <p:cTn id="24" dur="500"/>
                                        <p:tgtEl>
                                          <p:spTgt spid="5530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5305"/>
                                        </p:tgtEl>
                                        <p:attrNameLst>
                                          <p:attrName>style.visibility</p:attrName>
                                        </p:attrNameLst>
                                      </p:cBhvr>
                                      <p:to>
                                        <p:strVal val="visible"/>
                                      </p:to>
                                    </p:set>
                                    <p:animEffect transition="in" filter="dissolve">
                                      <p:cBhvr>
                                        <p:cTn id="29" dur="500"/>
                                        <p:tgtEl>
                                          <p:spTgt spid="5530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55306"/>
                                        </p:tgtEl>
                                        <p:attrNameLst>
                                          <p:attrName>style.visibility</p:attrName>
                                        </p:attrNameLst>
                                      </p:cBhvr>
                                      <p:to>
                                        <p:strVal val="visible"/>
                                      </p:to>
                                    </p:set>
                                    <p:animEffect transition="in" filter="dissolve">
                                      <p:cBhvr>
                                        <p:cTn id="34" dur="500"/>
                                        <p:tgtEl>
                                          <p:spTgt spid="5530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55314"/>
                                        </p:tgtEl>
                                        <p:attrNameLst>
                                          <p:attrName>style.visibility</p:attrName>
                                        </p:attrNameLst>
                                      </p:cBhvr>
                                      <p:to>
                                        <p:strVal val="visible"/>
                                      </p:to>
                                    </p:set>
                                    <p:animEffect transition="in" filter="dissolve">
                                      <p:cBhvr>
                                        <p:cTn id="39" dur="500"/>
                                        <p:tgtEl>
                                          <p:spTgt spid="5531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55313">
                                            <p:txEl>
                                              <p:pRg st="0" end="0"/>
                                            </p:txEl>
                                          </p:spTgt>
                                        </p:tgtEl>
                                        <p:attrNameLst>
                                          <p:attrName>style.visibility</p:attrName>
                                        </p:attrNameLst>
                                      </p:cBhvr>
                                      <p:to>
                                        <p:strVal val="visible"/>
                                      </p:to>
                                    </p:set>
                                    <p:animEffect transition="in" filter="dissolve">
                                      <p:cBhvr>
                                        <p:cTn id="44" dur="500"/>
                                        <p:tgtEl>
                                          <p:spTgt spid="55313">
                                            <p:txEl>
                                              <p:pRg st="0" end="0"/>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6" fill="hold" grpId="0" nodeType="clickEffect">
                                  <p:stCondLst>
                                    <p:cond delay="0"/>
                                  </p:stCondLst>
                                  <p:childTnLst>
                                    <p:set>
                                      <p:cBhvr>
                                        <p:cTn id="48" dur="1" fill="hold">
                                          <p:stCondLst>
                                            <p:cond delay="0"/>
                                          </p:stCondLst>
                                        </p:cTn>
                                        <p:tgtEl>
                                          <p:spTgt spid="55310"/>
                                        </p:tgtEl>
                                        <p:attrNameLst>
                                          <p:attrName>style.visibility</p:attrName>
                                        </p:attrNameLst>
                                      </p:cBhvr>
                                      <p:to>
                                        <p:strVal val="visible"/>
                                      </p:to>
                                    </p:set>
                                    <p:animEffect transition="in" filter="strips(downRight)">
                                      <p:cBhvr>
                                        <p:cTn id="49" dur="500"/>
                                        <p:tgtEl>
                                          <p:spTgt spid="5531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7" presetClass="entr" presetSubtype="2" fill="hold" grpId="0" nodeType="clickEffect">
                                  <p:stCondLst>
                                    <p:cond delay="0"/>
                                  </p:stCondLst>
                                  <p:childTnLst>
                                    <p:set>
                                      <p:cBhvr>
                                        <p:cTn id="53" dur="1" fill="hold">
                                          <p:stCondLst>
                                            <p:cond delay="0"/>
                                          </p:stCondLst>
                                        </p:cTn>
                                        <p:tgtEl>
                                          <p:spTgt spid="55311"/>
                                        </p:tgtEl>
                                        <p:attrNameLst>
                                          <p:attrName>style.visibility</p:attrName>
                                        </p:attrNameLst>
                                      </p:cBhvr>
                                      <p:to>
                                        <p:strVal val="visible"/>
                                      </p:to>
                                    </p:set>
                                    <p:anim calcmode="lin" valueType="num">
                                      <p:cBhvr>
                                        <p:cTn id="54" dur="500" fill="hold"/>
                                        <p:tgtEl>
                                          <p:spTgt spid="55311"/>
                                        </p:tgtEl>
                                        <p:attrNameLst>
                                          <p:attrName>ppt_x</p:attrName>
                                        </p:attrNameLst>
                                      </p:cBhvr>
                                      <p:tavLst>
                                        <p:tav tm="0">
                                          <p:val>
                                            <p:strVal val="#ppt_x+#ppt_w/2"/>
                                          </p:val>
                                        </p:tav>
                                        <p:tav tm="100000">
                                          <p:val>
                                            <p:strVal val="#ppt_x"/>
                                          </p:val>
                                        </p:tav>
                                      </p:tavLst>
                                    </p:anim>
                                    <p:anim calcmode="lin" valueType="num">
                                      <p:cBhvr>
                                        <p:cTn id="55" dur="500" fill="hold"/>
                                        <p:tgtEl>
                                          <p:spTgt spid="55311"/>
                                        </p:tgtEl>
                                        <p:attrNameLst>
                                          <p:attrName>ppt_y</p:attrName>
                                        </p:attrNameLst>
                                      </p:cBhvr>
                                      <p:tavLst>
                                        <p:tav tm="0">
                                          <p:val>
                                            <p:strVal val="#ppt_y"/>
                                          </p:val>
                                        </p:tav>
                                        <p:tav tm="100000">
                                          <p:val>
                                            <p:strVal val="#ppt_y"/>
                                          </p:val>
                                        </p:tav>
                                      </p:tavLst>
                                    </p:anim>
                                    <p:anim calcmode="lin" valueType="num">
                                      <p:cBhvr>
                                        <p:cTn id="56" dur="500" fill="hold"/>
                                        <p:tgtEl>
                                          <p:spTgt spid="55311"/>
                                        </p:tgtEl>
                                        <p:attrNameLst>
                                          <p:attrName>ppt_w</p:attrName>
                                        </p:attrNameLst>
                                      </p:cBhvr>
                                      <p:tavLst>
                                        <p:tav tm="0">
                                          <p:val>
                                            <p:fltVal val="0"/>
                                          </p:val>
                                        </p:tav>
                                        <p:tav tm="100000">
                                          <p:val>
                                            <p:strVal val="#ppt_w"/>
                                          </p:val>
                                        </p:tav>
                                      </p:tavLst>
                                    </p:anim>
                                    <p:anim calcmode="lin" valueType="num">
                                      <p:cBhvr>
                                        <p:cTn id="57" dur="500" fill="hold"/>
                                        <p:tgtEl>
                                          <p:spTgt spid="55311"/>
                                        </p:tgtEl>
                                        <p:attrNameLst>
                                          <p:attrName>ppt_h</p:attrName>
                                        </p:attrNameLst>
                                      </p:cBhvr>
                                      <p:tavLst>
                                        <p:tav tm="0">
                                          <p:val>
                                            <p:strVal val="#ppt_h"/>
                                          </p:val>
                                        </p:tav>
                                        <p:tav tm="100000">
                                          <p:val>
                                            <p:strVal val="#ppt_h"/>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55341"/>
                                        </p:tgtEl>
                                        <p:attrNameLst>
                                          <p:attrName>style.visibility</p:attrName>
                                        </p:attrNameLst>
                                      </p:cBhvr>
                                      <p:to>
                                        <p:strVal val="visible"/>
                                      </p:to>
                                    </p:set>
                                    <p:animEffect transition="in" filter="dissolve">
                                      <p:cBhvr>
                                        <p:cTn id="62" dur="500"/>
                                        <p:tgtEl>
                                          <p:spTgt spid="5534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499"/>
                                          </p:stCondLst>
                                        </p:cTn>
                                        <p:tgtEl>
                                          <p:spTgt spid="55312"/>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55315"/>
                                        </p:tgtEl>
                                        <p:attrNameLst>
                                          <p:attrName>style.visibility</p:attrName>
                                        </p:attrNameLst>
                                      </p:cBhvr>
                                      <p:to>
                                        <p:strVal val="visible"/>
                                      </p:to>
                                    </p:set>
                                    <p:animEffect transition="in" filter="dissolve">
                                      <p:cBhvr>
                                        <p:cTn id="71" dur="500"/>
                                        <p:tgtEl>
                                          <p:spTgt spid="553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55301"/>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8" presetClass="entr" presetSubtype="3" fill="hold" grpId="0" nodeType="clickEffect">
                                  <p:stCondLst>
                                    <p:cond delay="0"/>
                                  </p:stCondLst>
                                  <p:childTnLst>
                                    <p:set>
                                      <p:cBhvr>
                                        <p:cTn id="79" dur="1" fill="hold">
                                          <p:stCondLst>
                                            <p:cond delay="0"/>
                                          </p:stCondLst>
                                        </p:cTn>
                                        <p:tgtEl>
                                          <p:spTgt spid="55298"/>
                                        </p:tgtEl>
                                        <p:attrNameLst>
                                          <p:attrName>style.visibility</p:attrName>
                                        </p:attrNameLst>
                                      </p:cBhvr>
                                      <p:to>
                                        <p:strVal val="visible"/>
                                      </p:to>
                                    </p:set>
                                    <p:animEffect transition="in" filter="strips(upRight)">
                                      <p:cBhvr>
                                        <p:cTn id="80" dur="500"/>
                                        <p:tgtEl>
                                          <p:spTgt spid="55298"/>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17" presetClass="entr" presetSubtype="2" fill="hold" grpId="0" nodeType="clickEffect">
                                  <p:stCondLst>
                                    <p:cond delay="0"/>
                                  </p:stCondLst>
                                  <p:childTnLst>
                                    <p:set>
                                      <p:cBhvr>
                                        <p:cTn id="84" dur="1" fill="hold">
                                          <p:stCondLst>
                                            <p:cond delay="0"/>
                                          </p:stCondLst>
                                        </p:cTn>
                                        <p:tgtEl>
                                          <p:spTgt spid="55299"/>
                                        </p:tgtEl>
                                        <p:attrNameLst>
                                          <p:attrName>style.visibility</p:attrName>
                                        </p:attrNameLst>
                                      </p:cBhvr>
                                      <p:to>
                                        <p:strVal val="visible"/>
                                      </p:to>
                                    </p:set>
                                    <p:anim calcmode="lin" valueType="num">
                                      <p:cBhvr>
                                        <p:cTn id="85" dur="500" fill="hold"/>
                                        <p:tgtEl>
                                          <p:spTgt spid="55299"/>
                                        </p:tgtEl>
                                        <p:attrNameLst>
                                          <p:attrName>ppt_x</p:attrName>
                                        </p:attrNameLst>
                                      </p:cBhvr>
                                      <p:tavLst>
                                        <p:tav tm="0">
                                          <p:val>
                                            <p:strVal val="#ppt_x+#ppt_w/2"/>
                                          </p:val>
                                        </p:tav>
                                        <p:tav tm="100000">
                                          <p:val>
                                            <p:strVal val="#ppt_x"/>
                                          </p:val>
                                        </p:tav>
                                      </p:tavLst>
                                    </p:anim>
                                    <p:anim calcmode="lin" valueType="num">
                                      <p:cBhvr>
                                        <p:cTn id="86" dur="500" fill="hold"/>
                                        <p:tgtEl>
                                          <p:spTgt spid="55299"/>
                                        </p:tgtEl>
                                        <p:attrNameLst>
                                          <p:attrName>ppt_y</p:attrName>
                                        </p:attrNameLst>
                                      </p:cBhvr>
                                      <p:tavLst>
                                        <p:tav tm="0">
                                          <p:val>
                                            <p:strVal val="#ppt_y"/>
                                          </p:val>
                                        </p:tav>
                                        <p:tav tm="100000">
                                          <p:val>
                                            <p:strVal val="#ppt_y"/>
                                          </p:val>
                                        </p:tav>
                                      </p:tavLst>
                                    </p:anim>
                                    <p:anim calcmode="lin" valueType="num">
                                      <p:cBhvr>
                                        <p:cTn id="87" dur="500" fill="hold"/>
                                        <p:tgtEl>
                                          <p:spTgt spid="55299"/>
                                        </p:tgtEl>
                                        <p:attrNameLst>
                                          <p:attrName>ppt_w</p:attrName>
                                        </p:attrNameLst>
                                      </p:cBhvr>
                                      <p:tavLst>
                                        <p:tav tm="0">
                                          <p:val>
                                            <p:fltVal val="0"/>
                                          </p:val>
                                        </p:tav>
                                        <p:tav tm="100000">
                                          <p:val>
                                            <p:strVal val="#ppt_w"/>
                                          </p:val>
                                        </p:tav>
                                      </p:tavLst>
                                    </p:anim>
                                    <p:anim calcmode="lin" valueType="num">
                                      <p:cBhvr>
                                        <p:cTn id="88" dur="500" fill="hold"/>
                                        <p:tgtEl>
                                          <p:spTgt spid="55299"/>
                                        </p:tgtEl>
                                        <p:attrNameLst>
                                          <p:attrName>ppt_h</p:attrName>
                                        </p:attrNameLst>
                                      </p:cBhvr>
                                      <p:tavLst>
                                        <p:tav tm="0">
                                          <p:val>
                                            <p:strVal val="#ppt_h"/>
                                          </p:val>
                                        </p:tav>
                                        <p:tav tm="100000">
                                          <p:val>
                                            <p:strVal val="#ppt_h"/>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55342"/>
                                        </p:tgtEl>
                                        <p:attrNameLst>
                                          <p:attrName>style.visibility</p:attrName>
                                        </p:attrNameLst>
                                      </p:cBhvr>
                                      <p:to>
                                        <p:strVal val="visible"/>
                                      </p:to>
                                    </p:set>
                                    <p:animEffect transition="in" filter="dissolve">
                                      <p:cBhvr>
                                        <p:cTn id="93" dur="500"/>
                                        <p:tgtEl>
                                          <p:spTgt spid="55342"/>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55300"/>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55307"/>
                                        </p:tgtEl>
                                        <p:attrNameLst>
                                          <p:attrName>style.visibility</p:attrName>
                                        </p:attrNameLst>
                                      </p:cBhvr>
                                      <p:to>
                                        <p:strVal val="visible"/>
                                      </p:to>
                                    </p:set>
                                    <p:animEffect transition="in" filter="dissolve">
                                      <p:cBhvr>
                                        <p:cTn id="102" dur="500"/>
                                        <p:tgtEl>
                                          <p:spTgt spid="55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p:bldP spid="55299" grpId="0" animBg="1"/>
      <p:bldP spid="55300" grpId="0" autoUpdateAnimBg="0"/>
      <p:bldP spid="55301" grpId="0" autoUpdateAnimBg="0"/>
      <p:bldP spid="55303" grpId="0" autoUpdateAnimBg="0"/>
      <p:bldP spid="55304" grpId="0" autoUpdateAnimBg="0"/>
      <p:bldP spid="55305" grpId="0" autoUpdateAnimBg="0"/>
      <p:bldP spid="55306" grpId="0" autoUpdateAnimBg="0"/>
      <p:bldP spid="55307" grpId="0" autoUpdateAnimBg="0"/>
      <p:bldP spid="55308" grpId="0" animBg="1"/>
      <p:bldP spid="55309" grpId="0" animBg="1"/>
      <p:bldP spid="55310" grpId="0" animBg="1"/>
      <p:bldP spid="55311" grpId="0" animBg="1"/>
      <p:bldP spid="55312" grpId="0" autoUpdateAnimBg="0"/>
      <p:bldP spid="55313" grpId="0" build="p" autoUpdateAnimBg="0"/>
      <p:bldP spid="55314" grpId="0" animBg="1"/>
      <p:bldP spid="55315" grpId="0" animBg="1"/>
      <p:bldP spid="55341" grpId="0" animBg="1"/>
      <p:bldP spid="5534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8" name="Group 2"/>
          <p:cNvGrpSpPr>
            <a:grpSpLocks/>
          </p:cNvGrpSpPr>
          <p:nvPr/>
        </p:nvGrpSpPr>
        <p:grpSpPr bwMode="auto">
          <a:xfrm>
            <a:off x="-342900" y="4025900"/>
            <a:ext cx="3033713" cy="647700"/>
            <a:chOff x="-204" y="2364"/>
            <a:chExt cx="1911" cy="408"/>
          </a:xfrm>
        </p:grpSpPr>
        <p:sp>
          <p:nvSpPr>
            <p:cNvPr id="60419" name="Text Box 3"/>
            <p:cNvSpPr txBox="1">
              <a:spLocks noChangeArrowheads="1"/>
            </p:cNvSpPr>
            <p:nvPr/>
          </p:nvSpPr>
          <p:spPr bwMode="auto">
            <a:xfrm>
              <a:off x="-204" y="2364"/>
              <a:ext cx="1182"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solidFill>
                    <a:srgbClr val="666699"/>
                  </a:solidFill>
                  <a:effectLst/>
                  <a:latin typeface="Comic Sans MS" pitchFamily="66" charset="0"/>
                </a:rPr>
                <a:t>Vertex</a:t>
              </a:r>
            </a:p>
          </p:txBody>
        </p:sp>
        <p:sp>
          <p:nvSpPr>
            <p:cNvPr id="60420" name="Line 4"/>
            <p:cNvSpPr>
              <a:spLocks noChangeShapeType="1"/>
            </p:cNvSpPr>
            <p:nvPr/>
          </p:nvSpPr>
          <p:spPr bwMode="auto">
            <a:xfrm>
              <a:off x="817" y="2649"/>
              <a:ext cx="890" cy="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60421" name="Text Box 5"/>
          <p:cNvSpPr txBox="1">
            <a:spLocks noChangeArrowheads="1"/>
          </p:cNvSpPr>
          <p:nvPr/>
        </p:nvSpPr>
        <p:spPr bwMode="auto">
          <a:xfrm>
            <a:off x="90488" y="542925"/>
            <a:ext cx="8915400" cy="2147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l">
              <a:spcBef>
                <a:spcPct val="0"/>
              </a:spcBef>
              <a:defRPr sz="2400">
                <a:solidFill>
                  <a:schemeClr val="tx1"/>
                </a:solidFill>
                <a:latin typeface="Times New Roman" pitchFamily="18" charset="0"/>
              </a:defRPr>
            </a:lvl1pPr>
            <a:lvl2pPr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90000"/>
              </a:lnSpc>
              <a:spcBef>
                <a:spcPct val="50000"/>
              </a:spcBef>
              <a:buFontTx/>
              <a:buBlip>
                <a:blip r:embed="rId2"/>
              </a:buBlip>
            </a:pPr>
            <a:r>
              <a:rPr lang="en-US" sz="3000">
                <a:effectLst/>
                <a:latin typeface="Comic Sans MS" pitchFamily="66" charset="0"/>
              </a:rPr>
              <a:t>Ellipse is the locus of a point which moves in a  plane so that the ratio of its distance from a </a:t>
            </a:r>
            <a:r>
              <a:rPr lang="en-US" sz="3000">
                <a:solidFill>
                  <a:srgbClr val="0000FF"/>
                </a:solidFill>
                <a:effectLst/>
                <a:latin typeface="Comic Sans MS" pitchFamily="66" charset="0"/>
              </a:rPr>
              <a:t>fixed point (focus)</a:t>
            </a:r>
            <a:r>
              <a:rPr lang="en-US" sz="3000">
                <a:effectLst/>
                <a:latin typeface="Comic Sans MS" pitchFamily="66" charset="0"/>
              </a:rPr>
              <a:t> and a </a:t>
            </a:r>
            <a:r>
              <a:rPr lang="en-US" sz="3000">
                <a:solidFill>
                  <a:srgbClr val="0000FF"/>
                </a:solidFill>
                <a:effectLst/>
                <a:latin typeface="Comic Sans MS" pitchFamily="66" charset="0"/>
              </a:rPr>
              <a:t>fixed straight line (Directrix)</a:t>
            </a:r>
            <a:r>
              <a:rPr lang="en-US" sz="3000">
                <a:effectLst/>
                <a:latin typeface="Comic Sans MS" pitchFamily="66" charset="0"/>
              </a:rPr>
              <a:t> is a constant and </a:t>
            </a:r>
            <a:r>
              <a:rPr lang="en-US" sz="3000">
                <a:solidFill>
                  <a:schemeClr val="accent2"/>
                </a:solidFill>
                <a:effectLst/>
                <a:latin typeface="Comic Sans MS" pitchFamily="66" charset="0"/>
              </a:rPr>
              <a:t>less than one. </a:t>
            </a:r>
          </a:p>
        </p:txBody>
      </p:sp>
      <p:sp>
        <p:nvSpPr>
          <p:cNvPr id="60422" name="Text Box 6"/>
          <p:cNvSpPr txBox="1">
            <a:spLocks noChangeArrowheads="1"/>
          </p:cNvSpPr>
          <p:nvPr/>
        </p:nvSpPr>
        <p:spPr bwMode="auto">
          <a:xfrm>
            <a:off x="3290888" y="30163"/>
            <a:ext cx="2590800" cy="579437"/>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FFFF00"/>
                </a:solidFill>
                <a:effectLst/>
                <a:latin typeface="Comic Sans MS" pitchFamily="66" charset="0"/>
              </a:rPr>
              <a:t>ELLIPSE</a:t>
            </a:r>
          </a:p>
        </p:txBody>
      </p:sp>
      <p:sp>
        <p:nvSpPr>
          <p:cNvPr id="60423" name="Freeform 7"/>
          <p:cNvSpPr>
            <a:spLocks/>
          </p:cNvSpPr>
          <p:nvPr/>
        </p:nvSpPr>
        <p:spPr bwMode="auto">
          <a:xfrm>
            <a:off x="3032125" y="3527425"/>
            <a:ext cx="466725" cy="1098550"/>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24" name="Freeform 8"/>
          <p:cNvSpPr>
            <a:spLocks/>
          </p:cNvSpPr>
          <p:nvPr/>
        </p:nvSpPr>
        <p:spPr bwMode="auto">
          <a:xfrm>
            <a:off x="1958975" y="3521075"/>
            <a:ext cx="1073150" cy="476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25" name="Freeform 9"/>
          <p:cNvSpPr>
            <a:spLocks/>
          </p:cNvSpPr>
          <p:nvPr/>
        </p:nvSpPr>
        <p:spPr bwMode="auto">
          <a:xfrm>
            <a:off x="2941638" y="4618038"/>
            <a:ext cx="550862" cy="871537"/>
          </a:xfrm>
          <a:custGeom>
            <a:avLst/>
            <a:gdLst>
              <a:gd name="T0" fmla="*/ 2464 w 2464"/>
              <a:gd name="T1" fmla="*/ 0 h 3029"/>
              <a:gd name="T2" fmla="*/ 0 w 2464"/>
              <a:gd name="T3" fmla="*/ 3029 h 3029"/>
              <a:gd name="T4" fmla="*/ 1 w 2464"/>
              <a:gd name="T5" fmla="*/ 3029 h 3029"/>
            </a:gdLst>
            <a:ahLst/>
            <a:cxnLst>
              <a:cxn ang="0">
                <a:pos x="T0" y="T1"/>
              </a:cxn>
              <a:cxn ang="0">
                <a:pos x="T2" y="T3"/>
              </a:cxn>
              <a:cxn ang="0">
                <a:pos x="T4" y="T5"/>
              </a:cxn>
            </a:cxnLst>
            <a:rect l="0" t="0" r="r" b="b"/>
            <a:pathLst>
              <a:path w="2464" h="3029">
                <a:moveTo>
                  <a:pt x="2464" y="0"/>
                </a:moveTo>
                <a:lnTo>
                  <a:pt x="0" y="3029"/>
                </a:lnTo>
                <a:lnTo>
                  <a:pt x="1" y="302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26" name="Freeform 10"/>
          <p:cNvSpPr>
            <a:spLocks/>
          </p:cNvSpPr>
          <p:nvPr/>
        </p:nvSpPr>
        <p:spPr bwMode="auto">
          <a:xfrm>
            <a:off x="1981200" y="5486400"/>
            <a:ext cx="984250" cy="4763"/>
          </a:xfrm>
          <a:custGeom>
            <a:avLst/>
            <a:gdLst>
              <a:gd name="T0" fmla="*/ 4163 w 4163"/>
              <a:gd name="T1" fmla="*/ 0 w 4163"/>
              <a:gd name="T2" fmla="*/ 1 w 4163"/>
            </a:gdLst>
            <a:ahLst/>
            <a:cxnLst>
              <a:cxn ang="0">
                <a:pos x="T0" y="0"/>
              </a:cxn>
              <a:cxn ang="0">
                <a:pos x="T1" y="0"/>
              </a:cxn>
              <a:cxn ang="0">
                <a:pos x="T2" y="0"/>
              </a:cxn>
            </a:cxnLst>
            <a:rect l="0" t="0" r="r" b="b"/>
            <a:pathLst>
              <a:path w="4163">
                <a:moveTo>
                  <a:pt x="4163"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27" name="Text Box 11"/>
          <p:cNvSpPr txBox="1">
            <a:spLocks noChangeArrowheads="1"/>
          </p:cNvSpPr>
          <p:nvPr/>
        </p:nvSpPr>
        <p:spPr bwMode="auto">
          <a:xfrm>
            <a:off x="1524000" y="3171825"/>
            <a:ext cx="2794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M</a:t>
            </a:r>
          </a:p>
        </p:txBody>
      </p:sp>
      <p:sp>
        <p:nvSpPr>
          <p:cNvPr id="60428" name="Text Box 12"/>
          <p:cNvSpPr txBox="1">
            <a:spLocks noChangeArrowheads="1"/>
          </p:cNvSpPr>
          <p:nvPr/>
        </p:nvSpPr>
        <p:spPr bwMode="auto">
          <a:xfrm>
            <a:off x="1524000" y="5176838"/>
            <a:ext cx="27940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N</a:t>
            </a:r>
          </a:p>
        </p:txBody>
      </p:sp>
      <p:sp>
        <p:nvSpPr>
          <p:cNvPr id="60429" name="Text Box 13"/>
          <p:cNvSpPr txBox="1">
            <a:spLocks noChangeArrowheads="1"/>
          </p:cNvSpPr>
          <p:nvPr/>
        </p:nvSpPr>
        <p:spPr bwMode="auto">
          <a:xfrm>
            <a:off x="2617788" y="5353050"/>
            <a:ext cx="4191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Q</a:t>
            </a:r>
          </a:p>
        </p:txBody>
      </p:sp>
      <p:sp>
        <p:nvSpPr>
          <p:cNvPr id="60430" name="Text Box 14"/>
          <p:cNvSpPr txBox="1">
            <a:spLocks noChangeArrowheads="1"/>
          </p:cNvSpPr>
          <p:nvPr/>
        </p:nvSpPr>
        <p:spPr bwMode="auto">
          <a:xfrm>
            <a:off x="2886075" y="2971800"/>
            <a:ext cx="4191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P</a:t>
            </a:r>
          </a:p>
        </p:txBody>
      </p:sp>
      <p:sp>
        <p:nvSpPr>
          <p:cNvPr id="60431" name="Freeform 15"/>
          <p:cNvSpPr>
            <a:spLocks/>
          </p:cNvSpPr>
          <p:nvPr/>
        </p:nvSpPr>
        <p:spPr bwMode="auto">
          <a:xfrm>
            <a:off x="1966913" y="2838450"/>
            <a:ext cx="0" cy="3562350"/>
          </a:xfrm>
          <a:custGeom>
            <a:avLst/>
            <a:gdLst>
              <a:gd name="T0" fmla="*/ 0 w 1"/>
              <a:gd name="T1" fmla="*/ 0 h 13175"/>
              <a:gd name="T2" fmla="*/ 0 w 1"/>
              <a:gd name="T3" fmla="*/ 13175 h 13175"/>
              <a:gd name="T4" fmla="*/ 1 w 1"/>
              <a:gd name="T5" fmla="*/ 13175 h 13175"/>
            </a:gdLst>
            <a:ahLst/>
            <a:cxnLst>
              <a:cxn ang="0">
                <a:pos x="T0" y="T1"/>
              </a:cxn>
              <a:cxn ang="0">
                <a:pos x="T2" y="T3"/>
              </a:cxn>
              <a:cxn ang="0">
                <a:pos x="T4" y="T5"/>
              </a:cxn>
            </a:cxnLst>
            <a:rect l="0" t="0" r="r" b="b"/>
            <a:pathLst>
              <a:path w="1" h="13175">
                <a:moveTo>
                  <a:pt x="0" y="0"/>
                </a:moveTo>
                <a:lnTo>
                  <a:pt x="0" y="13175"/>
                </a:lnTo>
                <a:lnTo>
                  <a:pt x="1" y="1317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32" name="Freeform 16"/>
          <p:cNvSpPr>
            <a:spLocks/>
          </p:cNvSpPr>
          <p:nvPr/>
        </p:nvSpPr>
        <p:spPr bwMode="auto">
          <a:xfrm>
            <a:off x="1966913" y="4621213"/>
            <a:ext cx="4460875" cy="1587"/>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33" name="Freeform 17"/>
          <p:cNvSpPr>
            <a:spLocks/>
          </p:cNvSpPr>
          <p:nvPr/>
        </p:nvSpPr>
        <p:spPr bwMode="auto">
          <a:xfrm rot="189019">
            <a:off x="2717800" y="2838450"/>
            <a:ext cx="1465263" cy="3386138"/>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8100" cmpd="sng">
            <a:solidFill>
              <a:srgbClr val="CC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0434" name="Text Box 18"/>
          <p:cNvSpPr txBox="1">
            <a:spLocks noChangeArrowheads="1"/>
          </p:cNvSpPr>
          <p:nvPr/>
        </p:nvSpPr>
        <p:spPr bwMode="auto">
          <a:xfrm>
            <a:off x="1563688" y="4349750"/>
            <a:ext cx="2794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C</a:t>
            </a:r>
          </a:p>
        </p:txBody>
      </p:sp>
      <p:sp>
        <p:nvSpPr>
          <p:cNvPr id="60435" name="Text Box 19"/>
          <p:cNvSpPr txBox="1">
            <a:spLocks noChangeArrowheads="1"/>
          </p:cNvSpPr>
          <p:nvPr/>
        </p:nvSpPr>
        <p:spPr bwMode="auto">
          <a:xfrm>
            <a:off x="3422650" y="4119563"/>
            <a:ext cx="27940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solidFill>
                  <a:srgbClr val="FF0000"/>
                </a:solidFill>
                <a:effectLst/>
                <a:latin typeface="Comic Sans MS" pitchFamily="66" charset="0"/>
              </a:rPr>
              <a:t>F</a:t>
            </a:r>
          </a:p>
        </p:txBody>
      </p:sp>
      <p:sp>
        <p:nvSpPr>
          <p:cNvPr id="60436" name="Text Box 20"/>
          <p:cNvSpPr txBox="1">
            <a:spLocks noChangeArrowheads="1"/>
          </p:cNvSpPr>
          <p:nvPr/>
        </p:nvSpPr>
        <p:spPr bwMode="auto">
          <a:xfrm>
            <a:off x="2662238" y="4462463"/>
            <a:ext cx="41910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V</a:t>
            </a:r>
          </a:p>
        </p:txBody>
      </p:sp>
      <p:grpSp>
        <p:nvGrpSpPr>
          <p:cNvPr id="60437" name="Group 21"/>
          <p:cNvGrpSpPr>
            <a:grpSpLocks/>
          </p:cNvGrpSpPr>
          <p:nvPr/>
        </p:nvGrpSpPr>
        <p:grpSpPr bwMode="auto">
          <a:xfrm>
            <a:off x="5229225" y="3187700"/>
            <a:ext cx="2466975" cy="1397000"/>
            <a:chOff x="3888" y="1968"/>
            <a:chExt cx="1296" cy="960"/>
          </a:xfrm>
        </p:grpSpPr>
        <p:sp>
          <p:nvSpPr>
            <p:cNvPr id="60438" name="Line 22"/>
            <p:cNvSpPr>
              <a:spLocks noChangeShapeType="1"/>
            </p:cNvSpPr>
            <p:nvPr/>
          </p:nvSpPr>
          <p:spPr bwMode="auto">
            <a:xfrm flipH="1">
              <a:off x="3888" y="2160"/>
              <a:ext cx="816" cy="7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0439" name="Text Box 23"/>
            <p:cNvSpPr txBox="1">
              <a:spLocks noChangeArrowheads="1"/>
            </p:cNvSpPr>
            <p:nvPr/>
          </p:nvSpPr>
          <p:spPr bwMode="auto">
            <a:xfrm>
              <a:off x="4656" y="1968"/>
              <a:ext cx="528" cy="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solidFill>
                    <a:srgbClr val="666699"/>
                  </a:solidFill>
                  <a:effectLst/>
                  <a:latin typeface="Comic Sans MS" pitchFamily="66" charset="0"/>
                </a:rPr>
                <a:t>Axis</a:t>
              </a:r>
            </a:p>
          </p:txBody>
        </p:sp>
      </p:grpSp>
      <p:grpSp>
        <p:nvGrpSpPr>
          <p:cNvPr id="60440" name="Group 24"/>
          <p:cNvGrpSpPr>
            <a:grpSpLocks/>
          </p:cNvGrpSpPr>
          <p:nvPr/>
        </p:nvGrpSpPr>
        <p:grpSpPr bwMode="auto">
          <a:xfrm>
            <a:off x="3506788" y="4654550"/>
            <a:ext cx="1660525" cy="787400"/>
            <a:chOff x="2544" y="2976"/>
            <a:chExt cx="768" cy="541"/>
          </a:xfrm>
        </p:grpSpPr>
        <p:sp>
          <p:nvSpPr>
            <p:cNvPr id="60441" name="Text Box 25"/>
            <p:cNvSpPr txBox="1">
              <a:spLocks noChangeArrowheads="1"/>
            </p:cNvSpPr>
            <p:nvPr/>
          </p:nvSpPr>
          <p:spPr bwMode="auto">
            <a:xfrm>
              <a:off x="2784" y="3072"/>
              <a:ext cx="528" cy="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solidFill>
                    <a:srgbClr val="FF0000"/>
                  </a:solidFill>
                  <a:effectLst/>
                  <a:latin typeface="Comic Sans MS" pitchFamily="66" charset="0"/>
                </a:rPr>
                <a:t>Focus</a:t>
              </a:r>
            </a:p>
          </p:txBody>
        </p:sp>
        <p:sp>
          <p:nvSpPr>
            <p:cNvPr id="60442" name="Line 26"/>
            <p:cNvSpPr>
              <a:spLocks noChangeShapeType="1"/>
            </p:cNvSpPr>
            <p:nvPr/>
          </p:nvSpPr>
          <p:spPr bwMode="auto">
            <a:xfrm flipH="1" flipV="1">
              <a:off x="2544" y="2976"/>
              <a:ext cx="33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60443" name="Group 27"/>
          <p:cNvGrpSpPr>
            <a:grpSpLocks/>
          </p:cNvGrpSpPr>
          <p:nvPr/>
        </p:nvGrpSpPr>
        <p:grpSpPr bwMode="auto">
          <a:xfrm>
            <a:off x="4122738" y="2838450"/>
            <a:ext cx="1955800" cy="647700"/>
            <a:chOff x="2928" y="1728"/>
            <a:chExt cx="1344" cy="445"/>
          </a:xfrm>
        </p:grpSpPr>
        <p:sp>
          <p:nvSpPr>
            <p:cNvPr id="60444" name="Text Box 28"/>
            <p:cNvSpPr txBox="1">
              <a:spLocks noChangeArrowheads="1"/>
            </p:cNvSpPr>
            <p:nvPr/>
          </p:nvSpPr>
          <p:spPr bwMode="auto">
            <a:xfrm>
              <a:off x="3312" y="1728"/>
              <a:ext cx="960" cy="4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solidFill>
                    <a:srgbClr val="666699"/>
                  </a:solidFill>
                  <a:effectLst/>
                  <a:latin typeface="Comic Sans MS" pitchFamily="66" charset="0"/>
                </a:rPr>
                <a:t>Ellipse</a:t>
              </a:r>
            </a:p>
          </p:txBody>
        </p:sp>
        <p:sp>
          <p:nvSpPr>
            <p:cNvPr id="60445" name="Line 29"/>
            <p:cNvSpPr>
              <a:spLocks noChangeShapeType="1"/>
            </p:cNvSpPr>
            <p:nvPr/>
          </p:nvSpPr>
          <p:spPr bwMode="auto">
            <a:xfrm flipH="1" flipV="1">
              <a:off x="2928" y="1776"/>
              <a:ext cx="480"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60446" name="Text Box 30"/>
          <p:cNvSpPr txBox="1">
            <a:spLocks noChangeArrowheads="1"/>
          </p:cNvSpPr>
          <p:nvPr/>
        </p:nvSpPr>
        <p:spPr bwMode="auto">
          <a:xfrm>
            <a:off x="-52388" y="3430588"/>
            <a:ext cx="1768476"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solidFill>
                  <a:srgbClr val="666699"/>
                </a:solidFill>
                <a:effectLst/>
                <a:latin typeface="Comic Sans MS" pitchFamily="66" charset="0"/>
              </a:rPr>
              <a:t>Directrix</a:t>
            </a:r>
          </a:p>
        </p:txBody>
      </p:sp>
      <p:sp>
        <p:nvSpPr>
          <p:cNvPr id="60447" name="Line 31"/>
          <p:cNvSpPr>
            <a:spLocks noChangeShapeType="1"/>
          </p:cNvSpPr>
          <p:nvPr/>
        </p:nvSpPr>
        <p:spPr bwMode="auto">
          <a:xfrm>
            <a:off x="1533525" y="3779838"/>
            <a:ext cx="430213" cy="365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0448" name="Text Box 32"/>
          <p:cNvSpPr txBox="1">
            <a:spLocks noChangeArrowheads="1"/>
          </p:cNvSpPr>
          <p:nvPr/>
        </p:nvSpPr>
        <p:spPr bwMode="auto">
          <a:xfrm>
            <a:off x="5138738" y="4770438"/>
            <a:ext cx="4038600" cy="163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spcBef>
                <a:spcPct val="0"/>
              </a:spcBef>
              <a:buFontTx/>
              <a:buNone/>
            </a:pPr>
            <a:r>
              <a:rPr lang="en-US" sz="2800">
                <a:solidFill>
                  <a:schemeClr val="tx2"/>
                </a:solidFill>
                <a:effectLst/>
                <a:latin typeface="Comic Sans MS" pitchFamily="66" charset="0"/>
              </a:rPr>
              <a:t>Eccentricity</a:t>
            </a:r>
            <a:r>
              <a:rPr lang="en-US" sz="2800">
                <a:solidFill>
                  <a:schemeClr val="tx1"/>
                </a:solidFill>
                <a:effectLst/>
                <a:latin typeface="Comic Sans MS" pitchFamily="66" charset="0"/>
              </a:rPr>
              <a:t>=PF/PM 		        = QF/QN </a:t>
            </a:r>
          </a:p>
          <a:p>
            <a:pPr>
              <a:lnSpc>
                <a:spcPct val="120000"/>
              </a:lnSpc>
              <a:spcBef>
                <a:spcPct val="0"/>
              </a:spcBef>
              <a:buFontTx/>
              <a:buNone/>
            </a:pPr>
            <a:r>
              <a:rPr lang="en-US" sz="2800">
                <a:solidFill>
                  <a:schemeClr val="tx1"/>
                </a:solidFill>
                <a:effectLst/>
                <a:latin typeface="Comic Sans MS" pitchFamily="66" charset="0"/>
              </a:rPr>
              <a:t>	       	</a:t>
            </a:r>
            <a:r>
              <a:rPr lang="en-US" sz="2800">
                <a:solidFill>
                  <a:srgbClr val="0000FF"/>
                </a:solidFill>
                <a:effectLst/>
                <a:latin typeface="Comic Sans MS" pitchFamily="66" charset="0"/>
              </a:rPr>
              <a:t>&lt; 1.</a:t>
            </a:r>
          </a:p>
        </p:txBody>
      </p:sp>
      <p:sp>
        <p:nvSpPr>
          <p:cNvPr id="60449" name="AutoShape 33">
            <a:hlinkClick r:id="" action="ppaction://hlinkshowjump?jump=nextslide" highlightClick="1"/>
          </p:cNvPr>
          <p:cNvSpPr>
            <a:spLocks noChangeArrowheads="1"/>
          </p:cNvSpPr>
          <p:nvPr/>
        </p:nvSpPr>
        <p:spPr bwMode="auto">
          <a:xfrm>
            <a:off x="7977188" y="65532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0450" name="AutoShape 34">
            <a:hlinkClick r:id="" action="ppaction://hlinkshowjump?jump=previousslide" highlightClick="1"/>
          </p:cNvPr>
          <p:cNvSpPr>
            <a:spLocks noChangeArrowheads="1"/>
          </p:cNvSpPr>
          <p:nvPr/>
        </p:nvSpPr>
        <p:spPr bwMode="auto">
          <a:xfrm>
            <a:off x="7272338" y="655320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0451" name="Oval 35"/>
          <p:cNvSpPr>
            <a:spLocks noChangeArrowheads="1"/>
          </p:cNvSpPr>
          <p:nvPr/>
        </p:nvSpPr>
        <p:spPr bwMode="auto">
          <a:xfrm>
            <a:off x="3429000" y="45339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0452" name="Oval 36"/>
          <p:cNvSpPr>
            <a:spLocks noChangeArrowheads="1"/>
          </p:cNvSpPr>
          <p:nvPr/>
        </p:nvSpPr>
        <p:spPr bwMode="auto">
          <a:xfrm>
            <a:off x="2667000" y="453390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0453" name="Oval 37"/>
          <p:cNvSpPr>
            <a:spLocks noChangeArrowheads="1"/>
          </p:cNvSpPr>
          <p:nvPr/>
        </p:nvSpPr>
        <p:spPr bwMode="auto">
          <a:xfrm>
            <a:off x="2971800" y="3448050"/>
            <a:ext cx="127000" cy="133350"/>
          </a:xfrm>
          <a:prstGeom prst="ellipse">
            <a:avLst/>
          </a:prstGeom>
          <a:solidFill>
            <a:srgbClr val="000000"/>
          </a:soli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0454" name="Oval 38"/>
          <p:cNvSpPr>
            <a:spLocks noChangeArrowheads="1"/>
          </p:cNvSpPr>
          <p:nvPr/>
        </p:nvSpPr>
        <p:spPr bwMode="auto">
          <a:xfrm>
            <a:off x="2876550" y="5391150"/>
            <a:ext cx="127000" cy="133350"/>
          </a:xfrm>
          <a:prstGeom prst="ellipse">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60457" name="Group 41"/>
          <p:cNvGrpSpPr>
            <a:grpSpLocks/>
          </p:cNvGrpSpPr>
          <p:nvPr/>
        </p:nvGrpSpPr>
        <p:grpSpPr bwMode="auto">
          <a:xfrm>
            <a:off x="1962150" y="3313113"/>
            <a:ext cx="266700" cy="193675"/>
            <a:chOff x="57" y="3755"/>
            <a:chExt cx="183" cy="166"/>
          </a:xfrm>
        </p:grpSpPr>
        <p:sp>
          <p:nvSpPr>
            <p:cNvPr id="60455" name="Line 39"/>
            <p:cNvSpPr>
              <a:spLocks noChangeShapeType="1"/>
            </p:cNvSpPr>
            <p:nvPr/>
          </p:nvSpPr>
          <p:spPr bwMode="auto">
            <a:xfrm>
              <a:off x="57" y="3755"/>
              <a:ext cx="183"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0456" name="Line 40"/>
            <p:cNvSpPr>
              <a:spLocks noChangeShapeType="1"/>
            </p:cNvSpPr>
            <p:nvPr/>
          </p:nvSpPr>
          <p:spPr bwMode="auto">
            <a:xfrm>
              <a:off x="240" y="3755"/>
              <a:ext cx="0" cy="16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60458" name="Group 42"/>
          <p:cNvGrpSpPr>
            <a:grpSpLocks/>
          </p:cNvGrpSpPr>
          <p:nvPr/>
        </p:nvGrpSpPr>
        <p:grpSpPr bwMode="auto">
          <a:xfrm flipV="1">
            <a:off x="1955800" y="5500688"/>
            <a:ext cx="230188" cy="176212"/>
            <a:chOff x="57" y="3755"/>
            <a:chExt cx="183" cy="166"/>
          </a:xfrm>
        </p:grpSpPr>
        <p:sp>
          <p:nvSpPr>
            <p:cNvPr id="60459" name="Line 43"/>
            <p:cNvSpPr>
              <a:spLocks noChangeShapeType="1"/>
            </p:cNvSpPr>
            <p:nvPr/>
          </p:nvSpPr>
          <p:spPr bwMode="auto">
            <a:xfrm>
              <a:off x="57" y="3755"/>
              <a:ext cx="183"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0460" name="Line 44"/>
            <p:cNvSpPr>
              <a:spLocks noChangeShapeType="1"/>
            </p:cNvSpPr>
            <p:nvPr/>
          </p:nvSpPr>
          <p:spPr bwMode="auto">
            <a:xfrm>
              <a:off x="240" y="3755"/>
              <a:ext cx="0" cy="16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22"/>
                                        </p:tgtEl>
                                        <p:attrNameLst>
                                          <p:attrName>style.visibility</p:attrName>
                                        </p:attrNameLst>
                                      </p:cBhvr>
                                      <p:to>
                                        <p:strVal val="visible"/>
                                      </p:to>
                                    </p:set>
                                    <p:animEffect transition="in" filter="dissolve">
                                      <p:cBhvr>
                                        <p:cTn id="7" dur="500"/>
                                        <p:tgtEl>
                                          <p:spTgt spid="6042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0450"/>
                                        </p:tgtEl>
                                        <p:attrNameLst>
                                          <p:attrName>style.visibility</p:attrName>
                                        </p:attrNameLst>
                                      </p:cBhvr>
                                      <p:to>
                                        <p:strVal val="visible"/>
                                      </p:to>
                                    </p:set>
                                    <p:animEffect transition="in" filter="dissolve">
                                      <p:cBhvr>
                                        <p:cTn id="12" dur="500"/>
                                        <p:tgtEl>
                                          <p:spTgt spid="6045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449"/>
                                        </p:tgtEl>
                                        <p:attrNameLst>
                                          <p:attrName>style.visibility</p:attrName>
                                        </p:attrNameLst>
                                      </p:cBhvr>
                                      <p:to>
                                        <p:strVal val="visible"/>
                                      </p:to>
                                    </p:set>
                                    <p:animEffect transition="in" filter="dissolve">
                                      <p:cBhvr>
                                        <p:cTn id="17" dur="500"/>
                                        <p:tgtEl>
                                          <p:spTgt spid="6044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0452"/>
                                        </p:tgtEl>
                                        <p:attrNameLst>
                                          <p:attrName>style.visibility</p:attrName>
                                        </p:attrNameLst>
                                      </p:cBhvr>
                                      <p:to>
                                        <p:strVal val="visible"/>
                                      </p:to>
                                    </p:set>
                                    <p:animEffect transition="in" filter="dissolve">
                                      <p:cBhvr>
                                        <p:cTn id="22" dur="500"/>
                                        <p:tgtEl>
                                          <p:spTgt spid="6045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60421"/>
                                        </p:tgtEl>
                                        <p:attrNameLst>
                                          <p:attrName>style.visibility</p:attrName>
                                        </p:attrNameLst>
                                      </p:cBhvr>
                                      <p:to>
                                        <p:strVal val="visible"/>
                                      </p:to>
                                    </p:set>
                                    <p:anim calcmode="lin" valueType="num">
                                      <p:cBhvr additive="base">
                                        <p:cTn id="27" dur="500" fill="hold"/>
                                        <p:tgtEl>
                                          <p:spTgt spid="60421"/>
                                        </p:tgtEl>
                                        <p:attrNameLst>
                                          <p:attrName>ppt_x</p:attrName>
                                        </p:attrNameLst>
                                      </p:cBhvr>
                                      <p:tavLst>
                                        <p:tav tm="0">
                                          <p:val>
                                            <p:strVal val="0-#ppt_w/2"/>
                                          </p:val>
                                        </p:tav>
                                        <p:tav tm="100000">
                                          <p:val>
                                            <p:strVal val="#ppt_x"/>
                                          </p:val>
                                        </p:tav>
                                      </p:tavLst>
                                    </p:anim>
                                    <p:anim calcmode="lin" valueType="num">
                                      <p:cBhvr additive="base">
                                        <p:cTn id="28" dur="500" fill="hold"/>
                                        <p:tgtEl>
                                          <p:spTgt spid="60421"/>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60453"/>
                                        </p:tgtEl>
                                        <p:attrNameLst>
                                          <p:attrName>style.visibility</p:attrName>
                                        </p:attrNameLst>
                                      </p:cBhvr>
                                      <p:to>
                                        <p:strVal val="visible"/>
                                      </p:to>
                                    </p:set>
                                    <p:animEffect transition="in" filter="dissolve">
                                      <p:cBhvr>
                                        <p:cTn id="33" dur="500"/>
                                        <p:tgtEl>
                                          <p:spTgt spid="60453"/>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499"/>
                                          </p:stCondLst>
                                        </p:cTn>
                                        <p:tgtEl>
                                          <p:spTgt spid="60430"/>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6" fill="hold" grpId="0" nodeType="clickEffect">
                                  <p:stCondLst>
                                    <p:cond delay="0"/>
                                  </p:stCondLst>
                                  <p:childTnLst>
                                    <p:set>
                                      <p:cBhvr>
                                        <p:cTn id="41" dur="1" fill="hold">
                                          <p:stCondLst>
                                            <p:cond delay="0"/>
                                          </p:stCondLst>
                                        </p:cTn>
                                        <p:tgtEl>
                                          <p:spTgt spid="60423"/>
                                        </p:tgtEl>
                                        <p:attrNameLst>
                                          <p:attrName>style.visibility</p:attrName>
                                        </p:attrNameLst>
                                      </p:cBhvr>
                                      <p:to>
                                        <p:strVal val="visible"/>
                                      </p:to>
                                    </p:set>
                                    <p:animEffect transition="in" filter="strips(downRight)">
                                      <p:cBhvr>
                                        <p:cTn id="42" dur="500"/>
                                        <p:tgtEl>
                                          <p:spTgt spid="6042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6042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60454"/>
                                        </p:tgtEl>
                                        <p:attrNameLst>
                                          <p:attrName>style.visibility</p:attrName>
                                        </p:attrNameLst>
                                      </p:cBhvr>
                                      <p:to>
                                        <p:strVal val="visible"/>
                                      </p:to>
                                    </p:set>
                                    <p:animEffect transition="in" filter="dissolve">
                                      <p:cBhvr>
                                        <p:cTn id="51" dur="500"/>
                                        <p:tgtEl>
                                          <p:spTgt spid="60454"/>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7" presetClass="entr" presetSubtype="2" fill="hold" grpId="0" nodeType="clickEffect">
                                  <p:stCondLst>
                                    <p:cond delay="0"/>
                                  </p:stCondLst>
                                  <p:childTnLst>
                                    <p:set>
                                      <p:cBhvr>
                                        <p:cTn id="55" dur="1" fill="hold">
                                          <p:stCondLst>
                                            <p:cond delay="0"/>
                                          </p:stCondLst>
                                        </p:cTn>
                                        <p:tgtEl>
                                          <p:spTgt spid="60424"/>
                                        </p:tgtEl>
                                        <p:attrNameLst>
                                          <p:attrName>style.visibility</p:attrName>
                                        </p:attrNameLst>
                                      </p:cBhvr>
                                      <p:to>
                                        <p:strVal val="visible"/>
                                      </p:to>
                                    </p:set>
                                    <p:anim calcmode="lin" valueType="num">
                                      <p:cBhvr>
                                        <p:cTn id="56" dur="500" fill="hold"/>
                                        <p:tgtEl>
                                          <p:spTgt spid="60424"/>
                                        </p:tgtEl>
                                        <p:attrNameLst>
                                          <p:attrName>ppt_x</p:attrName>
                                        </p:attrNameLst>
                                      </p:cBhvr>
                                      <p:tavLst>
                                        <p:tav tm="0">
                                          <p:val>
                                            <p:strVal val="#ppt_x+#ppt_w/2"/>
                                          </p:val>
                                        </p:tav>
                                        <p:tav tm="100000">
                                          <p:val>
                                            <p:strVal val="#ppt_x"/>
                                          </p:val>
                                        </p:tav>
                                      </p:tavLst>
                                    </p:anim>
                                    <p:anim calcmode="lin" valueType="num">
                                      <p:cBhvr>
                                        <p:cTn id="57" dur="500" fill="hold"/>
                                        <p:tgtEl>
                                          <p:spTgt spid="60424"/>
                                        </p:tgtEl>
                                        <p:attrNameLst>
                                          <p:attrName>ppt_y</p:attrName>
                                        </p:attrNameLst>
                                      </p:cBhvr>
                                      <p:tavLst>
                                        <p:tav tm="0">
                                          <p:val>
                                            <p:strVal val="#ppt_y"/>
                                          </p:val>
                                        </p:tav>
                                        <p:tav tm="100000">
                                          <p:val>
                                            <p:strVal val="#ppt_y"/>
                                          </p:val>
                                        </p:tav>
                                      </p:tavLst>
                                    </p:anim>
                                    <p:anim calcmode="lin" valueType="num">
                                      <p:cBhvr>
                                        <p:cTn id="58" dur="500" fill="hold"/>
                                        <p:tgtEl>
                                          <p:spTgt spid="60424"/>
                                        </p:tgtEl>
                                        <p:attrNameLst>
                                          <p:attrName>ppt_w</p:attrName>
                                        </p:attrNameLst>
                                      </p:cBhvr>
                                      <p:tavLst>
                                        <p:tav tm="0">
                                          <p:val>
                                            <p:fltVal val="0"/>
                                          </p:val>
                                        </p:tav>
                                        <p:tav tm="100000">
                                          <p:val>
                                            <p:strVal val="#ppt_w"/>
                                          </p:val>
                                        </p:tav>
                                      </p:tavLst>
                                    </p:anim>
                                    <p:anim calcmode="lin" valueType="num">
                                      <p:cBhvr>
                                        <p:cTn id="59" dur="500" fill="hold"/>
                                        <p:tgtEl>
                                          <p:spTgt spid="60424"/>
                                        </p:tgtEl>
                                        <p:attrNameLst>
                                          <p:attrName>ppt_h</p:attrName>
                                        </p:attrNameLst>
                                      </p:cBhvr>
                                      <p:tavLst>
                                        <p:tav tm="0">
                                          <p:val>
                                            <p:strVal val="#ppt_h"/>
                                          </p:val>
                                        </p:tav>
                                        <p:tav tm="100000">
                                          <p:val>
                                            <p:strVal val="#ppt_h"/>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60429"/>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8" presetClass="entr" presetSubtype="3" fill="hold" grpId="0" nodeType="clickEffect">
                                  <p:stCondLst>
                                    <p:cond delay="0"/>
                                  </p:stCondLst>
                                  <p:childTnLst>
                                    <p:set>
                                      <p:cBhvr>
                                        <p:cTn id="67" dur="1" fill="hold">
                                          <p:stCondLst>
                                            <p:cond delay="0"/>
                                          </p:stCondLst>
                                        </p:cTn>
                                        <p:tgtEl>
                                          <p:spTgt spid="60425"/>
                                        </p:tgtEl>
                                        <p:attrNameLst>
                                          <p:attrName>style.visibility</p:attrName>
                                        </p:attrNameLst>
                                      </p:cBhvr>
                                      <p:to>
                                        <p:strVal val="visible"/>
                                      </p:to>
                                    </p:set>
                                    <p:animEffect transition="in" filter="strips(upRight)">
                                      <p:cBhvr>
                                        <p:cTn id="68" dur="500"/>
                                        <p:tgtEl>
                                          <p:spTgt spid="60425"/>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499"/>
                                          </p:stCondLst>
                                        </p:cTn>
                                        <p:tgtEl>
                                          <p:spTgt spid="60428"/>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7" presetClass="entr" presetSubtype="2" fill="hold" grpId="0" nodeType="clickEffect">
                                  <p:stCondLst>
                                    <p:cond delay="0"/>
                                  </p:stCondLst>
                                  <p:childTnLst>
                                    <p:set>
                                      <p:cBhvr>
                                        <p:cTn id="76" dur="1" fill="hold">
                                          <p:stCondLst>
                                            <p:cond delay="0"/>
                                          </p:stCondLst>
                                        </p:cTn>
                                        <p:tgtEl>
                                          <p:spTgt spid="60426"/>
                                        </p:tgtEl>
                                        <p:attrNameLst>
                                          <p:attrName>style.visibility</p:attrName>
                                        </p:attrNameLst>
                                      </p:cBhvr>
                                      <p:to>
                                        <p:strVal val="visible"/>
                                      </p:to>
                                    </p:set>
                                    <p:anim calcmode="lin" valueType="num">
                                      <p:cBhvr>
                                        <p:cTn id="77" dur="500" fill="hold"/>
                                        <p:tgtEl>
                                          <p:spTgt spid="60426"/>
                                        </p:tgtEl>
                                        <p:attrNameLst>
                                          <p:attrName>ppt_x</p:attrName>
                                        </p:attrNameLst>
                                      </p:cBhvr>
                                      <p:tavLst>
                                        <p:tav tm="0">
                                          <p:val>
                                            <p:strVal val="#ppt_x+#ppt_w/2"/>
                                          </p:val>
                                        </p:tav>
                                        <p:tav tm="100000">
                                          <p:val>
                                            <p:strVal val="#ppt_x"/>
                                          </p:val>
                                        </p:tav>
                                      </p:tavLst>
                                    </p:anim>
                                    <p:anim calcmode="lin" valueType="num">
                                      <p:cBhvr>
                                        <p:cTn id="78" dur="500" fill="hold"/>
                                        <p:tgtEl>
                                          <p:spTgt spid="60426"/>
                                        </p:tgtEl>
                                        <p:attrNameLst>
                                          <p:attrName>ppt_y</p:attrName>
                                        </p:attrNameLst>
                                      </p:cBhvr>
                                      <p:tavLst>
                                        <p:tav tm="0">
                                          <p:val>
                                            <p:strVal val="#ppt_y"/>
                                          </p:val>
                                        </p:tav>
                                        <p:tav tm="100000">
                                          <p:val>
                                            <p:strVal val="#ppt_y"/>
                                          </p:val>
                                        </p:tav>
                                      </p:tavLst>
                                    </p:anim>
                                    <p:anim calcmode="lin" valueType="num">
                                      <p:cBhvr>
                                        <p:cTn id="79" dur="500" fill="hold"/>
                                        <p:tgtEl>
                                          <p:spTgt spid="60426"/>
                                        </p:tgtEl>
                                        <p:attrNameLst>
                                          <p:attrName>ppt_w</p:attrName>
                                        </p:attrNameLst>
                                      </p:cBhvr>
                                      <p:tavLst>
                                        <p:tav tm="0">
                                          <p:val>
                                            <p:fltVal val="0"/>
                                          </p:val>
                                        </p:tav>
                                        <p:tav tm="100000">
                                          <p:val>
                                            <p:strVal val="#ppt_w"/>
                                          </p:val>
                                        </p:tav>
                                      </p:tavLst>
                                    </p:anim>
                                    <p:anim calcmode="lin" valueType="num">
                                      <p:cBhvr>
                                        <p:cTn id="80" dur="500" fill="hold"/>
                                        <p:tgtEl>
                                          <p:spTgt spid="60426"/>
                                        </p:tgtEl>
                                        <p:attrNameLst>
                                          <p:attrName>ppt_h</p:attrName>
                                        </p:attrNameLst>
                                      </p:cBhvr>
                                      <p:tavLst>
                                        <p:tav tm="0">
                                          <p:val>
                                            <p:strVal val="#ppt_h"/>
                                          </p:val>
                                        </p:tav>
                                        <p:tav tm="100000">
                                          <p:val>
                                            <p:strVal val="#ppt_h"/>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60448"/>
                                        </p:tgtEl>
                                        <p:attrNameLst>
                                          <p:attrName>style.visibility</p:attrName>
                                        </p:attrNameLst>
                                      </p:cBhvr>
                                      <p:to>
                                        <p:strVal val="visible"/>
                                      </p:to>
                                    </p:set>
                                    <p:anim calcmode="lin" valueType="num">
                                      <p:cBhvr additive="base">
                                        <p:cTn id="85" dur="500" fill="hold"/>
                                        <p:tgtEl>
                                          <p:spTgt spid="60448"/>
                                        </p:tgtEl>
                                        <p:attrNameLst>
                                          <p:attrName>ppt_x</p:attrName>
                                        </p:attrNameLst>
                                      </p:cBhvr>
                                      <p:tavLst>
                                        <p:tav tm="0">
                                          <p:val>
                                            <p:strVal val="0-#ppt_w/2"/>
                                          </p:val>
                                        </p:tav>
                                        <p:tav tm="100000">
                                          <p:val>
                                            <p:strVal val="#ppt_x"/>
                                          </p:val>
                                        </p:tav>
                                      </p:tavLst>
                                    </p:anim>
                                    <p:anim calcmode="lin" valueType="num">
                                      <p:cBhvr additive="base">
                                        <p:cTn id="86" dur="500" fill="hold"/>
                                        <p:tgtEl>
                                          <p:spTgt spid="60448"/>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60451"/>
                                        </p:tgtEl>
                                        <p:attrNameLst>
                                          <p:attrName>style.visibility</p:attrName>
                                        </p:attrNameLst>
                                      </p:cBhvr>
                                      <p:to>
                                        <p:strVal val="visible"/>
                                      </p:to>
                                    </p:set>
                                    <p:animEffect transition="in" filter="dissolve">
                                      <p:cBhvr>
                                        <p:cTn id="91" dur="500"/>
                                        <p:tgtEl>
                                          <p:spTgt spid="60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utoUpdateAnimBg="0"/>
      <p:bldP spid="60422" grpId="0" animBg="1" autoUpdateAnimBg="0"/>
      <p:bldP spid="60423" grpId="0" animBg="1"/>
      <p:bldP spid="60424" grpId="0" animBg="1"/>
      <p:bldP spid="60425" grpId="0" animBg="1"/>
      <p:bldP spid="60426" grpId="0" animBg="1"/>
      <p:bldP spid="60427" grpId="0" autoUpdateAnimBg="0"/>
      <p:bldP spid="60428" grpId="0" autoUpdateAnimBg="0"/>
      <p:bldP spid="60429" grpId="0" autoUpdateAnimBg="0"/>
      <p:bldP spid="60430" grpId="0" autoUpdateAnimBg="0"/>
      <p:bldP spid="60448" grpId="0" autoUpdateAnimBg="0"/>
      <p:bldP spid="60449" grpId="0" animBg="1" autoUpdateAnimBg="0"/>
      <p:bldP spid="60450" grpId="0" animBg="1"/>
      <p:bldP spid="60451" grpId="0" animBg="1"/>
      <p:bldP spid="60452" grpId="0" animBg="1"/>
      <p:bldP spid="60453" grpId="0" animBg="1"/>
      <p:bldP spid="6045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2"/>
          <p:cNvSpPr txBox="1">
            <a:spLocks noChangeArrowheads="1"/>
          </p:cNvSpPr>
          <p:nvPr/>
        </p:nvSpPr>
        <p:spPr bwMode="auto">
          <a:xfrm>
            <a:off x="125413" y="614363"/>
            <a:ext cx="8888412" cy="237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l">
              <a:spcBef>
                <a:spcPct val="0"/>
              </a:spcBef>
              <a:defRPr sz="2400">
                <a:solidFill>
                  <a:schemeClr val="tx1"/>
                </a:solidFill>
                <a:latin typeface="Times New Roman" pitchFamily="18" charset="0"/>
              </a:defRPr>
            </a:lvl1pPr>
            <a:lvl2pPr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3000" b="0">
                <a:effectLst/>
                <a:latin typeface="Comic Sans MS" pitchFamily="66" charset="0"/>
              </a:rPr>
              <a:t>Ellipse is the locus of a point, which moves in a plane so that the sum of its distance from two fixed points, called focal points or foci, is a constant. The </a:t>
            </a:r>
            <a:r>
              <a:rPr lang="en-US" sz="3000">
                <a:solidFill>
                  <a:srgbClr val="FF0000"/>
                </a:solidFill>
                <a:effectLst/>
                <a:latin typeface="Comic Sans MS" pitchFamily="66" charset="0"/>
              </a:rPr>
              <a:t>sum of distances</a:t>
            </a:r>
            <a:r>
              <a:rPr lang="en-US" sz="3000" b="0">
                <a:effectLst/>
                <a:latin typeface="Comic Sans MS" pitchFamily="66" charset="0"/>
              </a:rPr>
              <a:t> is equal to the </a:t>
            </a:r>
            <a:r>
              <a:rPr lang="en-US" sz="3000">
                <a:solidFill>
                  <a:srgbClr val="FF0000"/>
                </a:solidFill>
                <a:effectLst/>
                <a:latin typeface="Comic Sans MS" pitchFamily="66" charset="0"/>
              </a:rPr>
              <a:t>major axis</a:t>
            </a:r>
            <a:r>
              <a:rPr lang="en-US" sz="3000" b="0">
                <a:effectLst/>
                <a:latin typeface="Comic Sans MS" pitchFamily="66" charset="0"/>
              </a:rPr>
              <a:t> of the ellipse.</a:t>
            </a:r>
          </a:p>
        </p:txBody>
      </p:sp>
      <p:sp>
        <p:nvSpPr>
          <p:cNvPr id="61443" name="Text Box 3"/>
          <p:cNvSpPr txBox="1">
            <a:spLocks noChangeArrowheads="1"/>
          </p:cNvSpPr>
          <p:nvPr/>
        </p:nvSpPr>
        <p:spPr bwMode="auto">
          <a:xfrm>
            <a:off x="3325813" y="53975"/>
            <a:ext cx="2590800" cy="64135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ELLIPSE</a:t>
            </a:r>
          </a:p>
        </p:txBody>
      </p:sp>
      <p:sp>
        <p:nvSpPr>
          <p:cNvPr id="61444" name="AutoShape 4">
            <a:hlinkClick r:id="" action="ppaction://hlinkshowjump?jump=nextslide" highlightClick="1"/>
          </p:cNvPr>
          <p:cNvSpPr>
            <a:spLocks noChangeArrowheads="1"/>
          </p:cNvSpPr>
          <p:nvPr/>
        </p:nvSpPr>
        <p:spPr bwMode="auto">
          <a:xfrm>
            <a:off x="7958138" y="65532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1445" name="AutoShape 5">
            <a:hlinkClick r:id="" action="ppaction://hlinkshowjump?jump=previousslide" highlightClick="1"/>
          </p:cNvPr>
          <p:cNvSpPr>
            <a:spLocks noChangeArrowheads="1"/>
          </p:cNvSpPr>
          <p:nvPr/>
        </p:nvSpPr>
        <p:spPr bwMode="auto">
          <a:xfrm>
            <a:off x="7272338" y="655320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61446" name="Group 6"/>
          <p:cNvGrpSpPr>
            <a:grpSpLocks/>
          </p:cNvGrpSpPr>
          <p:nvPr/>
        </p:nvGrpSpPr>
        <p:grpSpPr bwMode="auto">
          <a:xfrm>
            <a:off x="138113" y="2763838"/>
            <a:ext cx="5957887" cy="4113212"/>
            <a:chOff x="87" y="1741"/>
            <a:chExt cx="3753" cy="2591"/>
          </a:xfrm>
        </p:grpSpPr>
        <p:sp>
          <p:nvSpPr>
            <p:cNvPr id="61447" name="Text Box 7"/>
            <p:cNvSpPr txBox="1">
              <a:spLocks noChangeArrowheads="1"/>
            </p:cNvSpPr>
            <p:nvPr/>
          </p:nvSpPr>
          <p:spPr bwMode="auto">
            <a:xfrm>
              <a:off x="509" y="3048"/>
              <a:ext cx="34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1</a:t>
              </a:r>
            </a:p>
          </p:txBody>
        </p:sp>
        <p:sp>
          <p:nvSpPr>
            <p:cNvPr id="61448" name="Freeform 8"/>
            <p:cNvSpPr>
              <a:spLocks/>
            </p:cNvSpPr>
            <p:nvPr/>
          </p:nvSpPr>
          <p:spPr bwMode="auto">
            <a:xfrm>
              <a:off x="1880" y="2818"/>
              <a:ext cx="1" cy="233"/>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49" name="Freeform 9"/>
            <p:cNvSpPr>
              <a:spLocks/>
            </p:cNvSpPr>
            <p:nvPr/>
          </p:nvSpPr>
          <p:spPr bwMode="auto">
            <a:xfrm>
              <a:off x="1880" y="2714"/>
              <a:ext cx="1" cy="52"/>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0" name="Freeform 10"/>
            <p:cNvSpPr>
              <a:spLocks/>
            </p:cNvSpPr>
            <p:nvPr/>
          </p:nvSpPr>
          <p:spPr bwMode="auto">
            <a:xfrm>
              <a:off x="1880" y="2404"/>
              <a:ext cx="1" cy="25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1" name="Freeform 11"/>
            <p:cNvSpPr>
              <a:spLocks/>
            </p:cNvSpPr>
            <p:nvPr/>
          </p:nvSpPr>
          <p:spPr bwMode="auto">
            <a:xfrm>
              <a:off x="1880" y="2301"/>
              <a:ext cx="1" cy="52"/>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2" name="Freeform 12"/>
            <p:cNvSpPr>
              <a:spLocks/>
            </p:cNvSpPr>
            <p:nvPr/>
          </p:nvSpPr>
          <p:spPr bwMode="auto">
            <a:xfrm>
              <a:off x="1880" y="2016"/>
              <a:ext cx="1" cy="233"/>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3" name="Freeform 13"/>
            <p:cNvSpPr>
              <a:spLocks/>
            </p:cNvSpPr>
            <p:nvPr/>
          </p:nvSpPr>
          <p:spPr bwMode="auto">
            <a:xfrm>
              <a:off x="1880" y="3051"/>
              <a:ext cx="1" cy="233"/>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4" name="Freeform 14"/>
            <p:cNvSpPr>
              <a:spLocks/>
            </p:cNvSpPr>
            <p:nvPr/>
          </p:nvSpPr>
          <p:spPr bwMode="auto">
            <a:xfrm>
              <a:off x="1880" y="3336"/>
              <a:ext cx="1" cy="52"/>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5" name="Freeform 15"/>
            <p:cNvSpPr>
              <a:spLocks/>
            </p:cNvSpPr>
            <p:nvPr/>
          </p:nvSpPr>
          <p:spPr bwMode="auto">
            <a:xfrm>
              <a:off x="1880" y="3439"/>
              <a:ext cx="1" cy="25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6" name="Freeform 16"/>
            <p:cNvSpPr>
              <a:spLocks/>
            </p:cNvSpPr>
            <p:nvPr/>
          </p:nvSpPr>
          <p:spPr bwMode="auto">
            <a:xfrm>
              <a:off x="1880" y="3750"/>
              <a:ext cx="1" cy="51"/>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7" name="Freeform 17"/>
            <p:cNvSpPr>
              <a:spLocks/>
            </p:cNvSpPr>
            <p:nvPr/>
          </p:nvSpPr>
          <p:spPr bwMode="auto">
            <a:xfrm>
              <a:off x="1880" y="3853"/>
              <a:ext cx="1" cy="233"/>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8" name="Freeform 18"/>
            <p:cNvSpPr>
              <a:spLocks/>
            </p:cNvSpPr>
            <p:nvPr/>
          </p:nvSpPr>
          <p:spPr bwMode="auto">
            <a:xfrm>
              <a:off x="333" y="2509"/>
              <a:ext cx="225" cy="108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59" name="Freeform 19"/>
            <p:cNvSpPr>
              <a:spLocks/>
            </p:cNvSpPr>
            <p:nvPr/>
          </p:nvSpPr>
          <p:spPr bwMode="auto">
            <a:xfrm>
              <a:off x="558" y="2128"/>
              <a:ext cx="621" cy="381"/>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0" name="Freeform 20"/>
            <p:cNvSpPr>
              <a:spLocks/>
            </p:cNvSpPr>
            <p:nvPr/>
          </p:nvSpPr>
          <p:spPr bwMode="auto">
            <a:xfrm>
              <a:off x="1179" y="2016"/>
              <a:ext cx="701" cy="112"/>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1" name="Freeform 21"/>
            <p:cNvSpPr>
              <a:spLocks/>
            </p:cNvSpPr>
            <p:nvPr/>
          </p:nvSpPr>
          <p:spPr bwMode="auto">
            <a:xfrm>
              <a:off x="558" y="3594"/>
              <a:ext cx="621" cy="381"/>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2" name="Freeform 22"/>
            <p:cNvSpPr>
              <a:spLocks/>
            </p:cNvSpPr>
            <p:nvPr/>
          </p:nvSpPr>
          <p:spPr bwMode="auto">
            <a:xfrm>
              <a:off x="1179" y="3975"/>
              <a:ext cx="701" cy="111"/>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3" name="Freeform 23"/>
            <p:cNvSpPr>
              <a:spLocks/>
            </p:cNvSpPr>
            <p:nvPr/>
          </p:nvSpPr>
          <p:spPr bwMode="auto">
            <a:xfrm>
              <a:off x="3202" y="2509"/>
              <a:ext cx="225" cy="108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4" name="Freeform 24"/>
            <p:cNvSpPr>
              <a:spLocks/>
            </p:cNvSpPr>
            <p:nvPr/>
          </p:nvSpPr>
          <p:spPr bwMode="auto">
            <a:xfrm>
              <a:off x="2581" y="2128"/>
              <a:ext cx="621" cy="381"/>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5" name="Freeform 25"/>
            <p:cNvSpPr>
              <a:spLocks/>
            </p:cNvSpPr>
            <p:nvPr/>
          </p:nvSpPr>
          <p:spPr bwMode="auto">
            <a:xfrm>
              <a:off x="1880" y="2016"/>
              <a:ext cx="701" cy="112"/>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6" name="Freeform 26"/>
            <p:cNvSpPr>
              <a:spLocks/>
            </p:cNvSpPr>
            <p:nvPr/>
          </p:nvSpPr>
          <p:spPr bwMode="auto">
            <a:xfrm>
              <a:off x="2581" y="3594"/>
              <a:ext cx="621" cy="381"/>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7" name="Freeform 27"/>
            <p:cNvSpPr>
              <a:spLocks/>
            </p:cNvSpPr>
            <p:nvPr/>
          </p:nvSpPr>
          <p:spPr bwMode="auto">
            <a:xfrm>
              <a:off x="1880" y="3975"/>
              <a:ext cx="701" cy="111"/>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8" name="Freeform 28"/>
            <p:cNvSpPr>
              <a:spLocks/>
            </p:cNvSpPr>
            <p:nvPr/>
          </p:nvSpPr>
          <p:spPr bwMode="auto">
            <a:xfrm rot="-249819">
              <a:off x="690" y="2145"/>
              <a:ext cx="522" cy="887"/>
            </a:xfrm>
            <a:custGeom>
              <a:avLst/>
              <a:gdLst>
                <a:gd name="T0" fmla="*/ 0 w 3617"/>
                <a:gd name="T1" fmla="*/ 6161 h 6161"/>
                <a:gd name="T2" fmla="*/ 1 w 3617"/>
                <a:gd name="T3" fmla="*/ 6161 h 6161"/>
                <a:gd name="T4" fmla="*/ 3616 w 3617"/>
                <a:gd name="T5" fmla="*/ 0 h 6161"/>
                <a:gd name="T6" fmla="*/ 3617 w 3617"/>
                <a:gd name="T7" fmla="*/ 0 h 6161"/>
              </a:gdLst>
              <a:ahLst/>
              <a:cxnLst>
                <a:cxn ang="0">
                  <a:pos x="T0" y="T1"/>
                </a:cxn>
                <a:cxn ang="0">
                  <a:pos x="T2" y="T3"/>
                </a:cxn>
                <a:cxn ang="0">
                  <a:pos x="T4" y="T5"/>
                </a:cxn>
                <a:cxn ang="0">
                  <a:pos x="T6" y="T7"/>
                </a:cxn>
              </a:cxnLst>
              <a:rect l="0" t="0" r="r" b="b"/>
              <a:pathLst>
                <a:path w="3617" h="6161">
                  <a:moveTo>
                    <a:pt x="0" y="6161"/>
                  </a:moveTo>
                  <a:lnTo>
                    <a:pt x="1" y="6161"/>
                  </a:lnTo>
                  <a:lnTo>
                    <a:pt x="3616" y="0"/>
                  </a:lnTo>
                  <a:lnTo>
                    <a:pt x="3617" y="0"/>
                  </a:lnTo>
                </a:path>
              </a:pathLst>
            </a:custGeom>
            <a:noFill/>
            <a:ln w="28575"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69" name="Freeform 29"/>
            <p:cNvSpPr>
              <a:spLocks/>
            </p:cNvSpPr>
            <p:nvPr/>
          </p:nvSpPr>
          <p:spPr bwMode="auto">
            <a:xfrm>
              <a:off x="701" y="3026"/>
              <a:ext cx="50" cy="56"/>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0" name="Freeform 30"/>
            <p:cNvSpPr>
              <a:spLocks/>
            </p:cNvSpPr>
            <p:nvPr/>
          </p:nvSpPr>
          <p:spPr bwMode="auto">
            <a:xfrm>
              <a:off x="721" y="3051"/>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1" name="Freeform 31"/>
            <p:cNvSpPr>
              <a:spLocks/>
            </p:cNvSpPr>
            <p:nvPr/>
          </p:nvSpPr>
          <p:spPr bwMode="auto">
            <a:xfrm>
              <a:off x="722" y="3051"/>
              <a:ext cx="0" cy="1"/>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2" name="Freeform 32"/>
            <p:cNvSpPr>
              <a:spLocks/>
            </p:cNvSpPr>
            <p:nvPr/>
          </p:nvSpPr>
          <p:spPr bwMode="auto">
            <a:xfrm>
              <a:off x="722" y="3051"/>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3" name="Freeform 33"/>
            <p:cNvSpPr>
              <a:spLocks/>
            </p:cNvSpPr>
            <p:nvPr/>
          </p:nvSpPr>
          <p:spPr bwMode="auto">
            <a:xfrm>
              <a:off x="722" y="3051"/>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4" name="Freeform 34"/>
            <p:cNvSpPr>
              <a:spLocks/>
            </p:cNvSpPr>
            <p:nvPr/>
          </p:nvSpPr>
          <p:spPr bwMode="auto">
            <a:xfrm>
              <a:off x="722" y="3051"/>
              <a:ext cx="0" cy="1"/>
            </a:xfrm>
            <a:custGeom>
              <a:avLst/>
              <a:gdLst>
                <a:gd name="T0" fmla="*/ 1 w 2"/>
                <a:gd name="T1" fmla="*/ 1 h 1"/>
                <a:gd name="T2" fmla="*/ 0 w 2"/>
                <a:gd name="T3" fmla="*/ 1 h 1"/>
                <a:gd name="T4" fmla="*/ 1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1" y="1"/>
                  </a:moveTo>
                  <a:lnTo>
                    <a:pt x="0" y="1"/>
                  </a:lnTo>
                  <a:lnTo>
                    <a:pt x="1" y="0"/>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5" name="Line 35"/>
            <p:cNvSpPr>
              <a:spLocks noChangeShapeType="1"/>
            </p:cNvSpPr>
            <p:nvPr/>
          </p:nvSpPr>
          <p:spPr bwMode="auto">
            <a:xfrm>
              <a:off x="722" y="3051"/>
              <a:ext cx="1"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1476" name="Freeform 36"/>
            <p:cNvSpPr>
              <a:spLocks/>
            </p:cNvSpPr>
            <p:nvPr/>
          </p:nvSpPr>
          <p:spPr bwMode="auto">
            <a:xfrm>
              <a:off x="722" y="3051"/>
              <a:ext cx="1"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7" name="Freeform 37"/>
            <p:cNvSpPr>
              <a:spLocks/>
            </p:cNvSpPr>
            <p:nvPr/>
          </p:nvSpPr>
          <p:spPr bwMode="auto">
            <a:xfrm>
              <a:off x="722" y="3051"/>
              <a:ext cx="1" cy="1"/>
            </a:xfrm>
            <a:custGeom>
              <a:avLst/>
              <a:gdLst>
                <a:gd name="T0" fmla="*/ 0 w 1"/>
                <a:gd name="T1" fmla="*/ 0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0"/>
                  </a:moveTo>
                  <a:lnTo>
                    <a:pt x="1"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8" name="Freeform 38"/>
            <p:cNvSpPr>
              <a:spLocks/>
            </p:cNvSpPr>
            <p:nvPr/>
          </p:nvSpPr>
          <p:spPr bwMode="auto">
            <a:xfrm>
              <a:off x="722" y="3051"/>
              <a:ext cx="1" cy="1"/>
            </a:xfrm>
            <a:custGeom>
              <a:avLst/>
              <a:gdLst>
                <a:gd name="T0" fmla="*/ 1 w 2"/>
                <a:gd name="T1" fmla="*/ 1 h 1"/>
                <a:gd name="T2" fmla="*/ 0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79" name="Freeform 39"/>
            <p:cNvSpPr>
              <a:spLocks/>
            </p:cNvSpPr>
            <p:nvPr/>
          </p:nvSpPr>
          <p:spPr bwMode="auto">
            <a:xfrm>
              <a:off x="723" y="3051"/>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0" name="Freeform 40"/>
            <p:cNvSpPr>
              <a:spLocks/>
            </p:cNvSpPr>
            <p:nvPr/>
          </p:nvSpPr>
          <p:spPr bwMode="auto">
            <a:xfrm rot="-97790">
              <a:off x="1190" y="2104"/>
              <a:ext cx="1833" cy="973"/>
            </a:xfrm>
            <a:custGeom>
              <a:avLst/>
              <a:gdLst>
                <a:gd name="T0" fmla="*/ 12692 w 12692"/>
                <a:gd name="T1" fmla="*/ 6758 h 6758"/>
                <a:gd name="T2" fmla="*/ 12690 w 12692"/>
                <a:gd name="T3" fmla="*/ 6758 h 6758"/>
                <a:gd name="T4" fmla="*/ 0 w 12692"/>
                <a:gd name="T5" fmla="*/ 0 h 6758"/>
                <a:gd name="T6" fmla="*/ 1 w 12692"/>
                <a:gd name="T7" fmla="*/ 0 h 6758"/>
              </a:gdLst>
              <a:ahLst/>
              <a:cxnLst>
                <a:cxn ang="0">
                  <a:pos x="T0" y="T1"/>
                </a:cxn>
                <a:cxn ang="0">
                  <a:pos x="T2" y="T3"/>
                </a:cxn>
                <a:cxn ang="0">
                  <a:pos x="T4" y="T5"/>
                </a:cxn>
                <a:cxn ang="0">
                  <a:pos x="T6" y="T7"/>
                </a:cxn>
              </a:cxnLst>
              <a:rect l="0" t="0" r="r" b="b"/>
              <a:pathLst>
                <a:path w="12692" h="6758">
                  <a:moveTo>
                    <a:pt x="12692" y="6758"/>
                  </a:moveTo>
                  <a:lnTo>
                    <a:pt x="12690" y="6758"/>
                  </a:lnTo>
                  <a:lnTo>
                    <a:pt x="0" y="0"/>
                  </a:lnTo>
                  <a:lnTo>
                    <a:pt x="1" y="0"/>
                  </a:lnTo>
                </a:path>
              </a:pathLst>
            </a:custGeom>
            <a:noFill/>
            <a:ln w="28575"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1" name="Freeform 41"/>
            <p:cNvSpPr>
              <a:spLocks/>
            </p:cNvSpPr>
            <p:nvPr/>
          </p:nvSpPr>
          <p:spPr bwMode="auto">
            <a:xfrm>
              <a:off x="3008" y="3026"/>
              <a:ext cx="51" cy="56"/>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2" name="Freeform 42"/>
            <p:cNvSpPr>
              <a:spLocks/>
            </p:cNvSpPr>
            <p:nvPr/>
          </p:nvSpPr>
          <p:spPr bwMode="auto">
            <a:xfrm>
              <a:off x="3037" y="3051"/>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3" name="Freeform 43"/>
            <p:cNvSpPr>
              <a:spLocks/>
            </p:cNvSpPr>
            <p:nvPr/>
          </p:nvSpPr>
          <p:spPr bwMode="auto">
            <a:xfrm>
              <a:off x="3037" y="3051"/>
              <a:ext cx="1" cy="1"/>
            </a:xfrm>
            <a:custGeom>
              <a:avLst/>
              <a:gdLst>
                <a:gd name="T0" fmla="*/ 0 w 2"/>
                <a:gd name="T1" fmla="*/ 0 h 1"/>
                <a:gd name="T2" fmla="*/ 1 w 2"/>
                <a:gd name="T3" fmla="*/ 1 h 1"/>
                <a:gd name="T4" fmla="*/ 2 w 2"/>
                <a:gd name="T5" fmla="*/ 1 h 1"/>
              </a:gdLst>
              <a:ahLst/>
              <a:cxnLst>
                <a:cxn ang="0">
                  <a:pos x="T0" y="T1"/>
                </a:cxn>
                <a:cxn ang="0">
                  <a:pos x="T2" y="T3"/>
                </a:cxn>
                <a:cxn ang="0">
                  <a:pos x="T4" y="T5"/>
                </a:cxn>
              </a:cxnLst>
              <a:rect l="0" t="0" r="r" b="b"/>
              <a:pathLst>
                <a:path w="2" h="1">
                  <a:moveTo>
                    <a:pt x="0" y="0"/>
                  </a:move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4" name="Freeform 44"/>
            <p:cNvSpPr>
              <a:spLocks/>
            </p:cNvSpPr>
            <p:nvPr/>
          </p:nvSpPr>
          <p:spPr bwMode="auto">
            <a:xfrm>
              <a:off x="3037" y="3051"/>
              <a:ext cx="1" cy="1"/>
            </a:xfrm>
            <a:custGeom>
              <a:avLst/>
              <a:gdLst>
                <a:gd name="T0" fmla="*/ 0 w 2"/>
                <a:gd name="T1" fmla="*/ 0 h 1"/>
                <a:gd name="T2" fmla="*/ 1 w 2"/>
                <a:gd name="T3" fmla="*/ 0 h 1"/>
                <a:gd name="T4" fmla="*/ 0 w 2"/>
                <a:gd name="T5" fmla="*/ 1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0" y="0"/>
                  </a:moveTo>
                  <a:lnTo>
                    <a:pt x="1"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5" name="Freeform 45"/>
            <p:cNvSpPr>
              <a:spLocks/>
            </p:cNvSpPr>
            <p:nvPr/>
          </p:nvSpPr>
          <p:spPr bwMode="auto">
            <a:xfrm>
              <a:off x="3037" y="3051"/>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6" name="Freeform 46"/>
            <p:cNvSpPr>
              <a:spLocks/>
            </p:cNvSpPr>
            <p:nvPr/>
          </p:nvSpPr>
          <p:spPr bwMode="auto">
            <a:xfrm>
              <a:off x="3038" y="3051"/>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7" name="Freeform 47"/>
            <p:cNvSpPr>
              <a:spLocks/>
            </p:cNvSpPr>
            <p:nvPr/>
          </p:nvSpPr>
          <p:spPr bwMode="auto">
            <a:xfrm>
              <a:off x="3038" y="3051"/>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88" name="Line 48"/>
            <p:cNvSpPr>
              <a:spLocks noChangeShapeType="1"/>
            </p:cNvSpPr>
            <p:nvPr/>
          </p:nvSpPr>
          <p:spPr bwMode="auto">
            <a:xfrm>
              <a:off x="3038" y="3051"/>
              <a:ext cx="0"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1489" name="Freeform 49"/>
            <p:cNvSpPr>
              <a:spLocks/>
            </p:cNvSpPr>
            <p:nvPr/>
          </p:nvSpPr>
          <p:spPr bwMode="auto">
            <a:xfrm>
              <a:off x="3038" y="3051"/>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0" name="Freeform 50"/>
            <p:cNvSpPr>
              <a:spLocks/>
            </p:cNvSpPr>
            <p:nvPr/>
          </p:nvSpPr>
          <p:spPr bwMode="auto">
            <a:xfrm>
              <a:off x="3038" y="3051"/>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1" name="Freeform 51"/>
            <p:cNvSpPr>
              <a:spLocks/>
            </p:cNvSpPr>
            <p:nvPr/>
          </p:nvSpPr>
          <p:spPr bwMode="auto">
            <a:xfrm>
              <a:off x="3038" y="3051"/>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2" name="Freeform 52"/>
            <p:cNvSpPr>
              <a:spLocks/>
            </p:cNvSpPr>
            <p:nvPr/>
          </p:nvSpPr>
          <p:spPr bwMode="auto">
            <a:xfrm>
              <a:off x="3038" y="3051"/>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3" name="Freeform 53"/>
            <p:cNvSpPr>
              <a:spLocks/>
            </p:cNvSpPr>
            <p:nvPr/>
          </p:nvSpPr>
          <p:spPr bwMode="auto">
            <a:xfrm>
              <a:off x="1128" y="2104"/>
              <a:ext cx="117" cy="60"/>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4" name="Freeform 54"/>
            <p:cNvSpPr>
              <a:spLocks/>
            </p:cNvSpPr>
            <p:nvPr/>
          </p:nvSpPr>
          <p:spPr bwMode="auto">
            <a:xfrm>
              <a:off x="1149" y="2078"/>
              <a:ext cx="55" cy="113"/>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5" name="Freeform 55"/>
            <p:cNvSpPr>
              <a:spLocks/>
            </p:cNvSpPr>
            <p:nvPr/>
          </p:nvSpPr>
          <p:spPr bwMode="auto">
            <a:xfrm>
              <a:off x="1245" y="2164"/>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FFFFFF"/>
            </a:solidFill>
            <a:ln w="28575" cmpd="sng">
              <a:solidFill>
                <a:schemeClr val="tx1"/>
              </a:solidFill>
              <a:round/>
              <a:headEnd/>
              <a:tailEnd/>
            </a:ln>
          </p:spPr>
          <p:txBody>
            <a:bodyPr/>
            <a:lstStyle/>
            <a:p>
              <a:endParaRPr lang="en-IN"/>
            </a:p>
          </p:txBody>
        </p:sp>
        <p:sp>
          <p:nvSpPr>
            <p:cNvPr id="61496" name="Freeform 56"/>
            <p:cNvSpPr>
              <a:spLocks/>
            </p:cNvSpPr>
            <p:nvPr/>
          </p:nvSpPr>
          <p:spPr bwMode="auto">
            <a:xfrm>
              <a:off x="1245" y="2164"/>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7" name="Freeform 57"/>
            <p:cNvSpPr>
              <a:spLocks/>
            </p:cNvSpPr>
            <p:nvPr/>
          </p:nvSpPr>
          <p:spPr bwMode="auto">
            <a:xfrm>
              <a:off x="1204" y="2078"/>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28575" cmpd="sng">
              <a:solidFill>
                <a:schemeClr val="tx1"/>
              </a:solidFill>
              <a:round/>
              <a:headEnd/>
              <a:tailEnd/>
            </a:ln>
          </p:spPr>
          <p:txBody>
            <a:bodyPr/>
            <a:lstStyle/>
            <a:p>
              <a:endParaRPr lang="en-IN"/>
            </a:p>
          </p:txBody>
        </p:sp>
        <p:sp>
          <p:nvSpPr>
            <p:cNvPr id="61498" name="Freeform 58"/>
            <p:cNvSpPr>
              <a:spLocks/>
            </p:cNvSpPr>
            <p:nvPr/>
          </p:nvSpPr>
          <p:spPr bwMode="auto">
            <a:xfrm>
              <a:off x="1204" y="2078"/>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499" name="Text Box 59"/>
            <p:cNvSpPr txBox="1">
              <a:spLocks noChangeArrowheads="1"/>
            </p:cNvSpPr>
            <p:nvPr/>
          </p:nvSpPr>
          <p:spPr bwMode="auto">
            <a:xfrm>
              <a:off x="87" y="2907"/>
              <a:ext cx="13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A</a:t>
              </a:r>
            </a:p>
          </p:txBody>
        </p:sp>
        <p:sp>
          <p:nvSpPr>
            <p:cNvPr id="61500" name="Text Box 60"/>
            <p:cNvSpPr txBox="1">
              <a:spLocks noChangeArrowheads="1"/>
            </p:cNvSpPr>
            <p:nvPr/>
          </p:nvSpPr>
          <p:spPr bwMode="auto">
            <a:xfrm>
              <a:off x="3424" y="2889"/>
              <a:ext cx="41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B</a:t>
              </a:r>
            </a:p>
          </p:txBody>
        </p:sp>
        <p:sp>
          <p:nvSpPr>
            <p:cNvPr id="61501" name="Text Box 61"/>
            <p:cNvSpPr txBox="1">
              <a:spLocks noChangeArrowheads="1"/>
            </p:cNvSpPr>
            <p:nvPr/>
          </p:nvSpPr>
          <p:spPr bwMode="auto">
            <a:xfrm>
              <a:off x="948" y="1872"/>
              <a:ext cx="3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P</a:t>
              </a:r>
              <a:endParaRPr lang="en-US" sz="2800" baseline="-25000">
                <a:solidFill>
                  <a:schemeClr val="tx1"/>
                </a:solidFill>
                <a:effectLst/>
              </a:endParaRPr>
            </a:p>
          </p:txBody>
        </p:sp>
        <p:sp>
          <p:nvSpPr>
            <p:cNvPr id="61502" name="Text Box 62"/>
            <p:cNvSpPr txBox="1">
              <a:spLocks noChangeArrowheads="1"/>
            </p:cNvSpPr>
            <p:nvPr/>
          </p:nvSpPr>
          <p:spPr bwMode="auto">
            <a:xfrm>
              <a:off x="2880" y="3030"/>
              <a:ext cx="36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2</a:t>
              </a:r>
            </a:p>
          </p:txBody>
        </p:sp>
        <p:sp>
          <p:nvSpPr>
            <p:cNvPr id="61503" name="Text Box 63"/>
            <p:cNvSpPr txBox="1">
              <a:spLocks noChangeArrowheads="1"/>
            </p:cNvSpPr>
            <p:nvPr/>
          </p:nvSpPr>
          <p:spPr bwMode="auto">
            <a:xfrm>
              <a:off x="1854" y="2775"/>
              <a:ext cx="37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O</a:t>
              </a:r>
            </a:p>
          </p:txBody>
        </p:sp>
        <p:sp>
          <p:nvSpPr>
            <p:cNvPr id="61504" name="Freeform 64"/>
            <p:cNvSpPr>
              <a:spLocks/>
            </p:cNvSpPr>
            <p:nvPr/>
          </p:nvSpPr>
          <p:spPr bwMode="auto">
            <a:xfrm>
              <a:off x="3199" y="3052"/>
              <a:ext cx="233" cy="0"/>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1505" name="Group 65"/>
            <p:cNvGrpSpPr>
              <a:grpSpLocks/>
            </p:cNvGrpSpPr>
            <p:nvPr/>
          </p:nvGrpSpPr>
          <p:grpSpPr bwMode="auto">
            <a:xfrm>
              <a:off x="328" y="3052"/>
              <a:ext cx="2716" cy="0"/>
              <a:chOff x="228" y="2106"/>
              <a:chExt cx="4704" cy="1"/>
            </a:xfrm>
          </p:grpSpPr>
          <p:sp>
            <p:nvSpPr>
              <p:cNvPr id="61506" name="Freeform 66"/>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07" name="Freeform 67"/>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08" name="Freeform 68"/>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09" name="Freeform 69"/>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0" name="Freeform 70"/>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1" name="Freeform 71"/>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2" name="Freeform 72"/>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3" name="Freeform 73"/>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4" name="Freeform 74"/>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5" name="Freeform 75"/>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6" name="Freeform 76"/>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7" name="Freeform 77"/>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18" name="Freeform 78"/>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1519" name="Line 79"/>
            <p:cNvSpPr>
              <a:spLocks noChangeShapeType="1"/>
            </p:cNvSpPr>
            <p:nvPr/>
          </p:nvSpPr>
          <p:spPr bwMode="auto">
            <a:xfrm rot="245508" flipV="1">
              <a:off x="749" y="1963"/>
              <a:ext cx="1109" cy="112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20" name="Line 80"/>
            <p:cNvSpPr>
              <a:spLocks noChangeShapeType="1"/>
            </p:cNvSpPr>
            <p:nvPr/>
          </p:nvSpPr>
          <p:spPr bwMode="auto">
            <a:xfrm>
              <a:off x="1878" y="2016"/>
              <a:ext cx="1140" cy="102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21" name="Freeform 81"/>
            <p:cNvSpPr>
              <a:spLocks/>
            </p:cNvSpPr>
            <p:nvPr/>
          </p:nvSpPr>
          <p:spPr bwMode="auto">
            <a:xfrm>
              <a:off x="1234" y="3968"/>
              <a:ext cx="117" cy="60"/>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22" name="Freeform 82"/>
            <p:cNvSpPr>
              <a:spLocks/>
            </p:cNvSpPr>
            <p:nvPr/>
          </p:nvSpPr>
          <p:spPr bwMode="auto">
            <a:xfrm>
              <a:off x="1255" y="3942"/>
              <a:ext cx="55" cy="113"/>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23" name="Freeform 83"/>
            <p:cNvSpPr>
              <a:spLocks/>
            </p:cNvSpPr>
            <p:nvPr/>
          </p:nvSpPr>
          <p:spPr bwMode="auto">
            <a:xfrm>
              <a:off x="1351" y="4028"/>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FFFFFF"/>
            </a:solidFill>
            <a:ln w="28575" cmpd="sng">
              <a:solidFill>
                <a:schemeClr val="tx1"/>
              </a:solidFill>
              <a:round/>
              <a:headEnd/>
              <a:tailEnd/>
            </a:ln>
          </p:spPr>
          <p:txBody>
            <a:bodyPr/>
            <a:lstStyle/>
            <a:p>
              <a:endParaRPr lang="en-IN"/>
            </a:p>
          </p:txBody>
        </p:sp>
        <p:sp>
          <p:nvSpPr>
            <p:cNvPr id="61524" name="Freeform 84"/>
            <p:cNvSpPr>
              <a:spLocks/>
            </p:cNvSpPr>
            <p:nvPr/>
          </p:nvSpPr>
          <p:spPr bwMode="auto">
            <a:xfrm>
              <a:off x="1351" y="4028"/>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25" name="Freeform 85"/>
            <p:cNvSpPr>
              <a:spLocks/>
            </p:cNvSpPr>
            <p:nvPr/>
          </p:nvSpPr>
          <p:spPr bwMode="auto">
            <a:xfrm>
              <a:off x="1310" y="3942"/>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28575" cmpd="sng">
              <a:solidFill>
                <a:schemeClr val="tx1"/>
              </a:solidFill>
              <a:round/>
              <a:headEnd/>
              <a:tailEnd/>
            </a:ln>
          </p:spPr>
          <p:txBody>
            <a:bodyPr/>
            <a:lstStyle/>
            <a:p>
              <a:endParaRPr lang="en-IN"/>
            </a:p>
          </p:txBody>
        </p:sp>
        <p:sp>
          <p:nvSpPr>
            <p:cNvPr id="61526" name="Freeform 86"/>
            <p:cNvSpPr>
              <a:spLocks/>
            </p:cNvSpPr>
            <p:nvPr/>
          </p:nvSpPr>
          <p:spPr bwMode="auto">
            <a:xfrm>
              <a:off x="1310" y="3942"/>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1527" name="Line 87"/>
            <p:cNvSpPr>
              <a:spLocks noChangeShapeType="1"/>
            </p:cNvSpPr>
            <p:nvPr/>
          </p:nvSpPr>
          <p:spPr bwMode="auto">
            <a:xfrm>
              <a:off x="711" y="3054"/>
              <a:ext cx="570" cy="9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28" name="Line 88"/>
            <p:cNvSpPr>
              <a:spLocks noChangeShapeType="1"/>
            </p:cNvSpPr>
            <p:nvPr/>
          </p:nvSpPr>
          <p:spPr bwMode="auto">
            <a:xfrm flipV="1">
              <a:off x="1275" y="3054"/>
              <a:ext cx="1746" cy="9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29" name="Text Box 89"/>
            <p:cNvSpPr txBox="1">
              <a:spLocks noChangeArrowheads="1"/>
            </p:cNvSpPr>
            <p:nvPr/>
          </p:nvSpPr>
          <p:spPr bwMode="auto">
            <a:xfrm>
              <a:off x="1096" y="3979"/>
              <a:ext cx="3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Q</a:t>
              </a:r>
              <a:endParaRPr lang="en-US" sz="2800" baseline="-25000">
                <a:solidFill>
                  <a:schemeClr val="tx1"/>
                </a:solidFill>
                <a:effectLst/>
              </a:endParaRPr>
            </a:p>
          </p:txBody>
        </p:sp>
        <p:grpSp>
          <p:nvGrpSpPr>
            <p:cNvPr id="61530" name="Group 90"/>
            <p:cNvGrpSpPr>
              <a:grpSpLocks/>
            </p:cNvGrpSpPr>
            <p:nvPr/>
          </p:nvGrpSpPr>
          <p:grpSpPr bwMode="auto">
            <a:xfrm flipH="1" flipV="1">
              <a:off x="3144" y="2958"/>
              <a:ext cx="218" cy="181"/>
              <a:chOff x="4105" y="3049"/>
              <a:chExt cx="235" cy="245"/>
            </a:xfrm>
          </p:grpSpPr>
          <p:sp>
            <p:nvSpPr>
              <p:cNvPr id="61531" name="Line 91"/>
              <p:cNvSpPr>
                <a:spLocks noChangeShapeType="1"/>
              </p:cNvSpPr>
              <p:nvPr/>
            </p:nvSpPr>
            <p:spPr bwMode="auto">
              <a:xfrm>
                <a:off x="4105" y="3067"/>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32" name="Line 92"/>
              <p:cNvSpPr>
                <a:spLocks noChangeShapeType="1"/>
              </p:cNvSpPr>
              <p:nvPr/>
            </p:nvSpPr>
            <p:spPr bwMode="auto">
              <a:xfrm>
                <a:off x="4159" y="3049"/>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61533" name="Group 93"/>
            <p:cNvGrpSpPr>
              <a:grpSpLocks/>
            </p:cNvGrpSpPr>
            <p:nvPr/>
          </p:nvGrpSpPr>
          <p:grpSpPr bwMode="auto">
            <a:xfrm flipH="1" flipV="1">
              <a:off x="368" y="2958"/>
              <a:ext cx="218" cy="181"/>
              <a:chOff x="4105" y="3049"/>
              <a:chExt cx="235" cy="245"/>
            </a:xfrm>
          </p:grpSpPr>
          <p:sp>
            <p:nvSpPr>
              <p:cNvPr id="61534" name="Line 94"/>
              <p:cNvSpPr>
                <a:spLocks noChangeShapeType="1"/>
              </p:cNvSpPr>
              <p:nvPr/>
            </p:nvSpPr>
            <p:spPr bwMode="auto">
              <a:xfrm>
                <a:off x="4105" y="3067"/>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1535" name="Line 95"/>
              <p:cNvSpPr>
                <a:spLocks noChangeShapeType="1"/>
              </p:cNvSpPr>
              <p:nvPr/>
            </p:nvSpPr>
            <p:spPr bwMode="auto">
              <a:xfrm>
                <a:off x="4159" y="3049"/>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61536" name="Group 96"/>
            <p:cNvGrpSpPr>
              <a:grpSpLocks/>
            </p:cNvGrpSpPr>
            <p:nvPr/>
          </p:nvGrpSpPr>
          <p:grpSpPr bwMode="auto">
            <a:xfrm>
              <a:off x="1734" y="1741"/>
              <a:ext cx="271" cy="2591"/>
              <a:chOff x="1650" y="-63"/>
              <a:chExt cx="271" cy="2591"/>
            </a:xfrm>
          </p:grpSpPr>
          <p:sp>
            <p:nvSpPr>
              <p:cNvPr id="61537" name="Text Box 97"/>
              <p:cNvSpPr txBox="1">
                <a:spLocks noChangeArrowheads="1"/>
              </p:cNvSpPr>
              <p:nvPr/>
            </p:nvSpPr>
            <p:spPr bwMode="auto">
              <a:xfrm>
                <a:off x="1650" y="-63"/>
                <a:ext cx="2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C</a:t>
                </a:r>
              </a:p>
            </p:txBody>
          </p:sp>
          <p:sp>
            <p:nvSpPr>
              <p:cNvPr id="61538" name="Text Box 98"/>
              <p:cNvSpPr txBox="1">
                <a:spLocks noChangeArrowheads="1"/>
              </p:cNvSpPr>
              <p:nvPr/>
            </p:nvSpPr>
            <p:spPr bwMode="auto">
              <a:xfrm>
                <a:off x="1655" y="2201"/>
                <a:ext cx="2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D</a:t>
                </a:r>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443"/>
                                        </p:tgtEl>
                                        <p:attrNameLst>
                                          <p:attrName>style.visibility</p:attrName>
                                        </p:attrNameLst>
                                      </p:cBhvr>
                                      <p:to>
                                        <p:strVal val="visible"/>
                                      </p:to>
                                    </p:set>
                                    <p:animEffect transition="in" filter="dissolve">
                                      <p:cBhvr>
                                        <p:cTn id="7" dur="500"/>
                                        <p:tgtEl>
                                          <p:spTgt spid="614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445"/>
                                        </p:tgtEl>
                                        <p:attrNameLst>
                                          <p:attrName>style.visibility</p:attrName>
                                        </p:attrNameLst>
                                      </p:cBhvr>
                                      <p:to>
                                        <p:strVal val="visible"/>
                                      </p:to>
                                    </p:set>
                                    <p:animEffect transition="in" filter="dissolve">
                                      <p:cBhvr>
                                        <p:cTn id="12" dur="500"/>
                                        <p:tgtEl>
                                          <p:spTgt spid="6144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444"/>
                                        </p:tgtEl>
                                        <p:attrNameLst>
                                          <p:attrName>style.visibility</p:attrName>
                                        </p:attrNameLst>
                                      </p:cBhvr>
                                      <p:to>
                                        <p:strVal val="visible"/>
                                      </p:to>
                                    </p:set>
                                    <p:animEffect transition="in" filter="dissolve">
                                      <p:cBhvr>
                                        <p:cTn id="17" dur="500"/>
                                        <p:tgtEl>
                                          <p:spTgt spid="614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iterate type="lt">
                                    <p:tmAbs val="75"/>
                                  </p:iterate>
                                  <p:childTnLst>
                                    <p:set>
                                      <p:cBhvr>
                                        <p:cTn id="21" dur="1" fill="hold">
                                          <p:stCondLst>
                                            <p:cond delay="74"/>
                                          </p:stCondLst>
                                        </p:cTn>
                                        <p:tgtEl>
                                          <p:spTgt spid="61442"/>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61446"/>
                                        </p:tgtEl>
                                        <p:attrNameLst>
                                          <p:attrName>style.visibility</p:attrName>
                                        </p:attrNameLst>
                                      </p:cBhvr>
                                      <p:to>
                                        <p:strVal val="visible"/>
                                      </p:to>
                                    </p:set>
                                    <p:animEffect transition="in" filter="dissolve">
                                      <p:cBhvr>
                                        <p:cTn id="26" dur="500"/>
                                        <p:tgtEl>
                                          <p:spTgt spid="614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autoUpdateAnimBg="0"/>
      <p:bldP spid="61443" grpId="0" animBg="1" autoUpdateAnimBg="0"/>
      <p:bldP spid="61444" grpId="0" animBg="1" autoUpdateAnimBg="0"/>
      <p:bldP spid="6144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ext Box 2"/>
          <p:cNvSpPr txBox="1">
            <a:spLocks noChangeArrowheads="1"/>
          </p:cNvSpPr>
          <p:nvPr/>
        </p:nvSpPr>
        <p:spPr bwMode="auto">
          <a:xfrm>
            <a:off x="709613" y="1819275"/>
            <a:ext cx="539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1</a:t>
            </a:r>
          </a:p>
        </p:txBody>
      </p:sp>
      <p:grpSp>
        <p:nvGrpSpPr>
          <p:cNvPr id="62467" name="Group 3"/>
          <p:cNvGrpSpPr>
            <a:grpSpLocks/>
          </p:cNvGrpSpPr>
          <p:nvPr/>
        </p:nvGrpSpPr>
        <p:grpSpPr bwMode="auto">
          <a:xfrm>
            <a:off x="2886075" y="180975"/>
            <a:ext cx="1588" cy="3286125"/>
            <a:chOff x="2916" y="310"/>
            <a:chExt cx="1" cy="3592"/>
          </a:xfrm>
        </p:grpSpPr>
        <p:sp>
          <p:nvSpPr>
            <p:cNvPr id="62468" name="Freeform 4"/>
            <p:cNvSpPr>
              <a:spLocks/>
            </p:cNvSpPr>
            <p:nvPr/>
          </p:nvSpPr>
          <p:spPr bwMode="auto">
            <a:xfrm>
              <a:off x="2916" y="1702"/>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69" name="Freeform 5"/>
            <p:cNvSpPr>
              <a:spLocks/>
            </p:cNvSpPr>
            <p:nvPr/>
          </p:nvSpPr>
          <p:spPr bwMode="auto">
            <a:xfrm>
              <a:off x="2916" y="1522"/>
              <a:ext cx="1" cy="90"/>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0" name="Freeform 6"/>
            <p:cNvSpPr>
              <a:spLocks/>
            </p:cNvSpPr>
            <p:nvPr/>
          </p:nvSpPr>
          <p:spPr bwMode="auto">
            <a:xfrm>
              <a:off x="2916" y="984"/>
              <a:ext cx="1" cy="44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1" name="Freeform 7"/>
            <p:cNvSpPr>
              <a:spLocks/>
            </p:cNvSpPr>
            <p:nvPr/>
          </p:nvSpPr>
          <p:spPr bwMode="auto">
            <a:xfrm>
              <a:off x="2916" y="804"/>
              <a:ext cx="1" cy="90"/>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2" name="Freeform 8"/>
            <p:cNvSpPr>
              <a:spLocks/>
            </p:cNvSpPr>
            <p:nvPr/>
          </p:nvSpPr>
          <p:spPr bwMode="auto">
            <a:xfrm>
              <a:off x="2916" y="310"/>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3" name="Freeform 9"/>
            <p:cNvSpPr>
              <a:spLocks/>
            </p:cNvSpPr>
            <p:nvPr/>
          </p:nvSpPr>
          <p:spPr bwMode="auto">
            <a:xfrm>
              <a:off x="2916" y="2106"/>
              <a:ext cx="1" cy="404"/>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4" name="Freeform 10"/>
            <p:cNvSpPr>
              <a:spLocks/>
            </p:cNvSpPr>
            <p:nvPr/>
          </p:nvSpPr>
          <p:spPr bwMode="auto">
            <a:xfrm>
              <a:off x="2916" y="2600"/>
              <a:ext cx="1" cy="90"/>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5" name="Freeform 11"/>
            <p:cNvSpPr>
              <a:spLocks/>
            </p:cNvSpPr>
            <p:nvPr/>
          </p:nvSpPr>
          <p:spPr bwMode="auto">
            <a:xfrm>
              <a:off x="2916" y="2780"/>
              <a:ext cx="1" cy="44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6" name="Freeform 12"/>
            <p:cNvSpPr>
              <a:spLocks/>
            </p:cNvSpPr>
            <p:nvPr/>
          </p:nvSpPr>
          <p:spPr bwMode="auto">
            <a:xfrm>
              <a:off x="2916" y="3319"/>
              <a:ext cx="1" cy="89"/>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77" name="Freeform 13"/>
            <p:cNvSpPr>
              <a:spLocks/>
            </p:cNvSpPr>
            <p:nvPr/>
          </p:nvSpPr>
          <p:spPr bwMode="auto">
            <a:xfrm>
              <a:off x="2916" y="3498"/>
              <a:ext cx="1" cy="404"/>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2478" name="Group 14"/>
          <p:cNvGrpSpPr>
            <a:grpSpLocks/>
          </p:cNvGrpSpPr>
          <p:nvPr/>
        </p:nvGrpSpPr>
        <p:grpSpPr bwMode="auto">
          <a:xfrm>
            <a:off x="430213" y="180975"/>
            <a:ext cx="4911725" cy="3286125"/>
            <a:chOff x="168" y="2071"/>
            <a:chExt cx="3094" cy="2070"/>
          </a:xfrm>
        </p:grpSpPr>
        <p:sp>
          <p:nvSpPr>
            <p:cNvPr id="62479" name="Freeform 15"/>
            <p:cNvSpPr>
              <a:spLocks/>
            </p:cNvSpPr>
            <p:nvPr/>
          </p:nvSpPr>
          <p:spPr bwMode="auto">
            <a:xfrm>
              <a:off x="168" y="2564"/>
              <a:ext cx="225" cy="108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0" name="Freeform 16"/>
            <p:cNvSpPr>
              <a:spLocks/>
            </p:cNvSpPr>
            <p:nvPr/>
          </p:nvSpPr>
          <p:spPr bwMode="auto">
            <a:xfrm>
              <a:off x="393" y="2183"/>
              <a:ext cx="621" cy="381"/>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1" name="Freeform 17"/>
            <p:cNvSpPr>
              <a:spLocks/>
            </p:cNvSpPr>
            <p:nvPr/>
          </p:nvSpPr>
          <p:spPr bwMode="auto">
            <a:xfrm>
              <a:off x="1014" y="2071"/>
              <a:ext cx="701" cy="112"/>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2" name="Freeform 18"/>
            <p:cNvSpPr>
              <a:spLocks/>
            </p:cNvSpPr>
            <p:nvPr/>
          </p:nvSpPr>
          <p:spPr bwMode="auto">
            <a:xfrm>
              <a:off x="393" y="3649"/>
              <a:ext cx="621" cy="381"/>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3" name="Freeform 19"/>
            <p:cNvSpPr>
              <a:spLocks/>
            </p:cNvSpPr>
            <p:nvPr/>
          </p:nvSpPr>
          <p:spPr bwMode="auto">
            <a:xfrm>
              <a:off x="1014" y="4030"/>
              <a:ext cx="701" cy="111"/>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4" name="Freeform 20"/>
            <p:cNvSpPr>
              <a:spLocks/>
            </p:cNvSpPr>
            <p:nvPr/>
          </p:nvSpPr>
          <p:spPr bwMode="auto">
            <a:xfrm>
              <a:off x="3037" y="2564"/>
              <a:ext cx="225" cy="108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5" name="Freeform 21"/>
            <p:cNvSpPr>
              <a:spLocks/>
            </p:cNvSpPr>
            <p:nvPr/>
          </p:nvSpPr>
          <p:spPr bwMode="auto">
            <a:xfrm>
              <a:off x="2416" y="2183"/>
              <a:ext cx="621" cy="381"/>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6" name="Freeform 22"/>
            <p:cNvSpPr>
              <a:spLocks/>
            </p:cNvSpPr>
            <p:nvPr/>
          </p:nvSpPr>
          <p:spPr bwMode="auto">
            <a:xfrm>
              <a:off x="1715" y="2071"/>
              <a:ext cx="701" cy="112"/>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7" name="Freeform 23"/>
            <p:cNvSpPr>
              <a:spLocks/>
            </p:cNvSpPr>
            <p:nvPr/>
          </p:nvSpPr>
          <p:spPr bwMode="auto">
            <a:xfrm>
              <a:off x="2416" y="3649"/>
              <a:ext cx="621" cy="381"/>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88" name="Freeform 24"/>
            <p:cNvSpPr>
              <a:spLocks/>
            </p:cNvSpPr>
            <p:nvPr/>
          </p:nvSpPr>
          <p:spPr bwMode="auto">
            <a:xfrm>
              <a:off x="1715" y="4030"/>
              <a:ext cx="701" cy="111"/>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2489" name="Freeform 25"/>
          <p:cNvSpPr>
            <a:spLocks/>
          </p:cNvSpPr>
          <p:nvPr/>
        </p:nvSpPr>
        <p:spPr bwMode="auto">
          <a:xfrm rot="-249819">
            <a:off x="996950" y="385763"/>
            <a:ext cx="828675" cy="1408112"/>
          </a:xfrm>
          <a:custGeom>
            <a:avLst/>
            <a:gdLst>
              <a:gd name="T0" fmla="*/ 0 w 3617"/>
              <a:gd name="T1" fmla="*/ 6161 h 6161"/>
              <a:gd name="T2" fmla="*/ 1 w 3617"/>
              <a:gd name="T3" fmla="*/ 6161 h 6161"/>
              <a:gd name="T4" fmla="*/ 3616 w 3617"/>
              <a:gd name="T5" fmla="*/ 0 h 6161"/>
              <a:gd name="T6" fmla="*/ 3617 w 3617"/>
              <a:gd name="T7" fmla="*/ 0 h 6161"/>
            </a:gdLst>
            <a:ahLst/>
            <a:cxnLst>
              <a:cxn ang="0">
                <a:pos x="T0" y="T1"/>
              </a:cxn>
              <a:cxn ang="0">
                <a:pos x="T2" y="T3"/>
              </a:cxn>
              <a:cxn ang="0">
                <a:pos x="T4" y="T5"/>
              </a:cxn>
              <a:cxn ang="0">
                <a:pos x="T6" y="T7"/>
              </a:cxn>
            </a:cxnLst>
            <a:rect l="0" t="0" r="r" b="b"/>
            <a:pathLst>
              <a:path w="3617" h="6161">
                <a:moveTo>
                  <a:pt x="0" y="6161"/>
                </a:moveTo>
                <a:lnTo>
                  <a:pt x="1" y="6161"/>
                </a:lnTo>
                <a:lnTo>
                  <a:pt x="3616" y="0"/>
                </a:lnTo>
                <a:lnTo>
                  <a:pt x="3617" y="0"/>
                </a:lnTo>
              </a:path>
            </a:pathLst>
          </a:custGeom>
          <a:noFill/>
          <a:ln w="28575"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2490" name="Group 26"/>
          <p:cNvGrpSpPr>
            <a:grpSpLocks/>
          </p:cNvGrpSpPr>
          <p:nvPr/>
        </p:nvGrpSpPr>
        <p:grpSpPr bwMode="auto">
          <a:xfrm>
            <a:off x="1014413" y="1784350"/>
            <a:ext cx="79375" cy="88900"/>
            <a:chOff x="563" y="2570"/>
            <a:chExt cx="50" cy="56"/>
          </a:xfrm>
        </p:grpSpPr>
        <p:sp>
          <p:nvSpPr>
            <p:cNvPr id="62491" name="Freeform 27"/>
            <p:cNvSpPr>
              <a:spLocks/>
            </p:cNvSpPr>
            <p:nvPr/>
          </p:nvSpPr>
          <p:spPr bwMode="auto">
            <a:xfrm>
              <a:off x="563" y="2570"/>
              <a:ext cx="50" cy="56"/>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2" name="Freeform 28"/>
            <p:cNvSpPr>
              <a:spLocks/>
            </p:cNvSpPr>
            <p:nvPr/>
          </p:nvSpPr>
          <p:spPr bwMode="auto">
            <a:xfrm>
              <a:off x="583" y="2595"/>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3" name="Freeform 29"/>
            <p:cNvSpPr>
              <a:spLocks/>
            </p:cNvSpPr>
            <p:nvPr/>
          </p:nvSpPr>
          <p:spPr bwMode="auto">
            <a:xfrm>
              <a:off x="584" y="2595"/>
              <a:ext cx="0" cy="1"/>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4" name="Freeform 30"/>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5" name="Freeform 31"/>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6" name="Freeform 32"/>
            <p:cNvSpPr>
              <a:spLocks/>
            </p:cNvSpPr>
            <p:nvPr/>
          </p:nvSpPr>
          <p:spPr bwMode="auto">
            <a:xfrm>
              <a:off x="584" y="2595"/>
              <a:ext cx="0" cy="1"/>
            </a:xfrm>
            <a:custGeom>
              <a:avLst/>
              <a:gdLst>
                <a:gd name="T0" fmla="*/ 1 w 2"/>
                <a:gd name="T1" fmla="*/ 1 h 1"/>
                <a:gd name="T2" fmla="*/ 0 w 2"/>
                <a:gd name="T3" fmla="*/ 1 h 1"/>
                <a:gd name="T4" fmla="*/ 1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1" y="1"/>
                  </a:moveTo>
                  <a:lnTo>
                    <a:pt x="0" y="1"/>
                  </a:lnTo>
                  <a:lnTo>
                    <a:pt x="1" y="0"/>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7" name="Line 33"/>
            <p:cNvSpPr>
              <a:spLocks noChangeShapeType="1"/>
            </p:cNvSpPr>
            <p:nvPr/>
          </p:nvSpPr>
          <p:spPr bwMode="auto">
            <a:xfrm>
              <a:off x="584" y="2595"/>
              <a:ext cx="1"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2498" name="Freeform 34"/>
            <p:cNvSpPr>
              <a:spLocks/>
            </p:cNvSpPr>
            <p:nvPr/>
          </p:nvSpPr>
          <p:spPr bwMode="auto">
            <a:xfrm>
              <a:off x="584" y="2595"/>
              <a:ext cx="1"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499" name="Freeform 35"/>
            <p:cNvSpPr>
              <a:spLocks/>
            </p:cNvSpPr>
            <p:nvPr/>
          </p:nvSpPr>
          <p:spPr bwMode="auto">
            <a:xfrm>
              <a:off x="584" y="2595"/>
              <a:ext cx="1" cy="1"/>
            </a:xfrm>
            <a:custGeom>
              <a:avLst/>
              <a:gdLst>
                <a:gd name="T0" fmla="*/ 0 w 1"/>
                <a:gd name="T1" fmla="*/ 0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0"/>
                  </a:moveTo>
                  <a:lnTo>
                    <a:pt x="1"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0" name="Freeform 36"/>
            <p:cNvSpPr>
              <a:spLocks/>
            </p:cNvSpPr>
            <p:nvPr/>
          </p:nvSpPr>
          <p:spPr bwMode="auto">
            <a:xfrm>
              <a:off x="584" y="2595"/>
              <a:ext cx="1" cy="1"/>
            </a:xfrm>
            <a:custGeom>
              <a:avLst/>
              <a:gdLst>
                <a:gd name="T0" fmla="*/ 1 w 2"/>
                <a:gd name="T1" fmla="*/ 1 h 1"/>
                <a:gd name="T2" fmla="*/ 0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1" name="Freeform 37"/>
            <p:cNvSpPr>
              <a:spLocks/>
            </p:cNvSpPr>
            <p:nvPr/>
          </p:nvSpPr>
          <p:spPr bwMode="auto">
            <a:xfrm>
              <a:off x="585" y="2595"/>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2502" name="Freeform 38"/>
          <p:cNvSpPr>
            <a:spLocks/>
          </p:cNvSpPr>
          <p:nvPr/>
        </p:nvSpPr>
        <p:spPr bwMode="auto">
          <a:xfrm rot="-97790">
            <a:off x="1790700" y="320675"/>
            <a:ext cx="2909888" cy="1544638"/>
          </a:xfrm>
          <a:custGeom>
            <a:avLst/>
            <a:gdLst>
              <a:gd name="T0" fmla="*/ 12692 w 12692"/>
              <a:gd name="T1" fmla="*/ 6758 h 6758"/>
              <a:gd name="T2" fmla="*/ 12690 w 12692"/>
              <a:gd name="T3" fmla="*/ 6758 h 6758"/>
              <a:gd name="T4" fmla="*/ 0 w 12692"/>
              <a:gd name="T5" fmla="*/ 0 h 6758"/>
              <a:gd name="T6" fmla="*/ 1 w 12692"/>
              <a:gd name="T7" fmla="*/ 0 h 6758"/>
            </a:gdLst>
            <a:ahLst/>
            <a:cxnLst>
              <a:cxn ang="0">
                <a:pos x="T0" y="T1"/>
              </a:cxn>
              <a:cxn ang="0">
                <a:pos x="T2" y="T3"/>
              </a:cxn>
              <a:cxn ang="0">
                <a:pos x="T4" y="T5"/>
              </a:cxn>
              <a:cxn ang="0">
                <a:pos x="T6" y="T7"/>
              </a:cxn>
            </a:cxnLst>
            <a:rect l="0" t="0" r="r" b="b"/>
            <a:pathLst>
              <a:path w="12692" h="6758">
                <a:moveTo>
                  <a:pt x="12692" y="6758"/>
                </a:moveTo>
                <a:lnTo>
                  <a:pt x="12690" y="6758"/>
                </a:lnTo>
                <a:lnTo>
                  <a:pt x="0" y="0"/>
                </a:lnTo>
                <a:lnTo>
                  <a:pt x="1" y="0"/>
                </a:lnTo>
              </a:path>
            </a:pathLst>
          </a:custGeom>
          <a:noFill/>
          <a:ln w="28575"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2503" name="Group 39"/>
          <p:cNvGrpSpPr>
            <a:grpSpLocks/>
          </p:cNvGrpSpPr>
          <p:nvPr/>
        </p:nvGrpSpPr>
        <p:grpSpPr bwMode="auto">
          <a:xfrm>
            <a:off x="4676775" y="1784350"/>
            <a:ext cx="80963" cy="88900"/>
            <a:chOff x="2843" y="3081"/>
            <a:chExt cx="51" cy="56"/>
          </a:xfrm>
        </p:grpSpPr>
        <p:sp>
          <p:nvSpPr>
            <p:cNvPr id="62504" name="Freeform 40"/>
            <p:cNvSpPr>
              <a:spLocks/>
            </p:cNvSpPr>
            <p:nvPr/>
          </p:nvSpPr>
          <p:spPr bwMode="auto">
            <a:xfrm>
              <a:off x="2843" y="3081"/>
              <a:ext cx="51" cy="56"/>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5" name="Freeform 41"/>
            <p:cNvSpPr>
              <a:spLocks/>
            </p:cNvSpPr>
            <p:nvPr/>
          </p:nvSpPr>
          <p:spPr bwMode="auto">
            <a:xfrm>
              <a:off x="2872" y="3106"/>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6" name="Freeform 42"/>
            <p:cNvSpPr>
              <a:spLocks/>
            </p:cNvSpPr>
            <p:nvPr/>
          </p:nvSpPr>
          <p:spPr bwMode="auto">
            <a:xfrm>
              <a:off x="2872" y="3106"/>
              <a:ext cx="1" cy="1"/>
            </a:xfrm>
            <a:custGeom>
              <a:avLst/>
              <a:gdLst>
                <a:gd name="T0" fmla="*/ 0 w 2"/>
                <a:gd name="T1" fmla="*/ 0 h 1"/>
                <a:gd name="T2" fmla="*/ 1 w 2"/>
                <a:gd name="T3" fmla="*/ 1 h 1"/>
                <a:gd name="T4" fmla="*/ 2 w 2"/>
                <a:gd name="T5" fmla="*/ 1 h 1"/>
              </a:gdLst>
              <a:ahLst/>
              <a:cxnLst>
                <a:cxn ang="0">
                  <a:pos x="T0" y="T1"/>
                </a:cxn>
                <a:cxn ang="0">
                  <a:pos x="T2" y="T3"/>
                </a:cxn>
                <a:cxn ang="0">
                  <a:pos x="T4" y="T5"/>
                </a:cxn>
              </a:cxnLst>
              <a:rect l="0" t="0" r="r" b="b"/>
              <a:pathLst>
                <a:path w="2" h="1">
                  <a:moveTo>
                    <a:pt x="0" y="0"/>
                  </a:move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7" name="Freeform 43"/>
            <p:cNvSpPr>
              <a:spLocks/>
            </p:cNvSpPr>
            <p:nvPr/>
          </p:nvSpPr>
          <p:spPr bwMode="auto">
            <a:xfrm>
              <a:off x="2872" y="3106"/>
              <a:ext cx="1" cy="1"/>
            </a:xfrm>
            <a:custGeom>
              <a:avLst/>
              <a:gdLst>
                <a:gd name="T0" fmla="*/ 0 w 2"/>
                <a:gd name="T1" fmla="*/ 0 h 1"/>
                <a:gd name="T2" fmla="*/ 1 w 2"/>
                <a:gd name="T3" fmla="*/ 0 h 1"/>
                <a:gd name="T4" fmla="*/ 0 w 2"/>
                <a:gd name="T5" fmla="*/ 1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0" y="0"/>
                  </a:moveTo>
                  <a:lnTo>
                    <a:pt x="1"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8" name="Freeform 44"/>
            <p:cNvSpPr>
              <a:spLocks/>
            </p:cNvSpPr>
            <p:nvPr/>
          </p:nvSpPr>
          <p:spPr bwMode="auto">
            <a:xfrm>
              <a:off x="2872" y="3106"/>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09" name="Freeform 45"/>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0" name="Freeform 46"/>
            <p:cNvSpPr>
              <a:spLocks/>
            </p:cNvSpPr>
            <p:nvPr/>
          </p:nvSpPr>
          <p:spPr bwMode="auto">
            <a:xfrm>
              <a:off x="2873" y="3106"/>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1" name="Line 47"/>
            <p:cNvSpPr>
              <a:spLocks noChangeShapeType="1"/>
            </p:cNvSpPr>
            <p:nvPr/>
          </p:nvSpPr>
          <p:spPr bwMode="auto">
            <a:xfrm>
              <a:off x="2873" y="3106"/>
              <a:ext cx="0"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2512" name="Freeform 48"/>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3" name="Freeform 49"/>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4" name="Freeform 50"/>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5" name="Freeform 51"/>
            <p:cNvSpPr>
              <a:spLocks/>
            </p:cNvSpPr>
            <p:nvPr/>
          </p:nvSpPr>
          <p:spPr bwMode="auto">
            <a:xfrm>
              <a:off x="2873" y="3106"/>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2516" name="Group 52"/>
          <p:cNvGrpSpPr>
            <a:grpSpLocks/>
          </p:cNvGrpSpPr>
          <p:nvPr/>
        </p:nvGrpSpPr>
        <p:grpSpPr bwMode="auto">
          <a:xfrm>
            <a:off x="1692275" y="279400"/>
            <a:ext cx="185738" cy="179388"/>
            <a:chOff x="963" y="2133"/>
            <a:chExt cx="117" cy="113"/>
          </a:xfrm>
        </p:grpSpPr>
        <p:sp>
          <p:nvSpPr>
            <p:cNvPr id="62517" name="Freeform 53"/>
            <p:cNvSpPr>
              <a:spLocks/>
            </p:cNvSpPr>
            <p:nvPr/>
          </p:nvSpPr>
          <p:spPr bwMode="auto">
            <a:xfrm>
              <a:off x="963" y="2159"/>
              <a:ext cx="117" cy="60"/>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8" name="Freeform 54"/>
            <p:cNvSpPr>
              <a:spLocks/>
            </p:cNvSpPr>
            <p:nvPr/>
          </p:nvSpPr>
          <p:spPr bwMode="auto">
            <a:xfrm>
              <a:off x="984" y="2133"/>
              <a:ext cx="55" cy="113"/>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19" name="Freeform 55"/>
            <p:cNvSpPr>
              <a:spLocks/>
            </p:cNvSpPr>
            <p:nvPr/>
          </p:nvSpPr>
          <p:spPr bwMode="auto">
            <a:xfrm>
              <a:off x="1080" y="2219"/>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FFFFFF"/>
            </a:solidFill>
            <a:ln w="28575" cmpd="sng">
              <a:solidFill>
                <a:schemeClr val="tx1"/>
              </a:solidFill>
              <a:round/>
              <a:headEnd/>
              <a:tailEnd/>
            </a:ln>
          </p:spPr>
          <p:txBody>
            <a:bodyPr/>
            <a:lstStyle/>
            <a:p>
              <a:endParaRPr lang="en-IN"/>
            </a:p>
          </p:txBody>
        </p:sp>
        <p:sp>
          <p:nvSpPr>
            <p:cNvPr id="62520" name="Freeform 56"/>
            <p:cNvSpPr>
              <a:spLocks/>
            </p:cNvSpPr>
            <p:nvPr/>
          </p:nvSpPr>
          <p:spPr bwMode="auto">
            <a:xfrm>
              <a:off x="1080" y="2219"/>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21" name="Freeform 57"/>
            <p:cNvSpPr>
              <a:spLocks/>
            </p:cNvSpPr>
            <p:nvPr/>
          </p:nvSpPr>
          <p:spPr bwMode="auto">
            <a:xfrm>
              <a:off x="1039" y="2133"/>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28575" cmpd="sng">
              <a:solidFill>
                <a:schemeClr val="tx1"/>
              </a:solidFill>
              <a:round/>
              <a:headEnd/>
              <a:tailEnd/>
            </a:ln>
          </p:spPr>
          <p:txBody>
            <a:bodyPr/>
            <a:lstStyle/>
            <a:p>
              <a:endParaRPr lang="en-IN"/>
            </a:p>
          </p:txBody>
        </p:sp>
        <p:sp>
          <p:nvSpPr>
            <p:cNvPr id="62522" name="Freeform 58"/>
            <p:cNvSpPr>
              <a:spLocks/>
            </p:cNvSpPr>
            <p:nvPr/>
          </p:nvSpPr>
          <p:spPr bwMode="auto">
            <a:xfrm>
              <a:off x="1039" y="2133"/>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2523" name="Group 59"/>
          <p:cNvGrpSpPr>
            <a:grpSpLocks/>
          </p:cNvGrpSpPr>
          <p:nvPr/>
        </p:nvGrpSpPr>
        <p:grpSpPr bwMode="auto">
          <a:xfrm>
            <a:off x="39688" y="1566863"/>
            <a:ext cx="5957887" cy="547687"/>
            <a:chOff x="-11" y="1095"/>
            <a:chExt cx="3753" cy="345"/>
          </a:xfrm>
        </p:grpSpPr>
        <p:sp>
          <p:nvSpPr>
            <p:cNvPr id="62524" name="Text Box 60"/>
            <p:cNvSpPr txBox="1">
              <a:spLocks noChangeArrowheads="1"/>
            </p:cNvSpPr>
            <p:nvPr/>
          </p:nvSpPr>
          <p:spPr bwMode="auto">
            <a:xfrm>
              <a:off x="-11" y="1113"/>
              <a:ext cx="13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A</a:t>
              </a:r>
            </a:p>
          </p:txBody>
        </p:sp>
        <p:sp>
          <p:nvSpPr>
            <p:cNvPr id="62525" name="Text Box 61"/>
            <p:cNvSpPr txBox="1">
              <a:spLocks noChangeArrowheads="1"/>
            </p:cNvSpPr>
            <p:nvPr/>
          </p:nvSpPr>
          <p:spPr bwMode="auto">
            <a:xfrm>
              <a:off x="3326" y="1095"/>
              <a:ext cx="41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B</a:t>
              </a:r>
            </a:p>
          </p:txBody>
        </p:sp>
      </p:grpSp>
      <p:grpSp>
        <p:nvGrpSpPr>
          <p:cNvPr id="62526" name="Group 62"/>
          <p:cNvGrpSpPr>
            <a:grpSpLocks/>
          </p:cNvGrpSpPr>
          <p:nvPr/>
        </p:nvGrpSpPr>
        <p:grpSpPr bwMode="auto">
          <a:xfrm>
            <a:off x="2676525" y="-214313"/>
            <a:ext cx="430213" cy="4113213"/>
            <a:chOff x="1650" y="-63"/>
            <a:chExt cx="271" cy="2591"/>
          </a:xfrm>
        </p:grpSpPr>
        <p:sp>
          <p:nvSpPr>
            <p:cNvPr id="62527" name="Text Box 63"/>
            <p:cNvSpPr txBox="1">
              <a:spLocks noChangeArrowheads="1"/>
            </p:cNvSpPr>
            <p:nvPr/>
          </p:nvSpPr>
          <p:spPr bwMode="auto">
            <a:xfrm>
              <a:off x="1650" y="-63"/>
              <a:ext cx="2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C</a:t>
              </a:r>
            </a:p>
          </p:txBody>
        </p:sp>
        <p:sp>
          <p:nvSpPr>
            <p:cNvPr id="62528" name="Text Box 64"/>
            <p:cNvSpPr txBox="1">
              <a:spLocks noChangeArrowheads="1"/>
            </p:cNvSpPr>
            <p:nvPr/>
          </p:nvSpPr>
          <p:spPr bwMode="auto">
            <a:xfrm>
              <a:off x="1655" y="2201"/>
              <a:ext cx="26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D</a:t>
              </a:r>
            </a:p>
          </p:txBody>
        </p:sp>
      </p:grpSp>
      <p:sp>
        <p:nvSpPr>
          <p:cNvPr id="62529" name="Text Box 65"/>
          <p:cNvSpPr txBox="1">
            <a:spLocks noChangeArrowheads="1"/>
          </p:cNvSpPr>
          <p:nvPr/>
        </p:nvSpPr>
        <p:spPr bwMode="auto">
          <a:xfrm>
            <a:off x="1406525" y="-47625"/>
            <a:ext cx="514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P</a:t>
            </a:r>
            <a:endParaRPr lang="en-US" sz="2800" baseline="-25000">
              <a:solidFill>
                <a:schemeClr val="tx1"/>
              </a:solidFill>
              <a:effectLst/>
            </a:endParaRPr>
          </a:p>
        </p:txBody>
      </p:sp>
      <p:sp>
        <p:nvSpPr>
          <p:cNvPr id="62530" name="Text Box 66"/>
          <p:cNvSpPr txBox="1">
            <a:spLocks noChangeArrowheads="1"/>
          </p:cNvSpPr>
          <p:nvPr/>
        </p:nvSpPr>
        <p:spPr bwMode="auto">
          <a:xfrm>
            <a:off x="4473575" y="1790700"/>
            <a:ext cx="571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2</a:t>
            </a:r>
          </a:p>
        </p:txBody>
      </p:sp>
      <p:sp>
        <p:nvSpPr>
          <p:cNvPr id="62531" name="Text Box 67"/>
          <p:cNvSpPr txBox="1">
            <a:spLocks noChangeArrowheads="1"/>
          </p:cNvSpPr>
          <p:nvPr/>
        </p:nvSpPr>
        <p:spPr bwMode="auto">
          <a:xfrm>
            <a:off x="2844800" y="1385888"/>
            <a:ext cx="590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O</a:t>
            </a:r>
          </a:p>
        </p:txBody>
      </p:sp>
      <p:grpSp>
        <p:nvGrpSpPr>
          <p:cNvPr id="62532" name="Group 68"/>
          <p:cNvGrpSpPr>
            <a:grpSpLocks/>
          </p:cNvGrpSpPr>
          <p:nvPr/>
        </p:nvGrpSpPr>
        <p:grpSpPr bwMode="auto">
          <a:xfrm>
            <a:off x="422275" y="1825625"/>
            <a:ext cx="4927600" cy="0"/>
            <a:chOff x="228" y="2106"/>
            <a:chExt cx="5376" cy="1"/>
          </a:xfrm>
        </p:grpSpPr>
        <p:sp>
          <p:nvSpPr>
            <p:cNvPr id="62533" name="Freeform 69"/>
            <p:cNvSpPr>
              <a:spLocks/>
            </p:cNvSpPr>
            <p:nvPr/>
          </p:nvSpPr>
          <p:spPr bwMode="auto">
            <a:xfrm>
              <a:off x="5200"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2534" name="Group 70"/>
            <p:cNvGrpSpPr>
              <a:grpSpLocks/>
            </p:cNvGrpSpPr>
            <p:nvPr/>
          </p:nvGrpSpPr>
          <p:grpSpPr bwMode="auto">
            <a:xfrm>
              <a:off x="228" y="2106"/>
              <a:ext cx="4704" cy="1"/>
              <a:chOff x="228" y="2106"/>
              <a:chExt cx="4704" cy="1"/>
            </a:xfrm>
          </p:grpSpPr>
          <p:sp>
            <p:nvSpPr>
              <p:cNvPr id="62535" name="Freeform 71"/>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36" name="Freeform 72"/>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37" name="Freeform 73"/>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38" name="Freeform 74"/>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39" name="Freeform 75"/>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0" name="Freeform 76"/>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1" name="Freeform 77"/>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2" name="Freeform 78"/>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3" name="Freeform 79"/>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4" name="Freeform 80"/>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5" name="Freeform 81"/>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6" name="Freeform 82"/>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47" name="Freeform 83"/>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2857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62548" name="Line 84"/>
          <p:cNvSpPr>
            <a:spLocks noChangeShapeType="1"/>
          </p:cNvSpPr>
          <p:nvPr/>
        </p:nvSpPr>
        <p:spPr bwMode="auto">
          <a:xfrm rot="245508" flipV="1">
            <a:off x="1090613" y="96838"/>
            <a:ext cx="1760537" cy="17827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49" name="Line 85"/>
          <p:cNvSpPr>
            <a:spLocks noChangeShapeType="1"/>
          </p:cNvSpPr>
          <p:nvPr/>
        </p:nvSpPr>
        <p:spPr bwMode="auto">
          <a:xfrm>
            <a:off x="2882900" y="180975"/>
            <a:ext cx="1809750" cy="162877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50" name="Text Box 86"/>
          <p:cNvSpPr txBox="1">
            <a:spLocks noChangeArrowheads="1"/>
          </p:cNvSpPr>
          <p:nvPr/>
        </p:nvSpPr>
        <p:spPr bwMode="auto">
          <a:xfrm>
            <a:off x="452438" y="3609975"/>
            <a:ext cx="7929562"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000" b="0">
                <a:solidFill>
                  <a:schemeClr val="tx1"/>
                </a:solidFill>
                <a:effectLst/>
                <a:latin typeface="Comic Sans MS" pitchFamily="66" charset="0"/>
              </a:rPr>
              <a:t>PF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 + PF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 = QF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 + QF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 = CF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 +CF</a:t>
            </a:r>
            <a:r>
              <a:rPr lang="en-US" sz="3000" b="0" baseline="-25000">
                <a:solidFill>
                  <a:schemeClr val="tx1"/>
                </a:solidFill>
                <a:effectLst/>
                <a:latin typeface="Comic Sans MS" pitchFamily="66" charset="0"/>
              </a:rPr>
              <a:t>2 </a:t>
            </a:r>
            <a:r>
              <a:rPr lang="en-US" sz="3000" b="0">
                <a:solidFill>
                  <a:schemeClr val="tx1"/>
                </a:solidFill>
                <a:effectLst/>
                <a:latin typeface="Comic Sans MS" pitchFamily="66" charset="0"/>
              </a:rPr>
              <a:t>= constant</a:t>
            </a:r>
          </a:p>
        </p:txBody>
      </p:sp>
      <p:sp>
        <p:nvSpPr>
          <p:cNvPr id="62551" name="Text Box 87"/>
          <p:cNvSpPr txBox="1">
            <a:spLocks noChangeArrowheads="1"/>
          </p:cNvSpPr>
          <p:nvPr/>
        </p:nvSpPr>
        <p:spPr bwMode="auto">
          <a:xfrm>
            <a:off x="1676400" y="6142038"/>
            <a:ext cx="5761038"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000" b="0">
                <a:solidFill>
                  <a:schemeClr val="tx1"/>
                </a:solidFill>
                <a:effectLst/>
                <a:latin typeface="Comic Sans MS" pitchFamily="66" charset="0"/>
              </a:rPr>
              <a:t>  =  </a:t>
            </a:r>
            <a:r>
              <a:rPr lang="en-US" sz="3000" b="0">
                <a:solidFill>
                  <a:srgbClr val="3333FF"/>
                </a:solidFill>
                <a:effectLst/>
                <a:latin typeface="Comic Sans MS" pitchFamily="66" charset="0"/>
              </a:rPr>
              <a:t>Major Axis</a:t>
            </a:r>
          </a:p>
        </p:txBody>
      </p:sp>
      <p:grpSp>
        <p:nvGrpSpPr>
          <p:cNvPr id="62552" name="Group 88"/>
          <p:cNvGrpSpPr>
            <a:grpSpLocks/>
          </p:cNvGrpSpPr>
          <p:nvPr/>
        </p:nvGrpSpPr>
        <p:grpSpPr bwMode="auto">
          <a:xfrm>
            <a:off x="1860550" y="3238500"/>
            <a:ext cx="185738" cy="179388"/>
            <a:chOff x="1099" y="1758"/>
            <a:chExt cx="117" cy="113"/>
          </a:xfrm>
        </p:grpSpPr>
        <p:sp>
          <p:nvSpPr>
            <p:cNvPr id="62553" name="Freeform 89"/>
            <p:cNvSpPr>
              <a:spLocks/>
            </p:cNvSpPr>
            <p:nvPr/>
          </p:nvSpPr>
          <p:spPr bwMode="auto">
            <a:xfrm>
              <a:off x="1099" y="1784"/>
              <a:ext cx="117" cy="60"/>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54" name="Freeform 90"/>
            <p:cNvSpPr>
              <a:spLocks/>
            </p:cNvSpPr>
            <p:nvPr/>
          </p:nvSpPr>
          <p:spPr bwMode="auto">
            <a:xfrm>
              <a:off x="1120" y="1758"/>
              <a:ext cx="55" cy="113"/>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55" name="Freeform 91"/>
            <p:cNvSpPr>
              <a:spLocks/>
            </p:cNvSpPr>
            <p:nvPr/>
          </p:nvSpPr>
          <p:spPr bwMode="auto">
            <a:xfrm>
              <a:off x="1216" y="1844"/>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close/>
                </a:path>
              </a:pathLst>
            </a:custGeom>
            <a:solidFill>
              <a:srgbClr val="FFFFFF"/>
            </a:solidFill>
            <a:ln w="28575" cmpd="sng">
              <a:solidFill>
                <a:schemeClr val="tx1"/>
              </a:solidFill>
              <a:round/>
              <a:headEnd/>
              <a:tailEnd/>
            </a:ln>
          </p:spPr>
          <p:txBody>
            <a:bodyPr/>
            <a:lstStyle/>
            <a:p>
              <a:endParaRPr lang="en-IN"/>
            </a:p>
          </p:txBody>
        </p:sp>
        <p:sp>
          <p:nvSpPr>
            <p:cNvPr id="62556" name="Freeform 92"/>
            <p:cNvSpPr>
              <a:spLocks/>
            </p:cNvSpPr>
            <p:nvPr/>
          </p:nvSpPr>
          <p:spPr bwMode="auto">
            <a:xfrm>
              <a:off x="1216" y="1844"/>
              <a:ext cx="0" cy="0"/>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lnTo>
                    <a:pt x="1" y="1"/>
                  </a:lnTo>
                  <a:lnTo>
                    <a:pt x="1" y="0"/>
                  </a:lnTo>
                  <a:lnTo>
                    <a:pt x="0"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2557" name="Freeform 93"/>
            <p:cNvSpPr>
              <a:spLocks/>
            </p:cNvSpPr>
            <p:nvPr/>
          </p:nvSpPr>
          <p:spPr bwMode="auto">
            <a:xfrm>
              <a:off x="1175" y="1758"/>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28575" cmpd="sng">
              <a:solidFill>
                <a:schemeClr val="tx1"/>
              </a:solidFill>
              <a:round/>
              <a:headEnd/>
              <a:tailEnd/>
            </a:ln>
          </p:spPr>
          <p:txBody>
            <a:bodyPr/>
            <a:lstStyle/>
            <a:p>
              <a:endParaRPr lang="en-IN"/>
            </a:p>
          </p:txBody>
        </p:sp>
        <p:sp>
          <p:nvSpPr>
            <p:cNvPr id="62558" name="Freeform 94"/>
            <p:cNvSpPr>
              <a:spLocks/>
            </p:cNvSpPr>
            <p:nvPr/>
          </p:nvSpPr>
          <p:spPr bwMode="auto">
            <a:xfrm>
              <a:off x="1175" y="1758"/>
              <a:ext cx="1" cy="1"/>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2559" name="Line 95"/>
          <p:cNvSpPr>
            <a:spLocks noChangeShapeType="1"/>
          </p:cNvSpPr>
          <p:nvPr/>
        </p:nvSpPr>
        <p:spPr bwMode="auto">
          <a:xfrm>
            <a:off x="1030288" y="1828800"/>
            <a:ext cx="904875" cy="14954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60" name="Line 96"/>
          <p:cNvSpPr>
            <a:spLocks noChangeShapeType="1"/>
          </p:cNvSpPr>
          <p:nvPr/>
        </p:nvSpPr>
        <p:spPr bwMode="auto">
          <a:xfrm flipV="1">
            <a:off x="1925638" y="1828800"/>
            <a:ext cx="2771775" cy="14954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61" name="Text Box 97"/>
          <p:cNvSpPr txBox="1">
            <a:spLocks noChangeArrowheads="1"/>
          </p:cNvSpPr>
          <p:nvPr/>
        </p:nvSpPr>
        <p:spPr bwMode="auto">
          <a:xfrm>
            <a:off x="1641475" y="3297238"/>
            <a:ext cx="514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Q</a:t>
            </a:r>
            <a:endParaRPr lang="en-US" sz="2800" baseline="-25000">
              <a:solidFill>
                <a:schemeClr val="tx1"/>
              </a:solidFill>
              <a:effectLst/>
            </a:endParaRPr>
          </a:p>
        </p:txBody>
      </p:sp>
      <p:grpSp>
        <p:nvGrpSpPr>
          <p:cNvPr id="62562" name="Group 98"/>
          <p:cNvGrpSpPr>
            <a:grpSpLocks/>
          </p:cNvGrpSpPr>
          <p:nvPr/>
        </p:nvGrpSpPr>
        <p:grpSpPr bwMode="auto">
          <a:xfrm>
            <a:off x="485775" y="1676400"/>
            <a:ext cx="4752975" cy="287338"/>
            <a:chOff x="203" y="3013"/>
            <a:chExt cx="2994" cy="181"/>
          </a:xfrm>
        </p:grpSpPr>
        <p:grpSp>
          <p:nvGrpSpPr>
            <p:cNvPr id="62563" name="Group 99"/>
            <p:cNvGrpSpPr>
              <a:grpSpLocks/>
            </p:cNvGrpSpPr>
            <p:nvPr/>
          </p:nvGrpSpPr>
          <p:grpSpPr bwMode="auto">
            <a:xfrm flipH="1" flipV="1">
              <a:off x="2979" y="3013"/>
              <a:ext cx="218" cy="181"/>
              <a:chOff x="4105" y="3049"/>
              <a:chExt cx="235" cy="245"/>
            </a:xfrm>
          </p:grpSpPr>
          <p:sp>
            <p:nvSpPr>
              <p:cNvPr id="62564" name="Line 100"/>
              <p:cNvSpPr>
                <a:spLocks noChangeShapeType="1"/>
              </p:cNvSpPr>
              <p:nvPr/>
            </p:nvSpPr>
            <p:spPr bwMode="auto">
              <a:xfrm>
                <a:off x="4105" y="3067"/>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65" name="Line 101"/>
              <p:cNvSpPr>
                <a:spLocks noChangeShapeType="1"/>
              </p:cNvSpPr>
              <p:nvPr/>
            </p:nvSpPr>
            <p:spPr bwMode="auto">
              <a:xfrm>
                <a:off x="4159" y="3049"/>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62566" name="Group 102"/>
            <p:cNvGrpSpPr>
              <a:grpSpLocks/>
            </p:cNvGrpSpPr>
            <p:nvPr/>
          </p:nvGrpSpPr>
          <p:grpSpPr bwMode="auto">
            <a:xfrm flipH="1" flipV="1">
              <a:off x="203" y="3013"/>
              <a:ext cx="218" cy="181"/>
              <a:chOff x="4105" y="3049"/>
              <a:chExt cx="235" cy="245"/>
            </a:xfrm>
          </p:grpSpPr>
          <p:sp>
            <p:nvSpPr>
              <p:cNvPr id="62567" name="Line 103"/>
              <p:cNvSpPr>
                <a:spLocks noChangeShapeType="1"/>
              </p:cNvSpPr>
              <p:nvPr/>
            </p:nvSpPr>
            <p:spPr bwMode="auto">
              <a:xfrm>
                <a:off x="4105" y="3067"/>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2568" name="Line 104"/>
              <p:cNvSpPr>
                <a:spLocks noChangeShapeType="1"/>
              </p:cNvSpPr>
              <p:nvPr/>
            </p:nvSpPr>
            <p:spPr bwMode="auto">
              <a:xfrm>
                <a:off x="4159" y="3049"/>
                <a:ext cx="181" cy="22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sp>
        <p:nvSpPr>
          <p:cNvPr id="62569" name="AutoShape 105">
            <a:hlinkClick r:id="" action="ppaction://hlinkshowjump?jump=previousslide" highlightClick="1"/>
          </p:cNvPr>
          <p:cNvSpPr>
            <a:spLocks noChangeArrowheads="1"/>
          </p:cNvSpPr>
          <p:nvPr/>
        </p:nvSpPr>
        <p:spPr bwMode="auto">
          <a:xfrm>
            <a:off x="7272338"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2570" name="AutoShape 106">
            <a:hlinkClick r:id="" action="ppaction://hlinkshowjump?jump=nextslide" highlightClick="1"/>
          </p:cNvPr>
          <p:cNvSpPr>
            <a:spLocks noChangeArrowheads="1"/>
          </p:cNvSpPr>
          <p:nvPr/>
        </p:nvSpPr>
        <p:spPr bwMode="auto">
          <a:xfrm>
            <a:off x="7977188" y="653415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2571" name="Rectangle 107"/>
          <p:cNvSpPr>
            <a:spLocks noChangeArrowheads="1"/>
          </p:cNvSpPr>
          <p:nvPr/>
        </p:nvSpPr>
        <p:spPr bwMode="auto">
          <a:xfrm>
            <a:off x="1914525" y="4114800"/>
            <a:ext cx="43561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000" b="0">
                <a:solidFill>
                  <a:schemeClr val="tx1"/>
                </a:solidFill>
                <a:effectLst/>
                <a:latin typeface="Comic Sans MS" pitchFamily="66" charset="0"/>
              </a:rPr>
              <a:t>=  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A + 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B = 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A + 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B</a:t>
            </a:r>
            <a:endParaRPr lang="en-GB" sz="3000" b="0">
              <a:solidFill>
                <a:schemeClr val="tx1"/>
              </a:solidFill>
              <a:effectLst/>
              <a:latin typeface="Comic Sans MS" pitchFamily="66" charset="0"/>
            </a:endParaRPr>
          </a:p>
        </p:txBody>
      </p:sp>
      <p:sp>
        <p:nvSpPr>
          <p:cNvPr id="62572" name="Rectangle 108"/>
          <p:cNvSpPr>
            <a:spLocks noChangeArrowheads="1"/>
          </p:cNvSpPr>
          <p:nvPr/>
        </p:nvSpPr>
        <p:spPr bwMode="auto">
          <a:xfrm>
            <a:off x="2057400" y="4714875"/>
            <a:ext cx="27051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000" b="0">
                <a:solidFill>
                  <a:schemeClr val="tx1"/>
                </a:solidFill>
                <a:effectLst/>
                <a:latin typeface="Comic Sans MS" pitchFamily="66" charset="0"/>
              </a:rPr>
              <a:t>But  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A = 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B</a:t>
            </a:r>
            <a:endParaRPr lang="en-GB" sz="3000" b="0">
              <a:solidFill>
                <a:schemeClr val="tx1"/>
              </a:solidFill>
              <a:effectLst/>
              <a:latin typeface="Comic Sans MS" pitchFamily="66" charset="0"/>
            </a:endParaRPr>
          </a:p>
        </p:txBody>
      </p:sp>
      <p:sp>
        <p:nvSpPr>
          <p:cNvPr id="62573" name="Rectangle 109"/>
          <p:cNvSpPr>
            <a:spLocks noChangeArrowheads="1"/>
          </p:cNvSpPr>
          <p:nvPr/>
        </p:nvSpPr>
        <p:spPr bwMode="auto">
          <a:xfrm>
            <a:off x="2085975" y="5514975"/>
            <a:ext cx="479425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000" b="0">
                <a:solidFill>
                  <a:schemeClr val="tx1"/>
                </a:solidFill>
                <a:effectLst/>
                <a:latin typeface="Comic Sans MS" pitchFamily="66" charset="0"/>
              </a:rPr>
              <a:t>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A + 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B = F</a:t>
            </a:r>
            <a:r>
              <a:rPr lang="en-US" sz="3000" b="0" baseline="-25000">
                <a:solidFill>
                  <a:schemeClr val="tx1"/>
                </a:solidFill>
                <a:effectLst/>
                <a:latin typeface="Comic Sans MS" pitchFamily="66" charset="0"/>
              </a:rPr>
              <a:t>2</a:t>
            </a:r>
            <a:r>
              <a:rPr lang="en-US" sz="3000" b="0">
                <a:solidFill>
                  <a:schemeClr val="tx1"/>
                </a:solidFill>
                <a:effectLst/>
                <a:latin typeface="Comic Sans MS" pitchFamily="66" charset="0"/>
              </a:rPr>
              <a:t>B + 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B = </a:t>
            </a:r>
            <a:r>
              <a:rPr lang="en-US" sz="3000" b="0">
                <a:solidFill>
                  <a:srgbClr val="3333FF"/>
                </a:solidFill>
                <a:effectLst/>
                <a:latin typeface="Comic Sans MS" pitchFamily="66" charset="0"/>
              </a:rPr>
              <a:t>AB</a:t>
            </a:r>
            <a:endParaRPr lang="en-GB" sz="3000" b="0">
              <a:solidFill>
                <a:srgbClr val="3333FF"/>
              </a:solidFill>
              <a:effectLst/>
              <a:latin typeface="Comic Sans MS" pitchFamily="66" charset="0"/>
            </a:endParaRPr>
          </a:p>
        </p:txBody>
      </p:sp>
      <p:sp>
        <p:nvSpPr>
          <p:cNvPr id="62574" name="Rectangle 110"/>
          <p:cNvSpPr>
            <a:spLocks noChangeArrowheads="1"/>
          </p:cNvSpPr>
          <p:nvPr/>
        </p:nvSpPr>
        <p:spPr bwMode="auto">
          <a:xfrm>
            <a:off x="6148388" y="796925"/>
            <a:ext cx="25781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000" b="0">
                <a:solidFill>
                  <a:schemeClr val="tx1"/>
                </a:solidFill>
                <a:effectLst/>
                <a:latin typeface="Comic Sans MS" pitchFamily="66" charset="0"/>
              </a:rPr>
              <a:t>CF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 +CF</a:t>
            </a:r>
            <a:r>
              <a:rPr lang="en-US" sz="3000" b="0" baseline="-25000">
                <a:solidFill>
                  <a:schemeClr val="tx1"/>
                </a:solidFill>
                <a:effectLst/>
                <a:latin typeface="Comic Sans MS" pitchFamily="66" charset="0"/>
              </a:rPr>
              <a:t>2 </a:t>
            </a:r>
            <a:r>
              <a:rPr lang="en-US" sz="3000" b="0">
                <a:solidFill>
                  <a:schemeClr val="tx1"/>
                </a:solidFill>
                <a:effectLst/>
                <a:latin typeface="Comic Sans MS" pitchFamily="66" charset="0"/>
              </a:rPr>
              <a:t>= AB</a:t>
            </a:r>
            <a:endParaRPr lang="en-GB" sz="3000" b="0" baseline="-25000">
              <a:solidFill>
                <a:schemeClr val="tx1"/>
              </a:solidFill>
              <a:effectLst/>
              <a:latin typeface="Comic Sans MS" pitchFamily="66" charset="0"/>
            </a:endParaRPr>
          </a:p>
        </p:txBody>
      </p:sp>
      <p:sp>
        <p:nvSpPr>
          <p:cNvPr id="62575" name="Rectangle 111"/>
          <p:cNvSpPr>
            <a:spLocks noChangeArrowheads="1"/>
          </p:cNvSpPr>
          <p:nvPr/>
        </p:nvSpPr>
        <p:spPr bwMode="auto">
          <a:xfrm>
            <a:off x="6319838" y="1504950"/>
            <a:ext cx="2517775"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000" b="0">
                <a:solidFill>
                  <a:schemeClr val="tx1"/>
                </a:solidFill>
                <a:effectLst/>
                <a:latin typeface="Comic Sans MS" pitchFamily="66" charset="0"/>
              </a:rPr>
              <a:t>but CF</a:t>
            </a:r>
            <a:r>
              <a:rPr lang="en-US" sz="3000" b="0" baseline="-25000">
                <a:solidFill>
                  <a:schemeClr val="tx1"/>
                </a:solidFill>
                <a:effectLst/>
                <a:latin typeface="Comic Sans MS" pitchFamily="66" charset="0"/>
              </a:rPr>
              <a:t>1</a:t>
            </a:r>
            <a:r>
              <a:rPr lang="en-US" sz="3000" b="0">
                <a:solidFill>
                  <a:schemeClr val="tx1"/>
                </a:solidFill>
                <a:effectLst/>
                <a:latin typeface="Comic Sans MS" pitchFamily="66" charset="0"/>
              </a:rPr>
              <a:t> = CF</a:t>
            </a:r>
            <a:r>
              <a:rPr lang="en-US" sz="3000" b="0" baseline="-25000">
                <a:solidFill>
                  <a:schemeClr val="tx1"/>
                </a:solidFill>
                <a:effectLst/>
                <a:latin typeface="Comic Sans MS" pitchFamily="66" charset="0"/>
              </a:rPr>
              <a:t>2</a:t>
            </a:r>
            <a:endParaRPr lang="en-GB" sz="3000" b="0">
              <a:solidFill>
                <a:schemeClr val="tx1"/>
              </a:solidFill>
              <a:effectLst/>
              <a:latin typeface="Comic Sans MS" pitchFamily="66" charset="0"/>
            </a:endParaRPr>
          </a:p>
        </p:txBody>
      </p:sp>
      <p:sp>
        <p:nvSpPr>
          <p:cNvPr id="62576" name="Rectangle 112"/>
          <p:cNvSpPr>
            <a:spLocks noChangeArrowheads="1"/>
          </p:cNvSpPr>
          <p:nvPr/>
        </p:nvSpPr>
        <p:spPr bwMode="auto">
          <a:xfrm>
            <a:off x="5349875" y="2244725"/>
            <a:ext cx="3971925"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3000" b="0">
                <a:solidFill>
                  <a:srgbClr val="0000FF"/>
                </a:solidFill>
                <a:effectLst/>
                <a:latin typeface="Comic Sans MS" pitchFamily="66" charset="0"/>
              </a:rPr>
              <a:t>  </a:t>
            </a:r>
            <a:r>
              <a:rPr lang="en-US" sz="3000">
                <a:solidFill>
                  <a:srgbClr val="0000FF"/>
                </a:solidFill>
                <a:effectLst/>
                <a:latin typeface="Comic Sans MS" pitchFamily="66" charset="0"/>
              </a:rPr>
              <a:t>hence, CF</a:t>
            </a:r>
            <a:r>
              <a:rPr lang="en-US" sz="3000" baseline="-25000">
                <a:solidFill>
                  <a:srgbClr val="0000FF"/>
                </a:solidFill>
                <a:effectLst/>
                <a:latin typeface="Comic Sans MS" pitchFamily="66" charset="0"/>
              </a:rPr>
              <a:t>1</a:t>
            </a:r>
            <a:r>
              <a:rPr lang="en-US" sz="3000">
                <a:solidFill>
                  <a:srgbClr val="0000FF"/>
                </a:solidFill>
                <a:effectLst/>
                <a:latin typeface="Comic Sans MS" pitchFamily="66" charset="0"/>
              </a:rPr>
              <a:t>=1/2AB</a:t>
            </a:r>
            <a:endParaRPr lang="en-GB" sz="3000">
              <a:solidFill>
                <a:srgbClr val="0000FF"/>
              </a:solidFill>
              <a:effectLst/>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nodeType="clickEffect">
                                  <p:stCondLst>
                                    <p:cond delay="0"/>
                                  </p:stCondLst>
                                  <p:childTnLst>
                                    <p:set>
                                      <p:cBhvr>
                                        <p:cTn id="6" dur="1" fill="hold">
                                          <p:stCondLst>
                                            <p:cond delay="0"/>
                                          </p:stCondLst>
                                        </p:cTn>
                                        <p:tgtEl>
                                          <p:spTgt spid="62532"/>
                                        </p:tgtEl>
                                        <p:attrNameLst>
                                          <p:attrName>style.visibility</p:attrName>
                                        </p:attrNameLst>
                                      </p:cBhvr>
                                      <p:to>
                                        <p:strVal val="visible"/>
                                      </p:to>
                                    </p:set>
                                    <p:anim calcmode="lin" valueType="num">
                                      <p:cBhvr>
                                        <p:cTn id="7" dur="500" fill="hold"/>
                                        <p:tgtEl>
                                          <p:spTgt spid="62532"/>
                                        </p:tgtEl>
                                        <p:attrNameLst>
                                          <p:attrName>ppt_x</p:attrName>
                                        </p:attrNameLst>
                                      </p:cBhvr>
                                      <p:tavLst>
                                        <p:tav tm="0">
                                          <p:val>
                                            <p:strVal val="#ppt_x-#ppt_w/2"/>
                                          </p:val>
                                        </p:tav>
                                        <p:tav tm="100000">
                                          <p:val>
                                            <p:strVal val="#ppt_x"/>
                                          </p:val>
                                        </p:tav>
                                      </p:tavLst>
                                    </p:anim>
                                    <p:anim calcmode="lin" valueType="num">
                                      <p:cBhvr>
                                        <p:cTn id="8" dur="500" fill="hold"/>
                                        <p:tgtEl>
                                          <p:spTgt spid="62532"/>
                                        </p:tgtEl>
                                        <p:attrNameLst>
                                          <p:attrName>ppt_y</p:attrName>
                                        </p:attrNameLst>
                                      </p:cBhvr>
                                      <p:tavLst>
                                        <p:tav tm="0">
                                          <p:val>
                                            <p:strVal val="#ppt_y"/>
                                          </p:val>
                                        </p:tav>
                                        <p:tav tm="100000">
                                          <p:val>
                                            <p:strVal val="#ppt_y"/>
                                          </p:val>
                                        </p:tav>
                                      </p:tavLst>
                                    </p:anim>
                                    <p:anim calcmode="lin" valueType="num">
                                      <p:cBhvr>
                                        <p:cTn id="9" dur="500" fill="hold"/>
                                        <p:tgtEl>
                                          <p:spTgt spid="62532"/>
                                        </p:tgtEl>
                                        <p:attrNameLst>
                                          <p:attrName>ppt_w</p:attrName>
                                        </p:attrNameLst>
                                      </p:cBhvr>
                                      <p:tavLst>
                                        <p:tav tm="0">
                                          <p:val>
                                            <p:fltVal val="0"/>
                                          </p:val>
                                        </p:tav>
                                        <p:tav tm="100000">
                                          <p:val>
                                            <p:strVal val="#ppt_w"/>
                                          </p:val>
                                        </p:tav>
                                      </p:tavLst>
                                    </p:anim>
                                    <p:anim calcmode="lin" valueType="num">
                                      <p:cBhvr>
                                        <p:cTn id="10" dur="500" fill="hold"/>
                                        <p:tgtEl>
                                          <p:spTgt spid="62532"/>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569"/>
                                        </p:tgtEl>
                                        <p:attrNameLst>
                                          <p:attrName>style.visibility</p:attrName>
                                        </p:attrNameLst>
                                      </p:cBhvr>
                                      <p:to>
                                        <p:strVal val="visible"/>
                                      </p:to>
                                    </p:set>
                                    <p:animEffect transition="in" filter="dissolve">
                                      <p:cBhvr>
                                        <p:cTn id="15" dur="500"/>
                                        <p:tgtEl>
                                          <p:spTgt spid="6256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2570"/>
                                        </p:tgtEl>
                                        <p:attrNameLst>
                                          <p:attrName>style.visibility</p:attrName>
                                        </p:attrNameLst>
                                      </p:cBhvr>
                                      <p:to>
                                        <p:strVal val="visible"/>
                                      </p:to>
                                    </p:set>
                                    <p:animEffect transition="in" filter="dissolve">
                                      <p:cBhvr>
                                        <p:cTn id="20" dur="500"/>
                                        <p:tgtEl>
                                          <p:spTgt spid="6257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499"/>
                                          </p:stCondLst>
                                        </p:cTn>
                                        <p:tgtEl>
                                          <p:spTgt spid="62523"/>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62531"/>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12" fill="hold" nodeType="clickEffect">
                                  <p:stCondLst>
                                    <p:cond delay="0"/>
                                  </p:stCondLst>
                                  <p:childTnLst>
                                    <p:set>
                                      <p:cBhvr>
                                        <p:cTn id="32" dur="1" fill="hold">
                                          <p:stCondLst>
                                            <p:cond delay="0"/>
                                          </p:stCondLst>
                                        </p:cTn>
                                        <p:tgtEl>
                                          <p:spTgt spid="62467"/>
                                        </p:tgtEl>
                                        <p:attrNameLst>
                                          <p:attrName>style.visibility</p:attrName>
                                        </p:attrNameLst>
                                      </p:cBhvr>
                                      <p:to>
                                        <p:strVal val="visible"/>
                                      </p:to>
                                    </p:set>
                                    <p:animEffect transition="in" filter="strips(downLeft)">
                                      <p:cBhvr>
                                        <p:cTn id="33" dur="500"/>
                                        <p:tgtEl>
                                          <p:spTgt spid="62467"/>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499"/>
                                          </p:stCondLst>
                                        </p:cTn>
                                        <p:tgtEl>
                                          <p:spTgt spid="62526"/>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3" presetClass="entr" presetSubtype="16" fill="hold" nodeType="clickEffect">
                                  <p:stCondLst>
                                    <p:cond delay="0"/>
                                  </p:stCondLst>
                                  <p:childTnLst>
                                    <p:set>
                                      <p:cBhvr>
                                        <p:cTn id="41" dur="1" fill="hold">
                                          <p:stCondLst>
                                            <p:cond delay="0"/>
                                          </p:stCondLst>
                                        </p:cTn>
                                        <p:tgtEl>
                                          <p:spTgt spid="62478"/>
                                        </p:tgtEl>
                                        <p:attrNameLst>
                                          <p:attrName>style.visibility</p:attrName>
                                        </p:attrNameLst>
                                      </p:cBhvr>
                                      <p:to>
                                        <p:strVal val="visible"/>
                                      </p:to>
                                    </p:set>
                                    <p:anim calcmode="lin" valueType="num">
                                      <p:cBhvr>
                                        <p:cTn id="42" dur="500" fill="hold"/>
                                        <p:tgtEl>
                                          <p:spTgt spid="62478"/>
                                        </p:tgtEl>
                                        <p:attrNameLst>
                                          <p:attrName>ppt_w</p:attrName>
                                        </p:attrNameLst>
                                      </p:cBhvr>
                                      <p:tavLst>
                                        <p:tav tm="0">
                                          <p:val>
                                            <p:fltVal val="0"/>
                                          </p:val>
                                        </p:tav>
                                        <p:tav tm="100000">
                                          <p:val>
                                            <p:strVal val="#ppt_w"/>
                                          </p:val>
                                        </p:tav>
                                      </p:tavLst>
                                    </p:anim>
                                    <p:anim calcmode="lin" valueType="num">
                                      <p:cBhvr>
                                        <p:cTn id="43" dur="500" fill="hold"/>
                                        <p:tgtEl>
                                          <p:spTgt spid="62478"/>
                                        </p:tgtEl>
                                        <p:attrNameLst>
                                          <p:attrName>ppt_h</p:attrName>
                                        </p:attrNameLst>
                                      </p:cBhvr>
                                      <p:tavLst>
                                        <p:tav tm="0">
                                          <p:val>
                                            <p:fltVal val="0"/>
                                          </p:val>
                                        </p:tav>
                                        <p:tav tm="100000">
                                          <p:val>
                                            <p:strVal val="#ppt_h"/>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nodeType="clickEffect">
                                  <p:stCondLst>
                                    <p:cond delay="0"/>
                                  </p:stCondLst>
                                  <p:childTnLst>
                                    <p:set>
                                      <p:cBhvr>
                                        <p:cTn id="47" dur="1" fill="hold">
                                          <p:stCondLst>
                                            <p:cond delay="499"/>
                                          </p:stCondLst>
                                        </p:cTn>
                                        <p:tgtEl>
                                          <p:spTgt spid="62490"/>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62466"/>
                                        </p:tgtEl>
                                        <p:attrNameLst>
                                          <p:attrName>style.visibility</p:attrName>
                                        </p:attrNameLst>
                                      </p:cBhvr>
                                      <p:to>
                                        <p:strVal val="visible"/>
                                      </p:to>
                                    </p:set>
                                    <p:animEffect transition="in" filter="dissolve">
                                      <p:cBhvr>
                                        <p:cTn id="52" dur="500"/>
                                        <p:tgtEl>
                                          <p:spTgt spid="6246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499"/>
                                          </p:stCondLst>
                                        </p:cTn>
                                        <p:tgtEl>
                                          <p:spTgt spid="62503"/>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62530"/>
                                        </p:tgtEl>
                                        <p:attrNameLst>
                                          <p:attrName>style.visibility</p:attrName>
                                        </p:attrNameLst>
                                      </p:cBhvr>
                                      <p:to>
                                        <p:strVal val="visible"/>
                                      </p:to>
                                    </p:set>
                                    <p:animEffect transition="in" filter="dissolve">
                                      <p:cBhvr>
                                        <p:cTn id="61" dur="500"/>
                                        <p:tgtEl>
                                          <p:spTgt spid="62530"/>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nodeType="clickEffect">
                                  <p:stCondLst>
                                    <p:cond delay="0"/>
                                  </p:stCondLst>
                                  <p:childTnLst>
                                    <p:set>
                                      <p:cBhvr>
                                        <p:cTn id="65" dur="1" fill="hold">
                                          <p:stCondLst>
                                            <p:cond delay="499"/>
                                          </p:stCondLst>
                                        </p:cTn>
                                        <p:tgtEl>
                                          <p:spTgt spid="62516"/>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62529"/>
                                        </p:tgtEl>
                                        <p:attrNameLst>
                                          <p:attrName>style.visibility</p:attrName>
                                        </p:attrNameLst>
                                      </p:cBhvr>
                                      <p:to>
                                        <p:strVal val="visible"/>
                                      </p:to>
                                    </p:set>
                                    <p:animEffect transition="in" filter="dissolve">
                                      <p:cBhvr>
                                        <p:cTn id="70" dur="500"/>
                                        <p:tgtEl>
                                          <p:spTgt spid="6252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18" presetClass="entr" presetSubtype="3" fill="hold" grpId="0" nodeType="clickEffect">
                                  <p:stCondLst>
                                    <p:cond delay="0"/>
                                  </p:stCondLst>
                                  <p:childTnLst>
                                    <p:set>
                                      <p:cBhvr>
                                        <p:cTn id="74" dur="1" fill="hold">
                                          <p:stCondLst>
                                            <p:cond delay="0"/>
                                          </p:stCondLst>
                                        </p:cTn>
                                        <p:tgtEl>
                                          <p:spTgt spid="62489"/>
                                        </p:tgtEl>
                                        <p:attrNameLst>
                                          <p:attrName>style.visibility</p:attrName>
                                        </p:attrNameLst>
                                      </p:cBhvr>
                                      <p:to>
                                        <p:strVal val="visible"/>
                                      </p:to>
                                    </p:set>
                                    <p:animEffect transition="in" filter="strips(upRight)">
                                      <p:cBhvr>
                                        <p:cTn id="75" dur="500"/>
                                        <p:tgtEl>
                                          <p:spTgt spid="62489"/>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18" presetClass="entr" presetSubtype="6" fill="hold" grpId="0" nodeType="clickEffect">
                                  <p:stCondLst>
                                    <p:cond delay="0"/>
                                  </p:stCondLst>
                                  <p:childTnLst>
                                    <p:set>
                                      <p:cBhvr>
                                        <p:cTn id="79" dur="1" fill="hold">
                                          <p:stCondLst>
                                            <p:cond delay="0"/>
                                          </p:stCondLst>
                                        </p:cTn>
                                        <p:tgtEl>
                                          <p:spTgt spid="62502"/>
                                        </p:tgtEl>
                                        <p:attrNameLst>
                                          <p:attrName>style.visibility</p:attrName>
                                        </p:attrNameLst>
                                      </p:cBhvr>
                                      <p:to>
                                        <p:strVal val="visible"/>
                                      </p:to>
                                    </p:set>
                                    <p:animEffect transition="in" filter="strips(downRight)">
                                      <p:cBhvr>
                                        <p:cTn id="80" dur="500"/>
                                        <p:tgtEl>
                                          <p:spTgt spid="62502"/>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499"/>
                                          </p:stCondLst>
                                        </p:cTn>
                                        <p:tgtEl>
                                          <p:spTgt spid="62552"/>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62561"/>
                                        </p:tgtEl>
                                        <p:attrNameLst>
                                          <p:attrName>style.visibility</p:attrName>
                                        </p:attrNameLst>
                                      </p:cBhvr>
                                      <p:to>
                                        <p:strVal val="visible"/>
                                      </p:to>
                                    </p:set>
                                    <p:animEffect transition="in" filter="dissolve">
                                      <p:cBhvr>
                                        <p:cTn id="89" dur="500"/>
                                        <p:tgtEl>
                                          <p:spTgt spid="62561"/>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18" presetClass="entr" presetSubtype="6" fill="hold" grpId="0" nodeType="clickEffect">
                                  <p:stCondLst>
                                    <p:cond delay="0"/>
                                  </p:stCondLst>
                                  <p:childTnLst>
                                    <p:set>
                                      <p:cBhvr>
                                        <p:cTn id="93" dur="1" fill="hold">
                                          <p:stCondLst>
                                            <p:cond delay="0"/>
                                          </p:stCondLst>
                                        </p:cTn>
                                        <p:tgtEl>
                                          <p:spTgt spid="62559"/>
                                        </p:tgtEl>
                                        <p:attrNameLst>
                                          <p:attrName>style.visibility</p:attrName>
                                        </p:attrNameLst>
                                      </p:cBhvr>
                                      <p:to>
                                        <p:strVal val="visible"/>
                                      </p:to>
                                    </p:set>
                                    <p:animEffect transition="in" filter="strips(downRight)">
                                      <p:cBhvr>
                                        <p:cTn id="94" dur="500"/>
                                        <p:tgtEl>
                                          <p:spTgt spid="62559"/>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18" presetClass="entr" presetSubtype="3" fill="hold" grpId="0" nodeType="clickEffect">
                                  <p:stCondLst>
                                    <p:cond delay="0"/>
                                  </p:stCondLst>
                                  <p:childTnLst>
                                    <p:set>
                                      <p:cBhvr>
                                        <p:cTn id="98" dur="1" fill="hold">
                                          <p:stCondLst>
                                            <p:cond delay="0"/>
                                          </p:stCondLst>
                                        </p:cTn>
                                        <p:tgtEl>
                                          <p:spTgt spid="62560"/>
                                        </p:tgtEl>
                                        <p:attrNameLst>
                                          <p:attrName>style.visibility</p:attrName>
                                        </p:attrNameLst>
                                      </p:cBhvr>
                                      <p:to>
                                        <p:strVal val="visible"/>
                                      </p:to>
                                    </p:set>
                                    <p:animEffect transition="in" filter="strips(upRight)">
                                      <p:cBhvr>
                                        <p:cTn id="99" dur="500"/>
                                        <p:tgtEl>
                                          <p:spTgt spid="6256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8" presetClass="entr" presetSubtype="3" fill="hold" grpId="0" nodeType="clickEffect">
                                  <p:stCondLst>
                                    <p:cond delay="0"/>
                                  </p:stCondLst>
                                  <p:childTnLst>
                                    <p:set>
                                      <p:cBhvr>
                                        <p:cTn id="103" dur="1" fill="hold">
                                          <p:stCondLst>
                                            <p:cond delay="0"/>
                                          </p:stCondLst>
                                        </p:cTn>
                                        <p:tgtEl>
                                          <p:spTgt spid="62548"/>
                                        </p:tgtEl>
                                        <p:attrNameLst>
                                          <p:attrName>style.visibility</p:attrName>
                                        </p:attrNameLst>
                                      </p:cBhvr>
                                      <p:to>
                                        <p:strVal val="visible"/>
                                      </p:to>
                                    </p:set>
                                    <p:animEffect transition="in" filter="strips(upRight)">
                                      <p:cBhvr>
                                        <p:cTn id="104" dur="500"/>
                                        <p:tgtEl>
                                          <p:spTgt spid="62548"/>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8" presetClass="entr" presetSubtype="6" fill="hold" grpId="0" nodeType="clickEffect">
                                  <p:stCondLst>
                                    <p:cond delay="0"/>
                                  </p:stCondLst>
                                  <p:childTnLst>
                                    <p:set>
                                      <p:cBhvr>
                                        <p:cTn id="108" dur="1" fill="hold">
                                          <p:stCondLst>
                                            <p:cond delay="0"/>
                                          </p:stCondLst>
                                        </p:cTn>
                                        <p:tgtEl>
                                          <p:spTgt spid="62549"/>
                                        </p:tgtEl>
                                        <p:attrNameLst>
                                          <p:attrName>style.visibility</p:attrName>
                                        </p:attrNameLst>
                                      </p:cBhvr>
                                      <p:to>
                                        <p:strVal val="visible"/>
                                      </p:to>
                                    </p:set>
                                    <p:animEffect transition="in" filter="strips(downRight)">
                                      <p:cBhvr>
                                        <p:cTn id="109" dur="500"/>
                                        <p:tgtEl>
                                          <p:spTgt spid="62549"/>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62550"/>
                                        </p:tgtEl>
                                        <p:attrNameLst>
                                          <p:attrName>style.visibility</p:attrName>
                                        </p:attrNameLst>
                                      </p:cBhvr>
                                      <p:to>
                                        <p:strVal val="visible"/>
                                      </p:to>
                                    </p:set>
                                    <p:animEffect transition="in" filter="dissolve">
                                      <p:cBhvr>
                                        <p:cTn id="114" dur="500"/>
                                        <p:tgtEl>
                                          <p:spTgt spid="62550"/>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9" presetClass="entr" presetSubtype="0" fill="hold" grpId="0" nodeType="clickEffect">
                                  <p:stCondLst>
                                    <p:cond delay="0"/>
                                  </p:stCondLst>
                                  <p:iterate type="lt">
                                    <p:tmPct val="100000"/>
                                  </p:iterate>
                                  <p:childTnLst>
                                    <p:set>
                                      <p:cBhvr>
                                        <p:cTn id="118" dur="1" fill="hold">
                                          <p:stCondLst>
                                            <p:cond delay="0"/>
                                          </p:stCondLst>
                                        </p:cTn>
                                        <p:tgtEl>
                                          <p:spTgt spid="62571"/>
                                        </p:tgtEl>
                                        <p:attrNameLst>
                                          <p:attrName>style.visibility</p:attrName>
                                        </p:attrNameLst>
                                      </p:cBhvr>
                                      <p:to>
                                        <p:strVal val="visible"/>
                                      </p:to>
                                    </p:set>
                                    <p:animEffect transition="in" filter="dissolve">
                                      <p:cBhvr>
                                        <p:cTn id="119" dur="75"/>
                                        <p:tgtEl>
                                          <p:spTgt spid="62571"/>
                                        </p:tgtEl>
                                      </p:cBhvr>
                                    </p:animEffect>
                                  </p:childTnLst>
                                  <p:subTnLst>
                                    <p:audio>
                                      <p:cMediaNode>
                                        <p:cTn display="0" masterRel="sameClick">
                                          <p:stCondLst>
                                            <p:cond evt="begin" delay="0">
                                              <p:tn val="117"/>
                                            </p:cond>
                                          </p:stCondLst>
                                          <p:endCondLst>
                                            <p:cond evt="onStopAudio" delay="0">
                                              <p:tgtEl>
                                                <p:sldTgt/>
                                              </p:tgtEl>
                                            </p:cond>
                                          </p:endCondLst>
                                        </p:cTn>
                                        <p:tgtEl>
                                          <p:sndTgt r:embed="rId2" name="type.wav"/>
                                        </p:tgtEl>
                                      </p:cMediaNode>
                                    </p:audio>
                                  </p:subTnLst>
                                </p:cTn>
                              </p:par>
                            </p:childTnLst>
                          </p:cTn>
                        </p:par>
                      </p:childTnLst>
                    </p:cTn>
                  </p:par>
                  <p:par>
                    <p:cTn id="120" fill="hold" nodeType="clickPar">
                      <p:stCondLst>
                        <p:cond delay="indefinite"/>
                      </p:stCondLst>
                      <p:childTnLst>
                        <p:par>
                          <p:cTn id="121" fill="hold" nodeType="withGroup">
                            <p:stCondLst>
                              <p:cond delay="0"/>
                            </p:stCondLst>
                            <p:childTnLst>
                              <p:par>
                                <p:cTn id="122" presetID="9" presetClass="entr" presetSubtype="0" fill="hold" grpId="0" nodeType="clickEffect">
                                  <p:stCondLst>
                                    <p:cond delay="0"/>
                                  </p:stCondLst>
                                  <p:iterate type="lt">
                                    <p:tmPct val="100000"/>
                                  </p:iterate>
                                  <p:childTnLst>
                                    <p:set>
                                      <p:cBhvr>
                                        <p:cTn id="123" dur="1" fill="hold">
                                          <p:stCondLst>
                                            <p:cond delay="0"/>
                                          </p:stCondLst>
                                        </p:cTn>
                                        <p:tgtEl>
                                          <p:spTgt spid="62572"/>
                                        </p:tgtEl>
                                        <p:attrNameLst>
                                          <p:attrName>style.visibility</p:attrName>
                                        </p:attrNameLst>
                                      </p:cBhvr>
                                      <p:to>
                                        <p:strVal val="visible"/>
                                      </p:to>
                                    </p:set>
                                    <p:animEffect transition="in" filter="dissolve">
                                      <p:cBhvr>
                                        <p:cTn id="124" dur="75"/>
                                        <p:tgtEl>
                                          <p:spTgt spid="62572"/>
                                        </p:tgtEl>
                                      </p:cBhvr>
                                    </p:animEffect>
                                  </p:childTnLst>
                                  <p:subTnLst>
                                    <p:audio>
                                      <p:cMediaNode>
                                        <p:cTn display="0" masterRel="sameClick">
                                          <p:stCondLst>
                                            <p:cond evt="begin" delay="0">
                                              <p:tn val="122"/>
                                            </p:cond>
                                          </p:stCondLst>
                                          <p:endCondLst>
                                            <p:cond evt="onStopAudio" delay="0">
                                              <p:tgtEl>
                                                <p:sldTgt/>
                                              </p:tgtEl>
                                            </p:cond>
                                          </p:endCondLst>
                                        </p:cTn>
                                        <p:tgtEl>
                                          <p:sndTgt r:embed="rId2" name="type.wav"/>
                                        </p:tgtEl>
                                      </p:cMediaNode>
                                    </p:audio>
                                  </p:sub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nodeType="clickEffect">
                                  <p:stCondLst>
                                    <p:cond delay="0"/>
                                  </p:stCondLst>
                                  <p:childTnLst>
                                    <p:set>
                                      <p:cBhvr>
                                        <p:cTn id="128" dur="1" fill="hold">
                                          <p:stCondLst>
                                            <p:cond delay="499"/>
                                          </p:stCondLst>
                                        </p:cTn>
                                        <p:tgtEl>
                                          <p:spTgt spid="62562"/>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9" presetClass="entr" presetSubtype="0" fill="hold" grpId="0" nodeType="clickEffect">
                                  <p:stCondLst>
                                    <p:cond delay="0"/>
                                  </p:stCondLst>
                                  <p:iterate type="lt">
                                    <p:tmPct val="100000"/>
                                  </p:iterate>
                                  <p:childTnLst>
                                    <p:set>
                                      <p:cBhvr>
                                        <p:cTn id="132" dur="1" fill="hold">
                                          <p:stCondLst>
                                            <p:cond delay="0"/>
                                          </p:stCondLst>
                                        </p:cTn>
                                        <p:tgtEl>
                                          <p:spTgt spid="62573"/>
                                        </p:tgtEl>
                                        <p:attrNameLst>
                                          <p:attrName>style.visibility</p:attrName>
                                        </p:attrNameLst>
                                      </p:cBhvr>
                                      <p:to>
                                        <p:strVal val="visible"/>
                                      </p:to>
                                    </p:set>
                                    <p:animEffect transition="in" filter="dissolve">
                                      <p:cBhvr>
                                        <p:cTn id="133" dur="75"/>
                                        <p:tgtEl>
                                          <p:spTgt spid="62573"/>
                                        </p:tgtEl>
                                      </p:cBhvr>
                                    </p:animEffect>
                                  </p:childTnLst>
                                  <p:subTnLst>
                                    <p:audio>
                                      <p:cMediaNode>
                                        <p:cTn display="0" masterRel="sameClick">
                                          <p:stCondLst>
                                            <p:cond evt="begin" delay="0">
                                              <p:tn val="131"/>
                                            </p:cond>
                                          </p:stCondLst>
                                          <p:endCondLst>
                                            <p:cond evt="onStopAudio" delay="0">
                                              <p:tgtEl>
                                                <p:sldTgt/>
                                              </p:tgtEl>
                                            </p:cond>
                                          </p:endCondLst>
                                        </p:cTn>
                                        <p:tgtEl>
                                          <p:sndTgt r:embed="rId2" name="type.wav"/>
                                        </p:tgtEl>
                                      </p:cMediaNode>
                                    </p:audio>
                                  </p:subTnLst>
                                </p:cTn>
                              </p:par>
                            </p:childTnLst>
                          </p:cTn>
                        </p:par>
                      </p:childTnLst>
                    </p:cTn>
                  </p:par>
                  <p:par>
                    <p:cTn id="134" fill="hold" nodeType="clickPar">
                      <p:stCondLst>
                        <p:cond delay="indefinite"/>
                      </p:stCondLst>
                      <p:childTnLst>
                        <p:par>
                          <p:cTn id="135" fill="hold" nodeType="withGroup">
                            <p:stCondLst>
                              <p:cond delay="0"/>
                            </p:stCondLst>
                            <p:childTnLst>
                              <p:par>
                                <p:cTn id="136" presetID="9" presetClass="entr" presetSubtype="0" fill="hold" grpId="0" nodeType="clickEffect">
                                  <p:stCondLst>
                                    <p:cond delay="0"/>
                                  </p:stCondLst>
                                  <p:childTnLst>
                                    <p:set>
                                      <p:cBhvr>
                                        <p:cTn id="137" dur="1" fill="hold">
                                          <p:stCondLst>
                                            <p:cond delay="0"/>
                                          </p:stCondLst>
                                        </p:cTn>
                                        <p:tgtEl>
                                          <p:spTgt spid="62551"/>
                                        </p:tgtEl>
                                        <p:attrNameLst>
                                          <p:attrName>style.visibility</p:attrName>
                                        </p:attrNameLst>
                                      </p:cBhvr>
                                      <p:to>
                                        <p:strVal val="visible"/>
                                      </p:to>
                                    </p:set>
                                    <p:animEffect transition="in" filter="dissolve">
                                      <p:cBhvr>
                                        <p:cTn id="138" dur="500"/>
                                        <p:tgtEl>
                                          <p:spTgt spid="62551"/>
                                        </p:tgtEl>
                                      </p:cBhvr>
                                    </p:animEffec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ntr" presetSubtype="0" fill="hold" grpId="0" nodeType="clickEffect">
                                  <p:stCondLst>
                                    <p:cond delay="0"/>
                                  </p:stCondLst>
                                  <p:childTnLst>
                                    <p:set>
                                      <p:cBhvr>
                                        <p:cTn id="142" dur="1" fill="hold">
                                          <p:stCondLst>
                                            <p:cond delay="0"/>
                                          </p:stCondLst>
                                        </p:cTn>
                                        <p:tgtEl>
                                          <p:spTgt spid="62574">
                                            <p:txEl>
                                              <p:pRg st="0" end="0"/>
                                            </p:txEl>
                                          </p:spTgt>
                                        </p:tgtEl>
                                        <p:attrNameLst>
                                          <p:attrName>style.visibility</p:attrName>
                                        </p:attrNameLst>
                                      </p:cBhvr>
                                      <p:to>
                                        <p:strVal val="visible"/>
                                      </p:to>
                                    </p:set>
                                    <p:animEffect transition="in" filter="dissolve">
                                      <p:cBhvr>
                                        <p:cTn id="143" dur="500"/>
                                        <p:tgtEl>
                                          <p:spTgt spid="62574">
                                            <p:txEl>
                                              <p:pRg st="0" end="0"/>
                                            </p:txEl>
                                          </p:spTgt>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grpId="0" nodeType="clickEffect">
                                  <p:stCondLst>
                                    <p:cond delay="0"/>
                                  </p:stCondLst>
                                  <p:childTnLst>
                                    <p:set>
                                      <p:cBhvr>
                                        <p:cTn id="147" dur="1" fill="hold">
                                          <p:stCondLst>
                                            <p:cond delay="0"/>
                                          </p:stCondLst>
                                        </p:cTn>
                                        <p:tgtEl>
                                          <p:spTgt spid="62575">
                                            <p:txEl>
                                              <p:pRg st="0" end="0"/>
                                            </p:txEl>
                                          </p:spTgt>
                                        </p:tgtEl>
                                        <p:attrNameLst>
                                          <p:attrName>style.visibility</p:attrName>
                                        </p:attrNameLst>
                                      </p:cBhvr>
                                      <p:to>
                                        <p:strVal val="visible"/>
                                      </p:to>
                                    </p:set>
                                    <p:animEffect transition="in" filter="dissolve">
                                      <p:cBhvr>
                                        <p:cTn id="148" dur="500"/>
                                        <p:tgtEl>
                                          <p:spTgt spid="62575">
                                            <p:txEl>
                                              <p:pRg st="0" end="0"/>
                                            </p:txEl>
                                          </p:spTgt>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9" presetClass="entr" presetSubtype="0" fill="hold" grpId="0" nodeType="clickEffect">
                                  <p:stCondLst>
                                    <p:cond delay="0"/>
                                  </p:stCondLst>
                                  <p:childTnLst>
                                    <p:set>
                                      <p:cBhvr>
                                        <p:cTn id="152" dur="1" fill="hold">
                                          <p:stCondLst>
                                            <p:cond delay="0"/>
                                          </p:stCondLst>
                                        </p:cTn>
                                        <p:tgtEl>
                                          <p:spTgt spid="62576">
                                            <p:txEl>
                                              <p:pRg st="0" end="0"/>
                                            </p:txEl>
                                          </p:spTgt>
                                        </p:tgtEl>
                                        <p:attrNameLst>
                                          <p:attrName>style.visibility</p:attrName>
                                        </p:attrNameLst>
                                      </p:cBhvr>
                                      <p:to>
                                        <p:strVal val="visible"/>
                                      </p:to>
                                    </p:set>
                                    <p:animEffect transition="in" filter="dissolve">
                                      <p:cBhvr>
                                        <p:cTn id="153" dur="500"/>
                                        <p:tgtEl>
                                          <p:spTgt spid="625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6" grpId="0" autoUpdateAnimBg="0"/>
      <p:bldP spid="62489" grpId="0" animBg="1"/>
      <p:bldP spid="62502" grpId="0" animBg="1"/>
      <p:bldP spid="62529" grpId="0" autoUpdateAnimBg="0"/>
      <p:bldP spid="62530" grpId="0" autoUpdateAnimBg="0"/>
      <p:bldP spid="62531" grpId="0" autoUpdateAnimBg="0"/>
      <p:bldP spid="62548" grpId="0" animBg="1"/>
      <p:bldP spid="62549" grpId="0" animBg="1"/>
      <p:bldP spid="62550" grpId="0" autoUpdateAnimBg="0"/>
      <p:bldP spid="62551" grpId="0" autoUpdateAnimBg="0"/>
      <p:bldP spid="62559" grpId="0" animBg="1"/>
      <p:bldP spid="62560" grpId="0" animBg="1"/>
      <p:bldP spid="62561" grpId="0" autoUpdateAnimBg="0"/>
      <p:bldP spid="62569" grpId="0" animBg="1"/>
      <p:bldP spid="62570" grpId="0" animBg="1" autoUpdateAnimBg="0"/>
      <p:bldP spid="62571" grpId="0" autoUpdateAnimBg="0"/>
      <p:bldP spid="62572" grpId="0" autoUpdateAnimBg="0"/>
      <p:bldP spid="62573" grpId="0" autoUpdateAnimBg="0"/>
      <p:bldP spid="62574" grpId="0" build="p" autoUpdateAnimBg="0"/>
      <p:bldP spid="62575" grpId="0" build="p" autoUpdateAnimBg="0"/>
      <p:bldP spid="62576" grpId="0" build="p" autoUpdateAnimBg="0"/>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3366FF"/>
        </a:solidFill>
        <a:effectLst/>
      </p:bgPr>
    </p:bg>
    <p:spTree>
      <p:nvGrpSpPr>
        <p:cNvPr id="1" name=""/>
        <p:cNvGrpSpPr/>
        <p:nvPr/>
      </p:nvGrpSpPr>
      <p:grpSpPr>
        <a:xfrm>
          <a:off x="0" y="0"/>
          <a:ext cx="0" cy="0"/>
          <a:chOff x="0" y="0"/>
          <a:chExt cx="0" cy="0"/>
        </a:xfrm>
      </p:grpSpPr>
      <p:pic>
        <p:nvPicPr>
          <p:cNvPr id="41988" name="Picture 4"/>
          <p:cNvPicPr>
            <a:picLocks noChangeAspect="1" noChangeArrowheads="1"/>
          </p:cNvPicPr>
          <p:nvPr/>
        </p:nvPicPr>
        <p:blipFill>
          <a:blip r:embed="rId2">
            <a:extLst>
              <a:ext uri="{28A0092B-C50C-407E-A947-70E740481C1C}">
                <a14:useLocalDpi xmlns:a14="http://schemas.microsoft.com/office/drawing/2010/main" val="0"/>
              </a:ext>
            </a:extLst>
          </a:blip>
          <a:srcRect t="13550" b="13782"/>
          <a:stretch>
            <a:fillRect/>
          </a:stretch>
        </p:blipFill>
        <p:spPr bwMode="auto">
          <a:xfrm>
            <a:off x="-31750" y="0"/>
            <a:ext cx="9175750" cy="6856413"/>
          </a:xfrm>
          <a:prstGeom prst="rect">
            <a:avLst/>
          </a:prstGeom>
          <a:solidFill>
            <a:srgbClr val="000066"/>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986" name="Text Box 2"/>
          <p:cNvSpPr txBox="1">
            <a:spLocks noChangeArrowheads="1"/>
          </p:cNvSpPr>
          <p:nvPr/>
        </p:nvSpPr>
        <p:spPr bwMode="auto">
          <a:xfrm>
            <a:off x="2190750" y="752475"/>
            <a:ext cx="4743450" cy="1181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5500">
                <a:solidFill>
                  <a:srgbClr val="FFFF00"/>
                </a:solidFill>
                <a:effectLst/>
              </a:rPr>
              <a:t>CHAPTER – 2</a:t>
            </a:r>
          </a:p>
        </p:txBody>
      </p:sp>
      <p:sp>
        <p:nvSpPr>
          <p:cNvPr id="41987" name="Text Box 3"/>
          <p:cNvSpPr txBox="1">
            <a:spLocks noChangeArrowheads="1"/>
          </p:cNvSpPr>
          <p:nvPr/>
        </p:nvSpPr>
        <p:spPr bwMode="auto">
          <a:xfrm>
            <a:off x="600075" y="2095500"/>
            <a:ext cx="8010525" cy="306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7500">
                <a:solidFill>
                  <a:srgbClr val="00FF00"/>
                </a:solidFill>
                <a:effectLst/>
                <a:latin typeface="Arial" pitchFamily="34" charset="0"/>
              </a:rPr>
              <a:t>ENGINEERING CURVES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1986"/>
                                        </p:tgtEl>
                                        <p:attrNameLst>
                                          <p:attrName>style.visibility</p:attrName>
                                        </p:attrNameLst>
                                      </p:cBhvr>
                                      <p:to>
                                        <p:strVal val="visible"/>
                                      </p:to>
                                    </p:set>
                                    <p:anim calcmode="lin" valueType="num">
                                      <p:cBhvr>
                                        <p:cTn id="7" dur="500" fill="hold"/>
                                        <p:tgtEl>
                                          <p:spTgt spid="41986"/>
                                        </p:tgtEl>
                                        <p:attrNameLst>
                                          <p:attrName>ppt_w</p:attrName>
                                        </p:attrNameLst>
                                      </p:cBhvr>
                                      <p:tavLst>
                                        <p:tav tm="0">
                                          <p:val>
                                            <p:fltVal val="0"/>
                                          </p:val>
                                        </p:tav>
                                        <p:tav tm="100000">
                                          <p:val>
                                            <p:strVal val="#ppt_w"/>
                                          </p:val>
                                        </p:tav>
                                      </p:tavLst>
                                    </p:anim>
                                    <p:anim calcmode="lin" valueType="num">
                                      <p:cBhvr>
                                        <p:cTn id="8" dur="500" fill="hold"/>
                                        <p:tgtEl>
                                          <p:spTgt spid="41986"/>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41987"/>
                                        </p:tgtEl>
                                        <p:attrNameLst>
                                          <p:attrName>style.visibility</p:attrName>
                                        </p:attrNameLst>
                                      </p:cBhvr>
                                      <p:to>
                                        <p:strVal val="visible"/>
                                      </p:to>
                                    </p:set>
                                    <p:anim calcmode="lin" valueType="num">
                                      <p:cBhvr>
                                        <p:cTn id="13" dur="500" fill="hold"/>
                                        <p:tgtEl>
                                          <p:spTgt spid="41987"/>
                                        </p:tgtEl>
                                        <p:attrNameLst>
                                          <p:attrName>ppt_w</p:attrName>
                                        </p:attrNameLst>
                                      </p:cBhvr>
                                      <p:tavLst>
                                        <p:tav tm="0">
                                          <p:val>
                                            <p:fltVal val="0"/>
                                          </p:val>
                                        </p:tav>
                                        <p:tav tm="100000">
                                          <p:val>
                                            <p:strVal val="#ppt_w"/>
                                          </p:val>
                                        </p:tav>
                                      </p:tavLst>
                                    </p:anim>
                                    <p:anim calcmode="lin" valueType="num">
                                      <p:cBhvr>
                                        <p:cTn id="14" dur="500" fill="hold"/>
                                        <p:tgtEl>
                                          <p:spTgt spid="4198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autoUpdateAnimBg="0"/>
      <p:bldP spid="41987" grpId="0"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2"/>
          <p:cNvSpPr txBox="1">
            <a:spLocks noChangeArrowheads="1"/>
          </p:cNvSpPr>
          <p:nvPr/>
        </p:nvSpPr>
        <p:spPr bwMode="auto">
          <a:xfrm>
            <a:off x="727075" y="1687513"/>
            <a:ext cx="6064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1</a:t>
            </a:r>
          </a:p>
        </p:txBody>
      </p:sp>
      <p:grpSp>
        <p:nvGrpSpPr>
          <p:cNvPr id="63491" name="Group 3"/>
          <p:cNvGrpSpPr>
            <a:grpSpLocks/>
          </p:cNvGrpSpPr>
          <p:nvPr/>
        </p:nvGrpSpPr>
        <p:grpSpPr bwMode="auto">
          <a:xfrm>
            <a:off x="2474913" y="381000"/>
            <a:ext cx="1587" cy="2698750"/>
            <a:chOff x="2916" y="310"/>
            <a:chExt cx="1" cy="3592"/>
          </a:xfrm>
        </p:grpSpPr>
        <p:sp>
          <p:nvSpPr>
            <p:cNvPr id="63492" name="Freeform 4"/>
            <p:cNvSpPr>
              <a:spLocks/>
            </p:cNvSpPr>
            <p:nvPr/>
          </p:nvSpPr>
          <p:spPr bwMode="auto">
            <a:xfrm>
              <a:off x="2916" y="1702"/>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3" name="Freeform 5"/>
            <p:cNvSpPr>
              <a:spLocks/>
            </p:cNvSpPr>
            <p:nvPr/>
          </p:nvSpPr>
          <p:spPr bwMode="auto">
            <a:xfrm>
              <a:off x="2916" y="1522"/>
              <a:ext cx="1" cy="90"/>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4" name="Freeform 6"/>
            <p:cNvSpPr>
              <a:spLocks/>
            </p:cNvSpPr>
            <p:nvPr/>
          </p:nvSpPr>
          <p:spPr bwMode="auto">
            <a:xfrm>
              <a:off x="2916" y="984"/>
              <a:ext cx="1" cy="44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5" name="Freeform 7"/>
            <p:cNvSpPr>
              <a:spLocks/>
            </p:cNvSpPr>
            <p:nvPr/>
          </p:nvSpPr>
          <p:spPr bwMode="auto">
            <a:xfrm>
              <a:off x="2916" y="804"/>
              <a:ext cx="1" cy="90"/>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6" name="Freeform 8"/>
            <p:cNvSpPr>
              <a:spLocks/>
            </p:cNvSpPr>
            <p:nvPr/>
          </p:nvSpPr>
          <p:spPr bwMode="auto">
            <a:xfrm>
              <a:off x="2916" y="310"/>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7" name="Freeform 9"/>
            <p:cNvSpPr>
              <a:spLocks/>
            </p:cNvSpPr>
            <p:nvPr/>
          </p:nvSpPr>
          <p:spPr bwMode="auto">
            <a:xfrm>
              <a:off x="2916" y="2106"/>
              <a:ext cx="1" cy="404"/>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8" name="Freeform 10"/>
            <p:cNvSpPr>
              <a:spLocks/>
            </p:cNvSpPr>
            <p:nvPr/>
          </p:nvSpPr>
          <p:spPr bwMode="auto">
            <a:xfrm>
              <a:off x="2916" y="2600"/>
              <a:ext cx="1" cy="90"/>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499" name="Freeform 11"/>
            <p:cNvSpPr>
              <a:spLocks/>
            </p:cNvSpPr>
            <p:nvPr/>
          </p:nvSpPr>
          <p:spPr bwMode="auto">
            <a:xfrm>
              <a:off x="2916" y="2780"/>
              <a:ext cx="1" cy="44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0" name="Freeform 12"/>
            <p:cNvSpPr>
              <a:spLocks/>
            </p:cNvSpPr>
            <p:nvPr/>
          </p:nvSpPr>
          <p:spPr bwMode="auto">
            <a:xfrm>
              <a:off x="2916" y="3319"/>
              <a:ext cx="1" cy="89"/>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1" name="Freeform 13"/>
            <p:cNvSpPr>
              <a:spLocks/>
            </p:cNvSpPr>
            <p:nvPr/>
          </p:nvSpPr>
          <p:spPr bwMode="auto">
            <a:xfrm>
              <a:off x="2916" y="3498"/>
              <a:ext cx="1" cy="404"/>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502" name="Group 14"/>
          <p:cNvGrpSpPr>
            <a:grpSpLocks/>
          </p:cNvGrpSpPr>
          <p:nvPr/>
        </p:nvGrpSpPr>
        <p:grpSpPr bwMode="auto">
          <a:xfrm>
            <a:off x="460375" y="381000"/>
            <a:ext cx="4030663" cy="2698750"/>
            <a:chOff x="168" y="2071"/>
            <a:chExt cx="3094" cy="2070"/>
          </a:xfrm>
        </p:grpSpPr>
        <p:sp>
          <p:nvSpPr>
            <p:cNvPr id="63503" name="Freeform 15"/>
            <p:cNvSpPr>
              <a:spLocks/>
            </p:cNvSpPr>
            <p:nvPr/>
          </p:nvSpPr>
          <p:spPr bwMode="auto">
            <a:xfrm>
              <a:off x="168" y="2564"/>
              <a:ext cx="225" cy="108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4" name="Freeform 16"/>
            <p:cNvSpPr>
              <a:spLocks/>
            </p:cNvSpPr>
            <p:nvPr/>
          </p:nvSpPr>
          <p:spPr bwMode="auto">
            <a:xfrm>
              <a:off x="393" y="2183"/>
              <a:ext cx="621" cy="381"/>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5" name="Freeform 17"/>
            <p:cNvSpPr>
              <a:spLocks/>
            </p:cNvSpPr>
            <p:nvPr/>
          </p:nvSpPr>
          <p:spPr bwMode="auto">
            <a:xfrm>
              <a:off x="1014" y="2071"/>
              <a:ext cx="701" cy="112"/>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6" name="Freeform 18"/>
            <p:cNvSpPr>
              <a:spLocks/>
            </p:cNvSpPr>
            <p:nvPr/>
          </p:nvSpPr>
          <p:spPr bwMode="auto">
            <a:xfrm>
              <a:off x="393" y="3649"/>
              <a:ext cx="621" cy="381"/>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7" name="Freeform 19"/>
            <p:cNvSpPr>
              <a:spLocks/>
            </p:cNvSpPr>
            <p:nvPr/>
          </p:nvSpPr>
          <p:spPr bwMode="auto">
            <a:xfrm>
              <a:off x="1014" y="4030"/>
              <a:ext cx="701" cy="111"/>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8" name="Freeform 20"/>
            <p:cNvSpPr>
              <a:spLocks/>
            </p:cNvSpPr>
            <p:nvPr/>
          </p:nvSpPr>
          <p:spPr bwMode="auto">
            <a:xfrm>
              <a:off x="3037" y="2564"/>
              <a:ext cx="225" cy="108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09" name="Freeform 21"/>
            <p:cNvSpPr>
              <a:spLocks/>
            </p:cNvSpPr>
            <p:nvPr/>
          </p:nvSpPr>
          <p:spPr bwMode="auto">
            <a:xfrm>
              <a:off x="2416" y="2183"/>
              <a:ext cx="621" cy="381"/>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0" name="Freeform 22"/>
            <p:cNvSpPr>
              <a:spLocks/>
            </p:cNvSpPr>
            <p:nvPr/>
          </p:nvSpPr>
          <p:spPr bwMode="auto">
            <a:xfrm>
              <a:off x="1715" y="2071"/>
              <a:ext cx="701" cy="112"/>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1" name="Freeform 23"/>
            <p:cNvSpPr>
              <a:spLocks/>
            </p:cNvSpPr>
            <p:nvPr/>
          </p:nvSpPr>
          <p:spPr bwMode="auto">
            <a:xfrm>
              <a:off x="2416" y="3649"/>
              <a:ext cx="621" cy="381"/>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2" name="Freeform 24"/>
            <p:cNvSpPr>
              <a:spLocks/>
            </p:cNvSpPr>
            <p:nvPr/>
          </p:nvSpPr>
          <p:spPr bwMode="auto">
            <a:xfrm>
              <a:off x="1715" y="4030"/>
              <a:ext cx="701" cy="111"/>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513" name="Group 25"/>
          <p:cNvGrpSpPr>
            <a:grpSpLocks/>
          </p:cNvGrpSpPr>
          <p:nvPr/>
        </p:nvGrpSpPr>
        <p:grpSpPr bwMode="auto">
          <a:xfrm>
            <a:off x="939800" y="1697038"/>
            <a:ext cx="65088" cy="73025"/>
            <a:chOff x="563" y="2570"/>
            <a:chExt cx="50" cy="56"/>
          </a:xfrm>
        </p:grpSpPr>
        <p:sp>
          <p:nvSpPr>
            <p:cNvPr id="63514" name="Freeform 26"/>
            <p:cNvSpPr>
              <a:spLocks/>
            </p:cNvSpPr>
            <p:nvPr/>
          </p:nvSpPr>
          <p:spPr bwMode="auto">
            <a:xfrm>
              <a:off x="563" y="2570"/>
              <a:ext cx="50" cy="56"/>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5" name="Freeform 27"/>
            <p:cNvSpPr>
              <a:spLocks/>
            </p:cNvSpPr>
            <p:nvPr/>
          </p:nvSpPr>
          <p:spPr bwMode="auto">
            <a:xfrm>
              <a:off x="583" y="2595"/>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6" name="Freeform 28"/>
            <p:cNvSpPr>
              <a:spLocks/>
            </p:cNvSpPr>
            <p:nvPr/>
          </p:nvSpPr>
          <p:spPr bwMode="auto">
            <a:xfrm>
              <a:off x="584" y="2595"/>
              <a:ext cx="0" cy="1"/>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7" name="Freeform 29"/>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8" name="Freeform 30"/>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19" name="Freeform 31"/>
            <p:cNvSpPr>
              <a:spLocks/>
            </p:cNvSpPr>
            <p:nvPr/>
          </p:nvSpPr>
          <p:spPr bwMode="auto">
            <a:xfrm>
              <a:off x="584" y="2595"/>
              <a:ext cx="0" cy="1"/>
            </a:xfrm>
            <a:custGeom>
              <a:avLst/>
              <a:gdLst>
                <a:gd name="T0" fmla="*/ 1 w 2"/>
                <a:gd name="T1" fmla="*/ 1 h 1"/>
                <a:gd name="T2" fmla="*/ 0 w 2"/>
                <a:gd name="T3" fmla="*/ 1 h 1"/>
                <a:gd name="T4" fmla="*/ 1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1" y="1"/>
                  </a:moveTo>
                  <a:lnTo>
                    <a:pt x="0" y="1"/>
                  </a:lnTo>
                  <a:lnTo>
                    <a:pt x="1" y="0"/>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0" name="Line 32"/>
            <p:cNvSpPr>
              <a:spLocks noChangeShapeType="1"/>
            </p:cNvSpPr>
            <p:nvPr/>
          </p:nvSpPr>
          <p:spPr bwMode="auto">
            <a:xfrm>
              <a:off x="584" y="2595"/>
              <a:ext cx="1"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3521" name="Freeform 33"/>
            <p:cNvSpPr>
              <a:spLocks/>
            </p:cNvSpPr>
            <p:nvPr/>
          </p:nvSpPr>
          <p:spPr bwMode="auto">
            <a:xfrm>
              <a:off x="584" y="2595"/>
              <a:ext cx="1"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2" name="Freeform 34"/>
            <p:cNvSpPr>
              <a:spLocks/>
            </p:cNvSpPr>
            <p:nvPr/>
          </p:nvSpPr>
          <p:spPr bwMode="auto">
            <a:xfrm>
              <a:off x="584" y="2595"/>
              <a:ext cx="1" cy="1"/>
            </a:xfrm>
            <a:custGeom>
              <a:avLst/>
              <a:gdLst>
                <a:gd name="T0" fmla="*/ 0 w 1"/>
                <a:gd name="T1" fmla="*/ 0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0"/>
                  </a:moveTo>
                  <a:lnTo>
                    <a:pt x="1"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3" name="Freeform 35"/>
            <p:cNvSpPr>
              <a:spLocks/>
            </p:cNvSpPr>
            <p:nvPr/>
          </p:nvSpPr>
          <p:spPr bwMode="auto">
            <a:xfrm>
              <a:off x="584" y="2595"/>
              <a:ext cx="1" cy="1"/>
            </a:xfrm>
            <a:custGeom>
              <a:avLst/>
              <a:gdLst>
                <a:gd name="T0" fmla="*/ 1 w 2"/>
                <a:gd name="T1" fmla="*/ 1 h 1"/>
                <a:gd name="T2" fmla="*/ 0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4" name="Freeform 36"/>
            <p:cNvSpPr>
              <a:spLocks/>
            </p:cNvSpPr>
            <p:nvPr/>
          </p:nvSpPr>
          <p:spPr bwMode="auto">
            <a:xfrm>
              <a:off x="585" y="2595"/>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525" name="Group 37"/>
          <p:cNvGrpSpPr>
            <a:grpSpLocks/>
          </p:cNvGrpSpPr>
          <p:nvPr/>
        </p:nvGrpSpPr>
        <p:grpSpPr bwMode="auto">
          <a:xfrm>
            <a:off x="3944938" y="1697038"/>
            <a:ext cx="66675" cy="73025"/>
            <a:chOff x="2843" y="3081"/>
            <a:chExt cx="51" cy="56"/>
          </a:xfrm>
        </p:grpSpPr>
        <p:sp>
          <p:nvSpPr>
            <p:cNvPr id="63526" name="Freeform 38"/>
            <p:cNvSpPr>
              <a:spLocks/>
            </p:cNvSpPr>
            <p:nvPr/>
          </p:nvSpPr>
          <p:spPr bwMode="auto">
            <a:xfrm>
              <a:off x="2843" y="3081"/>
              <a:ext cx="51" cy="56"/>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7" name="Freeform 39"/>
            <p:cNvSpPr>
              <a:spLocks/>
            </p:cNvSpPr>
            <p:nvPr/>
          </p:nvSpPr>
          <p:spPr bwMode="auto">
            <a:xfrm>
              <a:off x="2872" y="3106"/>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8" name="Freeform 40"/>
            <p:cNvSpPr>
              <a:spLocks/>
            </p:cNvSpPr>
            <p:nvPr/>
          </p:nvSpPr>
          <p:spPr bwMode="auto">
            <a:xfrm>
              <a:off x="2872" y="3106"/>
              <a:ext cx="1" cy="1"/>
            </a:xfrm>
            <a:custGeom>
              <a:avLst/>
              <a:gdLst>
                <a:gd name="T0" fmla="*/ 0 w 2"/>
                <a:gd name="T1" fmla="*/ 0 h 1"/>
                <a:gd name="T2" fmla="*/ 1 w 2"/>
                <a:gd name="T3" fmla="*/ 1 h 1"/>
                <a:gd name="T4" fmla="*/ 2 w 2"/>
                <a:gd name="T5" fmla="*/ 1 h 1"/>
              </a:gdLst>
              <a:ahLst/>
              <a:cxnLst>
                <a:cxn ang="0">
                  <a:pos x="T0" y="T1"/>
                </a:cxn>
                <a:cxn ang="0">
                  <a:pos x="T2" y="T3"/>
                </a:cxn>
                <a:cxn ang="0">
                  <a:pos x="T4" y="T5"/>
                </a:cxn>
              </a:cxnLst>
              <a:rect l="0" t="0" r="r" b="b"/>
              <a:pathLst>
                <a:path w="2" h="1">
                  <a:moveTo>
                    <a:pt x="0" y="0"/>
                  </a:move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29" name="Freeform 41"/>
            <p:cNvSpPr>
              <a:spLocks/>
            </p:cNvSpPr>
            <p:nvPr/>
          </p:nvSpPr>
          <p:spPr bwMode="auto">
            <a:xfrm>
              <a:off x="2872" y="3106"/>
              <a:ext cx="1" cy="1"/>
            </a:xfrm>
            <a:custGeom>
              <a:avLst/>
              <a:gdLst>
                <a:gd name="T0" fmla="*/ 0 w 2"/>
                <a:gd name="T1" fmla="*/ 0 h 1"/>
                <a:gd name="T2" fmla="*/ 1 w 2"/>
                <a:gd name="T3" fmla="*/ 0 h 1"/>
                <a:gd name="T4" fmla="*/ 0 w 2"/>
                <a:gd name="T5" fmla="*/ 1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0" y="0"/>
                  </a:moveTo>
                  <a:lnTo>
                    <a:pt x="1"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0" name="Freeform 42"/>
            <p:cNvSpPr>
              <a:spLocks/>
            </p:cNvSpPr>
            <p:nvPr/>
          </p:nvSpPr>
          <p:spPr bwMode="auto">
            <a:xfrm>
              <a:off x="2872" y="3106"/>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1" name="Freeform 43"/>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2" name="Freeform 44"/>
            <p:cNvSpPr>
              <a:spLocks/>
            </p:cNvSpPr>
            <p:nvPr/>
          </p:nvSpPr>
          <p:spPr bwMode="auto">
            <a:xfrm>
              <a:off x="2873" y="3106"/>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3" name="Line 45"/>
            <p:cNvSpPr>
              <a:spLocks noChangeShapeType="1"/>
            </p:cNvSpPr>
            <p:nvPr/>
          </p:nvSpPr>
          <p:spPr bwMode="auto">
            <a:xfrm>
              <a:off x="2873" y="3106"/>
              <a:ext cx="0"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3534" name="Freeform 46"/>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5" name="Freeform 47"/>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6" name="Freeform 48"/>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37" name="Freeform 49"/>
            <p:cNvSpPr>
              <a:spLocks/>
            </p:cNvSpPr>
            <p:nvPr/>
          </p:nvSpPr>
          <p:spPr bwMode="auto">
            <a:xfrm>
              <a:off x="2873" y="3106"/>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63538" name="Text Box 50"/>
          <p:cNvSpPr txBox="1">
            <a:spLocks noChangeArrowheads="1"/>
          </p:cNvSpPr>
          <p:nvPr/>
        </p:nvSpPr>
        <p:spPr bwMode="auto">
          <a:xfrm>
            <a:off x="3581400" y="1701800"/>
            <a:ext cx="863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2</a:t>
            </a:r>
          </a:p>
        </p:txBody>
      </p:sp>
      <p:sp>
        <p:nvSpPr>
          <p:cNvPr id="63539" name="Text Box 51"/>
          <p:cNvSpPr txBox="1">
            <a:spLocks noChangeArrowheads="1"/>
          </p:cNvSpPr>
          <p:nvPr/>
        </p:nvSpPr>
        <p:spPr bwMode="auto">
          <a:xfrm>
            <a:off x="2441575" y="1274763"/>
            <a:ext cx="4841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O</a:t>
            </a:r>
          </a:p>
        </p:txBody>
      </p:sp>
      <p:grpSp>
        <p:nvGrpSpPr>
          <p:cNvPr id="63540" name="Group 52"/>
          <p:cNvGrpSpPr>
            <a:grpSpLocks/>
          </p:cNvGrpSpPr>
          <p:nvPr/>
        </p:nvGrpSpPr>
        <p:grpSpPr bwMode="auto">
          <a:xfrm>
            <a:off x="454025" y="1730375"/>
            <a:ext cx="4043363" cy="0"/>
            <a:chOff x="228" y="2106"/>
            <a:chExt cx="5376" cy="1"/>
          </a:xfrm>
        </p:grpSpPr>
        <p:sp>
          <p:nvSpPr>
            <p:cNvPr id="63541" name="Freeform 53"/>
            <p:cNvSpPr>
              <a:spLocks/>
            </p:cNvSpPr>
            <p:nvPr/>
          </p:nvSpPr>
          <p:spPr bwMode="auto">
            <a:xfrm>
              <a:off x="5200"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3542" name="Group 54"/>
            <p:cNvGrpSpPr>
              <a:grpSpLocks/>
            </p:cNvGrpSpPr>
            <p:nvPr/>
          </p:nvGrpSpPr>
          <p:grpSpPr bwMode="auto">
            <a:xfrm>
              <a:off x="228" y="2106"/>
              <a:ext cx="4704" cy="1"/>
              <a:chOff x="228" y="2106"/>
              <a:chExt cx="4704" cy="1"/>
            </a:xfrm>
          </p:grpSpPr>
          <p:sp>
            <p:nvSpPr>
              <p:cNvPr id="63543" name="Freeform 55"/>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4" name="Freeform 56"/>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5" name="Freeform 57"/>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6" name="Freeform 58"/>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7" name="Freeform 59"/>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8" name="Freeform 60"/>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49" name="Freeform 61"/>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0" name="Freeform 62"/>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1" name="Freeform 63"/>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2" name="Freeform 64"/>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3" name="Freeform 65"/>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4" name="Freeform 66"/>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55" name="Freeform 67"/>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63556" name="Line 68"/>
          <p:cNvSpPr>
            <a:spLocks noChangeShapeType="1"/>
          </p:cNvSpPr>
          <p:nvPr/>
        </p:nvSpPr>
        <p:spPr bwMode="auto">
          <a:xfrm rot="245508" flipV="1">
            <a:off x="1001713" y="311150"/>
            <a:ext cx="1444625" cy="1463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3557" name="Line 69"/>
          <p:cNvSpPr>
            <a:spLocks noChangeShapeType="1"/>
          </p:cNvSpPr>
          <p:nvPr/>
        </p:nvSpPr>
        <p:spPr bwMode="auto">
          <a:xfrm>
            <a:off x="2473325" y="381000"/>
            <a:ext cx="1484313" cy="1336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63558" name="Group 70"/>
          <p:cNvGrpSpPr>
            <a:grpSpLocks/>
          </p:cNvGrpSpPr>
          <p:nvPr/>
        </p:nvGrpSpPr>
        <p:grpSpPr bwMode="auto">
          <a:xfrm>
            <a:off x="22225" y="1468438"/>
            <a:ext cx="5006975" cy="533400"/>
            <a:chOff x="14" y="925"/>
            <a:chExt cx="3154" cy="336"/>
          </a:xfrm>
        </p:grpSpPr>
        <p:sp>
          <p:nvSpPr>
            <p:cNvPr id="63559" name="Text Box 71"/>
            <p:cNvSpPr txBox="1">
              <a:spLocks noChangeArrowheads="1"/>
            </p:cNvSpPr>
            <p:nvPr/>
          </p:nvSpPr>
          <p:spPr bwMode="auto">
            <a:xfrm>
              <a:off x="14" y="925"/>
              <a:ext cx="3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A</a:t>
              </a:r>
            </a:p>
          </p:txBody>
        </p:sp>
        <p:sp>
          <p:nvSpPr>
            <p:cNvPr id="63560" name="Text Box 72"/>
            <p:cNvSpPr txBox="1">
              <a:spLocks noChangeArrowheads="1"/>
            </p:cNvSpPr>
            <p:nvPr/>
          </p:nvSpPr>
          <p:spPr bwMode="auto">
            <a:xfrm>
              <a:off x="2826" y="934"/>
              <a:ext cx="3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B</a:t>
              </a:r>
            </a:p>
          </p:txBody>
        </p:sp>
      </p:grpSp>
      <p:grpSp>
        <p:nvGrpSpPr>
          <p:cNvPr id="63561" name="Group 73"/>
          <p:cNvGrpSpPr>
            <a:grpSpLocks/>
          </p:cNvGrpSpPr>
          <p:nvPr/>
        </p:nvGrpSpPr>
        <p:grpSpPr bwMode="auto">
          <a:xfrm>
            <a:off x="2271713" y="-74613"/>
            <a:ext cx="355600" cy="3565526"/>
            <a:chOff x="1431" y="-47"/>
            <a:chExt cx="224" cy="2246"/>
          </a:xfrm>
        </p:grpSpPr>
        <p:sp>
          <p:nvSpPr>
            <p:cNvPr id="63562" name="Text Box 74"/>
            <p:cNvSpPr txBox="1">
              <a:spLocks noChangeArrowheads="1"/>
            </p:cNvSpPr>
            <p:nvPr/>
          </p:nvSpPr>
          <p:spPr bwMode="auto">
            <a:xfrm>
              <a:off x="1440" y="-47"/>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C</a:t>
              </a:r>
            </a:p>
          </p:txBody>
        </p:sp>
        <p:sp>
          <p:nvSpPr>
            <p:cNvPr id="63563" name="Text Box 75"/>
            <p:cNvSpPr txBox="1">
              <a:spLocks noChangeArrowheads="1"/>
            </p:cNvSpPr>
            <p:nvPr/>
          </p:nvSpPr>
          <p:spPr bwMode="auto">
            <a:xfrm>
              <a:off x="1431" y="1872"/>
              <a:ext cx="21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D</a:t>
              </a:r>
            </a:p>
          </p:txBody>
        </p:sp>
      </p:grpSp>
      <p:sp>
        <p:nvSpPr>
          <p:cNvPr id="63564" name="Text Box 76"/>
          <p:cNvSpPr txBox="1">
            <a:spLocks noChangeArrowheads="1"/>
          </p:cNvSpPr>
          <p:nvPr/>
        </p:nvSpPr>
        <p:spPr bwMode="auto">
          <a:xfrm>
            <a:off x="5314950" y="228600"/>
            <a:ext cx="3810000" cy="1235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b="0">
                <a:solidFill>
                  <a:schemeClr val="tx1"/>
                </a:solidFill>
                <a:effectLst/>
                <a:latin typeface="Arial" pitchFamily="34" charset="0"/>
              </a:rPr>
              <a:t>Major Axis = 100 mm</a:t>
            </a:r>
          </a:p>
          <a:p>
            <a:pPr algn="l">
              <a:lnSpc>
                <a:spcPct val="100000"/>
              </a:lnSpc>
              <a:buFontTx/>
              <a:buNone/>
            </a:pPr>
            <a:r>
              <a:rPr lang="en-US" sz="3000" b="0">
                <a:solidFill>
                  <a:schemeClr val="tx1"/>
                </a:solidFill>
                <a:effectLst/>
                <a:latin typeface="Arial" pitchFamily="34" charset="0"/>
              </a:rPr>
              <a:t>Minor Axis = 60 mm</a:t>
            </a:r>
            <a:endParaRPr lang="en-GB" sz="3000" b="0">
              <a:solidFill>
                <a:schemeClr val="tx1"/>
              </a:solidFill>
              <a:effectLst/>
              <a:latin typeface="Arial" pitchFamily="34" charset="0"/>
            </a:endParaRPr>
          </a:p>
        </p:txBody>
      </p:sp>
      <p:sp>
        <p:nvSpPr>
          <p:cNvPr id="63565" name="Text Box 77"/>
          <p:cNvSpPr txBox="1">
            <a:spLocks noChangeArrowheads="1"/>
          </p:cNvSpPr>
          <p:nvPr/>
        </p:nvSpPr>
        <p:spPr bwMode="auto">
          <a:xfrm>
            <a:off x="5791200" y="1676400"/>
            <a:ext cx="3810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b="0">
                <a:solidFill>
                  <a:schemeClr val="tx1"/>
                </a:solidFill>
                <a:effectLst/>
                <a:latin typeface="Arial" pitchFamily="34" charset="0"/>
              </a:rPr>
              <a:t>CF</a:t>
            </a:r>
            <a:r>
              <a:rPr lang="en-US" sz="3000" b="0" baseline="-25000">
                <a:solidFill>
                  <a:schemeClr val="tx1"/>
                </a:solidFill>
                <a:effectLst/>
                <a:latin typeface="Arial" pitchFamily="34" charset="0"/>
              </a:rPr>
              <a:t>1</a:t>
            </a:r>
            <a:r>
              <a:rPr lang="en-US" sz="3000" b="0">
                <a:solidFill>
                  <a:schemeClr val="tx1"/>
                </a:solidFill>
                <a:effectLst/>
                <a:latin typeface="Arial" pitchFamily="34" charset="0"/>
              </a:rPr>
              <a:t> = ½ AB = AO</a:t>
            </a:r>
            <a:endParaRPr lang="en-GB" sz="3000" b="0" baseline="-25000">
              <a:solidFill>
                <a:schemeClr val="tx1"/>
              </a:solidFill>
              <a:effectLst/>
              <a:latin typeface="Arial" pitchFamily="34" charset="0"/>
            </a:endParaRPr>
          </a:p>
        </p:txBody>
      </p:sp>
      <p:grpSp>
        <p:nvGrpSpPr>
          <p:cNvPr id="63566" name="Group 78"/>
          <p:cNvGrpSpPr>
            <a:grpSpLocks/>
          </p:cNvGrpSpPr>
          <p:nvPr/>
        </p:nvGrpSpPr>
        <p:grpSpPr bwMode="auto">
          <a:xfrm>
            <a:off x="2490788" y="3771900"/>
            <a:ext cx="1587" cy="2698750"/>
            <a:chOff x="2916" y="310"/>
            <a:chExt cx="1" cy="3592"/>
          </a:xfrm>
        </p:grpSpPr>
        <p:sp>
          <p:nvSpPr>
            <p:cNvPr id="63567" name="Freeform 79"/>
            <p:cNvSpPr>
              <a:spLocks/>
            </p:cNvSpPr>
            <p:nvPr/>
          </p:nvSpPr>
          <p:spPr bwMode="auto">
            <a:xfrm>
              <a:off x="2916" y="1702"/>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68" name="Freeform 80"/>
            <p:cNvSpPr>
              <a:spLocks/>
            </p:cNvSpPr>
            <p:nvPr/>
          </p:nvSpPr>
          <p:spPr bwMode="auto">
            <a:xfrm>
              <a:off x="2916" y="1522"/>
              <a:ext cx="1" cy="90"/>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69" name="Freeform 81"/>
            <p:cNvSpPr>
              <a:spLocks/>
            </p:cNvSpPr>
            <p:nvPr/>
          </p:nvSpPr>
          <p:spPr bwMode="auto">
            <a:xfrm>
              <a:off x="2916" y="984"/>
              <a:ext cx="1" cy="44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0" name="Freeform 82"/>
            <p:cNvSpPr>
              <a:spLocks/>
            </p:cNvSpPr>
            <p:nvPr/>
          </p:nvSpPr>
          <p:spPr bwMode="auto">
            <a:xfrm>
              <a:off x="2916" y="804"/>
              <a:ext cx="1" cy="90"/>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1" name="Freeform 83"/>
            <p:cNvSpPr>
              <a:spLocks/>
            </p:cNvSpPr>
            <p:nvPr/>
          </p:nvSpPr>
          <p:spPr bwMode="auto">
            <a:xfrm>
              <a:off x="2916" y="310"/>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2" name="Freeform 84"/>
            <p:cNvSpPr>
              <a:spLocks/>
            </p:cNvSpPr>
            <p:nvPr/>
          </p:nvSpPr>
          <p:spPr bwMode="auto">
            <a:xfrm>
              <a:off x="2916" y="2106"/>
              <a:ext cx="1" cy="404"/>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3" name="Freeform 85"/>
            <p:cNvSpPr>
              <a:spLocks/>
            </p:cNvSpPr>
            <p:nvPr/>
          </p:nvSpPr>
          <p:spPr bwMode="auto">
            <a:xfrm>
              <a:off x="2916" y="2600"/>
              <a:ext cx="1" cy="90"/>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4" name="Freeform 86"/>
            <p:cNvSpPr>
              <a:spLocks/>
            </p:cNvSpPr>
            <p:nvPr/>
          </p:nvSpPr>
          <p:spPr bwMode="auto">
            <a:xfrm>
              <a:off x="2916" y="2780"/>
              <a:ext cx="1" cy="44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5" name="Freeform 87"/>
            <p:cNvSpPr>
              <a:spLocks/>
            </p:cNvSpPr>
            <p:nvPr/>
          </p:nvSpPr>
          <p:spPr bwMode="auto">
            <a:xfrm>
              <a:off x="2916" y="3319"/>
              <a:ext cx="1" cy="89"/>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6" name="Freeform 88"/>
            <p:cNvSpPr>
              <a:spLocks/>
            </p:cNvSpPr>
            <p:nvPr/>
          </p:nvSpPr>
          <p:spPr bwMode="auto">
            <a:xfrm>
              <a:off x="2916" y="3498"/>
              <a:ext cx="1" cy="404"/>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577" name="Group 89"/>
          <p:cNvGrpSpPr>
            <a:grpSpLocks/>
          </p:cNvGrpSpPr>
          <p:nvPr/>
        </p:nvGrpSpPr>
        <p:grpSpPr bwMode="auto">
          <a:xfrm>
            <a:off x="476250" y="3771900"/>
            <a:ext cx="4030663" cy="2698750"/>
            <a:chOff x="168" y="2071"/>
            <a:chExt cx="3094" cy="2070"/>
          </a:xfrm>
        </p:grpSpPr>
        <p:sp>
          <p:nvSpPr>
            <p:cNvPr id="63578" name="Freeform 90"/>
            <p:cNvSpPr>
              <a:spLocks/>
            </p:cNvSpPr>
            <p:nvPr/>
          </p:nvSpPr>
          <p:spPr bwMode="auto">
            <a:xfrm>
              <a:off x="168" y="2564"/>
              <a:ext cx="225" cy="108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79" name="Freeform 91"/>
            <p:cNvSpPr>
              <a:spLocks/>
            </p:cNvSpPr>
            <p:nvPr/>
          </p:nvSpPr>
          <p:spPr bwMode="auto">
            <a:xfrm>
              <a:off x="393" y="2183"/>
              <a:ext cx="621" cy="381"/>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0" name="Freeform 92"/>
            <p:cNvSpPr>
              <a:spLocks/>
            </p:cNvSpPr>
            <p:nvPr/>
          </p:nvSpPr>
          <p:spPr bwMode="auto">
            <a:xfrm>
              <a:off x="1014" y="2071"/>
              <a:ext cx="701" cy="112"/>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1" name="Freeform 93"/>
            <p:cNvSpPr>
              <a:spLocks/>
            </p:cNvSpPr>
            <p:nvPr/>
          </p:nvSpPr>
          <p:spPr bwMode="auto">
            <a:xfrm>
              <a:off x="393" y="3649"/>
              <a:ext cx="621" cy="381"/>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2" name="Freeform 94"/>
            <p:cNvSpPr>
              <a:spLocks/>
            </p:cNvSpPr>
            <p:nvPr/>
          </p:nvSpPr>
          <p:spPr bwMode="auto">
            <a:xfrm>
              <a:off x="1014" y="4030"/>
              <a:ext cx="701" cy="111"/>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3" name="Freeform 95"/>
            <p:cNvSpPr>
              <a:spLocks/>
            </p:cNvSpPr>
            <p:nvPr/>
          </p:nvSpPr>
          <p:spPr bwMode="auto">
            <a:xfrm>
              <a:off x="3037" y="2564"/>
              <a:ext cx="225" cy="108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4" name="Freeform 96"/>
            <p:cNvSpPr>
              <a:spLocks/>
            </p:cNvSpPr>
            <p:nvPr/>
          </p:nvSpPr>
          <p:spPr bwMode="auto">
            <a:xfrm>
              <a:off x="2416" y="2183"/>
              <a:ext cx="621" cy="381"/>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5" name="Freeform 97"/>
            <p:cNvSpPr>
              <a:spLocks/>
            </p:cNvSpPr>
            <p:nvPr/>
          </p:nvSpPr>
          <p:spPr bwMode="auto">
            <a:xfrm>
              <a:off x="1715" y="2071"/>
              <a:ext cx="701" cy="112"/>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6" name="Freeform 98"/>
            <p:cNvSpPr>
              <a:spLocks/>
            </p:cNvSpPr>
            <p:nvPr/>
          </p:nvSpPr>
          <p:spPr bwMode="auto">
            <a:xfrm>
              <a:off x="2416" y="3649"/>
              <a:ext cx="621" cy="381"/>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87" name="Freeform 99"/>
            <p:cNvSpPr>
              <a:spLocks/>
            </p:cNvSpPr>
            <p:nvPr/>
          </p:nvSpPr>
          <p:spPr bwMode="auto">
            <a:xfrm>
              <a:off x="1715" y="4030"/>
              <a:ext cx="701" cy="111"/>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588" name="Group 100"/>
          <p:cNvGrpSpPr>
            <a:grpSpLocks/>
          </p:cNvGrpSpPr>
          <p:nvPr/>
        </p:nvGrpSpPr>
        <p:grpSpPr bwMode="auto">
          <a:xfrm>
            <a:off x="955675" y="5087938"/>
            <a:ext cx="3071813" cy="73025"/>
            <a:chOff x="602" y="3205"/>
            <a:chExt cx="1935" cy="46"/>
          </a:xfrm>
        </p:grpSpPr>
        <p:grpSp>
          <p:nvGrpSpPr>
            <p:cNvPr id="63589" name="Group 101"/>
            <p:cNvGrpSpPr>
              <a:grpSpLocks/>
            </p:cNvGrpSpPr>
            <p:nvPr/>
          </p:nvGrpSpPr>
          <p:grpSpPr bwMode="auto">
            <a:xfrm>
              <a:off x="602" y="3205"/>
              <a:ext cx="41" cy="46"/>
              <a:chOff x="563" y="2570"/>
              <a:chExt cx="50" cy="56"/>
            </a:xfrm>
          </p:grpSpPr>
          <p:sp>
            <p:nvSpPr>
              <p:cNvPr id="63590" name="Freeform 102"/>
              <p:cNvSpPr>
                <a:spLocks/>
              </p:cNvSpPr>
              <p:nvPr/>
            </p:nvSpPr>
            <p:spPr bwMode="auto">
              <a:xfrm>
                <a:off x="563" y="2570"/>
                <a:ext cx="50" cy="56"/>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1" name="Freeform 103"/>
              <p:cNvSpPr>
                <a:spLocks/>
              </p:cNvSpPr>
              <p:nvPr/>
            </p:nvSpPr>
            <p:spPr bwMode="auto">
              <a:xfrm>
                <a:off x="583" y="2595"/>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2" name="Freeform 104"/>
              <p:cNvSpPr>
                <a:spLocks/>
              </p:cNvSpPr>
              <p:nvPr/>
            </p:nvSpPr>
            <p:spPr bwMode="auto">
              <a:xfrm>
                <a:off x="584" y="2595"/>
                <a:ext cx="0" cy="1"/>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3" name="Freeform 105"/>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4" name="Freeform 106"/>
              <p:cNvSpPr>
                <a:spLocks/>
              </p:cNvSpPr>
              <p:nvPr/>
            </p:nvSpPr>
            <p:spPr bwMode="auto">
              <a:xfrm>
                <a:off x="584" y="2595"/>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5" name="Freeform 107"/>
              <p:cNvSpPr>
                <a:spLocks/>
              </p:cNvSpPr>
              <p:nvPr/>
            </p:nvSpPr>
            <p:spPr bwMode="auto">
              <a:xfrm>
                <a:off x="584" y="2595"/>
                <a:ext cx="0" cy="1"/>
              </a:xfrm>
              <a:custGeom>
                <a:avLst/>
                <a:gdLst>
                  <a:gd name="T0" fmla="*/ 1 w 2"/>
                  <a:gd name="T1" fmla="*/ 1 h 1"/>
                  <a:gd name="T2" fmla="*/ 0 w 2"/>
                  <a:gd name="T3" fmla="*/ 1 h 1"/>
                  <a:gd name="T4" fmla="*/ 1 w 2"/>
                  <a:gd name="T5" fmla="*/ 0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1" y="1"/>
                    </a:moveTo>
                    <a:lnTo>
                      <a:pt x="0" y="1"/>
                    </a:lnTo>
                    <a:lnTo>
                      <a:pt x="1" y="0"/>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6" name="Line 108"/>
              <p:cNvSpPr>
                <a:spLocks noChangeShapeType="1"/>
              </p:cNvSpPr>
              <p:nvPr/>
            </p:nvSpPr>
            <p:spPr bwMode="auto">
              <a:xfrm>
                <a:off x="584" y="2595"/>
                <a:ext cx="1"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3597" name="Freeform 109"/>
              <p:cNvSpPr>
                <a:spLocks/>
              </p:cNvSpPr>
              <p:nvPr/>
            </p:nvSpPr>
            <p:spPr bwMode="auto">
              <a:xfrm>
                <a:off x="584" y="2595"/>
                <a:ext cx="1"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8" name="Freeform 110"/>
              <p:cNvSpPr>
                <a:spLocks/>
              </p:cNvSpPr>
              <p:nvPr/>
            </p:nvSpPr>
            <p:spPr bwMode="auto">
              <a:xfrm>
                <a:off x="584" y="2595"/>
                <a:ext cx="1" cy="1"/>
              </a:xfrm>
              <a:custGeom>
                <a:avLst/>
                <a:gdLst>
                  <a:gd name="T0" fmla="*/ 0 w 1"/>
                  <a:gd name="T1" fmla="*/ 0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0"/>
                    </a:moveTo>
                    <a:lnTo>
                      <a:pt x="1"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599" name="Freeform 111"/>
              <p:cNvSpPr>
                <a:spLocks/>
              </p:cNvSpPr>
              <p:nvPr/>
            </p:nvSpPr>
            <p:spPr bwMode="auto">
              <a:xfrm>
                <a:off x="584" y="2595"/>
                <a:ext cx="1" cy="1"/>
              </a:xfrm>
              <a:custGeom>
                <a:avLst/>
                <a:gdLst>
                  <a:gd name="T0" fmla="*/ 1 w 2"/>
                  <a:gd name="T1" fmla="*/ 1 h 1"/>
                  <a:gd name="T2" fmla="*/ 0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0" name="Freeform 112"/>
              <p:cNvSpPr>
                <a:spLocks/>
              </p:cNvSpPr>
              <p:nvPr/>
            </p:nvSpPr>
            <p:spPr bwMode="auto">
              <a:xfrm>
                <a:off x="585" y="2595"/>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63601" name="Group 113"/>
            <p:cNvGrpSpPr>
              <a:grpSpLocks/>
            </p:cNvGrpSpPr>
            <p:nvPr/>
          </p:nvGrpSpPr>
          <p:grpSpPr bwMode="auto">
            <a:xfrm>
              <a:off x="2495" y="3205"/>
              <a:ext cx="42" cy="46"/>
              <a:chOff x="2843" y="3081"/>
              <a:chExt cx="51" cy="56"/>
            </a:xfrm>
          </p:grpSpPr>
          <p:sp>
            <p:nvSpPr>
              <p:cNvPr id="63602" name="Freeform 114"/>
              <p:cNvSpPr>
                <a:spLocks/>
              </p:cNvSpPr>
              <p:nvPr/>
            </p:nvSpPr>
            <p:spPr bwMode="auto">
              <a:xfrm>
                <a:off x="2843" y="3081"/>
                <a:ext cx="51" cy="56"/>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3" name="Freeform 115"/>
              <p:cNvSpPr>
                <a:spLocks/>
              </p:cNvSpPr>
              <p:nvPr/>
            </p:nvSpPr>
            <p:spPr bwMode="auto">
              <a:xfrm>
                <a:off x="2872" y="3106"/>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4" name="Freeform 116"/>
              <p:cNvSpPr>
                <a:spLocks/>
              </p:cNvSpPr>
              <p:nvPr/>
            </p:nvSpPr>
            <p:spPr bwMode="auto">
              <a:xfrm>
                <a:off x="2872" y="3106"/>
                <a:ext cx="1" cy="1"/>
              </a:xfrm>
              <a:custGeom>
                <a:avLst/>
                <a:gdLst>
                  <a:gd name="T0" fmla="*/ 0 w 2"/>
                  <a:gd name="T1" fmla="*/ 0 h 1"/>
                  <a:gd name="T2" fmla="*/ 1 w 2"/>
                  <a:gd name="T3" fmla="*/ 1 h 1"/>
                  <a:gd name="T4" fmla="*/ 2 w 2"/>
                  <a:gd name="T5" fmla="*/ 1 h 1"/>
                </a:gdLst>
                <a:ahLst/>
                <a:cxnLst>
                  <a:cxn ang="0">
                    <a:pos x="T0" y="T1"/>
                  </a:cxn>
                  <a:cxn ang="0">
                    <a:pos x="T2" y="T3"/>
                  </a:cxn>
                  <a:cxn ang="0">
                    <a:pos x="T4" y="T5"/>
                  </a:cxn>
                </a:cxnLst>
                <a:rect l="0" t="0" r="r" b="b"/>
                <a:pathLst>
                  <a:path w="2" h="1">
                    <a:moveTo>
                      <a:pt x="0" y="0"/>
                    </a:move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5" name="Freeform 117"/>
              <p:cNvSpPr>
                <a:spLocks/>
              </p:cNvSpPr>
              <p:nvPr/>
            </p:nvSpPr>
            <p:spPr bwMode="auto">
              <a:xfrm>
                <a:off x="2872" y="3106"/>
                <a:ext cx="1" cy="1"/>
              </a:xfrm>
              <a:custGeom>
                <a:avLst/>
                <a:gdLst>
                  <a:gd name="T0" fmla="*/ 0 w 2"/>
                  <a:gd name="T1" fmla="*/ 0 h 1"/>
                  <a:gd name="T2" fmla="*/ 1 w 2"/>
                  <a:gd name="T3" fmla="*/ 0 h 1"/>
                  <a:gd name="T4" fmla="*/ 0 w 2"/>
                  <a:gd name="T5" fmla="*/ 1 h 1"/>
                  <a:gd name="T6" fmla="*/ 1 w 2"/>
                  <a:gd name="T7" fmla="*/ 1 h 1"/>
                  <a:gd name="T8" fmla="*/ 2 w 2"/>
                  <a:gd name="T9" fmla="*/ 1 h 1"/>
                </a:gdLst>
                <a:ahLst/>
                <a:cxnLst>
                  <a:cxn ang="0">
                    <a:pos x="T0" y="T1"/>
                  </a:cxn>
                  <a:cxn ang="0">
                    <a:pos x="T2" y="T3"/>
                  </a:cxn>
                  <a:cxn ang="0">
                    <a:pos x="T4" y="T5"/>
                  </a:cxn>
                  <a:cxn ang="0">
                    <a:pos x="T6" y="T7"/>
                  </a:cxn>
                  <a:cxn ang="0">
                    <a:pos x="T8" y="T9"/>
                  </a:cxn>
                </a:cxnLst>
                <a:rect l="0" t="0" r="r" b="b"/>
                <a:pathLst>
                  <a:path w="2" h="1">
                    <a:moveTo>
                      <a:pt x="0" y="0"/>
                    </a:moveTo>
                    <a:lnTo>
                      <a:pt x="1"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6" name="Freeform 118"/>
              <p:cNvSpPr>
                <a:spLocks/>
              </p:cNvSpPr>
              <p:nvPr/>
            </p:nvSpPr>
            <p:spPr bwMode="auto">
              <a:xfrm>
                <a:off x="2872" y="3106"/>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7" name="Freeform 119"/>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8" name="Freeform 120"/>
              <p:cNvSpPr>
                <a:spLocks/>
              </p:cNvSpPr>
              <p:nvPr/>
            </p:nvSpPr>
            <p:spPr bwMode="auto">
              <a:xfrm>
                <a:off x="2873" y="3106"/>
                <a:ext cx="0" cy="1"/>
              </a:xfrm>
              <a:custGeom>
                <a:avLst/>
                <a:gdLst>
                  <a:gd name="T0" fmla="*/ 0 w 2"/>
                  <a:gd name="T1" fmla="*/ 1 h 1"/>
                  <a:gd name="T2" fmla="*/ 1 w 2"/>
                  <a:gd name="T3" fmla="*/ 1 h 1"/>
                  <a:gd name="T4" fmla="*/ 1 w 2"/>
                  <a:gd name="T5" fmla="*/ 0 h 1"/>
                  <a:gd name="T6" fmla="*/ 0 w 2"/>
                  <a:gd name="T7" fmla="*/ 0 h 1"/>
                  <a:gd name="T8" fmla="*/ 1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1"/>
                    </a:moveTo>
                    <a:lnTo>
                      <a:pt x="1" y="1"/>
                    </a:lnTo>
                    <a:lnTo>
                      <a:pt x="1" y="0"/>
                    </a:lnTo>
                    <a:lnTo>
                      <a:pt x="0" y="0"/>
                    </a:ln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09" name="Line 121"/>
              <p:cNvSpPr>
                <a:spLocks noChangeShapeType="1"/>
              </p:cNvSpPr>
              <p:nvPr/>
            </p:nvSpPr>
            <p:spPr bwMode="auto">
              <a:xfrm>
                <a:off x="2873" y="3106"/>
                <a:ext cx="0" cy="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63610" name="Freeform 122"/>
              <p:cNvSpPr>
                <a:spLocks/>
              </p:cNvSpPr>
              <p:nvPr/>
            </p:nvSpPr>
            <p:spPr bwMode="auto">
              <a:xfrm>
                <a:off x="2873" y="3106"/>
                <a:ext cx="0"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11" name="Freeform 123"/>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12" name="Freeform 124"/>
              <p:cNvSpPr>
                <a:spLocks/>
              </p:cNvSpPr>
              <p:nvPr/>
            </p:nvSpPr>
            <p:spPr bwMode="auto">
              <a:xfrm>
                <a:off x="2873" y="3106"/>
                <a:ext cx="1" cy="1"/>
              </a:xfrm>
              <a:custGeom>
                <a:avLst/>
                <a:gdLst>
                  <a:gd name="T0" fmla="*/ 0 w 2"/>
                  <a:gd name="T1" fmla="*/ 0 h 1"/>
                  <a:gd name="T2" fmla="*/ 1 w 2"/>
                  <a:gd name="T3" fmla="*/ 0 h 1"/>
                  <a:gd name="T4" fmla="*/ 0 w 2"/>
                  <a:gd name="T5" fmla="*/ 0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0"/>
                    </a:lnTo>
                    <a:lnTo>
                      <a:pt x="0" y="0"/>
                    </a:lnTo>
                    <a:lnTo>
                      <a:pt x="0" y="1"/>
                    </a:lnTo>
                    <a:lnTo>
                      <a:pt x="1" y="1"/>
                    </a:lnTo>
                    <a:lnTo>
                      <a:pt x="2"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13" name="Freeform 125"/>
              <p:cNvSpPr>
                <a:spLocks/>
              </p:cNvSpPr>
              <p:nvPr/>
            </p:nvSpPr>
            <p:spPr bwMode="auto">
              <a:xfrm>
                <a:off x="2873" y="3106"/>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63614" name="Group 126"/>
          <p:cNvGrpSpPr>
            <a:grpSpLocks/>
          </p:cNvGrpSpPr>
          <p:nvPr/>
        </p:nvGrpSpPr>
        <p:grpSpPr bwMode="auto">
          <a:xfrm>
            <a:off x="742950" y="5078413"/>
            <a:ext cx="3717925" cy="533400"/>
            <a:chOff x="468" y="3199"/>
            <a:chExt cx="2342" cy="336"/>
          </a:xfrm>
        </p:grpSpPr>
        <p:sp>
          <p:nvSpPr>
            <p:cNvPr id="63615" name="Text Box 127"/>
            <p:cNvSpPr txBox="1">
              <a:spLocks noChangeArrowheads="1"/>
            </p:cNvSpPr>
            <p:nvPr/>
          </p:nvSpPr>
          <p:spPr bwMode="auto">
            <a:xfrm>
              <a:off x="468" y="3199"/>
              <a:ext cx="3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1</a:t>
              </a:r>
            </a:p>
          </p:txBody>
        </p:sp>
        <p:sp>
          <p:nvSpPr>
            <p:cNvPr id="63616" name="Text Box 128"/>
            <p:cNvSpPr txBox="1">
              <a:spLocks noChangeArrowheads="1"/>
            </p:cNvSpPr>
            <p:nvPr/>
          </p:nvSpPr>
          <p:spPr bwMode="auto">
            <a:xfrm>
              <a:off x="2266" y="3208"/>
              <a:ext cx="54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r>
                <a:rPr lang="en-US" sz="2800" baseline="-25000">
                  <a:solidFill>
                    <a:schemeClr val="tx1"/>
                  </a:solidFill>
                  <a:effectLst/>
                </a:rPr>
                <a:t>2</a:t>
              </a:r>
            </a:p>
          </p:txBody>
        </p:sp>
      </p:grpSp>
      <p:sp>
        <p:nvSpPr>
          <p:cNvPr id="63617" name="Text Box 129"/>
          <p:cNvSpPr txBox="1">
            <a:spLocks noChangeArrowheads="1"/>
          </p:cNvSpPr>
          <p:nvPr/>
        </p:nvSpPr>
        <p:spPr bwMode="auto">
          <a:xfrm>
            <a:off x="2457450" y="4665663"/>
            <a:ext cx="4841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O</a:t>
            </a:r>
          </a:p>
        </p:txBody>
      </p:sp>
      <p:grpSp>
        <p:nvGrpSpPr>
          <p:cNvPr id="63618" name="Group 130"/>
          <p:cNvGrpSpPr>
            <a:grpSpLocks/>
          </p:cNvGrpSpPr>
          <p:nvPr/>
        </p:nvGrpSpPr>
        <p:grpSpPr bwMode="auto">
          <a:xfrm>
            <a:off x="469900" y="5121275"/>
            <a:ext cx="4043363" cy="0"/>
            <a:chOff x="228" y="2106"/>
            <a:chExt cx="5376" cy="1"/>
          </a:xfrm>
        </p:grpSpPr>
        <p:sp>
          <p:nvSpPr>
            <p:cNvPr id="63619" name="Freeform 131"/>
            <p:cNvSpPr>
              <a:spLocks/>
            </p:cNvSpPr>
            <p:nvPr/>
          </p:nvSpPr>
          <p:spPr bwMode="auto">
            <a:xfrm>
              <a:off x="5200"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63620" name="Group 132"/>
            <p:cNvGrpSpPr>
              <a:grpSpLocks/>
            </p:cNvGrpSpPr>
            <p:nvPr/>
          </p:nvGrpSpPr>
          <p:grpSpPr bwMode="auto">
            <a:xfrm>
              <a:off x="228" y="2106"/>
              <a:ext cx="4704" cy="1"/>
              <a:chOff x="228" y="2106"/>
              <a:chExt cx="4704" cy="1"/>
            </a:xfrm>
          </p:grpSpPr>
          <p:sp>
            <p:nvSpPr>
              <p:cNvPr id="63621" name="Freeform 133"/>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2" name="Freeform 134"/>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3" name="Freeform 135"/>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4" name="Freeform 136"/>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5" name="Freeform 137"/>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6" name="Freeform 138"/>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7" name="Freeform 139"/>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8" name="Freeform 140"/>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29" name="Freeform 141"/>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30" name="Freeform 142"/>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31" name="Freeform 143"/>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32" name="Freeform 144"/>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3633" name="Freeform 145"/>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63634" name="Line 146"/>
          <p:cNvSpPr>
            <a:spLocks noChangeShapeType="1"/>
          </p:cNvSpPr>
          <p:nvPr/>
        </p:nvSpPr>
        <p:spPr bwMode="auto">
          <a:xfrm rot="245508" flipV="1">
            <a:off x="1017588" y="3702050"/>
            <a:ext cx="1444625" cy="1463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3635" name="Line 147"/>
          <p:cNvSpPr>
            <a:spLocks noChangeShapeType="1"/>
          </p:cNvSpPr>
          <p:nvPr/>
        </p:nvSpPr>
        <p:spPr bwMode="auto">
          <a:xfrm>
            <a:off x="2489200" y="3771900"/>
            <a:ext cx="1484313" cy="133667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63636" name="Group 148"/>
          <p:cNvGrpSpPr>
            <a:grpSpLocks/>
          </p:cNvGrpSpPr>
          <p:nvPr/>
        </p:nvGrpSpPr>
        <p:grpSpPr bwMode="auto">
          <a:xfrm>
            <a:off x="38100" y="4859338"/>
            <a:ext cx="5006975" cy="533400"/>
            <a:chOff x="14" y="925"/>
            <a:chExt cx="3154" cy="336"/>
          </a:xfrm>
        </p:grpSpPr>
        <p:sp>
          <p:nvSpPr>
            <p:cNvPr id="63637" name="Text Box 149"/>
            <p:cNvSpPr txBox="1">
              <a:spLocks noChangeArrowheads="1"/>
            </p:cNvSpPr>
            <p:nvPr/>
          </p:nvSpPr>
          <p:spPr bwMode="auto">
            <a:xfrm>
              <a:off x="14" y="925"/>
              <a:ext cx="38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A</a:t>
              </a:r>
            </a:p>
          </p:txBody>
        </p:sp>
        <p:sp>
          <p:nvSpPr>
            <p:cNvPr id="63638" name="Text Box 150"/>
            <p:cNvSpPr txBox="1">
              <a:spLocks noChangeArrowheads="1"/>
            </p:cNvSpPr>
            <p:nvPr/>
          </p:nvSpPr>
          <p:spPr bwMode="auto">
            <a:xfrm>
              <a:off x="2826" y="934"/>
              <a:ext cx="3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B</a:t>
              </a:r>
            </a:p>
          </p:txBody>
        </p:sp>
      </p:grpSp>
      <p:grpSp>
        <p:nvGrpSpPr>
          <p:cNvPr id="63639" name="Group 151"/>
          <p:cNvGrpSpPr>
            <a:grpSpLocks/>
          </p:cNvGrpSpPr>
          <p:nvPr/>
        </p:nvGrpSpPr>
        <p:grpSpPr bwMode="auto">
          <a:xfrm>
            <a:off x="2266950" y="3311525"/>
            <a:ext cx="355600" cy="3565525"/>
            <a:chOff x="1431" y="-47"/>
            <a:chExt cx="224" cy="2246"/>
          </a:xfrm>
        </p:grpSpPr>
        <p:sp>
          <p:nvSpPr>
            <p:cNvPr id="63640" name="Text Box 152"/>
            <p:cNvSpPr txBox="1">
              <a:spLocks noChangeArrowheads="1"/>
            </p:cNvSpPr>
            <p:nvPr/>
          </p:nvSpPr>
          <p:spPr bwMode="auto">
            <a:xfrm>
              <a:off x="1440" y="-47"/>
              <a:ext cx="21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C</a:t>
              </a:r>
            </a:p>
          </p:txBody>
        </p:sp>
        <p:sp>
          <p:nvSpPr>
            <p:cNvPr id="63641" name="Text Box 153"/>
            <p:cNvSpPr txBox="1">
              <a:spLocks noChangeArrowheads="1"/>
            </p:cNvSpPr>
            <p:nvPr/>
          </p:nvSpPr>
          <p:spPr bwMode="auto">
            <a:xfrm>
              <a:off x="1431" y="1872"/>
              <a:ext cx="21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D</a:t>
              </a:r>
            </a:p>
          </p:txBody>
        </p:sp>
      </p:grpSp>
      <p:sp>
        <p:nvSpPr>
          <p:cNvPr id="63642" name="Text Box 154"/>
          <p:cNvSpPr txBox="1">
            <a:spLocks noChangeArrowheads="1"/>
          </p:cNvSpPr>
          <p:nvPr/>
        </p:nvSpPr>
        <p:spPr bwMode="auto">
          <a:xfrm>
            <a:off x="5181600" y="3581400"/>
            <a:ext cx="3886200" cy="1235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b="0">
                <a:solidFill>
                  <a:schemeClr val="tx1"/>
                </a:solidFill>
                <a:effectLst/>
                <a:latin typeface="Arial" pitchFamily="34" charset="0"/>
              </a:rPr>
              <a:t>Major Axis = 100 mm</a:t>
            </a:r>
          </a:p>
          <a:p>
            <a:pPr algn="l">
              <a:lnSpc>
                <a:spcPct val="100000"/>
              </a:lnSpc>
              <a:buFontTx/>
              <a:buNone/>
            </a:pPr>
            <a:r>
              <a:rPr lang="en-US" sz="3000" b="0">
                <a:solidFill>
                  <a:schemeClr val="tx1"/>
                </a:solidFill>
                <a:effectLst/>
                <a:latin typeface="Arial" pitchFamily="34" charset="0"/>
              </a:rPr>
              <a:t>F</a:t>
            </a:r>
            <a:r>
              <a:rPr lang="en-US" sz="3000" b="0" baseline="-25000">
                <a:solidFill>
                  <a:schemeClr val="tx1"/>
                </a:solidFill>
                <a:effectLst/>
                <a:latin typeface="Arial" pitchFamily="34" charset="0"/>
              </a:rPr>
              <a:t>1</a:t>
            </a:r>
            <a:r>
              <a:rPr lang="en-US" sz="3000" b="0">
                <a:solidFill>
                  <a:schemeClr val="tx1"/>
                </a:solidFill>
                <a:effectLst/>
                <a:latin typeface="Arial" pitchFamily="34" charset="0"/>
              </a:rPr>
              <a:t>F</a:t>
            </a:r>
            <a:r>
              <a:rPr lang="en-US" sz="3000" b="0" baseline="-25000">
                <a:solidFill>
                  <a:schemeClr val="tx1"/>
                </a:solidFill>
                <a:effectLst/>
                <a:latin typeface="Arial" pitchFamily="34" charset="0"/>
              </a:rPr>
              <a:t>2</a:t>
            </a:r>
            <a:r>
              <a:rPr lang="en-US" sz="3000" b="0">
                <a:solidFill>
                  <a:schemeClr val="tx1"/>
                </a:solidFill>
                <a:effectLst/>
                <a:latin typeface="Arial" pitchFamily="34" charset="0"/>
              </a:rPr>
              <a:t> = 60 mm</a:t>
            </a:r>
            <a:endParaRPr lang="en-GB" sz="3000" b="0">
              <a:solidFill>
                <a:schemeClr val="tx1"/>
              </a:solidFill>
              <a:effectLst/>
              <a:latin typeface="Arial" pitchFamily="34" charset="0"/>
            </a:endParaRPr>
          </a:p>
        </p:txBody>
      </p:sp>
      <p:sp>
        <p:nvSpPr>
          <p:cNvPr id="63643" name="Text Box 155"/>
          <p:cNvSpPr txBox="1">
            <a:spLocks noChangeArrowheads="1"/>
          </p:cNvSpPr>
          <p:nvPr/>
        </p:nvSpPr>
        <p:spPr bwMode="auto">
          <a:xfrm>
            <a:off x="5181600" y="4972050"/>
            <a:ext cx="3810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b="0">
                <a:solidFill>
                  <a:schemeClr val="tx1"/>
                </a:solidFill>
                <a:effectLst/>
                <a:latin typeface="Arial" pitchFamily="34" charset="0"/>
              </a:rPr>
              <a:t>CF</a:t>
            </a:r>
            <a:r>
              <a:rPr lang="en-US" sz="3000" b="0" baseline="-25000">
                <a:solidFill>
                  <a:schemeClr val="tx1"/>
                </a:solidFill>
                <a:effectLst/>
                <a:latin typeface="Arial" pitchFamily="34" charset="0"/>
              </a:rPr>
              <a:t>1</a:t>
            </a:r>
            <a:r>
              <a:rPr lang="en-US" sz="3000" b="0">
                <a:solidFill>
                  <a:schemeClr val="tx1"/>
                </a:solidFill>
                <a:effectLst/>
                <a:latin typeface="Arial" pitchFamily="34" charset="0"/>
              </a:rPr>
              <a:t> = ½ AB = AO</a:t>
            </a:r>
            <a:endParaRPr lang="en-GB" sz="3000" b="0" baseline="-25000">
              <a:solidFill>
                <a:schemeClr val="tx1"/>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3564"/>
                                        </p:tgtEl>
                                        <p:attrNameLst>
                                          <p:attrName>style.visibility</p:attrName>
                                        </p:attrNameLst>
                                      </p:cBhvr>
                                      <p:to>
                                        <p:strVal val="visible"/>
                                      </p:to>
                                    </p:set>
                                    <p:animEffect transition="in" filter="slide(fromLeft)">
                                      <p:cBhvr>
                                        <p:cTn id="7" dur="500"/>
                                        <p:tgtEl>
                                          <p:spTgt spid="635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nodeType="clickEffect">
                                  <p:stCondLst>
                                    <p:cond delay="0"/>
                                  </p:stCondLst>
                                  <p:childTnLst>
                                    <p:set>
                                      <p:cBhvr>
                                        <p:cTn id="11" dur="1" fill="hold">
                                          <p:stCondLst>
                                            <p:cond delay="0"/>
                                          </p:stCondLst>
                                        </p:cTn>
                                        <p:tgtEl>
                                          <p:spTgt spid="63540"/>
                                        </p:tgtEl>
                                        <p:attrNameLst>
                                          <p:attrName>style.visibility</p:attrName>
                                        </p:attrNameLst>
                                      </p:cBhvr>
                                      <p:to>
                                        <p:strVal val="visible"/>
                                      </p:to>
                                    </p:set>
                                    <p:anim calcmode="lin" valueType="num">
                                      <p:cBhvr>
                                        <p:cTn id="12" dur="500" fill="hold"/>
                                        <p:tgtEl>
                                          <p:spTgt spid="63540"/>
                                        </p:tgtEl>
                                        <p:attrNameLst>
                                          <p:attrName>ppt_x</p:attrName>
                                        </p:attrNameLst>
                                      </p:cBhvr>
                                      <p:tavLst>
                                        <p:tav tm="0">
                                          <p:val>
                                            <p:strVal val="#ppt_x-#ppt_w/2"/>
                                          </p:val>
                                        </p:tav>
                                        <p:tav tm="100000">
                                          <p:val>
                                            <p:strVal val="#ppt_x"/>
                                          </p:val>
                                        </p:tav>
                                      </p:tavLst>
                                    </p:anim>
                                    <p:anim calcmode="lin" valueType="num">
                                      <p:cBhvr>
                                        <p:cTn id="13" dur="500" fill="hold"/>
                                        <p:tgtEl>
                                          <p:spTgt spid="63540"/>
                                        </p:tgtEl>
                                        <p:attrNameLst>
                                          <p:attrName>ppt_y</p:attrName>
                                        </p:attrNameLst>
                                      </p:cBhvr>
                                      <p:tavLst>
                                        <p:tav tm="0">
                                          <p:val>
                                            <p:strVal val="#ppt_y"/>
                                          </p:val>
                                        </p:tav>
                                        <p:tav tm="100000">
                                          <p:val>
                                            <p:strVal val="#ppt_y"/>
                                          </p:val>
                                        </p:tav>
                                      </p:tavLst>
                                    </p:anim>
                                    <p:anim calcmode="lin" valueType="num">
                                      <p:cBhvr>
                                        <p:cTn id="14" dur="500" fill="hold"/>
                                        <p:tgtEl>
                                          <p:spTgt spid="63540"/>
                                        </p:tgtEl>
                                        <p:attrNameLst>
                                          <p:attrName>ppt_w</p:attrName>
                                        </p:attrNameLst>
                                      </p:cBhvr>
                                      <p:tavLst>
                                        <p:tav tm="0">
                                          <p:val>
                                            <p:fltVal val="0"/>
                                          </p:val>
                                        </p:tav>
                                        <p:tav tm="100000">
                                          <p:val>
                                            <p:strVal val="#ppt_w"/>
                                          </p:val>
                                        </p:tav>
                                      </p:tavLst>
                                    </p:anim>
                                    <p:anim calcmode="lin" valueType="num">
                                      <p:cBhvr>
                                        <p:cTn id="15" dur="500" fill="hold"/>
                                        <p:tgtEl>
                                          <p:spTgt spid="63540"/>
                                        </p:tgtEl>
                                        <p:attrNameLst>
                                          <p:attrName>ppt_h</p:attrName>
                                        </p:attrNameLst>
                                      </p:cBhvr>
                                      <p:tavLst>
                                        <p:tav tm="0">
                                          <p:val>
                                            <p:strVal val="#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63558"/>
                                        </p:tgtEl>
                                        <p:attrNameLst>
                                          <p:attrName>style.visibility</p:attrName>
                                        </p:attrNameLst>
                                      </p:cBhvr>
                                      <p:to>
                                        <p:strVal val="visible"/>
                                      </p:to>
                                    </p:set>
                                    <p:animEffect transition="in" filter="dissolve">
                                      <p:cBhvr>
                                        <p:cTn id="20" dur="500"/>
                                        <p:tgtEl>
                                          <p:spTgt spid="6355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63539"/>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12" fill="hold" nodeType="clickEffect">
                                  <p:stCondLst>
                                    <p:cond delay="0"/>
                                  </p:stCondLst>
                                  <p:childTnLst>
                                    <p:set>
                                      <p:cBhvr>
                                        <p:cTn id="28" dur="1" fill="hold">
                                          <p:stCondLst>
                                            <p:cond delay="0"/>
                                          </p:stCondLst>
                                        </p:cTn>
                                        <p:tgtEl>
                                          <p:spTgt spid="63491"/>
                                        </p:tgtEl>
                                        <p:attrNameLst>
                                          <p:attrName>style.visibility</p:attrName>
                                        </p:attrNameLst>
                                      </p:cBhvr>
                                      <p:to>
                                        <p:strVal val="visible"/>
                                      </p:to>
                                    </p:set>
                                    <p:animEffect transition="in" filter="strips(downLeft)">
                                      <p:cBhvr>
                                        <p:cTn id="29" dur="500"/>
                                        <p:tgtEl>
                                          <p:spTgt spid="6349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63561"/>
                                        </p:tgtEl>
                                        <p:attrNameLst>
                                          <p:attrName>style.visibility</p:attrName>
                                        </p:attrNameLst>
                                      </p:cBhvr>
                                      <p:to>
                                        <p:strVal val="visible"/>
                                      </p:to>
                                    </p:set>
                                    <p:animEffect transition="in" filter="dissolve">
                                      <p:cBhvr>
                                        <p:cTn id="34" dur="500"/>
                                        <p:tgtEl>
                                          <p:spTgt spid="6356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2" presetClass="entr" presetSubtype="8" fill="hold" grpId="0" nodeType="clickEffect">
                                  <p:stCondLst>
                                    <p:cond delay="0"/>
                                  </p:stCondLst>
                                  <p:childTnLst>
                                    <p:set>
                                      <p:cBhvr>
                                        <p:cTn id="38" dur="1" fill="hold">
                                          <p:stCondLst>
                                            <p:cond delay="0"/>
                                          </p:stCondLst>
                                        </p:cTn>
                                        <p:tgtEl>
                                          <p:spTgt spid="63565"/>
                                        </p:tgtEl>
                                        <p:attrNameLst>
                                          <p:attrName>style.visibility</p:attrName>
                                        </p:attrNameLst>
                                      </p:cBhvr>
                                      <p:to>
                                        <p:strVal val="visible"/>
                                      </p:to>
                                    </p:set>
                                    <p:animEffect transition="in" filter="slide(fromLeft)">
                                      <p:cBhvr>
                                        <p:cTn id="39" dur="500"/>
                                        <p:tgtEl>
                                          <p:spTgt spid="6356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8" presetClass="entr" presetSubtype="12" fill="hold" grpId="0" nodeType="clickEffect">
                                  <p:stCondLst>
                                    <p:cond delay="0"/>
                                  </p:stCondLst>
                                  <p:childTnLst>
                                    <p:set>
                                      <p:cBhvr>
                                        <p:cTn id="43" dur="1" fill="hold">
                                          <p:stCondLst>
                                            <p:cond delay="0"/>
                                          </p:stCondLst>
                                        </p:cTn>
                                        <p:tgtEl>
                                          <p:spTgt spid="63556"/>
                                        </p:tgtEl>
                                        <p:attrNameLst>
                                          <p:attrName>style.visibility</p:attrName>
                                        </p:attrNameLst>
                                      </p:cBhvr>
                                      <p:to>
                                        <p:strVal val="visible"/>
                                      </p:to>
                                    </p:set>
                                    <p:animEffect transition="in" filter="strips(downLeft)">
                                      <p:cBhvr>
                                        <p:cTn id="44" dur="500"/>
                                        <p:tgtEl>
                                          <p:spTgt spid="6355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499"/>
                                          </p:stCondLst>
                                        </p:cTn>
                                        <p:tgtEl>
                                          <p:spTgt spid="6351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63490"/>
                                        </p:tgtEl>
                                        <p:attrNameLst>
                                          <p:attrName>style.visibility</p:attrName>
                                        </p:attrNameLst>
                                      </p:cBhvr>
                                      <p:to>
                                        <p:strVal val="visible"/>
                                      </p:to>
                                    </p:set>
                                    <p:animEffect transition="in" filter="dissolve">
                                      <p:cBhvr>
                                        <p:cTn id="53" dur="500"/>
                                        <p:tgtEl>
                                          <p:spTgt spid="63490"/>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8" presetClass="entr" presetSubtype="6" fill="hold" grpId="0" nodeType="clickEffect">
                                  <p:stCondLst>
                                    <p:cond delay="0"/>
                                  </p:stCondLst>
                                  <p:childTnLst>
                                    <p:set>
                                      <p:cBhvr>
                                        <p:cTn id="57" dur="1" fill="hold">
                                          <p:stCondLst>
                                            <p:cond delay="0"/>
                                          </p:stCondLst>
                                        </p:cTn>
                                        <p:tgtEl>
                                          <p:spTgt spid="63557"/>
                                        </p:tgtEl>
                                        <p:attrNameLst>
                                          <p:attrName>style.visibility</p:attrName>
                                        </p:attrNameLst>
                                      </p:cBhvr>
                                      <p:to>
                                        <p:strVal val="visible"/>
                                      </p:to>
                                    </p:set>
                                    <p:animEffect transition="in" filter="strips(downRight)">
                                      <p:cBhvr>
                                        <p:cTn id="58" dur="500"/>
                                        <p:tgtEl>
                                          <p:spTgt spid="63557"/>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63525"/>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63538"/>
                                        </p:tgtEl>
                                        <p:attrNameLst>
                                          <p:attrName>style.visibility</p:attrName>
                                        </p:attrNameLst>
                                      </p:cBhvr>
                                      <p:to>
                                        <p:strVal val="visible"/>
                                      </p:to>
                                    </p:set>
                                    <p:animEffect transition="in" filter="dissolve">
                                      <p:cBhvr>
                                        <p:cTn id="67" dur="500"/>
                                        <p:tgtEl>
                                          <p:spTgt spid="6353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5" presetClass="entr" presetSubtype="10" fill="hold" nodeType="clickEffect">
                                  <p:stCondLst>
                                    <p:cond delay="0"/>
                                  </p:stCondLst>
                                  <p:childTnLst>
                                    <p:set>
                                      <p:cBhvr>
                                        <p:cTn id="71" dur="1" fill="hold">
                                          <p:stCondLst>
                                            <p:cond delay="0"/>
                                          </p:stCondLst>
                                        </p:cTn>
                                        <p:tgtEl>
                                          <p:spTgt spid="63502"/>
                                        </p:tgtEl>
                                        <p:attrNameLst>
                                          <p:attrName>style.visibility</p:attrName>
                                        </p:attrNameLst>
                                      </p:cBhvr>
                                      <p:to>
                                        <p:strVal val="visible"/>
                                      </p:to>
                                    </p:set>
                                    <p:animEffect transition="in" filter="checkerboard(across)">
                                      <p:cBhvr>
                                        <p:cTn id="72" dur="500"/>
                                        <p:tgtEl>
                                          <p:spTgt spid="63502"/>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2" presetClass="entr" presetSubtype="8" fill="hold" grpId="0" nodeType="clickEffect">
                                  <p:stCondLst>
                                    <p:cond delay="0"/>
                                  </p:stCondLst>
                                  <p:childTnLst>
                                    <p:set>
                                      <p:cBhvr>
                                        <p:cTn id="76" dur="1" fill="hold">
                                          <p:stCondLst>
                                            <p:cond delay="0"/>
                                          </p:stCondLst>
                                        </p:cTn>
                                        <p:tgtEl>
                                          <p:spTgt spid="63642"/>
                                        </p:tgtEl>
                                        <p:attrNameLst>
                                          <p:attrName>style.visibility</p:attrName>
                                        </p:attrNameLst>
                                      </p:cBhvr>
                                      <p:to>
                                        <p:strVal val="visible"/>
                                      </p:to>
                                    </p:set>
                                    <p:animEffect transition="in" filter="slide(fromLeft)">
                                      <p:cBhvr>
                                        <p:cTn id="77" dur="500"/>
                                        <p:tgtEl>
                                          <p:spTgt spid="63642"/>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7" presetClass="entr" presetSubtype="8" fill="hold" nodeType="clickEffect">
                                  <p:stCondLst>
                                    <p:cond delay="0"/>
                                  </p:stCondLst>
                                  <p:childTnLst>
                                    <p:set>
                                      <p:cBhvr>
                                        <p:cTn id="81" dur="1" fill="hold">
                                          <p:stCondLst>
                                            <p:cond delay="0"/>
                                          </p:stCondLst>
                                        </p:cTn>
                                        <p:tgtEl>
                                          <p:spTgt spid="63618"/>
                                        </p:tgtEl>
                                        <p:attrNameLst>
                                          <p:attrName>style.visibility</p:attrName>
                                        </p:attrNameLst>
                                      </p:cBhvr>
                                      <p:to>
                                        <p:strVal val="visible"/>
                                      </p:to>
                                    </p:set>
                                    <p:anim calcmode="lin" valueType="num">
                                      <p:cBhvr>
                                        <p:cTn id="82" dur="500" fill="hold"/>
                                        <p:tgtEl>
                                          <p:spTgt spid="63618"/>
                                        </p:tgtEl>
                                        <p:attrNameLst>
                                          <p:attrName>ppt_x</p:attrName>
                                        </p:attrNameLst>
                                      </p:cBhvr>
                                      <p:tavLst>
                                        <p:tav tm="0">
                                          <p:val>
                                            <p:strVal val="#ppt_x-#ppt_w/2"/>
                                          </p:val>
                                        </p:tav>
                                        <p:tav tm="100000">
                                          <p:val>
                                            <p:strVal val="#ppt_x"/>
                                          </p:val>
                                        </p:tav>
                                      </p:tavLst>
                                    </p:anim>
                                    <p:anim calcmode="lin" valueType="num">
                                      <p:cBhvr>
                                        <p:cTn id="83" dur="500" fill="hold"/>
                                        <p:tgtEl>
                                          <p:spTgt spid="63618"/>
                                        </p:tgtEl>
                                        <p:attrNameLst>
                                          <p:attrName>ppt_y</p:attrName>
                                        </p:attrNameLst>
                                      </p:cBhvr>
                                      <p:tavLst>
                                        <p:tav tm="0">
                                          <p:val>
                                            <p:strVal val="#ppt_y"/>
                                          </p:val>
                                        </p:tav>
                                        <p:tav tm="100000">
                                          <p:val>
                                            <p:strVal val="#ppt_y"/>
                                          </p:val>
                                        </p:tav>
                                      </p:tavLst>
                                    </p:anim>
                                    <p:anim calcmode="lin" valueType="num">
                                      <p:cBhvr>
                                        <p:cTn id="84" dur="500" fill="hold"/>
                                        <p:tgtEl>
                                          <p:spTgt spid="63618"/>
                                        </p:tgtEl>
                                        <p:attrNameLst>
                                          <p:attrName>ppt_w</p:attrName>
                                        </p:attrNameLst>
                                      </p:cBhvr>
                                      <p:tavLst>
                                        <p:tav tm="0">
                                          <p:val>
                                            <p:fltVal val="0"/>
                                          </p:val>
                                        </p:tav>
                                        <p:tav tm="100000">
                                          <p:val>
                                            <p:strVal val="#ppt_w"/>
                                          </p:val>
                                        </p:tav>
                                      </p:tavLst>
                                    </p:anim>
                                    <p:anim calcmode="lin" valueType="num">
                                      <p:cBhvr>
                                        <p:cTn id="85" dur="500" fill="hold"/>
                                        <p:tgtEl>
                                          <p:spTgt spid="63618"/>
                                        </p:tgtEl>
                                        <p:attrNameLst>
                                          <p:attrName>ppt_h</p:attrName>
                                        </p:attrNameLst>
                                      </p:cBhvr>
                                      <p:tavLst>
                                        <p:tav tm="0">
                                          <p:val>
                                            <p:strVal val="#ppt_h"/>
                                          </p:val>
                                        </p:tav>
                                        <p:tav tm="100000">
                                          <p:val>
                                            <p:strVal val="#ppt_h"/>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nodeType="clickEffect">
                                  <p:stCondLst>
                                    <p:cond delay="0"/>
                                  </p:stCondLst>
                                  <p:childTnLst>
                                    <p:set>
                                      <p:cBhvr>
                                        <p:cTn id="89" dur="1" fill="hold">
                                          <p:stCondLst>
                                            <p:cond delay="0"/>
                                          </p:stCondLst>
                                        </p:cTn>
                                        <p:tgtEl>
                                          <p:spTgt spid="63636"/>
                                        </p:tgtEl>
                                        <p:attrNameLst>
                                          <p:attrName>style.visibility</p:attrName>
                                        </p:attrNameLst>
                                      </p:cBhvr>
                                      <p:to>
                                        <p:strVal val="visible"/>
                                      </p:to>
                                    </p:set>
                                    <p:animEffect transition="in" filter="dissolve">
                                      <p:cBhvr>
                                        <p:cTn id="90" dur="500"/>
                                        <p:tgtEl>
                                          <p:spTgt spid="63636"/>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6361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nodeType="clickEffect">
                                  <p:stCondLst>
                                    <p:cond delay="0"/>
                                  </p:stCondLst>
                                  <p:childTnLst>
                                    <p:set>
                                      <p:cBhvr>
                                        <p:cTn id="98" dur="1" fill="hold">
                                          <p:stCondLst>
                                            <p:cond delay="0"/>
                                          </p:stCondLst>
                                        </p:cTn>
                                        <p:tgtEl>
                                          <p:spTgt spid="63588"/>
                                        </p:tgtEl>
                                        <p:attrNameLst>
                                          <p:attrName>style.visibility</p:attrName>
                                        </p:attrNameLst>
                                      </p:cBhvr>
                                      <p:to>
                                        <p:strVal val="visible"/>
                                      </p:to>
                                    </p:set>
                                    <p:animEffect transition="in" filter="dissolve">
                                      <p:cBhvr>
                                        <p:cTn id="99" dur="500"/>
                                        <p:tgtEl>
                                          <p:spTgt spid="63588"/>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2" presetClass="entr" presetSubtype="1" fill="hold" nodeType="clickEffect">
                                  <p:stCondLst>
                                    <p:cond delay="0"/>
                                  </p:stCondLst>
                                  <p:childTnLst>
                                    <p:set>
                                      <p:cBhvr>
                                        <p:cTn id="103" dur="1" fill="hold">
                                          <p:stCondLst>
                                            <p:cond delay="0"/>
                                          </p:stCondLst>
                                        </p:cTn>
                                        <p:tgtEl>
                                          <p:spTgt spid="63614"/>
                                        </p:tgtEl>
                                        <p:attrNameLst>
                                          <p:attrName>style.visibility</p:attrName>
                                        </p:attrNameLst>
                                      </p:cBhvr>
                                      <p:to>
                                        <p:strVal val="visible"/>
                                      </p:to>
                                    </p:set>
                                    <p:animEffect transition="in" filter="slide(fromTop)">
                                      <p:cBhvr>
                                        <p:cTn id="104" dur="500"/>
                                        <p:tgtEl>
                                          <p:spTgt spid="63614"/>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2" presetClass="entr" presetSubtype="8" fill="hold" grpId="0" nodeType="clickEffect">
                                  <p:stCondLst>
                                    <p:cond delay="0"/>
                                  </p:stCondLst>
                                  <p:childTnLst>
                                    <p:set>
                                      <p:cBhvr>
                                        <p:cTn id="108" dur="1" fill="hold">
                                          <p:stCondLst>
                                            <p:cond delay="0"/>
                                          </p:stCondLst>
                                        </p:cTn>
                                        <p:tgtEl>
                                          <p:spTgt spid="63643"/>
                                        </p:tgtEl>
                                        <p:attrNameLst>
                                          <p:attrName>style.visibility</p:attrName>
                                        </p:attrNameLst>
                                      </p:cBhvr>
                                      <p:to>
                                        <p:strVal val="visible"/>
                                      </p:to>
                                    </p:set>
                                    <p:animEffect transition="in" filter="slide(fromLeft)">
                                      <p:cBhvr>
                                        <p:cTn id="109" dur="500"/>
                                        <p:tgtEl>
                                          <p:spTgt spid="63643"/>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8" presetClass="entr" presetSubtype="12" fill="hold" nodeType="clickEffect">
                                  <p:stCondLst>
                                    <p:cond delay="0"/>
                                  </p:stCondLst>
                                  <p:childTnLst>
                                    <p:set>
                                      <p:cBhvr>
                                        <p:cTn id="113" dur="1" fill="hold">
                                          <p:stCondLst>
                                            <p:cond delay="0"/>
                                          </p:stCondLst>
                                        </p:cTn>
                                        <p:tgtEl>
                                          <p:spTgt spid="63566"/>
                                        </p:tgtEl>
                                        <p:attrNameLst>
                                          <p:attrName>style.visibility</p:attrName>
                                        </p:attrNameLst>
                                      </p:cBhvr>
                                      <p:to>
                                        <p:strVal val="visible"/>
                                      </p:to>
                                    </p:set>
                                    <p:animEffect transition="in" filter="strips(downLeft)">
                                      <p:cBhvr>
                                        <p:cTn id="114" dur="500"/>
                                        <p:tgtEl>
                                          <p:spTgt spid="63566"/>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8" presetClass="entr" presetSubtype="3" fill="hold" grpId="0" nodeType="clickEffect">
                                  <p:stCondLst>
                                    <p:cond delay="0"/>
                                  </p:stCondLst>
                                  <p:childTnLst>
                                    <p:set>
                                      <p:cBhvr>
                                        <p:cTn id="118" dur="1" fill="hold">
                                          <p:stCondLst>
                                            <p:cond delay="0"/>
                                          </p:stCondLst>
                                        </p:cTn>
                                        <p:tgtEl>
                                          <p:spTgt spid="63634"/>
                                        </p:tgtEl>
                                        <p:attrNameLst>
                                          <p:attrName>style.visibility</p:attrName>
                                        </p:attrNameLst>
                                      </p:cBhvr>
                                      <p:to>
                                        <p:strVal val="visible"/>
                                      </p:to>
                                    </p:set>
                                    <p:animEffect transition="in" filter="strips(upRight)">
                                      <p:cBhvr>
                                        <p:cTn id="119" dur="500"/>
                                        <p:tgtEl>
                                          <p:spTgt spid="6363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8" presetClass="entr" presetSubtype="9" fill="hold" grpId="0" nodeType="clickEffect">
                                  <p:stCondLst>
                                    <p:cond delay="0"/>
                                  </p:stCondLst>
                                  <p:childTnLst>
                                    <p:set>
                                      <p:cBhvr>
                                        <p:cTn id="123" dur="1" fill="hold">
                                          <p:stCondLst>
                                            <p:cond delay="0"/>
                                          </p:stCondLst>
                                        </p:cTn>
                                        <p:tgtEl>
                                          <p:spTgt spid="63635"/>
                                        </p:tgtEl>
                                        <p:attrNameLst>
                                          <p:attrName>style.visibility</p:attrName>
                                        </p:attrNameLst>
                                      </p:cBhvr>
                                      <p:to>
                                        <p:strVal val="visible"/>
                                      </p:to>
                                    </p:set>
                                    <p:animEffect transition="in" filter="strips(upLeft)">
                                      <p:cBhvr>
                                        <p:cTn id="124" dur="500"/>
                                        <p:tgtEl>
                                          <p:spTgt spid="63635"/>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9" presetClass="entr" presetSubtype="0" fill="hold" nodeType="clickEffect">
                                  <p:stCondLst>
                                    <p:cond delay="0"/>
                                  </p:stCondLst>
                                  <p:childTnLst>
                                    <p:set>
                                      <p:cBhvr>
                                        <p:cTn id="128" dur="1" fill="hold">
                                          <p:stCondLst>
                                            <p:cond delay="0"/>
                                          </p:stCondLst>
                                        </p:cTn>
                                        <p:tgtEl>
                                          <p:spTgt spid="63639"/>
                                        </p:tgtEl>
                                        <p:attrNameLst>
                                          <p:attrName>style.visibility</p:attrName>
                                        </p:attrNameLst>
                                      </p:cBhvr>
                                      <p:to>
                                        <p:strVal val="visible"/>
                                      </p:to>
                                    </p:set>
                                    <p:animEffect transition="in" filter="dissolve">
                                      <p:cBhvr>
                                        <p:cTn id="129" dur="500"/>
                                        <p:tgtEl>
                                          <p:spTgt spid="63639"/>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5" presetClass="entr" presetSubtype="10" fill="hold" nodeType="clickEffect">
                                  <p:stCondLst>
                                    <p:cond delay="0"/>
                                  </p:stCondLst>
                                  <p:childTnLst>
                                    <p:set>
                                      <p:cBhvr>
                                        <p:cTn id="133" dur="1" fill="hold">
                                          <p:stCondLst>
                                            <p:cond delay="0"/>
                                          </p:stCondLst>
                                        </p:cTn>
                                        <p:tgtEl>
                                          <p:spTgt spid="63577"/>
                                        </p:tgtEl>
                                        <p:attrNameLst>
                                          <p:attrName>style.visibility</p:attrName>
                                        </p:attrNameLst>
                                      </p:cBhvr>
                                      <p:to>
                                        <p:strVal val="visible"/>
                                      </p:to>
                                    </p:set>
                                    <p:animEffect transition="in" filter="checkerboard(across)">
                                      <p:cBhvr>
                                        <p:cTn id="134" dur="500"/>
                                        <p:tgtEl>
                                          <p:spTgt spid="635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0" grpId="0" autoUpdateAnimBg="0"/>
      <p:bldP spid="63538" grpId="0" autoUpdateAnimBg="0"/>
      <p:bldP spid="63539" grpId="0" autoUpdateAnimBg="0"/>
      <p:bldP spid="63556" grpId="0" animBg="1"/>
      <p:bldP spid="63557" grpId="0" animBg="1"/>
      <p:bldP spid="63564" grpId="0" autoUpdateAnimBg="0"/>
      <p:bldP spid="63565" grpId="0" autoUpdateAnimBg="0"/>
      <p:bldP spid="63617" grpId="0" autoUpdateAnimBg="0"/>
      <p:bldP spid="63634" grpId="0" animBg="1"/>
      <p:bldP spid="63635" grpId="0" animBg="1"/>
      <p:bldP spid="63642" grpId="0" autoUpdateAnimBg="0"/>
      <p:bldP spid="63643"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228600" y="184150"/>
            <a:ext cx="1676400" cy="57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buFontTx/>
              <a:buNone/>
            </a:pPr>
            <a:r>
              <a:rPr lang="en-US" sz="2900">
                <a:solidFill>
                  <a:srgbClr val="0000FF"/>
                </a:solidFill>
                <a:effectLst/>
                <a:latin typeface="Comic Sans MS" pitchFamily="66" charset="0"/>
              </a:rPr>
              <a:t>Uses :-</a:t>
            </a:r>
            <a:endParaRPr lang="en-US" sz="2700">
              <a:solidFill>
                <a:srgbClr val="0000FF"/>
              </a:solidFill>
              <a:effectLst/>
              <a:latin typeface="Comic Sans MS" pitchFamily="66" charset="0"/>
            </a:endParaRPr>
          </a:p>
        </p:txBody>
      </p:sp>
      <p:sp>
        <p:nvSpPr>
          <p:cNvPr id="64515" name="Text Box 3"/>
          <p:cNvSpPr txBox="1">
            <a:spLocks noChangeArrowheads="1"/>
          </p:cNvSpPr>
          <p:nvPr/>
        </p:nvSpPr>
        <p:spPr bwMode="auto">
          <a:xfrm>
            <a:off x="815975" y="914400"/>
            <a:ext cx="6248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Shape of a man-hole.</a:t>
            </a:r>
          </a:p>
        </p:txBody>
      </p:sp>
      <p:sp>
        <p:nvSpPr>
          <p:cNvPr id="64516" name="Text Box 4"/>
          <p:cNvSpPr txBox="1">
            <a:spLocks noChangeArrowheads="1"/>
          </p:cNvSpPr>
          <p:nvPr/>
        </p:nvSpPr>
        <p:spPr bwMode="auto">
          <a:xfrm>
            <a:off x="815975" y="2481263"/>
            <a:ext cx="8534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Flanges of pipes, glands and stuffing boxes.</a:t>
            </a:r>
            <a:endParaRPr lang="en-US" sz="3000" b="0">
              <a:solidFill>
                <a:srgbClr val="6E4B8B"/>
              </a:solidFill>
              <a:effectLst/>
              <a:latin typeface="Comic Sans MS" pitchFamily="66" charset="0"/>
            </a:endParaRPr>
          </a:p>
        </p:txBody>
      </p:sp>
      <p:sp>
        <p:nvSpPr>
          <p:cNvPr id="64517" name="Text Box 5"/>
          <p:cNvSpPr txBox="1">
            <a:spLocks noChangeArrowheads="1"/>
          </p:cNvSpPr>
          <p:nvPr/>
        </p:nvSpPr>
        <p:spPr bwMode="auto">
          <a:xfrm>
            <a:off x="815975" y="1673225"/>
            <a:ext cx="54102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Shape of tank in a tanker.</a:t>
            </a:r>
          </a:p>
        </p:txBody>
      </p:sp>
      <p:sp>
        <p:nvSpPr>
          <p:cNvPr id="64518" name="Text Box 6"/>
          <p:cNvSpPr txBox="1">
            <a:spLocks noChangeArrowheads="1"/>
          </p:cNvSpPr>
          <p:nvPr/>
        </p:nvSpPr>
        <p:spPr bwMode="auto">
          <a:xfrm>
            <a:off x="815975" y="3302000"/>
            <a:ext cx="7543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Shape used in bridges and arches.</a:t>
            </a:r>
          </a:p>
        </p:txBody>
      </p:sp>
      <p:sp>
        <p:nvSpPr>
          <p:cNvPr id="64519" name="Text Box 7"/>
          <p:cNvSpPr txBox="1">
            <a:spLocks noChangeArrowheads="1"/>
          </p:cNvSpPr>
          <p:nvPr/>
        </p:nvSpPr>
        <p:spPr bwMode="auto">
          <a:xfrm>
            <a:off x="815975" y="4054475"/>
            <a:ext cx="50292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Monuments.</a:t>
            </a:r>
          </a:p>
        </p:txBody>
      </p:sp>
      <p:sp>
        <p:nvSpPr>
          <p:cNvPr id="64520" name="Text Box 8"/>
          <p:cNvSpPr txBox="1">
            <a:spLocks noChangeArrowheads="1"/>
          </p:cNvSpPr>
          <p:nvPr/>
        </p:nvSpPr>
        <p:spPr bwMode="auto">
          <a:xfrm>
            <a:off x="815975" y="4876800"/>
            <a:ext cx="71628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Path of earth around the sun.</a:t>
            </a:r>
          </a:p>
        </p:txBody>
      </p:sp>
      <p:sp>
        <p:nvSpPr>
          <p:cNvPr id="64521" name="Text Box 9"/>
          <p:cNvSpPr txBox="1">
            <a:spLocks noChangeArrowheads="1"/>
          </p:cNvSpPr>
          <p:nvPr/>
        </p:nvSpPr>
        <p:spPr bwMode="auto">
          <a:xfrm>
            <a:off x="815975" y="5670550"/>
            <a:ext cx="54102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857250" algn="l">
              <a:spcBef>
                <a:spcPct val="0"/>
              </a:spcBef>
              <a:defRPr sz="2400">
                <a:solidFill>
                  <a:schemeClr val="tx1"/>
                </a:solidFill>
                <a:latin typeface="Times New Roman" pitchFamily="18" charset="0"/>
              </a:defRPr>
            </a:lvl2pPr>
            <a:lvl3pPr marL="971550"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b="0">
                <a:effectLst/>
                <a:latin typeface="Comic Sans MS" pitchFamily="66" charset="0"/>
              </a:rPr>
              <a:t>Shape of trays etc.</a:t>
            </a:r>
            <a:endParaRPr lang="en-US" sz="3000" b="0">
              <a:solidFill>
                <a:srgbClr val="6E4B8B"/>
              </a:solidFill>
              <a:effectLst/>
              <a:latin typeface="Comic Sans MS" pitchFamily="66" charset="0"/>
            </a:endParaRPr>
          </a:p>
        </p:txBody>
      </p:sp>
      <p:sp>
        <p:nvSpPr>
          <p:cNvPr id="64522" name="AutoShape 10">
            <a:hlinkClick r:id="rId3" action="ppaction://hlinksldjump" highlightClick="1"/>
          </p:cNvPr>
          <p:cNvSpPr>
            <a:spLocks noChangeArrowheads="1"/>
          </p:cNvSpPr>
          <p:nvPr/>
        </p:nvSpPr>
        <p:spPr bwMode="auto">
          <a:xfrm>
            <a:off x="7234238" y="6553200"/>
            <a:ext cx="685800" cy="304800"/>
          </a:xfrm>
          <a:prstGeom prst="actionButtonBackPrevious">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4514"/>
                                        </p:tgtEl>
                                        <p:attrNameLst>
                                          <p:attrName>style.visibility</p:attrName>
                                        </p:attrNameLst>
                                      </p:cBhvr>
                                      <p:to>
                                        <p:strVal val="visible"/>
                                      </p:to>
                                    </p:set>
                                    <p:anim calcmode="lin" valueType="num">
                                      <p:cBhvr additive="base">
                                        <p:cTn id="7" dur="500" fill="hold"/>
                                        <p:tgtEl>
                                          <p:spTgt spid="64514"/>
                                        </p:tgtEl>
                                        <p:attrNameLst>
                                          <p:attrName>ppt_x</p:attrName>
                                        </p:attrNameLst>
                                      </p:cBhvr>
                                      <p:tavLst>
                                        <p:tav tm="0">
                                          <p:val>
                                            <p:strVal val="0-#ppt_w/2"/>
                                          </p:val>
                                        </p:tav>
                                        <p:tav tm="100000">
                                          <p:val>
                                            <p:strVal val="#ppt_x"/>
                                          </p:val>
                                        </p:tav>
                                      </p:tavLst>
                                    </p:anim>
                                    <p:anim calcmode="lin" valueType="num">
                                      <p:cBhvr additive="base">
                                        <p:cTn id="8" dur="500" fill="hold"/>
                                        <p:tgtEl>
                                          <p:spTgt spid="645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64522"/>
                                        </p:tgtEl>
                                        <p:attrNameLst>
                                          <p:attrName>style.visibility</p:attrName>
                                        </p:attrNameLst>
                                      </p:cBhvr>
                                      <p:to>
                                        <p:strVal val="visible"/>
                                      </p:to>
                                    </p:set>
                                    <p:animEffect transition="in" filter="dissolve">
                                      <p:cBhvr>
                                        <p:cTn id="13" dur="500"/>
                                        <p:tgtEl>
                                          <p:spTgt spid="6452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4515"/>
                                        </p:tgtEl>
                                        <p:attrNameLst>
                                          <p:attrName>style.visibility</p:attrName>
                                        </p:attrNameLst>
                                      </p:cBhvr>
                                      <p:to>
                                        <p:strVal val="visible"/>
                                      </p:to>
                                    </p:set>
                                    <p:anim calcmode="lin" valueType="num">
                                      <p:cBhvr additive="base">
                                        <p:cTn id="18" dur="500" fill="hold"/>
                                        <p:tgtEl>
                                          <p:spTgt spid="64515"/>
                                        </p:tgtEl>
                                        <p:attrNameLst>
                                          <p:attrName>ppt_x</p:attrName>
                                        </p:attrNameLst>
                                      </p:cBhvr>
                                      <p:tavLst>
                                        <p:tav tm="0">
                                          <p:val>
                                            <p:strVal val="0-#ppt_w/2"/>
                                          </p:val>
                                        </p:tav>
                                        <p:tav tm="100000">
                                          <p:val>
                                            <p:strVal val="#ppt_x"/>
                                          </p:val>
                                        </p:tav>
                                      </p:tavLst>
                                    </p:anim>
                                    <p:anim calcmode="lin" valueType="num">
                                      <p:cBhvr additive="base">
                                        <p:cTn id="19" dur="500" fill="hold"/>
                                        <p:tgtEl>
                                          <p:spTgt spid="64515"/>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4517"/>
                                        </p:tgtEl>
                                        <p:attrNameLst>
                                          <p:attrName>style.visibility</p:attrName>
                                        </p:attrNameLst>
                                      </p:cBhvr>
                                      <p:to>
                                        <p:strVal val="visible"/>
                                      </p:to>
                                    </p:set>
                                    <p:anim calcmode="lin" valueType="num">
                                      <p:cBhvr additive="base">
                                        <p:cTn id="24" dur="500" fill="hold"/>
                                        <p:tgtEl>
                                          <p:spTgt spid="64517"/>
                                        </p:tgtEl>
                                        <p:attrNameLst>
                                          <p:attrName>ppt_x</p:attrName>
                                        </p:attrNameLst>
                                      </p:cBhvr>
                                      <p:tavLst>
                                        <p:tav tm="0">
                                          <p:val>
                                            <p:strVal val="0-#ppt_w/2"/>
                                          </p:val>
                                        </p:tav>
                                        <p:tav tm="100000">
                                          <p:val>
                                            <p:strVal val="#ppt_x"/>
                                          </p:val>
                                        </p:tav>
                                      </p:tavLst>
                                    </p:anim>
                                    <p:anim calcmode="lin" valueType="num">
                                      <p:cBhvr additive="base">
                                        <p:cTn id="25" dur="500" fill="hold"/>
                                        <p:tgtEl>
                                          <p:spTgt spid="64517"/>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4516"/>
                                        </p:tgtEl>
                                        <p:attrNameLst>
                                          <p:attrName>style.visibility</p:attrName>
                                        </p:attrNameLst>
                                      </p:cBhvr>
                                      <p:to>
                                        <p:strVal val="visible"/>
                                      </p:to>
                                    </p:set>
                                    <p:anim calcmode="lin" valueType="num">
                                      <p:cBhvr additive="base">
                                        <p:cTn id="30" dur="500" fill="hold"/>
                                        <p:tgtEl>
                                          <p:spTgt spid="64516"/>
                                        </p:tgtEl>
                                        <p:attrNameLst>
                                          <p:attrName>ppt_x</p:attrName>
                                        </p:attrNameLst>
                                      </p:cBhvr>
                                      <p:tavLst>
                                        <p:tav tm="0">
                                          <p:val>
                                            <p:strVal val="0-#ppt_w/2"/>
                                          </p:val>
                                        </p:tav>
                                        <p:tav tm="100000">
                                          <p:val>
                                            <p:strVal val="#ppt_x"/>
                                          </p:val>
                                        </p:tav>
                                      </p:tavLst>
                                    </p:anim>
                                    <p:anim calcmode="lin" valueType="num">
                                      <p:cBhvr additive="base">
                                        <p:cTn id="31" dur="500" fill="hold"/>
                                        <p:tgtEl>
                                          <p:spTgt spid="64516"/>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4518"/>
                                        </p:tgtEl>
                                        <p:attrNameLst>
                                          <p:attrName>style.visibility</p:attrName>
                                        </p:attrNameLst>
                                      </p:cBhvr>
                                      <p:to>
                                        <p:strVal val="visible"/>
                                      </p:to>
                                    </p:set>
                                    <p:anim calcmode="lin" valueType="num">
                                      <p:cBhvr additive="base">
                                        <p:cTn id="36" dur="500" fill="hold"/>
                                        <p:tgtEl>
                                          <p:spTgt spid="64518"/>
                                        </p:tgtEl>
                                        <p:attrNameLst>
                                          <p:attrName>ppt_x</p:attrName>
                                        </p:attrNameLst>
                                      </p:cBhvr>
                                      <p:tavLst>
                                        <p:tav tm="0">
                                          <p:val>
                                            <p:strVal val="0-#ppt_w/2"/>
                                          </p:val>
                                        </p:tav>
                                        <p:tav tm="100000">
                                          <p:val>
                                            <p:strVal val="#ppt_x"/>
                                          </p:val>
                                        </p:tav>
                                      </p:tavLst>
                                    </p:anim>
                                    <p:anim calcmode="lin" valueType="num">
                                      <p:cBhvr additive="base">
                                        <p:cTn id="37" dur="500" fill="hold"/>
                                        <p:tgtEl>
                                          <p:spTgt spid="64518"/>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4519"/>
                                        </p:tgtEl>
                                        <p:attrNameLst>
                                          <p:attrName>style.visibility</p:attrName>
                                        </p:attrNameLst>
                                      </p:cBhvr>
                                      <p:to>
                                        <p:strVal val="visible"/>
                                      </p:to>
                                    </p:set>
                                    <p:anim calcmode="lin" valueType="num">
                                      <p:cBhvr additive="base">
                                        <p:cTn id="42" dur="500" fill="hold"/>
                                        <p:tgtEl>
                                          <p:spTgt spid="64519"/>
                                        </p:tgtEl>
                                        <p:attrNameLst>
                                          <p:attrName>ppt_x</p:attrName>
                                        </p:attrNameLst>
                                      </p:cBhvr>
                                      <p:tavLst>
                                        <p:tav tm="0">
                                          <p:val>
                                            <p:strVal val="0-#ppt_w/2"/>
                                          </p:val>
                                        </p:tav>
                                        <p:tav tm="100000">
                                          <p:val>
                                            <p:strVal val="#ppt_x"/>
                                          </p:val>
                                        </p:tav>
                                      </p:tavLst>
                                    </p:anim>
                                    <p:anim calcmode="lin" valueType="num">
                                      <p:cBhvr additive="base">
                                        <p:cTn id="43" dur="500" fill="hold"/>
                                        <p:tgtEl>
                                          <p:spTgt spid="64519"/>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64520"/>
                                        </p:tgtEl>
                                        <p:attrNameLst>
                                          <p:attrName>style.visibility</p:attrName>
                                        </p:attrNameLst>
                                      </p:cBhvr>
                                      <p:to>
                                        <p:strVal val="visible"/>
                                      </p:to>
                                    </p:set>
                                    <p:anim calcmode="lin" valueType="num">
                                      <p:cBhvr additive="base">
                                        <p:cTn id="48" dur="500" fill="hold"/>
                                        <p:tgtEl>
                                          <p:spTgt spid="64520"/>
                                        </p:tgtEl>
                                        <p:attrNameLst>
                                          <p:attrName>ppt_x</p:attrName>
                                        </p:attrNameLst>
                                      </p:cBhvr>
                                      <p:tavLst>
                                        <p:tav tm="0">
                                          <p:val>
                                            <p:strVal val="0-#ppt_w/2"/>
                                          </p:val>
                                        </p:tav>
                                        <p:tav tm="100000">
                                          <p:val>
                                            <p:strVal val="#ppt_x"/>
                                          </p:val>
                                        </p:tav>
                                      </p:tavLst>
                                    </p:anim>
                                    <p:anim calcmode="lin" valueType="num">
                                      <p:cBhvr additive="base">
                                        <p:cTn id="49" dur="500" fill="hold"/>
                                        <p:tgtEl>
                                          <p:spTgt spid="64520"/>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64521"/>
                                        </p:tgtEl>
                                        <p:attrNameLst>
                                          <p:attrName>style.visibility</p:attrName>
                                        </p:attrNameLst>
                                      </p:cBhvr>
                                      <p:to>
                                        <p:strVal val="visible"/>
                                      </p:to>
                                    </p:set>
                                    <p:anim calcmode="lin" valueType="num">
                                      <p:cBhvr additive="base">
                                        <p:cTn id="54" dur="500" fill="hold"/>
                                        <p:tgtEl>
                                          <p:spTgt spid="64521"/>
                                        </p:tgtEl>
                                        <p:attrNameLst>
                                          <p:attrName>ppt_x</p:attrName>
                                        </p:attrNameLst>
                                      </p:cBhvr>
                                      <p:tavLst>
                                        <p:tav tm="0">
                                          <p:val>
                                            <p:strVal val="0-#ppt_w/2"/>
                                          </p:val>
                                        </p:tav>
                                        <p:tav tm="100000">
                                          <p:val>
                                            <p:strVal val="#ppt_x"/>
                                          </p:val>
                                        </p:tav>
                                      </p:tavLst>
                                    </p:anim>
                                    <p:anim calcmode="lin" valueType="num">
                                      <p:cBhvr additive="base">
                                        <p:cTn id="55" dur="500" fill="hold"/>
                                        <p:tgtEl>
                                          <p:spTgt spid="645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4" grpId="0" autoUpdateAnimBg="0"/>
      <p:bldP spid="64515" grpId="0" autoUpdateAnimBg="0"/>
      <p:bldP spid="64516" grpId="0" autoUpdateAnimBg="0"/>
      <p:bldP spid="64517" grpId="0" autoUpdateAnimBg="0"/>
      <p:bldP spid="64518" grpId="0" autoUpdateAnimBg="0"/>
      <p:bldP spid="64519" grpId="0" autoUpdateAnimBg="0"/>
      <p:bldP spid="64520" grpId="0" autoUpdateAnimBg="0"/>
      <p:bldP spid="64521" grpId="0" autoUpdateAnimBg="0"/>
      <p:bldP spid="6452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2"/>
          <p:cNvSpPr txBox="1">
            <a:spLocks noChangeArrowheads="1"/>
          </p:cNvSpPr>
          <p:nvPr/>
        </p:nvSpPr>
        <p:spPr bwMode="auto">
          <a:xfrm>
            <a:off x="157163" y="2559050"/>
            <a:ext cx="868680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tabLst>
                <a:tab pos="8001000" algn="l"/>
              </a:tabLst>
              <a:defRPr sz="2400">
                <a:solidFill>
                  <a:schemeClr val="tx1"/>
                </a:solidFill>
                <a:latin typeface="Times New Roman" pitchFamily="18" charset="0"/>
              </a:defRPr>
            </a:lvl1pPr>
            <a:lvl2pPr marL="571500" algn="l">
              <a:spcBef>
                <a:spcPct val="0"/>
              </a:spcBef>
              <a:tabLst>
                <a:tab pos="8001000" algn="l"/>
              </a:tabLst>
              <a:defRPr sz="2400">
                <a:solidFill>
                  <a:schemeClr val="tx1"/>
                </a:solidFill>
                <a:latin typeface="Times New Roman" pitchFamily="18" charset="0"/>
              </a:defRPr>
            </a:lvl2pPr>
            <a:lvl3pPr algn="l">
              <a:spcBef>
                <a:spcPct val="0"/>
              </a:spcBef>
              <a:tabLst>
                <a:tab pos="8001000" algn="l"/>
              </a:tabLst>
              <a:defRPr sz="2400">
                <a:solidFill>
                  <a:schemeClr val="tx1"/>
                </a:solidFill>
                <a:latin typeface="Times New Roman" pitchFamily="18" charset="0"/>
              </a:defRPr>
            </a:lvl3pPr>
            <a:lvl4pPr algn="l">
              <a:spcBef>
                <a:spcPct val="0"/>
              </a:spcBef>
              <a:tabLst>
                <a:tab pos="8001000" algn="l"/>
              </a:tabLst>
              <a:defRPr sz="2400">
                <a:solidFill>
                  <a:schemeClr val="tx1"/>
                </a:solidFill>
                <a:latin typeface="Times New Roman" pitchFamily="18" charset="0"/>
              </a:defRPr>
            </a:lvl4pPr>
            <a:lvl5pPr algn="l">
              <a:spcBef>
                <a:spcPct val="0"/>
              </a:spcBef>
              <a:tabLst>
                <a:tab pos="8001000" algn="l"/>
              </a:tabLst>
              <a:defRPr sz="2400">
                <a:solidFill>
                  <a:schemeClr val="tx1"/>
                </a:solidFill>
                <a:latin typeface="Times New Roman" pitchFamily="18" charset="0"/>
              </a:defRPr>
            </a:lvl5pPr>
            <a:lvl6pPr fontAlgn="base">
              <a:spcBef>
                <a:spcPct val="0"/>
              </a:spcBef>
              <a:spcAft>
                <a:spcPct val="0"/>
              </a:spcAft>
              <a:tabLst>
                <a:tab pos="8001000" algn="l"/>
              </a:tabLst>
              <a:defRPr sz="2400">
                <a:solidFill>
                  <a:schemeClr val="tx1"/>
                </a:solidFill>
                <a:latin typeface="Times New Roman" pitchFamily="18" charset="0"/>
              </a:defRPr>
            </a:lvl6pPr>
            <a:lvl7pPr fontAlgn="base">
              <a:spcBef>
                <a:spcPct val="0"/>
              </a:spcBef>
              <a:spcAft>
                <a:spcPct val="0"/>
              </a:spcAft>
              <a:tabLst>
                <a:tab pos="8001000" algn="l"/>
              </a:tabLst>
              <a:defRPr sz="2400">
                <a:solidFill>
                  <a:schemeClr val="tx1"/>
                </a:solidFill>
                <a:latin typeface="Times New Roman" pitchFamily="18" charset="0"/>
              </a:defRPr>
            </a:lvl7pPr>
            <a:lvl8pPr fontAlgn="base">
              <a:spcBef>
                <a:spcPct val="0"/>
              </a:spcBef>
              <a:spcAft>
                <a:spcPct val="0"/>
              </a:spcAft>
              <a:tabLst>
                <a:tab pos="8001000" algn="l"/>
              </a:tabLst>
              <a:defRPr sz="2400">
                <a:solidFill>
                  <a:schemeClr val="tx1"/>
                </a:solidFill>
                <a:latin typeface="Times New Roman" pitchFamily="18" charset="0"/>
              </a:defRPr>
            </a:lvl8pPr>
            <a:lvl9pPr fontAlgn="base">
              <a:spcBef>
                <a:spcPct val="0"/>
              </a:spcBef>
              <a:spcAft>
                <a:spcPct val="0"/>
              </a:spcAft>
              <a:tabLst>
                <a:tab pos="8001000" algn="l"/>
              </a:tabLs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2800">
                <a:effectLst/>
                <a:latin typeface="Comic Sans MS" pitchFamily="66" charset="0"/>
              </a:rPr>
              <a:t>Ratio (known as eccentricity) of its distances from </a:t>
            </a:r>
            <a:r>
              <a:rPr lang="en-US" sz="2800">
                <a:solidFill>
                  <a:srgbClr val="FF0066"/>
                </a:solidFill>
                <a:effectLst/>
                <a:latin typeface="Comic Sans MS" pitchFamily="66" charset="0"/>
              </a:rPr>
              <a:t>focus </a:t>
            </a:r>
            <a:r>
              <a:rPr lang="en-US" sz="2800">
                <a:effectLst/>
                <a:latin typeface="Comic Sans MS" pitchFamily="66" charset="0"/>
              </a:rPr>
              <a:t>to that of </a:t>
            </a:r>
            <a:r>
              <a:rPr lang="en-US" sz="2800">
                <a:solidFill>
                  <a:srgbClr val="FF0066"/>
                </a:solidFill>
                <a:effectLst/>
                <a:latin typeface="Comic Sans MS" pitchFamily="66" charset="0"/>
              </a:rPr>
              <a:t>directrix</a:t>
            </a:r>
            <a:r>
              <a:rPr lang="en-US" sz="2800">
                <a:effectLst/>
                <a:latin typeface="Comic Sans MS" pitchFamily="66" charset="0"/>
              </a:rPr>
              <a:t> is constant and </a:t>
            </a:r>
            <a:r>
              <a:rPr lang="en-US" sz="2800">
                <a:solidFill>
                  <a:srgbClr val="3333FF"/>
                </a:solidFill>
                <a:effectLst/>
                <a:latin typeface="Comic Sans MS" pitchFamily="66" charset="0"/>
              </a:rPr>
              <a:t>equal to one (1).</a:t>
            </a:r>
          </a:p>
        </p:txBody>
      </p:sp>
      <p:sp>
        <p:nvSpPr>
          <p:cNvPr id="57347" name="Text Box 3"/>
          <p:cNvSpPr txBox="1">
            <a:spLocks noChangeArrowheads="1"/>
          </p:cNvSpPr>
          <p:nvPr/>
        </p:nvSpPr>
        <p:spPr bwMode="auto">
          <a:xfrm>
            <a:off x="3276600" y="76200"/>
            <a:ext cx="2590800" cy="609600"/>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400">
                <a:solidFill>
                  <a:srgbClr val="FFFF00"/>
                </a:solidFill>
                <a:effectLst/>
                <a:latin typeface="Comic Sans MS" pitchFamily="66" charset="0"/>
              </a:rPr>
              <a:t>PARABOLA</a:t>
            </a:r>
          </a:p>
        </p:txBody>
      </p:sp>
      <p:sp>
        <p:nvSpPr>
          <p:cNvPr id="57348" name="AutoShape 4">
            <a:hlinkClick r:id="" action="ppaction://hlinkshowjump?jump=nextslide" highlightClick="1"/>
          </p:cNvPr>
          <p:cNvSpPr>
            <a:spLocks noChangeArrowheads="1"/>
          </p:cNvSpPr>
          <p:nvPr/>
        </p:nvSpPr>
        <p:spPr bwMode="auto">
          <a:xfrm>
            <a:off x="7969250" y="6538913"/>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57349" name="AutoShape 5">
            <a:hlinkClick r:id="" action="ppaction://hlinkshowjump?jump=previousslide" highlightClick="1"/>
          </p:cNvPr>
          <p:cNvSpPr>
            <a:spLocks noChangeArrowheads="1"/>
          </p:cNvSpPr>
          <p:nvPr/>
        </p:nvSpPr>
        <p:spPr bwMode="auto">
          <a:xfrm>
            <a:off x="7264400" y="6538913"/>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7350" name="Text Box 6"/>
          <p:cNvSpPr txBox="1">
            <a:spLocks noChangeArrowheads="1"/>
          </p:cNvSpPr>
          <p:nvPr/>
        </p:nvSpPr>
        <p:spPr bwMode="auto">
          <a:xfrm>
            <a:off x="228600" y="804863"/>
            <a:ext cx="8726488"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buFontTx/>
              <a:buBlip>
                <a:blip r:embed="rId2"/>
              </a:buBlip>
            </a:pPr>
            <a:r>
              <a:rPr lang="en-US" sz="2800">
                <a:effectLst/>
                <a:latin typeface="Comic Sans MS" pitchFamily="66" charset="0"/>
              </a:rPr>
              <a:t>The parabola is the locus of a point, which moves in a plane so that its distance from a fixed point (focus) and a fixed straight line (directrix) are always equal.</a:t>
            </a:r>
          </a:p>
        </p:txBody>
      </p:sp>
      <p:sp>
        <p:nvSpPr>
          <p:cNvPr id="57351" name="Text Box 7"/>
          <p:cNvSpPr txBox="1">
            <a:spLocks noChangeArrowheads="1"/>
          </p:cNvSpPr>
          <p:nvPr/>
        </p:nvSpPr>
        <p:spPr bwMode="auto">
          <a:xfrm>
            <a:off x="228600" y="328613"/>
            <a:ext cx="3200400" cy="62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10000"/>
              </a:lnSpc>
              <a:spcBef>
                <a:spcPct val="0"/>
              </a:spcBef>
              <a:buFontTx/>
              <a:buNone/>
            </a:pPr>
            <a:r>
              <a:rPr lang="en-US" sz="3200">
                <a:effectLst/>
                <a:latin typeface="Comic Sans MS" pitchFamily="66" charset="0"/>
              </a:rPr>
              <a:t>Definition :-</a:t>
            </a:r>
          </a:p>
        </p:txBody>
      </p:sp>
      <p:grpSp>
        <p:nvGrpSpPr>
          <p:cNvPr id="57352" name="Group 8"/>
          <p:cNvGrpSpPr>
            <a:grpSpLocks/>
          </p:cNvGrpSpPr>
          <p:nvPr/>
        </p:nvGrpSpPr>
        <p:grpSpPr bwMode="auto">
          <a:xfrm>
            <a:off x="3057525" y="4005263"/>
            <a:ext cx="2122488" cy="608012"/>
            <a:chOff x="1791" y="2441"/>
            <a:chExt cx="1432" cy="410"/>
          </a:xfrm>
        </p:grpSpPr>
        <p:sp>
          <p:nvSpPr>
            <p:cNvPr id="57353" name="Text Box 9"/>
            <p:cNvSpPr txBox="1">
              <a:spLocks noChangeArrowheads="1"/>
            </p:cNvSpPr>
            <p:nvPr/>
          </p:nvSpPr>
          <p:spPr bwMode="auto">
            <a:xfrm>
              <a:off x="1791" y="2441"/>
              <a:ext cx="1432" cy="4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Directrix</a:t>
              </a:r>
            </a:p>
          </p:txBody>
        </p:sp>
        <p:sp>
          <p:nvSpPr>
            <p:cNvPr id="57354" name="Line 10"/>
            <p:cNvSpPr>
              <a:spLocks noChangeShapeType="1"/>
            </p:cNvSpPr>
            <p:nvPr/>
          </p:nvSpPr>
          <p:spPr bwMode="auto">
            <a:xfrm>
              <a:off x="2953" y="2685"/>
              <a:ext cx="176"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7355" name="Group 11"/>
          <p:cNvGrpSpPr>
            <a:grpSpLocks/>
          </p:cNvGrpSpPr>
          <p:nvPr/>
        </p:nvGrpSpPr>
        <p:grpSpPr bwMode="auto">
          <a:xfrm>
            <a:off x="7605713" y="4175125"/>
            <a:ext cx="1438275" cy="908050"/>
            <a:chOff x="4859" y="2556"/>
            <a:chExt cx="970" cy="613"/>
          </a:xfrm>
        </p:grpSpPr>
        <p:sp>
          <p:nvSpPr>
            <p:cNvPr id="57356" name="Line 12"/>
            <p:cNvSpPr>
              <a:spLocks noChangeShapeType="1"/>
            </p:cNvSpPr>
            <p:nvPr/>
          </p:nvSpPr>
          <p:spPr bwMode="auto">
            <a:xfrm flipH="1">
              <a:off x="4859" y="2824"/>
              <a:ext cx="359" cy="345"/>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7357" name="Text Box 13"/>
            <p:cNvSpPr txBox="1">
              <a:spLocks noChangeArrowheads="1"/>
            </p:cNvSpPr>
            <p:nvPr/>
          </p:nvSpPr>
          <p:spPr bwMode="auto">
            <a:xfrm>
              <a:off x="5057" y="2556"/>
              <a:ext cx="772" cy="4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Axis</a:t>
              </a:r>
            </a:p>
          </p:txBody>
        </p:sp>
      </p:grpSp>
      <p:grpSp>
        <p:nvGrpSpPr>
          <p:cNvPr id="57358" name="Group 14"/>
          <p:cNvGrpSpPr>
            <a:grpSpLocks/>
          </p:cNvGrpSpPr>
          <p:nvPr/>
        </p:nvGrpSpPr>
        <p:grpSpPr bwMode="auto">
          <a:xfrm>
            <a:off x="3394075" y="4595813"/>
            <a:ext cx="2365375" cy="608012"/>
            <a:chOff x="2018" y="2840"/>
            <a:chExt cx="1595" cy="410"/>
          </a:xfrm>
        </p:grpSpPr>
        <p:sp>
          <p:nvSpPr>
            <p:cNvPr id="57359" name="Text Box 15"/>
            <p:cNvSpPr txBox="1">
              <a:spLocks noChangeArrowheads="1"/>
            </p:cNvSpPr>
            <p:nvPr/>
          </p:nvSpPr>
          <p:spPr bwMode="auto">
            <a:xfrm>
              <a:off x="2018" y="2840"/>
              <a:ext cx="1094" cy="4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Vertex</a:t>
              </a:r>
            </a:p>
          </p:txBody>
        </p:sp>
        <p:sp>
          <p:nvSpPr>
            <p:cNvPr id="57360" name="Line 16"/>
            <p:cNvSpPr>
              <a:spLocks noChangeShapeType="1"/>
            </p:cNvSpPr>
            <p:nvPr/>
          </p:nvSpPr>
          <p:spPr bwMode="auto">
            <a:xfrm>
              <a:off x="2953" y="3081"/>
              <a:ext cx="660" cy="8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7361" name="Group 17"/>
          <p:cNvGrpSpPr>
            <a:grpSpLocks/>
          </p:cNvGrpSpPr>
          <p:nvPr/>
        </p:nvGrpSpPr>
        <p:grpSpPr bwMode="auto">
          <a:xfrm>
            <a:off x="4706938" y="3454400"/>
            <a:ext cx="3924300" cy="3159125"/>
            <a:chOff x="2903" y="2105"/>
            <a:chExt cx="2647" cy="2133"/>
          </a:xfrm>
        </p:grpSpPr>
        <p:sp>
          <p:nvSpPr>
            <p:cNvPr id="57362" name="Line 18"/>
            <p:cNvSpPr>
              <a:spLocks noChangeShapeType="1"/>
            </p:cNvSpPr>
            <p:nvPr/>
          </p:nvSpPr>
          <p:spPr bwMode="auto">
            <a:xfrm>
              <a:off x="3173" y="2306"/>
              <a:ext cx="0" cy="1842"/>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57363" name="Freeform 19"/>
            <p:cNvSpPr>
              <a:spLocks/>
            </p:cNvSpPr>
            <p:nvPr/>
          </p:nvSpPr>
          <p:spPr bwMode="auto">
            <a:xfrm>
              <a:off x="3858" y="2521"/>
              <a:ext cx="310" cy="712"/>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349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4" name="Freeform 20"/>
            <p:cNvSpPr>
              <a:spLocks/>
            </p:cNvSpPr>
            <p:nvPr/>
          </p:nvSpPr>
          <p:spPr bwMode="auto">
            <a:xfrm>
              <a:off x="3179" y="3229"/>
              <a:ext cx="2371" cy="27"/>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49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5" name="Freeform 21"/>
            <p:cNvSpPr>
              <a:spLocks/>
            </p:cNvSpPr>
            <p:nvPr/>
          </p:nvSpPr>
          <p:spPr bwMode="auto">
            <a:xfrm rot="189019">
              <a:off x="3652" y="2105"/>
              <a:ext cx="923" cy="2133"/>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49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6" name="Freeform 22"/>
            <p:cNvSpPr>
              <a:spLocks/>
            </p:cNvSpPr>
            <p:nvPr/>
          </p:nvSpPr>
          <p:spPr bwMode="auto">
            <a:xfrm>
              <a:off x="3182" y="2521"/>
              <a:ext cx="676" cy="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349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7" name="Freeform 23"/>
            <p:cNvSpPr>
              <a:spLocks/>
            </p:cNvSpPr>
            <p:nvPr/>
          </p:nvSpPr>
          <p:spPr bwMode="auto">
            <a:xfrm>
              <a:off x="3789" y="3228"/>
              <a:ext cx="375" cy="549"/>
            </a:xfrm>
            <a:custGeom>
              <a:avLst/>
              <a:gdLst>
                <a:gd name="T0" fmla="*/ 2464 w 2464"/>
                <a:gd name="T1" fmla="*/ 0 h 3029"/>
                <a:gd name="T2" fmla="*/ 0 w 2464"/>
                <a:gd name="T3" fmla="*/ 3029 h 3029"/>
                <a:gd name="T4" fmla="*/ 1 w 2464"/>
                <a:gd name="T5" fmla="*/ 3029 h 3029"/>
              </a:gdLst>
              <a:ahLst/>
              <a:cxnLst>
                <a:cxn ang="0">
                  <a:pos x="T0" y="T1"/>
                </a:cxn>
                <a:cxn ang="0">
                  <a:pos x="T2" y="T3"/>
                </a:cxn>
                <a:cxn ang="0">
                  <a:pos x="T4" y="T5"/>
                </a:cxn>
              </a:cxnLst>
              <a:rect l="0" t="0" r="r" b="b"/>
              <a:pathLst>
                <a:path w="2464" h="3029">
                  <a:moveTo>
                    <a:pt x="2464" y="0"/>
                  </a:moveTo>
                  <a:lnTo>
                    <a:pt x="0" y="3029"/>
                  </a:lnTo>
                  <a:lnTo>
                    <a:pt x="1" y="302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8" name="Freeform 24"/>
            <p:cNvSpPr>
              <a:spLocks/>
            </p:cNvSpPr>
            <p:nvPr/>
          </p:nvSpPr>
          <p:spPr bwMode="auto">
            <a:xfrm>
              <a:off x="3173" y="3774"/>
              <a:ext cx="620" cy="3"/>
            </a:xfrm>
            <a:custGeom>
              <a:avLst/>
              <a:gdLst>
                <a:gd name="T0" fmla="*/ 4163 w 4163"/>
                <a:gd name="T1" fmla="*/ 0 w 4163"/>
                <a:gd name="T2" fmla="*/ 1 w 4163"/>
              </a:gdLst>
              <a:ahLst/>
              <a:cxnLst>
                <a:cxn ang="0">
                  <a:pos x="T0" y="0"/>
                </a:cxn>
                <a:cxn ang="0">
                  <a:pos x="T1" y="0"/>
                </a:cxn>
                <a:cxn ang="0">
                  <a:pos x="T2" y="0"/>
                </a:cxn>
              </a:cxnLst>
              <a:rect l="0" t="0" r="r" b="b"/>
              <a:pathLst>
                <a:path w="4163">
                  <a:moveTo>
                    <a:pt x="4163" y="0"/>
                  </a:moveTo>
                  <a:lnTo>
                    <a:pt x="0" y="0"/>
                  </a:lnTo>
                  <a:lnTo>
                    <a:pt x="1" y="0"/>
                  </a:lnTo>
                </a:path>
              </a:pathLst>
            </a:custGeom>
            <a:noFill/>
            <a:ln w="349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7369" name="Text Box 25"/>
            <p:cNvSpPr txBox="1">
              <a:spLocks noChangeArrowheads="1"/>
            </p:cNvSpPr>
            <p:nvPr/>
          </p:nvSpPr>
          <p:spPr bwMode="auto">
            <a:xfrm>
              <a:off x="2903" y="2295"/>
              <a:ext cx="176" cy="4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M</a:t>
              </a:r>
            </a:p>
          </p:txBody>
        </p:sp>
      </p:grpSp>
      <p:sp>
        <p:nvSpPr>
          <p:cNvPr id="57370" name="Text Box 26"/>
          <p:cNvSpPr txBox="1">
            <a:spLocks noChangeArrowheads="1"/>
          </p:cNvSpPr>
          <p:nvPr/>
        </p:nvSpPr>
        <p:spPr bwMode="auto">
          <a:xfrm>
            <a:off x="4786313" y="4846638"/>
            <a:ext cx="260350" cy="6080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C</a:t>
            </a:r>
          </a:p>
        </p:txBody>
      </p:sp>
      <p:sp>
        <p:nvSpPr>
          <p:cNvPr id="57371" name="Text Box 27"/>
          <p:cNvSpPr txBox="1">
            <a:spLocks noChangeArrowheads="1"/>
          </p:cNvSpPr>
          <p:nvPr/>
        </p:nvSpPr>
        <p:spPr bwMode="auto">
          <a:xfrm>
            <a:off x="4725988" y="5603875"/>
            <a:ext cx="26035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N</a:t>
            </a:r>
          </a:p>
        </p:txBody>
      </p:sp>
      <p:sp>
        <p:nvSpPr>
          <p:cNvPr id="57372" name="Text Box 28"/>
          <p:cNvSpPr txBox="1">
            <a:spLocks noChangeArrowheads="1"/>
          </p:cNvSpPr>
          <p:nvPr/>
        </p:nvSpPr>
        <p:spPr bwMode="auto">
          <a:xfrm>
            <a:off x="6016625" y="5592763"/>
            <a:ext cx="39211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Q</a:t>
            </a:r>
          </a:p>
        </p:txBody>
      </p:sp>
      <p:sp>
        <p:nvSpPr>
          <p:cNvPr id="57373" name="Text Box 29"/>
          <p:cNvSpPr txBox="1">
            <a:spLocks noChangeArrowheads="1"/>
          </p:cNvSpPr>
          <p:nvPr/>
        </p:nvSpPr>
        <p:spPr bwMode="auto">
          <a:xfrm>
            <a:off x="6423025" y="4610100"/>
            <a:ext cx="546100"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F</a:t>
            </a:r>
          </a:p>
        </p:txBody>
      </p:sp>
      <p:sp>
        <p:nvSpPr>
          <p:cNvPr id="57374" name="Text Box 30"/>
          <p:cNvSpPr txBox="1">
            <a:spLocks noChangeArrowheads="1"/>
          </p:cNvSpPr>
          <p:nvPr/>
        </p:nvSpPr>
        <p:spPr bwMode="auto">
          <a:xfrm>
            <a:off x="5770563" y="4945063"/>
            <a:ext cx="39211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V</a:t>
            </a:r>
          </a:p>
        </p:txBody>
      </p:sp>
      <p:sp>
        <p:nvSpPr>
          <p:cNvPr id="57375" name="Text Box 31"/>
          <p:cNvSpPr txBox="1">
            <a:spLocks noChangeArrowheads="1"/>
          </p:cNvSpPr>
          <p:nvPr/>
        </p:nvSpPr>
        <p:spPr bwMode="auto">
          <a:xfrm>
            <a:off x="5916613" y="3600450"/>
            <a:ext cx="390525"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P</a:t>
            </a:r>
          </a:p>
        </p:txBody>
      </p:sp>
      <p:grpSp>
        <p:nvGrpSpPr>
          <p:cNvPr id="57376" name="Group 32"/>
          <p:cNvGrpSpPr>
            <a:grpSpLocks/>
          </p:cNvGrpSpPr>
          <p:nvPr/>
        </p:nvGrpSpPr>
        <p:grpSpPr bwMode="auto">
          <a:xfrm>
            <a:off x="6554788" y="5148263"/>
            <a:ext cx="1352550" cy="777875"/>
            <a:chOff x="4150" y="3213"/>
            <a:chExt cx="912" cy="525"/>
          </a:xfrm>
        </p:grpSpPr>
        <p:sp>
          <p:nvSpPr>
            <p:cNvPr id="57377" name="Text Box 33"/>
            <p:cNvSpPr txBox="1">
              <a:spLocks noChangeArrowheads="1"/>
            </p:cNvSpPr>
            <p:nvPr/>
          </p:nvSpPr>
          <p:spPr bwMode="auto">
            <a:xfrm>
              <a:off x="4150" y="3327"/>
              <a:ext cx="912" cy="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Focus</a:t>
              </a:r>
            </a:p>
          </p:txBody>
        </p:sp>
        <p:sp>
          <p:nvSpPr>
            <p:cNvPr id="57378" name="Line 34"/>
            <p:cNvSpPr>
              <a:spLocks noChangeShapeType="1"/>
            </p:cNvSpPr>
            <p:nvPr/>
          </p:nvSpPr>
          <p:spPr bwMode="auto">
            <a:xfrm flipH="1" flipV="1">
              <a:off x="4185" y="3213"/>
              <a:ext cx="308" cy="22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57379" name="Group 35"/>
          <p:cNvGrpSpPr>
            <a:grpSpLocks/>
          </p:cNvGrpSpPr>
          <p:nvPr/>
        </p:nvGrpSpPr>
        <p:grpSpPr bwMode="auto">
          <a:xfrm>
            <a:off x="7129463" y="3454400"/>
            <a:ext cx="2014537" cy="608013"/>
            <a:chOff x="4537" y="2069"/>
            <a:chExt cx="1359" cy="411"/>
          </a:xfrm>
        </p:grpSpPr>
        <p:sp>
          <p:nvSpPr>
            <p:cNvPr id="57380" name="Text Box 36"/>
            <p:cNvSpPr txBox="1">
              <a:spLocks noChangeArrowheads="1"/>
            </p:cNvSpPr>
            <p:nvPr/>
          </p:nvSpPr>
          <p:spPr bwMode="auto">
            <a:xfrm>
              <a:off x="4762" y="2069"/>
              <a:ext cx="1134" cy="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Parabola</a:t>
              </a:r>
            </a:p>
          </p:txBody>
        </p:sp>
        <p:sp>
          <p:nvSpPr>
            <p:cNvPr id="57381" name="Line 37"/>
            <p:cNvSpPr>
              <a:spLocks noChangeShapeType="1"/>
            </p:cNvSpPr>
            <p:nvPr/>
          </p:nvSpPr>
          <p:spPr bwMode="auto">
            <a:xfrm flipH="1" flipV="1">
              <a:off x="4537" y="2113"/>
              <a:ext cx="322" cy="8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57382" name="Text Box 38"/>
          <p:cNvSpPr txBox="1">
            <a:spLocks noChangeArrowheads="1"/>
          </p:cNvSpPr>
          <p:nvPr/>
        </p:nvSpPr>
        <p:spPr bwMode="auto">
          <a:xfrm>
            <a:off x="173038" y="5194300"/>
            <a:ext cx="4899025" cy="163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spcBef>
                <a:spcPct val="0"/>
              </a:spcBef>
              <a:buFontTx/>
              <a:buNone/>
            </a:pPr>
            <a:r>
              <a:rPr lang="en-US" sz="2800">
                <a:solidFill>
                  <a:schemeClr val="tx1"/>
                </a:solidFill>
                <a:effectLst/>
                <a:latin typeface="Comic Sans MS" pitchFamily="66" charset="0"/>
              </a:rPr>
              <a:t>Eccentricity = PF/PM 		        = QF/QN </a:t>
            </a:r>
          </a:p>
          <a:p>
            <a:pPr>
              <a:lnSpc>
                <a:spcPct val="120000"/>
              </a:lnSpc>
              <a:spcBef>
                <a:spcPct val="0"/>
              </a:spcBef>
              <a:buFontTx/>
              <a:buNone/>
            </a:pPr>
            <a:r>
              <a:rPr lang="en-US" sz="2800">
                <a:solidFill>
                  <a:schemeClr val="tx1"/>
                </a:solidFill>
                <a:effectLst/>
                <a:latin typeface="Comic Sans MS" pitchFamily="66" charset="0"/>
              </a:rPr>
              <a:t>	        = </a:t>
            </a:r>
            <a:r>
              <a:rPr lang="en-US" sz="2800">
                <a:solidFill>
                  <a:srgbClr val="3333FF"/>
                </a:solidFill>
                <a:effectLst/>
                <a:latin typeface="Comic Sans MS" pitchFamily="66" charset="0"/>
              </a:rPr>
              <a: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7347"/>
                                        </p:tgtEl>
                                        <p:attrNameLst>
                                          <p:attrName>style.visibility</p:attrName>
                                        </p:attrNameLst>
                                      </p:cBhvr>
                                      <p:to>
                                        <p:strVal val="visible"/>
                                      </p:to>
                                    </p:set>
                                    <p:animEffect transition="in" filter="dissolve">
                                      <p:cBhvr>
                                        <p:cTn id="7" dur="500"/>
                                        <p:tgtEl>
                                          <p:spTgt spid="573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7351"/>
                                        </p:tgtEl>
                                        <p:attrNameLst>
                                          <p:attrName>style.visibility</p:attrName>
                                        </p:attrNameLst>
                                      </p:cBhvr>
                                      <p:to>
                                        <p:strVal val="visible"/>
                                      </p:to>
                                    </p:set>
                                    <p:animEffect transition="in" filter="dissolve">
                                      <p:cBhvr>
                                        <p:cTn id="12" dur="500"/>
                                        <p:tgtEl>
                                          <p:spTgt spid="5735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7350">
                                            <p:txEl>
                                              <p:pRg st="0" end="0"/>
                                            </p:txEl>
                                          </p:spTgt>
                                        </p:tgtEl>
                                        <p:attrNameLst>
                                          <p:attrName>style.visibility</p:attrName>
                                        </p:attrNameLst>
                                      </p:cBhvr>
                                      <p:to>
                                        <p:strVal val="visible"/>
                                      </p:to>
                                    </p:set>
                                    <p:anim calcmode="lin" valueType="num">
                                      <p:cBhvr additive="base">
                                        <p:cTn id="17" dur="500" fill="hold"/>
                                        <p:tgtEl>
                                          <p:spTgt spid="5735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73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7346"/>
                                        </p:tgtEl>
                                        <p:attrNameLst>
                                          <p:attrName>style.visibility</p:attrName>
                                        </p:attrNameLst>
                                      </p:cBhvr>
                                      <p:to>
                                        <p:strVal val="visible"/>
                                      </p:to>
                                    </p:set>
                                    <p:anim calcmode="lin" valueType="num">
                                      <p:cBhvr additive="base">
                                        <p:cTn id="23" dur="500" fill="hold"/>
                                        <p:tgtEl>
                                          <p:spTgt spid="57346"/>
                                        </p:tgtEl>
                                        <p:attrNameLst>
                                          <p:attrName>ppt_x</p:attrName>
                                        </p:attrNameLst>
                                      </p:cBhvr>
                                      <p:tavLst>
                                        <p:tav tm="0">
                                          <p:val>
                                            <p:strVal val="0-#ppt_w/2"/>
                                          </p:val>
                                        </p:tav>
                                        <p:tav tm="100000">
                                          <p:val>
                                            <p:strVal val="#ppt_x"/>
                                          </p:val>
                                        </p:tav>
                                      </p:tavLst>
                                    </p:anim>
                                    <p:anim calcmode="lin" valueType="num">
                                      <p:cBhvr additive="base">
                                        <p:cTn id="24" dur="500" fill="hold"/>
                                        <p:tgtEl>
                                          <p:spTgt spid="57346"/>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7382"/>
                                        </p:tgtEl>
                                        <p:attrNameLst>
                                          <p:attrName>style.visibility</p:attrName>
                                        </p:attrNameLst>
                                      </p:cBhvr>
                                      <p:to>
                                        <p:strVal val="visible"/>
                                      </p:to>
                                    </p:set>
                                    <p:anim calcmode="lin" valueType="num">
                                      <p:cBhvr additive="base">
                                        <p:cTn id="29" dur="500" fill="hold"/>
                                        <p:tgtEl>
                                          <p:spTgt spid="57382"/>
                                        </p:tgtEl>
                                        <p:attrNameLst>
                                          <p:attrName>ppt_x</p:attrName>
                                        </p:attrNameLst>
                                      </p:cBhvr>
                                      <p:tavLst>
                                        <p:tav tm="0">
                                          <p:val>
                                            <p:strVal val="0-#ppt_w/2"/>
                                          </p:val>
                                        </p:tav>
                                        <p:tav tm="100000">
                                          <p:val>
                                            <p:strVal val="#ppt_x"/>
                                          </p:val>
                                        </p:tav>
                                      </p:tavLst>
                                    </p:anim>
                                    <p:anim calcmode="lin" valueType="num">
                                      <p:cBhvr additive="base">
                                        <p:cTn id="30" dur="500" fill="hold"/>
                                        <p:tgtEl>
                                          <p:spTgt spid="57382"/>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7349"/>
                                        </p:tgtEl>
                                        <p:attrNameLst>
                                          <p:attrName>style.visibility</p:attrName>
                                        </p:attrNameLst>
                                      </p:cBhvr>
                                      <p:to>
                                        <p:strVal val="visible"/>
                                      </p:to>
                                    </p:set>
                                    <p:animEffect transition="in" filter="dissolve">
                                      <p:cBhvr>
                                        <p:cTn id="35" dur="500"/>
                                        <p:tgtEl>
                                          <p:spTgt spid="5734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57348"/>
                                        </p:tgtEl>
                                        <p:attrNameLst>
                                          <p:attrName>style.visibility</p:attrName>
                                        </p:attrNameLst>
                                      </p:cBhvr>
                                      <p:to>
                                        <p:strVal val="visible"/>
                                      </p:to>
                                    </p:set>
                                    <p:animEffect transition="in" filter="dissolve">
                                      <p:cBhvr>
                                        <p:cTn id="40" dur="500"/>
                                        <p:tgtEl>
                                          <p:spTgt spid="57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6" grpId="0" autoUpdateAnimBg="0"/>
      <p:bldP spid="57347" grpId="0" animBg="1" autoUpdateAnimBg="0"/>
      <p:bldP spid="57348" grpId="0" animBg="1" autoUpdateAnimBg="0"/>
      <p:bldP spid="57349" grpId="0" animBg="1"/>
      <p:bldP spid="57350" grpId="0" build="p" autoUpdateAnimBg="0"/>
      <p:bldP spid="57351" grpId="0" autoUpdateAnimBg="0"/>
      <p:bldP spid="57382"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AutoShape 2">
            <a:hlinkClick r:id="rId2" action="ppaction://hlinksldjump" highlightClick="1"/>
          </p:cNvPr>
          <p:cNvSpPr>
            <a:spLocks noChangeArrowheads="1"/>
          </p:cNvSpPr>
          <p:nvPr/>
        </p:nvSpPr>
        <p:spPr bwMode="auto">
          <a:xfrm>
            <a:off x="7259638" y="655320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8371" name="Text Box 3"/>
          <p:cNvSpPr txBox="1">
            <a:spLocks noChangeArrowheads="1"/>
          </p:cNvSpPr>
          <p:nvPr/>
        </p:nvSpPr>
        <p:spPr bwMode="auto">
          <a:xfrm>
            <a:off x="304800" y="685800"/>
            <a:ext cx="6248400" cy="627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3"/>
              </a:buBlip>
            </a:pPr>
            <a:r>
              <a:rPr lang="en-US" sz="2700">
                <a:effectLst/>
                <a:latin typeface="Comic Sans MS" pitchFamily="66" charset="0"/>
              </a:rPr>
              <a:t>Motor car head lamp reflector.</a:t>
            </a:r>
          </a:p>
        </p:txBody>
      </p:sp>
      <p:sp>
        <p:nvSpPr>
          <p:cNvPr id="58372" name="Text Box 4"/>
          <p:cNvSpPr txBox="1">
            <a:spLocks noChangeArrowheads="1"/>
          </p:cNvSpPr>
          <p:nvPr/>
        </p:nvSpPr>
        <p:spPr bwMode="auto">
          <a:xfrm>
            <a:off x="304800" y="1554163"/>
            <a:ext cx="5791200" cy="6270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3"/>
              </a:buBlip>
            </a:pPr>
            <a:r>
              <a:rPr lang="en-US" sz="2700">
                <a:effectLst/>
                <a:latin typeface="Comic Sans MS" pitchFamily="66" charset="0"/>
              </a:rPr>
              <a:t>Sound reflector and detector.</a:t>
            </a:r>
          </a:p>
        </p:txBody>
      </p:sp>
      <p:sp>
        <p:nvSpPr>
          <p:cNvPr id="58373" name="Text Box 5"/>
          <p:cNvSpPr txBox="1">
            <a:spLocks noChangeArrowheads="1"/>
          </p:cNvSpPr>
          <p:nvPr/>
        </p:nvSpPr>
        <p:spPr bwMode="auto">
          <a:xfrm>
            <a:off x="333375" y="3200400"/>
            <a:ext cx="7543800" cy="627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3"/>
              </a:buBlip>
            </a:pPr>
            <a:r>
              <a:rPr lang="en-US" sz="2700">
                <a:effectLst/>
                <a:latin typeface="Comic Sans MS" pitchFamily="66" charset="0"/>
              </a:rPr>
              <a:t>Shape of cooling towers.</a:t>
            </a:r>
          </a:p>
        </p:txBody>
      </p:sp>
      <p:sp>
        <p:nvSpPr>
          <p:cNvPr id="58374" name="Text Box 6"/>
          <p:cNvSpPr txBox="1">
            <a:spLocks noChangeArrowheads="1"/>
          </p:cNvSpPr>
          <p:nvPr/>
        </p:nvSpPr>
        <p:spPr bwMode="auto">
          <a:xfrm>
            <a:off x="333375" y="4203700"/>
            <a:ext cx="8610600"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buFontTx/>
              <a:buBlip>
                <a:blip r:embed="rId3"/>
              </a:buBlip>
            </a:pPr>
            <a:r>
              <a:rPr lang="en-US" sz="2700">
                <a:effectLst/>
                <a:latin typeface="Comic Sans MS" pitchFamily="66" charset="0"/>
              </a:rPr>
              <a:t>Path of particle thrown at any angle with earth, etc.</a:t>
            </a:r>
          </a:p>
        </p:txBody>
      </p:sp>
      <p:sp>
        <p:nvSpPr>
          <p:cNvPr id="58375" name="Text Box 7"/>
          <p:cNvSpPr txBox="1">
            <a:spLocks noChangeArrowheads="1"/>
          </p:cNvSpPr>
          <p:nvPr/>
        </p:nvSpPr>
        <p:spPr bwMode="auto">
          <a:xfrm>
            <a:off x="228600" y="-1588"/>
            <a:ext cx="1676400" cy="577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buFontTx/>
              <a:buNone/>
            </a:pPr>
            <a:r>
              <a:rPr lang="en-US" sz="2900">
                <a:solidFill>
                  <a:srgbClr val="0000CC"/>
                </a:solidFill>
                <a:effectLst/>
                <a:latin typeface="Comic Sans MS" pitchFamily="66" charset="0"/>
              </a:rPr>
              <a:t>Uses :-</a:t>
            </a:r>
            <a:endParaRPr lang="en-US" sz="2700">
              <a:solidFill>
                <a:srgbClr val="0000CC"/>
              </a:solidFill>
              <a:effectLst/>
              <a:latin typeface="Comic Sans MS" pitchFamily="66" charset="0"/>
            </a:endParaRPr>
          </a:p>
        </p:txBody>
      </p:sp>
      <p:sp>
        <p:nvSpPr>
          <p:cNvPr id="58376" name="Text Box 8"/>
          <p:cNvSpPr txBox="1">
            <a:spLocks noChangeArrowheads="1"/>
          </p:cNvSpPr>
          <p:nvPr/>
        </p:nvSpPr>
        <p:spPr bwMode="auto">
          <a:xfrm>
            <a:off x="319088" y="2343150"/>
            <a:ext cx="7239000" cy="6270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3"/>
              </a:buBlip>
            </a:pPr>
            <a:r>
              <a:rPr lang="en-US" sz="2700">
                <a:effectLst/>
                <a:latin typeface="Comic Sans MS" pitchFamily="66" charset="0"/>
              </a:rPr>
              <a:t>Bridges and arches construction</a:t>
            </a:r>
          </a:p>
        </p:txBody>
      </p:sp>
      <p:grpSp>
        <p:nvGrpSpPr>
          <p:cNvPr id="58377" name="Group 9"/>
          <p:cNvGrpSpPr>
            <a:grpSpLocks/>
          </p:cNvGrpSpPr>
          <p:nvPr/>
        </p:nvGrpSpPr>
        <p:grpSpPr bwMode="auto">
          <a:xfrm>
            <a:off x="7959725" y="6526213"/>
            <a:ext cx="854075" cy="366712"/>
            <a:chOff x="5002" y="4015"/>
            <a:chExt cx="538" cy="231"/>
          </a:xfrm>
        </p:grpSpPr>
        <p:sp>
          <p:nvSpPr>
            <p:cNvPr id="58378" name="AutoShape 10">
              <a:hlinkClick r:id="rId4" action="ppaction://hlinkpres?slideindex=1&amp;slidetitle=" highlightClick="1"/>
            </p:cNvPr>
            <p:cNvSpPr>
              <a:spLocks noChangeArrowheads="1"/>
            </p:cNvSpPr>
            <p:nvPr/>
          </p:nvSpPr>
          <p:spPr bwMode="auto">
            <a:xfrm>
              <a:off x="5047" y="4023"/>
              <a:ext cx="411" cy="215"/>
            </a:xfrm>
            <a:prstGeom prst="actionButtonBlank">
              <a:avLst/>
            </a:prstGeom>
            <a:solidFill>
              <a:srgbClr val="00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58379" name="Text Box 11"/>
            <p:cNvSpPr txBox="1">
              <a:spLocks noChangeArrowheads="1"/>
            </p:cNvSpPr>
            <p:nvPr/>
          </p:nvSpPr>
          <p:spPr bwMode="auto">
            <a:xfrm>
              <a:off x="5002" y="4015"/>
              <a:ext cx="53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tx1"/>
                  </a:solidFill>
                  <a:effectLst/>
                  <a:latin typeface="Arial" pitchFamily="34" charset="0"/>
                </a:rPr>
                <a:t>Home</a:t>
              </a:r>
              <a:endParaRPr lang="en-GB">
                <a:solidFill>
                  <a:schemeClr val="tx1"/>
                </a:solidFill>
                <a:effectLst/>
                <a:latin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8375"/>
                                        </p:tgtEl>
                                        <p:attrNameLst>
                                          <p:attrName>style.visibility</p:attrName>
                                        </p:attrNameLst>
                                      </p:cBhvr>
                                      <p:to>
                                        <p:strVal val="visible"/>
                                      </p:to>
                                    </p:set>
                                    <p:anim calcmode="lin" valueType="num">
                                      <p:cBhvr additive="base">
                                        <p:cTn id="7" dur="500" fill="hold"/>
                                        <p:tgtEl>
                                          <p:spTgt spid="58375"/>
                                        </p:tgtEl>
                                        <p:attrNameLst>
                                          <p:attrName>ppt_x</p:attrName>
                                        </p:attrNameLst>
                                      </p:cBhvr>
                                      <p:tavLst>
                                        <p:tav tm="0">
                                          <p:val>
                                            <p:strVal val="0-#ppt_w/2"/>
                                          </p:val>
                                        </p:tav>
                                        <p:tav tm="100000">
                                          <p:val>
                                            <p:strVal val="#ppt_x"/>
                                          </p:val>
                                        </p:tav>
                                      </p:tavLst>
                                    </p:anim>
                                    <p:anim calcmode="lin" valueType="num">
                                      <p:cBhvr additive="base">
                                        <p:cTn id="8" dur="500" fill="hold"/>
                                        <p:tgtEl>
                                          <p:spTgt spid="5837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1"/>
                                        </p:tgtEl>
                                        <p:attrNameLst>
                                          <p:attrName>style.visibility</p:attrName>
                                        </p:attrNameLst>
                                      </p:cBhvr>
                                      <p:to>
                                        <p:strVal val="visible"/>
                                      </p:to>
                                    </p:set>
                                    <p:anim calcmode="lin" valueType="num">
                                      <p:cBhvr additive="base">
                                        <p:cTn id="13" dur="500" fill="hold"/>
                                        <p:tgtEl>
                                          <p:spTgt spid="58371"/>
                                        </p:tgtEl>
                                        <p:attrNameLst>
                                          <p:attrName>ppt_x</p:attrName>
                                        </p:attrNameLst>
                                      </p:cBhvr>
                                      <p:tavLst>
                                        <p:tav tm="0">
                                          <p:val>
                                            <p:strVal val="0-#ppt_w/2"/>
                                          </p:val>
                                        </p:tav>
                                        <p:tav tm="100000">
                                          <p:val>
                                            <p:strVal val="#ppt_x"/>
                                          </p:val>
                                        </p:tav>
                                      </p:tavLst>
                                    </p:anim>
                                    <p:anim calcmode="lin" valueType="num">
                                      <p:cBhvr additive="base">
                                        <p:cTn id="14" dur="500" fill="hold"/>
                                        <p:tgtEl>
                                          <p:spTgt spid="5837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2"/>
                                        </p:tgtEl>
                                        <p:attrNameLst>
                                          <p:attrName>style.visibility</p:attrName>
                                        </p:attrNameLst>
                                      </p:cBhvr>
                                      <p:to>
                                        <p:strVal val="visible"/>
                                      </p:to>
                                    </p:set>
                                    <p:anim calcmode="lin" valueType="num">
                                      <p:cBhvr additive="base">
                                        <p:cTn id="19" dur="500" fill="hold"/>
                                        <p:tgtEl>
                                          <p:spTgt spid="58372"/>
                                        </p:tgtEl>
                                        <p:attrNameLst>
                                          <p:attrName>ppt_x</p:attrName>
                                        </p:attrNameLst>
                                      </p:cBhvr>
                                      <p:tavLst>
                                        <p:tav tm="0">
                                          <p:val>
                                            <p:strVal val="0-#ppt_w/2"/>
                                          </p:val>
                                        </p:tav>
                                        <p:tav tm="100000">
                                          <p:val>
                                            <p:strVal val="#ppt_x"/>
                                          </p:val>
                                        </p:tav>
                                      </p:tavLst>
                                    </p:anim>
                                    <p:anim calcmode="lin" valueType="num">
                                      <p:cBhvr additive="base">
                                        <p:cTn id="20"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6"/>
                                        </p:tgtEl>
                                        <p:attrNameLst>
                                          <p:attrName>style.visibility</p:attrName>
                                        </p:attrNameLst>
                                      </p:cBhvr>
                                      <p:to>
                                        <p:strVal val="visible"/>
                                      </p:to>
                                    </p:set>
                                    <p:anim calcmode="lin" valueType="num">
                                      <p:cBhvr additive="base">
                                        <p:cTn id="25" dur="500" fill="hold"/>
                                        <p:tgtEl>
                                          <p:spTgt spid="58376"/>
                                        </p:tgtEl>
                                        <p:attrNameLst>
                                          <p:attrName>ppt_x</p:attrName>
                                        </p:attrNameLst>
                                      </p:cBhvr>
                                      <p:tavLst>
                                        <p:tav tm="0">
                                          <p:val>
                                            <p:strVal val="0-#ppt_w/2"/>
                                          </p:val>
                                        </p:tav>
                                        <p:tav tm="100000">
                                          <p:val>
                                            <p:strVal val="#ppt_x"/>
                                          </p:val>
                                        </p:tav>
                                      </p:tavLst>
                                    </p:anim>
                                    <p:anim calcmode="lin" valueType="num">
                                      <p:cBhvr additive="base">
                                        <p:cTn id="26"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3"/>
                                        </p:tgtEl>
                                        <p:attrNameLst>
                                          <p:attrName>style.visibility</p:attrName>
                                        </p:attrNameLst>
                                      </p:cBhvr>
                                      <p:to>
                                        <p:strVal val="visible"/>
                                      </p:to>
                                    </p:set>
                                    <p:anim calcmode="lin" valueType="num">
                                      <p:cBhvr additive="base">
                                        <p:cTn id="31" dur="500" fill="hold"/>
                                        <p:tgtEl>
                                          <p:spTgt spid="58373"/>
                                        </p:tgtEl>
                                        <p:attrNameLst>
                                          <p:attrName>ppt_x</p:attrName>
                                        </p:attrNameLst>
                                      </p:cBhvr>
                                      <p:tavLst>
                                        <p:tav tm="0">
                                          <p:val>
                                            <p:strVal val="0-#ppt_w/2"/>
                                          </p:val>
                                        </p:tav>
                                        <p:tav tm="100000">
                                          <p:val>
                                            <p:strVal val="#ppt_x"/>
                                          </p:val>
                                        </p:tav>
                                      </p:tavLst>
                                    </p:anim>
                                    <p:anim calcmode="lin" valueType="num">
                                      <p:cBhvr additive="base">
                                        <p:cTn id="32"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8374"/>
                                        </p:tgtEl>
                                        <p:attrNameLst>
                                          <p:attrName>style.visibility</p:attrName>
                                        </p:attrNameLst>
                                      </p:cBhvr>
                                      <p:to>
                                        <p:strVal val="visible"/>
                                      </p:to>
                                    </p:set>
                                    <p:anim calcmode="lin" valueType="num">
                                      <p:cBhvr additive="base">
                                        <p:cTn id="37" dur="500" fill="hold"/>
                                        <p:tgtEl>
                                          <p:spTgt spid="58374"/>
                                        </p:tgtEl>
                                        <p:attrNameLst>
                                          <p:attrName>ppt_x</p:attrName>
                                        </p:attrNameLst>
                                      </p:cBhvr>
                                      <p:tavLst>
                                        <p:tav tm="0">
                                          <p:val>
                                            <p:strVal val="0-#ppt_w/2"/>
                                          </p:val>
                                        </p:tav>
                                        <p:tav tm="100000">
                                          <p:val>
                                            <p:strVal val="#ppt_x"/>
                                          </p:val>
                                        </p:tav>
                                      </p:tavLst>
                                    </p:anim>
                                    <p:anim calcmode="lin" valueType="num">
                                      <p:cBhvr additive="base">
                                        <p:cTn id="38" dur="500" fill="hold"/>
                                        <p:tgtEl>
                                          <p:spTgt spid="58374"/>
                                        </p:tgtEl>
                                        <p:attrNameLst>
                                          <p:attrName>ppt_y</p:attrName>
                                        </p:attrNameLst>
                                      </p:cBhvr>
                                      <p:tavLst>
                                        <p:tav tm="0">
                                          <p:val>
                                            <p:strVal val="#ppt_y"/>
                                          </p:val>
                                        </p:tav>
                                        <p:tav tm="100000">
                                          <p:val>
                                            <p:strVal val="#ppt_y"/>
                                          </p:val>
                                        </p:tav>
                                      </p:tavLst>
                                    </p:anim>
                                  </p:childTnLst>
                                </p:cTn>
                              </p:par>
                            </p:childTnLst>
                          </p:cTn>
                        </p:par>
                        <p:par>
                          <p:cTn id="39" fill="hold" nodeType="afterGroup">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58370"/>
                                        </p:tgtEl>
                                        <p:attrNameLst>
                                          <p:attrName>style.visibility</p:attrName>
                                        </p:attrNameLst>
                                      </p:cBhvr>
                                      <p:to>
                                        <p:strVal val="visible"/>
                                      </p:to>
                                    </p:set>
                                    <p:animEffect transition="in" filter="dissolve">
                                      <p:cBhvr>
                                        <p:cTn id="42" dur="5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animBg="1"/>
      <p:bldP spid="58371" grpId="0" autoUpdateAnimBg="0"/>
      <p:bldP spid="58372" grpId="0" autoUpdateAnimBg="0"/>
      <p:bldP spid="58373" grpId="0" autoUpdateAnimBg="0"/>
      <p:bldP spid="58374" grpId="0" autoUpdateAnimBg="0"/>
      <p:bldP spid="58375" grpId="0" autoUpdateAnimBg="0"/>
      <p:bldP spid="58376"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Text Box 3"/>
          <p:cNvSpPr txBox="1">
            <a:spLocks noChangeArrowheads="1"/>
          </p:cNvSpPr>
          <p:nvPr/>
        </p:nvSpPr>
        <p:spPr bwMode="auto">
          <a:xfrm>
            <a:off x="179388" y="482600"/>
            <a:ext cx="8686800" cy="237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tabLst>
                <a:tab pos="8001000" algn="l"/>
              </a:tabLst>
              <a:defRPr sz="2400">
                <a:solidFill>
                  <a:schemeClr val="tx1"/>
                </a:solidFill>
                <a:latin typeface="Times New Roman" pitchFamily="18" charset="0"/>
              </a:defRPr>
            </a:lvl1pPr>
            <a:lvl2pPr marL="571500" algn="l">
              <a:spcBef>
                <a:spcPct val="0"/>
              </a:spcBef>
              <a:tabLst>
                <a:tab pos="8001000" algn="l"/>
              </a:tabLst>
              <a:defRPr sz="2400">
                <a:solidFill>
                  <a:schemeClr val="tx1"/>
                </a:solidFill>
                <a:latin typeface="Times New Roman" pitchFamily="18" charset="0"/>
              </a:defRPr>
            </a:lvl2pPr>
            <a:lvl3pPr algn="l">
              <a:spcBef>
                <a:spcPct val="0"/>
              </a:spcBef>
              <a:tabLst>
                <a:tab pos="8001000" algn="l"/>
              </a:tabLst>
              <a:defRPr sz="2400">
                <a:solidFill>
                  <a:schemeClr val="tx1"/>
                </a:solidFill>
                <a:latin typeface="Times New Roman" pitchFamily="18" charset="0"/>
              </a:defRPr>
            </a:lvl3pPr>
            <a:lvl4pPr algn="l">
              <a:spcBef>
                <a:spcPct val="0"/>
              </a:spcBef>
              <a:tabLst>
                <a:tab pos="8001000" algn="l"/>
              </a:tabLst>
              <a:defRPr sz="2400">
                <a:solidFill>
                  <a:schemeClr val="tx1"/>
                </a:solidFill>
                <a:latin typeface="Times New Roman" pitchFamily="18" charset="0"/>
              </a:defRPr>
            </a:lvl4pPr>
            <a:lvl5pPr algn="l">
              <a:spcBef>
                <a:spcPct val="0"/>
              </a:spcBef>
              <a:tabLst>
                <a:tab pos="8001000" algn="l"/>
              </a:tabLst>
              <a:defRPr sz="2400">
                <a:solidFill>
                  <a:schemeClr val="tx1"/>
                </a:solidFill>
                <a:latin typeface="Times New Roman" pitchFamily="18" charset="0"/>
              </a:defRPr>
            </a:lvl5pPr>
            <a:lvl6pPr fontAlgn="base">
              <a:spcBef>
                <a:spcPct val="0"/>
              </a:spcBef>
              <a:spcAft>
                <a:spcPct val="0"/>
              </a:spcAft>
              <a:tabLst>
                <a:tab pos="8001000" algn="l"/>
              </a:tabLst>
              <a:defRPr sz="2400">
                <a:solidFill>
                  <a:schemeClr val="tx1"/>
                </a:solidFill>
                <a:latin typeface="Times New Roman" pitchFamily="18" charset="0"/>
              </a:defRPr>
            </a:lvl6pPr>
            <a:lvl7pPr fontAlgn="base">
              <a:spcBef>
                <a:spcPct val="0"/>
              </a:spcBef>
              <a:spcAft>
                <a:spcPct val="0"/>
              </a:spcAft>
              <a:tabLst>
                <a:tab pos="8001000" algn="l"/>
              </a:tabLst>
              <a:defRPr sz="2400">
                <a:solidFill>
                  <a:schemeClr val="tx1"/>
                </a:solidFill>
                <a:latin typeface="Times New Roman" pitchFamily="18" charset="0"/>
              </a:defRPr>
            </a:lvl7pPr>
            <a:lvl8pPr fontAlgn="base">
              <a:spcBef>
                <a:spcPct val="0"/>
              </a:spcBef>
              <a:spcAft>
                <a:spcPct val="0"/>
              </a:spcAft>
              <a:tabLst>
                <a:tab pos="8001000" algn="l"/>
              </a:tabLst>
              <a:defRPr sz="2400">
                <a:solidFill>
                  <a:schemeClr val="tx1"/>
                </a:solidFill>
                <a:latin typeface="Times New Roman" pitchFamily="18" charset="0"/>
              </a:defRPr>
            </a:lvl8pPr>
            <a:lvl9pPr fontAlgn="base">
              <a:spcBef>
                <a:spcPct val="0"/>
              </a:spcBef>
              <a:spcAft>
                <a:spcPct val="0"/>
              </a:spcAft>
              <a:tabLst>
                <a:tab pos="8001000" algn="l"/>
              </a:tabLs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3000">
                <a:effectLst/>
                <a:latin typeface="Comic Sans MS" pitchFamily="66" charset="0"/>
              </a:rPr>
              <a:t>It is the locus of a point which moves in a plane so that the ratio of its distances from a </a:t>
            </a:r>
            <a:r>
              <a:rPr lang="en-US" sz="3000">
                <a:solidFill>
                  <a:srgbClr val="FF0066"/>
                </a:solidFill>
                <a:effectLst/>
                <a:latin typeface="Comic Sans MS" pitchFamily="66" charset="0"/>
              </a:rPr>
              <a:t>fixed point (focus)</a:t>
            </a:r>
            <a:r>
              <a:rPr lang="en-US" sz="3000">
                <a:effectLst/>
                <a:latin typeface="Comic Sans MS" pitchFamily="66" charset="0"/>
              </a:rPr>
              <a:t> and a </a:t>
            </a:r>
            <a:r>
              <a:rPr lang="en-US" sz="3000">
                <a:solidFill>
                  <a:srgbClr val="FF0066"/>
                </a:solidFill>
                <a:effectLst/>
                <a:latin typeface="Comic Sans MS" pitchFamily="66" charset="0"/>
              </a:rPr>
              <a:t>fixed straight line (directrix)</a:t>
            </a:r>
            <a:r>
              <a:rPr lang="en-US" sz="3000">
                <a:effectLst/>
                <a:latin typeface="Comic Sans MS" pitchFamily="66" charset="0"/>
              </a:rPr>
              <a:t> is constant and </a:t>
            </a:r>
            <a:r>
              <a:rPr lang="en-US" sz="3000">
                <a:solidFill>
                  <a:srgbClr val="3333FF"/>
                </a:solidFill>
                <a:effectLst/>
                <a:latin typeface="Comic Sans MS" pitchFamily="66" charset="0"/>
              </a:rPr>
              <a:t>grater than one</a:t>
            </a:r>
            <a:r>
              <a:rPr lang="en-US" sz="3000">
                <a:effectLst/>
                <a:latin typeface="Comic Sans MS" pitchFamily="66" charset="0"/>
              </a:rPr>
              <a:t>.</a:t>
            </a:r>
          </a:p>
        </p:txBody>
      </p:sp>
      <p:sp>
        <p:nvSpPr>
          <p:cNvPr id="67609" name="Text Box 25"/>
          <p:cNvSpPr txBox="1">
            <a:spLocks noChangeArrowheads="1"/>
          </p:cNvSpPr>
          <p:nvPr/>
        </p:nvSpPr>
        <p:spPr bwMode="auto">
          <a:xfrm>
            <a:off x="5105400" y="4637088"/>
            <a:ext cx="4114800" cy="604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spcBef>
                <a:spcPct val="0"/>
              </a:spcBef>
              <a:buFontTx/>
              <a:buNone/>
            </a:pPr>
            <a:r>
              <a:rPr lang="en-US" sz="2800">
                <a:solidFill>
                  <a:schemeClr val="tx1"/>
                </a:solidFill>
                <a:effectLst/>
                <a:latin typeface="Comic Sans MS" pitchFamily="66" charset="0"/>
              </a:rPr>
              <a:t>Eccentricity = PF/PM </a:t>
            </a:r>
          </a:p>
        </p:txBody>
      </p:sp>
      <p:sp>
        <p:nvSpPr>
          <p:cNvPr id="67610" name="AutoShape 26">
            <a:hlinkClick r:id="" action="ppaction://hlinkshowjump?jump=previousslide" highlightClick="1"/>
          </p:cNvPr>
          <p:cNvSpPr>
            <a:spLocks noChangeArrowheads="1"/>
          </p:cNvSpPr>
          <p:nvPr/>
        </p:nvSpPr>
        <p:spPr bwMode="auto">
          <a:xfrm>
            <a:off x="7239000" y="6529388"/>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67617" name="Group 33"/>
          <p:cNvGrpSpPr>
            <a:grpSpLocks/>
          </p:cNvGrpSpPr>
          <p:nvPr/>
        </p:nvGrpSpPr>
        <p:grpSpPr bwMode="auto">
          <a:xfrm>
            <a:off x="-685800" y="2819400"/>
            <a:ext cx="7848600" cy="3625850"/>
            <a:chOff x="-432" y="1776"/>
            <a:chExt cx="4944" cy="2284"/>
          </a:xfrm>
        </p:grpSpPr>
        <p:sp>
          <p:nvSpPr>
            <p:cNvPr id="67589" name="Text Box 5"/>
            <p:cNvSpPr txBox="1">
              <a:spLocks noChangeArrowheads="1"/>
            </p:cNvSpPr>
            <p:nvPr/>
          </p:nvSpPr>
          <p:spPr bwMode="auto">
            <a:xfrm>
              <a:off x="3676" y="2036"/>
              <a:ext cx="836"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Axis</a:t>
              </a:r>
            </a:p>
          </p:txBody>
        </p:sp>
        <p:grpSp>
          <p:nvGrpSpPr>
            <p:cNvPr id="67616" name="Group 32"/>
            <p:cNvGrpSpPr>
              <a:grpSpLocks/>
            </p:cNvGrpSpPr>
            <p:nvPr/>
          </p:nvGrpSpPr>
          <p:grpSpPr bwMode="auto">
            <a:xfrm>
              <a:off x="-432" y="1776"/>
              <a:ext cx="4717" cy="2284"/>
              <a:chOff x="-432" y="1776"/>
              <a:chExt cx="4717" cy="2284"/>
            </a:xfrm>
          </p:grpSpPr>
          <p:sp>
            <p:nvSpPr>
              <p:cNvPr id="67586" name="Text Box 2"/>
              <p:cNvSpPr txBox="1">
                <a:spLocks noChangeArrowheads="1"/>
              </p:cNvSpPr>
              <p:nvPr/>
            </p:nvSpPr>
            <p:spPr bwMode="auto">
              <a:xfrm>
                <a:off x="-432" y="2208"/>
                <a:ext cx="1952"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Directrix</a:t>
                </a:r>
              </a:p>
            </p:txBody>
          </p:sp>
          <p:sp>
            <p:nvSpPr>
              <p:cNvPr id="67588" name="Line 4"/>
              <p:cNvSpPr>
                <a:spLocks noChangeShapeType="1"/>
              </p:cNvSpPr>
              <p:nvPr/>
            </p:nvSpPr>
            <p:spPr bwMode="auto">
              <a:xfrm flipH="1">
                <a:off x="2996" y="2206"/>
                <a:ext cx="748" cy="704"/>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7590" name="Text Box 6"/>
              <p:cNvSpPr txBox="1">
                <a:spLocks noChangeArrowheads="1"/>
              </p:cNvSpPr>
              <p:nvPr/>
            </p:nvSpPr>
            <p:spPr bwMode="auto">
              <a:xfrm>
                <a:off x="3002" y="1776"/>
                <a:ext cx="1283"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Hyperbola</a:t>
                </a:r>
              </a:p>
            </p:txBody>
          </p:sp>
          <p:sp>
            <p:nvSpPr>
              <p:cNvPr id="67591" name="Line 7"/>
              <p:cNvSpPr>
                <a:spLocks noChangeShapeType="1"/>
              </p:cNvSpPr>
              <p:nvPr/>
            </p:nvSpPr>
            <p:spPr bwMode="auto">
              <a:xfrm flipH="1" flipV="1">
                <a:off x="2650" y="1860"/>
                <a:ext cx="440" cy="88"/>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7592" name="Freeform 8"/>
              <p:cNvSpPr>
                <a:spLocks/>
              </p:cNvSpPr>
              <p:nvPr/>
            </p:nvSpPr>
            <p:spPr bwMode="auto">
              <a:xfrm>
                <a:off x="1971" y="2232"/>
                <a:ext cx="310" cy="712"/>
              </a:xfrm>
              <a:custGeom>
                <a:avLst/>
                <a:gdLst>
                  <a:gd name="T0" fmla="*/ 0 w 2089"/>
                  <a:gd name="T1" fmla="*/ 0 h 4176"/>
                  <a:gd name="T2" fmla="*/ 2088 w 2089"/>
                  <a:gd name="T3" fmla="*/ 4176 h 4176"/>
                  <a:gd name="T4" fmla="*/ 2089 w 2089"/>
                  <a:gd name="T5" fmla="*/ 4176 h 4176"/>
                </a:gdLst>
                <a:ahLst/>
                <a:cxnLst>
                  <a:cxn ang="0">
                    <a:pos x="T0" y="T1"/>
                  </a:cxn>
                  <a:cxn ang="0">
                    <a:pos x="T2" y="T3"/>
                  </a:cxn>
                  <a:cxn ang="0">
                    <a:pos x="T4" y="T5"/>
                  </a:cxn>
                </a:cxnLst>
                <a:rect l="0" t="0" r="r" b="b"/>
                <a:pathLst>
                  <a:path w="2089" h="4176">
                    <a:moveTo>
                      <a:pt x="0" y="0"/>
                    </a:moveTo>
                    <a:lnTo>
                      <a:pt x="2088" y="4176"/>
                    </a:lnTo>
                    <a:lnTo>
                      <a:pt x="2089" y="41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3" name="Freeform 9"/>
              <p:cNvSpPr>
                <a:spLocks/>
              </p:cNvSpPr>
              <p:nvPr/>
            </p:nvSpPr>
            <p:spPr bwMode="auto">
              <a:xfrm>
                <a:off x="1292" y="1816"/>
                <a:ext cx="0" cy="2244"/>
              </a:xfrm>
              <a:custGeom>
                <a:avLst/>
                <a:gdLst>
                  <a:gd name="T0" fmla="*/ 0 w 1"/>
                  <a:gd name="T1" fmla="*/ 0 h 13175"/>
                  <a:gd name="T2" fmla="*/ 0 w 1"/>
                  <a:gd name="T3" fmla="*/ 13175 h 13175"/>
                  <a:gd name="T4" fmla="*/ 1 w 1"/>
                  <a:gd name="T5" fmla="*/ 13175 h 13175"/>
                </a:gdLst>
                <a:ahLst/>
                <a:cxnLst>
                  <a:cxn ang="0">
                    <a:pos x="T0" y="T1"/>
                  </a:cxn>
                  <a:cxn ang="0">
                    <a:pos x="T2" y="T3"/>
                  </a:cxn>
                  <a:cxn ang="0">
                    <a:pos x="T4" y="T5"/>
                  </a:cxn>
                </a:cxnLst>
                <a:rect l="0" t="0" r="r" b="b"/>
                <a:pathLst>
                  <a:path w="1" h="13175">
                    <a:moveTo>
                      <a:pt x="0" y="0"/>
                    </a:moveTo>
                    <a:lnTo>
                      <a:pt x="0" y="13175"/>
                    </a:lnTo>
                    <a:lnTo>
                      <a:pt x="1" y="13175"/>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4" name="Freeform 10"/>
              <p:cNvSpPr>
                <a:spLocks/>
              </p:cNvSpPr>
              <p:nvPr/>
            </p:nvSpPr>
            <p:spPr bwMode="auto">
              <a:xfrm>
                <a:off x="1292" y="2940"/>
                <a:ext cx="2371" cy="27"/>
              </a:xfrm>
              <a:custGeom>
                <a:avLst/>
                <a:gdLst>
                  <a:gd name="T0" fmla="*/ 0 w 18886"/>
                  <a:gd name="T1" fmla="*/ 18885 w 18886"/>
                  <a:gd name="T2" fmla="*/ 18886 w 18886"/>
                </a:gdLst>
                <a:ahLst/>
                <a:cxnLst>
                  <a:cxn ang="0">
                    <a:pos x="T0" y="0"/>
                  </a:cxn>
                  <a:cxn ang="0">
                    <a:pos x="T1" y="0"/>
                  </a:cxn>
                  <a:cxn ang="0">
                    <a:pos x="T2" y="0"/>
                  </a:cxn>
                </a:cxnLst>
                <a:rect l="0" t="0" r="r" b="b"/>
                <a:pathLst>
                  <a:path w="18886">
                    <a:moveTo>
                      <a:pt x="0" y="0"/>
                    </a:moveTo>
                    <a:lnTo>
                      <a:pt x="18885" y="0"/>
                    </a:lnTo>
                    <a:lnTo>
                      <a:pt x="188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5" name="Freeform 11"/>
              <p:cNvSpPr>
                <a:spLocks/>
              </p:cNvSpPr>
              <p:nvPr/>
            </p:nvSpPr>
            <p:spPr bwMode="auto">
              <a:xfrm rot="189019">
                <a:off x="1765" y="1816"/>
                <a:ext cx="923" cy="2133"/>
              </a:xfrm>
              <a:custGeom>
                <a:avLst/>
                <a:gdLst>
                  <a:gd name="T0" fmla="*/ 5408 w 6201"/>
                  <a:gd name="T1" fmla="*/ 0 h 12527"/>
                  <a:gd name="T2" fmla="*/ 4192 w 6201"/>
                  <a:gd name="T3" fmla="*/ 296 h 12527"/>
                  <a:gd name="T4" fmla="*/ 3061 w 6201"/>
                  <a:gd name="T5" fmla="*/ 828 h 12527"/>
                  <a:gd name="T6" fmla="*/ 2056 w 6201"/>
                  <a:gd name="T7" fmla="*/ 1574 h 12527"/>
                  <a:gd name="T8" fmla="*/ 1218 w 6201"/>
                  <a:gd name="T9" fmla="*/ 2504 h 12527"/>
                  <a:gd name="T10" fmla="*/ 581 w 6201"/>
                  <a:gd name="T11" fmla="*/ 3581 h 12527"/>
                  <a:gd name="T12" fmla="*/ 169 w 6201"/>
                  <a:gd name="T13" fmla="*/ 4763 h 12527"/>
                  <a:gd name="T14" fmla="*/ 0 w 6201"/>
                  <a:gd name="T15" fmla="*/ 6004 h 12527"/>
                  <a:gd name="T16" fmla="*/ 79 w 6201"/>
                  <a:gd name="T17" fmla="*/ 7253 h 12527"/>
                  <a:gd name="T18" fmla="*/ 403 w 6201"/>
                  <a:gd name="T19" fmla="*/ 8463 h 12527"/>
                  <a:gd name="T20" fmla="*/ 960 w 6201"/>
                  <a:gd name="T21" fmla="*/ 9584 h 12527"/>
                  <a:gd name="T22" fmla="*/ 1728 w 6201"/>
                  <a:gd name="T23" fmla="*/ 10573 h 12527"/>
                  <a:gd name="T24" fmla="*/ 2676 w 6201"/>
                  <a:gd name="T25" fmla="*/ 11389 h 12527"/>
                  <a:gd name="T26" fmla="*/ 3766 w 6201"/>
                  <a:gd name="T27" fmla="*/ 12002 h 12527"/>
                  <a:gd name="T28" fmla="*/ 4956 w 6201"/>
                  <a:gd name="T29" fmla="*/ 12386 h 12527"/>
                  <a:gd name="T30" fmla="*/ 6200 w 6201"/>
                  <a:gd name="T31" fmla="*/ 12527 h 12527"/>
                  <a:gd name="T32" fmla="*/ 6201 w 6201"/>
                  <a:gd name="T33" fmla="*/ 12527 h 12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01" h="12527">
                    <a:moveTo>
                      <a:pt x="5408" y="0"/>
                    </a:moveTo>
                    <a:lnTo>
                      <a:pt x="4192" y="296"/>
                    </a:lnTo>
                    <a:lnTo>
                      <a:pt x="3061" y="828"/>
                    </a:lnTo>
                    <a:lnTo>
                      <a:pt x="2056" y="1574"/>
                    </a:lnTo>
                    <a:lnTo>
                      <a:pt x="1218" y="2504"/>
                    </a:lnTo>
                    <a:lnTo>
                      <a:pt x="581" y="3581"/>
                    </a:lnTo>
                    <a:lnTo>
                      <a:pt x="169" y="4763"/>
                    </a:lnTo>
                    <a:lnTo>
                      <a:pt x="0" y="6004"/>
                    </a:lnTo>
                    <a:lnTo>
                      <a:pt x="79" y="7253"/>
                    </a:lnTo>
                    <a:lnTo>
                      <a:pt x="403" y="8463"/>
                    </a:lnTo>
                    <a:lnTo>
                      <a:pt x="960" y="9584"/>
                    </a:lnTo>
                    <a:lnTo>
                      <a:pt x="1728" y="10573"/>
                    </a:lnTo>
                    <a:lnTo>
                      <a:pt x="2676" y="11389"/>
                    </a:lnTo>
                    <a:lnTo>
                      <a:pt x="3766" y="12002"/>
                    </a:lnTo>
                    <a:lnTo>
                      <a:pt x="4956" y="12386"/>
                    </a:lnTo>
                    <a:lnTo>
                      <a:pt x="6200" y="12527"/>
                    </a:lnTo>
                    <a:lnTo>
                      <a:pt x="6201" y="1252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6" name="Freeform 12"/>
              <p:cNvSpPr>
                <a:spLocks/>
              </p:cNvSpPr>
              <p:nvPr/>
            </p:nvSpPr>
            <p:spPr bwMode="auto">
              <a:xfrm>
                <a:off x="1295" y="2232"/>
                <a:ext cx="676" cy="3"/>
              </a:xfrm>
              <a:custGeom>
                <a:avLst/>
                <a:gdLst>
                  <a:gd name="T0" fmla="*/ 0 w 4537"/>
                  <a:gd name="T1" fmla="*/ 4536 w 4537"/>
                  <a:gd name="T2" fmla="*/ 4537 w 4537"/>
                </a:gdLst>
                <a:ahLst/>
                <a:cxnLst>
                  <a:cxn ang="0">
                    <a:pos x="T0" y="0"/>
                  </a:cxn>
                  <a:cxn ang="0">
                    <a:pos x="T1" y="0"/>
                  </a:cxn>
                  <a:cxn ang="0">
                    <a:pos x="T2" y="0"/>
                  </a:cxn>
                </a:cxnLst>
                <a:rect l="0" t="0" r="r" b="b"/>
                <a:pathLst>
                  <a:path w="4537">
                    <a:moveTo>
                      <a:pt x="0" y="0"/>
                    </a:moveTo>
                    <a:lnTo>
                      <a:pt x="4536" y="0"/>
                    </a:lnTo>
                    <a:lnTo>
                      <a:pt x="453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7" name="Freeform 13"/>
              <p:cNvSpPr>
                <a:spLocks/>
              </p:cNvSpPr>
              <p:nvPr/>
            </p:nvSpPr>
            <p:spPr bwMode="auto">
              <a:xfrm>
                <a:off x="1902" y="2939"/>
                <a:ext cx="375" cy="549"/>
              </a:xfrm>
              <a:custGeom>
                <a:avLst/>
                <a:gdLst>
                  <a:gd name="T0" fmla="*/ 2464 w 2464"/>
                  <a:gd name="T1" fmla="*/ 0 h 3029"/>
                  <a:gd name="T2" fmla="*/ 0 w 2464"/>
                  <a:gd name="T3" fmla="*/ 3029 h 3029"/>
                  <a:gd name="T4" fmla="*/ 1 w 2464"/>
                  <a:gd name="T5" fmla="*/ 3029 h 3029"/>
                </a:gdLst>
                <a:ahLst/>
                <a:cxnLst>
                  <a:cxn ang="0">
                    <a:pos x="T0" y="T1"/>
                  </a:cxn>
                  <a:cxn ang="0">
                    <a:pos x="T2" y="T3"/>
                  </a:cxn>
                  <a:cxn ang="0">
                    <a:pos x="T4" y="T5"/>
                  </a:cxn>
                </a:cxnLst>
                <a:rect l="0" t="0" r="r" b="b"/>
                <a:pathLst>
                  <a:path w="2464" h="3029">
                    <a:moveTo>
                      <a:pt x="2464" y="0"/>
                    </a:moveTo>
                    <a:lnTo>
                      <a:pt x="0" y="3029"/>
                    </a:lnTo>
                    <a:lnTo>
                      <a:pt x="1" y="3029"/>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8" name="Freeform 14"/>
              <p:cNvSpPr>
                <a:spLocks/>
              </p:cNvSpPr>
              <p:nvPr/>
            </p:nvSpPr>
            <p:spPr bwMode="auto">
              <a:xfrm>
                <a:off x="1286" y="3485"/>
                <a:ext cx="620" cy="3"/>
              </a:xfrm>
              <a:custGeom>
                <a:avLst/>
                <a:gdLst>
                  <a:gd name="T0" fmla="*/ 4163 w 4163"/>
                  <a:gd name="T1" fmla="*/ 0 w 4163"/>
                  <a:gd name="T2" fmla="*/ 1 w 4163"/>
                </a:gdLst>
                <a:ahLst/>
                <a:cxnLst>
                  <a:cxn ang="0">
                    <a:pos x="T0" y="0"/>
                  </a:cxn>
                  <a:cxn ang="0">
                    <a:pos x="T1" y="0"/>
                  </a:cxn>
                  <a:cxn ang="0">
                    <a:pos x="T2" y="0"/>
                  </a:cxn>
                </a:cxnLst>
                <a:rect l="0" t="0" r="r" b="b"/>
                <a:pathLst>
                  <a:path w="4163">
                    <a:moveTo>
                      <a:pt x="4163" y="0"/>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67599" name="Text Box 15"/>
              <p:cNvSpPr txBox="1">
                <a:spLocks noChangeArrowheads="1"/>
              </p:cNvSpPr>
              <p:nvPr/>
            </p:nvSpPr>
            <p:spPr bwMode="auto">
              <a:xfrm>
                <a:off x="1008" y="2016"/>
                <a:ext cx="17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M</a:t>
                </a:r>
              </a:p>
            </p:txBody>
          </p:sp>
          <p:sp>
            <p:nvSpPr>
              <p:cNvPr id="67600" name="Text Box 16"/>
              <p:cNvSpPr txBox="1">
                <a:spLocks noChangeArrowheads="1"/>
              </p:cNvSpPr>
              <p:nvPr/>
            </p:nvSpPr>
            <p:spPr bwMode="auto">
              <a:xfrm>
                <a:off x="1044" y="2736"/>
                <a:ext cx="17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C</a:t>
                </a:r>
              </a:p>
            </p:txBody>
          </p:sp>
          <p:sp>
            <p:nvSpPr>
              <p:cNvPr id="67601" name="Text Box 17"/>
              <p:cNvSpPr txBox="1">
                <a:spLocks noChangeArrowheads="1"/>
              </p:cNvSpPr>
              <p:nvPr/>
            </p:nvSpPr>
            <p:spPr bwMode="auto">
              <a:xfrm>
                <a:off x="1048" y="3276"/>
                <a:ext cx="17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N</a:t>
                </a:r>
              </a:p>
            </p:txBody>
          </p:sp>
          <p:sp>
            <p:nvSpPr>
              <p:cNvPr id="67602" name="Text Box 18"/>
              <p:cNvSpPr txBox="1">
                <a:spLocks noChangeArrowheads="1"/>
              </p:cNvSpPr>
              <p:nvPr/>
            </p:nvSpPr>
            <p:spPr bwMode="auto">
              <a:xfrm>
                <a:off x="1702" y="3396"/>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Q</a:t>
                </a:r>
              </a:p>
            </p:txBody>
          </p:sp>
          <p:sp>
            <p:nvSpPr>
              <p:cNvPr id="67603" name="Text Box 19"/>
              <p:cNvSpPr txBox="1">
                <a:spLocks noChangeArrowheads="1"/>
              </p:cNvSpPr>
              <p:nvPr/>
            </p:nvSpPr>
            <p:spPr bwMode="auto">
              <a:xfrm>
                <a:off x="2242" y="2604"/>
                <a:ext cx="176"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F</a:t>
                </a:r>
              </a:p>
            </p:txBody>
          </p:sp>
          <p:sp>
            <p:nvSpPr>
              <p:cNvPr id="67604" name="Text Box 20"/>
              <p:cNvSpPr txBox="1">
                <a:spLocks noChangeArrowheads="1"/>
              </p:cNvSpPr>
              <p:nvPr/>
            </p:nvSpPr>
            <p:spPr bwMode="auto">
              <a:xfrm>
                <a:off x="1740" y="2845"/>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V</a:t>
                </a:r>
              </a:p>
            </p:txBody>
          </p:sp>
          <p:sp>
            <p:nvSpPr>
              <p:cNvPr id="67605" name="Text Box 21"/>
              <p:cNvSpPr txBox="1">
                <a:spLocks noChangeArrowheads="1"/>
              </p:cNvSpPr>
              <p:nvPr/>
            </p:nvSpPr>
            <p:spPr bwMode="auto">
              <a:xfrm>
                <a:off x="1838" y="1896"/>
                <a:ext cx="26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a:effectLst/>
                    <a:latin typeface="Comic Sans MS" pitchFamily="66" charset="0"/>
                  </a:rPr>
                  <a:t>P</a:t>
                </a:r>
              </a:p>
            </p:txBody>
          </p:sp>
          <p:sp>
            <p:nvSpPr>
              <p:cNvPr id="67606" name="Text Box 22"/>
              <p:cNvSpPr txBox="1">
                <a:spLocks noChangeArrowheads="1"/>
              </p:cNvSpPr>
              <p:nvPr/>
            </p:nvSpPr>
            <p:spPr bwMode="auto">
              <a:xfrm>
                <a:off x="2518" y="3048"/>
                <a:ext cx="769"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Focus</a:t>
                </a:r>
              </a:p>
            </p:txBody>
          </p:sp>
          <p:sp>
            <p:nvSpPr>
              <p:cNvPr id="67607" name="Line 23"/>
              <p:cNvSpPr>
                <a:spLocks noChangeShapeType="1"/>
              </p:cNvSpPr>
              <p:nvPr/>
            </p:nvSpPr>
            <p:spPr bwMode="auto">
              <a:xfrm flipH="1" flipV="1">
                <a:off x="2298" y="2960"/>
                <a:ext cx="308" cy="22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67608" name="Line 24"/>
              <p:cNvSpPr>
                <a:spLocks noChangeShapeType="1"/>
              </p:cNvSpPr>
              <p:nvPr/>
            </p:nvSpPr>
            <p:spPr bwMode="auto">
              <a:xfrm>
                <a:off x="1066" y="2432"/>
                <a:ext cx="17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67611" name="Group 27"/>
              <p:cNvGrpSpPr>
                <a:grpSpLocks/>
              </p:cNvGrpSpPr>
              <p:nvPr/>
            </p:nvGrpSpPr>
            <p:grpSpPr bwMode="auto">
              <a:xfrm>
                <a:off x="396" y="2969"/>
                <a:ext cx="1328" cy="460"/>
                <a:chOff x="-102" y="2335"/>
                <a:chExt cx="1328" cy="460"/>
              </a:xfrm>
            </p:grpSpPr>
            <p:sp>
              <p:nvSpPr>
                <p:cNvPr id="67612" name="Text Box 28"/>
                <p:cNvSpPr txBox="1">
                  <a:spLocks noChangeArrowheads="1"/>
                </p:cNvSpPr>
                <p:nvPr/>
              </p:nvSpPr>
              <p:spPr bwMode="auto">
                <a:xfrm>
                  <a:off x="-102" y="2387"/>
                  <a:ext cx="942"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Vertex</a:t>
                  </a:r>
                </a:p>
              </p:txBody>
            </p:sp>
            <p:sp>
              <p:nvSpPr>
                <p:cNvPr id="67613" name="Line 29"/>
                <p:cNvSpPr>
                  <a:spLocks noChangeShapeType="1"/>
                </p:cNvSpPr>
                <p:nvPr/>
              </p:nvSpPr>
              <p:spPr bwMode="auto">
                <a:xfrm flipV="1">
                  <a:off x="772" y="2335"/>
                  <a:ext cx="454" cy="273"/>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grpSp>
      <p:sp>
        <p:nvSpPr>
          <p:cNvPr id="67614" name="AutoShape 30">
            <a:hlinkClick r:id="rId3" action="ppaction://hlinksldjump" highlightClick="1"/>
          </p:cNvPr>
          <p:cNvSpPr>
            <a:spLocks noChangeArrowheads="1"/>
          </p:cNvSpPr>
          <p:nvPr/>
        </p:nvSpPr>
        <p:spPr bwMode="auto">
          <a:xfrm>
            <a:off x="7943850" y="653415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7615" name="Text Box 31"/>
          <p:cNvSpPr txBox="1">
            <a:spLocks noChangeArrowheads="1"/>
          </p:cNvSpPr>
          <p:nvPr/>
        </p:nvSpPr>
        <p:spPr bwMode="auto">
          <a:xfrm>
            <a:off x="3200400" y="0"/>
            <a:ext cx="2743200" cy="609600"/>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400">
                <a:solidFill>
                  <a:srgbClr val="FFFF00"/>
                </a:solidFill>
                <a:effectLst/>
                <a:latin typeface="Comic Sans MS" pitchFamily="66" charset="0"/>
              </a:rPr>
              <a:t>HYPERBOLA</a:t>
            </a:r>
          </a:p>
        </p:txBody>
      </p:sp>
      <p:sp>
        <p:nvSpPr>
          <p:cNvPr id="67618" name="Rectangle 34"/>
          <p:cNvSpPr>
            <a:spLocks noChangeArrowheads="1"/>
          </p:cNvSpPr>
          <p:nvPr/>
        </p:nvSpPr>
        <p:spPr bwMode="auto">
          <a:xfrm>
            <a:off x="7315200" y="5105400"/>
            <a:ext cx="2019300" cy="604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20000"/>
              </a:lnSpc>
              <a:spcBef>
                <a:spcPct val="0"/>
              </a:spcBef>
              <a:buFontTx/>
              <a:buNone/>
            </a:pPr>
            <a:r>
              <a:rPr lang="en-US" sz="2800">
                <a:solidFill>
                  <a:schemeClr val="tx1"/>
                </a:solidFill>
                <a:effectLst/>
                <a:latin typeface="Comic Sans MS" pitchFamily="66" charset="0"/>
              </a:rPr>
              <a:t>= QF/QN </a:t>
            </a:r>
          </a:p>
        </p:txBody>
      </p:sp>
      <p:sp>
        <p:nvSpPr>
          <p:cNvPr id="67619" name="Rectangle 35"/>
          <p:cNvSpPr>
            <a:spLocks noChangeArrowheads="1"/>
          </p:cNvSpPr>
          <p:nvPr/>
        </p:nvSpPr>
        <p:spPr bwMode="auto">
          <a:xfrm>
            <a:off x="7353300" y="5638800"/>
            <a:ext cx="927100" cy="6048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120000"/>
              </a:lnSpc>
              <a:spcBef>
                <a:spcPct val="0"/>
              </a:spcBef>
              <a:buFontTx/>
              <a:buNone/>
            </a:pPr>
            <a:r>
              <a:rPr lang="en-US" sz="2800">
                <a:solidFill>
                  <a:srgbClr val="3333FF"/>
                </a:solidFill>
                <a:effectLst/>
                <a:latin typeface="Comic Sans MS" pitchFamily="66" charset="0"/>
              </a:rPr>
              <a:t>&gt; 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7610"/>
                                        </p:tgtEl>
                                        <p:attrNameLst>
                                          <p:attrName>style.visibility</p:attrName>
                                        </p:attrNameLst>
                                      </p:cBhvr>
                                      <p:to>
                                        <p:strVal val="visible"/>
                                      </p:to>
                                    </p:set>
                                    <p:animEffect transition="in" filter="dissolve">
                                      <p:cBhvr>
                                        <p:cTn id="7" dur="500"/>
                                        <p:tgtEl>
                                          <p:spTgt spid="676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614"/>
                                        </p:tgtEl>
                                        <p:attrNameLst>
                                          <p:attrName>style.visibility</p:attrName>
                                        </p:attrNameLst>
                                      </p:cBhvr>
                                      <p:to>
                                        <p:strVal val="visible"/>
                                      </p:to>
                                    </p:set>
                                    <p:animEffect transition="in" filter="dissolve">
                                      <p:cBhvr>
                                        <p:cTn id="12" dur="500"/>
                                        <p:tgtEl>
                                          <p:spTgt spid="676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67617"/>
                                        </p:tgtEl>
                                        <p:attrNameLst>
                                          <p:attrName>style.visibility</p:attrName>
                                        </p:attrNameLst>
                                      </p:cBhvr>
                                      <p:to>
                                        <p:strVal val="visible"/>
                                      </p:to>
                                    </p:set>
                                    <p:animEffect transition="in" filter="dissolve">
                                      <p:cBhvr>
                                        <p:cTn id="17" dur="500"/>
                                        <p:tgtEl>
                                          <p:spTgt spid="6761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7587"/>
                                        </p:tgtEl>
                                        <p:attrNameLst>
                                          <p:attrName>style.visibility</p:attrName>
                                        </p:attrNameLst>
                                      </p:cBhvr>
                                      <p:to>
                                        <p:strVal val="visible"/>
                                      </p:to>
                                    </p:set>
                                    <p:animEffect transition="in" filter="dissolve">
                                      <p:cBhvr>
                                        <p:cTn id="22" dur="500"/>
                                        <p:tgtEl>
                                          <p:spTgt spid="6758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7609"/>
                                        </p:tgtEl>
                                        <p:attrNameLst>
                                          <p:attrName>style.visibility</p:attrName>
                                        </p:attrNameLst>
                                      </p:cBhvr>
                                      <p:to>
                                        <p:strVal val="visible"/>
                                      </p:to>
                                    </p:set>
                                    <p:animEffect transition="in" filter="dissolve">
                                      <p:cBhvr>
                                        <p:cTn id="27" dur="500"/>
                                        <p:tgtEl>
                                          <p:spTgt spid="6760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7618">
                                            <p:txEl>
                                              <p:pRg st="0" end="0"/>
                                            </p:txEl>
                                          </p:spTgt>
                                        </p:tgtEl>
                                        <p:attrNameLst>
                                          <p:attrName>style.visibility</p:attrName>
                                        </p:attrNameLst>
                                      </p:cBhvr>
                                      <p:to>
                                        <p:strVal val="visible"/>
                                      </p:to>
                                    </p:set>
                                    <p:animEffect transition="in" filter="dissolve">
                                      <p:cBhvr>
                                        <p:cTn id="32" dur="500"/>
                                        <p:tgtEl>
                                          <p:spTgt spid="67618">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67619">
                                            <p:txEl>
                                              <p:pRg st="0" end="0"/>
                                            </p:txEl>
                                          </p:spTgt>
                                        </p:tgtEl>
                                        <p:attrNameLst>
                                          <p:attrName>style.visibility</p:attrName>
                                        </p:attrNameLst>
                                      </p:cBhvr>
                                      <p:to>
                                        <p:strVal val="visible"/>
                                      </p:to>
                                    </p:set>
                                    <p:animEffect transition="in" filter="dissolve">
                                      <p:cBhvr>
                                        <p:cTn id="37" dur="500"/>
                                        <p:tgtEl>
                                          <p:spTgt spid="676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P spid="67609" grpId="0" autoUpdateAnimBg="0"/>
      <p:bldP spid="67610" grpId="0" animBg="1"/>
      <p:bldP spid="67614" grpId="0" animBg="1"/>
      <p:bldP spid="67618" grpId="0" build="p" autoUpdateAnimBg="0"/>
      <p:bldP spid="67619" grpId="0" build="p"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
          <p:cNvSpPr txBox="1">
            <a:spLocks noChangeArrowheads="1"/>
          </p:cNvSpPr>
          <p:nvPr/>
        </p:nvSpPr>
        <p:spPr bwMode="auto">
          <a:xfrm>
            <a:off x="468313" y="1663700"/>
            <a:ext cx="6840537"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a:effectLst/>
                <a:latin typeface="Comic Sans MS" pitchFamily="66" charset="0"/>
              </a:rPr>
              <a:t>Nature of graph of Boyle’s law</a:t>
            </a:r>
          </a:p>
        </p:txBody>
      </p:sp>
      <p:sp>
        <p:nvSpPr>
          <p:cNvPr id="68611" name="Text Box 3"/>
          <p:cNvSpPr txBox="1">
            <a:spLocks noChangeArrowheads="1"/>
          </p:cNvSpPr>
          <p:nvPr/>
        </p:nvSpPr>
        <p:spPr bwMode="auto">
          <a:xfrm>
            <a:off x="468313" y="2997200"/>
            <a:ext cx="7056437"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a:effectLst/>
                <a:latin typeface="Comic Sans MS" pitchFamily="66" charset="0"/>
              </a:rPr>
              <a:t>Shape of overhead water tanks</a:t>
            </a:r>
          </a:p>
        </p:txBody>
      </p:sp>
      <p:sp>
        <p:nvSpPr>
          <p:cNvPr id="68612" name="Text Box 4"/>
          <p:cNvSpPr txBox="1">
            <a:spLocks noChangeArrowheads="1"/>
          </p:cNvSpPr>
          <p:nvPr/>
        </p:nvSpPr>
        <p:spPr bwMode="auto">
          <a:xfrm>
            <a:off x="-152400" y="476250"/>
            <a:ext cx="2663825" cy="62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buFontTx/>
              <a:buNone/>
            </a:pPr>
            <a:r>
              <a:rPr lang="en-US" sz="3200">
                <a:solidFill>
                  <a:srgbClr val="0000CC"/>
                </a:solidFill>
                <a:effectLst/>
                <a:latin typeface="Comic Sans MS" pitchFamily="66" charset="0"/>
              </a:rPr>
              <a:t>	Uses :-</a:t>
            </a:r>
          </a:p>
        </p:txBody>
      </p:sp>
      <p:sp>
        <p:nvSpPr>
          <p:cNvPr id="68613" name="Text Box 5"/>
          <p:cNvSpPr txBox="1">
            <a:spLocks noChangeArrowheads="1"/>
          </p:cNvSpPr>
          <p:nvPr/>
        </p:nvSpPr>
        <p:spPr bwMode="auto">
          <a:xfrm>
            <a:off x="468313" y="4471988"/>
            <a:ext cx="6573837"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00050" indent="-400050" algn="l">
              <a:spcBef>
                <a:spcPct val="0"/>
              </a:spcBef>
              <a:defRPr sz="2400">
                <a:solidFill>
                  <a:schemeClr val="tx1"/>
                </a:solidFill>
                <a:latin typeface="Times New Roman" pitchFamily="18" charset="0"/>
              </a:defRPr>
            </a:lvl1pPr>
            <a:lvl2pPr marL="5143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buFontTx/>
              <a:buBlip>
                <a:blip r:embed="rId2"/>
              </a:buBlip>
            </a:pPr>
            <a:r>
              <a:rPr lang="en-US" sz="3000">
                <a:effectLst/>
                <a:latin typeface="Comic Sans MS" pitchFamily="66" charset="0"/>
              </a:rPr>
              <a:t>Shape of cooling towers etc.</a:t>
            </a:r>
          </a:p>
        </p:txBody>
      </p:sp>
      <p:sp>
        <p:nvSpPr>
          <p:cNvPr id="68614" name="AutoShape 6">
            <a:hlinkClick r:id="rId3" action="ppaction://hlinksldjump" highlightClick="1"/>
          </p:cNvPr>
          <p:cNvSpPr>
            <a:spLocks noChangeArrowheads="1"/>
          </p:cNvSpPr>
          <p:nvPr/>
        </p:nvSpPr>
        <p:spPr bwMode="auto">
          <a:xfrm>
            <a:off x="7239000" y="6548438"/>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8614"/>
                                        </p:tgtEl>
                                        <p:attrNameLst>
                                          <p:attrName>style.visibility</p:attrName>
                                        </p:attrNameLst>
                                      </p:cBhvr>
                                      <p:to>
                                        <p:strVal val="visible"/>
                                      </p:to>
                                    </p:set>
                                    <p:animEffect transition="in" filter="dissolve">
                                      <p:cBhvr>
                                        <p:cTn id="7" dur="500"/>
                                        <p:tgtEl>
                                          <p:spTgt spid="686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8612"/>
                                        </p:tgtEl>
                                        <p:attrNameLst>
                                          <p:attrName>style.visibility</p:attrName>
                                        </p:attrNameLst>
                                      </p:cBhvr>
                                      <p:to>
                                        <p:strVal val="visible"/>
                                      </p:to>
                                    </p:set>
                                    <p:animEffect transition="in" filter="dissolve">
                                      <p:cBhvr>
                                        <p:cTn id="12" dur="500"/>
                                        <p:tgtEl>
                                          <p:spTgt spid="686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686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6861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686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0" grpId="0" autoUpdateAnimBg="0"/>
      <p:bldP spid="68611" grpId="0" autoUpdateAnimBg="0"/>
      <p:bldP spid="68612" grpId="0" autoUpdateAnimBg="0"/>
      <p:bldP spid="68613" grpId="0" autoUpdateAnimBg="0"/>
      <p:bldP spid="6861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9645" name="AutoShape 13">
            <a:hlinkClick r:id="rId2" action="ppaction://hlinksldjump" highlightClick="1"/>
          </p:cNvPr>
          <p:cNvSpPr>
            <a:spLocks noChangeArrowheads="1"/>
          </p:cNvSpPr>
          <p:nvPr/>
        </p:nvSpPr>
        <p:spPr bwMode="auto">
          <a:xfrm>
            <a:off x="1066800" y="1219200"/>
            <a:ext cx="2362200" cy="381000"/>
          </a:xfrm>
          <a:prstGeom prst="actionButtonBlank">
            <a:avLst/>
          </a:prstGeom>
          <a:noFill/>
          <a:ln>
            <a:noFill/>
          </a:ln>
          <a:effectLst/>
          <a:extLst>
            <a:ext uri="{909E8E84-426E-40DD-AFC4-6F175D3DCCD1}">
              <a14:hiddenFill xmlns:a14="http://schemas.microsoft.com/office/drawing/2010/main">
                <a:solidFill>
                  <a:srgbClr val="66FFFF">
                    <a:alpha val="50000"/>
                  </a:srgb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buFontTx/>
              <a:buBlip>
                <a:blip r:embed="rId3"/>
              </a:buBlip>
            </a:pPr>
            <a:endParaRPr lang="en-US">
              <a:effectLst>
                <a:outerShdw blurRad="38100" dist="38100" dir="2700000" algn="tl">
                  <a:srgbClr val="C0C0C0"/>
                </a:outerShdw>
              </a:effectLst>
            </a:endParaRPr>
          </a:p>
        </p:txBody>
      </p:sp>
      <p:sp>
        <p:nvSpPr>
          <p:cNvPr id="69634" name="AutoShape 2">
            <a:hlinkClick r:id="rId4" action="ppaction://hlinkpres?slideindex=1&amp;slidetitle=" highlightClick="1"/>
          </p:cNvPr>
          <p:cNvSpPr>
            <a:spLocks noChangeArrowheads="1"/>
          </p:cNvSpPr>
          <p:nvPr/>
        </p:nvSpPr>
        <p:spPr bwMode="auto">
          <a:xfrm>
            <a:off x="1143000" y="3124200"/>
            <a:ext cx="2971800" cy="3810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35" name="Text Box 3"/>
          <p:cNvSpPr txBox="1">
            <a:spLocks noChangeArrowheads="1"/>
          </p:cNvSpPr>
          <p:nvPr/>
        </p:nvSpPr>
        <p:spPr bwMode="auto">
          <a:xfrm>
            <a:off x="684213" y="295275"/>
            <a:ext cx="7848600" cy="579438"/>
          </a:xfrm>
          <a:prstGeom prst="rect">
            <a:avLst/>
          </a:prstGeom>
          <a:solidFill>
            <a:srgbClr val="66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chemeClr val="bg1"/>
                </a:solidFill>
                <a:effectLst/>
                <a:latin typeface="Comic Sans MS" pitchFamily="66" charset="0"/>
              </a:rPr>
              <a:t>METHODS FOR DRAWING ELLIPSE</a:t>
            </a:r>
          </a:p>
        </p:txBody>
      </p:sp>
      <p:sp>
        <p:nvSpPr>
          <p:cNvPr id="69637" name="Text Box 5"/>
          <p:cNvSpPr txBox="1">
            <a:spLocks noChangeArrowheads="1"/>
          </p:cNvSpPr>
          <p:nvPr/>
        </p:nvSpPr>
        <p:spPr bwMode="auto">
          <a:xfrm>
            <a:off x="533400" y="1703388"/>
            <a:ext cx="6858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2.  Concentric Circle Method</a:t>
            </a:r>
          </a:p>
        </p:txBody>
      </p:sp>
      <p:sp>
        <p:nvSpPr>
          <p:cNvPr id="69638" name="Text Box 6"/>
          <p:cNvSpPr txBox="1">
            <a:spLocks noChangeArrowheads="1"/>
          </p:cNvSpPr>
          <p:nvPr/>
        </p:nvSpPr>
        <p:spPr bwMode="auto">
          <a:xfrm>
            <a:off x="533400" y="2312988"/>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3.  Loop Method</a:t>
            </a:r>
          </a:p>
        </p:txBody>
      </p:sp>
      <p:sp>
        <p:nvSpPr>
          <p:cNvPr id="69639" name="Text Box 7"/>
          <p:cNvSpPr txBox="1">
            <a:spLocks noChangeArrowheads="1"/>
          </p:cNvSpPr>
          <p:nvPr/>
        </p:nvSpPr>
        <p:spPr bwMode="auto">
          <a:xfrm>
            <a:off x="533400" y="2998788"/>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4.  Oblong Method</a:t>
            </a:r>
          </a:p>
        </p:txBody>
      </p:sp>
      <p:sp>
        <p:nvSpPr>
          <p:cNvPr id="69640" name="Text Box 8"/>
          <p:cNvSpPr txBox="1">
            <a:spLocks noChangeArrowheads="1"/>
          </p:cNvSpPr>
          <p:nvPr/>
        </p:nvSpPr>
        <p:spPr bwMode="auto">
          <a:xfrm>
            <a:off x="533400" y="3684588"/>
            <a:ext cx="6705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5.  Ellipse in Parallelogram</a:t>
            </a:r>
          </a:p>
        </p:txBody>
      </p:sp>
      <p:sp>
        <p:nvSpPr>
          <p:cNvPr id="69641" name="Text Box 9"/>
          <p:cNvSpPr txBox="1">
            <a:spLocks noChangeArrowheads="1"/>
          </p:cNvSpPr>
          <p:nvPr/>
        </p:nvSpPr>
        <p:spPr bwMode="auto">
          <a:xfrm>
            <a:off x="533400" y="4370388"/>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6.  Trammel Method</a:t>
            </a:r>
          </a:p>
        </p:txBody>
      </p:sp>
      <p:sp>
        <p:nvSpPr>
          <p:cNvPr id="69642" name="Text Box 10"/>
          <p:cNvSpPr txBox="1">
            <a:spLocks noChangeArrowheads="1"/>
          </p:cNvSpPr>
          <p:nvPr/>
        </p:nvSpPr>
        <p:spPr bwMode="auto">
          <a:xfrm>
            <a:off x="533400" y="5056188"/>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7.  Parallel Ellipse</a:t>
            </a:r>
          </a:p>
        </p:txBody>
      </p:sp>
      <p:sp>
        <p:nvSpPr>
          <p:cNvPr id="69643" name="Text Box 11"/>
          <p:cNvSpPr txBox="1">
            <a:spLocks noChangeArrowheads="1"/>
          </p:cNvSpPr>
          <p:nvPr/>
        </p:nvSpPr>
        <p:spPr bwMode="auto">
          <a:xfrm>
            <a:off x="533400" y="5741988"/>
            <a:ext cx="64008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rPr>
              <a:t>8.  Directrix Focus Method</a:t>
            </a:r>
          </a:p>
        </p:txBody>
      </p:sp>
      <p:sp>
        <p:nvSpPr>
          <p:cNvPr id="69644" name="AutoShape 12">
            <a:hlinkClick r:id="rId5" action="ppaction://hlinksldjump" highlightClick="1"/>
          </p:cNvPr>
          <p:cNvSpPr>
            <a:spLocks noChangeArrowheads="1"/>
          </p:cNvSpPr>
          <p:nvPr/>
        </p:nvSpPr>
        <p:spPr bwMode="auto">
          <a:xfrm>
            <a:off x="7258050" y="6553200"/>
            <a:ext cx="685800" cy="304800"/>
          </a:xfrm>
          <a:prstGeom prst="actionButtonBackPrevious">
            <a:avLst/>
          </a:prstGeom>
          <a:solidFill>
            <a:srgbClr val="66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46" name="AutoShape 14">
            <a:hlinkClick r:id="rId6" action="ppaction://hlinksldjump" highlightClick="1"/>
          </p:cNvPr>
          <p:cNvSpPr>
            <a:spLocks noChangeArrowheads="1"/>
          </p:cNvSpPr>
          <p:nvPr/>
        </p:nvSpPr>
        <p:spPr bwMode="auto">
          <a:xfrm>
            <a:off x="1066800" y="1870075"/>
            <a:ext cx="4648200" cy="3810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47" name="AutoShape 15">
            <a:hlinkClick r:id="rId7" action="ppaction://hlinksldjump" highlightClick="1"/>
          </p:cNvPr>
          <p:cNvSpPr>
            <a:spLocks noChangeArrowheads="1"/>
          </p:cNvSpPr>
          <p:nvPr/>
        </p:nvSpPr>
        <p:spPr bwMode="auto">
          <a:xfrm>
            <a:off x="1066800" y="3810000"/>
            <a:ext cx="4267200" cy="3810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48" name="AutoShape 16">
            <a:hlinkClick r:id="rId8" action="ppaction://hlinksldjump" highlightClick="1"/>
          </p:cNvPr>
          <p:cNvSpPr>
            <a:spLocks noChangeArrowheads="1"/>
          </p:cNvSpPr>
          <p:nvPr/>
        </p:nvSpPr>
        <p:spPr bwMode="auto">
          <a:xfrm>
            <a:off x="1042988" y="5876925"/>
            <a:ext cx="4392612" cy="360363"/>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49" name="AutoShape 17">
            <a:hlinkClick r:id="rId9" action="ppaction://hlinksldjump" highlightClick="1"/>
          </p:cNvPr>
          <p:cNvSpPr>
            <a:spLocks noChangeArrowheads="1"/>
          </p:cNvSpPr>
          <p:nvPr/>
        </p:nvSpPr>
        <p:spPr bwMode="auto">
          <a:xfrm>
            <a:off x="1143000" y="3048000"/>
            <a:ext cx="3048000" cy="5334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9636" name="Text Box 4"/>
          <p:cNvSpPr txBox="1">
            <a:spLocks noChangeArrowheads="1"/>
          </p:cNvSpPr>
          <p:nvPr/>
        </p:nvSpPr>
        <p:spPr bwMode="blackGray">
          <a:xfrm>
            <a:off x="533400" y="1093788"/>
            <a:ext cx="6057900" cy="579437"/>
          </a:xfrm>
          <a:prstGeom prst="rect">
            <a:avLst/>
          </a:prstGeom>
          <a:solidFill>
            <a:schemeClr val="bg1">
              <a:alpha val="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hlink"/>
                </a:solidFill>
                <a:effectLst/>
              </a:rPr>
              <a:t>1.</a:t>
            </a:r>
            <a:r>
              <a:rPr lang="en-US" sz="3200">
                <a:solidFill>
                  <a:srgbClr val="CC00FF"/>
                </a:solidFill>
                <a:effectLst/>
              </a:rPr>
              <a:t> </a:t>
            </a:r>
            <a:r>
              <a:rPr lang="en-US" sz="3200">
                <a:solidFill>
                  <a:srgbClr val="CC00FF"/>
                </a:solidFill>
                <a:effectLst/>
                <a:hlinkClick r:id="rId2" action="ppaction://hlinksldjump"/>
              </a:rPr>
              <a:t> Arc of Circle’s Method</a:t>
            </a:r>
            <a:endParaRPr lang="en-US" sz="3200">
              <a:solidFill>
                <a:srgbClr val="CC00FF"/>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9644"/>
                                        </p:tgtEl>
                                        <p:attrNameLst>
                                          <p:attrName>style.visibility</p:attrName>
                                        </p:attrNameLst>
                                      </p:cBhvr>
                                      <p:to>
                                        <p:strVal val="visible"/>
                                      </p:to>
                                    </p:set>
                                    <p:animEffect transition="in" filter="dissolve">
                                      <p:cBhvr>
                                        <p:cTn id="7" dur="500"/>
                                        <p:tgtEl>
                                          <p:spTgt spid="696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9635"/>
                                        </p:tgtEl>
                                        <p:attrNameLst>
                                          <p:attrName>style.visibility</p:attrName>
                                        </p:attrNameLst>
                                      </p:cBhvr>
                                      <p:to>
                                        <p:strVal val="visible"/>
                                      </p:to>
                                    </p:set>
                                    <p:animEffect transition="in" filter="dissolve">
                                      <p:cBhvr>
                                        <p:cTn id="12" dur="500"/>
                                        <p:tgtEl>
                                          <p:spTgt spid="6963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9636"/>
                                        </p:tgtEl>
                                        <p:attrNameLst>
                                          <p:attrName>style.visibility</p:attrName>
                                        </p:attrNameLst>
                                      </p:cBhvr>
                                      <p:to>
                                        <p:strVal val="visible"/>
                                      </p:to>
                                    </p:set>
                                    <p:animEffect transition="in" filter="dissolve">
                                      <p:cBhvr>
                                        <p:cTn id="17" dur="500"/>
                                        <p:tgtEl>
                                          <p:spTgt spid="6963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9637"/>
                                        </p:tgtEl>
                                        <p:attrNameLst>
                                          <p:attrName>style.visibility</p:attrName>
                                        </p:attrNameLst>
                                      </p:cBhvr>
                                      <p:to>
                                        <p:strVal val="visible"/>
                                      </p:to>
                                    </p:set>
                                    <p:animEffect transition="in" filter="dissolve">
                                      <p:cBhvr>
                                        <p:cTn id="22" dur="500"/>
                                        <p:tgtEl>
                                          <p:spTgt spid="6963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9638"/>
                                        </p:tgtEl>
                                        <p:attrNameLst>
                                          <p:attrName>style.visibility</p:attrName>
                                        </p:attrNameLst>
                                      </p:cBhvr>
                                      <p:to>
                                        <p:strVal val="visible"/>
                                      </p:to>
                                    </p:set>
                                    <p:animEffect transition="in" filter="dissolve">
                                      <p:cBhvr>
                                        <p:cTn id="27" dur="500"/>
                                        <p:tgtEl>
                                          <p:spTgt spid="6963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69639"/>
                                        </p:tgtEl>
                                        <p:attrNameLst>
                                          <p:attrName>style.visibility</p:attrName>
                                        </p:attrNameLst>
                                      </p:cBhvr>
                                      <p:to>
                                        <p:strVal val="visible"/>
                                      </p:to>
                                    </p:set>
                                    <p:animEffect transition="in" filter="dissolve">
                                      <p:cBhvr>
                                        <p:cTn id="32" dur="500"/>
                                        <p:tgtEl>
                                          <p:spTgt spid="6963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69640"/>
                                        </p:tgtEl>
                                        <p:attrNameLst>
                                          <p:attrName>style.visibility</p:attrName>
                                        </p:attrNameLst>
                                      </p:cBhvr>
                                      <p:to>
                                        <p:strVal val="visible"/>
                                      </p:to>
                                    </p:set>
                                    <p:animEffect transition="in" filter="dissolve">
                                      <p:cBhvr>
                                        <p:cTn id="37" dur="500"/>
                                        <p:tgtEl>
                                          <p:spTgt spid="6964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69641"/>
                                        </p:tgtEl>
                                        <p:attrNameLst>
                                          <p:attrName>style.visibility</p:attrName>
                                        </p:attrNameLst>
                                      </p:cBhvr>
                                      <p:to>
                                        <p:strVal val="visible"/>
                                      </p:to>
                                    </p:set>
                                    <p:animEffect transition="in" filter="dissolve">
                                      <p:cBhvr>
                                        <p:cTn id="42" dur="500"/>
                                        <p:tgtEl>
                                          <p:spTgt spid="6964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69642"/>
                                        </p:tgtEl>
                                        <p:attrNameLst>
                                          <p:attrName>style.visibility</p:attrName>
                                        </p:attrNameLst>
                                      </p:cBhvr>
                                      <p:to>
                                        <p:strVal val="visible"/>
                                      </p:to>
                                    </p:set>
                                    <p:animEffect transition="in" filter="dissolve">
                                      <p:cBhvr>
                                        <p:cTn id="47" dur="500"/>
                                        <p:tgtEl>
                                          <p:spTgt spid="6964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69643"/>
                                        </p:tgtEl>
                                        <p:attrNameLst>
                                          <p:attrName>style.visibility</p:attrName>
                                        </p:attrNameLst>
                                      </p:cBhvr>
                                      <p:to>
                                        <p:strVal val="visible"/>
                                      </p:to>
                                    </p:set>
                                    <p:animEffect transition="in" filter="dissolve">
                                      <p:cBhvr>
                                        <p:cTn id="52" dur="500"/>
                                        <p:tgtEl>
                                          <p:spTgt spid="6964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nodePh="1">
                                  <p:stCondLst>
                                    <p:cond delay="0"/>
                                  </p:stCondLst>
                                  <p:endCondLst>
                                    <p:cond evt="begin" delay="0">
                                      <p:tn val="55"/>
                                    </p:cond>
                                  </p:endCondLst>
                                  <p:childTnLst>
                                    <p:set>
                                      <p:cBhvr>
                                        <p:cTn id="56" dur="1" fill="hold">
                                          <p:stCondLst>
                                            <p:cond delay="0"/>
                                          </p:stCondLst>
                                        </p:cTn>
                                        <p:tgtEl>
                                          <p:spTgt spid="69634"/>
                                        </p:tgtEl>
                                        <p:attrNameLst>
                                          <p:attrName>style.visibility</p:attrName>
                                        </p:attrNameLst>
                                      </p:cBhvr>
                                      <p:to>
                                        <p:strVal val="visible"/>
                                      </p:to>
                                    </p:set>
                                    <p:animEffect transition="in" filter="dissolve">
                                      <p:cBhvr>
                                        <p:cTn id="57" dur="500"/>
                                        <p:tgtEl>
                                          <p:spTgt spid="69634"/>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nodePh="1">
                                  <p:stCondLst>
                                    <p:cond delay="0"/>
                                  </p:stCondLst>
                                  <p:endCondLst>
                                    <p:cond evt="begin" delay="0">
                                      <p:tn val="60"/>
                                    </p:cond>
                                  </p:endCondLst>
                                  <p:childTnLst>
                                    <p:set>
                                      <p:cBhvr>
                                        <p:cTn id="61" dur="1" fill="hold">
                                          <p:stCondLst>
                                            <p:cond delay="0"/>
                                          </p:stCondLst>
                                        </p:cTn>
                                        <p:tgtEl>
                                          <p:spTgt spid="69645"/>
                                        </p:tgtEl>
                                        <p:attrNameLst>
                                          <p:attrName>style.visibility</p:attrName>
                                        </p:attrNameLst>
                                      </p:cBhvr>
                                      <p:to>
                                        <p:strVal val="visible"/>
                                      </p:to>
                                    </p:set>
                                    <p:animEffect transition="in" filter="dissolve">
                                      <p:cBhvr>
                                        <p:cTn id="62" dur="500"/>
                                        <p:tgtEl>
                                          <p:spTgt spid="6964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nodePh="1">
                                  <p:stCondLst>
                                    <p:cond delay="0"/>
                                  </p:stCondLst>
                                  <p:endCondLst>
                                    <p:cond evt="begin" delay="0">
                                      <p:tn val="65"/>
                                    </p:cond>
                                  </p:endCondLst>
                                  <p:childTnLst>
                                    <p:set>
                                      <p:cBhvr>
                                        <p:cTn id="66" dur="1" fill="hold">
                                          <p:stCondLst>
                                            <p:cond delay="0"/>
                                          </p:stCondLst>
                                        </p:cTn>
                                        <p:tgtEl>
                                          <p:spTgt spid="69646"/>
                                        </p:tgtEl>
                                        <p:attrNameLst>
                                          <p:attrName>style.visibility</p:attrName>
                                        </p:attrNameLst>
                                      </p:cBhvr>
                                      <p:to>
                                        <p:strVal val="visible"/>
                                      </p:to>
                                    </p:set>
                                    <p:animEffect transition="in" filter="dissolve">
                                      <p:cBhvr>
                                        <p:cTn id="67" dur="500"/>
                                        <p:tgtEl>
                                          <p:spTgt spid="6964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nodePh="1">
                                  <p:stCondLst>
                                    <p:cond delay="0"/>
                                  </p:stCondLst>
                                  <p:endCondLst>
                                    <p:cond evt="begin" delay="0">
                                      <p:tn val="70"/>
                                    </p:cond>
                                  </p:endCondLst>
                                  <p:childTnLst>
                                    <p:set>
                                      <p:cBhvr>
                                        <p:cTn id="71" dur="1" fill="hold">
                                          <p:stCondLst>
                                            <p:cond delay="0"/>
                                          </p:stCondLst>
                                        </p:cTn>
                                        <p:tgtEl>
                                          <p:spTgt spid="69647"/>
                                        </p:tgtEl>
                                        <p:attrNameLst>
                                          <p:attrName>style.visibility</p:attrName>
                                        </p:attrNameLst>
                                      </p:cBhvr>
                                      <p:to>
                                        <p:strVal val="visible"/>
                                      </p:to>
                                    </p:set>
                                    <p:animEffect transition="in" filter="dissolve">
                                      <p:cBhvr>
                                        <p:cTn id="72" dur="500"/>
                                        <p:tgtEl>
                                          <p:spTgt spid="6964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nodePh="1">
                                  <p:stCondLst>
                                    <p:cond delay="0"/>
                                  </p:stCondLst>
                                  <p:endCondLst>
                                    <p:cond evt="begin" delay="0">
                                      <p:tn val="75"/>
                                    </p:cond>
                                  </p:endCondLst>
                                  <p:childTnLst>
                                    <p:set>
                                      <p:cBhvr>
                                        <p:cTn id="76" dur="1" fill="hold">
                                          <p:stCondLst>
                                            <p:cond delay="0"/>
                                          </p:stCondLst>
                                        </p:cTn>
                                        <p:tgtEl>
                                          <p:spTgt spid="69648"/>
                                        </p:tgtEl>
                                        <p:attrNameLst>
                                          <p:attrName>style.visibility</p:attrName>
                                        </p:attrNameLst>
                                      </p:cBhvr>
                                      <p:to>
                                        <p:strVal val="visible"/>
                                      </p:to>
                                    </p:set>
                                    <p:animEffect transition="in" filter="dissolve">
                                      <p:cBhvr>
                                        <p:cTn id="77" dur="500"/>
                                        <p:tgtEl>
                                          <p:spTgt spid="69648"/>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nodePh="1">
                                  <p:stCondLst>
                                    <p:cond delay="0"/>
                                  </p:stCondLst>
                                  <p:endCondLst>
                                    <p:cond evt="begin" delay="0">
                                      <p:tn val="80"/>
                                    </p:cond>
                                  </p:endCondLst>
                                  <p:childTnLst>
                                    <p:set>
                                      <p:cBhvr>
                                        <p:cTn id="81" dur="1" fill="hold">
                                          <p:stCondLst>
                                            <p:cond delay="0"/>
                                          </p:stCondLst>
                                        </p:cTn>
                                        <p:tgtEl>
                                          <p:spTgt spid="69649"/>
                                        </p:tgtEl>
                                        <p:attrNameLst>
                                          <p:attrName>style.visibility</p:attrName>
                                        </p:attrNameLst>
                                      </p:cBhvr>
                                      <p:to>
                                        <p:strVal val="visible"/>
                                      </p:to>
                                    </p:set>
                                    <p:animEffect transition="in" filter="dissolve">
                                      <p:cBhvr>
                                        <p:cTn id="82" dur="500"/>
                                        <p:tgtEl>
                                          <p:spTgt spid="69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45" grpId="0"/>
      <p:bldP spid="69634" grpId="0" animBg="1"/>
      <p:bldP spid="69635" grpId="0" animBg="1" autoUpdateAnimBg="0"/>
      <p:bldP spid="69637" grpId="0" autoUpdateAnimBg="0"/>
      <p:bldP spid="69638" grpId="0" autoUpdateAnimBg="0"/>
      <p:bldP spid="69639" grpId="0" autoUpdateAnimBg="0"/>
      <p:bldP spid="69640" grpId="0" autoUpdateAnimBg="0"/>
      <p:bldP spid="69641" grpId="0" autoUpdateAnimBg="0"/>
      <p:bldP spid="69642" grpId="0" autoUpdateAnimBg="0"/>
      <p:bldP spid="69643" grpId="0" autoUpdateAnimBg="0"/>
      <p:bldP spid="69644" grpId="0" animBg="1"/>
      <p:bldP spid="69646" grpId="0" animBg="1"/>
      <p:bldP spid="69647" grpId="0" animBg="1"/>
      <p:bldP spid="69648" grpId="0" animBg="1"/>
      <p:bldP spid="69649" grpId="0" animBg="1"/>
      <p:bldP spid="69636" grpId="0" animBg="1"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70658" name="Freeform 2"/>
          <p:cNvSpPr>
            <a:spLocks/>
          </p:cNvSpPr>
          <p:nvPr/>
        </p:nvSpPr>
        <p:spPr bwMode="auto">
          <a:xfrm>
            <a:off x="1049338" y="4381500"/>
            <a:ext cx="1277937" cy="2062163"/>
          </a:xfrm>
          <a:custGeom>
            <a:avLst/>
            <a:gdLst>
              <a:gd name="T0" fmla="*/ 3219 w 3219"/>
              <a:gd name="T1" fmla="*/ 0 h 5196"/>
              <a:gd name="T2" fmla="*/ 0 w 3219"/>
              <a:gd name="T3" fmla="*/ 5196 h 5196"/>
              <a:gd name="T4" fmla="*/ 1 w 3219"/>
              <a:gd name="T5" fmla="*/ 5196 h 5196"/>
            </a:gdLst>
            <a:ahLst/>
            <a:cxnLst>
              <a:cxn ang="0">
                <a:pos x="T0" y="T1"/>
              </a:cxn>
              <a:cxn ang="0">
                <a:pos x="T2" y="T3"/>
              </a:cxn>
              <a:cxn ang="0">
                <a:pos x="T4" y="T5"/>
              </a:cxn>
            </a:cxnLst>
            <a:rect l="0" t="0" r="r" b="b"/>
            <a:pathLst>
              <a:path w="3219" h="5196">
                <a:moveTo>
                  <a:pt x="3219" y="0"/>
                </a:moveTo>
                <a:lnTo>
                  <a:pt x="0" y="5196"/>
                </a:lnTo>
                <a:lnTo>
                  <a:pt x="1" y="5196"/>
                </a:lnTo>
              </a:path>
            </a:pathLst>
          </a:custGeom>
          <a:noFill/>
          <a:ln w="38100" cmpd="sng">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59" name="Text Box 3"/>
          <p:cNvSpPr txBox="1">
            <a:spLocks noChangeArrowheads="1"/>
          </p:cNvSpPr>
          <p:nvPr/>
        </p:nvSpPr>
        <p:spPr bwMode="auto">
          <a:xfrm rot="-3480146">
            <a:off x="185738" y="5940425"/>
            <a:ext cx="16129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FF00"/>
                </a:solidFill>
                <a:effectLst/>
              </a:rPr>
              <a:t>Normal</a:t>
            </a:r>
          </a:p>
        </p:txBody>
      </p:sp>
      <p:sp>
        <p:nvSpPr>
          <p:cNvPr id="70660" name="Text Box 4"/>
          <p:cNvSpPr txBox="1">
            <a:spLocks noChangeArrowheads="1"/>
          </p:cNvSpPr>
          <p:nvPr/>
        </p:nvSpPr>
        <p:spPr bwMode="auto">
          <a:xfrm>
            <a:off x="1190625" y="5329238"/>
            <a:ext cx="7905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2</a:t>
            </a:r>
            <a:r>
              <a:rPr lang="en-US" sz="2600">
                <a:solidFill>
                  <a:schemeClr val="bg1"/>
                </a:solidFill>
                <a:effectLst/>
              </a:rPr>
              <a:t>’</a:t>
            </a:r>
          </a:p>
        </p:txBody>
      </p:sp>
      <p:sp>
        <p:nvSpPr>
          <p:cNvPr id="70661" name="Text Box 5"/>
          <p:cNvSpPr txBox="1">
            <a:spLocks noChangeArrowheads="1"/>
          </p:cNvSpPr>
          <p:nvPr/>
        </p:nvSpPr>
        <p:spPr bwMode="auto">
          <a:xfrm rot="-6477661">
            <a:off x="482600" y="2354263"/>
            <a:ext cx="17557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 =A1</a:t>
            </a:r>
          </a:p>
        </p:txBody>
      </p:sp>
      <p:sp>
        <p:nvSpPr>
          <p:cNvPr id="70662" name="Text Box 6"/>
          <p:cNvSpPr txBox="1">
            <a:spLocks noChangeArrowheads="1"/>
          </p:cNvSpPr>
          <p:nvPr/>
        </p:nvSpPr>
        <p:spPr bwMode="auto">
          <a:xfrm rot="1797524">
            <a:off x="-63500" y="5033963"/>
            <a:ext cx="14478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FF00"/>
                </a:solidFill>
                <a:effectLst/>
              </a:rPr>
              <a:t>Tangent</a:t>
            </a:r>
          </a:p>
        </p:txBody>
      </p:sp>
      <p:sp>
        <p:nvSpPr>
          <p:cNvPr id="70663" name="Freeform 7"/>
          <p:cNvSpPr>
            <a:spLocks/>
          </p:cNvSpPr>
          <p:nvPr/>
        </p:nvSpPr>
        <p:spPr bwMode="auto">
          <a:xfrm>
            <a:off x="1397000" y="3273425"/>
            <a:ext cx="138113" cy="153988"/>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64" name="Freeform 8"/>
          <p:cNvSpPr>
            <a:spLocks/>
          </p:cNvSpPr>
          <p:nvPr/>
        </p:nvSpPr>
        <p:spPr bwMode="auto">
          <a:xfrm>
            <a:off x="7702550" y="3273425"/>
            <a:ext cx="139700" cy="153988"/>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0665" name="Group 9"/>
          <p:cNvGrpSpPr>
            <a:grpSpLocks/>
          </p:cNvGrpSpPr>
          <p:nvPr/>
        </p:nvGrpSpPr>
        <p:grpSpPr bwMode="auto">
          <a:xfrm>
            <a:off x="4600575" y="492125"/>
            <a:ext cx="1588" cy="5702300"/>
            <a:chOff x="2916" y="310"/>
            <a:chExt cx="1" cy="3592"/>
          </a:xfrm>
        </p:grpSpPr>
        <p:sp>
          <p:nvSpPr>
            <p:cNvPr id="70666" name="Freeform 10"/>
            <p:cNvSpPr>
              <a:spLocks/>
            </p:cNvSpPr>
            <p:nvPr/>
          </p:nvSpPr>
          <p:spPr bwMode="auto">
            <a:xfrm>
              <a:off x="2916" y="1702"/>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67" name="Freeform 11"/>
            <p:cNvSpPr>
              <a:spLocks/>
            </p:cNvSpPr>
            <p:nvPr/>
          </p:nvSpPr>
          <p:spPr bwMode="auto">
            <a:xfrm>
              <a:off x="2916" y="1522"/>
              <a:ext cx="1" cy="90"/>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68" name="Freeform 12"/>
            <p:cNvSpPr>
              <a:spLocks/>
            </p:cNvSpPr>
            <p:nvPr/>
          </p:nvSpPr>
          <p:spPr bwMode="auto">
            <a:xfrm>
              <a:off x="2916" y="984"/>
              <a:ext cx="1" cy="44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69" name="Freeform 13"/>
            <p:cNvSpPr>
              <a:spLocks/>
            </p:cNvSpPr>
            <p:nvPr/>
          </p:nvSpPr>
          <p:spPr bwMode="auto">
            <a:xfrm>
              <a:off x="2916" y="804"/>
              <a:ext cx="1" cy="90"/>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0" name="Freeform 14"/>
            <p:cNvSpPr>
              <a:spLocks/>
            </p:cNvSpPr>
            <p:nvPr/>
          </p:nvSpPr>
          <p:spPr bwMode="auto">
            <a:xfrm>
              <a:off x="2916" y="310"/>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1" name="Freeform 15"/>
            <p:cNvSpPr>
              <a:spLocks/>
            </p:cNvSpPr>
            <p:nvPr/>
          </p:nvSpPr>
          <p:spPr bwMode="auto">
            <a:xfrm>
              <a:off x="2916" y="2106"/>
              <a:ext cx="1" cy="404"/>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2" name="Freeform 16"/>
            <p:cNvSpPr>
              <a:spLocks/>
            </p:cNvSpPr>
            <p:nvPr/>
          </p:nvSpPr>
          <p:spPr bwMode="auto">
            <a:xfrm>
              <a:off x="2916" y="2600"/>
              <a:ext cx="1" cy="90"/>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3" name="Freeform 17"/>
            <p:cNvSpPr>
              <a:spLocks/>
            </p:cNvSpPr>
            <p:nvPr/>
          </p:nvSpPr>
          <p:spPr bwMode="auto">
            <a:xfrm>
              <a:off x="2916" y="2780"/>
              <a:ext cx="1" cy="44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4" name="Freeform 18"/>
            <p:cNvSpPr>
              <a:spLocks/>
            </p:cNvSpPr>
            <p:nvPr/>
          </p:nvSpPr>
          <p:spPr bwMode="auto">
            <a:xfrm>
              <a:off x="2916" y="3319"/>
              <a:ext cx="1" cy="89"/>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5" name="Freeform 19"/>
            <p:cNvSpPr>
              <a:spLocks/>
            </p:cNvSpPr>
            <p:nvPr/>
          </p:nvSpPr>
          <p:spPr bwMode="auto">
            <a:xfrm>
              <a:off x="2916" y="3498"/>
              <a:ext cx="1" cy="404"/>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0676" name="Freeform 20"/>
          <p:cNvSpPr>
            <a:spLocks/>
          </p:cNvSpPr>
          <p:nvPr/>
        </p:nvSpPr>
        <p:spPr bwMode="auto">
          <a:xfrm>
            <a:off x="1858963" y="3311525"/>
            <a:ext cx="65087" cy="65088"/>
          </a:xfrm>
          <a:custGeom>
            <a:avLst/>
            <a:gdLst>
              <a:gd name="T0" fmla="*/ 162 w 163"/>
              <a:gd name="T1" fmla="*/ 81 h 162"/>
              <a:gd name="T2" fmla="*/ 138 w 163"/>
              <a:gd name="T3" fmla="*/ 23 h 162"/>
              <a:gd name="T4" fmla="*/ 80 w 163"/>
              <a:gd name="T5" fmla="*/ 0 h 162"/>
              <a:gd name="T6" fmla="*/ 24 w 163"/>
              <a:gd name="T7" fmla="*/ 23 h 162"/>
              <a:gd name="T8" fmla="*/ 0 w 163"/>
              <a:gd name="T9" fmla="*/ 81 h 162"/>
              <a:gd name="T10" fmla="*/ 24 w 163"/>
              <a:gd name="T11" fmla="*/ 138 h 162"/>
              <a:gd name="T12" fmla="*/ 80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0" y="0"/>
                </a:lnTo>
                <a:lnTo>
                  <a:pt x="24" y="23"/>
                </a:lnTo>
                <a:lnTo>
                  <a:pt x="0" y="81"/>
                </a:lnTo>
                <a:lnTo>
                  <a:pt x="24" y="138"/>
                </a:lnTo>
                <a:lnTo>
                  <a:pt x="80"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7" name="Freeform 21"/>
          <p:cNvSpPr>
            <a:spLocks/>
          </p:cNvSpPr>
          <p:nvPr/>
        </p:nvSpPr>
        <p:spPr bwMode="auto">
          <a:xfrm>
            <a:off x="2400300" y="3311525"/>
            <a:ext cx="65088" cy="65088"/>
          </a:xfrm>
          <a:custGeom>
            <a:avLst/>
            <a:gdLst>
              <a:gd name="T0" fmla="*/ 162 w 163"/>
              <a:gd name="T1" fmla="*/ 81 h 162"/>
              <a:gd name="T2" fmla="*/ 138 w 163"/>
              <a:gd name="T3" fmla="*/ 23 h 162"/>
              <a:gd name="T4" fmla="*/ 81 w 163"/>
              <a:gd name="T5" fmla="*/ 0 h 162"/>
              <a:gd name="T6" fmla="*/ 24 w 163"/>
              <a:gd name="T7" fmla="*/ 23 h 162"/>
              <a:gd name="T8" fmla="*/ 0 w 163"/>
              <a:gd name="T9" fmla="*/ 81 h 162"/>
              <a:gd name="T10" fmla="*/ 24 w 163"/>
              <a:gd name="T11" fmla="*/ 138 h 162"/>
              <a:gd name="T12" fmla="*/ 81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1" y="0"/>
                </a:lnTo>
                <a:lnTo>
                  <a:pt x="24" y="23"/>
                </a:lnTo>
                <a:lnTo>
                  <a:pt x="0" y="81"/>
                </a:lnTo>
                <a:lnTo>
                  <a:pt x="24" y="138"/>
                </a:lnTo>
                <a:lnTo>
                  <a:pt x="81"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8" name="Freeform 22"/>
          <p:cNvSpPr>
            <a:spLocks/>
          </p:cNvSpPr>
          <p:nvPr/>
        </p:nvSpPr>
        <p:spPr bwMode="auto">
          <a:xfrm>
            <a:off x="3132138" y="3311525"/>
            <a:ext cx="63500" cy="65088"/>
          </a:xfrm>
          <a:custGeom>
            <a:avLst/>
            <a:gdLst>
              <a:gd name="T0" fmla="*/ 161 w 162"/>
              <a:gd name="T1" fmla="*/ 81 h 162"/>
              <a:gd name="T2" fmla="*/ 138 w 162"/>
              <a:gd name="T3" fmla="*/ 23 h 162"/>
              <a:gd name="T4" fmla="*/ 81 w 162"/>
              <a:gd name="T5" fmla="*/ 0 h 162"/>
              <a:gd name="T6" fmla="*/ 23 w 162"/>
              <a:gd name="T7" fmla="*/ 23 h 162"/>
              <a:gd name="T8" fmla="*/ 0 w 162"/>
              <a:gd name="T9" fmla="*/ 81 h 162"/>
              <a:gd name="T10" fmla="*/ 23 w 162"/>
              <a:gd name="T11" fmla="*/ 138 h 162"/>
              <a:gd name="T12" fmla="*/ 81 w 162"/>
              <a:gd name="T13" fmla="*/ 162 h 162"/>
              <a:gd name="T14" fmla="*/ 138 w 162"/>
              <a:gd name="T15" fmla="*/ 138 h 162"/>
              <a:gd name="T16" fmla="*/ 161 w 162"/>
              <a:gd name="T17" fmla="*/ 81 h 162"/>
              <a:gd name="T18" fmla="*/ 162 w 162"/>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62">
                <a:moveTo>
                  <a:pt x="161" y="81"/>
                </a:moveTo>
                <a:lnTo>
                  <a:pt x="138" y="23"/>
                </a:lnTo>
                <a:lnTo>
                  <a:pt x="81" y="0"/>
                </a:lnTo>
                <a:lnTo>
                  <a:pt x="23" y="23"/>
                </a:lnTo>
                <a:lnTo>
                  <a:pt x="0" y="81"/>
                </a:lnTo>
                <a:lnTo>
                  <a:pt x="23" y="138"/>
                </a:lnTo>
                <a:lnTo>
                  <a:pt x="81" y="162"/>
                </a:lnTo>
                <a:lnTo>
                  <a:pt x="138" y="138"/>
                </a:lnTo>
                <a:lnTo>
                  <a:pt x="161" y="81"/>
                </a:lnTo>
                <a:lnTo>
                  <a:pt x="162"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79" name="Freeform 23"/>
          <p:cNvSpPr>
            <a:spLocks/>
          </p:cNvSpPr>
          <p:nvPr/>
        </p:nvSpPr>
        <p:spPr bwMode="auto">
          <a:xfrm>
            <a:off x="3862388" y="3311525"/>
            <a:ext cx="65087" cy="65088"/>
          </a:xfrm>
          <a:custGeom>
            <a:avLst/>
            <a:gdLst>
              <a:gd name="T0" fmla="*/ 162 w 163"/>
              <a:gd name="T1" fmla="*/ 81 h 162"/>
              <a:gd name="T2" fmla="*/ 138 w 163"/>
              <a:gd name="T3" fmla="*/ 23 h 162"/>
              <a:gd name="T4" fmla="*/ 81 w 163"/>
              <a:gd name="T5" fmla="*/ 0 h 162"/>
              <a:gd name="T6" fmla="*/ 24 w 163"/>
              <a:gd name="T7" fmla="*/ 23 h 162"/>
              <a:gd name="T8" fmla="*/ 0 w 163"/>
              <a:gd name="T9" fmla="*/ 81 h 162"/>
              <a:gd name="T10" fmla="*/ 24 w 163"/>
              <a:gd name="T11" fmla="*/ 138 h 162"/>
              <a:gd name="T12" fmla="*/ 81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1" y="0"/>
                </a:lnTo>
                <a:lnTo>
                  <a:pt x="24" y="23"/>
                </a:lnTo>
                <a:lnTo>
                  <a:pt x="0" y="81"/>
                </a:lnTo>
                <a:lnTo>
                  <a:pt x="24" y="138"/>
                </a:lnTo>
                <a:lnTo>
                  <a:pt x="81"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0" name="Freeform 24"/>
          <p:cNvSpPr>
            <a:spLocks/>
          </p:cNvSpPr>
          <p:nvPr/>
        </p:nvSpPr>
        <p:spPr bwMode="auto">
          <a:xfrm>
            <a:off x="927100" y="1720850"/>
            <a:ext cx="68263" cy="323850"/>
          </a:xfrm>
          <a:custGeom>
            <a:avLst/>
            <a:gdLst>
              <a:gd name="T0" fmla="*/ 175 w 175"/>
              <a:gd name="T1" fmla="*/ 0 h 816"/>
              <a:gd name="T2" fmla="*/ 0 w 175"/>
              <a:gd name="T3" fmla="*/ 816 h 816"/>
              <a:gd name="T4" fmla="*/ 1 w 175"/>
              <a:gd name="T5" fmla="*/ 816 h 816"/>
            </a:gdLst>
            <a:ahLst/>
            <a:cxnLst>
              <a:cxn ang="0">
                <a:pos x="T0" y="T1"/>
              </a:cxn>
              <a:cxn ang="0">
                <a:pos x="T2" y="T3"/>
              </a:cxn>
              <a:cxn ang="0">
                <a:pos x="T4" y="T5"/>
              </a:cxn>
            </a:cxnLst>
            <a:rect l="0" t="0" r="r" b="b"/>
            <a:pathLst>
              <a:path w="175" h="816">
                <a:moveTo>
                  <a:pt x="175" y="0"/>
                </a:moveTo>
                <a:lnTo>
                  <a:pt x="0" y="816"/>
                </a:lnTo>
                <a:lnTo>
                  <a:pt x="1" y="81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1" name="Freeform 25"/>
          <p:cNvSpPr>
            <a:spLocks/>
          </p:cNvSpPr>
          <p:nvPr/>
        </p:nvSpPr>
        <p:spPr bwMode="auto">
          <a:xfrm>
            <a:off x="792163" y="1806575"/>
            <a:ext cx="352425" cy="107950"/>
          </a:xfrm>
          <a:custGeom>
            <a:avLst/>
            <a:gdLst>
              <a:gd name="T0" fmla="*/ 889 w 889"/>
              <a:gd name="T1" fmla="*/ 0 h 272"/>
              <a:gd name="T2" fmla="*/ 0 w 889"/>
              <a:gd name="T3" fmla="*/ 272 h 272"/>
              <a:gd name="T4" fmla="*/ 1 w 889"/>
              <a:gd name="T5" fmla="*/ 272 h 272"/>
            </a:gdLst>
            <a:ahLst/>
            <a:cxnLst>
              <a:cxn ang="0">
                <a:pos x="T0" y="T1"/>
              </a:cxn>
              <a:cxn ang="0">
                <a:pos x="T2" y="T3"/>
              </a:cxn>
              <a:cxn ang="0">
                <a:pos x="T4" y="T5"/>
              </a:cxn>
            </a:cxnLst>
            <a:rect l="0" t="0" r="r" b="b"/>
            <a:pathLst>
              <a:path w="889" h="272">
                <a:moveTo>
                  <a:pt x="889" y="0"/>
                </a:moveTo>
                <a:lnTo>
                  <a:pt x="0" y="272"/>
                </a:lnTo>
                <a:lnTo>
                  <a:pt x="1" y="2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2" name="Freeform 26"/>
          <p:cNvSpPr>
            <a:spLocks/>
          </p:cNvSpPr>
          <p:nvPr/>
        </p:nvSpPr>
        <p:spPr bwMode="auto">
          <a:xfrm>
            <a:off x="1535113" y="1243013"/>
            <a:ext cx="352425" cy="49212"/>
          </a:xfrm>
          <a:custGeom>
            <a:avLst/>
            <a:gdLst>
              <a:gd name="T0" fmla="*/ 890 w 890"/>
              <a:gd name="T1" fmla="*/ 125 h 125"/>
              <a:gd name="T2" fmla="*/ 0 w 890"/>
              <a:gd name="T3" fmla="*/ 0 h 125"/>
              <a:gd name="T4" fmla="*/ 1 w 890"/>
              <a:gd name="T5" fmla="*/ 0 h 125"/>
            </a:gdLst>
            <a:ahLst/>
            <a:cxnLst>
              <a:cxn ang="0">
                <a:pos x="T0" y="T1"/>
              </a:cxn>
              <a:cxn ang="0">
                <a:pos x="T2" y="T3"/>
              </a:cxn>
              <a:cxn ang="0">
                <a:pos x="T4" y="T5"/>
              </a:cxn>
            </a:cxnLst>
            <a:rect l="0" t="0" r="r" b="b"/>
            <a:pathLst>
              <a:path w="890" h="125">
                <a:moveTo>
                  <a:pt x="890" y="125"/>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3" name="Freeform 27"/>
          <p:cNvSpPr>
            <a:spLocks/>
          </p:cNvSpPr>
          <p:nvPr/>
        </p:nvSpPr>
        <p:spPr bwMode="auto">
          <a:xfrm>
            <a:off x="1633538" y="1117600"/>
            <a:ext cx="107950" cy="320675"/>
          </a:xfrm>
          <a:custGeom>
            <a:avLst/>
            <a:gdLst>
              <a:gd name="T0" fmla="*/ 274 w 274"/>
              <a:gd name="T1" fmla="*/ 0 h 811"/>
              <a:gd name="T2" fmla="*/ 0 w 274"/>
              <a:gd name="T3" fmla="*/ 811 h 811"/>
              <a:gd name="T4" fmla="*/ 1 w 274"/>
              <a:gd name="T5" fmla="*/ 811 h 811"/>
            </a:gdLst>
            <a:ahLst/>
            <a:cxnLst>
              <a:cxn ang="0">
                <a:pos x="T0" y="T1"/>
              </a:cxn>
              <a:cxn ang="0">
                <a:pos x="T2" y="T3"/>
              </a:cxn>
              <a:cxn ang="0">
                <a:pos x="T4" y="T5"/>
              </a:cxn>
            </a:cxnLst>
            <a:rect l="0" t="0" r="r" b="b"/>
            <a:pathLst>
              <a:path w="274" h="811">
                <a:moveTo>
                  <a:pt x="274" y="0"/>
                </a:moveTo>
                <a:lnTo>
                  <a:pt x="0" y="811"/>
                </a:lnTo>
                <a:lnTo>
                  <a:pt x="1" y="81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4" name="Freeform 28"/>
          <p:cNvSpPr>
            <a:spLocks/>
          </p:cNvSpPr>
          <p:nvPr/>
        </p:nvSpPr>
        <p:spPr bwMode="auto">
          <a:xfrm>
            <a:off x="2532063" y="735013"/>
            <a:ext cx="322262" cy="163512"/>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5" name="Freeform 29"/>
          <p:cNvSpPr>
            <a:spLocks/>
          </p:cNvSpPr>
          <p:nvPr/>
        </p:nvSpPr>
        <p:spPr bwMode="auto">
          <a:xfrm>
            <a:off x="2590800" y="661988"/>
            <a:ext cx="152400" cy="311150"/>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6" name="Freeform 30"/>
          <p:cNvSpPr>
            <a:spLocks/>
          </p:cNvSpPr>
          <p:nvPr/>
        </p:nvSpPr>
        <p:spPr bwMode="auto">
          <a:xfrm>
            <a:off x="3543300" y="458788"/>
            <a:ext cx="249238" cy="204787"/>
          </a:xfrm>
          <a:custGeom>
            <a:avLst/>
            <a:gdLst>
              <a:gd name="T0" fmla="*/ 628 w 628"/>
              <a:gd name="T1" fmla="*/ 514 h 514"/>
              <a:gd name="T2" fmla="*/ 0 w 628"/>
              <a:gd name="T3" fmla="*/ 0 h 514"/>
              <a:gd name="T4" fmla="*/ 1 w 628"/>
              <a:gd name="T5" fmla="*/ 0 h 514"/>
            </a:gdLst>
            <a:ahLst/>
            <a:cxnLst>
              <a:cxn ang="0">
                <a:pos x="T0" y="T1"/>
              </a:cxn>
              <a:cxn ang="0">
                <a:pos x="T2" y="T3"/>
              </a:cxn>
              <a:cxn ang="0">
                <a:pos x="T4" y="T5"/>
              </a:cxn>
            </a:cxnLst>
            <a:rect l="0" t="0" r="r" b="b"/>
            <a:pathLst>
              <a:path w="628" h="514">
                <a:moveTo>
                  <a:pt x="628" y="514"/>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7" name="Freeform 31"/>
          <p:cNvSpPr>
            <a:spLocks/>
          </p:cNvSpPr>
          <p:nvPr/>
        </p:nvSpPr>
        <p:spPr bwMode="auto">
          <a:xfrm>
            <a:off x="3554413" y="409575"/>
            <a:ext cx="192087" cy="290513"/>
          </a:xfrm>
          <a:custGeom>
            <a:avLst/>
            <a:gdLst>
              <a:gd name="T0" fmla="*/ 487 w 487"/>
              <a:gd name="T1" fmla="*/ 0 h 730"/>
              <a:gd name="T2" fmla="*/ 0 w 487"/>
              <a:gd name="T3" fmla="*/ 730 h 730"/>
              <a:gd name="T4" fmla="*/ 1 w 487"/>
              <a:gd name="T5" fmla="*/ 730 h 730"/>
            </a:gdLst>
            <a:ahLst/>
            <a:cxnLst>
              <a:cxn ang="0">
                <a:pos x="T0" y="T1"/>
              </a:cxn>
              <a:cxn ang="0">
                <a:pos x="T2" y="T3"/>
              </a:cxn>
              <a:cxn ang="0">
                <a:pos x="T4" y="T5"/>
              </a:cxn>
            </a:cxnLst>
            <a:rect l="0" t="0" r="r" b="b"/>
            <a:pathLst>
              <a:path w="487" h="730">
                <a:moveTo>
                  <a:pt x="487" y="0"/>
                </a:moveTo>
                <a:lnTo>
                  <a:pt x="0" y="730"/>
                </a:lnTo>
                <a:lnTo>
                  <a:pt x="1" y="73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8" name="Freeform 32"/>
          <p:cNvSpPr>
            <a:spLocks/>
          </p:cNvSpPr>
          <p:nvPr/>
        </p:nvSpPr>
        <p:spPr bwMode="auto">
          <a:xfrm>
            <a:off x="8056563" y="1806575"/>
            <a:ext cx="352425" cy="107950"/>
          </a:xfrm>
          <a:custGeom>
            <a:avLst/>
            <a:gdLst>
              <a:gd name="T0" fmla="*/ 889 w 889"/>
              <a:gd name="T1" fmla="*/ 272 h 272"/>
              <a:gd name="T2" fmla="*/ 0 w 889"/>
              <a:gd name="T3" fmla="*/ 0 h 272"/>
              <a:gd name="T4" fmla="*/ 1 w 889"/>
              <a:gd name="T5" fmla="*/ 0 h 272"/>
            </a:gdLst>
            <a:ahLst/>
            <a:cxnLst>
              <a:cxn ang="0">
                <a:pos x="T0" y="T1"/>
              </a:cxn>
              <a:cxn ang="0">
                <a:pos x="T2" y="T3"/>
              </a:cxn>
              <a:cxn ang="0">
                <a:pos x="T4" y="T5"/>
              </a:cxn>
            </a:cxnLst>
            <a:rect l="0" t="0" r="r" b="b"/>
            <a:pathLst>
              <a:path w="889" h="272">
                <a:moveTo>
                  <a:pt x="889" y="27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89" name="Freeform 33"/>
          <p:cNvSpPr>
            <a:spLocks/>
          </p:cNvSpPr>
          <p:nvPr/>
        </p:nvSpPr>
        <p:spPr bwMode="auto">
          <a:xfrm>
            <a:off x="8205788" y="1720850"/>
            <a:ext cx="68262" cy="323850"/>
          </a:xfrm>
          <a:custGeom>
            <a:avLst/>
            <a:gdLst>
              <a:gd name="T0" fmla="*/ 174 w 174"/>
              <a:gd name="T1" fmla="*/ 816 h 816"/>
              <a:gd name="T2" fmla="*/ 0 w 174"/>
              <a:gd name="T3" fmla="*/ 0 h 816"/>
              <a:gd name="T4" fmla="*/ 1 w 174"/>
              <a:gd name="T5" fmla="*/ 0 h 816"/>
            </a:gdLst>
            <a:ahLst/>
            <a:cxnLst>
              <a:cxn ang="0">
                <a:pos x="T0" y="T1"/>
              </a:cxn>
              <a:cxn ang="0">
                <a:pos x="T2" y="T3"/>
              </a:cxn>
              <a:cxn ang="0">
                <a:pos x="T4" y="T5"/>
              </a:cxn>
            </a:cxnLst>
            <a:rect l="0" t="0" r="r" b="b"/>
            <a:pathLst>
              <a:path w="174" h="816">
                <a:moveTo>
                  <a:pt x="174" y="816"/>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0" name="Freeform 34"/>
          <p:cNvSpPr>
            <a:spLocks/>
          </p:cNvSpPr>
          <p:nvPr/>
        </p:nvSpPr>
        <p:spPr bwMode="auto">
          <a:xfrm>
            <a:off x="7312025" y="1243013"/>
            <a:ext cx="354013" cy="49212"/>
          </a:xfrm>
          <a:custGeom>
            <a:avLst/>
            <a:gdLst>
              <a:gd name="T0" fmla="*/ 892 w 892"/>
              <a:gd name="T1" fmla="*/ 0 h 125"/>
              <a:gd name="T2" fmla="*/ 0 w 892"/>
              <a:gd name="T3" fmla="*/ 125 h 125"/>
              <a:gd name="T4" fmla="*/ 2 w 892"/>
              <a:gd name="T5" fmla="*/ 125 h 125"/>
            </a:gdLst>
            <a:ahLst/>
            <a:cxnLst>
              <a:cxn ang="0">
                <a:pos x="T0" y="T1"/>
              </a:cxn>
              <a:cxn ang="0">
                <a:pos x="T2" y="T3"/>
              </a:cxn>
              <a:cxn ang="0">
                <a:pos x="T4" y="T5"/>
              </a:cxn>
            </a:cxnLst>
            <a:rect l="0" t="0" r="r" b="b"/>
            <a:pathLst>
              <a:path w="892" h="125">
                <a:moveTo>
                  <a:pt x="892" y="0"/>
                </a:moveTo>
                <a:lnTo>
                  <a:pt x="0" y="125"/>
                </a:lnTo>
                <a:lnTo>
                  <a:pt x="2" y="12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1" name="Freeform 35"/>
          <p:cNvSpPr>
            <a:spLocks/>
          </p:cNvSpPr>
          <p:nvPr/>
        </p:nvSpPr>
        <p:spPr bwMode="auto">
          <a:xfrm>
            <a:off x="7458075" y="1117600"/>
            <a:ext cx="109538" cy="320675"/>
          </a:xfrm>
          <a:custGeom>
            <a:avLst/>
            <a:gdLst>
              <a:gd name="T0" fmla="*/ 273 w 273"/>
              <a:gd name="T1" fmla="*/ 811 h 811"/>
              <a:gd name="T2" fmla="*/ 0 w 273"/>
              <a:gd name="T3" fmla="*/ 0 h 811"/>
              <a:gd name="T4" fmla="*/ 1 w 273"/>
              <a:gd name="T5" fmla="*/ 0 h 811"/>
            </a:gdLst>
            <a:ahLst/>
            <a:cxnLst>
              <a:cxn ang="0">
                <a:pos x="T0" y="T1"/>
              </a:cxn>
              <a:cxn ang="0">
                <a:pos x="T2" y="T3"/>
              </a:cxn>
              <a:cxn ang="0">
                <a:pos x="T4" y="T5"/>
              </a:cxn>
            </a:cxnLst>
            <a:rect l="0" t="0" r="r" b="b"/>
            <a:pathLst>
              <a:path w="273" h="811">
                <a:moveTo>
                  <a:pt x="273" y="811"/>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2" name="Freeform 36"/>
          <p:cNvSpPr>
            <a:spLocks/>
          </p:cNvSpPr>
          <p:nvPr/>
        </p:nvSpPr>
        <p:spPr bwMode="auto">
          <a:xfrm>
            <a:off x="5407025" y="477838"/>
            <a:ext cx="249238" cy="204787"/>
          </a:xfrm>
          <a:custGeom>
            <a:avLst/>
            <a:gdLst>
              <a:gd name="T0" fmla="*/ 628 w 628"/>
              <a:gd name="T1" fmla="*/ 0 h 514"/>
              <a:gd name="T2" fmla="*/ 0 w 628"/>
              <a:gd name="T3" fmla="*/ 514 h 514"/>
              <a:gd name="T4" fmla="*/ 1 w 628"/>
              <a:gd name="T5" fmla="*/ 514 h 514"/>
            </a:gdLst>
            <a:ahLst/>
            <a:cxnLst>
              <a:cxn ang="0">
                <a:pos x="T0" y="T1"/>
              </a:cxn>
              <a:cxn ang="0">
                <a:pos x="T2" y="T3"/>
              </a:cxn>
              <a:cxn ang="0">
                <a:pos x="T4" y="T5"/>
              </a:cxn>
            </a:cxnLst>
            <a:rect l="0" t="0" r="r" b="b"/>
            <a:pathLst>
              <a:path w="628" h="514">
                <a:moveTo>
                  <a:pt x="628" y="0"/>
                </a:moveTo>
                <a:lnTo>
                  <a:pt x="0" y="514"/>
                </a:lnTo>
                <a:lnTo>
                  <a:pt x="1" y="51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3" name="Freeform 37"/>
          <p:cNvSpPr>
            <a:spLocks/>
          </p:cNvSpPr>
          <p:nvPr/>
        </p:nvSpPr>
        <p:spPr bwMode="auto">
          <a:xfrm>
            <a:off x="5453063" y="428625"/>
            <a:ext cx="193675" cy="290513"/>
          </a:xfrm>
          <a:custGeom>
            <a:avLst/>
            <a:gdLst>
              <a:gd name="T0" fmla="*/ 487 w 487"/>
              <a:gd name="T1" fmla="*/ 730 h 730"/>
              <a:gd name="T2" fmla="*/ 0 w 487"/>
              <a:gd name="T3" fmla="*/ 0 h 730"/>
              <a:gd name="T4" fmla="*/ 1 w 487"/>
              <a:gd name="T5" fmla="*/ 0 h 730"/>
            </a:gdLst>
            <a:ahLst/>
            <a:cxnLst>
              <a:cxn ang="0">
                <a:pos x="T0" y="T1"/>
              </a:cxn>
              <a:cxn ang="0">
                <a:pos x="T2" y="T3"/>
              </a:cxn>
              <a:cxn ang="0">
                <a:pos x="T4" y="T5"/>
              </a:cxn>
            </a:cxnLst>
            <a:rect l="0" t="0" r="r" b="b"/>
            <a:pathLst>
              <a:path w="487" h="730">
                <a:moveTo>
                  <a:pt x="487" y="73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4" name="Freeform 38"/>
          <p:cNvSpPr>
            <a:spLocks/>
          </p:cNvSpPr>
          <p:nvPr/>
        </p:nvSpPr>
        <p:spPr bwMode="auto">
          <a:xfrm>
            <a:off x="6345238" y="735013"/>
            <a:ext cx="322262" cy="163512"/>
          </a:xfrm>
          <a:custGeom>
            <a:avLst/>
            <a:gdLst>
              <a:gd name="T0" fmla="*/ 813 w 813"/>
              <a:gd name="T1" fmla="*/ 0 h 412"/>
              <a:gd name="T2" fmla="*/ 0 w 813"/>
              <a:gd name="T3" fmla="*/ 412 h 412"/>
              <a:gd name="T4" fmla="*/ 1 w 813"/>
              <a:gd name="T5" fmla="*/ 412 h 412"/>
            </a:gdLst>
            <a:ahLst/>
            <a:cxnLst>
              <a:cxn ang="0">
                <a:pos x="T0" y="T1"/>
              </a:cxn>
              <a:cxn ang="0">
                <a:pos x="T2" y="T3"/>
              </a:cxn>
              <a:cxn ang="0">
                <a:pos x="T4" y="T5"/>
              </a:cxn>
            </a:cxnLst>
            <a:rect l="0" t="0" r="r" b="b"/>
            <a:pathLst>
              <a:path w="813" h="412">
                <a:moveTo>
                  <a:pt x="813" y="0"/>
                </a:moveTo>
                <a:lnTo>
                  <a:pt x="0" y="412"/>
                </a:lnTo>
                <a:lnTo>
                  <a:pt x="1" y="41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5" name="Freeform 39"/>
          <p:cNvSpPr>
            <a:spLocks/>
          </p:cNvSpPr>
          <p:nvPr/>
        </p:nvSpPr>
        <p:spPr bwMode="auto">
          <a:xfrm>
            <a:off x="6456363" y="661988"/>
            <a:ext cx="153987" cy="311150"/>
          </a:xfrm>
          <a:custGeom>
            <a:avLst/>
            <a:gdLst>
              <a:gd name="T0" fmla="*/ 387 w 387"/>
              <a:gd name="T1" fmla="*/ 786 h 786"/>
              <a:gd name="T2" fmla="*/ 0 w 387"/>
              <a:gd name="T3" fmla="*/ 0 h 786"/>
              <a:gd name="T4" fmla="*/ 1 w 387"/>
              <a:gd name="T5" fmla="*/ 0 h 786"/>
            </a:gdLst>
            <a:ahLst/>
            <a:cxnLst>
              <a:cxn ang="0">
                <a:pos x="T0" y="T1"/>
              </a:cxn>
              <a:cxn ang="0">
                <a:pos x="T2" y="T3"/>
              </a:cxn>
              <a:cxn ang="0">
                <a:pos x="T4" y="T5"/>
              </a:cxn>
            </a:cxnLst>
            <a:rect l="0" t="0" r="r" b="b"/>
            <a:pathLst>
              <a:path w="387" h="786">
                <a:moveTo>
                  <a:pt x="387" y="786"/>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6" name="Freeform 40"/>
          <p:cNvSpPr>
            <a:spLocks/>
          </p:cNvSpPr>
          <p:nvPr/>
        </p:nvSpPr>
        <p:spPr bwMode="auto">
          <a:xfrm>
            <a:off x="792163" y="4773613"/>
            <a:ext cx="352425" cy="106362"/>
          </a:xfrm>
          <a:custGeom>
            <a:avLst/>
            <a:gdLst>
              <a:gd name="T0" fmla="*/ 0 w 890"/>
              <a:gd name="T1" fmla="*/ 0 h 272"/>
              <a:gd name="T2" fmla="*/ 889 w 890"/>
              <a:gd name="T3" fmla="*/ 272 h 272"/>
              <a:gd name="T4" fmla="*/ 890 w 890"/>
              <a:gd name="T5" fmla="*/ 272 h 272"/>
            </a:gdLst>
            <a:ahLst/>
            <a:cxnLst>
              <a:cxn ang="0">
                <a:pos x="T0" y="T1"/>
              </a:cxn>
              <a:cxn ang="0">
                <a:pos x="T2" y="T3"/>
              </a:cxn>
              <a:cxn ang="0">
                <a:pos x="T4" y="T5"/>
              </a:cxn>
            </a:cxnLst>
            <a:rect l="0" t="0" r="r" b="b"/>
            <a:pathLst>
              <a:path w="890" h="272">
                <a:moveTo>
                  <a:pt x="0" y="0"/>
                </a:moveTo>
                <a:lnTo>
                  <a:pt x="889" y="272"/>
                </a:lnTo>
                <a:lnTo>
                  <a:pt x="890" y="2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7" name="Freeform 41"/>
          <p:cNvSpPr>
            <a:spLocks/>
          </p:cNvSpPr>
          <p:nvPr/>
        </p:nvSpPr>
        <p:spPr bwMode="auto">
          <a:xfrm>
            <a:off x="927100" y="4641850"/>
            <a:ext cx="68263" cy="325438"/>
          </a:xfrm>
          <a:custGeom>
            <a:avLst/>
            <a:gdLst>
              <a:gd name="T0" fmla="*/ 0 w 176"/>
              <a:gd name="T1" fmla="*/ 0 h 816"/>
              <a:gd name="T2" fmla="*/ 175 w 176"/>
              <a:gd name="T3" fmla="*/ 816 h 816"/>
              <a:gd name="T4" fmla="*/ 176 w 176"/>
              <a:gd name="T5" fmla="*/ 816 h 816"/>
            </a:gdLst>
            <a:ahLst/>
            <a:cxnLst>
              <a:cxn ang="0">
                <a:pos x="T0" y="T1"/>
              </a:cxn>
              <a:cxn ang="0">
                <a:pos x="T2" y="T3"/>
              </a:cxn>
              <a:cxn ang="0">
                <a:pos x="T4" y="T5"/>
              </a:cxn>
            </a:cxnLst>
            <a:rect l="0" t="0" r="r" b="b"/>
            <a:pathLst>
              <a:path w="176" h="816">
                <a:moveTo>
                  <a:pt x="0" y="0"/>
                </a:moveTo>
                <a:lnTo>
                  <a:pt x="175" y="816"/>
                </a:lnTo>
                <a:lnTo>
                  <a:pt x="176" y="81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8" name="Freeform 42"/>
          <p:cNvSpPr>
            <a:spLocks/>
          </p:cNvSpPr>
          <p:nvPr/>
        </p:nvSpPr>
        <p:spPr bwMode="auto">
          <a:xfrm>
            <a:off x="1535113" y="5394325"/>
            <a:ext cx="354012" cy="50800"/>
          </a:xfrm>
          <a:custGeom>
            <a:avLst/>
            <a:gdLst>
              <a:gd name="T0" fmla="*/ 0 w 891"/>
              <a:gd name="T1" fmla="*/ 126 h 126"/>
              <a:gd name="T2" fmla="*/ 890 w 891"/>
              <a:gd name="T3" fmla="*/ 0 h 126"/>
              <a:gd name="T4" fmla="*/ 891 w 891"/>
              <a:gd name="T5" fmla="*/ 0 h 126"/>
            </a:gdLst>
            <a:ahLst/>
            <a:cxnLst>
              <a:cxn ang="0">
                <a:pos x="T0" y="T1"/>
              </a:cxn>
              <a:cxn ang="0">
                <a:pos x="T2" y="T3"/>
              </a:cxn>
              <a:cxn ang="0">
                <a:pos x="T4" y="T5"/>
              </a:cxn>
            </a:cxnLst>
            <a:rect l="0" t="0" r="r" b="b"/>
            <a:pathLst>
              <a:path w="891" h="126">
                <a:moveTo>
                  <a:pt x="0" y="126"/>
                </a:moveTo>
                <a:lnTo>
                  <a:pt x="890" y="0"/>
                </a:lnTo>
                <a:lnTo>
                  <a:pt x="89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699" name="Freeform 43"/>
          <p:cNvSpPr>
            <a:spLocks/>
          </p:cNvSpPr>
          <p:nvPr/>
        </p:nvSpPr>
        <p:spPr bwMode="auto">
          <a:xfrm>
            <a:off x="1633538" y="5248275"/>
            <a:ext cx="107950" cy="322263"/>
          </a:xfrm>
          <a:custGeom>
            <a:avLst/>
            <a:gdLst>
              <a:gd name="T0" fmla="*/ 0 w 275"/>
              <a:gd name="T1" fmla="*/ 0 h 811"/>
              <a:gd name="T2" fmla="*/ 274 w 275"/>
              <a:gd name="T3" fmla="*/ 811 h 811"/>
              <a:gd name="T4" fmla="*/ 275 w 275"/>
              <a:gd name="T5" fmla="*/ 811 h 811"/>
            </a:gdLst>
            <a:ahLst/>
            <a:cxnLst>
              <a:cxn ang="0">
                <a:pos x="T0" y="T1"/>
              </a:cxn>
              <a:cxn ang="0">
                <a:pos x="T2" y="T3"/>
              </a:cxn>
              <a:cxn ang="0">
                <a:pos x="T4" y="T5"/>
              </a:cxn>
            </a:cxnLst>
            <a:rect l="0" t="0" r="r" b="b"/>
            <a:pathLst>
              <a:path w="275" h="811">
                <a:moveTo>
                  <a:pt x="0" y="0"/>
                </a:moveTo>
                <a:lnTo>
                  <a:pt x="274" y="811"/>
                </a:lnTo>
                <a:lnTo>
                  <a:pt x="275" y="81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0" name="Freeform 44"/>
          <p:cNvSpPr>
            <a:spLocks/>
          </p:cNvSpPr>
          <p:nvPr/>
        </p:nvSpPr>
        <p:spPr bwMode="auto">
          <a:xfrm>
            <a:off x="3543300" y="6005513"/>
            <a:ext cx="250825" cy="203200"/>
          </a:xfrm>
          <a:custGeom>
            <a:avLst/>
            <a:gdLst>
              <a:gd name="T0" fmla="*/ 0 w 629"/>
              <a:gd name="T1" fmla="*/ 514 h 514"/>
              <a:gd name="T2" fmla="*/ 628 w 629"/>
              <a:gd name="T3" fmla="*/ 0 h 514"/>
              <a:gd name="T4" fmla="*/ 629 w 629"/>
              <a:gd name="T5" fmla="*/ 0 h 514"/>
            </a:gdLst>
            <a:ahLst/>
            <a:cxnLst>
              <a:cxn ang="0">
                <a:pos x="T0" y="T1"/>
              </a:cxn>
              <a:cxn ang="0">
                <a:pos x="T2" y="T3"/>
              </a:cxn>
              <a:cxn ang="0">
                <a:pos x="T4" y="T5"/>
              </a:cxn>
            </a:cxnLst>
            <a:rect l="0" t="0" r="r" b="b"/>
            <a:pathLst>
              <a:path w="629" h="514">
                <a:moveTo>
                  <a:pt x="0" y="514"/>
                </a:moveTo>
                <a:lnTo>
                  <a:pt x="628" y="0"/>
                </a:lnTo>
                <a:lnTo>
                  <a:pt x="629"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1" name="Freeform 45"/>
          <p:cNvSpPr>
            <a:spLocks/>
          </p:cNvSpPr>
          <p:nvPr/>
        </p:nvSpPr>
        <p:spPr bwMode="auto">
          <a:xfrm>
            <a:off x="3554413" y="5969000"/>
            <a:ext cx="193675" cy="288925"/>
          </a:xfrm>
          <a:custGeom>
            <a:avLst/>
            <a:gdLst>
              <a:gd name="T0" fmla="*/ 0 w 488"/>
              <a:gd name="T1" fmla="*/ 0 h 731"/>
              <a:gd name="T2" fmla="*/ 487 w 488"/>
              <a:gd name="T3" fmla="*/ 731 h 731"/>
              <a:gd name="T4" fmla="*/ 488 w 488"/>
              <a:gd name="T5" fmla="*/ 731 h 731"/>
            </a:gdLst>
            <a:ahLst/>
            <a:cxnLst>
              <a:cxn ang="0">
                <a:pos x="T0" y="T1"/>
              </a:cxn>
              <a:cxn ang="0">
                <a:pos x="T2" y="T3"/>
              </a:cxn>
              <a:cxn ang="0">
                <a:pos x="T4" y="T5"/>
              </a:cxn>
            </a:cxnLst>
            <a:rect l="0" t="0" r="r" b="b"/>
            <a:pathLst>
              <a:path w="488" h="731">
                <a:moveTo>
                  <a:pt x="0" y="0"/>
                </a:moveTo>
                <a:lnTo>
                  <a:pt x="487" y="731"/>
                </a:lnTo>
                <a:lnTo>
                  <a:pt x="488" y="73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2" name="Freeform 46"/>
          <p:cNvSpPr>
            <a:spLocks/>
          </p:cNvSpPr>
          <p:nvPr/>
        </p:nvSpPr>
        <p:spPr bwMode="auto">
          <a:xfrm>
            <a:off x="2532063" y="5789613"/>
            <a:ext cx="323850" cy="163512"/>
          </a:xfrm>
          <a:custGeom>
            <a:avLst/>
            <a:gdLst>
              <a:gd name="T0" fmla="*/ 0 w 813"/>
              <a:gd name="T1" fmla="*/ 412 h 412"/>
              <a:gd name="T2" fmla="*/ 812 w 813"/>
              <a:gd name="T3" fmla="*/ 0 h 412"/>
              <a:gd name="T4" fmla="*/ 813 w 813"/>
              <a:gd name="T5" fmla="*/ 0 h 412"/>
            </a:gdLst>
            <a:ahLst/>
            <a:cxnLst>
              <a:cxn ang="0">
                <a:pos x="T0" y="T1"/>
              </a:cxn>
              <a:cxn ang="0">
                <a:pos x="T2" y="T3"/>
              </a:cxn>
              <a:cxn ang="0">
                <a:pos x="T4" y="T5"/>
              </a:cxn>
            </a:cxnLst>
            <a:rect l="0" t="0" r="r" b="b"/>
            <a:pathLst>
              <a:path w="813" h="412">
                <a:moveTo>
                  <a:pt x="0" y="412"/>
                </a:moveTo>
                <a:lnTo>
                  <a:pt x="812" y="0"/>
                </a:lnTo>
                <a:lnTo>
                  <a:pt x="813"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3" name="Freeform 47"/>
          <p:cNvSpPr>
            <a:spLocks/>
          </p:cNvSpPr>
          <p:nvPr/>
        </p:nvSpPr>
        <p:spPr bwMode="auto">
          <a:xfrm>
            <a:off x="2590800" y="5713413"/>
            <a:ext cx="153988" cy="312737"/>
          </a:xfrm>
          <a:custGeom>
            <a:avLst/>
            <a:gdLst>
              <a:gd name="T0" fmla="*/ 0 w 388"/>
              <a:gd name="T1" fmla="*/ 0 h 786"/>
              <a:gd name="T2" fmla="*/ 387 w 388"/>
              <a:gd name="T3" fmla="*/ 786 h 786"/>
              <a:gd name="T4" fmla="*/ 388 w 388"/>
              <a:gd name="T5" fmla="*/ 786 h 786"/>
            </a:gdLst>
            <a:ahLst/>
            <a:cxnLst>
              <a:cxn ang="0">
                <a:pos x="T0" y="T1"/>
              </a:cxn>
              <a:cxn ang="0">
                <a:pos x="T2" y="T3"/>
              </a:cxn>
              <a:cxn ang="0">
                <a:pos x="T4" y="T5"/>
              </a:cxn>
            </a:cxnLst>
            <a:rect l="0" t="0" r="r" b="b"/>
            <a:pathLst>
              <a:path w="388" h="786">
                <a:moveTo>
                  <a:pt x="0" y="0"/>
                </a:moveTo>
                <a:lnTo>
                  <a:pt x="387" y="786"/>
                </a:lnTo>
                <a:lnTo>
                  <a:pt x="388" y="78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4" name="Freeform 48"/>
          <p:cNvSpPr>
            <a:spLocks/>
          </p:cNvSpPr>
          <p:nvPr/>
        </p:nvSpPr>
        <p:spPr bwMode="auto">
          <a:xfrm>
            <a:off x="7312025" y="5394325"/>
            <a:ext cx="354013" cy="50800"/>
          </a:xfrm>
          <a:custGeom>
            <a:avLst/>
            <a:gdLst>
              <a:gd name="T0" fmla="*/ 0 w 893"/>
              <a:gd name="T1" fmla="*/ 0 h 126"/>
              <a:gd name="T2" fmla="*/ 892 w 893"/>
              <a:gd name="T3" fmla="*/ 126 h 126"/>
              <a:gd name="T4" fmla="*/ 893 w 893"/>
              <a:gd name="T5" fmla="*/ 126 h 126"/>
            </a:gdLst>
            <a:ahLst/>
            <a:cxnLst>
              <a:cxn ang="0">
                <a:pos x="T0" y="T1"/>
              </a:cxn>
              <a:cxn ang="0">
                <a:pos x="T2" y="T3"/>
              </a:cxn>
              <a:cxn ang="0">
                <a:pos x="T4" y="T5"/>
              </a:cxn>
            </a:cxnLst>
            <a:rect l="0" t="0" r="r" b="b"/>
            <a:pathLst>
              <a:path w="893" h="126">
                <a:moveTo>
                  <a:pt x="0" y="0"/>
                </a:moveTo>
                <a:lnTo>
                  <a:pt x="892" y="126"/>
                </a:lnTo>
                <a:lnTo>
                  <a:pt x="893" y="12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5" name="Freeform 49"/>
          <p:cNvSpPr>
            <a:spLocks/>
          </p:cNvSpPr>
          <p:nvPr/>
        </p:nvSpPr>
        <p:spPr bwMode="auto">
          <a:xfrm>
            <a:off x="7458075" y="5248275"/>
            <a:ext cx="109538" cy="322263"/>
          </a:xfrm>
          <a:custGeom>
            <a:avLst/>
            <a:gdLst>
              <a:gd name="T0" fmla="*/ 0 w 274"/>
              <a:gd name="T1" fmla="*/ 811 h 811"/>
              <a:gd name="T2" fmla="*/ 273 w 274"/>
              <a:gd name="T3" fmla="*/ 0 h 811"/>
              <a:gd name="T4" fmla="*/ 274 w 274"/>
              <a:gd name="T5" fmla="*/ 0 h 811"/>
            </a:gdLst>
            <a:ahLst/>
            <a:cxnLst>
              <a:cxn ang="0">
                <a:pos x="T0" y="T1"/>
              </a:cxn>
              <a:cxn ang="0">
                <a:pos x="T2" y="T3"/>
              </a:cxn>
              <a:cxn ang="0">
                <a:pos x="T4" y="T5"/>
              </a:cxn>
            </a:cxnLst>
            <a:rect l="0" t="0" r="r" b="b"/>
            <a:pathLst>
              <a:path w="274" h="811">
                <a:moveTo>
                  <a:pt x="0" y="811"/>
                </a:moveTo>
                <a:lnTo>
                  <a:pt x="273" y="0"/>
                </a:lnTo>
                <a:lnTo>
                  <a:pt x="274"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6" name="Freeform 50"/>
          <p:cNvSpPr>
            <a:spLocks/>
          </p:cNvSpPr>
          <p:nvPr/>
        </p:nvSpPr>
        <p:spPr bwMode="auto">
          <a:xfrm>
            <a:off x="6456363" y="5713413"/>
            <a:ext cx="153987" cy="312737"/>
          </a:xfrm>
          <a:custGeom>
            <a:avLst/>
            <a:gdLst>
              <a:gd name="T0" fmla="*/ 0 w 388"/>
              <a:gd name="T1" fmla="*/ 786 h 786"/>
              <a:gd name="T2" fmla="*/ 387 w 388"/>
              <a:gd name="T3" fmla="*/ 0 h 786"/>
              <a:gd name="T4" fmla="*/ 388 w 388"/>
              <a:gd name="T5" fmla="*/ 0 h 786"/>
            </a:gdLst>
            <a:ahLst/>
            <a:cxnLst>
              <a:cxn ang="0">
                <a:pos x="T0" y="T1"/>
              </a:cxn>
              <a:cxn ang="0">
                <a:pos x="T2" y="T3"/>
              </a:cxn>
              <a:cxn ang="0">
                <a:pos x="T4" y="T5"/>
              </a:cxn>
            </a:cxnLst>
            <a:rect l="0" t="0" r="r" b="b"/>
            <a:pathLst>
              <a:path w="388" h="786">
                <a:moveTo>
                  <a:pt x="0" y="786"/>
                </a:moveTo>
                <a:lnTo>
                  <a:pt x="387" y="0"/>
                </a:lnTo>
                <a:lnTo>
                  <a:pt x="38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7" name="Freeform 51"/>
          <p:cNvSpPr>
            <a:spLocks/>
          </p:cNvSpPr>
          <p:nvPr/>
        </p:nvSpPr>
        <p:spPr bwMode="auto">
          <a:xfrm>
            <a:off x="6345238" y="5789613"/>
            <a:ext cx="322262" cy="163512"/>
          </a:xfrm>
          <a:custGeom>
            <a:avLst/>
            <a:gdLst>
              <a:gd name="T0" fmla="*/ 0 w 814"/>
              <a:gd name="T1" fmla="*/ 0 h 412"/>
              <a:gd name="T2" fmla="*/ 813 w 814"/>
              <a:gd name="T3" fmla="*/ 412 h 412"/>
              <a:gd name="T4" fmla="*/ 814 w 814"/>
              <a:gd name="T5" fmla="*/ 412 h 412"/>
            </a:gdLst>
            <a:ahLst/>
            <a:cxnLst>
              <a:cxn ang="0">
                <a:pos x="T0" y="T1"/>
              </a:cxn>
              <a:cxn ang="0">
                <a:pos x="T2" y="T3"/>
              </a:cxn>
              <a:cxn ang="0">
                <a:pos x="T4" y="T5"/>
              </a:cxn>
            </a:cxnLst>
            <a:rect l="0" t="0" r="r" b="b"/>
            <a:pathLst>
              <a:path w="814" h="412">
                <a:moveTo>
                  <a:pt x="0" y="0"/>
                </a:moveTo>
                <a:lnTo>
                  <a:pt x="813" y="412"/>
                </a:lnTo>
                <a:lnTo>
                  <a:pt x="814" y="41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8" name="Freeform 52"/>
          <p:cNvSpPr>
            <a:spLocks/>
          </p:cNvSpPr>
          <p:nvPr/>
        </p:nvSpPr>
        <p:spPr bwMode="auto">
          <a:xfrm>
            <a:off x="5453063" y="5969000"/>
            <a:ext cx="193675" cy="288925"/>
          </a:xfrm>
          <a:custGeom>
            <a:avLst/>
            <a:gdLst>
              <a:gd name="T0" fmla="*/ 0 w 488"/>
              <a:gd name="T1" fmla="*/ 731 h 731"/>
              <a:gd name="T2" fmla="*/ 487 w 488"/>
              <a:gd name="T3" fmla="*/ 0 h 731"/>
              <a:gd name="T4" fmla="*/ 488 w 488"/>
              <a:gd name="T5" fmla="*/ 0 h 731"/>
            </a:gdLst>
            <a:ahLst/>
            <a:cxnLst>
              <a:cxn ang="0">
                <a:pos x="T0" y="T1"/>
              </a:cxn>
              <a:cxn ang="0">
                <a:pos x="T2" y="T3"/>
              </a:cxn>
              <a:cxn ang="0">
                <a:pos x="T4" y="T5"/>
              </a:cxn>
            </a:cxnLst>
            <a:rect l="0" t="0" r="r" b="b"/>
            <a:pathLst>
              <a:path w="488" h="731">
                <a:moveTo>
                  <a:pt x="0" y="731"/>
                </a:moveTo>
                <a:lnTo>
                  <a:pt x="487" y="0"/>
                </a:lnTo>
                <a:lnTo>
                  <a:pt x="48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09" name="Freeform 53"/>
          <p:cNvSpPr>
            <a:spLocks/>
          </p:cNvSpPr>
          <p:nvPr/>
        </p:nvSpPr>
        <p:spPr bwMode="auto">
          <a:xfrm>
            <a:off x="5407025" y="6005513"/>
            <a:ext cx="250825" cy="203200"/>
          </a:xfrm>
          <a:custGeom>
            <a:avLst/>
            <a:gdLst>
              <a:gd name="T0" fmla="*/ 0 w 629"/>
              <a:gd name="T1" fmla="*/ 0 h 514"/>
              <a:gd name="T2" fmla="*/ 628 w 629"/>
              <a:gd name="T3" fmla="*/ 514 h 514"/>
              <a:gd name="T4" fmla="*/ 629 w 629"/>
              <a:gd name="T5" fmla="*/ 514 h 514"/>
            </a:gdLst>
            <a:ahLst/>
            <a:cxnLst>
              <a:cxn ang="0">
                <a:pos x="T0" y="T1"/>
              </a:cxn>
              <a:cxn ang="0">
                <a:pos x="T2" y="T3"/>
              </a:cxn>
              <a:cxn ang="0">
                <a:pos x="T4" y="T5"/>
              </a:cxn>
            </a:cxnLst>
            <a:rect l="0" t="0" r="r" b="b"/>
            <a:pathLst>
              <a:path w="629" h="514">
                <a:moveTo>
                  <a:pt x="0" y="0"/>
                </a:moveTo>
                <a:lnTo>
                  <a:pt x="628" y="514"/>
                </a:lnTo>
                <a:lnTo>
                  <a:pt x="629" y="51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0" name="Freeform 54"/>
          <p:cNvSpPr>
            <a:spLocks/>
          </p:cNvSpPr>
          <p:nvPr/>
        </p:nvSpPr>
        <p:spPr bwMode="auto">
          <a:xfrm>
            <a:off x="8205788" y="4641850"/>
            <a:ext cx="68262" cy="325438"/>
          </a:xfrm>
          <a:custGeom>
            <a:avLst/>
            <a:gdLst>
              <a:gd name="T0" fmla="*/ 0 w 175"/>
              <a:gd name="T1" fmla="*/ 816 h 816"/>
              <a:gd name="T2" fmla="*/ 174 w 175"/>
              <a:gd name="T3" fmla="*/ 0 h 816"/>
              <a:gd name="T4" fmla="*/ 175 w 175"/>
              <a:gd name="T5" fmla="*/ 0 h 816"/>
            </a:gdLst>
            <a:ahLst/>
            <a:cxnLst>
              <a:cxn ang="0">
                <a:pos x="T0" y="T1"/>
              </a:cxn>
              <a:cxn ang="0">
                <a:pos x="T2" y="T3"/>
              </a:cxn>
              <a:cxn ang="0">
                <a:pos x="T4" y="T5"/>
              </a:cxn>
            </a:cxnLst>
            <a:rect l="0" t="0" r="r" b="b"/>
            <a:pathLst>
              <a:path w="175" h="816">
                <a:moveTo>
                  <a:pt x="0" y="816"/>
                </a:moveTo>
                <a:lnTo>
                  <a:pt x="174" y="0"/>
                </a:lnTo>
                <a:lnTo>
                  <a:pt x="175"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1" name="Freeform 55"/>
          <p:cNvSpPr>
            <a:spLocks/>
          </p:cNvSpPr>
          <p:nvPr/>
        </p:nvSpPr>
        <p:spPr bwMode="auto">
          <a:xfrm>
            <a:off x="8056563" y="4773613"/>
            <a:ext cx="352425" cy="106362"/>
          </a:xfrm>
          <a:custGeom>
            <a:avLst/>
            <a:gdLst>
              <a:gd name="T0" fmla="*/ 0 w 890"/>
              <a:gd name="T1" fmla="*/ 272 h 272"/>
              <a:gd name="T2" fmla="*/ 889 w 890"/>
              <a:gd name="T3" fmla="*/ 0 h 272"/>
              <a:gd name="T4" fmla="*/ 890 w 890"/>
              <a:gd name="T5" fmla="*/ 0 h 272"/>
            </a:gdLst>
            <a:ahLst/>
            <a:cxnLst>
              <a:cxn ang="0">
                <a:pos x="T0" y="T1"/>
              </a:cxn>
              <a:cxn ang="0">
                <a:pos x="T2" y="T3"/>
              </a:cxn>
              <a:cxn ang="0">
                <a:pos x="T4" y="T5"/>
              </a:cxn>
            </a:cxnLst>
            <a:rect l="0" t="0" r="r" b="b"/>
            <a:pathLst>
              <a:path w="890" h="272">
                <a:moveTo>
                  <a:pt x="0" y="272"/>
                </a:moveTo>
                <a:lnTo>
                  <a:pt x="889" y="0"/>
                </a:lnTo>
                <a:lnTo>
                  <a:pt x="89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2" name="Freeform 56"/>
          <p:cNvSpPr>
            <a:spLocks/>
          </p:cNvSpPr>
          <p:nvPr/>
        </p:nvSpPr>
        <p:spPr bwMode="auto">
          <a:xfrm>
            <a:off x="347663" y="1849438"/>
            <a:ext cx="619125" cy="298767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3" name="Freeform 57"/>
          <p:cNvSpPr>
            <a:spLocks/>
          </p:cNvSpPr>
          <p:nvPr/>
        </p:nvSpPr>
        <p:spPr bwMode="auto">
          <a:xfrm>
            <a:off x="966788" y="800100"/>
            <a:ext cx="1706562" cy="1049338"/>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4" name="Freeform 58"/>
          <p:cNvSpPr>
            <a:spLocks/>
          </p:cNvSpPr>
          <p:nvPr/>
        </p:nvSpPr>
        <p:spPr bwMode="auto">
          <a:xfrm>
            <a:off x="2673350" y="492125"/>
            <a:ext cx="1927225" cy="307975"/>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5" name="Freeform 59"/>
          <p:cNvSpPr>
            <a:spLocks/>
          </p:cNvSpPr>
          <p:nvPr/>
        </p:nvSpPr>
        <p:spPr bwMode="auto">
          <a:xfrm>
            <a:off x="966788" y="4837113"/>
            <a:ext cx="1706562" cy="1050925"/>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6" name="Freeform 60"/>
          <p:cNvSpPr>
            <a:spLocks/>
          </p:cNvSpPr>
          <p:nvPr/>
        </p:nvSpPr>
        <p:spPr bwMode="auto">
          <a:xfrm>
            <a:off x="2673350" y="5888038"/>
            <a:ext cx="1927225" cy="306387"/>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7" name="Freeform 61"/>
          <p:cNvSpPr>
            <a:spLocks/>
          </p:cNvSpPr>
          <p:nvPr/>
        </p:nvSpPr>
        <p:spPr bwMode="auto">
          <a:xfrm>
            <a:off x="8234363" y="1849438"/>
            <a:ext cx="619125" cy="298767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8" name="Freeform 62"/>
          <p:cNvSpPr>
            <a:spLocks/>
          </p:cNvSpPr>
          <p:nvPr/>
        </p:nvSpPr>
        <p:spPr bwMode="auto">
          <a:xfrm>
            <a:off x="6527800" y="800100"/>
            <a:ext cx="1706563" cy="1049338"/>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19" name="Freeform 63"/>
          <p:cNvSpPr>
            <a:spLocks/>
          </p:cNvSpPr>
          <p:nvPr/>
        </p:nvSpPr>
        <p:spPr bwMode="auto">
          <a:xfrm>
            <a:off x="4600575" y="492125"/>
            <a:ext cx="1927225" cy="307975"/>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20" name="Freeform 64"/>
          <p:cNvSpPr>
            <a:spLocks/>
          </p:cNvSpPr>
          <p:nvPr/>
        </p:nvSpPr>
        <p:spPr bwMode="auto">
          <a:xfrm>
            <a:off x="6527800" y="4837113"/>
            <a:ext cx="1706563" cy="1050925"/>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21" name="Freeform 65"/>
          <p:cNvSpPr>
            <a:spLocks/>
          </p:cNvSpPr>
          <p:nvPr/>
        </p:nvSpPr>
        <p:spPr bwMode="auto">
          <a:xfrm>
            <a:off x="4600575" y="5888038"/>
            <a:ext cx="1927225" cy="306387"/>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22" name="Freeform 66"/>
          <p:cNvSpPr>
            <a:spLocks/>
          </p:cNvSpPr>
          <p:nvPr/>
        </p:nvSpPr>
        <p:spPr bwMode="auto">
          <a:xfrm flipH="1">
            <a:off x="971550" y="1843088"/>
            <a:ext cx="447675" cy="1500187"/>
          </a:xfrm>
          <a:custGeom>
            <a:avLst/>
            <a:gdLst>
              <a:gd name="T0" fmla="*/ 0 w 3617"/>
              <a:gd name="T1" fmla="*/ 6161 h 6161"/>
              <a:gd name="T2" fmla="*/ 1 w 3617"/>
              <a:gd name="T3" fmla="*/ 6161 h 6161"/>
              <a:gd name="T4" fmla="*/ 3616 w 3617"/>
              <a:gd name="T5" fmla="*/ 0 h 6161"/>
              <a:gd name="T6" fmla="*/ 3617 w 3617"/>
              <a:gd name="T7" fmla="*/ 0 h 6161"/>
            </a:gdLst>
            <a:ahLst/>
            <a:cxnLst>
              <a:cxn ang="0">
                <a:pos x="T0" y="T1"/>
              </a:cxn>
              <a:cxn ang="0">
                <a:pos x="T2" y="T3"/>
              </a:cxn>
              <a:cxn ang="0">
                <a:pos x="T4" y="T5"/>
              </a:cxn>
              <a:cxn ang="0">
                <a:pos x="T6" y="T7"/>
              </a:cxn>
            </a:cxnLst>
            <a:rect l="0" t="0" r="r" b="b"/>
            <a:pathLst>
              <a:path w="3617" h="6161">
                <a:moveTo>
                  <a:pt x="0" y="6161"/>
                </a:moveTo>
                <a:lnTo>
                  <a:pt x="1" y="6161"/>
                </a:lnTo>
                <a:lnTo>
                  <a:pt x="3616" y="0"/>
                </a:lnTo>
                <a:lnTo>
                  <a:pt x="3617" y="0"/>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36" name="Freeform 80"/>
          <p:cNvSpPr>
            <a:spLocks/>
          </p:cNvSpPr>
          <p:nvPr/>
        </p:nvSpPr>
        <p:spPr bwMode="auto">
          <a:xfrm>
            <a:off x="958850" y="1865313"/>
            <a:ext cx="6823075" cy="1477962"/>
          </a:xfrm>
          <a:custGeom>
            <a:avLst/>
            <a:gdLst>
              <a:gd name="T0" fmla="*/ 12692 w 12692"/>
              <a:gd name="T1" fmla="*/ 6758 h 6758"/>
              <a:gd name="T2" fmla="*/ 12690 w 12692"/>
              <a:gd name="T3" fmla="*/ 6758 h 6758"/>
              <a:gd name="T4" fmla="*/ 0 w 12692"/>
              <a:gd name="T5" fmla="*/ 0 h 6758"/>
              <a:gd name="T6" fmla="*/ 1 w 12692"/>
              <a:gd name="T7" fmla="*/ 0 h 6758"/>
            </a:gdLst>
            <a:ahLst/>
            <a:cxnLst>
              <a:cxn ang="0">
                <a:pos x="T0" y="T1"/>
              </a:cxn>
              <a:cxn ang="0">
                <a:pos x="T2" y="T3"/>
              </a:cxn>
              <a:cxn ang="0">
                <a:pos x="T4" y="T5"/>
              </a:cxn>
              <a:cxn ang="0">
                <a:pos x="T6" y="T7"/>
              </a:cxn>
            </a:cxnLst>
            <a:rect l="0" t="0" r="r" b="b"/>
            <a:pathLst>
              <a:path w="12692" h="6758">
                <a:moveTo>
                  <a:pt x="12692" y="6758"/>
                </a:moveTo>
                <a:lnTo>
                  <a:pt x="12690" y="6758"/>
                </a:lnTo>
                <a:lnTo>
                  <a:pt x="0" y="0"/>
                </a:lnTo>
                <a:lnTo>
                  <a:pt x="1" y="0"/>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50" name="Freeform 94"/>
          <p:cNvSpPr>
            <a:spLocks/>
          </p:cNvSpPr>
          <p:nvPr/>
        </p:nvSpPr>
        <p:spPr bwMode="auto">
          <a:xfrm>
            <a:off x="1419225" y="3343275"/>
            <a:ext cx="273050" cy="2087563"/>
          </a:xfrm>
          <a:custGeom>
            <a:avLst/>
            <a:gdLst>
              <a:gd name="T0" fmla="*/ 0 w 687"/>
              <a:gd name="T1" fmla="*/ 0 h 5257"/>
              <a:gd name="T2" fmla="*/ 686 w 687"/>
              <a:gd name="T3" fmla="*/ 5257 h 5257"/>
              <a:gd name="T4" fmla="*/ 687 w 687"/>
              <a:gd name="T5" fmla="*/ 5257 h 5257"/>
            </a:gdLst>
            <a:ahLst/>
            <a:cxnLst>
              <a:cxn ang="0">
                <a:pos x="T0" y="T1"/>
              </a:cxn>
              <a:cxn ang="0">
                <a:pos x="T2" y="T3"/>
              </a:cxn>
              <a:cxn ang="0">
                <a:pos x="T4" y="T5"/>
              </a:cxn>
            </a:cxnLst>
            <a:rect l="0" t="0" r="r" b="b"/>
            <a:pathLst>
              <a:path w="687" h="5257">
                <a:moveTo>
                  <a:pt x="0" y="0"/>
                </a:moveTo>
                <a:lnTo>
                  <a:pt x="686" y="5257"/>
                </a:lnTo>
                <a:lnTo>
                  <a:pt x="687" y="5257"/>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51" name="Freeform 95"/>
          <p:cNvSpPr>
            <a:spLocks/>
          </p:cNvSpPr>
          <p:nvPr/>
        </p:nvSpPr>
        <p:spPr bwMode="auto">
          <a:xfrm>
            <a:off x="1692275" y="3343275"/>
            <a:ext cx="6088063" cy="2087563"/>
          </a:xfrm>
          <a:custGeom>
            <a:avLst/>
            <a:gdLst>
              <a:gd name="T0" fmla="*/ 0 w 15341"/>
              <a:gd name="T1" fmla="*/ 5257 h 5257"/>
              <a:gd name="T2" fmla="*/ 15340 w 15341"/>
              <a:gd name="T3" fmla="*/ 0 h 5257"/>
              <a:gd name="T4" fmla="*/ 15341 w 15341"/>
              <a:gd name="T5" fmla="*/ 0 h 5257"/>
            </a:gdLst>
            <a:ahLst/>
            <a:cxnLst>
              <a:cxn ang="0">
                <a:pos x="T0" y="T1"/>
              </a:cxn>
              <a:cxn ang="0">
                <a:pos x="T2" y="T3"/>
              </a:cxn>
              <a:cxn ang="0">
                <a:pos x="T4" y="T5"/>
              </a:cxn>
            </a:cxnLst>
            <a:rect l="0" t="0" r="r" b="b"/>
            <a:pathLst>
              <a:path w="15341" h="5257">
                <a:moveTo>
                  <a:pt x="0" y="5257"/>
                </a:moveTo>
                <a:lnTo>
                  <a:pt x="15340" y="0"/>
                </a:lnTo>
                <a:lnTo>
                  <a:pt x="15341" y="0"/>
                </a:lnTo>
              </a:path>
            </a:pathLst>
          </a:custGeom>
          <a:noFill/>
          <a:ln w="38100" cmpd="sng">
            <a:solidFill>
              <a:srgbClr val="FFFF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0752" name="Group 96"/>
          <p:cNvGrpSpPr>
            <a:grpSpLocks/>
          </p:cNvGrpSpPr>
          <p:nvPr/>
        </p:nvGrpSpPr>
        <p:grpSpPr bwMode="auto">
          <a:xfrm>
            <a:off x="187325" y="4494213"/>
            <a:ext cx="3009900" cy="1873250"/>
            <a:chOff x="136" y="2831"/>
            <a:chExt cx="1896" cy="1180"/>
          </a:xfrm>
        </p:grpSpPr>
        <p:sp>
          <p:nvSpPr>
            <p:cNvPr id="70753" name="Freeform 97"/>
            <p:cNvSpPr>
              <a:spLocks/>
            </p:cNvSpPr>
            <p:nvPr/>
          </p:nvSpPr>
          <p:spPr bwMode="auto">
            <a:xfrm>
              <a:off x="136" y="2831"/>
              <a:ext cx="948" cy="590"/>
            </a:xfrm>
            <a:custGeom>
              <a:avLst/>
              <a:gdLst>
                <a:gd name="T0" fmla="*/ 0 w 3793"/>
                <a:gd name="T1" fmla="*/ 0 h 2360"/>
                <a:gd name="T2" fmla="*/ 3792 w 3793"/>
                <a:gd name="T3" fmla="*/ 2360 h 2360"/>
                <a:gd name="T4" fmla="*/ 3793 w 3793"/>
                <a:gd name="T5" fmla="*/ 2360 h 2360"/>
              </a:gdLst>
              <a:ahLst/>
              <a:cxnLst>
                <a:cxn ang="0">
                  <a:pos x="T0" y="T1"/>
                </a:cxn>
                <a:cxn ang="0">
                  <a:pos x="T2" y="T3"/>
                </a:cxn>
                <a:cxn ang="0">
                  <a:pos x="T4" y="T5"/>
                </a:cxn>
              </a:cxnLst>
              <a:rect l="0" t="0" r="r" b="b"/>
              <a:pathLst>
                <a:path w="3793" h="2360">
                  <a:moveTo>
                    <a:pt x="0" y="0"/>
                  </a:moveTo>
                  <a:lnTo>
                    <a:pt x="3792" y="2360"/>
                  </a:lnTo>
                  <a:lnTo>
                    <a:pt x="3793" y="236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54" name="Freeform 98"/>
            <p:cNvSpPr>
              <a:spLocks/>
            </p:cNvSpPr>
            <p:nvPr/>
          </p:nvSpPr>
          <p:spPr bwMode="auto">
            <a:xfrm>
              <a:off x="1084" y="3421"/>
              <a:ext cx="948" cy="590"/>
            </a:xfrm>
            <a:custGeom>
              <a:avLst/>
              <a:gdLst>
                <a:gd name="T0" fmla="*/ 3792 w 3792"/>
                <a:gd name="T1" fmla="*/ 2360 h 2360"/>
                <a:gd name="T2" fmla="*/ 0 w 3792"/>
                <a:gd name="T3" fmla="*/ 0 h 2360"/>
                <a:gd name="T4" fmla="*/ 1 w 3792"/>
                <a:gd name="T5" fmla="*/ 0 h 2360"/>
              </a:gdLst>
              <a:ahLst/>
              <a:cxnLst>
                <a:cxn ang="0">
                  <a:pos x="T0" y="T1"/>
                </a:cxn>
                <a:cxn ang="0">
                  <a:pos x="T2" y="T3"/>
                </a:cxn>
                <a:cxn ang="0">
                  <a:pos x="T4" y="T5"/>
                </a:cxn>
              </a:cxnLst>
              <a:rect l="0" t="0" r="r" b="b"/>
              <a:pathLst>
                <a:path w="3792" h="2360">
                  <a:moveTo>
                    <a:pt x="3792" y="2360"/>
                  </a:moveTo>
                  <a:lnTo>
                    <a:pt x="0" y="0"/>
                  </a:lnTo>
                  <a:lnTo>
                    <a:pt x="1"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0755" name="Text Box 99"/>
          <p:cNvSpPr txBox="1">
            <a:spLocks noChangeArrowheads="1"/>
          </p:cNvSpPr>
          <p:nvPr/>
        </p:nvSpPr>
        <p:spPr bwMode="auto">
          <a:xfrm>
            <a:off x="1647825" y="34290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a:t>
            </a:r>
          </a:p>
        </p:txBody>
      </p:sp>
      <p:sp>
        <p:nvSpPr>
          <p:cNvPr id="70756" name="Text Box 100"/>
          <p:cNvSpPr txBox="1">
            <a:spLocks noChangeArrowheads="1"/>
          </p:cNvSpPr>
          <p:nvPr/>
        </p:nvSpPr>
        <p:spPr bwMode="auto">
          <a:xfrm>
            <a:off x="2181225" y="34290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2</a:t>
            </a:r>
          </a:p>
        </p:txBody>
      </p:sp>
      <p:sp>
        <p:nvSpPr>
          <p:cNvPr id="70757" name="Text Box 101"/>
          <p:cNvSpPr txBox="1">
            <a:spLocks noChangeArrowheads="1"/>
          </p:cNvSpPr>
          <p:nvPr/>
        </p:nvSpPr>
        <p:spPr bwMode="auto">
          <a:xfrm>
            <a:off x="2943225" y="34290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3</a:t>
            </a:r>
          </a:p>
        </p:txBody>
      </p:sp>
      <p:sp>
        <p:nvSpPr>
          <p:cNvPr id="70758" name="Text Box 102"/>
          <p:cNvSpPr txBox="1">
            <a:spLocks noChangeArrowheads="1"/>
          </p:cNvSpPr>
          <p:nvPr/>
        </p:nvSpPr>
        <p:spPr bwMode="auto">
          <a:xfrm>
            <a:off x="3629025" y="34290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4</a:t>
            </a:r>
          </a:p>
        </p:txBody>
      </p:sp>
      <p:grpSp>
        <p:nvGrpSpPr>
          <p:cNvPr id="70759" name="Group 103"/>
          <p:cNvGrpSpPr>
            <a:grpSpLocks/>
          </p:cNvGrpSpPr>
          <p:nvPr/>
        </p:nvGrpSpPr>
        <p:grpSpPr bwMode="auto">
          <a:xfrm>
            <a:off x="-57150" y="3014663"/>
            <a:ext cx="9244013" cy="541337"/>
            <a:chOff x="-18" y="1899"/>
            <a:chExt cx="5823" cy="341"/>
          </a:xfrm>
        </p:grpSpPr>
        <p:sp>
          <p:nvSpPr>
            <p:cNvPr id="70760" name="Text Box 104"/>
            <p:cNvSpPr txBox="1">
              <a:spLocks noChangeArrowheads="1"/>
            </p:cNvSpPr>
            <p:nvPr/>
          </p:nvSpPr>
          <p:spPr bwMode="auto">
            <a:xfrm>
              <a:off x="-18" y="1932"/>
              <a:ext cx="24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rPr>
                <a:t>A</a:t>
              </a:r>
            </a:p>
          </p:txBody>
        </p:sp>
        <p:sp>
          <p:nvSpPr>
            <p:cNvPr id="70761" name="Text Box 105"/>
            <p:cNvSpPr txBox="1">
              <a:spLocks noChangeArrowheads="1"/>
            </p:cNvSpPr>
            <p:nvPr/>
          </p:nvSpPr>
          <p:spPr bwMode="auto">
            <a:xfrm>
              <a:off x="5565" y="1899"/>
              <a:ext cx="24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rPr>
                <a:t>B</a:t>
              </a:r>
            </a:p>
          </p:txBody>
        </p:sp>
      </p:grpSp>
      <p:grpSp>
        <p:nvGrpSpPr>
          <p:cNvPr id="70762" name="Group 106"/>
          <p:cNvGrpSpPr>
            <a:grpSpLocks/>
          </p:cNvGrpSpPr>
          <p:nvPr/>
        </p:nvGrpSpPr>
        <p:grpSpPr bwMode="auto">
          <a:xfrm>
            <a:off x="4410075" y="42863"/>
            <a:ext cx="400050" cy="6572250"/>
            <a:chOff x="2796" y="27"/>
            <a:chExt cx="252" cy="4140"/>
          </a:xfrm>
        </p:grpSpPr>
        <p:sp>
          <p:nvSpPr>
            <p:cNvPr id="70763" name="Text Box 107"/>
            <p:cNvSpPr txBox="1">
              <a:spLocks noChangeArrowheads="1"/>
            </p:cNvSpPr>
            <p:nvPr/>
          </p:nvSpPr>
          <p:spPr bwMode="auto">
            <a:xfrm>
              <a:off x="2796" y="27"/>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C</a:t>
              </a:r>
            </a:p>
          </p:txBody>
        </p:sp>
        <p:sp>
          <p:nvSpPr>
            <p:cNvPr id="70764" name="Text Box 108"/>
            <p:cNvSpPr txBox="1">
              <a:spLocks noChangeArrowheads="1"/>
            </p:cNvSpPr>
            <p:nvPr/>
          </p:nvSpPr>
          <p:spPr bwMode="auto">
            <a:xfrm>
              <a:off x="2808" y="3879"/>
              <a:ext cx="24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D</a:t>
              </a:r>
            </a:p>
          </p:txBody>
        </p:sp>
      </p:grpSp>
      <p:sp>
        <p:nvSpPr>
          <p:cNvPr id="70765" name="Text Box 109"/>
          <p:cNvSpPr txBox="1">
            <a:spLocks noChangeArrowheads="1"/>
          </p:cNvSpPr>
          <p:nvPr/>
        </p:nvSpPr>
        <p:spPr bwMode="auto">
          <a:xfrm>
            <a:off x="395288" y="1376363"/>
            <a:ext cx="7810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1</a:t>
            </a:r>
          </a:p>
        </p:txBody>
      </p:sp>
      <p:sp>
        <p:nvSpPr>
          <p:cNvPr id="70766" name="Text Box 110"/>
          <p:cNvSpPr txBox="1">
            <a:spLocks noChangeArrowheads="1"/>
          </p:cNvSpPr>
          <p:nvPr/>
        </p:nvSpPr>
        <p:spPr bwMode="auto">
          <a:xfrm>
            <a:off x="2124075" y="273050"/>
            <a:ext cx="8191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3</a:t>
            </a:r>
          </a:p>
        </p:txBody>
      </p:sp>
      <p:sp>
        <p:nvSpPr>
          <p:cNvPr id="70767" name="Text Box 111"/>
          <p:cNvSpPr txBox="1">
            <a:spLocks noChangeArrowheads="1"/>
          </p:cNvSpPr>
          <p:nvPr/>
        </p:nvSpPr>
        <p:spPr bwMode="auto">
          <a:xfrm>
            <a:off x="1171575" y="766763"/>
            <a:ext cx="7810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2</a:t>
            </a:r>
          </a:p>
        </p:txBody>
      </p:sp>
      <p:sp>
        <p:nvSpPr>
          <p:cNvPr id="70768" name="Text Box 112"/>
          <p:cNvSpPr txBox="1">
            <a:spLocks noChangeArrowheads="1"/>
          </p:cNvSpPr>
          <p:nvPr/>
        </p:nvSpPr>
        <p:spPr bwMode="auto">
          <a:xfrm>
            <a:off x="3267075" y="28575"/>
            <a:ext cx="5905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4</a:t>
            </a:r>
          </a:p>
        </p:txBody>
      </p:sp>
      <p:sp>
        <p:nvSpPr>
          <p:cNvPr id="70769" name="Text Box 113"/>
          <p:cNvSpPr txBox="1">
            <a:spLocks noChangeArrowheads="1"/>
          </p:cNvSpPr>
          <p:nvPr/>
        </p:nvSpPr>
        <p:spPr bwMode="auto">
          <a:xfrm>
            <a:off x="5195888" y="38100"/>
            <a:ext cx="8858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4</a:t>
            </a:r>
          </a:p>
        </p:txBody>
      </p:sp>
      <p:sp>
        <p:nvSpPr>
          <p:cNvPr id="70770" name="Text Box 114"/>
          <p:cNvSpPr txBox="1">
            <a:spLocks noChangeArrowheads="1"/>
          </p:cNvSpPr>
          <p:nvPr/>
        </p:nvSpPr>
        <p:spPr bwMode="auto">
          <a:xfrm>
            <a:off x="6229350" y="295275"/>
            <a:ext cx="9048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3</a:t>
            </a:r>
          </a:p>
        </p:txBody>
      </p:sp>
      <p:sp>
        <p:nvSpPr>
          <p:cNvPr id="70771" name="Text Box 115"/>
          <p:cNvSpPr txBox="1">
            <a:spLocks noChangeArrowheads="1"/>
          </p:cNvSpPr>
          <p:nvPr/>
        </p:nvSpPr>
        <p:spPr bwMode="auto">
          <a:xfrm>
            <a:off x="7362825" y="790575"/>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600">
                <a:solidFill>
                  <a:schemeClr val="bg1"/>
                </a:solidFill>
                <a:effectLst/>
              </a:rPr>
              <a:t>P</a:t>
            </a:r>
            <a:r>
              <a:rPr lang="en-US" sz="2600" baseline="-25000">
                <a:solidFill>
                  <a:schemeClr val="bg1"/>
                </a:solidFill>
                <a:effectLst/>
              </a:rPr>
              <a:t>2</a:t>
            </a:r>
          </a:p>
        </p:txBody>
      </p:sp>
      <p:sp>
        <p:nvSpPr>
          <p:cNvPr id="70772" name="Text Box 116"/>
          <p:cNvSpPr txBox="1">
            <a:spLocks noChangeArrowheads="1"/>
          </p:cNvSpPr>
          <p:nvPr/>
        </p:nvSpPr>
        <p:spPr bwMode="auto">
          <a:xfrm>
            <a:off x="8067675" y="1419225"/>
            <a:ext cx="6667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1</a:t>
            </a:r>
          </a:p>
        </p:txBody>
      </p:sp>
      <p:sp>
        <p:nvSpPr>
          <p:cNvPr id="70773" name="Text Box 117"/>
          <p:cNvSpPr txBox="1">
            <a:spLocks noChangeArrowheads="1"/>
          </p:cNvSpPr>
          <p:nvPr/>
        </p:nvSpPr>
        <p:spPr bwMode="auto">
          <a:xfrm>
            <a:off x="414338" y="4776788"/>
            <a:ext cx="7905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1</a:t>
            </a:r>
            <a:r>
              <a:rPr lang="en-US" sz="2600">
                <a:solidFill>
                  <a:schemeClr val="bg1"/>
                </a:solidFill>
                <a:effectLst/>
              </a:rPr>
              <a:t>’</a:t>
            </a:r>
          </a:p>
        </p:txBody>
      </p:sp>
      <p:sp>
        <p:nvSpPr>
          <p:cNvPr id="70774" name="Text Box 118"/>
          <p:cNvSpPr txBox="1">
            <a:spLocks noChangeArrowheads="1"/>
          </p:cNvSpPr>
          <p:nvPr/>
        </p:nvSpPr>
        <p:spPr bwMode="auto">
          <a:xfrm>
            <a:off x="7515225" y="2900363"/>
            <a:ext cx="7620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600" b="0">
                <a:solidFill>
                  <a:schemeClr val="bg1"/>
                </a:solidFill>
                <a:effectLst/>
              </a:rPr>
              <a:t>F</a:t>
            </a:r>
            <a:r>
              <a:rPr lang="en-US" sz="2600" b="0" baseline="-25000">
                <a:solidFill>
                  <a:schemeClr val="bg1"/>
                </a:solidFill>
                <a:effectLst/>
              </a:rPr>
              <a:t>2</a:t>
            </a:r>
          </a:p>
        </p:txBody>
      </p:sp>
      <p:sp>
        <p:nvSpPr>
          <p:cNvPr id="70775" name="Text Box 119"/>
          <p:cNvSpPr txBox="1">
            <a:spLocks noChangeArrowheads="1"/>
          </p:cNvSpPr>
          <p:nvPr/>
        </p:nvSpPr>
        <p:spPr bwMode="auto">
          <a:xfrm>
            <a:off x="2190750" y="5943600"/>
            <a:ext cx="8286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3</a:t>
            </a:r>
            <a:r>
              <a:rPr lang="en-US" sz="2600">
                <a:solidFill>
                  <a:schemeClr val="bg1"/>
                </a:solidFill>
                <a:effectLst/>
              </a:rPr>
              <a:t>’</a:t>
            </a:r>
          </a:p>
        </p:txBody>
      </p:sp>
      <p:sp>
        <p:nvSpPr>
          <p:cNvPr id="70776" name="Text Box 120"/>
          <p:cNvSpPr txBox="1">
            <a:spLocks noChangeArrowheads="1"/>
          </p:cNvSpPr>
          <p:nvPr/>
        </p:nvSpPr>
        <p:spPr bwMode="auto">
          <a:xfrm>
            <a:off x="3257550" y="6186488"/>
            <a:ext cx="8286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4</a:t>
            </a:r>
            <a:r>
              <a:rPr lang="en-US" sz="2600">
                <a:solidFill>
                  <a:schemeClr val="bg1"/>
                </a:solidFill>
                <a:effectLst/>
              </a:rPr>
              <a:t>’</a:t>
            </a:r>
          </a:p>
        </p:txBody>
      </p:sp>
      <p:sp>
        <p:nvSpPr>
          <p:cNvPr id="70777" name="Text Box 121"/>
          <p:cNvSpPr txBox="1">
            <a:spLocks noChangeArrowheads="1"/>
          </p:cNvSpPr>
          <p:nvPr/>
        </p:nvSpPr>
        <p:spPr bwMode="auto">
          <a:xfrm>
            <a:off x="5314950" y="6200775"/>
            <a:ext cx="7524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4</a:t>
            </a:r>
            <a:r>
              <a:rPr lang="en-US" sz="2600">
                <a:solidFill>
                  <a:schemeClr val="bg1"/>
                </a:solidFill>
                <a:effectLst/>
              </a:rPr>
              <a:t>’</a:t>
            </a:r>
          </a:p>
        </p:txBody>
      </p:sp>
      <p:sp>
        <p:nvSpPr>
          <p:cNvPr id="70778" name="Text Box 122"/>
          <p:cNvSpPr txBox="1">
            <a:spLocks noChangeArrowheads="1"/>
          </p:cNvSpPr>
          <p:nvPr/>
        </p:nvSpPr>
        <p:spPr bwMode="auto">
          <a:xfrm>
            <a:off x="6391275" y="5962650"/>
            <a:ext cx="6667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3</a:t>
            </a:r>
            <a:r>
              <a:rPr lang="en-US" sz="2600">
                <a:solidFill>
                  <a:schemeClr val="bg1"/>
                </a:solidFill>
                <a:effectLst/>
              </a:rPr>
              <a:t>’</a:t>
            </a:r>
          </a:p>
        </p:txBody>
      </p:sp>
      <p:sp>
        <p:nvSpPr>
          <p:cNvPr id="70779" name="Text Box 123"/>
          <p:cNvSpPr txBox="1">
            <a:spLocks noChangeArrowheads="1"/>
          </p:cNvSpPr>
          <p:nvPr/>
        </p:nvSpPr>
        <p:spPr bwMode="auto">
          <a:xfrm>
            <a:off x="7277100" y="5457825"/>
            <a:ext cx="9239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rPr>
              <a:t>P</a:t>
            </a:r>
            <a:r>
              <a:rPr lang="en-US" sz="2600" baseline="-25000">
                <a:solidFill>
                  <a:schemeClr val="bg1"/>
                </a:solidFill>
                <a:effectLst/>
              </a:rPr>
              <a:t>2</a:t>
            </a:r>
            <a:r>
              <a:rPr lang="en-US" sz="2600">
                <a:solidFill>
                  <a:schemeClr val="bg1"/>
                </a:solidFill>
                <a:effectLst/>
              </a:rPr>
              <a:t>’</a:t>
            </a:r>
          </a:p>
        </p:txBody>
      </p:sp>
      <p:sp>
        <p:nvSpPr>
          <p:cNvPr id="70780" name="Text Box 124"/>
          <p:cNvSpPr txBox="1">
            <a:spLocks noChangeArrowheads="1"/>
          </p:cNvSpPr>
          <p:nvPr/>
        </p:nvSpPr>
        <p:spPr bwMode="auto">
          <a:xfrm>
            <a:off x="7834313" y="4724400"/>
            <a:ext cx="9525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600">
                <a:solidFill>
                  <a:schemeClr val="bg1"/>
                </a:solidFill>
                <a:effectLst/>
              </a:rPr>
              <a:t>P</a:t>
            </a:r>
            <a:r>
              <a:rPr lang="en-US" sz="2600" baseline="-25000">
                <a:solidFill>
                  <a:schemeClr val="bg1"/>
                </a:solidFill>
                <a:effectLst/>
              </a:rPr>
              <a:t>1</a:t>
            </a:r>
            <a:r>
              <a:rPr lang="en-US" sz="2600">
                <a:solidFill>
                  <a:schemeClr val="bg1"/>
                </a:solidFill>
                <a:effectLst/>
              </a:rPr>
              <a:t>’</a:t>
            </a:r>
          </a:p>
        </p:txBody>
      </p:sp>
      <p:sp>
        <p:nvSpPr>
          <p:cNvPr id="70781" name="Text Box 125"/>
          <p:cNvSpPr txBox="1">
            <a:spLocks noChangeArrowheads="1"/>
          </p:cNvSpPr>
          <p:nvPr/>
        </p:nvSpPr>
        <p:spPr bwMode="auto">
          <a:xfrm>
            <a:off x="1571625" y="6119813"/>
            <a:ext cx="533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rPr>
              <a:t>90</a:t>
            </a:r>
            <a:r>
              <a:rPr lang="en-US">
                <a:solidFill>
                  <a:srgbClr val="FFFF00"/>
                </a:solidFill>
                <a:effectLst/>
                <a:cs typeface="Times New Roman" pitchFamily="18" charset="0"/>
              </a:rPr>
              <a:t>°</a:t>
            </a:r>
            <a:endParaRPr lang="en-US">
              <a:solidFill>
                <a:srgbClr val="FFFF00"/>
              </a:solidFill>
              <a:effectLst/>
            </a:endParaRPr>
          </a:p>
        </p:txBody>
      </p:sp>
      <p:sp>
        <p:nvSpPr>
          <p:cNvPr id="70782" name="Text Box 126"/>
          <p:cNvSpPr txBox="1">
            <a:spLocks noChangeArrowheads="1"/>
          </p:cNvSpPr>
          <p:nvPr/>
        </p:nvSpPr>
        <p:spPr bwMode="auto">
          <a:xfrm>
            <a:off x="809625" y="2819400"/>
            <a:ext cx="7620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F</a:t>
            </a:r>
            <a:r>
              <a:rPr lang="en-US" sz="2600" b="0" baseline="-25000">
                <a:solidFill>
                  <a:schemeClr val="bg1"/>
                </a:solidFill>
                <a:effectLst/>
              </a:rPr>
              <a:t>1</a:t>
            </a:r>
          </a:p>
        </p:txBody>
      </p:sp>
      <p:sp>
        <p:nvSpPr>
          <p:cNvPr id="70783" name="Text Box 127"/>
          <p:cNvSpPr txBox="1">
            <a:spLocks noChangeArrowheads="1"/>
          </p:cNvSpPr>
          <p:nvPr/>
        </p:nvSpPr>
        <p:spPr bwMode="auto">
          <a:xfrm rot="770575">
            <a:off x="3143250" y="2057400"/>
            <a:ext cx="15462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b="0">
                <a:solidFill>
                  <a:schemeClr val="bg1"/>
                </a:solidFill>
                <a:effectLst/>
              </a:rPr>
              <a:t>Rad =B1</a:t>
            </a:r>
          </a:p>
        </p:txBody>
      </p:sp>
      <p:sp>
        <p:nvSpPr>
          <p:cNvPr id="70784" name="Text Box 128"/>
          <p:cNvSpPr txBox="1">
            <a:spLocks noChangeArrowheads="1"/>
          </p:cNvSpPr>
          <p:nvPr/>
        </p:nvSpPr>
        <p:spPr bwMode="auto">
          <a:xfrm rot="-1200168">
            <a:off x="3108325" y="4267200"/>
            <a:ext cx="14001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R=B2</a:t>
            </a:r>
          </a:p>
        </p:txBody>
      </p:sp>
      <p:sp>
        <p:nvSpPr>
          <p:cNvPr id="70785" name="Text Box 129"/>
          <p:cNvSpPr txBox="1">
            <a:spLocks noChangeArrowheads="1"/>
          </p:cNvSpPr>
          <p:nvPr/>
        </p:nvSpPr>
        <p:spPr bwMode="auto">
          <a:xfrm rot="-5932484">
            <a:off x="712788" y="4254500"/>
            <a:ext cx="13208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`R=A2</a:t>
            </a:r>
          </a:p>
        </p:txBody>
      </p:sp>
      <p:sp>
        <p:nvSpPr>
          <p:cNvPr id="70786" name="Text Box 130"/>
          <p:cNvSpPr txBox="1">
            <a:spLocks noChangeArrowheads="1"/>
          </p:cNvSpPr>
          <p:nvPr/>
        </p:nvSpPr>
        <p:spPr bwMode="auto">
          <a:xfrm>
            <a:off x="4600575" y="294322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O</a:t>
            </a:r>
          </a:p>
        </p:txBody>
      </p:sp>
      <p:grpSp>
        <p:nvGrpSpPr>
          <p:cNvPr id="70787" name="Group 131"/>
          <p:cNvGrpSpPr>
            <a:grpSpLocks/>
          </p:cNvGrpSpPr>
          <p:nvPr/>
        </p:nvGrpSpPr>
        <p:grpSpPr bwMode="auto">
          <a:xfrm>
            <a:off x="333375" y="3344863"/>
            <a:ext cx="8534400" cy="1587"/>
            <a:chOff x="228" y="2106"/>
            <a:chExt cx="5376" cy="1"/>
          </a:xfrm>
        </p:grpSpPr>
        <p:sp>
          <p:nvSpPr>
            <p:cNvPr id="70788" name="Freeform 132"/>
            <p:cNvSpPr>
              <a:spLocks/>
            </p:cNvSpPr>
            <p:nvPr/>
          </p:nvSpPr>
          <p:spPr bwMode="auto">
            <a:xfrm>
              <a:off x="5200"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0789" name="Group 133"/>
            <p:cNvGrpSpPr>
              <a:grpSpLocks/>
            </p:cNvGrpSpPr>
            <p:nvPr/>
          </p:nvGrpSpPr>
          <p:grpSpPr bwMode="auto">
            <a:xfrm>
              <a:off x="228" y="2106"/>
              <a:ext cx="4704" cy="1"/>
              <a:chOff x="228" y="2106"/>
              <a:chExt cx="4704" cy="1"/>
            </a:xfrm>
          </p:grpSpPr>
          <p:sp>
            <p:nvSpPr>
              <p:cNvPr id="70790" name="Freeform 134"/>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1" name="Freeform 135"/>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2" name="Freeform 136"/>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3" name="Freeform 137"/>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4" name="Freeform 138"/>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5" name="Freeform 139"/>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6" name="Freeform 140"/>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7" name="Freeform 141"/>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8" name="Freeform 142"/>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799" name="Freeform 143"/>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800" name="Freeform 144"/>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801" name="Freeform 145"/>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0802" name="Freeform 146"/>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70803" name="Group 147"/>
          <p:cNvGrpSpPr>
            <a:grpSpLocks/>
          </p:cNvGrpSpPr>
          <p:nvPr/>
        </p:nvGrpSpPr>
        <p:grpSpPr bwMode="auto">
          <a:xfrm>
            <a:off x="1619250" y="4886325"/>
            <a:ext cx="473075" cy="561975"/>
            <a:chOff x="1038" y="3078"/>
            <a:chExt cx="298" cy="354"/>
          </a:xfrm>
        </p:grpSpPr>
        <p:sp>
          <p:nvSpPr>
            <p:cNvPr id="70804" name="Text Box 148"/>
            <p:cNvSpPr txBox="1">
              <a:spLocks noChangeArrowheads="1"/>
            </p:cNvSpPr>
            <p:nvPr/>
          </p:nvSpPr>
          <p:spPr bwMode="auto">
            <a:xfrm>
              <a:off x="1038" y="3078"/>
              <a:ext cx="1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sym typeface="Symbol" pitchFamily="18" charset="2"/>
                </a:rPr>
                <a:t></a:t>
              </a:r>
              <a:endParaRPr lang="en-US" sz="2400">
                <a:solidFill>
                  <a:srgbClr val="FFFF00"/>
                </a:solidFill>
                <a:effectLst/>
              </a:endParaRPr>
            </a:p>
          </p:txBody>
        </p:sp>
        <p:sp>
          <p:nvSpPr>
            <p:cNvPr id="70805" name="Text Box 149"/>
            <p:cNvSpPr txBox="1">
              <a:spLocks noChangeArrowheads="1"/>
            </p:cNvSpPr>
            <p:nvPr/>
          </p:nvSpPr>
          <p:spPr bwMode="auto">
            <a:xfrm>
              <a:off x="1182" y="3144"/>
              <a:ext cx="1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sym typeface="Symbol" pitchFamily="18" charset="2"/>
                </a:rPr>
                <a:t></a:t>
              </a:r>
              <a:endParaRPr lang="en-US" sz="2400">
                <a:solidFill>
                  <a:srgbClr val="FFFF00"/>
                </a:solidFill>
                <a:effectLst/>
              </a:endParaRPr>
            </a:p>
          </p:txBody>
        </p:sp>
      </p:grpSp>
      <p:grpSp>
        <p:nvGrpSpPr>
          <p:cNvPr id="70806" name="Group 150"/>
          <p:cNvGrpSpPr>
            <a:grpSpLocks/>
          </p:cNvGrpSpPr>
          <p:nvPr/>
        </p:nvGrpSpPr>
        <p:grpSpPr bwMode="auto">
          <a:xfrm>
            <a:off x="1295400" y="5729288"/>
            <a:ext cx="1023938" cy="533400"/>
            <a:chOff x="834" y="3600"/>
            <a:chExt cx="645" cy="336"/>
          </a:xfrm>
        </p:grpSpPr>
        <p:sp>
          <p:nvSpPr>
            <p:cNvPr id="70807" name="Arc 151"/>
            <p:cNvSpPr>
              <a:spLocks/>
            </p:cNvSpPr>
            <p:nvPr/>
          </p:nvSpPr>
          <p:spPr bwMode="auto">
            <a:xfrm rot="6680169">
              <a:off x="977" y="3519"/>
              <a:ext cx="336" cy="497"/>
            </a:xfrm>
            <a:custGeom>
              <a:avLst/>
              <a:gdLst>
                <a:gd name="G0" fmla="+- 0 0 0"/>
                <a:gd name="G1" fmla="+- 21600 0 0"/>
                <a:gd name="G2" fmla="+- 21600 0 0"/>
                <a:gd name="T0" fmla="*/ 0 w 21600"/>
                <a:gd name="T1" fmla="*/ 0 h 22365"/>
                <a:gd name="T2" fmla="*/ 21586 w 21600"/>
                <a:gd name="T3" fmla="*/ 22365 h 22365"/>
                <a:gd name="T4" fmla="*/ 0 w 21600"/>
                <a:gd name="T5" fmla="*/ 21600 h 22365"/>
              </a:gdLst>
              <a:ahLst/>
              <a:cxnLst>
                <a:cxn ang="0">
                  <a:pos x="T0" y="T1"/>
                </a:cxn>
                <a:cxn ang="0">
                  <a:pos x="T2" y="T3"/>
                </a:cxn>
                <a:cxn ang="0">
                  <a:pos x="T4" y="T5"/>
                </a:cxn>
              </a:cxnLst>
              <a:rect l="0" t="0" r="r" b="b"/>
              <a:pathLst>
                <a:path w="21600" h="22365" fill="none" extrusionOk="0">
                  <a:moveTo>
                    <a:pt x="-1" y="0"/>
                  </a:moveTo>
                  <a:cubicBezTo>
                    <a:pt x="11929" y="0"/>
                    <a:pt x="21600" y="9670"/>
                    <a:pt x="21600" y="21600"/>
                  </a:cubicBezTo>
                  <a:cubicBezTo>
                    <a:pt x="21600" y="21855"/>
                    <a:pt x="21595" y="22110"/>
                    <a:pt x="21586" y="22365"/>
                  </a:cubicBezTo>
                </a:path>
                <a:path w="21600" h="22365" stroke="0" extrusionOk="0">
                  <a:moveTo>
                    <a:pt x="-1" y="0"/>
                  </a:moveTo>
                  <a:cubicBezTo>
                    <a:pt x="11929" y="0"/>
                    <a:pt x="21600" y="9670"/>
                    <a:pt x="21600" y="21600"/>
                  </a:cubicBezTo>
                  <a:cubicBezTo>
                    <a:pt x="21600" y="21855"/>
                    <a:pt x="21595" y="22110"/>
                    <a:pt x="21586" y="22365"/>
                  </a:cubicBezTo>
                  <a:lnTo>
                    <a:pt x="0" y="21600"/>
                  </a:lnTo>
                  <a:close/>
                </a:path>
              </a:pathLst>
            </a:custGeom>
            <a:noFill/>
            <a:ln w="2857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0808" name="AutoShape 152"/>
            <p:cNvSpPr>
              <a:spLocks noChangeArrowheads="1"/>
            </p:cNvSpPr>
            <p:nvPr/>
          </p:nvSpPr>
          <p:spPr bwMode="auto">
            <a:xfrm rot="-2948787">
              <a:off x="834" y="3792"/>
              <a:ext cx="96" cy="96"/>
            </a:xfrm>
            <a:prstGeom prst="flowChartExtract">
              <a:avLst/>
            </a:prstGeom>
            <a:solidFill>
              <a:schemeClr val="accent1"/>
            </a:solidFill>
            <a:ln w="2857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lnSpc>
                  <a:spcPct val="100000"/>
                </a:lnSpc>
                <a:spcBef>
                  <a:spcPct val="0"/>
                </a:spcBef>
                <a:buFontTx/>
                <a:buNone/>
              </a:pPr>
              <a:endParaRPr lang="en-GB" sz="2400" b="0">
                <a:solidFill>
                  <a:srgbClr val="010000"/>
                </a:solidFill>
                <a:effectLst/>
              </a:endParaRPr>
            </a:p>
          </p:txBody>
        </p:sp>
        <p:sp>
          <p:nvSpPr>
            <p:cNvPr id="70809" name="AutoShape 153"/>
            <p:cNvSpPr>
              <a:spLocks noChangeArrowheads="1"/>
            </p:cNvSpPr>
            <p:nvPr/>
          </p:nvSpPr>
          <p:spPr bwMode="auto">
            <a:xfrm rot="902783">
              <a:off x="1383" y="3630"/>
              <a:ext cx="96" cy="96"/>
            </a:xfrm>
            <a:prstGeom prst="flowChartExtract">
              <a:avLst/>
            </a:prstGeom>
            <a:solidFill>
              <a:schemeClr val="accent1"/>
            </a:solidFill>
            <a:ln w="2857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rgbClr val="010000"/>
                </a:solidFill>
                <a:effectLst/>
              </a:endParaRPr>
            </a:p>
          </p:txBody>
        </p:sp>
      </p:grpSp>
      <p:sp>
        <p:nvSpPr>
          <p:cNvPr id="70810" name="AutoShape 154">
            <a:hlinkClick r:id="rId3" action="ppaction://hlinksldjump" highlightClick="1"/>
          </p:cNvPr>
          <p:cNvSpPr>
            <a:spLocks noChangeArrowheads="1"/>
          </p:cNvSpPr>
          <p:nvPr/>
        </p:nvSpPr>
        <p:spPr bwMode="auto">
          <a:xfrm>
            <a:off x="7248525" y="6518275"/>
            <a:ext cx="825500" cy="3429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0811" name="Text Box 155"/>
          <p:cNvSpPr txBox="1">
            <a:spLocks noChangeArrowheads="1"/>
          </p:cNvSpPr>
          <p:nvPr/>
        </p:nvSpPr>
        <p:spPr bwMode="auto">
          <a:xfrm>
            <a:off x="-19050" y="-95250"/>
            <a:ext cx="301307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9900"/>
                </a:solidFill>
                <a:effectLst>
                  <a:outerShdw blurRad="38100" dist="38100" dir="2700000" algn="tl">
                    <a:srgbClr val="000000"/>
                  </a:outerShdw>
                </a:effectLst>
              </a:rPr>
              <a:t>ARC OF CIRCLE’S </a:t>
            </a:r>
          </a:p>
          <a:p>
            <a:pPr algn="l">
              <a:lnSpc>
                <a:spcPct val="50000"/>
              </a:lnSpc>
              <a:buFontTx/>
              <a:buNone/>
            </a:pPr>
            <a:r>
              <a:rPr lang="en-US" sz="2400">
                <a:solidFill>
                  <a:srgbClr val="FF9900"/>
                </a:solidFill>
                <a:effectLst>
                  <a:outerShdw blurRad="38100" dist="38100" dir="2700000" algn="tl">
                    <a:srgbClr val="000000"/>
                  </a:outerShdw>
                </a:effectLst>
              </a:rPr>
              <a:t>METHOD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810"/>
                                        </p:tgtEl>
                                        <p:attrNameLst>
                                          <p:attrName>style.visibility</p:attrName>
                                        </p:attrNameLst>
                                      </p:cBhvr>
                                      <p:to>
                                        <p:strVal val="visible"/>
                                      </p:to>
                                    </p:set>
                                    <p:animEffect transition="in" filter="dissolve">
                                      <p:cBhvr>
                                        <p:cTn id="7" dur="500"/>
                                        <p:tgtEl>
                                          <p:spTgt spid="708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8" presetClass="entr" presetSubtype="6" fill="hold" nodeType="clickEffect">
                                  <p:stCondLst>
                                    <p:cond delay="0"/>
                                  </p:stCondLst>
                                  <p:childTnLst>
                                    <p:set>
                                      <p:cBhvr>
                                        <p:cTn id="11" dur="1" fill="hold">
                                          <p:stCondLst>
                                            <p:cond delay="0"/>
                                          </p:stCondLst>
                                        </p:cTn>
                                        <p:tgtEl>
                                          <p:spTgt spid="70787"/>
                                        </p:tgtEl>
                                        <p:attrNameLst>
                                          <p:attrName>style.visibility</p:attrName>
                                        </p:attrNameLst>
                                      </p:cBhvr>
                                      <p:to>
                                        <p:strVal val="visible"/>
                                      </p:to>
                                    </p:set>
                                    <p:animEffect transition="in" filter="strips(downRight)">
                                      <p:cBhvr>
                                        <p:cTn id="12" dur="500"/>
                                        <p:tgtEl>
                                          <p:spTgt spid="70787"/>
                                        </p:tgtEl>
                                      </p:cBhvr>
                                    </p:animEffect>
                                  </p:childTnLst>
                                  <p:subTnLst>
                                    <p:audio>
                                      <p:cMediaNode>
                                        <p:cTn display="0" masterRel="sameClick">
                                          <p:stCondLst>
                                            <p:cond evt="begin" delay="0">
                                              <p:tn val="10"/>
                                            </p:cond>
                                          </p:stCondLst>
                                          <p:endCondLst>
                                            <p:cond evt="onStopAudio" delay="0">
                                              <p:tgtEl>
                                                <p:sldTgt/>
                                              </p:tgtEl>
                                            </p:cond>
                                          </p:endCondLst>
                                        </p:cTn>
                                        <p:tgtEl>
                                          <p:sndTgt r:embed="rId2" name="camera.wav"/>
                                        </p:tgtEl>
                                      </p:cMediaNode>
                                    </p:audio>
                                  </p:sub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70759"/>
                                        </p:tgtEl>
                                        <p:attrNameLst>
                                          <p:attrName>style.visibility</p:attrName>
                                        </p:attrNameLst>
                                      </p:cBhvr>
                                      <p:to>
                                        <p:strVal val="visible"/>
                                      </p:to>
                                    </p:set>
                                    <p:animEffect transition="in" filter="dissolve">
                                      <p:cBhvr>
                                        <p:cTn id="16" dur="500"/>
                                        <p:tgtEl>
                                          <p:spTgt spid="707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6" fill="hold" nodeType="clickEffect">
                                  <p:stCondLst>
                                    <p:cond delay="0"/>
                                  </p:stCondLst>
                                  <p:childTnLst>
                                    <p:set>
                                      <p:cBhvr>
                                        <p:cTn id="20" dur="1" fill="hold">
                                          <p:stCondLst>
                                            <p:cond delay="0"/>
                                          </p:stCondLst>
                                        </p:cTn>
                                        <p:tgtEl>
                                          <p:spTgt spid="70665"/>
                                        </p:tgtEl>
                                        <p:attrNameLst>
                                          <p:attrName>style.visibility</p:attrName>
                                        </p:attrNameLst>
                                      </p:cBhvr>
                                      <p:to>
                                        <p:strVal val="visible"/>
                                      </p:to>
                                    </p:set>
                                    <p:animEffect transition="in" filter="strips(downRight)">
                                      <p:cBhvr>
                                        <p:cTn id="21" dur="500"/>
                                        <p:tgtEl>
                                          <p:spTgt spid="70665"/>
                                        </p:tgtEl>
                                      </p:cBhvr>
                                    </p:animEffect>
                                  </p:childTnLst>
                                </p:cTn>
                              </p:par>
                            </p:childTnLst>
                          </p:cTn>
                        </p:par>
                        <p:par>
                          <p:cTn id="22" fill="hold" nodeType="afterGroup">
                            <p:stCondLst>
                              <p:cond delay="500"/>
                            </p:stCondLst>
                            <p:childTnLst>
                              <p:par>
                                <p:cTn id="23" presetID="9" presetClass="entr" presetSubtype="0" fill="hold" nodeType="afterEffect">
                                  <p:stCondLst>
                                    <p:cond delay="0"/>
                                  </p:stCondLst>
                                  <p:childTnLst>
                                    <p:set>
                                      <p:cBhvr>
                                        <p:cTn id="24" dur="1" fill="hold">
                                          <p:stCondLst>
                                            <p:cond delay="0"/>
                                          </p:stCondLst>
                                        </p:cTn>
                                        <p:tgtEl>
                                          <p:spTgt spid="70762"/>
                                        </p:tgtEl>
                                        <p:attrNameLst>
                                          <p:attrName>style.visibility</p:attrName>
                                        </p:attrNameLst>
                                      </p:cBhvr>
                                      <p:to>
                                        <p:strVal val="visible"/>
                                      </p:to>
                                    </p:set>
                                    <p:animEffect transition="in" filter="dissolve">
                                      <p:cBhvr>
                                        <p:cTn id="25" dur="500"/>
                                        <p:tgtEl>
                                          <p:spTgt spid="70762"/>
                                        </p:tgtEl>
                                      </p:cBhvr>
                                    </p:animEffect>
                                  </p:childTnLst>
                                </p:cTn>
                              </p:par>
                            </p:childTnLst>
                          </p:cTn>
                        </p:par>
                        <p:par>
                          <p:cTn id="26" fill="hold" nodeType="afterGroup">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70786"/>
                                        </p:tgtEl>
                                        <p:attrNameLst>
                                          <p:attrName>style.visibility</p:attrName>
                                        </p:attrNameLst>
                                      </p:cBhvr>
                                      <p:to>
                                        <p:strVal val="visible"/>
                                      </p:to>
                                    </p:set>
                                    <p:animEffect transition="in" filter="dissolve">
                                      <p:cBhvr>
                                        <p:cTn id="29" dur="500"/>
                                        <p:tgtEl>
                                          <p:spTgt spid="70786"/>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8" presetClass="entr" presetSubtype="6" fill="hold" grpId="0" nodeType="clickEffect">
                                  <p:stCondLst>
                                    <p:cond delay="0"/>
                                  </p:stCondLst>
                                  <p:childTnLst>
                                    <p:set>
                                      <p:cBhvr>
                                        <p:cTn id="33" dur="1" fill="hold">
                                          <p:stCondLst>
                                            <p:cond delay="0"/>
                                          </p:stCondLst>
                                        </p:cTn>
                                        <p:tgtEl>
                                          <p:spTgt spid="70663"/>
                                        </p:tgtEl>
                                        <p:attrNameLst>
                                          <p:attrName>style.visibility</p:attrName>
                                        </p:attrNameLst>
                                      </p:cBhvr>
                                      <p:to>
                                        <p:strVal val="visible"/>
                                      </p:to>
                                    </p:set>
                                    <p:animEffect transition="in" filter="strips(downRight)">
                                      <p:cBhvr>
                                        <p:cTn id="34" dur="500"/>
                                        <p:tgtEl>
                                          <p:spTgt spid="70663"/>
                                        </p:tgtEl>
                                      </p:cBhvr>
                                    </p:animEffect>
                                  </p:childTnLst>
                                </p:cTn>
                              </p:par>
                            </p:childTnLst>
                          </p:cTn>
                        </p:par>
                        <p:par>
                          <p:cTn id="35" fill="hold" nodeType="afterGroup">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70782"/>
                                        </p:tgtEl>
                                        <p:attrNameLst>
                                          <p:attrName>style.visibility</p:attrName>
                                        </p:attrNameLst>
                                      </p:cBhvr>
                                      <p:to>
                                        <p:strVal val="visible"/>
                                      </p:to>
                                    </p:set>
                                    <p:animEffect transition="in" filter="dissolve">
                                      <p:cBhvr>
                                        <p:cTn id="38" dur="500"/>
                                        <p:tgtEl>
                                          <p:spTgt spid="7078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8" presetClass="entr" presetSubtype="12" fill="hold" grpId="0" nodeType="clickEffect">
                                  <p:stCondLst>
                                    <p:cond delay="0"/>
                                  </p:stCondLst>
                                  <p:childTnLst>
                                    <p:set>
                                      <p:cBhvr>
                                        <p:cTn id="42" dur="1" fill="hold">
                                          <p:stCondLst>
                                            <p:cond delay="0"/>
                                          </p:stCondLst>
                                        </p:cTn>
                                        <p:tgtEl>
                                          <p:spTgt spid="70664"/>
                                        </p:tgtEl>
                                        <p:attrNameLst>
                                          <p:attrName>style.visibility</p:attrName>
                                        </p:attrNameLst>
                                      </p:cBhvr>
                                      <p:to>
                                        <p:strVal val="visible"/>
                                      </p:to>
                                    </p:set>
                                    <p:animEffect transition="in" filter="strips(downLeft)">
                                      <p:cBhvr>
                                        <p:cTn id="43" dur="500"/>
                                        <p:tgtEl>
                                          <p:spTgt spid="70664"/>
                                        </p:tgtEl>
                                      </p:cBhvr>
                                    </p:animEffect>
                                  </p:childTnLst>
                                </p:cTn>
                              </p:par>
                            </p:childTnLst>
                          </p:cTn>
                        </p:par>
                        <p:par>
                          <p:cTn id="44" fill="hold" nodeType="afterGroup">
                            <p:stCondLst>
                              <p:cond delay="500"/>
                            </p:stCondLst>
                            <p:childTnLst>
                              <p:par>
                                <p:cTn id="45" presetID="9" presetClass="entr" presetSubtype="0" fill="hold" grpId="0" nodeType="afterEffect">
                                  <p:stCondLst>
                                    <p:cond delay="0"/>
                                  </p:stCondLst>
                                  <p:childTnLst>
                                    <p:set>
                                      <p:cBhvr>
                                        <p:cTn id="46" dur="1" fill="hold">
                                          <p:stCondLst>
                                            <p:cond delay="0"/>
                                          </p:stCondLst>
                                        </p:cTn>
                                        <p:tgtEl>
                                          <p:spTgt spid="70774"/>
                                        </p:tgtEl>
                                        <p:attrNameLst>
                                          <p:attrName>style.visibility</p:attrName>
                                        </p:attrNameLst>
                                      </p:cBhvr>
                                      <p:to>
                                        <p:strVal val="visible"/>
                                      </p:to>
                                    </p:set>
                                    <p:animEffect transition="in" filter="dissolve">
                                      <p:cBhvr>
                                        <p:cTn id="47" dur="500"/>
                                        <p:tgtEl>
                                          <p:spTgt spid="7077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70676"/>
                                        </p:tgtEl>
                                        <p:attrNameLst>
                                          <p:attrName>style.visibility</p:attrName>
                                        </p:attrNameLst>
                                      </p:cBhvr>
                                      <p:to>
                                        <p:strVal val="visible"/>
                                      </p:to>
                                    </p:set>
                                    <p:animEffect transition="in" filter="dissolve">
                                      <p:cBhvr>
                                        <p:cTn id="52" dur="500"/>
                                        <p:tgtEl>
                                          <p:spTgt spid="70676"/>
                                        </p:tgtEl>
                                      </p:cBhvr>
                                    </p:animEffect>
                                  </p:childTnLst>
                                </p:cTn>
                              </p:par>
                            </p:childTnLst>
                          </p:cTn>
                        </p:par>
                        <p:par>
                          <p:cTn id="53" fill="hold" nodeType="afterGroup">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70755"/>
                                        </p:tgtEl>
                                        <p:attrNameLst>
                                          <p:attrName>style.visibility</p:attrName>
                                        </p:attrNameLst>
                                      </p:cBhvr>
                                      <p:to>
                                        <p:strVal val="visible"/>
                                      </p:to>
                                    </p:set>
                                    <p:animEffect transition="in" filter="dissolve">
                                      <p:cBhvr>
                                        <p:cTn id="56" dur="500"/>
                                        <p:tgtEl>
                                          <p:spTgt spid="7075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70677"/>
                                        </p:tgtEl>
                                        <p:attrNameLst>
                                          <p:attrName>style.visibility</p:attrName>
                                        </p:attrNameLst>
                                      </p:cBhvr>
                                      <p:to>
                                        <p:strVal val="visible"/>
                                      </p:to>
                                    </p:set>
                                    <p:animEffect transition="in" filter="dissolve">
                                      <p:cBhvr>
                                        <p:cTn id="61" dur="500"/>
                                        <p:tgtEl>
                                          <p:spTgt spid="70677"/>
                                        </p:tgtEl>
                                      </p:cBhvr>
                                    </p:animEffect>
                                  </p:childTnLst>
                                </p:cTn>
                              </p:par>
                            </p:childTnLst>
                          </p:cTn>
                        </p:par>
                        <p:par>
                          <p:cTn id="62" fill="hold" nodeType="afterGroup">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70756"/>
                                        </p:tgtEl>
                                        <p:attrNameLst>
                                          <p:attrName>style.visibility</p:attrName>
                                        </p:attrNameLst>
                                      </p:cBhvr>
                                      <p:to>
                                        <p:strVal val="visible"/>
                                      </p:to>
                                    </p:set>
                                    <p:animEffect transition="in" filter="dissolve">
                                      <p:cBhvr>
                                        <p:cTn id="65" dur="500"/>
                                        <p:tgtEl>
                                          <p:spTgt spid="70756"/>
                                        </p:tgtEl>
                                      </p:cBhvr>
                                    </p:animEffect>
                                  </p:childTnLst>
                                </p:cTn>
                              </p:par>
                            </p:childTnLst>
                          </p:cTn>
                        </p:par>
                        <p:par>
                          <p:cTn id="66" fill="hold" nodeType="afterGroup">
                            <p:stCondLst>
                              <p:cond delay="1000"/>
                            </p:stCondLst>
                            <p:childTnLst>
                              <p:par>
                                <p:cTn id="67" presetID="9" presetClass="entr" presetSubtype="0" fill="hold" grpId="0" nodeType="afterEffect">
                                  <p:stCondLst>
                                    <p:cond delay="0"/>
                                  </p:stCondLst>
                                  <p:childTnLst>
                                    <p:set>
                                      <p:cBhvr>
                                        <p:cTn id="68" dur="1" fill="hold">
                                          <p:stCondLst>
                                            <p:cond delay="0"/>
                                          </p:stCondLst>
                                        </p:cTn>
                                        <p:tgtEl>
                                          <p:spTgt spid="70678"/>
                                        </p:tgtEl>
                                        <p:attrNameLst>
                                          <p:attrName>style.visibility</p:attrName>
                                        </p:attrNameLst>
                                      </p:cBhvr>
                                      <p:to>
                                        <p:strVal val="visible"/>
                                      </p:to>
                                    </p:set>
                                    <p:animEffect transition="in" filter="dissolve">
                                      <p:cBhvr>
                                        <p:cTn id="69" dur="500"/>
                                        <p:tgtEl>
                                          <p:spTgt spid="70678"/>
                                        </p:tgtEl>
                                      </p:cBhvr>
                                    </p:animEffect>
                                  </p:childTnLst>
                                </p:cTn>
                              </p:par>
                            </p:childTnLst>
                          </p:cTn>
                        </p:par>
                        <p:par>
                          <p:cTn id="70" fill="hold" nodeType="afterGroup">
                            <p:stCondLst>
                              <p:cond delay="1500"/>
                            </p:stCondLst>
                            <p:childTnLst>
                              <p:par>
                                <p:cTn id="71" presetID="9" presetClass="entr" presetSubtype="0" fill="hold" grpId="0" nodeType="afterEffect">
                                  <p:stCondLst>
                                    <p:cond delay="0"/>
                                  </p:stCondLst>
                                  <p:childTnLst>
                                    <p:set>
                                      <p:cBhvr>
                                        <p:cTn id="72" dur="1" fill="hold">
                                          <p:stCondLst>
                                            <p:cond delay="0"/>
                                          </p:stCondLst>
                                        </p:cTn>
                                        <p:tgtEl>
                                          <p:spTgt spid="70757"/>
                                        </p:tgtEl>
                                        <p:attrNameLst>
                                          <p:attrName>style.visibility</p:attrName>
                                        </p:attrNameLst>
                                      </p:cBhvr>
                                      <p:to>
                                        <p:strVal val="visible"/>
                                      </p:to>
                                    </p:set>
                                    <p:animEffect transition="in" filter="dissolve">
                                      <p:cBhvr>
                                        <p:cTn id="73" dur="500"/>
                                        <p:tgtEl>
                                          <p:spTgt spid="70757"/>
                                        </p:tgtEl>
                                      </p:cBhvr>
                                    </p:animEffect>
                                  </p:childTnLst>
                                </p:cTn>
                              </p:par>
                            </p:childTnLst>
                          </p:cTn>
                        </p:par>
                        <p:par>
                          <p:cTn id="74" fill="hold" nodeType="afterGroup">
                            <p:stCondLst>
                              <p:cond delay="2000"/>
                            </p:stCondLst>
                            <p:childTnLst>
                              <p:par>
                                <p:cTn id="75" presetID="9" presetClass="entr" presetSubtype="0" fill="hold" grpId="0" nodeType="afterEffect">
                                  <p:stCondLst>
                                    <p:cond delay="0"/>
                                  </p:stCondLst>
                                  <p:childTnLst>
                                    <p:set>
                                      <p:cBhvr>
                                        <p:cTn id="76" dur="1" fill="hold">
                                          <p:stCondLst>
                                            <p:cond delay="0"/>
                                          </p:stCondLst>
                                        </p:cTn>
                                        <p:tgtEl>
                                          <p:spTgt spid="70679"/>
                                        </p:tgtEl>
                                        <p:attrNameLst>
                                          <p:attrName>style.visibility</p:attrName>
                                        </p:attrNameLst>
                                      </p:cBhvr>
                                      <p:to>
                                        <p:strVal val="visible"/>
                                      </p:to>
                                    </p:set>
                                    <p:animEffect transition="in" filter="dissolve">
                                      <p:cBhvr>
                                        <p:cTn id="77" dur="500"/>
                                        <p:tgtEl>
                                          <p:spTgt spid="70679"/>
                                        </p:tgtEl>
                                      </p:cBhvr>
                                    </p:animEffect>
                                  </p:childTnLst>
                                </p:cTn>
                              </p:par>
                            </p:childTnLst>
                          </p:cTn>
                        </p:par>
                        <p:par>
                          <p:cTn id="78" fill="hold" nodeType="afterGroup">
                            <p:stCondLst>
                              <p:cond delay="2500"/>
                            </p:stCondLst>
                            <p:childTnLst>
                              <p:par>
                                <p:cTn id="79" presetID="9" presetClass="entr" presetSubtype="0" fill="hold" grpId="0" nodeType="afterEffect">
                                  <p:stCondLst>
                                    <p:cond delay="0"/>
                                  </p:stCondLst>
                                  <p:childTnLst>
                                    <p:set>
                                      <p:cBhvr>
                                        <p:cTn id="80" dur="1" fill="hold">
                                          <p:stCondLst>
                                            <p:cond delay="0"/>
                                          </p:stCondLst>
                                        </p:cTn>
                                        <p:tgtEl>
                                          <p:spTgt spid="70758"/>
                                        </p:tgtEl>
                                        <p:attrNameLst>
                                          <p:attrName>style.visibility</p:attrName>
                                        </p:attrNameLst>
                                      </p:cBhvr>
                                      <p:to>
                                        <p:strVal val="visible"/>
                                      </p:to>
                                    </p:set>
                                    <p:animEffect transition="in" filter="dissolve">
                                      <p:cBhvr>
                                        <p:cTn id="81" dur="500"/>
                                        <p:tgtEl>
                                          <p:spTgt spid="70758"/>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8" presetClass="entr" presetSubtype="3" fill="hold" grpId="0" nodeType="clickEffect">
                                  <p:stCondLst>
                                    <p:cond delay="0"/>
                                  </p:stCondLst>
                                  <p:childTnLst>
                                    <p:set>
                                      <p:cBhvr>
                                        <p:cTn id="85" dur="1" fill="hold">
                                          <p:stCondLst>
                                            <p:cond delay="0"/>
                                          </p:stCondLst>
                                        </p:cTn>
                                        <p:tgtEl>
                                          <p:spTgt spid="70722"/>
                                        </p:tgtEl>
                                        <p:attrNameLst>
                                          <p:attrName>style.visibility</p:attrName>
                                        </p:attrNameLst>
                                      </p:cBhvr>
                                      <p:to>
                                        <p:strVal val="visible"/>
                                      </p:to>
                                    </p:set>
                                    <p:animEffect transition="in" filter="strips(upRight)">
                                      <p:cBhvr>
                                        <p:cTn id="86" dur="500"/>
                                        <p:tgtEl>
                                          <p:spTgt spid="70722"/>
                                        </p:tgtEl>
                                      </p:cBhvr>
                                    </p:animEffect>
                                  </p:childTnLst>
                                </p:cTn>
                              </p:par>
                            </p:childTnLst>
                          </p:cTn>
                        </p:par>
                        <p:par>
                          <p:cTn id="87" fill="hold" nodeType="afterGroup">
                            <p:stCondLst>
                              <p:cond delay="500"/>
                            </p:stCondLst>
                            <p:childTnLst>
                              <p:par>
                                <p:cTn id="88" presetID="9" presetClass="entr" presetSubtype="0" fill="hold" grpId="0" nodeType="afterEffect">
                                  <p:stCondLst>
                                    <p:cond delay="0"/>
                                  </p:stCondLst>
                                  <p:childTnLst>
                                    <p:set>
                                      <p:cBhvr>
                                        <p:cTn id="89" dur="1" fill="hold">
                                          <p:stCondLst>
                                            <p:cond delay="0"/>
                                          </p:stCondLst>
                                        </p:cTn>
                                        <p:tgtEl>
                                          <p:spTgt spid="70661"/>
                                        </p:tgtEl>
                                        <p:attrNameLst>
                                          <p:attrName>style.visibility</p:attrName>
                                        </p:attrNameLst>
                                      </p:cBhvr>
                                      <p:to>
                                        <p:strVal val="visible"/>
                                      </p:to>
                                    </p:set>
                                    <p:animEffect transition="in" filter="dissolve">
                                      <p:cBhvr>
                                        <p:cTn id="90" dur="500"/>
                                        <p:tgtEl>
                                          <p:spTgt spid="70661"/>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8" presetClass="entr" presetSubtype="3" fill="hold" grpId="0" nodeType="clickEffect">
                                  <p:stCondLst>
                                    <p:cond delay="0"/>
                                  </p:stCondLst>
                                  <p:childTnLst>
                                    <p:set>
                                      <p:cBhvr>
                                        <p:cTn id="94" dur="1" fill="hold">
                                          <p:stCondLst>
                                            <p:cond delay="0"/>
                                          </p:stCondLst>
                                        </p:cTn>
                                        <p:tgtEl>
                                          <p:spTgt spid="70681"/>
                                        </p:tgtEl>
                                        <p:attrNameLst>
                                          <p:attrName>style.visibility</p:attrName>
                                        </p:attrNameLst>
                                      </p:cBhvr>
                                      <p:to>
                                        <p:strVal val="visible"/>
                                      </p:to>
                                    </p:set>
                                    <p:animEffect transition="in" filter="strips(upRight)">
                                      <p:cBhvr>
                                        <p:cTn id="95" dur="500"/>
                                        <p:tgtEl>
                                          <p:spTgt spid="70681"/>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18" presetClass="entr" presetSubtype="6" fill="hold" grpId="0" nodeType="clickEffect">
                                  <p:stCondLst>
                                    <p:cond delay="0"/>
                                  </p:stCondLst>
                                  <p:childTnLst>
                                    <p:set>
                                      <p:cBhvr>
                                        <p:cTn id="99" dur="1" fill="hold">
                                          <p:stCondLst>
                                            <p:cond delay="0"/>
                                          </p:stCondLst>
                                        </p:cTn>
                                        <p:tgtEl>
                                          <p:spTgt spid="70696"/>
                                        </p:tgtEl>
                                        <p:attrNameLst>
                                          <p:attrName>style.visibility</p:attrName>
                                        </p:attrNameLst>
                                      </p:cBhvr>
                                      <p:to>
                                        <p:strVal val="visible"/>
                                      </p:to>
                                    </p:set>
                                    <p:animEffect transition="in" filter="strips(downRight)">
                                      <p:cBhvr>
                                        <p:cTn id="100" dur="500"/>
                                        <p:tgtEl>
                                          <p:spTgt spid="70696"/>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8" presetClass="entr" presetSubtype="12" fill="hold" grpId="0" nodeType="clickEffect">
                                  <p:stCondLst>
                                    <p:cond delay="0"/>
                                  </p:stCondLst>
                                  <p:childTnLst>
                                    <p:set>
                                      <p:cBhvr>
                                        <p:cTn id="104" dur="1" fill="hold">
                                          <p:stCondLst>
                                            <p:cond delay="0"/>
                                          </p:stCondLst>
                                        </p:cTn>
                                        <p:tgtEl>
                                          <p:spTgt spid="70736"/>
                                        </p:tgtEl>
                                        <p:attrNameLst>
                                          <p:attrName>style.visibility</p:attrName>
                                        </p:attrNameLst>
                                      </p:cBhvr>
                                      <p:to>
                                        <p:strVal val="visible"/>
                                      </p:to>
                                    </p:set>
                                    <p:animEffect transition="in" filter="strips(downLeft)">
                                      <p:cBhvr>
                                        <p:cTn id="105" dur="500"/>
                                        <p:tgtEl>
                                          <p:spTgt spid="70736"/>
                                        </p:tgtEl>
                                      </p:cBhvr>
                                    </p:animEffect>
                                  </p:childTnLst>
                                </p:cTn>
                              </p:par>
                            </p:childTnLst>
                          </p:cTn>
                        </p:par>
                        <p:par>
                          <p:cTn id="106" fill="hold" nodeType="afterGroup">
                            <p:stCondLst>
                              <p:cond delay="500"/>
                            </p:stCondLst>
                            <p:childTnLst>
                              <p:par>
                                <p:cTn id="107" presetID="9" presetClass="entr" presetSubtype="0" fill="hold" grpId="0" nodeType="afterEffect">
                                  <p:stCondLst>
                                    <p:cond delay="0"/>
                                  </p:stCondLst>
                                  <p:childTnLst>
                                    <p:set>
                                      <p:cBhvr>
                                        <p:cTn id="108" dur="1" fill="hold">
                                          <p:stCondLst>
                                            <p:cond delay="0"/>
                                          </p:stCondLst>
                                        </p:cTn>
                                        <p:tgtEl>
                                          <p:spTgt spid="70783"/>
                                        </p:tgtEl>
                                        <p:attrNameLst>
                                          <p:attrName>style.visibility</p:attrName>
                                        </p:attrNameLst>
                                      </p:cBhvr>
                                      <p:to>
                                        <p:strVal val="visible"/>
                                      </p:to>
                                    </p:set>
                                    <p:animEffect transition="in" filter="dissolve">
                                      <p:cBhvr>
                                        <p:cTn id="109" dur="500"/>
                                        <p:tgtEl>
                                          <p:spTgt spid="70783"/>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8" presetClass="entr" presetSubtype="12" fill="hold" grpId="0" nodeType="clickEffect">
                                  <p:stCondLst>
                                    <p:cond delay="0"/>
                                  </p:stCondLst>
                                  <p:childTnLst>
                                    <p:set>
                                      <p:cBhvr>
                                        <p:cTn id="113" dur="1" fill="hold">
                                          <p:stCondLst>
                                            <p:cond delay="0"/>
                                          </p:stCondLst>
                                        </p:cTn>
                                        <p:tgtEl>
                                          <p:spTgt spid="70680"/>
                                        </p:tgtEl>
                                        <p:attrNameLst>
                                          <p:attrName>style.visibility</p:attrName>
                                        </p:attrNameLst>
                                      </p:cBhvr>
                                      <p:to>
                                        <p:strVal val="visible"/>
                                      </p:to>
                                    </p:set>
                                    <p:animEffect transition="in" filter="strips(downLeft)">
                                      <p:cBhvr>
                                        <p:cTn id="114" dur="500"/>
                                        <p:tgtEl>
                                          <p:spTgt spid="70680"/>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8" presetClass="entr" presetSubtype="6" fill="hold" grpId="0" nodeType="clickEffect">
                                  <p:stCondLst>
                                    <p:cond delay="0"/>
                                  </p:stCondLst>
                                  <p:childTnLst>
                                    <p:set>
                                      <p:cBhvr>
                                        <p:cTn id="118" dur="1" fill="hold">
                                          <p:stCondLst>
                                            <p:cond delay="0"/>
                                          </p:stCondLst>
                                        </p:cTn>
                                        <p:tgtEl>
                                          <p:spTgt spid="70697"/>
                                        </p:tgtEl>
                                        <p:attrNameLst>
                                          <p:attrName>style.visibility</p:attrName>
                                        </p:attrNameLst>
                                      </p:cBhvr>
                                      <p:to>
                                        <p:strVal val="visible"/>
                                      </p:to>
                                    </p:set>
                                    <p:animEffect transition="in" filter="strips(downRight)">
                                      <p:cBhvr>
                                        <p:cTn id="119" dur="500"/>
                                        <p:tgtEl>
                                          <p:spTgt spid="70697"/>
                                        </p:tgtEl>
                                      </p:cBhvr>
                                    </p:animEffect>
                                  </p:childTnLst>
                                </p:cTn>
                              </p:par>
                            </p:childTnLst>
                          </p:cTn>
                        </p:par>
                        <p:par>
                          <p:cTn id="120" fill="hold" nodeType="afterGroup">
                            <p:stCondLst>
                              <p:cond delay="500"/>
                            </p:stCondLst>
                            <p:childTnLst>
                              <p:par>
                                <p:cTn id="121" presetID="9" presetClass="entr" presetSubtype="0" fill="hold" grpId="0" nodeType="afterEffect">
                                  <p:stCondLst>
                                    <p:cond delay="0"/>
                                  </p:stCondLst>
                                  <p:childTnLst>
                                    <p:set>
                                      <p:cBhvr>
                                        <p:cTn id="122" dur="1" fill="hold">
                                          <p:stCondLst>
                                            <p:cond delay="0"/>
                                          </p:stCondLst>
                                        </p:cTn>
                                        <p:tgtEl>
                                          <p:spTgt spid="70765"/>
                                        </p:tgtEl>
                                        <p:attrNameLst>
                                          <p:attrName>style.visibility</p:attrName>
                                        </p:attrNameLst>
                                      </p:cBhvr>
                                      <p:to>
                                        <p:strVal val="visible"/>
                                      </p:to>
                                    </p:set>
                                    <p:animEffect transition="in" filter="dissolve">
                                      <p:cBhvr>
                                        <p:cTn id="123" dur="500"/>
                                        <p:tgtEl>
                                          <p:spTgt spid="70765"/>
                                        </p:tgtEl>
                                      </p:cBhvr>
                                    </p:animEffect>
                                  </p:childTnLst>
                                </p:cTn>
                              </p:par>
                            </p:childTnLst>
                          </p:cTn>
                        </p:par>
                        <p:par>
                          <p:cTn id="124" fill="hold" nodeType="afterGroup">
                            <p:stCondLst>
                              <p:cond delay="1000"/>
                            </p:stCondLst>
                            <p:childTnLst>
                              <p:par>
                                <p:cTn id="125" presetID="9" presetClass="entr" presetSubtype="0" fill="hold" grpId="0" nodeType="afterEffect">
                                  <p:stCondLst>
                                    <p:cond delay="0"/>
                                  </p:stCondLst>
                                  <p:childTnLst>
                                    <p:set>
                                      <p:cBhvr>
                                        <p:cTn id="126" dur="1" fill="hold">
                                          <p:stCondLst>
                                            <p:cond delay="0"/>
                                          </p:stCondLst>
                                        </p:cTn>
                                        <p:tgtEl>
                                          <p:spTgt spid="70773"/>
                                        </p:tgtEl>
                                        <p:attrNameLst>
                                          <p:attrName>style.visibility</p:attrName>
                                        </p:attrNameLst>
                                      </p:cBhvr>
                                      <p:to>
                                        <p:strVal val="visible"/>
                                      </p:to>
                                    </p:set>
                                    <p:animEffect transition="in" filter="dissolve">
                                      <p:cBhvr>
                                        <p:cTn id="127" dur="500"/>
                                        <p:tgtEl>
                                          <p:spTgt spid="70773"/>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8" presetClass="entr" presetSubtype="3" fill="hold" grpId="0" nodeType="clickEffect">
                                  <p:stCondLst>
                                    <p:cond delay="0"/>
                                  </p:stCondLst>
                                  <p:childTnLst>
                                    <p:set>
                                      <p:cBhvr>
                                        <p:cTn id="131" dur="1" fill="hold">
                                          <p:stCondLst>
                                            <p:cond delay="0"/>
                                          </p:stCondLst>
                                        </p:cTn>
                                        <p:tgtEl>
                                          <p:spTgt spid="70698"/>
                                        </p:tgtEl>
                                        <p:attrNameLst>
                                          <p:attrName>style.visibility</p:attrName>
                                        </p:attrNameLst>
                                      </p:cBhvr>
                                      <p:to>
                                        <p:strVal val="visible"/>
                                      </p:to>
                                    </p:set>
                                    <p:animEffect transition="in" filter="strips(upRight)">
                                      <p:cBhvr>
                                        <p:cTn id="132" dur="500"/>
                                        <p:tgtEl>
                                          <p:spTgt spid="70698"/>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8" presetClass="entr" presetSubtype="6" fill="hold" grpId="0" nodeType="clickEffect">
                                  <p:stCondLst>
                                    <p:cond delay="0"/>
                                  </p:stCondLst>
                                  <p:childTnLst>
                                    <p:set>
                                      <p:cBhvr>
                                        <p:cTn id="136" dur="1" fill="hold">
                                          <p:stCondLst>
                                            <p:cond delay="0"/>
                                          </p:stCondLst>
                                        </p:cTn>
                                        <p:tgtEl>
                                          <p:spTgt spid="70750"/>
                                        </p:tgtEl>
                                        <p:attrNameLst>
                                          <p:attrName>style.visibility</p:attrName>
                                        </p:attrNameLst>
                                      </p:cBhvr>
                                      <p:to>
                                        <p:strVal val="visible"/>
                                      </p:to>
                                    </p:set>
                                    <p:animEffect transition="in" filter="strips(downRight)">
                                      <p:cBhvr>
                                        <p:cTn id="137" dur="500"/>
                                        <p:tgtEl>
                                          <p:spTgt spid="70750"/>
                                        </p:tgtEl>
                                      </p:cBhvr>
                                    </p:animEffect>
                                  </p:childTnLst>
                                </p:cTn>
                              </p:par>
                            </p:childTnLst>
                          </p:cTn>
                        </p:par>
                        <p:par>
                          <p:cTn id="138" fill="hold" nodeType="afterGroup">
                            <p:stCondLst>
                              <p:cond delay="500"/>
                            </p:stCondLst>
                            <p:childTnLst>
                              <p:par>
                                <p:cTn id="139" presetID="9" presetClass="entr" presetSubtype="0" fill="hold" grpId="0" nodeType="afterEffect">
                                  <p:stCondLst>
                                    <p:cond delay="0"/>
                                  </p:stCondLst>
                                  <p:childTnLst>
                                    <p:set>
                                      <p:cBhvr>
                                        <p:cTn id="140" dur="1" fill="hold">
                                          <p:stCondLst>
                                            <p:cond delay="0"/>
                                          </p:stCondLst>
                                        </p:cTn>
                                        <p:tgtEl>
                                          <p:spTgt spid="70785"/>
                                        </p:tgtEl>
                                        <p:attrNameLst>
                                          <p:attrName>style.visibility</p:attrName>
                                        </p:attrNameLst>
                                      </p:cBhvr>
                                      <p:to>
                                        <p:strVal val="visible"/>
                                      </p:to>
                                    </p:set>
                                    <p:animEffect transition="in" filter="dissolve">
                                      <p:cBhvr>
                                        <p:cTn id="141" dur="500"/>
                                        <p:tgtEl>
                                          <p:spTgt spid="70785"/>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8" presetClass="entr" presetSubtype="6" fill="hold" grpId="0" nodeType="clickEffect">
                                  <p:stCondLst>
                                    <p:cond delay="0"/>
                                  </p:stCondLst>
                                  <p:childTnLst>
                                    <p:set>
                                      <p:cBhvr>
                                        <p:cTn id="145" dur="1" fill="hold">
                                          <p:stCondLst>
                                            <p:cond delay="0"/>
                                          </p:stCondLst>
                                        </p:cTn>
                                        <p:tgtEl>
                                          <p:spTgt spid="70682"/>
                                        </p:tgtEl>
                                        <p:attrNameLst>
                                          <p:attrName>style.visibility</p:attrName>
                                        </p:attrNameLst>
                                      </p:cBhvr>
                                      <p:to>
                                        <p:strVal val="visible"/>
                                      </p:to>
                                    </p:set>
                                    <p:animEffect transition="in" filter="strips(downRight)">
                                      <p:cBhvr>
                                        <p:cTn id="146" dur="500"/>
                                        <p:tgtEl>
                                          <p:spTgt spid="70682"/>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8" presetClass="entr" presetSubtype="6" fill="hold" grpId="0" nodeType="clickEffect">
                                  <p:stCondLst>
                                    <p:cond delay="0"/>
                                  </p:stCondLst>
                                  <p:childTnLst>
                                    <p:set>
                                      <p:cBhvr>
                                        <p:cTn id="150" dur="1" fill="hold">
                                          <p:stCondLst>
                                            <p:cond delay="0"/>
                                          </p:stCondLst>
                                        </p:cTn>
                                        <p:tgtEl>
                                          <p:spTgt spid="70699"/>
                                        </p:tgtEl>
                                        <p:attrNameLst>
                                          <p:attrName>style.visibility</p:attrName>
                                        </p:attrNameLst>
                                      </p:cBhvr>
                                      <p:to>
                                        <p:strVal val="visible"/>
                                      </p:to>
                                    </p:set>
                                    <p:animEffect transition="in" filter="strips(downRight)">
                                      <p:cBhvr>
                                        <p:cTn id="151" dur="500"/>
                                        <p:tgtEl>
                                          <p:spTgt spid="70699"/>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8" presetClass="entr" presetSubtype="12" fill="hold" grpId="0" nodeType="clickEffect">
                                  <p:stCondLst>
                                    <p:cond delay="0"/>
                                  </p:stCondLst>
                                  <p:childTnLst>
                                    <p:set>
                                      <p:cBhvr>
                                        <p:cTn id="155" dur="1" fill="hold">
                                          <p:stCondLst>
                                            <p:cond delay="0"/>
                                          </p:stCondLst>
                                        </p:cTn>
                                        <p:tgtEl>
                                          <p:spTgt spid="70751"/>
                                        </p:tgtEl>
                                        <p:attrNameLst>
                                          <p:attrName>style.visibility</p:attrName>
                                        </p:attrNameLst>
                                      </p:cBhvr>
                                      <p:to>
                                        <p:strVal val="visible"/>
                                      </p:to>
                                    </p:set>
                                    <p:animEffect transition="in" filter="strips(downLeft)">
                                      <p:cBhvr>
                                        <p:cTn id="156" dur="500"/>
                                        <p:tgtEl>
                                          <p:spTgt spid="70751"/>
                                        </p:tgtEl>
                                      </p:cBhvr>
                                    </p:animEffect>
                                  </p:childTnLst>
                                </p:cTn>
                              </p:par>
                            </p:childTnLst>
                          </p:cTn>
                        </p:par>
                        <p:par>
                          <p:cTn id="157" fill="hold" nodeType="afterGroup">
                            <p:stCondLst>
                              <p:cond delay="500"/>
                            </p:stCondLst>
                            <p:childTnLst>
                              <p:par>
                                <p:cTn id="158" presetID="9" presetClass="entr" presetSubtype="0" fill="hold" grpId="0" nodeType="afterEffect">
                                  <p:stCondLst>
                                    <p:cond delay="0"/>
                                  </p:stCondLst>
                                  <p:childTnLst>
                                    <p:set>
                                      <p:cBhvr>
                                        <p:cTn id="159" dur="1" fill="hold">
                                          <p:stCondLst>
                                            <p:cond delay="0"/>
                                          </p:stCondLst>
                                        </p:cTn>
                                        <p:tgtEl>
                                          <p:spTgt spid="70784"/>
                                        </p:tgtEl>
                                        <p:attrNameLst>
                                          <p:attrName>style.visibility</p:attrName>
                                        </p:attrNameLst>
                                      </p:cBhvr>
                                      <p:to>
                                        <p:strVal val="visible"/>
                                      </p:to>
                                    </p:set>
                                    <p:animEffect transition="in" filter="dissolve">
                                      <p:cBhvr>
                                        <p:cTn id="160" dur="500"/>
                                        <p:tgtEl>
                                          <p:spTgt spid="70784"/>
                                        </p:tgtEl>
                                      </p:cBhvr>
                                    </p:animEffec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8" presetClass="entr" presetSubtype="12" fill="hold" grpId="0" nodeType="clickEffect">
                                  <p:stCondLst>
                                    <p:cond delay="0"/>
                                  </p:stCondLst>
                                  <p:childTnLst>
                                    <p:set>
                                      <p:cBhvr>
                                        <p:cTn id="164" dur="1" fill="hold">
                                          <p:stCondLst>
                                            <p:cond delay="0"/>
                                          </p:stCondLst>
                                        </p:cTn>
                                        <p:tgtEl>
                                          <p:spTgt spid="70683"/>
                                        </p:tgtEl>
                                        <p:attrNameLst>
                                          <p:attrName>style.visibility</p:attrName>
                                        </p:attrNameLst>
                                      </p:cBhvr>
                                      <p:to>
                                        <p:strVal val="visible"/>
                                      </p:to>
                                    </p:set>
                                    <p:animEffect transition="in" filter="strips(downLeft)">
                                      <p:cBhvr>
                                        <p:cTn id="165" dur="500"/>
                                        <p:tgtEl>
                                          <p:spTgt spid="70683"/>
                                        </p:tgtEl>
                                      </p:cBhvr>
                                    </p:animEffect>
                                  </p:childTnLst>
                                </p:cTn>
                              </p:par>
                            </p:childTnLst>
                          </p:cTn>
                        </p:par>
                        <p:par>
                          <p:cTn id="166" fill="hold" nodeType="afterGroup">
                            <p:stCondLst>
                              <p:cond delay="500"/>
                            </p:stCondLst>
                            <p:childTnLst>
                              <p:par>
                                <p:cTn id="167" presetID="9" presetClass="entr" presetSubtype="0" fill="hold" grpId="0" nodeType="afterEffect">
                                  <p:stCondLst>
                                    <p:cond delay="0"/>
                                  </p:stCondLst>
                                  <p:childTnLst>
                                    <p:set>
                                      <p:cBhvr>
                                        <p:cTn id="168" dur="1" fill="hold">
                                          <p:stCondLst>
                                            <p:cond delay="0"/>
                                          </p:stCondLst>
                                        </p:cTn>
                                        <p:tgtEl>
                                          <p:spTgt spid="70660"/>
                                        </p:tgtEl>
                                        <p:attrNameLst>
                                          <p:attrName>style.visibility</p:attrName>
                                        </p:attrNameLst>
                                      </p:cBhvr>
                                      <p:to>
                                        <p:strVal val="visible"/>
                                      </p:to>
                                    </p:set>
                                    <p:animEffect transition="in" filter="dissolve">
                                      <p:cBhvr>
                                        <p:cTn id="169" dur="500"/>
                                        <p:tgtEl>
                                          <p:spTgt spid="70660"/>
                                        </p:tgtEl>
                                      </p:cBhvr>
                                    </p:animEffect>
                                  </p:childTnLst>
                                </p:cTn>
                              </p:par>
                            </p:childTnLst>
                          </p:cTn>
                        </p:par>
                        <p:par>
                          <p:cTn id="170" fill="hold" nodeType="afterGroup">
                            <p:stCondLst>
                              <p:cond delay="1000"/>
                            </p:stCondLst>
                            <p:childTnLst>
                              <p:par>
                                <p:cTn id="171" presetID="9" presetClass="entr" presetSubtype="0" fill="hold" grpId="0" nodeType="afterEffect">
                                  <p:stCondLst>
                                    <p:cond delay="0"/>
                                  </p:stCondLst>
                                  <p:childTnLst>
                                    <p:set>
                                      <p:cBhvr>
                                        <p:cTn id="172" dur="1" fill="hold">
                                          <p:stCondLst>
                                            <p:cond delay="0"/>
                                          </p:stCondLst>
                                        </p:cTn>
                                        <p:tgtEl>
                                          <p:spTgt spid="70767"/>
                                        </p:tgtEl>
                                        <p:attrNameLst>
                                          <p:attrName>style.visibility</p:attrName>
                                        </p:attrNameLst>
                                      </p:cBhvr>
                                      <p:to>
                                        <p:strVal val="visible"/>
                                      </p:to>
                                    </p:set>
                                    <p:animEffect transition="in" filter="dissolve">
                                      <p:cBhvr>
                                        <p:cTn id="173" dur="500"/>
                                        <p:tgtEl>
                                          <p:spTgt spid="70767"/>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18" presetClass="entr" presetSubtype="6" fill="hold" grpId="0" nodeType="clickEffect">
                                  <p:stCondLst>
                                    <p:cond delay="0"/>
                                  </p:stCondLst>
                                  <p:childTnLst>
                                    <p:set>
                                      <p:cBhvr>
                                        <p:cTn id="177" dur="1" fill="hold">
                                          <p:stCondLst>
                                            <p:cond delay="0"/>
                                          </p:stCondLst>
                                        </p:cTn>
                                        <p:tgtEl>
                                          <p:spTgt spid="70684"/>
                                        </p:tgtEl>
                                        <p:attrNameLst>
                                          <p:attrName>style.visibility</p:attrName>
                                        </p:attrNameLst>
                                      </p:cBhvr>
                                      <p:to>
                                        <p:strVal val="visible"/>
                                      </p:to>
                                    </p:set>
                                    <p:animEffect transition="in" filter="strips(downRight)">
                                      <p:cBhvr>
                                        <p:cTn id="178" dur="500"/>
                                        <p:tgtEl>
                                          <p:spTgt spid="70684"/>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8" presetClass="entr" presetSubtype="3" fill="hold" grpId="0" nodeType="clickEffect">
                                  <p:stCondLst>
                                    <p:cond delay="0"/>
                                  </p:stCondLst>
                                  <p:childTnLst>
                                    <p:set>
                                      <p:cBhvr>
                                        <p:cTn id="182" dur="1" fill="hold">
                                          <p:stCondLst>
                                            <p:cond delay="0"/>
                                          </p:stCondLst>
                                        </p:cTn>
                                        <p:tgtEl>
                                          <p:spTgt spid="70702"/>
                                        </p:tgtEl>
                                        <p:attrNameLst>
                                          <p:attrName>style.visibility</p:attrName>
                                        </p:attrNameLst>
                                      </p:cBhvr>
                                      <p:to>
                                        <p:strVal val="visible"/>
                                      </p:to>
                                    </p:set>
                                    <p:animEffect transition="in" filter="strips(upRight)">
                                      <p:cBhvr>
                                        <p:cTn id="183" dur="500"/>
                                        <p:tgtEl>
                                          <p:spTgt spid="70702"/>
                                        </p:tgtEl>
                                      </p:cBhvr>
                                    </p:animEffec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18" presetClass="entr" presetSubtype="3" fill="hold" grpId="0" nodeType="clickEffect">
                                  <p:stCondLst>
                                    <p:cond delay="0"/>
                                  </p:stCondLst>
                                  <p:childTnLst>
                                    <p:set>
                                      <p:cBhvr>
                                        <p:cTn id="187" dur="1" fill="hold">
                                          <p:stCondLst>
                                            <p:cond delay="0"/>
                                          </p:stCondLst>
                                        </p:cTn>
                                        <p:tgtEl>
                                          <p:spTgt spid="70685"/>
                                        </p:tgtEl>
                                        <p:attrNameLst>
                                          <p:attrName>style.visibility</p:attrName>
                                        </p:attrNameLst>
                                      </p:cBhvr>
                                      <p:to>
                                        <p:strVal val="visible"/>
                                      </p:to>
                                    </p:set>
                                    <p:animEffect transition="in" filter="strips(upRight)">
                                      <p:cBhvr>
                                        <p:cTn id="188" dur="500"/>
                                        <p:tgtEl>
                                          <p:spTgt spid="70685"/>
                                        </p:tgtEl>
                                      </p:cBhvr>
                                    </p:animEffect>
                                  </p:childTnLst>
                                </p:cTn>
                              </p:par>
                            </p:childTnLst>
                          </p:cTn>
                        </p:par>
                        <p:par>
                          <p:cTn id="189" fill="hold" nodeType="afterGroup">
                            <p:stCondLst>
                              <p:cond delay="500"/>
                            </p:stCondLst>
                            <p:childTnLst>
                              <p:par>
                                <p:cTn id="190" presetID="9" presetClass="entr" presetSubtype="0" fill="hold" grpId="0" nodeType="afterEffect">
                                  <p:stCondLst>
                                    <p:cond delay="0"/>
                                  </p:stCondLst>
                                  <p:childTnLst>
                                    <p:set>
                                      <p:cBhvr>
                                        <p:cTn id="191" dur="1" fill="hold">
                                          <p:stCondLst>
                                            <p:cond delay="0"/>
                                          </p:stCondLst>
                                        </p:cTn>
                                        <p:tgtEl>
                                          <p:spTgt spid="70766"/>
                                        </p:tgtEl>
                                        <p:attrNameLst>
                                          <p:attrName>style.visibility</p:attrName>
                                        </p:attrNameLst>
                                      </p:cBhvr>
                                      <p:to>
                                        <p:strVal val="visible"/>
                                      </p:to>
                                    </p:set>
                                    <p:animEffect transition="in" filter="dissolve">
                                      <p:cBhvr>
                                        <p:cTn id="192" dur="500"/>
                                        <p:tgtEl>
                                          <p:spTgt spid="7076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8" presetClass="entr" presetSubtype="6" fill="hold" grpId="0" nodeType="clickEffect">
                                  <p:stCondLst>
                                    <p:cond delay="0"/>
                                  </p:stCondLst>
                                  <p:childTnLst>
                                    <p:set>
                                      <p:cBhvr>
                                        <p:cTn id="196" dur="1" fill="hold">
                                          <p:stCondLst>
                                            <p:cond delay="0"/>
                                          </p:stCondLst>
                                        </p:cTn>
                                        <p:tgtEl>
                                          <p:spTgt spid="70703"/>
                                        </p:tgtEl>
                                        <p:attrNameLst>
                                          <p:attrName>style.visibility</p:attrName>
                                        </p:attrNameLst>
                                      </p:cBhvr>
                                      <p:to>
                                        <p:strVal val="visible"/>
                                      </p:to>
                                    </p:set>
                                    <p:animEffect transition="in" filter="strips(downRight)">
                                      <p:cBhvr>
                                        <p:cTn id="197" dur="500"/>
                                        <p:tgtEl>
                                          <p:spTgt spid="70703"/>
                                        </p:tgtEl>
                                      </p:cBhvr>
                                    </p:animEffect>
                                  </p:childTnLst>
                                </p:cTn>
                              </p:par>
                            </p:childTnLst>
                          </p:cTn>
                        </p:par>
                        <p:par>
                          <p:cTn id="198" fill="hold" nodeType="afterGroup">
                            <p:stCondLst>
                              <p:cond delay="500"/>
                            </p:stCondLst>
                            <p:childTnLst>
                              <p:par>
                                <p:cTn id="199" presetID="9" presetClass="entr" presetSubtype="0" fill="hold" grpId="0" nodeType="afterEffect">
                                  <p:stCondLst>
                                    <p:cond delay="0"/>
                                  </p:stCondLst>
                                  <p:childTnLst>
                                    <p:set>
                                      <p:cBhvr>
                                        <p:cTn id="200" dur="1" fill="hold">
                                          <p:stCondLst>
                                            <p:cond delay="0"/>
                                          </p:stCondLst>
                                        </p:cTn>
                                        <p:tgtEl>
                                          <p:spTgt spid="70775"/>
                                        </p:tgtEl>
                                        <p:attrNameLst>
                                          <p:attrName>style.visibility</p:attrName>
                                        </p:attrNameLst>
                                      </p:cBhvr>
                                      <p:to>
                                        <p:strVal val="visible"/>
                                      </p:to>
                                    </p:set>
                                    <p:animEffect transition="in" filter="dissolve">
                                      <p:cBhvr>
                                        <p:cTn id="201" dur="500"/>
                                        <p:tgtEl>
                                          <p:spTgt spid="70775"/>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8" presetClass="entr" presetSubtype="6" fill="hold" grpId="0" nodeType="clickEffect">
                                  <p:stCondLst>
                                    <p:cond delay="0"/>
                                  </p:stCondLst>
                                  <p:childTnLst>
                                    <p:set>
                                      <p:cBhvr>
                                        <p:cTn id="205" dur="1" fill="hold">
                                          <p:stCondLst>
                                            <p:cond delay="0"/>
                                          </p:stCondLst>
                                        </p:cTn>
                                        <p:tgtEl>
                                          <p:spTgt spid="70686"/>
                                        </p:tgtEl>
                                        <p:attrNameLst>
                                          <p:attrName>style.visibility</p:attrName>
                                        </p:attrNameLst>
                                      </p:cBhvr>
                                      <p:to>
                                        <p:strVal val="visible"/>
                                      </p:to>
                                    </p:set>
                                    <p:animEffect transition="in" filter="strips(downRight)">
                                      <p:cBhvr>
                                        <p:cTn id="206" dur="500"/>
                                        <p:tgtEl>
                                          <p:spTgt spid="70686"/>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8" presetClass="entr" presetSubtype="3" fill="hold" grpId="0" nodeType="clickEffect">
                                  <p:stCondLst>
                                    <p:cond delay="0"/>
                                  </p:stCondLst>
                                  <p:childTnLst>
                                    <p:set>
                                      <p:cBhvr>
                                        <p:cTn id="210" dur="1" fill="hold">
                                          <p:stCondLst>
                                            <p:cond delay="0"/>
                                          </p:stCondLst>
                                        </p:cTn>
                                        <p:tgtEl>
                                          <p:spTgt spid="70700"/>
                                        </p:tgtEl>
                                        <p:attrNameLst>
                                          <p:attrName>style.visibility</p:attrName>
                                        </p:attrNameLst>
                                      </p:cBhvr>
                                      <p:to>
                                        <p:strVal val="visible"/>
                                      </p:to>
                                    </p:set>
                                    <p:animEffect transition="in" filter="strips(upRight)">
                                      <p:cBhvr>
                                        <p:cTn id="211" dur="500"/>
                                        <p:tgtEl>
                                          <p:spTgt spid="70700"/>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8" presetClass="entr" presetSubtype="12" fill="hold" grpId="0" nodeType="clickEffect">
                                  <p:stCondLst>
                                    <p:cond delay="0"/>
                                  </p:stCondLst>
                                  <p:childTnLst>
                                    <p:set>
                                      <p:cBhvr>
                                        <p:cTn id="215" dur="1" fill="hold">
                                          <p:stCondLst>
                                            <p:cond delay="0"/>
                                          </p:stCondLst>
                                        </p:cTn>
                                        <p:tgtEl>
                                          <p:spTgt spid="70687"/>
                                        </p:tgtEl>
                                        <p:attrNameLst>
                                          <p:attrName>style.visibility</p:attrName>
                                        </p:attrNameLst>
                                      </p:cBhvr>
                                      <p:to>
                                        <p:strVal val="visible"/>
                                      </p:to>
                                    </p:set>
                                    <p:animEffect transition="in" filter="strips(downLeft)">
                                      <p:cBhvr>
                                        <p:cTn id="216" dur="500"/>
                                        <p:tgtEl>
                                          <p:spTgt spid="70687"/>
                                        </p:tgtEl>
                                      </p:cBhvr>
                                    </p:animEffec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18" presetClass="entr" presetSubtype="6" fill="hold" grpId="0" nodeType="clickEffect">
                                  <p:stCondLst>
                                    <p:cond delay="0"/>
                                  </p:stCondLst>
                                  <p:childTnLst>
                                    <p:set>
                                      <p:cBhvr>
                                        <p:cTn id="220" dur="1" fill="hold">
                                          <p:stCondLst>
                                            <p:cond delay="0"/>
                                          </p:stCondLst>
                                        </p:cTn>
                                        <p:tgtEl>
                                          <p:spTgt spid="70701"/>
                                        </p:tgtEl>
                                        <p:attrNameLst>
                                          <p:attrName>style.visibility</p:attrName>
                                        </p:attrNameLst>
                                      </p:cBhvr>
                                      <p:to>
                                        <p:strVal val="visible"/>
                                      </p:to>
                                    </p:set>
                                    <p:animEffect transition="in" filter="strips(downRight)">
                                      <p:cBhvr>
                                        <p:cTn id="221" dur="500"/>
                                        <p:tgtEl>
                                          <p:spTgt spid="70701"/>
                                        </p:tgtEl>
                                      </p:cBhvr>
                                    </p:animEffect>
                                  </p:childTnLst>
                                </p:cTn>
                              </p:par>
                            </p:childTnLst>
                          </p:cTn>
                        </p:par>
                        <p:par>
                          <p:cTn id="222" fill="hold" nodeType="afterGroup">
                            <p:stCondLst>
                              <p:cond delay="500"/>
                            </p:stCondLst>
                            <p:childTnLst>
                              <p:par>
                                <p:cTn id="223" presetID="9" presetClass="entr" presetSubtype="0" fill="hold" grpId="0" nodeType="afterEffect">
                                  <p:stCondLst>
                                    <p:cond delay="0"/>
                                  </p:stCondLst>
                                  <p:childTnLst>
                                    <p:set>
                                      <p:cBhvr>
                                        <p:cTn id="224" dur="1" fill="hold">
                                          <p:stCondLst>
                                            <p:cond delay="0"/>
                                          </p:stCondLst>
                                        </p:cTn>
                                        <p:tgtEl>
                                          <p:spTgt spid="70768"/>
                                        </p:tgtEl>
                                        <p:attrNameLst>
                                          <p:attrName>style.visibility</p:attrName>
                                        </p:attrNameLst>
                                      </p:cBhvr>
                                      <p:to>
                                        <p:strVal val="visible"/>
                                      </p:to>
                                    </p:set>
                                    <p:animEffect transition="in" filter="dissolve">
                                      <p:cBhvr>
                                        <p:cTn id="225" dur="500"/>
                                        <p:tgtEl>
                                          <p:spTgt spid="70768"/>
                                        </p:tgtEl>
                                      </p:cBhvr>
                                    </p:animEffect>
                                  </p:childTnLst>
                                </p:cTn>
                              </p:par>
                            </p:childTnLst>
                          </p:cTn>
                        </p:par>
                        <p:par>
                          <p:cTn id="226" fill="hold" nodeType="afterGroup">
                            <p:stCondLst>
                              <p:cond delay="1000"/>
                            </p:stCondLst>
                            <p:childTnLst>
                              <p:par>
                                <p:cTn id="227" presetID="9" presetClass="entr" presetSubtype="0" fill="hold" grpId="0" nodeType="afterEffect">
                                  <p:stCondLst>
                                    <p:cond delay="0"/>
                                  </p:stCondLst>
                                  <p:childTnLst>
                                    <p:set>
                                      <p:cBhvr>
                                        <p:cTn id="228" dur="1" fill="hold">
                                          <p:stCondLst>
                                            <p:cond delay="0"/>
                                          </p:stCondLst>
                                        </p:cTn>
                                        <p:tgtEl>
                                          <p:spTgt spid="70776"/>
                                        </p:tgtEl>
                                        <p:attrNameLst>
                                          <p:attrName>style.visibility</p:attrName>
                                        </p:attrNameLst>
                                      </p:cBhvr>
                                      <p:to>
                                        <p:strVal val="visible"/>
                                      </p:to>
                                    </p:set>
                                    <p:animEffect transition="in" filter="dissolve">
                                      <p:cBhvr>
                                        <p:cTn id="229" dur="500"/>
                                        <p:tgtEl>
                                          <p:spTgt spid="70776"/>
                                        </p:tgtEl>
                                      </p:cBhvr>
                                    </p:animEffect>
                                  </p:childTnLst>
                                </p:cTn>
                              </p:par>
                            </p:childTnLst>
                          </p:cTn>
                        </p:par>
                        <p:par>
                          <p:cTn id="230" fill="hold" nodeType="afterGroup">
                            <p:stCondLst>
                              <p:cond delay="1500"/>
                            </p:stCondLst>
                            <p:childTnLst>
                              <p:par>
                                <p:cTn id="231" presetID="18" presetClass="entr" presetSubtype="6" fill="hold" grpId="0" nodeType="afterEffect">
                                  <p:stCondLst>
                                    <p:cond delay="0"/>
                                  </p:stCondLst>
                                  <p:childTnLst>
                                    <p:set>
                                      <p:cBhvr>
                                        <p:cTn id="232" dur="1" fill="hold">
                                          <p:stCondLst>
                                            <p:cond delay="0"/>
                                          </p:stCondLst>
                                        </p:cTn>
                                        <p:tgtEl>
                                          <p:spTgt spid="70688"/>
                                        </p:tgtEl>
                                        <p:attrNameLst>
                                          <p:attrName>style.visibility</p:attrName>
                                        </p:attrNameLst>
                                      </p:cBhvr>
                                      <p:to>
                                        <p:strVal val="visible"/>
                                      </p:to>
                                    </p:set>
                                    <p:animEffect transition="in" filter="strips(downRight)">
                                      <p:cBhvr>
                                        <p:cTn id="233" dur="500"/>
                                        <p:tgtEl>
                                          <p:spTgt spid="70688"/>
                                        </p:tgtEl>
                                      </p:cBhvr>
                                    </p:animEffect>
                                  </p:childTnLst>
                                </p:cTn>
                              </p:par>
                            </p:childTnLst>
                          </p:cTn>
                        </p:par>
                        <p:par>
                          <p:cTn id="234" fill="hold" nodeType="afterGroup">
                            <p:stCondLst>
                              <p:cond delay="2000"/>
                            </p:stCondLst>
                            <p:childTnLst>
                              <p:par>
                                <p:cTn id="235" presetID="18" presetClass="entr" presetSubtype="12" fill="hold" grpId="0" nodeType="afterEffect">
                                  <p:stCondLst>
                                    <p:cond delay="0"/>
                                  </p:stCondLst>
                                  <p:childTnLst>
                                    <p:set>
                                      <p:cBhvr>
                                        <p:cTn id="236" dur="1" fill="hold">
                                          <p:stCondLst>
                                            <p:cond delay="0"/>
                                          </p:stCondLst>
                                        </p:cTn>
                                        <p:tgtEl>
                                          <p:spTgt spid="70711"/>
                                        </p:tgtEl>
                                        <p:attrNameLst>
                                          <p:attrName>style.visibility</p:attrName>
                                        </p:attrNameLst>
                                      </p:cBhvr>
                                      <p:to>
                                        <p:strVal val="visible"/>
                                      </p:to>
                                    </p:set>
                                    <p:animEffect transition="in" filter="strips(downLeft)">
                                      <p:cBhvr>
                                        <p:cTn id="237" dur="500"/>
                                        <p:tgtEl>
                                          <p:spTgt spid="70711"/>
                                        </p:tgtEl>
                                      </p:cBhvr>
                                    </p:animEffect>
                                  </p:childTnLst>
                                </p:cTn>
                              </p:par>
                            </p:childTnLst>
                          </p:cTn>
                        </p:par>
                        <p:par>
                          <p:cTn id="238" fill="hold" nodeType="afterGroup">
                            <p:stCondLst>
                              <p:cond delay="2500"/>
                            </p:stCondLst>
                            <p:childTnLst>
                              <p:par>
                                <p:cTn id="239" presetID="18" presetClass="entr" presetSubtype="6" fill="hold" grpId="0" nodeType="afterEffect">
                                  <p:stCondLst>
                                    <p:cond delay="0"/>
                                  </p:stCondLst>
                                  <p:childTnLst>
                                    <p:set>
                                      <p:cBhvr>
                                        <p:cTn id="240" dur="1" fill="hold">
                                          <p:stCondLst>
                                            <p:cond delay="0"/>
                                          </p:stCondLst>
                                        </p:cTn>
                                        <p:tgtEl>
                                          <p:spTgt spid="70689"/>
                                        </p:tgtEl>
                                        <p:attrNameLst>
                                          <p:attrName>style.visibility</p:attrName>
                                        </p:attrNameLst>
                                      </p:cBhvr>
                                      <p:to>
                                        <p:strVal val="visible"/>
                                      </p:to>
                                    </p:set>
                                    <p:animEffect transition="in" filter="strips(downRight)">
                                      <p:cBhvr>
                                        <p:cTn id="241" dur="500"/>
                                        <p:tgtEl>
                                          <p:spTgt spid="70689"/>
                                        </p:tgtEl>
                                      </p:cBhvr>
                                    </p:animEffect>
                                  </p:childTnLst>
                                </p:cTn>
                              </p:par>
                            </p:childTnLst>
                          </p:cTn>
                        </p:par>
                        <p:par>
                          <p:cTn id="242" fill="hold" nodeType="afterGroup">
                            <p:stCondLst>
                              <p:cond delay="3000"/>
                            </p:stCondLst>
                            <p:childTnLst>
                              <p:par>
                                <p:cTn id="243" presetID="9" presetClass="entr" presetSubtype="0" fill="hold" grpId="0" nodeType="afterEffect">
                                  <p:stCondLst>
                                    <p:cond delay="0"/>
                                  </p:stCondLst>
                                  <p:childTnLst>
                                    <p:set>
                                      <p:cBhvr>
                                        <p:cTn id="244" dur="1" fill="hold">
                                          <p:stCondLst>
                                            <p:cond delay="0"/>
                                          </p:stCondLst>
                                        </p:cTn>
                                        <p:tgtEl>
                                          <p:spTgt spid="70772"/>
                                        </p:tgtEl>
                                        <p:attrNameLst>
                                          <p:attrName>style.visibility</p:attrName>
                                        </p:attrNameLst>
                                      </p:cBhvr>
                                      <p:to>
                                        <p:strVal val="visible"/>
                                      </p:to>
                                    </p:set>
                                    <p:animEffect transition="in" filter="dissolve">
                                      <p:cBhvr>
                                        <p:cTn id="245" dur="500"/>
                                        <p:tgtEl>
                                          <p:spTgt spid="70772"/>
                                        </p:tgtEl>
                                      </p:cBhvr>
                                    </p:animEffect>
                                  </p:childTnLst>
                                </p:cTn>
                              </p:par>
                            </p:childTnLst>
                          </p:cTn>
                        </p:par>
                      </p:childTnLst>
                    </p:cTn>
                  </p:par>
                  <p:par>
                    <p:cTn id="246" fill="hold" nodeType="clickPar">
                      <p:stCondLst>
                        <p:cond delay="indefinite"/>
                      </p:stCondLst>
                      <p:childTnLst>
                        <p:par>
                          <p:cTn id="247" fill="hold" nodeType="withGroup">
                            <p:stCondLst>
                              <p:cond delay="0"/>
                            </p:stCondLst>
                            <p:childTnLst>
                              <p:par>
                                <p:cTn id="248" presetID="18" presetClass="entr" presetSubtype="12" fill="hold" grpId="0" nodeType="clickEffect">
                                  <p:stCondLst>
                                    <p:cond delay="0"/>
                                  </p:stCondLst>
                                  <p:childTnLst>
                                    <p:set>
                                      <p:cBhvr>
                                        <p:cTn id="249" dur="1" fill="hold">
                                          <p:stCondLst>
                                            <p:cond delay="0"/>
                                          </p:stCondLst>
                                        </p:cTn>
                                        <p:tgtEl>
                                          <p:spTgt spid="70710"/>
                                        </p:tgtEl>
                                        <p:attrNameLst>
                                          <p:attrName>style.visibility</p:attrName>
                                        </p:attrNameLst>
                                      </p:cBhvr>
                                      <p:to>
                                        <p:strVal val="visible"/>
                                      </p:to>
                                    </p:set>
                                    <p:animEffect transition="in" filter="strips(downLeft)">
                                      <p:cBhvr>
                                        <p:cTn id="250" dur="500"/>
                                        <p:tgtEl>
                                          <p:spTgt spid="70710"/>
                                        </p:tgtEl>
                                      </p:cBhvr>
                                    </p:animEffect>
                                  </p:childTnLst>
                                </p:cTn>
                              </p:par>
                            </p:childTnLst>
                          </p:cTn>
                        </p:par>
                        <p:par>
                          <p:cTn id="251" fill="hold" nodeType="afterGroup">
                            <p:stCondLst>
                              <p:cond delay="500"/>
                            </p:stCondLst>
                            <p:childTnLst>
                              <p:par>
                                <p:cTn id="252" presetID="9" presetClass="entr" presetSubtype="0" fill="hold" grpId="0" nodeType="afterEffect">
                                  <p:stCondLst>
                                    <p:cond delay="0"/>
                                  </p:stCondLst>
                                  <p:childTnLst>
                                    <p:set>
                                      <p:cBhvr>
                                        <p:cTn id="253" dur="1" fill="hold">
                                          <p:stCondLst>
                                            <p:cond delay="0"/>
                                          </p:stCondLst>
                                        </p:cTn>
                                        <p:tgtEl>
                                          <p:spTgt spid="70780"/>
                                        </p:tgtEl>
                                        <p:attrNameLst>
                                          <p:attrName>style.visibility</p:attrName>
                                        </p:attrNameLst>
                                      </p:cBhvr>
                                      <p:to>
                                        <p:strVal val="visible"/>
                                      </p:to>
                                    </p:set>
                                    <p:animEffect transition="in" filter="dissolve">
                                      <p:cBhvr>
                                        <p:cTn id="254" dur="500"/>
                                        <p:tgtEl>
                                          <p:spTgt spid="70780"/>
                                        </p:tgtEl>
                                      </p:cBhvr>
                                    </p:animEffect>
                                  </p:childTnLst>
                                </p:cTn>
                              </p:par>
                            </p:childTnLst>
                          </p:cTn>
                        </p:par>
                        <p:par>
                          <p:cTn id="255" fill="hold" nodeType="afterGroup">
                            <p:stCondLst>
                              <p:cond delay="1000"/>
                            </p:stCondLst>
                            <p:childTnLst>
                              <p:par>
                                <p:cTn id="256" presetID="18" presetClass="entr" presetSubtype="12" fill="hold" grpId="0" nodeType="afterEffect">
                                  <p:stCondLst>
                                    <p:cond delay="0"/>
                                  </p:stCondLst>
                                  <p:childTnLst>
                                    <p:set>
                                      <p:cBhvr>
                                        <p:cTn id="257" dur="1" fill="hold">
                                          <p:stCondLst>
                                            <p:cond delay="0"/>
                                          </p:stCondLst>
                                        </p:cTn>
                                        <p:tgtEl>
                                          <p:spTgt spid="70690"/>
                                        </p:tgtEl>
                                        <p:attrNameLst>
                                          <p:attrName>style.visibility</p:attrName>
                                        </p:attrNameLst>
                                      </p:cBhvr>
                                      <p:to>
                                        <p:strVal val="visible"/>
                                      </p:to>
                                    </p:set>
                                    <p:animEffect transition="in" filter="strips(downLeft)">
                                      <p:cBhvr>
                                        <p:cTn id="258" dur="500"/>
                                        <p:tgtEl>
                                          <p:spTgt spid="70690"/>
                                        </p:tgtEl>
                                      </p:cBhvr>
                                    </p:animEffect>
                                  </p:childTnLst>
                                </p:cTn>
                              </p:par>
                            </p:childTnLst>
                          </p:cTn>
                        </p:par>
                        <p:par>
                          <p:cTn id="259" fill="hold" nodeType="afterGroup">
                            <p:stCondLst>
                              <p:cond delay="1500"/>
                            </p:stCondLst>
                            <p:childTnLst>
                              <p:par>
                                <p:cTn id="260" presetID="18" presetClass="entr" presetSubtype="6" fill="hold" grpId="0" nodeType="afterEffect">
                                  <p:stCondLst>
                                    <p:cond delay="0"/>
                                  </p:stCondLst>
                                  <p:childTnLst>
                                    <p:set>
                                      <p:cBhvr>
                                        <p:cTn id="261" dur="1" fill="hold">
                                          <p:stCondLst>
                                            <p:cond delay="0"/>
                                          </p:stCondLst>
                                        </p:cTn>
                                        <p:tgtEl>
                                          <p:spTgt spid="70704"/>
                                        </p:tgtEl>
                                        <p:attrNameLst>
                                          <p:attrName>style.visibility</p:attrName>
                                        </p:attrNameLst>
                                      </p:cBhvr>
                                      <p:to>
                                        <p:strVal val="visible"/>
                                      </p:to>
                                    </p:set>
                                    <p:animEffect transition="in" filter="strips(downRight)">
                                      <p:cBhvr>
                                        <p:cTn id="262" dur="500"/>
                                        <p:tgtEl>
                                          <p:spTgt spid="70704"/>
                                        </p:tgtEl>
                                      </p:cBhvr>
                                    </p:animEffect>
                                  </p:childTnLst>
                                </p:cTn>
                              </p:par>
                            </p:childTnLst>
                          </p:cTn>
                        </p:par>
                        <p:par>
                          <p:cTn id="263" fill="hold" nodeType="afterGroup">
                            <p:stCondLst>
                              <p:cond delay="2000"/>
                            </p:stCondLst>
                            <p:childTnLst>
                              <p:par>
                                <p:cTn id="264" presetID="18" presetClass="entr" presetSubtype="6" fill="hold" grpId="0" nodeType="afterEffect">
                                  <p:stCondLst>
                                    <p:cond delay="0"/>
                                  </p:stCondLst>
                                  <p:childTnLst>
                                    <p:set>
                                      <p:cBhvr>
                                        <p:cTn id="265" dur="1" fill="hold">
                                          <p:stCondLst>
                                            <p:cond delay="0"/>
                                          </p:stCondLst>
                                        </p:cTn>
                                        <p:tgtEl>
                                          <p:spTgt spid="70691"/>
                                        </p:tgtEl>
                                        <p:attrNameLst>
                                          <p:attrName>style.visibility</p:attrName>
                                        </p:attrNameLst>
                                      </p:cBhvr>
                                      <p:to>
                                        <p:strVal val="visible"/>
                                      </p:to>
                                    </p:set>
                                    <p:animEffect transition="in" filter="strips(downRight)">
                                      <p:cBhvr>
                                        <p:cTn id="266" dur="500"/>
                                        <p:tgtEl>
                                          <p:spTgt spid="70691"/>
                                        </p:tgtEl>
                                      </p:cBhvr>
                                    </p:animEffect>
                                  </p:childTnLst>
                                </p:cTn>
                              </p:par>
                            </p:childTnLst>
                          </p:cTn>
                        </p:par>
                        <p:par>
                          <p:cTn id="267" fill="hold" nodeType="afterGroup">
                            <p:stCondLst>
                              <p:cond delay="2500"/>
                            </p:stCondLst>
                            <p:childTnLst>
                              <p:par>
                                <p:cTn id="268" presetID="9" presetClass="entr" presetSubtype="0" fill="hold" grpId="0" nodeType="afterEffect">
                                  <p:stCondLst>
                                    <p:cond delay="0"/>
                                  </p:stCondLst>
                                  <p:childTnLst>
                                    <p:set>
                                      <p:cBhvr>
                                        <p:cTn id="269" dur="1" fill="hold">
                                          <p:stCondLst>
                                            <p:cond delay="0"/>
                                          </p:stCondLst>
                                        </p:cTn>
                                        <p:tgtEl>
                                          <p:spTgt spid="70771"/>
                                        </p:tgtEl>
                                        <p:attrNameLst>
                                          <p:attrName>style.visibility</p:attrName>
                                        </p:attrNameLst>
                                      </p:cBhvr>
                                      <p:to>
                                        <p:strVal val="visible"/>
                                      </p:to>
                                    </p:set>
                                    <p:animEffect transition="in" filter="dissolve">
                                      <p:cBhvr>
                                        <p:cTn id="270" dur="500"/>
                                        <p:tgtEl>
                                          <p:spTgt spid="70771"/>
                                        </p:tgtEl>
                                      </p:cBhvr>
                                    </p:animEffect>
                                  </p:childTnLst>
                                </p:cTn>
                              </p:par>
                            </p:childTnLst>
                          </p:cTn>
                        </p:par>
                        <p:par>
                          <p:cTn id="271" fill="hold" nodeType="afterGroup">
                            <p:stCondLst>
                              <p:cond delay="3000"/>
                            </p:stCondLst>
                            <p:childTnLst>
                              <p:par>
                                <p:cTn id="272" presetID="18" presetClass="entr" presetSubtype="12" fill="hold" grpId="0" nodeType="afterEffect">
                                  <p:stCondLst>
                                    <p:cond delay="0"/>
                                  </p:stCondLst>
                                  <p:childTnLst>
                                    <p:set>
                                      <p:cBhvr>
                                        <p:cTn id="273" dur="1" fill="hold">
                                          <p:stCondLst>
                                            <p:cond delay="0"/>
                                          </p:stCondLst>
                                        </p:cTn>
                                        <p:tgtEl>
                                          <p:spTgt spid="70705"/>
                                        </p:tgtEl>
                                        <p:attrNameLst>
                                          <p:attrName>style.visibility</p:attrName>
                                        </p:attrNameLst>
                                      </p:cBhvr>
                                      <p:to>
                                        <p:strVal val="visible"/>
                                      </p:to>
                                    </p:set>
                                    <p:animEffect transition="in" filter="strips(downLeft)">
                                      <p:cBhvr>
                                        <p:cTn id="274" dur="500"/>
                                        <p:tgtEl>
                                          <p:spTgt spid="70705"/>
                                        </p:tgtEl>
                                      </p:cBhvr>
                                    </p:animEffect>
                                  </p:childTnLst>
                                </p:cTn>
                              </p:par>
                            </p:childTnLst>
                          </p:cTn>
                        </p:par>
                        <p:par>
                          <p:cTn id="275" fill="hold" nodeType="afterGroup">
                            <p:stCondLst>
                              <p:cond delay="3500"/>
                            </p:stCondLst>
                            <p:childTnLst>
                              <p:par>
                                <p:cTn id="276" presetID="9" presetClass="entr" presetSubtype="0" fill="hold" grpId="0" nodeType="afterEffect">
                                  <p:stCondLst>
                                    <p:cond delay="0"/>
                                  </p:stCondLst>
                                  <p:childTnLst>
                                    <p:set>
                                      <p:cBhvr>
                                        <p:cTn id="277" dur="1" fill="hold">
                                          <p:stCondLst>
                                            <p:cond delay="0"/>
                                          </p:stCondLst>
                                        </p:cTn>
                                        <p:tgtEl>
                                          <p:spTgt spid="70779"/>
                                        </p:tgtEl>
                                        <p:attrNameLst>
                                          <p:attrName>style.visibility</p:attrName>
                                        </p:attrNameLst>
                                      </p:cBhvr>
                                      <p:to>
                                        <p:strVal val="visible"/>
                                      </p:to>
                                    </p:set>
                                    <p:animEffect transition="in" filter="dissolve">
                                      <p:cBhvr>
                                        <p:cTn id="278" dur="500"/>
                                        <p:tgtEl>
                                          <p:spTgt spid="70779"/>
                                        </p:tgtEl>
                                      </p:cBhvr>
                                    </p:animEffect>
                                  </p:childTnLst>
                                </p:cTn>
                              </p:par>
                            </p:childTnLst>
                          </p:cTn>
                        </p:par>
                        <p:par>
                          <p:cTn id="279" fill="hold" nodeType="afterGroup">
                            <p:stCondLst>
                              <p:cond delay="4000"/>
                            </p:stCondLst>
                            <p:childTnLst>
                              <p:par>
                                <p:cTn id="280" presetID="18" presetClass="entr" presetSubtype="12" fill="hold" grpId="0" nodeType="afterEffect">
                                  <p:stCondLst>
                                    <p:cond delay="0"/>
                                  </p:stCondLst>
                                  <p:childTnLst>
                                    <p:set>
                                      <p:cBhvr>
                                        <p:cTn id="281" dur="1" fill="hold">
                                          <p:stCondLst>
                                            <p:cond delay="0"/>
                                          </p:stCondLst>
                                        </p:cTn>
                                        <p:tgtEl>
                                          <p:spTgt spid="70694"/>
                                        </p:tgtEl>
                                        <p:attrNameLst>
                                          <p:attrName>style.visibility</p:attrName>
                                        </p:attrNameLst>
                                      </p:cBhvr>
                                      <p:to>
                                        <p:strVal val="visible"/>
                                      </p:to>
                                    </p:set>
                                    <p:animEffect transition="in" filter="strips(downLeft)">
                                      <p:cBhvr>
                                        <p:cTn id="282" dur="500"/>
                                        <p:tgtEl>
                                          <p:spTgt spid="70694"/>
                                        </p:tgtEl>
                                      </p:cBhvr>
                                    </p:animEffect>
                                  </p:childTnLst>
                                </p:cTn>
                              </p:par>
                            </p:childTnLst>
                          </p:cTn>
                        </p:par>
                        <p:par>
                          <p:cTn id="283" fill="hold" nodeType="afterGroup">
                            <p:stCondLst>
                              <p:cond delay="4500"/>
                            </p:stCondLst>
                            <p:childTnLst>
                              <p:par>
                                <p:cTn id="284" presetID="18" presetClass="entr" presetSubtype="6" fill="hold" grpId="0" nodeType="afterEffect">
                                  <p:stCondLst>
                                    <p:cond delay="0"/>
                                  </p:stCondLst>
                                  <p:childTnLst>
                                    <p:set>
                                      <p:cBhvr>
                                        <p:cTn id="285" dur="1" fill="hold">
                                          <p:stCondLst>
                                            <p:cond delay="0"/>
                                          </p:stCondLst>
                                        </p:cTn>
                                        <p:tgtEl>
                                          <p:spTgt spid="70707"/>
                                        </p:tgtEl>
                                        <p:attrNameLst>
                                          <p:attrName>style.visibility</p:attrName>
                                        </p:attrNameLst>
                                      </p:cBhvr>
                                      <p:to>
                                        <p:strVal val="visible"/>
                                      </p:to>
                                    </p:set>
                                    <p:animEffect transition="in" filter="strips(downRight)">
                                      <p:cBhvr>
                                        <p:cTn id="286" dur="500"/>
                                        <p:tgtEl>
                                          <p:spTgt spid="70707"/>
                                        </p:tgtEl>
                                      </p:cBhvr>
                                    </p:animEffect>
                                  </p:childTnLst>
                                </p:cTn>
                              </p:par>
                            </p:childTnLst>
                          </p:cTn>
                        </p:par>
                        <p:par>
                          <p:cTn id="287" fill="hold" nodeType="afterGroup">
                            <p:stCondLst>
                              <p:cond delay="5000"/>
                            </p:stCondLst>
                            <p:childTnLst>
                              <p:par>
                                <p:cTn id="288" presetID="18" presetClass="entr" presetSubtype="6" fill="hold" grpId="0" nodeType="afterEffect">
                                  <p:stCondLst>
                                    <p:cond delay="0"/>
                                  </p:stCondLst>
                                  <p:childTnLst>
                                    <p:set>
                                      <p:cBhvr>
                                        <p:cTn id="289" dur="1" fill="hold">
                                          <p:stCondLst>
                                            <p:cond delay="0"/>
                                          </p:stCondLst>
                                        </p:cTn>
                                        <p:tgtEl>
                                          <p:spTgt spid="70695"/>
                                        </p:tgtEl>
                                        <p:attrNameLst>
                                          <p:attrName>style.visibility</p:attrName>
                                        </p:attrNameLst>
                                      </p:cBhvr>
                                      <p:to>
                                        <p:strVal val="visible"/>
                                      </p:to>
                                    </p:set>
                                    <p:animEffect transition="in" filter="strips(downRight)">
                                      <p:cBhvr>
                                        <p:cTn id="290" dur="500"/>
                                        <p:tgtEl>
                                          <p:spTgt spid="70695"/>
                                        </p:tgtEl>
                                      </p:cBhvr>
                                    </p:animEffect>
                                  </p:childTnLst>
                                </p:cTn>
                              </p:par>
                            </p:childTnLst>
                          </p:cTn>
                        </p:par>
                        <p:par>
                          <p:cTn id="291" fill="hold" nodeType="afterGroup">
                            <p:stCondLst>
                              <p:cond delay="5500"/>
                            </p:stCondLst>
                            <p:childTnLst>
                              <p:par>
                                <p:cTn id="292" presetID="9" presetClass="entr" presetSubtype="0" fill="hold" grpId="0" nodeType="afterEffect">
                                  <p:stCondLst>
                                    <p:cond delay="0"/>
                                  </p:stCondLst>
                                  <p:childTnLst>
                                    <p:set>
                                      <p:cBhvr>
                                        <p:cTn id="293" dur="1" fill="hold">
                                          <p:stCondLst>
                                            <p:cond delay="0"/>
                                          </p:stCondLst>
                                        </p:cTn>
                                        <p:tgtEl>
                                          <p:spTgt spid="70770"/>
                                        </p:tgtEl>
                                        <p:attrNameLst>
                                          <p:attrName>style.visibility</p:attrName>
                                        </p:attrNameLst>
                                      </p:cBhvr>
                                      <p:to>
                                        <p:strVal val="visible"/>
                                      </p:to>
                                    </p:set>
                                    <p:animEffect transition="in" filter="dissolve">
                                      <p:cBhvr>
                                        <p:cTn id="294" dur="500"/>
                                        <p:tgtEl>
                                          <p:spTgt spid="70770"/>
                                        </p:tgtEl>
                                      </p:cBhvr>
                                    </p:animEffect>
                                  </p:childTnLst>
                                </p:cTn>
                              </p:par>
                            </p:childTnLst>
                          </p:cTn>
                        </p:par>
                        <p:par>
                          <p:cTn id="295" fill="hold" nodeType="afterGroup">
                            <p:stCondLst>
                              <p:cond delay="6000"/>
                            </p:stCondLst>
                            <p:childTnLst>
                              <p:par>
                                <p:cTn id="296" presetID="18" presetClass="entr" presetSubtype="12" fill="hold" grpId="0" nodeType="afterEffect">
                                  <p:stCondLst>
                                    <p:cond delay="0"/>
                                  </p:stCondLst>
                                  <p:childTnLst>
                                    <p:set>
                                      <p:cBhvr>
                                        <p:cTn id="297" dur="1" fill="hold">
                                          <p:stCondLst>
                                            <p:cond delay="0"/>
                                          </p:stCondLst>
                                        </p:cTn>
                                        <p:tgtEl>
                                          <p:spTgt spid="70706"/>
                                        </p:tgtEl>
                                        <p:attrNameLst>
                                          <p:attrName>style.visibility</p:attrName>
                                        </p:attrNameLst>
                                      </p:cBhvr>
                                      <p:to>
                                        <p:strVal val="visible"/>
                                      </p:to>
                                    </p:set>
                                    <p:animEffect transition="in" filter="strips(downLeft)">
                                      <p:cBhvr>
                                        <p:cTn id="298" dur="500"/>
                                        <p:tgtEl>
                                          <p:spTgt spid="70706"/>
                                        </p:tgtEl>
                                      </p:cBhvr>
                                    </p:animEffect>
                                  </p:childTnLst>
                                </p:cTn>
                              </p:par>
                            </p:childTnLst>
                          </p:cTn>
                        </p:par>
                        <p:par>
                          <p:cTn id="299" fill="hold" nodeType="afterGroup">
                            <p:stCondLst>
                              <p:cond delay="6500"/>
                            </p:stCondLst>
                            <p:childTnLst>
                              <p:par>
                                <p:cTn id="300" presetID="9" presetClass="entr" presetSubtype="0" fill="hold" grpId="0" nodeType="afterEffect">
                                  <p:stCondLst>
                                    <p:cond delay="0"/>
                                  </p:stCondLst>
                                  <p:childTnLst>
                                    <p:set>
                                      <p:cBhvr>
                                        <p:cTn id="301" dur="1" fill="hold">
                                          <p:stCondLst>
                                            <p:cond delay="0"/>
                                          </p:stCondLst>
                                        </p:cTn>
                                        <p:tgtEl>
                                          <p:spTgt spid="70778"/>
                                        </p:tgtEl>
                                        <p:attrNameLst>
                                          <p:attrName>style.visibility</p:attrName>
                                        </p:attrNameLst>
                                      </p:cBhvr>
                                      <p:to>
                                        <p:strVal val="visible"/>
                                      </p:to>
                                    </p:set>
                                    <p:animEffect transition="in" filter="dissolve">
                                      <p:cBhvr>
                                        <p:cTn id="302" dur="500"/>
                                        <p:tgtEl>
                                          <p:spTgt spid="70778"/>
                                        </p:tgtEl>
                                      </p:cBhvr>
                                    </p:animEffect>
                                  </p:childTnLst>
                                </p:cTn>
                              </p:par>
                            </p:childTnLst>
                          </p:cTn>
                        </p:par>
                        <p:par>
                          <p:cTn id="303" fill="hold" nodeType="afterGroup">
                            <p:stCondLst>
                              <p:cond delay="7000"/>
                            </p:stCondLst>
                            <p:childTnLst>
                              <p:par>
                                <p:cTn id="304" presetID="18" presetClass="entr" presetSubtype="12" fill="hold" grpId="0" nodeType="afterEffect">
                                  <p:stCondLst>
                                    <p:cond delay="0"/>
                                  </p:stCondLst>
                                  <p:childTnLst>
                                    <p:set>
                                      <p:cBhvr>
                                        <p:cTn id="305" dur="1" fill="hold">
                                          <p:stCondLst>
                                            <p:cond delay="0"/>
                                          </p:stCondLst>
                                        </p:cTn>
                                        <p:tgtEl>
                                          <p:spTgt spid="70692"/>
                                        </p:tgtEl>
                                        <p:attrNameLst>
                                          <p:attrName>style.visibility</p:attrName>
                                        </p:attrNameLst>
                                      </p:cBhvr>
                                      <p:to>
                                        <p:strVal val="visible"/>
                                      </p:to>
                                    </p:set>
                                    <p:animEffect transition="in" filter="strips(downLeft)">
                                      <p:cBhvr>
                                        <p:cTn id="306" dur="500"/>
                                        <p:tgtEl>
                                          <p:spTgt spid="70692"/>
                                        </p:tgtEl>
                                      </p:cBhvr>
                                    </p:animEffect>
                                  </p:childTnLst>
                                </p:cTn>
                              </p:par>
                            </p:childTnLst>
                          </p:cTn>
                        </p:par>
                        <p:par>
                          <p:cTn id="307" fill="hold" nodeType="afterGroup">
                            <p:stCondLst>
                              <p:cond delay="7500"/>
                            </p:stCondLst>
                            <p:childTnLst>
                              <p:par>
                                <p:cTn id="308" presetID="18" presetClass="entr" presetSubtype="6" fill="hold" grpId="0" nodeType="afterEffect">
                                  <p:stCondLst>
                                    <p:cond delay="0"/>
                                  </p:stCondLst>
                                  <p:childTnLst>
                                    <p:set>
                                      <p:cBhvr>
                                        <p:cTn id="309" dur="1" fill="hold">
                                          <p:stCondLst>
                                            <p:cond delay="0"/>
                                          </p:stCondLst>
                                        </p:cTn>
                                        <p:tgtEl>
                                          <p:spTgt spid="70709"/>
                                        </p:tgtEl>
                                        <p:attrNameLst>
                                          <p:attrName>style.visibility</p:attrName>
                                        </p:attrNameLst>
                                      </p:cBhvr>
                                      <p:to>
                                        <p:strVal val="visible"/>
                                      </p:to>
                                    </p:set>
                                    <p:animEffect transition="in" filter="strips(downRight)">
                                      <p:cBhvr>
                                        <p:cTn id="310" dur="500"/>
                                        <p:tgtEl>
                                          <p:spTgt spid="70709"/>
                                        </p:tgtEl>
                                      </p:cBhvr>
                                    </p:animEffect>
                                  </p:childTnLst>
                                </p:cTn>
                              </p:par>
                            </p:childTnLst>
                          </p:cTn>
                        </p:par>
                        <p:par>
                          <p:cTn id="311" fill="hold" nodeType="afterGroup">
                            <p:stCondLst>
                              <p:cond delay="8000"/>
                            </p:stCondLst>
                            <p:childTnLst>
                              <p:par>
                                <p:cTn id="312" presetID="18" presetClass="entr" presetSubtype="12" fill="hold" grpId="0" nodeType="afterEffect">
                                  <p:stCondLst>
                                    <p:cond delay="0"/>
                                  </p:stCondLst>
                                  <p:childTnLst>
                                    <p:set>
                                      <p:cBhvr>
                                        <p:cTn id="313" dur="1" fill="hold">
                                          <p:stCondLst>
                                            <p:cond delay="0"/>
                                          </p:stCondLst>
                                        </p:cTn>
                                        <p:tgtEl>
                                          <p:spTgt spid="70693"/>
                                        </p:tgtEl>
                                        <p:attrNameLst>
                                          <p:attrName>style.visibility</p:attrName>
                                        </p:attrNameLst>
                                      </p:cBhvr>
                                      <p:to>
                                        <p:strVal val="visible"/>
                                      </p:to>
                                    </p:set>
                                    <p:animEffect transition="in" filter="strips(downLeft)">
                                      <p:cBhvr>
                                        <p:cTn id="314" dur="500"/>
                                        <p:tgtEl>
                                          <p:spTgt spid="70693"/>
                                        </p:tgtEl>
                                      </p:cBhvr>
                                    </p:animEffect>
                                  </p:childTnLst>
                                </p:cTn>
                              </p:par>
                            </p:childTnLst>
                          </p:cTn>
                        </p:par>
                        <p:par>
                          <p:cTn id="315" fill="hold" nodeType="afterGroup">
                            <p:stCondLst>
                              <p:cond delay="8500"/>
                            </p:stCondLst>
                            <p:childTnLst>
                              <p:par>
                                <p:cTn id="316" presetID="9" presetClass="entr" presetSubtype="0" fill="hold" grpId="0" nodeType="afterEffect">
                                  <p:stCondLst>
                                    <p:cond delay="0"/>
                                  </p:stCondLst>
                                  <p:childTnLst>
                                    <p:set>
                                      <p:cBhvr>
                                        <p:cTn id="317" dur="1" fill="hold">
                                          <p:stCondLst>
                                            <p:cond delay="0"/>
                                          </p:stCondLst>
                                        </p:cTn>
                                        <p:tgtEl>
                                          <p:spTgt spid="70769"/>
                                        </p:tgtEl>
                                        <p:attrNameLst>
                                          <p:attrName>style.visibility</p:attrName>
                                        </p:attrNameLst>
                                      </p:cBhvr>
                                      <p:to>
                                        <p:strVal val="visible"/>
                                      </p:to>
                                    </p:set>
                                    <p:animEffect transition="in" filter="dissolve">
                                      <p:cBhvr>
                                        <p:cTn id="318" dur="500"/>
                                        <p:tgtEl>
                                          <p:spTgt spid="70769"/>
                                        </p:tgtEl>
                                      </p:cBhvr>
                                    </p:animEffect>
                                  </p:childTnLst>
                                </p:cTn>
                              </p:par>
                            </p:childTnLst>
                          </p:cTn>
                        </p:par>
                        <p:par>
                          <p:cTn id="319" fill="hold" nodeType="afterGroup">
                            <p:stCondLst>
                              <p:cond delay="9000"/>
                            </p:stCondLst>
                            <p:childTnLst>
                              <p:par>
                                <p:cTn id="320" presetID="18" presetClass="entr" presetSubtype="12" fill="hold" grpId="0" nodeType="afterEffect">
                                  <p:stCondLst>
                                    <p:cond delay="0"/>
                                  </p:stCondLst>
                                  <p:childTnLst>
                                    <p:set>
                                      <p:cBhvr>
                                        <p:cTn id="321" dur="1" fill="hold">
                                          <p:stCondLst>
                                            <p:cond delay="0"/>
                                          </p:stCondLst>
                                        </p:cTn>
                                        <p:tgtEl>
                                          <p:spTgt spid="70708"/>
                                        </p:tgtEl>
                                        <p:attrNameLst>
                                          <p:attrName>style.visibility</p:attrName>
                                        </p:attrNameLst>
                                      </p:cBhvr>
                                      <p:to>
                                        <p:strVal val="visible"/>
                                      </p:to>
                                    </p:set>
                                    <p:animEffect transition="in" filter="strips(downLeft)">
                                      <p:cBhvr>
                                        <p:cTn id="322" dur="500"/>
                                        <p:tgtEl>
                                          <p:spTgt spid="70708"/>
                                        </p:tgtEl>
                                      </p:cBhvr>
                                    </p:animEffect>
                                  </p:childTnLst>
                                </p:cTn>
                              </p:par>
                            </p:childTnLst>
                          </p:cTn>
                        </p:par>
                        <p:par>
                          <p:cTn id="323" fill="hold" nodeType="afterGroup">
                            <p:stCondLst>
                              <p:cond delay="9500"/>
                            </p:stCondLst>
                            <p:childTnLst>
                              <p:par>
                                <p:cTn id="324" presetID="9" presetClass="entr" presetSubtype="0" fill="hold" grpId="0" nodeType="afterEffect">
                                  <p:stCondLst>
                                    <p:cond delay="0"/>
                                  </p:stCondLst>
                                  <p:childTnLst>
                                    <p:set>
                                      <p:cBhvr>
                                        <p:cTn id="325" dur="1" fill="hold">
                                          <p:stCondLst>
                                            <p:cond delay="0"/>
                                          </p:stCondLst>
                                        </p:cTn>
                                        <p:tgtEl>
                                          <p:spTgt spid="70777"/>
                                        </p:tgtEl>
                                        <p:attrNameLst>
                                          <p:attrName>style.visibility</p:attrName>
                                        </p:attrNameLst>
                                      </p:cBhvr>
                                      <p:to>
                                        <p:strVal val="visible"/>
                                      </p:to>
                                    </p:set>
                                    <p:animEffect transition="in" filter="dissolve">
                                      <p:cBhvr>
                                        <p:cTn id="326" dur="500"/>
                                        <p:tgtEl>
                                          <p:spTgt spid="70777"/>
                                        </p:tgtEl>
                                      </p:cBhvr>
                                    </p:animEffec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8" presetClass="entr" presetSubtype="12" fill="hold" grpId="0" nodeType="clickEffect">
                                  <p:stCondLst>
                                    <p:cond delay="0"/>
                                  </p:stCondLst>
                                  <p:childTnLst>
                                    <p:set>
                                      <p:cBhvr>
                                        <p:cTn id="330" dur="1" fill="hold">
                                          <p:stCondLst>
                                            <p:cond delay="0"/>
                                          </p:stCondLst>
                                        </p:cTn>
                                        <p:tgtEl>
                                          <p:spTgt spid="70712"/>
                                        </p:tgtEl>
                                        <p:attrNameLst>
                                          <p:attrName>style.visibility</p:attrName>
                                        </p:attrNameLst>
                                      </p:cBhvr>
                                      <p:to>
                                        <p:strVal val="visible"/>
                                      </p:to>
                                    </p:set>
                                    <p:animEffect transition="in" filter="strips(downLeft)">
                                      <p:cBhvr>
                                        <p:cTn id="331" dur="500"/>
                                        <p:tgtEl>
                                          <p:spTgt spid="70712"/>
                                        </p:tgtEl>
                                      </p:cBhvr>
                                    </p:animEffect>
                                  </p:childTnLst>
                                </p:cTn>
                              </p:par>
                            </p:childTnLst>
                          </p:cTn>
                        </p:par>
                      </p:childTnLst>
                    </p:cTn>
                  </p:par>
                  <p:par>
                    <p:cTn id="332" fill="hold" nodeType="clickPar">
                      <p:stCondLst>
                        <p:cond delay="indefinite"/>
                      </p:stCondLst>
                      <p:childTnLst>
                        <p:par>
                          <p:cTn id="333" fill="hold" nodeType="withGroup">
                            <p:stCondLst>
                              <p:cond delay="0"/>
                            </p:stCondLst>
                            <p:childTnLst>
                              <p:par>
                                <p:cTn id="334" presetID="18" presetClass="entr" presetSubtype="6" fill="hold" grpId="0" nodeType="clickEffect">
                                  <p:stCondLst>
                                    <p:cond delay="0"/>
                                  </p:stCondLst>
                                  <p:childTnLst>
                                    <p:set>
                                      <p:cBhvr>
                                        <p:cTn id="335" dur="1" fill="hold">
                                          <p:stCondLst>
                                            <p:cond delay="0"/>
                                          </p:stCondLst>
                                        </p:cTn>
                                        <p:tgtEl>
                                          <p:spTgt spid="70715"/>
                                        </p:tgtEl>
                                        <p:attrNameLst>
                                          <p:attrName>style.visibility</p:attrName>
                                        </p:attrNameLst>
                                      </p:cBhvr>
                                      <p:to>
                                        <p:strVal val="visible"/>
                                      </p:to>
                                    </p:set>
                                    <p:animEffect transition="in" filter="strips(downRight)">
                                      <p:cBhvr>
                                        <p:cTn id="336" dur="500"/>
                                        <p:tgtEl>
                                          <p:spTgt spid="70715"/>
                                        </p:tgtEl>
                                      </p:cBhvr>
                                    </p:animEffect>
                                  </p:childTnLst>
                                </p:cTn>
                              </p:par>
                            </p:childTnLst>
                          </p:cTn>
                        </p:par>
                        <p:par>
                          <p:cTn id="337" fill="hold" nodeType="afterGroup">
                            <p:stCondLst>
                              <p:cond delay="500"/>
                            </p:stCondLst>
                            <p:childTnLst>
                              <p:par>
                                <p:cTn id="338" presetID="18" presetClass="entr" presetSubtype="6" fill="hold" grpId="0" nodeType="afterEffect">
                                  <p:stCondLst>
                                    <p:cond delay="0"/>
                                  </p:stCondLst>
                                  <p:childTnLst>
                                    <p:set>
                                      <p:cBhvr>
                                        <p:cTn id="339" dur="1" fill="hold">
                                          <p:stCondLst>
                                            <p:cond delay="0"/>
                                          </p:stCondLst>
                                        </p:cTn>
                                        <p:tgtEl>
                                          <p:spTgt spid="70716"/>
                                        </p:tgtEl>
                                        <p:attrNameLst>
                                          <p:attrName>style.visibility</p:attrName>
                                        </p:attrNameLst>
                                      </p:cBhvr>
                                      <p:to>
                                        <p:strVal val="visible"/>
                                      </p:to>
                                    </p:set>
                                    <p:animEffect transition="in" filter="strips(downRight)">
                                      <p:cBhvr>
                                        <p:cTn id="340" dur="500"/>
                                        <p:tgtEl>
                                          <p:spTgt spid="70716"/>
                                        </p:tgtEl>
                                      </p:cBhvr>
                                    </p:animEffect>
                                  </p:childTnLst>
                                </p:cTn>
                              </p:par>
                            </p:childTnLst>
                          </p:cTn>
                        </p:par>
                        <p:par>
                          <p:cTn id="341" fill="hold" nodeType="afterGroup">
                            <p:stCondLst>
                              <p:cond delay="1000"/>
                            </p:stCondLst>
                            <p:childTnLst>
                              <p:par>
                                <p:cTn id="342" presetID="18" presetClass="entr" presetSubtype="3" fill="hold" grpId="0" nodeType="afterEffect">
                                  <p:stCondLst>
                                    <p:cond delay="0"/>
                                  </p:stCondLst>
                                  <p:childTnLst>
                                    <p:set>
                                      <p:cBhvr>
                                        <p:cTn id="343" dur="1" fill="hold">
                                          <p:stCondLst>
                                            <p:cond delay="0"/>
                                          </p:stCondLst>
                                        </p:cTn>
                                        <p:tgtEl>
                                          <p:spTgt spid="70721"/>
                                        </p:tgtEl>
                                        <p:attrNameLst>
                                          <p:attrName>style.visibility</p:attrName>
                                        </p:attrNameLst>
                                      </p:cBhvr>
                                      <p:to>
                                        <p:strVal val="visible"/>
                                      </p:to>
                                    </p:set>
                                    <p:animEffect transition="in" filter="strips(upRight)">
                                      <p:cBhvr>
                                        <p:cTn id="344" dur="500"/>
                                        <p:tgtEl>
                                          <p:spTgt spid="70721"/>
                                        </p:tgtEl>
                                      </p:cBhvr>
                                    </p:animEffect>
                                  </p:childTnLst>
                                </p:cTn>
                              </p:par>
                            </p:childTnLst>
                          </p:cTn>
                        </p:par>
                        <p:par>
                          <p:cTn id="345" fill="hold" nodeType="afterGroup">
                            <p:stCondLst>
                              <p:cond delay="1500"/>
                            </p:stCondLst>
                            <p:childTnLst>
                              <p:par>
                                <p:cTn id="346" presetID="18" presetClass="entr" presetSubtype="3" fill="hold" grpId="0" nodeType="afterEffect">
                                  <p:stCondLst>
                                    <p:cond delay="0"/>
                                  </p:stCondLst>
                                  <p:childTnLst>
                                    <p:set>
                                      <p:cBhvr>
                                        <p:cTn id="347" dur="1" fill="hold">
                                          <p:stCondLst>
                                            <p:cond delay="0"/>
                                          </p:stCondLst>
                                        </p:cTn>
                                        <p:tgtEl>
                                          <p:spTgt spid="70720"/>
                                        </p:tgtEl>
                                        <p:attrNameLst>
                                          <p:attrName>style.visibility</p:attrName>
                                        </p:attrNameLst>
                                      </p:cBhvr>
                                      <p:to>
                                        <p:strVal val="visible"/>
                                      </p:to>
                                    </p:set>
                                    <p:animEffect transition="in" filter="strips(upRight)">
                                      <p:cBhvr>
                                        <p:cTn id="348" dur="500"/>
                                        <p:tgtEl>
                                          <p:spTgt spid="70720"/>
                                        </p:tgtEl>
                                      </p:cBhvr>
                                    </p:animEffect>
                                  </p:childTnLst>
                                </p:cTn>
                              </p:par>
                            </p:childTnLst>
                          </p:cTn>
                        </p:par>
                        <p:par>
                          <p:cTn id="349" fill="hold" nodeType="afterGroup">
                            <p:stCondLst>
                              <p:cond delay="2000"/>
                            </p:stCondLst>
                            <p:childTnLst>
                              <p:par>
                                <p:cTn id="350" presetID="18" presetClass="entr" presetSubtype="3" fill="hold" grpId="0" nodeType="afterEffect">
                                  <p:stCondLst>
                                    <p:cond delay="0"/>
                                  </p:stCondLst>
                                  <p:childTnLst>
                                    <p:set>
                                      <p:cBhvr>
                                        <p:cTn id="351" dur="1" fill="hold">
                                          <p:stCondLst>
                                            <p:cond delay="0"/>
                                          </p:stCondLst>
                                        </p:cTn>
                                        <p:tgtEl>
                                          <p:spTgt spid="70717"/>
                                        </p:tgtEl>
                                        <p:attrNameLst>
                                          <p:attrName>style.visibility</p:attrName>
                                        </p:attrNameLst>
                                      </p:cBhvr>
                                      <p:to>
                                        <p:strVal val="visible"/>
                                      </p:to>
                                    </p:set>
                                    <p:animEffect transition="in" filter="strips(upRight)">
                                      <p:cBhvr>
                                        <p:cTn id="352" dur="500"/>
                                        <p:tgtEl>
                                          <p:spTgt spid="70717"/>
                                        </p:tgtEl>
                                      </p:cBhvr>
                                    </p:animEffect>
                                  </p:childTnLst>
                                </p:cTn>
                              </p:par>
                            </p:childTnLst>
                          </p:cTn>
                        </p:par>
                        <p:par>
                          <p:cTn id="353" fill="hold" nodeType="afterGroup">
                            <p:stCondLst>
                              <p:cond delay="2500"/>
                            </p:stCondLst>
                            <p:childTnLst>
                              <p:par>
                                <p:cTn id="354" presetID="18" presetClass="entr" presetSubtype="9" fill="hold" grpId="0" nodeType="afterEffect">
                                  <p:stCondLst>
                                    <p:cond delay="0"/>
                                  </p:stCondLst>
                                  <p:childTnLst>
                                    <p:set>
                                      <p:cBhvr>
                                        <p:cTn id="355" dur="1" fill="hold">
                                          <p:stCondLst>
                                            <p:cond delay="0"/>
                                          </p:stCondLst>
                                        </p:cTn>
                                        <p:tgtEl>
                                          <p:spTgt spid="70718"/>
                                        </p:tgtEl>
                                        <p:attrNameLst>
                                          <p:attrName>style.visibility</p:attrName>
                                        </p:attrNameLst>
                                      </p:cBhvr>
                                      <p:to>
                                        <p:strVal val="visible"/>
                                      </p:to>
                                    </p:set>
                                    <p:animEffect transition="in" filter="strips(upLeft)">
                                      <p:cBhvr>
                                        <p:cTn id="356" dur="500"/>
                                        <p:tgtEl>
                                          <p:spTgt spid="70718"/>
                                        </p:tgtEl>
                                      </p:cBhvr>
                                    </p:animEffect>
                                  </p:childTnLst>
                                </p:cTn>
                              </p:par>
                            </p:childTnLst>
                          </p:cTn>
                        </p:par>
                        <p:par>
                          <p:cTn id="357" fill="hold" nodeType="afterGroup">
                            <p:stCondLst>
                              <p:cond delay="3000"/>
                            </p:stCondLst>
                            <p:childTnLst>
                              <p:par>
                                <p:cTn id="358" presetID="18" presetClass="entr" presetSubtype="9" fill="hold" grpId="0" nodeType="afterEffect">
                                  <p:stCondLst>
                                    <p:cond delay="0"/>
                                  </p:stCondLst>
                                  <p:childTnLst>
                                    <p:set>
                                      <p:cBhvr>
                                        <p:cTn id="359" dur="1" fill="hold">
                                          <p:stCondLst>
                                            <p:cond delay="0"/>
                                          </p:stCondLst>
                                        </p:cTn>
                                        <p:tgtEl>
                                          <p:spTgt spid="70719"/>
                                        </p:tgtEl>
                                        <p:attrNameLst>
                                          <p:attrName>style.visibility</p:attrName>
                                        </p:attrNameLst>
                                      </p:cBhvr>
                                      <p:to>
                                        <p:strVal val="visible"/>
                                      </p:to>
                                    </p:set>
                                    <p:animEffect transition="in" filter="strips(upLeft)">
                                      <p:cBhvr>
                                        <p:cTn id="360" dur="500"/>
                                        <p:tgtEl>
                                          <p:spTgt spid="70719"/>
                                        </p:tgtEl>
                                      </p:cBhvr>
                                    </p:animEffect>
                                  </p:childTnLst>
                                </p:cTn>
                              </p:par>
                            </p:childTnLst>
                          </p:cTn>
                        </p:par>
                        <p:par>
                          <p:cTn id="361" fill="hold" nodeType="afterGroup">
                            <p:stCondLst>
                              <p:cond delay="3500"/>
                            </p:stCondLst>
                            <p:childTnLst>
                              <p:par>
                                <p:cTn id="362" presetID="18" presetClass="entr" presetSubtype="12" fill="hold" grpId="0" nodeType="afterEffect">
                                  <p:stCondLst>
                                    <p:cond delay="0"/>
                                  </p:stCondLst>
                                  <p:childTnLst>
                                    <p:set>
                                      <p:cBhvr>
                                        <p:cTn id="363" dur="1" fill="hold">
                                          <p:stCondLst>
                                            <p:cond delay="0"/>
                                          </p:stCondLst>
                                        </p:cTn>
                                        <p:tgtEl>
                                          <p:spTgt spid="70714"/>
                                        </p:tgtEl>
                                        <p:attrNameLst>
                                          <p:attrName>style.visibility</p:attrName>
                                        </p:attrNameLst>
                                      </p:cBhvr>
                                      <p:to>
                                        <p:strVal val="visible"/>
                                      </p:to>
                                    </p:set>
                                    <p:animEffect transition="in" filter="strips(downLeft)">
                                      <p:cBhvr>
                                        <p:cTn id="364" dur="500"/>
                                        <p:tgtEl>
                                          <p:spTgt spid="70714"/>
                                        </p:tgtEl>
                                      </p:cBhvr>
                                    </p:animEffect>
                                  </p:childTnLst>
                                </p:cTn>
                              </p:par>
                            </p:childTnLst>
                          </p:cTn>
                        </p:par>
                        <p:par>
                          <p:cTn id="365" fill="hold" nodeType="afterGroup">
                            <p:stCondLst>
                              <p:cond delay="4000"/>
                            </p:stCondLst>
                            <p:childTnLst>
                              <p:par>
                                <p:cTn id="366" presetID="18" presetClass="entr" presetSubtype="12" fill="hold" grpId="0" nodeType="afterEffect">
                                  <p:stCondLst>
                                    <p:cond delay="0"/>
                                  </p:stCondLst>
                                  <p:childTnLst>
                                    <p:set>
                                      <p:cBhvr>
                                        <p:cTn id="367" dur="1" fill="hold">
                                          <p:stCondLst>
                                            <p:cond delay="0"/>
                                          </p:stCondLst>
                                        </p:cTn>
                                        <p:tgtEl>
                                          <p:spTgt spid="70713"/>
                                        </p:tgtEl>
                                        <p:attrNameLst>
                                          <p:attrName>style.visibility</p:attrName>
                                        </p:attrNameLst>
                                      </p:cBhvr>
                                      <p:to>
                                        <p:strVal val="visible"/>
                                      </p:to>
                                    </p:set>
                                    <p:animEffect transition="in" filter="strips(downLeft)">
                                      <p:cBhvr>
                                        <p:cTn id="368" dur="500"/>
                                        <p:tgtEl>
                                          <p:spTgt spid="70713"/>
                                        </p:tgtEl>
                                      </p:cBhvr>
                                    </p:animEffect>
                                  </p:childTnLst>
                                </p:cTn>
                              </p:par>
                            </p:childTnLst>
                          </p:cTn>
                        </p:par>
                      </p:childTnLst>
                    </p:cTn>
                  </p:par>
                  <p:par>
                    <p:cTn id="369" fill="hold" nodeType="clickPar">
                      <p:stCondLst>
                        <p:cond delay="indefinite"/>
                      </p:stCondLst>
                      <p:childTnLst>
                        <p:par>
                          <p:cTn id="370" fill="hold" nodeType="withGroup">
                            <p:stCondLst>
                              <p:cond delay="0"/>
                            </p:stCondLst>
                            <p:childTnLst>
                              <p:par>
                                <p:cTn id="371" presetID="18" presetClass="entr" presetSubtype="12" fill="hold" grpId="0" nodeType="clickEffect">
                                  <p:stCondLst>
                                    <p:cond delay="0"/>
                                  </p:stCondLst>
                                  <p:childTnLst>
                                    <p:set>
                                      <p:cBhvr>
                                        <p:cTn id="372" dur="1" fill="hold">
                                          <p:stCondLst>
                                            <p:cond delay="0"/>
                                          </p:stCondLst>
                                        </p:cTn>
                                        <p:tgtEl>
                                          <p:spTgt spid="70658"/>
                                        </p:tgtEl>
                                        <p:attrNameLst>
                                          <p:attrName>style.visibility</p:attrName>
                                        </p:attrNameLst>
                                      </p:cBhvr>
                                      <p:to>
                                        <p:strVal val="visible"/>
                                      </p:to>
                                    </p:set>
                                    <p:animEffect transition="in" filter="strips(downLeft)">
                                      <p:cBhvr>
                                        <p:cTn id="373" dur="500"/>
                                        <p:tgtEl>
                                          <p:spTgt spid="70658"/>
                                        </p:tgtEl>
                                      </p:cBhvr>
                                    </p:animEffect>
                                  </p:childTnLst>
                                </p:cTn>
                              </p:par>
                            </p:childTnLst>
                          </p:cTn>
                        </p:par>
                      </p:childTnLst>
                    </p:cTn>
                  </p:par>
                  <p:par>
                    <p:cTn id="374" fill="hold" nodeType="clickPar">
                      <p:stCondLst>
                        <p:cond delay="indefinite"/>
                      </p:stCondLst>
                      <p:childTnLst>
                        <p:par>
                          <p:cTn id="375" fill="hold" nodeType="withGroup">
                            <p:stCondLst>
                              <p:cond delay="0"/>
                            </p:stCondLst>
                            <p:childTnLst>
                              <p:par>
                                <p:cTn id="376" presetID="9" presetClass="entr" presetSubtype="0" fill="hold" nodeType="clickEffect">
                                  <p:stCondLst>
                                    <p:cond delay="0"/>
                                  </p:stCondLst>
                                  <p:childTnLst>
                                    <p:set>
                                      <p:cBhvr>
                                        <p:cTn id="377" dur="1" fill="hold">
                                          <p:stCondLst>
                                            <p:cond delay="0"/>
                                          </p:stCondLst>
                                        </p:cTn>
                                        <p:tgtEl>
                                          <p:spTgt spid="70803"/>
                                        </p:tgtEl>
                                        <p:attrNameLst>
                                          <p:attrName>style.visibility</p:attrName>
                                        </p:attrNameLst>
                                      </p:cBhvr>
                                      <p:to>
                                        <p:strVal val="visible"/>
                                      </p:to>
                                    </p:set>
                                    <p:animEffect transition="in" filter="dissolve">
                                      <p:cBhvr>
                                        <p:cTn id="378" dur="500"/>
                                        <p:tgtEl>
                                          <p:spTgt spid="70803"/>
                                        </p:tgtEl>
                                      </p:cBhvr>
                                    </p:animEffect>
                                  </p:childTnLst>
                                </p:cTn>
                              </p:par>
                            </p:childTnLst>
                          </p:cTn>
                        </p:par>
                        <p:par>
                          <p:cTn id="379" fill="hold" nodeType="afterGroup">
                            <p:stCondLst>
                              <p:cond delay="500"/>
                            </p:stCondLst>
                            <p:childTnLst>
                              <p:par>
                                <p:cTn id="380" presetID="9" presetClass="entr" presetSubtype="0" fill="hold" grpId="0" nodeType="afterEffect">
                                  <p:stCondLst>
                                    <p:cond delay="0"/>
                                  </p:stCondLst>
                                  <p:childTnLst>
                                    <p:set>
                                      <p:cBhvr>
                                        <p:cTn id="381" dur="1" fill="hold">
                                          <p:stCondLst>
                                            <p:cond delay="0"/>
                                          </p:stCondLst>
                                        </p:cTn>
                                        <p:tgtEl>
                                          <p:spTgt spid="70659"/>
                                        </p:tgtEl>
                                        <p:attrNameLst>
                                          <p:attrName>style.visibility</p:attrName>
                                        </p:attrNameLst>
                                      </p:cBhvr>
                                      <p:to>
                                        <p:strVal val="visible"/>
                                      </p:to>
                                    </p:set>
                                    <p:animEffect transition="in" filter="dissolve">
                                      <p:cBhvr>
                                        <p:cTn id="382" dur="500"/>
                                        <p:tgtEl>
                                          <p:spTgt spid="70659"/>
                                        </p:tgtEl>
                                      </p:cBhvr>
                                    </p:animEffect>
                                  </p:childTnLst>
                                </p:cTn>
                              </p:par>
                            </p:childTnLst>
                          </p:cTn>
                        </p:par>
                        <p:par>
                          <p:cTn id="383" fill="hold" nodeType="afterGroup">
                            <p:stCondLst>
                              <p:cond delay="1000"/>
                            </p:stCondLst>
                            <p:childTnLst>
                              <p:par>
                                <p:cTn id="384" presetID="18" presetClass="entr" presetSubtype="6" fill="hold" nodeType="afterEffect">
                                  <p:stCondLst>
                                    <p:cond delay="0"/>
                                  </p:stCondLst>
                                  <p:childTnLst>
                                    <p:set>
                                      <p:cBhvr>
                                        <p:cTn id="385" dur="1" fill="hold">
                                          <p:stCondLst>
                                            <p:cond delay="0"/>
                                          </p:stCondLst>
                                        </p:cTn>
                                        <p:tgtEl>
                                          <p:spTgt spid="70752"/>
                                        </p:tgtEl>
                                        <p:attrNameLst>
                                          <p:attrName>style.visibility</p:attrName>
                                        </p:attrNameLst>
                                      </p:cBhvr>
                                      <p:to>
                                        <p:strVal val="visible"/>
                                      </p:to>
                                    </p:set>
                                    <p:animEffect transition="in" filter="strips(downRight)">
                                      <p:cBhvr>
                                        <p:cTn id="386" dur="500"/>
                                        <p:tgtEl>
                                          <p:spTgt spid="70752"/>
                                        </p:tgtEl>
                                      </p:cBhvr>
                                    </p:animEffect>
                                  </p:childTnLst>
                                </p:cTn>
                              </p:par>
                            </p:childTnLst>
                          </p:cTn>
                        </p:par>
                        <p:par>
                          <p:cTn id="387" fill="hold" nodeType="afterGroup">
                            <p:stCondLst>
                              <p:cond delay="1500"/>
                            </p:stCondLst>
                            <p:childTnLst>
                              <p:par>
                                <p:cTn id="388" presetID="9" presetClass="entr" presetSubtype="0" fill="hold" grpId="0" nodeType="afterEffect">
                                  <p:stCondLst>
                                    <p:cond delay="0"/>
                                  </p:stCondLst>
                                  <p:childTnLst>
                                    <p:set>
                                      <p:cBhvr>
                                        <p:cTn id="389" dur="1" fill="hold">
                                          <p:stCondLst>
                                            <p:cond delay="0"/>
                                          </p:stCondLst>
                                        </p:cTn>
                                        <p:tgtEl>
                                          <p:spTgt spid="70662"/>
                                        </p:tgtEl>
                                        <p:attrNameLst>
                                          <p:attrName>style.visibility</p:attrName>
                                        </p:attrNameLst>
                                      </p:cBhvr>
                                      <p:to>
                                        <p:strVal val="visible"/>
                                      </p:to>
                                    </p:set>
                                    <p:animEffect transition="in" filter="dissolve">
                                      <p:cBhvr>
                                        <p:cTn id="390" dur="500"/>
                                        <p:tgtEl>
                                          <p:spTgt spid="70662"/>
                                        </p:tgtEl>
                                      </p:cBhvr>
                                    </p:animEffect>
                                  </p:childTnLst>
                                </p:cTn>
                              </p:par>
                            </p:childTnLst>
                          </p:cTn>
                        </p:par>
                        <p:par>
                          <p:cTn id="391" fill="hold" nodeType="afterGroup">
                            <p:stCondLst>
                              <p:cond delay="2000"/>
                            </p:stCondLst>
                            <p:childTnLst>
                              <p:par>
                                <p:cTn id="392" presetID="9" presetClass="entr" presetSubtype="0" fill="hold" nodeType="afterEffect">
                                  <p:stCondLst>
                                    <p:cond delay="0"/>
                                  </p:stCondLst>
                                  <p:childTnLst>
                                    <p:set>
                                      <p:cBhvr>
                                        <p:cTn id="393" dur="1" fill="hold">
                                          <p:stCondLst>
                                            <p:cond delay="0"/>
                                          </p:stCondLst>
                                        </p:cTn>
                                        <p:tgtEl>
                                          <p:spTgt spid="70806"/>
                                        </p:tgtEl>
                                        <p:attrNameLst>
                                          <p:attrName>style.visibility</p:attrName>
                                        </p:attrNameLst>
                                      </p:cBhvr>
                                      <p:to>
                                        <p:strVal val="visible"/>
                                      </p:to>
                                    </p:set>
                                    <p:animEffect transition="in" filter="dissolve">
                                      <p:cBhvr>
                                        <p:cTn id="394" dur="500"/>
                                        <p:tgtEl>
                                          <p:spTgt spid="70806"/>
                                        </p:tgtEl>
                                      </p:cBhvr>
                                    </p:animEffect>
                                  </p:childTnLst>
                                </p:cTn>
                              </p:par>
                            </p:childTnLst>
                          </p:cTn>
                        </p:par>
                        <p:par>
                          <p:cTn id="395" fill="hold" nodeType="afterGroup">
                            <p:stCondLst>
                              <p:cond delay="2500"/>
                            </p:stCondLst>
                            <p:childTnLst>
                              <p:par>
                                <p:cTn id="396" presetID="9" presetClass="entr" presetSubtype="0" fill="hold" grpId="0" nodeType="afterEffect">
                                  <p:stCondLst>
                                    <p:cond delay="0"/>
                                  </p:stCondLst>
                                  <p:childTnLst>
                                    <p:set>
                                      <p:cBhvr>
                                        <p:cTn id="397" dur="1" fill="hold">
                                          <p:stCondLst>
                                            <p:cond delay="0"/>
                                          </p:stCondLst>
                                        </p:cTn>
                                        <p:tgtEl>
                                          <p:spTgt spid="70781"/>
                                        </p:tgtEl>
                                        <p:attrNameLst>
                                          <p:attrName>style.visibility</p:attrName>
                                        </p:attrNameLst>
                                      </p:cBhvr>
                                      <p:to>
                                        <p:strVal val="visible"/>
                                      </p:to>
                                    </p:set>
                                    <p:animEffect transition="in" filter="dissolve">
                                      <p:cBhvr>
                                        <p:cTn id="398" dur="500"/>
                                        <p:tgtEl>
                                          <p:spTgt spid="70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58" grpId="0" animBg="1"/>
      <p:bldP spid="70659" grpId="0" autoUpdateAnimBg="0"/>
      <p:bldP spid="70660" grpId="0" autoUpdateAnimBg="0"/>
      <p:bldP spid="70661" grpId="0" autoUpdateAnimBg="0"/>
      <p:bldP spid="70662" grpId="0" autoUpdateAnimBg="0"/>
      <p:bldP spid="70663" grpId="0" animBg="1"/>
      <p:bldP spid="70664" grpId="0" animBg="1"/>
      <p:bldP spid="70676" grpId="0" animBg="1"/>
      <p:bldP spid="70677" grpId="0" animBg="1"/>
      <p:bldP spid="70678" grpId="0" animBg="1"/>
      <p:bldP spid="70679" grpId="0" animBg="1"/>
      <p:bldP spid="70680" grpId="0" animBg="1"/>
      <p:bldP spid="70681" grpId="0" animBg="1"/>
      <p:bldP spid="70682" grpId="0" animBg="1"/>
      <p:bldP spid="70683" grpId="0" animBg="1"/>
      <p:bldP spid="70684" grpId="0" animBg="1"/>
      <p:bldP spid="70685" grpId="0" animBg="1"/>
      <p:bldP spid="70686" grpId="0" animBg="1"/>
      <p:bldP spid="70687" grpId="0" animBg="1"/>
      <p:bldP spid="70688" grpId="0" animBg="1"/>
      <p:bldP spid="70689" grpId="0" animBg="1"/>
      <p:bldP spid="70690" grpId="0" animBg="1"/>
      <p:bldP spid="70691" grpId="0" animBg="1"/>
      <p:bldP spid="70692" grpId="0" animBg="1"/>
      <p:bldP spid="70693" grpId="0" animBg="1"/>
      <p:bldP spid="70694" grpId="0" animBg="1"/>
      <p:bldP spid="70695" grpId="0" animBg="1"/>
      <p:bldP spid="70696" grpId="0" animBg="1"/>
      <p:bldP spid="70697" grpId="0" animBg="1"/>
      <p:bldP spid="70698" grpId="0" animBg="1"/>
      <p:bldP spid="70699" grpId="0" animBg="1"/>
      <p:bldP spid="70700" grpId="0" animBg="1"/>
      <p:bldP spid="70701" grpId="0" animBg="1"/>
      <p:bldP spid="70702" grpId="0" animBg="1"/>
      <p:bldP spid="70703" grpId="0" animBg="1"/>
      <p:bldP spid="70704" grpId="0" animBg="1"/>
      <p:bldP spid="70705" grpId="0" animBg="1"/>
      <p:bldP spid="70706" grpId="0" animBg="1"/>
      <p:bldP spid="70707" grpId="0" animBg="1"/>
      <p:bldP spid="70708" grpId="0" animBg="1"/>
      <p:bldP spid="70709" grpId="0" animBg="1"/>
      <p:bldP spid="70710" grpId="0" animBg="1"/>
      <p:bldP spid="70711" grpId="0" animBg="1"/>
      <p:bldP spid="70712" grpId="0" animBg="1"/>
      <p:bldP spid="70713" grpId="0" animBg="1"/>
      <p:bldP spid="70714" grpId="0" animBg="1"/>
      <p:bldP spid="70715" grpId="0" animBg="1"/>
      <p:bldP spid="70716" grpId="0" animBg="1"/>
      <p:bldP spid="70717" grpId="0" animBg="1"/>
      <p:bldP spid="70718" grpId="0" animBg="1"/>
      <p:bldP spid="70719" grpId="0" animBg="1"/>
      <p:bldP spid="70720" grpId="0" animBg="1"/>
      <p:bldP spid="70721" grpId="0" animBg="1"/>
      <p:bldP spid="70722" grpId="0" animBg="1"/>
      <p:bldP spid="70736" grpId="0" animBg="1"/>
      <p:bldP spid="70750" grpId="0" animBg="1"/>
      <p:bldP spid="70751" grpId="0" animBg="1"/>
      <p:bldP spid="70755" grpId="0" autoUpdateAnimBg="0"/>
      <p:bldP spid="70756" grpId="0" autoUpdateAnimBg="0"/>
      <p:bldP spid="70757" grpId="0" autoUpdateAnimBg="0"/>
      <p:bldP spid="70758" grpId="0" autoUpdateAnimBg="0"/>
      <p:bldP spid="70765" grpId="0" autoUpdateAnimBg="0"/>
      <p:bldP spid="70766" grpId="0" autoUpdateAnimBg="0"/>
      <p:bldP spid="70767" grpId="0" autoUpdateAnimBg="0"/>
      <p:bldP spid="70768" grpId="0" autoUpdateAnimBg="0"/>
      <p:bldP spid="70769" grpId="0" autoUpdateAnimBg="0"/>
      <p:bldP spid="70770" grpId="0" autoUpdateAnimBg="0"/>
      <p:bldP spid="70771" grpId="0" autoUpdateAnimBg="0"/>
      <p:bldP spid="70772" grpId="0" autoUpdateAnimBg="0"/>
      <p:bldP spid="70773" grpId="0" autoUpdateAnimBg="0"/>
      <p:bldP spid="70774" grpId="0" autoUpdateAnimBg="0"/>
      <p:bldP spid="70775" grpId="0" autoUpdateAnimBg="0"/>
      <p:bldP spid="70776" grpId="0" autoUpdateAnimBg="0"/>
      <p:bldP spid="70777" grpId="0" autoUpdateAnimBg="0"/>
      <p:bldP spid="70778" grpId="0" autoUpdateAnimBg="0"/>
      <p:bldP spid="70779" grpId="0" autoUpdateAnimBg="0"/>
      <p:bldP spid="70780" grpId="0" autoUpdateAnimBg="0"/>
      <p:bldP spid="70781" grpId="0" autoUpdateAnimBg="0"/>
      <p:bldP spid="70782" grpId="0" autoUpdateAnimBg="0"/>
      <p:bldP spid="70783" grpId="0" autoUpdateAnimBg="0"/>
      <p:bldP spid="70784" grpId="0" autoUpdateAnimBg="0"/>
      <p:bldP spid="70785" grpId="0" autoUpdateAnimBg="0"/>
      <p:bldP spid="70786" grpId="0" autoUpdateAnimBg="0"/>
      <p:bldP spid="708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1378" name="Freeform 2"/>
          <p:cNvSpPr>
            <a:spLocks/>
          </p:cNvSpPr>
          <p:nvPr/>
        </p:nvSpPr>
        <p:spPr bwMode="auto">
          <a:xfrm>
            <a:off x="2133600" y="3462338"/>
            <a:ext cx="6667500" cy="4762"/>
          </a:xfrm>
          <a:custGeom>
            <a:avLst/>
            <a:gdLst>
              <a:gd name="T0" fmla="*/ 0 w 16681"/>
              <a:gd name="T1" fmla="*/ 16680 w 16681"/>
              <a:gd name="T2" fmla="*/ 16681 w 16681"/>
            </a:gdLst>
            <a:ahLst/>
            <a:cxnLst>
              <a:cxn ang="0">
                <a:pos x="T0" y="0"/>
              </a:cxn>
              <a:cxn ang="0">
                <a:pos x="T1" y="0"/>
              </a:cxn>
              <a:cxn ang="0">
                <a:pos x="T2" y="0"/>
              </a:cxn>
            </a:cxnLst>
            <a:rect l="0" t="0" r="r" b="b"/>
            <a:pathLst>
              <a:path w="16681">
                <a:moveTo>
                  <a:pt x="0" y="0"/>
                </a:moveTo>
                <a:lnTo>
                  <a:pt x="16680" y="0"/>
                </a:lnTo>
                <a:lnTo>
                  <a:pt x="16681" y="0"/>
                </a:lnTo>
              </a:path>
            </a:pathLst>
          </a:custGeom>
          <a:noFill/>
          <a:ln w="57150" cap="flat" cmpd="sng">
            <a:solidFill>
              <a:srgbClr val="FF9900"/>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79" name="Freeform 3"/>
          <p:cNvSpPr>
            <a:spLocks/>
          </p:cNvSpPr>
          <p:nvPr/>
        </p:nvSpPr>
        <p:spPr bwMode="auto">
          <a:xfrm>
            <a:off x="2133600" y="3462338"/>
            <a:ext cx="6667500" cy="4762"/>
          </a:xfrm>
          <a:custGeom>
            <a:avLst/>
            <a:gdLst>
              <a:gd name="T0" fmla="*/ 0 w 16681"/>
              <a:gd name="T1" fmla="*/ 16680 w 16681"/>
              <a:gd name="T2" fmla="*/ 16681 w 16681"/>
            </a:gdLst>
            <a:ahLst/>
            <a:cxnLst>
              <a:cxn ang="0">
                <a:pos x="T0" y="0"/>
              </a:cxn>
              <a:cxn ang="0">
                <a:pos x="T1" y="0"/>
              </a:cxn>
              <a:cxn ang="0">
                <a:pos x="T2" y="0"/>
              </a:cxn>
            </a:cxnLst>
            <a:rect l="0" t="0" r="r" b="b"/>
            <a:pathLst>
              <a:path w="16681">
                <a:moveTo>
                  <a:pt x="0" y="0"/>
                </a:moveTo>
                <a:lnTo>
                  <a:pt x="16680" y="0"/>
                </a:lnTo>
                <a:lnTo>
                  <a:pt x="16681" y="0"/>
                </a:lnTo>
              </a:path>
            </a:pathLst>
          </a:custGeom>
          <a:noFill/>
          <a:ln w="5715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0" name="Freeform 4"/>
          <p:cNvSpPr>
            <a:spLocks/>
          </p:cNvSpPr>
          <p:nvPr/>
        </p:nvSpPr>
        <p:spPr bwMode="auto">
          <a:xfrm>
            <a:off x="5467350" y="152400"/>
            <a:ext cx="4763" cy="6619875"/>
          </a:xfrm>
          <a:custGeom>
            <a:avLst/>
            <a:gdLst>
              <a:gd name="T0" fmla="*/ 0 w 1"/>
              <a:gd name="T1" fmla="*/ 0 h 16713"/>
              <a:gd name="T2" fmla="*/ 0 w 1"/>
              <a:gd name="T3" fmla="*/ 16713 h 16713"/>
              <a:gd name="T4" fmla="*/ 1 w 1"/>
              <a:gd name="T5" fmla="*/ 16713 h 16713"/>
            </a:gdLst>
            <a:ahLst/>
            <a:cxnLst>
              <a:cxn ang="0">
                <a:pos x="T0" y="T1"/>
              </a:cxn>
              <a:cxn ang="0">
                <a:pos x="T2" y="T3"/>
              </a:cxn>
              <a:cxn ang="0">
                <a:pos x="T4" y="T5"/>
              </a:cxn>
            </a:cxnLst>
            <a:rect l="0" t="0" r="r" b="b"/>
            <a:pathLst>
              <a:path w="1" h="16713">
                <a:moveTo>
                  <a:pt x="0" y="0"/>
                </a:moveTo>
                <a:lnTo>
                  <a:pt x="0" y="16713"/>
                </a:lnTo>
                <a:lnTo>
                  <a:pt x="1" y="16713"/>
                </a:lnTo>
              </a:path>
            </a:pathLst>
          </a:custGeom>
          <a:noFill/>
          <a:ln w="28575" cap="flat" cmpd="sng">
            <a:solidFill>
              <a:schemeClr val="tx1"/>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1" name="Freeform 5"/>
          <p:cNvSpPr>
            <a:spLocks/>
          </p:cNvSpPr>
          <p:nvPr/>
        </p:nvSpPr>
        <p:spPr bwMode="auto">
          <a:xfrm>
            <a:off x="5467350" y="1760538"/>
            <a:ext cx="4763" cy="3403600"/>
          </a:xfrm>
          <a:custGeom>
            <a:avLst/>
            <a:gdLst>
              <a:gd name="T0" fmla="*/ 0 w 1"/>
              <a:gd name="T1" fmla="*/ 0 h 8591"/>
              <a:gd name="T2" fmla="*/ 0 w 1"/>
              <a:gd name="T3" fmla="*/ 8591 h 8591"/>
              <a:gd name="T4" fmla="*/ 1 w 1"/>
              <a:gd name="T5" fmla="*/ 8591 h 8591"/>
            </a:gdLst>
            <a:ahLst/>
            <a:cxnLst>
              <a:cxn ang="0">
                <a:pos x="T0" y="T1"/>
              </a:cxn>
              <a:cxn ang="0">
                <a:pos x="T2" y="T3"/>
              </a:cxn>
              <a:cxn ang="0">
                <a:pos x="T4" y="T5"/>
              </a:cxn>
            </a:cxnLst>
            <a:rect l="0" t="0" r="r" b="b"/>
            <a:pathLst>
              <a:path w="1" h="8591">
                <a:moveTo>
                  <a:pt x="0" y="0"/>
                </a:moveTo>
                <a:lnTo>
                  <a:pt x="0" y="8591"/>
                </a:lnTo>
                <a:lnTo>
                  <a:pt x="1" y="8591"/>
                </a:lnTo>
              </a:path>
            </a:pathLst>
          </a:custGeom>
          <a:noFill/>
          <a:ln w="57150" cap="flat" cmpd="sng">
            <a:solidFill>
              <a:srgbClr val="FF9900"/>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2" name="Line 6"/>
          <p:cNvSpPr>
            <a:spLocks noChangeShapeType="1"/>
          </p:cNvSpPr>
          <p:nvPr/>
        </p:nvSpPr>
        <p:spPr bwMode="auto">
          <a:xfrm flipV="1">
            <a:off x="5467350" y="1762125"/>
            <a:ext cx="0" cy="3408363"/>
          </a:xfrm>
          <a:prstGeom prst="line">
            <a:avLst/>
          </a:prstGeom>
          <a:noFill/>
          <a:ln w="571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01383" name="Group 7"/>
          <p:cNvGrpSpPr>
            <a:grpSpLocks/>
          </p:cNvGrpSpPr>
          <p:nvPr/>
        </p:nvGrpSpPr>
        <p:grpSpPr bwMode="auto">
          <a:xfrm>
            <a:off x="5043488" y="1839913"/>
            <a:ext cx="488950" cy="3276600"/>
            <a:chOff x="2779" y="1151"/>
            <a:chExt cx="308" cy="2064"/>
          </a:xfrm>
        </p:grpSpPr>
        <p:sp>
          <p:nvSpPr>
            <p:cNvPr id="101384" name="Text Box 8"/>
            <p:cNvSpPr txBox="1">
              <a:spLocks noChangeArrowheads="1"/>
            </p:cNvSpPr>
            <p:nvPr/>
          </p:nvSpPr>
          <p:spPr bwMode="auto">
            <a:xfrm rot="-5401501">
              <a:off x="2453" y="1477"/>
              <a:ext cx="96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Axis</a:t>
              </a:r>
            </a:p>
          </p:txBody>
        </p:sp>
        <p:sp>
          <p:nvSpPr>
            <p:cNvPr id="101385" name="Text Box 9"/>
            <p:cNvSpPr txBox="1">
              <a:spLocks noChangeArrowheads="1"/>
            </p:cNvSpPr>
            <p:nvPr/>
          </p:nvSpPr>
          <p:spPr bwMode="auto">
            <a:xfrm rot="-5430430">
              <a:off x="2453" y="2581"/>
              <a:ext cx="96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Minor</a:t>
              </a:r>
            </a:p>
          </p:txBody>
        </p:sp>
      </p:grpSp>
      <p:sp>
        <p:nvSpPr>
          <p:cNvPr id="101386" name="Freeform 10"/>
          <p:cNvSpPr>
            <a:spLocks/>
          </p:cNvSpPr>
          <p:nvPr/>
        </p:nvSpPr>
        <p:spPr bwMode="auto">
          <a:xfrm>
            <a:off x="5467350" y="595313"/>
            <a:ext cx="1663700" cy="2867025"/>
          </a:xfrm>
          <a:custGeom>
            <a:avLst/>
            <a:gdLst>
              <a:gd name="T0" fmla="*/ 4170 w 4170"/>
              <a:gd name="T1" fmla="*/ 0 h 7237"/>
              <a:gd name="T2" fmla="*/ 0 w 4170"/>
              <a:gd name="T3" fmla="*/ 7237 h 7237"/>
              <a:gd name="T4" fmla="*/ 1 w 4170"/>
              <a:gd name="T5" fmla="*/ 7237 h 7237"/>
            </a:gdLst>
            <a:ahLst/>
            <a:cxnLst>
              <a:cxn ang="0">
                <a:pos x="T0" y="T1"/>
              </a:cxn>
              <a:cxn ang="0">
                <a:pos x="T2" y="T3"/>
              </a:cxn>
              <a:cxn ang="0">
                <a:pos x="T4" y="T5"/>
              </a:cxn>
            </a:cxnLst>
            <a:rect l="0" t="0" r="r" b="b"/>
            <a:pathLst>
              <a:path w="4170" h="7237">
                <a:moveTo>
                  <a:pt x="4170" y="0"/>
                </a:moveTo>
                <a:lnTo>
                  <a:pt x="0" y="7237"/>
                </a:lnTo>
                <a:lnTo>
                  <a:pt x="1" y="723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7" name="Freeform 11"/>
          <p:cNvSpPr>
            <a:spLocks/>
          </p:cNvSpPr>
          <p:nvPr/>
        </p:nvSpPr>
        <p:spPr bwMode="auto">
          <a:xfrm>
            <a:off x="2579688" y="1808163"/>
            <a:ext cx="2887662" cy="1654175"/>
          </a:xfrm>
          <a:custGeom>
            <a:avLst/>
            <a:gdLst>
              <a:gd name="T0" fmla="*/ 0 w 7224"/>
              <a:gd name="T1" fmla="*/ 0 h 4179"/>
              <a:gd name="T2" fmla="*/ 7223 w 7224"/>
              <a:gd name="T3" fmla="*/ 4179 h 4179"/>
              <a:gd name="T4" fmla="*/ 7224 w 7224"/>
              <a:gd name="T5" fmla="*/ 4179 h 4179"/>
            </a:gdLst>
            <a:ahLst/>
            <a:cxnLst>
              <a:cxn ang="0">
                <a:pos x="T0" y="T1"/>
              </a:cxn>
              <a:cxn ang="0">
                <a:pos x="T2" y="T3"/>
              </a:cxn>
              <a:cxn ang="0">
                <a:pos x="T4" y="T5"/>
              </a:cxn>
            </a:cxnLst>
            <a:rect l="0" t="0" r="r" b="b"/>
            <a:pathLst>
              <a:path w="7224" h="4179">
                <a:moveTo>
                  <a:pt x="0" y="0"/>
                </a:moveTo>
                <a:lnTo>
                  <a:pt x="7223" y="4179"/>
                </a:lnTo>
                <a:lnTo>
                  <a:pt x="7224" y="417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8" name="Freeform 12"/>
          <p:cNvSpPr>
            <a:spLocks/>
          </p:cNvSpPr>
          <p:nvPr/>
        </p:nvSpPr>
        <p:spPr bwMode="auto">
          <a:xfrm>
            <a:off x="2133600" y="152400"/>
            <a:ext cx="6667500" cy="6619875"/>
          </a:xfrm>
          <a:custGeom>
            <a:avLst/>
            <a:gdLst>
              <a:gd name="T0" fmla="*/ 16680 w 16681"/>
              <a:gd name="T1" fmla="*/ 8357 h 16713"/>
              <a:gd name="T2" fmla="*/ 16595 w 16681"/>
              <a:gd name="T3" fmla="*/ 7167 h 16713"/>
              <a:gd name="T4" fmla="*/ 16342 w 16681"/>
              <a:gd name="T5" fmla="*/ 6003 h 16713"/>
              <a:gd name="T6" fmla="*/ 15926 w 16681"/>
              <a:gd name="T7" fmla="*/ 4886 h 16713"/>
              <a:gd name="T8" fmla="*/ 15356 w 16681"/>
              <a:gd name="T9" fmla="*/ 3838 h 16713"/>
              <a:gd name="T10" fmla="*/ 14643 w 16681"/>
              <a:gd name="T11" fmla="*/ 2884 h 16713"/>
              <a:gd name="T12" fmla="*/ 13802 w 16681"/>
              <a:gd name="T13" fmla="*/ 2042 h 16713"/>
              <a:gd name="T14" fmla="*/ 12849 w 16681"/>
              <a:gd name="T15" fmla="*/ 1327 h 16713"/>
              <a:gd name="T16" fmla="*/ 11804 w 16681"/>
              <a:gd name="T17" fmla="*/ 755 h 16713"/>
              <a:gd name="T18" fmla="*/ 10689 w 16681"/>
              <a:gd name="T19" fmla="*/ 338 h 16713"/>
              <a:gd name="T20" fmla="*/ 9527 w 16681"/>
              <a:gd name="T21" fmla="*/ 85 h 16713"/>
              <a:gd name="T22" fmla="*/ 8340 w 16681"/>
              <a:gd name="T23" fmla="*/ 0 h 16713"/>
              <a:gd name="T24" fmla="*/ 7153 w 16681"/>
              <a:gd name="T25" fmla="*/ 85 h 16713"/>
              <a:gd name="T26" fmla="*/ 5991 w 16681"/>
              <a:gd name="T27" fmla="*/ 338 h 16713"/>
              <a:gd name="T28" fmla="*/ 4876 w 16681"/>
              <a:gd name="T29" fmla="*/ 755 h 16713"/>
              <a:gd name="T30" fmla="*/ 3832 w 16681"/>
              <a:gd name="T31" fmla="*/ 1327 h 16713"/>
              <a:gd name="T32" fmla="*/ 2878 w 16681"/>
              <a:gd name="T33" fmla="*/ 2042 h 16713"/>
              <a:gd name="T34" fmla="*/ 2037 w 16681"/>
              <a:gd name="T35" fmla="*/ 2884 h 16713"/>
              <a:gd name="T36" fmla="*/ 1324 w 16681"/>
              <a:gd name="T37" fmla="*/ 3838 h 16713"/>
              <a:gd name="T38" fmla="*/ 754 w 16681"/>
              <a:gd name="T39" fmla="*/ 4886 h 16713"/>
              <a:gd name="T40" fmla="*/ 338 w 16681"/>
              <a:gd name="T41" fmla="*/ 6003 h 16713"/>
              <a:gd name="T42" fmla="*/ 86 w 16681"/>
              <a:gd name="T43" fmla="*/ 7167 h 16713"/>
              <a:gd name="T44" fmla="*/ 0 w 16681"/>
              <a:gd name="T45" fmla="*/ 8357 h 16713"/>
              <a:gd name="T46" fmla="*/ 86 w 16681"/>
              <a:gd name="T47" fmla="*/ 9546 h 16713"/>
              <a:gd name="T48" fmla="*/ 338 w 16681"/>
              <a:gd name="T49" fmla="*/ 10711 h 16713"/>
              <a:gd name="T50" fmla="*/ 754 w 16681"/>
              <a:gd name="T51" fmla="*/ 11828 h 16713"/>
              <a:gd name="T52" fmla="*/ 1324 w 16681"/>
              <a:gd name="T53" fmla="*/ 12874 h 16713"/>
              <a:gd name="T54" fmla="*/ 2037 w 16681"/>
              <a:gd name="T55" fmla="*/ 13829 h 16713"/>
              <a:gd name="T56" fmla="*/ 2878 w 16681"/>
              <a:gd name="T57" fmla="*/ 14672 h 16713"/>
              <a:gd name="T58" fmla="*/ 3832 w 16681"/>
              <a:gd name="T59" fmla="*/ 15386 h 16713"/>
              <a:gd name="T60" fmla="*/ 4876 w 16681"/>
              <a:gd name="T61" fmla="*/ 15958 h 16713"/>
              <a:gd name="T62" fmla="*/ 5991 w 16681"/>
              <a:gd name="T63" fmla="*/ 16375 h 16713"/>
              <a:gd name="T64" fmla="*/ 7153 w 16681"/>
              <a:gd name="T65" fmla="*/ 16628 h 16713"/>
              <a:gd name="T66" fmla="*/ 8340 w 16681"/>
              <a:gd name="T67" fmla="*/ 16713 h 16713"/>
              <a:gd name="T68" fmla="*/ 9527 w 16681"/>
              <a:gd name="T69" fmla="*/ 16628 h 16713"/>
              <a:gd name="T70" fmla="*/ 10689 w 16681"/>
              <a:gd name="T71" fmla="*/ 16375 h 16713"/>
              <a:gd name="T72" fmla="*/ 11804 w 16681"/>
              <a:gd name="T73" fmla="*/ 15958 h 16713"/>
              <a:gd name="T74" fmla="*/ 12849 w 16681"/>
              <a:gd name="T75" fmla="*/ 15386 h 16713"/>
              <a:gd name="T76" fmla="*/ 13802 w 16681"/>
              <a:gd name="T77" fmla="*/ 14672 h 16713"/>
              <a:gd name="T78" fmla="*/ 14643 w 16681"/>
              <a:gd name="T79" fmla="*/ 13829 h 16713"/>
              <a:gd name="T80" fmla="*/ 15356 w 16681"/>
              <a:gd name="T81" fmla="*/ 12874 h 16713"/>
              <a:gd name="T82" fmla="*/ 15926 w 16681"/>
              <a:gd name="T83" fmla="*/ 11828 h 16713"/>
              <a:gd name="T84" fmla="*/ 16342 w 16681"/>
              <a:gd name="T85" fmla="*/ 10711 h 16713"/>
              <a:gd name="T86" fmla="*/ 16595 w 16681"/>
              <a:gd name="T87" fmla="*/ 9546 h 16713"/>
              <a:gd name="T88" fmla="*/ 16680 w 16681"/>
              <a:gd name="T89" fmla="*/ 8357 h 16713"/>
              <a:gd name="T90" fmla="*/ 16681 w 16681"/>
              <a:gd name="T91" fmla="*/ 8357 h 16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681" h="16713">
                <a:moveTo>
                  <a:pt x="16680" y="8357"/>
                </a:moveTo>
                <a:lnTo>
                  <a:pt x="16595" y="7167"/>
                </a:lnTo>
                <a:lnTo>
                  <a:pt x="16342" y="6003"/>
                </a:lnTo>
                <a:lnTo>
                  <a:pt x="15926" y="4886"/>
                </a:lnTo>
                <a:lnTo>
                  <a:pt x="15356" y="3838"/>
                </a:lnTo>
                <a:lnTo>
                  <a:pt x="14643" y="2884"/>
                </a:lnTo>
                <a:lnTo>
                  <a:pt x="13802" y="2042"/>
                </a:lnTo>
                <a:lnTo>
                  <a:pt x="12849" y="1327"/>
                </a:lnTo>
                <a:lnTo>
                  <a:pt x="11804" y="755"/>
                </a:lnTo>
                <a:lnTo>
                  <a:pt x="10689" y="338"/>
                </a:lnTo>
                <a:lnTo>
                  <a:pt x="9527" y="85"/>
                </a:lnTo>
                <a:lnTo>
                  <a:pt x="8340" y="0"/>
                </a:lnTo>
                <a:lnTo>
                  <a:pt x="7153" y="85"/>
                </a:lnTo>
                <a:lnTo>
                  <a:pt x="5991" y="338"/>
                </a:lnTo>
                <a:lnTo>
                  <a:pt x="4876" y="755"/>
                </a:lnTo>
                <a:lnTo>
                  <a:pt x="3832" y="1327"/>
                </a:lnTo>
                <a:lnTo>
                  <a:pt x="2878" y="2042"/>
                </a:lnTo>
                <a:lnTo>
                  <a:pt x="2037" y="2884"/>
                </a:lnTo>
                <a:lnTo>
                  <a:pt x="1324" y="3838"/>
                </a:lnTo>
                <a:lnTo>
                  <a:pt x="754" y="4886"/>
                </a:lnTo>
                <a:lnTo>
                  <a:pt x="338" y="6003"/>
                </a:lnTo>
                <a:lnTo>
                  <a:pt x="86" y="7167"/>
                </a:lnTo>
                <a:lnTo>
                  <a:pt x="0" y="8357"/>
                </a:lnTo>
                <a:lnTo>
                  <a:pt x="86" y="9546"/>
                </a:lnTo>
                <a:lnTo>
                  <a:pt x="338" y="10711"/>
                </a:lnTo>
                <a:lnTo>
                  <a:pt x="754" y="11828"/>
                </a:lnTo>
                <a:lnTo>
                  <a:pt x="1324" y="12874"/>
                </a:lnTo>
                <a:lnTo>
                  <a:pt x="2037" y="13829"/>
                </a:lnTo>
                <a:lnTo>
                  <a:pt x="2878" y="14672"/>
                </a:lnTo>
                <a:lnTo>
                  <a:pt x="3832" y="15386"/>
                </a:lnTo>
                <a:lnTo>
                  <a:pt x="4876" y="15958"/>
                </a:lnTo>
                <a:lnTo>
                  <a:pt x="5991" y="16375"/>
                </a:lnTo>
                <a:lnTo>
                  <a:pt x="7153" y="16628"/>
                </a:lnTo>
                <a:lnTo>
                  <a:pt x="8340" y="16713"/>
                </a:lnTo>
                <a:lnTo>
                  <a:pt x="9527" y="16628"/>
                </a:lnTo>
                <a:lnTo>
                  <a:pt x="10689" y="16375"/>
                </a:lnTo>
                <a:lnTo>
                  <a:pt x="11804" y="15958"/>
                </a:lnTo>
                <a:lnTo>
                  <a:pt x="12849" y="15386"/>
                </a:lnTo>
                <a:lnTo>
                  <a:pt x="13802" y="14672"/>
                </a:lnTo>
                <a:lnTo>
                  <a:pt x="14643" y="13829"/>
                </a:lnTo>
                <a:lnTo>
                  <a:pt x="15356" y="12874"/>
                </a:lnTo>
                <a:lnTo>
                  <a:pt x="15926" y="11828"/>
                </a:lnTo>
                <a:lnTo>
                  <a:pt x="16342" y="10711"/>
                </a:lnTo>
                <a:lnTo>
                  <a:pt x="16595" y="9546"/>
                </a:lnTo>
                <a:lnTo>
                  <a:pt x="16680" y="8357"/>
                </a:lnTo>
                <a:lnTo>
                  <a:pt x="16681" y="835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89" name="Freeform 13"/>
          <p:cNvSpPr>
            <a:spLocks/>
          </p:cNvSpPr>
          <p:nvPr/>
        </p:nvSpPr>
        <p:spPr bwMode="auto">
          <a:xfrm>
            <a:off x="3754438" y="1760538"/>
            <a:ext cx="3425825" cy="3403600"/>
          </a:xfrm>
          <a:custGeom>
            <a:avLst/>
            <a:gdLst>
              <a:gd name="T0" fmla="*/ 8574 w 8575"/>
              <a:gd name="T1" fmla="*/ 4296 h 8591"/>
              <a:gd name="T2" fmla="*/ 8492 w 8575"/>
              <a:gd name="T3" fmla="*/ 3458 h 8591"/>
              <a:gd name="T4" fmla="*/ 8248 w 8575"/>
              <a:gd name="T5" fmla="*/ 2651 h 8591"/>
              <a:gd name="T6" fmla="*/ 7852 w 8575"/>
              <a:gd name="T7" fmla="*/ 1909 h 8591"/>
              <a:gd name="T8" fmla="*/ 7319 w 8575"/>
              <a:gd name="T9" fmla="*/ 1258 h 8591"/>
              <a:gd name="T10" fmla="*/ 6669 w 8575"/>
              <a:gd name="T11" fmla="*/ 724 h 8591"/>
              <a:gd name="T12" fmla="*/ 5928 w 8575"/>
              <a:gd name="T13" fmla="*/ 327 h 8591"/>
              <a:gd name="T14" fmla="*/ 5123 w 8575"/>
              <a:gd name="T15" fmla="*/ 82 h 8591"/>
              <a:gd name="T16" fmla="*/ 4287 w 8575"/>
              <a:gd name="T17" fmla="*/ 0 h 8591"/>
              <a:gd name="T18" fmla="*/ 3451 w 8575"/>
              <a:gd name="T19" fmla="*/ 82 h 8591"/>
              <a:gd name="T20" fmla="*/ 2646 w 8575"/>
              <a:gd name="T21" fmla="*/ 327 h 8591"/>
              <a:gd name="T22" fmla="*/ 1905 w 8575"/>
              <a:gd name="T23" fmla="*/ 724 h 8591"/>
              <a:gd name="T24" fmla="*/ 1256 w 8575"/>
              <a:gd name="T25" fmla="*/ 1258 h 8591"/>
              <a:gd name="T26" fmla="*/ 722 w 8575"/>
              <a:gd name="T27" fmla="*/ 1909 h 8591"/>
              <a:gd name="T28" fmla="*/ 326 w 8575"/>
              <a:gd name="T29" fmla="*/ 2651 h 8591"/>
              <a:gd name="T30" fmla="*/ 82 w 8575"/>
              <a:gd name="T31" fmla="*/ 3458 h 8591"/>
              <a:gd name="T32" fmla="*/ 0 w 8575"/>
              <a:gd name="T33" fmla="*/ 4296 h 8591"/>
              <a:gd name="T34" fmla="*/ 82 w 8575"/>
              <a:gd name="T35" fmla="*/ 5134 h 8591"/>
              <a:gd name="T36" fmla="*/ 326 w 8575"/>
              <a:gd name="T37" fmla="*/ 5940 h 8591"/>
              <a:gd name="T38" fmla="*/ 722 w 8575"/>
              <a:gd name="T39" fmla="*/ 6682 h 8591"/>
              <a:gd name="T40" fmla="*/ 1256 w 8575"/>
              <a:gd name="T41" fmla="*/ 7333 h 8591"/>
              <a:gd name="T42" fmla="*/ 1905 w 8575"/>
              <a:gd name="T43" fmla="*/ 7868 h 8591"/>
              <a:gd name="T44" fmla="*/ 2646 w 8575"/>
              <a:gd name="T45" fmla="*/ 8264 h 8591"/>
              <a:gd name="T46" fmla="*/ 3451 w 8575"/>
              <a:gd name="T47" fmla="*/ 8509 h 8591"/>
              <a:gd name="T48" fmla="*/ 4287 w 8575"/>
              <a:gd name="T49" fmla="*/ 8591 h 8591"/>
              <a:gd name="T50" fmla="*/ 5123 w 8575"/>
              <a:gd name="T51" fmla="*/ 8509 h 8591"/>
              <a:gd name="T52" fmla="*/ 5928 w 8575"/>
              <a:gd name="T53" fmla="*/ 8264 h 8591"/>
              <a:gd name="T54" fmla="*/ 6669 w 8575"/>
              <a:gd name="T55" fmla="*/ 7868 h 8591"/>
              <a:gd name="T56" fmla="*/ 7319 w 8575"/>
              <a:gd name="T57" fmla="*/ 7333 h 8591"/>
              <a:gd name="T58" fmla="*/ 7852 w 8575"/>
              <a:gd name="T59" fmla="*/ 6682 h 8591"/>
              <a:gd name="T60" fmla="*/ 8248 w 8575"/>
              <a:gd name="T61" fmla="*/ 5940 h 8591"/>
              <a:gd name="T62" fmla="*/ 8492 w 8575"/>
              <a:gd name="T63" fmla="*/ 5134 h 8591"/>
              <a:gd name="T64" fmla="*/ 8574 w 8575"/>
              <a:gd name="T65" fmla="*/ 4296 h 8591"/>
              <a:gd name="T66" fmla="*/ 8575 w 8575"/>
              <a:gd name="T67" fmla="*/ 4296 h 8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75" h="8591">
                <a:moveTo>
                  <a:pt x="8574" y="4296"/>
                </a:moveTo>
                <a:lnTo>
                  <a:pt x="8492" y="3458"/>
                </a:lnTo>
                <a:lnTo>
                  <a:pt x="8248" y="2651"/>
                </a:lnTo>
                <a:lnTo>
                  <a:pt x="7852" y="1909"/>
                </a:lnTo>
                <a:lnTo>
                  <a:pt x="7319" y="1258"/>
                </a:lnTo>
                <a:lnTo>
                  <a:pt x="6669" y="724"/>
                </a:lnTo>
                <a:lnTo>
                  <a:pt x="5928" y="327"/>
                </a:lnTo>
                <a:lnTo>
                  <a:pt x="5123" y="82"/>
                </a:lnTo>
                <a:lnTo>
                  <a:pt x="4287" y="0"/>
                </a:lnTo>
                <a:lnTo>
                  <a:pt x="3451" y="82"/>
                </a:lnTo>
                <a:lnTo>
                  <a:pt x="2646" y="327"/>
                </a:lnTo>
                <a:lnTo>
                  <a:pt x="1905" y="724"/>
                </a:lnTo>
                <a:lnTo>
                  <a:pt x="1256" y="1258"/>
                </a:lnTo>
                <a:lnTo>
                  <a:pt x="722" y="1909"/>
                </a:lnTo>
                <a:lnTo>
                  <a:pt x="326" y="2651"/>
                </a:lnTo>
                <a:lnTo>
                  <a:pt x="82" y="3458"/>
                </a:lnTo>
                <a:lnTo>
                  <a:pt x="0" y="4296"/>
                </a:lnTo>
                <a:lnTo>
                  <a:pt x="82" y="5134"/>
                </a:lnTo>
                <a:lnTo>
                  <a:pt x="326" y="5940"/>
                </a:lnTo>
                <a:lnTo>
                  <a:pt x="722" y="6682"/>
                </a:lnTo>
                <a:lnTo>
                  <a:pt x="1256" y="7333"/>
                </a:lnTo>
                <a:lnTo>
                  <a:pt x="1905" y="7868"/>
                </a:lnTo>
                <a:lnTo>
                  <a:pt x="2646" y="8264"/>
                </a:lnTo>
                <a:lnTo>
                  <a:pt x="3451" y="8509"/>
                </a:lnTo>
                <a:lnTo>
                  <a:pt x="4287" y="8591"/>
                </a:lnTo>
                <a:lnTo>
                  <a:pt x="5123" y="8509"/>
                </a:lnTo>
                <a:lnTo>
                  <a:pt x="5928" y="8264"/>
                </a:lnTo>
                <a:lnTo>
                  <a:pt x="6669" y="7868"/>
                </a:lnTo>
                <a:lnTo>
                  <a:pt x="7319" y="7333"/>
                </a:lnTo>
                <a:lnTo>
                  <a:pt x="7852" y="6682"/>
                </a:lnTo>
                <a:lnTo>
                  <a:pt x="8248" y="5940"/>
                </a:lnTo>
                <a:lnTo>
                  <a:pt x="8492" y="5134"/>
                </a:lnTo>
                <a:lnTo>
                  <a:pt x="8574" y="4296"/>
                </a:lnTo>
                <a:lnTo>
                  <a:pt x="8575" y="429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0" name="Freeform 14"/>
          <p:cNvSpPr>
            <a:spLocks/>
          </p:cNvSpPr>
          <p:nvPr/>
        </p:nvSpPr>
        <p:spPr bwMode="auto">
          <a:xfrm>
            <a:off x="3797300" y="595313"/>
            <a:ext cx="1670050" cy="2867025"/>
          </a:xfrm>
          <a:custGeom>
            <a:avLst/>
            <a:gdLst>
              <a:gd name="T0" fmla="*/ 0 w 4171"/>
              <a:gd name="T1" fmla="*/ 0 h 7237"/>
              <a:gd name="T2" fmla="*/ 4170 w 4171"/>
              <a:gd name="T3" fmla="*/ 7237 h 7237"/>
              <a:gd name="T4" fmla="*/ 4171 w 4171"/>
              <a:gd name="T5" fmla="*/ 7237 h 7237"/>
            </a:gdLst>
            <a:ahLst/>
            <a:cxnLst>
              <a:cxn ang="0">
                <a:pos x="T0" y="T1"/>
              </a:cxn>
              <a:cxn ang="0">
                <a:pos x="T2" y="T3"/>
              </a:cxn>
              <a:cxn ang="0">
                <a:pos x="T4" y="T5"/>
              </a:cxn>
            </a:cxnLst>
            <a:rect l="0" t="0" r="r" b="b"/>
            <a:pathLst>
              <a:path w="4171" h="7237">
                <a:moveTo>
                  <a:pt x="0" y="0"/>
                </a:moveTo>
                <a:lnTo>
                  <a:pt x="4170" y="7237"/>
                </a:lnTo>
                <a:lnTo>
                  <a:pt x="4171" y="723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1" name="Freeform 15"/>
          <p:cNvSpPr>
            <a:spLocks/>
          </p:cNvSpPr>
          <p:nvPr/>
        </p:nvSpPr>
        <p:spPr bwMode="auto">
          <a:xfrm>
            <a:off x="5467350" y="1808163"/>
            <a:ext cx="2887663" cy="1654175"/>
          </a:xfrm>
          <a:custGeom>
            <a:avLst/>
            <a:gdLst>
              <a:gd name="T0" fmla="*/ 7223 w 7223"/>
              <a:gd name="T1" fmla="*/ 0 h 4179"/>
              <a:gd name="T2" fmla="*/ 0 w 7223"/>
              <a:gd name="T3" fmla="*/ 4179 h 4179"/>
              <a:gd name="T4" fmla="*/ 1 w 7223"/>
              <a:gd name="T5" fmla="*/ 4179 h 4179"/>
            </a:gdLst>
            <a:ahLst/>
            <a:cxnLst>
              <a:cxn ang="0">
                <a:pos x="T0" y="T1"/>
              </a:cxn>
              <a:cxn ang="0">
                <a:pos x="T2" y="T3"/>
              </a:cxn>
              <a:cxn ang="0">
                <a:pos x="T4" y="T5"/>
              </a:cxn>
            </a:cxnLst>
            <a:rect l="0" t="0" r="r" b="b"/>
            <a:pathLst>
              <a:path w="7223" h="4179">
                <a:moveTo>
                  <a:pt x="7223" y="0"/>
                </a:moveTo>
                <a:lnTo>
                  <a:pt x="0" y="4179"/>
                </a:lnTo>
                <a:lnTo>
                  <a:pt x="1" y="417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2" name="Freeform 16"/>
          <p:cNvSpPr>
            <a:spLocks/>
          </p:cNvSpPr>
          <p:nvPr/>
        </p:nvSpPr>
        <p:spPr bwMode="auto">
          <a:xfrm>
            <a:off x="3797300" y="595313"/>
            <a:ext cx="6350" cy="1392237"/>
          </a:xfrm>
          <a:custGeom>
            <a:avLst/>
            <a:gdLst>
              <a:gd name="T0" fmla="*/ 0 w 1"/>
              <a:gd name="T1" fmla="*/ 0 h 3516"/>
              <a:gd name="T2" fmla="*/ 0 w 1"/>
              <a:gd name="T3" fmla="*/ 3516 h 3516"/>
              <a:gd name="T4" fmla="*/ 1 w 1"/>
              <a:gd name="T5" fmla="*/ 3516 h 3516"/>
            </a:gdLst>
            <a:ahLst/>
            <a:cxnLst>
              <a:cxn ang="0">
                <a:pos x="T0" y="T1"/>
              </a:cxn>
              <a:cxn ang="0">
                <a:pos x="T2" y="T3"/>
              </a:cxn>
              <a:cxn ang="0">
                <a:pos x="T4" y="T5"/>
              </a:cxn>
            </a:cxnLst>
            <a:rect l="0" t="0" r="r" b="b"/>
            <a:pathLst>
              <a:path w="1" h="3516">
                <a:moveTo>
                  <a:pt x="0" y="0"/>
                </a:moveTo>
                <a:lnTo>
                  <a:pt x="0" y="3516"/>
                </a:lnTo>
                <a:lnTo>
                  <a:pt x="1" y="351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3" name="Freeform 17"/>
          <p:cNvSpPr>
            <a:spLocks/>
          </p:cNvSpPr>
          <p:nvPr/>
        </p:nvSpPr>
        <p:spPr bwMode="auto">
          <a:xfrm>
            <a:off x="3797300" y="1987550"/>
            <a:ext cx="811213" cy="4763"/>
          </a:xfrm>
          <a:custGeom>
            <a:avLst/>
            <a:gdLst>
              <a:gd name="T0" fmla="*/ 2026 w 2026"/>
              <a:gd name="T1" fmla="*/ 0 w 2026"/>
              <a:gd name="T2" fmla="*/ 1 w 2026"/>
            </a:gdLst>
            <a:ahLst/>
            <a:cxnLst>
              <a:cxn ang="0">
                <a:pos x="T0" y="0"/>
              </a:cxn>
              <a:cxn ang="0">
                <a:pos x="T1" y="0"/>
              </a:cxn>
              <a:cxn ang="0">
                <a:pos x="T2" y="0"/>
              </a:cxn>
            </a:cxnLst>
            <a:rect l="0" t="0" r="r" b="b"/>
            <a:pathLst>
              <a:path w="2026">
                <a:moveTo>
                  <a:pt x="2026"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4" name="Freeform 18"/>
          <p:cNvSpPr>
            <a:spLocks/>
          </p:cNvSpPr>
          <p:nvPr/>
        </p:nvSpPr>
        <p:spPr bwMode="auto">
          <a:xfrm>
            <a:off x="2579688" y="4313238"/>
            <a:ext cx="1400175" cy="4762"/>
          </a:xfrm>
          <a:custGeom>
            <a:avLst/>
            <a:gdLst>
              <a:gd name="T0" fmla="*/ 3510 w 3510"/>
              <a:gd name="T1" fmla="*/ 0 w 3510"/>
              <a:gd name="T2" fmla="*/ 1 w 3510"/>
            </a:gdLst>
            <a:ahLst/>
            <a:cxnLst>
              <a:cxn ang="0">
                <a:pos x="T0" y="0"/>
              </a:cxn>
              <a:cxn ang="0">
                <a:pos x="T1" y="0"/>
              </a:cxn>
              <a:cxn ang="0">
                <a:pos x="T2" y="0"/>
              </a:cxn>
            </a:cxnLst>
            <a:rect l="0" t="0" r="r" b="b"/>
            <a:pathLst>
              <a:path w="3510">
                <a:moveTo>
                  <a:pt x="3510"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5" name="Freeform 19"/>
          <p:cNvSpPr>
            <a:spLocks/>
          </p:cNvSpPr>
          <p:nvPr/>
        </p:nvSpPr>
        <p:spPr bwMode="auto">
          <a:xfrm>
            <a:off x="2579688" y="4313238"/>
            <a:ext cx="4762" cy="804862"/>
          </a:xfrm>
          <a:custGeom>
            <a:avLst/>
            <a:gdLst>
              <a:gd name="T0" fmla="*/ 0 w 1"/>
              <a:gd name="T1" fmla="*/ 2030 h 2030"/>
              <a:gd name="T2" fmla="*/ 0 w 1"/>
              <a:gd name="T3" fmla="*/ 0 h 2030"/>
              <a:gd name="T4" fmla="*/ 1 w 1"/>
              <a:gd name="T5" fmla="*/ 0 h 2030"/>
            </a:gdLst>
            <a:ahLst/>
            <a:cxnLst>
              <a:cxn ang="0">
                <a:pos x="T0" y="T1"/>
              </a:cxn>
              <a:cxn ang="0">
                <a:pos x="T2" y="T3"/>
              </a:cxn>
              <a:cxn ang="0">
                <a:pos x="T4" y="T5"/>
              </a:cxn>
            </a:cxnLst>
            <a:rect l="0" t="0" r="r" b="b"/>
            <a:pathLst>
              <a:path w="1" h="2030">
                <a:moveTo>
                  <a:pt x="0" y="203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6" name="Freeform 20"/>
          <p:cNvSpPr>
            <a:spLocks/>
          </p:cNvSpPr>
          <p:nvPr/>
        </p:nvSpPr>
        <p:spPr bwMode="auto">
          <a:xfrm>
            <a:off x="3797300" y="4937125"/>
            <a:ext cx="811213" cy="4763"/>
          </a:xfrm>
          <a:custGeom>
            <a:avLst/>
            <a:gdLst>
              <a:gd name="T0" fmla="*/ 2026 w 2026"/>
              <a:gd name="T1" fmla="*/ 0 w 2026"/>
              <a:gd name="T2" fmla="*/ 1 w 2026"/>
            </a:gdLst>
            <a:ahLst/>
            <a:cxnLst>
              <a:cxn ang="0">
                <a:pos x="T0" y="0"/>
              </a:cxn>
              <a:cxn ang="0">
                <a:pos x="T1" y="0"/>
              </a:cxn>
              <a:cxn ang="0">
                <a:pos x="T2" y="0"/>
              </a:cxn>
            </a:cxnLst>
            <a:rect l="0" t="0" r="r" b="b"/>
            <a:pathLst>
              <a:path w="2026">
                <a:moveTo>
                  <a:pt x="2026"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7" name="Freeform 21"/>
          <p:cNvSpPr>
            <a:spLocks/>
          </p:cNvSpPr>
          <p:nvPr/>
        </p:nvSpPr>
        <p:spPr bwMode="auto">
          <a:xfrm>
            <a:off x="3797300" y="4937125"/>
            <a:ext cx="6350" cy="1392238"/>
          </a:xfrm>
          <a:custGeom>
            <a:avLst/>
            <a:gdLst>
              <a:gd name="T0" fmla="*/ 0 w 1"/>
              <a:gd name="T1" fmla="*/ 3517 h 3517"/>
              <a:gd name="T2" fmla="*/ 0 w 1"/>
              <a:gd name="T3" fmla="*/ 0 h 3517"/>
              <a:gd name="T4" fmla="*/ 1 w 1"/>
              <a:gd name="T5" fmla="*/ 0 h 3517"/>
            </a:gdLst>
            <a:ahLst/>
            <a:cxnLst>
              <a:cxn ang="0">
                <a:pos x="T0" y="T1"/>
              </a:cxn>
              <a:cxn ang="0">
                <a:pos x="T2" y="T3"/>
              </a:cxn>
              <a:cxn ang="0">
                <a:pos x="T4" y="T5"/>
              </a:cxn>
            </a:cxnLst>
            <a:rect l="0" t="0" r="r" b="b"/>
            <a:pathLst>
              <a:path w="1" h="3517">
                <a:moveTo>
                  <a:pt x="0" y="351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8" name="Freeform 22"/>
          <p:cNvSpPr>
            <a:spLocks/>
          </p:cNvSpPr>
          <p:nvPr/>
        </p:nvSpPr>
        <p:spPr bwMode="auto">
          <a:xfrm>
            <a:off x="6326188" y="4937125"/>
            <a:ext cx="804862" cy="4763"/>
          </a:xfrm>
          <a:custGeom>
            <a:avLst/>
            <a:gdLst>
              <a:gd name="T0" fmla="*/ 0 w 2027"/>
              <a:gd name="T1" fmla="*/ 2026 w 2027"/>
              <a:gd name="T2" fmla="*/ 2027 w 2027"/>
            </a:gdLst>
            <a:ahLst/>
            <a:cxnLst>
              <a:cxn ang="0">
                <a:pos x="T0" y="0"/>
              </a:cxn>
              <a:cxn ang="0">
                <a:pos x="T1" y="0"/>
              </a:cxn>
              <a:cxn ang="0">
                <a:pos x="T2" y="0"/>
              </a:cxn>
            </a:cxnLst>
            <a:rect l="0" t="0" r="r" b="b"/>
            <a:pathLst>
              <a:path w="2027">
                <a:moveTo>
                  <a:pt x="0" y="0"/>
                </a:moveTo>
                <a:lnTo>
                  <a:pt x="2026" y="0"/>
                </a:lnTo>
                <a:lnTo>
                  <a:pt x="202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399" name="Freeform 23"/>
          <p:cNvSpPr>
            <a:spLocks/>
          </p:cNvSpPr>
          <p:nvPr/>
        </p:nvSpPr>
        <p:spPr bwMode="auto">
          <a:xfrm>
            <a:off x="7131050" y="4937125"/>
            <a:ext cx="6350" cy="1392238"/>
          </a:xfrm>
          <a:custGeom>
            <a:avLst/>
            <a:gdLst>
              <a:gd name="T0" fmla="*/ 0 w 1"/>
              <a:gd name="T1" fmla="*/ 3517 h 3517"/>
              <a:gd name="T2" fmla="*/ 0 w 1"/>
              <a:gd name="T3" fmla="*/ 0 h 3517"/>
              <a:gd name="T4" fmla="*/ 1 w 1"/>
              <a:gd name="T5" fmla="*/ 0 h 3517"/>
            </a:gdLst>
            <a:ahLst/>
            <a:cxnLst>
              <a:cxn ang="0">
                <a:pos x="T0" y="T1"/>
              </a:cxn>
              <a:cxn ang="0">
                <a:pos x="T2" y="T3"/>
              </a:cxn>
              <a:cxn ang="0">
                <a:pos x="T4" y="T5"/>
              </a:cxn>
            </a:cxnLst>
            <a:rect l="0" t="0" r="r" b="b"/>
            <a:pathLst>
              <a:path w="1" h="3517">
                <a:moveTo>
                  <a:pt x="0" y="351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0" name="Freeform 24"/>
          <p:cNvSpPr>
            <a:spLocks/>
          </p:cNvSpPr>
          <p:nvPr/>
        </p:nvSpPr>
        <p:spPr bwMode="auto">
          <a:xfrm>
            <a:off x="6950075" y="4313238"/>
            <a:ext cx="1404938" cy="4762"/>
          </a:xfrm>
          <a:custGeom>
            <a:avLst/>
            <a:gdLst>
              <a:gd name="T0" fmla="*/ 0 w 3511"/>
              <a:gd name="T1" fmla="*/ 3510 w 3511"/>
              <a:gd name="T2" fmla="*/ 3511 w 3511"/>
            </a:gdLst>
            <a:ahLst/>
            <a:cxnLst>
              <a:cxn ang="0">
                <a:pos x="T0" y="0"/>
              </a:cxn>
              <a:cxn ang="0">
                <a:pos x="T1" y="0"/>
              </a:cxn>
              <a:cxn ang="0">
                <a:pos x="T2" y="0"/>
              </a:cxn>
            </a:cxnLst>
            <a:rect l="0" t="0" r="r" b="b"/>
            <a:pathLst>
              <a:path w="3511">
                <a:moveTo>
                  <a:pt x="0" y="0"/>
                </a:moveTo>
                <a:lnTo>
                  <a:pt x="3510" y="0"/>
                </a:lnTo>
                <a:lnTo>
                  <a:pt x="351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1" name="Freeform 25"/>
          <p:cNvSpPr>
            <a:spLocks/>
          </p:cNvSpPr>
          <p:nvPr/>
        </p:nvSpPr>
        <p:spPr bwMode="auto">
          <a:xfrm>
            <a:off x="8355013" y="4313238"/>
            <a:ext cx="4762" cy="804862"/>
          </a:xfrm>
          <a:custGeom>
            <a:avLst/>
            <a:gdLst>
              <a:gd name="T0" fmla="*/ 0 w 1"/>
              <a:gd name="T1" fmla="*/ 2030 h 2030"/>
              <a:gd name="T2" fmla="*/ 0 w 1"/>
              <a:gd name="T3" fmla="*/ 0 h 2030"/>
              <a:gd name="T4" fmla="*/ 1 w 1"/>
              <a:gd name="T5" fmla="*/ 0 h 2030"/>
            </a:gdLst>
            <a:ahLst/>
            <a:cxnLst>
              <a:cxn ang="0">
                <a:pos x="T0" y="T1"/>
              </a:cxn>
              <a:cxn ang="0">
                <a:pos x="T2" y="T3"/>
              </a:cxn>
              <a:cxn ang="0">
                <a:pos x="T4" y="T5"/>
              </a:cxn>
            </a:cxnLst>
            <a:rect l="0" t="0" r="r" b="b"/>
            <a:pathLst>
              <a:path w="1" h="2030">
                <a:moveTo>
                  <a:pt x="0" y="203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2" name="Freeform 26"/>
          <p:cNvSpPr>
            <a:spLocks/>
          </p:cNvSpPr>
          <p:nvPr/>
        </p:nvSpPr>
        <p:spPr bwMode="auto">
          <a:xfrm>
            <a:off x="6950075" y="2611438"/>
            <a:ext cx="1404938" cy="4762"/>
          </a:xfrm>
          <a:custGeom>
            <a:avLst/>
            <a:gdLst>
              <a:gd name="T0" fmla="*/ 0 w 3511"/>
              <a:gd name="T1" fmla="*/ 3510 w 3511"/>
              <a:gd name="T2" fmla="*/ 3511 w 3511"/>
            </a:gdLst>
            <a:ahLst/>
            <a:cxnLst>
              <a:cxn ang="0">
                <a:pos x="T0" y="0"/>
              </a:cxn>
              <a:cxn ang="0">
                <a:pos x="T1" y="0"/>
              </a:cxn>
              <a:cxn ang="0">
                <a:pos x="T2" y="0"/>
              </a:cxn>
            </a:cxnLst>
            <a:rect l="0" t="0" r="r" b="b"/>
            <a:pathLst>
              <a:path w="3511">
                <a:moveTo>
                  <a:pt x="0" y="0"/>
                </a:moveTo>
                <a:lnTo>
                  <a:pt x="3510" y="0"/>
                </a:lnTo>
                <a:lnTo>
                  <a:pt x="351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3" name="Freeform 27"/>
          <p:cNvSpPr>
            <a:spLocks/>
          </p:cNvSpPr>
          <p:nvPr/>
        </p:nvSpPr>
        <p:spPr bwMode="auto">
          <a:xfrm>
            <a:off x="8355013" y="1808163"/>
            <a:ext cx="4762" cy="803275"/>
          </a:xfrm>
          <a:custGeom>
            <a:avLst/>
            <a:gdLst>
              <a:gd name="T0" fmla="*/ 0 w 1"/>
              <a:gd name="T1" fmla="*/ 0 h 2030"/>
              <a:gd name="T2" fmla="*/ 0 w 1"/>
              <a:gd name="T3" fmla="*/ 2030 h 2030"/>
              <a:gd name="T4" fmla="*/ 1 w 1"/>
              <a:gd name="T5" fmla="*/ 2030 h 2030"/>
            </a:gdLst>
            <a:ahLst/>
            <a:cxnLst>
              <a:cxn ang="0">
                <a:pos x="T0" y="T1"/>
              </a:cxn>
              <a:cxn ang="0">
                <a:pos x="T2" y="T3"/>
              </a:cxn>
              <a:cxn ang="0">
                <a:pos x="T4" y="T5"/>
              </a:cxn>
            </a:cxnLst>
            <a:rect l="0" t="0" r="r" b="b"/>
            <a:pathLst>
              <a:path w="1" h="2030">
                <a:moveTo>
                  <a:pt x="0" y="0"/>
                </a:moveTo>
                <a:lnTo>
                  <a:pt x="0" y="2030"/>
                </a:lnTo>
                <a:lnTo>
                  <a:pt x="1" y="203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4" name="Freeform 28"/>
          <p:cNvSpPr>
            <a:spLocks/>
          </p:cNvSpPr>
          <p:nvPr/>
        </p:nvSpPr>
        <p:spPr bwMode="auto">
          <a:xfrm>
            <a:off x="6326188" y="1987550"/>
            <a:ext cx="804862" cy="4763"/>
          </a:xfrm>
          <a:custGeom>
            <a:avLst/>
            <a:gdLst>
              <a:gd name="T0" fmla="*/ 0 w 2027"/>
              <a:gd name="T1" fmla="*/ 2026 w 2027"/>
              <a:gd name="T2" fmla="*/ 2027 w 2027"/>
            </a:gdLst>
            <a:ahLst/>
            <a:cxnLst>
              <a:cxn ang="0">
                <a:pos x="T0" y="0"/>
              </a:cxn>
              <a:cxn ang="0">
                <a:pos x="T1" y="0"/>
              </a:cxn>
              <a:cxn ang="0">
                <a:pos x="T2" y="0"/>
              </a:cxn>
            </a:cxnLst>
            <a:rect l="0" t="0" r="r" b="b"/>
            <a:pathLst>
              <a:path w="2027">
                <a:moveTo>
                  <a:pt x="0" y="0"/>
                </a:moveTo>
                <a:lnTo>
                  <a:pt x="2026" y="0"/>
                </a:lnTo>
                <a:lnTo>
                  <a:pt x="202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5" name="Freeform 29"/>
          <p:cNvSpPr>
            <a:spLocks/>
          </p:cNvSpPr>
          <p:nvPr/>
        </p:nvSpPr>
        <p:spPr bwMode="auto">
          <a:xfrm>
            <a:off x="7131050" y="595313"/>
            <a:ext cx="6350" cy="1392237"/>
          </a:xfrm>
          <a:custGeom>
            <a:avLst/>
            <a:gdLst>
              <a:gd name="T0" fmla="*/ 0 w 1"/>
              <a:gd name="T1" fmla="*/ 0 h 3516"/>
              <a:gd name="T2" fmla="*/ 0 w 1"/>
              <a:gd name="T3" fmla="*/ 3516 h 3516"/>
              <a:gd name="T4" fmla="*/ 1 w 1"/>
              <a:gd name="T5" fmla="*/ 3516 h 3516"/>
            </a:gdLst>
            <a:ahLst/>
            <a:cxnLst>
              <a:cxn ang="0">
                <a:pos x="T0" y="T1"/>
              </a:cxn>
              <a:cxn ang="0">
                <a:pos x="T2" y="T3"/>
              </a:cxn>
              <a:cxn ang="0">
                <a:pos x="T4" y="T5"/>
              </a:cxn>
            </a:cxnLst>
            <a:rect l="0" t="0" r="r" b="b"/>
            <a:pathLst>
              <a:path w="1" h="3516">
                <a:moveTo>
                  <a:pt x="0" y="0"/>
                </a:moveTo>
                <a:lnTo>
                  <a:pt x="0" y="3516"/>
                </a:lnTo>
                <a:lnTo>
                  <a:pt x="1" y="3516"/>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6" name="Freeform 30"/>
          <p:cNvSpPr>
            <a:spLocks/>
          </p:cNvSpPr>
          <p:nvPr/>
        </p:nvSpPr>
        <p:spPr bwMode="auto">
          <a:xfrm>
            <a:off x="2579688" y="1808163"/>
            <a:ext cx="4762" cy="803275"/>
          </a:xfrm>
          <a:custGeom>
            <a:avLst/>
            <a:gdLst>
              <a:gd name="T0" fmla="*/ 0 w 1"/>
              <a:gd name="T1" fmla="*/ 0 h 2030"/>
              <a:gd name="T2" fmla="*/ 0 w 1"/>
              <a:gd name="T3" fmla="*/ 2030 h 2030"/>
              <a:gd name="T4" fmla="*/ 1 w 1"/>
              <a:gd name="T5" fmla="*/ 2030 h 2030"/>
            </a:gdLst>
            <a:ahLst/>
            <a:cxnLst>
              <a:cxn ang="0">
                <a:pos x="T0" y="T1"/>
              </a:cxn>
              <a:cxn ang="0">
                <a:pos x="T2" y="T3"/>
              </a:cxn>
              <a:cxn ang="0">
                <a:pos x="T4" y="T5"/>
              </a:cxn>
            </a:cxnLst>
            <a:rect l="0" t="0" r="r" b="b"/>
            <a:pathLst>
              <a:path w="1" h="2030">
                <a:moveTo>
                  <a:pt x="0" y="0"/>
                </a:moveTo>
                <a:lnTo>
                  <a:pt x="0" y="2030"/>
                </a:lnTo>
                <a:lnTo>
                  <a:pt x="1" y="203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7" name="Freeform 31"/>
          <p:cNvSpPr>
            <a:spLocks/>
          </p:cNvSpPr>
          <p:nvPr/>
        </p:nvSpPr>
        <p:spPr bwMode="auto">
          <a:xfrm>
            <a:off x="2579688" y="2611438"/>
            <a:ext cx="1400175" cy="4762"/>
          </a:xfrm>
          <a:custGeom>
            <a:avLst/>
            <a:gdLst>
              <a:gd name="T0" fmla="*/ 3510 w 3510"/>
              <a:gd name="T1" fmla="*/ 0 w 3510"/>
              <a:gd name="T2" fmla="*/ 1 w 3510"/>
            </a:gdLst>
            <a:ahLst/>
            <a:cxnLst>
              <a:cxn ang="0">
                <a:pos x="T0" y="0"/>
              </a:cxn>
              <a:cxn ang="0">
                <a:pos x="T1" y="0"/>
              </a:cxn>
              <a:cxn ang="0">
                <a:pos x="T2" y="0"/>
              </a:cxn>
            </a:cxnLst>
            <a:rect l="0" t="0" r="r" b="b"/>
            <a:pathLst>
              <a:path w="3510">
                <a:moveTo>
                  <a:pt x="3510"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8" name="Freeform 32"/>
          <p:cNvSpPr>
            <a:spLocks/>
          </p:cNvSpPr>
          <p:nvPr/>
        </p:nvSpPr>
        <p:spPr bwMode="auto">
          <a:xfrm>
            <a:off x="2143125" y="1760538"/>
            <a:ext cx="6657975" cy="3403600"/>
          </a:xfrm>
          <a:custGeom>
            <a:avLst/>
            <a:gdLst>
              <a:gd name="T0" fmla="*/ 16657 w 16658"/>
              <a:gd name="T1" fmla="*/ 4293 h 8586"/>
              <a:gd name="T2" fmla="*/ 16568 w 16658"/>
              <a:gd name="T3" fmla="*/ 3668 h 8586"/>
              <a:gd name="T4" fmla="*/ 16303 w 16658"/>
              <a:gd name="T5" fmla="*/ 3055 h 8586"/>
              <a:gd name="T6" fmla="*/ 15869 w 16658"/>
              <a:gd name="T7" fmla="*/ 2469 h 8586"/>
              <a:gd name="T8" fmla="*/ 15272 w 16658"/>
              <a:gd name="T9" fmla="*/ 1922 h 8586"/>
              <a:gd name="T10" fmla="*/ 14529 w 16658"/>
              <a:gd name="T11" fmla="*/ 1425 h 8586"/>
              <a:gd name="T12" fmla="*/ 13652 w 16658"/>
              <a:gd name="T13" fmla="*/ 990 h 8586"/>
              <a:gd name="T14" fmla="*/ 12662 w 16658"/>
              <a:gd name="T15" fmla="*/ 625 h 8586"/>
              <a:gd name="T16" fmla="*/ 11579 w 16658"/>
              <a:gd name="T17" fmla="*/ 339 h 8586"/>
              <a:gd name="T18" fmla="*/ 10427 w 16658"/>
              <a:gd name="T19" fmla="*/ 137 h 8586"/>
              <a:gd name="T20" fmla="*/ 9229 w 16658"/>
              <a:gd name="T21" fmla="*/ 22 h 8586"/>
              <a:gd name="T22" fmla="*/ 8013 w 16658"/>
              <a:gd name="T23" fmla="*/ 0 h 8586"/>
              <a:gd name="T24" fmla="*/ 6802 w 16658"/>
              <a:gd name="T25" fmla="*/ 68 h 8586"/>
              <a:gd name="T26" fmla="*/ 5624 w 16658"/>
              <a:gd name="T27" fmla="*/ 227 h 8586"/>
              <a:gd name="T28" fmla="*/ 4504 w 16658"/>
              <a:gd name="T29" fmla="*/ 472 h 8586"/>
              <a:gd name="T30" fmla="*/ 3464 w 16658"/>
              <a:gd name="T31" fmla="*/ 799 h 8586"/>
              <a:gd name="T32" fmla="*/ 2529 w 16658"/>
              <a:gd name="T33" fmla="*/ 1200 h 8586"/>
              <a:gd name="T34" fmla="*/ 1717 w 16658"/>
              <a:gd name="T35" fmla="*/ 1667 h 8586"/>
              <a:gd name="T36" fmla="*/ 1044 w 16658"/>
              <a:gd name="T37" fmla="*/ 2190 h 8586"/>
              <a:gd name="T38" fmla="*/ 528 w 16658"/>
              <a:gd name="T39" fmla="*/ 2758 h 8586"/>
              <a:gd name="T40" fmla="*/ 177 w 16658"/>
              <a:gd name="T41" fmla="*/ 3359 h 8586"/>
              <a:gd name="T42" fmla="*/ 0 w 16658"/>
              <a:gd name="T43" fmla="*/ 3979 h 8586"/>
              <a:gd name="T44" fmla="*/ 0 w 16658"/>
              <a:gd name="T45" fmla="*/ 4607 h 8586"/>
              <a:gd name="T46" fmla="*/ 177 w 16658"/>
              <a:gd name="T47" fmla="*/ 5227 h 8586"/>
              <a:gd name="T48" fmla="*/ 528 w 16658"/>
              <a:gd name="T49" fmla="*/ 5828 h 8586"/>
              <a:gd name="T50" fmla="*/ 1044 w 16658"/>
              <a:gd name="T51" fmla="*/ 6395 h 8586"/>
              <a:gd name="T52" fmla="*/ 1717 w 16658"/>
              <a:gd name="T53" fmla="*/ 6918 h 8586"/>
              <a:gd name="T54" fmla="*/ 2529 w 16658"/>
              <a:gd name="T55" fmla="*/ 7386 h 8586"/>
              <a:gd name="T56" fmla="*/ 3464 w 16658"/>
              <a:gd name="T57" fmla="*/ 7787 h 8586"/>
              <a:gd name="T58" fmla="*/ 4504 w 16658"/>
              <a:gd name="T59" fmla="*/ 8113 h 8586"/>
              <a:gd name="T60" fmla="*/ 5624 w 16658"/>
              <a:gd name="T61" fmla="*/ 8359 h 8586"/>
              <a:gd name="T62" fmla="*/ 6802 w 16658"/>
              <a:gd name="T63" fmla="*/ 8517 h 8586"/>
              <a:gd name="T64" fmla="*/ 8013 w 16658"/>
              <a:gd name="T65" fmla="*/ 8586 h 8586"/>
              <a:gd name="T66" fmla="*/ 9229 w 16658"/>
              <a:gd name="T67" fmla="*/ 8563 h 8586"/>
              <a:gd name="T68" fmla="*/ 10427 w 16658"/>
              <a:gd name="T69" fmla="*/ 8449 h 8586"/>
              <a:gd name="T70" fmla="*/ 11579 w 16658"/>
              <a:gd name="T71" fmla="*/ 8247 h 8586"/>
              <a:gd name="T72" fmla="*/ 12662 w 16658"/>
              <a:gd name="T73" fmla="*/ 7960 h 8586"/>
              <a:gd name="T74" fmla="*/ 13652 w 16658"/>
              <a:gd name="T75" fmla="*/ 7595 h 8586"/>
              <a:gd name="T76" fmla="*/ 14529 w 16658"/>
              <a:gd name="T77" fmla="*/ 7160 h 8586"/>
              <a:gd name="T78" fmla="*/ 15272 w 16658"/>
              <a:gd name="T79" fmla="*/ 6663 h 8586"/>
              <a:gd name="T80" fmla="*/ 15869 w 16658"/>
              <a:gd name="T81" fmla="*/ 6117 h 8586"/>
              <a:gd name="T82" fmla="*/ 16303 w 16658"/>
              <a:gd name="T83" fmla="*/ 5530 h 8586"/>
              <a:gd name="T84" fmla="*/ 16568 w 16658"/>
              <a:gd name="T85" fmla="*/ 4918 h 8586"/>
              <a:gd name="T86" fmla="*/ 16657 w 16658"/>
              <a:gd name="T87" fmla="*/ 4293 h 8586"/>
              <a:gd name="T88" fmla="*/ 16658 w 16658"/>
              <a:gd name="T89" fmla="*/ 4293 h 8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58" h="8586">
                <a:moveTo>
                  <a:pt x="16657" y="4293"/>
                </a:moveTo>
                <a:lnTo>
                  <a:pt x="16568" y="3668"/>
                </a:lnTo>
                <a:lnTo>
                  <a:pt x="16303" y="3055"/>
                </a:lnTo>
                <a:lnTo>
                  <a:pt x="15869" y="2469"/>
                </a:lnTo>
                <a:lnTo>
                  <a:pt x="15272" y="1922"/>
                </a:lnTo>
                <a:lnTo>
                  <a:pt x="14529" y="1425"/>
                </a:lnTo>
                <a:lnTo>
                  <a:pt x="13652" y="990"/>
                </a:lnTo>
                <a:lnTo>
                  <a:pt x="12662" y="625"/>
                </a:lnTo>
                <a:lnTo>
                  <a:pt x="11579" y="339"/>
                </a:lnTo>
                <a:lnTo>
                  <a:pt x="10427" y="137"/>
                </a:lnTo>
                <a:lnTo>
                  <a:pt x="9229" y="22"/>
                </a:lnTo>
                <a:lnTo>
                  <a:pt x="8013" y="0"/>
                </a:lnTo>
                <a:lnTo>
                  <a:pt x="6802" y="68"/>
                </a:lnTo>
                <a:lnTo>
                  <a:pt x="5624" y="227"/>
                </a:lnTo>
                <a:lnTo>
                  <a:pt x="4504" y="472"/>
                </a:lnTo>
                <a:lnTo>
                  <a:pt x="3464" y="799"/>
                </a:lnTo>
                <a:lnTo>
                  <a:pt x="2529" y="1200"/>
                </a:lnTo>
                <a:lnTo>
                  <a:pt x="1717" y="1667"/>
                </a:lnTo>
                <a:lnTo>
                  <a:pt x="1044" y="2190"/>
                </a:lnTo>
                <a:lnTo>
                  <a:pt x="528" y="2758"/>
                </a:lnTo>
                <a:lnTo>
                  <a:pt x="177" y="3359"/>
                </a:lnTo>
                <a:lnTo>
                  <a:pt x="0" y="3979"/>
                </a:lnTo>
                <a:lnTo>
                  <a:pt x="0" y="4607"/>
                </a:lnTo>
                <a:lnTo>
                  <a:pt x="177" y="5227"/>
                </a:lnTo>
                <a:lnTo>
                  <a:pt x="528" y="5828"/>
                </a:lnTo>
                <a:lnTo>
                  <a:pt x="1044" y="6395"/>
                </a:lnTo>
                <a:lnTo>
                  <a:pt x="1717" y="6918"/>
                </a:lnTo>
                <a:lnTo>
                  <a:pt x="2529" y="7386"/>
                </a:lnTo>
                <a:lnTo>
                  <a:pt x="3464" y="7787"/>
                </a:lnTo>
                <a:lnTo>
                  <a:pt x="4504" y="8113"/>
                </a:lnTo>
                <a:lnTo>
                  <a:pt x="5624" y="8359"/>
                </a:lnTo>
                <a:lnTo>
                  <a:pt x="6802" y="8517"/>
                </a:lnTo>
                <a:lnTo>
                  <a:pt x="8013" y="8586"/>
                </a:lnTo>
                <a:lnTo>
                  <a:pt x="9229" y="8563"/>
                </a:lnTo>
                <a:lnTo>
                  <a:pt x="10427" y="8449"/>
                </a:lnTo>
                <a:lnTo>
                  <a:pt x="11579" y="8247"/>
                </a:lnTo>
                <a:lnTo>
                  <a:pt x="12662" y="7960"/>
                </a:lnTo>
                <a:lnTo>
                  <a:pt x="13652" y="7595"/>
                </a:lnTo>
                <a:lnTo>
                  <a:pt x="14529" y="7160"/>
                </a:lnTo>
                <a:lnTo>
                  <a:pt x="15272" y="6663"/>
                </a:lnTo>
                <a:lnTo>
                  <a:pt x="15869" y="6117"/>
                </a:lnTo>
                <a:lnTo>
                  <a:pt x="16303" y="5530"/>
                </a:lnTo>
                <a:lnTo>
                  <a:pt x="16568" y="4918"/>
                </a:lnTo>
                <a:lnTo>
                  <a:pt x="16657" y="4293"/>
                </a:lnTo>
                <a:lnTo>
                  <a:pt x="16658" y="4293"/>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09" name="Freeform 33"/>
          <p:cNvSpPr>
            <a:spLocks/>
          </p:cNvSpPr>
          <p:nvPr/>
        </p:nvSpPr>
        <p:spPr bwMode="auto">
          <a:xfrm>
            <a:off x="2579688" y="3462338"/>
            <a:ext cx="2887662" cy="1655762"/>
          </a:xfrm>
          <a:custGeom>
            <a:avLst/>
            <a:gdLst>
              <a:gd name="T0" fmla="*/ 7223 w 7223"/>
              <a:gd name="T1" fmla="*/ 0 h 4178"/>
              <a:gd name="T2" fmla="*/ 0 w 7223"/>
              <a:gd name="T3" fmla="*/ 4178 h 4178"/>
              <a:gd name="T4" fmla="*/ 1 w 7223"/>
              <a:gd name="T5" fmla="*/ 4178 h 4178"/>
            </a:gdLst>
            <a:ahLst/>
            <a:cxnLst>
              <a:cxn ang="0">
                <a:pos x="T0" y="T1"/>
              </a:cxn>
              <a:cxn ang="0">
                <a:pos x="T2" y="T3"/>
              </a:cxn>
              <a:cxn ang="0">
                <a:pos x="T4" y="T5"/>
              </a:cxn>
            </a:cxnLst>
            <a:rect l="0" t="0" r="r" b="b"/>
            <a:pathLst>
              <a:path w="7223" h="4178">
                <a:moveTo>
                  <a:pt x="7223" y="0"/>
                </a:moveTo>
                <a:lnTo>
                  <a:pt x="0" y="4178"/>
                </a:lnTo>
                <a:lnTo>
                  <a:pt x="1" y="417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10" name="Freeform 34"/>
          <p:cNvSpPr>
            <a:spLocks/>
          </p:cNvSpPr>
          <p:nvPr/>
        </p:nvSpPr>
        <p:spPr bwMode="auto">
          <a:xfrm>
            <a:off x="3797300" y="3462338"/>
            <a:ext cx="1670050" cy="2867025"/>
          </a:xfrm>
          <a:custGeom>
            <a:avLst/>
            <a:gdLst>
              <a:gd name="T0" fmla="*/ 4170 w 4170"/>
              <a:gd name="T1" fmla="*/ 0 h 7237"/>
              <a:gd name="T2" fmla="*/ 0 w 4170"/>
              <a:gd name="T3" fmla="*/ 7237 h 7237"/>
              <a:gd name="T4" fmla="*/ 1 w 4170"/>
              <a:gd name="T5" fmla="*/ 7237 h 7237"/>
            </a:gdLst>
            <a:ahLst/>
            <a:cxnLst>
              <a:cxn ang="0">
                <a:pos x="T0" y="T1"/>
              </a:cxn>
              <a:cxn ang="0">
                <a:pos x="T2" y="T3"/>
              </a:cxn>
              <a:cxn ang="0">
                <a:pos x="T4" y="T5"/>
              </a:cxn>
            </a:cxnLst>
            <a:rect l="0" t="0" r="r" b="b"/>
            <a:pathLst>
              <a:path w="4170" h="7237">
                <a:moveTo>
                  <a:pt x="4170" y="0"/>
                </a:moveTo>
                <a:lnTo>
                  <a:pt x="0" y="7237"/>
                </a:lnTo>
                <a:lnTo>
                  <a:pt x="1" y="723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11" name="Freeform 35"/>
          <p:cNvSpPr>
            <a:spLocks/>
          </p:cNvSpPr>
          <p:nvPr/>
        </p:nvSpPr>
        <p:spPr bwMode="auto">
          <a:xfrm>
            <a:off x="5467350" y="3462338"/>
            <a:ext cx="2887663" cy="1655762"/>
          </a:xfrm>
          <a:custGeom>
            <a:avLst/>
            <a:gdLst>
              <a:gd name="T0" fmla="*/ 0 w 7224"/>
              <a:gd name="T1" fmla="*/ 0 h 4178"/>
              <a:gd name="T2" fmla="*/ 7223 w 7224"/>
              <a:gd name="T3" fmla="*/ 4178 h 4178"/>
              <a:gd name="T4" fmla="*/ 7224 w 7224"/>
              <a:gd name="T5" fmla="*/ 4178 h 4178"/>
            </a:gdLst>
            <a:ahLst/>
            <a:cxnLst>
              <a:cxn ang="0">
                <a:pos x="T0" y="T1"/>
              </a:cxn>
              <a:cxn ang="0">
                <a:pos x="T2" y="T3"/>
              </a:cxn>
              <a:cxn ang="0">
                <a:pos x="T4" y="T5"/>
              </a:cxn>
            </a:cxnLst>
            <a:rect l="0" t="0" r="r" b="b"/>
            <a:pathLst>
              <a:path w="7224" h="4178">
                <a:moveTo>
                  <a:pt x="0" y="0"/>
                </a:moveTo>
                <a:lnTo>
                  <a:pt x="7223" y="4178"/>
                </a:lnTo>
                <a:lnTo>
                  <a:pt x="7224" y="417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1412" name="Freeform 36"/>
          <p:cNvSpPr>
            <a:spLocks/>
          </p:cNvSpPr>
          <p:nvPr/>
        </p:nvSpPr>
        <p:spPr bwMode="auto">
          <a:xfrm>
            <a:off x="5467350" y="3462338"/>
            <a:ext cx="1663700" cy="2867025"/>
          </a:xfrm>
          <a:custGeom>
            <a:avLst/>
            <a:gdLst>
              <a:gd name="T0" fmla="*/ 0 w 4171"/>
              <a:gd name="T1" fmla="*/ 0 h 7237"/>
              <a:gd name="T2" fmla="*/ 4170 w 4171"/>
              <a:gd name="T3" fmla="*/ 7237 h 7237"/>
              <a:gd name="T4" fmla="*/ 4171 w 4171"/>
              <a:gd name="T5" fmla="*/ 7237 h 7237"/>
            </a:gdLst>
            <a:ahLst/>
            <a:cxnLst>
              <a:cxn ang="0">
                <a:pos x="T0" y="T1"/>
              </a:cxn>
              <a:cxn ang="0">
                <a:pos x="T2" y="T3"/>
              </a:cxn>
              <a:cxn ang="0">
                <a:pos x="T4" y="T5"/>
              </a:cxn>
            </a:cxnLst>
            <a:rect l="0" t="0" r="r" b="b"/>
            <a:pathLst>
              <a:path w="4171" h="7237">
                <a:moveTo>
                  <a:pt x="0" y="0"/>
                </a:moveTo>
                <a:lnTo>
                  <a:pt x="4170" y="7237"/>
                </a:lnTo>
                <a:lnTo>
                  <a:pt x="4171" y="723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1413" name="Group 37"/>
          <p:cNvGrpSpPr>
            <a:grpSpLocks/>
          </p:cNvGrpSpPr>
          <p:nvPr/>
        </p:nvGrpSpPr>
        <p:grpSpPr bwMode="auto">
          <a:xfrm>
            <a:off x="2146300" y="3336925"/>
            <a:ext cx="6635750" cy="503238"/>
            <a:chOff x="816" y="2142"/>
            <a:chExt cx="4260" cy="317"/>
          </a:xfrm>
        </p:grpSpPr>
        <p:sp>
          <p:nvSpPr>
            <p:cNvPr id="101414" name="Text Box 38"/>
            <p:cNvSpPr txBox="1">
              <a:spLocks noChangeArrowheads="1"/>
            </p:cNvSpPr>
            <p:nvPr/>
          </p:nvSpPr>
          <p:spPr bwMode="auto">
            <a:xfrm>
              <a:off x="816" y="2142"/>
              <a:ext cx="24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A</a:t>
              </a:r>
            </a:p>
          </p:txBody>
        </p:sp>
        <p:sp>
          <p:nvSpPr>
            <p:cNvPr id="101415" name="Text Box 39"/>
            <p:cNvSpPr txBox="1">
              <a:spLocks noChangeArrowheads="1"/>
            </p:cNvSpPr>
            <p:nvPr/>
          </p:nvSpPr>
          <p:spPr bwMode="auto">
            <a:xfrm>
              <a:off x="4836" y="2151"/>
              <a:ext cx="24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B</a:t>
              </a:r>
            </a:p>
          </p:txBody>
        </p:sp>
      </p:grpSp>
      <p:sp>
        <p:nvSpPr>
          <p:cNvPr id="101416" name="Text Box 40"/>
          <p:cNvSpPr txBox="1">
            <a:spLocks noChangeArrowheads="1"/>
          </p:cNvSpPr>
          <p:nvPr/>
        </p:nvSpPr>
        <p:spPr bwMode="auto">
          <a:xfrm>
            <a:off x="3009900" y="3073400"/>
            <a:ext cx="25257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Major Axis</a:t>
            </a:r>
          </a:p>
        </p:txBody>
      </p:sp>
      <p:sp>
        <p:nvSpPr>
          <p:cNvPr id="101417" name="Text Box 41"/>
          <p:cNvSpPr txBox="1">
            <a:spLocks noChangeArrowheads="1"/>
          </p:cNvSpPr>
          <p:nvPr/>
        </p:nvSpPr>
        <p:spPr bwMode="auto">
          <a:xfrm>
            <a:off x="8743950" y="32131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7</a:t>
            </a:r>
          </a:p>
        </p:txBody>
      </p:sp>
      <p:sp>
        <p:nvSpPr>
          <p:cNvPr id="101418" name="Text Box 42"/>
          <p:cNvSpPr txBox="1">
            <a:spLocks noChangeArrowheads="1"/>
          </p:cNvSpPr>
          <p:nvPr/>
        </p:nvSpPr>
        <p:spPr bwMode="auto">
          <a:xfrm>
            <a:off x="8312150" y="1473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8</a:t>
            </a:r>
          </a:p>
        </p:txBody>
      </p:sp>
      <p:sp>
        <p:nvSpPr>
          <p:cNvPr id="101419" name="Text Box 43"/>
          <p:cNvSpPr txBox="1">
            <a:spLocks noChangeArrowheads="1"/>
          </p:cNvSpPr>
          <p:nvPr/>
        </p:nvSpPr>
        <p:spPr bwMode="auto">
          <a:xfrm>
            <a:off x="7048500" y="2413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9</a:t>
            </a:r>
          </a:p>
        </p:txBody>
      </p:sp>
      <p:sp>
        <p:nvSpPr>
          <p:cNvPr id="101420" name="Text Box 44"/>
          <p:cNvSpPr txBox="1">
            <a:spLocks noChangeArrowheads="1"/>
          </p:cNvSpPr>
          <p:nvPr/>
        </p:nvSpPr>
        <p:spPr bwMode="auto">
          <a:xfrm>
            <a:off x="5067300" y="53975"/>
            <a:ext cx="885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10</a:t>
            </a:r>
          </a:p>
        </p:txBody>
      </p:sp>
      <p:sp>
        <p:nvSpPr>
          <p:cNvPr id="101421" name="Text Box 45"/>
          <p:cNvSpPr txBox="1">
            <a:spLocks noChangeArrowheads="1"/>
          </p:cNvSpPr>
          <p:nvPr/>
        </p:nvSpPr>
        <p:spPr bwMode="auto">
          <a:xfrm>
            <a:off x="3302000" y="241300"/>
            <a:ext cx="73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11</a:t>
            </a:r>
          </a:p>
        </p:txBody>
      </p:sp>
      <p:sp>
        <p:nvSpPr>
          <p:cNvPr id="101422" name="Text Box 46"/>
          <p:cNvSpPr txBox="1">
            <a:spLocks noChangeArrowheads="1"/>
          </p:cNvSpPr>
          <p:nvPr/>
        </p:nvSpPr>
        <p:spPr bwMode="auto">
          <a:xfrm>
            <a:off x="6165850" y="190817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9</a:t>
            </a:r>
          </a:p>
        </p:txBody>
      </p:sp>
      <p:sp>
        <p:nvSpPr>
          <p:cNvPr id="101423" name="Text Box 47"/>
          <p:cNvSpPr txBox="1">
            <a:spLocks noChangeArrowheads="1"/>
          </p:cNvSpPr>
          <p:nvPr/>
        </p:nvSpPr>
        <p:spPr bwMode="auto">
          <a:xfrm>
            <a:off x="6708775" y="25781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8</a:t>
            </a:r>
          </a:p>
        </p:txBody>
      </p:sp>
      <p:sp>
        <p:nvSpPr>
          <p:cNvPr id="101424" name="Text Box 48"/>
          <p:cNvSpPr txBox="1">
            <a:spLocks noChangeArrowheads="1"/>
          </p:cNvSpPr>
          <p:nvPr/>
        </p:nvSpPr>
        <p:spPr bwMode="auto">
          <a:xfrm>
            <a:off x="6873875" y="337185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7</a:t>
            </a:r>
          </a:p>
        </p:txBody>
      </p:sp>
      <p:sp>
        <p:nvSpPr>
          <p:cNvPr id="101425" name="Text Box 49"/>
          <p:cNvSpPr txBox="1">
            <a:spLocks noChangeArrowheads="1"/>
          </p:cNvSpPr>
          <p:nvPr/>
        </p:nvSpPr>
        <p:spPr bwMode="auto">
          <a:xfrm>
            <a:off x="6683375" y="390525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6</a:t>
            </a:r>
          </a:p>
        </p:txBody>
      </p:sp>
      <p:sp>
        <p:nvSpPr>
          <p:cNvPr id="101426" name="Text Box 50"/>
          <p:cNvSpPr txBox="1">
            <a:spLocks noChangeArrowheads="1"/>
          </p:cNvSpPr>
          <p:nvPr/>
        </p:nvSpPr>
        <p:spPr bwMode="auto">
          <a:xfrm>
            <a:off x="6159500" y="448627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5</a:t>
            </a:r>
          </a:p>
        </p:txBody>
      </p:sp>
      <p:sp>
        <p:nvSpPr>
          <p:cNvPr id="101427" name="Text Box 51"/>
          <p:cNvSpPr txBox="1">
            <a:spLocks noChangeArrowheads="1"/>
          </p:cNvSpPr>
          <p:nvPr/>
        </p:nvSpPr>
        <p:spPr bwMode="auto">
          <a:xfrm>
            <a:off x="5362575" y="479425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4</a:t>
            </a:r>
          </a:p>
        </p:txBody>
      </p:sp>
      <p:sp>
        <p:nvSpPr>
          <p:cNvPr id="101428" name="Text Box 52"/>
          <p:cNvSpPr txBox="1">
            <a:spLocks noChangeArrowheads="1"/>
          </p:cNvSpPr>
          <p:nvPr/>
        </p:nvSpPr>
        <p:spPr bwMode="auto">
          <a:xfrm>
            <a:off x="4616450" y="46355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3</a:t>
            </a:r>
          </a:p>
        </p:txBody>
      </p:sp>
      <p:sp>
        <p:nvSpPr>
          <p:cNvPr id="101429" name="Text Box 53"/>
          <p:cNvSpPr txBox="1">
            <a:spLocks noChangeArrowheads="1"/>
          </p:cNvSpPr>
          <p:nvPr/>
        </p:nvSpPr>
        <p:spPr bwMode="auto">
          <a:xfrm>
            <a:off x="4003675" y="411797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p>
        </p:txBody>
      </p:sp>
      <p:sp>
        <p:nvSpPr>
          <p:cNvPr id="101430" name="Text Box 54"/>
          <p:cNvSpPr txBox="1">
            <a:spLocks noChangeArrowheads="1"/>
          </p:cNvSpPr>
          <p:nvPr/>
        </p:nvSpPr>
        <p:spPr bwMode="auto">
          <a:xfrm>
            <a:off x="3698875" y="33909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a:t>
            </a:r>
          </a:p>
        </p:txBody>
      </p:sp>
      <p:sp>
        <p:nvSpPr>
          <p:cNvPr id="101431" name="Text Box 55"/>
          <p:cNvSpPr txBox="1">
            <a:spLocks noChangeArrowheads="1"/>
          </p:cNvSpPr>
          <p:nvPr/>
        </p:nvSpPr>
        <p:spPr bwMode="auto">
          <a:xfrm>
            <a:off x="3606800" y="2616200"/>
            <a:ext cx="889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12</a:t>
            </a:r>
          </a:p>
        </p:txBody>
      </p:sp>
      <p:sp>
        <p:nvSpPr>
          <p:cNvPr id="101432" name="Text Box 56"/>
          <p:cNvSpPr txBox="1">
            <a:spLocks noChangeArrowheads="1"/>
          </p:cNvSpPr>
          <p:nvPr/>
        </p:nvSpPr>
        <p:spPr bwMode="auto">
          <a:xfrm>
            <a:off x="4343400" y="1885950"/>
            <a:ext cx="7048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11</a:t>
            </a:r>
          </a:p>
        </p:txBody>
      </p:sp>
      <p:sp>
        <p:nvSpPr>
          <p:cNvPr id="101433" name="Text Box 57"/>
          <p:cNvSpPr txBox="1">
            <a:spLocks noChangeArrowheads="1"/>
          </p:cNvSpPr>
          <p:nvPr/>
        </p:nvSpPr>
        <p:spPr bwMode="auto">
          <a:xfrm>
            <a:off x="7877175" y="3946525"/>
            <a:ext cx="1057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6</a:t>
            </a:r>
          </a:p>
        </p:txBody>
      </p:sp>
      <p:sp>
        <p:nvSpPr>
          <p:cNvPr id="101434" name="Text Box 58"/>
          <p:cNvSpPr txBox="1">
            <a:spLocks noChangeArrowheads="1"/>
          </p:cNvSpPr>
          <p:nvPr/>
        </p:nvSpPr>
        <p:spPr bwMode="auto">
          <a:xfrm>
            <a:off x="7048500" y="482282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5</a:t>
            </a:r>
          </a:p>
        </p:txBody>
      </p:sp>
      <p:sp>
        <p:nvSpPr>
          <p:cNvPr id="101435" name="Text Box 59"/>
          <p:cNvSpPr txBox="1">
            <a:spLocks noChangeArrowheads="1"/>
          </p:cNvSpPr>
          <p:nvPr/>
        </p:nvSpPr>
        <p:spPr bwMode="auto">
          <a:xfrm>
            <a:off x="4943475" y="5067300"/>
            <a:ext cx="1000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4</a:t>
            </a:r>
          </a:p>
        </p:txBody>
      </p:sp>
      <p:sp>
        <p:nvSpPr>
          <p:cNvPr id="101436" name="Text Box 60"/>
          <p:cNvSpPr txBox="1">
            <a:spLocks noChangeArrowheads="1"/>
          </p:cNvSpPr>
          <p:nvPr/>
        </p:nvSpPr>
        <p:spPr bwMode="auto">
          <a:xfrm>
            <a:off x="3365500" y="4791075"/>
            <a:ext cx="558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3</a:t>
            </a:r>
          </a:p>
        </p:txBody>
      </p:sp>
      <p:sp>
        <p:nvSpPr>
          <p:cNvPr id="101437" name="Text Box 61"/>
          <p:cNvSpPr txBox="1">
            <a:spLocks noChangeArrowheads="1"/>
          </p:cNvSpPr>
          <p:nvPr/>
        </p:nvSpPr>
        <p:spPr bwMode="auto">
          <a:xfrm>
            <a:off x="2159000" y="4089400"/>
            <a:ext cx="584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2`</a:t>
            </a:r>
          </a:p>
        </p:txBody>
      </p:sp>
      <p:sp>
        <p:nvSpPr>
          <p:cNvPr id="101438" name="Text Box 62"/>
          <p:cNvSpPr txBox="1">
            <a:spLocks noChangeArrowheads="1"/>
          </p:cNvSpPr>
          <p:nvPr/>
        </p:nvSpPr>
        <p:spPr bwMode="auto">
          <a:xfrm>
            <a:off x="2090738" y="3162300"/>
            <a:ext cx="3810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500">
                <a:solidFill>
                  <a:schemeClr val="tx1"/>
                </a:solidFill>
                <a:effectLst/>
              </a:rPr>
              <a:t>P</a:t>
            </a:r>
            <a:r>
              <a:rPr lang="en-US" sz="1500" baseline="-25000">
                <a:solidFill>
                  <a:schemeClr val="tx1"/>
                </a:solidFill>
                <a:effectLst/>
              </a:rPr>
              <a:t>1</a:t>
            </a:r>
          </a:p>
        </p:txBody>
      </p:sp>
      <p:sp>
        <p:nvSpPr>
          <p:cNvPr id="101439" name="Text Box 63"/>
          <p:cNvSpPr txBox="1">
            <a:spLocks noChangeArrowheads="1"/>
          </p:cNvSpPr>
          <p:nvPr/>
        </p:nvSpPr>
        <p:spPr bwMode="auto">
          <a:xfrm>
            <a:off x="1773238" y="2162175"/>
            <a:ext cx="1084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12</a:t>
            </a:r>
          </a:p>
        </p:txBody>
      </p:sp>
      <p:sp>
        <p:nvSpPr>
          <p:cNvPr id="101440" name="Text Box 64"/>
          <p:cNvSpPr txBox="1">
            <a:spLocks noChangeArrowheads="1"/>
          </p:cNvSpPr>
          <p:nvPr/>
        </p:nvSpPr>
        <p:spPr bwMode="auto">
          <a:xfrm>
            <a:off x="3163888" y="1552575"/>
            <a:ext cx="8810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11</a:t>
            </a:r>
          </a:p>
        </p:txBody>
      </p:sp>
      <p:sp>
        <p:nvSpPr>
          <p:cNvPr id="101441" name="Text Box 65"/>
          <p:cNvSpPr txBox="1">
            <a:spLocks noChangeArrowheads="1"/>
          </p:cNvSpPr>
          <p:nvPr/>
        </p:nvSpPr>
        <p:spPr bwMode="auto">
          <a:xfrm>
            <a:off x="5245100" y="1333500"/>
            <a:ext cx="8366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10</a:t>
            </a:r>
          </a:p>
        </p:txBody>
      </p:sp>
      <p:sp>
        <p:nvSpPr>
          <p:cNvPr id="101442" name="Text Box 66"/>
          <p:cNvSpPr txBox="1">
            <a:spLocks noChangeArrowheads="1"/>
          </p:cNvSpPr>
          <p:nvPr/>
        </p:nvSpPr>
        <p:spPr bwMode="auto">
          <a:xfrm>
            <a:off x="6996113" y="1616075"/>
            <a:ext cx="6111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9</a:t>
            </a:r>
          </a:p>
        </p:txBody>
      </p:sp>
      <p:sp>
        <p:nvSpPr>
          <p:cNvPr id="101443" name="Text Box 67"/>
          <p:cNvSpPr txBox="1">
            <a:spLocks noChangeArrowheads="1"/>
          </p:cNvSpPr>
          <p:nvPr/>
        </p:nvSpPr>
        <p:spPr bwMode="auto">
          <a:xfrm>
            <a:off x="8128000" y="2263775"/>
            <a:ext cx="809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8</a:t>
            </a:r>
          </a:p>
        </p:txBody>
      </p:sp>
      <p:sp>
        <p:nvSpPr>
          <p:cNvPr id="101444" name="Text Box 68"/>
          <p:cNvSpPr txBox="1">
            <a:spLocks noChangeArrowheads="1"/>
          </p:cNvSpPr>
          <p:nvPr/>
        </p:nvSpPr>
        <p:spPr bwMode="auto">
          <a:xfrm>
            <a:off x="8153400" y="3000375"/>
            <a:ext cx="862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7</a:t>
            </a:r>
          </a:p>
        </p:txBody>
      </p:sp>
      <p:sp>
        <p:nvSpPr>
          <p:cNvPr id="101445" name="Text Box 69"/>
          <p:cNvSpPr txBox="1">
            <a:spLocks noChangeArrowheads="1"/>
          </p:cNvSpPr>
          <p:nvPr/>
        </p:nvSpPr>
        <p:spPr bwMode="auto">
          <a:xfrm>
            <a:off x="8293100" y="50038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6</a:t>
            </a:r>
          </a:p>
        </p:txBody>
      </p:sp>
      <p:sp>
        <p:nvSpPr>
          <p:cNvPr id="101446" name="Text Box 70"/>
          <p:cNvSpPr txBox="1">
            <a:spLocks noChangeArrowheads="1"/>
          </p:cNvSpPr>
          <p:nvPr/>
        </p:nvSpPr>
        <p:spPr bwMode="auto">
          <a:xfrm>
            <a:off x="6986588" y="6246813"/>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5</a:t>
            </a:r>
          </a:p>
        </p:txBody>
      </p:sp>
      <p:sp>
        <p:nvSpPr>
          <p:cNvPr id="101447" name="Text Box 71"/>
          <p:cNvSpPr txBox="1">
            <a:spLocks noChangeArrowheads="1"/>
          </p:cNvSpPr>
          <p:nvPr/>
        </p:nvSpPr>
        <p:spPr bwMode="auto">
          <a:xfrm>
            <a:off x="5257800" y="64262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4</a:t>
            </a:r>
          </a:p>
        </p:txBody>
      </p:sp>
      <p:sp>
        <p:nvSpPr>
          <p:cNvPr id="101448" name="Text Box 72"/>
          <p:cNvSpPr txBox="1">
            <a:spLocks noChangeArrowheads="1"/>
          </p:cNvSpPr>
          <p:nvPr/>
        </p:nvSpPr>
        <p:spPr bwMode="auto">
          <a:xfrm>
            <a:off x="3517900" y="621347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3</a:t>
            </a:r>
          </a:p>
        </p:txBody>
      </p:sp>
      <p:sp>
        <p:nvSpPr>
          <p:cNvPr id="101449" name="Text Box 73"/>
          <p:cNvSpPr txBox="1">
            <a:spLocks noChangeArrowheads="1"/>
          </p:cNvSpPr>
          <p:nvPr/>
        </p:nvSpPr>
        <p:spPr bwMode="auto">
          <a:xfrm>
            <a:off x="2271713" y="498475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p>
        </p:txBody>
      </p:sp>
      <p:sp>
        <p:nvSpPr>
          <p:cNvPr id="101450" name="Text Box 74"/>
          <p:cNvSpPr txBox="1">
            <a:spLocks noChangeArrowheads="1"/>
          </p:cNvSpPr>
          <p:nvPr/>
        </p:nvSpPr>
        <p:spPr bwMode="auto">
          <a:xfrm>
            <a:off x="1828800" y="319722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a:t>
            </a:r>
          </a:p>
        </p:txBody>
      </p:sp>
      <p:sp>
        <p:nvSpPr>
          <p:cNvPr id="101451" name="Text Box 75"/>
          <p:cNvSpPr txBox="1">
            <a:spLocks noChangeArrowheads="1"/>
          </p:cNvSpPr>
          <p:nvPr/>
        </p:nvSpPr>
        <p:spPr bwMode="auto">
          <a:xfrm>
            <a:off x="1958975" y="1520825"/>
            <a:ext cx="841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12</a:t>
            </a:r>
          </a:p>
        </p:txBody>
      </p:sp>
      <p:sp>
        <p:nvSpPr>
          <p:cNvPr id="101452" name="Text Box 76"/>
          <p:cNvSpPr txBox="1">
            <a:spLocks noChangeArrowheads="1"/>
          </p:cNvSpPr>
          <p:nvPr/>
        </p:nvSpPr>
        <p:spPr bwMode="auto">
          <a:xfrm>
            <a:off x="5067300" y="133667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C</a:t>
            </a:r>
          </a:p>
        </p:txBody>
      </p:sp>
      <p:sp>
        <p:nvSpPr>
          <p:cNvPr id="101453" name="Text Box 77"/>
          <p:cNvSpPr txBox="1">
            <a:spLocks noChangeArrowheads="1"/>
          </p:cNvSpPr>
          <p:nvPr/>
        </p:nvSpPr>
        <p:spPr bwMode="auto">
          <a:xfrm>
            <a:off x="5226050" y="1692275"/>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10</a:t>
            </a:r>
          </a:p>
        </p:txBody>
      </p:sp>
      <p:sp>
        <p:nvSpPr>
          <p:cNvPr id="101454" name="Text Box 78"/>
          <p:cNvSpPr txBox="1">
            <a:spLocks noChangeArrowheads="1"/>
          </p:cNvSpPr>
          <p:nvPr/>
        </p:nvSpPr>
        <p:spPr bwMode="auto">
          <a:xfrm>
            <a:off x="5286375" y="3343275"/>
            <a:ext cx="6572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O</a:t>
            </a:r>
          </a:p>
        </p:txBody>
      </p:sp>
      <p:sp>
        <p:nvSpPr>
          <p:cNvPr id="101455" name="Text Box 79"/>
          <p:cNvSpPr txBox="1">
            <a:spLocks noChangeArrowheads="1"/>
          </p:cNvSpPr>
          <p:nvPr/>
        </p:nvSpPr>
        <p:spPr bwMode="auto">
          <a:xfrm>
            <a:off x="95250" y="19050"/>
            <a:ext cx="2800350" cy="1416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900">
                <a:solidFill>
                  <a:schemeClr val="accent2"/>
                </a:solidFill>
                <a:effectLst>
                  <a:outerShdw blurRad="38100" dist="38100" dir="2700000" algn="tl">
                    <a:srgbClr val="000000"/>
                  </a:outerShdw>
                </a:effectLst>
              </a:rPr>
              <a:t>CONCENTRIC CIRCLE METHOD</a:t>
            </a:r>
          </a:p>
        </p:txBody>
      </p:sp>
      <p:sp>
        <p:nvSpPr>
          <p:cNvPr id="101456" name="Line 80"/>
          <p:cNvSpPr>
            <a:spLocks noChangeShapeType="1"/>
          </p:cNvSpPr>
          <p:nvPr/>
        </p:nvSpPr>
        <p:spPr bwMode="auto">
          <a:xfrm flipV="1">
            <a:off x="2471738" y="1766888"/>
            <a:ext cx="2995612" cy="1670050"/>
          </a:xfrm>
          <a:prstGeom prst="line">
            <a:avLst/>
          </a:prstGeom>
          <a:noFill/>
          <a:ln w="2857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1457" name="Line 81"/>
          <p:cNvSpPr>
            <a:spLocks noChangeShapeType="1"/>
          </p:cNvSpPr>
          <p:nvPr/>
        </p:nvSpPr>
        <p:spPr bwMode="auto">
          <a:xfrm flipH="1" flipV="1">
            <a:off x="5472113" y="1771650"/>
            <a:ext cx="3005137" cy="1674813"/>
          </a:xfrm>
          <a:prstGeom prst="line">
            <a:avLst/>
          </a:prstGeom>
          <a:noFill/>
          <a:ln w="28575">
            <a:solidFill>
              <a:srgbClr val="00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1458" name="Arc 82"/>
          <p:cNvSpPr>
            <a:spLocks/>
          </p:cNvSpPr>
          <p:nvPr/>
        </p:nvSpPr>
        <p:spPr bwMode="auto">
          <a:xfrm rot="-9910277">
            <a:off x="2409825" y="3227388"/>
            <a:ext cx="257175" cy="35877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1459" name="Arc 83"/>
          <p:cNvSpPr>
            <a:spLocks/>
          </p:cNvSpPr>
          <p:nvPr/>
        </p:nvSpPr>
        <p:spPr bwMode="auto">
          <a:xfrm rot="9910277" flipH="1">
            <a:off x="8277225" y="3233738"/>
            <a:ext cx="257175" cy="35877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1460" name="Text Box 84"/>
          <p:cNvSpPr txBox="1">
            <a:spLocks noChangeArrowheads="1"/>
          </p:cNvSpPr>
          <p:nvPr/>
        </p:nvSpPr>
        <p:spPr bwMode="auto">
          <a:xfrm>
            <a:off x="8001000" y="3397250"/>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tx1"/>
                </a:solidFill>
                <a:effectLst/>
              </a:rPr>
              <a:t>F</a:t>
            </a:r>
            <a:r>
              <a:rPr lang="en-US" sz="2600" baseline="-25000">
                <a:solidFill>
                  <a:schemeClr val="tx1"/>
                </a:solidFill>
                <a:effectLst/>
              </a:rPr>
              <a:t>2</a:t>
            </a:r>
          </a:p>
        </p:txBody>
      </p:sp>
      <p:sp>
        <p:nvSpPr>
          <p:cNvPr id="101461" name="Text Box 85"/>
          <p:cNvSpPr txBox="1">
            <a:spLocks noChangeArrowheads="1"/>
          </p:cNvSpPr>
          <p:nvPr/>
        </p:nvSpPr>
        <p:spPr bwMode="auto">
          <a:xfrm>
            <a:off x="2508250" y="3349625"/>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tx1"/>
                </a:solidFill>
                <a:effectLst/>
              </a:rPr>
              <a:t>F</a:t>
            </a:r>
            <a:r>
              <a:rPr lang="en-US" sz="2600" baseline="-25000">
                <a:solidFill>
                  <a:schemeClr val="tx1"/>
                </a:solidFill>
                <a:effectLst/>
              </a:rPr>
              <a:t>1</a:t>
            </a:r>
          </a:p>
        </p:txBody>
      </p:sp>
      <p:sp>
        <p:nvSpPr>
          <p:cNvPr id="101462" name="Text Box 86"/>
          <p:cNvSpPr txBox="1">
            <a:spLocks noChangeArrowheads="1"/>
          </p:cNvSpPr>
          <p:nvPr/>
        </p:nvSpPr>
        <p:spPr bwMode="auto">
          <a:xfrm>
            <a:off x="4956175" y="5068888"/>
            <a:ext cx="4191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tx1"/>
                </a:solidFill>
                <a:effectLst/>
              </a:rPr>
              <a:t>D</a:t>
            </a:r>
          </a:p>
        </p:txBody>
      </p:sp>
      <p:sp>
        <p:nvSpPr>
          <p:cNvPr id="101463" name="Text Box 87"/>
          <p:cNvSpPr txBox="1">
            <a:spLocks noChangeArrowheads="1"/>
          </p:cNvSpPr>
          <p:nvPr/>
        </p:nvSpPr>
        <p:spPr bwMode="auto">
          <a:xfrm>
            <a:off x="76200" y="6248400"/>
            <a:ext cx="292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CF</a:t>
            </a:r>
            <a:r>
              <a:rPr lang="en-US" sz="2800" baseline="-25000">
                <a:solidFill>
                  <a:schemeClr val="tx1"/>
                </a:solidFill>
                <a:effectLst/>
              </a:rPr>
              <a:t>1</a:t>
            </a:r>
            <a:r>
              <a:rPr lang="en-US" sz="2800">
                <a:solidFill>
                  <a:schemeClr val="tx1"/>
                </a:solidFill>
                <a:effectLst/>
              </a:rPr>
              <a:t>=CF</a:t>
            </a:r>
            <a:r>
              <a:rPr lang="en-US" sz="2800" baseline="-25000">
                <a:solidFill>
                  <a:schemeClr val="tx1"/>
                </a:solidFill>
                <a:effectLst/>
              </a:rPr>
              <a:t>2</a:t>
            </a:r>
            <a:r>
              <a:rPr lang="en-US" sz="2800">
                <a:solidFill>
                  <a:schemeClr val="tx1"/>
                </a:solidFill>
                <a:effectLst/>
              </a:rPr>
              <a:t>=1/2 AB</a:t>
            </a:r>
          </a:p>
        </p:txBody>
      </p:sp>
      <p:sp>
        <p:nvSpPr>
          <p:cNvPr id="101464" name="AutoShape 88">
            <a:hlinkClick r:id="rId4" action="ppaction://hlinksldjump" highlightClick="1"/>
          </p:cNvPr>
          <p:cNvSpPr>
            <a:spLocks noChangeArrowheads="1"/>
          </p:cNvSpPr>
          <p:nvPr/>
        </p:nvSpPr>
        <p:spPr bwMode="auto">
          <a:xfrm>
            <a:off x="7242175" y="6499225"/>
            <a:ext cx="615950" cy="341313"/>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1465" name="Line 89"/>
          <p:cNvSpPr>
            <a:spLocks noChangeShapeType="1"/>
          </p:cNvSpPr>
          <p:nvPr/>
        </p:nvSpPr>
        <p:spPr bwMode="auto">
          <a:xfrm flipH="1">
            <a:off x="2471738" y="2343150"/>
            <a:ext cx="538162" cy="1114425"/>
          </a:xfrm>
          <a:prstGeom prst="line">
            <a:avLst/>
          </a:prstGeom>
          <a:noFill/>
          <a:ln w="38100">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66" name="Line 90"/>
          <p:cNvSpPr>
            <a:spLocks noChangeShapeType="1"/>
          </p:cNvSpPr>
          <p:nvPr/>
        </p:nvSpPr>
        <p:spPr bwMode="auto">
          <a:xfrm>
            <a:off x="3024188" y="2314575"/>
            <a:ext cx="5467350" cy="1114425"/>
          </a:xfrm>
          <a:prstGeom prst="line">
            <a:avLst/>
          </a:prstGeom>
          <a:noFill/>
          <a:ln w="38100">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67" name="Line 91"/>
          <p:cNvSpPr>
            <a:spLocks noChangeShapeType="1"/>
          </p:cNvSpPr>
          <p:nvPr/>
        </p:nvSpPr>
        <p:spPr bwMode="auto">
          <a:xfrm>
            <a:off x="2584450" y="1333500"/>
            <a:ext cx="1169988" cy="2466975"/>
          </a:xfrm>
          <a:prstGeom prst="line">
            <a:avLst/>
          </a:prstGeom>
          <a:noFill/>
          <a:ln w="381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68" name="Line 92"/>
          <p:cNvSpPr>
            <a:spLocks noChangeShapeType="1"/>
          </p:cNvSpPr>
          <p:nvPr/>
        </p:nvSpPr>
        <p:spPr bwMode="auto">
          <a:xfrm rot="5367849">
            <a:off x="1174750" y="692150"/>
            <a:ext cx="1908175" cy="4060825"/>
          </a:xfrm>
          <a:prstGeom prst="line">
            <a:avLst/>
          </a:prstGeom>
          <a:noFill/>
          <a:ln w="38100">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69" name="Line 93"/>
          <p:cNvSpPr>
            <a:spLocks noChangeShapeType="1"/>
          </p:cNvSpPr>
          <p:nvPr/>
        </p:nvSpPr>
        <p:spPr bwMode="auto">
          <a:xfrm rot="16191981" flipH="1">
            <a:off x="1639095" y="2609056"/>
            <a:ext cx="538162" cy="1114425"/>
          </a:xfrm>
          <a:prstGeom prst="line">
            <a:avLst/>
          </a:prstGeom>
          <a:noFill/>
          <a:ln w="38100">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01470" name="Group 94"/>
          <p:cNvGrpSpPr>
            <a:grpSpLocks/>
          </p:cNvGrpSpPr>
          <p:nvPr/>
        </p:nvGrpSpPr>
        <p:grpSpPr bwMode="auto">
          <a:xfrm rot="6726982">
            <a:off x="2304257" y="3169443"/>
            <a:ext cx="203200" cy="233363"/>
            <a:chOff x="530" y="2717"/>
            <a:chExt cx="128" cy="147"/>
          </a:xfrm>
        </p:grpSpPr>
        <p:sp>
          <p:nvSpPr>
            <p:cNvPr id="101471" name="Line 95"/>
            <p:cNvSpPr>
              <a:spLocks noChangeShapeType="1"/>
            </p:cNvSpPr>
            <p:nvPr/>
          </p:nvSpPr>
          <p:spPr bwMode="auto">
            <a:xfrm>
              <a:off x="530" y="2717"/>
              <a:ext cx="0" cy="147"/>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72" name="Line 96"/>
            <p:cNvSpPr>
              <a:spLocks noChangeShapeType="1"/>
            </p:cNvSpPr>
            <p:nvPr/>
          </p:nvSpPr>
          <p:spPr bwMode="auto">
            <a:xfrm flipH="1">
              <a:off x="530" y="2864"/>
              <a:ext cx="128" cy="0"/>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01473" name="Line 97"/>
          <p:cNvSpPr>
            <a:spLocks noChangeShapeType="1"/>
          </p:cNvSpPr>
          <p:nvPr/>
        </p:nvSpPr>
        <p:spPr bwMode="auto">
          <a:xfrm>
            <a:off x="1536700" y="1435100"/>
            <a:ext cx="0" cy="4089400"/>
          </a:xfrm>
          <a:prstGeom prst="line">
            <a:avLst/>
          </a:prstGeom>
          <a:noFill/>
          <a:ln w="28575">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74" name="Line 98"/>
          <p:cNvSpPr>
            <a:spLocks noChangeShapeType="1"/>
          </p:cNvSpPr>
          <p:nvPr/>
        </p:nvSpPr>
        <p:spPr bwMode="auto">
          <a:xfrm flipH="1">
            <a:off x="1536700" y="3436938"/>
            <a:ext cx="609600" cy="0"/>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1475" name="Text Box 99"/>
          <p:cNvSpPr txBox="1">
            <a:spLocks noChangeArrowheads="1"/>
          </p:cNvSpPr>
          <p:nvPr/>
        </p:nvSpPr>
        <p:spPr bwMode="auto">
          <a:xfrm>
            <a:off x="1201738" y="2582863"/>
            <a:ext cx="4635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effectLst/>
                <a:latin typeface="Comic Sans MS" pitchFamily="66" charset="0"/>
              </a:rPr>
              <a:t>T</a:t>
            </a:r>
            <a:endParaRPr lang="en-GB" sz="2400">
              <a:effectLst/>
              <a:latin typeface="Comic Sans MS" pitchFamily="66" charset="0"/>
            </a:endParaRPr>
          </a:p>
        </p:txBody>
      </p:sp>
      <p:sp>
        <p:nvSpPr>
          <p:cNvPr id="101476" name="Text Box 100"/>
          <p:cNvSpPr txBox="1">
            <a:spLocks noChangeArrowheads="1"/>
          </p:cNvSpPr>
          <p:nvPr/>
        </p:nvSpPr>
        <p:spPr bwMode="auto">
          <a:xfrm>
            <a:off x="2881313" y="1760538"/>
            <a:ext cx="4635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effectLst/>
                <a:latin typeface="Comic Sans MS" pitchFamily="66" charset="0"/>
              </a:rPr>
              <a:t>N</a:t>
            </a:r>
            <a:endParaRPr lang="en-GB" sz="2400">
              <a:effectLst/>
              <a:latin typeface="Comic Sans MS" pitchFamily="66" charset="0"/>
            </a:endParaRPr>
          </a:p>
        </p:txBody>
      </p:sp>
      <p:sp>
        <p:nvSpPr>
          <p:cNvPr id="101477" name="Text Box 101"/>
          <p:cNvSpPr txBox="1">
            <a:spLocks noChangeArrowheads="1"/>
          </p:cNvSpPr>
          <p:nvPr/>
        </p:nvSpPr>
        <p:spPr bwMode="auto">
          <a:xfrm>
            <a:off x="1154113" y="3135313"/>
            <a:ext cx="4635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effectLst/>
                <a:latin typeface="Comic Sans MS" pitchFamily="66" charset="0"/>
              </a:rPr>
              <a:t>Q</a:t>
            </a:r>
            <a:endParaRPr lang="en-GB" sz="2400">
              <a:effectLst/>
              <a:latin typeface="Comic Sans MS" pitchFamily="66" charset="0"/>
            </a:endParaRPr>
          </a:p>
        </p:txBody>
      </p:sp>
      <p:sp>
        <p:nvSpPr>
          <p:cNvPr id="101478" name="Text Box 102"/>
          <p:cNvSpPr txBox="1">
            <a:spLocks noChangeArrowheads="1"/>
          </p:cNvSpPr>
          <p:nvPr/>
        </p:nvSpPr>
        <p:spPr bwMode="auto">
          <a:xfrm>
            <a:off x="366713" y="5472113"/>
            <a:ext cx="2076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e = AF</a:t>
            </a:r>
            <a:r>
              <a:rPr lang="en-US" sz="2800" baseline="-25000">
                <a:solidFill>
                  <a:schemeClr val="tx1"/>
                </a:solidFill>
                <a:effectLst/>
              </a:rPr>
              <a:t>1</a:t>
            </a:r>
            <a:r>
              <a:rPr lang="en-US" sz="2800">
                <a:solidFill>
                  <a:schemeClr val="tx1"/>
                </a:solidFill>
                <a:effectLst/>
              </a:rPr>
              <a:t>/AQ</a:t>
            </a:r>
          </a:p>
        </p:txBody>
      </p:sp>
      <p:sp>
        <p:nvSpPr>
          <p:cNvPr id="101479" name="Oval 103"/>
          <p:cNvSpPr>
            <a:spLocks noChangeArrowheads="1"/>
          </p:cNvSpPr>
          <p:nvPr/>
        </p:nvSpPr>
        <p:spPr bwMode="auto">
          <a:xfrm>
            <a:off x="2987675" y="2235200"/>
            <a:ext cx="130175" cy="130175"/>
          </a:xfrm>
          <a:prstGeom prst="ellipse">
            <a:avLst/>
          </a:prstGeom>
          <a:solidFill>
            <a:srgbClr val="FF0000"/>
          </a:solidFill>
          <a:ln w="9525">
            <a:solidFill>
              <a:srgbClr val="CC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101480" name="Arc 104"/>
          <p:cNvSpPr>
            <a:spLocks/>
          </p:cNvSpPr>
          <p:nvPr/>
        </p:nvSpPr>
        <p:spPr bwMode="auto">
          <a:xfrm rot="14632097" flipH="1">
            <a:off x="2899569" y="2512219"/>
            <a:ext cx="323850" cy="274638"/>
          </a:xfrm>
          <a:custGeom>
            <a:avLst/>
            <a:gdLst>
              <a:gd name="G0" fmla="+- 0 0 0"/>
              <a:gd name="G1" fmla="+- 21269 0 0"/>
              <a:gd name="G2" fmla="+- 21600 0 0"/>
              <a:gd name="T0" fmla="*/ 3766 w 21600"/>
              <a:gd name="T1" fmla="*/ 0 h 22178"/>
              <a:gd name="T2" fmla="*/ 21581 w 21600"/>
              <a:gd name="T3" fmla="*/ 22178 h 22178"/>
              <a:gd name="T4" fmla="*/ 0 w 21600"/>
              <a:gd name="T5" fmla="*/ 21269 h 22178"/>
            </a:gdLst>
            <a:ahLst/>
            <a:cxnLst>
              <a:cxn ang="0">
                <a:pos x="T0" y="T1"/>
              </a:cxn>
              <a:cxn ang="0">
                <a:pos x="T2" y="T3"/>
              </a:cxn>
              <a:cxn ang="0">
                <a:pos x="T4" y="T5"/>
              </a:cxn>
            </a:cxnLst>
            <a:rect l="0" t="0" r="r" b="b"/>
            <a:pathLst>
              <a:path w="21600" h="22178" fill="none" extrusionOk="0">
                <a:moveTo>
                  <a:pt x="3766" y="-1"/>
                </a:moveTo>
                <a:cubicBezTo>
                  <a:pt x="14082" y="1826"/>
                  <a:pt x="21600" y="10792"/>
                  <a:pt x="21600" y="21269"/>
                </a:cubicBezTo>
                <a:cubicBezTo>
                  <a:pt x="21600" y="21572"/>
                  <a:pt x="21593" y="21875"/>
                  <a:pt x="21580" y="22177"/>
                </a:cubicBezTo>
              </a:path>
              <a:path w="21600" h="22178" stroke="0" extrusionOk="0">
                <a:moveTo>
                  <a:pt x="3766" y="-1"/>
                </a:moveTo>
                <a:cubicBezTo>
                  <a:pt x="14082" y="1826"/>
                  <a:pt x="21600" y="10792"/>
                  <a:pt x="21600" y="21269"/>
                </a:cubicBezTo>
                <a:cubicBezTo>
                  <a:pt x="21600" y="21572"/>
                  <a:pt x="21593" y="21875"/>
                  <a:pt x="21580" y="22177"/>
                </a:cubicBezTo>
                <a:lnTo>
                  <a:pt x="0" y="21269"/>
                </a:lnTo>
                <a:close/>
              </a:path>
            </a:pathLst>
          </a:custGeom>
          <a:noFill/>
          <a:ln w="38100">
            <a:solidFill>
              <a:srgbClr val="CC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101481" name="Arc 105"/>
          <p:cNvSpPr>
            <a:spLocks/>
          </p:cNvSpPr>
          <p:nvPr/>
        </p:nvSpPr>
        <p:spPr bwMode="auto">
          <a:xfrm rot="11042742" flipH="1">
            <a:off x="3224213" y="2420938"/>
            <a:ext cx="323850" cy="274637"/>
          </a:xfrm>
          <a:custGeom>
            <a:avLst/>
            <a:gdLst>
              <a:gd name="G0" fmla="+- 0 0 0"/>
              <a:gd name="G1" fmla="+- 21269 0 0"/>
              <a:gd name="G2" fmla="+- 21600 0 0"/>
              <a:gd name="T0" fmla="*/ 3766 w 21600"/>
              <a:gd name="T1" fmla="*/ 0 h 22178"/>
              <a:gd name="T2" fmla="*/ 21581 w 21600"/>
              <a:gd name="T3" fmla="*/ 22178 h 22178"/>
              <a:gd name="T4" fmla="*/ 0 w 21600"/>
              <a:gd name="T5" fmla="*/ 21269 h 22178"/>
            </a:gdLst>
            <a:ahLst/>
            <a:cxnLst>
              <a:cxn ang="0">
                <a:pos x="T0" y="T1"/>
              </a:cxn>
              <a:cxn ang="0">
                <a:pos x="T2" y="T3"/>
              </a:cxn>
              <a:cxn ang="0">
                <a:pos x="T4" y="T5"/>
              </a:cxn>
            </a:cxnLst>
            <a:rect l="0" t="0" r="r" b="b"/>
            <a:pathLst>
              <a:path w="21600" h="22178" fill="none" extrusionOk="0">
                <a:moveTo>
                  <a:pt x="3766" y="-1"/>
                </a:moveTo>
                <a:cubicBezTo>
                  <a:pt x="14082" y="1826"/>
                  <a:pt x="21600" y="10792"/>
                  <a:pt x="21600" y="21269"/>
                </a:cubicBezTo>
                <a:cubicBezTo>
                  <a:pt x="21600" y="21572"/>
                  <a:pt x="21593" y="21875"/>
                  <a:pt x="21580" y="22177"/>
                </a:cubicBezTo>
              </a:path>
              <a:path w="21600" h="22178" stroke="0" extrusionOk="0">
                <a:moveTo>
                  <a:pt x="3766" y="-1"/>
                </a:moveTo>
                <a:cubicBezTo>
                  <a:pt x="14082" y="1826"/>
                  <a:pt x="21600" y="10792"/>
                  <a:pt x="21600" y="21269"/>
                </a:cubicBezTo>
                <a:cubicBezTo>
                  <a:pt x="21600" y="21572"/>
                  <a:pt x="21593" y="21875"/>
                  <a:pt x="21580" y="22177"/>
                </a:cubicBezTo>
                <a:lnTo>
                  <a:pt x="0" y="21269"/>
                </a:lnTo>
                <a:close/>
              </a:path>
            </a:pathLst>
          </a:custGeom>
          <a:noFill/>
          <a:ln w="38100">
            <a:solidFill>
              <a:srgbClr val="CC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464"/>
                                        </p:tgtEl>
                                        <p:attrNameLst>
                                          <p:attrName>style.visibility</p:attrName>
                                        </p:attrNameLst>
                                      </p:cBhvr>
                                      <p:to>
                                        <p:strVal val="visible"/>
                                      </p:to>
                                    </p:set>
                                    <p:animEffect transition="in" filter="dissolve">
                                      <p:cBhvr>
                                        <p:cTn id="7" dur="500"/>
                                        <p:tgtEl>
                                          <p:spTgt spid="1014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1455"/>
                                        </p:tgtEl>
                                        <p:attrNameLst>
                                          <p:attrName>style.visibility</p:attrName>
                                        </p:attrNameLst>
                                      </p:cBhvr>
                                      <p:to>
                                        <p:strVal val="visible"/>
                                      </p:to>
                                    </p:set>
                                    <p:animEffect transition="in" filter="dissolve">
                                      <p:cBhvr>
                                        <p:cTn id="12" dur="500"/>
                                        <p:tgtEl>
                                          <p:spTgt spid="101455"/>
                                        </p:tgtEl>
                                      </p:cBhvr>
                                    </p:animEffect>
                                  </p:childTnLst>
                                  <p:subTnLst>
                                    <p:audio>
                                      <p:cMediaNode>
                                        <p:cTn display="0" masterRel="sameClick">
                                          <p:stCondLst>
                                            <p:cond evt="begin" delay="0">
                                              <p:tn val="10"/>
                                            </p:cond>
                                          </p:stCondLst>
                                          <p:endCondLst>
                                            <p:cond evt="onStopAudio" delay="0">
                                              <p:tgtEl>
                                                <p:sldTgt/>
                                              </p:tgtEl>
                                            </p:cond>
                                          </p:endCondLst>
                                        </p:cTn>
                                        <p:tgtEl>
                                          <p:sndTgt r:embed="rId2" name="whoosh.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101378"/>
                                        </p:tgtEl>
                                        <p:attrNameLst>
                                          <p:attrName>style.visibility</p:attrName>
                                        </p:attrNameLst>
                                      </p:cBhvr>
                                      <p:to>
                                        <p:strVal val="visible"/>
                                      </p:to>
                                    </p:set>
                                    <p:anim calcmode="lin" valueType="num">
                                      <p:cBhvr>
                                        <p:cTn id="17" dur="500" fill="hold"/>
                                        <p:tgtEl>
                                          <p:spTgt spid="101378"/>
                                        </p:tgtEl>
                                        <p:attrNameLst>
                                          <p:attrName>ppt_w</p:attrName>
                                        </p:attrNameLst>
                                      </p:cBhvr>
                                      <p:tavLst>
                                        <p:tav tm="0">
                                          <p:val>
                                            <p:fltVal val="0"/>
                                          </p:val>
                                        </p:tav>
                                        <p:tav tm="100000">
                                          <p:val>
                                            <p:strVal val="#ppt_w"/>
                                          </p:val>
                                        </p:tav>
                                      </p:tavLst>
                                    </p:anim>
                                    <p:anim calcmode="lin" valueType="num">
                                      <p:cBhvr>
                                        <p:cTn id="18" dur="500" fill="hold"/>
                                        <p:tgtEl>
                                          <p:spTgt spid="101378"/>
                                        </p:tgtEl>
                                        <p:attrNameLst>
                                          <p:attrName>ppt_h</p:attrName>
                                        </p:attrNameLst>
                                      </p:cBhvr>
                                      <p:tavLst>
                                        <p:tav tm="0">
                                          <p:val>
                                            <p:strVal val="#ppt_h"/>
                                          </p:val>
                                        </p:tav>
                                        <p:tav tm="100000">
                                          <p:val>
                                            <p:strVal val="#ppt_h"/>
                                          </p:val>
                                        </p:tav>
                                      </p:tavLst>
                                    </p:anim>
                                  </p:childTnLst>
                                </p:cTn>
                              </p:par>
                            </p:childTnLst>
                          </p:cTn>
                        </p:par>
                        <p:par>
                          <p:cTn id="19" fill="hold" nodeType="afterGroup">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101416"/>
                                        </p:tgtEl>
                                        <p:attrNameLst>
                                          <p:attrName>style.visibility</p:attrName>
                                        </p:attrNameLst>
                                      </p:cBhvr>
                                      <p:to>
                                        <p:strVal val="visible"/>
                                      </p:to>
                                    </p:set>
                                    <p:animEffect transition="in" filter="dissolve">
                                      <p:cBhvr>
                                        <p:cTn id="22" dur="500"/>
                                        <p:tgtEl>
                                          <p:spTgt spid="101416"/>
                                        </p:tgtEl>
                                      </p:cBhvr>
                                    </p:animEffect>
                                  </p:childTnLst>
                                </p:cTn>
                              </p:par>
                            </p:childTnLst>
                          </p:cTn>
                        </p:par>
                        <p:par>
                          <p:cTn id="23" fill="hold" nodeType="afterGroup">
                            <p:stCondLst>
                              <p:cond delay="1000"/>
                            </p:stCondLst>
                            <p:childTnLst>
                              <p:par>
                                <p:cTn id="24" presetID="9" presetClass="entr" presetSubtype="0" fill="hold" nodeType="afterEffect">
                                  <p:stCondLst>
                                    <p:cond delay="0"/>
                                  </p:stCondLst>
                                  <p:childTnLst>
                                    <p:set>
                                      <p:cBhvr>
                                        <p:cTn id="25" dur="1" fill="hold">
                                          <p:stCondLst>
                                            <p:cond delay="0"/>
                                          </p:stCondLst>
                                        </p:cTn>
                                        <p:tgtEl>
                                          <p:spTgt spid="101413"/>
                                        </p:tgtEl>
                                        <p:attrNameLst>
                                          <p:attrName>style.visibility</p:attrName>
                                        </p:attrNameLst>
                                      </p:cBhvr>
                                      <p:to>
                                        <p:strVal val="visible"/>
                                      </p:to>
                                    </p:set>
                                    <p:animEffect transition="in" filter="dissolve">
                                      <p:cBhvr>
                                        <p:cTn id="26" dur="500"/>
                                        <p:tgtEl>
                                          <p:spTgt spid="10141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12" fill="hold" grpId="0" nodeType="clickEffect">
                                  <p:stCondLst>
                                    <p:cond delay="0"/>
                                  </p:stCondLst>
                                  <p:childTnLst>
                                    <p:set>
                                      <p:cBhvr>
                                        <p:cTn id="30" dur="1" fill="hold">
                                          <p:stCondLst>
                                            <p:cond delay="0"/>
                                          </p:stCondLst>
                                        </p:cTn>
                                        <p:tgtEl>
                                          <p:spTgt spid="101380"/>
                                        </p:tgtEl>
                                        <p:attrNameLst>
                                          <p:attrName>style.visibility</p:attrName>
                                        </p:attrNameLst>
                                      </p:cBhvr>
                                      <p:to>
                                        <p:strVal val="visible"/>
                                      </p:to>
                                    </p:set>
                                    <p:animEffect transition="in" filter="strips(downLeft)">
                                      <p:cBhvr>
                                        <p:cTn id="31" dur="500"/>
                                        <p:tgtEl>
                                          <p:spTgt spid="101380"/>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101388"/>
                                        </p:tgtEl>
                                        <p:attrNameLst>
                                          <p:attrName>style.visibility</p:attrName>
                                        </p:attrNameLst>
                                      </p:cBhvr>
                                      <p:to>
                                        <p:strVal val="visible"/>
                                      </p:to>
                                    </p:set>
                                    <p:anim calcmode="lin" valueType="num">
                                      <p:cBhvr>
                                        <p:cTn id="36" dur="500" fill="hold"/>
                                        <p:tgtEl>
                                          <p:spTgt spid="101388"/>
                                        </p:tgtEl>
                                        <p:attrNameLst>
                                          <p:attrName>ppt_w</p:attrName>
                                        </p:attrNameLst>
                                      </p:cBhvr>
                                      <p:tavLst>
                                        <p:tav tm="0">
                                          <p:val>
                                            <p:fltVal val="0"/>
                                          </p:val>
                                        </p:tav>
                                        <p:tav tm="100000">
                                          <p:val>
                                            <p:strVal val="#ppt_w"/>
                                          </p:val>
                                        </p:tav>
                                      </p:tavLst>
                                    </p:anim>
                                    <p:anim calcmode="lin" valueType="num">
                                      <p:cBhvr>
                                        <p:cTn id="37" dur="500" fill="hold"/>
                                        <p:tgtEl>
                                          <p:spTgt spid="101388"/>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01381"/>
                                        </p:tgtEl>
                                        <p:attrNameLst>
                                          <p:attrName>style.visibility</p:attrName>
                                        </p:attrNameLst>
                                      </p:cBhvr>
                                      <p:to>
                                        <p:strVal val="visible"/>
                                      </p:to>
                                    </p:set>
                                    <p:anim calcmode="lin" valueType="num">
                                      <p:cBhvr additive="base">
                                        <p:cTn id="42" dur="500" fill="hold"/>
                                        <p:tgtEl>
                                          <p:spTgt spid="101381"/>
                                        </p:tgtEl>
                                        <p:attrNameLst>
                                          <p:attrName>ppt_x</p:attrName>
                                        </p:attrNameLst>
                                      </p:cBhvr>
                                      <p:tavLst>
                                        <p:tav tm="0">
                                          <p:val>
                                            <p:strVal val="0-#ppt_w/2"/>
                                          </p:val>
                                        </p:tav>
                                        <p:tav tm="100000">
                                          <p:val>
                                            <p:strVal val="#ppt_x"/>
                                          </p:val>
                                        </p:tav>
                                      </p:tavLst>
                                    </p:anim>
                                    <p:anim calcmode="lin" valueType="num">
                                      <p:cBhvr additive="base">
                                        <p:cTn id="43" dur="500" fill="hold"/>
                                        <p:tgtEl>
                                          <p:spTgt spid="101381"/>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500"/>
                            </p:stCondLst>
                            <p:childTnLst>
                              <p:par>
                                <p:cTn id="45" presetID="9" presetClass="entr" presetSubtype="0" fill="hold" nodeType="afterEffect">
                                  <p:stCondLst>
                                    <p:cond delay="0"/>
                                  </p:stCondLst>
                                  <p:childTnLst>
                                    <p:set>
                                      <p:cBhvr>
                                        <p:cTn id="46" dur="1" fill="hold">
                                          <p:stCondLst>
                                            <p:cond delay="0"/>
                                          </p:stCondLst>
                                        </p:cTn>
                                        <p:tgtEl>
                                          <p:spTgt spid="101383"/>
                                        </p:tgtEl>
                                        <p:attrNameLst>
                                          <p:attrName>style.visibility</p:attrName>
                                        </p:attrNameLst>
                                      </p:cBhvr>
                                      <p:to>
                                        <p:strVal val="visible"/>
                                      </p:to>
                                    </p:set>
                                    <p:animEffect transition="in" filter="dissolve">
                                      <p:cBhvr>
                                        <p:cTn id="47" dur="500"/>
                                        <p:tgtEl>
                                          <p:spTgt spid="101383"/>
                                        </p:tgtEl>
                                      </p:cBhvr>
                                    </p:animEffect>
                                  </p:childTnLst>
                                </p:cTn>
                              </p:par>
                            </p:childTnLst>
                          </p:cTn>
                        </p:par>
                        <p:par>
                          <p:cTn id="48" fill="hold" nodeType="afterGroup">
                            <p:stCondLst>
                              <p:cond delay="1000"/>
                            </p:stCondLst>
                            <p:childTnLst>
                              <p:par>
                                <p:cTn id="49" presetID="9" presetClass="entr" presetSubtype="0" fill="hold" grpId="0" nodeType="afterEffect">
                                  <p:stCondLst>
                                    <p:cond delay="0"/>
                                  </p:stCondLst>
                                  <p:childTnLst>
                                    <p:set>
                                      <p:cBhvr>
                                        <p:cTn id="50" dur="1" fill="hold">
                                          <p:stCondLst>
                                            <p:cond delay="0"/>
                                          </p:stCondLst>
                                        </p:cTn>
                                        <p:tgtEl>
                                          <p:spTgt spid="101452"/>
                                        </p:tgtEl>
                                        <p:attrNameLst>
                                          <p:attrName>style.visibility</p:attrName>
                                        </p:attrNameLst>
                                      </p:cBhvr>
                                      <p:to>
                                        <p:strVal val="visible"/>
                                      </p:to>
                                    </p:set>
                                    <p:animEffect transition="in" filter="dissolve">
                                      <p:cBhvr>
                                        <p:cTn id="51" dur="500"/>
                                        <p:tgtEl>
                                          <p:spTgt spid="10145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01462"/>
                                        </p:tgtEl>
                                        <p:attrNameLst>
                                          <p:attrName>style.visibility</p:attrName>
                                        </p:attrNameLst>
                                      </p:cBhvr>
                                      <p:to>
                                        <p:strVal val="visible"/>
                                      </p:to>
                                    </p:set>
                                    <p:animEffect transition="in" filter="dissolve">
                                      <p:cBhvr>
                                        <p:cTn id="56" dur="500"/>
                                        <p:tgtEl>
                                          <p:spTgt spid="101462"/>
                                        </p:tgtEl>
                                      </p:cBhvr>
                                    </p:animEffect>
                                  </p:childTnLst>
                                  <p:subTnLst>
                                    <p:audio>
                                      <p:cMediaNode>
                                        <p:cTn display="0" masterRel="sameClick">
                                          <p:stCondLst>
                                            <p:cond evt="begin" delay="0">
                                              <p:tn val="54"/>
                                            </p:cond>
                                          </p:stCondLst>
                                          <p:endCondLst>
                                            <p:cond evt="onStopAudio" delay="0">
                                              <p:tgtEl>
                                                <p:sldTgt/>
                                              </p:tgtEl>
                                            </p:cond>
                                          </p:endCondLst>
                                        </p:cTn>
                                        <p:tgtEl>
                                          <p:sndTgt r:embed="rId2" name="whoosh.wav"/>
                                        </p:tgtEl>
                                      </p:cMediaNode>
                                    </p:audio>
                                  </p:subTnLst>
                                </p:cTn>
                              </p:par>
                            </p:childTnLst>
                          </p:cTn>
                        </p:par>
                      </p:childTnLst>
                    </p:cTn>
                  </p:par>
                  <p:par>
                    <p:cTn id="57" fill="hold" nodeType="clickPar">
                      <p:stCondLst>
                        <p:cond delay="indefinite"/>
                      </p:stCondLst>
                      <p:childTnLst>
                        <p:par>
                          <p:cTn id="58" fill="hold" nodeType="withGroup">
                            <p:stCondLst>
                              <p:cond delay="0"/>
                            </p:stCondLst>
                            <p:childTnLst>
                              <p:par>
                                <p:cTn id="59" presetID="23" presetClass="entr" presetSubtype="16" fill="hold" grpId="0" nodeType="clickEffect">
                                  <p:stCondLst>
                                    <p:cond delay="0"/>
                                  </p:stCondLst>
                                  <p:childTnLst>
                                    <p:set>
                                      <p:cBhvr>
                                        <p:cTn id="60" dur="1" fill="hold">
                                          <p:stCondLst>
                                            <p:cond delay="0"/>
                                          </p:stCondLst>
                                        </p:cTn>
                                        <p:tgtEl>
                                          <p:spTgt spid="101389"/>
                                        </p:tgtEl>
                                        <p:attrNameLst>
                                          <p:attrName>style.visibility</p:attrName>
                                        </p:attrNameLst>
                                      </p:cBhvr>
                                      <p:to>
                                        <p:strVal val="visible"/>
                                      </p:to>
                                    </p:set>
                                    <p:anim calcmode="lin" valueType="num">
                                      <p:cBhvr>
                                        <p:cTn id="61" dur="500" fill="hold"/>
                                        <p:tgtEl>
                                          <p:spTgt spid="101389"/>
                                        </p:tgtEl>
                                        <p:attrNameLst>
                                          <p:attrName>ppt_w</p:attrName>
                                        </p:attrNameLst>
                                      </p:cBhvr>
                                      <p:tavLst>
                                        <p:tav tm="0">
                                          <p:val>
                                            <p:fltVal val="0"/>
                                          </p:val>
                                        </p:tav>
                                        <p:tav tm="100000">
                                          <p:val>
                                            <p:strVal val="#ppt_w"/>
                                          </p:val>
                                        </p:tav>
                                      </p:tavLst>
                                    </p:anim>
                                    <p:anim calcmode="lin" valueType="num">
                                      <p:cBhvr>
                                        <p:cTn id="62" dur="500" fill="hold"/>
                                        <p:tgtEl>
                                          <p:spTgt spid="101389"/>
                                        </p:tgtEl>
                                        <p:attrNameLst>
                                          <p:attrName>ppt_h</p:attrName>
                                        </p:attrNameLst>
                                      </p:cBhvr>
                                      <p:tavLst>
                                        <p:tav tm="0">
                                          <p:val>
                                            <p:fltVal val="0"/>
                                          </p:val>
                                        </p:tav>
                                        <p:tav tm="100000">
                                          <p:val>
                                            <p:strVal val="#ppt_h"/>
                                          </p:val>
                                        </p:tav>
                                      </p:tavLst>
                                    </p:anim>
                                  </p:childTnLst>
                                </p:cTn>
                              </p:par>
                            </p:childTnLst>
                          </p:cTn>
                        </p:par>
                        <p:par>
                          <p:cTn id="63" fill="hold" nodeType="afterGroup">
                            <p:stCondLst>
                              <p:cond delay="500"/>
                            </p:stCondLst>
                            <p:childTnLst>
                              <p:par>
                                <p:cTn id="64" presetID="9" presetClass="entr" presetSubtype="0" fill="hold" grpId="0" nodeType="afterEffect">
                                  <p:stCondLst>
                                    <p:cond delay="0"/>
                                  </p:stCondLst>
                                  <p:childTnLst>
                                    <p:set>
                                      <p:cBhvr>
                                        <p:cTn id="65" dur="1" fill="hold">
                                          <p:stCondLst>
                                            <p:cond delay="0"/>
                                          </p:stCondLst>
                                        </p:cTn>
                                        <p:tgtEl>
                                          <p:spTgt spid="101454"/>
                                        </p:tgtEl>
                                        <p:attrNameLst>
                                          <p:attrName>style.visibility</p:attrName>
                                        </p:attrNameLst>
                                      </p:cBhvr>
                                      <p:to>
                                        <p:strVal val="visible"/>
                                      </p:to>
                                    </p:set>
                                    <p:animEffect transition="in" filter="dissolve">
                                      <p:cBhvr>
                                        <p:cTn id="66" dur="500"/>
                                        <p:tgtEl>
                                          <p:spTgt spid="101454"/>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8" presetClass="entr" presetSubtype="12" fill="hold" grpId="0" nodeType="clickEffect">
                                  <p:stCondLst>
                                    <p:cond delay="0"/>
                                  </p:stCondLst>
                                  <p:childTnLst>
                                    <p:set>
                                      <p:cBhvr>
                                        <p:cTn id="70" dur="1" fill="hold">
                                          <p:stCondLst>
                                            <p:cond delay="0"/>
                                          </p:stCondLst>
                                        </p:cTn>
                                        <p:tgtEl>
                                          <p:spTgt spid="101409"/>
                                        </p:tgtEl>
                                        <p:attrNameLst>
                                          <p:attrName>style.visibility</p:attrName>
                                        </p:attrNameLst>
                                      </p:cBhvr>
                                      <p:to>
                                        <p:strVal val="visible"/>
                                      </p:to>
                                    </p:set>
                                    <p:animEffect transition="in" filter="strips(downLeft)">
                                      <p:cBhvr>
                                        <p:cTn id="71" dur="500"/>
                                        <p:tgtEl>
                                          <p:spTgt spid="101409"/>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8" presetClass="entr" presetSubtype="12" fill="hold" grpId="0" nodeType="clickEffect">
                                  <p:stCondLst>
                                    <p:cond delay="0"/>
                                  </p:stCondLst>
                                  <p:childTnLst>
                                    <p:set>
                                      <p:cBhvr>
                                        <p:cTn id="75" dur="1" fill="hold">
                                          <p:stCondLst>
                                            <p:cond delay="0"/>
                                          </p:stCondLst>
                                        </p:cTn>
                                        <p:tgtEl>
                                          <p:spTgt spid="101410"/>
                                        </p:tgtEl>
                                        <p:attrNameLst>
                                          <p:attrName>style.visibility</p:attrName>
                                        </p:attrNameLst>
                                      </p:cBhvr>
                                      <p:to>
                                        <p:strVal val="visible"/>
                                      </p:to>
                                    </p:set>
                                    <p:animEffect transition="in" filter="strips(downLeft)">
                                      <p:cBhvr>
                                        <p:cTn id="76" dur="500"/>
                                        <p:tgtEl>
                                          <p:spTgt spid="101410"/>
                                        </p:tgtEl>
                                      </p:cBhvr>
                                    </p:animEffect>
                                  </p:childTnLst>
                                </p:cTn>
                              </p:par>
                            </p:childTnLst>
                          </p:cTn>
                        </p:par>
                        <p:par>
                          <p:cTn id="77" fill="hold" nodeType="afterGroup">
                            <p:stCondLst>
                              <p:cond delay="500"/>
                            </p:stCondLst>
                            <p:childTnLst>
                              <p:par>
                                <p:cTn id="78" presetID="18" presetClass="entr" presetSubtype="6" fill="hold" grpId="0" nodeType="afterEffect">
                                  <p:stCondLst>
                                    <p:cond delay="0"/>
                                  </p:stCondLst>
                                  <p:childTnLst>
                                    <p:set>
                                      <p:cBhvr>
                                        <p:cTn id="79" dur="1" fill="hold">
                                          <p:stCondLst>
                                            <p:cond delay="0"/>
                                          </p:stCondLst>
                                        </p:cTn>
                                        <p:tgtEl>
                                          <p:spTgt spid="101412"/>
                                        </p:tgtEl>
                                        <p:attrNameLst>
                                          <p:attrName>style.visibility</p:attrName>
                                        </p:attrNameLst>
                                      </p:cBhvr>
                                      <p:to>
                                        <p:strVal val="visible"/>
                                      </p:to>
                                    </p:set>
                                    <p:animEffect transition="in" filter="strips(downRight)">
                                      <p:cBhvr>
                                        <p:cTn id="80" dur="500"/>
                                        <p:tgtEl>
                                          <p:spTgt spid="101412"/>
                                        </p:tgtEl>
                                      </p:cBhvr>
                                    </p:animEffect>
                                  </p:childTnLst>
                                </p:cTn>
                              </p:par>
                            </p:childTnLst>
                          </p:cTn>
                        </p:par>
                        <p:par>
                          <p:cTn id="81" fill="hold" nodeType="afterGroup">
                            <p:stCondLst>
                              <p:cond delay="1000"/>
                            </p:stCondLst>
                            <p:childTnLst>
                              <p:par>
                                <p:cTn id="82" presetID="18" presetClass="entr" presetSubtype="6" fill="hold" grpId="0" nodeType="afterEffect">
                                  <p:stCondLst>
                                    <p:cond delay="0"/>
                                  </p:stCondLst>
                                  <p:childTnLst>
                                    <p:set>
                                      <p:cBhvr>
                                        <p:cTn id="83" dur="1" fill="hold">
                                          <p:stCondLst>
                                            <p:cond delay="0"/>
                                          </p:stCondLst>
                                        </p:cTn>
                                        <p:tgtEl>
                                          <p:spTgt spid="101411"/>
                                        </p:tgtEl>
                                        <p:attrNameLst>
                                          <p:attrName>style.visibility</p:attrName>
                                        </p:attrNameLst>
                                      </p:cBhvr>
                                      <p:to>
                                        <p:strVal val="visible"/>
                                      </p:to>
                                    </p:set>
                                    <p:animEffect transition="in" filter="strips(downRight)">
                                      <p:cBhvr>
                                        <p:cTn id="84" dur="500"/>
                                        <p:tgtEl>
                                          <p:spTgt spid="101411"/>
                                        </p:tgtEl>
                                      </p:cBhvr>
                                    </p:animEffect>
                                  </p:childTnLst>
                                </p:cTn>
                              </p:par>
                            </p:childTnLst>
                          </p:cTn>
                        </p:par>
                        <p:par>
                          <p:cTn id="85" fill="hold" nodeType="afterGroup">
                            <p:stCondLst>
                              <p:cond delay="1500"/>
                            </p:stCondLst>
                            <p:childTnLst>
                              <p:par>
                                <p:cTn id="86" presetID="18" presetClass="entr" presetSubtype="3" fill="hold" grpId="0" nodeType="afterEffect">
                                  <p:stCondLst>
                                    <p:cond delay="0"/>
                                  </p:stCondLst>
                                  <p:childTnLst>
                                    <p:set>
                                      <p:cBhvr>
                                        <p:cTn id="87" dur="1" fill="hold">
                                          <p:stCondLst>
                                            <p:cond delay="0"/>
                                          </p:stCondLst>
                                        </p:cTn>
                                        <p:tgtEl>
                                          <p:spTgt spid="101391"/>
                                        </p:tgtEl>
                                        <p:attrNameLst>
                                          <p:attrName>style.visibility</p:attrName>
                                        </p:attrNameLst>
                                      </p:cBhvr>
                                      <p:to>
                                        <p:strVal val="visible"/>
                                      </p:to>
                                    </p:set>
                                    <p:animEffect transition="in" filter="strips(upRight)">
                                      <p:cBhvr>
                                        <p:cTn id="88" dur="500"/>
                                        <p:tgtEl>
                                          <p:spTgt spid="101391"/>
                                        </p:tgtEl>
                                      </p:cBhvr>
                                    </p:animEffect>
                                  </p:childTnLst>
                                </p:cTn>
                              </p:par>
                            </p:childTnLst>
                          </p:cTn>
                        </p:par>
                        <p:par>
                          <p:cTn id="89" fill="hold" nodeType="afterGroup">
                            <p:stCondLst>
                              <p:cond delay="2000"/>
                            </p:stCondLst>
                            <p:childTnLst>
                              <p:par>
                                <p:cTn id="90" presetID="18" presetClass="entr" presetSubtype="3" fill="hold" grpId="0" nodeType="afterEffect">
                                  <p:stCondLst>
                                    <p:cond delay="0"/>
                                  </p:stCondLst>
                                  <p:childTnLst>
                                    <p:set>
                                      <p:cBhvr>
                                        <p:cTn id="91" dur="1" fill="hold">
                                          <p:stCondLst>
                                            <p:cond delay="0"/>
                                          </p:stCondLst>
                                        </p:cTn>
                                        <p:tgtEl>
                                          <p:spTgt spid="101386"/>
                                        </p:tgtEl>
                                        <p:attrNameLst>
                                          <p:attrName>style.visibility</p:attrName>
                                        </p:attrNameLst>
                                      </p:cBhvr>
                                      <p:to>
                                        <p:strVal val="visible"/>
                                      </p:to>
                                    </p:set>
                                    <p:animEffect transition="in" filter="strips(upRight)">
                                      <p:cBhvr>
                                        <p:cTn id="92" dur="500"/>
                                        <p:tgtEl>
                                          <p:spTgt spid="101386"/>
                                        </p:tgtEl>
                                      </p:cBhvr>
                                    </p:animEffect>
                                  </p:childTnLst>
                                </p:cTn>
                              </p:par>
                            </p:childTnLst>
                          </p:cTn>
                        </p:par>
                        <p:par>
                          <p:cTn id="93" fill="hold" nodeType="afterGroup">
                            <p:stCondLst>
                              <p:cond delay="2500"/>
                            </p:stCondLst>
                            <p:childTnLst>
                              <p:par>
                                <p:cTn id="94" presetID="18" presetClass="entr" presetSubtype="9" fill="hold" grpId="0" nodeType="afterEffect">
                                  <p:stCondLst>
                                    <p:cond delay="0"/>
                                  </p:stCondLst>
                                  <p:childTnLst>
                                    <p:set>
                                      <p:cBhvr>
                                        <p:cTn id="95" dur="1" fill="hold">
                                          <p:stCondLst>
                                            <p:cond delay="0"/>
                                          </p:stCondLst>
                                        </p:cTn>
                                        <p:tgtEl>
                                          <p:spTgt spid="101390"/>
                                        </p:tgtEl>
                                        <p:attrNameLst>
                                          <p:attrName>style.visibility</p:attrName>
                                        </p:attrNameLst>
                                      </p:cBhvr>
                                      <p:to>
                                        <p:strVal val="visible"/>
                                      </p:to>
                                    </p:set>
                                    <p:animEffect transition="in" filter="strips(upLeft)">
                                      <p:cBhvr>
                                        <p:cTn id="96" dur="500"/>
                                        <p:tgtEl>
                                          <p:spTgt spid="101390"/>
                                        </p:tgtEl>
                                      </p:cBhvr>
                                    </p:animEffect>
                                  </p:childTnLst>
                                </p:cTn>
                              </p:par>
                            </p:childTnLst>
                          </p:cTn>
                        </p:par>
                        <p:par>
                          <p:cTn id="97" fill="hold" nodeType="afterGroup">
                            <p:stCondLst>
                              <p:cond delay="3000"/>
                            </p:stCondLst>
                            <p:childTnLst>
                              <p:par>
                                <p:cTn id="98" presetID="18" presetClass="entr" presetSubtype="9" fill="hold" grpId="0" nodeType="afterEffect">
                                  <p:stCondLst>
                                    <p:cond delay="0"/>
                                  </p:stCondLst>
                                  <p:childTnLst>
                                    <p:set>
                                      <p:cBhvr>
                                        <p:cTn id="99" dur="1" fill="hold">
                                          <p:stCondLst>
                                            <p:cond delay="0"/>
                                          </p:stCondLst>
                                        </p:cTn>
                                        <p:tgtEl>
                                          <p:spTgt spid="101387"/>
                                        </p:tgtEl>
                                        <p:attrNameLst>
                                          <p:attrName>style.visibility</p:attrName>
                                        </p:attrNameLst>
                                      </p:cBhvr>
                                      <p:to>
                                        <p:strVal val="visible"/>
                                      </p:to>
                                    </p:set>
                                    <p:animEffect transition="in" filter="strips(upLeft)">
                                      <p:cBhvr>
                                        <p:cTn id="100" dur="500"/>
                                        <p:tgtEl>
                                          <p:spTgt spid="101387"/>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presetSubtype="0" fill="hold" grpId="0" nodeType="clickEffect">
                                  <p:stCondLst>
                                    <p:cond delay="0"/>
                                  </p:stCondLst>
                                  <p:childTnLst>
                                    <p:set>
                                      <p:cBhvr>
                                        <p:cTn id="104" dur="1" fill="hold">
                                          <p:stCondLst>
                                            <p:cond delay="0"/>
                                          </p:stCondLst>
                                        </p:cTn>
                                        <p:tgtEl>
                                          <p:spTgt spid="101450"/>
                                        </p:tgtEl>
                                        <p:attrNameLst>
                                          <p:attrName>style.visibility</p:attrName>
                                        </p:attrNameLst>
                                      </p:cBhvr>
                                      <p:to>
                                        <p:strVal val="visible"/>
                                      </p:to>
                                    </p:set>
                                    <p:animEffect transition="in" filter="dissolve">
                                      <p:cBhvr>
                                        <p:cTn id="105" dur="500"/>
                                        <p:tgtEl>
                                          <p:spTgt spid="101450"/>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presetSubtype="0" fill="hold" grpId="0" nodeType="clickEffect">
                                  <p:stCondLst>
                                    <p:cond delay="0"/>
                                  </p:stCondLst>
                                  <p:childTnLst>
                                    <p:set>
                                      <p:cBhvr>
                                        <p:cTn id="109" dur="1" fill="hold">
                                          <p:stCondLst>
                                            <p:cond delay="0"/>
                                          </p:stCondLst>
                                        </p:cTn>
                                        <p:tgtEl>
                                          <p:spTgt spid="101430"/>
                                        </p:tgtEl>
                                        <p:attrNameLst>
                                          <p:attrName>style.visibility</p:attrName>
                                        </p:attrNameLst>
                                      </p:cBhvr>
                                      <p:to>
                                        <p:strVal val="visible"/>
                                      </p:to>
                                    </p:set>
                                    <p:animEffect transition="in" filter="dissolve">
                                      <p:cBhvr>
                                        <p:cTn id="110" dur="500"/>
                                        <p:tgtEl>
                                          <p:spTgt spid="101430"/>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presetSubtype="0" fill="hold" grpId="0" nodeType="clickEffect">
                                  <p:stCondLst>
                                    <p:cond delay="0"/>
                                  </p:stCondLst>
                                  <p:childTnLst>
                                    <p:set>
                                      <p:cBhvr>
                                        <p:cTn id="114" dur="1" fill="hold">
                                          <p:stCondLst>
                                            <p:cond delay="0"/>
                                          </p:stCondLst>
                                        </p:cTn>
                                        <p:tgtEl>
                                          <p:spTgt spid="101438"/>
                                        </p:tgtEl>
                                        <p:attrNameLst>
                                          <p:attrName>style.visibility</p:attrName>
                                        </p:attrNameLst>
                                      </p:cBhvr>
                                      <p:to>
                                        <p:strVal val="visible"/>
                                      </p:to>
                                    </p:set>
                                    <p:animEffect transition="in" filter="dissolve">
                                      <p:cBhvr>
                                        <p:cTn id="115" dur="500"/>
                                        <p:tgtEl>
                                          <p:spTgt spid="101438"/>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8" presetClass="entr" presetSubtype="9" fill="hold" grpId="0" nodeType="clickEffect">
                                  <p:stCondLst>
                                    <p:cond delay="0"/>
                                  </p:stCondLst>
                                  <p:childTnLst>
                                    <p:set>
                                      <p:cBhvr>
                                        <p:cTn id="119" dur="1" fill="hold">
                                          <p:stCondLst>
                                            <p:cond delay="0"/>
                                          </p:stCondLst>
                                        </p:cTn>
                                        <p:tgtEl>
                                          <p:spTgt spid="101395"/>
                                        </p:tgtEl>
                                        <p:attrNameLst>
                                          <p:attrName>style.visibility</p:attrName>
                                        </p:attrNameLst>
                                      </p:cBhvr>
                                      <p:to>
                                        <p:strVal val="visible"/>
                                      </p:to>
                                    </p:set>
                                    <p:animEffect transition="in" filter="strips(upLeft)">
                                      <p:cBhvr>
                                        <p:cTn id="120" dur="500"/>
                                        <p:tgtEl>
                                          <p:spTgt spid="101395"/>
                                        </p:tgtEl>
                                      </p:cBhvr>
                                    </p:animEffect>
                                  </p:childTnLst>
                                </p:cTn>
                              </p:par>
                            </p:childTnLst>
                          </p:cTn>
                        </p:par>
                        <p:par>
                          <p:cTn id="121" fill="hold" nodeType="afterGroup">
                            <p:stCondLst>
                              <p:cond delay="500"/>
                            </p:stCondLst>
                            <p:childTnLst>
                              <p:par>
                                <p:cTn id="122" presetID="9" presetClass="entr" presetSubtype="0" fill="hold" grpId="0" nodeType="afterEffect">
                                  <p:stCondLst>
                                    <p:cond delay="0"/>
                                  </p:stCondLst>
                                  <p:childTnLst>
                                    <p:set>
                                      <p:cBhvr>
                                        <p:cTn id="123" dur="1" fill="hold">
                                          <p:stCondLst>
                                            <p:cond delay="0"/>
                                          </p:stCondLst>
                                        </p:cTn>
                                        <p:tgtEl>
                                          <p:spTgt spid="101449"/>
                                        </p:tgtEl>
                                        <p:attrNameLst>
                                          <p:attrName>style.visibility</p:attrName>
                                        </p:attrNameLst>
                                      </p:cBhvr>
                                      <p:to>
                                        <p:strVal val="visible"/>
                                      </p:to>
                                    </p:set>
                                    <p:animEffect transition="in" filter="dissolve">
                                      <p:cBhvr>
                                        <p:cTn id="124" dur="500"/>
                                        <p:tgtEl>
                                          <p:spTgt spid="101449"/>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8" presetClass="entr" presetSubtype="12" fill="hold" grpId="0" nodeType="clickEffect">
                                  <p:stCondLst>
                                    <p:cond delay="0"/>
                                  </p:stCondLst>
                                  <p:childTnLst>
                                    <p:set>
                                      <p:cBhvr>
                                        <p:cTn id="128" dur="1" fill="hold">
                                          <p:stCondLst>
                                            <p:cond delay="0"/>
                                          </p:stCondLst>
                                        </p:cTn>
                                        <p:tgtEl>
                                          <p:spTgt spid="101394"/>
                                        </p:tgtEl>
                                        <p:attrNameLst>
                                          <p:attrName>style.visibility</p:attrName>
                                        </p:attrNameLst>
                                      </p:cBhvr>
                                      <p:to>
                                        <p:strVal val="visible"/>
                                      </p:to>
                                    </p:set>
                                    <p:animEffect transition="in" filter="strips(downLeft)">
                                      <p:cBhvr>
                                        <p:cTn id="129" dur="500"/>
                                        <p:tgtEl>
                                          <p:spTgt spid="101394"/>
                                        </p:tgtEl>
                                      </p:cBhvr>
                                    </p:animEffect>
                                  </p:childTnLst>
                                </p:cTn>
                              </p:par>
                            </p:childTnLst>
                          </p:cTn>
                        </p:par>
                        <p:par>
                          <p:cTn id="130" fill="hold" nodeType="afterGroup">
                            <p:stCondLst>
                              <p:cond delay="500"/>
                            </p:stCondLst>
                            <p:childTnLst>
                              <p:par>
                                <p:cTn id="131" presetID="9" presetClass="entr" presetSubtype="0" fill="hold" grpId="0" nodeType="afterEffect">
                                  <p:stCondLst>
                                    <p:cond delay="0"/>
                                  </p:stCondLst>
                                  <p:childTnLst>
                                    <p:set>
                                      <p:cBhvr>
                                        <p:cTn id="132" dur="1" fill="hold">
                                          <p:stCondLst>
                                            <p:cond delay="0"/>
                                          </p:stCondLst>
                                        </p:cTn>
                                        <p:tgtEl>
                                          <p:spTgt spid="101429"/>
                                        </p:tgtEl>
                                        <p:attrNameLst>
                                          <p:attrName>style.visibility</p:attrName>
                                        </p:attrNameLst>
                                      </p:cBhvr>
                                      <p:to>
                                        <p:strVal val="visible"/>
                                      </p:to>
                                    </p:set>
                                    <p:animEffect transition="in" filter="dissolve">
                                      <p:cBhvr>
                                        <p:cTn id="133" dur="500"/>
                                        <p:tgtEl>
                                          <p:spTgt spid="101429"/>
                                        </p:tgtEl>
                                      </p:cBhvr>
                                    </p:animEffect>
                                  </p:childTnLst>
                                </p:cTn>
                              </p:par>
                            </p:childTnLst>
                          </p:cTn>
                        </p:par>
                        <p:par>
                          <p:cTn id="134" fill="hold" nodeType="afterGroup">
                            <p:stCondLst>
                              <p:cond delay="1000"/>
                            </p:stCondLst>
                            <p:childTnLst>
                              <p:par>
                                <p:cTn id="135" presetID="9" presetClass="entr" presetSubtype="0" fill="hold" grpId="0" nodeType="afterEffect">
                                  <p:stCondLst>
                                    <p:cond delay="0"/>
                                  </p:stCondLst>
                                  <p:childTnLst>
                                    <p:set>
                                      <p:cBhvr>
                                        <p:cTn id="136" dur="1" fill="hold">
                                          <p:stCondLst>
                                            <p:cond delay="0"/>
                                          </p:stCondLst>
                                        </p:cTn>
                                        <p:tgtEl>
                                          <p:spTgt spid="101437"/>
                                        </p:tgtEl>
                                        <p:attrNameLst>
                                          <p:attrName>style.visibility</p:attrName>
                                        </p:attrNameLst>
                                      </p:cBhvr>
                                      <p:to>
                                        <p:strVal val="visible"/>
                                      </p:to>
                                    </p:set>
                                    <p:animEffect transition="in" filter="dissolve">
                                      <p:cBhvr>
                                        <p:cTn id="137" dur="500"/>
                                        <p:tgtEl>
                                          <p:spTgt spid="101437"/>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8" presetClass="entr" presetSubtype="9" fill="hold" grpId="0" nodeType="clickEffect">
                                  <p:stCondLst>
                                    <p:cond delay="0"/>
                                  </p:stCondLst>
                                  <p:childTnLst>
                                    <p:set>
                                      <p:cBhvr>
                                        <p:cTn id="141" dur="1" fill="hold">
                                          <p:stCondLst>
                                            <p:cond delay="0"/>
                                          </p:stCondLst>
                                        </p:cTn>
                                        <p:tgtEl>
                                          <p:spTgt spid="101397"/>
                                        </p:tgtEl>
                                        <p:attrNameLst>
                                          <p:attrName>style.visibility</p:attrName>
                                        </p:attrNameLst>
                                      </p:cBhvr>
                                      <p:to>
                                        <p:strVal val="visible"/>
                                      </p:to>
                                    </p:set>
                                    <p:animEffect transition="in" filter="strips(upLeft)">
                                      <p:cBhvr>
                                        <p:cTn id="142" dur="500"/>
                                        <p:tgtEl>
                                          <p:spTgt spid="101397"/>
                                        </p:tgtEl>
                                      </p:cBhvr>
                                    </p:animEffect>
                                  </p:childTnLst>
                                </p:cTn>
                              </p:par>
                            </p:childTnLst>
                          </p:cTn>
                        </p:par>
                        <p:par>
                          <p:cTn id="143" fill="hold" nodeType="afterGroup">
                            <p:stCondLst>
                              <p:cond delay="500"/>
                            </p:stCondLst>
                            <p:childTnLst>
                              <p:par>
                                <p:cTn id="144" presetID="9" presetClass="entr" presetSubtype="0" fill="hold" grpId="0" nodeType="afterEffect">
                                  <p:stCondLst>
                                    <p:cond delay="0"/>
                                  </p:stCondLst>
                                  <p:childTnLst>
                                    <p:set>
                                      <p:cBhvr>
                                        <p:cTn id="145" dur="1" fill="hold">
                                          <p:stCondLst>
                                            <p:cond delay="0"/>
                                          </p:stCondLst>
                                        </p:cTn>
                                        <p:tgtEl>
                                          <p:spTgt spid="101448"/>
                                        </p:tgtEl>
                                        <p:attrNameLst>
                                          <p:attrName>style.visibility</p:attrName>
                                        </p:attrNameLst>
                                      </p:cBhvr>
                                      <p:to>
                                        <p:strVal val="visible"/>
                                      </p:to>
                                    </p:set>
                                    <p:animEffect transition="in" filter="dissolve">
                                      <p:cBhvr>
                                        <p:cTn id="146" dur="500"/>
                                        <p:tgtEl>
                                          <p:spTgt spid="101448"/>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8" presetClass="entr" presetSubtype="12" fill="hold" grpId="0" nodeType="clickEffect">
                                  <p:stCondLst>
                                    <p:cond delay="0"/>
                                  </p:stCondLst>
                                  <p:childTnLst>
                                    <p:set>
                                      <p:cBhvr>
                                        <p:cTn id="150" dur="1" fill="hold">
                                          <p:stCondLst>
                                            <p:cond delay="0"/>
                                          </p:stCondLst>
                                        </p:cTn>
                                        <p:tgtEl>
                                          <p:spTgt spid="101396"/>
                                        </p:tgtEl>
                                        <p:attrNameLst>
                                          <p:attrName>style.visibility</p:attrName>
                                        </p:attrNameLst>
                                      </p:cBhvr>
                                      <p:to>
                                        <p:strVal val="visible"/>
                                      </p:to>
                                    </p:set>
                                    <p:animEffect transition="in" filter="strips(downLeft)">
                                      <p:cBhvr>
                                        <p:cTn id="151" dur="500"/>
                                        <p:tgtEl>
                                          <p:spTgt spid="101396"/>
                                        </p:tgtEl>
                                      </p:cBhvr>
                                    </p:animEffect>
                                  </p:childTnLst>
                                </p:cTn>
                              </p:par>
                            </p:childTnLst>
                          </p:cTn>
                        </p:par>
                        <p:par>
                          <p:cTn id="152" fill="hold" nodeType="afterGroup">
                            <p:stCondLst>
                              <p:cond delay="500"/>
                            </p:stCondLst>
                            <p:childTnLst>
                              <p:par>
                                <p:cTn id="153" presetID="9" presetClass="entr" presetSubtype="0" fill="hold" grpId="0" nodeType="afterEffect">
                                  <p:stCondLst>
                                    <p:cond delay="0"/>
                                  </p:stCondLst>
                                  <p:childTnLst>
                                    <p:set>
                                      <p:cBhvr>
                                        <p:cTn id="154" dur="1" fill="hold">
                                          <p:stCondLst>
                                            <p:cond delay="0"/>
                                          </p:stCondLst>
                                        </p:cTn>
                                        <p:tgtEl>
                                          <p:spTgt spid="101428"/>
                                        </p:tgtEl>
                                        <p:attrNameLst>
                                          <p:attrName>style.visibility</p:attrName>
                                        </p:attrNameLst>
                                      </p:cBhvr>
                                      <p:to>
                                        <p:strVal val="visible"/>
                                      </p:to>
                                    </p:set>
                                    <p:animEffect transition="in" filter="dissolve">
                                      <p:cBhvr>
                                        <p:cTn id="155" dur="500"/>
                                        <p:tgtEl>
                                          <p:spTgt spid="101428"/>
                                        </p:tgtEl>
                                      </p:cBhvr>
                                    </p:animEffect>
                                  </p:childTnLst>
                                </p:cTn>
                              </p:par>
                            </p:childTnLst>
                          </p:cTn>
                        </p:par>
                        <p:par>
                          <p:cTn id="156" fill="hold" nodeType="afterGroup">
                            <p:stCondLst>
                              <p:cond delay="1000"/>
                            </p:stCondLst>
                            <p:childTnLst>
                              <p:par>
                                <p:cTn id="157" presetID="9" presetClass="entr" presetSubtype="0" fill="hold" grpId="0" nodeType="afterEffect">
                                  <p:stCondLst>
                                    <p:cond delay="0"/>
                                  </p:stCondLst>
                                  <p:childTnLst>
                                    <p:set>
                                      <p:cBhvr>
                                        <p:cTn id="158" dur="1" fill="hold">
                                          <p:stCondLst>
                                            <p:cond delay="0"/>
                                          </p:stCondLst>
                                        </p:cTn>
                                        <p:tgtEl>
                                          <p:spTgt spid="101436"/>
                                        </p:tgtEl>
                                        <p:attrNameLst>
                                          <p:attrName>style.visibility</p:attrName>
                                        </p:attrNameLst>
                                      </p:cBhvr>
                                      <p:to>
                                        <p:strVal val="visible"/>
                                      </p:to>
                                    </p:set>
                                    <p:animEffect transition="in" filter="dissolve">
                                      <p:cBhvr>
                                        <p:cTn id="159" dur="500"/>
                                        <p:tgtEl>
                                          <p:spTgt spid="101436"/>
                                        </p:tgtEl>
                                      </p:cBhvr>
                                    </p:animEffect>
                                  </p:childTnLst>
                                </p:cTn>
                              </p:par>
                            </p:childTnLst>
                          </p:cTn>
                        </p:par>
                        <p:par>
                          <p:cTn id="160" fill="hold" nodeType="afterGroup">
                            <p:stCondLst>
                              <p:cond delay="1500"/>
                            </p:stCondLst>
                            <p:childTnLst>
                              <p:par>
                                <p:cTn id="161" presetID="9" presetClass="entr" presetSubtype="0" fill="hold" grpId="0" nodeType="afterEffect">
                                  <p:stCondLst>
                                    <p:cond delay="0"/>
                                  </p:stCondLst>
                                  <p:childTnLst>
                                    <p:set>
                                      <p:cBhvr>
                                        <p:cTn id="162" dur="1" fill="hold">
                                          <p:stCondLst>
                                            <p:cond delay="0"/>
                                          </p:stCondLst>
                                        </p:cTn>
                                        <p:tgtEl>
                                          <p:spTgt spid="101447"/>
                                        </p:tgtEl>
                                        <p:attrNameLst>
                                          <p:attrName>style.visibility</p:attrName>
                                        </p:attrNameLst>
                                      </p:cBhvr>
                                      <p:to>
                                        <p:strVal val="visible"/>
                                      </p:to>
                                    </p:set>
                                    <p:animEffect transition="in" filter="dissolve">
                                      <p:cBhvr>
                                        <p:cTn id="163" dur="500"/>
                                        <p:tgtEl>
                                          <p:spTgt spid="101447"/>
                                        </p:tgtEl>
                                      </p:cBhvr>
                                    </p:animEffect>
                                  </p:childTnLst>
                                </p:cTn>
                              </p:par>
                            </p:childTnLst>
                          </p:cTn>
                        </p:par>
                        <p:par>
                          <p:cTn id="164" fill="hold" nodeType="afterGroup">
                            <p:stCondLst>
                              <p:cond delay="2000"/>
                            </p:stCondLst>
                            <p:childTnLst>
                              <p:par>
                                <p:cTn id="165" presetID="9" presetClass="entr" presetSubtype="0" fill="hold" grpId="0" nodeType="afterEffect">
                                  <p:stCondLst>
                                    <p:cond delay="0"/>
                                  </p:stCondLst>
                                  <p:childTnLst>
                                    <p:set>
                                      <p:cBhvr>
                                        <p:cTn id="166" dur="1" fill="hold">
                                          <p:stCondLst>
                                            <p:cond delay="0"/>
                                          </p:stCondLst>
                                        </p:cTn>
                                        <p:tgtEl>
                                          <p:spTgt spid="101427"/>
                                        </p:tgtEl>
                                        <p:attrNameLst>
                                          <p:attrName>style.visibility</p:attrName>
                                        </p:attrNameLst>
                                      </p:cBhvr>
                                      <p:to>
                                        <p:strVal val="visible"/>
                                      </p:to>
                                    </p:set>
                                    <p:animEffect transition="in" filter="dissolve">
                                      <p:cBhvr>
                                        <p:cTn id="167" dur="500"/>
                                        <p:tgtEl>
                                          <p:spTgt spid="101427"/>
                                        </p:tgtEl>
                                      </p:cBhvr>
                                    </p:animEffect>
                                  </p:childTnLst>
                                </p:cTn>
                              </p:par>
                            </p:childTnLst>
                          </p:cTn>
                        </p:par>
                        <p:par>
                          <p:cTn id="168" fill="hold" nodeType="afterGroup">
                            <p:stCondLst>
                              <p:cond delay="2500"/>
                            </p:stCondLst>
                            <p:childTnLst>
                              <p:par>
                                <p:cTn id="169" presetID="9" presetClass="entr" presetSubtype="0" fill="hold" grpId="0" nodeType="afterEffect">
                                  <p:stCondLst>
                                    <p:cond delay="0"/>
                                  </p:stCondLst>
                                  <p:childTnLst>
                                    <p:set>
                                      <p:cBhvr>
                                        <p:cTn id="170" dur="1" fill="hold">
                                          <p:stCondLst>
                                            <p:cond delay="0"/>
                                          </p:stCondLst>
                                        </p:cTn>
                                        <p:tgtEl>
                                          <p:spTgt spid="101435"/>
                                        </p:tgtEl>
                                        <p:attrNameLst>
                                          <p:attrName>style.visibility</p:attrName>
                                        </p:attrNameLst>
                                      </p:cBhvr>
                                      <p:to>
                                        <p:strVal val="visible"/>
                                      </p:to>
                                    </p:set>
                                    <p:animEffect transition="in" filter="dissolve">
                                      <p:cBhvr>
                                        <p:cTn id="171" dur="500"/>
                                        <p:tgtEl>
                                          <p:spTgt spid="101435"/>
                                        </p:tgtEl>
                                      </p:cBhvr>
                                    </p:animEffect>
                                  </p:childTnLst>
                                </p:cTn>
                              </p:par>
                            </p:childTnLst>
                          </p:cTn>
                        </p:par>
                        <p:par>
                          <p:cTn id="172" fill="hold" nodeType="afterGroup">
                            <p:stCondLst>
                              <p:cond delay="3000"/>
                            </p:stCondLst>
                            <p:childTnLst>
                              <p:par>
                                <p:cTn id="173" presetID="18" presetClass="entr" presetSubtype="9" fill="hold" grpId="0" nodeType="afterEffect">
                                  <p:stCondLst>
                                    <p:cond delay="0"/>
                                  </p:stCondLst>
                                  <p:childTnLst>
                                    <p:set>
                                      <p:cBhvr>
                                        <p:cTn id="174" dur="1" fill="hold">
                                          <p:stCondLst>
                                            <p:cond delay="0"/>
                                          </p:stCondLst>
                                        </p:cTn>
                                        <p:tgtEl>
                                          <p:spTgt spid="101399"/>
                                        </p:tgtEl>
                                        <p:attrNameLst>
                                          <p:attrName>style.visibility</p:attrName>
                                        </p:attrNameLst>
                                      </p:cBhvr>
                                      <p:to>
                                        <p:strVal val="visible"/>
                                      </p:to>
                                    </p:set>
                                    <p:animEffect transition="in" filter="strips(upLeft)">
                                      <p:cBhvr>
                                        <p:cTn id="175" dur="500"/>
                                        <p:tgtEl>
                                          <p:spTgt spid="101399"/>
                                        </p:tgtEl>
                                      </p:cBhvr>
                                    </p:animEffect>
                                  </p:childTnLst>
                                </p:cTn>
                              </p:par>
                            </p:childTnLst>
                          </p:cTn>
                        </p:par>
                        <p:par>
                          <p:cTn id="176" fill="hold" nodeType="afterGroup">
                            <p:stCondLst>
                              <p:cond delay="3500"/>
                            </p:stCondLst>
                            <p:childTnLst>
                              <p:par>
                                <p:cTn id="177" presetID="9" presetClass="entr" presetSubtype="0" fill="hold" grpId="0" nodeType="afterEffect">
                                  <p:stCondLst>
                                    <p:cond delay="0"/>
                                  </p:stCondLst>
                                  <p:childTnLst>
                                    <p:set>
                                      <p:cBhvr>
                                        <p:cTn id="178" dur="1" fill="hold">
                                          <p:stCondLst>
                                            <p:cond delay="0"/>
                                          </p:stCondLst>
                                        </p:cTn>
                                        <p:tgtEl>
                                          <p:spTgt spid="101446"/>
                                        </p:tgtEl>
                                        <p:attrNameLst>
                                          <p:attrName>style.visibility</p:attrName>
                                        </p:attrNameLst>
                                      </p:cBhvr>
                                      <p:to>
                                        <p:strVal val="visible"/>
                                      </p:to>
                                    </p:set>
                                    <p:animEffect transition="in" filter="dissolve">
                                      <p:cBhvr>
                                        <p:cTn id="179" dur="500"/>
                                        <p:tgtEl>
                                          <p:spTgt spid="101446"/>
                                        </p:tgtEl>
                                      </p:cBhvr>
                                    </p:animEffect>
                                  </p:childTnLst>
                                </p:cTn>
                              </p:par>
                            </p:childTnLst>
                          </p:cTn>
                        </p:par>
                        <p:par>
                          <p:cTn id="180" fill="hold" nodeType="afterGroup">
                            <p:stCondLst>
                              <p:cond delay="4000"/>
                            </p:stCondLst>
                            <p:childTnLst>
                              <p:par>
                                <p:cTn id="181" presetID="18" presetClass="entr" presetSubtype="6" fill="hold" grpId="0" nodeType="afterEffect">
                                  <p:stCondLst>
                                    <p:cond delay="0"/>
                                  </p:stCondLst>
                                  <p:childTnLst>
                                    <p:set>
                                      <p:cBhvr>
                                        <p:cTn id="182" dur="1" fill="hold">
                                          <p:stCondLst>
                                            <p:cond delay="0"/>
                                          </p:stCondLst>
                                        </p:cTn>
                                        <p:tgtEl>
                                          <p:spTgt spid="101398"/>
                                        </p:tgtEl>
                                        <p:attrNameLst>
                                          <p:attrName>style.visibility</p:attrName>
                                        </p:attrNameLst>
                                      </p:cBhvr>
                                      <p:to>
                                        <p:strVal val="visible"/>
                                      </p:to>
                                    </p:set>
                                    <p:animEffect transition="in" filter="strips(downRight)">
                                      <p:cBhvr>
                                        <p:cTn id="183" dur="500"/>
                                        <p:tgtEl>
                                          <p:spTgt spid="101398"/>
                                        </p:tgtEl>
                                      </p:cBhvr>
                                    </p:animEffect>
                                  </p:childTnLst>
                                </p:cTn>
                              </p:par>
                            </p:childTnLst>
                          </p:cTn>
                        </p:par>
                        <p:par>
                          <p:cTn id="184" fill="hold" nodeType="afterGroup">
                            <p:stCondLst>
                              <p:cond delay="4500"/>
                            </p:stCondLst>
                            <p:childTnLst>
                              <p:par>
                                <p:cTn id="185" presetID="9" presetClass="entr" presetSubtype="0" fill="hold" grpId="0" nodeType="afterEffect">
                                  <p:stCondLst>
                                    <p:cond delay="0"/>
                                  </p:stCondLst>
                                  <p:childTnLst>
                                    <p:set>
                                      <p:cBhvr>
                                        <p:cTn id="186" dur="1" fill="hold">
                                          <p:stCondLst>
                                            <p:cond delay="0"/>
                                          </p:stCondLst>
                                        </p:cTn>
                                        <p:tgtEl>
                                          <p:spTgt spid="101426"/>
                                        </p:tgtEl>
                                        <p:attrNameLst>
                                          <p:attrName>style.visibility</p:attrName>
                                        </p:attrNameLst>
                                      </p:cBhvr>
                                      <p:to>
                                        <p:strVal val="visible"/>
                                      </p:to>
                                    </p:set>
                                    <p:animEffect transition="in" filter="dissolve">
                                      <p:cBhvr>
                                        <p:cTn id="187" dur="500"/>
                                        <p:tgtEl>
                                          <p:spTgt spid="101426"/>
                                        </p:tgtEl>
                                      </p:cBhvr>
                                    </p:animEffect>
                                  </p:childTnLst>
                                </p:cTn>
                              </p:par>
                            </p:childTnLst>
                          </p:cTn>
                        </p:par>
                        <p:par>
                          <p:cTn id="188" fill="hold" nodeType="afterGroup">
                            <p:stCondLst>
                              <p:cond delay="5000"/>
                            </p:stCondLst>
                            <p:childTnLst>
                              <p:par>
                                <p:cTn id="189" presetID="9" presetClass="entr" presetSubtype="0" fill="hold" grpId="0" nodeType="afterEffect">
                                  <p:stCondLst>
                                    <p:cond delay="0"/>
                                  </p:stCondLst>
                                  <p:childTnLst>
                                    <p:set>
                                      <p:cBhvr>
                                        <p:cTn id="190" dur="1" fill="hold">
                                          <p:stCondLst>
                                            <p:cond delay="0"/>
                                          </p:stCondLst>
                                        </p:cTn>
                                        <p:tgtEl>
                                          <p:spTgt spid="101434"/>
                                        </p:tgtEl>
                                        <p:attrNameLst>
                                          <p:attrName>style.visibility</p:attrName>
                                        </p:attrNameLst>
                                      </p:cBhvr>
                                      <p:to>
                                        <p:strVal val="visible"/>
                                      </p:to>
                                    </p:set>
                                    <p:animEffect transition="in" filter="dissolve">
                                      <p:cBhvr>
                                        <p:cTn id="191" dur="500"/>
                                        <p:tgtEl>
                                          <p:spTgt spid="101434"/>
                                        </p:tgtEl>
                                      </p:cBhvr>
                                    </p:animEffect>
                                  </p:childTnLst>
                                </p:cTn>
                              </p:par>
                            </p:childTnLst>
                          </p:cTn>
                        </p:par>
                        <p:par>
                          <p:cTn id="192" fill="hold" nodeType="afterGroup">
                            <p:stCondLst>
                              <p:cond delay="5500"/>
                            </p:stCondLst>
                            <p:childTnLst>
                              <p:par>
                                <p:cTn id="193" presetID="18" presetClass="entr" presetSubtype="3" fill="hold" grpId="0" nodeType="afterEffect">
                                  <p:stCondLst>
                                    <p:cond delay="0"/>
                                  </p:stCondLst>
                                  <p:childTnLst>
                                    <p:set>
                                      <p:cBhvr>
                                        <p:cTn id="194" dur="1" fill="hold">
                                          <p:stCondLst>
                                            <p:cond delay="0"/>
                                          </p:stCondLst>
                                        </p:cTn>
                                        <p:tgtEl>
                                          <p:spTgt spid="101401"/>
                                        </p:tgtEl>
                                        <p:attrNameLst>
                                          <p:attrName>style.visibility</p:attrName>
                                        </p:attrNameLst>
                                      </p:cBhvr>
                                      <p:to>
                                        <p:strVal val="visible"/>
                                      </p:to>
                                    </p:set>
                                    <p:animEffect transition="in" filter="strips(upRight)">
                                      <p:cBhvr>
                                        <p:cTn id="195" dur="500"/>
                                        <p:tgtEl>
                                          <p:spTgt spid="101401"/>
                                        </p:tgtEl>
                                      </p:cBhvr>
                                    </p:animEffect>
                                  </p:childTnLst>
                                </p:cTn>
                              </p:par>
                            </p:childTnLst>
                          </p:cTn>
                        </p:par>
                        <p:par>
                          <p:cTn id="196" fill="hold" nodeType="afterGroup">
                            <p:stCondLst>
                              <p:cond delay="6000"/>
                            </p:stCondLst>
                            <p:childTnLst>
                              <p:par>
                                <p:cTn id="197" presetID="9" presetClass="entr" presetSubtype="0" fill="hold" grpId="0" nodeType="afterEffect">
                                  <p:stCondLst>
                                    <p:cond delay="0"/>
                                  </p:stCondLst>
                                  <p:childTnLst>
                                    <p:set>
                                      <p:cBhvr>
                                        <p:cTn id="198" dur="1" fill="hold">
                                          <p:stCondLst>
                                            <p:cond delay="0"/>
                                          </p:stCondLst>
                                        </p:cTn>
                                        <p:tgtEl>
                                          <p:spTgt spid="101445"/>
                                        </p:tgtEl>
                                        <p:attrNameLst>
                                          <p:attrName>style.visibility</p:attrName>
                                        </p:attrNameLst>
                                      </p:cBhvr>
                                      <p:to>
                                        <p:strVal val="visible"/>
                                      </p:to>
                                    </p:set>
                                    <p:animEffect transition="in" filter="dissolve">
                                      <p:cBhvr>
                                        <p:cTn id="199" dur="500"/>
                                        <p:tgtEl>
                                          <p:spTgt spid="101445"/>
                                        </p:tgtEl>
                                      </p:cBhvr>
                                    </p:animEffect>
                                  </p:childTnLst>
                                </p:cTn>
                              </p:par>
                            </p:childTnLst>
                          </p:cTn>
                        </p:par>
                        <p:par>
                          <p:cTn id="200" fill="hold" nodeType="afterGroup">
                            <p:stCondLst>
                              <p:cond delay="6500"/>
                            </p:stCondLst>
                            <p:childTnLst>
                              <p:par>
                                <p:cTn id="201" presetID="18" presetClass="entr" presetSubtype="3" fill="hold" grpId="0" nodeType="afterEffect">
                                  <p:stCondLst>
                                    <p:cond delay="0"/>
                                  </p:stCondLst>
                                  <p:childTnLst>
                                    <p:set>
                                      <p:cBhvr>
                                        <p:cTn id="202" dur="1" fill="hold">
                                          <p:stCondLst>
                                            <p:cond delay="0"/>
                                          </p:stCondLst>
                                        </p:cTn>
                                        <p:tgtEl>
                                          <p:spTgt spid="101400"/>
                                        </p:tgtEl>
                                        <p:attrNameLst>
                                          <p:attrName>style.visibility</p:attrName>
                                        </p:attrNameLst>
                                      </p:cBhvr>
                                      <p:to>
                                        <p:strVal val="visible"/>
                                      </p:to>
                                    </p:set>
                                    <p:animEffect transition="in" filter="strips(upRight)">
                                      <p:cBhvr>
                                        <p:cTn id="203" dur="500"/>
                                        <p:tgtEl>
                                          <p:spTgt spid="101400"/>
                                        </p:tgtEl>
                                      </p:cBhvr>
                                    </p:animEffect>
                                  </p:childTnLst>
                                </p:cTn>
                              </p:par>
                            </p:childTnLst>
                          </p:cTn>
                        </p:par>
                        <p:par>
                          <p:cTn id="204" fill="hold" nodeType="afterGroup">
                            <p:stCondLst>
                              <p:cond delay="7000"/>
                            </p:stCondLst>
                            <p:childTnLst>
                              <p:par>
                                <p:cTn id="205" presetID="9" presetClass="entr" presetSubtype="0" fill="hold" grpId="0" nodeType="afterEffect">
                                  <p:stCondLst>
                                    <p:cond delay="0"/>
                                  </p:stCondLst>
                                  <p:childTnLst>
                                    <p:set>
                                      <p:cBhvr>
                                        <p:cTn id="206" dur="1" fill="hold">
                                          <p:stCondLst>
                                            <p:cond delay="0"/>
                                          </p:stCondLst>
                                        </p:cTn>
                                        <p:tgtEl>
                                          <p:spTgt spid="101425"/>
                                        </p:tgtEl>
                                        <p:attrNameLst>
                                          <p:attrName>style.visibility</p:attrName>
                                        </p:attrNameLst>
                                      </p:cBhvr>
                                      <p:to>
                                        <p:strVal val="visible"/>
                                      </p:to>
                                    </p:set>
                                    <p:animEffect transition="in" filter="dissolve">
                                      <p:cBhvr>
                                        <p:cTn id="207" dur="500"/>
                                        <p:tgtEl>
                                          <p:spTgt spid="101425"/>
                                        </p:tgtEl>
                                      </p:cBhvr>
                                    </p:animEffect>
                                  </p:childTnLst>
                                </p:cTn>
                              </p:par>
                            </p:childTnLst>
                          </p:cTn>
                        </p:par>
                        <p:par>
                          <p:cTn id="208" fill="hold" nodeType="afterGroup">
                            <p:stCondLst>
                              <p:cond delay="7500"/>
                            </p:stCondLst>
                            <p:childTnLst>
                              <p:par>
                                <p:cTn id="209" presetID="9" presetClass="entr" presetSubtype="0" fill="hold" grpId="0" nodeType="afterEffect">
                                  <p:stCondLst>
                                    <p:cond delay="0"/>
                                  </p:stCondLst>
                                  <p:childTnLst>
                                    <p:set>
                                      <p:cBhvr>
                                        <p:cTn id="210" dur="1" fill="hold">
                                          <p:stCondLst>
                                            <p:cond delay="0"/>
                                          </p:stCondLst>
                                        </p:cTn>
                                        <p:tgtEl>
                                          <p:spTgt spid="101433"/>
                                        </p:tgtEl>
                                        <p:attrNameLst>
                                          <p:attrName>style.visibility</p:attrName>
                                        </p:attrNameLst>
                                      </p:cBhvr>
                                      <p:to>
                                        <p:strVal val="visible"/>
                                      </p:to>
                                    </p:set>
                                    <p:animEffect transition="in" filter="dissolve">
                                      <p:cBhvr>
                                        <p:cTn id="211" dur="500"/>
                                        <p:tgtEl>
                                          <p:spTgt spid="101433"/>
                                        </p:tgtEl>
                                      </p:cBhvr>
                                    </p:animEffect>
                                  </p:childTnLst>
                                </p:cTn>
                              </p:par>
                            </p:childTnLst>
                          </p:cTn>
                        </p:par>
                        <p:par>
                          <p:cTn id="212" fill="hold" nodeType="afterGroup">
                            <p:stCondLst>
                              <p:cond delay="8000"/>
                            </p:stCondLst>
                            <p:childTnLst>
                              <p:par>
                                <p:cTn id="213" presetID="9" presetClass="entr" presetSubtype="0" fill="hold" grpId="0" nodeType="afterEffect">
                                  <p:stCondLst>
                                    <p:cond delay="0"/>
                                  </p:stCondLst>
                                  <p:childTnLst>
                                    <p:set>
                                      <p:cBhvr>
                                        <p:cTn id="214" dur="1" fill="hold">
                                          <p:stCondLst>
                                            <p:cond delay="0"/>
                                          </p:stCondLst>
                                        </p:cTn>
                                        <p:tgtEl>
                                          <p:spTgt spid="101417"/>
                                        </p:tgtEl>
                                        <p:attrNameLst>
                                          <p:attrName>style.visibility</p:attrName>
                                        </p:attrNameLst>
                                      </p:cBhvr>
                                      <p:to>
                                        <p:strVal val="visible"/>
                                      </p:to>
                                    </p:set>
                                    <p:animEffect transition="in" filter="dissolve">
                                      <p:cBhvr>
                                        <p:cTn id="215" dur="500"/>
                                        <p:tgtEl>
                                          <p:spTgt spid="101417"/>
                                        </p:tgtEl>
                                      </p:cBhvr>
                                    </p:animEffect>
                                  </p:childTnLst>
                                </p:cTn>
                              </p:par>
                            </p:childTnLst>
                          </p:cTn>
                        </p:par>
                        <p:par>
                          <p:cTn id="216" fill="hold" nodeType="afterGroup">
                            <p:stCondLst>
                              <p:cond delay="8500"/>
                            </p:stCondLst>
                            <p:childTnLst>
                              <p:par>
                                <p:cTn id="217" presetID="9" presetClass="entr" presetSubtype="0" fill="hold" grpId="0" nodeType="afterEffect">
                                  <p:stCondLst>
                                    <p:cond delay="0"/>
                                  </p:stCondLst>
                                  <p:childTnLst>
                                    <p:set>
                                      <p:cBhvr>
                                        <p:cTn id="218" dur="1" fill="hold">
                                          <p:stCondLst>
                                            <p:cond delay="0"/>
                                          </p:stCondLst>
                                        </p:cTn>
                                        <p:tgtEl>
                                          <p:spTgt spid="101424"/>
                                        </p:tgtEl>
                                        <p:attrNameLst>
                                          <p:attrName>style.visibility</p:attrName>
                                        </p:attrNameLst>
                                      </p:cBhvr>
                                      <p:to>
                                        <p:strVal val="visible"/>
                                      </p:to>
                                    </p:set>
                                    <p:animEffect transition="in" filter="dissolve">
                                      <p:cBhvr>
                                        <p:cTn id="219" dur="500"/>
                                        <p:tgtEl>
                                          <p:spTgt spid="101424"/>
                                        </p:tgtEl>
                                      </p:cBhvr>
                                    </p:animEffect>
                                  </p:childTnLst>
                                </p:cTn>
                              </p:par>
                            </p:childTnLst>
                          </p:cTn>
                        </p:par>
                        <p:par>
                          <p:cTn id="220" fill="hold" nodeType="afterGroup">
                            <p:stCondLst>
                              <p:cond delay="9000"/>
                            </p:stCondLst>
                            <p:childTnLst>
                              <p:par>
                                <p:cTn id="221" presetID="9" presetClass="entr" presetSubtype="0" fill="hold" grpId="0" nodeType="afterEffect">
                                  <p:stCondLst>
                                    <p:cond delay="0"/>
                                  </p:stCondLst>
                                  <p:childTnLst>
                                    <p:set>
                                      <p:cBhvr>
                                        <p:cTn id="222" dur="1" fill="hold">
                                          <p:stCondLst>
                                            <p:cond delay="0"/>
                                          </p:stCondLst>
                                        </p:cTn>
                                        <p:tgtEl>
                                          <p:spTgt spid="101444"/>
                                        </p:tgtEl>
                                        <p:attrNameLst>
                                          <p:attrName>style.visibility</p:attrName>
                                        </p:attrNameLst>
                                      </p:cBhvr>
                                      <p:to>
                                        <p:strVal val="visible"/>
                                      </p:to>
                                    </p:set>
                                    <p:animEffect transition="in" filter="dissolve">
                                      <p:cBhvr>
                                        <p:cTn id="223" dur="500"/>
                                        <p:tgtEl>
                                          <p:spTgt spid="101444"/>
                                        </p:tgtEl>
                                      </p:cBhvr>
                                    </p:animEffect>
                                  </p:childTnLst>
                                </p:cTn>
                              </p:par>
                            </p:childTnLst>
                          </p:cTn>
                        </p:par>
                        <p:par>
                          <p:cTn id="224" fill="hold" nodeType="afterGroup">
                            <p:stCondLst>
                              <p:cond delay="9500"/>
                            </p:stCondLst>
                            <p:childTnLst>
                              <p:par>
                                <p:cTn id="225" presetID="18" presetClass="entr" presetSubtype="12" fill="hold" grpId="0" nodeType="afterEffect">
                                  <p:stCondLst>
                                    <p:cond delay="0"/>
                                  </p:stCondLst>
                                  <p:childTnLst>
                                    <p:set>
                                      <p:cBhvr>
                                        <p:cTn id="226" dur="1" fill="hold">
                                          <p:stCondLst>
                                            <p:cond delay="0"/>
                                          </p:stCondLst>
                                        </p:cTn>
                                        <p:tgtEl>
                                          <p:spTgt spid="101403"/>
                                        </p:tgtEl>
                                        <p:attrNameLst>
                                          <p:attrName>style.visibility</p:attrName>
                                        </p:attrNameLst>
                                      </p:cBhvr>
                                      <p:to>
                                        <p:strVal val="visible"/>
                                      </p:to>
                                    </p:set>
                                    <p:animEffect transition="in" filter="strips(downLeft)">
                                      <p:cBhvr>
                                        <p:cTn id="227" dur="500"/>
                                        <p:tgtEl>
                                          <p:spTgt spid="101403"/>
                                        </p:tgtEl>
                                      </p:cBhvr>
                                    </p:animEffect>
                                  </p:childTnLst>
                                </p:cTn>
                              </p:par>
                            </p:childTnLst>
                          </p:cTn>
                        </p:par>
                        <p:par>
                          <p:cTn id="228" fill="hold" nodeType="afterGroup">
                            <p:stCondLst>
                              <p:cond delay="10000"/>
                            </p:stCondLst>
                            <p:childTnLst>
                              <p:par>
                                <p:cTn id="229" presetID="9" presetClass="entr" presetSubtype="0" fill="hold" grpId="0" nodeType="afterEffect">
                                  <p:stCondLst>
                                    <p:cond delay="0"/>
                                  </p:stCondLst>
                                  <p:childTnLst>
                                    <p:set>
                                      <p:cBhvr>
                                        <p:cTn id="230" dur="1" fill="hold">
                                          <p:stCondLst>
                                            <p:cond delay="0"/>
                                          </p:stCondLst>
                                        </p:cTn>
                                        <p:tgtEl>
                                          <p:spTgt spid="101418"/>
                                        </p:tgtEl>
                                        <p:attrNameLst>
                                          <p:attrName>style.visibility</p:attrName>
                                        </p:attrNameLst>
                                      </p:cBhvr>
                                      <p:to>
                                        <p:strVal val="visible"/>
                                      </p:to>
                                    </p:set>
                                    <p:animEffect transition="in" filter="dissolve">
                                      <p:cBhvr>
                                        <p:cTn id="231" dur="500"/>
                                        <p:tgtEl>
                                          <p:spTgt spid="101418"/>
                                        </p:tgtEl>
                                      </p:cBhvr>
                                    </p:animEffect>
                                  </p:childTnLst>
                                </p:cTn>
                              </p:par>
                            </p:childTnLst>
                          </p:cTn>
                        </p:par>
                        <p:par>
                          <p:cTn id="232" fill="hold" nodeType="afterGroup">
                            <p:stCondLst>
                              <p:cond delay="10500"/>
                            </p:stCondLst>
                            <p:childTnLst>
                              <p:par>
                                <p:cTn id="233" presetID="18" presetClass="entr" presetSubtype="3" fill="hold" grpId="0" nodeType="afterEffect">
                                  <p:stCondLst>
                                    <p:cond delay="0"/>
                                  </p:stCondLst>
                                  <p:childTnLst>
                                    <p:set>
                                      <p:cBhvr>
                                        <p:cTn id="234" dur="1" fill="hold">
                                          <p:stCondLst>
                                            <p:cond delay="0"/>
                                          </p:stCondLst>
                                        </p:cTn>
                                        <p:tgtEl>
                                          <p:spTgt spid="101402"/>
                                        </p:tgtEl>
                                        <p:attrNameLst>
                                          <p:attrName>style.visibility</p:attrName>
                                        </p:attrNameLst>
                                      </p:cBhvr>
                                      <p:to>
                                        <p:strVal val="visible"/>
                                      </p:to>
                                    </p:set>
                                    <p:animEffect transition="in" filter="strips(upRight)">
                                      <p:cBhvr>
                                        <p:cTn id="235" dur="500"/>
                                        <p:tgtEl>
                                          <p:spTgt spid="101402"/>
                                        </p:tgtEl>
                                      </p:cBhvr>
                                    </p:animEffect>
                                  </p:childTnLst>
                                </p:cTn>
                              </p:par>
                            </p:childTnLst>
                          </p:cTn>
                        </p:par>
                        <p:par>
                          <p:cTn id="236" fill="hold" nodeType="afterGroup">
                            <p:stCondLst>
                              <p:cond delay="11000"/>
                            </p:stCondLst>
                            <p:childTnLst>
                              <p:par>
                                <p:cTn id="237" presetID="9" presetClass="entr" presetSubtype="0" fill="hold" grpId="0" nodeType="afterEffect">
                                  <p:stCondLst>
                                    <p:cond delay="0"/>
                                  </p:stCondLst>
                                  <p:childTnLst>
                                    <p:set>
                                      <p:cBhvr>
                                        <p:cTn id="238" dur="1" fill="hold">
                                          <p:stCondLst>
                                            <p:cond delay="0"/>
                                          </p:stCondLst>
                                        </p:cTn>
                                        <p:tgtEl>
                                          <p:spTgt spid="101423"/>
                                        </p:tgtEl>
                                        <p:attrNameLst>
                                          <p:attrName>style.visibility</p:attrName>
                                        </p:attrNameLst>
                                      </p:cBhvr>
                                      <p:to>
                                        <p:strVal val="visible"/>
                                      </p:to>
                                    </p:set>
                                    <p:animEffect transition="in" filter="dissolve">
                                      <p:cBhvr>
                                        <p:cTn id="239" dur="500"/>
                                        <p:tgtEl>
                                          <p:spTgt spid="101423"/>
                                        </p:tgtEl>
                                      </p:cBhvr>
                                    </p:animEffect>
                                  </p:childTnLst>
                                </p:cTn>
                              </p:par>
                            </p:childTnLst>
                          </p:cTn>
                        </p:par>
                        <p:par>
                          <p:cTn id="240" fill="hold" nodeType="afterGroup">
                            <p:stCondLst>
                              <p:cond delay="11500"/>
                            </p:stCondLst>
                            <p:childTnLst>
                              <p:par>
                                <p:cTn id="241" presetID="9" presetClass="entr" presetSubtype="0" fill="hold" grpId="0" nodeType="afterEffect">
                                  <p:stCondLst>
                                    <p:cond delay="0"/>
                                  </p:stCondLst>
                                  <p:childTnLst>
                                    <p:set>
                                      <p:cBhvr>
                                        <p:cTn id="242" dur="1" fill="hold">
                                          <p:stCondLst>
                                            <p:cond delay="0"/>
                                          </p:stCondLst>
                                        </p:cTn>
                                        <p:tgtEl>
                                          <p:spTgt spid="101443"/>
                                        </p:tgtEl>
                                        <p:attrNameLst>
                                          <p:attrName>style.visibility</p:attrName>
                                        </p:attrNameLst>
                                      </p:cBhvr>
                                      <p:to>
                                        <p:strVal val="visible"/>
                                      </p:to>
                                    </p:set>
                                    <p:animEffect transition="in" filter="dissolve">
                                      <p:cBhvr>
                                        <p:cTn id="243" dur="500"/>
                                        <p:tgtEl>
                                          <p:spTgt spid="101443"/>
                                        </p:tgtEl>
                                      </p:cBhvr>
                                    </p:animEffect>
                                  </p:childTnLst>
                                </p:cTn>
                              </p:par>
                            </p:childTnLst>
                          </p:cTn>
                        </p:par>
                        <p:par>
                          <p:cTn id="244" fill="hold" nodeType="afterGroup">
                            <p:stCondLst>
                              <p:cond delay="12000"/>
                            </p:stCondLst>
                            <p:childTnLst>
                              <p:par>
                                <p:cTn id="245" presetID="18" presetClass="entr" presetSubtype="12" fill="hold" grpId="0" nodeType="afterEffect">
                                  <p:stCondLst>
                                    <p:cond delay="0"/>
                                  </p:stCondLst>
                                  <p:childTnLst>
                                    <p:set>
                                      <p:cBhvr>
                                        <p:cTn id="246" dur="1" fill="hold">
                                          <p:stCondLst>
                                            <p:cond delay="0"/>
                                          </p:stCondLst>
                                        </p:cTn>
                                        <p:tgtEl>
                                          <p:spTgt spid="101405"/>
                                        </p:tgtEl>
                                        <p:attrNameLst>
                                          <p:attrName>style.visibility</p:attrName>
                                        </p:attrNameLst>
                                      </p:cBhvr>
                                      <p:to>
                                        <p:strVal val="visible"/>
                                      </p:to>
                                    </p:set>
                                    <p:animEffect transition="in" filter="strips(downLeft)">
                                      <p:cBhvr>
                                        <p:cTn id="247" dur="500"/>
                                        <p:tgtEl>
                                          <p:spTgt spid="101405"/>
                                        </p:tgtEl>
                                      </p:cBhvr>
                                    </p:animEffect>
                                  </p:childTnLst>
                                </p:cTn>
                              </p:par>
                            </p:childTnLst>
                          </p:cTn>
                        </p:par>
                        <p:par>
                          <p:cTn id="248" fill="hold" nodeType="afterGroup">
                            <p:stCondLst>
                              <p:cond delay="12500"/>
                            </p:stCondLst>
                            <p:childTnLst>
                              <p:par>
                                <p:cTn id="249" presetID="9" presetClass="entr" presetSubtype="0" fill="hold" grpId="0" nodeType="afterEffect">
                                  <p:stCondLst>
                                    <p:cond delay="0"/>
                                  </p:stCondLst>
                                  <p:childTnLst>
                                    <p:set>
                                      <p:cBhvr>
                                        <p:cTn id="250" dur="1" fill="hold">
                                          <p:stCondLst>
                                            <p:cond delay="0"/>
                                          </p:stCondLst>
                                        </p:cTn>
                                        <p:tgtEl>
                                          <p:spTgt spid="101419"/>
                                        </p:tgtEl>
                                        <p:attrNameLst>
                                          <p:attrName>style.visibility</p:attrName>
                                        </p:attrNameLst>
                                      </p:cBhvr>
                                      <p:to>
                                        <p:strVal val="visible"/>
                                      </p:to>
                                    </p:set>
                                    <p:animEffect transition="in" filter="dissolve">
                                      <p:cBhvr>
                                        <p:cTn id="251" dur="500"/>
                                        <p:tgtEl>
                                          <p:spTgt spid="101419"/>
                                        </p:tgtEl>
                                      </p:cBhvr>
                                    </p:animEffect>
                                  </p:childTnLst>
                                </p:cTn>
                              </p:par>
                            </p:childTnLst>
                          </p:cTn>
                        </p:par>
                        <p:par>
                          <p:cTn id="252" fill="hold" nodeType="afterGroup">
                            <p:stCondLst>
                              <p:cond delay="13000"/>
                            </p:stCondLst>
                            <p:childTnLst>
                              <p:par>
                                <p:cTn id="253" presetID="18" presetClass="entr" presetSubtype="6" fill="hold" grpId="0" nodeType="afterEffect">
                                  <p:stCondLst>
                                    <p:cond delay="0"/>
                                  </p:stCondLst>
                                  <p:childTnLst>
                                    <p:set>
                                      <p:cBhvr>
                                        <p:cTn id="254" dur="1" fill="hold">
                                          <p:stCondLst>
                                            <p:cond delay="0"/>
                                          </p:stCondLst>
                                        </p:cTn>
                                        <p:tgtEl>
                                          <p:spTgt spid="101404"/>
                                        </p:tgtEl>
                                        <p:attrNameLst>
                                          <p:attrName>style.visibility</p:attrName>
                                        </p:attrNameLst>
                                      </p:cBhvr>
                                      <p:to>
                                        <p:strVal val="visible"/>
                                      </p:to>
                                    </p:set>
                                    <p:animEffect transition="in" filter="strips(downRight)">
                                      <p:cBhvr>
                                        <p:cTn id="255" dur="500"/>
                                        <p:tgtEl>
                                          <p:spTgt spid="101404"/>
                                        </p:tgtEl>
                                      </p:cBhvr>
                                    </p:animEffect>
                                  </p:childTnLst>
                                </p:cTn>
                              </p:par>
                            </p:childTnLst>
                          </p:cTn>
                        </p:par>
                        <p:par>
                          <p:cTn id="256" fill="hold" nodeType="afterGroup">
                            <p:stCondLst>
                              <p:cond delay="13500"/>
                            </p:stCondLst>
                            <p:childTnLst>
                              <p:par>
                                <p:cTn id="257" presetID="9" presetClass="entr" presetSubtype="0" fill="hold" grpId="0" nodeType="afterEffect">
                                  <p:stCondLst>
                                    <p:cond delay="0"/>
                                  </p:stCondLst>
                                  <p:childTnLst>
                                    <p:set>
                                      <p:cBhvr>
                                        <p:cTn id="258" dur="1" fill="hold">
                                          <p:stCondLst>
                                            <p:cond delay="0"/>
                                          </p:stCondLst>
                                        </p:cTn>
                                        <p:tgtEl>
                                          <p:spTgt spid="101422"/>
                                        </p:tgtEl>
                                        <p:attrNameLst>
                                          <p:attrName>style.visibility</p:attrName>
                                        </p:attrNameLst>
                                      </p:cBhvr>
                                      <p:to>
                                        <p:strVal val="visible"/>
                                      </p:to>
                                    </p:set>
                                    <p:animEffect transition="in" filter="dissolve">
                                      <p:cBhvr>
                                        <p:cTn id="259" dur="500"/>
                                        <p:tgtEl>
                                          <p:spTgt spid="101422"/>
                                        </p:tgtEl>
                                      </p:cBhvr>
                                    </p:animEffect>
                                  </p:childTnLst>
                                </p:cTn>
                              </p:par>
                            </p:childTnLst>
                          </p:cTn>
                        </p:par>
                        <p:par>
                          <p:cTn id="260" fill="hold" nodeType="afterGroup">
                            <p:stCondLst>
                              <p:cond delay="14000"/>
                            </p:stCondLst>
                            <p:childTnLst>
                              <p:par>
                                <p:cTn id="261" presetID="9" presetClass="entr" presetSubtype="0" fill="hold" grpId="0" nodeType="afterEffect">
                                  <p:stCondLst>
                                    <p:cond delay="0"/>
                                  </p:stCondLst>
                                  <p:childTnLst>
                                    <p:set>
                                      <p:cBhvr>
                                        <p:cTn id="262" dur="1" fill="hold">
                                          <p:stCondLst>
                                            <p:cond delay="0"/>
                                          </p:stCondLst>
                                        </p:cTn>
                                        <p:tgtEl>
                                          <p:spTgt spid="101442"/>
                                        </p:tgtEl>
                                        <p:attrNameLst>
                                          <p:attrName>style.visibility</p:attrName>
                                        </p:attrNameLst>
                                      </p:cBhvr>
                                      <p:to>
                                        <p:strVal val="visible"/>
                                      </p:to>
                                    </p:set>
                                    <p:animEffect transition="in" filter="dissolve">
                                      <p:cBhvr>
                                        <p:cTn id="263" dur="500"/>
                                        <p:tgtEl>
                                          <p:spTgt spid="101442"/>
                                        </p:tgtEl>
                                      </p:cBhvr>
                                    </p:animEffect>
                                  </p:childTnLst>
                                </p:cTn>
                              </p:par>
                            </p:childTnLst>
                          </p:cTn>
                        </p:par>
                        <p:par>
                          <p:cTn id="264" fill="hold" nodeType="afterGroup">
                            <p:stCondLst>
                              <p:cond delay="14500"/>
                            </p:stCondLst>
                            <p:childTnLst>
                              <p:par>
                                <p:cTn id="265" presetID="9" presetClass="entr" presetSubtype="0" fill="hold" grpId="0" nodeType="afterEffect">
                                  <p:stCondLst>
                                    <p:cond delay="0"/>
                                  </p:stCondLst>
                                  <p:childTnLst>
                                    <p:set>
                                      <p:cBhvr>
                                        <p:cTn id="266" dur="1" fill="hold">
                                          <p:stCondLst>
                                            <p:cond delay="0"/>
                                          </p:stCondLst>
                                        </p:cTn>
                                        <p:tgtEl>
                                          <p:spTgt spid="101420"/>
                                        </p:tgtEl>
                                        <p:attrNameLst>
                                          <p:attrName>style.visibility</p:attrName>
                                        </p:attrNameLst>
                                      </p:cBhvr>
                                      <p:to>
                                        <p:strVal val="visible"/>
                                      </p:to>
                                    </p:set>
                                    <p:animEffect transition="in" filter="dissolve">
                                      <p:cBhvr>
                                        <p:cTn id="267" dur="500"/>
                                        <p:tgtEl>
                                          <p:spTgt spid="101420"/>
                                        </p:tgtEl>
                                      </p:cBhvr>
                                    </p:animEffect>
                                  </p:childTnLst>
                                </p:cTn>
                              </p:par>
                            </p:childTnLst>
                          </p:cTn>
                        </p:par>
                        <p:par>
                          <p:cTn id="268" fill="hold" nodeType="afterGroup">
                            <p:stCondLst>
                              <p:cond delay="15000"/>
                            </p:stCondLst>
                            <p:childTnLst>
                              <p:par>
                                <p:cTn id="269" presetID="9" presetClass="entr" presetSubtype="0" fill="hold" grpId="0" nodeType="afterEffect">
                                  <p:stCondLst>
                                    <p:cond delay="0"/>
                                  </p:stCondLst>
                                  <p:childTnLst>
                                    <p:set>
                                      <p:cBhvr>
                                        <p:cTn id="270" dur="1" fill="hold">
                                          <p:stCondLst>
                                            <p:cond delay="0"/>
                                          </p:stCondLst>
                                        </p:cTn>
                                        <p:tgtEl>
                                          <p:spTgt spid="101453"/>
                                        </p:tgtEl>
                                        <p:attrNameLst>
                                          <p:attrName>style.visibility</p:attrName>
                                        </p:attrNameLst>
                                      </p:cBhvr>
                                      <p:to>
                                        <p:strVal val="visible"/>
                                      </p:to>
                                    </p:set>
                                    <p:animEffect transition="in" filter="dissolve">
                                      <p:cBhvr>
                                        <p:cTn id="271" dur="500"/>
                                        <p:tgtEl>
                                          <p:spTgt spid="101453"/>
                                        </p:tgtEl>
                                      </p:cBhvr>
                                    </p:animEffect>
                                  </p:childTnLst>
                                </p:cTn>
                              </p:par>
                            </p:childTnLst>
                          </p:cTn>
                        </p:par>
                        <p:par>
                          <p:cTn id="272" fill="hold" nodeType="afterGroup">
                            <p:stCondLst>
                              <p:cond delay="15500"/>
                            </p:stCondLst>
                            <p:childTnLst>
                              <p:par>
                                <p:cTn id="273" presetID="9" presetClass="entr" presetSubtype="0" fill="hold" grpId="0" nodeType="afterEffect">
                                  <p:stCondLst>
                                    <p:cond delay="0"/>
                                  </p:stCondLst>
                                  <p:childTnLst>
                                    <p:set>
                                      <p:cBhvr>
                                        <p:cTn id="274" dur="1" fill="hold">
                                          <p:stCondLst>
                                            <p:cond delay="0"/>
                                          </p:stCondLst>
                                        </p:cTn>
                                        <p:tgtEl>
                                          <p:spTgt spid="101441"/>
                                        </p:tgtEl>
                                        <p:attrNameLst>
                                          <p:attrName>style.visibility</p:attrName>
                                        </p:attrNameLst>
                                      </p:cBhvr>
                                      <p:to>
                                        <p:strVal val="visible"/>
                                      </p:to>
                                    </p:set>
                                    <p:animEffect transition="in" filter="dissolve">
                                      <p:cBhvr>
                                        <p:cTn id="275" dur="500"/>
                                        <p:tgtEl>
                                          <p:spTgt spid="101441"/>
                                        </p:tgtEl>
                                      </p:cBhvr>
                                    </p:animEffect>
                                  </p:childTnLst>
                                </p:cTn>
                              </p:par>
                            </p:childTnLst>
                          </p:cTn>
                        </p:par>
                        <p:par>
                          <p:cTn id="276" fill="hold" nodeType="afterGroup">
                            <p:stCondLst>
                              <p:cond delay="16000"/>
                            </p:stCondLst>
                            <p:childTnLst>
                              <p:par>
                                <p:cTn id="277" presetID="18" presetClass="entr" presetSubtype="12" fill="hold" grpId="0" nodeType="afterEffect">
                                  <p:stCondLst>
                                    <p:cond delay="0"/>
                                  </p:stCondLst>
                                  <p:childTnLst>
                                    <p:set>
                                      <p:cBhvr>
                                        <p:cTn id="278" dur="1" fill="hold">
                                          <p:stCondLst>
                                            <p:cond delay="0"/>
                                          </p:stCondLst>
                                        </p:cTn>
                                        <p:tgtEl>
                                          <p:spTgt spid="101392"/>
                                        </p:tgtEl>
                                        <p:attrNameLst>
                                          <p:attrName>style.visibility</p:attrName>
                                        </p:attrNameLst>
                                      </p:cBhvr>
                                      <p:to>
                                        <p:strVal val="visible"/>
                                      </p:to>
                                    </p:set>
                                    <p:animEffect transition="in" filter="strips(downLeft)">
                                      <p:cBhvr>
                                        <p:cTn id="279" dur="500"/>
                                        <p:tgtEl>
                                          <p:spTgt spid="101392"/>
                                        </p:tgtEl>
                                      </p:cBhvr>
                                    </p:animEffect>
                                  </p:childTnLst>
                                </p:cTn>
                              </p:par>
                            </p:childTnLst>
                          </p:cTn>
                        </p:par>
                        <p:par>
                          <p:cTn id="280" fill="hold" nodeType="afterGroup">
                            <p:stCondLst>
                              <p:cond delay="16500"/>
                            </p:stCondLst>
                            <p:childTnLst>
                              <p:par>
                                <p:cTn id="281" presetID="9" presetClass="entr" presetSubtype="0" fill="hold" grpId="0" nodeType="afterEffect">
                                  <p:stCondLst>
                                    <p:cond delay="0"/>
                                  </p:stCondLst>
                                  <p:childTnLst>
                                    <p:set>
                                      <p:cBhvr>
                                        <p:cTn id="282" dur="1" fill="hold">
                                          <p:stCondLst>
                                            <p:cond delay="0"/>
                                          </p:stCondLst>
                                        </p:cTn>
                                        <p:tgtEl>
                                          <p:spTgt spid="101421"/>
                                        </p:tgtEl>
                                        <p:attrNameLst>
                                          <p:attrName>style.visibility</p:attrName>
                                        </p:attrNameLst>
                                      </p:cBhvr>
                                      <p:to>
                                        <p:strVal val="visible"/>
                                      </p:to>
                                    </p:set>
                                    <p:animEffect transition="in" filter="dissolve">
                                      <p:cBhvr>
                                        <p:cTn id="283" dur="500"/>
                                        <p:tgtEl>
                                          <p:spTgt spid="101421"/>
                                        </p:tgtEl>
                                      </p:cBhvr>
                                    </p:animEffect>
                                  </p:childTnLst>
                                </p:cTn>
                              </p:par>
                            </p:childTnLst>
                          </p:cTn>
                        </p:par>
                        <p:par>
                          <p:cTn id="284" fill="hold" nodeType="afterGroup">
                            <p:stCondLst>
                              <p:cond delay="17000"/>
                            </p:stCondLst>
                            <p:childTnLst>
                              <p:par>
                                <p:cTn id="285" presetID="18" presetClass="entr" presetSubtype="12" fill="hold" grpId="0" nodeType="afterEffect">
                                  <p:stCondLst>
                                    <p:cond delay="0"/>
                                  </p:stCondLst>
                                  <p:childTnLst>
                                    <p:set>
                                      <p:cBhvr>
                                        <p:cTn id="286" dur="1" fill="hold">
                                          <p:stCondLst>
                                            <p:cond delay="0"/>
                                          </p:stCondLst>
                                        </p:cTn>
                                        <p:tgtEl>
                                          <p:spTgt spid="101393"/>
                                        </p:tgtEl>
                                        <p:attrNameLst>
                                          <p:attrName>style.visibility</p:attrName>
                                        </p:attrNameLst>
                                      </p:cBhvr>
                                      <p:to>
                                        <p:strVal val="visible"/>
                                      </p:to>
                                    </p:set>
                                    <p:animEffect transition="in" filter="strips(downLeft)">
                                      <p:cBhvr>
                                        <p:cTn id="287" dur="500"/>
                                        <p:tgtEl>
                                          <p:spTgt spid="101393"/>
                                        </p:tgtEl>
                                      </p:cBhvr>
                                    </p:animEffect>
                                  </p:childTnLst>
                                </p:cTn>
                              </p:par>
                            </p:childTnLst>
                          </p:cTn>
                        </p:par>
                        <p:par>
                          <p:cTn id="288" fill="hold" nodeType="afterGroup">
                            <p:stCondLst>
                              <p:cond delay="17500"/>
                            </p:stCondLst>
                            <p:childTnLst>
                              <p:par>
                                <p:cTn id="289" presetID="9" presetClass="entr" presetSubtype="0" fill="hold" grpId="0" nodeType="afterEffect">
                                  <p:stCondLst>
                                    <p:cond delay="0"/>
                                  </p:stCondLst>
                                  <p:childTnLst>
                                    <p:set>
                                      <p:cBhvr>
                                        <p:cTn id="290" dur="1" fill="hold">
                                          <p:stCondLst>
                                            <p:cond delay="0"/>
                                          </p:stCondLst>
                                        </p:cTn>
                                        <p:tgtEl>
                                          <p:spTgt spid="101432"/>
                                        </p:tgtEl>
                                        <p:attrNameLst>
                                          <p:attrName>style.visibility</p:attrName>
                                        </p:attrNameLst>
                                      </p:cBhvr>
                                      <p:to>
                                        <p:strVal val="visible"/>
                                      </p:to>
                                    </p:set>
                                    <p:animEffect transition="in" filter="dissolve">
                                      <p:cBhvr>
                                        <p:cTn id="291" dur="500"/>
                                        <p:tgtEl>
                                          <p:spTgt spid="101432"/>
                                        </p:tgtEl>
                                      </p:cBhvr>
                                    </p:animEffect>
                                  </p:childTnLst>
                                </p:cTn>
                              </p:par>
                            </p:childTnLst>
                          </p:cTn>
                        </p:par>
                        <p:par>
                          <p:cTn id="292" fill="hold" nodeType="afterGroup">
                            <p:stCondLst>
                              <p:cond delay="18000"/>
                            </p:stCondLst>
                            <p:childTnLst>
                              <p:par>
                                <p:cTn id="293" presetID="9" presetClass="entr" presetSubtype="0" fill="hold" grpId="0" nodeType="afterEffect">
                                  <p:stCondLst>
                                    <p:cond delay="0"/>
                                  </p:stCondLst>
                                  <p:childTnLst>
                                    <p:set>
                                      <p:cBhvr>
                                        <p:cTn id="294" dur="1" fill="hold">
                                          <p:stCondLst>
                                            <p:cond delay="0"/>
                                          </p:stCondLst>
                                        </p:cTn>
                                        <p:tgtEl>
                                          <p:spTgt spid="101440"/>
                                        </p:tgtEl>
                                        <p:attrNameLst>
                                          <p:attrName>style.visibility</p:attrName>
                                        </p:attrNameLst>
                                      </p:cBhvr>
                                      <p:to>
                                        <p:strVal val="visible"/>
                                      </p:to>
                                    </p:set>
                                    <p:animEffect transition="in" filter="dissolve">
                                      <p:cBhvr>
                                        <p:cTn id="295" dur="500"/>
                                        <p:tgtEl>
                                          <p:spTgt spid="101440"/>
                                        </p:tgtEl>
                                      </p:cBhvr>
                                    </p:animEffect>
                                  </p:childTnLst>
                                </p:cTn>
                              </p:par>
                            </p:childTnLst>
                          </p:cTn>
                        </p:par>
                        <p:par>
                          <p:cTn id="296" fill="hold" nodeType="afterGroup">
                            <p:stCondLst>
                              <p:cond delay="18500"/>
                            </p:stCondLst>
                            <p:childTnLst>
                              <p:par>
                                <p:cTn id="297" presetID="18" presetClass="entr" presetSubtype="12" fill="hold" grpId="0" nodeType="afterEffect">
                                  <p:stCondLst>
                                    <p:cond delay="0"/>
                                  </p:stCondLst>
                                  <p:childTnLst>
                                    <p:set>
                                      <p:cBhvr>
                                        <p:cTn id="298" dur="1" fill="hold">
                                          <p:stCondLst>
                                            <p:cond delay="0"/>
                                          </p:stCondLst>
                                        </p:cTn>
                                        <p:tgtEl>
                                          <p:spTgt spid="101406"/>
                                        </p:tgtEl>
                                        <p:attrNameLst>
                                          <p:attrName>style.visibility</p:attrName>
                                        </p:attrNameLst>
                                      </p:cBhvr>
                                      <p:to>
                                        <p:strVal val="visible"/>
                                      </p:to>
                                    </p:set>
                                    <p:animEffect transition="in" filter="strips(downLeft)">
                                      <p:cBhvr>
                                        <p:cTn id="299" dur="500"/>
                                        <p:tgtEl>
                                          <p:spTgt spid="101406"/>
                                        </p:tgtEl>
                                      </p:cBhvr>
                                    </p:animEffect>
                                  </p:childTnLst>
                                </p:cTn>
                              </p:par>
                            </p:childTnLst>
                          </p:cTn>
                        </p:par>
                        <p:par>
                          <p:cTn id="300" fill="hold" nodeType="afterGroup">
                            <p:stCondLst>
                              <p:cond delay="19000"/>
                            </p:stCondLst>
                            <p:childTnLst>
                              <p:par>
                                <p:cTn id="301" presetID="9" presetClass="entr" presetSubtype="0" fill="hold" grpId="0" nodeType="afterEffect">
                                  <p:stCondLst>
                                    <p:cond delay="0"/>
                                  </p:stCondLst>
                                  <p:childTnLst>
                                    <p:set>
                                      <p:cBhvr>
                                        <p:cTn id="302" dur="1" fill="hold">
                                          <p:stCondLst>
                                            <p:cond delay="0"/>
                                          </p:stCondLst>
                                        </p:cTn>
                                        <p:tgtEl>
                                          <p:spTgt spid="101451"/>
                                        </p:tgtEl>
                                        <p:attrNameLst>
                                          <p:attrName>style.visibility</p:attrName>
                                        </p:attrNameLst>
                                      </p:cBhvr>
                                      <p:to>
                                        <p:strVal val="visible"/>
                                      </p:to>
                                    </p:set>
                                    <p:animEffect transition="in" filter="dissolve">
                                      <p:cBhvr>
                                        <p:cTn id="303" dur="500"/>
                                        <p:tgtEl>
                                          <p:spTgt spid="101451"/>
                                        </p:tgtEl>
                                      </p:cBhvr>
                                    </p:animEffect>
                                  </p:childTnLst>
                                </p:cTn>
                              </p:par>
                            </p:childTnLst>
                          </p:cTn>
                        </p:par>
                        <p:par>
                          <p:cTn id="304" fill="hold" nodeType="afterGroup">
                            <p:stCondLst>
                              <p:cond delay="19500"/>
                            </p:stCondLst>
                            <p:childTnLst>
                              <p:par>
                                <p:cTn id="305" presetID="18" presetClass="entr" presetSubtype="12" fill="hold" grpId="0" nodeType="afterEffect">
                                  <p:stCondLst>
                                    <p:cond delay="0"/>
                                  </p:stCondLst>
                                  <p:childTnLst>
                                    <p:set>
                                      <p:cBhvr>
                                        <p:cTn id="306" dur="1" fill="hold">
                                          <p:stCondLst>
                                            <p:cond delay="0"/>
                                          </p:stCondLst>
                                        </p:cTn>
                                        <p:tgtEl>
                                          <p:spTgt spid="101407"/>
                                        </p:tgtEl>
                                        <p:attrNameLst>
                                          <p:attrName>style.visibility</p:attrName>
                                        </p:attrNameLst>
                                      </p:cBhvr>
                                      <p:to>
                                        <p:strVal val="visible"/>
                                      </p:to>
                                    </p:set>
                                    <p:animEffect transition="in" filter="strips(downLeft)">
                                      <p:cBhvr>
                                        <p:cTn id="307" dur="500"/>
                                        <p:tgtEl>
                                          <p:spTgt spid="101407"/>
                                        </p:tgtEl>
                                      </p:cBhvr>
                                    </p:animEffect>
                                  </p:childTnLst>
                                </p:cTn>
                              </p:par>
                            </p:childTnLst>
                          </p:cTn>
                        </p:par>
                        <p:par>
                          <p:cTn id="308" fill="hold" nodeType="afterGroup">
                            <p:stCondLst>
                              <p:cond delay="20000"/>
                            </p:stCondLst>
                            <p:childTnLst>
                              <p:par>
                                <p:cTn id="309" presetID="9" presetClass="entr" presetSubtype="0" fill="hold" grpId="0" nodeType="afterEffect">
                                  <p:stCondLst>
                                    <p:cond delay="0"/>
                                  </p:stCondLst>
                                  <p:childTnLst>
                                    <p:set>
                                      <p:cBhvr>
                                        <p:cTn id="310" dur="1" fill="hold">
                                          <p:stCondLst>
                                            <p:cond delay="0"/>
                                          </p:stCondLst>
                                        </p:cTn>
                                        <p:tgtEl>
                                          <p:spTgt spid="101431"/>
                                        </p:tgtEl>
                                        <p:attrNameLst>
                                          <p:attrName>style.visibility</p:attrName>
                                        </p:attrNameLst>
                                      </p:cBhvr>
                                      <p:to>
                                        <p:strVal val="visible"/>
                                      </p:to>
                                    </p:set>
                                    <p:animEffect transition="in" filter="dissolve">
                                      <p:cBhvr>
                                        <p:cTn id="311" dur="500"/>
                                        <p:tgtEl>
                                          <p:spTgt spid="101431"/>
                                        </p:tgtEl>
                                      </p:cBhvr>
                                    </p:animEffect>
                                  </p:childTnLst>
                                </p:cTn>
                              </p:par>
                            </p:childTnLst>
                          </p:cTn>
                        </p:par>
                        <p:par>
                          <p:cTn id="312" fill="hold" nodeType="afterGroup">
                            <p:stCondLst>
                              <p:cond delay="20500"/>
                            </p:stCondLst>
                            <p:childTnLst>
                              <p:par>
                                <p:cTn id="313" presetID="9" presetClass="entr" presetSubtype="0" fill="hold" grpId="0" nodeType="afterEffect">
                                  <p:stCondLst>
                                    <p:cond delay="0"/>
                                  </p:stCondLst>
                                  <p:childTnLst>
                                    <p:set>
                                      <p:cBhvr>
                                        <p:cTn id="314" dur="1" fill="hold">
                                          <p:stCondLst>
                                            <p:cond delay="0"/>
                                          </p:stCondLst>
                                        </p:cTn>
                                        <p:tgtEl>
                                          <p:spTgt spid="101439"/>
                                        </p:tgtEl>
                                        <p:attrNameLst>
                                          <p:attrName>style.visibility</p:attrName>
                                        </p:attrNameLst>
                                      </p:cBhvr>
                                      <p:to>
                                        <p:strVal val="visible"/>
                                      </p:to>
                                    </p:set>
                                    <p:animEffect transition="in" filter="dissolve">
                                      <p:cBhvr>
                                        <p:cTn id="315" dur="500"/>
                                        <p:tgtEl>
                                          <p:spTgt spid="101439"/>
                                        </p:tgtEl>
                                      </p:cBhvr>
                                    </p:animEffect>
                                  </p:childTnLst>
                                </p:cTn>
                              </p:par>
                            </p:childTnLst>
                          </p:cTn>
                        </p:par>
                      </p:childTnLst>
                    </p:cTn>
                  </p:par>
                  <p:par>
                    <p:cTn id="316" fill="hold" nodeType="clickPar">
                      <p:stCondLst>
                        <p:cond delay="indefinite"/>
                      </p:stCondLst>
                      <p:childTnLst>
                        <p:par>
                          <p:cTn id="317" fill="hold" nodeType="withGroup">
                            <p:stCondLst>
                              <p:cond delay="0"/>
                            </p:stCondLst>
                            <p:childTnLst>
                              <p:par>
                                <p:cTn id="318" presetID="18" presetClass="entr" presetSubtype="6" fill="hold" grpId="0" nodeType="clickEffect">
                                  <p:stCondLst>
                                    <p:cond delay="0"/>
                                  </p:stCondLst>
                                  <p:childTnLst>
                                    <p:set>
                                      <p:cBhvr>
                                        <p:cTn id="319" dur="1" fill="hold">
                                          <p:stCondLst>
                                            <p:cond delay="0"/>
                                          </p:stCondLst>
                                        </p:cTn>
                                        <p:tgtEl>
                                          <p:spTgt spid="101408"/>
                                        </p:tgtEl>
                                        <p:attrNameLst>
                                          <p:attrName>style.visibility</p:attrName>
                                        </p:attrNameLst>
                                      </p:cBhvr>
                                      <p:to>
                                        <p:strVal val="visible"/>
                                      </p:to>
                                    </p:set>
                                    <p:animEffect transition="in" filter="strips(downRight)">
                                      <p:cBhvr>
                                        <p:cTn id="320" dur="500"/>
                                        <p:tgtEl>
                                          <p:spTgt spid="101408"/>
                                        </p:tgtEl>
                                      </p:cBhvr>
                                    </p:animEffect>
                                  </p:childTnLst>
                                </p:cTn>
                              </p:par>
                            </p:childTnLst>
                          </p:cTn>
                        </p:par>
                      </p:childTnLst>
                    </p:cTn>
                  </p:par>
                  <p:par>
                    <p:cTn id="321" fill="hold" nodeType="clickPar">
                      <p:stCondLst>
                        <p:cond delay="indefinite"/>
                      </p:stCondLst>
                      <p:childTnLst>
                        <p:par>
                          <p:cTn id="322" fill="hold" nodeType="withGroup">
                            <p:stCondLst>
                              <p:cond delay="0"/>
                            </p:stCondLst>
                            <p:childTnLst>
                              <p:par>
                                <p:cTn id="323" presetID="17" presetClass="entr" presetSubtype="10" fill="hold" grpId="0" nodeType="clickEffect">
                                  <p:stCondLst>
                                    <p:cond delay="0"/>
                                  </p:stCondLst>
                                  <p:childTnLst>
                                    <p:set>
                                      <p:cBhvr>
                                        <p:cTn id="324" dur="1" fill="hold">
                                          <p:stCondLst>
                                            <p:cond delay="0"/>
                                          </p:stCondLst>
                                        </p:cTn>
                                        <p:tgtEl>
                                          <p:spTgt spid="101379"/>
                                        </p:tgtEl>
                                        <p:attrNameLst>
                                          <p:attrName>style.visibility</p:attrName>
                                        </p:attrNameLst>
                                      </p:cBhvr>
                                      <p:to>
                                        <p:strVal val="visible"/>
                                      </p:to>
                                    </p:set>
                                    <p:anim calcmode="lin" valueType="num">
                                      <p:cBhvr>
                                        <p:cTn id="325" dur="500" fill="hold"/>
                                        <p:tgtEl>
                                          <p:spTgt spid="101379"/>
                                        </p:tgtEl>
                                        <p:attrNameLst>
                                          <p:attrName>ppt_w</p:attrName>
                                        </p:attrNameLst>
                                      </p:cBhvr>
                                      <p:tavLst>
                                        <p:tav tm="0">
                                          <p:val>
                                            <p:fltVal val="0"/>
                                          </p:val>
                                        </p:tav>
                                        <p:tav tm="100000">
                                          <p:val>
                                            <p:strVal val="#ppt_w"/>
                                          </p:val>
                                        </p:tav>
                                      </p:tavLst>
                                    </p:anim>
                                    <p:anim calcmode="lin" valueType="num">
                                      <p:cBhvr>
                                        <p:cTn id="326" dur="500" fill="hold"/>
                                        <p:tgtEl>
                                          <p:spTgt spid="101379"/>
                                        </p:tgtEl>
                                        <p:attrNameLst>
                                          <p:attrName>ppt_h</p:attrName>
                                        </p:attrNameLst>
                                      </p:cBhvr>
                                      <p:tavLst>
                                        <p:tav tm="0">
                                          <p:val>
                                            <p:strVal val="#ppt_h"/>
                                          </p:val>
                                        </p:tav>
                                        <p:tav tm="100000">
                                          <p:val>
                                            <p:strVal val="#ppt_h"/>
                                          </p:val>
                                        </p:tav>
                                      </p:tavLst>
                                    </p:anim>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8" presetClass="entr" presetSubtype="12" fill="hold" grpId="0" nodeType="clickEffect">
                                  <p:stCondLst>
                                    <p:cond delay="0"/>
                                  </p:stCondLst>
                                  <p:childTnLst>
                                    <p:set>
                                      <p:cBhvr>
                                        <p:cTn id="330" dur="1" fill="hold">
                                          <p:stCondLst>
                                            <p:cond delay="0"/>
                                          </p:stCondLst>
                                        </p:cTn>
                                        <p:tgtEl>
                                          <p:spTgt spid="101382"/>
                                        </p:tgtEl>
                                        <p:attrNameLst>
                                          <p:attrName>style.visibility</p:attrName>
                                        </p:attrNameLst>
                                      </p:cBhvr>
                                      <p:to>
                                        <p:strVal val="visible"/>
                                      </p:to>
                                    </p:set>
                                    <p:animEffect transition="in" filter="strips(downLeft)">
                                      <p:cBhvr>
                                        <p:cTn id="331" dur="500"/>
                                        <p:tgtEl>
                                          <p:spTgt spid="101382"/>
                                        </p:tgtEl>
                                      </p:cBhvr>
                                    </p:animEffect>
                                  </p:childTnLst>
                                </p:cTn>
                              </p:par>
                            </p:childTnLst>
                          </p:cTn>
                        </p:par>
                      </p:childTnLst>
                    </p:cTn>
                  </p:par>
                  <p:par>
                    <p:cTn id="332" fill="hold" nodeType="clickPar">
                      <p:stCondLst>
                        <p:cond delay="indefinite"/>
                      </p:stCondLst>
                      <p:childTnLst>
                        <p:par>
                          <p:cTn id="333" fill="hold" nodeType="withGroup">
                            <p:stCondLst>
                              <p:cond delay="0"/>
                            </p:stCondLst>
                            <p:childTnLst>
                              <p:par>
                                <p:cTn id="334" presetID="18" presetClass="entr" presetSubtype="12" fill="hold" grpId="0" nodeType="clickEffect">
                                  <p:stCondLst>
                                    <p:cond delay="0"/>
                                  </p:stCondLst>
                                  <p:childTnLst>
                                    <p:set>
                                      <p:cBhvr>
                                        <p:cTn id="335" dur="1" fill="hold">
                                          <p:stCondLst>
                                            <p:cond delay="0"/>
                                          </p:stCondLst>
                                        </p:cTn>
                                        <p:tgtEl>
                                          <p:spTgt spid="101456"/>
                                        </p:tgtEl>
                                        <p:attrNameLst>
                                          <p:attrName>style.visibility</p:attrName>
                                        </p:attrNameLst>
                                      </p:cBhvr>
                                      <p:to>
                                        <p:strVal val="visible"/>
                                      </p:to>
                                    </p:set>
                                    <p:animEffect transition="in" filter="strips(downLeft)">
                                      <p:cBhvr>
                                        <p:cTn id="336" dur="500"/>
                                        <p:tgtEl>
                                          <p:spTgt spid="101456"/>
                                        </p:tgtEl>
                                      </p:cBhvr>
                                    </p:animEffect>
                                  </p:childTnLst>
                                  <p:subTnLst>
                                    <p:audio>
                                      <p:cMediaNode>
                                        <p:cTn display="0" masterRel="sameClick">
                                          <p:stCondLst>
                                            <p:cond evt="begin" delay="0">
                                              <p:tn val="334"/>
                                            </p:cond>
                                          </p:stCondLst>
                                          <p:endCondLst>
                                            <p:cond evt="onStopAudio" delay="0">
                                              <p:tgtEl>
                                                <p:sldTgt/>
                                              </p:tgtEl>
                                            </p:cond>
                                          </p:endCondLst>
                                        </p:cTn>
                                        <p:tgtEl>
                                          <p:sndTgt r:embed="rId2" name="whoosh.wav"/>
                                        </p:tgtEl>
                                      </p:cMediaNode>
                                    </p:audio>
                                  </p:subTnLst>
                                </p:cTn>
                              </p:par>
                            </p:childTnLst>
                          </p:cTn>
                        </p:par>
                      </p:childTnLst>
                    </p:cTn>
                  </p:par>
                  <p:par>
                    <p:cTn id="337" fill="hold" nodeType="clickPar">
                      <p:stCondLst>
                        <p:cond delay="indefinite"/>
                      </p:stCondLst>
                      <p:childTnLst>
                        <p:par>
                          <p:cTn id="338" fill="hold" nodeType="withGroup">
                            <p:stCondLst>
                              <p:cond delay="0"/>
                            </p:stCondLst>
                            <p:childTnLst>
                              <p:par>
                                <p:cTn id="339" presetID="18" presetClass="entr" presetSubtype="6" fill="hold" grpId="0" nodeType="clickEffect">
                                  <p:stCondLst>
                                    <p:cond delay="0"/>
                                  </p:stCondLst>
                                  <p:childTnLst>
                                    <p:set>
                                      <p:cBhvr>
                                        <p:cTn id="340" dur="1" fill="hold">
                                          <p:stCondLst>
                                            <p:cond delay="0"/>
                                          </p:stCondLst>
                                        </p:cTn>
                                        <p:tgtEl>
                                          <p:spTgt spid="101458"/>
                                        </p:tgtEl>
                                        <p:attrNameLst>
                                          <p:attrName>style.visibility</p:attrName>
                                        </p:attrNameLst>
                                      </p:cBhvr>
                                      <p:to>
                                        <p:strVal val="visible"/>
                                      </p:to>
                                    </p:set>
                                    <p:animEffect transition="in" filter="strips(downRight)">
                                      <p:cBhvr>
                                        <p:cTn id="341" dur="500"/>
                                        <p:tgtEl>
                                          <p:spTgt spid="101458"/>
                                        </p:tgtEl>
                                      </p:cBhvr>
                                    </p:animEffect>
                                  </p:childTnLst>
                                  <p:subTnLst>
                                    <p:audio>
                                      <p:cMediaNode>
                                        <p:cTn display="0" masterRel="sameClick">
                                          <p:stCondLst>
                                            <p:cond evt="begin" delay="0">
                                              <p:tn val="339"/>
                                            </p:cond>
                                          </p:stCondLst>
                                          <p:endCondLst>
                                            <p:cond evt="onStopAudio" delay="0">
                                              <p:tgtEl>
                                                <p:sldTgt/>
                                              </p:tgtEl>
                                            </p:cond>
                                          </p:endCondLst>
                                        </p:cTn>
                                        <p:tgtEl>
                                          <p:sndTgt r:embed="rId2" name="whoosh.wav"/>
                                        </p:tgtEl>
                                      </p:cMediaNode>
                                    </p:audio>
                                  </p:subTnLst>
                                </p:cTn>
                              </p:par>
                            </p:childTnLst>
                          </p:cTn>
                        </p:par>
                      </p:childTnLst>
                    </p:cTn>
                  </p:par>
                  <p:par>
                    <p:cTn id="342" fill="hold" nodeType="clickPar">
                      <p:stCondLst>
                        <p:cond delay="indefinite"/>
                      </p:stCondLst>
                      <p:childTnLst>
                        <p:par>
                          <p:cTn id="343" fill="hold" nodeType="withGroup">
                            <p:stCondLst>
                              <p:cond delay="0"/>
                            </p:stCondLst>
                            <p:childTnLst>
                              <p:par>
                                <p:cTn id="344" presetID="9" presetClass="entr" presetSubtype="0" fill="hold" grpId="0" nodeType="clickEffect">
                                  <p:stCondLst>
                                    <p:cond delay="0"/>
                                  </p:stCondLst>
                                  <p:childTnLst>
                                    <p:set>
                                      <p:cBhvr>
                                        <p:cTn id="345" dur="1" fill="hold">
                                          <p:stCondLst>
                                            <p:cond delay="0"/>
                                          </p:stCondLst>
                                        </p:cTn>
                                        <p:tgtEl>
                                          <p:spTgt spid="101461"/>
                                        </p:tgtEl>
                                        <p:attrNameLst>
                                          <p:attrName>style.visibility</p:attrName>
                                        </p:attrNameLst>
                                      </p:cBhvr>
                                      <p:to>
                                        <p:strVal val="visible"/>
                                      </p:to>
                                    </p:set>
                                    <p:animEffect transition="in" filter="dissolve">
                                      <p:cBhvr>
                                        <p:cTn id="346" dur="500"/>
                                        <p:tgtEl>
                                          <p:spTgt spid="101461"/>
                                        </p:tgtEl>
                                      </p:cBhvr>
                                    </p:animEffect>
                                  </p:childTnLst>
                                  <p:subTnLst>
                                    <p:audio>
                                      <p:cMediaNode>
                                        <p:cTn display="0" masterRel="sameClick">
                                          <p:stCondLst>
                                            <p:cond evt="begin" delay="0">
                                              <p:tn val="344"/>
                                            </p:cond>
                                          </p:stCondLst>
                                          <p:endCondLst>
                                            <p:cond evt="onStopAudio" delay="0">
                                              <p:tgtEl>
                                                <p:sldTgt/>
                                              </p:tgtEl>
                                            </p:cond>
                                          </p:endCondLst>
                                        </p:cTn>
                                        <p:tgtEl>
                                          <p:sndTgt r:embed="rId2" name="whoosh.wav"/>
                                        </p:tgtEl>
                                      </p:cMediaNode>
                                    </p:audio>
                                  </p:subTnLst>
                                </p:cTn>
                              </p:par>
                            </p:childTnLst>
                          </p:cTn>
                        </p:par>
                      </p:childTnLst>
                    </p:cTn>
                  </p:par>
                  <p:par>
                    <p:cTn id="347" fill="hold" nodeType="clickPar">
                      <p:stCondLst>
                        <p:cond delay="indefinite"/>
                      </p:stCondLst>
                      <p:childTnLst>
                        <p:par>
                          <p:cTn id="348" fill="hold" nodeType="withGroup">
                            <p:stCondLst>
                              <p:cond delay="0"/>
                            </p:stCondLst>
                            <p:childTnLst>
                              <p:par>
                                <p:cTn id="349" presetID="18" presetClass="entr" presetSubtype="6" fill="hold" grpId="0" nodeType="clickEffect">
                                  <p:stCondLst>
                                    <p:cond delay="0"/>
                                  </p:stCondLst>
                                  <p:childTnLst>
                                    <p:set>
                                      <p:cBhvr>
                                        <p:cTn id="350" dur="1" fill="hold">
                                          <p:stCondLst>
                                            <p:cond delay="0"/>
                                          </p:stCondLst>
                                        </p:cTn>
                                        <p:tgtEl>
                                          <p:spTgt spid="101457"/>
                                        </p:tgtEl>
                                        <p:attrNameLst>
                                          <p:attrName>style.visibility</p:attrName>
                                        </p:attrNameLst>
                                      </p:cBhvr>
                                      <p:to>
                                        <p:strVal val="visible"/>
                                      </p:to>
                                    </p:set>
                                    <p:animEffect transition="in" filter="strips(downRight)">
                                      <p:cBhvr>
                                        <p:cTn id="351" dur="500"/>
                                        <p:tgtEl>
                                          <p:spTgt spid="101457"/>
                                        </p:tgtEl>
                                      </p:cBhvr>
                                    </p:animEffect>
                                  </p:childTnLst>
                                  <p:subTnLst>
                                    <p:audio>
                                      <p:cMediaNode>
                                        <p:cTn display="0" masterRel="sameClick">
                                          <p:stCondLst>
                                            <p:cond evt="begin" delay="0">
                                              <p:tn val="349"/>
                                            </p:cond>
                                          </p:stCondLst>
                                          <p:endCondLst>
                                            <p:cond evt="onStopAudio" delay="0">
                                              <p:tgtEl>
                                                <p:sldTgt/>
                                              </p:tgtEl>
                                            </p:cond>
                                          </p:endCondLst>
                                        </p:cTn>
                                        <p:tgtEl>
                                          <p:sndTgt r:embed="rId2" name="whoosh.wav"/>
                                        </p:tgtEl>
                                      </p:cMediaNode>
                                    </p:audio>
                                  </p:subTnLst>
                                </p:cTn>
                              </p:par>
                            </p:childTnLst>
                          </p:cTn>
                        </p:par>
                      </p:childTnLst>
                    </p:cTn>
                  </p:par>
                  <p:par>
                    <p:cTn id="352" fill="hold" nodeType="clickPar">
                      <p:stCondLst>
                        <p:cond delay="indefinite"/>
                      </p:stCondLst>
                      <p:childTnLst>
                        <p:par>
                          <p:cTn id="353" fill="hold" nodeType="withGroup">
                            <p:stCondLst>
                              <p:cond delay="0"/>
                            </p:stCondLst>
                            <p:childTnLst>
                              <p:par>
                                <p:cTn id="354" presetID="18" presetClass="entr" presetSubtype="12" fill="hold" grpId="0" nodeType="clickEffect">
                                  <p:stCondLst>
                                    <p:cond delay="0"/>
                                  </p:stCondLst>
                                  <p:childTnLst>
                                    <p:set>
                                      <p:cBhvr>
                                        <p:cTn id="355" dur="1" fill="hold">
                                          <p:stCondLst>
                                            <p:cond delay="0"/>
                                          </p:stCondLst>
                                        </p:cTn>
                                        <p:tgtEl>
                                          <p:spTgt spid="101459"/>
                                        </p:tgtEl>
                                        <p:attrNameLst>
                                          <p:attrName>style.visibility</p:attrName>
                                        </p:attrNameLst>
                                      </p:cBhvr>
                                      <p:to>
                                        <p:strVal val="visible"/>
                                      </p:to>
                                    </p:set>
                                    <p:animEffect transition="in" filter="strips(downLeft)">
                                      <p:cBhvr>
                                        <p:cTn id="356" dur="500"/>
                                        <p:tgtEl>
                                          <p:spTgt spid="101459"/>
                                        </p:tgtEl>
                                      </p:cBhvr>
                                    </p:animEffect>
                                  </p:childTnLst>
                                  <p:subTnLst>
                                    <p:audio>
                                      <p:cMediaNode>
                                        <p:cTn display="0" masterRel="sameClick">
                                          <p:stCondLst>
                                            <p:cond evt="begin" delay="0">
                                              <p:tn val="354"/>
                                            </p:cond>
                                          </p:stCondLst>
                                          <p:endCondLst>
                                            <p:cond evt="onStopAudio" delay="0">
                                              <p:tgtEl>
                                                <p:sldTgt/>
                                              </p:tgtEl>
                                            </p:cond>
                                          </p:endCondLst>
                                        </p:cTn>
                                        <p:tgtEl>
                                          <p:sndTgt r:embed="rId2" name="whoosh.wav"/>
                                        </p:tgtEl>
                                      </p:cMediaNode>
                                    </p:audio>
                                  </p:subTnLst>
                                </p:cTn>
                              </p:par>
                            </p:childTnLst>
                          </p:cTn>
                        </p:par>
                      </p:childTnLst>
                    </p:cTn>
                  </p:par>
                  <p:par>
                    <p:cTn id="357" fill="hold" nodeType="clickPar">
                      <p:stCondLst>
                        <p:cond delay="indefinite"/>
                      </p:stCondLst>
                      <p:childTnLst>
                        <p:par>
                          <p:cTn id="358" fill="hold" nodeType="withGroup">
                            <p:stCondLst>
                              <p:cond delay="0"/>
                            </p:stCondLst>
                            <p:childTnLst>
                              <p:par>
                                <p:cTn id="359" presetID="9" presetClass="entr" presetSubtype="0" fill="hold" grpId="0" nodeType="clickEffect">
                                  <p:stCondLst>
                                    <p:cond delay="0"/>
                                  </p:stCondLst>
                                  <p:childTnLst>
                                    <p:set>
                                      <p:cBhvr>
                                        <p:cTn id="360" dur="1" fill="hold">
                                          <p:stCondLst>
                                            <p:cond delay="0"/>
                                          </p:stCondLst>
                                        </p:cTn>
                                        <p:tgtEl>
                                          <p:spTgt spid="101460"/>
                                        </p:tgtEl>
                                        <p:attrNameLst>
                                          <p:attrName>style.visibility</p:attrName>
                                        </p:attrNameLst>
                                      </p:cBhvr>
                                      <p:to>
                                        <p:strVal val="visible"/>
                                      </p:to>
                                    </p:set>
                                    <p:animEffect transition="in" filter="dissolve">
                                      <p:cBhvr>
                                        <p:cTn id="361" dur="500"/>
                                        <p:tgtEl>
                                          <p:spTgt spid="101460"/>
                                        </p:tgtEl>
                                      </p:cBhvr>
                                    </p:animEffect>
                                  </p:childTnLst>
                                  <p:subTnLst>
                                    <p:audio>
                                      <p:cMediaNode>
                                        <p:cTn display="0" masterRel="sameClick">
                                          <p:stCondLst>
                                            <p:cond evt="begin" delay="0">
                                              <p:tn val="359"/>
                                            </p:cond>
                                          </p:stCondLst>
                                          <p:endCondLst>
                                            <p:cond evt="onStopAudio" delay="0">
                                              <p:tgtEl>
                                                <p:sldTgt/>
                                              </p:tgtEl>
                                            </p:cond>
                                          </p:endCondLst>
                                        </p:cTn>
                                        <p:tgtEl>
                                          <p:sndTgt r:embed="rId2" name="whoosh.wav"/>
                                        </p:tgtEl>
                                      </p:cMediaNode>
                                    </p:audio>
                                  </p:subTnLst>
                                </p:cTn>
                              </p:par>
                            </p:childTnLst>
                          </p:cTn>
                        </p:par>
                      </p:childTnLst>
                    </p:cTn>
                  </p:par>
                  <p:par>
                    <p:cTn id="362" fill="hold" nodeType="clickPar">
                      <p:stCondLst>
                        <p:cond delay="indefinite"/>
                      </p:stCondLst>
                      <p:childTnLst>
                        <p:par>
                          <p:cTn id="363" fill="hold" nodeType="withGroup">
                            <p:stCondLst>
                              <p:cond delay="0"/>
                            </p:stCondLst>
                            <p:childTnLst>
                              <p:par>
                                <p:cTn id="364" presetID="9" presetClass="entr" presetSubtype="0" fill="hold" grpId="0" nodeType="clickEffect">
                                  <p:stCondLst>
                                    <p:cond delay="0"/>
                                  </p:stCondLst>
                                  <p:childTnLst>
                                    <p:set>
                                      <p:cBhvr>
                                        <p:cTn id="365" dur="1" fill="hold">
                                          <p:stCondLst>
                                            <p:cond delay="0"/>
                                          </p:stCondLst>
                                        </p:cTn>
                                        <p:tgtEl>
                                          <p:spTgt spid="101463"/>
                                        </p:tgtEl>
                                        <p:attrNameLst>
                                          <p:attrName>style.visibility</p:attrName>
                                        </p:attrNameLst>
                                      </p:cBhvr>
                                      <p:to>
                                        <p:strVal val="visible"/>
                                      </p:to>
                                    </p:set>
                                    <p:animEffect transition="in" filter="dissolve">
                                      <p:cBhvr>
                                        <p:cTn id="366" dur="500"/>
                                        <p:tgtEl>
                                          <p:spTgt spid="101463"/>
                                        </p:tgtEl>
                                      </p:cBhvr>
                                    </p:animEffect>
                                  </p:childTnLst>
                                  <p:subTnLst>
                                    <p:audio>
                                      <p:cMediaNode>
                                        <p:cTn display="0" masterRel="sameClick">
                                          <p:stCondLst>
                                            <p:cond evt="begin" delay="0">
                                              <p:tn val="364"/>
                                            </p:cond>
                                          </p:stCondLst>
                                          <p:endCondLst>
                                            <p:cond evt="onStopAudio" delay="0">
                                              <p:tgtEl>
                                                <p:sldTgt/>
                                              </p:tgtEl>
                                            </p:cond>
                                          </p:endCondLst>
                                        </p:cTn>
                                        <p:tgtEl>
                                          <p:sndTgt r:embed="rId2" name="whoosh.wav"/>
                                        </p:tgtEl>
                                      </p:cMediaNode>
                                    </p:audio>
                                  </p:subTnLst>
                                </p:cTn>
                              </p:par>
                            </p:childTnLst>
                          </p:cTn>
                        </p:par>
                      </p:childTnLst>
                    </p:cTn>
                  </p:par>
                  <p:par>
                    <p:cTn id="367" fill="hold" nodeType="clickPar">
                      <p:stCondLst>
                        <p:cond delay="indefinite"/>
                      </p:stCondLst>
                      <p:childTnLst>
                        <p:par>
                          <p:cTn id="368" fill="hold" nodeType="withGroup">
                            <p:stCondLst>
                              <p:cond delay="0"/>
                            </p:stCondLst>
                            <p:childTnLst>
                              <p:par>
                                <p:cTn id="369" presetID="9" presetClass="entr" presetSubtype="0" fill="hold" grpId="0" nodeType="clickEffect">
                                  <p:stCondLst>
                                    <p:cond delay="0"/>
                                  </p:stCondLst>
                                  <p:childTnLst>
                                    <p:set>
                                      <p:cBhvr>
                                        <p:cTn id="370" dur="1" fill="hold">
                                          <p:stCondLst>
                                            <p:cond delay="0"/>
                                          </p:stCondLst>
                                        </p:cTn>
                                        <p:tgtEl>
                                          <p:spTgt spid="101479"/>
                                        </p:tgtEl>
                                        <p:attrNameLst>
                                          <p:attrName>style.visibility</p:attrName>
                                        </p:attrNameLst>
                                      </p:cBhvr>
                                      <p:to>
                                        <p:strVal val="visible"/>
                                      </p:to>
                                    </p:set>
                                    <p:animEffect transition="in" filter="dissolve">
                                      <p:cBhvr>
                                        <p:cTn id="371" dur="500"/>
                                        <p:tgtEl>
                                          <p:spTgt spid="101479"/>
                                        </p:tgtEl>
                                      </p:cBhvr>
                                    </p:animEffect>
                                  </p:childTnLst>
                                </p:cTn>
                              </p:par>
                            </p:childTnLst>
                          </p:cTn>
                        </p:par>
                      </p:childTnLst>
                    </p:cTn>
                  </p:par>
                  <p:par>
                    <p:cTn id="372" fill="hold" nodeType="clickPar">
                      <p:stCondLst>
                        <p:cond delay="indefinite"/>
                      </p:stCondLst>
                      <p:childTnLst>
                        <p:par>
                          <p:cTn id="373" fill="hold" nodeType="withGroup">
                            <p:stCondLst>
                              <p:cond delay="0"/>
                            </p:stCondLst>
                            <p:childTnLst>
                              <p:par>
                                <p:cTn id="374" presetID="12" presetClass="entr" presetSubtype="1" fill="hold" grpId="0" nodeType="clickEffect">
                                  <p:stCondLst>
                                    <p:cond delay="0"/>
                                  </p:stCondLst>
                                  <p:childTnLst>
                                    <p:set>
                                      <p:cBhvr>
                                        <p:cTn id="375" dur="1" fill="hold">
                                          <p:stCondLst>
                                            <p:cond delay="0"/>
                                          </p:stCondLst>
                                        </p:cTn>
                                        <p:tgtEl>
                                          <p:spTgt spid="101476"/>
                                        </p:tgtEl>
                                        <p:attrNameLst>
                                          <p:attrName>style.visibility</p:attrName>
                                        </p:attrNameLst>
                                      </p:cBhvr>
                                      <p:to>
                                        <p:strVal val="visible"/>
                                      </p:to>
                                    </p:set>
                                    <p:animEffect transition="in" filter="slide(fromTop)">
                                      <p:cBhvr>
                                        <p:cTn id="376" dur="500"/>
                                        <p:tgtEl>
                                          <p:spTgt spid="101476"/>
                                        </p:tgtEl>
                                      </p:cBhvr>
                                    </p:animEffec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8" presetClass="entr" presetSubtype="12" fill="hold" grpId="0" nodeType="clickEffect">
                                  <p:stCondLst>
                                    <p:cond delay="0"/>
                                  </p:stCondLst>
                                  <p:childTnLst>
                                    <p:set>
                                      <p:cBhvr>
                                        <p:cTn id="380" dur="1" fill="hold">
                                          <p:stCondLst>
                                            <p:cond delay="0"/>
                                          </p:stCondLst>
                                        </p:cTn>
                                        <p:tgtEl>
                                          <p:spTgt spid="101465"/>
                                        </p:tgtEl>
                                        <p:attrNameLst>
                                          <p:attrName>style.visibility</p:attrName>
                                        </p:attrNameLst>
                                      </p:cBhvr>
                                      <p:to>
                                        <p:strVal val="visible"/>
                                      </p:to>
                                    </p:set>
                                    <p:animEffect transition="in" filter="strips(downLeft)">
                                      <p:cBhvr>
                                        <p:cTn id="381" dur="500"/>
                                        <p:tgtEl>
                                          <p:spTgt spid="101465"/>
                                        </p:tgtEl>
                                      </p:cBhvr>
                                    </p:animEffect>
                                  </p:childTnLst>
                                </p:cTn>
                              </p:par>
                            </p:childTnLst>
                          </p:cTn>
                        </p:par>
                      </p:childTnLst>
                    </p:cTn>
                  </p:par>
                  <p:par>
                    <p:cTn id="382" fill="hold" nodeType="clickPar">
                      <p:stCondLst>
                        <p:cond delay="indefinite"/>
                      </p:stCondLst>
                      <p:childTnLst>
                        <p:par>
                          <p:cTn id="383" fill="hold" nodeType="withGroup">
                            <p:stCondLst>
                              <p:cond delay="0"/>
                            </p:stCondLst>
                            <p:childTnLst>
                              <p:par>
                                <p:cTn id="384" presetID="18" presetClass="entr" presetSubtype="12" fill="hold" grpId="0" nodeType="clickEffect">
                                  <p:stCondLst>
                                    <p:cond delay="0"/>
                                  </p:stCondLst>
                                  <p:childTnLst>
                                    <p:set>
                                      <p:cBhvr>
                                        <p:cTn id="385" dur="1" fill="hold">
                                          <p:stCondLst>
                                            <p:cond delay="0"/>
                                          </p:stCondLst>
                                        </p:cTn>
                                        <p:tgtEl>
                                          <p:spTgt spid="101466"/>
                                        </p:tgtEl>
                                        <p:attrNameLst>
                                          <p:attrName>style.visibility</p:attrName>
                                        </p:attrNameLst>
                                      </p:cBhvr>
                                      <p:to>
                                        <p:strVal val="visible"/>
                                      </p:to>
                                    </p:set>
                                    <p:animEffect transition="in" filter="strips(downLeft)">
                                      <p:cBhvr>
                                        <p:cTn id="386" dur="500"/>
                                        <p:tgtEl>
                                          <p:spTgt spid="101466"/>
                                        </p:tgtEl>
                                      </p:cBhvr>
                                    </p:animEffect>
                                  </p:childTnLst>
                                </p:cTn>
                              </p:par>
                            </p:childTnLst>
                          </p:cTn>
                        </p:par>
                      </p:childTnLst>
                    </p:cTn>
                  </p:par>
                  <p:par>
                    <p:cTn id="387" fill="hold" nodeType="clickPar">
                      <p:stCondLst>
                        <p:cond delay="indefinite"/>
                      </p:stCondLst>
                      <p:childTnLst>
                        <p:par>
                          <p:cTn id="388" fill="hold" nodeType="withGroup">
                            <p:stCondLst>
                              <p:cond delay="0"/>
                            </p:stCondLst>
                            <p:childTnLst>
                              <p:par>
                                <p:cTn id="389" presetID="18" presetClass="entr" presetSubtype="12" fill="hold" grpId="0" nodeType="clickEffect">
                                  <p:stCondLst>
                                    <p:cond delay="0"/>
                                  </p:stCondLst>
                                  <p:childTnLst>
                                    <p:set>
                                      <p:cBhvr>
                                        <p:cTn id="390" dur="1" fill="hold">
                                          <p:stCondLst>
                                            <p:cond delay="0"/>
                                          </p:stCondLst>
                                        </p:cTn>
                                        <p:tgtEl>
                                          <p:spTgt spid="101467"/>
                                        </p:tgtEl>
                                        <p:attrNameLst>
                                          <p:attrName>style.visibility</p:attrName>
                                        </p:attrNameLst>
                                      </p:cBhvr>
                                      <p:to>
                                        <p:strVal val="visible"/>
                                      </p:to>
                                    </p:set>
                                    <p:animEffect transition="in" filter="strips(downLeft)">
                                      <p:cBhvr>
                                        <p:cTn id="391" dur="500"/>
                                        <p:tgtEl>
                                          <p:spTgt spid="101467"/>
                                        </p:tgtEl>
                                      </p:cBhvr>
                                    </p:animEffect>
                                  </p:childTnLst>
                                </p:cTn>
                              </p:par>
                            </p:childTnLst>
                          </p:cTn>
                        </p:par>
                      </p:childTnLst>
                    </p:cTn>
                  </p:par>
                  <p:par>
                    <p:cTn id="392" fill="hold" nodeType="clickPar">
                      <p:stCondLst>
                        <p:cond delay="indefinite"/>
                      </p:stCondLst>
                      <p:childTnLst>
                        <p:par>
                          <p:cTn id="393" fill="hold" nodeType="withGroup">
                            <p:stCondLst>
                              <p:cond delay="0"/>
                            </p:stCondLst>
                            <p:childTnLst>
                              <p:par>
                                <p:cTn id="394" presetID="9" presetClass="entr" presetSubtype="0" fill="hold" grpId="0" nodeType="clickEffect">
                                  <p:stCondLst>
                                    <p:cond delay="0"/>
                                  </p:stCondLst>
                                  <p:childTnLst>
                                    <p:set>
                                      <p:cBhvr>
                                        <p:cTn id="395" dur="1" fill="hold">
                                          <p:stCondLst>
                                            <p:cond delay="0"/>
                                          </p:stCondLst>
                                        </p:cTn>
                                        <p:tgtEl>
                                          <p:spTgt spid="101480"/>
                                        </p:tgtEl>
                                        <p:attrNameLst>
                                          <p:attrName>style.visibility</p:attrName>
                                        </p:attrNameLst>
                                      </p:cBhvr>
                                      <p:to>
                                        <p:strVal val="visible"/>
                                      </p:to>
                                    </p:set>
                                    <p:animEffect transition="in" filter="dissolve">
                                      <p:cBhvr>
                                        <p:cTn id="396" dur="500"/>
                                        <p:tgtEl>
                                          <p:spTgt spid="101480"/>
                                        </p:tgtEl>
                                      </p:cBhvr>
                                    </p:animEffect>
                                  </p:childTnLst>
                                </p:cTn>
                              </p:par>
                            </p:childTnLst>
                          </p:cTn>
                        </p:par>
                      </p:childTnLst>
                    </p:cTn>
                  </p:par>
                  <p:par>
                    <p:cTn id="397" fill="hold" nodeType="clickPar">
                      <p:stCondLst>
                        <p:cond delay="indefinite"/>
                      </p:stCondLst>
                      <p:childTnLst>
                        <p:par>
                          <p:cTn id="398" fill="hold" nodeType="withGroup">
                            <p:stCondLst>
                              <p:cond delay="0"/>
                            </p:stCondLst>
                            <p:childTnLst>
                              <p:par>
                                <p:cTn id="399" presetID="9" presetClass="entr" presetSubtype="0" fill="hold" grpId="0" nodeType="clickEffect">
                                  <p:stCondLst>
                                    <p:cond delay="0"/>
                                  </p:stCondLst>
                                  <p:childTnLst>
                                    <p:set>
                                      <p:cBhvr>
                                        <p:cTn id="400" dur="1" fill="hold">
                                          <p:stCondLst>
                                            <p:cond delay="0"/>
                                          </p:stCondLst>
                                        </p:cTn>
                                        <p:tgtEl>
                                          <p:spTgt spid="101481"/>
                                        </p:tgtEl>
                                        <p:attrNameLst>
                                          <p:attrName>style.visibility</p:attrName>
                                        </p:attrNameLst>
                                      </p:cBhvr>
                                      <p:to>
                                        <p:strVal val="visible"/>
                                      </p:to>
                                    </p:set>
                                    <p:animEffect transition="in" filter="dissolve">
                                      <p:cBhvr>
                                        <p:cTn id="401" dur="500"/>
                                        <p:tgtEl>
                                          <p:spTgt spid="101481"/>
                                        </p:tgtEl>
                                      </p:cBhvr>
                                    </p:animEffect>
                                  </p:childTnLst>
                                </p:cTn>
                              </p:par>
                            </p:childTnLst>
                          </p:cTn>
                        </p:par>
                      </p:childTnLst>
                    </p:cTn>
                  </p:par>
                  <p:par>
                    <p:cTn id="402" fill="hold" nodeType="clickPar">
                      <p:stCondLst>
                        <p:cond delay="indefinite"/>
                      </p:stCondLst>
                      <p:childTnLst>
                        <p:par>
                          <p:cTn id="403" fill="hold" nodeType="withGroup">
                            <p:stCondLst>
                              <p:cond delay="0"/>
                            </p:stCondLst>
                            <p:childTnLst>
                              <p:par>
                                <p:cTn id="404" presetID="18" presetClass="entr" presetSubtype="12" fill="hold" grpId="0" nodeType="clickEffect">
                                  <p:stCondLst>
                                    <p:cond delay="0"/>
                                  </p:stCondLst>
                                  <p:childTnLst>
                                    <p:set>
                                      <p:cBhvr>
                                        <p:cTn id="405" dur="1" fill="hold">
                                          <p:stCondLst>
                                            <p:cond delay="0"/>
                                          </p:stCondLst>
                                        </p:cTn>
                                        <p:tgtEl>
                                          <p:spTgt spid="101468"/>
                                        </p:tgtEl>
                                        <p:attrNameLst>
                                          <p:attrName>style.visibility</p:attrName>
                                        </p:attrNameLst>
                                      </p:cBhvr>
                                      <p:to>
                                        <p:strVal val="visible"/>
                                      </p:to>
                                    </p:set>
                                    <p:animEffect transition="in" filter="strips(downLeft)">
                                      <p:cBhvr>
                                        <p:cTn id="406" dur="500"/>
                                        <p:tgtEl>
                                          <p:spTgt spid="101468"/>
                                        </p:tgtEl>
                                      </p:cBhvr>
                                    </p:animEffect>
                                  </p:childTnLst>
                                </p:cTn>
                              </p:par>
                            </p:childTnLst>
                          </p:cTn>
                        </p:par>
                      </p:childTnLst>
                    </p:cTn>
                  </p:par>
                  <p:par>
                    <p:cTn id="407" fill="hold" nodeType="clickPar">
                      <p:stCondLst>
                        <p:cond delay="indefinite"/>
                      </p:stCondLst>
                      <p:childTnLst>
                        <p:par>
                          <p:cTn id="408" fill="hold" nodeType="withGroup">
                            <p:stCondLst>
                              <p:cond delay="0"/>
                            </p:stCondLst>
                            <p:childTnLst>
                              <p:par>
                                <p:cTn id="409" presetID="18" presetClass="entr" presetSubtype="9" fill="hold" grpId="0" nodeType="clickEffect">
                                  <p:stCondLst>
                                    <p:cond delay="0"/>
                                  </p:stCondLst>
                                  <p:childTnLst>
                                    <p:set>
                                      <p:cBhvr>
                                        <p:cTn id="410" dur="1" fill="hold">
                                          <p:stCondLst>
                                            <p:cond delay="0"/>
                                          </p:stCondLst>
                                        </p:cTn>
                                        <p:tgtEl>
                                          <p:spTgt spid="101469"/>
                                        </p:tgtEl>
                                        <p:attrNameLst>
                                          <p:attrName>style.visibility</p:attrName>
                                        </p:attrNameLst>
                                      </p:cBhvr>
                                      <p:to>
                                        <p:strVal val="visible"/>
                                      </p:to>
                                    </p:set>
                                    <p:animEffect transition="in" filter="strips(upLeft)">
                                      <p:cBhvr>
                                        <p:cTn id="411" dur="500"/>
                                        <p:tgtEl>
                                          <p:spTgt spid="101469"/>
                                        </p:tgtEl>
                                      </p:cBhvr>
                                    </p:animEffect>
                                  </p:childTnLst>
                                </p:cTn>
                              </p:par>
                            </p:childTnLst>
                          </p:cTn>
                        </p:par>
                      </p:childTnLst>
                    </p:cTn>
                  </p:par>
                  <p:par>
                    <p:cTn id="412" fill="hold" nodeType="clickPar">
                      <p:stCondLst>
                        <p:cond delay="indefinite"/>
                      </p:stCondLst>
                      <p:childTnLst>
                        <p:par>
                          <p:cTn id="413" fill="hold" nodeType="withGroup">
                            <p:stCondLst>
                              <p:cond delay="0"/>
                            </p:stCondLst>
                            <p:childTnLst>
                              <p:par>
                                <p:cTn id="414" presetID="9" presetClass="entr" presetSubtype="0" fill="hold" nodeType="clickEffect">
                                  <p:stCondLst>
                                    <p:cond delay="0"/>
                                  </p:stCondLst>
                                  <p:childTnLst>
                                    <p:set>
                                      <p:cBhvr>
                                        <p:cTn id="415" dur="1" fill="hold">
                                          <p:stCondLst>
                                            <p:cond delay="0"/>
                                          </p:stCondLst>
                                        </p:cTn>
                                        <p:tgtEl>
                                          <p:spTgt spid="101470"/>
                                        </p:tgtEl>
                                        <p:attrNameLst>
                                          <p:attrName>style.visibility</p:attrName>
                                        </p:attrNameLst>
                                      </p:cBhvr>
                                      <p:to>
                                        <p:strVal val="visible"/>
                                      </p:to>
                                    </p:set>
                                    <p:animEffect transition="in" filter="dissolve">
                                      <p:cBhvr>
                                        <p:cTn id="416" dur="500"/>
                                        <p:tgtEl>
                                          <p:spTgt spid="101470"/>
                                        </p:tgtEl>
                                      </p:cBhvr>
                                    </p:animEffec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9" presetClass="entr" presetSubtype="0" fill="hold" grpId="0" nodeType="clickEffect">
                                  <p:stCondLst>
                                    <p:cond delay="0"/>
                                  </p:stCondLst>
                                  <p:childTnLst>
                                    <p:set>
                                      <p:cBhvr>
                                        <p:cTn id="420" dur="1" fill="hold">
                                          <p:stCondLst>
                                            <p:cond delay="0"/>
                                          </p:stCondLst>
                                        </p:cTn>
                                        <p:tgtEl>
                                          <p:spTgt spid="101475">
                                            <p:txEl>
                                              <p:pRg st="0" end="0"/>
                                            </p:txEl>
                                          </p:spTgt>
                                        </p:tgtEl>
                                        <p:attrNameLst>
                                          <p:attrName>style.visibility</p:attrName>
                                        </p:attrNameLst>
                                      </p:cBhvr>
                                      <p:to>
                                        <p:strVal val="visible"/>
                                      </p:to>
                                    </p:set>
                                    <p:animEffect transition="in" filter="dissolve">
                                      <p:cBhvr>
                                        <p:cTn id="421" dur="500"/>
                                        <p:tgtEl>
                                          <p:spTgt spid="101475">
                                            <p:txEl>
                                              <p:pRg st="0" end="0"/>
                                            </p:txEl>
                                          </p:spTgt>
                                        </p:tgtEl>
                                      </p:cBhvr>
                                    </p:animEffect>
                                  </p:childTnLst>
                                </p:cTn>
                              </p:par>
                            </p:childTnLst>
                          </p:cTn>
                        </p:par>
                      </p:childTnLst>
                    </p:cTn>
                  </p:par>
                  <p:par>
                    <p:cTn id="422" fill="hold" nodeType="clickPar">
                      <p:stCondLst>
                        <p:cond delay="indefinite"/>
                      </p:stCondLst>
                      <p:childTnLst>
                        <p:par>
                          <p:cTn id="423" fill="hold" nodeType="withGroup">
                            <p:stCondLst>
                              <p:cond delay="0"/>
                            </p:stCondLst>
                            <p:childTnLst>
                              <p:par>
                                <p:cTn id="424" presetID="18" presetClass="entr" presetSubtype="12" fill="hold" grpId="0" nodeType="clickEffect">
                                  <p:stCondLst>
                                    <p:cond delay="0"/>
                                  </p:stCondLst>
                                  <p:childTnLst>
                                    <p:set>
                                      <p:cBhvr>
                                        <p:cTn id="425" dur="1" fill="hold">
                                          <p:stCondLst>
                                            <p:cond delay="0"/>
                                          </p:stCondLst>
                                        </p:cTn>
                                        <p:tgtEl>
                                          <p:spTgt spid="101473"/>
                                        </p:tgtEl>
                                        <p:attrNameLst>
                                          <p:attrName>style.visibility</p:attrName>
                                        </p:attrNameLst>
                                      </p:cBhvr>
                                      <p:to>
                                        <p:strVal val="visible"/>
                                      </p:to>
                                    </p:set>
                                    <p:animEffect transition="in" filter="strips(downLeft)">
                                      <p:cBhvr>
                                        <p:cTn id="426" dur="500"/>
                                        <p:tgtEl>
                                          <p:spTgt spid="101473"/>
                                        </p:tgtEl>
                                      </p:cBhvr>
                                    </p:animEffect>
                                  </p:childTnLst>
                                </p:cTn>
                              </p:par>
                            </p:childTnLst>
                          </p:cTn>
                        </p:par>
                      </p:childTnLst>
                    </p:cTn>
                  </p:par>
                  <p:par>
                    <p:cTn id="427" fill="hold" nodeType="clickPar">
                      <p:stCondLst>
                        <p:cond delay="indefinite"/>
                      </p:stCondLst>
                      <p:childTnLst>
                        <p:par>
                          <p:cTn id="428" fill="hold" nodeType="withGroup">
                            <p:stCondLst>
                              <p:cond delay="0"/>
                            </p:stCondLst>
                            <p:childTnLst>
                              <p:par>
                                <p:cTn id="429" presetID="18" presetClass="entr" presetSubtype="9" fill="hold" grpId="0" nodeType="clickEffect">
                                  <p:stCondLst>
                                    <p:cond delay="0"/>
                                  </p:stCondLst>
                                  <p:childTnLst>
                                    <p:set>
                                      <p:cBhvr>
                                        <p:cTn id="430" dur="1" fill="hold">
                                          <p:stCondLst>
                                            <p:cond delay="0"/>
                                          </p:stCondLst>
                                        </p:cTn>
                                        <p:tgtEl>
                                          <p:spTgt spid="101474"/>
                                        </p:tgtEl>
                                        <p:attrNameLst>
                                          <p:attrName>style.visibility</p:attrName>
                                        </p:attrNameLst>
                                      </p:cBhvr>
                                      <p:to>
                                        <p:strVal val="visible"/>
                                      </p:to>
                                    </p:set>
                                    <p:animEffect transition="in" filter="strips(upLeft)">
                                      <p:cBhvr>
                                        <p:cTn id="431" dur="500"/>
                                        <p:tgtEl>
                                          <p:spTgt spid="101474"/>
                                        </p:tgtEl>
                                      </p:cBhvr>
                                    </p:animEffect>
                                  </p:childTnLst>
                                </p:cTn>
                              </p:par>
                            </p:childTnLst>
                          </p:cTn>
                        </p:par>
                      </p:childTnLst>
                    </p:cTn>
                  </p:par>
                  <p:par>
                    <p:cTn id="432" fill="hold" nodeType="clickPar">
                      <p:stCondLst>
                        <p:cond delay="indefinite"/>
                      </p:stCondLst>
                      <p:childTnLst>
                        <p:par>
                          <p:cTn id="433" fill="hold" nodeType="withGroup">
                            <p:stCondLst>
                              <p:cond delay="0"/>
                            </p:stCondLst>
                            <p:childTnLst>
                              <p:par>
                                <p:cTn id="434" presetID="9" presetClass="entr" presetSubtype="0" fill="hold" grpId="0" nodeType="clickEffect">
                                  <p:stCondLst>
                                    <p:cond delay="0"/>
                                  </p:stCondLst>
                                  <p:childTnLst>
                                    <p:set>
                                      <p:cBhvr>
                                        <p:cTn id="435" dur="1" fill="hold">
                                          <p:stCondLst>
                                            <p:cond delay="0"/>
                                          </p:stCondLst>
                                        </p:cTn>
                                        <p:tgtEl>
                                          <p:spTgt spid="101477">
                                            <p:txEl>
                                              <p:pRg st="0" end="0"/>
                                            </p:txEl>
                                          </p:spTgt>
                                        </p:tgtEl>
                                        <p:attrNameLst>
                                          <p:attrName>style.visibility</p:attrName>
                                        </p:attrNameLst>
                                      </p:cBhvr>
                                      <p:to>
                                        <p:strVal val="visible"/>
                                      </p:to>
                                    </p:set>
                                    <p:animEffect transition="in" filter="dissolve">
                                      <p:cBhvr>
                                        <p:cTn id="436" dur="500"/>
                                        <p:tgtEl>
                                          <p:spTgt spid="101477">
                                            <p:txEl>
                                              <p:pRg st="0" end="0"/>
                                            </p:txEl>
                                          </p:spTgt>
                                        </p:tgtEl>
                                      </p:cBhvr>
                                    </p:animEffect>
                                  </p:childTnLst>
                                </p:cTn>
                              </p:par>
                            </p:childTnLst>
                          </p:cTn>
                        </p:par>
                      </p:childTnLst>
                    </p:cTn>
                  </p:par>
                  <p:par>
                    <p:cTn id="437" fill="hold" nodeType="clickPar">
                      <p:stCondLst>
                        <p:cond delay="indefinite"/>
                      </p:stCondLst>
                      <p:childTnLst>
                        <p:par>
                          <p:cTn id="438" fill="hold" nodeType="withGroup">
                            <p:stCondLst>
                              <p:cond delay="0"/>
                            </p:stCondLst>
                            <p:childTnLst>
                              <p:par>
                                <p:cTn id="439" presetID="12" presetClass="entr" presetSubtype="8" fill="hold" grpId="0" nodeType="clickEffect">
                                  <p:stCondLst>
                                    <p:cond delay="0"/>
                                  </p:stCondLst>
                                  <p:childTnLst>
                                    <p:set>
                                      <p:cBhvr>
                                        <p:cTn id="440" dur="1" fill="hold">
                                          <p:stCondLst>
                                            <p:cond delay="0"/>
                                          </p:stCondLst>
                                        </p:cTn>
                                        <p:tgtEl>
                                          <p:spTgt spid="101478"/>
                                        </p:tgtEl>
                                        <p:attrNameLst>
                                          <p:attrName>style.visibility</p:attrName>
                                        </p:attrNameLst>
                                      </p:cBhvr>
                                      <p:to>
                                        <p:strVal val="visible"/>
                                      </p:to>
                                    </p:set>
                                    <p:animEffect transition="in" filter="slide(fromLeft)">
                                      <p:cBhvr>
                                        <p:cTn id="441" dur="500"/>
                                        <p:tgtEl>
                                          <p:spTgt spid="101478"/>
                                        </p:tgtEl>
                                      </p:cBhvr>
                                    </p:animEffect>
                                  </p:childTnLst>
                                  <p:subTnLst>
                                    <p:audio>
                                      <p:cMediaNode>
                                        <p:cTn display="0" masterRel="sameClick">
                                          <p:stCondLst>
                                            <p:cond evt="begin" delay="0">
                                              <p:tn val="439"/>
                                            </p:cond>
                                          </p:stCondLst>
                                          <p:endCondLst>
                                            <p:cond evt="onStopAudio" delay="0">
                                              <p:tgtEl>
                                                <p:sldTgt/>
                                              </p:tgtEl>
                                            </p:cond>
                                          </p:endCondLst>
                                        </p:cTn>
                                        <p:tgtEl>
                                          <p:sndTgt r:embed="rId2" name="whoosh.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8" grpId="0" animBg="1"/>
      <p:bldP spid="101379" grpId="0" animBg="1"/>
      <p:bldP spid="101380" grpId="0" animBg="1"/>
      <p:bldP spid="101381" grpId="0" animBg="1"/>
      <p:bldP spid="101382" grpId="0" animBg="1"/>
      <p:bldP spid="101386" grpId="0" animBg="1"/>
      <p:bldP spid="101387" grpId="0" animBg="1"/>
      <p:bldP spid="101388" grpId="0" animBg="1"/>
      <p:bldP spid="101389" grpId="0" animBg="1"/>
      <p:bldP spid="101390" grpId="0" animBg="1"/>
      <p:bldP spid="101391" grpId="0" animBg="1"/>
      <p:bldP spid="101392" grpId="0" animBg="1"/>
      <p:bldP spid="101393" grpId="0" animBg="1"/>
      <p:bldP spid="101394" grpId="0" animBg="1"/>
      <p:bldP spid="101395" grpId="0" animBg="1"/>
      <p:bldP spid="101396" grpId="0" animBg="1"/>
      <p:bldP spid="101397" grpId="0" animBg="1"/>
      <p:bldP spid="101398" grpId="0" animBg="1"/>
      <p:bldP spid="101399" grpId="0" animBg="1"/>
      <p:bldP spid="101400" grpId="0" animBg="1"/>
      <p:bldP spid="101401" grpId="0" animBg="1"/>
      <p:bldP spid="101402" grpId="0" animBg="1"/>
      <p:bldP spid="101403" grpId="0" animBg="1"/>
      <p:bldP spid="101404" grpId="0" animBg="1"/>
      <p:bldP spid="101405" grpId="0" animBg="1"/>
      <p:bldP spid="101406" grpId="0" animBg="1"/>
      <p:bldP spid="101407" grpId="0" animBg="1"/>
      <p:bldP spid="101408" grpId="0" animBg="1"/>
      <p:bldP spid="101409" grpId="0" animBg="1"/>
      <p:bldP spid="101410" grpId="0" animBg="1"/>
      <p:bldP spid="101411" grpId="0" animBg="1"/>
      <p:bldP spid="101412" grpId="0" animBg="1"/>
      <p:bldP spid="101416" grpId="0" autoUpdateAnimBg="0"/>
      <p:bldP spid="101417" grpId="0" autoUpdateAnimBg="0"/>
      <p:bldP spid="101418" grpId="0" autoUpdateAnimBg="0"/>
      <p:bldP spid="101419" grpId="0" autoUpdateAnimBg="0"/>
      <p:bldP spid="101420" grpId="0" autoUpdateAnimBg="0"/>
      <p:bldP spid="101421" grpId="0" autoUpdateAnimBg="0"/>
      <p:bldP spid="101422" grpId="0" autoUpdateAnimBg="0"/>
      <p:bldP spid="101423" grpId="0" autoUpdateAnimBg="0"/>
      <p:bldP spid="101424" grpId="0" autoUpdateAnimBg="0"/>
      <p:bldP spid="101425" grpId="0" autoUpdateAnimBg="0"/>
      <p:bldP spid="101426" grpId="0" autoUpdateAnimBg="0"/>
      <p:bldP spid="101427" grpId="0" autoUpdateAnimBg="0"/>
      <p:bldP spid="101428" grpId="0" autoUpdateAnimBg="0"/>
      <p:bldP spid="101429" grpId="0" autoUpdateAnimBg="0"/>
      <p:bldP spid="101430" grpId="0" autoUpdateAnimBg="0"/>
      <p:bldP spid="101431" grpId="0" autoUpdateAnimBg="0"/>
      <p:bldP spid="101432" grpId="0" autoUpdateAnimBg="0"/>
      <p:bldP spid="101433" grpId="0" autoUpdateAnimBg="0"/>
      <p:bldP spid="101434" grpId="0" autoUpdateAnimBg="0"/>
      <p:bldP spid="101435" grpId="0" autoUpdateAnimBg="0"/>
      <p:bldP spid="101436" grpId="0" autoUpdateAnimBg="0"/>
      <p:bldP spid="101437" grpId="0" autoUpdateAnimBg="0"/>
      <p:bldP spid="101438" grpId="0" autoUpdateAnimBg="0"/>
      <p:bldP spid="101439" grpId="0" autoUpdateAnimBg="0"/>
      <p:bldP spid="101440" grpId="0" autoUpdateAnimBg="0"/>
      <p:bldP spid="101441" grpId="0" autoUpdateAnimBg="0"/>
      <p:bldP spid="101442" grpId="0" autoUpdateAnimBg="0"/>
      <p:bldP spid="101443" grpId="0" autoUpdateAnimBg="0"/>
      <p:bldP spid="101444" grpId="0" autoUpdateAnimBg="0"/>
      <p:bldP spid="101445" grpId="0" autoUpdateAnimBg="0"/>
      <p:bldP spid="101446" grpId="0" autoUpdateAnimBg="0"/>
      <p:bldP spid="101447" grpId="0" autoUpdateAnimBg="0"/>
      <p:bldP spid="101448" grpId="0" autoUpdateAnimBg="0"/>
      <p:bldP spid="101449" grpId="0" autoUpdateAnimBg="0"/>
      <p:bldP spid="101450" grpId="0" autoUpdateAnimBg="0"/>
      <p:bldP spid="101451" grpId="0" autoUpdateAnimBg="0"/>
      <p:bldP spid="101452" grpId="0" autoUpdateAnimBg="0"/>
      <p:bldP spid="101453" grpId="0" autoUpdateAnimBg="0"/>
      <p:bldP spid="101454" grpId="0" autoUpdateAnimBg="0"/>
      <p:bldP spid="101455" grpId="0" autoUpdateAnimBg="0"/>
      <p:bldP spid="101456" grpId="0" animBg="1"/>
      <p:bldP spid="101457" grpId="0" animBg="1"/>
      <p:bldP spid="101458" grpId="0" animBg="1"/>
      <p:bldP spid="101459" grpId="0" animBg="1"/>
      <p:bldP spid="101460" grpId="0" autoUpdateAnimBg="0"/>
      <p:bldP spid="101461" grpId="0" autoUpdateAnimBg="0"/>
      <p:bldP spid="101462" grpId="0" autoUpdateAnimBg="0"/>
      <p:bldP spid="101463" grpId="0" autoUpdateAnimBg="0"/>
      <p:bldP spid="101464" grpId="0" animBg="1"/>
      <p:bldP spid="101465" grpId="0" animBg="1"/>
      <p:bldP spid="101466" grpId="0" animBg="1"/>
      <p:bldP spid="101467" grpId="0" animBg="1"/>
      <p:bldP spid="101468" grpId="0" animBg="1"/>
      <p:bldP spid="101469" grpId="0" animBg="1"/>
      <p:bldP spid="101473" grpId="0" animBg="1"/>
      <p:bldP spid="101474" grpId="0" animBg="1"/>
      <p:bldP spid="101475" grpId="0" build="p" autoUpdateAnimBg="0"/>
      <p:bldP spid="101476" grpId="0" autoUpdateAnimBg="0"/>
      <p:bldP spid="101477" grpId="0" build="p" autoUpdateAnimBg="0"/>
      <p:bldP spid="101478" grpId="0" autoUpdateAnimBg="0"/>
      <p:bldP spid="101479" grpId="0" animBg="1"/>
      <p:bldP spid="101480" grpId="0" animBg="1"/>
      <p:bldP spid="10148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rot="-19424762">
            <a:off x="260350" y="1549400"/>
            <a:ext cx="23622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Normal</a:t>
            </a:r>
          </a:p>
        </p:txBody>
      </p:sp>
      <p:sp>
        <p:nvSpPr>
          <p:cNvPr id="102403" name="Freeform 3"/>
          <p:cNvSpPr>
            <a:spLocks/>
          </p:cNvSpPr>
          <p:nvPr/>
        </p:nvSpPr>
        <p:spPr bwMode="auto">
          <a:xfrm>
            <a:off x="1987550" y="3744913"/>
            <a:ext cx="1588" cy="2557462"/>
          </a:xfrm>
          <a:custGeom>
            <a:avLst/>
            <a:gdLst>
              <a:gd name="T0" fmla="*/ 0 w 1"/>
              <a:gd name="T1" fmla="*/ 10731 h 10731"/>
              <a:gd name="T2" fmla="*/ 0 w 1"/>
              <a:gd name="T3" fmla="*/ 0 h 10731"/>
              <a:gd name="T4" fmla="*/ 1 w 1"/>
              <a:gd name="T5" fmla="*/ 0 h 10731"/>
            </a:gdLst>
            <a:ahLst/>
            <a:cxnLst>
              <a:cxn ang="0">
                <a:pos x="T0" y="T1"/>
              </a:cxn>
              <a:cxn ang="0">
                <a:pos x="T2" y="T3"/>
              </a:cxn>
              <a:cxn ang="0">
                <a:pos x="T4" y="T5"/>
              </a:cxn>
            </a:cxnLst>
            <a:rect l="0" t="0" r="r" b="b"/>
            <a:pathLst>
              <a:path w="1" h="10731">
                <a:moveTo>
                  <a:pt x="0" y="10731"/>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04" name="Freeform 4"/>
          <p:cNvSpPr>
            <a:spLocks/>
          </p:cNvSpPr>
          <p:nvPr/>
        </p:nvSpPr>
        <p:spPr bwMode="auto">
          <a:xfrm>
            <a:off x="1987550" y="1189038"/>
            <a:ext cx="1588" cy="2555875"/>
          </a:xfrm>
          <a:custGeom>
            <a:avLst/>
            <a:gdLst>
              <a:gd name="T0" fmla="*/ 0 w 1"/>
              <a:gd name="T1" fmla="*/ 10731 h 10731"/>
              <a:gd name="T2" fmla="*/ 0 w 1"/>
              <a:gd name="T3" fmla="*/ 0 h 10731"/>
              <a:gd name="T4" fmla="*/ 1 w 1"/>
              <a:gd name="T5" fmla="*/ 0 h 10731"/>
            </a:gdLst>
            <a:ahLst/>
            <a:cxnLst>
              <a:cxn ang="0">
                <a:pos x="T0" y="T1"/>
              </a:cxn>
              <a:cxn ang="0">
                <a:pos x="T2" y="T3"/>
              </a:cxn>
              <a:cxn ang="0">
                <a:pos x="T4" y="T5"/>
              </a:cxn>
            </a:cxnLst>
            <a:rect l="0" t="0" r="r" b="b"/>
            <a:pathLst>
              <a:path w="1" h="10731">
                <a:moveTo>
                  <a:pt x="0" y="10731"/>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2405" name="Group 5"/>
          <p:cNvGrpSpPr>
            <a:grpSpLocks/>
          </p:cNvGrpSpPr>
          <p:nvPr/>
        </p:nvGrpSpPr>
        <p:grpSpPr bwMode="auto">
          <a:xfrm>
            <a:off x="1987550" y="1189038"/>
            <a:ext cx="6811963" cy="1587"/>
            <a:chOff x="1252" y="749"/>
            <a:chExt cx="4291" cy="1"/>
          </a:xfrm>
        </p:grpSpPr>
        <p:sp>
          <p:nvSpPr>
            <p:cNvPr id="102406" name="Freeform 6"/>
            <p:cNvSpPr>
              <a:spLocks/>
            </p:cNvSpPr>
            <p:nvPr/>
          </p:nvSpPr>
          <p:spPr bwMode="auto">
            <a:xfrm>
              <a:off x="1252" y="749"/>
              <a:ext cx="2146" cy="1"/>
            </a:xfrm>
            <a:custGeom>
              <a:avLst/>
              <a:gdLst>
                <a:gd name="T0" fmla="*/ 0 w 14301"/>
                <a:gd name="T1" fmla="*/ 14300 w 14301"/>
                <a:gd name="T2" fmla="*/ 14301 w 14301"/>
              </a:gdLst>
              <a:ahLst/>
              <a:cxnLst>
                <a:cxn ang="0">
                  <a:pos x="T0" y="0"/>
                </a:cxn>
                <a:cxn ang="0">
                  <a:pos x="T1" y="0"/>
                </a:cxn>
                <a:cxn ang="0">
                  <a:pos x="T2" y="0"/>
                </a:cxn>
              </a:cxnLst>
              <a:rect l="0" t="0" r="r" b="b"/>
              <a:pathLst>
                <a:path w="14301">
                  <a:moveTo>
                    <a:pt x="0" y="0"/>
                  </a:moveTo>
                  <a:lnTo>
                    <a:pt x="14300" y="0"/>
                  </a:lnTo>
                  <a:lnTo>
                    <a:pt x="1430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07" name="Freeform 7"/>
            <p:cNvSpPr>
              <a:spLocks/>
            </p:cNvSpPr>
            <p:nvPr/>
          </p:nvSpPr>
          <p:spPr bwMode="auto">
            <a:xfrm>
              <a:off x="3398" y="749"/>
              <a:ext cx="2145" cy="1"/>
            </a:xfrm>
            <a:custGeom>
              <a:avLst/>
              <a:gdLst>
                <a:gd name="T0" fmla="*/ 0 w 14300"/>
                <a:gd name="T1" fmla="*/ 14299 w 14300"/>
                <a:gd name="T2" fmla="*/ 14300 w 14300"/>
              </a:gdLst>
              <a:ahLst/>
              <a:cxnLst>
                <a:cxn ang="0">
                  <a:pos x="T0" y="0"/>
                </a:cxn>
                <a:cxn ang="0">
                  <a:pos x="T1" y="0"/>
                </a:cxn>
                <a:cxn ang="0">
                  <a:pos x="T2" y="0"/>
                </a:cxn>
              </a:cxnLst>
              <a:rect l="0" t="0" r="r" b="b"/>
              <a:pathLst>
                <a:path w="14300">
                  <a:moveTo>
                    <a:pt x="0" y="0"/>
                  </a:moveTo>
                  <a:lnTo>
                    <a:pt x="14299" y="0"/>
                  </a:lnTo>
                  <a:lnTo>
                    <a:pt x="14300"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02408" name="Group 8"/>
          <p:cNvGrpSpPr>
            <a:grpSpLocks/>
          </p:cNvGrpSpPr>
          <p:nvPr/>
        </p:nvGrpSpPr>
        <p:grpSpPr bwMode="auto">
          <a:xfrm>
            <a:off x="8799513" y="1189038"/>
            <a:ext cx="0" cy="5113337"/>
            <a:chOff x="5543" y="749"/>
            <a:chExt cx="0" cy="3221"/>
          </a:xfrm>
        </p:grpSpPr>
        <p:sp>
          <p:nvSpPr>
            <p:cNvPr id="102409" name="Freeform 9"/>
            <p:cNvSpPr>
              <a:spLocks/>
            </p:cNvSpPr>
            <p:nvPr/>
          </p:nvSpPr>
          <p:spPr bwMode="auto">
            <a:xfrm>
              <a:off x="5543" y="749"/>
              <a:ext cx="0" cy="1610"/>
            </a:xfrm>
            <a:custGeom>
              <a:avLst/>
              <a:gdLst>
                <a:gd name="T0" fmla="*/ 0 w 1"/>
                <a:gd name="T1" fmla="*/ 0 h 10731"/>
                <a:gd name="T2" fmla="*/ 0 w 1"/>
                <a:gd name="T3" fmla="*/ 10731 h 10731"/>
                <a:gd name="T4" fmla="*/ 1 w 1"/>
                <a:gd name="T5" fmla="*/ 10731 h 10731"/>
              </a:gdLst>
              <a:ahLst/>
              <a:cxnLst>
                <a:cxn ang="0">
                  <a:pos x="T0" y="T1"/>
                </a:cxn>
                <a:cxn ang="0">
                  <a:pos x="T2" y="T3"/>
                </a:cxn>
                <a:cxn ang="0">
                  <a:pos x="T4" y="T5"/>
                </a:cxn>
              </a:cxnLst>
              <a:rect l="0" t="0" r="r" b="b"/>
              <a:pathLst>
                <a:path w="1" h="10731">
                  <a:moveTo>
                    <a:pt x="0" y="0"/>
                  </a:moveTo>
                  <a:lnTo>
                    <a:pt x="0" y="10731"/>
                  </a:lnTo>
                  <a:lnTo>
                    <a:pt x="1" y="10731"/>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10" name="Freeform 10"/>
            <p:cNvSpPr>
              <a:spLocks/>
            </p:cNvSpPr>
            <p:nvPr/>
          </p:nvSpPr>
          <p:spPr bwMode="auto">
            <a:xfrm>
              <a:off x="5543" y="2359"/>
              <a:ext cx="0" cy="1611"/>
            </a:xfrm>
            <a:custGeom>
              <a:avLst/>
              <a:gdLst>
                <a:gd name="T0" fmla="*/ 0 w 1"/>
                <a:gd name="T1" fmla="*/ 0 h 10731"/>
                <a:gd name="T2" fmla="*/ 0 w 1"/>
                <a:gd name="T3" fmla="*/ 10731 h 10731"/>
                <a:gd name="T4" fmla="*/ 1 w 1"/>
                <a:gd name="T5" fmla="*/ 10731 h 10731"/>
              </a:gdLst>
              <a:ahLst/>
              <a:cxnLst>
                <a:cxn ang="0">
                  <a:pos x="T0" y="T1"/>
                </a:cxn>
                <a:cxn ang="0">
                  <a:pos x="T2" y="T3"/>
                </a:cxn>
                <a:cxn ang="0">
                  <a:pos x="T4" y="T5"/>
                </a:cxn>
              </a:cxnLst>
              <a:rect l="0" t="0" r="r" b="b"/>
              <a:pathLst>
                <a:path w="1" h="10731">
                  <a:moveTo>
                    <a:pt x="0" y="0"/>
                  </a:moveTo>
                  <a:lnTo>
                    <a:pt x="0" y="10731"/>
                  </a:lnTo>
                  <a:lnTo>
                    <a:pt x="1" y="10731"/>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02411" name="Group 11"/>
          <p:cNvGrpSpPr>
            <a:grpSpLocks/>
          </p:cNvGrpSpPr>
          <p:nvPr/>
        </p:nvGrpSpPr>
        <p:grpSpPr bwMode="auto">
          <a:xfrm>
            <a:off x="1987550" y="6302375"/>
            <a:ext cx="6811963" cy="1588"/>
            <a:chOff x="1252" y="3970"/>
            <a:chExt cx="4291" cy="1"/>
          </a:xfrm>
        </p:grpSpPr>
        <p:sp>
          <p:nvSpPr>
            <p:cNvPr id="102412" name="Freeform 12"/>
            <p:cNvSpPr>
              <a:spLocks/>
            </p:cNvSpPr>
            <p:nvPr/>
          </p:nvSpPr>
          <p:spPr bwMode="auto">
            <a:xfrm>
              <a:off x="3398" y="3970"/>
              <a:ext cx="2145" cy="1"/>
            </a:xfrm>
            <a:custGeom>
              <a:avLst/>
              <a:gdLst>
                <a:gd name="T0" fmla="*/ 14299 w 14299"/>
                <a:gd name="T1" fmla="*/ 0 w 14299"/>
                <a:gd name="T2" fmla="*/ 1 w 14299"/>
              </a:gdLst>
              <a:ahLst/>
              <a:cxnLst>
                <a:cxn ang="0">
                  <a:pos x="T0" y="0"/>
                </a:cxn>
                <a:cxn ang="0">
                  <a:pos x="T1" y="0"/>
                </a:cxn>
                <a:cxn ang="0">
                  <a:pos x="T2" y="0"/>
                </a:cxn>
              </a:cxnLst>
              <a:rect l="0" t="0" r="r" b="b"/>
              <a:pathLst>
                <a:path w="14299">
                  <a:moveTo>
                    <a:pt x="14299"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13" name="Freeform 13"/>
            <p:cNvSpPr>
              <a:spLocks/>
            </p:cNvSpPr>
            <p:nvPr/>
          </p:nvSpPr>
          <p:spPr bwMode="auto">
            <a:xfrm>
              <a:off x="1252" y="3970"/>
              <a:ext cx="2146" cy="1"/>
            </a:xfrm>
            <a:custGeom>
              <a:avLst/>
              <a:gdLst>
                <a:gd name="T0" fmla="*/ 14300 w 14300"/>
                <a:gd name="T1" fmla="*/ 0 w 14300"/>
                <a:gd name="T2" fmla="*/ 1 w 14300"/>
              </a:gdLst>
              <a:ahLst/>
              <a:cxnLst>
                <a:cxn ang="0">
                  <a:pos x="T0" y="0"/>
                </a:cxn>
                <a:cxn ang="0">
                  <a:pos x="T1" y="0"/>
                </a:cxn>
                <a:cxn ang="0">
                  <a:pos x="T2" y="0"/>
                </a:cxn>
              </a:cxnLst>
              <a:rect l="0" t="0" r="r" b="b"/>
              <a:pathLst>
                <a:path w="14300">
                  <a:moveTo>
                    <a:pt x="14300"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02414" name="Group 14"/>
          <p:cNvGrpSpPr>
            <a:grpSpLocks/>
          </p:cNvGrpSpPr>
          <p:nvPr/>
        </p:nvGrpSpPr>
        <p:grpSpPr bwMode="auto">
          <a:xfrm>
            <a:off x="1987550" y="3744913"/>
            <a:ext cx="6811963" cy="1587"/>
            <a:chOff x="1252" y="2359"/>
            <a:chExt cx="4291" cy="1"/>
          </a:xfrm>
        </p:grpSpPr>
        <p:sp>
          <p:nvSpPr>
            <p:cNvPr id="102415" name="Freeform 15"/>
            <p:cNvSpPr>
              <a:spLocks/>
            </p:cNvSpPr>
            <p:nvPr/>
          </p:nvSpPr>
          <p:spPr bwMode="auto">
            <a:xfrm>
              <a:off x="1252" y="2359"/>
              <a:ext cx="2146" cy="1"/>
            </a:xfrm>
            <a:custGeom>
              <a:avLst/>
              <a:gdLst>
                <a:gd name="T0" fmla="*/ 14300 w 14300"/>
                <a:gd name="T1" fmla="*/ 0 w 14300"/>
                <a:gd name="T2" fmla="*/ 1 w 14300"/>
              </a:gdLst>
              <a:ahLst/>
              <a:cxnLst>
                <a:cxn ang="0">
                  <a:pos x="T0" y="0"/>
                </a:cxn>
                <a:cxn ang="0">
                  <a:pos x="T1" y="0"/>
                </a:cxn>
                <a:cxn ang="0">
                  <a:pos x="T2" y="0"/>
                </a:cxn>
              </a:cxnLst>
              <a:rect l="0" t="0" r="r" b="b"/>
              <a:pathLst>
                <a:path w="14300">
                  <a:moveTo>
                    <a:pt x="14300"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16" name="Freeform 16"/>
            <p:cNvSpPr>
              <a:spLocks/>
            </p:cNvSpPr>
            <p:nvPr/>
          </p:nvSpPr>
          <p:spPr bwMode="auto">
            <a:xfrm>
              <a:off x="3398" y="2359"/>
              <a:ext cx="2145" cy="1"/>
            </a:xfrm>
            <a:custGeom>
              <a:avLst/>
              <a:gdLst>
                <a:gd name="T0" fmla="*/ 14299 w 14299"/>
                <a:gd name="T1" fmla="*/ 0 w 14299"/>
                <a:gd name="T2" fmla="*/ 1 w 14299"/>
              </a:gdLst>
              <a:ahLst/>
              <a:cxnLst>
                <a:cxn ang="0">
                  <a:pos x="T0" y="0"/>
                </a:cxn>
                <a:cxn ang="0">
                  <a:pos x="T1" y="0"/>
                </a:cxn>
                <a:cxn ang="0">
                  <a:pos x="T2" y="0"/>
                </a:cxn>
              </a:cxnLst>
              <a:rect l="0" t="0" r="r" b="b"/>
              <a:pathLst>
                <a:path w="14299">
                  <a:moveTo>
                    <a:pt x="14299"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02417" name="Group 17"/>
          <p:cNvGrpSpPr>
            <a:grpSpLocks/>
          </p:cNvGrpSpPr>
          <p:nvPr/>
        </p:nvGrpSpPr>
        <p:grpSpPr bwMode="auto">
          <a:xfrm>
            <a:off x="5394325" y="1189038"/>
            <a:ext cx="1588" cy="5113337"/>
            <a:chOff x="3398" y="749"/>
            <a:chExt cx="1" cy="3221"/>
          </a:xfrm>
        </p:grpSpPr>
        <p:sp>
          <p:nvSpPr>
            <p:cNvPr id="102418" name="Freeform 18"/>
            <p:cNvSpPr>
              <a:spLocks/>
            </p:cNvSpPr>
            <p:nvPr/>
          </p:nvSpPr>
          <p:spPr bwMode="auto">
            <a:xfrm>
              <a:off x="3398" y="749"/>
              <a:ext cx="1" cy="1610"/>
            </a:xfrm>
            <a:custGeom>
              <a:avLst/>
              <a:gdLst>
                <a:gd name="T0" fmla="*/ 0 w 1"/>
                <a:gd name="T1" fmla="*/ 0 h 10731"/>
                <a:gd name="T2" fmla="*/ 0 w 1"/>
                <a:gd name="T3" fmla="*/ 10731 h 10731"/>
                <a:gd name="T4" fmla="*/ 1 w 1"/>
                <a:gd name="T5" fmla="*/ 10731 h 10731"/>
              </a:gdLst>
              <a:ahLst/>
              <a:cxnLst>
                <a:cxn ang="0">
                  <a:pos x="T0" y="T1"/>
                </a:cxn>
                <a:cxn ang="0">
                  <a:pos x="T2" y="T3"/>
                </a:cxn>
                <a:cxn ang="0">
                  <a:pos x="T4" y="T5"/>
                </a:cxn>
              </a:cxnLst>
              <a:rect l="0" t="0" r="r" b="b"/>
              <a:pathLst>
                <a:path w="1" h="10731">
                  <a:moveTo>
                    <a:pt x="0" y="0"/>
                  </a:moveTo>
                  <a:lnTo>
                    <a:pt x="0" y="10731"/>
                  </a:lnTo>
                  <a:lnTo>
                    <a:pt x="1" y="10731"/>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19" name="Freeform 19"/>
            <p:cNvSpPr>
              <a:spLocks/>
            </p:cNvSpPr>
            <p:nvPr/>
          </p:nvSpPr>
          <p:spPr bwMode="auto">
            <a:xfrm>
              <a:off x="3398" y="2359"/>
              <a:ext cx="1" cy="1611"/>
            </a:xfrm>
            <a:custGeom>
              <a:avLst/>
              <a:gdLst>
                <a:gd name="T0" fmla="*/ 0 w 1"/>
                <a:gd name="T1" fmla="*/ 0 h 10731"/>
                <a:gd name="T2" fmla="*/ 0 w 1"/>
                <a:gd name="T3" fmla="*/ 10731 h 10731"/>
                <a:gd name="T4" fmla="*/ 1 w 1"/>
                <a:gd name="T5" fmla="*/ 10731 h 10731"/>
              </a:gdLst>
              <a:ahLst/>
              <a:cxnLst>
                <a:cxn ang="0">
                  <a:pos x="T0" y="T1"/>
                </a:cxn>
                <a:cxn ang="0">
                  <a:pos x="T2" y="T3"/>
                </a:cxn>
                <a:cxn ang="0">
                  <a:pos x="T4" y="T5"/>
                </a:cxn>
              </a:cxnLst>
              <a:rect l="0" t="0" r="r" b="b"/>
              <a:pathLst>
                <a:path w="1" h="10731">
                  <a:moveTo>
                    <a:pt x="0" y="0"/>
                  </a:moveTo>
                  <a:lnTo>
                    <a:pt x="0" y="10731"/>
                  </a:lnTo>
                  <a:lnTo>
                    <a:pt x="1" y="10731"/>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2420" name="Freeform 20"/>
          <p:cNvSpPr>
            <a:spLocks/>
          </p:cNvSpPr>
          <p:nvPr/>
        </p:nvSpPr>
        <p:spPr bwMode="auto">
          <a:xfrm>
            <a:off x="1954213" y="3711575"/>
            <a:ext cx="68262" cy="69850"/>
          </a:xfrm>
          <a:custGeom>
            <a:avLst/>
            <a:gdLst>
              <a:gd name="T0" fmla="*/ 286 w 287"/>
              <a:gd name="T1" fmla="*/ 143 h 287"/>
              <a:gd name="T2" fmla="*/ 244 w 287"/>
              <a:gd name="T3" fmla="*/ 42 h 287"/>
              <a:gd name="T4" fmla="*/ 142 w 287"/>
              <a:gd name="T5" fmla="*/ 0 h 287"/>
              <a:gd name="T6" fmla="*/ 42 w 287"/>
              <a:gd name="T7" fmla="*/ 42 h 287"/>
              <a:gd name="T8" fmla="*/ 0 w 287"/>
              <a:gd name="T9" fmla="*/ 143 h 287"/>
              <a:gd name="T10" fmla="*/ 42 w 287"/>
              <a:gd name="T11" fmla="*/ 245 h 287"/>
              <a:gd name="T12" fmla="*/ 142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2" y="0"/>
                </a:lnTo>
                <a:lnTo>
                  <a:pt x="42" y="42"/>
                </a:lnTo>
                <a:lnTo>
                  <a:pt x="0" y="143"/>
                </a:lnTo>
                <a:lnTo>
                  <a:pt x="42" y="245"/>
                </a:lnTo>
                <a:lnTo>
                  <a:pt x="142"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1" name="Freeform 21"/>
          <p:cNvSpPr>
            <a:spLocks/>
          </p:cNvSpPr>
          <p:nvPr/>
        </p:nvSpPr>
        <p:spPr bwMode="auto">
          <a:xfrm>
            <a:off x="1987550" y="1189038"/>
            <a:ext cx="3406775" cy="1917700"/>
          </a:xfrm>
          <a:custGeom>
            <a:avLst/>
            <a:gdLst>
              <a:gd name="T0" fmla="*/ 14300 w 14300"/>
              <a:gd name="T1" fmla="*/ 0 h 8049"/>
              <a:gd name="T2" fmla="*/ 0 w 14300"/>
              <a:gd name="T3" fmla="*/ 8049 h 8049"/>
              <a:gd name="T4" fmla="*/ 1 w 14300"/>
              <a:gd name="T5" fmla="*/ 8049 h 8049"/>
            </a:gdLst>
            <a:ahLst/>
            <a:cxnLst>
              <a:cxn ang="0">
                <a:pos x="T0" y="T1"/>
              </a:cxn>
              <a:cxn ang="0">
                <a:pos x="T2" y="T3"/>
              </a:cxn>
              <a:cxn ang="0">
                <a:pos x="T4" y="T5"/>
              </a:cxn>
            </a:cxnLst>
            <a:rect l="0" t="0" r="r" b="b"/>
            <a:pathLst>
              <a:path w="14300" h="8049">
                <a:moveTo>
                  <a:pt x="14300" y="0"/>
                </a:moveTo>
                <a:lnTo>
                  <a:pt x="0" y="8049"/>
                </a:lnTo>
                <a:lnTo>
                  <a:pt x="1" y="804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2" name="Freeform 22"/>
          <p:cNvSpPr>
            <a:spLocks/>
          </p:cNvSpPr>
          <p:nvPr/>
        </p:nvSpPr>
        <p:spPr bwMode="auto">
          <a:xfrm>
            <a:off x="1987550" y="1189038"/>
            <a:ext cx="3406775" cy="1279525"/>
          </a:xfrm>
          <a:custGeom>
            <a:avLst/>
            <a:gdLst>
              <a:gd name="T0" fmla="*/ 14300 w 14300"/>
              <a:gd name="T1" fmla="*/ 0 h 5366"/>
              <a:gd name="T2" fmla="*/ 0 w 14300"/>
              <a:gd name="T3" fmla="*/ 5366 h 5366"/>
              <a:gd name="T4" fmla="*/ 1 w 14300"/>
              <a:gd name="T5" fmla="*/ 5366 h 5366"/>
            </a:gdLst>
            <a:ahLst/>
            <a:cxnLst>
              <a:cxn ang="0">
                <a:pos x="T0" y="T1"/>
              </a:cxn>
              <a:cxn ang="0">
                <a:pos x="T2" y="T3"/>
              </a:cxn>
              <a:cxn ang="0">
                <a:pos x="T4" y="T5"/>
              </a:cxn>
            </a:cxnLst>
            <a:rect l="0" t="0" r="r" b="b"/>
            <a:pathLst>
              <a:path w="14300" h="5366">
                <a:moveTo>
                  <a:pt x="14300" y="0"/>
                </a:moveTo>
                <a:lnTo>
                  <a:pt x="0" y="5366"/>
                </a:lnTo>
                <a:lnTo>
                  <a:pt x="1" y="536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3" name="Freeform 23"/>
          <p:cNvSpPr>
            <a:spLocks/>
          </p:cNvSpPr>
          <p:nvPr/>
        </p:nvSpPr>
        <p:spPr bwMode="auto">
          <a:xfrm>
            <a:off x="1987550" y="1189038"/>
            <a:ext cx="3406775" cy="2555875"/>
          </a:xfrm>
          <a:custGeom>
            <a:avLst/>
            <a:gdLst>
              <a:gd name="T0" fmla="*/ 14300 w 14300"/>
              <a:gd name="T1" fmla="*/ 0 h 10731"/>
              <a:gd name="T2" fmla="*/ 0 w 14300"/>
              <a:gd name="T3" fmla="*/ 10731 h 10731"/>
              <a:gd name="T4" fmla="*/ 1 w 14300"/>
              <a:gd name="T5" fmla="*/ 10731 h 10731"/>
            </a:gdLst>
            <a:ahLst/>
            <a:cxnLst>
              <a:cxn ang="0">
                <a:pos x="T0" y="T1"/>
              </a:cxn>
              <a:cxn ang="0">
                <a:pos x="T2" y="T3"/>
              </a:cxn>
              <a:cxn ang="0">
                <a:pos x="T4" y="T5"/>
              </a:cxn>
            </a:cxnLst>
            <a:rect l="0" t="0" r="r" b="b"/>
            <a:pathLst>
              <a:path w="14300" h="10731">
                <a:moveTo>
                  <a:pt x="14300" y="0"/>
                </a:moveTo>
                <a:lnTo>
                  <a:pt x="0" y="10731"/>
                </a:lnTo>
                <a:lnTo>
                  <a:pt x="1" y="1073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4" name="Freeform 24"/>
          <p:cNvSpPr>
            <a:spLocks/>
          </p:cNvSpPr>
          <p:nvPr/>
        </p:nvSpPr>
        <p:spPr bwMode="auto">
          <a:xfrm>
            <a:off x="1987550" y="1189038"/>
            <a:ext cx="3406775" cy="639762"/>
          </a:xfrm>
          <a:custGeom>
            <a:avLst/>
            <a:gdLst>
              <a:gd name="T0" fmla="*/ 14300 w 14300"/>
              <a:gd name="T1" fmla="*/ 0 h 2684"/>
              <a:gd name="T2" fmla="*/ 0 w 14300"/>
              <a:gd name="T3" fmla="*/ 2684 h 2684"/>
              <a:gd name="T4" fmla="*/ 1 w 14300"/>
              <a:gd name="T5" fmla="*/ 2684 h 2684"/>
            </a:gdLst>
            <a:ahLst/>
            <a:cxnLst>
              <a:cxn ang="0">
                <a:pos x="T0" y="T1"/>
              </a:cxn>
              <a:cxn ang="0">
                <a:pos x="T2" y="T3"/>
              </a:cxn>
              <a:cxn ang="0">
                <a:pos x="T4" y="T5"/>
              </a:cxn>
            </a:cxnLst>
            <a:rect l="0" t="0" r="r" b="b"/>
            <a:pathLst>
              <a:path w="14300" h="2684">
                <a:moveTo>
                  <a:pt x="14300" y="0"/>
                </a:moveTo>
                <a:lnTo>
                  <a:pt x="0" y="2684"/>
                </a:lnTo>
                <a:lnTo>
                  <a:pt x="1" y="268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5" name="Freeform 25"/>
          <p:cNvSpPr>
            <a:spLocks/>
          </p:cNvSpPr>
          <p:nvPr/>
        </p:nvSpPr>
        <p:spPr bwMode="auto">
          <a:xfrm>
            <a:off x="5394325" y="1189038"/>
            <a:ext cx="3405188" cy="1917700"/>
          </a:xfrm>
          <a:custGeom>
            <a:avLst/>
            <a:gdLst>
              <a:gd name="T0" fmla="*/ 0 w 14300"/>
              <a:gd name="T1" fmla="*/ 0 h 8049"/>
              <a:gd name="T2" fmla="*/ 14299 w 14300"/>
              <a:gd name="T3" fmla="*/ 8049 h 8049"/>
              <a:gd name="T4" fmla="*/ 14300 w 14300"/>
              <a:gd name="T5" fmla="*/ 8049 h 8049"/>
            </a:gdLst>
            <a:ahLst/>
            <a:cxnLst>
              <a:cxn ang="0">
                <a:pos x="T0" y="T1"/>
              </a:cxn>
              <a:cxn ang="0">
                <a:pos x="T2" y="T3"/>
              </a:cxn>
              <a:cxn ang="0">
                <a:pos x="T4" y="T5"/>
              </a:cxn>
            </a:cxnLst>
            <a:rect l="0" t="0" r="r" b="b"/>
            <a:pathLst>
              <a:path w="14300" h="8049">
                <a:moveTo>
                  <a:pt x="0" y="0"/>
                </a:moveTo>
                <a:lnTo>
                  <a:pt x="14299" y="8049"/>
                </a:lnTo>
                <a:lnTo>
                  <a:pt x="14300" y="804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6" name="Freeform 26"/>
          <p:cNvSpPr>
            <a:spLocks/>
          </p:cNvSpPr>
          <p:nvPr/>
        </p:nvSpPr>
        <p:spPr bwMode="auto">
          <a:xfrm>
            <a:off x="5394325" y="1189038"/>
            <a:ext cx="3405188" cy="2555875"/>
          </a:xfrm>
          <a:custGeom>
            <a:avLst/>
            <a:gdLst>
              <a:gd name="T0" fmla="*/ 0 w 14300"/>
              <a:gd name="T1" fmla="*/ 0 h 10731"/>
              <a:gd name="T2" fmla="*/ 14299 w 14300"/>
              <a:gd name="T3" fmla="*/ 10731 h 10731"/>
              <a:gd name="T4" fmla="*/ 14300 w 14300"/>
              <a:gd name="T5" fmla="*/ 10731 h 10731"/>
            </a:gdLst>
            <a:ahLst/>
            <a:cxnLst>
              <a:cxn ang="0">
                <a:pos x="T0" y="T1"/>
              </a:cxn>
              <a:cxn ang="0">
                <a:pos x="T2" y="T3"/>
              </a:cxn>
              <a:cxn ang="0">
                <a:pos x="T4" y="T5"/>
              </a:cxn>
            </a:cxnLst>
            <a:rect l="0" t="0" r="r" b="b"/>
            <a:pathLst>
              <a:path w="14300" h="10731">
                <a:moveTo>
                  <a:pt x="0" y="0"/>
                </a:moveTo>
                <a:lnTo>
                  <a:pt x="14299" y="10731"/>
                </a:lnTo>
                <a:lnTo>
                  <a:pt x="14300" y="1073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7" name="Freeform 27"/>
          <p:cNvSpPr>
            <a:spLocks/>
          </p:cNvSpPr>
          <p:nvPr/>
        </p:nvSpPr>
        <p:spPr bwMode="auto">
          <a:xfrm>
            <a:off x="5394325" y="1189038"/>
            <a:ext cx="3405188" cy="1279525"/>
          </a:xfrm>
          <a:custGeom>
            <a:avLst/>
            <a:gdLst>
              <a:gd name="T0" fmla="*/ 0 w 14300"/>
              <a:gd name="T1" fmla="*/ 0 h 5366"/>
              <a:gd name="T2" fmla="*/ 14299 w 14300"/>
              <a:gd name="T3" fmla="*/ 5366 h 5366"/>
              <a:gd name="T4" fmla="*/ 14300 w 14300"/>
              <a:gd name="T5" fmla="*/ 5366 h 5366"/>
            </a:gdLst>
            <a:ahLst/>
            <a:cxnLst>
              <a:cxn ang="0">
                <a:pos x="T0" y="T1"/>
              </a:cxn>
              <a:cxn ang="0">
                <a:pos x="T2" y="T3"/>
              </a:cxn>
              <a:cxn ang="0">
                <a:pos x="T4" y="T5"/>
              </a:cxn>
            </a:cxnLst>
            <a:rect l="0" t="0" r="r" b="b"/>
            <a:pathLst>
              <a:path w="14300" h="5366">
                <a:moveTo>
                  <a:pt x="0" y="0"/>
                </a:moveTo>
                <a:lnTo>
                  <a:pt x="14299" y="5366"/>
                </a:lnTo>
                <a:lnTo>
                  <a:pt x="14300" y="536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8" name="Freeform 28"/>
          <p:cNvSpPr>
            <a:spLocks/>
          </p:cNvSpPr>
          <p:nvPr/>
        </p:nvSpPr>
        <p:spPr bwMode="auto">
          <a:xfrm>
            <a:off x="5394325" y="1189038"/>
            <a:ext cx="3405188" cy="639762"/>
          </a:xfrm>
          <a:custGeom>
            <a:avLst/>
            <a:gdLst>
              <a:gd name="T0" fmla="*/ 0 w 14300"/>
              <a:gd name="T1" fmla="*/ 0 h 2684"/>
              <a:gd name="T2" fmla="*/ 14299 w 14300"/>
              <a:gd name="T3" fmla="*/ 2684 h 2684"/>
              <a:gd name="T4" fmla="*/ 14300 w 14300"/>
              <a:gd name="T5" fmla="*/ 2684 h 2684"/>
            </a:gdLst>
            <a:ahLst/>
            <a:cxnLst>
              <a:cxn ang="0">
                <a:pos x="T0" y="T1"/>
              </a:cxn>
              <a:cxn ang="0">
                <a:pos x="T2" y="T3"/>
              </a:cxn>
              <a:cxn ang="0">
                <a:pos x="T4" y="T5"/>
              </a:cxn>
            </a:cxnLst>
            <a:rect l="0" t="0" r="r" b="b"/>
            <a:pathLst>
              <a:path w="14300" h="2684">
                <a:moveTo>
                  <a:pt x="0" y="0"/>
                </a:moveTo>
                <a:lnTo>
                  <a:pt x="14299" y="2684"/>
                </a:lnTo>
                <a:lnTo>
                  <a:pt x="14300" y="268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29" name="Freeform 29"/>
          <p:cNvSpPr>
            <a:spLocks/>
          </p:cNvSpPr>
          <p:nvPr/>
        </p:nvSpPr>
        <p:spPr bwMode="auto">
          <a:xfrm>
            <a:off x="2124075" y="3030538"/>
            <a:ext cx="3270250" cy="3271837"/>
          </a:xfrm>
          <a:custGeom>
            <a:avLst/>
            <a:gdLst>
              <a:gd name="T0" fmla="*/ 13727 w 13727"/>
              <a:gd name="T1" fmla="*/ 13735 h 13735"/>
              <a:gd name="T2" fmla="*/ 0 w 13727"/>
              <a:gd name="T3" fmla="*/ 0 h 13735"/>
              <a:gd name="T4" fmla="*/ 1 w 13727"/>
              <a:gd name="T5" fmla="*/ 0 h 13735"/>
            </a:gdLst>
            <a:ahLst/>
            <a:cxnLst>
              <a:cxn ang="0">
                <a:pos x="T0" y="T1"/>
              </a:cxn>
              <a:cxn ang="0">
                <a:pos x="T2" y="T3"/>
              </a:cxn>
              <a:cxn ang="0">
                <a:pos x="T4" y="T5"/>
              </a:cxn>
            </a:cxnLst>
            <a:rect l="0" t="0" r="r" b="b"/>
            <a:pathLst>
              <a:path w="13727" h="13735">
                <a:moveTo>
                  <a:pt x="13727" y="13735"/>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0" name="Freeform 30"/>
          <p:cNvSpPr>
            <a:spLocks/>
          </p:cNvSpPr>
          <p:nvPr/>
        </p:nvSpPr>
        <p:spPr bwMode="auto">
          <a:xfrm>
            <a:off x="1987550" y="3744913"/>
            <a:ext cx="3406775" cy="2557462"/>
          </a:xfrm>
          <a:custGeom>
            <a:avLst/>
            <a:gdLst>
              <a:gd name="T0" fmla="*/ 14300 w 14300"/>
              <a:gd name="T1" fmla="*/ 10731 h 10731"/>
              <a:gd name="T2" fmla="*/ 0 w 14300"/>
              <a:gd name="T3" fmla="*/ 0 h 10731"/>
              <a:gd name="T4" fmla="*/ 1 w 14300"/>
              <a:gd name="T5" fmla="*/ 0 h 10731"/>
            </a:gdLst>
            <a:ahLst/>
            <a:cxnLst>
              <a:cxn ang="0">
                <a:pos x="T0" y="T1"/>
              </a:cxn>
              <a:cxn ang="0">
                <a:pos x="T2" y="T3"/>
              </a:cxn>
              <a:cxn ang="0">
                <a:pos x="T4" y="T5"/>
              </a:cxn>
            </a:cxnLst>
            <a:rect l="0" t="0" r="r" b="b"/>
            <a:pathLst>
              <a:path w="14300" h="10731">
                <a:moveTo>
                  <a:pt x="14300" y="10731"/>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1" name="Freeform 31"/>
          <p:cNvSpPr>
            <a:spLocks/>
          </p:cNvSpPr>
          <p:nvPr/>
        </p:nvSpPr>
        <p:spPr bwMode="auto">
          <a:xfrm>
            <a:off x="2668588" y="2211388"/>
            <a:ext cx="2725737" cy="4090987"/>
          </a:xfrm>
          <a:custGeom>
            <a:avLst/>
            <a:gdLst>
              <a:gd name="T0" fmla="*/ 11439 w 11439"/>
              <a:gd name="T1" fmla="*/ 17170 h 17170"/>
              <a:gd name="T2" fmla="*/ 0 w 11439"/>
              <a:gd name="T3" fmla="*/ 0 h 17170"/>
              <a:gd name="T4" fmla="*/ 1 w 11439"/>
              <a:gd name="T5" fmla="*/ 0 h 17170"/>
            </a:gdLst>
            <a:ahLst/>
            <a:cxnLst>
              <a:cxn ang="0">
                <a:pos x="T0" y="T1"/>
              </a:cxn>
              <a:cxn ang="0">
                <a:pos x="T2" y="T3"/>
              </a:cxn>
              <a:cxn ang="0">
                <a:pos x="T4" y="T5"/>
              </a:cxn>
            </a:cxnLst>
            <a:rect l="0" t="0" r="r" b="b"/>
            <a:pathLst>
              <a:path w="11439" h="17170">
                <a:moveTo>
                  <a:pt x="11439" y="1717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2" name="Freeform 32"/>
          <p:cNvSpPr>
            <a:spLocks/>
          </p:cNvSpPr>
          <p:nvPr/>
        </p:nvSpPr>
        <p:spPr bwMode="auto">
          <a:xfrm>
            <a:off x="3790950" y="1492250"/>
            <a:ext cx="1603375" cy="4810125"/>
          </a:xfrm>
          <a:custGeom>
            <a:avLst/>
            <a:gdLst>
              <a:gd name="T0" fmla="*/ 6729 w 6729"/>
              <a:gd name="T1" fmla="*/ 20199 h 20199"/>
              <a:gd name="T2" fmla="*/ 0 w 6729"/>
              <a:gd name="T3" fmla="*/ 0 h 20199"/>
              <a:gd name="T4" fmla="*/ 1 w 6729"/>
              <a:gd name="T5" fmla="*/ 0 h 20199"/>
            </a:gdLst>
            <a:ahLst/>
            <a:cxnLst>
              <a:cxn ang="0">
                <a:pos x="T0" y="T1"/>
              </a:cxn>
              <a:cxn ang="0">
                <a:pos x="T2" y="T3"/>
              </a:cxn>
              <a:cxn ang="0">
                <a:pos x="T4" y="T5"/>
              </a:cxn>
            </a:cxnLst>
            <a:rect l="0" t="0" r="r" b="b"/>
            <a:pathLst>
              <a:path w="6729" h="20199">
                <a:moveTo>
                  <a:pt x="6729" y="20199"/>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2433" name="Group 33"/>
          <p:cNvGrpSpPr>
            <a:grpSpLocks/>
          </p:cNvGrpSpPr>
          <p:nvPr/>
        </p:nvGrpSpPr>
        <p:grpSpPr bwMode="auto">
          <a:xfrm>
            <a:off x="5394325" y="1492250"/>
            <a:ext cx="3405188" cy="4810125"/>
            <a:chOff x="3398" y="940"/>
            <a:chExt cx="2145" cy="3030"/>
          </a:xfrm>
        </p:grpSpPr>
        <p:sp>
          <p:nvSpPr>
            <p:cNvPr id="102434" name="Freeform 34"/>
            <p:cNvSpPr>
              <a:spLocks/>
            </p:cNvSpPr>
            <p:nvPr/>
          </p:nvSpPr>
          <p:spPr bwMode="auto">
            <a:xfrm>
              <a:off x="3398" y="1909"/>
              <a:ext cx="2058" cy="2061"/>
            </a:xfrm>
            <a:custGeom>
              <a:avLst/>
              <a:gdLst>
                <a:gd name="T0" fmla="*/ 0 w 13728"/>
                <a:gd name="T1" fmla="*/ 13735 h 13735"/>
                <a:gd name="T2" fmla="*/ 13727 w 13728"/>
                <a:gd name="T3" fmla="*/ 0 h 13735"/>
                <a:gd name="T4" fmla="*/ 13728 w 13728"/>
                <a:gd name="T5" fmla="*/ 0 h 13735"/>
              </a:gdLst>
              <a:ahLst/>
              <a:cxnLst>
                <a:cxn ang="0">
                  <a:pos x="T0" y="T1"/>
                </a:cxn>
                <a:cxn ang="0">
                  <a:pos x="T2" y="T3"/>
                </a:cxn>
                <a:cxn ang="0">
                  <a:pos x="T4" y="T5"/>
                </a:cxn>
              </a:cxnLst>
              <a:rect l="0" t="0" r="r" b="b"/>
              <a:pathLst>
                <a:path w="13728" h="13735">
                  <a:moveTo>
                    <a:pt x="0" y="13735"/>
                  </a:moveTo>
                  <a:lnTo>
                    <a:pt x="13727" y="0"/>
                  </a:lnTo>
                  <a:lnTo>
                    <a:pt x="1372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5" name="Freeform 35"/>
            <p:cNvSpPr>
              <a:spLocks/>
            </p:cNvSpPr>
            <p:nvPr/>
          </p:nvSpPr>
          <p:spPr bwMode="auto">
            <a:xfrm>
              <a:off x="3398" y="2359"/>
              <a:ext cx="2145" cy="1611"/>
            </a:xfrm>
            <a:custGeom>
              <a:avLst/>
              <a:gdLst>
                <a:gd name="T0" fmla="*/ 0 w 14300"/>
                <a:gd name="T1" fmla="*/ 10731 h 10731"/>
                <a:gd name="T2" fmla="*/ 14299 w 14300"/>
                <a:gd name="T3" fmla="*/ 0 h 10731"/>
                <a:gd name="T4" fmla="*/ 14300 w 14300"/>
                <a:gd name="T5" fmla="*/ 0 h 10731"/>
              </a:gdLst>
              <a:ahLst/>
              <a:cxnLst>
                <a:cxn ang="0">
                  <a:pos x="T0" y="T1"/>
                </a:cxn>
                <a:cxn ang="0">
                  <a:pos x="T2" y="T3"/>
                </a:cxn>
                <a:cxn ang="0">
                  <a:pos x="T4" y="T5"/>
                </a:cxn>
              </a:cxnLst>
              <a:rect l="0" t="0" r="r" b="b"/>
              <a:pathLst>
                <a:path w="14300" h="10731">
                  <a:moveTo>
                    <a:pt x="0" y="10731"/>
                  </a:moveTo>
                  <a:lnTo>
                    <a:pt x="14299" y="0"/>
                  </a:lnTo>
                  <a:lnTo>
                    <a:pt x="1430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6" name="Freeform 36"/>
            <p:cNvSpPr>
              <a:spLocks/>
            </p:cNvSpPr>
            <p:nvPr/>
          </p:nvSpPr>
          <p:spPr bwMode="auto">
            <a:xfrm>
              <a:off x="3398" y="1393"/>
              <a:ext cx="1715" cy="2577"/>
            </a:xfrm>
            <a:custGeom>
              <a:avLst/>
              <a:gdLst>
                <a:gd name="T0" fmla="*/ 0 w 11440"/>
                <a:gd name="T1" fmla="*/ 17170 h 17170"/>
                <a:gd name="T2" fmla="*/ 11439 w 11440"/>
                <a:gd name="T3" fmla="*/ 0 h 17170"/>
                <a:gd name="T4" fmla="*/ 11440 w 11440"/>
                <a:gd name="T5" fmla="*/ 0 h 17170"/>
              </a:gdLst>
              <a:ahLst/>
              <a:cxnLst>
                <a:cxn ang="0">
                  <a:pos x="T0" y="T1"/>
                </a:cxn>
                <a:cxn ang="0">
                  <a:pos x="T2" y="T3"/>
                </a:cxn>
                <a:cxn ang="0">
                  <a:pos x="T4" y="T5"/>
                </a:cxn>
              </a:cxnLst>
              <a:rect l="0" t="0" r="r" b="b"/>
              <a:pathLst>
                <a:path w="11440" h="17170">
                  <a:moveTo>
                    <a:pt x="0" y="17170"/>
                  </a:moveTo>
                  <a:lnTo>
                    <a:pt x="11439" y="0"/>
                  </a:lnTo>
                  <a:lnTo>
                    <a:pt x="1144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7" name="Freeform 37"/>
            <p:cNvSpPr>
              <a:spLocks/>
            </p:cNvSpPr>
            <p:nvPr/>
          </p:nvSpPr>
          <p:spPr bwMode="auto">
            <a:xfrm>
              <a:off x="3398" y="940"/>
              <a:ext cx="1008" cy="3030"/>
            </a:xfrm>
            <a:custGeom>
              <a:avLst/>
              <a:gdLst>
                <a:gd name="T0" fmla="*/ 0 w 6729"/>
                <a:gd name="T1" fmla="*/ 20199 h 20199"/>
                <a:gd name="T2" fmla="*/ 6728 w 6729"/>
                <a:gd name="T3" fmla="*/ 0 h 20199"/>
                <a:gd name="T4" fmla="*/ 6729 w 6729"/>
                <a:gd name="T5" fmla="*/ 0 h 20199"/>
              </a:gdLst>
              <a:ahLst/>
              <a:cxnLst>
                <a:cxn ang="0">
                  <a:pos x="T0" y="T1"/>
                </a:cxn>
                <a:cxn ang="0">
                  <a:pos x="T2" y="T3"/>
                </a:cxn>
                <a:cxn ang="0">
                  <a:pos x="T4" y="T5"/>
                </a:cxn>
              </a:cxnLst>
              <a:rect l="0" t="0" r="r" b="b"/>
              <a:pathLst>
                <a:path w="6729" h="20199">
                  <a:moveTo>
                    <a:pt x="0" y="20199"/>
                  </a:moveTo>
                  <a:lnTo>
                    <a:pt x="6728" y="0"/>
                  </a:lnTo>
                  <a:lnTo>
                    <a:pt x="6729"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2438" name="Freeform 38"/>
          <p:cNvSpPr>
            <a:spLocks/>
          </p:cNvSpPr>
          <p:nvPr/>
        </p:nvSpPr>
        <p:spPr bwMode="auto">
          <a:xfrm>
            <a:off x="2882900" y="3494088"/>
            <a:ext cx="495300" cy="442912"/>
          </a:xfrm>
          <a:custGeom>
            <a:avLst/>
            <a:gdLst>
              <a:gd name="T0" fmla="*/ 0 w 2077"/>
              <a:gd name="T1" fmla="*/ 0 h 1862"/>
              <a:gd name="T2" fmla="*/ 993 w 2077"/>
              <a:gd name="T3" fmla="*/ 981 h 1862"/>
              <a:gd name="T4" fmla="*/ 2076 w 2077"/>
              <a:gd name="T5" fmla="*/ 1862 h 1862"/>
              <a:gd name="T6" fmla="*/ 2077 w 2077"/>
              <a:gd name="T7" fmla="*/ 1862 h 1862"/>
            </a:gdLst>
            <a:ahLst/>
            <a:cxnLst>
              <a:cxn ang="0">
                <a:pos x="T0" y="T1"/>
              </a:cxn>
              <a:cxn ang="0">
                <a:pos x="T2" y="T3"/>
              </a:cxn>
              <a:cxn ang="0">
                <a:pos x="T4" y="T5"/>
              </a:cxn>
              <a:cxn ang="0">
                <a:pos x="T6" y="T7"/>
              </a:cxn>
            </a:cxnLst>
            <a:rect l="0" t="0" r="r" b="b"/>
            <a:pathLst>
              <a:path w="2077" h="1862">
                <a:moveTo>
                  <a:pt x="0" y="0"/>
                </a:moveTo>
                <a:lnTo>
                  <a:pt x="993" y="981"/>
                </a:lnTo>
                <a:lnTo>
                  <a:pt x="2076" y="1862"/>
                </a:lnTo>
                <a:lnTo>
                  <a:pt x="2077" y="1862"/>
                </a:lnTo>
              </a:path>
            </a:pathLst>
          </a:custGeom>
          <a:noFill/>
          <a:ln w="254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39" name="Freeform 39"/>
          <p:cNvSpPr>
            <a:spLocks/>
          </p:cNvSpPr>
          <p:nvPr/>
        </p:nvSpPr>
        <p:spPr bwMode="auto">
          <a:xfrm>
            <a:off x="7408863" y="3494088"/>
            <a:ext cx="495300" cy="442912"/>
          </a:xfrm>
          <a:custGeom>
            <a:avLst/>
            <a:gdLst>
              <a:gd name="T0" fmla="*/ 0 w 2076"/>
              <a:gd name="T1" fmla="*/ 1862 h 1862"/>
              <a:gd name="T2" fmla="*/ 1083 w 2076"/>
              <a:gd name="T3" fmla="*/ 981 h 1862"/>
              <a:gd name="T4" fmla="*/ 2075 w 2076"/>
              <a:gd name="T5" fmla="*/ 0 h 1862"/>
              <a:gd name="T6" fmla="*/ 2076 w 2076"/>
              <a:gd name="T7" fmla="*/ 0 h 1862"/>
            </a:gdLst>
            <a:ahLst/>
            <a:cxnLst>
              <a:cxn ang="0">
                <a:pos x="T0" y="T1"/>
              </a:cxn>
              <a:cxn ang="0">
                <a:pos x="T2" y="T3"/>
              </a:cxn>
              <a:cxn ang="0">
                <a:pos x="T4" y="T5"/>
              </a:cxn>
              <a:cxn ang="0">
                <a:pos x="T6" y="T7"/>
              </a:cxn>
            </a:cxnLst>
            <a:rect l="0" t="0" r="r" b="b"/>
            <a:pathLst>
              <a:path w="2076" h="1862">
                <a:moveTo>
                  <a:pt x="0" y="1862"/>
                </a:moveTo>
                <a:lnTo>
                  <a:pt x="1083" y="981"/>
                </a:lnTo>
                <a:lnTo>
                  <a:pt x="2075" y="0"/>
                </a:lnTo>
                <a:lnTo>
                  <a:pt x="2076" y="0"/>
                </a:lnTo>
              </a:path>
            </a:pathLst>
          </a:custGeom>
          <a:noFill/>
          <a:ln w="25400">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0" name="Freeform 40"/>
          <p:cNvSpPr>
            <a:spLocks/>
          </p:cNvSpPr>
          <p:nvPr/>
        </p:nvSpPr>
        <p:spPr bwMode="auto">
          <a:xfrm>
            <a:off x="2882900" y="1189038"/>
            <a:ext cx="2511425" cy="2305050"/>
          </a:xfrm>
          <a:custGeom>
            <a:avLst/>
            <a:gdLst>
              <a:gd name="T0" fmla="*/ 10541 w 10541"/>
              <a:gd name="T1" fmla="*/ 0 h 9670"/>
              <a:gd name="T2" fmla="*/ 0 w 10541"/>
              <a:gd name="T3" fmla="*/ 9670 h 9670"/>
              <a:gd name="T4" fmla="*/ 1 w 10541"/>
              <a:gd name="T5" fmla="*/ 9670 h 9670"/>
            </a:gdLst>
            <a:ahLst/>
            <a:cxnLst>
              <a:cxn ang="0">
                <a:pos x="T0" y="T1"/>
              </a:cxn>
              <a:cxn ang="0">
                <a:pos x="T2" y="T3"/>
              </a:cxn>
              <a:cxn ang="0">
                <a:pos x="T4" y="T5"/>
              </a:cxn>
            </a:cxnLst>
            <a:rect l="0" t="0" r="r" b="b"/>
            <a:pathLst>
              <a:path w="10541" h="9670">
                <a:moveTo>
                  <a:pt x="10541" y="0"/>
                </a:moveTo>
                <a:lnTo>
                  <a:pt x="0" y="9670"/>
                </a:lnTo>
                <a:lnTo>
                  <a:pt x="1" y="9670"/>
                </a:lnTo>
              </a:path>
            </a:pathLst>
          </a:custGeom>
          <a:noFill/>
          <a:ln w="28575" cmpd="sng">
            <a:solidFill>
              <a:srgbClr val="FF9900"/>
            </a:solidFill>
            <a:prstDash val="solid"/>
            <a:round/>
            <a:headEnd/>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1" name="Freeform 41"/>
          <p:cNvSpPr>
            <a:spLocks/>
          </p:cNvSpPr>
          <p:nvPr/>
        </p:nvSpPr>
        <p:spPr bwMode="auto">
          <a:xfrm>
            <a:off x="5394325" y="1189038"/>
            <a:ext cx="2509838" cy="2305050"/>
          </a:xfrm>
          <a:custGeom>
            <a:avLst/>
            <a:gdLst>
              <a:gd name="T0" fmla="*/ 0 w 10541"/>
              <a:gd name="T1" fmla="*/ 0 h 9670"/>
              <a:gd name="T2" fmla="*/ 10540 w 10541"/>
              <a:gd name="T3" fmla="*/ 9670 h 9670"/>
              <a:gd name="T4" fmla="*/ 10541 w 10541"/>
              <a:gd name="T5" fmla="*/ 9670 h 9670"/>
            </a:gdLst>
            <a:ahLst/>
            <a:cxnLst>
              <a:cxn ang="0">
                <a:pos x="T0" y="T1"/>
              </a:cxn>
              <a:cxn ang="0">
                <a:pos x="T2" y="T3"/>
              </a:cxn>
              <a:cxn ang="0">
                <a:pos x="T4" y="T5"/>
              </a:cxn>
            </a:cxnLst>
            <a:rect l="0" t="0" r="r" b="b"/>
            <a:pathLst>
              <a:path w="10541" h="9670">
                <a:moveTo>
                  <a:pt x="0" y="0"/>
                </a:moveTo>
                <a:lnTo>
                  <a:pt x="10540" y="9670"/>
                </a:lnTo>
                <a:lnTo>
                  <a:pt x="10541" y="9670"/>
                </a:lnTo>
              </a:path>
            </a:pathLst>
          </a:custGeom>
          <a:noFill/>
          <a:ln w="28575" cmpd="sng">
            <a:solidFill>
              <a:srgbClr val="FF9900"/>
            </a:solidFill>
            <a:prstDash val="solid"/>
            <a:round/>
            <a:headEnd type="non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2" name="Freeform 42"/>
          <p:cNvSpPr>
            <a:spLocks/>
          </p:cNvSpPr>
          <p:nvPr/>
        </p:nvSpPr>
        <p:spPr bwMode="auto">
          <a:xfrm>
            <a:off x="1987550" y="2211388"/>
            <a:ext cx="681038" cy="1533525"/>
          </a:xfrm>
          <a:custGeom>
            <a:avLst/>
            <a:gdLst>
              <a:gd name="T0" fmla="*/ 2861 w 2861"/>
              <a:gd name="T1" fmla="*/ 0 h 6439"/>
              <a:gd name="T2" fmla="*/ 2038 w 2861"/>
              <a:gd name="T3" fmla="*/ 881 h 6439"/>
              <a:gd name="T4" fmla="*/ 1339 w 2861"/>
              <a:gd name="T5" fmla="*/ 1864 h 6439"/>
              <a:gd name="T6" fmla="*/ 778 w 2861"/>
              <a:gd name="T7" fmla="*/ 2930 h 6439"/>
              <a:gd name="T8" fmla="*/ 364 w 2861"/>
              <a:gd name="T9" fmla="*/ 4062 h 6439"/>
              <a:gd name="T10" fmla="*/ 103 w 2861"/>
              <a:gd name="T11" fmla="*/ 5239 h 6439"/>
              <a:gd name="T12" fmla="*/ 0 w 2861"/>
              <a:gd name="T13" fmla="*/ 6439 h 6439"/>
              <a:gd name="T14" fmla="*/ 1 w 2861"/>
              <a:gd name="T15" fmla="*/ 6439 h 6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1" h="6439">
                <a:moveTo>
                  <a:pt x="2861" y="0"/>
                </a:moveTo>
                <a:lnTo>
                  <a:pt x="2038" y="881"/>
                </a:lnTo>
                <a:lnTo>
                  <a:pt x="1339" y="1864"/>
                </a:lnTo>
                <a:lnTo>
                  <a:pt x="778" y="2930"/>
                </a:lnTo>
                <a:lnTo>
                  <a:pt x="364" y="4062"/>
                </a:lnTo>
                <a:lnTo>
                  <a:pt x="103" y="5239"/>
                </a:lnTo>
                <a:lnTo>
                  <a:pt x="0" y="6439"/>
                </a:lnTo>
                <a:lnTo>
                  <a:pt x="1" y="6439"/>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3" name="Freeform 43"/>
          <p:cNvSpPr>
            <a:spLocks/>
          </p:cNvSpPr>
          <p:nvPr/>
        </p:nvSpPr>
        <p:spPr bwMode="auto">
          <a:xfrm>
            <a:off x="2668588" y="1189038"/>
            <a:ext cx="2725737" cy="1022350"/>
          </a:xfrm>
          <a:custGeom>
            <a:avLst/>
            <a:gdLst>
              <a:gd name="T0" fmla="*/ 11439 w 11439"/>
              <a:gd name="T1" fmla="*/ 0 h 4292"/>
              <a:gd name="T2" fmla="*/ 9873 w 11439"/>
              <a:gd name="T3" fmla="*/ 34 h 4292"/>
              <a:gd name="T4" fmla="*/ 8319 w 11439"/>
              <a:gd name="T5" fmla="*/ 217 h 4292"/>
              <a:gd name="T6" fmla="*/ 6790 w 11439"/>
              <a:gd name="T7" fmla="*/ 550 h 4292"/>
              <a:gd name="T8" fmla="*/ 5300 w 11439"/>
              <a:gd name="T9" fmla="*/ 1028 h 4292"/>
              <a:gd name="T10" fmla="*/ 3863 w 11439"/>
              <a:gd name="T11" fmla="*/ 1649 h 4292"/>
              <a:gd name="T12" fmla="*/ 2492 w 11439"/>
              <a:gd name="T13" fmla="*/ 2404 h 4292"/>
              <a:gd name="T14" fmla="*/ 1200 w 11439"/>
              <a:gd name="T15" fmla="*/ 3288 h 4292"/>
              <a:gd name="T16" fmla="*/ 0 w 11439"/>
              <a:gd name="T17" fmla="*/ 4292 h 4292"/>
              <a:gd name="T18" fmla="*/ 1 w 11439"/>
              <a:gd name="T19" fmla="*/ 4292 h 4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39" h="4292">
                <a:moveTo>
                  <a:pt x="11439" y="0"/>
                </a:moveTo>
                <a:lnTo>
                  <a:pt x="9873" y="34"/>
                </a:lnTo>
                <a:lnTo>
                  <a:pt x="8319" y="217"/>
                </a:lnTo>
                <a:lnTo>
                  <a:pt x="6790" y="550"/>
                </a:lnTo>
                <a:lnTo>
                  <a:pt x="5300" y="1028"/>
                </a:lnTo>
                <a:lnTo>
                  <a:pt x="3863" y="1649"/>
                </a:lnTo>
                <a:lnTo>
                  <a:pt x="2492" y="2404"/>
                </a:lnTo>
                <a:lnTo>
                  <a:pt x="1200" y="3288"/>
                </a:lnTo>
                <a:lnTo>
                  <a:pt x="0" y="4292"/>
                </a:lnTo>
                <a:lnTo>
                  <a:pt x="1" y="4292"/>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4" name="Freeform 44"/>
          <p:cNvSpPr>
            <a:spLocks/>
          </p:cNvSpPr>
          <p:nvPr/>
        </p:nvSpPr>
        <p:spPr bwMode="auto">
          <a:xfrm>
            <a:off x="8116888" y="2211388"/>
            <a:ext cx="682625" cy="1533525"/>
          </a:xfrm>
          <a:custGeom>
            <a:avLst/>
            <a:gdLst>
              <a:gd name="T0" fmla="*/ 2860 w 2860"/>
              <a:gd name="T1" fmla="*/ 6439 h 6439"/>
              <a:gd name="T2" fmla="*/ 2757 w 2860"/>
              <a:gd name="T3" fmla="*/ 5239 h 6439"/>
              <a:gd name="T4" fmla="*/ 2497 w 2860"/>
              <a:gd name="T5" fmla="*/ 4062 h 6439"/>
              <a:gd name="T6" fmla="*/ 2081 w 2860"/>
              <a:gd name="T7" fmla="*/ 2930 h 6439"/>
              <a:gd name="T8" fmla="*/ 1520 w 2860"/>
              <a:gd name="T9" fmla="*/ 1864 h 6439"/>
              <a:gd name="T10" fmla="*/ 821 w 2860"/>
              <a:gd name="T11" fmla="*/ 881 h 6439"/>
              <a:gd name="T12" fmla="*/ 0 w 2860"/>
              <a:gd name="T13" fmla="*/ 0 h 6439"/>
              <a:gd name="T14" fmla="*/ 1 w 2860"/>
              <a:gd name="T15" fmla="*/ 0 h 6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0" h="6439">
                <a:moveTo>
                  <a:pt x="2860" y="6439"/>
                </a:moveTo>
                <a:lnTo>
                  <a:pt x="2757" y="5239"/>
                </a:lnTo>
                <a:lnTo>
                  <a:pt x="2497" y="4062"/>
                </a:lnTo>
                <a:lnTo>
                  <a:pt x="2081" y="2930"/>
                </a:lnTo>
                <a:lnTo>
                  <a:pt x="1520" y="1864"/>
                </a:lnTo>
                <a:lnTo>
                  <a:pt x="821" y="881"/>
                </a:lnTo>
                <a:lnTo>
                  <a:pt x="0" y="0"/>
                </a:lnTo>
                <a:lnTo>
                  <a:pt x="1" y="0"/>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5" name="Freeform 45"/>
          <p:cNvSpPr>
            <a:spLocks/>
          </p:cNvSpPr>
          <p:nvPr/>
        </p:nvSpPr>
        <p:spPr bwMode="auto">
          <a:xfrm>
            <a:off x="5394325" y="1189038"/>
            <a:ext cx="2722563" cy="1022350"/>
          </a:xfrm>
          <a:custGeom>
            <a:avLst/>
            <a:gdLst>
              <a:gd name="T0" fmla="*/ 11439 w 11439"/>
              <a:gd name="T1" fmla="*/ 4292 h 4292"/>
              <a:gd name="T2" fmla="*/ 10239 w 11439"/>
              <a:gd name="T3" fmla="*/ 3288 h 4292"/>
              <a:gd name="T4" fmla="*/ 8946 w 11439"/>
              <a:gd name="T5" fmla="*/ 2404 h 4292"/>
              <a:gd name="T6" fmla="*/ 7575 w 11439"/>
              <a:gd name="T7" fmla="*/ 1649 h 4292"/>
              <a:gd name="T8" fmla="*/ 6138 w 11439"/>
              <a:gd name="T9" fmla="*/ 1028 h 4292"/>
              <a:gd name="T10" fmla="*/ 4648 w 11439"/>
              <a:gd name="T11" fmla="*/ 550 h 4292"/>
              <a:gd name="T12" fmla="*/ 3118 w 11439"/>
              <a:gd name="T13" fmla="*/ 217 h 4292"/>
              <a:gd name="T14" fmla="*/ 1564 w 11439"/>
              <a:gd name="T15" fmla="*/ 34 h 4292"/>
              <a:gd name="T16" fmla="*/ 0 w 11439"/>
              <a:gd name="T17" fmla="*/ 0 h 4292"/>
              <a:gd name="T18" fmla="*/ 1 w 11439"/>
              <a:gd name="T19" fmla="*/ 0 h 4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39" h="4292">
                <a:moveTo>
                  <a:pt x="11439" y="4292"/>
                </a:moveTo>
                <a:lnTo>
                  <a:pt x="10239" y="3288"/>
                </a:lnTo>
                <a:lnTo>
                  <a:pt x="8946" y="2404"/>
                </a:lnTo>
                <a:lnTo>
                  <a:pt x="7575" y="1649"/>
                </a:lnTo>
                <a:lnTo>
                  <a:pt x="6138" y="1028"/>
                </a:lnTo>
                <a:lnTo>
                  <a:pt x="4648" y="550"/>
                </a:lnTo>
                <a:lnTo>
                  <a:pt x="3118" y="217"/>
                </a:lnTo>
                <a:lnTo>
                  <a:pt x="1564" y="34"/>
                </a:lnTo>
                <a:lnTo>
                  <a:pt x="0" y="0"/>
                </a:lnTo>
                <a:lnTo>
                  <a:pt x="1" y="0"/>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6" name="Freeform 46"/>
          <p:cNvSpPr>
            <a:spLocks/>
          </p:cNvSpPr>
          <p:nvPr/>
        </p:nvSpPr>
        <p:spPr bwMode="auto">
          <a:xfrm>
            <a:off x="2668588" y="5280025"/>
            <a:ext cx="2725737" cy="1022350"/>
          </a:xfrm>
          <a:custGeom>
            <a:avLst/>
            <a:gdLst>
              <a:gd name="T0" fmla="*/ 0 w 11440"/>
              <a:gd name="T1" fmla="*/ 0 h 4292"/>
              <a:gd name="T2" fmla="*/ 1200 w 11440"/>
              <a:gd name="T3" fmla="*/ 1005 h 4292"/>
              <a:gd name="T4" fmla="*/ 2492 w 11440"/>
              <a:gd name="T5" fmla="*/ 1889 h 4292"/>
              <a:gd name="T6" fmla="*/ 3863 w 11440"/>
              <a:gd name="T7" fmla="*/ 2644 h 4292"/>
              <a:gd name="T8" fmla="*/ 5300 w 11440"/>
              <a:gd name="T9" fmla="*/ 3264 h 4292"/>
              <a:gd name="T10" fmla="*/ 6790 w 11440"/>
              <a:gd name="T11" fmla="*/ 3743 h 4292"/>
              <a:gd name="T12" fmla="*/ 8319 w 11440"/>
              <a:gd name="T13" fmla="*/ 4075 h 4292"/>
              <a:gd name="T14" fmla="*/ 9873 w 11440"/>
              <a:gd name="T15" fmla="*/ 4260 h 4292"/>
              <a:gd name="T16" fmla="*/ 11439 w 11440"/>
              <a:gd name="T17" fmla="*/ 4292 h 4292"/>
              <a:gd name="T18" fmla="*/ 11440 w 11440"/>
              <a:gd name="T19" fmla="*/ 4292 h 4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40" h="4292">
                <a:moveTo>
                  <a:pt x="0" y="0"/>
                </a:moveTo>
                <a:lnTo>
                  <a:pt x="1200" y="1005"/>
                </a:lnTo>
                <a:lnTo>
                  <a:pt x="2492" y="1889"/>
                </a:lnTo>
                <a:lnTo>
                  <a:pt x="3863" y="2644"/>
                </a:lnTo>
                <a:lnTo>
                  <a:pt x="5300" y="3264"/>
                </a:lnTo>
                <a:lnTo>
                  <a:pt x="6790" y="3743"/>
                </a:lnTo>
                <a:lnTo>
                  <a:pt x="8319" y="4075"/>
                </a:lnTo>
                <a:lnTo>
                  <a:pt x="9873" y="4260"/>
                </a:lnTo>
                <a:lnTo>
                  <a:pt x="11439" y="4292"/>
                </a:lnTo>
                <a:lnTo>
                  <a:pt x="11440" y="4292"/>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7" name="Freeform 47"/>
          <p:cNvSpPr>
            <a:spLocks/>
          </p:cNvSpPr>
          <p:nvPr/>
        </p:nvSpPr>
        <p:spPr bwMode="auto">
          <a:xfrm>
            <a:off x="1987550" y="3744913"/>
            <a:ext cx="681038" cy="1535112"/>
          </a:xfrm>
          <a:custGeom>
            <a:avLst/>
            <a:gdLst>
              <a:gd name="T0" fmla="*/ 0 w 2862"/>
              <a:gd name="T1" fmla="*/ 0 h 6439"/>
              <a:gd name="T2" fmla="*/ 103 w 2862"/>
              <a:gd name="T3" fmla="*/ 1201 h 6439"/>
              <a:gd name="T4" fmla="*/ 364 w 2862"/>
              <a:gd name="T5" fmla="*/ 2378 h 6439"/>
              <a:gd name="T6" fmla="*/ 778 w 2862"/>
              <a:gd name="T7" fmla="*/ 3510 h 6439"/>
              <a:gd name="T8" fmla="*/ 1339 w 2862"/>
              <a:gd name="T9" fmla="*/ 4576 h 6439"/>
              <a:gd name="T10" fmla="*/ 2038 w 2862"/>
              <a:gd name="T11" fmla="*/ 5558 h 6439"/>
              <a:gd name="T12" fmla="*/ 2861 w 2862"/>
              <a:gd name="T13" fmla="*/ 6439 h 6439"/>
              <a:gd name="T14" fmla="*/ 2862 w 2862"/>
              <a:gd name="T15" fmla="*/ 6439 h 6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2" h="6439">
                <a:moveTo>
                  <a:pt x="0" y="0"/>
                </a:moveTo>
                <a:lnTo>
                  <a:pt x="103" y="1201"/>
                </a:lnTo>
                <a:lnTo>
                  <a:pt x="364" y="2378"/>
                </a:lnTo>
                <a:lnTo>
                  <a:pt x="778" y="3510"/>
                </a:lnTo>
                <a:lnTo>
                  <a:pt x="1339" y="4576"/>
                </a:lnTo>
                <a:lnTo>
                  <a:pt x="2038" y="5558"/>
                </a:lnTo>
                <a:lnTo>
                  <a:pt x="2861" y="6439"/>
                </a:lnTo>
                <a:lnTo>
                  <a:pt x="2862" y="6439"/>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8" name="Freeform 48"/>
          <p:cNvSpPr>
            <a:spLocks/>
          </p:cNvSpPr>
          <p:nvPr/>
        </p:nvSpPr>
        <p:spPr bwMode="auto">
          <a:xfrm>
            <a:off x="5394325" y="5280025"/>
            <a:ext cx="2722563" cy="1022350"/>
          </a:xfrm>
          <a:custGeom>
            <a:avLst/>
            <a:gdLst>
              <a:gd name="T0" fmla="*/ 0 w 11440"/>
              <a:gd name="T1" fmla="*/ 4292 h 4292"/>
              <a:gd name="T2" fmla="*/ 1564 w 11440"/>
              <a:gd name="T3" fmla="*/ 4260 h 4292"/>
              <a:gd name="T4" fmla="*/ 3118 w 11440"/>
              <a:gd name="T5" fmla="*/ 4075 h 4292"/>
              <a:gd name="T6" fmla="*/ 4648 w 11440"/>
              <a:gd name="T7" fmla="*/ 3743 h 4292"/>
              <a:gd name="T8" fmla="*/ 6138 w 11440"/>
              <a:gd name="T9" fmla="*/ 3264 h 4292"/>
              <a:gd name="T10" fmla="*/ 7575 w 11440"/>
              <a:gd name="T11" fmla="*/ 2644 h 4292"/>
              <a:gd name="T12" fmla="*/ 8946 w 11440"/>
              <a:gd name="T13" fmla="*/ 1889 h 4292"/>
              <a:gd name="T14" fmla="*/ 10239 w 11440"/>
              <a:gd name="T15" fmla="*/ 1005 h 4292"/>
              <a:gd name="T16" fmla="*/ 11439 w 11440"/>
              <a:gd name="T17" fmla="*/ 0 h 4292"/>
              <a:gd name="T18" fmla="*/ 11440 w 11440"/>
              <a:gd name="T19" fmla="*/ 0 h 4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40" h="4292">
                <a:moveTo>
                  <a:pt x="0" y="4292"/>
                </a:moveTo>
                <a:lnTo>
                  <a:pt x="1564" y="4260"/>
                </a:lnTo>
                <a:lnTo>
                  <a:pt x="3118" y="4075"/>
                </a:lnTo>
                <a:lnTo>
                  <a:pt x="4648" y="3743"/>
                </a:lnTo>
                <a:lnTo>
                  <a:pt x="6138" y="3264"/>
                </a:lnTo>
                <a:lnTo>
                  <a:pt x="7575" y="2644"/>
                </a:lnTo>
                <a:lnTo>
                  <a:pt x="8946" y="1889"/>
                </a:lnTo>
                <a:lnTo>
                  <a:pt x="10239" y="1005"/>
                </a:lnTo>
                <a:lnTo>
                  <a:pt x="11439" y="0"/>
                </a:lnTo>
                <a:lnTo>
                  <a:pt x="11440" y="0"/>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49" name="Freeform 49"/>
          <p:cNvSpPr>
            <a:spLocks/>
          </p:cNvSpPr>
          <p:nvPr/>
        </p:nvSpPr>
        <p:spPr bwMode="auto">
          <a:xfrm>
            <a:off x="8116888" y="3744913"/>
            <a:ext cx="682625" cy="1535112"/>
          </a:xfrm>
          <a:custGeom>
            <a:avLst/>
            <a:gdLst>
              <a:gd name="T0" fmla="*/ 0 w 2861"/>
              <a:gd name="T1" fmla="*/ 6439 h 6439"/>
              <a:gd name="T2" fmla="*/ 821 w 2861"/>
              <a:gd name="T3" fmla="*/ 5558 h 6439"/>
              <a:gd name="T4" fmla="*/ 1520 w 2861"/>
              <a:gd name="T5" fmla="*/ 4576 h 6439"/>
              <a:gd name="T6" fmla="*/ 2081 w 2861"/>
              <a:gd name="T7" fmla="*/ 3510 h 6439"/>
              <a:gd name="T8" fmla="*/ 2497 w 2861"/>
              <a:gd name="T9" fmla="*/ 2378 h 6439"/>
              <a:gd name="T10" fmla="*/ 2757 w 2861"/>
              <a:gd name="T11" fmla="*/ 1201 h 6439"/>
              <a:gd name="T12" fmla="*/ 2860 w 2861"/>
              <a:gd name="T13" fmla="*/ 0 h 6439"/>
              <a:gd name="T14" fmla="*/ 2861 w 2861"/>
              <a:gd name="T15" fmla="*/ 0 h 6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1" h="6439">
                <a:moveTo>
                  <a:pt x="0" y="6439"/>
                </a:moveTo>
                <a:lnTo>
                  <a:pt x="821" y="5558"/>
                </a:lnTo>
                <a:lnTo>
                  <a:pt x="1520" y="4576"/>
                </a:lnTo>
                <a:lnTo>
                  <a:pt x="2081" y="3510"/>
                </a:lnTo>
                <a:lnTo>
                  <a:pt x="2497" y="2378"/>
                </a:lnTo>
                <a:lnTo>
                  <a:pt x="2757" y="1201"/>
                </a:lnTo>
                <a:lnTo>
                  <a:pt x="2860" y="0"/>
                </a:lnTo>
                <a:lnTo>
                  <a:pt x="2861" y="0"/>
                </a:lnTo>
              </a:path>
            </a:pathLst>
          </a:custGeom>
          <a:noFill/>
          <a:ln w="38100"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0" name="Freeform 50"/>
          <p:cNvSpPr>
            <a:spLocks/>
          </p:cNvSpPr>
          <p:nvPr/>
        </p:nvSpPr>
        <p:spPr bwMode="auto">
          <a:xfrm>
            <a:off x="2328863" y="2620963"/>
            <a:ext cx="811212" cy="1123950"/>
          </a:xfrm>
          <a:custGeom>
            <a:avLst/>
            <a:gdLst>
              <a:gd name="T0" fmla="*/ 3413 w 3413"/>
              <a:gd name="T1" fmla="*/ 4718 h 4718"/>
              <a:gd name="T2" fmla="*/ 0 w 3413"/>
              <a:gd name="T3" fmla="*/ 0 h 4718"/>
              <a:gd name="T4" fmla="*/ 1 w 3413"/>
              <a:gd name="T5" fmla="*/ 0 h 4718"/>
            </a:gdLst>
            <a:ahLst/>
            <a:cxnLst>
              <a:cxn ang="0">
                <a:pos x="T0" y="T1"/>
              </a:cxn>
              <a:cxn ang="0">
                <a:pos x="T2" y="T3"/>
              </a:cxn>
              <a:cxn ang="0">
                <a:pos x="T4" y="T5"/>
              </a:cxn>
            </a:cxnLst>
            <a:rect l="0" t="0" r="r" b="b"/>
            <a:pathLst>
              <a:path w="3413" h="4718">
                <a:moveTo>
                  <a:pt x="3413" y="4718"/>
                </a:move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1" name="Freeform 51"/>
          <p:cNvSpPr>
            <a:spLocks/>
          </p:cNvSpPr>
          <p:nvPr/>
        </p:nvSpPr>
        <p:spPr bwMode="auto">
          <a:xfrm>
            <a:off x="2328863" y="2620963"/>
            <a:ext cx="5316537" cy="1123950"/>
          </a:xfrm>
          <a:custGeom>
            <a:avLst/>
            <a:gdLst>
              <a:gd name="T0" fmla="*/ 22328 w 22328"/>
              <a:gd name="T1" fmla="*/ 4718 h 4718"/>
              <a:gd name="T2" fmla="*/ 0 w 22328"/>
              <a:gd name="T3" fmla="*/ 0 h 4718"/>
              <a:gd name="T4" fmla="*/ 1 w 22328"/>
              <a:gd name="T5" fmla="*/ 0 h 4718"/>
            </a:gdLst>
            <a:ahLst/>
            <a:cxnLst>
              <a:cxn ang="0">
                <a:pos x="T0" y="T1"/>
              </a:cxn>
              <a:cxn ang="0">
                <a:pos x="T2" y="T3"/>
              </a:cxn>
              <a:cxn ang="0">
                <a:pos x="T4" y="T5"/>
              </a:cxn>
            </a:cxnLst>
            <a:rect l="0" t="0" r="r" b="b"/>
            <a:pathLst>
              <a:path w="22328" h="4718">
                <a:moveTo>
                  <a:pt x="22328" y="4718"/>
                </a:move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2" name="Freeform 52"/>
          <p:cNvSpPr>
            <a:spLocks/>
          </p:cNvSpPr>
          <p:nvPr/>
        </p:nvSpPr>
        <p:spPr bwMode="auto">
          <a:xfrm>
            <a:off x="1155700" y="1860550"/>
            <a:ext cx="2770188" cy="1801813"/>
          </a:xfrm>
          <a:custGeom>
            <a:avLst/>
            <a:gdLst>
              <a:gd name="T0" fmla="*/ 11636 w 11636"/>
              <a:gd name="T1" fmla="*/ 7567 h 7567"/>
              <a:gd name="T2" fmla="*/ 0 w 11636"/>
              <a:gd name="T3" fmla="*/ 0 h 7567"/>
              <a:gd name="T4" fmla="*/ 1 w 11636"/>
              <a:gd name="T5" fmla="*/ 0 h 7567"/>
            </a:gdLst>
            <a:ahLst/>
            <a:cxnLst>
              <a:cxn ang="0">
                <a:pos x="T0" y="T1"/>
              </a:cxn>
              <a:cxn ang="0">
                <a:pos x="T2" y="T3"/>
              </a:cxn>
              <a:cxn ang="0">
                <a:pos x="T4" y="T5"/>
              </a:cxn>
            </a:cxnLst>
            <a:rect l="0" t="0" r="r" b="b"/>
            <a:pathLst>
              <a:path w="11636" h="7567">
                <a:moveTo>
                  <a:pt x="11636" y="7567"/>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3" name="Freeform 53"/>
          <p:cNvSpPr>
            <a:spLocks/>
          </p:cNvSpPr>
          <p:nvPr/>
        </p:nvSpPr>
        <p:spPr bwMode="auto">
          <a:xfrm>
            <a:off x="68263" y="2620963"/>
            <a:ext cx="2260600" cy="3482975"/>
          </a:xfrm>
          <a:custGeom>
            <a:avLst/>
            <a:gdLst>
              <a:gd name="T0" fmla="*/ 0 w 9490"/>
              <a:gd name="T1" fmla="*/ 14612 h 14612"/>
              <a:gd name="T2" fmla="*/ 9489 w 9490"/>
              <a:gd name="T3" fmla="*/ 0 h 14612"/>
              <a:gd name="T4" fmla="*/ 9490 w 9490"/>
              <a:gd name="T5" fmla="*/ 0 h 14612"/>
            </a:gdLst>
            <a:ahLst/>
            <a:cxnLst>
              <a:cxn ang="0">
                <a:pos x="T0" y="T1"/>
              </a:cxn>
              <a:cxn ang="0">
                <a:pos x="T2" y="T3"/>
              </a:cxn>
              <a:cxn ang="0">
                <a:pos x="T4" y="T5"/>
              </a:cxn>
            </a:cxnLst>
            <a:rect l="0" t="0" r="r" b="b"/>
            <a:pathLst>
              <a:path w="9490" h="14612">
                <a:moveTo>
                  <a:pt x="0" y="14612"/>
                </a:moveTo>
                <a:lnTo>
                  <a:pt x="9489" y="0"/>
                </a:lnTo>
                <a:lnTo>
                  <a:pt x="949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4" name="Freeform 54"/>
          <p:cNvSpPr>
            <a:spLocks/>
          </p:cNvSpPr>
          <p:nvPr/>
        </p:nvSpPr>
        <p:spPr bwMode="auto">
          <a:xfrm>
            <a:off x="666750" y="720725"/>
            <a:ext cx="2895600" cy="4460875"/>
          </a:xfrm>
          <a:custGeom>
            <a:avLst/>
            <a:gdLst>
              <a:gd name="T0" fmla="*/ 5183 w 5183"/>
              <a:gd name="T1" fmla="*/ 0 h 7979"/>
              <a:gd name="T2" fmla="*/ 0 w 5183"/>
              <a:gd name="T3" fmla="*/ 7979 h 7979"/>
              <a:gd name="T4" fmla="*/ 1 w 5183"/>
              <a:gd name="T5" fmla="*/ 7979 h 7979"/>
            </a:gdLst>
            <a:ahLst/>
            <a:cxnLst>
              <a:cxn ang="0">
                <a:pos x="T0" y="T1"/>
              </a:cxn>
              <a:cxn ang="0">
                <a:pos x="T2" y="T3"/>
              </a:cxn>
              <a:cxn ang="0">
                <a:pos x="T4" y="T5"/>
              </a:cxn>
            </a:cxnLst>
            <a:rect l="0" t="0" r="r" b="b"/>
            <a:pathLst>
              <a:path w="5183" h="7979">
                <a:moveTo>
                  <a:pt x="5183" y="0"/>
                </a:moveTo>
                <a:lnTo>
                  <a:pt x="0" y="7979"/>
                </a:lnTo>
                <a:lnTo>
                  <a:pt x="1" y="7979"/>
                </a:lnTo>
              </a:path>
            </a:pathLst>
          </a:custGeom>
          <a:noFill/>
          <a:ln w="28575"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5" name="Freeform 55"/>
          <p:cNvSpPr>
            <a:spLocks/>
          </p:cNvSpPr>
          <p:nvPr/>
        </p:nvSpPr>
        <p:spPr bwMode="auto">
          <a:xfrm>
            <a:off x="-9525" y="3744913"/>
            <a:ext cx="3149600" cy="2251075"/>
          </a:xfrm>
          <a:custGeom>
            <a:avLst/>
            <a:gdLst>
              <a:gd name="T0" fmla="*/ 13227 w 13227"/>
              <a:gd name="T1" fmla="*/ 0 h 9448"/>
              <a:gd name="T2" fmla="*/ 0 w 13227"/>
              <a:gd name="T3" fmla="*/ 9448 h 9448"/>
              <a:gd name="T4" fmla="*/ 1 w 13227"/>
              <a:gd name="T5" fmla="*/ 9448 h 9448"/>
            </a:gdLst>
            <a:ahLst/>
            <a:cxnLst>
              <a:cxn ang="0">
                <a:pos x="T0" y="T1"/>
              </a:cxn>
              <a:cxn ang="0">
                <a:pos x="T2" y="T3"/>
              </a:cxn>
              <a:cxn ang="0">
                <a:pos x="T4" y="T5"/>
              </a:cxn>
            </a:cxnLst>
            <a:rect l="0" t="0" r="r" b="b"/>
            <a:pathLst>
              <a:path w="13227" h="9448">
                <a:moveTo>
                  <a:pt x="13227" y="0"/>
                </a:moveTo>
                <a:lnTo>
                  <a:pt x="0" y="9448"/>
                </a:lnTo>
                <a:lnTo>
                  <a:pt x="1" y="9448"/>
                </a:lnTo>
              </a:path>
            </a:pathLst>
          </a:custGeom>
          <a:noFill/>
          <a:ln w="28575"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2456" name="Group 56"/>
          <p:cNvGrpSpPr>
            <a:grpSpLocks/>
          </p:cNvGrpSpPr>
          <p:nvPr/>
        </p:nvGrpSpPr>
        <p:grpSpPr bwMode="auto">
          <a:xfrm>
            <a:off x="263525" y="1189038"/>
            <a:ext cx="1588" cy="5113337"/>
            <a:chOff x="166" y="749"/>
            <a:chExt cx="1" cy="3221"/>
          </a:xfrm>
        </p:grpSpPr>
        <p:sp>
          <p:nvSpPr>
            <p:cNvPr id="102457" name="Freeform 57"/>
            <p:cNvSpPr>
              <a:spLocks/>
            </p:cNvSpPr>
            <p:nvPr/>
          </p:nvSpPr>
          <p:spPr bwMode="auto">
            <a:xfrm>
              <a:off x="166" y="2359"/>
              <a:ext cx="1" cy="1611"/>
            </a:xfrm>
            <a:custGeom>
              <a:avLst/>
              <a:gdLst>
                <a:gd name="T0" fmla="*/ 0 w 1"/>
                <a:gd name="T1" fmla="*/ 10731 h 10731"/>
                <a:gd name="T2" fmla="*/ 0 w 1"/>
                <a:gd name="T3" fmla="*/ 0 h 10731"/>
                <a:gd name="T4" fmla="*/ 1 w 1"/>
                <a:gd name="T5" fmla="*/ 0 h 10731"/>
              </a:gdLst>
              <a:ahLst/>
              <a:cxnLst>
                <a:cxn ang="0">
                  <a:pos x="T0" y="T1"/>
                </a:cxn>
                <a:cxn ang="0">
                  <a:pos x="T2" y="T3"/>
                </a:cxn>
                <a:cxn ang="0">
                  <a:pos x="T4" y="T5"/>
                </a:cxn>
              </a:cxnLst>
              <a:rect l="0" t="0" r="r" b="b"/>
              <a:pathLst>
                <a:path w="1" h="10731">
                  <a:moveTo>
                    <a:pt x="0" y="10731"/>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58" name="Freeform 58"/>
            <p:cNvSpPr>
              <a:spLocks/>
            </p:cNvSpPr>
            <p:nvPr/>
          </p:nvSpPr>
          <p:spPr bwMode="auto">
            <a:xfrm>
              <a:off x="166" y="749"/>
              <a:ext cx="1" cy="1610"/>
            </a:xfrm>
            <a:custGeom>
              <a:avLst/>
              <a:gdLst>
                <a:gd name="T0" fmla="*/ 0 w 1"/>
                <a:gd name="T1" fmla="*/ 10731 h 10731"/>
                <a:gd name="T2" fmla="*/ 0 w 1"/>
                <a:gd name="T3" fmla="*/ 0 h 10731"/>
                <a:gd name="T4" fmla="*/ 1 w 1"/>
                <a:gd name="T5" fmla="*/ 0 h 10731"/>
              </a:gdLst>
              <a:ahLst/>
              <a:cxnLst>
                <a:cxn ang="0">
                  <a:pos x="T0" y="T1"/>
                </a:cxn>
                <a:cxn ang="0">
                  <a:pos x="T2" y="T3"/>
                </a:cxn>
                <a:cxn ang="0">
                  <a:pos x="T4" y="T5"/>
                </a:cxn>
              </a:cxnLst>
              <a:rect l="0" t="0" r="r" b="b"/>
              <a:pathLst>
                <a:path w="1" h="10731">
                  <a:moveTo>
                    <a:pt x="0" y="10731"/>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2459" name="Freeform 59"/>
          <p:cNvSpPr>
            <a:spLocks/>
          </p:cNvSpPr>
          <p:nvPr/>
        </p:nvSpPr>
        <p:spPr bwMode="auto">
          <a:xfrm>
            <a:off x="263525" y="3744913"/>
            <a:ext cx="1724025" cy="1587"/>
          </a:xfrm>
          <a:custGeom>
            <a:avLst/>
            <a:gdLst>
              <a:gd name="T0" fmla="*/ 7240 w 7240"/>
              <a:gd name="T1" fmla="*/ 0 w 7240"/>
              <a:gd name="T2" fmla="*/ 1 w 7240"/>
            </a:gdLst>
            <a:ahLst/>
            <a:cxnLst>
              <a:cxn ang="0">
                <a:pos x="T0" y="0"/>
              </a:cxn>
              <a:cxn ang="0">
                <a:pos x="T1" y="0"/>
              </a:cxn>
              <a:cxn ang="0">
                <a:pos x="T2" y="0"/>
              </a:cxn>
            </a:cxnLst>
            <a:rect l="0" t="0" r="r" b="b"/>
            <a:pathLst>
              <a:path w="7240">
                <a:moveTo>
                  <a:pt x="7240" y="0"/>
                </a:moveTo>
                <a:lnTo>
                  <a:pt x="0" y="0"/>
                </a:lnTo>
                <a:lnTo>
                  <a:pt x="1" y="0"/>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60" name="Text Box 60"/>
          <p:cNvSpPr txBox="1">
            <a:spLocks noChangeArrowheads="1"/>
          </p:cNvSpPr>
          <p:nvPr/>
        </p:nvSpPr>
        <p:spPr bwMode="auto">
          <a:xfrm>
            <a:off x="1593850" y="3395663"/>
            <a:ext cx="441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0</a:t>
            </a:r>
          </a:p>
        </p:txBody>
      </p:sp>
      <p:grpSp>
        <p:nvGrpSpPr>
          <p:cNvPr id="102461" name="Group 61"/>
          <p:cNvGrpSpPr>
            <a:grpSpLocks/>
          </p:cNvGrpSpPr>
          <p:nvPr/>
        </p:nvGrpSpPr>
        <p:grpSpPr bwMode="auto">
          <a:xfrm>
            <a:off x="1565275" y="2851150"/>
            <a:ext cx="457200" cy="457200"/>
            <a:chOff x="986" y="1796"/>
            <a:chExt cx="288" cy="288"/>
          </a:xfrm>
        </p:grpSpPr>
        <p:sp>
          <p:nvSpPr>
            <p:cNvPr id="102462" name="Freeform 62"/>
            <p:cNvSpPr>
              <a:spLocks/>
            </p:cNvSpPr>
            <p:nvPr/>
          </p:nvSpPr>
          <p:spPr bwMode="auto">
            <a:xfrm>
              <a:off x="1231" y="1936"/>
              <a:ext cx="43" cy="42"/>
            </a:xfrm>
            <a:custGeom>
              <a:avLst/>
              <a:gdLst>
                <a:gd name="T0" fmla="*/ 286 w 287"/>
                <a:gd name="T1" fmla="*/ 143 h 285"/>
                <a:gd name="T2" fmla="*/ 244 w 287"/>
                <a:gd name="T3" fmla="*/ 42 h 285"/>
                <a:gd name="T4" fmla="*/ 142 w 287"/>
                <a:gd name="T5" fmla="*/ 0 h 285"/>
                <a:gd name="T6" fmla="*/ 42 w 287"/>
                <a:gd name="T7" fmla="*/ 42 h 285"/>
                <a:gd name="T8" fmla="*/ 0 w 287"/>
                <a:gd name="T9" fmla="*/ 143 h 285"/>
                <a:gd name="T10" fmla="*/ 42 w 287"/>
                <a:gd name="T11" fmla="*/ 243 h 285"/>
                <a:gd name="T12" fmla="*/ 142 w 287"/>
                <a:gd name="T13" fmla="*/ 285 h 285"/>
                <a:gd name="T14" fmla="*/ 244 w 287"/>
                <a:gd name="T15" fmla="*/ 243 h 285"/>
                <a:gd name="T16" fmla="*/ 286 w 287"/>
                <a:gd name="T17" fmla="*/ 143 h 285"/>
                <a:gd name="T18" fmla="*/ 287 w 287"/>
                <a:gd name="T19" fmla="*/ 14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5">
                  <a:moveTo>
                    <a:pt x="286" y="143"/>
                  </a:moveTo>
                  <a:lnTo>
                    <a:pt x="244" y="42"/>
                  </a:lnTo>
                  <a:lnTo>
                    <a:pt x="142" y="0"/>
                  </a:lnTo>
                  <a:lnTo>
                    <a:pt x="42" y="42"/>
                  </a:lnTo>
                  <a:lnTo>
                    <a:pt x="0" y="143"/>
                  </a:lnTo>
                  <a:lnTo>
                    <a:pt x="42" y="243"/>
                  </a:lnTo>
                  <a:lnTo>
                    <a:pt x="142" y="285"/>
                  </a:lnTo>
                  <a:lnTo>
                    <a:pt x="244" y="243"/>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63" name="Text Box 63"/>
            <p:cNvSpPr txBox="1">
              <a:spLocks noChangeArrowheads="1"/>
            </p:cNvSpPr>
            <p:nvPr/>
          </p:nvSpPr>
          <p:spPr bwMode="auto">
            <a:xfrm>
              <a:off x="986" y="1796"/>
              <a:ext cx="2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1</a:t>
              </a:r>
            </a:p>
          </p:txBody>
        </p:sp>
      </p:grpSp>
      <p:grpSp>
        <p:nvGrpSpPr>
          <p:cNvPr id="102464" name="Group 64"/>
          <p:cNvGrpSpPr>
            <a:grpSpLocks/>
          </p:cNvGrpSpPr>
          <p:nvPr/>
        </p:nvGrpSpPr>
        <p:grpSpPr bwMode="auto">
          <a:xfrm>
            <a:off x="1565275" y="2235200"/>
            <a:ext cx="457200" cy="457200"/>
            <a:chOff x="986" y="1408"/>
            <a:chExt cx="288" cy="288"/>
          </a:xfrm>
        </p:grpSpPr>
        <p:sp>
          <p:nvSpPr>
            <p:cNvPr id="102465" name="Freeform 65"/>
            <p:cNvSpPr>
              <a:spLocks/>
            </p:cNvSpPr>
            <p:nvPr/>
          </p:nvSpPr>
          <p:spPr bwMode="auto">
            <a:xfrm>
              <a:off x="1231" y="1532"/>
              <a:ext cx="43" cy="44"/>
            </a:xfrm>
            <a:custGeom>
              <a:avLst/>
              <a:gdLst>
                <a:gd name="T0" fmla="*/ 286 w 287"/>
                <a:gd name="T1" fmla="*/ 143 h 286"/>
                <a:gd name="T2" fmla="*/ 244 w 287"/>
                <a:gd name="T3" fmla="*/ 41 h 286"/>
                <a:gd name="T4" fmla="*/ 142 w 287"/>
                <a:gd name="T5" fmla="*/ 0 h 286"/>
                <a:gd name="T6" fmla="*/ 42 w 287"/>
                <a:gd name="T7" fmla="*/ 41 h 286"/>
                <a:gd name="T8" fmla="*/ 0 w 287"/>
                <a:gd name="T9" fmla="*/ 143 h 286"/>
                <a:gd name="T10" fmla="*/ 42 w 287"/>
                <a:gd name="T11" fmla="*/ 244 h 286"/>
                <a:gd name="T12" fmla="*/ 142 w 287"/>
                <a:gd name="T13" fmla="*/ 286 h 286"/>
                <a:gd name="T14" fmla="*/ 244 w 287"/>
                <a:gd name="T15" fmla="*/ 244 h 286"/>
                <a:gd name="T16" fmla="*/ 286 w 287"/>
                <a:gd name="T17" fmla="*/ 143 h 286"/>
                <a:gd name="T18" fmla="*/ 287 w 287"/>
                <a:gd name="T19"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3"/>
                  </a:moveTo>
                  <a:lnTo>
                    <a:pt x="244" y="41"/>
                  </a:lnTo>
                  <a:lnTo>
                    <a:pt x="142" y="0"/>
                  </a:lnTo>
                  <a:lnTo>
                    <a:pt x="42" y="41"/>
                  </a:lnTo>
                  <a:lnTo>
                    <a:pt x="0" y="143"/>
                  </a:lnTo>
                  <a:lnTo>
                    <a:pt x="42" y="244"/>
                  </a:lnTo>
                  <a:lnTo>
                    <a:pt x="142" y="286"/>
                  </a:lnTo>
                  <a:lnTo>
                    <a:pt x="244" y="244"/>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66" name="Text Box 66"/>
            <p:cNvSpPr txBox="1">
              <a:spLocks noChangeArrowheads="1"/>
            </p:cNvSpPr>
            <p:nvPr/>
          </p:nvSpPr>
          <p:spPr bwMode="auto">
            <a:xfrm>
              <a:off x="986" y="1408"/>
              <a:ext cx="2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2</a:t>
              </a:r>
            </a:p>
          </p:txBody>
        </p:sp>
      </p:grpSp>
      <p:grpSp>
        <p:nvGrpSpPr>
          <p:cNvPr id="102467" name="Group 67"/>
          <p:cNvGrpSpPr>
            <a:grpSpLocks/>
          </p:cNvGrpSpPr>
          <p:nvPr/>
        </p:nvGrpSpPr>
        <p:grpSpPr bwMode="auto">
          <a:xfrm>
            <a:off x="1574800" y="1608138"/>
            <a:ext cx="447675" cy="457200"/>
            <a:chOff x="992" y="1013"/>
            <a:chExt cx="282" cy="288"/>
          </a:xfrm>
        </p:grpSpPr>
        <p:sp>
          <p:nvSpPr>
            <p:cNvPr id="102468" name="Freeform 68"/>
            <p:cNvSpPr>
              <a:spLocks/>
            </p:cNvSpPr>
            <p:nvPr/>
          </p:nvSpPr>
          <p:spPr bwMode="auto">
            <a:xfrm>
              <a:off x="1231" y="1130"/>
              <a:ext cx="43" cy="44"/>
            </a:xfrm>
            <a:custGeom>
              <a:avLst/>
              <a:gdLst>
                <a:gd name="T0" fmla="*/ 286 w 287"/>
                <a:gd name="T1" fmla="*/ 144 h 286"/>
                <a:gd name="T2" fmla="*/ 244 w 287"/>
                <a:gd name="T3" fmla="*/ 42 h 286"/>
                <a:gd name="T4" fmla="*/ 142 w 287"/>
                <a:gd name="T5" fmla="*/ 0 h 286"/>
                <a:gd name="T6" fmla="*/ 42 w 287"/>
                <a:gd name="T7" fmla="*/ 42 h 286"/>
                <a:gd name="T8" fmla="*/ 0 w 287"/>
                <a:gd name="T9" fmla="*/ 144 h 286"/>
                <a:gd name="T10" fmla="*/ 42 w 287"/>
                <a:gd name="T11" fmla="*/ 244 h 286"/>
                <a:gd name="T12" fmla="*/ 142 w 287"/>
                <a:gd name="T13" fmla="*/ 286 h 286"/>
                <a:gd name="T14" fmla="*/ 244 w 287"/>
                <a:gd name="T15" fmla="*/ 244 h 286"/>
                <a:gd name="T16" fmla="*/ 286 w 287"/>
                <a:gd name="T17" fmla="*/ 144 h 286"/>
                <a:gd name="T18" fmla="*/ 287 w 287"/>
                <a:gd name="T19" fmla="*/ 14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4"/>
                  </a:moveTo>
                  <a:lnTo>
                    <a:pt x="244" y="42"/>
                  </a:lnTo>
                  <a:lnTo>
                    <a:pt x="142" y="0"/>
                  </a:lnTo>
                  <a:lnTo>
                    <a:pt x="42" y="42"/>
                  </a:lnTo>
                  <a:lnTo>
                    <a:pt x="0" y="144"/>
                  </a:lnTo>
                  <a:lnTo>
                    <a:pt x="42" y="244"/>
                  </a:lnTo>
                  <a:lnTo>
                    <a:pt x="142" y="286"/>
                  </a:lnTo>
                  <a:lnTo>
                    <a:pt x="244" y="244"/>
                  </a:lnTo>
                  <a:lnTo>
                    <a:pt x="286" y="144"/>
                  </a:lnTo>
                  <a:lnTo>
                    <a:pt x="287" y="14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69" name="Text Box 69"/>
            <p:cNvSpPr txBox="1">
              <a:spLocks noChangeArrowheads="1"/>
            </p:cNvSpPr>
            <p:nvPr/>
          </p:nvSpPr>
          <p:spPr bwMode="auto">
            <a:xfrm>
              <a:off x="992" y="1013"/>
              <a:ext cx="27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3</a:t>
              </a:r>
            </a:p>
          </p:txBody>
        </p:sp>
      </p:grpSp>
      <p:grpSp>
        <p:nvGrpSpPr>
          <p:cNvPr id="102470" name="Group 70"/>
          <p:cNvGrpSpPr>
            <a:grpSpLocks/>
          </p:cNvGrpSpPr>
          <p:nvPr/>
        </p:nvGrpSpPr>
        <p:grpSpPr bwMode="auto">
          <a:xfrm>
            <a:off x="1555750" y="935038"/>
            <a:ext cx="466725" cy="457200"/>
            <a:chOff x="980" y="589"/>
            <a:chExt cx="294" cy="288"/>
          </a:xfrm>
        </p:grpSpPr>
        <p:sp>
          <p:nvSpPr>
            <p:cNvPr id="102471" name="Freeform 71"/>
            <p:cNvSpPr>
              <a:spLocks/>
            </p:cNvSpPr>
            <p:nvPr/>
          </p:nvSpPr>
          <p:spPr bwMode="auto">
            <a:xfrm>
              <a:off x="1231" y="728"/>
              <a:ext cx="43" cy="43"/>
            </a:xfrm>
            <a:custGeom>
              <a:avLst/>
              <a:gdLst>
                <a:gd name="T0" fmla="*/ 286 w 287"/>
                <a:gd name="T1" fmla="*/ 142 h 286"/>
                <a:gd name="T2" fmla="*/ 244 w 287"/>
                <a:gd name="T3" fmla="*/ 42 h 286"/>
                <a:gd name="T4" fmla="*/ 142 w 287"/>
                <a:gd name="T5" fmla="*/ 0 h 286"/>
                <a:gd name="T6" fmla="*/ 42 w 287"/>
                <a:gd name="T7" fmla="*/ 42 h 286"/>
                <a:gd name="T8" fmla="*/ 0 w 287"/>
                <a:gd name="T9" fmla="*/ 142 h 286"/>
                <a:gd name="T10" fmla="*/ 42 w 287"/>
                <a:gd name="T11" fmla="*/ 244 h 286"/>
                <a:gd name="T12" fmla="*/ 142 w 287"/>
                <a:gd name="T13" fmla="*/ 286 h 286"/>
                <a:gd name="T14" fmla="*/ 244 w 287"/>
                <a:gd name="T15" fmla="*/ 244 h 286"/>
                <a:gd name="T16" fmla="*/ 286 w 287"/>
                <a:gd name="T17" fmla="*/ 142 h 286"/>
                <a:gd name="T18" fmla="*/ 287 w 287"/>
                <a:gd name="T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2"/>
                  </a:moveTo>
                  <a:lnTo>
                    <a:pt x="244" y="42"/>
                  </a:lnTo>
                  <a:lnTo>
                    <a:pt x="142" y="0"/>
                  </a:lnTo>
                  <a:lnTo>
                    <a:pt x="42" y="42"/>
                  </a:lnTo>
                  <a:lnTo>
                    <a:pt x="0" y="142"/>
                  </a:lnTo>
                  <a:lnTo>
                    <a:pt x="42" y="244"/>
                  </a:lnTo>
                  <a:lnTo>
                    <a:pt x="142" y="286"/>
                  </a:lnTo>
                  <a:lnTo>
                    <a:pt x="244" y="244"/>
                  </a:lnTo>
                  <a:lnTo>
                    <a:pt x="286" y="142"/>
                  </a:lnTo>
                  <a:lnTo>
                    <a:pt x="287" y="14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72" name="Text Box 72"/>
            <p:cNvSpPr txBox="1">
              <a:spLocks noChangeArrowheads="1"/>
            </p:cNvSpPr>
            <p:nvPr/>
          </p:nvSpPr>
          <p:spPr bwMode="auto">
            <a:xfrm>
              <a:off x="980" y="589"/>
              <a:ext cx="2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4</a:t>
              </a:r>
            </a:p>
          </p:txBody>
        </p:sp>
      </p:grpSp>
      <p:grpSp>
        <p:nvGrpSpPr>
          <p:cNvPr id="102473" name="Group 73"/>
          <p:cNvGrpSpPr>
            <a:grpSpLocks/>
          </p:cNvGrpSpPr>
          <p:nvPr/>
        </p:nvGrpSpPr>
        <p:grpSpPr bwMode="auto">
          <a:xfrm>
            <a:off x="2597150" y="3711575"/>
            <a:ext cx="441325" cy="534988"/>
            <a:chOff x="1636" y="2338"/>
            <a:chExt cx="278" cy="337"/>
          </a:xfrm>
        </p:grpSpPr>
        <p:sp>
          <p:nvSpPr>
            <p:cNvPr id="102474" name="Freeform 74"/>
            <p:cNvSpPr>
              <a:spLocks/>
            </p:cNvSpPr>
            <p:nvPr/>
          </p:nvSpPr>
          <p:spPr bwMode="auto">
            <a:xfrm>
              <a:off x="1766" y="2338"/>
              <a:ext cx="44" cy="44"/>
            </a:xfrm>
            <a:custGeom>
              <a:avLst/>
              <a:gdLst>
                <a:gd name="T0" fmla="*/ 286 w 287"/>
                <a:gd name="T1" fmla="*/ 143 h 287"/>
                <a:gd name="T2" fmla="*/ 244 w 287"/>
                <a:gd name="T3" fmla="*/ 42 h 287"/>
                <a:gd name="T4" fmla="*/ 143 w 287"/>
                <a:gd name="T5" fmla="*/ 0 h 287"/>
                <a:gd name="T6" fmla="*/ 42 w 287"/>
                <a:gd name="T7" fmla="*/ 42 h 287"/>
                <a:gd name="T8" fmla="*/ 0 w 287"/>
                <a:gd name="T9" fmla="*/ 143 h 287"/>
                <a:gd name="T10" fmla="*/ 42 w 287"/>
                <a:gd name="T11" fmla="*/ 245 h 287"/>
                <a:gd name="T12" fmla="*/ 143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3" y="0"/>
                  </a:lnTo>
                  <a:lnTo>
                    <a:pt x="42" y="42"/>
                  </a:lnTo>
                  <a:lnTo>
                    <a:pt x="0" y="143"/>
                  </a:lnTo>
                  <a:lnTo>
                    <a:pt x="42" y="245"/>
                  </a:lnTo>
                  <a:lnTo>
                    <a:pt x="143"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75" name="Text Box 75"/>
            <p:cNvSpPr txBox="1">
              <a:spLocks noChangeArrowheads="1"/>
            </p:cNvSpPr>
            <p:nvPr/>
          </p:nvSpPr>
          <p:spPr bwMode="auto">
            <a:xfrm>
              <a:off x="1636" y="2348"/>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1</a:t>
              </a:r>
            </a:p>
          </p:txBody>
        </p:sp>
      </p:grpSp>
      <p:grpSp>
        <p:nvGrpSpPr>
          <p:cNvPr id="102476" name="Group 76"/>
          <p:cNvGrpSpPr>
            <a:grpSpLocks/>
          </p:cNvGrpSpPr>
          <p:nvPr/>
        </p:nvGrpSpPr>
        <p:grpSpPr bwMode="auto">
          <a:xfrm>
            <a:off x="3471863" y="3711575"/>
            <a:ext cx="442912" cy="534988"/>
            <a:chOff x="2187" y="2338"/>
            <a:chExt cx="279" cy="337"/>
          </a:xfrm>
        </p:grpSpPr>
        <p:sp>
          <p:nvSpPr>
            <p:cNvPr id="102477" name="Freeform 77"/>
            <p:cNvSpPr>
              <a:spLocks/>
            </p:cNvSpPr>
            <p:nvPr/>
          </p:nvSpPr>
          <p:spPr bwMode="auto">
            <a:xfrm>
              <a:off x="2303" y="2338"/>
              <a:ext cx="44" cy="44"/>
            </a:xfrm>
            <a:custGeom>
              <a:avLst/>
              <a:gdLst>
                <a:gd name="T0" fmla="*/ 286 w 287"/>
                <a:gd name="T1" fmla="*/ 143 h 287"/>
                <a:gd name="T2" fmla="*/ 244 w 287"/>
                <a:gd name="T3" fmla="*/ 42 h 287"/>
                <a:gd name="T4" fmla="*/ 142 w 287"/>
                <a:gd name="T5" fmla="*/ 0 h 287"/>
                <a:gd name="T6" fmla="*/ 42 w 287"/>
                <a:gd name="T7" fmla="*/ 42 h 287"/>
                <a:gd name="T8" fmla="*/ 0 w 287"/>
                <a:gd name="T9" fmla="*/ 143 h 287"/>
                <a:gd name="T10" fmla="*/ 42 w 287"/>
                <a:gd name="T11" fmla="*/ 245 h 287"/>
                <a:gd name="T12" fmla="*/ 142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2" y="0"/>
                  </a:lnTo>
                  <a:lnTo>
                    <a:pt x="42" y="42"/>
                  </a:lnTo>
                  <a:lnTo>
                    <a:pt x="0" y="143"/>
                  </a:lnTo>
                  <a:lnTo>
                    <a:pt x="42" y="245"/>
                  </a:lnTo>
                  <a:lnTo>
                    <a:pt x="142"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78" name="Text Box 78"/>
            <p:cNvSpPr txBox="1">
              <a:spLocks noChangeArrowheads="1"/>
            </p:cNvSpPr>
            <p:nvPr/>
          </p:nvSpPr>
          <p:spPr bwMode="auto">
            <a:xfrm>
              <a:off x="2187" y="2348"/>
              <a:ext cx="27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2</a:t>
              </a:r>
            </a:p>
          </p:txBody>
        </p:sp>
      </p:grpSp>
      <p:grpSp>
        <p:nvGrpSpPr>
          <p:cNvPr id="102479" name="Group 79"/>
          <p:cNvGrpSpPr>
            <a:grpSpLocks/>
          </p:cNvGrpSpPr>
          <p:nvPr/>
        </p:nvGrpSpPr>
        <p:grpSpPr bwMode="auto">
          <a:xfrm>
            <a:off x="4329113" y="3711575"/>
            <a:ext cx="441325" cy="525463"/>
            <a:chOff x="2727" y="2338"/>
            <a:chExt cx="278" cy="331"/>
          </a:xfrm>
        </p:grpSpPr>
        <p:sp>
          <p:nvSpPr>
            <p:cNvPr id="102480" name="Freeform 80"/>
            <p:cNvSpPr>
              <a:spLocks/>
            </p:cNvSpPr>
            <p:nvPr/>
          </p:nvSpPr>
          <p:spPr bwMode="auto">
            <a:xfrm>
              <a:off x="2840" y="2338"/>
              <a:ext cx="43" cy="44"/>
            </a:xfrm>
            <a:custGeom>
              <a:avLst/>
              <a:gdLst>
                <a:gd name="T0" fmla="*/ 286 w 287"/>
                <a:gd name="T1" fmla="*/ 143 h 287"/>
                <a:gd name="T2" fmla="*/ 244 w 287"/>
                <a:gd name="T3" fmla="*/ 42 h 287"/>
                <a:gd name="T4" fmla="*/ 143 w 287"/>
                <a:gd name="T5" fmla="*/ 0 h 287"/>
                <a:gd name="T6" fmla="*/ 42 w 287"/>
                <a:gd name="T7" fmla="*/ 42 h 287"/>
                <a:gd name="T8" fmla="*/ 0 w 287"/>
                <a:gd name="T9" fmla="*/ 143 h 287"/>
                <a:gd name="T10" fmla="*/ 42 w 287"/>
                <a:gd name="T11" fmla="*/ 245 h 287"/>
                <a:gd name="T12" fmla="*/ 143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3" y="0"/>
                  </a:lnTo>
                  <a:lnTo>
                    <a:pt x="42" y="42"/>
                  </a:lnTo>
                  <a:lnTo>
                    <a:pt x="0" y="143"/>
                  </a:lnTo>
                  <a:lnTo>
                    <a:pt x="42" y="245"/>
                  </a:lnTo>
                  <a:lnTo>
                    <a:pt x="143"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81" name="Text Box 81"/>
            <p:cNvSpPr txBox="1">
              <a:spLocks noChangeArrowheads="1"/>
            </p:cNvSpPr>
            <p:nvPr/>
          </p:nvSpPr>
          <p:spPr bwMode="auto">
            <a:xfrm>
              <a:off x="2727" y="2342"/>
              <a:ext cx="27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3</a:t>
              </a:r>
            </a:p>
          </p:txBody>
        </p:sp>
      </p:grpSp>
      <p:grpSp>
        <p:nvGrpSpPr>
          <p:cNvPr id="102482" name="Group 82"/>
          <p:cNvGrpSpPr>
            <a:grpSpLocks/>
          </p:cNvGrpSpPr>
          <p:nvPr/>
        </p:nvGrpSpPr>
        <p:grpSpPr bwMode="auto">
          <a:xfrm>
            <a:off x="5056188" y="3711575"/>
            <a:ext cx="442912" cy="534988"/>
            <a:chOff x="3185" y="2338"/>
            <a:chExt cx="279" cy="337"/>
          </a:xfrm>
        </p:grpSpPr>
        <p:sp>
          <p:nvSpPr>
            <p:cNvPr id="102483" name="Freeform 83"/>
            <p:cNvSpPr>
              <a:spLocks/>
            </p:cNvSpPr>
            <p:nvPr/>
          </p:nvSpPr>
          <p:spPr bwMode="auto">
            <a:xfrm>
              <a:off x="3376" y="2338"/>
              <a:ext cx="42" cy="44"/>
            </a:xfrm>
            <a:custGeom>
              <a:avLst/>
              <a:gdLst>
                <a:gd name="T0" fmla="*/ 286 w 287"/>
                <a:gd name="T1" fmla="*/ 143 h 287"/>
                <a:gd name="T2" fmla="*/ 244 w 287"/>
                <a:gd name="T3" fmla="*/ 42 h 287"/>
                <a:gd name="T4" fmla="*/ 144 w 287"/>
                <a:gd name="T5" fmla="*/ 0 h 287"/>
                <a:gd name="T6" fmla="*/ 42 w 287"/>
                <a:gd name="T7" fmla="*/ 42 h 287"/>
                <a:gd name="T8" fmla="*/ 0 w 287"/>
                <a:gd name="T9" fmla="*/ 143 h 287"/>
                <a:gd name="T10" fmla="*/ 42 w 287"/>
                <a:gd name="T11" fmla="*/ 245 h 287"/>
                <a:gd name="T12" fmla="*/ 144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4" y="0"/>
                  </a:lnTo>
                  <a:lnTo>
                    <a:pt x="42" y="42"/>
                  </a:lnTo>
                  <a:lnTo>
                    <a:pt x="0" y="143"/>
                  </a:lnTo>
                  <a:lnTo>
                    <a:pt x="42" y="245"/>
                  </a:lnTo>
                  <a:lnTo>
                    <a:pt x="144"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84" name="Text Box 84"/>
            <p:cNvSpPr txBox="1">
              <a:spLocks noChangeArrowheads="1"/>
            </p:cNvSpPr>
            <p:nvPr/>
          </p:nvSpPr>
          <p:spPr bwMode="auto">
            <a:xfrm>
              <a:off x="3185" y="2348"/>
              <a:ext cx="27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4</a:t>
              </a:r>
            </a:p>
          </p:txBody>
        </p:sp>
      </p:grpSp>
      <p:grpSp>
        <p:nvGrpSpPr>
          <p:cNvPr id="102485" name="Group 85"/>
          <p:cNvGrpSpPr>
            <a:grpSpLocks/>
          </p:cNvGrpSpPr>
          <p:nvPr/>
        </p:nvGrpSpPr>
        <p:grpSpPr bwMode="auto">
          <a:xfrm>
            <a:off x="7862888" y="3708400"/>
            <a:ext cx="531812" cy="519113"/>
            <a:chOff x="4953" y="2336"/>
            <a:chExt cx="335" cy="327"/>
          </a:xfrm>
        </p:grpSpPr>
        <p:sp>
          <p:nvSpPr>
            <p:cNvPr id="102486" name="Freeform 86"/>
            <p:cNvSpPr>
              <a:spLocks/>
            </p:cNvSpPr>
            <p:nvPr/>
          </p:nvSpPr>
          <p:spPr bwMode="auto">
            <a:xfrm>
              <a:off x="4985" y="2338"/>
              <a:ext cx="42" cy="44"/>
            </a:xfrm>
            <a:custGeom>
              <a:avLst/>
              <a:gdLst>
                <a:gd name="T0" fmla="*/ 286 w 287"/>
                <a:gd name="T1" fmla="*/ 143 h 287"/>
                <a:gd name="T2" fmla="*/ 245 w 287"/>
                <a:gd name="T3" fmla="*/ 42 h 287"/>
                <a:gd name="T4" fmla="*/ 144 w 287"/>
                <a:gd name="T5" fmla="*/ 0 h 287"/>
                <a:gd name="T6" fmla="*/ 42 w 287"/>
                <a:gd name="T7" fmla="*/ 42 h 287"/>
                <a:gd name="T8" fmla="*/ 0 w 287"/>
                <a:gd name="T9" fmla="*/ 143 h 287"/>
                <a:gd name="T10" fmla="*/ 42 w 287"/>
                <a:gd name="T11" fmla="*/ 245 h 287"/>
                <a:gd name="T12" fmla="*/ 144 w 287"/>
                <a:gd name="T13" fmla="*/ 287 h 287"/>
                <a:gd name="T14" fmla="*/ 245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5" y="42"/>
                  </a:lnTo>
                  <a:lnTo>
                    <a:pt x="144" y="0"/>
                  </a:lnTo>
                  <a:lnTo>
                    <a:pt x="42" y="42"/>
                  </a:lnTo>
                  <a:lnTo>
                    <a:pt x="0" y="143"/>
                  </a:lnTo>
                  <a:lnTo>
                    <a:pt x="42" y="245"/>
                  </a:lnTo>
                  <a:lnTo>
                    <a:pt x="144" y="287"/>
                  </a:lnTo>
                  <a:lnTo>
                    <a:pt x="245"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87" name="Text Box 87"/>
            <p:cNvSpPr txBox="1">
              <a:spLocks noChangeArrowheads="1"/>
            </p:cNvSpPr>
            <p:nvPr/>
          </p:nvSpPr>
          <p:spPr bwMode="auto">
            <a:xfrm>
              <a:off x="4953" y="2336"/>
              <a:ext cx="33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1’</a:t>
              </a:r>
            </a:p>
          </p:txBody>
        </p:sp>
      </p:grpSp>
      <p:sp>
        <p:nvSpPr>
          <p:cNvPr id="102488" name="Text Box 88"/>
          <p:cNvSpPr txBox="1">
            <a:spLocks noChangeArrowheads="1"/>
          </p:cNvSpPr>
          <p:nvPr/>
        </p:nvSpPr>
        <p:spPr bwMode="auto">
          <a:xfrm>
            <a:off x="8651875" y="3448050"/>
            <a:ext cx="8604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0’</a:t>
            </a:r>
          </a:p>
        </p:txBody>
      </p:sp>
      <p:grpSp>
        <p:nvGrpSpPr>
          <p:cNvPr id="102489" name="Group 89"/>
          <p:cNvGrpSpPr>
            <a:grpSpLocks/>
          </p:cNvGrpSpPr>
          <p:nvPr/>
        </p:nvGrpSpPr>
        <p:grpSpPr bwMode="auto">
          <a:xfrm>
            <a:off x="6934200" y="3711575"/>
            <a:ext cx="533400" cy="531813"/>
            <a:chOff x="4368" y="2338"/>
            <a:chExt cx="336" cy="335"/>
          </a:xfrm>
        </p:grpSpPr>
        <p:sp>
          <p:nvSpPr>
            <p:cNvPr id="102490" name="Freeform 90"/>
            <p:cNvSpPr>
              <a:spLocks/>
            </p:cNvSpPr>
            <p:nvPr/>
          </p:nvSpPr>
          <p:spPr bwMode="auto">
            <a:xfrm>
              <a:off x="4449" y="2338"/>
              <a:ext cx="42" cy="44"/>
            </a:xfrm>
            <a:custGeom>
              <a:avLst/>
              <a:gdLst>
                <a:gd name="T0" fmla="*/ 286 w 287"/>
                <a:gd name="T1" fmla="*/ 143 h 287"/>
                <a:gd name="T2" fmla="*/ 244 w 287"/>
                <a:gd name="T3" fmla="*/ 42 h 287"/>
                <a:gd name="T4" fmla="*/ 143 w 287"/>
                <a:gd name="T5" fmla="*/ 0 h 287"/>
                <a:gd name="T6" fmla="*/ 42 w 287"/>
                <a:gd name="T7" fmla="*/ 42 h 287"/>
                <a:gd name="T8" fmla="*/ 0 w 287"/>
                <a:gd name="T9" fmla="*/ 143 h 287"/>
                <a:gd name="T10" fmla="*/ 42 w 287"/>
                <a:gd name="T11" fmla="*/ 245 h 287"/>
                <a:gd name="T12" fmla="*/ 143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3" y="0"/>
                  </a:lnTo>
                  <a:lnTo>
                    <a:pt x="42" y="42"/>
                  </a:lnTo>
                  <a:lnTo>
                    <a:pt x="0" y="143"/>
                  </a:lnTo>
                  <a:lnTo>
                    <a:pt x="42" y="245"/>
                  </a:lnTo>
                  <a:lnTo>
                    <a:pt x="143"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91" name="Text Box 91"/>
            <p:cNvSpPr txBox="1">
              <a:spLocks noChangeArrowheads="1"/>
            </p:cNvSpPr>
            <p:nvPr/>
          </p:nvSpPr>
          <p:spPr bwMode="auto">
            <a:xfrm>
              <a:off x="4368" y="2346"/>
              <a:ext cx="3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2’</a:t>
              </a:r>
            </a:p>
          </p:txBody>
        </p:sp>
      </p:grpSp>
      <p:grpSp>
        <p:nvGrpSpPr>
          <p:cNvPr id="102492" name="Group 92"/>
          <p:cNvGrpSpPr>
            <a:grpSpLocks/>
          </p:cNvGrpSpPr>
          <p:nvPr/>
        </p:nvGrpSpPr>
        <p:grpSpPr bwMode="auto">
          <a:xfrm>
            <a:off x="6072188" y="3711575"/>
            <a:ext cx="542925" cy="531813"/>
            <a:chOff x="3834" y="2338"/>
            <a:chExt cx="288" cy="335"/>
          </a:xfrm>
        </p:grpSpPr>
        <p:sp>
          <p:nvSpPr>
            <p:cNvPr id="102493" name="Freeform 93"/>
            <p:cNvSpPr>
              <a:spLocks/>
            </p:cNvSpPr>
            <p:nvPr/>
          </p:nvSpPr>
          <p:spPr bwMode="auto">
            <a:xfrm>
              <a:off x="3912" y="2338"/>
              <a:ext cx="43" cy="44"/>
            </a:xfrm>
            <a:custGeom>
              <a:avLst/>
              <a:gdLst>
                <a:gd name="T0" fmla="*/ 286 w 287"/>
                <a:gd name="T1" fmla="*/ 143 h 287"/>
                <a:gd name="T2" fmla="*/ 244 w 287"/>
                <a:gd name="T3" fmla="*/ 42 h 287"/>
                <a:gd name="T4" fmla="*/ 144 w 287"/>
                <a:gd name="T5" fmla="*/ 0 h 287"/>
                <a:gd name="T6" fmla="*/ 42 w 287"/>
                <a:gd name="T7" fmla="*/ 42 h 287"/>
                <a:gd name="T8" fmla="*/ 0 w 287"/>
                <a:gd name="T9" fmla="*/ 143 h 287"/>
                <a:gd name="T10" fmla="*/ 42 w 287"/>
                <a:gd name="T11" fmla="*/ 245 h 287"/>
                <a:gd name="T12" fmla="*/ 144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4" y="0"/>
                  </a:lnTo>
                  <a:lnTo>
                    <a:pt x="42" y="42"/>
                  </a:lnTo>
                  <a:lnTo>
                    <a:pt x="0" y="143"/>
                  </a:lnTo>
                  <a:lnTo>
                    <a:pt x="42" y="245"/>
                  </a:lnTo>
                  <a:lnTo>
                    <a:pt x="144"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94" name="Text Box 94"/>
            <p:cNvSpPr txBox="1">
              <a:spLocks noChangeArrowheads="1"/>
            </p:cNvSpPr>
            <p:nvPr/>
          </p:nvSpPr>
          <p:spPr bwMode="auto">
            <a:xfrm>
              <a:off x="3834" y="2346"/>
              <a:ext cx="2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3’</a:t>
              </a:r>
            </a:p>
          </p:txBody>
        </p:sp>
      </p:grpSp>
      <p:sp>
        <p:nvSpPr>
          <p:cNvPr id="102495" name="Text Box 95"/>
          <p:cNvSpPr txBox="1">
            <a:spLocks noChangeArrowheads="1"/>
          </p:cNvSpPr>
          <p:nvPr/>
        </p:nvSpPr>
        <p:spPr bwMode="auto">
          <a:xfrm>
            <a:off x="5314950" y="3671888"/>
            <a:ext cx="5524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rPr>
              <a:t>4’</a:t>
            </a:r>
          </a:p>
        </p:txBody>
      </p:sp>
      <p:grpSp>
        <p:nvGrpSpPr>
          <p:cNvPr id="102496" name="Group 96"/>
          <p:cNvGrpSpPr>
            <a:grpSpLocks/>
          </p:cNvGrpSpPr>
          <p:nvPr/>
        </p:nvGrpSpPr>
        <p:grpSpPr bwMode="auto">
          <a:xfrm>
            <a:off x="8750300" y="2876550"/>
            <a:ext cx="558800" cy="457200"/>
            <a:chOff x="5520" y="1812"/>
            <a:chExt cx="300" cy="288"/>
          </a:xfrm>
        </p:grpSpPr>
        <p:sp>
          <p:nvSpPr>
            <p:cNvPr id="102497" name="Freeform 97"/>
            <p:cNvSpPr>
              <a:spLocks/>
            </p:cNvSpPr>
            <p:nvPr/>
          </p:nvSpPr>
          <p:spPr bwMode="auto">
            <a:xfrm>
              <a:off x="5520" y="1936"/>
              <a:ext cx="44" cy="42"/>
            </a:xfrm>
            <a:custGeom>
              <a:avLst/>
              <a:gdLst>
                <a:gd name="T0" fmla="*/ 286 w 287"/>
                <a:gd name="T1" fmla="*/ 143 h 285"/>
                <a:gd name="T2" fmla="*/ 245 w 287"/>
                <a:gd name="T3" fmla="*/ 42 h 285"/>
                <a:gd name="T4" fmla="*/ 144 w 287"/>
                <a:gd name="T5" fmla="*/ 0 h 285"/>
                <a:gd name="T6" fmla="*/ 42 w 287"/>
                <a:gd name="T7" fmla="*/ 42 h 285"/>
                <a:gd name="T8" fmla="*/ 0 w 287"/>
                <a:gd name="T9" fmla="*/ 143 h 285"/>
                <a:gd name="T10" fmla="*/ 42 w 287"/>
                <a:gd name="T11" fmla="*/ 243 h 285"/>
                <a:gd name="T12" fmla="*/ 144 w 287"/>
                <a:gd name="T13" fmla="*/ 285 h 285"/>
                <a:gd name="T14" fmla="*/ 245 w 287"/>
                <a:gd name="T15" fmla="*/ 243 h 285"/>
                <a:gd name="T16" fmla="*/ 286 w 287"/>
                <a:gd name="T17" fmla="*/ 143 h 285"/>
                <a:gd name="T18" fmla="*/ 287 w 287"/>
                <a:gd name="T19" fmla="*/ 14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5">
                  <a:moveTo>
                    <a:pt x="286" y="143"/>
                  </a:moveTo>
                  <a:lnTo>
                    <a:pt x="245" y="42"/>
                  </a:lnTo>
                  <a:lnTo>
                    <a:pt x="144" y="0"/>
                  </a:lnTo>
                  <a:lnTo>
                    <a:pt x="42" y="42"/>
                  </a:lnTo>
                  <a:lnTo>
                    <a:pt x="0" y="143"/>
                  </a:lnTo>
                  <a:lnTo>
                    <a:pt x="42" y="243"/>
                  </a:lnTo>
                  <a:lnTo>
                    <a:pt x="144" y="285"/>
                  </a:lnTo>
                  <a:lnTo>
                    <a:pt x="245" y="243"/>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498" name="Text Box 98"/>
            <p:cNvSpPr txBox="1">
              <a:spLocks noChangeArrowheads="1"/>
            </p:cNvSpPr>
            <p:nvPr/>
          </p:nvSpPr>
          <p:spPr bwMode="auto">
            <a:xfrm>
              <a:off x="5532" y="181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1’</a:t>
              </a:r>
            </a:p>
          </p:txBody>
        </p:sp>
      </p:grpSp>
      <p:grpSp>
        <p:nvGrpSpPr>
          <p:cNvPr id="102499" name="Group 99"/>
          <p:cNvGrpSpPr>
            <a:grpSpLocks/>
          </p:cNvGrpSpPr>
          <p:nvPr/>
        </p:nvGrpSpPr>
        <p:grpSpPr bwMode="auto">
          <a:xfrm>
            <a:off x="8737600" y="2247900"/>
            <a:ext cx="558800" cy="457200"/>
            <a:chOff x="5520" y="1416"/>
            <a:chExt cx="306" cy="288"/>
          </a:xfrm>
        </p:grpSpPr>
        <p:sp>
          <p:nvSpPr>
            <p:cNvPr id="102500" name="Freeform 100"/>
            <p:cNvSpPr>
              <a:spLocks/>
            </p:cNvSpPr>
            <p:nvPr/>
          </p:nvSpPr>
          <p:spPr bwMode="auto">
            <a:xfrm>
              <a:off x="5520" y="1532"/>
              <a:ext cx="44" cy="44"/>
            </a:xfrm>
            <a:custGeom>
              <a:avLst/>
              <a:gdLst>
                <a:gd name="T0" fmla="*/ 286 w 287"/>
                <a:gd name="T1" fmla="*/ 143 h 286"/>
                <a:gd name="T2" fmla="*/ 245 w 287"/>
                <a:gd name="T3" fmla="*/ 41 h 286"/>
                <a:gd name="T4" fmla="*/ 144 w 287"/>
                <a:gd name="T5" fmla="*/ 0 h 286"/>
                <a:gd name="T6" fmla="*/ 42 w 287"/>
                <a:gd name="T7" fmla="*/ 41 h 286"/>
                <a:gd name="T8" fmla="*/ 0 w 287"/>
                <a:gd name="T9" fmla="*/ 143 h 286"/>
                <a:gd name="T10" fmla="*/ 42 w 287"/>
                <a:gd name="T11" fmla="*/ 244 h 286"/>
                <a:gd name="T12" fmla="*/ 144 w 287"/>
                <a:gd name="T13" fmla="*/ 286 h 286"/>
                <a:gd name="T14" fmla="*/ 245 w 287"/>
                <a:gd name="T15" fmla="*/ 244 h 286"/>
                <a:gd name="T16" fmla="*/ 286 w 287"/>
                <a:gd name="T17" fmla="*/ 143 h 286"/>
                <a:gd name="T18" fmla="*/ 287 w 287"/>
                <a:gd name="T19"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3"/>
                  </a:moveTo>
                  <a:lnTo>
                    <a:pt x="245" y="41"/>
                  </a:lnTo>
                  <a:lnTo>
                    <a:pt x="144" y="0"/>
                  </a:lnTo>
                  <a:lnTo>
                    <a:pt x="42" y="41"/>
                  </a:lnTo>
                  <a:lnTo>
                    <a:pt x="0" y="143"/>
                  </a:lnTo>
                  <a:lnTo>
                    <a:pt x="42" y="244"/>
                  </a:lnTo>
                  <a:lnTo>
                    <a:pt x="144" y="286"/>
                  </a:lnTo>
                  <a:lnTo>
                    <a:pt x="245" y="244"/>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01" name="Text Box 101"/>
            <p:cNvSpPr txBox="1">
              <a:spLocks noChangeArrowheads="1"/>
            </p:cNvSpPr>
            <p:nvPr/>
          </p:nvSpPr>
          <p:spPr bwMode="auto">
            <a:xfrm>
              <a:off x="5538" y="1416"/>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2’</a:t>
              </a:r>
            </a:p>
          </p:txBody>
        </p:sp>
      </p:grpSp>
      <p:grpSp>
        <p:nvGrpSpPr>
          <p:cNvPr id="102502" name="Group 102"/>
          <p:cNvGrpSpPr>
            <a:grpSpLocks/>
          </p:cNvGrpSpPr>
          <p:nvPr/>
        </p:nvGrpSpPr>
        <p:grpSpPr bwMode="auto">
          <a:xfrm>
            <a:off x="8750300" y="1612900"/>
            <a:ext cx="546100" cy="457200"/>
            <a:chOff x="5520" y="1020"/>
            <a:chExt cx="306" cy="288"/>
          </a:xfrm>
        </p:grpSpPr>
        <p:sp>
          <p:nvSpPr>
            <p:cNvPr id="102503" name="Freeform 103"/>
            <p:cNvSpPr>
              <a:spLocks/>
            </p:cNvSpPr>
            <p:nvPr/>
          </p:nvSpPr>
          <p:spPr bwMode="auto">
            <a:xfrm>
              <a:off x="5520" y="1130"/>
              <a:ext cx="44" cy="44"/>
            </a:xfrm>
            <a:custGeom>
              <a:avLst/>
              <a:gdLst>
                <a:gd name="T0" fmla="*/ 286 w 287"/>
                <a:gd name="T1" fmla="*/ 144 h 286"/>
                <a:gd name="T2" fmla="*/ 245 w 287"/>
                <a:gd name="T3" fmla="*/ 42 h 286"/>
                <a:gd name="T4" fmla="*/ 144 w 287"/>
                <a:gd name="T5" fmla="*/ 0 h 286"/>
                <a:gd name="T6" fmla="*/ 42 w 287"/>
                <a:gd name="T7" fmla="*/ 42 h 286"/>
                <a:gd name="T8" fmla="*/ 0 w 287"/>
                <a:gd name="T9" fmla="*/ 144 h 286"/>
                <a:gd name="T10" fmla="*/ 42 w 287"/>
                <a:gd name="T11" fmla="*/ 244 h 286"/>
                <a:gd name="T12" fmla="*/ 144 w 287"/>
                <a:gd name="T13" fmla="*/ 286 h 286"/>
                <a:gd name="T14" fmla="*/ 245 w 287"/>
                <a:gd name="T15" fmla="*/ 244 h 286"/>
                <a:gd name="T16" fmla="*/ 286 w 287"/>
                <a:gd name="T17" fmla="*/ 144 h 286"/>
                <a:gd name="T18" fmla="*/ 287 w 287"/>
                <a:gd name="T19" fmla="*/ 14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4"/>
                  </a:moveTo>
                  <a:lnTo>
                    <a:pt x="245" y="42"/>
                  </a:lnTo>
                  <a:lnTo>
                    <a:pt x="144" y="0"/>
                  </a:lnTo>
                  <a:lnTo>
                    <a:pt x="42" y="42"/>
                  </a:lnTo>
                  <a:lnTo>
                    <a:pt x="0" y="144"/>
                  </a:lnTo>
                  <a:lnTo>
                    <a:pt x="42" y="244"/>
                  </a:lnTo>
                  <a:lnTo>
                    <a:pt x="144" y="286"/>
                  </a:lnTo>
                  <a:lnTo>
                    <a:pt x="245" y="244"/>
                  </a:lnTo>
                  <a:lnTo>
                    <a:pt x="286" y="144"/>
                  </a:lnTo>
                  <a:lnTo>
                    <a:pt x="287" y="14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04" name="Text Box 104"/>
            <p:cNvSpPr txBox="1">
              <a:spLocks noChangeArrowheads="1"/>
            </p:cNvSpPr>
            <p:nvPr/>
          </p:nvSpPr>
          <p:spPr bwMode="auto">
            <a:xfrm>
              <a:off x="5539" y="1020"/>
              <a:ext cx="28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3’</a:t>
              </a:r>
            </a:p>
          </p:txBody>
        </p:sp>
      </p:grpSp>
      <p:grpSp>
        <p:nvGrpSpPr>
          <p:cNvPr id="102505" name="Group 105"/>
          <p:cNvGrpSpPr>
            <a:grpSpLocks/>
          </p:cNvGrpSpPr>
          <p:nvPr/>
        </p:nvGrpSpPr>
        <p:grpSpPr bwMode="auto">
          <a:xfrm>
            <a:off x="8750300" y="977900"/>
            <a:ext cx="538163" cy="457200"/>
            <a:chOff x="5520" y="612"/>
            <a:chExt cx="294" cy="288"/>
          </a:xfrm>
        </p:grpSpPr>
        <p:sp>
          <p:nvSpPr>
            <p:cNvPr id="102506" name="Freeform 106"/>
            <p:cNvSpPr>
              <a:spLocks/>
            </p:cNvSpPr>
            <p:nvPr/>
          </p:nvSpPr>
          <p:spPr bwMode="auto">
            <a:xfrm>
              <a:off x="5520" y="728"/>
              <a:ext cx="44" cy="43"/>
            </a:xfrm>
            <a:custGeom>
              <a:avLst/>
              <a:gdLst>
                <a:gd name="T0" fmla="*/ 286 w 287"/>
                <a:gd name="T1" fmla="*/ 142 h 286"/>
                <a:gd name="T2" fmla="*/ 245 w 287"/>
                <a:gd name="T3" fmla="*/ 42 h 286"/>
                <a:gd name="T4" fmla="*/ 144 w 287"/>
                <a:gd name="T5" fmla="*/ 0 h 286"/>
                <a:gd name="T6" fmla="*/ 42 w 287"/>
                <a:gd name="T7" fmla="*/ 42 h 286"/>
                <a:gd name="T8" fmla="*/ 0 w 287"/>
                <a:gd name="T9" fmla="*/ 142 h 286"/>
                <a:gd name="T10" fmla="*/ 42 w 287"/>
                <a:gd name="T11" fmla="*/ 244 h 286"/>
                <a:gd name="T12" fmla="*/ 144 w 287"/>
                <a:gd name="T13" fmla="*/ 286 h 286"/>
                <a:gd name="T14" fmla="*/ 245 w 287"/>
                <a:gd name="T15" fmla="*/ 244 h 286"/>
                <a:gd name="T16" fmla="*/ 286 w 287"/>
                <a:gd name="T17" fmla="*/ 142 h 286"/>
                <a:gd name="T18" fmla="*/ 287 w 287"/>
                <a:gd name="T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2"/>
                  </a:moveTo>
                  <a:lnTo>
                    <a:pt x="245" y="42"/>
                  </a:lnTo>
                  <a:lnTo>
                    <a:pt x="144" y="0"/>
                  </a:lnTo>
                  <a:lnTo>
                    <a:pt x="42" y="42"/>
                  </a:lnTo>
                  <a:lnTo>
                    <a:pt x="0" y="142"/>
                  </a:lnTo>
                  <a:lnTo>
                    <a:pt x="42" y="244"/>
                  </a:lnTo>
                  <a:lnTo>
                    <a:pt x="144" y="286"/>
                  </a:lnTo>
                  <a:lnTo>
                    <a:pt x="245" y="244"/>
                  </a:lnTo>
                  <a:lnTo>
                    <a:pt x="286" y="142"/>
                  </a:lnTo>
                  <a:lnTo>
                    <a:pt x="287" y="14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07" name="Text Box 107"/>
            <p:cNvSpPr txBox="1">
              <a:spLocks noChangeArrowheads="1"/>
            </p:cNvSpPr>
            <p:nvPr/>
          </p:nvSpPr>
          <p:spPr bwMode="auto">
            <a:xfrm>
              <a:off x="5526" y="61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4’</a:t>
              </a:r>
            </a:p>
          </p:txBody>
        </p:sp>
      </p:grpSp>
      <p:sp>
        <p:nvSpPr>
          <p:cNvPr id="102508" name="Text Box 108"/>
          <p:cNvSpPr txBox="1">
            <a:spLocks noChangeArrowheads="1"/>
          </p:cNvSpPr>
          <p:nvPr/>
        </p:nvSpPr>
        <p:spPr bwMode="auto">
          <a:xfrm>
            <a:off x="1581150" y="3676650"/>
            <a:ext cx="4413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A</a:t>
            </a:r>
          </a:p>
        </p:txBody>
      </p:sp>
      <p:grpSp>
        <p:nvGrpSpPr>
          <p:cNvPr id="102509" name="Group 109"/>
          <p:cNvGrpSpPr>
            <a:grpSpLocks/>
          </p:cNvGrpSpPr>
          <p:nvPr/>
        </p:nvGrpSpPr>
        <p:grpSpPr bwMode="auto">
          <a:xfrm>
            <a:off x="8712200" y="3695700"/>
            <a:ext cx="441325" cy="488950"/>
            <a:chOff x="5488" y="2328"/>
            <a:chExt cx="278" cy="308"/>
          </a:xfrm>
        </p:grpSpPr>
        <p:sp>
          <p:nvSpPr>
            <p:cNvPr id="102510" name="Freeform 110"/>
            <p:cNvSpPr>
              <a:spLocks/>
            </p:cNvSpPr>
            <p:nvPr/>
          </p:nvSpPr>
          <p:spPr bwMode="auto">
            <a:xfrm>
              <a:off x="5520" y="2338"/>
              <a:ext cx="44" cy="44"/>
            </a:xfrm>
            <a:custGeom>
              <a:avLst/>
              <a:gdLst>
                <a:gd name="T0" fmla="*/ 286 w 287"/>
                <a:gd name="T1" fmla="*/ 143 h 287"/>
                <a:gd name="T2" fmla="*/ 245 w 287"/>
                <a:gd name="T3" fmla="*/ 42 h 287"/>
                <a:gd name="T4" fmla="*/ 144 w 287"/>
                <a:gd name="T5" fmla="*/ 0 h 287"/>
                <a:gd name="T6" fmla="*/ 42 w 287"/>
                <a:gd name="T7" fmla="*/ 42 h 287"/>
                <a:gd name="T8" fmla="*/ 0 w 287"/>
                <a:gd name="T9" fmla="*/ 143 h 287"/>
                <a:gd name="T10" fmla="*/ 42 w 287"/>
                <a:gd name="T11" fmla="*/ 245 h 287"/>
                <a:gd name="T12" fmla="*/ 144 w 287"/>
                <a:gd name="T13" fmla="*/ 287 h 287"/>
                <a:gd name="T14" fmla="*/ 245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5" y="42"/>
                  </a:lnTo>
                  <a:lnTo>
                    <a:pt x="144" y="0"/>
                  </a:lnTo>
                  <a:lnTo>
                    <a:pt x="42" y="42"/>
                  </a:lnTo>
                  <a:lnTo>
                    <a:pt x="0" y="143"/>
                  </a:lnTo>
                  <a:lnTo>
                    <a:pt x="42" y="245"/>
                  </a:lnTo>
                  <a:lnTo>
                    <a:pt x="144" y="287"/>
                  </a:lnTo>
                  <a:lnTo>
                    <a:pt x="245"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11" name="Text Box 111"/>
            <p:cNvSpPr txBox="1">
              <a:spLocks noChangeArrowheads="1"/>
            </p:cNvSpPr>
            <p:nvPr/>
          </p:nvSpPr>
          <p:spPr bwMode="auto">
            <a:xfrm>
              <a:off x="5488" y="2328"/>
              <a:ext cx="2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B</a:t>
              </a:r>
            </a:p>
          </p:txBody>
        </p:sp>
      </p:grpSp>
      <p:grpSp>
        <p:nvGrpSpPr>
          <p:cNvPr id="102512" name="Group 112"/>
          <p:cNvGrpSpPr>
            <a:grpSpLocks/>
          </p:cNvGrpSpPr>
          <p:nvPr/>
        </p:nvGrpSpPr>
        <p:grpSpPr bwMode="auto">
          <a:xfrm>
            <a:off x="5181600" y="723900"/>
            <a:ext cx="441325" cy="500063"/>
            <a:chOff x="3264" y="456"/>
            <a:chExt cx="278" cy="315"/>
          </a:xfrm>
        </p:grpSpPr>
        <p:sp>
          <p:nvSpPr>
            <p:cNvPr id="102513" name="Freeform 113"/>
            <p:cNvSpPr>
              <a:spLocks/>
            </p:cNvSpPr>
            <p:nvPr/>
          </p:nvSpPr>
          <p:spPr bwMode="auto">
            <a:xfrm>
              <a:off x="3376" y="728"/>
              <a:ext cx="42" cy="43"/>
            </a:xfrm>
            <a:custGeom>
              <a:avLst/>
              <a:gdLst>
                <a:gd name="T0" fmla="*/ 286 w 287"/>
                <a:gd name="T1" fmla="*/ 142 h 286"/>
                <a:gd name="T2" fmla="*/ 244 w 287"/>
                <a:gd name="T3" fmla="*/ 42 h 286"/>
                <a:gd name="T4" fmla="*/ 144 w 287"/>
                <a:gd name="T5" fmla="*/ 0 h 286"/>
                <a:gd name="T6" fmla="*/ 42 w 287"/>
                <a:gd name="T7" fmla="*/ 42 h 286"/>
                <a:gd name="T8" fmla="*/ 0 w 287"/>
                <a:gd name="T9" fmla="*/ 142 h 286"/>
                <a:gd name="T10" fmla="*/ 42 w 287"/>
                <a:gd name="T11" fmla="*/ 244 h 286"/>
                <a:gd name="T12" fmla="*/ 144 w 287"/>
                <a:gd name="T13" fmla="*/ 286 h 286"/>
                <a:gd name="T14" fmla="*/ 244 w 287"/>
                <a:gd name="T15" fmla="*/ 244 h 286"/>
                <a:gd name="T16" fmla="*/ 286 w 287"/>
                <a:gd name="T17" fmla="*/ 142 h 286"/>
                <a:gd name="T18" fmla="*/ 287 w 287"/>
                <a:gd name="T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2"/>
                  </a:moveTo>
                  <a:lnTo>
                    <a:pt x="244" y="42"/>
                  </a:lnTo>
                  <a:lnTo>
                    <a:pt x="144" y="0"/>
                  </a:lnTo>
                  <a:lnTo>
                    <a:pt x="42" y="42"/>
                  </a:lnTo>
                  <a:lnTo>
                    <a:pt x="0" y="142"/>
                  </a:lnTo>
                  <a:lnTo>
                    <a:pt x="42" y="244"/>
                  </a:lnTo>
                  <a:lnTo>
                    <a:pt x="144" y="286"/>
                  </a:lnTo>
                  <a:lnTo>
                    <a:pt x="244" y="244"/>
                  </a:lnTo>
                  <a:lnTo>
                    <a:pt x="286" y="142"/>
                  </a:lnTo>
                  <a:lnTo>
                    <a:pt x="287" y="14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14" name="Text Box 114"/>
            <p:cNvSpPr txBox="1">
              <a:spLocks noChangeArrowheads="1"/>
            </p:cNvSpPr>
            <p:nvPr/>
          </p:nvSpPr>
          <p:spPr bwMode="auto">
            <a:xfrm>
              <a:off x="3264" y="456"/>
              <a:ext cx="2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C</a:t>
              </a:r>
            </a:p>
          </p:txBody>
        </p:sp>
      </p:grpSp>
      <p:grpSp>
        <p:nvGrpSpPr>
          <p:cNvPr id="102515" name="Group 115"/>
          <p:cNvGrpSpPr>
            <a:grpSpLocks/>
          </p:cNvGrpSpPr>
          <p:nvPr/>
        </p:nvGrpSpPr>
        <p:grpSpPr bwMode="auto">
          <a:xfrm>
            <a:off x="5172075" y="6267450"/>
            <a:ext cx="441325" cy="504825"/>
            <a:chOff x="3258" y="3948"/>
            <a:chExt cx="278" cy="318"/>
          </a:xfrm>
        </p:grpSpPr>
        <p:sp>
          <p:nvSpPr>
            <p:cNvPr id="102516" name="Freeform 116"/>
            <p:cNvSpPr>
              <a:spLocks/>
            </p:cNvSpPr>
            <p:nvPr/>
          </p:nvSpPr>
          <p:spPr bwMode="auto">
            <a:xfrm>
              <a:off x="3376" y="3948"/>
              <a:ext cx="42" cy="44"/>
            </a:xfrm>
            <a:custGeom>
              <a:avLst/>
              <a:gdLst>
                <a:gd name="T0" fmla="*/ 286 w 287"/>
                <a:gd name="T1" fmla="*/ 143 h 286"/>
                <a:gd name="T2" fmla="*/ 244 w 287"/>
                <a:gd name="T3" fmla="*/ 42 h 286"/>
                <a:gd name="T4" fmla="*/ 144 w 287"/>
                <a:gd name="T5" fmla="*/ 0 h 286"/>
                <a:gd name="T6" fmla="*/ 42 w 287"/>
                <a:gd name="T7" fmla="*/ 42 h 286"/>
                <a:gd name="T8" fmla="*/ 0 w 287"/>
                <a:gd name="T9" fmla="*/ 143 h 286"/>
                <a:gd name="T10" fmla="*/ 42 w 287"/>
                <a:gd name="T11" fmla="*/ 244 h 286"/>
                <a:gd name="T12" fmla="*/ 144 w 287"/>
                <a:gd name="T13" fmla="*/ 286 h 286"/>
                <a:gd name="T14" fmla="*/ 244 w 287"/>
                <a:gd name="T15" fmla="*/ 244 h 286"/>
                <a:gd name="T16" fmla="*/ 286 w 287"/>
                <a:gd name="T17" fmla="*/ 143 h 286"/>
                <a:gd name="T18" fmla="*/ 287 w 287"/>
                <a:gd name="T19"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3"/>
                  </a:moveTo>
                  <a:lnTo>
                    <a:pt x="244" y="42"/>
                  </a:lnTo>
                  <a:lnTo>
                    <a:pt x="144" y="0"/>
                  </a:lnTo>
                  <a:lnTo>
                    <a:pt x="42" y="42"/>
                  </a:lnTo>
                  <a:lnTo>
                    <a:pt x="0" y="143"/>
                  </a:lnTo>
                  <a:lnTo>
                    <a:pt x="42" y="244"/>
                  </a:lnTo>
                  <a:lnTo>
                    <a:pt x="144" y="286"/>
                  </a:lnTo>
                  <a:lnTo>
                    <a:pt x="244" y="244"/>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17" name="Text Box 117"/>
            <p:cNvSpPr txBox="1">
              <a:spLocks noChangeArrowheads="1"/>
            </p:cNvSpPr>
            <p:nvPr/>
          </p:nvSpPr>
          <p:spPr bwMode="auto">
            <a:xfrm>
              <a:off x="3258" y="3958"/>
              <a:ext cx="2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D</a:t>
              </a:r>
            </a:p>
          </p:txBody>
        </p:sp>
      </p:grpSp>
      <p:sp>
        <p:nvSpPr>
          <p:cNvPr id="102518" name="Text Box 118"/>
          <p:cNvSpPr txBox="1">
            <a:spLocks noChangeArrowheads="1"/>
          </p:cNvSpPr>
          <p:nvPr/>
        </p:nvSpPr>
        <p:spPr bwMode="auto">
          <a:xfrm>
            <a:off x="3286125" y="3324225"/>
            <a:ext cx="2362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rPr>
              <a:t>Major Axis</a:t>
            </a:r>
          </a:p>
        </p:txBody>
      </p:sp>
      <p:sp>
        <p:nvSpPr>
          <p:cNvPr id="102519" name="Text Box 119"/>
          <p:cNvSpPr txBox="1">
            <a:spLocks noChangeArrowheads="1"/>
          </p:cNvSpPr>
          <p:nvPr/>
        </p:nvSpPr>
        <p:spPr bwMode="auto">
          <a:xfrm rot="-5400000">
            <a:off x="4029075" y="2133600"/>
            <a:ext cx="2362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rPr>
              <a:t>Minor Axis</a:t>
            </a:r>
          </a:p>
        </p:txBody>
      </p:sp>
      <p:grpSp>
        <p:nvGrpSpPr>
          <p:cNvPr id="102520" name="Group 120"/>
          <p:cNvGrpSpPr>
            <a:grpSpLocks/>
          </p:cNvGrpSpPr>
          <p:nvPr/>
        </p:nvGrpSpPr>
        <p:grpSpPr bwMode="auto">
          <a:xfrm>
            <a:off x="2686050" y="3686175"/>
            <a:ext cx="990600" cy="488950"/>
            <a:chOff x="1692" y="2322"/>
            <a:chExt cx="624" cy="308"/>
          </a:xfrm>
        </p:grpSpPr>
        <p:sp>
          <p:nvSpPr>
            <p:cNvPr id="102521" name="Freeform 121"/>
            <p:cNvSpPr>
              <a:spLocks/>
            </p:cNvSpPr>
            <p:nvPr/>
          </p:nvSpPr>
          <p:spPr bwMode="auto">
            <a:xfrm>
              <a:off x="1962" y="2344"/>
              <a:ext cx="34" cy="33"/>
            </a:xfrm>
            <a:custGeom>
              <a:avLst/>
              <a:gdLst>
                <a:gd name="T0" fmla="*/ 219 w 221"/>
                <a:gd name="T1" fmla="*/ 109 h 219"/>
                <a:gd name="T2" fmla="*/ 187 w 221"/>
                <a:gd name="T3" fmla="*/ 31 h 219"/>
                <a:gd name="T4" fmla="*/ 110 w 221"/>
                <a:gd name="T5" fmla="*/ 0 h 219"/>
                <a:gd name="T6" fmla="*/ 32 w 221"/>
                <a:gd name="T7" fmla="*/ 31 h 219"/>
                <a:gd name="T8" fmla="*/ 0 w 221"/>
                <a:gd name="T9" fmla="*/ 109 h 219"/>
                <a:gd name="T10" fmla="*/ 32 w 221"/>
                <a:gd name="T11" fmla="*/ 187 h 219"/>
                <a:gd name="T12" fmla="*/ 110 w 221"/>
                <a:gd name="T13" fmla="*/ 219 h 219"/>
                <a:gd name="T14" fmla="*/ 187 w 221"/>
                <a:gd name="T15" fmla="*/ 187 h 219"/>
                <a:gd name="T16" fmla="*/ 219 w 221"/>
                <a:gd name="T17" fmla="*/ 109 h 219"/>
                <a:gd name="T18" fmla="*/ 221 w 221"/>
                <a:gd name="T19" fmla="*/ 10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219">
                  <a:moveTo>
                    <a:pt x="219" y="109"/>
                  </a:moveTo>
                  <a:lnTo>
                    <a:pt x="187" y="31"/>
                  </a:lnTo>
                  <a:lnTo>
                    <a:pt x="110" y="0"/>
                  </a:lnTo>
                  <a:lnTo>
                    <a:pt x="32" y="31"/>
                  </a:lnTo>
                  <a:lnTo>
                    <a:pt x="0" y="109"/>
                  </a:lnTo>
                  <a:lnTo>
                    <a:pt x="32" y="187"/>
                  </a:lnTo>
                  <a:lnTo>
                    <a:pt x="110" y="219"/>
                  </a:lnTo>
                  <a:lnTo>
                    <a:pt x="187" y="187"/>
                  </a:lnTo>
                  <a:lnTo>
                    <a:pt x="219" y="109"/>
                  </a:lnTo>
                  <a:lnTo>
                    <a:pt x="221" y="10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22" name="Text Box 122"/>
            <p:cNvSpPr txBox="1">
              <a:spLocks noChangeArrowheads="1"/>
            </p:cNvSpPr>
            <p:nvPr/>
          </p:nvSpPr>
          <p:spPr bwMode="auto">
            <a:xfrm>
              <a:off x="1692" y="2322"/>
              <a:ext cx="62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00FF00"/>
                  </a:solidFill>
                  <a:effectLst>
                    <a:outerShdw blurRad="38100" dist="38100" dir="2700000" algn="tl">
                      <a:srgbClr val="000000"/>
                    </a:outerShdw>
                  </a:effectLst>
                </a:rPr>
                <a:t>F</a:t>
              </a:r>
              <a:r>
                <a:rPr lang="en-US" sz="2600" b="0" baseline="-25000">
                  <a:solidFill>
                    <a:srgbClr val="00FF00"/>
                  </a:solidFill>
                  <a:effectLst>
                    <a:outerShdw blurRad="38100" dist="38100" dir="2700000" algn="tl">
                      <a:srgbClr val="000000"/>
                    </a:outerShdw>
                  </a:effectLst>
                </a:rPr>
                <a:t>1</a:t>
              </a:r>
            </a:p>
          </p:txBody>
        </p:sp>
      </p:grpSp>
      <p:grpSp>
        <p:nvGrpSpPr>
          <p:cNvPr id="102523" name="Group 123"/>
          <p:cNvGrpSpPr>
            <a:grpSpLocks/>
          </p:cNvGrpSpPr>
          <p:nvPr/>
        </p:nvGrpSpPr>
        <p:grpSpPr bwMode="auto">
          <a:xfrm>
            <a:off x="7210425" y="3695700"/>
            <a:ext cx="990600" cy="488950"/>
            <a:chOff x="4542" y="2328"/>
            <a:chExt cx="624" cy="308"/>
          </a:xfrm>
        </p:grpSpPr>
        <p:sp>
          <p:nvSpPr>
            <p:cNvPr id="102524" name="Freeform 124"/>
            <p:cNvSpPr>
              <a:spLocks/>
            </p:cNvSpPr>
            <p:nvPr/>
          </p:nvSpPr>
          <p:spPr bwMode="auto">
            <a:xfrm>
              <a:off x="4799" y="2344"/>
              <a:ext cx="34" cy="33"/>
            </a:xfrm>
            <a:custGeom>
              <a:avLst/>
              <a:gdLst>
                <a:gd name="T0" fmla="*/ 221 w 222"/>
                <a:gd name="T1" fmla="*/ 109 h 219"/>
                <a:gd name="T2" fmla="*/ 188 w 222"/>
                <a:gd name="T3" fmla="*/ 31 h 219"/>
                <a:gd name="T4" fmla="*/ 110 w 222"/>
                <a:gd name="T5" fmla="*/ 0 h 219"/>
                <a:gd name="T6" fmla="*/ 33 w 222"/>
                <a:gd name="T7" fmla="*/ 31 h 219"/>
                <a:gd name="T8" fmla="*/ 0 w 222"/>
                <a:gd name="T9" fmla="*/ 109 h 219"/>
                <a:gd name="T10" fmla="*/ 33 w 222"/>
                <a:gd name="T11" fmla="*/ 187 h 219"/>
                <a:gd name="T12" fmla="*/ 110 w 222"/>
                <a:gd name="T13" fmla="*/ 219 h 219"/>
                <a:gd name="T14" fmla="*/ 188 w 222"/>
                <a:gd name="T15" fmla="*/ 187 h 219"/>
                <a:gd name="T16" fmla="*/ 221 w 222"/>
                <a:gd name="T17" fmla="*/ 109 h 219"/>
                <a:gd name="T18" fmla="*/ 222 w 222"/>
                <a:gd name="T19" fmla="*/ 10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219">
                  <a:moveTo>
                    <a:pt x="221" y="109"/>
                  </a:moveTo>
                  <a:lnTo>
                    <a:pt x="188" y="31"/>
                  </a:lnTo>
                  <a:lnTo>
                    <a:pt x="110" y="0"/>
                  </a:lnTo>
                  <a:lnTo>
                    <a:pt x="33" y="31"/>
                  </a:lnTo>
                  <a:lnTo>
                    <a:pt x="0" y="109"/>
                  </a:lnTo>
                  <a:lnTo>
                    <a:pt x="33" y="187"/>
                  </a:lnTo>
                  <a:lnTo>
                    <a:pt x="110" y="219"/>
                  </a:lnTo>
                  <a:lnTo>
                    <a:pt x="188" y="187"/>
                  </a:lnTo>
                  <a:lnTo>
                    <a:pt x="221" y="109"/>
                  </a:lnTo>
                  <a:lnTo>
                    <a:pt x="222" y="10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25" name="Text Box 125"/>
            <p:cNvSpPr txBox="1">
              <a:spLocks noChangeArrowheads="1"/>
            </p:cNvSpPr>
            <p:nvPr/>
          </p:nvSpPr>
          <p:spPr bwMode="auto">
            <a:xfrm>
              <a:off x="4542" y="2328"/>
              <a:ext cx="62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00FF00"/>
                  </a:solidFill>
                  <a:effectLst>
                    <a:outerShdw blurRad="38100" dist="38100" dir="2700000" algn="tl">
                      <a:srgbClr val="000000"/>
                    </a:outerShdw>
                  </a:effectLst>
                </a:rPr>
                <a:t>F</a:t>
              </a:r>
              <a:r>
                <a:rPr lang="en-US" sz="2600" b="0" baseline="-25000">
                  <a:solidFill>
                    <a:srgbClr val="00FF00"/>
                  </a:solidFill>
                  <a:effectLst>
                    <a:outerShdw blurRad="38100" dist="38100" dir="2700000" algn="tl">
                      <a:srgbClr val="000000"/>
                    </a:outerShdw>
                  </a:effectLst>
                </a:rPr>
                <a:t>2</a:t>
              </a:r>
            </a:p>
          </p:txBody>
        </p:sp>
      </p:grpSp>
      <p:sp>
        <p:nvSpPr>
          <p:cNvPr id="102526" name="Text Box 126"/>
          <p:cNvSpPr txBox="1">
            <a:spLocks noChangeArrowheads="1"/>
          </p:cNvSpPr>
          <p:nvPr/>
        </p:nvSpPr>
        <p:spPr bwMode="auto">
          <a:xfrm rot="16200000">
            <a:off x="-711199" y="1785937"/>
            <a:ext cx="23622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chemeClr val="bg1"/>
                </a:solidFill>
                <a:effectLst>
                  <a:outerShdw blurRad="38100" dist="38100" dir="2700000" algn="tl">
                    <a:srgbClr val="000000"/>
                  </a:outerShdw>
                </a:effectLst>
              </a:rPr>
              <a:t>Directrix</a:t>
            </a:r>
          </a:p>
        </p:txBody>
      </p:sp>
      <p:grpSp>
        <p:nvGrpSpPr>
          <p:cNvPr id="102527" name="Group 127"/>
          <p:cNvGrpSpPr>
            <a:grpSpLocks/>
          </p:cNvGrpSpPr>
          <p:nvPr/>
        </p:nvGrpSpPr>
        <p:grpSpPr bwMode="auto">
          <a:xfrm>
            <a:off x="-104775" y="933450"/>
            <a:ext cx="479425" cy="5556250"/>
            <a:chOff x="-66" y="588"/>
            <a:chExt cx="302" cy="3500"/>
          </a:xfrm>
        </p:grpSpPr>
        <p:sp>
          <p:nvSpPr>
            <p:cNvPr id="102528" name="Text Box 128"/>
            <p:cNvSpPr txBox="1">
              <a:spLocks noChangeArrowheads="1"/>
            </p:cNvSpPr>
            <p:nvPr/>
          </p:nvSpPr>
          <p:spPr bwMode="auto">
            <a:xfrm>
              <a:off x="-66" y="588"/>
              <a:ext cx="2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E</a:t>
              </a:r>
            </a:p>
          </p:txBody>
        </p:sp>
        <p:sp>
          <p:nvSpPr>
            <p:cNvPr id="102529" name="Text Box 129"/>
            <p:cNvSpPr txBox="1">
              <a:spLocks noChangeArrowheads="1"/>
            </p:cNvSpPr>
            <p:nvPr/>
          </p:nvSpPr>
          <p:spPr bwMode="auto">
            <a:xfrm>
              <a:off x="-42" y="3780"/>
              <a:ext cx="2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F</a:t>
              </a:r>
            </a:p>
          </p:txBody>
        </p:sp>
      </p:grpSp>
      <p:grpSp>
        <p:nvGrpSpPr>
          <p:cNvPr id="102530" name="Group 130"/>
          <p:cNvGrpSpPr>
            <a:grpSpLocks/>
          </p:cNvGrpSpPr>
          <p:nvPr/>
        </p:nvGrpSpPr>
        <p:grpSpPr bwMode="auto">
          <a:xfrm>
            <a:off x="2028825" y="2209800"/>
            <a:ext cx="442913" cy="457200"/>
            <a:chOff x="1278" y="1392"/>
            <a:chExt cx="279" cy="288"/>
          </a:xfrm>
        </p:grpSpPr>
        <p:sp>
          <p:nvSpPr>
            <p:cNvPr id="102531" name="Freeform 131"/>
            <p:cNvSpPr>
              <a:spLocks/>
            </p:cNvSpPr>
            <p:nvPr/>
          </p:nvSpPr>
          <p:spPr bwMode="auto">
            <a:xfrm>
              <a:off x="1447" y="1633"/>
              <a:ext cx="39" cy="39"/>
            </a:xfrm>
            <a:custGeom>
              <a:avLst/>
              <a:gdLst>
                <a:gd name="T0" fmla="*/ 261 w 262"/>
                <a:gd name="T1" fmla="*/ 130 h 261"/>
                <a:gd name="T2" fmla="*/ 224 w 262"/>
                <a:gd name="T3" fmla="*/ 37 h 261"/>
                <a:gd name="T4" fmla="*/ 130 w 262"/>
                <a:gd name="T5" fmla="*/ 0 h 261"/>
                <a:gd name="T6" fmla="*/ 38 w 262"/>
                <a:gd name="T7" fmla="*/ 37 h 261"/>
                <a:gd name="T8" fmla="*/ 0 w 262"/>
                <a:gd name="T9" fmla="*/ 130 h 261"/>
                <a:gd name="T10" fmla="*/ 38 w 262"/>
                <a:gd name="T11" fmla="*/ 222 h 261"/>
                <a:gd name="T12" fmla="*/ 130 w 262"/>
                <a:gd name="T13" fmla="*/ 261 h 261"/>
                <a:gd name="T14" fmla="*/ 224 w 262"/>
                <a:gd name="T15" fmla="*/ 222 h 261"/>
                <a:gd name="T16" fmla="*/ 261 w 262"/>
                <a:gd name="T17" fmla="*/ 130 h 261"/>
                <a:gd name="T18" fmla="*/ 262 w 262"/>
                <a:gd name="T19" fmla="*/ 13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261">
                  <a:moveTo>
                    <a:pt x="261" y="130"/>
                  </a:moveTo>
                  <a:lnTo>
                    <a:pt x="224" y="37"/>
                  </a:lnTo>
                  <a:lnTo>
                    <a:pt x="130" y="0"/>
                  </a:lnTo>
                  <a:lnTo>
                    <a:pt x="38" y="37"/>
                  </a:lnTo>
                  <a:lnTo>
                    <a:pt x="0" y="130"/>
                  </a:lnTo>
                  <a:lnTo>
                    <a:pt x="38" y="222"/>
                  </a:lnTo>
                  <a:lnTo>
                    <a:pt x="130" y="261"/>
                  </a:lnTo>
                  <a:lnTo>
                    <a:pt x="224" y="222"/>
                  </a:lnTo>
                  <a:lnTo>
                    <a:pt x="261" y="130"/>
                  </a:lnTo>
                  <a:lnTo>
                    <a:pt x="262" y="13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32" name="Text Box 132"/>
            <p:cNvSpPr txBox="1">
              <a:spLocks noChangeArrowheads="1"/>
            </p:cNvSpPr>
            <p:nvPr/>
          </p:nvSpPr>
          <p:spPr bwMode="auto">
            <a:xfrm>
              <a:off x="1278" y="1392"/>
              <a:ext cx="2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00FF00"/>
                  </a:solidFill>
                  <a:effectLst>
                    <a:outerShdw blurRad="38100" dist="38100" dir="2700000" algn="tl">
                      <a:srgbClr val="000000"/>
                    </a:outerShdw>
                  </a:effectLst>
                </a:rPr>
                <a:t>S</a:t>
              </a:r>
            </a:p>
          </p:txBody>
        </p:sp>
      </p:grpSp>
      <p:grpSp>
        <p:nvGrpSpPr>
          <p:cNvPr id="102533" name="Group 133"/>
          <p:cNvGrpSpPr>
            <a:grpSpLocks/>
          </p:cNvGrpSpPr>
          <p:nvPr/>
        </p:nvGrpSpPr>
        <p:grpSpPr bwMode="auto">
          <a:xfrm>
            <a:off x="-66675" y="5448300"/>
            <a:ext cx="442913" cy="457200"/>
            <a:chOff x="-42" y="3432"/>
            <a:chExt cx="279" cy="288"/>
          </a:xfrm>
        </p:grpSpPr>
        <p:sp>
          <p:nvSpPr>
            <p:cNvPr id="102534" name="Freeform 134"/>
            <p:cNvSpPr>
              <a:spLocks/>
            </p:cNvSpPr>
            <p:nvPr/>
          </p:nvSpPr>
          <p:spPr bwMode="auto">
            <a:xfrm>
              <a:off x="144" y="3628"/>
              <a:ext cx="44" cy="44"/>
            </a:xfrm>
            <a:custGeom>
              <a:avLst/>
              <a:gdLst>
                <a:gd name="T0" fmla="*/ 286 w 287"/>
                <a:gd name="T1" fmla="*/ 143 h 287"/>
                <a:gd name="T2" fmla="*/ 244 w 287"/>
                <a:gd name="T3" fmla="*/ 42 h 287"/>
                <a:gd name="T4" fmla="*/ 143 w 287"/>
                <a:gd name="T5" fmla="*/ 0 h 287"/>
                <a:gd name="T6" fmla="*/ 42 w 287"/>
                <a:gd name="T7" fmla="*/ 42 h 287"/>
                <a:gd name="T8" fmla="*/ 0 w 287"/>
                <a:gd name="T9" fmla="*/ 143 h 287"/>
                <a:gd name="T10" fmla="*/ 42 w 287"/>
                <a:gd name="T11" fmla="*/ 245 h 287"/>
                <a:gd name="T12" fmla="*/ 143 w 287"/>
                <a:gd name="T13" fmla="*/ 287 h 287"/>
                <a:gd name="T14" fmla="*/ 244 w 287"/>
                <a:gd name="T15" fmla="*/ 245 h 287"/>
                <a:gd name="T16" fmla="*/ 286 w 287"/>
                <a:gd name="T17" fmla="*/ 143 h 287"/>
                <a:gd name="T18" fmla="*/ 287 w 287"/>
                <a:gd name="T19" fmla="*/ 14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7">
                  <a:moveTo>
                    <a:pt x="286" y="143"/>
                  </a:moveTo>
                  <a:lnTo>
                    <a:pt x="244" y="42"/>
                  </a:lnTo>
                  <a:lnTo>
                    <a:pt x="143" y="0"/>
                  </a:lnTo>
                  <a:lnTo>
                    <a:pt x="42" y="42"/>
                  </a:lnTo>
                  <a:lnTo>
                    <a:pt x="0" y="143"/>
                  </a:lnTo>
                  <a:lnTo>
                    <a:pt x="42" y="245"/>
                  </a:lnTo>
                  <a:lnTo>
                    <a:pt x="143" y="287"/>
                  </a:lnTo>
                  <a:lnTo>
                    <a:pt x="244" y="245"/>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35" name="Text Box 135"/>
            <p:cNvSpPr txBox="1">
              <a:spLocks noChangeArrowheads="1"/>
            </p:cNvSpPr>
            <p:nvPr/>
          </p:nvSpPr>
          <p:spPr bwMode="auto">
            <a:xfrm>
              <a:off x="-42" y="3432"/>
              <a:ext cx="2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rPr>
                <a:t>P</a:t>
              </a:r>
            </a:p>
          </p:txBody>
        </p:sp>
      </p:grpSp>
      <p:grpSp>
        <p:nvGrpSpPr>
          <p:cNvPr id="102536" name="Group 136"/>
          <p:cNvGrpSpPr>
            <a:grpSpLocks/>
          </p:cNvGrpSpPr>
          <p:nvPr/>
        </p:nvGrpSpPr>
        <p:grpSpPr bwMode="auto">
          <a:xfrm>
            <a:off x="1638300" y="2543175"/>
            <a:ext cx="685800" cy="520700"/>
            <a:chOff x="1032" y="1602"/>
            <a:chExt cx="432" cy="328"/>
          </a:xfrm>
        </p:grpSpPr>
        <p:sp>
          <p:nvSpPr>
            <p:cNvPr id="102537" name="Freeform 137"/>
            <p:cNvSpPr>
              <a:spLocks/>
            </p:cNvSpPr>
            <p:nvPr/>
          </p:nvSpPr>
          <p:spPr bwMode="auto">
            <a:xfrm>
              <a:off x="1316" y="1888"/>
              <a:ext cx="43" cy="42"/>
            </a:xfrm>
            <a:custGeom>
              <a:avLst/>
              <a:gdLst>
                <a:gd name="T0" fmla="*/ 286 w 287"/>
                <a:gd name="T1" fmla="*/ 143 h 285"/>
                <a:gd name="T2" fmla="*/ 244 w 287"/>
                <a:gd name="T3" fmla="*/ 42 h 285"/>
                <a:gd name="T4" fmla="*/ 144 w 287"/>
                <a:gd name="T5" fmla="*/ 0 h 285"/>
                <a:gd name="T6" fmla="*/ 42 w 287"/>
                <a:gd name="T7" fmla="*/ 42 h 285"/>
                <a:gd name="T8" fmla="*/ 0 w 287"/>
                <a:gd name="T9" fmla="*/ 143 h 285"/>
                <a:gd name="T10" fmla="*/ 42 w 287"/>
                <a:gd name="T11" fmla="*/ 243 h 285"/>
                <a:gd name="T12" fmla="*/ 144 w 287"/>
                <a:gd name="T13" fmla="*/ 285 h 285"/>
                <a:gd name="T14" fmla="*/ 244 w 287"/>
                <a:gd name="T15" fmla="*/ 243 h 285"/>
                <a:gd name="T16" fmla="*/ 286 w 287"/>
                <a:gd name="T17" fmla="*/ 143 h 285"/>
                <a:gd name="T18" fmla="*/ 287 w 287"/>
                <a:gd name="T19" fmla="*/ 14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5">
                  <a:moveTo>
                    <a:pt x="286" y="143"/>
                  </a:moveTo>
                  <a:lnTo>
                    <a:pt x="244" y="42"/>
                  </a:lnTo>
                  <a:lnTo>
                    <a:pt x="144" y="0"/>
                  </a:lnTo>
                  <a:lnTo>
                    <a:pt x="42" y="42"/>
                  </a:lnTo>
                  <a:lnTo>
                    <a:pt x="0" y="143"/>
                  </a:lnTo>
                  <a:lnTo>
                    <a:pt x="42" y="243"/>
                  </a:lnTo>
                  <a:lnTo>
                    <a:pt x="144" y="285"/>
                  </a:lnTo>
                  <a:lnTo>
                    <a:pt x="244" y="243"/>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38" name="Text Box 138"/>
            <p:cNvSpPr txBox="1">
              <a:spLocks noChangeArrowheads="1"/>
            </p:cNvSpPr>
            <p:nvPr/>
          </p:nvSpPr>
          <p:spPr bwMode="auto">
            <a:xfrm>
              <a:off x="1032" y="1602"/>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1</a:t>
              </a:r>
            </a:p>
          </p:txBody>
        </p:sp>
      </p:grpSp>
      <p:grpSp>
        <p:nvGrpSpPr>
          <p:cNvPr id="102539" name="Group 139"/>
          <p:cNvGrpSpPr>
            <a:grpSpLocks/>
          </p:cNvGrpSpPr>
          <p:nvPr/>
        </p:nvGrpSpPr>
        <p:grpSpPr bwMode="auto">
          <a:xfrm>
            <a:off x="2143125" y="1771650"/>
            <a:ext cx="685800" cy="474663"/>
            <a:chOff x="1350" y="1116"/>
            <a:chExt cx="432" cy="299"/>
          </a:xfrm>
        </p:grpSpPr>
        <p:sp>
          <p:nvSpPr>
            <p:cNvPr id="102540" name="Freeform 140"/>
            <p:cNvSpPr>
              <a:spLocks/>
            </p:cNvSpPr>
            <p:nvPr/>
          </p:nvSpPr>
          <p:spPr bwMode="auto">
            <a:xfrm>
              <a:off x="1659" y="1372"/>
              <a:ext cx="44" cy="43"/>
            </a:xfrm>
            <a:custGeom>
              <a:avLst/>
              <a:gdLst>
                <a:gd name="T0" fmla="*/ 286 w 287"/>
                <a:gd name="T1" fmla="*/ 142 h 286"/>
                <a:gd name="T2" fmla="*/ 244 w 287"/>
                <a:gd name="T3" fmla="*/ 42 h 286"/>
                <a:gd name="T4" fmla="*/ 144 w 287"/>
                <a:gd name="T5" fmla="*/ 0 h 286"/>
                <a:gd name="T6" fmla="*/ 42 w 287"/>
                <a:gd name="T7" fmla="*/ 42 h 286"/>
                <a:gd name="T8" fmla="*/ 0 w 287"/>
                <a:gd name="T9" fmla="*/ 142 h 286"/>
                <a:gd name="T10" fmla="*/ 42 w 287"/>
                <a:gd name="T11" fmla="*/ 244 h 286"/>
                <a:gd name="T12" fmla="*/ 144 w 287"/>
                <a:gd name="T13" fmla="*/ 286 h 286"/>
                <a:gd name="T14" fmla="*/ 244 w 287"/>
                <a:gd name="T15" fmla="*/ 244 h 286"/>
                <a:gd name="T16" fmla="*/ 286 w 287"/>
                <a:gd name="T17" fmla="*/ 142 h 286"/>
                <a:gd name="T18" fmla="*/ 287 w 287"/>
                <a:gd name="T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2"/>
                  </a:moveTo>
                  <a:lnTo>
                    <a:pt x="244" y="42"/>
                  </a:lnTo>
                  <a:lnTo>
                    <a:pt x="144" y="0"/>
                  </a:lnTo>
                  <a:lnTo>
                    <a:pt x="42" y="42"/>
                  </a:lnTo>
                  <a:lnTo>
                    <a:pt x="0" y="142"/>
                  </a:lnTo>
                  <a:lnTo>
                    <a:pt x="42" y="244"/>
                  </a:lnTo>
                  <a:lnTo>
                    <a:pt x="144" y="286"/>
                  </a:lnTo>
                  <a:lnTo>
                    <a:pt x="244" y="244"/>
                  </a:lnTo>
                  <a:lnTo>
                    <a:pt x="286" y="142"/>
                  </a:lnTo>
                  <a:lnTo>
                    <a:pt x="287" y="14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41" name="Text Box 141"/>
            <p:cNvSpPr txBox="1">
              <a:spLocks noChangeArrowheads="1"/>
            </p:cNvSpPr>
            <p:nvPr/>
          </p:nvSpPr>
          <p:spPr bwMode="auto">
            <a:xfrm>
              <a:off x="1350" y="1116"/>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2</a:t>
              </a:r>
            </a:p>
          </p:txBody>
        </p:sp>
      </p:grpSp>
      <p:grpSp>
        <p:nvGrpSpPr>
          <p:cNvPr id="102542" name="Group 142"/>
          <p:cNvGrpSpPr>
            <a:grpSpLocks/>
          </p:cNvGrpSpPr>
          <p:nvPr/>
        </p:nvGrpSpPr>
        <p:grpSpPr bwMode="auto">
          <a:xfrm>
            <a:off x="3228975" y="1076325"/>
            <a:ext cx="685800" cy="457200"/>
            <a:chOff x="2034" y="678"/>
            <a:chExt cx="432" cy="288"/>
          </a:xfrm>
        </p:grpSpPr>
        <p:sp>
          <p:nvSpPr>
            <p:cNvPr id="102543" name="Freeform 143"/>
            <p:cNvSpPr>
              <a:spLocks/>
            </p:cNvSpPr>
            <p:nvPr/>
          </p:nvSpPr>
          <p:spPr bwMode="auto">
            <a:xfrm>
              <a:off x="2366" y="917"/>
              <a:ext cx="44" cy="44"/>
            </a:xfrm>
            <a:custGeom>
              <a:avLst/>
              <a:gdLst>
                <a:gd name="T0" fmla="*/ 287 w 288"/>
                <a:gd name="T1" fmla="*/ 143 h 286"/>
                <a:gd name="T2" fmla="*/ 245 w 288"/>
                <a:gd name="T3" fmla="*/ 42 h 286"/>
                <a:gd name="T4" fmla="*/ 144 w 288"/>
                <a:gd name="T5" fmla="*/ 0 h 286"/>
                <a:gd name="T6" fmla="*/ 42 w 288"/>
                <a:gd name="T7" fmla="*/ 42 h 286"/>
                <a:gd name="T8" fmla="*/ 0 w 288"/>
                <a:gd name="T9" fmla="*/ 143 h 286"/>
                <a:gd name="T10" fmla="*/ 42 w 288"/>
                <a:gd name="T11" fmla="*/ 244 h 286"/>
                <a:gd name="T12" fmla="*/ 144 w 288"/>
                <a:gd name="T13" fmla="*/ 286 h 286"/>
                <a:gd name="T14" fmla="*/ 245 w 288"/>
                <a:gd name="T15" fmla="*/ 244 h 286"/>
                <a:gd name="T16" fmla="*/ 287 w 288"/>
                <a:gd name="T17" fmla="*/ 143 h 286"/>
                <a:gd name="T18" fmla="*/ 288 w 288"/>
                <a:gd name="T19"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6">
                  <a:moveTo>
                    <a:pt x="287" y="143"/>
                  </a:moveTo>
                  <a:lnTo>
                    <a:pt x="245" y="42"/>
                  </a:lnTo>
                  <a:lnTo>
                    <a:pt x="144" y="0"/>
                  </a:lnTo>
                  <a:lnTo>
                    <a:pt x="42" y="42"/>
                  </a:lnTo>
                  <a:lnTo>
                    <a:pt x="0" y="143"/>
                  </a:lnTo>
                  <a:lnTo>
                    <a:pt x="42" y="244"/>
                  </a:lnTo>
                  <a:lnTo>
                    <a:pt x="144" y="286"/>
                  </a:lnTo>
                  <a:lnTo>
                    <a:pt x="245" y="244"/>
                  </a:lnTo>
                  <a:lnTo>
                    <a:pt x="287" y="143"/>
                  </a:lnTo>
                  <a:lnTo>
                    <a:pt x="288"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44" name="Text Box 144"/>
            <p:cNvSpPr txBox="1">
              <a:spLocks noChangeArrowheads="1"/>
            </p:cNvSpPr>
            <p:nvPr/>
          </p:nvSpPr>
          <p:spPr bwMode="auto">
            <a:xfrm>
              <a:off x="2034" y="678"/>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3</a:t>
              </a:r>
            </a:p>
          </p:txBody>
        </p:sp>
      </p:grpSp>
      <p:sp>
        <p:nvSpPr>
          <p:cNvPr id="102545" name="Text Box 145"/>
          <p:cNvSpPr txBox="1">
            <a:spLocks noChangeArrowheads="1"/>
          </p:cNvSpPr>
          <p:nvPr/>
        </p:nvSpPr>
        <p:spPr bwMode="auto">
          <a:xfrm>
            <a:off x="4772025" y="74295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4</a:t>
            </a:r>
          </a:p>
        </p:txBody>
      </p:sp>
      <p:sp>
        <p:nvSpPr>
          <p:cNvPr id="102546" name="Text Box 146"/>
          <p:cNvSpPr txBox="1">
            <a:spLocks noChangeArrowheads="1"/>
          </p:cNvSpPr>
          <p:nvPr/>
        </p:nvSpPr>
        <p:spPr bwMode="auto">
          <a:xfrm rot="-3391742">
            <a:off x="-352425" y="4337050"/>
            <a:ext cx="23622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bg1"/>
                </a:solidFill>
                <a:effectLst>
                  <a:outerShdw blurRad="38100" dist="38100" dir="2700000" algn="tl">
                    <a:srgbClr val="000000"/>
                  </a:outerShdw>
                </a:effectLst>
              </a:rPr>
              <a:t>Tangent</a:t>
            </a:r>
          </a:p>
        </p:txBody>
      </p:sp>
      <p:grpSp>
        <p:nvGrpSpPr>
          <p:cNvPr id="102547" name="Group 147"/>
          <p:cNvGrpSpPr>
            <a:grpSpLocks/>
          </p:cNvGrpSpPr>
          <p:nvPr/>
        </p:nvGrpSpPr>
        <p:grpSpPr bwMode="auto">
          <a:xfrm>
            <a:off x="5429250" y="752475"/>
            <a:ext cx="3714750" cy="2311400"/>
            <a:chOff x="3420" y="474"/>
            <a:chExt cx="2340" cy="1456"/>
          </a:xfrm>
        </p:grpSpPr>
        <p:grpSp>
          <p:nvGrpSpPr>
            <p:cNvPr id="102548" name="Group 148"/>
            <p:cNvGrpSpPr>
              <a:grpSpLocks/>
            </p:cNvGrpSpPr>
            <p:nvPr/>
          </p:nvGrpSpPr>
          <p:grpSpPr bwMode="auto">
            <a:xfrm>
              <a:off x="5328" y="1626"/>
              <a:ext cx="432" cy="304"/>
              <a:chOff x="5328" y="1626"/>
              <a:chExt cx="432" cy="304"/>
            </a:xfrm>
          </p:grpSpPr>
          <p:sp>
            <p:nvSpPr>
              <p:cNvPr id="102549" name="Freeform 149"/>
              <p:cNvSpPr>
                <a:spLocks/>
              </p:cNvSpPr>
              <p:nvPr/>
            </p:nvSpPr>
            <p:spPr bwMode="auto">
              <a:xfrm>
                <a:off x="5434" y="1888"/>
                <a:ext cx="44" cy="42"/>
              </a:xfrm>
              <a:custGeom>
                <a:avLst/>
                <a:gdLst>
                  <a:gd name="T0" fmla="*/ 286 w 287"/>
                  <a:gd name="T1" fmla="*/ 143 h 285"/>
                  <a:gd name="T2" fmla="*/ 244 w 287"/>
                  <a:gd name="T3" fmla="*/ 42 h 285"/>
                  <a:gd name="T4" fmla="*/ 144 w 287"/>
                  <a:gd name="T5" fmla="*/ 0 h 285"/>
                  <a:gd name="T6" fmla="*/ 42 w 287"/>
                  <a:gd name="T7" fmla="*/ 42 h 285"/>
                  <a:gd name="T8" fmla="*/ 0 w 287"/>
                  <a:gd name="T9" fmla="*/ 143 h 285"/>
                  <a:gd name="T10" fmla="*/ 42 w 287"/>
                  <a:gd name="T11" fmla="*/ 243 h 285"/>
                  <a:gd name="T12" fmla="*/ 144 w 287"/>
                  <a:gd name="T13" fmla="*/ 285 h 285"/>
                  <a:gd name="T14" fmla="*/ 244 w 287"/>
                  <a:gd name="T15" fmla="*/ 243 h 285"/>
                  <a:gd name="T16" fmla="*/ 286 w 287"/>
                  <a:gd name="T17" fmla="*/ 143 h 285"/>
                  <a:gd name="T18" fmla="*/ 287 w 287"/>
                  <a:gd name="T19" fmla="*/ 14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5">
                    <a:moveTo>
                      <a:pt x="286" y="143"/>
                    </a:moveTo>
                    <a:lnTo>
                      <a:pt x="244" y="42"/>
                    </a:lnTo>
                    <a:lnTo>
                      <a:pt x="144" y="0"/>
                    </a:lnTo>
                    <a:lnTo>
                      <a:pt x="42" y="42"/>
                    </a:lnTo>
                    <a:lnTo>
                      <a:pt x="0" y="143"/>
                    </a:lnTo>
                    <a:lnTo>
                      <a:pt x="42" y="243"/>
                    </a:lnTo>
                    <a:lnTo>
                      <a:pt x="144" y="285"/>
                    </a:lnTo>
                    <a:lnTo>
                      <a:pt x="244" y="243"/>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50" name="Text Box 150"/>
              <p:cNvSpPr txBox="1">
                <a:spLocks noChangeArrowheads="1"/>
              </p:cNvSpPr>
              <p:nvPr/>
            </p:nvSpPr>
            <p:spPr bwMode="auto">
              <a:xfrm>
                <a:off x="5328" y="1626"/>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1</a:t>
                </a:r>
                <a:r>
                  <a:rPr lang="en-US" sz="2400">
                    <a:solidFill>
                      <a:srgbClr val="FFFF00"/>
                    </a:solidFill>
                    <a:effectLst>
                      <a:outerShdw blurRad="38100" dist="38100" dir="2700000" algn="tl">
                        <a:srgbClr val="000000"/>
                      </a:outerShdw>
                    </a:effectLst>
                  </a:rPr>
                  <a:t>’</a:t>
                </a:r>
                <a:endParaRPr lang="en-US" sz="2400" baseline="-25000">
                  <a:solidFill>
                    <a:srgbClr val="FFFF00"/>
                  </a:solidFill>
                  <a:effectLst>
                    <a:outerShdw blurRad="38100" dist="38100" dir="2700000" algn="tl">
                      <a:srgbClr val="000000"/>
                    </a:outerShdw>
                  </a:effectLst>
                </a:endParaRPr>
              </a:p>
            </p:txBody>
          </p:sp>
        </p:grpSp>
        <p:grpSp>
          <p:nvGrpSpPr>
            <p:cNvPr id="102551" name="Group 151"/>
            <p:cNvGrpSpPr>
              <a:grpSpLocks/>
            </p:cNvGrpSpPr>
            <p:nvPr/>
          </p:nvGrpSpPr>
          <p:grpSpPr bwMode="auto">
            <a:xfrm>
              <a:off x="4998" y="1140"/>
              <a:ext cx="432" cy="288"/>
              <a:chOff x="4998" y="1140"/>
              <a:chExt cx="432" cy="288"/>
            </a:xfrm>
          </p:grpSpPr>
          <p:sp>
            <p:nvSpPr>
              <p:cNvPr id="102552" name="Freeform 152"/>
              <p:cNvSpPr>
                <a:spLocks/>
              </p:cNvSpPr>
              <p:nvPr/>
            </p:nvSpPr>
            <p:spPr bwMode="auto">
              <a:xfrm>
                <a:off x="5092" y="1372"/>
                <a:ext cx="43" cy="43"/>
              </a:xfrm>
              <a:custGeom>
                <a:avLst/>
                <a:gdLst>
                  <a:gd name="T0" fmla="*/ 285 w 287"/>
                  <a:gd name="T1" fmla="*/ 142 h 286"/>
                  <a:gd name="T2" fmla="*/ 243 w 287"/>
                  <a:gd name="T3" fmla="*/ 42 h 286"/>
                  <a:gd name="T4" fmla="*/ 143 w 287"/>
                  <a:gd name="T5" fmla="*/ 0 h 286"/>
                  <a:gd name="T6" fmla="*/ 42 w 287"/>
                  <a:gd name="T7" fmla="*/ 42 h 286"/>
                  <a:gd name="T8" fmla="*/ 0 w 287"/>
                  <a:gd name="T9" fmla="*/ 142 h 286"/>
                  <a:gd name="T10" fmla="*/ 42 w 287"/>
                  <a:gd name="T11" fmla="*/ 244 h 286"/>
                  <a:gd name="T12" fmla="*/ 143 w 287"/>
                  <a:gd name="T13" fmla="*/ 286 h 286"/>
                  <a:gd name="T14" fmla="*/ 243 w 287"/>
                  <a:gd name="T15" fmla="*/ 244 h 286"/>
                  <a:gd name="T16" fmla="*/ 285 w 287"/>
                  <a:gd name="T17" fmla="*/ 142 h 286"/>
                  <a:gd name="T18" fmla="*/ 287 w 287"/>
                  <a:gd name="T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5" y="142"/>
                    </a:moveTo>
                    <a:lnTo>
                      <a:pt x="243" y="42"/>
                    </a:lnTo>
                    <a:lnTo>
                      <a:pt x="143" y="0"/>
                    </a:lnTo>
                    <a:lnTo>
                      <a:pt x="42" y="42"/>
                    </a:lnTo>
                    <a:lnTo>
                      <a:pt x="0" y="142"/>
                    </a:lnTo>
                    <a:lnTo>
                      <a:pt x="42" y="244"/>
                    </a:lnTo>
                    <a:lnTo>
                      <a:pt x="143" y="286"/>
                    </a:lnTo>
                    <a:lnTo>
                      <a:pt x="243" y="244"/>
                    </a:lnTo>
                    <a:lnTo>
                      <a:pt x="285" y="142"/>
                    </a:lnTo>
                    <a:lnTo>
                      <a:pt x="287" y="14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53" name="Text Box 153"/>
              <p:cNvSpPr txBox="1">
                <a:spLocks noChangeArrowheads="1"/>
              </p:cNvSpPr>
              <p:nvPr/>
            </p:nvSpPr>
            <p:spPr bwMode="auto">
              <a:xfrm>
                <a:off x="4998" y="1140"/>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2</a:t>
                </a:r>
                <a:r>
                  <a:rPr lang="en-US" sz="2400">
                    <a:solidFill>
                      <a:srgbClr val="FFFF00"/>
                    </a:solidFill>
                    <a:effectLst>
                      <a:outerShdw blurRad="38100" dist="38100" dir="2700000" algn="tl">
                        <a:srgbClr val="000000"/>
                      </a:outerShdw>
                    </a:effectLst>
                  </a:rPr>
                  <a:t>’</a:t>
                </a:r>
                <a:endParaRPr lang="en-US" sz="2400" baseline="-25000">
                  <a:solidFill>
                    <a:srgbClr val="FFFF00"/>
                  </a:solidFill>
                  <a:effectLst>
                    <a:outerShdw blurRad="38100" dist="38100" dir="2700000" algn="tl">
                      <a:srgbClr val="000000"/>
                    </a:outerShdw>
                  </a:effectLst>
                </a:endParaRPr>
              </a:p>
            </p:txBody>
          </p:sp>
        </p:grpSp>
        <p:grpSp>
          <p:nvGrpSpPr>
            <p:cNvPr id="102554" name="Group 154"/>
            <p:cNvGrpSpPr>
              <a:grpSpLocks/>
            </p:cNvGrpSpPr>
            <p:nvPr/>
          </p:nvGrpSpPr>
          <p:grpSpPr bwMode="auto">
            <a:xfrm>
              <a:off x="4302" y="684"/>
              <a:ext cx="432" cy="288"/>
              <a:chOff x="4302" y="684"/>
              <a:chExt cx="432" cy="288"/>
            </a:xfrm>
          </p:grpSpPr>
          <p:sp>
            <p:nvSpPr>
              <p:cNvPr id="102555" name="Freeform 155"/>
              <p:cNvSpPr>
                <a:spLocks/>
              </p:cNvSpPr>
              <p:nvPr/>
            </p:nvSpPr>
            <p:spPr bwMode="auto">
              <a:xfrm>
                <a:off x="4386" y="917"/>
                <a:ext cx="43" cy="44"/>
              </a:xfrm>
              <a:custGeom>
                <a:avLst/>
                <a:gdLst>
                  <a:gd name="T0" fmla="*/ 286 w 287"/>
                  <a:gd name="T1" fmla="*/ 143 h 286"/>
                  <a:gd name="T2" fmla="*/ 244 w 287"/>
                  <a:gd name="T3" fmla="*/ 42 h 286"/>
                  <a:gd name="T4" fmla="*/ 142 w 287"/>
                  <a:gd name="T5" fmla="*/ 0 h 286"/>
                  <a:gd name="T6" fmla="*/ 42 w 287"/>
                  <a:gd name="T7" fmla="*/ 42 h 286"/>
                  <a:gd name="T8" fmla="*/ 0 w 287"/>
                  <a:gd name="T9" fmla="*/ 143 h 286"/>
                  <a:gd name="T10" fmla="*/ 42 w 287"/>
                  <a:gd name="T11" fmla="*/ 244 h 286"/>
                  <a:gd name="T12" fmla="*/ 142 w 287"/>
                  <a:gd name="T13" fmla="*/ 286 h 286"/>
                  <a:gd name="T14" fmla="*/ 244 w 287"/>
                  <a:gd name="T15" fmla="*/ 244 h 286"/>
                  <a:gd name="T16" fmla="*/ 286 w 287"/>
                  <a:gd name="T17" fmla="*/ 143 h 286"/>
                  <a:gd name="T18" fmla="*/ 287 w 287"/>
                  <a:gd name="T19" fmla="*/ 14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7" h="286">
                    <a:moveTo>
                      <a:pt x="286" y="143"/>
                    </a:moveTo>
                    <a:lnTo>
                      <a:pt x="244" y="42"/>
                    </a:lnTo>
                    <a:lnTo>
                      <a:pt x="142" y="0"/>
                    </a:lnTo>
                    <a:lnTo>
                      <a:pt x="42" y="42"/>
                    </a:lnTo>
                    <a:lnTo>
                      <a:pt x="0" y="143"/>
                    </a:lnTo>
                    <a:lnTo>
                      <a:pt x="42" y="244"/>
                    </a:lnTo>
                    <a:lnTo>
                      <a:pt x="142" y="286"/>
                    </a:lnTo>
                    <a:lnTo>
                      <a:pt x="244" y="244"/>
                    </a:lnTo>
                    <a:lnTo>
                      <a:pt x="286" y="143"/>
                    </a:lnTo>
                    <a:lnTo>
                      <a:pt x="287" y="14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2556" name="Text Box 156"/>
              <p:cNvSpPr txBox="1">
                <a:spLocks noChangeArrowheads="1"/>
              </p:cNvSpPr>
              <p:nvPr/>
            </p:nvSpPr>
            <p:spPr bwMode="auto">
              <a:xfrm>
                <a:off x="4302" y="68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3</a:t>
                </a:r>
                <a:r>
                  <a:rPr lang="en-US" sz="2400">
                    <a:solidFill>
                      <a:srgbClr val="FFFF00"/>
                    </a:solidFill>
                    <a:effectLst>
                      <a:outerShdw blurRad="38100" dist="38100" dir="2700000" algn="tl">
                        <a:srgbClr val="000000"/>
                      </a:outerShdw>
                    </a:effectLst>
                  </a:rPr>
                  <a:t>’</a:t>
                </a:r>
                <a:endParaRPr lang="en-US" sz="2400" baseline="-25000">
                  <a:solidFill>
                    <a:srgbClr val="FFFF00"/>
                  </a:solidFill>
                  <a:effectLst>
                    <a:outerShdw blurRad="38100" dist="38100" dir="2700000" algn="tl">
                      <a:srgbClr val="000000"/>
                    </a:outerShdw>
                  </a:effectLst>
                </a:endParaRPr>
              </a:p>
            </p:txBody>
          </p:sp>
        </p:grpSp>
        <p:sp>
          <p:nvSpPr>
            <p:cNvPr id="102557" name="Text Box 157"/>
            <p:cNvSpPr txBox="1">
              <a:spLocks noChangeArrowheads="1"/>
            </p:cNvSpPr>
            <p:nvPr/>
          </p:nvSpPr>
          <p:spPr bwMode="auto">
            <a:xfrm>
              <a:off x="3420" y="474"/>
              <a:ext cx="4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4</a:t>
              </a:r>
              <a:r>
                <a:rPr lang="en-US" sz="2400">
                  <a:solidFill>
                    <a:srgbClr val="FFFF00"/>
                  </a:solidFill>
                  <a:effectLst>
                    <a:outerShdw blurRad="38100" dist="38100" dir="2700000" algn="tl">
                      <a:srgbClr val="000000"/>
                    </a:outerShdw>
                  </a:effectLst>
                </a:rPr>
                <a:t>’</a:t>
              </a:r>
              <a:endParaRPr lang="en-US" sz="2400" baseline="-25000">
                <a:solidFill>
                  <a:srgbClr val="FFFF00"/>
                </a:solidFill>
                <a:effectLst>
                  <a:outerShdw blurRad="38100" dist="38100" dir="2700000" algn="tl">
                    <a:srgbClr val="000000"/>
                  </a:outerShdw>
                </a:effectLst>
              </a:endParaRPr>
            </a:p>
          </p:txBody>
        </p:sp>
      </p:grpSp>
      <p:grpSp>
        <p:nvGrpSpPr>
          <p:cNvPr id="102558" name="Group 158"/>
          <p:cNvGrpSpPr>
            <a:grpSpLocks/>
          </p:cNvGrpSpPr>
          <p:nvPr/>
        </p:nvGrpSpPr>
        <p:grpSpPr bwMode="auto">
          <a:xfrm>
            <a:off x="2552700" y="2717800"/>
            <a:ext cx="461963" cy="482600"/>
            <a:chOff x="1608" y="1712"/>
            <a:chExt cx="291" cy="304"/>
          </a:xfrm>
        </p:grpSpPr>
        <p:sp>
          <p:nvSpPr>
            <p:cNvPr id="102559" name="Text Box 159"/>
            <p:cNvSpPr txBox="1">
              <a:spLocks noChangeArrowheads="1"/>
            </p:cNvSpPr>
            <p:nvPr/>
          </p:nvSpPr>
          <p:spPr bwMode="auto">
            <a:xfrm rot="-3648151">
              <a:off x="1688" y="1692"/>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chemeClr val="bg1"/>
                  </a:solidFill>
                  <a:effectLst/>
                  <a:latin typeface="Arial" pitchFamily="34" charset="0"/>
                  <a:cs typeface="Arial" pitchFamily="34" charset="0"/>
                </a:rPr>
                <a:t>Ø</a:t>
              </a:r>
            </a:p>
          </p:txBody>
        </p:sp>
        <p:sp>
          <p:nvSpPr>
            <p:cNvPr id="102560" name="Text Box 160"/>
            <p:cNvSpPr txBox="1">
              <a:spLocks noChangeArrowheads="1"/>
            </p:cNvSpPr>
            <p:nvPr/>
          </p:nvSpPr>
          <p:spPr bwMode="auto">
            <a:xfrm rot="-3648151">
              <a:off x="1628" y="1804"/>
              <a:ext cx="1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chemeClr val="bg1"/>
                  </a:solidFill>
                  <a:effectLst/>
                  <a:latin typeface="Arial" pitchFamily="34" charset="0"/>
                  <a:cs typeface="Arial" pitchFamily="34" charset="0"/>
                </a:rPr>
                <a:t>Ø</a:t>
              </a:r>
            </a:p>
          </p:txBody>
        </p:sp>
      </p:grpSp>
      <p:sp>
        <p:nvSpPr>
          <p:cNvPr id="102561" name="Text Box 161"/>
          <p:cNvSpPr txBox="1">
            <a:spLocks noChangeArrowheads="1"/>
          </p:cNvSpPr>
          <p:nvPr/>
        </p:nvSpPr>
        <p:spPr bwMode="auto">
          <a:xfrm rot="-2700000">
            <a:off x="3198813" y="2200275"/>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rPr>
              <a:t>R=AB/2</a:t>
            </a:r>
          </a:p>
        </p:txBody>
      </p:sp>
      <p:sp>
        <p:nvSpPr>
          <p:cNvPr id="102562" name="Text Box 162"/>
          <p:cNvSpPr txBox="1">
            <a:spLocks noChangeArrowheads="1"/>
          </p:cNvSpPr>
          <p:nvPr/>
        </p:nvSpPr>
        <p:spPr bwMode="auto">
          <a:xfrm>
            <a:off x="1841500" y="335280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t>
            </a:r>
            <a:r>
              <a:rPr lang="en-US" sz="2400" baseline="-25000">
                <a:solidFill>
                  <a:srgbClr val="FFFF00"/>
                </a:solidFill>
                <a:effectLst>
                  <a:outerShdw blurRad="38100" dist="38100" dir="2700000" algn="tl">
                    <a:srgbClr val="000000"/>
                  </a:outerShdw>
                </a:effectLst>
              </a:rPr>
              <a:t>0</a:t>
            </a:r>
          </a:p>
        </p:txBody>
      </p:sp>
      <p:sp>
        <p:nvSpPr>
          <p:cNvPr id="102563" name="AutoShape 163">
            <a:hlinkClick r:id="rId2" action="ppaction://hlinksldjump" highlightClick="1"/>
          </p:cNvPr>
          <p:cNvSpPr>
            <a:spLocks noChangeArrowheads="1"/>
          </p:cNvSpPr>
          <p:nvPr/>
        </p:nvSpPr>
        <p:spPr bwMode="auto">
          <a:xfrm>
            <a:off x="7258050" y="6477000"/>
            <a:ext cx="762000" cy="381000"/>
          </a:xfrm>
          <a:prstGeom prst="actionButtonBackPrevious">
            <a:avLst/>
          </a:prstGeom>
          <a:solidFill>
            <a:srgbClr val="66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102564" name="Group 164"/>
          <p:cNvGrpSpPr>
            <a:grpSpLocks/>
          </p:cNvGrpSpPr>
          <p:nvPr/>
        </p:nvGrpSpPr>
        <p:grpSpPr bwMode="auto">
          <a:xfrm>
            <a:off x="2124075" y="1481138"/>
            <a:ext cx="6521450" cy="4514850"/>
            <a:chOff x="1338" y="933"/>
            <a:chExt cx="4108" cy="2844"/>
          </a:xfrm>
        </p:grpSpPr>
        <p:sp>
          <p:nvSpPr>
            <p:cNvPr id="102565" name="Line 165"/>
            <p:cNvSpPr>
              <a:spLocks noChangeShapeType="1"/>
            </p:cNvSpPr>
            <p:nvPr/>
          </p:nvSpPr>
          <p:spPr bwMode="auto">
            <a:xfrm>
              <a:off x="1338" y="1914"/>
              <a:ext cx="0" cy="91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2566" name="Line 166"/>
            <p:cNvSpPr>
              <a:spLocks noChangeShapeType="1"/>
            </p:cNvSpPr>
            <p:nvPr/>
          </p:nvSpPr>
          <p:spPr bwMode="auto">
            <a:xfrm>
              <a:off x="1681" y="1392"/>
              <a:ext cx="0" cy="1934"/>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2567" name="Line 167"/>
            <p:cNvSpPr>
              <a:spLocks noChangeShapeType="1"/>
            </p:cNvSpPr>
            <p:nvPr/>
          </p:nvSpPr>
          <p:spPr bwMode="auto">
            <a:xfrm>
              <a:off x="2388" y="940"/>
              <a:ext cx="0" cy="2837"/>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2568" name="Line 168"/>
            <p:cNvSpPr>
              <a:spLocks noChangeShapeType="1"/>
            </p:cNvSpPr>
            <p:nvPr/>
          </p:nvSpPr>
          <p:spPr bwMode="auto">
            <a:xfrm>
              <a:off x="4414" y="933"/>
              <a:ext cx="0" cy="2837"/>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2569" name="Line 169"/>
            <p:cNvSpPr>
              <a:spLocks noChangeShapeType="1"/>
            </p:cNvSpPr>
            <p:nvPr/>
          </p:nvSpPr>
          <p:spPr bwMode="auto">
            <a:xfrm>
              <a:off x="5113" y="1404"/>
              <a:ext cx="0" cy="1934"/>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2570" name="Line 170"/>
            <p:cNvSpPr>
              <a:spLocks noChangeShapeType="1"/>
            </p:cNvSpPr>
            <p:nvPr/>
          </p:nvSpPr>
          <p:spPr bwMode="auto">
            <a:xfrm>
              <a:off x="5446" y="1922"/>
              <a:ext cx="0" cy="91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102571" name="Group 171"/>
          <p:cNvGrpSpPr>
            <a:grpSpLocks/>
          </p:cNvGrpSpPr>
          <p:nvPr/>
        </p:nvGrpSpPr>
        <p:grpSpPr bwMode="auto">
          <a:xfrm>
            <a:off x="1931988" y="4357688"/>
            <a:ext cx="7118350" cy="2312987"/>
            <a:chOff x="1217" y="2745"/>
            <a:chExt cx="4484" cy="1457"/>
          </a:xfrm>
        </p:grpSpPr>
        <p:sp>
          <p:nvSpPr>
            <p:cNvPr id="102572" name="Text Box 172"/>
            <p:cNvSpPr txBox="1">
              <a:spLocks noChangeArrowheads="1"/>
            </p:cNvSpPr>
            <p:nvPr/>
          </p:nvSpPr>
          <p:spPr bwMode="auto">
            <a:xfrm>
              <a:off x="5329" y="2777"/>
              <a:ext cx="372"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1</a:t>
              </a:r>
              <a:r>
                <a:rPr lang="en-US" sz="2000">
                  <a:solidFill>
                    <a:srgbClr val="FF9900"/>
                  </a:solidFill>
                  <a:effectLst/>
                </a:rPr>
                <a:t>’’</a:t>
              </a:r>
              <a:endParaRPr lang="en-GB" sz="2000">
                <a:solidFill>
                  <a:srgbClr val="FF9900"/>
                </a:solidFill>
                <a:effectLst/>
              </a:endParaRPr>
            </a:p>
          </p:txBody>
        </p:sp>
        <p:sp>
          <p:nvSpPr>
            <p:cNvPr id="102573" name="Text Box 173"/>
            <p:cNvSpPr txBox="1">
              <a:spLocks noChangeArrowheads="1"/>
            </p:cNvSpPr>
            <p:nvPr/>
          </p:nvSpPr>
          <p:spPr bwMode="auto">
            <a:xfrm>
              <a:off x="4969" y="3278"/>
              <a:ext cx="372"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2</a:t>
              </a:r>
              <a:r>
                <a:rPr lang="en-US" sz="2000">
                  <a:solidFill>
                    <a:srgbClr val="FF9900"/>
                  </a:solidFill>
                  <a:effectLst/>
                </a:rPr>
                <a:t>’’</a:t>
              </a:r>
              <a:endParaRPr lang="en-GB" sz="2000">
                <a:solidFill>
                  <a:srgbClr val="FF9900"/>
                </a:solidFill>
                <a:effectLst/>
              </a:endParaRPr>
            </a:p>
          </p:txBody>
        </p:sp>
        <p:sp>
          <p:nvSpPr>
            <p:cNvPr id="102574" name="Text Box 174"/>
            <p:cNvSpPr txBox="1">
              <a:spLocks noChangeArrowheads="1"/>
            </p:cNvSpPr>
            <p:nvPr/>
          </p:nvSpPr>
          <p:spPr bwMode="auto">
            <a:xfrm>
              <a:off x="4334" y="3688"/>
              <a:ext cx="372"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3</a:t>
              </a:r>
              <a:r>
                <a:rPr lang="en-US" sz="2000">
                  <a:solidFill>
                    <a:srgbClr val="FF9900"/>
                  </a:solidFill>
                  <a:effectLst/>
                </a:rPr>
                <a:t>’’</a:t>
              </a:r>
              <a:endParaRPr lang="en-GB" sz="2000">
                <a:solidFill>
                  <a:srgbClr val="FF9900"/>
                </a:solidFill>
                <a:effectLst/>
              </a:endParaRPr>
            </a:p>
          </p:txBody>
        </p:sp>
        <p:sp>
          <p:nvSpPr>
            <p:cNvPr id="102575" name="Text Box 175"/>
            <p:cNvSpPr txBox="1">
              <a:spLocks noChangeArrowheads="1"/>
            </p:cNvSpPr>
            <p:nvPr/>
          </p:nvSpPr>
          <p:spPr bwMode="auto">
            <a:xfrm>
              <a:off x="3402" y="3894"/>
              <a:ext cx="372"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4</a:t>
              </a:r>
              <a:r>
                <a:rPr lang="en-US" sz="2000">
                  <a:solidFill>
                    <a:srgbClr val="FF9900"/>
                  </a:solidFill>
                  <a:effectLst/>
                </a:rPr>
                <a:t>’’</a:t>
              </a:r>
              <a:endParaRPr lang="en-GB" sz="2000">
                <a:solidFill>
                  <a:srgbClr val="FF9900"/>
                </a:solidFill>
                <a:effectLst/>
              </a:endParaRPr>
            </a:p>
          </p:txBody>
        </p:sp>
        <p:sp>
          <p:nvSpPr>
            <p:cNvPr id="102576" name="Text Box 176"/>
            <p:cNvSpPr txBox="1">
              <a:spLocks noChangeArrowheads="1"/>
            </p:cNvSpPr>
            <p:nvPr/>
          </p:nvSpPr>
          <p:spPr bwMode="auto">
            <a:xfrm>
              <a:off x="3058" y="3894"/>
              <a:ext cx="266"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4</a:t>
              </a:r>
              <a:endParaRPr lang="en-GB" sz="2000">
                <a:solidFill>
                  <a:srgbClr val="FF9900"/>
                </a:solidFill>
                <a:effectLst/>
              </a:endParaRPr>
            </a:p>
          </p:txBody>
        </p:sp>
        <p:sp>
          <p:nvSpPr>
            <p:cNvPr id="102577" name="Text Box 177"/>
            <p:cNvSpPr txBox="1">
              <a:spLocks noChangeArrowheads="1"/>
            </p:cNvSpPr>
            <p:nvPr/>
          </p:nvSpPr>
          <p:spPr bwMode="auto">
            <a:xfrm>
              <a:off x="2247" y="3691"/>
              <a:ext cx="266"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3</a:t>
              </a:r>
              <a:endParaRPr lang="en-GB" sz="2000">
                <a:solidFill>
                  <a:srgbClr val="FF9900"/>
                </a:solidFill>
                <a:effectLst/>
              </a:endParaRPr>
            </a:p>
          </p:txBody>
        </p:sp>
        <p:sp>
          <p:nvSpPr>
            <p:cNvPr id="102578" name="Text Box 178"/>
            <p:cNvSpPr txBox="1">
              <a:spLocks noChangeArrowheads="1"/>
            </p:cNvSpPr>
            <p:nvPr/>
          </p:nvSpPr>
          <p:spPr bwMode="auto">
            <a:xfrm>
              <a:off x="1551" y="3248"/>
              <a:ext cx="266"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2</a:t>
              </a:r>
              <a:endParaRPr lang="en-GB" sz="2000">
                <a:solidFill>
                  <a:srgbClr val="FF9900"/>
                </a:solidFill>
                <a:effectLst/>
              </a:endParaRPr>
            </a:p>
          </p:txBody>
        </p:sp>
        <p:sp>
          <p:nvSpPr>
            <p:cNvPr id="102579" name="Text Box 179"/>
            <p:cNvSpPr txBox="1">
              <a:spLocks noChangeArrowheads="1"/>
            </p:cNvSpPr>
            <p:nvPr/>
          </p:nvSpPr>
          <p:spPr bwMode="auto">
            <a:xfrm>
              <a:off x="1217" y="2745"/>
              <a:ext cx="266" cy="308"/>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000">
                  <a:solidFill>
                    <a:srgbClr val="FF9900"/>
                  </a:solidFill>
                  <a:effectLst/>
                </a:rPr>
                <a:t>P</a:t>
              </a:r>
              <a:r>
                <a:rPr lang="en-US" sz="2000" baseline="-25000">
                  <a:solidFill>
                    <a:srgbClr val="FF9900"/>
                  </a:solidFill>
                  <a:effectLst/>
                </a:rPr>
                <a:t>1</a:t>
              </a:r>
              <a:endParaRPr lang="en-GB" sz="2000">
                <a:solidFill>
                  <a:srgbClr val="FF9900"/>
                </a:solidFill>
                <a:effectLst/>
              </a:endParaRPr>
            </a:p>
          </p:txBody>
        </p:sp>
      </p:grpSp>
      <p:sp>
        <p:nvSpPr>
          <p:cNvPr id="102580" name="Text Box 180"/>
          <p:cNvSpPr txBox="1">
            <a:spLocks noChangeArrowheads="1"/>
          </p:cNvSpPr>
          <p:nvPr/>
        </p:nvSpPr>
        <p:spPr bwMode="auto">
          <a:xfrm>
            <a:off x="-19050" y="82550"/>
            <a:ext cx="3919538"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a:solidFill>
                  <a:schemeClr val="bg1"/>
                </a:solidFill>
                <a:effectLst>
                  <a:outerShdw blurRad="38100" dist="38100" dir="2700000" algn="tl">
                    <a:srgbClr val="000000"/>
                  </a:outerShdw>
                </a:effectLst>
              </a:rPr>
              <a:t>OBLONG METHOD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0256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024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0250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8" presetClass="entr" presetSubtype="6" fill="hold" nodeType="clickEffect">
                                  <p:stCondLst>
                                    <p:cond delay="0"/>
                                  </p:stCondLst>
                                  <p:childTnLst>
                                    <p:set>
                                      <p:cBhvr>
                                        <p:cTn id="18" dur="1" fill="hold">
                                          <p:stCondLst>
                                            <p:cond delay="0"/>
                                          </p:stCondLst>
                                        </p:cTn>
                                        <p:tgtEl>
                                          <p:spTgt spid="102414"/>
                                        </p:tgtEl>
                                        <p:attrNameLst>
                                          <p:attrName>style.visibility</p:attrName>
                                        </p:attrNameLst>
                                      </p:cBhvr>
                                      <p:to>
                                        <p:strVal val="visible"/>
                                      </p:to>
                                    </p:set>
                                    <p:animEffect transition="in" filter="strips(downRight)">
                                      <p:cBhvr>
                                        <p:cTn id="19" dur="500"/>
                                        <p:tgtEl>
                                          <p:spTgt spid="10241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102509"/>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iterate type="lt">
                                    <p:tmAbs val="75"/>
                                  </p:iterate>
                                  <p:childTnLst>
                                    <p:set>
                                      <p:cBhvr>
                                        <p:cTn id="27" dur="1" fill="hold">
                                          <p:stCondLst>
                                            <p:cond delay="74"/>
                                          </p:stCondLst>
                                        </p:cTn>
                                        <p:tgtEl>
                                          <p:spTgt spid="102518"/>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499"/>
                                          </p:stCondLst>
                                        </p:cTn>
                                        <p:tgtEl>
                                          <p:spTgt spid="102512"/>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12" fill="hold" nodeType="clickEffect">
                                  <p:stCondLst>
                                    <p:cond delay="0"/>
                                  </p:stCondLst>
                                  <p:childTnLst>
                                    <p:set>
                                      <p:cBhvr>
                                        <p:cTn id="35" dur="1" fill="hold">
                                          <p:stCondLst>
                                            <p:cond delay="0"/>
                                          </p:stCondLst>
                                        </p:cTn>
                                        <p:tgtEl>
                                          <p:spTgt spid="102417"/>
                                        </p:tgtEl>
                                        <p:attrNameLst>
                                          <p:attrName>style.visibility</p:attrName>
                                        </p:attrNameLst>
                                      </p:cBhvr>
                                      <p:to>
                                        <p:strVal val="visible"/>
                                      </p:to>
                                    </p:set>
                                    <p:animEffect transition="in" filter="strips(downLeft)">
                                      <p:cBhvr>
                                        <p:cTn id="36" dur="500"/>
                                        <p:tgtEl>
                                          <p:spTgt spid="102417"/>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499"/>
                                          </p:stCondLst>
                                        </p:cTn>
                                        <p:tgtEl>
                                          <p:spTgt spid="10251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iterate type="lt">
                                    <p:tmAbs val="75"/>
                                  </p:iterate>
                                  <p:childTnLst>
                                    <p:set>
                                      <p:cBhvr>
                                        <p:cTn id="44" dur="1" fill="hold">
                                          <p:stCondLst>
                                            <p:cond delay="74"/>
                                          </p:stCondLst>
                                        </p:cTn>
                                        <p:tgtEl>
                                          <p:spTgt spid="10251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3" fill="hold" grpId="0" nodeType="clickEffect">
                                  <p:stCondLst>
                                    <p:cond delay="0"/>
                                  </p:stCondLst>
                                  <p:childTnLst>
                                    <p:set>
                                      <p:cBhvr>
                                        <p:cTn id="48" dur="1" fill="hold">
                                          <p:stCondLst>
                                            <p:cond delay="0"/>
                                          </p:stCondLst>
                                        </p:cTn>
                                        <p:tgtEl>
                                          <p:spTgt spid="102404"/>
                                        </p:tgtEl>
                                        <p:attrNameLst>
                                          <p:attrName>style.visibility</p:attrName>
                                        </p:attrNameLst>
                                      </p:cBhvr>
                                      <p:to>
                                        <p:strVal val="visible"/>
                                      </p:to>
                                    </p:set>
                                    <p:animEffect transition="in" filter="strips(upRight)">
                                      <p:cBhvr>
                                        <p:cTn id="49" dur="500"/>
                                        <p:tgtEl>
                                          <p:spTgt spid="10240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6" fill="hold" nodeType="clickEffect">
                                  <p:stCondLst>
                                    <p:cond delay="0"/>
                                  </p:stCondLst>
                                  <p:childTnLst>
                                    <p:set>
                                      <p:cBhvr>
                                        <p:cTn id="53" dur="1" fill="hold">
                                          <p:stCondLst>
                                            <p:cond delay="0"/>
                                          </p:stCondLst>
                                        </p:cTn>
                                        <p:tgtEl>
                                          <p:spTgt spid="102405"/>
                                        </p:tgtEl>
                                        <p:attrNameLst>
                                          <p:attrName>style.visibility</p:attrName>
                                        </p:attrNameLst>
                                      </p:cBhvr>
                                      <p:to>
                                        <p:strVal val="visible"/>
                                      </p:to>
                                    </p:set>
                                    <p:animEffect transition="in" filter="strips(downRight)">
                                      <p:cBhvr>
                                        <p:cTn id="54" dur="500"/>
                                        <p:tgtEl>
                                          <p:spTgt spid="10240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8" presetClass="entr" presetSubtype="12" fill="hold" nodeType="clickEffect">
                                  <p:stCondLst>
                                    <p:cond delay="0"/>
                                  </p:stCondLst>
                                  <p:childTnLst>
                                    <p:set>
                                      <p:cBhvr>
                                        <p:cTn id="58" dur="1" fill="hold">
                                          <p:stCondLst>
                                            <p:cond delay="0"/>
                                          </p:stCondLst>
                                        </p:cTn>
                                        <p:tgtEl>
                                          <p:spTgt spid="102408"/>
                                        </p:tgtEl>
                                        <p:attrNameLst>
                                          <p:attrName>style.visibility</p:attrName>
                                        </p:attrNameLst>
                                      </p:cBhvr>
                                      <p:to>
                                        <p:strVal val="visible"/>
                                      </p:to>
                                    </p:set>
                                    <p:animEffect transition="in" filter="strips(downLeft)">
                                      <p:cBhvr>
                                        <p:cTn id="59" dur="500"/>
                                        <p:tgtEl>
                                          <p:spTgt spid="10240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8" presetClass="entr" presetSubtype="12" fill="hold" nodeType="clickEffect">
                                  <p:stCondLst>
                                    <p:cond delay="0"/>
                                  </p:stCondLst>
                                  <p:childTnLst>
                                    <p:set>
                                      <p:cBhvr>
                                        <p:cTn id="63" dur="1" fill="hold">
                                          <p:stCondLst>
                                            <p:cond delay="0"/>
                                          </p:stCondLst>
                                        </p:cTn>
                                        <p:tgtEl>
                                          <p:spTgt spid="102411"/>
                                        </p:tgtEl>
                                        <p:attrNameLst>
                                          <p:attrName>style.visibility</p:attrName>
                                        </p:attrNameLst>
                                      </p:cBhvr>
                                      <p:to>
                                        <p:strVal val="visible"/>
                                      </p:to>
                                    </p:set>
                                    <p:animEffect transition="in" filter="strips(downLeft)">
                                      <p:cBhvr>
                                        <p:cTn id="64" dur="500"/>
                                        <p:tgtEl>
                                          <p:spTgt spid="10241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8" presetClass="entr" presetSubtype="3" fill="hold" grpId="0" nodeType="clickEffect">
                                  <p:stCondLst>
                                    <p:cond delay="0"/>
                                  </p:stCondLst>
                                  <p:childTnLst>
                                    <p:set>
                                      <p:cBhvr>
                                        <p:cTn id="68" dur="1" fill="hold">
                                          <p:stCondLst>
                                            <p:cond delay="0"/>
                                          </p:stCondLst>
                                        </p:cTn>
                                        <p:tgtEl>
                                          <p:spTgt spid="102403"/>
                                        </p:tgtEl>
                                        <p:attrNameLst>
                                          <p:attrName>style.visibility</p:attrName>
                                        </p:attrNameLst>
                                      </p:cBhvr>
                                      <p:to>
                                        <p:strVal val="visible"/>
                                      </p:to>
                                    </p:set>
                                    <p:animEffect transition="in" filter="strips(upRight)">
                                      <p:cBhvr>
                                        <p:cTn id="69" dur="500"/>
                                        <p:tgtEl>
                                          <p:spTgt spid="10240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2" presetClass="entr" presetSubtype="8" fill="hold" grpId="0" nodeType="clickEffect">
                                  <p:stCondLst>
                                    <p:cond delay="0"/>
                                  </p:stCondLst>
                                  <p:childTnLst>
                                    <p:set>
                                      <p:cBhvr>
                                        <p:cTn id="73" dur="1" fill="hold">
                                          <p:stCondLst>
                                            <p:cond delay="0"/>
                                          </p:stCondLst>
                                        </p:cTn>
                                        <p:tgtEl>
                                          <p:spTgt spid="102460"/>
                                        </p:tgtEl>
                                        <p:attrNameLst>
                                          <p:attrName>style.visibility</p:attrName>
                                        </p:attrNameLst>
                                      </p:cBhvr>
                                      <p:to>
                                        <p:strVal val="visible"/>
                                      </p:to>
                                    </p:set>
                                    <p:animEffect transition="in" filter="slide(fromLeft)">
                                      <p:cBhvr>
                                        <p:cTn id="74" dur="500"/>
                                        <p:tgtEl>
                                          <p:spTgt spid="102460"/>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2" presetClass="entr" presetSubtype="8" fill="hold" nodeType="clickEffect">
                                  <p:stCondLst>
                                    <p:cond delay="0"/>
                                  </p:stCondLst>
                                  <p:childTnLst>
                                    <p:set>
                                      <p:cBhvr>
                                        <p:cTn id="78" dur="1" fill="hold">
                                          <p:stCondLst>
                                            <p:cond delay="0"/>
                                          </p:stCondLst>
                                        </p:cTn>
                                        <p:tgtEl>
                                          <p:spTgt spid="102461"/>
                                        </p:tgtEl>
                                        <p:attrNameLst>
                                          <p:attrName>style.visibility</p:attrName>
                                        </p:attrNameLst>
                                      </p:cBhvr>
                                      <p:to>
                                        <p:strVal val="visible"/>
                                      </p:to>
                                    </p:set>
                                    <p:animEffect transition="in" filter="slide(fromLeft)">
                                      <p:cBhvr>
                                        <p:cTn id="79" dur="500"/>
                                        <p:tgtEl>
                                          <p:spTgt spid="10246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2" presetClass="entr" presetSubtype="8" fill="hold" nodeType="clickEffect">
                                  <p:stCondLst>
                                    <p:cond delay="0"/>
                                  </p:stCondLst>
                                  <p:childTnLst>
                                    <p:set>
                                      <p:cBhvr>
                                        <p:cTn id="83" dur="1" fill="hold">
                                          <p:stCondLst>
                                            <p:cond delay="0"/>
                                          </p:stCondLst>
                                        </p:cTn>
                                        <p:tgtEl>
                                          <p:spTgt spid="102464"/>
                                        </p:tgtEl>
                                        <p:attrNameLst>
                                          <p:attrName>style.visibility</p:attrName>
                                        </p:attrNameLst>
                                      </p:cBhvr>
                                      <p:to>
                                        <p:strVal val="visible"/>
                                      </p:to>
                                    </p:set>
                                    <p:animEffect transition="in" filter="slide(fromLeft)">
                                      <p:cBhvr>
                                        <p:cTn id="84" dur="500"/>
                                        <p:tgtEl>
                                          <p:spTgt spid="102464"/>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12" presetClass="entr" presetSubtype="8" fill="hold" nodeType="clickEffect">
                                  <p:stCondLst>
                                    <p:cond delay="0"/>
                                  </p:stCondLst>
                                  <p:childTnLst>
                                    <p:set>
                                      <p:cBhvr>
                                        <p:cTn id="88" dur="1" fill="hold">
                                          <p:stCondLst>
                                            <p:cond delay="0"/>
                                          </p:stCondLst>
                                        </p:cTn>
                                        <p:tgtEl>
                                          <p:spTgt spid="102467"/>
                                        </p:tgtEl>
                                        <p:attrNameLst>
                                          <p:attrName>style.visibility</p:attrName>
                                        </p:attrNameLst>
                                      </p:cBhvr>
                                      <p:to>
                                        <p:strVal val="visible"/>
                                      </p:to>
                                    </p:set>
                                    <p:animEffect transition="in" filter="slide(fromLeft)">
                                      <p:cBhvr>
                                        <p:cTn id="89" dur="500"/>
                                        <p:tgtEl>
                                          <p:spTgt spid="102467"/>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12" presetClass="entr" presetSubtype="8" fill="hold" nodeType="clickEffect">
                                  <p:stCondLst>
                                    <p:cond delay="0"/>
                                  </p:stCondLst>
                                  <p:childTnLst>
                                    <p:set>
                                      <p:cBhvr>
                                        <p:cTn id="93" dur="1" fill="hold">
                                          <p:stCondLst>
                                            <p:cond delay="0"/>
                                          </p:stCondLst>
                                        </p:cTn>
                                        <p:tgtEl>
                                          <p:spTgt spid="102470"/>
                                        </p:tgtEl>
                                        <p:attrNameLst>
                                          <p:attrName>style.visibility</p:attrName>
                                        </p:attrNameLst>
                                      </p:cBhvr>
                                      <p:to>
                                        <p:strVal val="visible"/>
                                      </p:to>
                                    </p:set>
                                    <p:animEffect transition="in" filter="slide(fromLeft)">
                                      <p:cBhvr>
                                        <p:cTn id="94" dur="500"/>
                                        <p:tgtEl>
                                          <p:spTgt spid="102470"/>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12" presetClass="entr" presetSubtype="2" fill="hold" grpId="0" nodeType="clickEffect">
                                  <p:stCondLst>
                                    <p:cond delay="0"/>
                                  </p:stCondLst>
                                  <p:childTnLst>
                                    <p:set>
                                      <p:cBhvr>
                                        <p:cTn id="98" dur="1" fill="hold">
                                          <p:stCondLst>
                                            <p:cond delay="0"/>
                                          </p:stCondLst>
                                        </p:cTn>
                                        <p:tgtEl>
                                          <p:spTgt spid="102488"/>
                                        </p:tgtEl>
                                        <p:attrNameLst>
                                          <p:attrName>style.visibility</p:attrName>
                                        </p:attrNameLst>
                                      </p:cBhvr>
                                      <p:to>
                                        <p:strVal val="visible"/>
                                      </p:to>
                                    </p:set>
                                    <p:animEffect transition="in" filter="slide(fromRight)">
                                      <p:cBhvr>
                                        <p:cTn id="99" dur="500"/>
                                        <p:tgtEl>
                                          <p:spTgt spid="102488"/>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2" presetClass="entr" presetSubtype="2" fill="hold" nodeType="clickEffect">
                                  <p:stCondLst>
                                    <p:cond delay="0"/>
                                  </p:stCondLst>
                                  <p:childTnLst>
                                    <p:set>
                                      <p:cBhvr>
                                        <p:cTn id="103" dur="1" fill="hold">
                                          <p:stCondLst>
                                            <p:cond delay="0"/>
                                          </p:stCondLst>
                                        </p:cTn>
                                        <p:tgtEl>
                                          <p:spTgt spid="102496"/>
                                        </p:tgtEl>
                                        <p:attrNameLst>
                                          <p:attrName>style.visibility</p:attrName>
                                        </p:attrNameLst>
                                      </p:cBhvr>
                                      <p:to>
                                        <p:strVal val="visible"/>
                                      </p:to>
                                    </p:set>
                                    <p:animEffect transition="in" filter="slide(fromRight)">
                                      <p:cBhvr>
                                        <p:cTn id="104" dur="500"/>
                                        <p:tgtEl>
                                          <p:spTgt spid="102496"/>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2" presetClass="entr" presetSubtype="2" fill="hold" nodeType="clickEffect">
                                  <p:stCondLst>
                                    <p:cond delay="0"/>
                                  </p:stCondLst>
                                  <p:childTnLst>
                                    <p:set>
                                      <p:cBhvr>
                                        <p:cTn id="108" dur="1" fill="hold">
                                          <p:stCondLst>
                                            <p:cond delay="0"/>
                                          </p:stCondLst>
                                        </p:cTn>
                                        <p:tgtEl>
                                          <p:spTgt spid="102499"/>
                                        </p:tgtEl>
                                        <p:attrNameLst>
                                          <p:attrName>style.visibility</p:attrName>
                                        </p:attrNameLst>
                                      </p:cBhvr>
                                      <p:to>
                                        <p:strVal val="visible"/>
                                      </p:to>
                                    </p:set>
                                    <p:animEffect transition="in" filter="slide(fromRight)">
                                      <p:cBhvr>
                                        <p:cTn id="109" dur="500"/>
                                        <p:tgtEl>
                                          <p:spTgt spid="102499"/>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2" presetClass="entr" presetSubtype="2" fill="hold" nodeType="clickEffect">
                                  <p:stCondLst>
                                    <p:cond delay="0"/>
                                  </p:stCondLst>
                                  <p:childTnLst>
                                    <p:set>
                                      <p:cBhvr>
                                        <p:cTn id="113" dur="1" fill="hold">
                                          <p:stCondLst>
                                            <p:cond delay="0"/>
                                          </p:stCondLst>
                                        </p:cTn>
                                        <p:tgtEl>
                                          <p:spTgt spid="102502"/>
                                        </p:tgtEl>
                                        <p:attrNameLst>
                                          <p:attrName>style.visibility</p:attrName>
                                        </p:attrNameLst>
                                      </p:cBhvr>
                                      <p:to>
                                        <p:strVal val="visible"/>
                                      </p:to>
                                    </p:set>
                                    <p:animEffect transition="in" filter="slide(fromRight)">
                                      <p:cBhvr>
                                        <p:cTn id="114" dur="500"/>
                                        <p:tgtEl>
                                          <p:spTgt spid="102502"/>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2" presetClass="entr" presetSubtype="2" fill="hold" nodeType="clickEffect">
                                  <p:stCondLst>
                                    <p:cond delay="0"/>
                                  </p:stCondLst>
                                  <p:childTnLst>
                                    <p:set>
                                      <p:cBhvr>
                                        <p:cTn id="118" dur="1" fill="hold">
                                          <p:stCondLst>
                                            <p:cond delay="0"/>
                                          </p:stCondLst>
                                        </p:cTn>
                                        <p:tgtEl>
                                          <p:spTgt spid="102505"/>
                                        </p:tgtEl>
                                        <p:attrNameLst>
                                          <p:attrName>style.visibility</p:attrName>
                                        </p:attrNameLst>
                                      </p:cBhvr>
                                      <p:to>
                                        <p:strVal val="visible"/>
                                      </p:to>
                                    </p:set>
                                    <p:animEffect transition="in" filter="slide(fromRight)">
                                      <p:cBhvr>
                                        <p:cTn id="119" dur="500"/>
                                        <p:tgtEl>
                                          <p:spTgt spid="102505"/>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2" presetClass="entr" presetSubtype="4" fill="hold" nodeType="clickEffect">
                                  <p:stCondLst>
                                    <p:cond delay="0"/>
                                  </p:stCondLst>
                                  <p:childTnLst>
                                    <p:set>
                                      <p:cBhvr>
                                        <p:cTn id="123" dur="1" fill="hold">
                                          <p:stCondLst>
                                            <p:cond delay="0"/>
                                          </p:stCondLst>
                                        </p:cTn>
                                        <p:tgtEl>
                                          <p:spTgt spid="102473"/>
                                        </p:tgtEl>
                                        <p:attrNameLst>
                                          <p:attrName>style.visibility</p:attrName>
                                        </p:attrNameLst>
                                      </p:cBhvr>
                                      <p:to>
                                        <p:strVal val="visible"/>
                                      </p:to>
                                    </p:set>
                                    <p:animEffect transition="in" filter="slide(fromBottom)">
                                      <p:cBhvr>
                                        <p:cTn id="124" dur="500"/>
                                        <p:tgtEl>
                                          <p:spTgt spid="102473"/>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2" presetClass="entr" presetSubtype="4" fill="hold" nodeType="clickEffect">
                                  <p:stCondLst>
                                    <p:cond delay="0"/>
                                  </p:stCondLst>
                                  <p:childTnLst>
                                    <p:set>
                                      <p:cBhvr>
                                        <p:cTn id="128" dur="1" fill="hold">
                                          <p:stCondLst>
                                            <p:cond delay="0"/>
                                          </p:stCondLst>
                                        </p:cTn>
                                        <p:tgtEl>
                                          <p:spTgt spid="102476"/>
                                        </p:tgtEl>
                                        <p:attrNameLst>
                                          <p:attrName>style.visibility</p:attrName>
                                        </p:attrNameLst>
                                      </p:cBhvr>
                                      <p:to>
                                        <p:strVal val="visible"/>
                                      </p:to>
                                    </p:set>
                                    <p:animEffect transition="in" filter="slide(fromBottom)">
                                      <p:cBhvr>
                                        <p:cTn id="129" dur="500"/>
                                        <p:tgtEl>
                                          <p:spTgt spid="102476"/>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12" presetClass="entr" presetSubtype="4" fill="hold" nodeType="clickEffect">
                                  <p:stCondLst>
                                    <p:cond delay="0"/>
                                  </p:stCondLst>
                                  <p:childTnLst>
                                    <p:set>
                                      <p:cBhvr>
                                        <p:cTn id="133" dur="1" fill="hold">
                                          <p:stCondLst>
                                            <p:cond delay="0"/>
                                          </p:stCondLst>
                                        </p:cTn>
                                        <p:tgtEl>
                                          <p:spTgt spid="102479"/>
                                        </p:tgtEl>
                                        <p:attrNameLst>
                                          <p:attrName>style.visibility</p:attrName>
                                        </p:attrNameLst>
                                      </p:cBhvr>
                                      <p:to>
                                        <p:strVal val="visible"/>
                                      </p:to>
                                    </p:set>
                                    <p:animEffect transition="in" filter="slide(fromBottom)">
                                      <p:cBhvr>
                                        <p:cTn id="134" dur="500"/>
                                        <p:tgtEl>
                                          <p:spTgt spid="102479"/>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2" presetClass="entr" presetSubtype="4" fill="hold" nodeType="clickEffect">
                                  <p:stCondLst>
                                    <p:cond delay="0"/>
                                  </p:stCondLst>
                                  <p:childTnLst>
                                    <p:set>
                                      <p:cBhvr>
                                        <p:cTn id="138" dur="1" fill="hold">
                                          <p:stCondLst>
                                            <p:cond delay="0"/>
                                          </p:stCondLst>
                                        </p:cTn>
                                        <p:tgtEl>
                                          <p:spTgt spid="102482"/>
                                        </p:tgtEl>
                                        <p:attrNameLst>
                                          <p:attrName>style.visibility</p:attrName>
                                        </p:attrNameLst>
                                      </p:cBhvr>
                                      <p:to>
                                        <p:strVal val="visible"/>
                                      </p:to>
                                    </p:set>
                                    <p:animEffect transition="in" filter="slide(fromBottom)">
                                      <p:cBhvr>
                                        <p:cTn id="139" dur="500"/>
                                        <p:tgtEl>
                                          <p:spTgt spid="102482"/>
                                        </p:tgtEl>
                                      </p:cBhvr>
                                    </p:animEffec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12" presetClass="entr" presetSubtype="4" fill="hold" nodeType="clickEffect">
                                  <p:stCondLst>
                                    <p:cond delay="0"/>
                                  </p:stCondLst>
                                  <p:childTnLst>
                                    <p:set>
                                      <p:cBhvr>
                                        <p:cTn id="143" dur="1" fill="hold">
                                          <p:stCondLst>
                                            <p:cond delay="0"/>
                                          </p:stCondLst>
                                        </p:cTn>
                                        <p:tgtEl>
                                          <p:spTgt spid="102485"/>
                                        </p:tgtEl>
                                        <p:attrNameLst>
                                          <p:attrName>style.visibility</p:attrName>
                                        </p:attrNameLst>
                                      </p:cBhvr>
                                      <p:to>
                                        <p:strVal val="visible"/>
                                      </p:to>
                                    </p:set>
                                    <p:animEffect transition="in" filter="slide(fromBottom)">
                                      <p:cBhvr>
                                        <p:cTn id="144" dur="500"/>
                                        <p:tgtEl>
                                          <p:spTgt spid="102485"/>
                                        </p:tgtEl>
                                      </p:cBhvr>
                                    </p:animEffec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2" presetClass="entr" presetSubtype="4" fill="hold" nodeType="clickEffect">
                                  <p:stCondLst>
                                    <p:cond delay="0"/>
                                  </p:stCondLst>
                                  <p:childTnLst>
                                    <p:set>
                                      <p:cBhvr>
                                        <p:cTn id="148" dur="1" fill="hold">
                                          <p:stCondLst>
                                            <p:cond delay="0"/>
                                          </p:stCondLst>
                                        </p:cTn>
                                        <p:tgtEl>
                                          <p:spTgt spid="102489"/>
                                        </p:tgtEl>
                                        <p:attrNameLst>
                                          <p:attrName>style.visibility</p:attrName>
                                        </p:attrNameLst>
                                      </p:cBhvr>
                                      <p:to>
                                        <p:strVal val="visible"/>
                                      </p:to>
                                    </p:set>
                                    <p:animEffect transition="in" filter="slide(fromBottom)">
                                      <p:cBhvr>
                                        <p:cTn id="149" dur="500"/>
                                        <p:tgtEl>
                                          <p:spTgt spid="102489"/>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2" presetClass="entr" presetSubtype="4" fill="hold" nodeType="clickEffect">
                                  <p:stCondLst>
                                    <p:cond delay="0"/>
                                  </p:stCondLst>
                                  <p:childTnLst>
                                    <p:set>
                                      <p:cBhvr>
                                        <p:cTn id="153" dur="1" fill="hold">
                                          <p:stCondLst>
                                            <p:cond delay="0"/>
                                          </p:stCondLst>
                                        </p:cTn>
                                        <p:tgtEl>
                                          <p:spTgt spid="102492"/>
                                        </p:tgtEl>
                                        <p:attrNameLst>
                                          <p:attrName>style.visibility</p:attrName>
                                        </p:attrNameLst>
                                      </p:cBhvr>
                                      <p:to>
                                        <p:strVal val="visible"/>
                                      </p:to>
                                    </p:set>
                                    <p:animEffect transition="in" filter="slide(fromBottom)">
                                      <p:cBhvr>
                                        <p:cTn id="154" dur="500"/>
                                        <p:tgtEl>
                                          <p:spTgt spid="102492"/>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2" presetClass="entr" presetSubtype="4" fill="hold" grpId="0" nodeType="clickEffect">
                                  <p:stCondLst>
                                    <p:cond delay="0"/>
                                  </p:stCondLst>
                                  <p:childTnLst>
                                    <p:set>
                                      <p:cBhvr>
                                        <p:cTn id="158" dur="1" fill="hold">
                                          <p:stCondLst>
                                            <p:cond delay="0"/>
                                          </p:stCondLst>
                                        </p:cTn>
                                        <p:tgtEl>
                                          <p:spTgt spid="102495"/>
                                        </p:tgtEl>
                                        <p:attrNameLst>
                                          <p:attrName>style.visibility</p:attrName>
                                        </p:attrNameLst>
                                      </p:cBhvr>
                                      <p:to>
                                        <p:strVal val="visible"/>
                                      </p:to>
                                    </p:set>
                                    <p:animEffect transition="in" filter="slide(fromBottom)">
                                      <p:cBhvr>
                                        <p:cTn id="159" dur="500"/>
                                        <p:tgtEl>
                                          <p:spTgt spid="102495"/>
                                        </p:tgtEl>
                                      </p:cBhvr>
                                    </p:animEffec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8" presetClass="entr" presetSubtype="12" fill="hold" grpId="0" nodeType="clickEffect">
                                  <p:stCondLst>
                                    <p:cond delay="0"/>
                                  </p:stCondLst>
                                  <p:childTnLst>
                                    <p:set>
                                      <p:cBhvr>
                                        <p:cTn id="163" dur="1" fill="hold">
                                          <p:stCondLst>
                                            <p:cond delay="0"/>
                                          </p:stCondLst>
                                        </p:cTn>
                                        <p:tgtEl>
                                          <p:spTgt spid="102423"/>
                                        </p:tgtEl>
                                        <p:attrNameLst>
                                          <p:attrName>style.visibility</p:attrName>
                                        </p:attrNameLst>
                                      </p:cBhvr>
                                      <p:to>
                                        <p:strVal val="visible"/>
                                      </p:to>
                                    </p:set>
                                    <p:animEffect transition="in" filter="strips(downLeft)">
                                      <p:cBhvr>
                                        <p:cTn id="164" dur="500"/>
                                        <p:tgtEl>
                                          <p:spTgt spid="102423"/>
                                        </p:tgtEl>
                                      </p:cBhvr>
                                    </p:animEffec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8" presetClass="entr" presetSubtype="12" fill="hold" grpId="0" nodeType="clickEffect">
                                  <p:stCondLst>
                                    <p:cond delay="0"/>
                                  </p:stCondLst>
                                  <p:childTnLst>
                                    <p:set>
                                      <p:cBhvr>
                                        <p:cTn id="168" dur="1" fill="hold">
                                          <p:stCondLst>
                                            <p:cond delay="0"/>
                                          </p:stCondLst>
                                        </p:cTn>
                                        <p:tgtEl>
                                          <p:spTgt spid="102421"/>
                                        </p:tgtEl>
                                        <p:attrNameLst>
                                          <p:attrName>style.visibility</p:attrName>
                                        </p:attrNameLst>
                                      </p:cBhvr>
                                      <p:to>
                                        <p:strVal val="visible"/>
                                      </p:to>
                                    </p:set>
                                    <p:animEffect transition="in" filter="strips(downLeft)">
                                      <p:cBhvr>
                                        <p:cTn id="169" dur="500"/>
                                        <p:tgtEl>
                                          <p:spTgt spid="10242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8" presetClass="entr" presetSubtype="12" fill="hold" grpId="0" nodeType="clickEffect">
                                  <p:stCondLst>
                                    <p:cond delay="0"/>
                                  </p:stCondLst>
                                  <p:childTnLst>
                                    <p:set>
                                      <p:cBhvr>
                                        <p:cTn id="173" dur="1" fill="hold">
                                          <p:stCondLst>
                                            <p:cond delay="0"/>
                                          </p:stCondLst>
                                        </p:cTn>
                                        <p:tgtEl>
                                          <p:spTgt spid="102422"/>
                                        </p:tgtEl>
                                        <p:attrNameLst>
                                          <p:attrName>style.visibility</p:attrName>
                                        </p:attrNameLst>
                                      </p:cBhvr>
                                      <p:to>
                                        <p:strVal val="visible"/>
                                      </p:to>
                                    </p:set>
                                    <p:animEffect transition="in" filter="strips(downLeft)">
                                      <p:cBhvr>
                                        <p:cTn id="174" dur="500"/>
                                        <p:tgtEl>
                                          <p:spTgt spid="102422"/>
                                        </p:tgtEl>
                                      </p:cBhvr>
                                    </p:animEffec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18" presetClass="entr" presetSubtype="12" fill="hold" grpId="0" nodeType="clickEffect">
                                  <p:stCondLst>
                                    <p:cond delay="0"/>
                                  </p:stCondLst>
                                  <p:childTnLst>
                                    <p:set>
                                      <p:cBhvr>
                                        <p:cTn id="178" dur="1" fill="hold">
                                          <p:stCondLst>
                                            <p:cond delay="0"/>
                                          </p:stCondLst>
                                        </p:cTn>
                                        <p:tgtEl>
                                          <p:spTgt spid="102424"/>
                                        </p:tgtEl>
                                        <p:attrNameLst>
                                          <p:attrName>style.visibility</p:attrName>
                                        </p:attrNameLst>
                                      </p:cBhvr>
                                      <p:to>
                                        <p:strVal val="visible"/>
                                      </p:to>
                                    </p:set>
                                    <p:animEffect transition="in" filter="strips(downLeft)">
                                      <p:cBhvr>
                                        <p:cTn id="179" dur="500"/>
                                        <p:tgtEl>
                                          <p:spTgt spid="102424"/>
                                        </p:tgtEl>
                                      </p:cBhvr>
                                    </p:animEffec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8" presetClass="entr" presetSubtype="6" fill="hold" grpId="0" nodeType="clickEffect">
                                  <p:stCondLst>
                                    <p:cond delay="0"/>
                                  </p:stCondLst>
                                  <p:childTnLst>
                                    <p:set>
                                      <p:cBhvr>
                                        <p:cTn id="183" dur="1" fill="hold">
                                          <p:stCondLst>
                                            <p:cond delay="0"/>
                                          </p:stCondLst>
                                        </p:cTn>
                                        <p:tgtEl>
                                          <p:spTgt spid="102426"/>
                                        </p:tgtEl>
                                        <p:attrNameLst>
                                          <p:attrName>style.visibility</p:attrName>
                                        </p:attrNameLst>
                                      </p:cBhvr>
                                      <p:to>
                                        <p:strVal val="visible"/>
                                      </p:to>
                                    </p:set>
                                    <p:animEffect transition="in" filter="strips(downRight)">
                                      <p:cBhvr>
                                        <p:cTn id="184" dur="500"/>
                                        <p:tgtEl>
                                          <p:spTgt spid="102426"/>
                                        </p:tgtEl>
                                      </p:cBhvr>
                                    </p:animEffect>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8" presetClass="entr" presetSubtype="6" fill="hold" grpId="0" nodeType="clickEffect">
                                  <p:stCondLst>
                                    <p:cond delay="0"/>
                                  </p:stCondLst>
                                  <p:childTnLst>
                                    <p:set>
                                      <p:cBhvr>
                                        <p:cTn id="188" dur="1" fill="hold">
                                          <p:stCondLst>
                                            <p:cond delay="0"/>
                                          </p:stCondLst>
                                        </p:cTn>
                                        <p:tgtEl>
                                          <p:spTgt spid="102425"/>
                                        </p:tgtEl>
                                        <p:attrNameLst>
                                          <p:attrName>style.visibility</p:attrName>
                                        </p:attrNameLst>
                                      </p:cBhvr>
                                      <p:to>
                                        <p:strVal val="visible"/>
                                      </p:to>
                                    </p:set>
                                    <p:animEffect transition="in" filter="strips(downRight)">
                                      <p:cBhvr>
                                        <p:cTn id="189" dur="500"/>
                                        <p:tgtEl>
                                          <p:spTgt spid="102425"/>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8" presetClass="entr" presetSubtype="6" fill="hold" grpId="0" nodeType="clickEffect">
                                  <p:stCondLst>
                                    <p:cond delay="0"/>
                                  </p:stCondLst>
                                  <p:childTnLst>
                                    <p:set>
                                      <p:cBhvr>
                                        <p:cTn id="193" dur="1" fill="hold">
                                          <p:stCondLst>
                                            <p:cond delay="0"/>
                                          </p:stCondLst>
                                        </p:cTn>
                                        <p:tgtEl>
                                          <p:spTgt spid="102427"/>
                                        </p:tgtEl>
                                        <p:attrNameLst>
                                          <p:attrName>style.visibility</p:attrName>
                                        </p:attrNameLst>
                                      </p:cBhvr>
                                      <p:to>
                                        <p:strVal val="visible"/>
                                      </p:to>
                                    </p:set>
                                    <p:animEffect transition="in" filter="strips(downRight)">
                                      <p:cBhvr>
                                        <p:cTn id="194" dur="500"/>
                                        <p:tgtEl>
                                          <p:spTgt spid="102427"/>
                                        </p:tgtEl>
                                      </p:cBhvr>
                                    </p:animEffec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8" presetClass="entr" presetSubtype="6" fill="hold" grpId="0" nodeType="clickEffect">
                                  <p:stCondLst>
                                    <p:cond delay="0"/>
                                  </p:stCondLst>
                                  <p:childTnLst>
                                    <p:set>
                                      <p:cBhvr>
                                        <p:cTn id="198" dur="1" fill="hold">
                                          <p:stCondLst>
                                            <p:cond delay="0"/>
                                          </p:stCondLst>
                                        </p:cTn>
                                        <p:tgtEl>
                                          <p:spTgt spid="102428"/>
                                        </p:tgtEl>
                                        <p:attrNameLst>
                                          <p:attrName>style.visibility</p:attrName>
                                        </p:attrNameLst>
                                      </p:cBhvr>
                                      <p:to>
                                        <p:strVal val="visible"/>
                                      </p:to>
                                    </p:set>
                                    <p:animEffect transition="in" filter="strips(downRight)">
                                      <p:cBhvr>
                                        <p:cTn id="199" dur="500"/>
                                        <p:tgtEl>
                                          <p:spTgt spid="102428"/>
                                        </p:tgtEl>
                                      </p:cBhvr>
                                    </p:animEffec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18" presetClass="entr" presetSubtype="9" fill="hold" grpId="0" nodeType="clickEffect">
                                  <p:stCondLst>
                                    <p:cond delay="0"/>
                                  </p:stCondLst>
                                  <p:childTnLst>
                                    <p:set>
                                      <p:cBhvr>
                                        <p:cTn id="203" dur="1" fill="hold">
                                          <p:stCondLst>
                                            <p:cond delay="0"/>
                                          </p:stCondLst>
                                        </p:cTn>
                                        <p:tgtEl>
                                          <p:spTgt spid="102430"/>
                                        </p:tgtEl>
                                        <p:attrNameLst>
                                          <p:attrName>style.visibility</p:attrName>
                                        </p:attrNameLst>
                                      </p:cBhvr>
                                      <p:to>
                                        <p:strVal val="visible"/>
                                      </p:to>
                                    </p:set>
                                    <p:animEffect transition="in" filter="strips(upLeft)">
                                      <p:cBhvr>
                                        <p:cTn id="204" dur="500"/>
                                        <p:tgtEl>
                                          <p:spTgt spid="102430"/>
                                        </p:tgtEl>
                                      </p:cBhvr>
                                    </p:animEffect>
                                  </p:childTnLst>
                                </p:cTn>
                              </p:par>
                            </p:childTnLst>
                          </p:cTn>
                        </p:par>
                      </p:childTnLst>
                    </p:cTn>
                  </p:par>
                  <p:par>
                    <p:cTn id="205" fill="hold" nodeType="clickPar">
                      <p:stCondLst>
                        <p:cond delay="indefinite"/>
                      </p:stCondLst>
                      <p:childTnLst>
                        <p:par>
                          <p:cTn id="206" fill="hold" nodeType="withGroup">
                            <p:stCondLst>
                              <p:cond delay="0"/>
                            </p:stCondLst>
                            <p:childTnLst>
                              <p:par>
                                <p:cTn id="207" presetID="9" presetClass="entr" presetSubtype="0" fill="hold" grpId="0" nodeType="clickEffect">
                                  <p:stCondLst>
                                    <p:cond delay="0"/>
                                  </p:stCondLst>
                                  <p:childTnLst>
                                    <p:set>
                                      <p:cBhvr>
                                        <p:cTn id="208" dur="1" fill="hold">
                                          <p:stCondLst>
                                            <p:cond delay="0"/>
                                          </p:stCondLst>
                                        </p:cTn>
                                        <p:tgtEl>
                                          <p:spTgt spid="102562"/>
                                        </p:tgtEl>
                                        <p:attrNameLst>
                                          <p:attrName>style.visibility</p:attrName>
                                        </p:attrNameLst>
                                      </p:cBhvr>
                                      <p:to>
                                        <p:strVal val="visible"/>
                                      </p:to>
                                    </p:set>
                                    <p:animEffect transition="in" filter="dissolve">
                                      <p:cBhvr>
                                        <p:cTn id="209" dur="500"/>
                                        <p:tgtEl>
                                          <p:spTgt spid="102562"/>
                                        </p:tgtEl>
                                      </p:cBhvr>
                                    </p:animEffec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8" presetClass="entr" presetSubtype="9" fill="hold" grpId="0" nodeType="clickEffect">
                                  <p:stCondLst>
                                    <p:cond delay="0"/>
                                  </p:stCondLst>
                                  <p:childTnLst>
                                    <p:set>
                                      <p:cBhvr>
                                        <p:cTn id="213" dur="1" fill="hold">
                                          <p:stCondLst>
                                            <p:cond delay="0"/>
                                          </p:stCondLst>
                                        </p:cTn>
                                        <p:tgtEl>
                                          <p:spTgt spid="102429"/>
                                        </p:tgtEl>
                                        <p:attrNameLst>
                                          <p:attrName>style.visibility</p:attrName>
                                        </p:attrNameLst>
                                      </p:cBhvr>
                                      <p:to>
                                        <p:strVal val="visible"/>
                                      </p:to>
                                    </p:set>
                                    <p:animEffect transition="in" filter="strips(upLeft)">
                                      <p:cBhvr>
                                        <p:cTn id="214" dur="500"/>
                                        <p:tgtEl>
                                          <p:spTgt spid="102429"/>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9" presetClass="entr" presetSubtype="0" fill="hold" nodeType="clickEffect">
                                  <p:stCondLst>
                                    <p:cond delay="0"/>
                                  </p:stCondLst>
                                  <p:childTnLst>
                                    <p:set>
                                      <p:cBhvr>
                                        <p:cTn id="218" dur="1" fill="hold">
                                          <p:stCondLst>
                                            <p:cond delay="0"/>
                                          </p:stCondLst>
                                        </p:cTn>
                                        <p:tgtEl>
                                          <p:spTgt spid="102536"/>
                                        </p:tgtEl>
                                        <p:attrNameLst>
                                          <p:attrName>style.visibility</p:attrName>
                                        </p:attrNameLst>
                                      </p:cBhvr>
                                      <p:to>
                                        <p:strVal val="visible"/>
                                      </p:to>
                                    </p:set>
                                    <p:animEffect transition="in" filter="dissolve">
                                      <p:cBhvr>
                                        <p:cTn id="219" dur="500"/>
                                        <p:tgtEl>
                                          <p:spTgt spid="102536"/>
                                        </p:tgtEl>
                                      </p:cBhvr>
                                    </p:animEffect>
                                  </p:childTnLst>
                                </p:cTn>
                              </p:par>
                            </p:childTnLst>
                          </p:cTn>
                        </p:par>
                      </p:childTnLst>
                    </p:cTn>
                  </p:par>
                  <p:par>
                    <p:cTn id="220" fill="hold" nodeType="clickPar">
                      <p:stCondLst>
                        <p:cond delay="indefinite"/>
                      </p:stCondLst>
                      <p:childTnLst>
                        <p:par>
                          <p:cTn id="221" fill="hold" nodeType="withGroup">
                            <p:stCondLst>
                              <p:cond delay="0"/>
                            </p:stCondLst>
                            <p:childTnLst>
                              <p:par>
                                <p:cTn id="222" presetID="18" presetClass="entr" presetSubtype="9" fill="hold" grpId="0" nodeType="clickEffect">
                                  <p:stCondLst>
                                    <p:cond delay="0"/>
                                  </p:stCondLst>
                                  <p:childTnLst>
                                    <p:set>
                                      <p:cBhvr>
                                        <p:cTn id="223" dur="1" fill="hold">
                                          <p:stCondLst>
                                            <p:cond delay="0"/>
                                          </p:stCondLst>
                                        </p:cTn>
                                        <p:tgtEl>
                                          <p:spTgt spid="102431"/>
                                        </p:tgtEl>
                                        <p:attrNameLst>
                                          <p:attrName>style.visibility</p:attrName>
                                        </p:attrNameLst>
                                      </p:cBhvr>
                                      <p:to>
                                        <p:strVal val="visible"/>
                                      </p:to>
                                    </p:set>
                                    <p:animEffect transition="in" filter="strips(upLeft)">
                                      <p:cBhvr>
                                        <p:cTn id="224" dur="500"/>
                                        <p:tgtEl>
                                          <p:spTgt spid="102431"/>
                                        </p:tgtEl>
                                      </p:cBhvr>
                                    </p:animEffect>
                                  </p:childTnLst>
                                </p:cTn>
                              </p:par>
                            </p:childTnLst>
                          </p:cTn>
                        </p:par>
                      </p:childTnLst>
                    </p:cTn>
                  </p:par>
                  <p:par>
                    <p:cTn id="225" fill="hold" nodeType="clickPar">
                      <p:stCondLst>
                        <p:cond delay="indefinite"/>
                      </p:stCondLst>
                      <p:childTnLst>
                        <p:par>
                          <p:cTn id="226" fill="hold" nodeType="withGroup">
                            <p:stCondLst>
                              <p:cond delay="0"/>
                            </p:stCondLst>
                            <p:childTnLst>
                              <p:par>
                                <p:cTn id="227" presetID="9" presetClass="entr" presetSubtype="0" fill="hold" nodeType="clickEffect">
                                  <p:stCondLst>
                                    <p:cond delay="0"/>
                                  </p:stCondLst>
                                  <p:childTnLst>
                                    <p:set>
                                      <p:cBhvr>
                                        <p:cTn id="228" dur="1" fill="hold">
                                          <p:stCondLst>
                                            <p:cond delay="0"/>
                                          </p:stCondLst>
                                        </p:cTn>
                                        <p:tgtEl>
                                          <p:spTgt spid="102539"/>
                                        </p:tgtEl>
                                        <p:attrNameLst>
                                          <p:attrName>style.visibility</p:attrName>
                                        </p:attrNameLst>
                                      </p:cBhvr>
                                      <p:to>
                                        <p:strVal val="visible"/>
                                      </p:to>
                                    </p:set>
                                    <p:animEffect transition="in" filter="dissolve">
                                      <p:cBhvr>
                                        <p:cTn id="229" dur="500"/>
                                        <p:tgtEl>
                                          <p:spTgt spid="102539"/>
                                        </p:tgtEl>
                                      </p:cBhvr>
                                    </p:animEffec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8" presetClass="entr" presetSubtype="9" fill="hold" grpId="0" nodeType="clickEffect">
                                  <p:stCondLst>
                                    <p:cond delay="0"/>
                                  </p:stCondLst>
                                  <p:childTnLst>
                                    <p:set>
                                      <p:cBhvr>
                                        <p:cTn id="233" dur="1" fill="hold">
                                          <p:stCondLst>
                                            <p:cond delay="0"/>
                                          </p:stCondLst>
                                        </p:cTn>
                                        <p:tgtEl>
                                          <p:spTgt spid="102432"/>
                                        </p:tgtEl>
                                        <p:attrNameLst>
                                          <p:attrName>style.visibility</p:attrName>
                                        </p:attrNameLst>
                                      </p:cBhvr>
                                      <p:to>
                                        <p:strVal val="visible"/>
                                      </p:to>
                                    </p:set>
                                    <p:animEffect transition="in" filter="strips(upLeft)">
                                      <p:cBhvr>
                                        <p:cTn id="234" dur="500"/>
                                        <p:tgtEl>
                                          <p:spTgt spid="102432"/>
                                        </p:tgtEl>
                                      </p:cBhvr>
                                    </p:animEffec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9" presetClass="entr" presetSubtype="0" fill="hold" nodeType="clickEffect">
                                  <p:stCondLst>
                                    <p:cond delay="0"/>
                                  </p:stCondLst>
                                  <p:childTnLst>
                                    <p:set>
                                      <p:cBhvr>
                                        <p:cTn id="238" dur="1" fill="hold">
                                          <p:stCondLst>
                                            <p:cond delay="0"/>
                                          </p:stCondLst>
                                        </p:cTn>
                                        <p:tgtEl>
                                          <p:spTgt spid="102542"/>
                                        </p:tgtEl>
                                        <p:attrNameLst>
                                          <p:attrName>style.visibility</p:attrName>
                                        </p:attrNameLst>
                                      </p:cBhvr>
                                      <p:to>
                                        <p:strVal val="visible"/>
                                      </p:to>
                                    </p:set>
                                    <p:animEffect transition="in" filter="dissolve">
                                      <p:cBhvr>
                                        <p:cTn id="239" dur="500"/>
                                        <p:tgtEl>
                                          <p:spTgt spid="102542"/>
                                        </p:tgtEl>
                                      </p:cBhvr>
                                    </p:animEffec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9" presetClass="entr" presetSubtype="0" fill="hold" grpId="0" nodeType="clickEffect">
                                  <p:stCondLst>
                                    <p:cond delay="0"/>
                                  </p:stCondLst>
                                  <p:childTnLst>
                                    <p:set>
                                      <p:cBhvr>
                                        <p:cTn id="243" dur="1" fill="hold">
                                          <p:stCondLst>
                                            <p:cond delay="0"/>
                                          </p:stCondLst>
                                        </p:cTn>
                                        <p:tgtEl>
                                          <p:spTgt spid="102545"/>
                                        </p:tgtEl>
                                        <p:attrNameLst>
                                          <p:attrName>style.visibility</p:attrName>
                                        </p:attrNameLst>
                                      </p:cBhvr>
                                      <p:to>
                                        <p:strVal val="visible"/>
                                      </p:to>
                                    </p:set>
                                    <p:animEffect transition="in" filter="dissolve">
                                      <p:cBhvr>
                                        <p:cTn id="244" dur="500"/>
                                        <p:tgtEl>
                                          <p:spTgt spid="102545"/>
                                        </p:tgtEl>
                                      </p:cBhvr>
                                    </p:animEffec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8" presetClass="entr" presetSubtype="3" fill="hold" nodeType="clickEffect">
                                  <p:stCondLst>
                                    <p:cond delay="0"/>
                                  </p:stCondLst>
                                  <p:childTnLst>
                                    <p:set>
                                      <p:cBhvr>
                                        <p:cTn id="248" dur="1" fill="hold">
                                          <p:stCondLst>
                                            <p:cond delay="0"/>
                                          </p:stCondLst>
                                        </p:cTn>
                                        <p:tgtEl>
                                          <p:spTgt spid="102433"/>
                                        </p:tgtEl>
                                        <p:attrNameLst>
                                          <p:attrName>style.visibility</p:attrName>
                                        </p:attrNameLst>
                                      </p:cBhvr>
                                      <p:to>
                                        <p:strVal val="visible"/>
                                      </p:to>
                                    </p:set>
                                    <p:animEffect transition="in" filter="strips(upRight)">
                                      <p:cBhvr>
                                        <p:cTn id="249" dur="500"/>
                                        <p:tgtEl>
                                          <p:spTgt spid="102433"/>
                                        </p:tgtEl>
                                      </p:cBhvr>
                                    </p:animEffect>
                                  </p:childTnLst>
                                </p:cTn>
                              </p:par>
                            </p:childTnLst>
                          </p:cTn>
                        </p:par>
                      </p:childTnLst>
                    </p:cTn>
                  </p:par>
                  <p:par>
                    <p:cTn id="250" fill="hold" nodeType="clickPar">
                      <p:stCondLst>
                        <p:cond delay="indefinite"/>
                      </p:stCondLst>
                      <p:childTnLst>
                        <p:par>
                          <p:cTn id="251" fill="hold" nodeType="withGroup">
                            <p:stCondLst>
                              <p:cond delay="0"/>
                            </p:stCondLst>
                            <p:childTnLst>
                              <p:par>
                                <p:cTn id="252" presetID="9" presetClass="entr" presetSubtype="0" fill="hold" nodeType="clickEffect">
                                  <p:stCondLst>
                                    <p:cond delay="0"/>
                                  </p:stCondLst>
                                  <p:childTnLst>
                                    <p:set>
                                      <p:cBhvr>
                                        <p:cTn id="253" dur="1" fill="hold">
                                          <p:stCondLst>
                                            <p:cond delay="0"/>
                                          </p:stCondLst>
                                        </p:cTn>
                                        <p:tgtEl>
                                          <p:spTgt spid="102547"/>
                                        </p:tgtEl>
                                        <p:attrNameLst>
                                          <p:attrName>style.visibility</p:attrName>
                                        </p:attrNameLst>
                                      </p:cBhvr>
                                      <p:to>
                                        <p:strVal val="visible"/>
                                      </p:to>
                                    </p:set>
                                    <p:animEffect transition="in" filter="dissolve">
                                      <p:cBhvr>
                                        <p:cTn id="254" dur="500"/>
                                        <p:tgtEl>
                                          <p:spTgt spid="102547"/>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8" presetClass="entr" presetSubtype="3" fill="hold" grpId="0" nodeType="clickEffect">
                                  <p:stCondLst>
                                    <p:cond delay="0"/>
                                  </p:stCondLst>
                                  <p:childTnLst>
                                    <p:set>
                                      <p:cBhvr>
                                        <p:cTn id="258" dur="1" fill="hold">
                                          <p:stCondLst>
                                            <p:cond delay="0"/>
                                          </p:stCondLst>
                                        </p:cTn>
                                        <p:tgtEl>
                                          <p:spTgt spid="102442"/>
                                        </p:tgtEl>
                                        <p:attrNameLst>
                                          <p:attrName>style.visibility</p:attrName>
                                        </p:attrNameLst>
                                      </p:cBhvr>
                                      <p:to>
                                        <p:strVal val="visible"/>
                                      </p:to>
                                    </p:set>
                                    <p:animEffect transition="in" filter="strips(upRight)">
                                      <p:cBhvr>
                                        <p:cTn id="259" dur="500"/>
                                        <p:tgtEl>
                                          <p:spTgt spid="102442"/>
                                        </p:tgtEl>
                                      </p:cBhvr>
                                    </p:animEffect>
                                  </p:childTnLst>
                                </p:cTn>
                              </p:par>
                            </p:childTnLst>
                          </p:cTn>
                        </p:par>
                      </p:childTnLst>
                    </p:cTn>
                  </p:par>
                  <p:par>
                    <p:cTn id="260" fill="hold" nodeType="clickPar">
                      <p:stCondLst>
                        <p:cond delay="indefinite"/>
                      </p:stCondLst>
                      <p:childTnLst>
                        <p:par>
                          <p:cTn id="261" fill="hold" nodeType="withGroup">
                            <p:stCondLst>
                              <p:cond delay="0"/>
                            </p:stCondLst>
                            <p:childTnLst>
                              <p:par>
                                <p:cTn id="262" presetID="18" presetClass="entr" presetSubtype="3" fill="hold" grpId="0" nodeType="clickEffect">
                                  <p:stCondLst>
                                    <p:cond delay="0"/>
                                  </p:stCondLst>
                                  <p:childTnLst>
                                    <p:set>
                                      <p:cBhvr>
                                        <p:cTn id="263" dur="1" fill="hold">
                                          <p:stCondLst>
                                            <p:cond delay="0"/>
                                          </p:stCondLst>
                                        </p:cTn>
                                        <p:tgtEl>
                                          <p:spTgt spid="102443"/>
                                        </p:tgtEl>
                                        <p:attrNameLst>
                                          <p:attrName>style.visibility</p:attrName>
                                        </p:attrNameLst>
                                      </p:cBhvr>
                                      <p:to>
                                        <p:strVal val="visible"/>
                                      </p:to>
                                    </p:set>
                                    <p:animEffect transition="in" filter="strips(upRight)">
                                      <p:cBhvr>
                                        <p:cTn id="264" dur="500"/>
                                        <p:tgtEl>
                                          <p:spTgt spid="102443"/>
                                        </p:tgtEl>
                                      </p:cBhvr>
                                    </p:animEffec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8" presetClass="entr" presetSubtype="6" fill="hold" grpId="0" nodeType="clickEffect">
                                  <p:stCondLst>
                                    <p:cond delay="0"/>
                                  </p:stCondLst>
                                  <p:childTnLst>
                                    <p:set>
                                      <p:cBhvr>
                                        <p:cTn id="268" dur="1" fill="hold">
                                          <p:stCondLst>
                                            <p:cond delay="0"/>
                                          </p:stCondLst>
                                        </p:cTn>
                                        <p:tgtEl>
                                          <p:spTgt spid="102445"/>
                                        </p:tgtEl>
                                        <p:attrNameLst>
                                          <p:attrName>style.visibility</p:attrName>
                                        </p:attrNameLst>
                                      </p:cBhvr>
                                      <p:to>
                                        <p:strVal val="visible"/>
                                      </p:to>
                                    </p:set>
                                    <p:animEffect transition="in" filter="strips(downRight)">
                                      <p:cBhvr>
                                        <p:cTn id="269" dur="500"/>
                                        <p:tgtEl>
                                          <p:spTgt spid="102445"/>
                                        </p:tgtEl>
                                      </p:cBhvr>
                                    </p:animEffect>
                                  </p:childTnLst>
                                </p:cTn>
                              </p:par>
                            </p:childTnLst>
                          </p:cTn>
                        </p:par>
                      </p:childTnLst>
                    </p:cTn>
                  </p:par>
                  <p:par>
                    <p:cTn id="270" fill="hold" nodeType="clickPar">
                      <p:stCondLst>
                        <p:cond delay="indefinite"/>
                      </p:stCondLst>
                      <p:childTnLst>
                        <p:par>
                          <p:cTn id="271" fill="hold" nodeType="withGroup">
                            <p:stCondLst>
                              <p:cond delay="0"/>
                            </p:stCondLst>
                            <p:childTnLst>
                              <p:par>
                                <p:cTn id="272" presetID="18" presetClass="entr" presetSubtype="6" fill="hold" grpId="0" nodeType="clickEffect">
                                  <p:stCondLst>
                                    <p:cond delay="0"/>
                                  </p:stCondLst>
                                  <p:childTnLst>
                                    <p:set>
                                      <p:cBhvr>
                                        <p:cTn id="273" dur="1" fill="hold">
                                          <p:stCondLst>
                                            <p:cond delay="0"/>
                                          </p:stCondLst>
                                        </p:cTn>
                                        <p:tgtEl>
                                          <p:spTgt spid="102444"/>
                                        </p:tgtEl>
                                        <p:attrNameLst>
                                          <p:attrName>style.visibility</p:attrName>
                                        </p:attrNameLst>
                                      </p:cBhvr>
                                      <p:to>
                                        <p:strVal val="visible"/>
                                      </p:to>
                                    </p:set>
                                    <p:animEffect transition="in" filter="strips(downRight)">
                                      <p:cBhvr>
                                        <p:cTn id="274" dur="500"/>
                                        <p:tgtEl>
                                          <p:spTgt spid="102444"/>
                                        </p:tgtEl>
                                      </p:cBhvr>
                                    </p:animEffect>
                                  </p:childTnLst>
                                </p:cTn>
                              </p:par>
                            </p:childTnLst>
                          </p:cTn>
                        </p:par>
                      </p:childTnLst>
                    </p:cTn>
                  </p:par>
                  <p:par>
                    <p:cTn id="275" fill="hold" nodeType="clickPar">
                      <p:stCondLst>
                        <p:cond delay="indefinite"/>
                      </p:stCondLst>
                      <p:childTnLst>
                        <p:par>
                          <p:cTn id="276" fill="hold" nodeType="withGroup">
                            <p:stCondLst>
                              <p:cond delay="0"/>
                            </p:stCondLst>
                            <p:childTnLst>
                              <p:par>
                                <p:cTn id="277" presetID="18" presetClass="entr" presetSubtype="12" fill="hold" nodeType="clickEffect">
                                  <p:stCondLst>
                                    <p:cond delay="0"/>
                                  </p:stCondLst>
                                  <p:childTnLst>
                                    <p:set>
                                      <p:cBhvr>
                                        <p:cTn id="278" dur="1" fill="hold">
                                          <p:stCondLst>
                                            <p:cond delay="0"/>
                                          </p:stCondLst>
                                        </p:cTn>
                                        <p:tgtEl>
                                          <p:spTgt spid="102564"/>
                                        </p:tgtEl>
                                        <p:attrNameLst>
                                          <p:attrName>style.visibility</p:attrName>
                                        </p:attrNameLst>
                                      </p:cBhvr>
                                      <p:to>
                                        <p:strVal val="visible"/>
                                      </p:to>
                                    </p:set>
                                    <p:animEffect transition="in" filter="strips(downLeft)">
                                      <p:cBhvr>
                                        <p:cTn id="279" dur="500"/>
                                        <p:tgtEl>
                                          <p:spTgt spid="102564"/>
                                        </p:tgtEl>
                                      </p:cBhvr>
                                    </p:animEffect>
                                  </p:childTnLst>
                                </p:cTn>
                              </p:par>
                            </p:childTnLst>
                          </p:cTn>
                        </p:par>
                      </p:childTnLst>
                    </p:cTn>
                  </p:par>
                  <p:par>
                    <p:cTn id="280" fill="hold" nodeType="clickPar">
                      <p:stCondLst>
                        <p:cond delay="indefinite"/>
                      </p:stCondLst>
                      <p:childTnLst>
                        <p:par>
                          <p:cTn id="281" fill="hold" nodeType="withGroup">
                            <p:stCondLst>
                              <p:cond delay="0"/>
                            </p:stCondLst>
                            <p:childTnLst>
                              <p:par>
                                <p:cTn id="282" presetID="9" presetClass="entr" presetSubtype="0" fill="hold" nodeType="clickEffect">
                                  <p:stCondLst>
                                    <p:cond delay="0"/>
                                  </p:stCondLst>
                                  <p:childTnLst>
                                    <p:set>
                                      <p:cBhvr>
                                        <p:cTn id="283" dur="1" fill="hold">
                                          <p:stCondLst>
                                            <p:cond delay="0"/>
                                          </p:stCondLst>
                                        </p:cTn>
                                        <p:tgtEl>
                                          <p:spTgt spid="102571"/>
                                        </p:tgtEl>
                                        <p:attrNameLst>
                                          <p:attrName>style.visibility</p:attrName>
                                        </p:attrNameLst>
                                      </p:cBhvr>
                                      <p:to>
                                        <p:strVal val="visible"/>
                                      </p:to>
                                    </p:set>
                                    <p:animEffect transition="in" filter="dissolve">
                                      <p:cBhvr>
                                        <p:cTn id="284" dur="500"/>
                                        <p:tgtEl>
                                          <p:spTgt spid="102571"/>
                                        </p:tgtEl>
                                      </p:cBhvr>
                                    </p:animEffect>
                                  </p:childTnLst>
                                </p:cTn>
                              </p:par>
                            </p:childTnLst>
                          </p:cTn>
                        </p:par>
                        <p:par>
                          <p:cTn id="285" fill="hold" nodeType="afterGroup">
                            <p:stCondLst>
                              <p:cond delay="500"/>
                            </p:stCondLst>
                            <p:childTnLst>
                              <p:par>
                                <p:cTn id="286" presetID="18" presetClass="entr" presetSubtype="12" fill="hold" grpId="0" nodeType="afterEffect">
                                  <p:stCondLst>
                                    <p:cond delay="0"/>
                                  </p:stCondLst>
                                  <p:childTnLst>
                                    <p:set>
                                      <p:cBhvr>
                                        <p:cTn id="287" dur="1" fill="hold">
                                          <p:stCondLst>
                                            <p:cond delay="0"/>
                                          </p:stCondLst>
                                        </p:cTn>
                                        <p:tgtEl>
                                          <p:spTgt spid="102449"/>
                                        </p:tgtEl>
                                        <p:attrNameLst>
                                          <p:attrName>style.visibility</p:attrName>
                                        </p:attrNameLst>
                                      </p:cBhvr>
                                      <p:to>
                                        <p:strVal val="visible"/>
                                      </p:to>
                                    </p:set>
                                    <p:animEffect transition="in" filter="strips(downLeft)">
                                      <p:cBhvr>
                                        <p:cTn id="288" dur="500"/>
                                        <p:tgtEl>
                                          <p:spTgt spid="102449"/>
                                        </p:tgtEl>
                                      </p:cBhvr>
                                    </p:animEffect>
                                  </p:childTnLst>
                                </p:cTn>
                              </p:par>
                            </p:childTnLst>
                          </p:cTn>
                        </p:par>
                        <p:par>
                          <p:cTn id="289" fill="hold" nodeType="afterGroup">
                            <p:stCondLst>
                              <p:cond delay="1000"/>
                            </p:stCondLst>
                            <p:childTnLst>
                              <p:par>
                                <p:cTn id="290" presetID="18" presetClass="entr" presetSubtype="12" fill="hold" grpId="0" nodeType="afterEffect">
                                  <p:stCondLst>
                                    <p:cond delay="0"/>
                                  </p:stCondLst>
                                  <p:childTnLst>
                                    <p:set>
                                      <p:cBhvr>
                                        <p:cTn id="291" dur="1" fill="hold">
                                          <p:stCondLst>
                                            <p:cond delay="0"/>
                                          </p:stCondLst>
                                        </p:cTn>
                                        <p:tgtEl>
                                          <p:spTgt spid="102448"/>
                                        </p:tgtEl>
                                        <p:attrNameLst>
                                          <p:attrName>style.visibility</p:attrName>
                                        </p:attrNameLst>
                                      </p:cBhvr>
                                      <p:to>
                                        <p:strVal val="visible"/>
                                      </p:to>
                                    </p:set>
                                    <p:animEffect transition="in" filter="strips(downLeft)">
                                      <p:cBhvr>
                                        <p:cTn id="292" dur="500"/>
                                        <p:tgtEl>
                                          <p:spTgt spid="102448"/>
                                        </p:tgtEl>
                                      </p:cBhvr>
                                    </p:animEffect>
                                  </p:childTnLst>
                                </p:cTn>
                              </p:par>
                            </p:childTnLst>
                          </p:cTn>
                        </p:par>
                        <p:par>
                          <p:cTn id="293" fill="hold" nodeType="afterGroup">
                            <p:stCondLst>
                              <p:cond delay="1500"/>
                            </p:stCondLst>
                            <p:childTnLst>
                              <p:par>
                                <p:cTn id="294" presetID="18" presetClass="entr" presetSubtype="9" fill="hold" grpId="0" nodeType="afterEffect">
                                  <p:stCondLst>
                                    <p:cond delay="0"/>
                                  </p:stCondLst>
                                  <p:childTnLst>
                                    <p:set>
                                      <p:cBhvr>
                                        <p:cTn id="295" dur="1" fill="hold">
                                          <p:stCondLst>
                                            <p:cond delay="0"/>
                                          </p:stCondLst>
                                        </p:cTn>
                                        <p:tgtEl>
                                          <p:spTgt spid="102446"/>
                                        </p:tgtEl>
                                        <p:attrNameLst>
                                          <p:attrName>style.visibility</p:attrName>
                                        </p:attrNameLst>
                                      </p:cBhvr>
                                      <p:to>
                                        <p:strVal val="visible"/>
                                      </p:to>
                                    </p:set>
                                    <p:animEffect transition="in" filter="strips(upLeft)">
                                      <p:cBhvr>
                                        <p:cTn id="296" dur="500"/>
                                        <p:tgtEl>
                                          <p:spTgt spid="102446"/>
                                        </p:tgtEl>
                                      </p:cBhvr>
                                    </p:animEffect>
                                  </p:childTnLst>
                                </p:cTn>
                              </p:par>
                            </p:childTnLst>
                          </p:cTn>
                        </p:par>
                        <p:par>
                          <p:cTn id="297" fill="hold" nodeType="afterGroup">
                            <p:stCondLst>
                              <p:cond delay="2000"/>
                            </p:stCondLst>
                            <p:childTnLst>
                              <p:par>
                                <p:cTn id="298" presetID="18" presetClass="entr" presetSubtype="9" fill="hold" grpId="0" nodeType="afterEffect">
                                  <p:stCondLst>
                                    <p:cond delay="0"/>
                                  </p:stCondLst>
                                  <p:childTnLst>
                                    <p:set>
                                      <p:cBhvr>
                                        <p:cTn id="299" dur="1" fill="hold">
                                          <p:stCondLst>
                                            <p:cond delay="0"/>
                                          </p:stCondLst>
                                        </p:cTn>
                                        <p:tgtEl>
                                          <p:spTgt spid="102447"/>
                                        </p:tgtEl>
                                        <p:attrNameLst>
                                          <p:attrName>style.visibility</p:attrName>
                                        </p:attrNameLst>
                                      </p:cBhvr>
                                      <p:to>
                                        <p:strVal val="visible"/>
                                      </p:to>
                                    </p:set>
                                    <p:animEffect transition="in" filter="strips(upLeft)">
                                      <p:cBhvr>
                                        <p:cTn id="300" dur="500"/>
                                        <p:tgtEl>
                                          <p:spTgt spid="102447"/>
                                        </p:tgtEl>
                                      </p:cBhvr>
                                    </p:animEffect>
                                  </p:childTnLst>
                                </p:cTn>
                              </p:par>
                            </p:childTnLst>
                          </p:cTn>
                        </p:par>
                      </p:childTnLst>
                    </p:cTn>
                  </p:par>
                  <p:par>
                    <p:cTn id="301" fill="hold" nodeType="clickPar">
                      <p:stCondLst>
                        <p:cond delay="indefinite"/>
                      </p:stCondLst>
                      <p:childTnLst>
                        <p:par>
                          <p:cTn id="302" fill="hold" nodeType="withGroup">
                            <p:stCondLst>
                              <p:cond delay="0"/>
                            </p:stCondLst>
                            <p:childTnLst>
                              <p:par>
                                <p:cTn id="303" presetID="18" presetClass="entr" presetSubtype="6" fill="hold" grpId="0" nodeType="clickEffect">
                                  <p:stCondLst>
                                    <p:cond delay="0"/>
                                  </p:stCondLst>
                                  <p:childTnLst>
                                    <p:set>
                                      <p:cBhvr>
                                        <p:cTn id="304" dur="1" fill="hold">
                                          <p:stCondLst>
                                            <p:cond delay="0"/>
                                          </p:stCondLst>
                                        </p:cTn>
                                        <p:tgtEl>
                                          <p:spTgt spid="102438"/>
                                        </p:tgtEl>
                                        <p:attrNameLst>
                                          <p:attrName>style.visibility</p:attrName>
                                        </p:attrNameLst>
                                      </p:cBhvr>
                                      <p:to>
                                        <p:strVal val="visible"/>
                                      </p:to>
                                    </p:set>
                                    <p:animEffect transition="in" filter="strips(downRight)">
                                      <p:cBhvr>
                                        <p:cTn id="305" dur="500"/>
                                        <p:tgtEl>
                                          <p:spTgt spid="102438"/>
                                        </p:tgtEl>
                                      </p:cBhvr>
                                    </p:animEffect>
                                  </p:childTnLst>
                                </p:cTn>
                              </p:par>
                            </p:childTnLst>
                          </p:cTn>
                        </p:par>
                      </p:childTnLst>
                    </p:cTn>
                  </p:par>
                  <p:par>
                    <p:cTn id="306" fill="hold" nodeType="clickPar">
                      <p:stCondLst>
                        <p:cond delay="indefinite"/>
                      </p:stCondLst>
                      <p:childTnLst>
                        <p:par>
                          <p:cTn id="307" fill="hold" nodeType="withGroup">
                            <p:stCondLst>
                              <p:cond delay="0"/>
                            </p:stCondLst>
                            <p:childTnLst>
                              <p:par>
                                <p:cTn id="308" presetID="9" presetClass="entr" presetSubtype="0" fill="hold" nodeType="clickEffect">
                                  <p:stCondLst>
                                    <p:cond delay="0"/>
                                  </p:stCondLst>
                                  <p:childTnLst>
                                    <p:set>
                                      <p:cBhvr>
                                        <p:cTn id="309" dur="1" fill="hold">
                                          <p:stCondLst>
                                            <p:cond delay="0"/>
                                          </p:stCondLst>
                                        </p:cTn>
                                        <p:tgtEl>
                                          <p:spTgt spid="102520"/>
                                        </p:tgtEl>
                                        <p:attrNameLst>
                                          <p:attrName>style.visibility</p:attrName>
                                        </p:attrNameLst>
                                      </p:cBhvr>
                                      <p:to>
                                        <p:strVal val="visible"/>
                                      </p:to>
                                    </p:set>
                                    <p:animEffect transition="in" filter="dissolve">
                                      <p:cBhvr>
                                        <p:cTn id="310" dur="500"/>
                                        <p:tgtEl>
                                          <p:spTgt spid="102520"/>
                                        </p:tgtEl>
                                      </p:cBhvr>
                                    </p:animEffect>
                                  </p:childTnLst>
                                </p:cTn>
                              </p:par>
                            </p:childTnLst>
                          </p:cTn>
                        </p:par>
                      </p:childTnLst>
                    </p:cTn>
                  </p:par>
                  <p:par>
                    <p:cTn id="311" fill="hold" nodeType="clickPar">
                      <p:stCondLst>
                        <p:cond delay="indefinite"/>
                      </p:stCondLst>
                      <p:childTnLst>
                        <p:par>
                          <p:cTn id="312" fill="hold" nodeType="withGroup">
                            <p:stCondLst>
                              <p:cond delay="0"/>
                            </p:stCondLst>
                            <p:childTnLst>
                              <p:par>
                                <p:cTn id="313" presetID="18" presetClass="entr" presetSubtype="12" fill="hold" grpId="0" nodeType="clickEffect">
                                  <p:stCondLst>
                                    <p:cond delay="0"/>
                                  </p:stCondLst>
                                  <p:childTnLst>
                                    <p:set>
                                      <p:cBhvr>
                                        <p:cTn id="314" dur="1" fill="hold">
                                          <p:stCondLst>
                                            <p:cond delay="0"/>
                                          </p:stCondLst>
                                        </p:cTn>
                                        <p:tgtEl>
                                          <p:spTgt spid="102440"/>
                                        </p:tgtEl>
                                        <p:attrNameLst>
                                          <p:attrName>style.visibility</p:attrName>
                                        </p:attrNameLst>
                                      </p:cBhvr>
                                      <p:to>
                                        <p:strVal val="visible"/>
                                      </p:to>
                                    </p:set>
                                    <p:animEffect transition="in" filter="strips(downLeft)">
                                      <p:cBhvr>
                                        <p:cTn id="315" dur="500"/>
                                        <p:tgtEl>
                                          <p:spTgt spid="102440"/>
                                        </p:tgtEl>
                                      </p:cBhvr>
                                    </p:animEffect>
                                  </p:childTnLst>
                                </p:cTn>
                              </p:par>
                            </p:childTnLst>
                          </p:cTn>
                        </p:par>
                      </p:childTnLst>
                    </p:cTn>
                  </p:par>
                  <p:par>
                    <p:cTn id="316" fill="hold" nodeType="clickPar">
                      <p:stCondLst>
                        <p:cond delay="indefinite"/>
                      </p:stCondLst>
                      <p:childTnLst>
                        <p:par>
                          <p:cTn id="317" fill="hold" nodeType="withGroup">
                            <p:stCondLst>
                              <p:cond delay="0"/>
                            </p:stCondLst>
                            <p:childTnLst>
                              <p:par>
                                <p:cTn id="318" presetID="1" presetClass="entr" presetSubtype="0" fill="hold" grpId="0" nodeType="clickEffect">
                                  <p:stCondLst>
                                    <p:cond delay="0"/>
                                  </p:stCondLst>
                                  <p:iterate type="lt">
                                    <p:tmAbs val="75"/>
                                  </p:iterate>
                                  <p:childTnLst>
                                    <p:set>
                                      <p:cBhvr>
                                        <p:cTn id="319" dur="1" fill="hold">
                                          <p:stCondLst>
                                            <p:cond delay="74"/>
                                          </p:stCondLst>
                                        </p:cTn>
                                        <p:tgtEl>
                                          <p:spTgt spid="102561"/>
                                        </p:tgtEl>
                                        <p:attrNameLst>
                                          <p:attrName>style.visibility</p:attrName>
                                        </p:attrNameLst>
                                      </p:cBhvr>
                                      <p:to>
                                        <p:strVal val="visible"/>
                                      </p:to>
                                    </p:set>
                                  </p:childTnLst>
                                </p:cTn>
                              </p:par>
                            </p:childTnLst>
                          </p:cTn>
                        </p:par>
                      </p:childTnLst>
                    </p:cTn>
                  </p:par>
                  <p:par>
                    <p:cTn id="320" fill="hold" nodeType="clickPar">
                      <p:stCondLst>
                        <p:cond delay="indefinite"/>
                      </p:stCondLst>
                      <p:childTnLst>
                        <p:par>
                          <p:cTn id="321" fill="hold" nodeType="withGroup">
                            <p:stCondLst>
                              <p:cond delay="0"/>
                            </p:stCondLst>
                            <p:childTnLst>
                              <p:par>
                                <p:cTn id="322" presetID="18" presetClass="entr" presetSubtype="12" fill="hold" grpId="0" nodeType="clickEffect">
                                  <p:stCondLst>
                                    <p:cond delay="0"/>
                                  </p:stCondLst>
                                  <p:childTnLst>
                                    <p:set>
                                      <p:cBhvr>
                                        <p:cTn id="323" dur="1" fill="hold">
                                          <p:stCondLst>
                                            <p:cond delay="0"/>
                                          </p:stCondLst>
                                        </p:cTn>
                                        <p:tgtEl>
                                          <p:spTgt spid="102439"/>
                                        </p:tgtEl>
                                        <p:attrNameLst>
                                          <p:attrName>style.visibility</p:attrName>
                                        </p:attrNameLst>
                                      </p:cBhvr>
                                      <p:to>
                                        <p:strVal val="visible"/>
                                      </p:to>
                                    </p:set>
                                    <p:animEffect transition="in" filter="strips(downLeft)">
                                      <p:cBhvr>
                                        <p:cTn id="324" dur="500"/>
                                        <p:tgtEl>
                                          <p:spTgt spid="102439"/>
                                        </p:tgtEl>
                                      </p:cBhvr>
                                    </p:animEffec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9" presetClass="entr" presetSubtype="0" fill="hold" nodeType="clickEffect">
                                  <p:stCondLst>
                                    <p:cond delay="0"/>
                                  </p:stCondLst>
                                  <p:childTnLst>
                                    <p:set>
                                      <p:cBhvr>
                                        <p:cTn id="328" dur="1" fill="hold">
                                          <p:stCondLst>
                                            <p:cond delay="0"/>
                                          </p:stCondLst>
                                        </p:cTn>
                                        <p:tgtEl>
                                          <p:spTgt spid="102523"/>
                                        </p:tgtEl>
                                        <p:attrNameLst>
                                          <p:attrName>style.visibility</p:attrName>
                                        </p:attrNameLst>
                                      </p:cBhvr>
                                      <p:to>
                                        <p:strVal val="visible"/>
                                      </p:to>
                                    </p:set>
                                    <p:animEffect transition="in" filter="dissolve">
                                      <p:cBhvr>
                                        <p:cTn id="329" dur="500"/>
                                        <p:tgtEl>
                                          <p:spTgt spid="102523"/>
                                        </p:tgtEl>
                                      </p:cBhvr>
                                    </p:animEffect>
                                  </p:childTnLst>
                                </p:cTn>
                              </p:par>
                            </p:childTnLst>
                          </p:cTn>
                        </p:par>
                      </p:childTnLst>
                    </p:cTn>
                  </p:par>
                  <p:par>
                    <p:cTn id="330" fill="hold" nodeType="clickPar">
                      <p:stCondLst>
                        <p:cond delay="indefinite"/>
                      </p:stCondLst>
                      <p:childTnLst>
                        <p:par>
                          <p:cTn id="331" fill="hold" nodeType="withGroup">
                            <p:stCondLst>
                              <p:cond delay="0"/>
                            </p:stCondLst>
                            <p:childTnLst>
                              <p:par>
                                <p:cTn id="332" presetID="18" presetClass="entr" presetSubtype="6" fill="hold" grpId="0" nodeType="clickEffect">
                                  <p:stCondLst>
                                    <p:cond delay="0"/>
                                  </p:stCondLst>
                                  <p:childTnLst>
                                    <p:set>
                                      <p:cBhvr>
                                        <p:cTn id="333" dur="1" fill="hold">
                                          <p:stCondLst>
                                            <p:cond delay="0"/>
                                          </p:stCondLst>
                                        </p:cTn>
                                        <p:tgtEl>
                                          <p:spTgt spid="102441"/>
                                        </p:tgtEl>
                                        <p:attrNameLst>
                                          <p:attrName>style.visibility</p:attrName>
                                        </p:attrNameLst>
                                      </p:cBhvr>
                                      <p:to>
                                        <p:strVal val="visible"/>
                                      </p:to>
                                    </p:set>
                                    <p:animEffect transition="in" filter="strips(downRight)">
                                      <p:cBhvr>
                                        <p:cTn id="334" dur="500"/>
                                        <p:tgtEl>
                                          <p:spTgt spid="102441"/>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 presetClass="entr" presetSubtype="0" fill="hold" nodeType="clickEffect">
                                  <p:stCondLst>
                                    <p:cond delay="0"/>
                                  </p:stCondLst>
                                  <p:childTnLst>
                                    <p:set>
                                      <p:cBhvr>
                                        <p:cTn id="338" dur="1" fill="hold">
                                          <p:stCondLst>
                                            <p:cond delay="499"/>
                                          </p:stCondLst>
                                        </p:cTn>
                                        <p:tgtEl>
                                          <p:spTgt spid="102530"/>
                                        </p:tgtEl>
                                        <p:attrNameLst>
                                          <p:attrName>style.visibility</p:attrName>
                                        </p:attrNameLst>
                                      </p:cBhvr>
                                      <p:to>
                                        <p:strVal val="visible"/>
                                      </p:to>
                                    </p:set>
                                  </p:childTnLst>
                                </p:cTn>
                              </p:par>
                            </p:childTnLst>
                          </p:cTn>
                        </p:par>
                      </p:childTnLst>
                    </p:cTn>
                  </p:par>
                  <p:par>
                    <p:cTn id="339" fill="hold" nodeType="clickPar">
                      <p:stCondLst>
                        <p:cond delay="indefinite"/>
                      </p:stCondLst>
                      <p:childTnLst>
                        <p:par>
                          <p:cTn id="340" fill="hold" nodeType="withGroup">
                            <p:stCondLst>
                              <p:cond delay="0"/>
                            </p:stCondLst>
                            <p:childTnLst>
                              <p:par>
                                <p:cTn id="341" presetID="18" presetClass="entr" presetSubtype="9" fill="hold" grpId="0" nodeType="clickEffect">
                                  <p:stCondLst>
                                    <p:cond delay="0"/>
                                  </p:stCondLst>
                                  <p:childTnLst>
                                    <p:set>
                                      <p:cBhvr>
                                        <p:cTn id="342" dur="1" fill="hold">
                                          <p:stCondLst>
                                            <p:cond delay="0"/>
                                          </p:stCondLst>
                                        </p:cTn>
                                        <p:tgtEl>
                                          <p:spTgt spid="102450"/>
                                        </p:tgtEl>
                                        <p:attrNameLst>
                                          <p:attrName>style.visibility</p:attrName>
                                        </p:attrNameLst>
                                      </p:cBhvr>
                                      <p:to>
                                        <p:strVal val="visible"/>
                                      </p:to>
                                    </p:set>
                                    <p:animEffect transition="in" filter="strips(upLeft)">
                                      <p:cBhvr>
                                        <p:cTn id="343" dur="500"/>
                                        <p:tgtEl>
                                          <p:spTgt spid="102450"/>
                                        </p:tgtEl>
                                      </p:cBhvr>
                                    </p:animEffect>
                                  </p:childTnLst>
                                </p:cTn>
                              </p:par>
                            </p:childTnLst>
                          </p:cTn>
                        </p:par>
                      </p:childTnLst>
                    </p:cTn>
                  </p:par>
                  <p:par>
                    <p:cTn id="344" fill="hold" nodeType="clickPar">
                      <p:stCondLst>
                        <p:cond delay="indefinite"/>
                      </p:stCondLst>
                      <p:childTnLst>
                        <p:par>
                          <p:cTn id="345" fill="hold" nodeType="withGroup">
                            <p:stCondLst>
                              <p:cond delay="0"/>
                            </p:stCondLst>
                            <p:childTnLst>
                              <p:par>
                                <p:cTn id="346" presetID="18" presetClass="entr" presetSubtype="9" fill="hold" grpId="0" nodeType="clickEffect">
                                  <p:stCondLst>
                                    <p:cond delay="0"/>
                                  </p:stCondLst>
                                  <p:childTnLst>
                                    <p:set>
                                      <p:cBhvr>
                                        <p:cTn id="347" dur="1" fill="hold">
                                          <p:stCondLst>
                                            <p:cond delay="0"/>
                                          </p:stCondLst>
                                        </p:cTn>
                                        <p:tgtEl>
                                          <p:spTgt spid="102451"/>
                                        </p:tgtEl>
                                        <p:attrNameLst>
                                          <p:attrName>style.visibility</p:attrName>
                                        </p:attrNameLst>
                                      </p:cBhvr>
                                      <p:to>
                                        <p:strVal val="visible"/>
                                      </p:to>
                                    </p:set>
                                    <p:animEffect transition="in" filter="strips(upLeft)">
                                      <p:cBhvr>
                                        <p:cTn id="348" dur="500"/>
                                        <p:tgtEl>
                                          <p:spTgt spid="102451"/>
                                        </p:tgtEl>
                                      </p:cBhvr>
                                    </p:animEffect>
                                  </p:childTnLst>
                                </p:cTn>
                              </p:par>
                            </p:childTnLst>
                          </p:cTn>
                        </p:par>
                      </p:childTnLst>
                    </p:cTn>
                  </p:par>
                  <p:par>
                    <p:cTn id="349" fill="hold" nodeType="clickPar">
                      <p:stCondLst>
                        <p:cond delay="indefinite"/>
                      </p:stCondLst>
                      <p:childTnLst>
                        <p:par>
                          <p:cTn id="350" fill="hold" nodeType="withGroup">
                            <p:stCondLst>
                              <p:cond delay="0"/>
                            </p:stCondLst>
                            <p:childTnLst>
                              <p:par>
                                <p:cTn id="351" presetID="18" presetClass="entr" presetSubtype="6" fill="hold" grpId="0" nodeType="clickEffect">
                                  <p:stCondLst>
                                    <p:cond delay="0"/>
                                  </p:stCondLst>
                                  <p:childTnLst>
                                    <p:set>
                                      <p:cBhvr>
                                        <p:cTn id="352" dur="1" fill="hold">
                                          <p:stCondLst>
                                            <p:cond delay="0"/>
                                          </p:stCondLst>
                                        </p:cTn>
                                        <p:tgtEl>
                                          <p:spTgt spid="102452"/>
                                        </p:tgtEl>
                                        <p:attrNameLst>
                                          <p:attrName>style.visibility</p:attrName>
                                        </p:attrNameLst>
                                      </p:cBhvr>
                                      <p:to>
                                        <p:strVal val="visible"/>
                                      </p:to>
                                    </p:set>
                                    <p:animEffect transition="in" filter="strips(downRight)">
                                      <p:cBhvr>
                                        <p:cTn id="353" dur="500"/>
                                        <p:tgtEl>
                                          <p:spTgt spid="102452"/>
                                        </p:tgtEl>
                                      </p:cBhvr>
                                    </p:animEffect>
                                  </p:childTnLst>
                                </p:cTn>
                              </p:par>
                            </p:childTnLst>
                          </p:cTn>
                        </p:par>
                      </p:childTnLst>
                    </p:cTn>
                  </p:par>
                  <p:par>
                    <p:cTn id="354" fill="hold" nodeType="clickPar">
                      <p:stCondLst>
                        <p:cond delay="indefinite"/>
                      </p:stCondLst>
                      <p:childTnLst>
                        <p:par>
                          <p:cTn id="355" fill="hold" nodeType="withGroup">
                            <p:stCondLst>
                              <p:cond delay="0"/>
                            </p:stCondLst>
                            <p:childTnLst>
                              <p:par>
                                <p:cTn id="356" presetID="9" presetClass="entr" presetSubtype="0" fill="hold" nodeType="clickEffect">
                                  <p:stCondLst>
                                    <p:cond delay="0"/>
                                  </p:stCondLst>
                                  <p:childTnLst>
                                    <p:set>
                                      <p:cBhvr>
                                        <p:cTn id="357" dur="1" fill="hold">
                                          <p:stCondLst>
                                            <p:cond delay="0"/>
                                          </p:stCondLst>
                                        </p:cTn>
                                        <p:tgtEl>
                                          <p:spTgt spid="102558"/>
                                        </p:tgtEl>
                                        <p:attrNameLst>
                                          <p:attrName>style.visibility</p:attrName>
                                        </p:attrNameLst>
                                      </p:cBhvr>
                                      <p:to>
                                        <p:strVal val="visible"/>
                                      </p:to>
                                    </p:set>
                                    <p:animEffect transition="in" filter="dissolve">
                                      <p:cBhvr>
                                        <p:cTn id="358" dur="500"/>
                                        <p:tgtEl>
                                          <p:spTgt spid="102558"/>
                                        </p:tgtEl>
                                      </p:cBhvr>
                                    </p:animEffect>
                                  </p:childTnLst>
                                </p:cTn>
                              </p:par>
                            </p:childTnLst>
                          </p:cTn>
                        </p:par>
                      </p:childTnLst>
                    </p:cTn>
                  </p:par>
                  <p:par>
                    <p:cTn id="359" fill="hold" nodeType="clickPar">
                      <p:stCondLst>
                        <p:cond delay="indefinite"/>
                      </p:stCondLst>
                      <p:childTnLst>
                        <p:par>
                          <p:cTn id="360" fill="hold" nodeType="withGroup">
                            <p:stCondLst>
                              <p:cond delay="0"/>
                            </p:stCondLst>
                            <p:childTnLst>
                              <p:par>
                                <p:cTn id="361" presetID="1" presetClass="entr" presetSubtype="0" fill="hold" grpId="0" nodeType="clickEffect">
                                  <p:stCondLst>
                                    <p:cond delay="0"/>
                                  </p:stCondLst>
                                  <p:iterate type="lt">
                                    <p:tmAbs val="75"/>
                                  </p:iterate>
                                  <p:childTnLst>
                                    <p:set>
                                      <p:cBhvr>
                                        <p:cTn id="362" dur="1" fill="hold">
                                          <p:stCondLst>
                                            <p:cond delay="74"/>
                                          </p:stCondLst>
                                        </p:cTn>
                                        <p:tgtEl>
                                          <p:spTgt spid="102402"/>
                                        </p:tgtEl>
                                        <p:attrNameLst>
                                          <p:attrName>style.visibility</p:attrName>
                                        </p:attrNameLst>
                                      </p:cBhvr>
                                      <p:to>
                                        <p:strVal val="visible"/>
                                      </p:to>
                                    </p:set>
                                  </p:childTnLst>
                                </p:cTn>
                              </p:par>
                            </p:childTnLst>
                          </p:cTn>
                        </p:par>
                      </p:childTnLst>
                    </p:cTn>
                  </p:par>
                  <p:par>
                    <p:cTn id="363" fill="hold" nodeType="clickPar">
                      <p:stCondLst>
                        <p:cond delay="indefinite"/>
                      </p:stCondLst>
                      <p:childTnLst>
                        <p:par>
                          <p:cTn id="364" fill="hold" nodeType="withGroup">
                            <p:stCondLst>
                              <p:cond delay="0"/>
                            </p:stCondLst>
                            <p:childTnLst>
                              <p:par>
                                <p:cTn id="365" presetID="18" presetClass="entr" presetSubtype="12" fill="hold" grpId="0" nodeType="clickEffect">
                                  <p:stCondLst>
                                    <p:cond delay="0"/>
                                  </p:stCondLst>
                                  <p:childTnLst>
                                    <p:set>
                                      <p:cBhvr>
                                        <p:cTn id="366" dur="1" fill="hold">
                                          <p:stCondLst>
                                            <p:cond delay="0"/>
                                          </p:stCondLst>
                                        </p:cTn>
                                        <p:tgtEl>
                                          <p:spTgt spid="102454"/>
                                        </p:tgtEl>
                                        <p:attrNameLst>
                                          <p:attrName>style.visibility</p:attrName>
                                        </p:attrNameLst>
                                      </p:cBhvr>
                                      <p:to>
                                        <p:strVal val="visible"/>
                                      </p:to>
                                    </p:set>
                                    <p:animEffect transition="in" filter="strips(downLeft)">
                                      <p:cBhvr>
                                        <p:cTn id="367" dur="500"/>
                                        <p:tgtEl>
                                          <p:spTgt spid="102454"/>
                                        </p:tgtEl>
                                      </p:cBhvr>
                                    </p:animEffect>
                                  </p:childTnLst>
                                </p:cTn>
                              </p:par>
                            </p:childTnLst>
                          </p:cTn>
                        </p:par>
                      </p:childTnLst>
                    </p:cTn>
                  </p:par>
                  <p:par>
                    <p:cTn id="368" fill="hold" nodeType="clickPar">
                      <p:stCondLst>
                        <p:cond delay="indefinite"/>
                      </p:stCondLst>
                      <p:childTnLst>
                        <p:par>
                          <p:cTn id="369" fill="hold" nodeType="withGroup">
                            <p:stCondLst>
                              <p:cond delay="0"/>
                            </p:stCondLst>
                            <p:childTnLst>
                              <p:par>
                                <p:cTn id="370" presetID="1" presetClass="entr" presetSubtype="0" fill="hold" grpId="0" nodeType="clickEffect">
                                  <p:stCondLst>
                                    <p:cond delay="0"/>
                                  </p:stCondLst>
                                  <p:iterate type="lt">
                                    <p:tmAbs val="75"/>
                                  </p:iterate>
                                  <p:childTnLst>
                                    <p:set>
                                      <p:cBhvr>
                                        <p:cTn id="371" dur="1" fill="hold">
                                          <p:stCondLst>
                                            <p:cond delay="74"/>
                                          </p:stCondLst>
                                        </p:cTn>
                                        <p:tgtEl>
                                          <p:spTgt spid="102546"/>
                                        </p:tgtEl>
                                        <p:attrNameLst>
                                          <p:attrName>style.visibility</p:attrName>
                                        </p:attrNameLst>
                                      </p:cBhvr>
                                      <p:to>
                                        <p:strVal val="visible"/>
                                      </p:to>
                                    </p:set>
                                  </p:childTnLst>
                                </p:cTn>
                              </p:par>
                            </p:childTnLst>
                          </p:cTn>
                        </p:par>
                      </p:childTnLst>
                    </p:cTn>
                  </p:par>
                  <p:par>
                    <p:cTn id="372" fill="hold" nodeType="clickPar">
                      <p:stCondLst>
                        <p:cond delay="indefinite"/>
                      </p:stCondLst>
                      <p:childTnLst>
                        <p:par>
                          <p:cTn id="373" fill="hold" nodeType="withGroup">
                            <p:stCondLst>
                              <p:cond delay="0"/>
                            </p:stCondLst>
                            <p:childTnLst>
                              <p:par>
                                <p:cTn id="374" presetID="18" presetClass="entr" presetSubtype="12" fill="hold" grpId="0" nodeType="clickEffect">
                                  <p:stCondLst>
                                    <p:cond delay="0"/>
                                  </p:stCondLst>
                                  <p:childTnLst>
                                    <p:set>
                                      <p:cBhvr>
                                        <p:cTn id="375" dur="1" fill="hold">
                                          <p:stCondLst>
                                            <p:cond delay="0"/>
                                          </p:stCondLst>
                                        </p:cTn>
                                        <p:tgtEl>
                                          <p:spTgt spid="102455"/>
                                        </p:tgtEl>
                                        <p:attrNameLst>
                                          <p:attrName>style.visibility</p:attrName>
                                        </p:attrNameLst>
                                      </p:cBhvr>
                                      <p:to>
                                        <p:strVal val="visible"/>
                                      </p:to>
                                    </p:set>
                                    <p:animEffect transition="in" filter="strips(downLeft)">
                                      <p:cBhvr>
                                        <p:cTn id="376" dur="500"/>
                                        <p:tgtEl>
                                          <p:spTgt spid="102455"/>
                                        </p:tgtEl>
                                      </p:cBhvr>
                                    </p:animEffec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8" presetClass="entr" presetSubtype="12" fill="hold" grpId="0" nodeType="clickEffect">
                                  <p:stCondLst>
                                    <p:cond delay="0"/>
                                  </p:stCondLst>
                                  <p:childTnLst>
                                    <p:set>
                                      <p:cBhvr>
                                        <p:cTn id="380" dur="1" fill="hold">
                                          <p:stCondLst>
                                            <p:cond delay="0"/>
                                          </p:stCondLst>
                                        </p:cTn>
                                        <p:tgtEl>
                                          <p:spTgt spid="102453"/>
                                        </p:tgtEl>
                                        <p:attrNameLst>
                                          <p:attrName>style.visibility</p:attrName>
                                        </p:attrNameLst>
                                      </p:cBhvr>
                                      <p:to>
                                        <p:strVal val="visible"/>
                                      </p:to>
                                    </p:set>
                                    <p:animEffect transition="in" filter="strips(downLeft)">
                                      <p:cBhvr>
                                        <p:cTn id="381" dur="500"/>
                                        <p:tgtEl>
                                          <p:spTgt spid="102453"/>
                                        </p:tgtEl>
                                      </p:cBhvr>
                                    </p:animEffect>
                                  </p:childTnLst>
                                </p:cTn>
                              </p:par>
                            </p:childTnLst>
                          </p:cTn>
                        </p:par>
                      </p:childTnLst>
                    </p:cTn>
                  </p:par>
                  <p:par>
                    <p:cTn id="382" fill="hold" nodeType="clickPar">
                      <p:stCondLst>
                        <p:cond delay="indefinite"/>
                      </p:stCondLst>
                      <p:childTnLst>
                        <p:par>
                          <p:cTn id="383" fill="hold" nodeType="withGroup">
                            <p:stCondLst>
                              <p:cond delay="0"/>
                            </p:stCondLst>
                            <p:childTnLst>
                              <p:par>
                                <p:cTn id="384" presetID="9" presetClass="entr" presetSubtype="0" fill="hold" nodeType="clickEffect">
                                  <p:stCondLst>
                                    <p:cond delay="0"/>
                                  </p:stCondLst>
                                  <p:childTnLst>
                                    <p:set>
                                      <p:cBhvr>
                                        <p:cTn id="385" dur="1" fill="hold">
                                          <p:stCondLst>
                                            <p:cond delay="0"/>
                                          </p:stCondLst>
                                        </p:cTn>
                                        <p:tgtEl>
                                          <p:spTgt spid="102533"/>
                                        </p:tgtEl>
                                        <p:attrNameLst>
                                          <p:attrName>style.visibility</p:attrName>
                                        </p:attrNameLst>
                                      </p:cBhvr>
                                      <p:to>
                                        <p:strVal val="visible"/>
                                      </p:to>
                                    </p:set>
                                    <p:animEffect transition="in" filter="dissolve">
                                      <p:cBhvr>
                                        <p:cTn id="386" dur="500"/>
                                        <p:tgtEl>
                                          <p:spTgt spid="102533"/>
                                        </p:tgtEl>
                                      </p:cBhvr>
                                    </p:animEffect>
                                  </p:childTnLst>
                                </p:cTn>
                              </p:par>
                            </p:childTnLst>
                          </p:cTn>
                        </p:par>
                      </p:childTnLst>
                    </p:cTn>
                  </p:par>
                  <p:par>
                    <p:cTn id="387" fill="hold" nodeType="clickPar">
                      <p:stCondLst>
                        <p:cond delay="indefinite"/>
                      </p:stCondLst>
                      <p:childTnLst>
                        <p:par>
                          <p:cTn id="388" fill="hold" nodeType="withGroup">
                            <p:stCondLst>
                              <p:cond delay="0"/>
                            </p:stCondLst>
                            <p:childTnLst>
                              <p:par>
                                <p:cTn id="389" presetID="18" presetClass="entr" presetSubtype="9" fill="hold" nodeType="clickEffect">
                                  <p:stCondLst>
                                    <p:cond delay="0"/>
                                  </p:stCondLst>
                                  <p:childTnLst>
                                    <p:set>
                                      <p:cBhvr>
                                        <p:cTn id="390" dur="1" fill="hold">
                                          <p:stCondLst>
                                            <p:cond delay="0"/>
                                          </p:stCondLst>
                                        </p:cTn>
                                        <p:tgtEl>
                                          <p:spTgt spid="102456"/>
                                        </p:tgtEl>
                                        <p:attrNameLst>
                                          <p:attrName>style.visibility</p:attrName>
                                        </p:attrNameLst>
                                      </p:cBhvr>
                                      <p:to>
                                        <p:strVal val="visible"/>
                                      </p:to>
                                    </p:set>
                                    <p:animEffect transition="in" filter="strips(upLeft)">
                                      <p:cBhvr>
                                        <p:cTn id="391" dur="500"/>
                                        <p:tgtEl>
                                          <p:spTgt spid="102456"/>
                                        </p:tgtEl>
                                      </p:cBhvr>
                                    </p:animEffect>
                                  </p:childTnLst>
                                </p:cTn>
                              </p:par>
                            </p:childTnLst>
                          </p:cTn>
                        </p:par>
                      </p:childTnLst>
                    </p:cTn>
                  </p:par>
                  <p:par>
                    <p:cTn id="392" fill="hold" nodeType="clickPar">
                      <p:stCondLst>
                        <p:cond delay="indefinite"/>
                      </p:stCondLst>
                      <p:childTnLst>
                        <p:par>
                          <p:cTn id="393" fill="hold" nodeType="withGroup">
                            <p:stCondLst>
                              <p:cond delay="0"/>
                            </p:stCondLst>
                            <p:childTnLst>
                              <p:par>
                                <p:cTn id="394" presetID="9" presetClass="entr" presetSubtype="0" fill="hold" nodeType="clickEffect">
                                  <p:stCondLst>
                                    <p:cond delay="0"/>
                                  </p:stCondLst>
                                  <p:childTnLst>
                                    <p:set>
                                      <p:cBhvr>
                                        <p:cTn id="395" dur="1" fill="hold">
                                          <p:stCondLst>
                                            <p:cond delay="0"/>
                                          </p:stCondLst>
                                        </p:cTn>
                                        <p:tgtEl>
                                          <p:spTgt spid="102527"/>
                                        </p:tgtEl>
                                        <p:attrNameLst>
                                          <p:attrName>style.visibility</p:attrName>
                                        </p:attrNameLst>
                                      </p:cBhvr>
                                      <p:to>
                                        <p:strVal val="visible"/>
                                      </p:to>
                                    </p:set>
                                    <p:animEffect transition="in" filter="dissolve">
                                      <p:cBhvr>
                                        <p:cTn id="396" dur="500"/>
                                        <p:tgtEl>
                                          <p:spTgt spid="102527"/>
                                        </p:tgtEl>
                                      </p:cBhvr>
                                    </p:animEffect>
                                  </p:childTnLst>
                                </p:cTn>
                              </p:par>
                            </p:childTnLst>
                          </p:cTn>
                        </p:par>
                      </p:childTnLst>
                    </p:cTn>
                  </p:par>
                  <p:par>
                    <p:cTn id="397" fill="hold" nodeType="clickPar">
                      <p:stCondLst>
                        <p:cond delay="indefinite"/>
                      </p:stCondLst>
                      <p:childTnLst>
                        <p:par>
                          <p:cTn id="398" fill="hold" nodeType="withGroup">
                            <p:stCondLst>
                              <p:cond delay="0"/>
                            </p:stCondLst>
                            <p:childTnLst>
                              <p:par>
                                <p:cTn id="399" presetID="1" presetClass="entr" presetSubtype="0" fill="hold" grpId="0" nodeType="clickEffect">
                                  <p:stCondLst>
                                    <p:cond delay="0"/>
                                  </p:stCondLst>
                                  <p:iterate type="lt">
                                    <p:tmAbs val="75"/>
                                  </p:iterate>
                                  <p:childTnLst>
                                    <p:set>
                                      <p:cBhvr>
                                        <p:cTn id="400" dur="1" fill="hold">
                                          <p:stCondLst>
                                            <p:cond delay="74"/>
                                          </p:stCondLst>
                                        </p:cTn>
                                        <p:tgtEl>
                                          <p:spTgt spid="102526"/>
                                        </p:tgtEl>
                                        <p:attrNameLst>
                                          <p:attrName>style.visibility</p:attrName>
                                        </p:attrNameLst>
                                      </p:cBhvr>
                                      <p:to>
                                        <p:strVal val="visible"/>
                                      </p:to>
                                    </p:set>
                                  </p:childTnLst>
                                </p:cTn>
                              </p:par>
                            </p:childTnLst>
                          </p:cTn>
                        </p:par>
                      </p:childTnLst>
                    </p:cTn>
                  </p:par>
                  <p:par>
                    <p:cTn id="401" fill="hold" nodeType="clickPar">
                      <p:stCondLst>
                        <p:cond delay="indefinite"/>
                      </p:stCondLst>
                      <p:childTnLst>
                        <p:par>
                          <p:cTn id="402" fill="hold" nodeType="withGroup">
                            <p:stCondLst>
                              <p:cond delay="0"/>
                            </p:stCondLst>
                            <p:childTnLst>
                              <p:par>
                                <p:cTn id="403" presetID="18" presetClass="entr" presetSubtype="6" fill="hold" grpId="0" nodeType="clickEffect">
                                  <p:stCondLst>
                                    <p:cond delay="0"/>
                                  </p:stCondLst>
                                  <p:childTnLst>
                                    <p:set>
                                      <p:cBhvr>
                                        <p:cTn id="404" dur="1" fill="hold">
                                          <p:stCondLst>
                                            <p:cond delay="0"/>
                                          </p:stCondLst>
                                        </p:cTn>
                                        <p:tgtEl>
                                          <p:spTgt spid="102459"/>
                                        </p:tgtEl>
                                        <p:attrNameLst>
                                          <p:attrName>style.visibility</p:attrName>
                                        </p:attrNameLst>
                                      </p:cBhvr>
                                      <p:to>
                                        <p:strVal val="visible"/>
                                      </p:to>
                                    </p:set>
                                    <p:animEffect transition="in" filter="strips(downRight)">
                                      <p:cBhvr>
                                        <p:cTn id="405" dur="500"/>
                                        <p:tgtEl>
                                          <p:spTgt spid="102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2" grpId="0" autoUpdateAnimBg="0"/>
      <p:bldP spid="102403" grpId="0" animBg="1"/>
      <p:bldP spid="102404" grpId="0" animBg="1"/>
      <p:bldP spid="102420" grpId="0" animBg="1"/>
      <p:bldP spid="102421" grpId="0" animBg="1"/>
      <p:bldP spid="102422" grpId="0" animBg="1"/>
      <p:bldP spid="102423" grpId="0" animBg="1"/>
      <p:bldP spid="102424" grpId="0" animBg="1"/>
      <p:bldP spid="102425" grpId="0" animBg="1"/>
      <p:bldP spid="102426" grpId="0" animBg="1"/>
      <p:bldP spid="102427" grpId="0" animBg="1"/>
      <p:bldP spid="102428" grpId="0" animBg="1"/>
      <p:bldP spid="102429" grpId="0" animBg="1"/>
      <p:bldP spid="102430" grpId="0" animBg="1"/>
      <p:bldP spid="102431" grpId="0" animBg="1"/>
      <p:bldP spid="102432" grpId="0" animBg="1"/>
      <p:bldP spid="102438" grpId="0" animBg="1"/>
      <p:bldP spid="102439" grpId="0" animBg="1"/>
      <p:bldP spid="102440" grpId="0" animBg="1"/>
      <p:bldP spid="102441" grpId="0" animBg="1"/>
      <p:bldP spid="102442" grpId="0" animBg="1"/>
      <p:bldP spid="102443" grpId="0" animBg="1"/>
      <p:bldP spid="102444" grpId="0" animBg="1"/>
      <p:bldP spid="102445" grpId="0" animBg="1"/>
      <p:bldP spid="102446" grpId="0" animBg="1"/>
      <p:bldP spid="102447" grpId="0" animBg="1"/>
      <p:bldP spid="102448" grpId="0" animBg="1"/>
      <p:bldP spid="102449" grpId="0" animBg="1"/>
      <p:bldP spid="102450" grpId="0" animBg="1"/>
      <p:bldP spid="102451" grpId="0" animBg="1"/>
      <p:bldP spid="102452" grpId="0" animBg="1"/>
      <p:bldP spid="102453" grpId="0" animBg="1"/>
      <p:bldP spid="102454" grpId="0" animBg="1"/>
      <p:bldP spid="102455" grpId="0" animBg="1"/>
      <p:bldP spid="102459" grpId="0" animBg="1"/>
      <p:bldP spid="102460" grpId="0" autoUpdateAnimBg="0"/>
      <p:bldP spid="102488" grpId="0" autoUpdateAnimBg="0"/>
      <p:bldP spid="102495" grpId="0" autoUpdateAnimBg="0"/>
      <p:bldP spid="102508" grpId="0" autoUpdateAnimBg="0"/>
      <p:bldP spid="102518" grpId="0" autoUpdateAnimBg="0"/>
      <p:bldP spid="102519" grpId="0" autoUpdateAnimBg="0"/>
      <p:bldP spid="102526" grpId="0" autoUpdateAnimBg="0"/>
      <p:bldP spid="102545" grpId="0" autoUpdateAnimBg="0"/>
      <p:bldP spid="102546" grpId="0" autoUpdateAnimBg="0"/>
      <p:bldP spid="102561" grpId="0" autoUpdateAnimBg="0"/>
      <p:bldP spid="102562" grpId="0" autoUpdateAnimBg="0"/>
      <p:bldP spid="10256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ext Box 3"/>
          <p:cNvSpPr txBox="1">
            <a:spLocks noChangeArrowheads="1"/>
          </p:cNvSpPr>
          <p:nvPr/>
        </p:nvSpPr>
        <p:spPr bwMode="auto">
          <a:xfrm>
            <a:off x="457200" y="1828800"/>
            <a:ext cx="830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Blip>
                <a:blip r:embed="rId3"/>
              </a:buBlip>
            </a:pPr>
            <a:r>
              <a:rPr lang="en-US" sz="2800">
                <a:effectLst/>
                <a:latin typeface="Comic Sans MS" pitchFamily="66" charset="0"/>
              </a:rPr>
              <a:t>  </a:t>
            </a:r>
            <a:r>
              <a:rPr lang="en-US" sz="2800">
                <a:solidFill>
                  <a:schemeClr val="tx1"/>
                </a:solidFill>
                <a:effectLst/>
                <a:latin typeface="Comic Sans MS" pitchFamily="66" charset="0"/>
              </a:rPr>
              <a:t>Useful by their nature  &amp; characteristics.</a:t>
            </a:r>
          </a:p>
        </p:txBody>
      </p:sp>
      <p:sp>
        <p:nvSpPr>
          <p:cNvPr id="6148" name="Text Box 4"/>
          <p:cNvSpPr txBox="1">
            <a:spLocks noChangeArrowheads="1"/>
          </p:cNvSpPr>
          <p:nvPr/>
        </p:nvSpPr>
        <p:spPr bwMode="auto">
          <a:xfrm>
            <a:off x="457200" y="2605088"/>
            <a:ext cx="807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Blip>
                <a:blip r:embed="rId3"/>
              </a:buBlip>
            </a:pPr>
            <a:r>
              <a:rPr lang="en-US" sz="2800">
                <a:effectLst/>
                <a:latin typeface="Comic Sans MS" pitchFamily="66" charset="0"/>
              </a:rPr>
              <a:t>  </a:t>
            </a:r>
            <a:r>
              <a:rPr lang="en-US" sz="2800">
                <a:solidFill>
                  <a:schemeClr val="tx1"/>
                </a:solidFill>
                <a:effectLst/>
                <a:latin typeface="Comic Sans MS" pitchFamily="66" charset="0"/>
              </a:rPr>
              <a:t>Laws of nature represented on graph.</a:t>
            </a:r>
          </a:p>
        </p:txBody>
      </p:sp>
      <p:sp>
        <p:nvSpPr>
          <p:cNvPr id="6149" name="Text Box 5"/>
          <p:cNvSpPr txBox="1">
            <a:spLocks noChangeArrowheads="1"/>
          </p:cNvSpPr>
          <p:nvPr/>
        </p:nvSpPr>
        <p:spPr bwMode="auto">
          <a:xfrm>
            <a:off x="457200" y="3454400"/>
            <a:ext cx="7772400" cy="287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571500" indent="-571500" algn="l">
              <a:spcBef>
                <a:spcPct val="0"/>
              </a:spcBef>
              <a:defRPr sz="2400">
                <a:solidFill>
                  <a:schemeClr val="tx1"/>
                </a:solidFill>
                <a:latin typeface="Times New Roman" pitchFamily="18" charset="0"/>
              </a:defRPr>
            </a:lvl1pPr>
            <a:lvl2pPr marL="6858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spcBef>
                <a:spcPct val="50000"/>
              </a:spcBef>
              <a:buFontTx/>
              <a:buBlip>
                <a:blip r:embed="rId3"/>
              </a:buBlip>
            </a:pPr>
            <a:r>
              <a:rPr lang="en-US" sz="2800">
                <a:effectLst/>
                <a:latin typeface="Comic Sans MS" pitchFamily="66" charset="0"/>
              </a:rPr>
              <a:t>Useful in engineering in understanding                    laws, manufacturing of various items, designing mechanisms analysis of forces, construction of bridges, dams, water tanks etc.</a:t>
            </a:r>
          </a:p>
        </p:txBody>
      </p:sp>
      <p:sp>
        <p:nvSpPr>
          <p:cNvPr id="6150" name="Text Box 6"/>
          <p:cNvSpPr txBox="1">
            <a:spLocks noChangeArrowheads="1"/>
          </p:cNvSpPr>
          <p:nvPr/>
        </p:nvSpPr>
        <p:spPr bwMode="auto">
          <a:xfrm>
            <a:off x="285750" y="476250"/>
            <a:ext cx="8477250" cy="64135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latin typeface="Comic Sans MS" pitchFamily="66" charset="0"/>
              </a:rPr>
              <a:t>  USES OF ENGINEERING CURVES</a:t>
            </a:r>
          </a:p>
        </p:txBody>
      </p:sp>
    </p:spTree>
  </p:cSld>
  <p:clrMapOvr>
    <a:masterClrMapping/>
  </p:clrMapOvr>
  <p:transition spd="slow">
    <p:zoom/>
    <p:sndAc>
      <p:stSnd>
        <p:snd r:embed="rId2" name="explode.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150">
                                            <p:txEl>
                                              <p:charRg st="4294967295" end="4294967295"/>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14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14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61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7" grpId="0" autoUpdateAnimBg="0"/>
      <p:bldP spid="6148" grpId="0" autoUpdateAnimBg="0"/>
      <p:bldP spid="6149" grpId="0" autoUpdateAnimBg="0"/>
      <p:bldP spid="6150" grpId="0"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Freeform 2"/>
          <p:cNvSpPr>
            <a:spLocks/>
          </p:cNvSpPr>
          <p:nvPr/>
        </p:nvSpPr>
        <p:spPr bwMode="auto">
          <a:xfrm>
            <a:off x="7199313" y="2984500"/>
            <a:ext cx="814387" cy="1444625"/>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27" name="Freeform 3"/>
          <p:cNvSpPr>
            <a:spLocks/>
          </p:cNvSpPr>
          <p:nvPr/>
        </p:nvSpPr>
        <p:spPr bwMode="auto">
          <a:xfrm>
            <a:off x="5780088" y="1790700"/>
            <a:ext cx="2794000" cy="654050"/>
          </a:xfrm>
          <a:custGeom>
            <a:avLst/>
            <a:gdLst>
              <a:gd name="T0" fmla="*/ 0 w 10557"/>
              <a:gd name="T1" fmla="*/ 0 h 2472"/>
              <a:gd name="T2" fmla="*/ 10556 w 10557"/>
              <a:gd name="T3" fmla="*/ 2472 h 2472"/>
              <a:gd name="T4" fmla="*/ 10557 w 10557"/>
              <a:gd name="T5" fmla="*/ 2472 h 2472"/>
            </a:gdLst>
            <a:ahLst/>
            <a:cxnLst>
              <a:cxn ang="0">
                <a:pos x="T0" y="T1"/>
              </a:cxn>
              <a:cxn ang="0">
                <a:pos x="T2" y="T3"/>
              </a:cxn>
              <a:cxn ang="0">
                <a:pos x="T4" y="T5"/>
              </a:cxn>
            </a:cxnLst>
            <a:rect l="0" t="0" r="r" b="b"/>
            <a:pathLst>
              <a:path w="10557" h="2472">
                <a:moveTo>
                  <a:pt x="0" y="0"/>
                </a:moveTo>
                <a:lnTo>
                  <a:pt x="10556" y="2472"/>
                </a:lnTo>
                <a:lnTo>
                  <a:pt x="10557" y="247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3428" name="Group 4"/>
          <p:cNvGrpSpPr>
            <a:grpSpLocks/>
          </p:cNvGrpSpPr>
          <p:nvPr/>
        </p:nvGrpSpPr>
        <p:grpSpPr bwMode="auto">
          <a:xfrm>
            <a:off x="1085850" y="3429000"/>
            <a:ext cx="7038975" cy="584200"/>
            <a:chOff x="684" y="2160"/>
            <a:chExt cx="4434" cy="368"/>
          </a:xfrm>
        </p:grpSpPr>
        <p:sp>
          <p:nvSpPr>
            <p:cNvPr id="103429" name="Text Box 5"/>
            <p:cNvSpPr txBox="1">
              <a:spLocks noChangeArrowheads="1"/>
            </p:cNvSpPr>
            <p:nvPr/>
          </p:nvSpPr>
          <p:spPr bwMode="auto">
            <a:xfrm>
              <a:off x="4926" y="2220"/>
              <a:ext cx="192"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0000FF"/>
                  </a:solidFill>
                  <a:effectLst/>
                  <a:latin typeface="plotter"/>
                </a:rPr>
                <a:t>B</a:t>
              </a:r>
            </a:p>
          </p:txBody>
        </p:sp>
        <p:sp>
          <p:nvSpPr>
            <p:cNvPr id="103430" name="Text Box 6"/>
            <p:cNvSpPr txBox="1">
              <a:spLocks noChangeArrowheads="1"/>
            </p:cNvSpPr>
            <p:nvPr/>
          </p:nvSpPr>
          <p:spPr bwMode="auto">
            <a:xfrm>
              <a:off x="684" y="2160"/>
              <a:ext cx="192"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0000FF"/>
                  </a:solidFill>
                  <a:effectLst/>
                  <a:latin typeface="plotter"/>
                </a:rPr>
                <a:t>A</a:t>
              </a:r>
            </a:p>
          </p:txBody>
        </p:sp>
      </p:grpSp>
      <p:sp>
        <p:nvSpPr>
          <p:cNvPr id="103431" name="Freeform 7"/>
          <p:cNvSpPr>
            <a:spLocks/>
          </p:cNvSpPr>
          <p:nvPr/>
        </p:nvSpPr>
        <p:spPr bwMode="auto">
          <a:xfrm>
            <a:off x="344488" y="1790700"/>
            <a:ext cx="2265362" cy="3924300"/>
          </a:xfrm>
          <a:custGeom>
            <a:avLst/>
            <a:gdLst>
              <a:gd name="T0" fmla="*/ 8559 w 8559"/>
              <a:gd name="T1" fmla="*/ 0 h 14834"/>
              <a:gd name="T2" fmla="*/ 0 w 8559"/>
              <a:gd name="T3" fmla="*/ 14834 h 14834"/>
              <a:gd name="T4" fmla="*/ 1 w 8559"/>
              <a:gd name="T5" fmla="*/ 14834 h 14834"/>
            </a:gdLst>
            <a:ahLst/>
            <a:cxnLst>
              <a:cxn ang="0">
                <a:pos x="T0" y="T1"/>
              </a:cxn>
              <a:cxn ang="0">
                <a:pos x="T2" y="T3"/>
              </a:cxn>
              <a:cxn ang="0">
                <a:pos x="T4" y="T5"/>
              </a:cxn>
            </a:cxnLst>
            <a:rect l="0" t="0" r="r" b="b"/>
            <a:pathLst>
              <a:path w="8559" h="14834">
                <a:moveTo>
                  <a:pt x="8559" y="0"/>
                </a:moveTo>
                <a:lnTo>
                  <a:pt x="0" y="14834"/>
                </a:lnTo>
                <a:lnTo>
                  <a:pt x="1" y="14834"/>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32" name="Text Box 8"/>
          <p:cNvSpPr txBox="1">
            <a:spLocks noChangeArrowheads="1"/>
          </p:cNvSpPr>
          <p:nvPr/>
        </p:nvSpPr>
        <p:spPr bwMode="auto">
          <a:xfrm>
            <a:off x="1905000" y="2590800"/>
            <a:ext cx="6286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4</a:t>
            </a:r>
          </a:p>
        </p:txBody>
      </p:sp>
      <p:sp>
        <p:nvSpPr>
          <p:cNvPr id="103433" name="Text Box 9"/>
          <p:cNvSpPr txBox="1">
            <a:spLocks noChangeArrowheads="1"/>
          </p:cNvSpPr>
          <p:nvPr/>
        </p:nvSpPr>
        <p:spPr bwMode="auto">
          <a:xfrm>
            <a:off x="5553075" y="1704975"/>
            <a:ext cx="4762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0</a:t>
            </a:r>
          </a:p>
        </p:txBody>
      </p:sp>
      <p:grpSp>
        <p:nvGrpSpPr>
          <p:cNvPr id="103434" name="Group 10"/>
          <p:cNvGrpSpPr>
            <a:grpSpLocks/>
          </p:cNvGrpSpPr>
          <p:nvPr/>
        </p:nvGrpSpPr>
        <p:grpSpPr bwMode="auto">
          <a:xfrm>
            <a:off x="3251200" y="1362075"/>
            <a:ext cx="2701925" cy="4738688"/>
            <a:chOff x="2048" y="858"/>
            <a:chExt cx="1702" cy="2985"/>
          </a:xfrm>
        </p:grpSpPr>
        <p:sp>
          <p:nvSpPr>
            <p:cNvPr id="103435" name="Text Box 11"/>
            <p:cNvSpPr txBox="1">
              <a:spLocks noChangeArrowheads="1"/>
            </p:cNvSpPr>
            <p:nvPr/>
          </p:nvSpPr>
          <p:spPr bwMode="auto">
            <a:xfrm>
              <a:off x="2048" y="3535"/>
              <a:ext cx="18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0000FF"/>
                  </a:solidFill>
                  <a:effectLst/>
                  <a:latin typeface="plotter"/>
                </a:rPr>
                <a:t>D</a:t>
              </a:r>
            </a:p>
          </p:txBody>
        </p:sp>
        <p:sp>
          <p:nvSpPr>
            <p:cNvPr id="103436" name="Text Box 12"/>
            <p:cNvSpPr txBox="1">
              <a:spLocks noChangeArrowheads="1"/>
            </p:cNvSpPr>
            <p:nvPr/>
          </p:nvSpPr>
          <p:spPr bwMode="auto">
            <a:xfrm>
              <a:off x="3534" y="858"/>
              <a:ext cx="21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0000FF"/>
                  </a:solidFill>
                  <a:effectLst/>
                  <a:latin typeface="plotter"/>
                </a:rPr>
                <a:t>C</a:t>
              </a:r>
            </a:p>
          </p:txBody>
        </p:sp>
      </p:grpSp>
      <p:sp>
        <p:nvSpPr>
          <p:cNvPr id="103437" name="Freeform 13"/>
          <p:cNvSpPr>
            <a:spLocks/>
          </p:cNvSpPr>
          <p:nvPr/>
        </p:nvSpPr>
        <p:spPr bwMode="auto">
          <a:xfrm>
            <a:off x="344488" y="5715000"/>
            <a:ext cx="6342062" cy="1588"/>
          </a:xfrm>
          <a:custGeom>
            <a:avLst/>
            <a:gdLst>
              <a:gd name="T0" fmla="*/ 0 w 23967"/>
              <a:gd name="T1" fmla="*/ 23966 w 23967"/>
              <a:gd name="T2" fmla="*/ 23967 w 23967"/>
            </a:gdLst>
            <a:ahLst/>
            <a:cxnLst>
              <a:cxn ang="0">
                <a:pos x="T0" y="0"/>
              </a:cxn>
              <a:cxn ang="0">
                <a:pos x="T1" y="0"/>
              </a:cxn>
              <a:cxn ang="0">
                <a:pos x="T2" y="0"/>
              </a:cxn>
            </a:cxnLst>
            <a:rect l="0" t="0" r="r" b="b"/>
            <a:pathLst>
              <a:path w="23967">
                <a:moveTo>
                  <a:pt x="0" y="0"/>
                </a:moveTo>
                <a:lnTo>
                  <a:pt x="23966" y="0"/>
                </a:lnTo>
                <a:lnTo>
                  <a:pt x="2396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38" name="Freeform 14"/>
          <p:cNvSpPr>
            <a:spLocks/>
          </p:cNvSpPr>
          <p:nvPr/>
        </p:nvSpPr>
        <p:spPr bwMode="auto">
          <a:xfrm>
            <a:off x="6686550" y="1790700"/>
            <a:ext cx="2263775" cy="3924300"/>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39" name="Freeform 15"/>
          <p:cNvSpPr>
            <a:spLocks/>
          </p:cNvSpPr>
          <p:nvPr/>
        </p:nvSpPr>
        <p:spPr bwMode="auto">
          <a:xfrm>
            <a:off x="2609850" y="1790700"/>
            <a:ext cx="6340475" cy="1588"/>
          </a:xfrm>
          <a:custGeom>
            <a:avLst/>
            <a:gdLst>
              <a:gd name="T0" fmla="*/ 23965 w 23965"/>
              <a:gd name="T1" fmla="*/ 0 w 23965"/>
              <a:gd name="T2" fmla="*/ 1 w 23965"/>
            </a:gdLst>
            <a:ahLst/>
            <a:cxnLst>
              <a:cxn ang="0">
                <a:pos x="T0" y="0"/>
              </a:cxn>
              <a:cxn ang="0">
                <a:pos x="T1" y="0"/>
              </a:cxn>
              <a:cxn ang="0">
                <a:pos x="T2" y="0"/>
              </a:cxn>
            </a:cxnLst>
            <a:rect l="0" t="0" r="r" b="b"/>
            <a:pathLst>
              <a:path w="23965">
                <a:moveTo>
                  <a:pt x="23965" y="0"/>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0" name="Freeform 16"/>
          <p:cNvSpPr>
            <a:spLocks/>
          </p:cNvSpPr>
          <p:nvPr/>
        </p:nvSpPr>
        <p:spPr bwMode="auto">
          <a:xfrm>
            <a:off x="1477963" y="3752850"/>
            <a:ext cx="6340475" cy="1588"/>
          </a:xfrm>
          <a:custGeom>
            <a:avLst/>
            <a:gdLst>
              <a:gd name="T0" fmla="*/ 0 w 23966"/>
              <a:gd name="T1" fmla="*/ 23965 w 23966"/>
              <a:gd name="T2" fmla="*/ 23966 w 23966"/>
            </a:gdLst>
            <a:ahLst/>
            <a:cxnLst>
              <a:cxn ang="0">
                <a:pos x="T0" y="0"/>
              </a:cxn>
              <a:cxn ang="0">
                <a:pos x="T1" y="0"/>
              </a:cxn>
              <a:cxn ang="0">
                <a:pos x="T2" y="0"/>
              </a:cxn>
            </a:cxnLst>
            <a:rect l="0" t="0" r="r" b="b"/>
            <a:pathLst>
              <a:path w="23966">
                <a:moveTo>
                  <a:pt x="0" y="0"/>
                </a:moveTo>
                <a:lnTo>
                  <a:pt x="23965" y="0"/>
                </a:lnTo>
                <a:lnTo>
                  <a:pt x="23966" y="0"/>
                </a:lnTo>
              </a:path>
            </a:pathLst>
          </a:custGeom>
          <a:noFill/>
          <a:ln w="38100"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1" name="Freeform 17"/>
          <p:cNvSpPr>
            <a:spLocks/>
          </p:cNvSpPr>
          <p:nvPr/>
        </p:nvSpPr>
        <p:spPr bwMode="auto">
          <a:xfrm>
            <a:off x="3516313" y="1790700"/>
            <a:ext cx="2263775" cy="3924300"/>
          </a:xfrm>
          <a:custGeom>
            <a:avLst/>
            <a:gdLst>
              <a:gd name="T0" fmla="*/ 8559 w 8559"/>
              <a:gd name="T1" fmla="*/ 0 h 14834"/>
              <a:gd name="T2" fmla="*/ 0 w 8559"/>
              <a:gd name="T3" fmla="*/ 14834 h 14834"/>
              <a:gd name="T4" fmla="*/ 1 w 8559"/>
              <a:gd name="T5" fmla="*/ 14834 h 14834"/>
            </a:gdLst>
            <a:ahLst/>
            <a:cxnLst>
              <a:cxn ang="0">
                <a:pos x="T0" y="T1"/>
              </a:cxn>
              <a:cxn ang="0">
                <a:pos x="T2" y="T3"/>
              </a:cxn>
              <a:cxn ang="0">
                <a:pos x="T4" y="T5"/>
              </a:cxn>
            </a:cxnLst>
            <a:rect l="0" t="0" r="r" b="b"/>
            <a:pathLst>
              <a:path w="8559" h="14834">
                <a:moveTo>
                  <a:pt x="8559" y="0"/>
                </a:moveTo>
                <a:lnTo>
                  <a:pt x="0" y="14834"/>
                </a:lnTo>
                <a:lnTo>
                  <a:pt x="1" y="14834"/>
                </a:lnTo>
              </a:path>
            </a:pathLst>
          </a:custGeom>
          <a:noFill/>
          <a:ln w="38100"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2" name="Freeform 18"/>
          <p:cNvSpPr>
            <a:spLocks/>
          </p:cNvSpPr>
          <p:nvPr/>
        </p:nvSpPr>
        <p:spPr bwMode="auto">
          <a:xfrm>
            <a:off x="1979613"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3" name="Freeform 19"/>
          <p:cNvSpPr>
            <a:spLocks/>
          </p:cNvSpPr>
          <p:nvPr/>
        </p:nvSpPr>
        <p:spPr bwMode="auto">
          <a:xfrm>
            <a:off x="2517775" y="3724275"/>
            <a:ext cx="53975" cy="53975"/>
          </a:xfrm>
          <a:custGeom>
            <a:avLst/>
            <a:gdLst>
              <a:gd name="T0" fmla="*/ 202 w 203"/>
              <a:gd name="T1" fmla="*/ 102 h 204"/>
              <a:gd name="T2" fmla="*/ 173 w 203"/>
              <a:gd name="T3" fmla="*/ 30 h 204"/>
              <a:gd name="T4" fmla="*/ 100 w 203"/>
              <a:gd name="T5" fmla="*/ 0 h 204"/>
              <a:gd name="T6" fmla="*/ 29 w 203"/>
              <a:gd name="T7" fmla="*/ 30 h 204"/>
              <a:gd name="T8" fmla="*/ 0 w 203"/>
              <a:gd name="T9" fmla="*/ 102 h 204"/>
              <a:gd name="T10" fmla="*/ 29 w 203"/>
              <a:gd name="T11" fmla="*/ 173 h 204"/>
              <a:gd name="T12" fmla="*/ 100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0" y="0"/>
                </a:lnTo>
                <a:lnTo>
                  <a:pt x="29" y="30"/>
                </a:lnTo>
                <a:lnTo>
                  <a:pt x="0" y="102"/>
                </a:lnTo>
                <a:lnTo>
                  <a:pt x="29" y="173"/>
                </a:lnTo>
                <a:lnTo>
                  <a:pt x="100" y="204"/>
                </a:lnTo>
                <a:lnTo>
                  <a:pt x="173" y="173"/>
                </a:lnTo>
                <a:lnTo>
                  <a:pt x="202" y="102"/>
                </a:lnTo>
                <a:lnTo>
                  <a:pt x="203"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4" name="Freeform 20"/>
          <p:cNvSpPr>
            <a:spLocks/>
          </p:cNvSpPr>
          <p:nvPr/>
        </p:nvSpPr>
        <p:spPr bwMode="auto">
          <a:xfrm>
            <a:off x="3035300" y="3725863"/>
            <a:ext cx="53975" cy="53975"/>
          </a:xfrm>
          <a:custGeom>
            <a:avLst/>
            <a:gdLst>
              <a:gd name="T0" fmla="*/ 203 w 204"/>
              <a:gd name="T1" fmla="*/ 102 h 204"/>
              <a:gd name="T2" fmla="*/ 173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1" y="0"/>
                </a:lnTo>
                <a:lnTo>
                  <a:pt x="30" y="30"/>
                </a:lnTo>
                <a:lnTo>
                  <a:pt x="0" y="102"/>
                </a:lnTo>
                <a:lnTo>
                  <a:pt x="30" y="173"/>
                </a:lnTo>
                <a:lnTo>
                  <a:pt x="101"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5" name="Freeform 21"/>
          <p:cNvSpPr>
            <a:spLocks/>
          </p:cNvSpPr>
          <p:nvPr/>
        </p:nvSpPr>
        <p:spPr bwMode="auto">
          <a:xfrm>
            <a:off x="3563938" y="3725863"/>
            <a:ext cx="53975" cy="53975"/>
          </a:xfrm>
          <a:custGeom>
            <a:avLst/>
            <a:gdLst>
              <a:gd name="T0" fmla="*/ 204 w 205"/>
              <a:gd name="T1" fmla="*/ 102 h 204"/>
              <a:gd name="T2" fmla="*/ 173 w 205"/>
              <a:gd name="T3" fmla="*/ 30 h 204"/>
              <a:gd name="T4" fmla="*/ 102 w 205"/>
              <a:gd name="T5" fmla="*/ 0 h 204"/>
              <a:gd name="T6" fmla="*/ 30 w 205"/>
              <a:gd name="T7" fmla="*/ 30 h 204"/>
              <a:gd name="T8" fmla="*/ 0 w 205"/>
              <a:gd name="T9" fmla="*/ 102 h 204"/>
              <a:gd name="T10" fmla="*/ 30 w 205"/>
              <a:gd name="T11" fmla="*/ 173 h 204"/>
              <a:gd name="T12" fmla="*/ 102 w 205"/>
              <a:gd name="T13" fmla="*/ 204 h 204"/>
              <a:gd name="T14" fmla="*/ 173 w 205"/>
              <a:gd name="T15" fmla="*/ 173 h 204"/>
              <a:gd name="T16" fmla="*/ 204 w 205"/>
              <a:gd name="T17" fmla="*/ 102 h 204"/>
              <a:gd name="T18" fmla="*/ 205 w 205"/>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4">
                <a:moveTo>
                  <a:pt x="204" y="102"/>
                </a:moveTo>
                <a:lnTo>
                  <a:pt x="173" y="30"/>
                </a:lnTo>
                <a:lnTo>
                  <a:pt x="102" y="0"/>
                </a:lnTo>
                <a:lnTo>
                  <a:pt x="30" y="30"/>
                </a:lnTo>
                <a:lnTo>
                  <a:pt x="0" y="102"/>
                </a:lnTo>
                <a:lnTo>
                  <a:pt x="30" y="173"/>
                </a:lnTo>
                <a:lnTo>
                  <a:pt x="102" y="204"/>
                </a:lnTo>
                <a:lnTo>
                  <a:pt x="173" y="173"/>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6" name="Freeform 22"/>
          <p:cNvSpPr>
            <a:spLocks/>
          </p:cNvSpPr>
          <p:nvPr/>
        </p:nvSpPr>
        <p:spPr bwMode="auto">
          <a:xfrm>
            <a:off x="4092575" y="3725863"/>
            <a:ext cx="53975" cy="53975"/>
          </a:xfrm>
          <a:custGeom>
            <a:avLst/>
            <a:gdLst>
              <a:gd name="T0" fmla="*/ 202 w 203"/>
              <a:gd name="T1" fmla="*/ 102 h 204"/>
              <a:gd name="T2" fmla="*/ 173 w 203"/>
              <a:gd name="T3" fmla="*/ 30 h 204"/>
              <a:gd name="T4" fmla="*/ 102 w 203"/>
              <a:gd name="T5" fmla="*/ 0 h 204"/>
              <a:gd name="T6" fmla="*/ 29 w 203"/>
              <a:gd name="T7" fmla="*/ 30 h 204"/>
              <a:gd name="T8" fmla="*/ 0 w 203"/>
              <a:gd name="T9" fmla="*/ 102 h 204"/>
              <a:gd name="T10" fmla="*/ 29 w 203"/>
              <a:gd name="T11" fmla="*/ 173 h 204"/>
              <a:gd name="T12" fmla="*/ 102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2" y="0"/>
                </a:lnTo>
                <a:lnTo>
                  <a:pt x="29" y="30"/>
                </a:lnTo>
                <a:lnTo>
                  <a:pt x="0" y="102"/>
                </a:lnTo>
                <a:lnTo>
                  <a:pt x="29" y="173"/>
                </a:lnTo>
                <a:lnTo>
                  <a:pt x="102" y="204"/>
                </a:lnTo>
                <a:lnTo>
                  <a:pt x="173" y="173"/>
                </a:lnTo>
                <a:lnTo>
                  <a:pt x="202" y="102"/>
                </a:lnTo>
                <a:lnTo>
                  <a:pt x="203"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7" name="Freeform 23"/>
          <p:cNvSpPr>
            <a:spLocks/>
          </p:cNvSpPr>
          <p:nvPr/>
        </p:nvSpPr>
        <p:spPr bwMode="auto">
          <a:xfrm>
            <a:off x="4621213" y="3725863"/>
            <a:ext cx="53975" cy="53975"/>
          </a:xfrm>
          <a:custGeom>
            <a:avLst/>
            <a:gdLst>
              <a:gd name="T0" fmla="*/ 203 w 204"/>
              <a:gd name="T1" fmla="*/ 102 h 204"/>
              <a:gd name="T2" fmla="*/ 173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1" y="0"/>
                </a:lnTo>
                <a:lnTo>
                  <a:pt x="30" y="30"/>
                </a:lnTo>
                <a:lnTo>
                  <a:pt x="0" y="102"/>
                </a:lnTo>
                <a:lnTo>
                  <a:pt x="30" y="173"/>
                </a:lnTo>
                <a:lnTo>
                  <a:pt x="101"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8" name="Freeform 24"/>
          <p:cNvSpPr>
            <a:spLocks/>
          </p:cNvSpPr>
          <p:nvPr/>
        </p:nvSpPr>
        <p:spPr bwMode="auto">
          <a:xfrm>
            <a:off x="5149850" y="3725863"/>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49" name="Freeform 25"/>
          <p:cNvSpPr>
            <a:spLocks/>
          </p:cNvSpPr>
          <p:nvPr/>
        </p:nvSpPr>
        <p:spPr bwMode="auto">
          <a:xfrm>
            <a:off x="5678488"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0" name="Freeform 26"/>
          <p:cNvSpPr>
            <a:spLocks/>
          </p:cNvSpPr>
          <p:nvPr/>
        </p:nvSpPr>
        <p:spPr bwMode="auto">
          <a:xfrm>
            <a:off x="6207125"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1" name="Freeform 27"/>
          <p:cNvSpPr>
            <a:spLocks/>
          </p:cNvSpPr>
          <p:nvPr/>
        </p:nvSpPr>
        <p:spPr bwMode="auto">
          <a:xfrm>
            <a:off x="6734175" y="3725863"/>
            <a:ext cx="53975" cy="53975"/>
          </a:xfrm>
          <a:custGeom>
            <a:avLst/>
            <a:gdLst>
              <a:gd name="T0" fmla="*/ 202 w 203"/>
              <a:gd name="T1" fmla="*/ 102 h 204"/>
              <a:gd name="T2" fmla="*/ 173 w 203"/>
              <a:gd name="T3" fmla="*/ 30 h 204"/>
              <a:gd name="T4" fmla="*/ 101 w 203"/>
              <a:gd name="T5" fmla="*/ 0 h 204"/>
              <a:gd name="T6" fmla="*/ 29 w 203"/>
              <a:gd name="T7" fmla="*/ 30 h 204"/>
              <a:gd name="T8" fmla="*/ 0 w 203"/>
              <a:gd name="T9" fmla="*/ 102 h 204"/>
              <a:gd name="T10" fmla="*/ 29 w 203"/>
              <a:gd name="T11" fmla="*/ 173 h 204"/>
              <a:gd name="T12" fmla="*/ 101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1" y="0"/>
                </a:lnTo>
                <a:lnTo>
                  <a:pt x="29" y="30"/>
                </a:lnTo>
                <a:lnTo>
                  <a:pt x="0" y="102"/>
                </a:lnTo>
                <a:lnTo>
                  <a:pt x="29" y="173"/>
                </a:lnTo>
                <a:lnTo>
                  <a:pt x="101" y="204"/>
                </a:lnTo>
                <a:lnTo>
                  <a:pt x="173" y="173"/>
                </a:lnTo>
                <a:lnTo>
                  <a:pt x="202" y="102"/>
                </a:lnTo>
                <a:lnTo>
                  <a:pt x="203"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2" name="Freeform 28"/>
          <p:cNvSpPr>
            <a:spLocks/>
          </p:cNvSpPr>
          <p:nvPr/>
        </p:nvSpPr>
        <p:spPr bwMode="auto">
          <a:xfrm>
            <a:off x="7262813" y="3725863"/>
            <a:ext cx="53975" cy="53975"/>
          </a:xfrm>
          <a:custGeom>
            <a:avLst/>
            <a:gdLst>
              <a:gd name="T0" fmla="*/ 204 w 205"/>
              <a:gd name="T1" fmla="*/ 102 h 204"/>
              <a:gd name="T2" fmla="*/ 174 w 205"/>
              <a:gd name="T3" fmla="*/ 30 h 204"/>
              <a:gd name="T4" fmla="*/ 102 w 205"/>
              <a:gd name="T5" fmla="*/ 0 h 204"/>
              <a:gd name="T6" fmla="*/ 31 w 205"/>
              <a:gd name="T7" fmla="*/ 30 h 204"/>
              <a:gd name="T8" fmla="*/ 0 w 205"/>
              <a:gd name="T9" fmla="*/ 102 h 204"/>
              <a:gd name="T10" fmla="*/ 31 w 205"/>
              <a:gd name="T11" fmla="*/ 173 h 204"/>
              <a:gd name="T12" fmla="*/ 102 w 205"/>
              <a:gd name="T13" fmla="*/ 204 h 204"/>
              <a:gd name="T14" fmla="*/ 174 w 205"/>
              <a:gd name="T15" fmla="*/ 173 h 204"/>
              <a:gd name="T16" fmla="*/ 204 w 205"/>
              <a:gd name="T17" fmla="*/ 102 h 204"/>
              <a:gd name="T18" fmla="*/ 205 w 205"/>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4">
                <a:moveTo>
                  <a:pt x="204" y="102"/>
                </a:moveTo>
                <a:lnTo>
                  <a:pt x="174" y="30"/>
                </a:lnTo>
                <a:lnTo>
                  <a:pt x="102" y="0"/>
                </a:lnTo>
                <a:lnTo>
                  <a:pt x="31" y="30"/>
                </a:lnTo>
                <a:lnTo>
                  <a:pt x="0" y="102"/>
                </a:lnTo>
                <a:lnTo>
                  <a:pt x="31" y="173"/>
                </a:lnTo>
                <a:lnTo>
                  <a:pt x="102" y="204"/>
                </a:lnTo>
                <a:lnTo>
                  <a:pt x="174" y="173"/>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3" name="Freeform 29"/>
          <p:cNvSpPr>
            <a:spLocks/>
          </p:cNvSpPr>
          <p:nvPr/>
        </p:nvSpPr>
        <p:spPr bwMode="auto">
          <a:xfrm>
            <a:off x="2393950" y="2090738"/>
            <a:ext cx="53975" cy="52387"/>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3 h 203"/>
              <a:gd name="T12" fmla="*/ 102 w 205"/>
              <a:gd name="T13" fmla="*/ 203 h 203"/>
              <a:gd name="T14" fmla="*/ 174 w 205"/>
              <a:gd name="T15" fmla="*/ 173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3"/>
                </a:lnTo>
                <a:lnTo>
                  <a:pt x="102" y="203"/>
                </a:lnTo>
                <a:lnTo>
                  <a:pt x="174" y="173"/>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4" name="Freeform 30"/>
          <p:cNvSpPr>
            <a:spLocks/>
          </p:cNvSpPr>
          <p:nvPr/>
        </p:nvSpPr>
        <p:spPr bwMode="auto">
          <a:xfrm>
            <a:off x="2205038" y="2417763"/>
            <a:ext cx="53975" cy="53975"/>
          </a:xfrm>
          <a:custGeom>
            <a:avLst/>
            <a:gdLst>
              <a:gd name="T0" fmla="*/ 203 w 204"/>
              <a:gd name="T1" fmla="*/ 101 h 203"/>
              <a:gd name="T2" fmla="*/ 173 w 204"/>
              <a:gd name="T3" fmla="*/ 30 h 203"/>
              <a:gd name="T4" fmla="*/ 101 w 204"/>
              <a:gd name="T5" fmla="*/ 0 h 203"/>
              <a:gd name="T6" fmla="*/ 30 w 204"/>
              <a:gd name="T7" fmla="*/ 30 h 203"/>
              <a:gd name="T8" fmla="*/ 0 w 204"/>
              <a:gd name="T9" fmla="*/ 101 h 203"/>
              <a:gd name="T10" fmla="*/ 30 w 204"/>
              <a:gd name="T11" fmla="*/ 173 h 203"/>
              <a:gd name="T12" fmla="*/ 101 w 204"/>
              <a:gd name="T13" fmla="*/ 203 h 203"/>
              <a:gd name="T14" fmla="*/ 173 w 204"/>
              <a:gd name="T15" fmla="*/ 173 h 203"/>
              <a:gd name="T16" fmla="*/ 203 w 204"/>
              <a:gd name="T17" fmla="*/ 101 h 203"/>
              <a:gd name="T18" fmla="*/ 204 w 204"/>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1"/>
                </a:moveTo>
                <a:lnTo>
                  <a:pt x="173" y="30"/>
                </a:lnTo>
                <a:lnTo>
                  <a:pt x="101" y="0"/>
                </a:lnTo>
                <a:lnTo>
                  <a:pt x="30" y="30"/>
                </a:lnTo>
                <a:lnTo>
                  <a:pt x="0" y="101"/>
                </a:lnTo>
                <a:lnTo>
                  <a:pt x="30" y="173"/>
                </a:lnTo>
                <a:lnTo>
                  <a:pt x="101" y="203"/>
                </a:lnTo>
                <a:lnTo>
                  <a:pt x="173" y="173"/>
                </a:lnTo>
                <a:lnTo>
                  <a:pt x="203" y="101"/>
                </a:lnTo>
                <a:lnTo>
                  <a:pt x="204" y="10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5" name="Freeform 31"/>
          <p:cNvSpPr>
            <a:spLocks/>
          </p:cNvSpPr>
          <p:nvPr/>
        </p:nvSpPr>
        <p:spPr bwMode="auto">
          <a:xfrm>
            <a:off x="2016125" y="2744788"/>
            <a:ext cx="53975" cy="53975"/>
          </a:xfrm>
          <a:custGeom>
            <a:avLst/>
            <a:gdLst>
              <a:gd name="T0" fmla="*/ 202 w 203"/>
              <a:gd name="T1" fmla="*/ 101 h 203"/>
              <a:gd name="T2" fmla="*/ 173 w 203"/>
              <a:gd name="T3" fmla="*/ 29 h 203"/>
              <a:gd name="T4" fmla="*/ 102 w 203"/>
              <a:gd name="T5" fmla="*/ 0 h 203"/>
              <a:gd name="T6" fmla="*/ 29 w 203"/>
              <a:gd name="T7" fmla="*/ 29 h 203"/>
              <a:gd name="T8" fmla="*/ 0 w 203"/>
              <a:gd name="T9" fmla="*/ 101 h 203"/>
              <a:gd name="T10" fmla="*/ 29 w 203"/>
              <a:gd name="T11" fmla="*/ 174 h 203"/>
              <a:gd name="T12" fmla="*/ 102 w 203"/>
              <a:gd name="T13" fmla="*/ 203 h 203"/>
              <a:gd name="T14" fmla="*/ 173 w 203"/>
              <a:gd name="T15" fmla="*/ 174 h 203"/>
              <a:gd name="T16" fmla="*/ 202 w 203"/>
              <a:gd name="T17" fmla="*/ 101 h 203"/>
              <a:gd name="T18" fmla="*/ 203 w 203"/>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3">
                <a:moveTo>
                  <a:pt x="202" y="101"/>
                </a:moveTo>
                <a:lnTo>
                  <a:pt x="173" y="29"/>
                </a:lnTo>
                <a:lnTo>
                  <a:pt x="102" y="0"/>
                </a:lnTo>
                <a:lnTo>
                  <a:pt x="29" y="29"/>
                </a:lnTo>
                <a:lnTo>
                  <a:pt x="0" y="101"/>
                </a:lnTo>
                <a:lnTo>
                  <a:pt x="29" y="174"/>
                </a:lnTo>
                <a:lnTo>
                  <a:pt x="102" y="203"/>
                </a:lnTo>
                <a:lnTo>
                  <a:pt x="173" y="174"/>
                </a:lnTo>
                <a:lnTo>
                  <a:pt x="202" y="101"/>
                </a:lnTo>
                <a:lnTo>
                  <a:pt x="203" y="10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6" name="Freeform 32"/>
          <p:cNvSpPr>
            <a:spLocks/>
          </p:cNvSpPr>
          <p:nvPr/>
        </p:nvSpPr>
        <p:spPr bwMode="auto">
          <a:xfrm>
            <a:off x="1828800" y="3071813"/>
            <a:ext cx="53975" cy="53975"/>
          </a:xfrm>
          <a:custGeom>
            <a:avLst/>
            <a:gdLst>
              <a:gd name="T0" fmla="*/ 203 w 204"/>
              <a:gd name="T1" fmla="*/ 102 h 203"/>
              <a:gd name="T2" fmla="*/ 173 w 204"/>
              <a:gd name="T3" fmla="*/ 30 h 203"/>
              <a:gd name="T4" fmla="*/ 101 w 204"/>
              <a:gd name="T5" fmla="*/ 0 h 203"/>
              <a:gd name="T6" fmla="*/ 30 w 204"/>
              <a:gd name="T7" fmla="*/ 30 h 203"/>
              <a:gd name="T8" fmla="*/ 0 w 204"/>
              <a:gd name="T9" fmla="*/ 102 h 203"/>
              <a:gd name="T10" fmla="*/ 30 w 204"/>
              <a:gd name="T11" fmla="*/ 173 h 203"/>
              <a:gd name="T12" fmla="*/ 101 w 204"/>
              <a:gd name="T13" fmla="*/ 203 h 203"/>
              <a:gd name="T14" fmla="*/ 173 w 204"/>
              <a:gd name="T15" fmla="*/ 173 h 203"/>
              <a:gd name="T16" fmla="*/ 203 w 204"/>
              <a:gd name="T17" fmla="*/ 102 h 203"/>
              <a:gd name="T18" fmla="*/ 204 w 204"/>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2"/>
                </a:moveTo>
                <a:lnTo>
                  <a:pt x="173" y="30"/>
                </a:lnTo>
                <a:lnTo>
                  <a:pt x="101" y="0"/>
                </a:lnTo>
                <a:lnTo>
                  <a:pt x="30" y="30"/>
                </a:lnTo>
                <a:lnTo>
                  <a:pt x="0" y="102"/>
                </a:lnTo>
                <a:lnTo>
                  <a:pt x="30" y="173"/>
                </a:lnTo>
                <a:lnTo>
                  <a:pt x="101" y="203"/>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7" name="Freeform 33"/>
          <p:cNvSpPr>
            <a:spLocks/>
          </p:cNvSpPr>
          <p:nvPr/>
        </p:nvSpPr>
        <p:spPr bwMode="auto">
          <a:xfrm>
            <a:off x="1470025" y="3698875"/>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8" name="Freeform 34"/>
          <p:cNvSpPr>
            <a:spLocks/>
          </p:cNvSpPr>
          <p:nvPr/>
        </p:nvSpPr>
        <p:spPr bwMode="auto">
          <a:xfrm>
            <a:off x="7791450" y="3725863"/>
            <a:ext cx="53975" cy="53975"/>
          </a:xfrm>
          <a:custGeom>
            <a:avLst/>
            <a:gdLst>
              <a:gd name="T0" fmla="*/ 202 w 203"/>
              <a:gd name="T1" fmla="*/ 102 h 204"/>
              <a:gd name="T2" fmla="*/ 173 w 203"/>
              <a:gd name="T3" fmla="*/ 30 h 204"/>
              <a:gd name="T4" fmla="*/ 101 w 203"/>
              <a:gd name="T5" fmla="*/ 0 h 204"/>
              <a:gd name="T6" fmla="*/ 29 w 203"/>
              <a:gd name="T7" fmla="*/ 30 h 204"/>
              <a:gd name="T8" fmla="*/ 0 w 203"/>
              <a:gd name="T9" fmla="*/ 102 h 204"/>
              <a:gd name="T10" fmla="*/ 29 w 203"/>
              <a:gd name="T11" fmla="*/ 173 h 204"/>
              <a:gd name="T12" fmla="*/ 101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1" y="0"/>
                </a:lnTo>
                <a:lnTo>
                  <a:pt x="29" y="30"/>
                </a:lnTo>
                <a:lnTo>
                  <a:pt x="0" y="102"/>
                </a:lnTo>
                <a:lnTo>
                  <a:pt x="29" y="173"/>
                </a:lnTo>
                <a:lnTo>
                  <a:pt x="101" y="204"/>
                </a:lnTo>
                <a:lnTo>
                  <a:pt x="173" y="173"/>
                </a:lnTo>
                <a:lnTo>
                  <a:pt x="202" y="102"/>
                </a:lnTo>
                <a:lnTo>
                  <a:pt x="203"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59" name="Freeform 35"/>
          <p:cNvSpPr>
            <a:spLocks/>
          </p:cNvSpPr>
          <p:nvPr/>
        </p:nvSpPr>
        <p:spPr bwMode="auto">
          <a:xfrm>
            <a:off x="7980363" y="3398838"/>
            <a:ext cx="53975" cy="53975"/>
          </a:xfrm>
          <a:custGeom>
            <a:avLst/>
            <a:gdLst>
              <a:gd name="T0" fmla="*/ 203 w 204"/>
              <a:gd name="T1" fmla="*/ 100 h 202"/>
              <a:gd name="T2" fmla="*/ 173 w 204"/>
              <a:gd name="T3" fmla="*/ 29 h 202"/>
              <a:gd name="T4" fmla="*/ 101 w 204"/>
              <a:gd name="T5" fmla="*/ 0 h 202"/>
              <a:gd name="T6" fmla="*/ 30 w 204"/>
              <a:gd name="T7" fmla="*/ 29 h 202"/>
              <a:gd name="T8" fmla="*/ 0 w 204"/>
              <a:gd name="T9" fmla="*/ 100 h 202"/>
              <a:gd name="T10" fmla="*/ 30 w 204"/>
              <a:gd name="T11" fmla="*/ 173 h 202"/>
              <a:gd name="T12" fmla="*/ 101 w 204"/>
              <a:gd name="T13" fmla="*/ 202 h 202"/>
              <a:gd name="T14" fmla="*/ 173 w 204"/>
              <a:gd name="T15" fmla="*/ 173 h 202"/>
              <a:gd name="T16" fmla="*/ 203 w 204"/>
              <a:gd name="T17" fmla="*/ 100 h 202"/>
              <a:gd name="T18" fmla="*/ 204 w 204"/>
              <a:gd name="T19" fmla="*/ 1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2">
                <a:moveTo>
                  <a:pt x="203" y="100"/>
                </a:moveTo>
                <a:lnTo>
                  <a:pt x="173" y="29"/>
                </a:lnTo>
                <a:lnTo>
                  <a:pt x="101" y="0"/>
                </a:lnTo>
                <a:lnTo>
                  <a:pt x="30" y="29"/>
                </a:lnTo>
                <a:lnTo>
                  <a:pt x="0" y="100"/>
                </a:lnTo>
                <a:lnTo>
                  <a:pt x="30" y="173"/>
                </a:lnTo>
                <a:lnTo>
                  <a:pt x="101" y="202"/>
                </a:lnTo>
                <a:lnTo>
                  <a:pt x="173" y="173"/>
                </a:lnTo>
                <a:lnTo>
                  <a:pt x="203" y="100"/>
                </a:lnTo>
                <a:lnTo>
                  <a:pt x="204" y="10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0" name="Freeform 36"/>
          <p:cNvSpPr>
            <a:spLocks/>
          </p:cNvSpPr>
          <p:nvPr/>
        </p:nvSpPr>
        <p:spPr bwMode="auto">
          <a:xfrm>
            <a:off x="8169275" y="3071813"/>
            <a:ext cx="53975" cy="53975"/>
          </a:xfrm>
          <a:custGeom>
            <a:avLst/>
            <a:gdLst>
              <a:gd name="T0" fmla="*/ 203 w 205"/>
              <a:gd name="T1" fmla="*/ 102 h 203"/>
              <a:gd name="T2" fmla="*/ 173 w 205"/>
              <a:gd name="T3" fmla="*/ 30 h 203"/>
              <a:gd name="T4" fmla="*/ 102 w 205"/>
              <a:gd name="T5" fmla="*/ 0 h 203"/>
              <a:gd name="T6" fmla="*/ 30 w 205"/>
              <a:gd name="T7" fmla="*/ 30 h 203"/>
              <a:gd name="T8" fmla="*/ 0 w 205"/>
              <a:gd name="T9" fmla="*/ 102 h 203"/>
              <a:gd name="T10" fmla="*/ 30 w 205"/>
              <a:gd name="T11" fmla="*/ 173 h 203"/>
              <a:gd name="T12" fmla="*/ 102 w 205"/>
              <a:gd name="T13" fmla="*/ 203 h 203"/>
              <a:gd name="T14" fmla="*/ 173 w 205"/>
              <a:gd name="T15" fmla="*/ 173 h 203"/>
              <a:gd name="T16" fmla="*/ 203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3" y="102"/>
                </a:moveTo>
                <a:lnTo>
                  <a:pt x="173" y="30"/>
                </a:lnTo>
                <a:lnTo>
                  <a:pt x="102" y="0"/>
                </a:lnTo>
                <a:lnTo>
                  <a:pt x="30" y="30"/>
                </a:lnTo>
                <a:lnTo>
                  <a:pt x="0" y="102"/>
                </a:lnTo>
                <a:lnTo>
                  <a:pt x="30" y="173"/>
                </a:lnTo>
                <a:lnTo>
                  <a:pt x="102" y="203"/>
                </a:lnTo>
                <a:lnTo>
                  <a:pt x="173" y="173"/>
                </a:lnTo>
                <a:lnTo>
                  <a:pt x="203"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1" name="Freeform 37"/>
          <p:cNvSpPr>
            <a:spLocks/>
          </p:cNvSpPr>
          <p:nvPr/>
        </p:nvSpPr>
        <p:spPr bwMode="auto">
          <a:xfrm>
            <a:off x="8358188" y="2744788"/>
            <a:ext cx="53975" cy="53975"/>
          </a:xfrm>
          <a:custGeom>
            <a:avLst/>
            <a:gdLst>
              <a:gd name="T0" fmla="*/ 202 w 203"/>
              <a:gd name="T1" fmla="*/ 101 h 203"/>
              <a:gd name="T2" fmla="*/ 173 w 203"/>
              <a:gd name="T3" fmla="*/ 29 h 203"/>
              <a:gd name="T4" fmla="*/ 101 w 203"/>
              <a:gd name="T5" fmla="*/ 0 h 203"/>
              <a:gd name="T6" fmla="*/ 29 w 203"/>
              <a:gd name="T7" fmla="*/ 29 h 203"/>
              <a:gd name="T8" fmla="*/ 0 w 203"/>
              <a:gd name="T9" fmla="*/ 101 h 203"/>
              <a:gd name="T10" fmla="*/ 29 w 203"/>
              <a:gd name="T11" fmla="*/ 174 h 203"/>
              <a:gd name="T12" fmla="*/ 101 w 203"/>
              <a:gd name="T13" fmla="*/ 203 h 203"/>
              <a:gd name="T14" fmla="*/ 173 w 203"/>
              <a:gd name="T15" fmla="*/ 174 h 203"/>
              <a:gd name="T16" fmla="*/ 202 w 203"/>
              <a:gd name="T17" fmla="*/ 101 h 203"/>
              <a:gd name="T18" fmla="*/ 203 w 203"/>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3">
                <a:moveTo>
                  <a:pt x="202" y="101"/>
                </a:moveTo>
                <a:lnTo>
                  <a:pt x="173" y="29"/>
                </a:lnTo>
                <a:lnTo>
                  <a:pt x="101" y="0"/>
                </a:lnTo>
                <a:lnTo>
                  <a:pt x="29" y="29"/>
                </a:lnTo>
                <a:lnTo>
                  <a:pt x="0" y="101"/>
                </a:lnTo>
                <a:lnTo>
                  <a:pt x="29" y="174"/>
                </a:lnTo>
                <a:lnTo>
                  <a:pt x="101" y="203"/>
                </a:lnTo>
                <a:lnTo>
                  <a:pt x="173" y="174"/>
                </a:lnTo>
                <a:lnTo>
                  <a:pt x="202" y="101"/>
                </a:lnTo>
                <a:lnTo>
                  <a:pt x="203" y="10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2" name="Freeform 38"/>
          <p:cNvSpPr>
            <a:spLocks/>
          </p:cNvSpPr>
          <p:nvPr/>
        </p:nvSpPr>
        <p:spPr bwMode="auto">
          <a:xfrm>
            <a:off x="8547100" y="2417763"/>
            <a:ext cx="53975" cy="53975"/>
          </a:xfrm>
          <a:custGeom>
            <a:avLst/>
            <a:gdLst>
              <a:gd name="T0" fmla="*/ 203 w 204"/>
              <a:gd name="T1" fmla="*/ 101 h 203"/>
              <a:gd name="T2" fmla="*/ 173 w 204"/>
              <a:gd name="T3" fmla="*/ 30 h 203"/>
              <a:gd name="T4" fmla="*/ 101 w 204"/>
              <a:gd name="T5" fmla="*/ 0 h 203"/>
              <a:gd name="T6" fmla="*/ 30 w 204"/>
              <a:gd name="T7" fmla="*/ 30 h 203"/>
              <a:gd name="T8" fmla="*/ 0 w 204"/>
              <a:gd name="T9" fmla="*/ 101 h 203"/>
              <a:gd name="T10" fmla="*/ 30 w 204"/>
              <a:gd name="T11" fmla="*/ 173 h 203"/>
              <a:gd name="T12" fmla="*/ 101 w 204"/>
              <a:gd name="T13" fmla="*/ 203 h 203"/>
              <a:gd name="T14" fmla="*/ 173 w 204"/>
              <a:gd name="T15" fmla="*/ 173 h 203"/>
              <a:gd name="T16" fmla="*/ 203 w 204"/>
              <a:gd name="T17" fmla="*/ 101 h 203"/>
              <a:gd name="T18" fmla="*/ 204 w 204"/>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1"/>
                </a:moveTo>
                <a:lnTo>
                  <a:pt x="173" y="30"/>
                </a:lnTo>
                <a:lnTo>
                  <a:pt x="101" y="0"/>
                </a:lnTo>
                <a:lnTo>
                  <a:pt x="30" y="30"/>
                </a:lnTo>
                <a:lnTo>
                  <a:pt x="0" y="101"/>
                </a:lnTo>
                <a:lnTo>
                  <a:pt x="30" y="173"/>
                </a:lnTo>
                <a:lnTo>
                  <a:pt x="101" y="203"/>
                </a:lnTo>
                <a:lnTo>
                  <a:pt x="173" y="173"/>
                </a:lnTo>
                <a:lnTo>
                  <a:pt x="203" y="101"/>
                </a:lnTo>
                <a:lnTo>
                  <a:pt x="204" y="10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3" name="Freeform 39"/>
          <p:cNvSpPr>
            <a:spLocks/>
          </p:cNvSpPr>
          <p:nvPr/>
        </p:nvSpPr>
        <p:spPr bwMode="auto">
          <a:xfrm>
            <a:off x="5753100" y="17526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4" name="Freeform 40"/>
          <p:cNvSpPr>
            <a:spLocks/>
          </p:cNvSpPr>
          <p:nvPr/>
        </p:nvSpPr>
        <p:spPr bwMode="auto">
          <a:xfrm>
            <a:off x="8734425" y="2090738"/>
            <a:ext cx="55563" cy="52387"/>
          </a:xfrm>
          <a:custGeom>
            <a:avLst/>
            <a:gdLst>
              <a:gd name="T0" fmla="*/ 203 w 204"/>
              <a:gd name="T1" fmla="*/ 102 h 203"/>
              <a:gd name="T2" fmla="*/ 173 w 204"/>
              <a:gd name="T3" fmla="*/ 30 h 203"/>
              <a:gd name="T4" fmla="*/ 102 w 204"/>
              <a:gd name="T5" fmla="*/ 0 h 203"/>
              <a:gd name="T6" fmla="*/ 29 w 204"/>
              <a:gd name="T7" fmla="*/ 30 h 203"/>
              <a:gd name="T8" fmla="*/ 0 w 204"/>
              <a:gd name="T9" fmla="*/ 102 h 203"/>
              <a:gd name="T10" fmla="*/ 29 w 204"/>
              <a:gd name="T11" fmla="*/ 173 h 203"/>
              <a:gd name="T12" fmla="*/ 102 w 204"/>
              <a:gd name="T13" fmla="*/ 203 h 203"/>
              <a:gd name="T14" fmla="*/ 173 w 204"/>
              <a:gd name="T15" fmla="*/ 173 h 203"/>
              <a:gd name="T16" fmla="*/ 203 w 204"/>
              <a:gd name="T17" fmla="*/ 102 h 203"/>
              <a:gd name="T18" fmla="*/ 204 w 204"/>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2"/>
                </a:moveTo>
                <a:lnTo>
                  <a:pt x="173" y="30"/>
                </a:lnTo>
                <a:lnTo>
                  <a:pt x="102" y="0"/>
                </a:lnTo>
                <a:lnTo>
                  <a:pt x="29" y="30"/>
                </a:lnTo>
                <a:lnTo>
                  <a:pt x="0" y="102"/>
                </a:lnTo>
                <a:lnTo>
                  <a:pt x="29" y="173"/>
                </a:lnTo>
                <a:lnTo>
                  <a:pt x="102" y="203"/>
                </a:lnTo>
                <a:lnTo>
                  <a:pt x="173"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5" name="Freeform 41"/>
          <p:cNvSpPr>
            <a:spLocks/>
          </p:cNvSpPr>
          <p:nvPr/>
        </p:nvSpPr>
        <p:spPr bwMode="auto">
          <a:xfrm>
            <a:off x="2420938" y="1790700"/>
            <a:ext cx="3359150" cy="327025"/>
          </a:xfrm>
          <a:custGeom>
            <a:avLst/>
            <a:gdLst>
              <a:gd name="T0" fmla="*/ 12696 w 12696"/>
              <a:gd name="T1" fmla="*/ 0 h 1236"/>
              <a:gd name="T2" fmla="*/ 0 w 12696"/>
              <a:gd name="T3" fmla="*/ 1236 h 1236"/>
              <a:gd name="T4" fmla="*/ 1 w 12696"/>
              <a:gd name="T5" fmla="*/ 1236 h 1236"/>
            </a:gdLst>
            <a:ahLst/>
            <a:cxnLst>
              <a:cxn ang="0">
                <a:pos x="T0" y="T1"/>
              </a:cxn>
              <a:cxn ang="0">
                <a:pos x="T2" y="T3"/>
              </a:cxn>
              <a:cxn ang="0">
                <a:pos x="T4" y="T5"/>
              </a:cxn>
            </a:cxnLst>
            <a:rect l="0" t="0" r="r" b="b"/>
            <a:pathLst>
              <a:path w="12696" h="1236">
                <a:moveTo>
                  <a:pt x="12696" y="0"/>
                </a:moveTo>
                <a:lnTo>
                  <a:pt x="0" y="1236"/>
                </a:lnTo>
                <a:lnTo>
                  <a:pt x="1" y="123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6" name="Freeform 42"/>
          <p:cNvSpPr>
            <a:spLocks/>
          </p:cNvSpPr>
          <p:nvPr/>
        </p:nvSpPr>
        <p:spPr bwMode="auto">
          <a:xfrm>
            <a:off x="2232025" y="1790700"/>
            <a:ext cx="3548063" cy="654050"/>
          </a:xfrm>
          <a:custGeom>
            <a:avLst/>
            <a:gdLst>
              <a:gd name="T0" fmla="*/ 13410 w 13410"/>
              <a:gd name="T1" fmla="*/ 0 h 2472"/>
              <a:gd name="T2" fmla="*/ 0 w 13410"/>
              <a:gd name="T3" fmla="*/ 2472 h 2472"/>
              <a:gd name="T4" fmla="*/ 1 w 13410"/>
              <a:gd name="T5" fmla="*/ 2472 h 2472"/>
            </a:gdLst>
            <a:ahLst/>
            <a:cxnLst>
              <a:cxn ang="0">
                <a:pos x="T0" y="T1"/>
              </a:cxn>
              <a:cxn ang="0">
                <a:pos x="T2" y="T3"/>
              </a:cxn>
              <a:cxn ang="0">
                <a:pos x="T4" y="T5"/>
              </a:cxn>
            </a:cxnLst>
            <a:rect l="0" t="0" r="r" b="b"/>
            <a:pathLst>
              <a:path w="13410" h="2472">
                <a:moveTo>
                  <a:pt x="13410" y="0"/>
                </a:moveTo>
                <a:lnTo>
                  <a:pt x="0" y="2472"/>
                </a:lnTo>
                <a:lnTo>
                  <a:pt x="1" y="2472"/>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7" name="Freeform 43"/>
          <p:cNvSpPr>
            <a:spLocks/>
          </p:cNvSpPr>
          <p:nvPr/>
        </p:nvSpPr>
        <p:spPr bwMode="auto">
          <a:xfrm>
            <a:off x="2043113" y="1790700"/>
            <a:ext cx="3736975" cy="981075"/>
          </a:xfrm>
          <a:custGeom>
            <a:avLst/>
            <a:gdLst>
              <a:gd name="T0" fmla="*/ 14122 w 14122"/>
              <a:gd name="T1" fmla="*/ 0 h 3708"/>
              <a:gd name="T2" fmla="*/ 0 w 14122"/>
              <a:gd name="T3" fmla="*/ 3708 h 3708"/>
              <a:gd name="T4" fmla="*/ 1 w 14122"/>
              <a:gd name="T5" fmla="*/ 3708 h 3708"/>
            </a:gdLst>
            <a:ahLst/>
            <a:cxnLst>
              <a:cxn ang="0">
                <a:pos x="T0" y="T1"/>
              </a:cxn>
              <a:cxn ang="0">
                <a:pos x="T2" y="T3"/>
              </a:cxn>
              <a:cxn ang="0">
                <a:pos x="T4" y="T5"/>
              </a:cxn>
            </a:cxnLst>
            <a:rect l="0" t="0" r="r" b="b"/>
            <a:pathLst>
              <a:path w="14122" h="3708">
                <a:moveTo>
                  <a:pt x="14122" y="0"/>
                </a:moveTo>
                <a:lnTo>
                  <a:pt x="0" y="3708"/>
                </a:lnTo>
                <a:lnTo>
                  <a:pt x="1" y="370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8" name="Freeform 44"/>
          <p:cNvSpPr>
            <a:spLocks/>
          </p:cNvSpPr>
          <p:nvPr/>
        </p:nvSpPr>
        <p:spPr bwMode="auto">
          <a:xfrm>
            <a:off x="1854200" y="1790700"/>
            <a:ext cx="3925888" cy="1308100"/>
          </a:xfrm>
          <a:custGeom>
            <a:avLst/>
            <a:gdLst>
              <a:gd name="T0" fmla="*/ 14836 w 14836"/>
              <a:gd name="T1" fmla="*/ 0 h 4945"/>
              <a:gd name="T2" fmla="*/ 0 w 14836"/>
              <a:gd name="T3" fmla="*/ 4945 h 4945"/>
              <a:gd name="T4" fmla="*/ 1 w 14836"/>
              <a:gd name="T5" fmla="*/ 4945 h 4945"/>
            </a:gdLst>
            <a:ahLst/>
            <a:cxnLst>
              <a:cxn ang="0">
                <a:pos x="T0" y="T1"/>
              </a:cxn>
              <a:cxn ang="0">
                <a:pos x="T2" y="T3"/>
              </a:cxn>
              <a:cxn ang="0">
                <a:pos x="T4" y="T5"/>
              </a:cxn>
            </a:cxnLst>
            <a:rect l="0" t="0" r="r" b="b"/>
            <a:pathLst>
              <a:path w="14836" h="4945">
                <a:moveTo>
                  <a:pt x="14836" y="0"/>
                </a:moveTo>
                <a:lnTo>
                  <a:pt x="0" y="4945"/>
                </a:lnTo>
                <a:lnTo>
                  <a:pt x="1" y="49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69" name="Freeform 45"/>
          <p:cNvSpPr>
            <a:spLocks/>
          </p:cNvSpPr>
          <p:nvPr/>
        </p:nvSpPr>
        <p:spPr bwMode="auto">
          <a:xfrm>
            <a:off x="1666875" y="1790700"/>
            <a:ext cx="4113213" cy="1635125"/>
          </a:xfrm>
          <a:custGeom>
            <a:avLst/>
            <a:gdLst>
              <a:gd name="T0" fmla="*/ 15549 w 15549"/>
              <a:gd name="T1" fmla="*/ 0 h 6180"/>
              <a:gd name="T2" fmla="*/ 0 w 15549"/>
              <a:gd name="T3" fmla="*/ 6180 h 6180"/>
              <a:gd name="T4" fmla="*/ 1 w 15549"/>
              <a:gd name="T5" fmla="*/ 6180 h 6180"/>
            </a:gdLst>
            <a:ahLst/>
            <a:cxnLst>
              <a:cxn ang="0">
                <a:pos x="T0" y="T1"/>
              </a:cxn>
              <a:cxn ang="0">
                <a:pos x="T2" y="T3"/>
              </a:cxn>
              <a:cxn ang="0">
                <a:pos x="T4" y="T5"/>
              </a:cxn>
            </a:cxnLst>
            <a:rect l="0" t="0" r="r" b="b"/>
            <a:pathLst>
              <a:path w="15549" h="6180">
                <a:moveTo>
                  <a:pt x="15549" y="0"/>
                </a:moveTo>
                <a:lnTo>
                  <a:pt x="0" y="6180"/>
                </a:lnTo>
                <a:lnTo>
                  <a:pt x="1" y="618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0" name="Freeform 46"/>
          <p:cNvSpPr>
            <a:spLocks/>
          </p:cNvSpPr>
          <p:nvPr/>
        </p:nvSpPr>
        <p:spPr bwMode="auto">
          <a:xfrm>
            <a:off x="5780088" y="1790700"/>
            <a:ext cx="2982912" cy="327025"/>
          </a:xfrm>
          <a:custGeom>
            <a:avLst/>
            <a:gdLst>
              <a:gd name="T0" fmla="*/ 0 w 11271"/>
              <a:gd name="T1" fmla="*/ 0 h 1236"/>
              <a:gd name="T2" fmla="*/ 11270 w 11271"/>
              <a:gd name="T3" fmla="*/ 1236 h 1236"/>
              <a:gd name="T4" fmla="*/ 11271 w 11271"/>
              <a:gd name="T5" fmla="*/ 1236 h 1236"/>
            </a:gdLst>
            <a:ahLst/>
            <a:cxnLst>
              <a:cxn ang="0">
                <a:pos x="T0" y="T1"/>
              </a:cxn>
              <a:cxn ang="0">
                <a:pos x="T2" y="T3"/>
              </a:cxn>
              <a:cxn ang="0">
                <a:pos x="T4" y="T5"/>
              </a:cxn>
            </a:cxnLst>
            <a:rect l="0" t="0" r="r" b="b"/>
            <a:pathLst>
              <a:path w="11271" h="1236">
                <a:moveTo>
                  <a:pt x="0" y="0"/>
                </a:moveTo>
                <a:lnTo>
                  <a:pt x="11270" y="1236"/>
                </a:lnTo>
                <a:lnTo>
                  <a:pt x="11271" y="1236"/>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1" name="Freeform 47"/>
          <p:cNvSpPr>
            <a:spLocks/>
          </p:cNvSpPr>
          <p:nvPr/>
        </p:nvSpPr>
        <p:spPr bwMode="auto">
          <a:xfrm>
            <a:off x="5780088" y="1790700"/>
            <a:ext cx="2605087" cy="981075"/>
          </a:xfrm>
          <a:custGeom>
            <a:avLst/>
            <a:gdLst>
              <a:gd name="T0" fmla="*/ 0 w 9844"/>
              <a:gd name="T1" fmla="*/ 0 h 3708"/>
              <a:gd name="T2" fmla="*/ 9843 w 9844"/>
              <a:gd name="T3" fmla="*/ 3708 h 3708"/>
              <a:gd name="T4" fmla="*/ 9844 w 9844"/>
              <a:gd name="T5" fmla="*/ 3708 h 3708"/>
            </a:gdLst>
            <a:ahLst/>
            <a:cxnLst>
              <a:cxn ang="0">
                <a:pos x="T0" y="T1"/>
              </a:cxn>
              <a:cxn ang="0">
                <a:pos x="T2" y="T3"/>
              </a:cxn>
              <a:cxn ang="0">
                <a:pos x="T4" y="T5"/>
              </a:cxn>
            </a:cxnLst>
            <a:rect l="0" t="0" r="r" b="b"/>
            <a:pathLst>
              <a:path w="9844" h="3708">
                <a:moveTo>
                  <a:pt x="0" y="0"/>
                </a:moveTo>
                <a:lnTo>
                  <a:pt x="9843" y="3708"/>
                </a:lnTo>
                <a:lnTo>
                  <a:pt x="9844" y="370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2" name="Freeform 48"/>
          <p:cNvSpPr>
            <a:spLocks/>
          </p:cNvSpPr>
          <p:nvPr/>
        </p:nvSpPr>
        <p:spPr bwMode="auto">
          <a:xfrm>
            <a:off x="5780088" y="1790700"/>
            <a:ext cx="2416175" cy="1308100"/>
          </a:xfrm>
          <a:custGeom>
            <a:avLst/>
            <a:gdLst>
              <a:gd name="T0" fmla="*/ 0 w 9131"/>
              <a:gd name="T1" fmla="*/ 0 h 4945"/>
              <a:gd name="T2" fmla="*/ 9130 w 9131"/>
              <a:gd name="T3" fmla="*/ 4945 h 4945"/>
              <a:gd name="T4" fmla="*/ 9131 w 9131"/>
              <a:gd name="T5" fmla="*/ 4945 h 4945"/>
            </a:gdLst>
            <a:ahLst/>
            <a:cxnLst>
              <a:cxn ang="0">
                <a:pos x="T0" y="T1"/>
              </a:cxn>
              <a:cxn ang="0">
                <a:pos x="T2" y="T3"/>
              </a:cxn>
              <a:cxn ang="0">
                <a:pos x="T4" y="T5"/>
              </a:cxn>
            </a:cxnLst>
            <a:rect l="0" t="0" r="r" b="b"/>
            <a:pathLst>
              <a:path w="9131" h="4945">
                <a:moveTo>
                  <a:pt x="0" y="0"/>
                </a:moveTo>
                <a:lnTo>
                  <a:pt x="9130" y="4945"/>
                </a:lnTo>
                <a:lnTo>
                  <a:pt x="9131" y="4945"/>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3" name="Freeform 49"/>
          <p:cNvSpPr>
            <a:spLocks/>
          </p:cNvSpPr>
          <p:nvPr/>
        </p:nvSpPr>
        <p:spPr bwMode="auto">
          <a:xfrm>
            <a:off x="5780088" y="1790700"/>
            <a:ext cx="2227262" cy="1635125"/>
          </a:xfrm>
          <a:custGeom>
            <a:avLst/>
            <a:gdLst>
              <a:gd name="T0" fmla="*/ 0 w 8417"/>
              <a:gd name="T1" fmla="*/ 0 h 6180"/>
              <a:gd name="T2" fmla="*/ 8416 w 8417"/>
              <a:gd name="T3" fmla="*/ 6180 h 6180"/>
              <a:gd name="T4" fmla="*/ 8417 w 8417"/>
              <a:gd name="T5" fmla="*/ 6180 h 6180"/>
            </a:gdLst>
            <a:ahLst/>
            <a:cxnLst>
              <a:cxn ang="0">
                <a:pos x="T0" y="T1"/>
              </a:cxn>
              <a:cxn ang="0">
                <a:pos x="T2" y="T3"/>
              </a:cxn>
              <a:cxn ang="0">
                <a:pos x="T4" y="T5"/>
              </a:cxn>
            </a:cxnLst>
            <a:rect l="0" t="0" r="r" b="b"/>
            <a:pathLst>
              <a:path w="8417" h="6180">
                <a:moveTo>
                  <a:pt x="0" y="0"/>
                </a:moveTo>
                <a:lnTo>
                  <a:pt x="8416" y="6180"/>
                </a:lnTo>
                <a:lnTo>
                  <a:pt x="8417" y="618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4" name="Freeform 50"/>
          <p:cNvSpPr>
            <a:spLocks/>
          </p:cNvSpPr>
          <p:nvPr/>
        </p:nvSpPr>
        <p:spPr bwMode="auto">
          <a:xfrm>
            <a:off x="3516313" y="1895475"/>
            <a:ext cx="3230562" cy="3819525"/>
          </a:xfrm>
          <a:custGeom>
            <a:avLst/>
            <a:gdLst>
              <a:gd name="T0" fmla="*/ 0 w 12215"/>
              <a:gd name="T1" fmla="*/ 14433 h 14433"/>
              <a:gd name="T2" fmla="*/ 12214 w 12215"/>
              <a:gd name="T3" fmla="*/ 0 h 14433"/>
              <a:gd name="T4" fmla="*/ 12215 w 12215"/>
              <a:gd name="T5" fmla="*/ 0 h 14433"/>
            </a:gdLst>
            <a:ahLst/>
            <a:cxnLst>
              <a:cxn ang="0">
                <a:pos x="T0" y="T1"/>
              </a:cxn>
              <a:cxn ang="0">
                <a:pos x="T2" y="T3"/>
              </a:cxn>
              <a:cxn ang="0">
                <a:pos x="T4" y="T5"/>
              </a:cxn>
            </a:cxnLst>
            <a:rect l="0" t="0" r="r" b="b"/>
            <a:pathLst>
              <a:path w="12215" h="14433">
                <a:moveTo>
                  <a:pt x="0" y="14433"/>
                </a:moveTo>
                <a:lnTo>
                  <a:pt x="12214" y="0"/>
                </a:lnTo>
                <a:lnTo>
                  <a:pt x="1221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5" name="Freeform 51"/>
          <p:cNvSpPr>
            <a:spLocks/>
          </p:cNvSpPr>
          <p:nvPr/>
        </p:nvSpPr>
        <p:spPr bwMode="auto">
          <a:xfrm>
            <a:off x="3516313" y="2182813"/>
            <a:ext cx="3940175" cy="3532187"/>
          </a:xfrm>
          <a:custGeom>
            <a:avLst/>
            <a:gdLst>
              <a:gd name="T0" fmla="*/ 0 w 14894"/>
              <a:gd name="T1" fmla="*/ 13350 h 13350"/>
              <a:gd name="T2" fmla="*/ 14893 w 14894"/>
              <a:gd name="T3" fmla="*/ 0 h 13350"/>
              <a:gd name="T4" fmla="*/ 14894 w 14894"/>
              <a:gd name="T5" fmla="*/ 0 h 13350"/>
            </a:gdLst>
            <a:ahLst/>
            <a:cxnLst>
              <a:cxn ang="0">
                <a:pos x="T0" y="T1"/>
              </a:cxn>
              <a:cxn ang="0">
                <a:pos x="T2" y="T3"/>
              </a:cxn>
              <a:cxn ang="0">
                <a:pos x="T4" y="T5"/>
              </a:cxn>
            </a:cxnLst>
            <a:rect l="0" t="0" r="r" b="b"/>
            <a:pathLst>
              <a:path w="14894" h="13350">
                <a:moveTo>
                  <a:pt x="0" y="13350"/>
                </a:moveTo>
                <a:lnTo>
                  <a:pt x="14893" y="0"/>
                </a:lnTo>
                <a:lnTo>
                  <a:pt x="1489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6" name="Freeform 52"/>
          <p:cNvSpPr>
            <a:spLocks/>
          </p:cNvSpPr>
          <p:nvPr/>
        </p:nvSpPr>
        <p:spPr bwMode="auto">
          <a:xfrm>
            <a:off x="3516313" y="2574925"/>
            <a:ext cx="4348162" cy="3140075"/>
          </a:xfrm>
          <a:custGeom>
            <a:avLst/>
            <a:gdLst>
              <a:gd name="T0" fmla="*/ 0 w 16434"/>
              <a:gd name="T1" fmla="*/ 11868 h 11868"/>
              <a:gd name="T2" fmla="*/ 16433 w 16434"/>
              <a:gd name="T3" fmla="*/ 0 h 11868"/>
              <a:gd name="T4" fmla="*/ 16434 w 16434"/>
              <a:gd name="T5" fmla="*/ 0 h 11868"/>
            </a:gdLst>
            <a:ahLst/>
            <a:cxnLst>
              <a:cxn ang="0">
                <a:pos x="T0" y="T1"/>
              </a:cxn>
              <a:cxn ang="0">
                <a:pos x="T2" y="T3"/>
              </a:cxn>
              <a:cxn ang="0">
                <a:pos x="T4" y="T5"/>
              </a:cxn>
            </a:cxnLst>
            <a:rect l="0" t="0" r="r" b="b"/>
            <a:pathLst>
              <a:path w="16434" h="11868">
                <a:moveTo>
                  <a:pt x="0" y="11868"/>
                </a:moveTo>
                <a:lnTo>
                  <a:pt x="16433" y="0"/>
                </a:lnTo>
                <a:lnTo>
                  <a:pt x="1643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7" name="Freeform 53"/>
          <p:cNvSpPr>
            <a:spLocks/>
          </p:cNvSpPr>
          <p:nvPr/>
        </p:nvSpPr>
        <p:spPr bwMode="auto">
          <a:xfrm>
            <a:off x="3516313" y="2997200"/>
            <a:ext cx="4494212" cy="2717800"/>
          </a:xfrm>
          <a:custGeom>
            <a:avLst/>
            <a:gdLst>
              <a:gd name="T0" fmla="*/ 0 w 16987"/>
              <a:gd name="T1" fmla="*/ 10270 h 10270"/>
              <a:gd name="T2" fmla="*/ 16986 w 16987"/>
              <a:gd name="T3" fmla="*/ 0 h 10270"/>
              <a:gd name="T4" fmla="*/ 16987 w 16987"/>
              <a:gd name="T5" fmla="*/ 0 h 10270"/>
            </a:gdLst>
            <a:ahLst/>
            <a:cxnLst>
              <a:cxn ang="0">
                <a:pos x="T0" y="T1"/>
              </a:cxn>
              <a:cxn ang="0">
                <a:pos x="T2" y="T3"/>
              </a:cxn>
              <a:cxn ang="0">
                <a:pos x="T4" y="T5"/>
              </a:cxn>
            </a:cxnLst>
            <a:rect l="0" t="0" r="r" b="b"/>
            <a:pathLst>
              <a:path w="16987" h="10270">
                <a:moveTo>
                  <a:pt x="0" y="10270"/>
                </a:moveTo>
                <a:lnTo>
                  <a:pt x="16986" y="0"/>
                </a:lnTo>
                <a:lnTo>
                  <a:pt x="1698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8" name="Freeform 54"/>
          <p:cNvSpPr>
            <a:spLocks/>
          </p:cNvSpPr>
          <p:nvPr/>
        </p:nvSpPr>
        <p:spPr bwMode="auto">
          <a:xfrm>
            <a:off x="3516313" y="3398838"/>
            <a:ext cx="4454525" cy="2316162"/>
          </a:xfrm>
          <a:custGeom>
            <a:avLst/>
            <a:gdLst>
              <a:gd name="T0" fmla="*/ 0 w 16839"/>
              <a:gd name="T1" fmla="*/ 8754 h 8754"/>
              <a:gd name="T2" fmla="*/ 16838 w 16839"/>
              <a:gd name="T3" fmla="*/ 0 h 8754"/>
              <a:gd name="T4" fmla="*/ 16839 w 16839"/>
              <a:gd name="T5" fmla="*/ 0 h 8754"/>
            </a:gdLst>
            <a:ahLst/>
            <a:cxnLst>
              <a:cxn ang="0">
                <a:pos x="T0" y="T1"/>
              </a:cxn>
              <a:cxn ang="0">
                <a:pos x="T2" y="T3"/>
              </a:cxn>
              <a:cxn ang="0">
                <a:pos x="T4" y="T5"/>
              </a:cxn>
            </a:cxnLst>
            <a:rect l="0" t="0" r="r" b="b"/>
            <a:pathLst>
              <a:path w="16839" h="8754">
                <a:moveTo>
                  <a:pt x="0" y="8754"/>
                </a:moveTo>
                <a:lnTo>
                  <a:pt x="16838" y="0"/>
                </a:lnTo>
                <a:lnTo>
                  <a:pt x="1683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79" name="Freeform 55"/>
          <p:cNvSpPr>
            <a:spLocks/>
          </p:cNvSpPr>
          <p:nvPr/>
        </p:nvSpPr>
        <p:spPr bwMode="auto">
          <a:xfrm>
            <a:off x="1733550" y="3398838"/>
            <a:ext cx="1782763" cy="2316162"/>
          </a:xfrm>
          <a:custGeom>
            <a:avLst/>
            <a:gdLst>
              <a:gd name="T0" fmla="*/ 6735 w 6735"/>
              <a:gd name="T1" fmla="*/ 8754 h 8754"/>
              <a:gd name="T2" fmla="*/ 0 w 6735"/>
              <a:gd name="T3" fmla="*/ 0 h 8754"/>
              <a:gd name="T4" fmla="*/ 1 w 6735"/>
              <a:gd name="T5" fmla="*/ 0 h 8754"/>
            </a:gdLst>
            <a:ahLst/>
            <a:cxnLst>
              <a:cxn ang="0">
                <a:pos x="T0" y="T1"/>
              </a:cxn>
              <a:cxn ang="0">
                <a:pos x="T2" y="T3"/>
              </a:cxn>
              <a:cxn ang="0">
                <a:pos x="T4" y="T5"/>
              </a:cxn>
            </a:cxnLst>
            <a:rect l="0" t="0" r="r" b="b"/>
            <a:pathLst>
              <a:path w="6735" h="8754">
                <a:moveTo>
                  <a:pt x="6735" y="8754"/>
                </a:moveTo>
                <a:lnTo>
                  <a:pt x="0" y="0"/>
                </a:lnTo>
                <a:lnTo>
                  <a:pt x="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0" name="Freeform 56"/>
          <p:cNvSpPr>
            <a:spLocks/>
          </p:cNvSpPr>
          <p:nvPr/>
        </p:nvSpPr>
        <p:spPr bwMode="auto">
          <a:xfrm>
            <a:off x="2157413" y="2997200"/>
            <a:ext cx="1358900" cy="2717800"/>
          </a:xfrm>
          <a:custGeom>
            <a:avLst/>
            <a:gdLst>
              <a:gd name="T0" fmla="*/ 5136 w 5136"/>
              <a:gd name="T1" fmla="*/ 10270 h 10270"/>
              <a:gd name="T2" fmla="*/ 0 w 5136"/>
              <a:gd name="T3" fmla="*/ 0 h 10270"/>
              <a:gd name="T4" fmla="*/ 1 w 5136"/>
              <a:gd name="T5" fmla="*/ 0 h 10270"/>
            </a:gdLst>
            <a:ahLst/>
            <a:cxnLst>
              <a:cxn ang="0">
                <a:pos x="T0" y="T1"/>
              </a:cxn>
              <a:cxn ang="0">
                <a:pos x="T2" y="T3"/>
              </a:cxn>
              <a:cxn ang="0">
                <a:pos x="T4" y="T5"/>
              </a:cxn>
            </a:cxnLst>
            <a:rect l="0" t="0" r="r" b="b"/>
            <a:pathLst>
              <a:path w="5136" h="10270">
                <a:moveTo>
                  <a:pt x="5136" y="10270"/>
                </a:moveTo>
                <a:lnTo>
                  <a:pt x="0" y="0"/>
                </a:lnTo>
                <a:lnTo>
                  <a:pt x="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1" name="Freeform 57"/>
          <p:cNvSpPr>
            <a:spLocks/>
          </p:cNvSpPr>
          <p:nvPr/>
        </p:nvSpPr>
        <p:spPr bwMode="auto">
          <a:xfrm>
            <a:off x="2790825" y="2574925"/>
            <a:ext cx="725488" cy="3140075"/>
          </a:xfrm>
          <a:custGeom>
            <a:avLst/>
            <a:gdLst>
              <a:gd name="T0" fmla="*/ 0 w 2740"/>
              <a:gd name="T1" fmla="*/ 0 h 11868"/>
              <a:gd name="T2" fmla="*/ 2739 w 2740"/>
              <a:gd name="T3" fmla="*/ 11868 h 11868"/>
              <a:gd name="T4" fmla="*/ 2740 w 2740"/>
              <a:gd name="T5" fmla="*/ 11868 h 11868"/>
            </a:gdLst>
            <a:ahLst/>
            <a:cxnLst>
              <a:cxn ang="0">
                <a:pos x="T0" y="T1"/>
              </a:cxn>
              <a:cxn ang="0">
                <a:pos x="T2" y="T3"/>
              </a:cxn>
              <a:cxn ang="0">
                <a:pos x="T4" y="T5"/>
              </a:cxn>
            </a:cxnLst>
            <a:rect l="0" t="0" r="r" b="b"/>
            <a:pathLst>
              <a:path w="2740" h="11868">
                <a:moveTo>
                  <a:pt x="0" y="0"/>
                </a:moveTo>
                <a:lnTo>
                  <a:pt x="2739" y="11868"/>
                </a:lnTo>
                <a:lnTo>
                  <a:pt x="2740" y="11868"/>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2" name="Freeform 58"/>
          <p:cNvSpPr>
            <a:spLocks/>
          </p:cNvSpPr>
          <p:nvPr/>
        </p:nvSpPr>
        <p:spPr bwMode="auto">
          <a:xfrm>
            <a:off x="3516313" y="2182813"/>
            <a:ext cx="134937" cy="3532187"/>
          </a:xfrm>
          <a:custGeom>
            <a:avLst/>
            <a:gdLst>
              <a:gd name="T0" fmla="*/ 0 w 514"/>
              <a:gd name="T1" fmla="*/ 13350 h 13350"/>
              <a:gd name="T2" fmla="*/ 513 w 514"/>
              <a:gd name="T3" fmla="*/ 0 h 13350"/>
              <a:gd name="T4" fmla="*/ 514 w 514"/>
              <a:gd name="T5" fmla="*/ 0 h 13350"/>
            </a:gdLst>
            <a:ahLst/>
            <a:cxnLst>
              <a:cxn ang="0">
                <a:pos x="T0" y="T1"/>
              </a:cxn>
              <a:cxn ang="0">
                <a:pos x="T2" y="T3"/>
              </a:cxn>
              <a:cxn ang="0">
                <a:pos x="T4" y="T5"/>
              </a:cxn>
            </a:cxnLst>
            <a:rect l="0" t="0" r="r" b="b"/>
            <a:pathLst>
              <a:path w="514" h="13350">
                <a:moveTo>
                  <a:pt x="0" y="13350"/>
                </a:moveTo>
                <a:lnTo>
                  <a:pt x="513" y="0"/>
                </a:lnTo>
                <a:lnTo>
                  <a:pt x="51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3" name="Freeform 59"/>
          <p:cNvSpPr>
            <a:spLocks/>
          </p:cNvSpPr>
          <p:nvPr/>
        </p:nvSpPr>
        <p:spPr bwMode="auto">
          <a:xfrm>
            <a:off x="3516313" y="1895475"/>
            <a:ext cx="1174750" cy="3819525"/>
          </a:xfrm>
          <a:custGeom>
            <a:avLst/>
            <a:gdLst>
              <a:gd name="T0" fmla="*/ 0 w 4442"/>
              <a:gd name="T1" fmla="*/ 14433 h 14433"/>
              <a:gd name="T2" fmla="*/ 4441 w 4442"/>
              <a:gd name="T3" fmla="*/ 0 h 14433"/>
              <a:gd name="T4" fmla="*/ 4442 w 4442"/>
              <a:gd name="T5" fmla="*/ 0 h 14433"/>
            </a:gdLst>
            <a:ahLst/>
            <a:cxnLst>
              <a:cxn ang="0">
                <a:pos x="T0" y="T1"/>
              </a:cxn>
              <a:cxn ang="0">
                <a:pos x="T2" y="T3"/>
              </a:cxn>
              <a:cxn ang="0">
                <a:pos x="T4" y="T5"/>
              </a:cxn>
            </a:cxnLst>
            <a:rect l="0" t="0" r="r" b="b"/>
            <a:pathLst>
              <a:path w="4442" h="14433">
                <a:moveTo>
                  <a:pt x="0" y="14433"/>
                </a:moveTo>
                <a:lnTo>
                  <a:pt x="4441" y="0"/>
                </a:lnTo>
                <a:lnTo>
                  <a:pt x="444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4" name="Freeform 60"/>
          <p:cNvSpPr>
            <a:spLocks/>
          </p:cNvSpPr>
          <p:nvPr/>
        </p:nvSpPr>
        <p:spPr bwMode="auto">
          <a:xfrm>
            <a:off x="1733550" y="2574925"/>
            <a:ext cx="1057275" cy="823913"/>
          </a:xfrm>
          <a:custGeom>
            <a:avLst/>
            <a:gdLst>
              <a:gd name="T0" fmla="*/ 4251 w 4251"/>
              <a:gd name="T1" fmla="*/ 0 h 3214"/>
              <a:gd name="T2" fmla="*/ 2744 w 4251"/>
              <a:gd name="T3" fmla="*/ 949 h 3214"/>
              <a:gd name="T4" fmla="*/ 1323 w 4251"/>
              <a:gd name="T5" fmla="*/ 2023 h 3214"/>
              <a:gd name="T6" fmla="*/ 0 w 4251"/>
              <a:gd name="T7" fmla="*/ 3214 h 3214"/>
              <a:gd name="T8" fmla="*/ 1 w 4251"/>
              <a:gd name="T9" fmla="*/ 3214 h 3214"/>
            </a:gdLst>
            <a:ahLst/>
            <a:cxnLst>
              <a:cxn ang="0">
                <a:pos x="T0" y="T1"/>
              </a:cxn>
              <a:cxn ang="0">
                <a:pos x="T2" y="T3"/>
              </a:cxn>
              <a:cxn ang="0">
                <a:pos x="T4" y="T5"/>
              </a:cxn>
              <a:cxn ang="0">
                <a:pos x="T6" y="T7"/>
              </a:cxn>
              <a:cxn ang="0">
                <a:pos x="T8" y="T9"/>
              </a:cxn>
            </a:cxnLst>
            <a:rect l="0" t="0" r="r" b="b"/>
            <a:pathLst>
              <a:path w="4251" h="3214">
                <a:moveTo>
                  <a:pt x="4251" y="0"/>
                </a:moveTo>
                <a:lnTo>
                  <a:pt x="2744" y="949"/>
                </a:lnTo>
                <a:lnTo>
                  <a:pt x="1323" y="2023"/>
                </a:lnTo>
                <a:lnTo>
                  <a:pt x="0" y="3214"/>
                </a:lnTo>
                <a:lnTo>
                  <a:pt x="1" y="3214"/>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5" name="Freeform 61"/>
          <p:cNvSpPr>
            <a:spLocks/>
          </p:cNvSpPr>
          <p:nvPr/>
        </p:nvSpPr>
        <p:spPr bwMode="auto">
          <a:xfrm>
            <a:off x="2790825" y="1895475"/>
            <a:ext cx="1900238" cy="679450"/>
          </a:xfrm>
          <a:custGeom>
            <a:avLst/>
            <a:gdLst>
              <a:gd name="T0" fmla="*/ 7180 w 7180"/>
              <a:gd name="T1" fmla="*/ 0 h 2565"/>
              <a:gd name="T2" fmla="*/ 4701 w 7180"/>
              <a:gd name="T3" fmla="*/ 599 h 2565"/>
              <a:gd name="T4" fmla="*/ 2298 w 7180"/>
              <a:gd name="T5" fmla="*/ 1458 h 2565"/>
              <a:gd name="T6" fmla="*/ 0 w 7180"/>
              <a:gd name="T7" fmla="*/ 2565 h 2565"/>
              <a:gd name="T8" fmla="*/ 1 w 7180"/>
              <a:gd name="T9" fmla="*/ 2565 h 2565"/>
            </a:gdLst>
            <a:ahLst/>
            <a:cxnLst>
              <a:cxn ang="0">
                <a:pos x="T0" y="T1"/>
              </a:cxn>
              <a:cxn ang="0">
                <a:pos x="T2" y="T3"/>
              </a:cxn>
              <a:cxn ang="0">
                <a:pos x="T4" y="T5"/>
              </a:cxn>
              <a:cxn ang="0">
                <a:pos x="T6" y="T7"/>
              </a:cxn>
              <a:cxn ang="0">
                <a:pos x="T8" y="T9"/>
              </a:cxn>
            </a:cxnLst>
            <a:rect l="0" t="0" r="r" b="b"/>
            <a:pathLst>
              <a:path w="7180" h="2565">
                <a:moveTo>
                  <a:pt x="7180" y="0"/>
                </a:moveTo>
                <a:lnTo>
                  <a:pt x="4701" y="599"/>
                </a:lnTo>
                <a:lnTo>
                  <a:pt x="2298" y="1458"/>
                </a:lnTo>
                <a:lnTo>
                  <a:pt x="0" y="2565"/>
                </a:lnTo>
                <a:lnTo>
                  <a:pt x="1" y="256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6" name="Freeform 62"/>
          <p:cNvSpPr>
            <a:spLocks/>
          </p:cNvSpPr>
          <p:nvPr/>
        </p:nvSpPr>
        <p:spPr bwMode="auto">
          <a:xfrm>
            <a:off x="4691063" y="1789113"/>
            <a:ext cx="2055812" cy="106362"/>
          </a:xfrm>
          <a:custGeom>
            <a:avLst/>
            <a:gdLst>
              <a:gd name="T0" fmla="*/ 7773 w 7773"/>
              <a:gd name="T1" fmla="*/ 402 h 402"/>
              <a:gd name="T2" fmla="*/ 5840 w 7773"/>
              <a:gd name="T3" fmla="*/ 100 h 402"/>
              <a:gd name="T4" fmla="*/ 3887 w 7773"/>
              <a:gd name="T5" fmla="*/ 0 h 402"/>
              <a:gd name="T6" fmla="*/ 1933 w 7773"/>
              <a:gd name="T7" fmla="*/ 100 h 402"/>
              <a:gd name="T8" fmla="*/ 0 w 7773"/>
              <a:gd name="T9" fmla="*/ 402 h 402"/>
              <a:gd name="T10" fmla="*/ 1 w 7773"/>
              <a:gd name="T11" fmla="*/ 402 h 402"/>
            </a:gdLst>
            <a:ahLst/>
            <a:cxnLst>
              <a:cxn ang="0">
                <a:pos x="T0" y="T1"/>
              </a:cxn>
              <a:cxn ang="0">
                <a:pos x="T2" y="T3"/>
              </a:cxn>
              <a:cxn ang="0">
                <a:pos x="T4" y="T5"/>
              </a:cxn>
              <a:cxn ang="0">
                <a:pos x="T6" y="T7"/>
              </a:cxn>
              <a:cxn ang="0">
                <a:pos x="T8" y="T9"/>
              </a:cxn>
              <a:cxn ang="0">
                <a:pos x="T10" y="T11"/>
              </a:cxn>
            </a:cxnLst>
            <a:rect l="0" t="0" r="r" b="b"/>
            <a:pathLst>
              <a:path w="7773" h="402">
                <a:moveTo>
                  <a:pt x="7773" y="402"/>
                </a:moveTo>
                <a:lnTo>
                  <a:pt x="5840" y="100"/>
                </a:lnTo>
                <a:lnTo>
                  <a:pt x="3887" y="0"/>
                </a:lnTo>
                <a:lnTo>
                  <a:pt x="1933" y="100"/>
                </a:lnTo>
                <a:lnTo>
                  <a:pt x="0" y="402"/>
                </a:lnTo>
                <a:lnTo>
                  <a:pt x="1" y="40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7" name="Freeform 63"/>
          <p:cNvSpPr>
            <a:spLocks/>
          </p:cNvSpPr>
          <p:nvPr/>
        </p:nvSpPr>
        <p:spPr bwMode="auto">
          <a:xfrm>
            <a:off x="6746875" y="1895475"/>
            <a:ext cx="1117600" cy="679450"/>
          </a:xfrm>
          <a:custGeom>
            <a:avLst/>
            <a:gdLst>
              <a:gd name="T0" fmla="*/ 4219 w 4219"/>
              <a:gd name="T1" fmla="*/ 2565 h 2565"/>
              <a:gd name="T2" fmla="*/ 3369 w 4219"/>
              <a:gd name="T3" fmla="*/ 1630 h 2565"/>
              <a:gd name="T4" fmla="*/ 2357 w 4219"/>
              <a:gd name="T5" fmla="*/ 874 h 2565"/>
              <a:gd name="T6" fmla="*/ 1220 w 4219"/>
              <a:gd name="T7" fmla="*/ 323 h 2565"/>
              <a:gd name="T8" fmla="*/ 0 w 4219"/>
              <a:gd name="T9" fmla="*/ 0 h 2565"/>
              <a:gd name="T10" fmla="*/ 1 w 4219"/>
              <a:gd name="T11" fmla="*/ 0 h 2565"/>
            </a:gdLst>
            <a:ahLst/>
            <a:cxnLst>
              <a:cxn ang="0">
                <a:pos x="T0" y="T1"/>
              </a:cxn>
              <a:cxn ang="0">
                <a:pos x="T2" y="T3"/>
              </a:cxn>
              <a:cxn ang="0">
                <a:pos x="T4" y="T5"/>
              </a:cxn>
              <a:cxn ang="0">
                <a:pos x="T6" y="T7"/>
              </a:cxn>
              <a:cxn ang="0">
                <a:pos x="T8" y="T9"/>
              </a:cxn>
              <a:cxn ang="0">
                <a:pos x="T10" y="T11"/>
              </a:cxn>
            </a:cxnLst>
            <a:rect l="0" t="0" r="r" b="b"/>
            <a:pathLst>
              <a:path w="4219" h="2565">
                <a:moveTo>
                  <a:pt x="4219" y="2565"/>
                </a:moveTo>
                <a:lnTo>
                  <a:pt x="3369" y="1630"/>
                </a:lnTo>
                <a:lnTo>
                  <a:pt x="2357" y="874"/>
                </a:lnTo>
                <a:lnTo>
                  <a:pt x="1220" y="323"/>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8" name="Freeform 64"/>
          <p:cNvSpPr>
            <a:spLocks/>
          </p:cNvSpPr>
          <p:nvPr/>
        </p:nvSpPr>
        <p:spPr bwMode="auto">
          <a:xfrm>
            <a:off x="7864475" y="2574925"/>
            <a:ext cx="147638" cy="823913"/>
          </a:xfrm>
          <a:custGeom>
            <a:avLst/>
            <a:gdLst>
              <a:gd name="T0" fmla="*/ 405 w 560"/>
              <a:gd name="T1" fmla="*/ 3114 h 3114"/>
              <a:gd name="T2" fmla="*/ 560 w 560"/>
              <a:gd name="T3" fmla="*/ 2321 h 3114"/>
              <a:gd name="T4" fmla="*/ 543 w 560"/>
              <a:gd name="T5" fmla="*/ 1513 h 3114"/>
              <a:gd name="T6" fmla="*/ 354 w 560"/>
              <a:gd name="T7" fmla="*/ 727 h 3114"/>
              <a:gd name="T8" fmla="*/ 0 w 560"/>
              <a:gd name="T9" fmla="*/ 0 h 3114"/>
              <a:gd name="T10" fmla="*/ 1 w 560"/>
              <a:gd name="T11" fmla="*/ 0 h 3114"/>
            </a:gdLst>
            <a:ahLst/>
            <a:cxnLst>
              <a:cxn ang="0">
                <a:pos x="T0" y="T1"/>
              </a:cxn>
              <a:cxn ang="0">
                <a:pos x="T2" y="T3"/>
              </a:cxn>
              <a:cxn ang="0">
                <a:pos x="T4" y="T5"/>
              </a:cxn>
              <a:cxn ang="0">
                <a:pos x="T6" y="T7"/>
              </a:cxn>
              <a:cxn ang="0">
                <a:pos x="T8" y="T9"/>
              </a:cxn>
              <a:cxn ang="0">
                <a:pos x="T10" y="T11"/>
              </a:cxn>
            </a:cxnLst>
            <a:rect l="0" t="0" r="r" b="b"/>
            <a:pathLst>
              <a:path w="560" h="3114">
                <a:moveTo>
                  <a:pt x="405" y="3114"/>
                </a:moveTo>
                <a:lnTo>
                  <a:pt x="560" y="2321"/>
                </a:lnTo>
                <a:lnTo>
                  <a:pt x="543" y="1513"/>
                </a:lnTo>
                <a:lnTo>
                  <a:pt x="354" y="727"/>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89" name="Freeform 65"/>
          <p:cNvSpPr>
            <a:spLocks/>
          </p:cNvSpPr>
          <p:nvPr/>
        </p:nvSpPr>
        <p:spPr bwMode="auto">
          <a:xfrm>
            <a:off x="7818438" y="3398838"/>
            <a:ext cx="152400" cy="354012"/>
          </a:xfrm>
          <a:custGeom>
            <a:avLst/>
            <a:gdLst>
              <a:gd name="T0" fmla="*/ 0 w 577"/>
              <a:gd name="T1" fmla="*/ 1337 h 1337"/>
              <a:gd name="T2" fmla="*/ 576 w 577"/>
              <a:gd name="T3" fmla="*/ 0 h 1337"/>
              <a:gd name="T4" fmla="*/ 577 w 577"/>
              <a:gd name="T5" fmla="*/ 0 h 1337"/>
            </a:gdLst>
            <a:ahLst/>
            <a:cxnLst>
              <a:cxn ang="0">
                <a:pos x="T0" y="T1"/>
              </a:cxn>
              <a:cxn ang="0">
                <a:pos x="T2" y="T3"/>
              </a:cxn>
              <a:cxn ang="0">
                <a:pos x="T4" y="T5"/>
              </a:cxn>
            </a:cxnLst>
            <a:rect l="0" t="0" r="r" b="b"/>
            <a:pathLst>
              <a:path w="577" h="1337">
                <a:moveTo>
                  <a:pt x="0" y="1337"/>
                </a:moveTo>
                <a:lnTo>
                  <a:pt x="576" y="0"/>
                </a:lnTo>
                <a:lnTo>
                  <a:pt x="577"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3490" name="Group 66"/>
          <p:cNvGrpSpPr>
            <a:grpSpLocks/>
          </p:cNvGrpSpPr>
          <p:nvPr/>
        </p:nvGrpSpPr>
        <p:grpSpPr bwMode="auto">
          <a:xfrm>
            <a:off x="754063" y="5024438"/>
            <a:ext cx="998537" cy="681037"/>
            <a:chOff x="475" y="3165"/>
            <a:chExt cx="629" cy="429"/>
          </a:xfrm>
        </p:grpSpPr>
        <p:sp>
          <p:nvSpPr>
            <p:cNvPr id="103491" name="Freeform 67"/>
            <p:cNvSpPr>
              <a:spLocks/>
            </p:cNvSpPr>
            <p:nvPr/>
          </p:nvSpPr>
          <p:spPr bwMode="auto">
            <a:xfrm>
              <a:off x="475" y="3165"/>
              <a:ext cx="247" cy="429"/>
            </a:xfrm>
            <a:custGeom>
              <a:avLst/>
              <a:gdLst>
                <a:gd name="T0" fmla="*/ 1484 w 1484"/>
                <a:gd name="T1" fmla="*/ 2572 h 2572"/>
                <a:gd name="T2" fmla="*/ 1377 w 1484"/>
                <a:gd name="T3" fmla="*/ 1805 h 2572"/>
                <a:gd name="T4" fmla="*/ 1078 w 1484"/>
                <a:gd name="T5" fmla="*/ 1091 h 2572"/>
                <a:gd name="T6" fmla="*/ 610 w 1484"/>
                <a:gd name="T7" fmla="*/ 476 h 2572"/>
                <a:gd name="T8" fmla="*/ 0 w 1484"/>
                <a:gd name="T9" fmla="*/ 0 h 2572"/>
                <a:gd name="T10" fmla="*/ 1 w 1484"/>
                <a:gd name="T11" fmla="*/ 0 h 2572"/>
              </a:gdLst>
              <a:ahLst/>
              <a:cxnLst>
                <a:cxn ang="0">
                  <a:pos x="T0" y="T1"/>
                </a:cxn>
                <a:cxn ang="0">
                  <a:pos x="T2" y="T3"/>
                </a:cxn>
                <a:cxn ang="0">
                  <a:pos x="T4" y="T5"/>
                </a:cxn>
                <a:cxn ang="0">
                  <a:pos x="T6" y="T7"/>
                </a:cxn>
                <a:cxn ang="0">
                  <a:pos x="T8" y="T9"/>
                </a:cxn>
                <a:cxn ang="0">
                  <a:pos x="T10" y="T11"/>
                </a:cxn>
              </a:cxnLst>
              <a:rect l="0" t="0" r="r" b="b"/>
              <a:pathLst>
                <a:path w="1484" h="2572">
                  <a:moveTo>
                    <a:pt x="1484" y="2572"/>
                  </a:moveTo>
                  <a:lnTo>
                    <a:pt x="1377" y="1805"/>
                  </a:lnTo>
                  <a:lnTo>
                    <a:pt x="1078" y="1091"/>
                  </a:lnTo>
                  <a:lnTo>
                    <a:pt x="610" y="476"/>
                  </a:lnTo>
                  <a:lnTo>
                    <a:pt x="0" y="0"/>
                  </a:lnTo>
                  <a:lnTo>
                    <a:pt x="1" y="0"/>
                  </a:lnTo>
                </a:path>
              </a:pathLst>
            </a:custGeom>
            <a:noFill/>
            <a:ln w="28575" cmpd="sng">
              <a:solidFill>
                <a:schemeClr val="tx1"/>
              </a:solidFill>
              <a:prstDash val="solid"/>
              <a:round/>
              <a:headEnd type="stealth" w="lg" len="med"/>
              <a:tailEnd type="stealth" w="lg"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492" name="Text Box 68"/>
            <p:cNvSpPr txBox="1">
              <a:spLocks noChangeArrowheads="1"/>
            </p:cNvSpPr>
            <p:nvPr/>
          </p:nvSpPr>
          <p:spPr bwMode="auto">
            <a:xfrm>
              <a:off x="672" y="3216"/>
              <a:ext cx="432"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200">
                  <a:solidFill>
                    <a:schemeClr val="tx1"/>
                  </a:solidFill>
                  <a:effectLst/>
                  <a:latin typeface="plotter"/>
                </a:rPr>
                <a:t>60</a:t>
              </a:r>
              <a:r>
                <a:rPr lang="en-US" sz="1500">
                  <a:solidFill>
                    <a:schemeClr val="tx1"/>
                  </a:solidFill>
                  <a:effectLst/>
                  <a:latin typeface="plotter"/>
                  <a:cs typeface="Times New Roman" pitchFamily="18" charset="0"/>
                </a:rPr>
                <a:t>°</a:t>
              </a:r>
              <a:endParaRPr lang="en-US" sz="1500">
                <a:solidFill>
                  <a:schemeClr val="tx1"/>
                </a:solidFill>
                <a:effectLst/>
                <a:latin typeface="plotter"/>
              </a:endParaRPr>
            </a:p>
          </p:txBody>
        </p:sp>
      </p:grpSp>
      <p:sp>
        <p:nvSpPr>
          <p:cNvPr id="103493" name="Text Box 69"/>
          <p:cNvSpPr txBox="1">
            <a:spLocks noChangeArrowheads="1"/>
          </p:cNvSpPr>
          <p:nvPr/>
        </p:nvSpPr>
        <p:spPr bwMode="auto">
          <a:xfrm>
            <a:off x="1354138" y="3665538"/>
            <a:ext cx="246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6</a:t>
            </a:r>
          </a:p>
        </p:txBody>
      </p:sp>
      <p:sp>
        <p:nvSpPr>
          <p:cNvPr id="103494" name="Text Box 70"/>
          <p:cNvSpPr txBox="1">
            <a:spLocks noChangeArrowheads="1"/>
          </p:cNvSpPr>
          <p:nvPr/>
        </p:nvSpPr>
        <p:spPr bwMode="auto">
          <a:xfrm>
            <a:off x="1371600" y="3101975"/>
            <a:ext cx="2857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5</a:t>
            </a:r>
          </a:p>
        </p:txBody>
      </p:sp>
      <p:sp>
        <p:nvSpPr>
          <p:cNvPr id="103495" name="Text Box 71"/>
          <p:cNvSpPr txBox="1">
            <a:spLocks noChangeArrowheads="1"/>
          </p:cNvSpPr>
          <p:nvPr/>
        </p:nvSpPr>
        <p:spPr bwMode="auto">
          <a:xfrm>
            <a:off x="1524000" y="28067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4</a:t>
            </a:r>
          </a:p>
        </p:txBody>
      </p:sp>
      <p:sp>
        <p:nvSpPr>
          <p:cNvPr id="103496" name="Text Box 72"/>
          <p:cNvSpPr txBox="1">
            <a:spLocks noChangeArrowheads="1"/>
          </p:cNvSpPr>
          <p:nvPr/>
        </p:nvSpPr>
        <p:spPr bwMode="auto">
          <a:xfrm>
            <a:off x="1704975" y="250507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3</a:t>
            </a:r>
          </a:p>
        </p:txBody>
      </p:sp>
      <p:sp>
        <p:nvSpPr>
          <p:cNvPr id="103497" name="Text Box 73"/>
          <p:cNvSpPr txBox="1">
            <a:spLocks noChangeArrowheads="1"/>
          </p:cNvSpPr>
          <p:nvPr/>
        </p:nvSpPr>
        <p:spPr bwMode="auto">
          <a:xfrm>
            <a:off x="1905000" y="217805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2</a:t>
            </a:r>
          </a:p>
        </p:txBody>
      </p:sp>
      <p:sp>
        <p:nvSpPr>
          <p:cNvPr id="103498" name="Text Box 74"/>
          <p:cNvSpPr txBox="1">
            <a:spLocks noChangeArrowheads="1"/>
          </p:cNvSpPr>
          <p:nvPr/>
        </p:nvSpPr>
        <p:spPr bwMode="auto">
          <a:xfrm>
            <a:off x="2114550" y="18288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1</a:t>
            </a:r>
          </a:p>
        </p:txBody>
      </p:sp>
      <p:sp>
        <p:nvSpPr>
          <p:cNvPr id="103499" name="Text Box 75"/>
          <p:cNvSpPr txBox="1">
            <a:spLocks noChangeArrowheads="1"/>
          </p:cNvSpPr>
          <p:nvPr/>
        </p:nvSpPr>
        <p:spPr bwMode="auto">
          <a:xfrm>
            <a:off x="2314575" y="1473200"/>
            <a:ext cx="3492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0</a:t>
            </a:r>
          </a:p>
        </p:txBody>
      </p:sp>
      <p:sp>
        <p:nvSpPr>
          <p:cNvPr id="103500" name="Text Box 76"/>
          <p:cNvSpPr txBox="1">
            <a:spLocks noChangeArrowheads="1"/>
          </p:cNvSpPr>
          <p:nvPr/>
        </p:nvSpPr>
        <p:spPr bwMode="auto">
          <a:xfrm>
            <a:off x="1885950" y="366077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5</a:t>
            </a:r>
          </a:p>
        </p:txBody>
      </p:sp>
      <p:sp>
        <p:nvSpPr>
          <p:cNvPr id="103501" name="Text Box 77"/>
          <p:cNvSpPr txBox="1">
            <a:spLocks noChangeArrowheads="1"/>
          </p:cNvSpPr>
          <p:nvPr/>
        </p:nvSpPr>
        <p:spPr bwMode="auto">
          <a:xfrm>
            <a:off x="2405063" y="3671888"/>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4</a:t>
            </a:r>
          </a:p>
        </p:txBody>
      </p:sp>
      <p:sp>
        <p:nvSpPr>
          <p:cNvPr id="103502" name="Text Box 78"/>
          <p:cNvSpPr txBox="1">
            <a:spLocks noChangeArrowheads="1"/>
          </p:cNvSpPr>
          <p:nvPr/>
        </p:nvSpPr>
        <p:spPr bwMode="auto">
          <a:xfrm>
            <a:off x="2919413" y="366712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3</a:t>
            </a:r>
          </a:p>
        </p:txBody>
      </p:sp>
      <p:sp>
        <p:nvSpPr>
          <p:cNvPr id="103503" name="Text Box 79"/>
          <p:cNvSpPr txBox="1">
            <a:spLocks noChangeArrowheads="1"/>
          </p:cNvSpPr>
          <p:nvPr/>
        </p:nvSpPr>
        <p:spPr bwMode="auto">
          <a:xfrm>
            <a:off x="3419475" y="3665538"/>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2</a:t>
            </a:r>
          </a:p>
        </p:txBody>
      </p:sp>
      <p:sp>
        <p:nvSpPr>
          <p:cNvPr id="103504" name="Text Box 80"/>
          <p:cNvSpPr txBox="1">
            <a:spLocks noChangeArrowheads="1"/>
          </p:cNvSpPr>
          <p:nvPr/>
        </p:nvSpPr>
        <p:spPr bwMode="auto">
          <a:xfrm>
            <a:off x="4000500" y="366712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1</a:t>
            </a:r>
          </a:p>
        </p:txBody>
      </p:sp>
      <p:sp>
        <p:nvSpPr>
          <p:cNvPr id="103505" name="Text Box 81"/>
          <p:cNvSpPr txBox="1">
            <a:spLocks noChangeArrowheads="1"/>
          </p:cNvSpPr>
          <p:nvPr/>
        </p:nvSpPr>
        <p:spPr bwMode="auto">
          <a:xfrm>
            <a:off x="4519613" y="366712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0</a:t>
            </a:r>
          </a:p>
        </p:txBody>
      </p:sp>
      <p:sp>
        <p:nvSpPr>
          <p:cNvPr id="103506" name="Text Box 82"/>
          <p:cNvSpPr txBox="1">
            <a:spLocks noChangeArrowheads="1"/>
          </p:cNvSpPr>
          <p:nvPr/>
        </p:nvSpPr>
        <p:spPr bwMode="auto">
          <a:xfrm>
            <a:off x="5000625" y="369252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1</a:t>
            </a:r>
          </a:p>
        </p:txBody>
      </p:sp>
      <p:sp>
        <p:nvSpPr>
          <p:cNvPr id="103507" name="Text Box 83"/>
          <p:cNvSpPr txBox="1">
            <a:spLocks noChangeArrowheads="1"/>
          </p:cNvSpPr>
          <p:nvPr/>
        </p:nvSpPr>
        <p:spPr bwMode="auto">
          <a:xfrm>
            <a:off x="5538788" y="36957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2</a:t>
            </a:r>
          </a:p>
        </p:txBody>
      </p:sp>
      <p:sp>
        <p:nvSpPr>
          <p:cNvPr id="103508" name="Text Box 84"/>
          <p:cNvSpPr txBox="1">
            <a:spLocks noChangeArrowheads="1"/>
          </p:cNvSpPr>
          <p:nvPr/>
        </p:nvSpPr>
        <p:spPr bwMode="auto">
          <a:xfrm>
            <a:off x="6029325" y="3697288"/>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3</a:t>
            </a:r>
          </a:p>
        </p:txBody>
      </p:sp>
      <p:sp>
        <p:nvSpPr>
          <p:cNvPr id="103509" name="Text Box 85"/>
          <p:cNvSpPr txBox="1">
            <a:spLocks noChangeArrowheads="1"/>
          </p:cNvSpPr>
          <p:nvPr/>
        </p:nvSpPr>
        <p:spPr bwMode="auto">
          <a:xfrm>
            <a:off x="6543675" y="3706813"/>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4</a:t>
            </a:r>
          </a:p>
        </p:txBody>
      </p:sp>
      <p:sp>
        <p:nvSpPr>
          <p:cNvPr id="103510" name="Text Box 86"/>
          <p:cNvSpPr txBox="1">
            <a:spLocks noChangeArrowheads="1"/>
          </p:cNvSpPr>
          <p:nvPr/>
        </p:nvSpPr>
        <p:spPr bwMode="auto">
          <a:xfrm>
            <a:off x="7134225" y="36957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5</a:t>
            </a:r>
          </a:p>
        </p:txBody>
      </p:sp>
      <p:sp>
        <p:nvSpPr>
          <p:cNvPr id="103511" name="Text Box 87"/>
          <p:cNvSpPr txBox="1">
            <a:spLocks noChangeArrowheads="1"/>
          </p:cNvSpPr>
          <p:nvPr/>
        </p:nvSpPr>
        <p:spPr bwMode="auto">
          <a:xfrm>
            <a:off x="7620000" y="371475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6</a:t>
            </a:r>
          </a:p>
        </p:txBody>
      </p:sp>
      <p:sp>
        <p:nvSpPr>
          <p:cNvPr id="103512" name="Text Box 88"/>
          <p:cNvSpPr txBox="1">
            <a:spLocks noChangeArrowheads="1"/>
          </p:cNvSpPr>
          <p:nvPr/>
        </p:nvSpPr>
        <p:spPr bwMode="auto">
          <a:xfrm>
            <a:off x="7924800" y="32766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5</a:t>
            </a:r>
          </a:p>
        </p:txBody>
      </p:sp>
      <p:sp>
        <p:nvSpPr>
          <p:cNvPr id="103513" name="Text Box 89"/>
          <p:cNvSpPr txBox="1">
            <a:spLocks noChangeArrowheads="1"/>
          </p:cNvSpPr>
          <p:nvPr/>
        </p:nvSpPr>
        <p:spPr bwMode="auto">
          <a:xfrm>
            <a:off x="8301038" y="26289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3</a:t>
            </a:r>
          </a:p>
        </p:txBody>
      </p:sp>
      <p:sp>
        <p:nvSpPr>
          <p:cNvPr id="103514" name="Text Box 90"/>
          <p:cNvSpPr txBox="1">
            <a:spLocks noChangeArrowheads="1"/>
          </p:cNvSpPr>
          <p:nvPr/>
        </p:nvSpPr>
        <p:spPr bwMode="auto">
          <a:xfrm>
            <a:off x="8505825" y="2276475"/>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2</a:t>
            </a:r>
          </a:p>
        </p:txBody>
      </p:sp>
      <p:sp>
        <p:nvSpPr>
          <p:cNvPr id="103515" name="Text Box 91"/>
          <p:cNvSpPr txBox="1">
            <a:spLocks noChangeArrowheads="1"/>
          </p:cNvSpPr>
          <p:nvPr/>
        </p:nvSpPr>
        <p:spPr bwMode="auto">
          <a:xfrm>
            <a:off x="8686800" y="19431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1</a:t>
            </a:r>
          </a:p>
        </p:txBody>
      </p:sp>
      <p:sp>
        <p:nvSpPr>
          <p:cNvPr id="103516" name="Text Box 92"/>
          <p:cNvSpPr txBox="1">
            <a:spLocks noChangeArrowheads="1"/>
          </p:cNvSpPr>
          <p:nvPr/>
        </p:nvSpPr>
        <p:spPr bwMode="auto">
          <a:xfrm>
            <a:off x="8839200" y="16002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0</a:t>
            </a:r>
          </a:p>
        </p:txBody>
      </p:sp>
      <p:sp>
        <p:nvSpPr>
          <p:cNvPr id="103517" name="Freeform 93"/>
          <p:cNvSpPr>
            <a:spLocks/>
          </p:cNvSpPr>
          <p:nvPr/>
        </p:nvSpPr>
        <p:spPr bwMode="auto">
          <a:xfrm>
            <a:off x="4660900" y="1866900"/>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18" name="Freeform 94"/>
          <p:cNvSpPr>
            <a:spLocks/>
          </p:cNvSpPr>
          <p:nvPr/>
        </p:nvSpPr>
        <p:spPr bwMode="auto">
          <a:xfrm>
            <a:off x="3629025" y="2155825"/>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19" name="Freeform 95"/>
          <p:cNvSpPr>
            <a:spLocks/>
          </p:cNvSpPr>
          <p:nvPr/>
        </p:nvSpPr>
        <p:spPr bwMode="auto">
          <a:xfrm>
            <a:off x="2765425" y="2546350"/>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0" name="Freeform 96"/>
          <p:cNvSpPr>
            <a:spLocks/>
          </p:cNvSpPr>
          <p:nvPr/>
        </p:nvSpPr>
        <p:spPr bwMode="auto">
          <a:xfrm>
            <a:off x="2133600" y="2974975"/>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1" name="Freeform 97"/>
          <p:cNvSpPr>
            <a:spLocks/>
          </p:cNvSpPr>
          <p:nvPr/>
        </p:nvSpPr>
        <p:spPr bwMode="auto">
          <a:xfrm>
            <a:off x="1644650" y="3382963"/>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2" name="Freeform 98"/>
          <p:cNvSpPr>
            <a:spLocks/>
          </p:cNvSpPr>
          <p:nvPr/>
        </p:nvSpPr>
        <p:spPr bwMode="auto">
          <a:xfrm>
            <a:off x="6718300" y="18669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3" name="Freeform 99"/>
          <p:cNvSpPr>
            <a:spLocks/>
          </p:cNvSpPr>
          <p:nvPr/>
        </p:nvSpPr>
        <p:spPr bwMode="auto">
          <a:xfrm>
            <a:off x="7423150" y="21558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4" name="Freeform 100"/>
          <p:cNvSpPr>
            <a:spLocks/>
          </p:cNvSpPr>
          <p:nvPr/>
        </p:nvSpPr>
        <p:spPr bwMode="auto">
          <a:xfrm>
            <a:off x="7829550" y="254635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5" name="Freeform 101"/>
          <p:cNvSpPr>
            <a:spLocks/>
          </p:cNvSpPr>
          <p:nvPr/>
        </p:nvSpPr>
        <p:spPr bwMode="auto">
          <a:xfrm>
            <a:off x="7981950" y="29718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6" name="Freeform 102"/>
          <p:cNvSpPr>
            <a:spLocks/>
          </p:cNvSpPr>
          <p:nvPr/>
        </p:nvSpPr>
        <p:spPr bwMode="auto">
          <a:xfrm>
            <a:off x="7940675" y="337185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27" name="Text Box 103"/>
          <p:cNvSpPr txBox="1">
            <a:spLocks noChangeArrowheads="1"/>
          </p:cNvSpPr>
          <p:nvPr/>
        </p:nvSpPr>
        <p:spPr bwMode="auto">
          <a:xfrm>
            <a:off x="4273550" y="1600200"/>
            <a:ext cx="7747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1</a:t>
            </a:r>
          </a:p>
        </p:txBody>
      </p:sp>
      <p:sp>
        <p:nvSpPr>
          <p:cNvPr id="103528" name="Text Box 104"/>
          <p:cNvSpPr txBox="1">
            <a:spLocks noChangeArrowheads="1"/>
          </p:cNvSpPr>
          <p:nvPr/>
        </p:nvSpPr>
        <p:spPr bwMode="auto">
          <a:xfrm>
            <a:off x="3295650" y="1819275"/>
            <a:ext cx="7239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2</a:t>
            </a:r>
          </a:p>
        </p:txBody>
      </p:sp>
      <p:sp>
        <p:nvSpPr>
          <p:cNvPr id="103529" name="Text Box 105"/>
          <p:cNvSpPr txBox="1">
            <a:spLocks noChangeArrowheads="1"/>
          </p:cNvSpPr>
          <p:nvPr/>
        </p:nvSpPr>
        <p:spPr bwMode="auto">
          <a:xfrm>
            <a:off x="2555875" y="2181225"/>
            <a:ext cx="4921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3</a:t>
            </a:r>
          </a:p>
        </p:txBody>
      </p:sp>
      <p:sp>
        <p:nvSpPr>
          <p:cNvPr id="103530" name="Text Box 106"/>
          <p:cNvSpPr txBox="1">
            <a:spLocks noChangeArrowheads="1"/>
          </p:cNvSpPr>
          <p:nvPr/>
        </p:nvSpPr>
        <p:spPr bwMode="auto">
          <a:xfrm>
            <a:off x="6343650" y="1644650"/>
            <a:ext cx="5715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1</a:t>
            </a:r>
          </a:p>
        </p:txBody>
      </p:sp>
      <p:sp>
        <p:nvSpPr>
          <p:cNvPr id="103531" name="Text Box 107"/>
          <p:cNvSpPr txBox="1">
            <a:spLocks noChangeArrowheads="1"/>
          </p:cNvSpPr>
          <p:nvPr/>
        </p:nvSpPr>
        <p:spPr bwMode="auto">
          <a:xfrm>
            <a:off x="7038975" y="2025650"/>
            <a:ext cx="5905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2</a:t>
            </a:r>
          </a:p>
        </p:txBody>
      </p:sp>
      <p:sp>
        <p:nvSpPr>
          <p:cNvPr id="103532" name="Text Box 108"/>
          <p:cNvSpPr txBox="1">
            <a:spLocks noChangeArrowheads="1"/>
          </p:cNvSpPr>
          <p:nvPr/>
        </p:nvSpPr>
        <p:spPr bwMode="auto">
          <a:xfrm>
            <a:off x="7435850" y="2349500"/>
            <a:ext cx="5651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3</a:t>
            </a:r>
          </a:p>
        </p:txBody>
      </p:sp>
      <p:sp>
        <p:nvSpPr>
          <p:cNvPr id="103533" name="Text Box 109"/>
          <p:cNvSpPr txBox="1">
            <a:spLocks noChangeArrowheads="1"/>
          </p:cNvSpPr>
          <p:nvPr/>
        </p:nvSpPr>
        <p:spPr bwMode="auto">
          <a:xfrm>
            <a:off x="7808913" y="2524125"/>
            <a:ext cx="6032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4</a:t>
            </a:r>
          </a:p>
        </p:txBody>
      </p:sp>
      <p:sp>
        <p:nvSpPr>
          <p:cNvPr id="103534" name="Text Box 110"/>
          <p:cNvSpPr txBox="1">
            <a:spLocks noChangeArrowheads="1"/>
          </p:cNvSpPr>
          <p:nvPr/>
        </p:nvSpPr>
        <p:spPr bwMode="auto">
          <a:xfrm>
            <a:off x="7448550" y="2905125"/>
            <a:ext cx="6381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5</a:t>
            </a:r>
          </a:p>
        </p:txBody>
      </p:sp>
      <p:sp>
        <p:nvSpPr>
          <p:cNvPr id="103535" name="Line 111"/>
          <p:cNvSpPr>
            <a:spLocks noChangeShapeType="1"/>
          </p:cNvSpPr>
          <p:nvPr/>
        </p:nvSpPr>
        <p:spPr bwMode="auto">
          <a:xfrm flipV="1">
            <a:off x="1506538" y="3384550"/>
            <a:ext cx="254000" cy="358775"/>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3536" name="Text Box 112"/>
          <p:cNvSpPr txBox="1">
            <a:spLocks noChangeArrowheads="1"/>
          </p:cNvSpPr>
          <p:nvPr/>
        </p:nvSpPr>
        <p:spPr bwMode="auto">
          <a:xfrm>
            <a:off x="1238250" y="3333750"/>
            <a:ext cx="5588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6</a:t>
            </a:r>
          </a:p>
        </p:txBody>
      </p:sp>
      <p:sp>
        <p:nvSpPr>
          <p:cNvPr id="103537" name="Text Box 113"/>
          <p:cNvSpPr txBox="1">
            <a:spLocks noChangeArrowheads="1"/>
          </p:cNvSpPr>
          <p:nvPr/>
        </p:nvSpPr>
        <p:spPr bwMode="auto">
          <a:xfrm>
            <a:off x="7324725" y="3371850"/>
            <a:ext cx="5683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Q</a:t>
            </a:r>
            <a:r>
              <a:rPr lang="en-US" sz="2600" b="0" baseline="-25000">
                <a:solidFill>
                  <a:schemeClr val="tx1"/>
                </a:solidFill>
                <a:effectLst/>
                <a:latin typeface="plotter"/>
              </a:rPr>
              <a:t>6</a:t>
            </a:r>
          </a:p>
        </p:txBody>
      </p:sp>
      <p:sp>
        <p:nvSpPr>
          <p:cNvPr id="103538" name="Text Box 114"/>
          <p:cNvSpPr txBox="1">
            <a:spLocks noChangeArrowheads="1"/>
          </p:cNvSpPr>
          <p:nvPr/>
        </p:nvSpPr>
        <p:spPr bwMode="auto">
          <a:xfrm>
            <a:off x="4648200" y="3525838"/>
            <a:ext cx="3429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0000FF"/>
                </a:solidFill>
                <a:effectLst/>
                <a:latin typeface="plotter"/>
              </a:rPr>
              <a:t>O</a:t>
            </a:r>
          </a:p>
        </p:txBody>
      </p:sp>
      <p:sp>
        <p:nvSpPr>
          <p:cNvPr id="103539" name="Text Box 115"/>
          <p:cNvSpPr txBox="1">
            <a:spLocks noChangeArrowheads="1"/>
          </p:cNvSpPr>
          <p:nvPr/>
        </p:nvSpPr>
        <p:spPr bwMode="auto">
          <a:xfrm>
            <a:off x="8086725" y="3035300"/>
            <a:ext cx="228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4</a:t>
            </a:r>
          </a:p>
        </p:txBody>
      </p:sp>
      <p:sp>
        <p:nvSpPr>
          <p:cNvPr id="103540" name="Freeform 116"/>
          <p:cNvSpPr>
            <a:spLocks/>
          </p:cNvSpPr>
          <p:nvPr/>
        </p:nvSpPr>
        <p:spPr bwMode="auto">
          <a:xfrm flipH="1" flipV="1">
            <a:off x="1443038" y="4924425"/>
            <a:ext cx="1117600" cy="679450"/>
          </a:xfrm>
          <a:custGeom>
            <a:avLst/>
            <a:gdLst>
              <a:gd name="T0" fmla="*/ 4219 w 4219"/>
              <a:gd name="T1" fmla="*/ 2565 h 2565"/>
              <a:gd name="T2" fmla="*/ 3369 w 4219"/>
              <a:gd name="T3" fmla="*/ 1630 h 2565"/>
              <a:gd name="T4" fmla="*/ 2357 w 4219"/>
              <a:gd name="T5" fmla="*/ 874 h 2565"/>
              <a:gd name="T6" fmla="*/ 1220 w 4219"/>
              <a:gd name="T7" fmla="*/ 323 h 2565"/>
              <a:gd name="T8" fmla="*/ 0 w 4219"/>
              <a:gd name="T9" fmla="*/ 0 h 2565"/>
              <a:gd name="T10" fmla="*/ 1 w 4219"/>
              <a:gd name="T11" fmla="*/ 0 h 2565"/>
            </a:gdLst>
            <a:ahLst/>
            <a:cxnLst>
              <a:cxn ang="0">
                <a:pos x="T0" y="T1"/>
              </a:cxn>
              <a:cxn ang="0">
                <a:pos x="T2" y="T3"/>
              </a:cxn>
              <a:cxn ang="0">
                <a:pos x="T4" y="T5"/>
              </a:cxn>
              <a:cxn ang="0">
                <a:pos x="T6" y="T7"/>
              </a:cxn>
              <a:cxn ang="0">
                <a:pos x="T8" y="T9"/>
              </a:cxn>
              <a:cxn ang="0">
                <a:pos x="T10" y="T11"/>
              </a:cxn>
            </a:cxnLst>
            <a:rect l="0" t="0" r="r" b="b"/>
            <a:pathLst>
              <a:path w="4219" h="2565">
                <a:moveTo>
                  <a:pt x="4219" y="2565"/>
                </a:moveTo>
                <a:lnTo>
                  <a:pt x="3369" y="1630"/>
                </a:lnTo>
                <a:lnTo>
                  <a:pt x="2357" y="874"/>
                </a:lnTo>
                <a:lnTo>
                  <a:pt x="1220" y="323"/>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1" name="Freeform 117"/>
          <p:cNvSpPr>
            <a:spLocks/>
          </p:cNvSpPr>
          <p:nvPr/>
        </p:nvSpPr>
        <p:spPr bwMode="auto">
          <a:xfrm flipH="1" flipV="1">
            <a:off x="1295400" y="4100513"/>
            <a:ext cx="147638" cy="823912"/>
          </a:xfrm>
          <a:custGeom>
            <a:avLst/>
            <a:gdLst>
              <a:gd name="T0" fmla="*/ 405 w 560"/>
              <a:gd name="T1" fmla="*/ 3114 h 3114"/>
              <a:gd name="T2" fmla="*/ 560 w 560"/>
              <a:gd name="T3" fmla="*/ 2321 h 3114"/>
              <a:gd name="T4" fmla="*/ 543 w 560"/>
              <a:gd name="T5" fmla="*/ 1513 h 3114"/>
              <a:gd name="T6" fmla="*/ 354 w 560"/>
              <a:gd name="T7" fmla="*/ 727 h 3114"/>
              <a:gd name="T8" fmla="*/ 0 w 560"/>
              <a:gd name="T9" fmla="*/ 0 h 3114"/>
              <a:gd name="T10" fmla="*/ 1 w 560"/>
              <a:gd name="T11" fmla="*/ 0 h 3114"/>
            </a:gdLst>
            <a:ahLst/>
            <a:cxnLst>
              <a:cxn ang="0">
                <a:pos x="T0" y="T1"/>
              </a:cxn>
              <a:cxn ang="0">
                <a:pos x="T2" y="T3"/>
              </a:cxn>
              <a:cxn ang="0">
                <a:pos x="T4" y="T5"/>
              </a:cxn>
              <a:cxn ang="0">
                <a:pos x="T6" y="T7"/>
              </a:cxn>
              <a:cxn ang="0">
                <a:pos x="T8" y="T9"/>
              </a:cxn>
              <a:cxn ang="0">
                <a:pos x="T10" y="T11"/>
              </a:cxn>
            </a:cxnLst>
            <a:rect l="0" t="0" r="r" b="b"/>
            <a:pathLst>
              <a:path w="560" h="3114">
                <a:moveTo>
                  <a:pt x="405" y="3114"/>
                </a:moveTo>
                <a:lnTo>
                  <a:pt x="560" y="2321"/>
                </a:lnTo>
                <a:lnTo>
                  <a:pt x="543" y="1513"/>
                </a:lnTo>
                <a:lnTo>
                  <a:pt x="354" y="727"/>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2" name="Freeform 118"/>
          <p:cNvSpPr>
            <a:spLocks/>
          </p:cNvSpPr>
          <p:nvPr/>
        </p:nvSpPr>
        <p:spPr bwMode="auto">
          <a:xfrm flipH="1" flipV="1">
            <a:off x="1336675" y="3746500"/>
            <a:ext cx="152400" cy="354013"/>
          </a:xfrm>
          <a:custGeom>
            <a:avLst/>
            <a:gdLst>
              <a:gd name="T0" fmla="*/ 0 w 577"/>
              <a:gd name="T1" fmla="*/ 1337 h 1337"/>
              <a:gd name="T2" fmla="*/ 576 w 577"/>
              <a:gd name="T3" fmla="*/ 0 h 1337"/>
              <a:gd name="T4" fmla="*/ 577 w 577"/>
              <a:gd name="T5" fmla="*/ 0 h 1337"/>
            </a:gdLst>
            <a:ahLst/>
            <a:cxnLst>
              <a:cxn ang="0">
                <a:pos x="T0" y="T1"/>
              </a:cxn>
              <a:cxn ang="0">
                <a:pos x="T2" y="T3"/>
              </a:cxn>
              <a:cxn ang="0">
                <a:pos x="T4" y="T5"/>
              </a:cxn>
            </a:cxnLst>
            <a:rect l="0" t="0" r="r" b="b"/>
            <a:pathLst>
              <a:path w="577" h="1337">
                <a:moveTo>
                  <a:pt x="0" y="1337"/>
                </a:moveTo>
                <a:lnTo>
                  <a:pt x="576" y="0"/>
                </a:lnTo>
                <a:lnTo>
                  <a:pt x="577"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3" name="Freeform 119"/>
          <p:cNvSpPr>
            <a:spLocks/>
          </p:cNvSpPr>
          <p:nvPr/>
        </p:nvSpPr>
        <p:spPr bwMode="auto">
          <a:xfrm flipH="1" flipV="1">
            <a:off x="6497638" y="4102100"/>
            <a:ext cx="1057275" cy="823913"/>
          </a:xfrm>
          <a:custGeom>
            <a:avLst/>
            <a:gdLst>
              <a:gd name="T0" fmla="*/ 4251 w 4251"/>
              <a:gd name="T1" fmla="*/ 0 h 3214"/>
              <a:gd name="T2" fmla="*/ 2744 w 4251"/>
              <a:gd name="T3" fmla="*/ 949 h 3214"/>
              <a:gd name="T4" fmla="*/ 1323 w 4251"/>
              <a:gd name="T5" fmla="*/ 2023 h 3214"/>
              <a:gd name="T6" fmla="*/ 0 w 4251"/>
              <a:gd name="T7" fmla="*/ 3214 h 3214"/>
              <a:gd name="T8" fmla="*/ 1 w 4251"/>
              <a:gd name="T9" fmla="*/ 3214 h 3214"/>
            </a:gdLst>
            <a:ahLst/>
            <a:cxnLst>
              <a:cxn ang="0">
                <a:pos x="T0" y="T1"/>
              </a:cxn>
              <a:cxn ang="0">
                <a:pos x="T2" y="T3"/>
              </a:cxn>
              <a:cxn ang="0">
                <a:pos x="T4" y="T5"/>
              </a:cxn>
              <a:cxn ang="0">
                <a:pos x="T6" y="T7"/>
              </a:cxn>
              <a:cxn ang="0">
                <a:pos x="T8" y="T9"/>
              </a:cxn>
            </a:cxnLst>
            <a:rect l="0" t="0" r="r" b="b"/>
            <a:pathLst>
              <a:path w="4251" h="3214">
                <a:moveTo>
                  <a:pt x="4251" y="0"/>
                </a:moveTo>
                <a:lnTo>
                  <a:pt x="2744" y="949"/>
                </a:lnTo>
                <a:lnTo>
                  <a:pt x="1323" y="2023"/>
                </a:lnTo>
                <a:lnTo>
                  <a:pt x="0" y="3214"/>
                </a:lnTo>
                <a:lnTo>
                  <a:pt x="1" y="3214"/>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4" name="Freeform 120"/>
          <p:cNvSpPr>
            <a:spLocks/>
          </p:cNvSpPr>
          <p:nvPr/>
        </p:nvSpPr>
        <p:spPr bwMode="auto">
          <a:xfrm flipH="1" flipV="1">
            <a:off x="4597400" y="4926013"/>
            <a:ext cx="1900238" cy="679450"/>
          </a:xfrm>
          <a:custGeom>
            <a:avLst/>
            <a:gdLst>
              <a:gd name="T0" fmla="*/ 7180 w 7180"/>
              <a:gd name="T1" fmla="*/ 0 h 2565"/>
              <a:gd name="T2" fmla="*/ 4701 w 7180"/>
              <a:gd name="T3" fmla="*/ 599 h 2565"/>
              <a:gd name="T4" fmla="*/ 2298 w 7180"/>
              <a:gd name="T5" fmla="*/ 1458 h 2565"/>
              <a:gd name="T6" fmla="*/ 0 w 7180"/>
              <a:gd name="T7" fmla="*/ 2565 h 2565"/>
              <a:gd name="T8" fmla="*/ 1 w 7180"/>
              <a:gd name="T9" fmla="*/ 2565 h 2565"/>
            </a:gdLst>
            <a:ahLst/>
            <a:cxnLst>
              <a:cxn ang="0">
                <a:pos x="T0" y="T1"/>
              </a:cxn>
              <a:cxn ang="0">
                <a:pos x="T2" y="T3"/>
              </a:cxn>
              <a:cxn ang="0">
                <a:pos x="T4" y="T5"/>
              </a:cxn>
              <a:cxn ang="0">
                <a:pos x="T6" y="T7"/>
              </a:cxn>
              <a:cxn ang="0">
                <a:pos x="T8" y="T9"/>
              </a:cxn>
            </a:cxnLst>
            <a:rect l="0" t="0" r="r" b="b"/>
            <a:pathLst>
              <a:path w="7180" h="2565">
                <a:moveTo>
                  <a:pt x="7180" y="0"/>
                </a:moveTo>
                <a:lnTo>
                  <a:pt x="4701" y="599"/>
                </a:lnTo>
                <a:lnTo>
                  <a:pt x="2298" y="1458"/>
                </a:lnTo>
                <a:lnTo>
                  <a:pt x="0" y="2565"/>
                </a:lnTo>
                <a:lnTo>
                  <a:pt x="1" y="256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5" name="Freeform 121"/>
          <p:cNvSpPr>
            <a:spLocks/>
          </p:cNvSpPr>
          <p:nvPr/>
        </p:nvSpPr>
        <p:spPr bwMode="auto">
          <a:xfrm flipH="1" flipV="1">
            <a:off x="2541588" y="5605463"/>
            <a:ext cx="2055812" cy="106362"/>
          </a:xfrm>
          <a:custGeom>
            <a:avLst/>
            <a:gdLst>
              <a:gd name="T0" fmla="*/ 7773 w 7773"/>
              <a:gd name="T1" fmla="*/ 402 h 402"/>
              <a:gd name="T2" fmla="*/ 5840 w 7773"/>
              <a:gd name="T3" fmla="*/ 100 h 402"/>
              <a:gd name="T4" fmla="*/ 3887 w 7773"/>
              <a:gd name="T5" fmla="*/ 0 h 402"/>
              <a:gd name="T6" fmla="*/ 1933 w 7773"/>
              <a:gd name="T7" fmla="*/ 100 h 402"/>
              <a:gd name="T8" fmla="*/ 0 w 7773"/>
              <a:gd name="T9" fmla="*/ 402 h 402"/>
              <a:gd name="T10" fmla="*/ 1 w 7773"/>
              <a:gd name="T11" fmla="*/ 402 h 402"/>
            </a:gdLst>
            <a:ahLst/>
            <a:cxnLst>
              <a:cxn ang="0">
                <a:pos x="T0" y="T1"/>
              </a:cxn>
              <a:cxn ang="0">
                <a:pos x="T2" y="T3"/>
              </a:cxn>
              <a:cxn ang="0">
                <a:pos x="T4" y="T5"/>
              </a:cxn>
              <a:cxn ang="0">
                <a:pos x="T6" y="T7"/>
              </a:cxn>
              <a:cxn ang="0">
                <a:pos x="T8" y="T9"/>
              </a:cxn>
              <a:cxn ang="0">
                <a:pos x="T10" y="T11"/>
              </a:cxn>
            </a:cxnLst>
            <a:rect l="0" t="0" r="r" b="b"/>
            <a:pathLst>
              <a:path w="7773" h="402">
                <a:moveTo>
                  <a:pt x="7773" y="402"/>
                </a:moveTo>
                <a:lnTo>
                  <a:pt x="5840" y="100"/>
                </a:lnTo>
                <a:lnTo>
                  <a:pt x="3887" y="0"/>
                </a:lnTo>
                <a:lnTo>
                  <a:pt x="1933" y="100"/>
                </a:lnTo>
                <a:lnTo>
                  <a:pt x="0" y="402"/>
                </a:lnTo>
                <a:lnTo>
                  <a:pt x="1" y="40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6" name="Line 122"/>
          <p:cNvSpPr>
            <a:spLocks noChangeShapeType="1"/>
          </p:cNvSpPr>
          <p:nvPr/>
        </p:nvSpPr>
        <p:spPr bwMode="auto">
          <a:xfrm flipH="1">
            <a:off x="7556500" y="3746500"/>
            <a:ext cx="254000" cy="358775"/>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3547" name="Text Box 123"/>
          <p:cNvSpPr txBox="1">
            <a:spLocks noChangeArrowheads="1"/>
          </p:cNvSpPr>
          <p:nvPr/>
        </p:nvSpPr>
        <p:spPr bwMode="auto">
          <a:xfrm>
            <a:off x="641350" y="304800"/>
            <a:ext cx="78644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0000FF"/>
                </a:solidFill>
                <a:effectLst/>
              </a:rPr>
              <a:t>ELLIPSE IN PARALLELOGRAM</a:t>
            </a:r>
          </a:p>
        </p:txBody>
      </p:sp>
      <p:sp>
        <p:nvSpPr>
          <p:cNvPr id="103548" name="Freeform 124"/>
          <p:cNvSpPr>
            <a:spLocks/>
          </p:cNvSpPr>
          <p:nvPr/>
        </p:nvSpPr>
        <p:spPr bwMode="auto">
          <a:xfrm>
            <a:off x="7162800" y="44291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49" name="Text Box 125"/>
          <p:cNvSpPr txBox="1">
            <a:spLocks noChangeArrowheads="1"/>
          </p:cNvSpPr>
          <p:nvPr/>
        </p:nvSpPr>
        <p:spPr bwMode="auto">
          <a:xfrm>
            <a:off x="6711950" y="4305300"/>
            <a:ext cx="9175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000" b="0">
                <a:solidFill>
                  <a:schemeClr val="tx1"/>
                </a:solidFill>
                <a:effectLst/>
                <a:latin typeface="plotter"/>
              </a:rPr>
              <a:t>R</a:t>
            </a:r>
            <a:r>
              <a:rPr lang="en-US" sz="2000" b="0" baseline="-25000">
                <a:solidFill>
                  <a:schemeClr val="tx1"/>
                </a:solidFill>
                <a:effectLst/>
                <a:latin typeface="plotter"/>
              </a:rPr>
              <a:t>4</a:t>
            </a:r>
          </a:p>
        </p:txBody>
      </p:sp>
      <p:sp>
        <p:nvSpPr>
          <p:cNvPr id="103550" name="Freeform 126"/>
          <p:cNvSpPr>
            <a:spLocks/>
          </p:cNvSpPr>
          <p:nvPr/>
        </p:nvSpPr>
        <p:spPr bwMode="auto">
          <a:xfrm>
            <a:off x="6489700" y="2552700"/>
            <a:ext cx="1374775" cy="2371725"/>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1" name="Freeform 127"/>
          <p:cNvSpPr>
            <a:spLocks/>
          </p:cNvSpPr>
          <p:nvPr/>
        </p:nvSpPr>
        <p:spPr bwMode="auto">
          <a:xfrm>
            <a:off x="6464300" y="48990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2" name="Text Box 128"/>
          <p:cNvSpPr txBox="1">
            <a:spLocks noChangeArrowheads="1"/>
          </p:cNvSpPr>
          <p:nvPr/>
        </p:nvSpPr>
        <p:spPr bwMode="auto">
          <a:xfrm>
            <a:off x="6270625" y="4759325"/>
            <a:ext cx="796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R</a:t>
            </a:r>
            <a:r>
              <a:rPr lang="en-US" sz="2000" b="0" baseline="-25000">
                <a:solidFill>
                  <a:schemeClr val="tx1"/>
                </a:solidFill>
                <a:effectLst/>
              </a:rPr>
              <a:t>3</a:t>
            </a:r>
            <a:r>
              <a:rPr lang="en-US" sz="2400" b="0" baseline="-25000">
                <a:solidFill>
                  <a:schemeClr val="tx1"/>
                </a:solidFill>
                <a:effectLst/>
              </a:rPr>
              <a:t> </a:t>
            </a:r>
          </a:p>
        </p:txBody>
      </p:sp>
      <p:sp>
        <p:nvSpPr>
          <p:cNvPr id="103553" name="Freeform 129"/>
          <p:cNvSpPr>
            <a:spLocks/>
          </p:cNvSpPr>
          <p:nvPr/>
        </p:nvSpPr>
        <p:spPr bwMode="auto">
          <a:xfrm>
            <a:off x="5770563" y="2171700"/>
            <a:ext cx="1709737" cy="3086100"/>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4" name="Freeform 130"/>
          <p:cNvSpPr>
            <a:spLocks/>
          </p:cNvSpPr>
          <p:nvPr/>
        </p:nvSpPr>
        <p:spPr bwMode="auto">
          <a:xfrm>
            <a:off x="5740400" y="52419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5" name="Text Box 131"/>
          <p:cNvSpPr txBox="1">
            <a:spLocks noChangeArrowheads="1"/>
          </p:cNvSpPr>
          <p:nvPr/>
        </p:nvSpPr>
        <p:spPr bwMode="auto">
          <a:xfrm>
            <a:off x="5543550" y="5095875"/>
            <a:ext cx="8001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R</a:t>
            </a:r>
            <a:r>
              <a:rPr lang="en-US" sz="2000" b="0" baseline="-25000">
                <a:solidFill>
                  <a:schemeClr val="tx1"/>
                </a:solidFill>
                <a:effectLst/>
                <a:latin typeface="plotter"/>
              </a:rPr>
              <a:t>2</a:t>
            </a:r>
          </a:p>
        </p:txBody>
      </p:sp>
      <p:sp>
        <p:nvSpPr>
          <p:cNvPr id="103556" name="Freeform 132"/>
          <p:cNvSpPr>
            <a:spLocks/>
          </p:cNvSpPr>
          <p:nvPr/>
        </p:nvSpPr>
        <p:spPr bwMode="auto">
          <a:xfrm>
            <a:off x="4660900" y="1879600"/>
            <a:ext cx="2082800" cy="3724275"/>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7" name="Freeform 133"/>
          <p:cNvSpPr>
            <a:spLocks/>
          </p:cNvSpPr>
          <p:nvPr/>
        </p:nvSpPr>
        <p:spPr bwMode="auto">
          <a:xfrm>
            <a:off x="4648200" y="55594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58" name="Text Box 134"/>
          <p:cNvSpPr txBox="1">
            <a:spLocks noChangeArrowheads="1"/>
          </p:cNvSpPr>
          <p:nvPr/>
        </p:nvSpPr>
        <p:spPr bwMode="auto">
          <a:xfrm>
            <a:off x="4543425" y="5311775"/>
            <a:ext cx="6238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R</a:t>
            </a:r>
            <a:r>
              <a:rPr lang="en-US" sz="2000" b="0" baseline="-25000">
                <a:solidFill>
                  <a:schemeClr val="tx1"/>
                </a:solidFill>
                <a:effectLst/>
                <a:latin typeface="plotter"/>
              </a:rPr>
              <a:t>1</a:t>
            </a:r>
          </a:p>
        </p:txBody>
      </p:sp>
      <p:sp>
        <p:nvSpPr>
          <p:cNvPr id="103559" name="Freeform 135"/>
          <p:cNvSpPr>
            <a:spLocks/>
          </p:cNvSpPr>
          <p:nvPr/>
        </p:nvSpPr>
        <p:spPr bwMode="auto">
          <a:xfrm>
            <a:off x="2616200" y="1879600"/>
            <a:ext cx="2082800" cy="3724275"/>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0" name="Freeform 136"/>
          <p:cNvSpPr>
            <a:spLocks/>
          </p:cNvSpPr>
          <p:nvPr/>
        </p:nvSpPr>
        <p:spPr bwMode="auto">
          <a:xfrm>
            <a:off x="2578100" y="55880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1" name="Text Box 137"/>
          <p:cNvSpPr txBox="1">
            <a:spLocks noChangeArrowheads="1"/>
          </p:cNvSpPr>
          <p:nvPr/>
        </p:nvSpPr>
        <p:spPr bwMode="auto">
          <a:xfrm>
            <a:off x="2271713" y="5181600"/>
            <a:ext cx="6238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S</a:t>
            </a:r>
            <a:r>
              <a:rPr lang="en-US" sz="2000" b="0" baseline="-25000">
                <a:solidFill>
                  <a:schemeClr val="tx1"/>
                </a:solidFill>
                <a:effectLst/>
                <a:latin typeface="plotter"/>
              </a:rPr>
              <a:t>1</a:t>
            </a:r>
          </a:p>
        </p:txBody>
      </p:sp>
      <p:sp>
        <p:nvSpPr>
          <p:cNvPr id="103562" name="Freeform 138"/>
          <p:cNvSpPr>
            <a:spLocks/>
          </p:cNvSpPr>
          <p:nvPr/>
        </p:nvSpPr>
        <p:spPr bwMode="auto">
          <a:xfrm>
            <a:off x="1898650" y="2171700"/>
            <a:ext cx="1741488" cy="3181350"/>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3" name="Freeform 139"/>
          <p:cNvSpPr>
            <a:spLocks/>
          </p:cNvSpPr>
          <p:nvPr/>
        </p:nvSpPr>
        <p:spPr bwMode="auto">
          <a:xfrm>
            <a:off x="1876425" y="53213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4" name="Text Box 140"/>
          <p:cNvSpPr txBox="1">
            <a:spLocks noChangeArrowheads="1"/>
          </p:cNvSpPr>
          <p:nvPr/>
        </p:nvSpPr>
        <p:spPr bwMode="auto">
          <a:xfrm>
            <a:off x="1785938" y="5019675"/>
            <a:ext cx="6238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S</a:t>
            </a:r>
            <a:r>
              <a:rPr lang="en-US" sz="2000" b="0" baseline="-25000">
                <a:solidFill>
                  <a:schemeClr val="tx1"/>
                </a:solidFill>
                <a:effectLst/>
                <a:latin typeface="plotter"/>
              </a:rPr>
              <a:t>2</a:t>
            </a:r>
          </a:p>
        </p:txBody>
      </p:sp>
      <p:sp>
        <p:nvSpPr>
          <p:cNvPr id="103565" name="Freeform 141"/>
          <p:cNvSpPr>
            <a:spLocks/>
          </p:cNvSpPr>
          <p:nvPr/>
        </p:nvSpPr>
        <p:spPr bwMode="auto">
          <a:xfrm>
            <a:off x="1435100" y="2552700"/>
            <a:ext cx="1374775" cy="2371725"/>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6" name="Freeform 142"/>
          <p:cNvSpPr>
            <a:spLocks/>
          </p:cNvSpPr>
          <p:nvPr/>
        </p:nvSpPr>
        <p:spPr bwMode="auto">
          <a:xfrm>
            <a:off x="1409700" y="48895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7" name="Text Box 143"/>
          <p:cNvSpPr txBox="1">
            <a:spLocks noChangeArrowheads="1"/>
          </p:cNvSpPr>
          <p:nvPr/>
        </p:nvSpPr>
        <p:spPr bwMode="auto">
          <a:xfrm>
            <a:off x="1319213" y="4648200"/>
            <a:ext cx="6238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S</a:t>
            </a:r>
            <a:r>
              <a:rPr lang="en-US" sz="2000" b="0" baseline="-25000">
                <a:solidFill>
                  <a:schemeClr val="tx1"/>
                </a:solidFill>
                <a:effectLst/>
                <a:latin typeface="plotter"/>
              </a:rPr>
              <a:t>3</a:t>
            </a:r>
          </a:p>
        </p:txBody>
      </p:sp>
      <p:sp>
        <p:nvSpPr>
          <p:cNvPr id="103568" name="Freeform 144"/>
          <p:cNvSpPr>
            <a:spLocks/>
          </p:cNvSpPr>
          <p:nvPr/>
        </p:nvSpPr>
        <p:spPr bwMode="auto">
          <a:xfrm>
            <a:off x="1295400" y="2984500"/>
            <a:ext cx="863600" cy="1498600"/>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69" name="Freeform 145"/>
          <p:cNvSpPr>
            <a:spLocks/>
          </p:cNvSpPr>
          <p:nvPr/>
        </p:nvSpPr>
        <p:spPr bwMode="auto">
          <a:xfrm>
            <a:off x="1270000" y="44577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3570" name="Text Box 146"/>
          <p:cNvSpPr txBox="1">
            <a:spLocks noChangeArrowheads="1"/>
          </p:cNvSpPr>
          <p:nvPr/>
        </p:nvSpPr>
        <p:spPr bwMode="auto">
          <a:xfrm>
            <a:off x="1166813" y="4248150"/>
            <a:ext cx="6238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latin typeface="plotter"/>
              </a:rPr>
              <a:t>S</a:t>
            </a:r>
            <a:r>
              <a:rPr lang="en-US" sz="2000" b="0" baseline="-25000">
                <a:solidFill>
                  <a:schemeClr val="tx1"/>
                </a:solidFill>
                <a:effectLst/>
                <a:latin typeface="plotter"/>
              </a:rPr>
              <a:t>4</a:t>
            </a:r>
          </a:p>
        </p:txBody>
      </p:sp>
      <p:sp>
        <p:nvSpPr>
          <p:cNvPr id="103571" name="Text Box 147"/>
          <p:cNvSpPr txBox="1">
            <a:spLocks noChangeArrowheads="1"/>
          </p:cNvSpPr>
          <p:nvPr/>
        </p:nvSpPr>
        <p:spPr bwMode="auto">
          <a:xfrm>
            <a:off x="1581150" y="32400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latin typeface="plotter"/>
              </a:rPr>
              <a:t>P</a:t>
            </a:r>
            <a:r>
              <a:rPr lang="en-US" sz="2600" b="0" baseline="-25000">
                <a:solidFill>
                  <a:schemeClr val="tx1"/>
                </a:solidFill>
                <a:effectLst/>
                <a:latin typeface="plotter"/>
              </a:rPr>
              <a:t>5</a:t>
            </a:r>
          </a:p>
        </p:txBody>
      </p:sp>
      <p:sp>
        <p:nvSpPr>
          <p:cNvPr id="103572" name="AutoShape 148">
            <a:hlinkClick r:id="rId2" action="ppaction://hlinksldjump" highlightClick="1"/>
          </p:cNvPr>
          <p:cNvSpPr>
            <a:spLocks noChangeArrowheads="1"/>
          </p:cNvSpPr>
          <p:nvPr/>
        </p:nvSpPr>
        <p:spPr bwMode="auto">
          <a:xfrm>
            <a:off x="7265988" y="6465888"/>
            <a:ext cx="688975" cy="371475"/>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3573" name="Arc 149"/>
          <p:cNvSpPr>
            <a:spLocks/>
          </p:cNvSpPr>
          <p:nvPr/>
        </p:nvSpPr>
        <p:spPr bwMode="auto">
          <a:xfrm>
            <a:off x="5678488" y="1795463"/>
            <a:ext cx="1684337" cy="2922587"/>
          </a:xfrm>
          <a:custGeom>
            <a:avLst/>
            <a:gdLst>
              <a:gd name="G0" fmla="+- 0 0 0"/>
              <a:gd name="G1" fmla="+- 21600 0 0"/>
              <a:gd name="G2" fmla="+- 21600 0 0"/>
              <a:gd name="T0" fmla="*/ 0 w 21600"/>
              <a:gd name="T1" fmla="*/ 0 h 37663"/>
              <a:gd name="T2" fmla="*/ 14440 w 21600"/>
              <a:gd name="T3" fmla="*/ 37663 h 37663"/>
              <a:gd name="T4" fmla="*/ 0 w 21600"/>
              <a:gd name="T5" fmla="*/ 21600 h 37663"/>
            </a:gdLst>
            <a:ahLst/>
            <a:cxnLst>
              <a:cxn ang="0">
                <a:pos x="T0" y="T1"/>
              </a:cxn>
              <a:cxn ang="0">
                <a:pos x="T2" y="T3"/>
              </a:cxn>
              <a:cxn ang="0">
                <a:pos x="T4" y="T5"/>
              </a:cxn>
            </a:cxnLst>
            <a:rect l="0" t="0" r="r" b="b"/>
            <a:pathLst>
              <a:path w="21600" h="37663" fill="none" extrusionOk="0">
                <a:moveTo>
                  <a:pt x="-1" y="0"/>
                </a:moveTo>
                <a:cubicBezTo>
                  <a:pt x="11929" y="0"/>
                  <a:pt x="21600" y="9670"/>
                  <a:pt x="21600" y="21600"/>
                </a:cubicBezTo>
                <a:cubicBezTo>
                  <a:pt x="21600" y="27727"/>
                  <a:pt x="18997" y="33566"/>
                  <a:pt x="14440" y="37663"/>
                </a:cubicBezTo>
              </a:path>
              <a:path w="21600" h="37663" stroke="0" extrusionOk="0">
                <a:moveTo>
                  <a:pt x="-1" y="0"/>
                </a:moveTo>
                <a:cubicBezTo>
                  <a:pt x="11929" y="0"/>
                  <a:pt x="21600" y="9670"/>
                  <a:pt x="21600" y="21600"/>
                </a:cubicBezTo>
                <a:cubicBezTo>
                  <a:pt x="21600" y="27727"/>
                  <a:pt x="18997" y="33566"/>
                  <a:pt x="14440" y="37663"/>
                </a:cubicBezTo>
                <a:lnTo>
                  <a:pt x="0" y="21600"/>
                </a:lnTo>
                <a:close/>
              </a:path>
            </a:pathLst>
          </a:custGeom>
          <a:noFill/>
          <a:ln w="38100">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103574" name="Line 150"/>
          <p:cNvSpPr>
            <a:spLocks noChangeShapeType="1"/>
          </p:cNvSpPr>
          <p:nvPr/>
        </p:nvSpPr>
        <p:spPr bwMode="auto">
          <a:xfrm>
            <a:off x="5780088" y="1789113"/>
            <a:ext cx="1008062" cy="2970212"/>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3575" name="Line 151"/>
          <p:cNvSpPr>
            <a:spLocks noChangeShapeType="1"/>
          </p:cNvSpPr>
          <p:nvPr/>
        </p:nvSpPr>
        <p:spPr bwMode="auto">
          <a:xfrm>
            <a:off x="4044950" y="1982788"/>
            <a:ext cx="1184275" cy="3443287"/>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3576" name="Line 152"/>
          <p:cNvSpPr>
            <a:spLocks noChangeShapeType="1"/>
          </p:cNvSpPr>
          <p:nvPr/>
        </p:nvSpPr>
        <p:spPr bwMode="auto">
          <a:xfrm rot="5393357">
            <a:off x="3469481" y="548482"/>
            <a:ext cx="2384425" cy="6424612"/>
          </a:xfrm>
          <a:prstGeom prst="line">
            <a:avLst/>
          </a:prstGeom>
          <a:noFill/>
          <a:ln w="38100">
            <a:solidFill>
              <a:srgbClr val="CC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3577" name="Text Box 153"/>
          <p:cNvSpPr txBox="1">
            <a:spLocks noChangeArrowheads="1"/>
          </p:cNvSpPr>
          <p:nvPr/>
        </p:nvSpPr>
        <p:spPr bwMode="auto">
          <a:xfrm>
            <a:off x="6686550" y="4527550"/>
            <a:ext cx="48101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rgbClr val="0000FF"/>
                </a:solidFill>
                <a:effectLst/>
              </a:rPr>
              <a:t>G</a:t>
            </a:r>
            <a:endParaRPr lang="en-GB" sz="2800">
              <a:solidFill>
                <a:srgbClr val="0000FF"/>
              </a:solidFill>
              <a:effectLst/>
            </a:endParaRPr>
          </a:p>
        </p:txBody>
      </p:sp>
      <p:sp>
        <p:nvSpPr>
          <p:cNvPr id="103578" name="Text Box 154"/>
          <p:cNvSpPr txBox="1">
            <a:spLocks noChangeArrowheads="1"/>
          </p:cNvSpPr>
          <p:nvPr/>
        </p:nvSpPr>
        <p:spPr bwMode="auto">
          <a:xfrm>
            <a:off x="3683000" y="1485900"/>
            <a:ext cx="48101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rgbClr val="0000FF"/>
                </a:solidFill>
                <a:effectLst/>
              </a:rPr>
              <a:t>H</a:t>
            </a:r>
            <a:endParaRPr lang="en-GB" sz="2800">
              <a:solidFill>
                <a:srgbClr val="0000FF"/>
              </a:solidFill>
              <a:effectLst/>
            </a:endParaRPr>
          </a:p>
        </p:txBody>
      </p:sp>
      <p:sp>
        <p:nvSpPr>
          <p:cNvPr id="103579" name="Text Box 155"/>
          <p:cNvSpPr txBox="1">
            <a:spLocks noChangeArrowheads="1"/>
          </p:cNvSpPr>
          <p:nvPr/>
        </p:nvSpPr>
        <p:spPr bwMode="auto">
          <a:xfrm>
            <a:off x="5253038" y="5197475"/>
            <a:ext cx="48101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rgbClr val="0000FF"/>
                </a:solidFill>
                <a:effectLst/>
              </a:rPr>
              <a:t>I</a:t>
            </a:r>
            <a:endParaRPr lang="en-GB" sz="2800">
              <a:solidFill>
                <a:srgbClr val="0000FF"/>
              </a:solidFill>
              <a:effectLst/>
            </a:endParaRPr>
          </a:p>
        </p:txBody>
      </p:sp>
      <p:sp>
        <p:nvSpPr>
          <p:cNvPr id="103580" name="Text Box 156"/>
          <p:cNvSpPr txBox="1">
            <a:spLocks noChangeArrowheads="1"/>
          </p:cNvSpPr>
          <p:nvPr/>
        </p:nvSpPr>
        <p:spPr bwMode="auto">
          <a:xfrm>
            <a:off x="7791450" y="2089150"/>
            <a:ext cx="48101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rgbClr val="0000FF"/>
                </a:solidFill>
                <a:effectLst/>
              </a:rPr>
              <a:t>K</a:t>
            </a:r>
            <a:endParaRPr lang="en-GB" sz="2800">
              <a:solidFill>
                <a:srgbClr val="0000FF"/>
              </a:solidFill>
              <a:effectLst/>
            </a:endParaRPr>
          </a:p>
        </p:txBody>
      </p:sp>
      <p:sp>
        <p:nvSpPr>
          <p:cNvPr id="103581" name="Text Box 157"/>
          <p:cNvSpPr txBox="1">
            <a:spLocks noChangeArrowheads="1"/>
          </p:cNvSpPr>
          <p:nvPr/>
        </p:nvSpPr>
        <p:spPr bwMode="auto">
          <a:xfrm>
            <a:off x="1111250" y="4633913"/>
            <a:ext cx="48101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rgbClr val="0000FF"/>
                </a:solidFill>
                <a:effectLst/>
              </a:rPr>
              <a:t>J</a:t>
            </a:r>
            <a:endParaRPr lang="en-GB" sz="2800">
              <a:solidFill>
                <a:srgbClr val="0000FF"/>
              </a:solidFill>
              <a:effectLst/>
            </a:endParaRPr>
          </a:p>
        </p:txBody>
      </p:sp>
      <p:sp>
        <p:nvSpPr>
          <p:cNvPr id="103582" name="Text Box 158"/>
          <p:cNvSpPr txBox="1">
            <a:spLocks noChangeArrowheads="1"/>
          </p:cNvSpPr>
          <p:nvPr/>
        </p:nvSpPr>
        <p:spPr bwMode="auto">
          <a:xfrm rot="4155303">
            <a:off x="3886994" y="3267869"/>
            <a:ext cx="1998662"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effectLst/>
              </a:rPr>
              <a:t>Minor Axis</a:t>
            </a:r>
            <a:endParaRPr lang="en-GB" sz="2800">
              <a:effectLst/>
            </a:endParaRPr>
          </a:p>
        </p:txBody>
      </p:sp>
      <p:sp>
        <p:nvSpPr>
          <p:cNvPr id="103583" name="Text Box 159"/>
          <p:cNvSpPr txBox="1">
            <a:spLocks noChangeArrowheads="1"/>
          </p:cNvSpPr>
          <p:nvPr/>
        </p:nvSpPr>
        <p:spPr bwMode="auto">
          <a:xfrm rot="-1230079">
            <a:off x="1949450" y="3798888"/>
            <a:ext cx="1998663"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effectLst/>
              </a:rPr>
              <a:t>Major Axis</a:t>
            </a:r>
            <a:endParaRPr lang="en-GB" sz="2800">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3572"/>
                                        </p:tgtEl>
                                        <p:attrNameLst>
                                          <p:attrName>style.visibility</p:attrName>
                                        </p:attrNameLst>
                                      </p:cBhvr>
                                      <p:to>
                                        <p:strVal val="visible"/>
                                      </p:to>
                                    </p:set>
                                    <p:animEffect transition="in" filter="dissolve">
                                      <p:cBhvr>
                                        <p:cTn id="7" dur="500"/>
                                        <p:tgtEl>
                                          <p:spTgt spid="103572"/>
                                        </p:tgtEl>
                                      </p:cBhvr>
                                    </p:animEffect>
                                  </p:childTnLst>
                                </p:cTn>
                              </p:par>
                            </p:childTnLst>
                          </p:cTn>
                        </p:par>
                        <p:par>
                          <p:cTn id="8" fill="hold" nodeType="afterGroup">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103547"/>
                                        </p:tgtEl>
                                        <p:attrNameLst>
                                          <p:attrName>style.visibility</p:attrName>
                                        </p:attrNameLst>
                                      </p:cBhvr>
                                      <p:to>
                                        <p:strVal val="visible"/>
                                      </p:to>
                                    </p:set>
                                    <p:animEffect transition="in" filter="box(out)">
                                      <p:cBhvr>
                                        <p:cTn id="11" dur="500"/>
                                        <p:tgtEl>
                                          <p:spTgt spid="10354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8" fill="hold" grpId="0" nodeType="clickEffect">
                                  <p:stCondLst>
                                    <p:cond delay="0"/>
                                  </p:stCondLst>
                                  <p:childTnLst>
                                    <p:set>
                                      <p:cBhvr>
                                        <p:cTn id="15" dur="1" fill="hold">
                                          <p:stCondLst>
                                            <p:cond delay="0"/>
                                          </p:stCondLst>
                                        </p:cTn>
                                        <p:tgtEl>
                                          <p:spTgt spid="103437"/>
                                        </p:tgtEl>
                                        <p:attrNameLst>
                                          <p:attrName>style.visibility</p:attrName>
                                        </p:attrNameLst>
                                      </p:cBhvr>
                                      <p:to>
                                        <p:strVal val="visible"/>
                                      </p:to>
                                    </p:set>
                                    <p:anim calcmode="lin" valueType="num">
                                      <p:cBhvr>
                                        <p:cTn id="16" dur="500" fill="hold"/>
                                        <p:tgtEl>
                                          <p:spTgt spid="103437"/>
                                        </p:tgtEl>
                                        <p:attrNameLst>
                                          <p:attrName>ppt_x</p:attrName>
                                        </p:attrNameLst>
                                      </p:cBhvr>
                                      <p:tavLst>
                                        <p:tav tm="0">
                                          <p:val>
                                            <p:strVal val="#ppt_x-#ppt_w/2"/>
                                          </p:val>
                                        </p:tav>
                                        <p:tav tm="100000">
                                          <p:val>
                                            <p:strVal val="#ppt_x"/>
                                          </p:val>
                                        </p:tav>
                                      </p:tavLst>
                                    </p:anim>
                                    <p:anim calcmode="lin" valueType="num">
                                      <p:cBhvr>
                                        <p:cTn id="17" dur="500" fill="hold"/>
                                        <p:tgtEl>
                                          <p:spTgt spid="103437"/>
                                        </p:tgtEl>
                                        <p:attrNameLst>
                                          <p:attrName>ppt_y</p:attrName>
                                        </p:attrNameLst>
                                      </p:cBhvr>
                                      <p:tavLst>
                                        <p:tav tm="0">
                                          <p:val>
                                            <p:strVal val="#ppt_y"/>
                                          </p:val>
                                        </p:tav>
                                        <p:tav tm="100000">
                                          <p:val>
                                            <p:strVal val="#ppt_y"/>
                                          </p:val>
                                        </p:tav>
                                      </p:tavLst>
                                    </p:anim>
                                    <p:anim calcmode="lin" valueType="num">
                                      <p:cBhvr>
                                        <p:cTn id="18" dur="500" fill="hold"/>
                                        <p:tgtEl>
                                          <p:spTgt spid="103437"/>
                                        </p:tgtEl>
                                        <p:attrNameLst>
                                          <p:attrName>ppt_w</p:attrName>
                                        </p:attrNameLst>
                                      </p:cBhvr>
                                      <p:tavLst>
                                        <p:tav tm="0">
                                          <p:val>
                                            <p:fltVal val="0"/>
                                          </p:val>
                                        </p:tav>
                                        <p:tav tm="100000">
                                          <p:val>
                                            <p:strVal val="#ppt_w"/>
                                          </p:val>
                                        </p:tav>
                                      </p:tavLst>
                                    </p:anim>
                                    <p:anim calcmode="lin" valueType="num">
                                      <p:cBhvr>
                                        <p:cTn id="19" dur="500" fill="hold"/>
                                        <p:tgtEl>
                                          <p:spTgt spid="103437"/>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8" presetClass="entr" presetSubtype="3" fill="hold" grpId="0" nodeType="clickEffect">
                                  <p:stCondLst>
                                    <p:cond delay="0"/>
                                  </p:stCondLst>
                                  <p:childTnLst>
                                    <p:set>
                                      <p:cBhvr>
                                        <p:cTn id="23" dur="1" fill="hold">
                                          <p:stCondLst>
                                            <p:cond delay="0"/>
                                          </p:stCondLst>
                                        </p:cTn>
                                        <p:tgtEl>
                                          <p:spTgt spid="103431"/>
                                        </p:tgtEl>
                                        <p:attrNameLst>
                                          <p:attrName>style.visibility</p:attrName>
                                        </p:attrNameLst>
                                      </p:cBhvr>
                                      <p:to>
                                        <p:strVal val="visible"/>
                                      </p:to>
                                    </p:set>
                                    <p:animEffect transition="in" filter="strips(upRight)">
                                      <p:cBhvr>
                                        <p:cTn id="24" dur="500"/>
                                        <p:tgtEl>
                                          <p:spTgt spid="10343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nodeType="clickEffect">
                                  <p:stCondLst>
                                    <p:cond delay="0"/>
                                  </p:stCondLst>
                                  <p:childTnLst>
                                    <p:set>
                                      <p:cBhvr>
                                        <p:cTn id="28" dur="1" fill="hold">
                                          <p:stCondLst>
                                            <p:cond delay="0"/>
                                          </p:stCondLst>
                                        </p:cTn>
                                        <p:tgtEl>
                                          <p:spTgt spid="103490"/>
                                        </p:tgtEl>
                                        <p:attrNameLst>
                                          <p:attrName>style.visibility</p:attrName>
                                        </p:attrNameLst>
                                      </p:cBhvr>
                                      <p:to>
                                        <p:strVal val="visible"/>
                                      </p:to>
                                    </p:set>
                                    <p:animEffect transition="in" filter="dissolve">
                                      <p:cBhvr>
                                        <p:cTn id="29" dur="500"/>
                                        <p:tgtEl>
                                          <p:spTgt spid="10349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8" presetClass="entr" presetSubtype="3" fill="hold" grpId="0" nodeType="clickEffect">
                                  <p:stCondLst>
                                    <p:cond delay="0"/>
                                  </p:stCondLst>
                                  <p:childTnLst>
                                    <p:set>
                                      <p:cBhvr>
                                        <p:cTn id="33" dur="1" fill="hold">
                                          <p:stCondLst>
                                            <p:cond delay="0"/>
                                          </p:stCondLst>
                                        </p:cTn>
                                        <p:tgtEl>
                                          <p:spTgt spid="103438"/>
                                        </p:tgtEl>
                                        <p:attrNameLst>
                                          <p:attrName>style.visibility</p:attrName>
                                        </p:attrNameLst>
                                      </p:cBhvr>
                                      <p:to>
                                        <p:strVal val="visible"/>
                                      </p:to>
                                    </p:set>
                                    <p:animEffect transition="in" filter="strips(upRight)">
                                      <p:cBhvr>
                                        <p:cTn id="34" dur="500"/>
                                        <p:tgtEl>
                                          <p:spTgt spid="10343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7" presetClass="entr" presetSubtype="8" fill="hold" grpId="0" nodeType="clickEffect">
                                  <p:stCondLst>
                                    <p:cond delay="0"/>
                                  </p:stCondLst>
                                  <p:childTnLst>
                                    <p:set>
                                      <p:cBhvr>
                                        <p:cTn id="38" dur="1" fill="hold">
                                          <p:stCondLst>
                                            <p:cond delay="0"/>
                                          </p:stCondLst>
                                        </p:cTn>
                                        <p:tgtEl>
                                          <p:spTgt spid="103439"/>
                                        </p:tgtEl>
                                        <p:attrNameLst>
                                          <p:attrName>style.visibility</p:attrName>
                                        </p:attrNameLst>
                                      </p:cBhvr>
                                      <p:to>
                                        <p:strVal val="visible"/>
                                      </p:to>
                                    </p:set>
                                    <p:anim calcmode="lin" valueType="num">
                                      <p:cBhvr>
                                        <p:cTn id="39" dur="500" fill="hold"/>
                                        <p:tgtEl>
                                          <p:spTgt spid="103439"/>
                                        </p:tgtEl>
                                        <p:attrNameLst>
                                          <p:attrName>ppt_x</p:attrName>
                                        </p:attrNameLst>
                                      </p:cBhvr>
                                      <p:tavLst>
                                        <p:tav tm="0">
                                          <p:val>
                                            <p:strVal val="#ppt_x-#ppt_w/2"/>
                                          </p:val>
                                        </p:tav>
                                        <p:tav tm="100000">
                                          <p:val>
                                            <p:strVal val="#ppt_x"/>
                                          </p:val>
                                        </p:tav>
                                      </p:tavLst>
                                    </p:anim>
                                    <p:anim calcmode="lin" valueType="num">
                                      <p:cBhvr>
                                        <p:cTn id="40" dur="500" fill="hold"/>
                                        <p:tgtEl>
                                          <p:spTgt spid="103439"/>
                                        </p:tgtEl>
                                        <p:attrNameLst>
                                          <p:attrName>ppt_y</p:attrName>
                                        </p:attrNameLst>
                                      </p:cBhvr>
                                      <p:tavLst>
                                        <p:tav tm="0">
                                          <p:val>
                                            <p:strVal val="#ppt_y"/>
                                          </p:val>
                                        </p:tav>
                                        <p:tav tm="100000">
                                          <p:val>
                                            <p:strVal val="#ppt_y"/>
                                          </p:val>
                                        </p:tav>
                                      </p:tavLst>
                                    </p:anim>
                                    <p:anim calcmode="lin" valueType="num">
                                      <p:cBhvr>
                                        <p:cTn id="41" dur="500" fill="hold"/>
                                        <p:tgtEl>
                                          <p:spTgt spid="103439"/>
                                        </p:tgtEl>
                                        <p:attrNameLst>
                                          <p:attrName>ppt_w</p:attrName>
                                        </p:attrNameLst>
                                      </p:cBhvr>
                                      <p:tavLst>
                                        <p:tav tm="0">
                                          <p:val>
                                            <p:fltVal val="0"/>
                                          </p:val>
                                        </p:tav>
                                        <p:tav tm="100000">
                                          <p:val>
                                            <p:strVal val="#ppt_w"/>
                                          </p:val>
                                        </p:tav>
                                      </p:tavLst>
                                    </p:anim>
                                    <p:anim calcmode="lin" valueType="num">
                                      <p:cBhvr>
                                        <p:cTn id="42" dur="500" fill="hold"/>
                                        <p:tgtEl>
                                          <p:spTgt spid="103439"/>
                                        </p:tgtEl>
                                        <p:attrNameLst>
                                          <p:attrName>ppt_h</p:attrName>
                                        </p:attrNameLst>
                                      </p:cBhvr>
                                      <p:tavLst>
                                        <p:tav tm="0">
                                          <p:val>
                                            <p:strVal val="#ppt_h"/>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8" fill="hold" grpId="0" nodeType="clickEffect">
                                  <p:stCondLst>
                                    <p:cond delay="0"/>
                                  </p:stCondLst>
                                  <p:childTnLst>
                                    <p:set>
                                      <p:cBhvr>
                                        <p:cTn id="46" dur="1" fill="hold">
                                          <p:stCondLst>
                                            <p:cond delay="0"/>
                                          </p:stCondLst>
                                        </p:cTn>
                                        <p:tgtEl>
                                          <p:spTgt spid="103440"/>
                                        </p:tgtEl>
                                        <p:attrNameLst>
                                          <p:attrName>style.visibility</p:attrName>
                                        </p:attrNameLst>
                                      </p:cBhvr>
                                      <p:to>
                                        <p:strVal val="visible"/>
                                      </p:to>
                                    </p:set>
                                    <p:anim calcmode="lin" valueType="num">
                                      <p:cBhvr>
                                        <p:cTn id="47" dur="500" fill="hold"/>
                                        <p:tgtEl>
                                          <p:spTgt spid="103440"/>
                                        </p:tgtEl>
                                        <p:attrNameLst>
                                          <p:attrName>ppt_x</p:attrName>
                                        </p:attrNameLst>
                                      </p:cBhvr>
                                      <p:tavLst>
                                        <p:tav tm="0">
                                          <p:val>
                                            <p:strVal val="#ppt_x-#ppt_w/2"/>
                                          </p:val>
                                        </p:tav>
                                        <p:tav tm="100000">
                                          <p:val>
                                            <p:strVal val="#ppt_x"/>
                                          </p:val>
                                        </p:tav>
                                      </p:tavLst>
                                    </p:anim>
                                    <p:anim calcmode="lin" valueType="num">
                                      <p:cBhvr>
                                        <p:cTn id="48" dur="500" fill="hold"/>
                                        <p:tgtEl>
                                          <p:spTgt spid="103440"/>
                                        </p:tgtEl>
                                        <p:attrNameLst>
                                          <p:attrName>ppt_y</p:attrName>
                                        </p:attrNameLst>
                                      </p:cBhvr>
                                      <p:tavLst>
                                        <p:tav tm="0">
                                          <p:val>
                                            <p:strVal val="#ppt_y"/>
                                          </p:val>
                                        </p:tav>
                                        <p:tav tm="100000">
                                          <p:val>
                                            <p:strVal val="#ppt_y"/>
                                          </p:val>
                                        </p:tav>
                                      </p:tavLst>
                                    </p:anim>
                                    <p:anim calcmode="lin" valueType="num">
                                      <p:cBhvr>
                                        <p:cTn id="49" dur="500" fill="hold"/>
                                        <p:tgtEl>
                                          <p:spTgt spid="103440"/>
                                        </p:tgtEl>
                                        <p:attrNameLst>
                                          <p:attrName>ppt_w</p:attrName>
                                        </p:attrNameLst>
                                      </p:cBhvr>
                                      <p:tavLst>
                                        <p:tav tm="0">
                                          <p:val>
                                            <p:fltVal val="0"/>
                                          </p:val>
                                        </p:tav>
                                        <p:tav tm="100000">
                                          <p:val>
                                            <p:strVal val="#ppt_w"/>
                                          </p:val>
                                        </p:tav>
                                      </p:tavLst>
                                    </p:anim>
                                    <p:anim calcmode="lin" valueType="num">
                                      <p:cBhvr>
                                        <p:cTn id="50" dur="500" fill="hold"/>
                                        <p:tgtEl>
                                          <p:spTgt spid="103440"/>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499"/>
                                          </p:stCondLst>
                                        </p:cTn>
                                        <p:tgtEl>
                                          <p:spTgt spid="10353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nodeType="clickEffect">
                                  <p:stCondLst>
                                    <p:cond delay="0"/>
                                  </p:stCondLst>
                                  <p:childTnLst>
                                    <p:set>
                                      <p:cBhvr>
                                        <p:cTn id="58" dur="1" fill="hold">
                                          <p:stCondLst>
                                            <p:cond delay="0"/>
                                          </p:stCondLst>
                                        </p:cTn>
                                        <p:tgtEl>
                                          <p:spTgt spid="103428"/>
                                        </p:tgtEl>
                                        <p:attrNameLst>
                                          <p:attrName>style.visibility</p:attrName>
                                        </p:attrNameLst>
                                      </p:cBhvr>
                                      <p:to>
                                        <p:strVal val="visible"/>
                                      </p:to>
                                    </p:set>
                                    <p:animEffect transition="in" filter="dissolve">
                                      <p:cBhvr>
                                        <p:cTn id="59" dur="500"/>
                                        <p:tgtEl>
                                          <p:spTgt spid="103428"/>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8" presetClass="entr" presetSubtype="3" fill="hold" grpId="0" nodeType="clickEffect">
                                  <p:stCondLst>
                                    <p:cond delay="0"/>
                                  </p:stCondLst>
                                  <p:childTnLst>
                                    <p:set>
                                      <p:cBhvr>
                                        <p:cTn id="63" dur="1" fill="hold">
                                          <p:stCondLst>
                                            <p:cond delay="0"/>
                                          </p:stCondLst>
                                        </p:cTn>
                                        <p:tgtEl>
                                          <p:spTgt spid="103441"/>
                                        </p:tgtEl>
                                        <p:attrNameLst>
                                          <p:attrName>style.visibility</p:attrName>
                                        </p:attrNameLst>
                                      </p:cBhvr>
                                      <p:to>
                                        <p:strVal val="visible"/>
                                      </p:to>
                                    </p:set>
                                    <p:animEffect transition="in" filter="strips(upRight)">
                                      <p:cBhvr>
                                        <p:cTn id="64" dur="500"/>
                                        <p:tgtEl>
                                          <p:spTgt spid="103441"/>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nodeType="clickEffect">
                                  <p:stCondLst>
                                    <p:cond delay="0"/>
                                  </p:stCondLst>
                                  <p:childTnLst>
                                    <p:set>
                                      <p:cBhvr>
                                        <p:cTn id="68" dur="1" fill="hold">
                                          <p:stCondLst>
                                            <p:cond delay="0"/>
                                          </p:stCondLst>
                                        </p:cTn>
                                        <p:tgtEl>
                                          <p:spTgt spid="103434"/>
                                        </p:tgtEl>
                                        <p:attrNameLst>
                                          <p:attrName>style.visibility</p:attrName>
                                        </p:attrNameLst>
                                      </p:cBhvr>
                                      <p:to>
                                        <p:strVal val="visible"/>
                                      </p:to>
                                    </p:set>
                                    <p:animEffect transition="in" filter="dissolve">
                                      <p:cBhvr>
                                        <p:cTn id="69" dur="500"/>
                                        <p:tgtEl>
                                          <p:spTgt spid="103434"/>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499"/>
                                          </p:stCondLst>
                                        </p:cTn>
                                        <p:tgtEl>
                                          <p:spTgt spid="103447"/>
                                        </p:tgtEl>
                                        <p:attrNameLst>
                                          <p:attrName>style.visibility</p:attrName>
                                        </p:attrNameLst>
                                      </p:cBhvr>
                                      <p:to>
                                        <p:strVal val="visible"/>
                                      </p:to>
                                    </p:set>
                                  </p:childTnLst>
                                </p:cTn>
                              </p:par>
                            </p:childTnLst>
                          </p:cTn>
                        </p:par>
                        <p:par>
                          <p:cTn id="74" fill="hold" nodeType="afterGroup">
                            <p:stCondLst>
                              <p:cond delay="500"/>
                            </p:stCondLst>
                            <p:childTnLst>
                              <p:par>
                                <p:cTn id="75" presetID="12" presetClass="entr" presetSubtype="1" fill="hold" grpId="0" nodeType="afterEffect">
                                  <p:stCondLst>
                                    <p:cond delay="0"/>
                                  </p:stCondLst>
                                  <p:childTnLst>
                                    <p:set>
                                      <p:cBhvr>
                                        <p:cTn id="76" dur="1" fill="hold">
                                          <p:stCondLst>
                                            <p:cond delay="0"/>
                                          </p:stCondLst>
                                        </p:cTn>
                                        <p:tgtEl>
                                          <p:spTgt spid="103505"/>
                                        </p:tgtEl>
                                        <p:attrNameLst>
                                          <p:attrName>style.visibility</p:attrName>
                                        </p:attrNameLst>
                                      </p:cBhvr>
                                      <p:to>
                                        <p:strVal val="visible"/>
                                      </p:to>
                                    </p:set>
                                    <p:animEffect transition="in" filter="slide(fromTop)">
                                      <p:cBhvr>
                                        <p:cTn id="77" dur="500"/>
                                        <p:tgtEl>
                                          <p:spTgt spid="103505"/>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499"/>
                                          </p:stCondLst>
                                        </p:cTn>
                                        <p:tgtEl>
                                          <p:spTgt spid="103446"/>
                                        </p:tgtEl>
                                        <p:attrNameLst>
                                          <p:attrName>style.visibility</p:attrName>
                                        </p:attrNameLst>
                                      </p:cBhvr>
                                      <p:to>
                                        <p:strVal val="visible"/>
                                      </p:to>
                                    </p:set>
                                  </p:childTnLst>
                                </p:cTn>
                              </p:par>
                            </p:childTnLst>
                          </p:cTn>
                        </p:par>
                        <p:par>
                          <p:cTn id="82" fill="hold" nodeType="afterGroup">
                            <p:stCondLst>
                              <p:cond delay="500"/>
                            </p:stCondLst>
                            <p:childTnLst>
                              <p:par>
                                <p:cTn id="83" presetID="12" presetClass="entr" presetSubtype="1" fill="hold" grpId="0" nodeType="afterEffect">
                                  <p:stCondLst>
                                    <p:cond delay="0"/>
                                  </p:stCondLst>
                                  <p:childTnLst>
                                    <p:set>
                                      <p:cBhvr>
                                        <p:cTn id="84" dur="1" fill="hold">
                                          <p:stCondLst>
                                            <p:cond delay="0"/>
                                          </p:stCondLst>
                                        </p:cTn>
                                        <p:tgtEl>
                                          <p:spTgt spid="103504"/>
                                        </p:tgtEl>
                                        <p:attrNameLst>
                                          <p:attrName>style.visibility</p:attrName>
                                        </p:attrNameLst>
                                      </p:cBhvr>
                                      <p:to>
                                        <p:strVal val="visible"/>
                                      </p:to>
                                    </p:set>
                                    <p:animEffect transition="in" filter="slide(fromTop)">
                                      <p:cBhvr>
                                        <p:cTn id="85" dur="500"/>
                                        <p:tgtEl>
                                          <p:spTgt spid="103504"/>
                                        </p:tgtEl>
                                      </p:cBhvr>
                                    </p:animEffect>
                                  </p:childTnLst>
                                </p:cTn>
                              </p:par>
                            </p:childTnLst>
                          </p:cTn>
                        </p:par>
                        <p:par>
                          <p:cTn id="86" fill="hold" nodeType="afterGroup">
                            <p:stCondLst>
                              <p:cond delay="1000"/>
                            </p:stCondLst>
                            <p:childTnLst>
                              <p:par>
                                <p:cTn id="87" presetID="1" presetClass="entr" presetSubtype="0" fill="hold" grpId="0" nodeType="afterEffect">
                                  <p:stCondLst>
                                    <p:cond delay="0"/>
                                  </p:stCondLst>
                                  <p:childTnLst>
                                    <p:set>
                                      <p:cBhvr>
                                        <p:cTn id="88" dur="1" fill="hold">
                                          <p:stCondLst>
                                            <p:cond delay="499"/>
                                          </p:stCondLst>
                                        </p:cTn>
                                        <p:tgtEl>
                                          <p:spTgt spid="103445"/>
                                        </p:tgtEl>
                                        <p:attrNameLst>
                                          <p:attrName>style.visibility</p:attrName>
                                        </p:attrNameLst>
                                      </p:cBhvr>
                                      <p:to>
                                        <p:strVal val="visible"/>
                                      </p:to>
                                    </p:set>
                                  </p:childTnLst>
                                </p:cTn>
                              </p:par>
                            </p:childTnLst>
                          </p:cTn>
                        </p:par>
                        <p:par>
                          <p:cTn id="89" fill="hold" nodeType="afterGroup">
                            <p:stCondLst>
                              <p:cond delay="1500"/>
                            </p:stCondLst>
                            <p:childTnLst>
                              <p:par>
                                <p:cTn id="90" presetID="12" presetClass="entr" presetSubtype="1" fill="hold" grpId="0" nodeType="afterEffect">
                                  <p:stCondLst>
                                    <p:cond delay="0"/>
                                  </p:stCondLst>
                                  <p:childTnLst>
                                    <p:set>
                                      <p:cBhvr>
                                        <p:cTn id="91" dur="1" fill="hold">
                                          <p:stCondLst>
                                            <p:cond delay="0"/>
                                          </p:stCondLst>
                                        </p:cTn>
                                        <p:tgtEl>
                                          <p:spTgt spid="103503"/>
                                        </p:tgtEl>
                                        <p:attrNameLst>
                                          <p:attrName>style.visibility</p:attrName>
                                        </p:attrNameLst>
                                      </p:cBhvr>
                                      <p:to>
                                        <p:strVal val="visible"/>
                                      </p:to>
                                    </p:set>
                                    <p:animEffect transition="in" filter="slide(fromTop)">
                                      <p:cBhvr>
                                        <p:cTn id="92" dur="500"/>
                                        <p:tgtEl>
                                          <p:spTgt spid="103503"/>
                                        </p:tgtEl>
                                      </p:cBhvr>
                                    </p:animEffect>
                                  </p:childTnLst>
                                </p:cTn>
                              </p:par>
                            </p:childTnLst>
                          </p:cTn>
                        </p:par>
                        <p:par>
                          <p:cTn id="93" fill="hold" nodeType="afterGroup">
                            <p:stCondLst>
                              <p:cond delay="2000"/>
                            </p:stCondLst>
                            <p:childTnLst>
                              <p:par>
                                <p:cTn id="94" presetID="1" presetClass="entr" presetSubtype="0" fill="hold" grpId="0" nodeType="afterEffect">
                                  <p:stCondLst>
                                    <p:cond delay="0"/>
                                  </p:stCondLst>
                                  <p:childTnLst>
                                    <p:set>
                                      <p:cBhvr>
                                        <p:cTn id="95" dur="1" fill="hold">
                                          <p:stCondLst>
                                            <p:cond delay="499"/>
                                          </p:stCondLst>
                                        </p:cTn>
                                        <p:tgtEl>
                                          <p:spTgt spid="103444"/>
                                        </p:tgtEl>
                                        <p:attrNameLst>
                                          <p:attrName>style.visibility</p:attrName>
                                        </p:attrNameLst>
                                      </p:cBhvr>
                                      <p:to>
                                        <p:strVal val="visible"/>
                                      </p:to>
                                    </p:set>
                                  </p:childTnLst>
                                </p:cTn>
                              </p:par>
                            </p:childTnLst>
                          </p:cTn>
                        </p:par>
                        <p:par>
                          <p:cTn id="96" fill="hold" nodeType="afterGroup">
                            <p:stCondLst>
                              <p:cond delay="2500"/>
                            </p:stCondLst>
                            <p:childTnLst>
                              <p:par>
                                <p:cTn id="97" presetID="12" presetClass="entr" presetSubtype="1" fill="hold" grpId="0" nodeType="afterEffect">
                                  <p:stCondLst>
                                    <p:cond delay="0"/>
                                  </p:stCondLst>
                                  <p:childTnLst>
                                    <p:set>
                                      <p:cBhvr>
                                        <p:cTn id="98" dur="1" fill="hold">
                                          <p:stCondLst>
                                            <p:cond delay="0"/>
                                          </p:stCondLst>
                                        </p:cTn>
                                        <p:tgtEl>
                                          <p:spTgt spid="103502"/>
                                        </p:tgtEl>
                                        <p:attrNameLst>
                                          <p:attrName>style.visibility</p:attrName>
                                        </p:attrNameLst>
                                      </p:cBhvr>
                                      <p:to>
                                        <p:strVal val="visible"/>
                                      </p:to>
                                    </p:set>
                                    <p:animEffect transition="in" filter="slide(fromTop)">
                                      <p:cBhvr>
                                        <p:cTn id="99" dur="500"/>
                                        <p:tgtEl>
                                          <p:spTgt spid="103502"/>
                                        </p:tgtEl>
                                      </p:cBhvr>
                                    </p:animEffect>
                                  </p:childTnLst>
                                </p:cTn>
                              </p:par>
                            </p:childTnLst>
                          </p:cTn>
                        </p:par>
                        <p:par>
                          <p:cTn id="100" fill="hold" nodeType="afterGroup">
                            <p:stCondLst>
                              <p:cond delay="3000"/>
                            </p:stCondLst>
                            <p:childTnLst>
                              <p:par>
                                <p:cTn id="101" presetID="1" presetClass="entr" presetSubtype="0" fill="hold" grpId="0" nodeType="afterEffect">
                                  <p:stCondLst>
                                    <p:cond delay="0"/>
                                  </p:stCondLst>
                                  <p:childTnLst>
                                    <p:set>
                                      <p:cBhvr>
                                        <p:cTn id="102" dur="1" fill="hold">
                                          <p:stCondLst>
                                            <p:cond delay="499"/>
                                          </p:stCondLst>
                                        </p:cTn>
                                        <p:tgtEl>
                                          <p:spTgt spid="103443"/>
                                        </p:tgtEl>
                                        <p:attrNameLst>
                                          <p:attrName>style.visibility</p:attrName>
                                        </p:attrNameLst>
                                      </p:cBhvr>
                                      <p:to>
                                        <p:strVal val="visible"/>
                                      </p:to>
                                    </p:set>
                                  </p:childTnLst>
                                </p:cTn>
                              </p:par>
                            </p:childTnLst>
                          </p:cTn>
                        </p:par>
                        <p:par>
                          <p:cTn id="103" fill="hold" nodeType="afterGroup">
                            <p:stCondLst>
                              <p:cond delay="3500"/>
                            </p:stCondLst>
                            <p:childTnLst>
                              <p:par>
                                <p:cTn id="104" presetID="12" presetClass="entr" presetSubtype="1" fill="hold" grpId="0" nodeType="afterEffect">
                                  <p:stCondLst>
                                    <p:cond delay="0"/>
                                  </p:stCondLst>
                                  <p:childTnLst>
                                    <p:set>
                                      <p:cBhvr>
                                        <p:cTn id="105" dur="1" fill="hold">
                                          <p:stCondLst>
                                            <p:cond delay="0"/>
                                          </p:stCondLst>
                                        </p:cTn>
                                        <p:tgtEl>
                                          <p:spTgt spid="103501"/>
                                        </p:tgtEl>
                                        <p:attrNameLst>
                                          <p:attrName>style.visibility</p:attrName>
                                        </p:attrNameLst>
                                      </p:cBhvr>
                                      <p:to>
                                        <p:strVal val="visible"/>
                                      </p:to>
                                    </p:set>
                                    <p:animEffect transition="in" filter="slide(fromTop)">
                                      <p:cBhvr>
                                        <p:cTn id="106" dur="500"/>
                                        <p:tgtEl>
                                          <p:spTgt spid="103501"/>
                                        </p:tgtEl>
                                      </p:cBhvr>
                                    </p:animEffect>
                                  </p:childTnLst>
                                </p:cTn>
                              </p:par>
                            </p:childTnLst>
                          </p:cTn>
                        </p:par>
                        <p:par>
                          <p:cTn id="107" fill="hold" nodeType="afterGroup">
                            <p:stCondLst>
                              <p:cond delay="4000"/>
                            </p:stCondLst>
                            <p:childTnLst>
                              <p:par>
                                <p:cTn id="108" presetID="1" presetClass="entr" presetSubtype="0" fill="hold" grpId="0" nodeType="afterEffect">
                                  <p:stCondLst>
                                    <p:cond delay="0"/>
                                  </p:stCondLst>
                                  <p:childTnLst>
                                    <p:set>
                                      <p:cBhvr>
                                        <p:cTn id="109" dur="1" fill="hold">
                                          <p:stCondLst>
                                            <p:cond delay="499"/>
                                          </p:stCondLst>
                                        </p:cTn>
                                        <p:tgtEl>
                                          <p:spTgt spid="103442"/>
                                        </p:tgtEl>
                                        <p:attrNameLst>
                                          <p:attrName>style.visibility</p:attrName>
                                        </p:attrNameLst>
                                      </p:cBhvr>
                                      <p:to>
                                        <p:strVal val="visible"/>
                                      </p:to>
                                    </p:set>
                                  </p:childTnLst>
                                </p:cTn>
                              </p:par>
                            </p:childTnLst>
                          </p:cTn>
                        </p:par>
                        <p:par>
                          <p:cTn id="110" fill="hold" nodeType="afterGroup">
                            <p:stCondLst>
                              <p:cond delay="4500"/>
                            </p:stCondLst>
                            <p:childTnLst>
                              <p:par>
                                <p:cTn id="111" presetID="12" presetClass="entr" presetSubtype="1" fill="hold" grpId="0" nodeType="afterEffect">
                                  <p:stCondLst>
                                    <p:cond delay="0"/>
                                  </p:stCondLst>
                                  <p:childTnLst>
                                    <p:set>
                                      <p:cBhvr>
                                        <p:cTn id="112" dur="1" fill="hold">
                                          <p:stCondLst>
                                            <p:cond delay="0"/>
                                          </p:stCondLst>
                                        </p:cTn>
                                        <p:tgtEl>
                                          <p:spTgt spid="103500"/>
                                        </p:tgtEl>
                                        <p:attrNameLst>
                                          <p:attrName>style.visibility</p:attrName>
                                        </p:attrNameLst>
                                      </p:cBhvr>
                                      <p:to>
                                        <p:strVal val="visible"/>
                                      </p:to>
                                    </p:set>
                                    <p:animEffect transition="in" filter="slide(fromTop)">
                                      <p:cBhvr>
                                        <p:cTn id="113" dur="500"/>
                                        <p:tgtEl>
                                          <p:spTgt spid="103500"/>
                                        </p:tgtEl>
                                      </p:cBhvr>
                                    </p:animEffect>
                                  </p:childTnLst>
                                </p:cTn>
                              </p:par>
                            </p:childTnLst>
                          </p:cTn>
                        </p:par>
                        <p:par>
                          <p:cTn id="114" fill="hold" nodeType="afterGroup">
                            <p:stCondLst>
                              <p:cond delay="5000"/>
                            </p:stCondLst>
                            <p:childTnLst>
                              <p:par>
                                <p:cTn id="115" presetID="1" presetClass="entr" presetSubtype="0" fill="hold" grpId="0" nodeType="afterEffect">
                                  <p:stCondLst>
                                    <p:cond delay="0"/>
                                  </p:stCondLst>
                                  <p:childTnLst>
                                    <p:set>
                                      <p:cBhvr>
                                        <p:cTn id="116" dur="1" fill="hold">
                                          <p:stCondLst>
                                            <p:cond delay="499"/>
                                          </p:stCondLst>
                                        </p:cTn>
                                        <p:tgtEl>
                                          <p:spTgt spid="103457"/>
                                        </p:tgtEl>
                                        <p:attrNameLst>
                                          <p:attrName>style.visibility</p:attrName>
                                        </p:attrNameLst>
                                      </p:cBhvr>
                                      <p:to>
                                        <p:strVal val="visible"/>
                                      </p:to>
                                    </p:set>
                                  </p:childTnLst>
                                </p:cTn>
                              </p:par>
                            </p:childTnLst>
                          </p:cTn>
                        </p:par>
                        <p:par>
                          <p:cTn id="117" fill="hold" nodeType="afterGroup">
                            <p:stCondLst>
                              <p:cond delay="5500"/>
                            </p:stCondLst>
                            <p:childTnLst>
                              <p:par>
                                <p:cTn id="118" presetID="12" presetClass="entr" presetSubtype="1" fill="hold" grpId="0" nodeType="afterEffect">
                                  <p:stCondLst>
                                    <p:cond delay="0"/>
                                  </p:stCondLst>
                                  <p:childTnLst>
                                    <p:set>
                                      <p:cBhvr>
                                        <p:cTn id="119" dur="1" fill="hold">
                                          <p:stCondLst>
                                            <p:cond delay="0"/>
                                          </p:stCondLst>
                                        </p:cTn>
                                        <p:tgtEl>
                                          <p:spTgt spid="103493"/>
                                        </p:tgtEl>
                                        <p:attrNameLst>
                                          <p:attrName>style.visibility</p:attrName>
                                        </p:attrNameLst>
                                      </p:cBhvr>
                                      <p:to>
                                        <p:strVal val="visible"/>
                                      </p:to>
                                    </p:set>
                                    <p:animEffect transition="in" filter="slide(fromTop)">
                                      <p:cBhvr>
                                        <p:cTn id="120" dur="500"/>
                                        <p:tgtEl>
                                          <p:spTgt spid="103493"/>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499"/>
                                          </p:stCondLst>
                                        </p:cTn>
                                        <p:tgtEl>
                                          <p:spTgt spid="103448"/>
                                        </p:tgtEl>
                                        <p:attrNameLst>
                                          <p:attrName>style.visibility</p:attrName>
                                        </p:attrNameLst>
                                      </p:cBhvr>
                                      <p:to>
                                        <p:strVal val="visible"/>
                                      </p:to>
                                    </p:set>
                                  </p:childTnLst>
                                </p:cTn>
                              </p:par>
                            </p:childTnLst>
                          </p:cTn>
                        </p:par>
                        <p:par>
                          <p:cTn id="125" fill="hold" nodeType="afterGroup">
                            <p:stCondLst>
                              <p:cond delay="500"/>
                            </p:stCondLst>
                            <p:childTnLst>
                              <p:par>
                                <p:cTn id="126" presetID="12" presetClass="entr" presetSubtype="1" fill="hold" grpId="0" nodeType="afterEffect">
                                  <p:stCondLst>
                                    <p:cond delay="0"/>
                                  </p:stCondLst>
                                  <p:childTnLst>
                                    <p:set>
                                      <p:cBhvr>
                                        <p:cTn id="127" dur="1" fill="hold">
                                          <p:stCondLst>
                                            <p:cond delay="0"/>
                                          </p:stCondLst>
                                        </p:cTn>
                                        <p:tgtEl>
                                          <p:spTgt spid="103506"/>
                                        </p:tgtEl>
                                        <p:attrNameLst>
                                          <p:attrName>style.visibility</p:attrName>
                                        </p:attrNameLst>
                                      </p:cBhvr>
                                      <p:to>
                                        <p:strVal val="visible"/>
                                      </p:to>
                                    </p:set>
                                    <p:animEffect transition="in" filter="slide(fromTop)">
                                      <p:cBhvr>
                                        <p:cTn id="128" dur="500"/>
                                        <p:tgtEl>
                                          <p:spTgt spid="103506"/>
                                        </p:tgtEl>
                                      </p:cBhvr>
                                    </p:animEffect>
                                  </p:childTnLst>
                                </p:cTn>
                              </p:par>
                            </p:childTnLst>
                          </p:cTn>
                        </p:par>
                        <p:par>
                          <p:cTn id="129" fill="hold" nodeType="afterGroup">
                            <p:stCondLst>
                              <p:cond delay="1000"/>
                            </p:stCondLst>
                            <p:childTnLst>
                              <p:par>
                                <p:cTn id="130" presetID="1" presetClass="entr" presetSubtype="0" fill="hold" grpId="0" nodeType="afterEffect">
                                  <p:stCondLst>
                                    <p:cond delay="0"/>
                                  </p:stCondLst>
                                  <p:childTnLst>
                                    <p:set>
                                      <p:cBhvr>
                                        <p:cTn id="131" dur="1" fill="hold">
                                          <p:stCondLst>
                                            <p:cond delay="499"/>
                                          </p:stCondLst>
                                        </p:cTn>
                                        <p:tgtEl>
                                          <p:spTgt spid="103449"/>
                                        </p:tgtEl>
                                        <p:attrNameLst>
                                          <p:attrName>style.visibility</p:attrName>
                                        </p:attrNameLst>
                                      </p:cBhvr>
                                      <p:to>
                                        <p:strVal val="visible"/>
                                      </p:to>
                                    </p:set>
                                  </p:childTnLst>
                                </p:cTn>
                              </p:par>
                            </p:childTnLst>
                          </p:cTn>
                        </p:par>
                        <p:par>
                          <p:cTn id="132" fill="hold" nodeType="afterGroup">
                            <p:stCondLst>
                              <p:cond delay="1500"/>
                            </p:stCondLst>
                            <p:childTnLst>
                              <p:par>
                                <p:cTn id="133" presetID="12" presetClass="entr" presetSubtype="1" fill="hold" grpId="0" nodeType="afterEffect">
                                  <p:stCondLst>
                                    <p:cond delay="0"/>
                                  </p:stCondLst>
                                  <p:childTnLst>
                                    <p:set>
                                      <p:cBhvr>
                                        <p:cTn id="134" dur="1" fill="hold">
                                          <p:stCondLst>
                                            <p:cond delay="0"/>
                                          </p:stCondLst>
                                        </p:cTn>
                                        <p:tgtEl>
                                          <p:spTgt spid="103507"/>
                                        </p:tgtEl>
                                        <p:attrNameLst>
                                          <p:attrName>style.visibility</p:attrName>
                                        </p:attrNameLst>
                                      </p:cBhvr>
                                      <p:to>
                                        <p:strVal val="visible"/>
                                      </p:to>
                                    </p:set>
                                    <p:animEffect transition="in" filter="slide(fromTop)">
                                      <p:cBhvr>
                                        <p:cTn id="135" dur="500"/>
                                        <p:tgtEl>
                                          <p:spTgt spid="103507"/>
                                        </p:tgtEl>
                                      </p:cBhvr>
                                    </p:animEffect>
                                  </p:childTnLst>
                                </p:cTn>
                              </p:par>
                            </p:childTnLst>
                          </p:cTn>
                        </p:par>
                        <p:par>
                          <p:cTn id="136" fill="hold" nodeType="afterGroup">
                            <p:stCondLst>
                              <p:cond delay="2000"/>
                            </p:stCondLst>
                            <p:childTnLst>
                              <p:par>
                                <p:cTn id="137" presetID="1" presetClass="entr" presetSubtype="0" fill="hold" grpId="0" nodeType="afterEffect">
                                  <p:stCondLst>
                                    <p:cond delay="0"/>
                                  </p:stCondLst>
                                  <p:childTnLst>
                                    <p:set>
                                      <p:cBhvr>
                                        <p:cTn id="138" dur="1" fill="hold">
                                          <p:stCondLst>
                                            <p:cond delay="499"/>
                                          </p:stCondLst>
                                        </p:cTn>
                                        <p:tgtEl>
                                          <p:spTgt spid="103450"/>
                                        </p:tgtEl>
                                        <p:attrNameLst>
                                          <p:attrName>style.visibility</p:attrName>
                                        </p:attrNameLst>
                                      </p:cBhvr>
                                      <p:to>
                                        <p:strVal val="visible"/>
                                      </p:to>
                                    </p:set>
                                  </p:childTnLst>
                                </p:cTn>
                              </p:par>
                            </p:childTnLst>
                          </p:cTn>
                        </p:par>
                        <p:par>
                          <p:cTn id="139" fill="hold" nodeType="afterGroup">
                            <p:stCondLst>
                              <p:cond delay="2500"/>
                            </p:stCondLst>
                            <p:childTnLst>
                              <p:par>
                                <p:cTn id="140" presetID="12" presetClass="entr" presetSubtype="1" fill="hold" grpId="0" nodeType="afterEffect">
                                  <p:stCondLst>
                                    <p:cond delay="0"/>
                                  </p:stCondLst>
                                  <p:childTnLst>
                                    <p:set>
                                      <p:cBhvr>
                                        <p:cTn id="141" dur="1" fill="hold">
                                          <p:stCondLst>
                                            <p:cond delay="0"/>
                                          </p:stCondLst>
                                        </p:cTn>
                                        <p:tgtEl>
                                          <p:spTgt spid="103508"/>
                                        </p:tgtEl>
                                        <p:attrNameLst>
                                          <p:attrName>style.visibility</p:attrName>
                                        </p:attrNameLst>
                                      </p:cBhvr>
                                      <p:to>
                                        <p:strVal val="visible"/>
                                      </p:to>
                                    </p:set>
                                    <p:animEffect transition="in" filter="slide(fromTop)">
                                      <p:cBhvr>
                                        <p:cTn id="142" dur="500"/>
                                        <p:tgtEl>
                                          <p:spTgt spid="103508"/>
                                        </p:tgtEl>
                                      </p:cBhvr>
                                    </p:animEffect>
                                  </p:childTnLst>
                                </p:cTn>
                              </p:par>
                            </p:childTnLst>
                          </p:cTn>
                        </p:par>
                        <p:par>
                          <p:cTn id="143" fill="hold" nodeType="afterGroup">
                            <p:stCondLst>
                              <p:cond delay="3000"/>
                            </p:stCondLst>
                            <p:childTnLst>
                              <p:par>
                                <p:cTn id="144" presetID="1" presetClass="entr" presetSubtype="0" fill="hold" grpId="0" nodeType="afterEffect">
                                  <p:stCondLst>
                                    <p:cond delay="0"/>
                                  </p:stCondLst>
                                  <p:childTnLst>
                                    <p:set>
                                      <p:cBhvr>
                                        <p:cTn id="145" dur="1" fill="hold">
                                          <p:stCondLst>
                                            <p:cond delay="499"/>
                                          </p:stCondLst>
                                        </p:cTn>
                                        <p:tgtEl>
                                          <p:spTgt spid="103451"/>
                                        </p:tgtEl>
                                        <p:attrNameLst>
                                          <p:attrName>style.visibility</p:attrName>
                                        </p:attrNameLst>
                                      </p:cBhvr>
                                      <p:to>
                                        <p:strVal val="visible"/>
                                      </p:to>
                                    </p:set>
                                  </p:childTnLst>
                                </p:cTn>
                              </p:par>
                            </p:childTnLst>
                          </p:cTn>
                        </p:par>
                        <p:par>
                          <p:cTn id="146" fill="hold" nodeType="afterGroup">
                            <p:stCondLst>
                              <p:cond delay="3500"/>
                            </p:stCondLst>
                            <p:childTnLst>
                              <p:par>
                                <p:cTn id="147" presetID="12" presetClass="entr" presetSubtype="1" fill="hold" grpId="0" nodeType="afterEffect">
                                  <p:stCondLst>
                                    <p:cond delay="0"/>
                                  </p:stCondLst>
                                  <p:childTnLst>
                                    <p:set>
                                      <p:cBhvr>
                                        <p:cTn id="148" dur="1" fill="hold">
                                          <p:stCondLst>
                                            <p:cond delay="0"/>
                                          </p:stCondLst>
                                        </p:cTn>
                                        <p:tgtEl>
                                          <p:spTgt spid="103509"/>
                                        </p:tgtEl>
                                        <p:attrNameLst>
                                          <p:attrName>style.visibility</p:attrName>
                                        </p:attrNameLst>
                                      </p:cBhvr>
                                      <p:to>
                                        <p:strVal val="visible"/>
                                      </p:to>
                                    </p:set>
                                    <p:animEffect transition="in" filter="slide(fromTop)">
                                      <p:cBhvr>
                                        <p:cTn id="149" dur="500"/>
                                        <p:tgtEl>
                                          <p:spTgt spid="103509"/>
                                        </p:tgtEl>
                                      </p:cBhvr>
                                    </p:animEffect>
                                  </p:childTnLst>
                                </p:cTn>
                              </p:par>
                            </p:childTnLst>
                          </p:cTn>
                        </p:par>
                        <p:par>
                          <p:cTn id="150" fill="hold" nodeType="afterGroup">
                            <p:stCondLst>
                              <p:cond delay="4000"/>
                            </p:stCondLst>
                            <p:childTnLst>
                              <p:par>
                                <p:cTn id="151" presetID="1" presetClass="entr" presetSubtype="0" fill="hold" grpId="0" nodeType="afterEffect">
                                  <p:stCondLst>
                                    <p:cond delay="0"/>
                                  </p:stCondLst>
                                  <p:childTnLst>
                                    <p:set>
                                      <p:cBhvr>
                                        <p:cTn id="152" dur="1" fill="hold">
                                          <p:stCondLst>
                                            <p:cond delay="499"/>
                                          </p:stCondLst>
                                        </p:cTn>
                                        <p:tgtEl>
                                          <p:spTgt spid="103452"/>
                                        </p:tgtEl>
                                        <p:attrNameLst>
                                          <p:attrName>style.visibility</p:attrName>
                                        </p:attrNameLst>
                                      </p:cBhvr>
                                      <p:to>
                                        <p:strVal val="visible"/>
                                      </p:to>
                                    </p:set>
                                  </p:childTnLst>
                                </p:cTn>
                              </p:par>
                            </p:childTnLst>
                          </p:cTn>
                        </p:par>
                        <p:par>
                          <p:cTn id="153" fill="hold" nodeType="afterGroup">
                            <p:stCondLst>
                              <p:cond delay="4500"/>
                            </p:stCondLst>
                            <p:childTnLst>
                              <p:par>
                                <p:cTn id="154" presetID="12" presetClass="entr" presetSubtype="1" fill="hold" grpId="0" nodeType="afterEffect">
                                  <p:stCondLst>
                                    <p:cond delay="0"/>
                                  </p:stCondLst>
                                  <p:childTnLst>
                                    <p:set>
                                      <p:cBhvr>
                                        <p:cTn id="155" dur="1" fill="hold">
                                          <p:stCondLst>
                                            <p:cond delay="0"/>
                                          </p:stCondLst>
                                        </p:cTn>
                                        <p:tgtEl>
                                          <p:spTgt spid="103510"/>
                                        </p:tgtEl>
                                        <p:attrNameLst>
                                          <p:attrName>style.visibility</p:attrName>
                                        </p:attrNameLst>
                                      </p:cBhvr>
                                      <p:to>
                                        <p:strVal val="visible"/>
                                      </p:to>
                                    </p:set>
                                    <p:animEffect transition="in" filter="slide(fromTop)">
                                      <p:cBhvr>
                                        <p:cTn id="156" dur="500"/>
                                        <p:tgtEl>
                                          <p:spTgt spid="103510"/>
                                        </p:tgtEl>
                                      </p:cBhvr>
                                    </p:animEffect>
                                  </p:childTnLst>
                                </p:cTn>
                              </p:par>
                            </p:childTnLst>
                          </p:cTn>
                        </p:par>
                        <p:par>
                          <p:cTn id="157" fill="hold" nodeType="afterGroup">
                            <p:stCondLst>
                              <p:cond delay="5000"/>
                            </p:stCondLst>
                            <p:childTnLst>
                              <p:par>
                                <p:cTn id="158" presetID="1" presetClass="entr" presetSubtype="0" fill="hold" grpId="0" nodeType="afterEffect">
                                  <p:stCondLst>
                                    <p:cond delay="0"/>
                                  </p:stCondLst>
                                  <p:childTnLst>
                                    <p:set>
                                      <p:cBhvr>
                                        <p:cTn id="159" dur="1" fill="hold">
                                          <p:stCondLst>
                                            <p:cond delay="499"/>
                                          </p:stCondLst>
                                        </p:cTn>
                                        <p:tgtEl>
                                          <p:spTgt spid="103458"/>
                                        </p:tgtEl>
                                        <p:attrNameLst>
                                          <p:attrName>style.visibility</p:attrName>
                                        </p:attrNameLst>
                                      </p:cBhvr>
                                      <p:to>
                                        <p:strVal val="visible"/>
                                      </p:to>
                                    </p:set>
                                  </p:childTnLst>
                                </p:cTn>
                              </p:par>
                            </p:childTnLst>
                          </p:cTn>
                        </p:par>
                        <p:par>
                          <p:cTn id="160" fill="hold" nodeType="afterGroup">
                            <p:stCondLst>
                              <p:cond delay="5500"/>
                            </p:stCondLst>
                            <p:childTnLst>
                              <p:par>
                                <p:cTn id="161" presetID="12" presetClass="entr" presetSubtype="1" fill="hold" grpId="0" nodeType="afterEffect">
                                  <p:stCondLst>
                                    <p:cond delay="0"/>
                                  </p:stCondLst>
                                  <p:childTnLst>
                                    <p:set>
                                      <p:cBhvr>
                                        <p:cTn id="162" dur="1" fill="hold">
                                          <p:stCondLst>
                                            <p:cond delay="0"/>
                                          </p:stCondLst>
                                        </p:cTn>
                                        <p:tgtEl>
                                          <p:spTgt spid="103511"/>
                                        </p:tgtEl>
                                        <p:attrNameLst>
                                          <p:attrName>style.visibility</p:attrName>
                                        </p:attrNameLst>
                                      </p:cBhvr>
                                      <p:to>
                                        <p:strVal val="visible"/>
                                      </p:to>
                                    </p:set>
                                    <p:animEffect transition="in" filter="slide(fromTop)">
                                      <p:cBhvr>
                                        <p:cTn id="163" dur="500"/>
                                        <p:tgtEl>
                                          <p:spTgt spid="103511"/>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2" presetClass="entr" presetSubtype="2" fill="hold" grpId="0" nodeType="clickEffect">
                                  <p:stCondLst>
                                    <p:cond delay="0"/>
                                  </p:stCondLst>
                                  <p:childTnLst>
                                    <p:set>
                                      <p:cBhvr>
                                        <p:cTn id="167" dur="1" fill="hold">
                                          <p:stCondLst>
                                            <p:cond delay="0"/>
                                          </p:stCondLst>
                                        </p:cTn>
                                        <p:tgtEl>
                                          <p:spTgt spid="103499"/>
                                        </p:tgtEl>
                                        <p:attrNameLst>
                                          <p:attrName>style.visibility</p:attrName>
                                        </p:attrNameLst>
                                      </p:cBhvr>
                                      <p:to>
                                        <p:strVal val="visible"/>
                                      </p:to>
                                    </p:set>
                                    <p:animEffect transition="in" filter="slide(fromRight)">
                                      <p:cBhvr>
                                        <p:cTn id="168" dur="500"/>
                                        <p:tgtEl>
                                          <p:spTgt spid="103499"/>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 presetClass="entr" presetSubtype="0" fill="hold" grpId="0" nodeType="clickEffect">
                                  <p:stCondLst>
                                    <p:cond delay="0"/>
                                  </p:stCondLst>
                                  <p:childTnLst>
                                    <p:set>
                                      <p:cBhvr>
                                        <p:cTn id="172" dur="1" fill="hold">
                                          <p:stCondLst>
                                            <p:cond delay="499"/>
                                          </p:stCondLst>
                                        </p:cTn>
                                        <p:tgtEl>
                                          <p:spTgt spid="103453"/>
                                        </p:tgtEl>
                                        <p:attrNameLst>
                                          <p:attrName>style.visibility</p:attrName>
                                        </p:attrNameLst>
                                      </p:cBhvr>
                                      <p:to>
                                        <p:strVal val="visible"/>
                                      </p:to>
                                    </p:set>
                                  </p:childTnLst>
                                </p:cTn>
                              </p:par>
                            </p:childTnLst>
                          </p:cTn>
                        </p:par>
                        <p:par>
                          <p:cTn id="173" fill="hold" nodeType="afterGroup">
                            <p:stCondLst>
                              <p:cond delay="500"/>
                            </p:stCondLst>
                            <p:childTnLst>
                              <p:par>
                                <p:cTn id="174" presetID="12" presetClass="entr" presetSubtype="2" fill="hold" grpId="0" nodeType="afterEffect">
                                  <p:stCondLst>
                                    <p:cond delay="0"/>
                                  </p:stCondLst>
                                  <p:childTnLst>
                                    <p:set>
                                      <p:cBhvr>
                                        <p:cTn id="175" dur="1" fill="hold">
                                          <p:stCondLst>
                                            <p:cond delay="0"/>
                                          </p:stCondLst>
                                        </p:cTn>
                                        <p:tgtEl>
                                          <p:spTgt spid="103498"/>
                                        </p:tgtEl>
                                        <p:attrNameLst>
                                          <p:attrName>style.visibility</p:attrName>
                                        </p:attrNameLst>
                                      </p:cBhvr>
                                      <p:to>
                                        <p:strVal val="visible"/>
                                      </p:to>
                                    </p:set>
                                    <p:animEffect transition="in" filter="slide(fromRight)">
                                      <p:cBhvr>
                                        <p:cTn id="176" dur="500"/>
                                        <p:tgtEl>
                                          <p:spTgt spid="103498"/>
                                        </p:tgtEl>
                                      </p:cBhvr>
                                    </p:animEffect>
                                  </p:childTnLst>
                                </p:cTn>
                              </p:par>
                            </p:childTnLst>
                          </p:cTn>
                        </p:par>
                        <p:par>
                          <p:cTn id="177" fill="hold" nodeType="afterGroup">
                            <p:stCondLst>
                              <p:cond delay="1000"/>
                            </p:stCondLst>
                            <p:childTnLst>
                              <p:par>
                                <p:cTn id="178" presetID="1" presetClass="entr" presetSubtype="0" fill="hold" grpId="0" nodeType="afterEffect">
                                  <p:stCondLst>
                                    <p:cond delay="0"/>
                                  </p:stCondLst>
                                  <p:childTnLst>
                                    <p:set>
                                      <p:cBhvr>
                                        <p:cTn id="179" dur="1" fill="hold">
                                          <p:stCondLst>
                                            <p:cond delay="499"/>
                                          </p:stCondLst>
                                        </p:cTn>
                                        <p:tgtEl>
                                          <p:spTgt spid="103454"/>
                                        </p:tgtEl>
                                        <p:attrNameLst>
                                          <p:attrName>style.visibility</p:attrName>
                                        </p:attrNameLst>
                                      </p:cBhvr>
                                      <p:to>
                                        <p:strVal val="visible"/>
                                      </p:to>
                                    </p:set>
                                  </p:childTnLst>
                                </p:cTn>
                              </p:par>
                            </p:childTnLst>
                          </p:cTn>
                        </p:par>
                        <p:par>
                          <p:cTn id="180" fill="hold" nodeType="afterGroup">
                            <p:stCondLst>
                              <p:cond delay="1500"/>
                            </p:stCondLst>
                            <p:childTnLst>
                              <p:par>
                                <p:cTn id="181" presetID="12" presetClass="entr" presetSubtype="2" fill="hold" grpId="0" nodeType="afterEffect">
                                  <p:stCondLst>
                                    <p:cond delay="0"/>
                                  </p:stCondLst>
                                  <p:childTnLst>
                                    <p:set>
                                      <p:cBhvr>
                                        <p:cTn id="182" dur="1" fill="hold">
                                          <p:stCondLst>
                                            <p:cond delay="0"/>
                                          </p:stCondLst>
                                        </p:cTn>
                                        <p:tgtEl>
                                          <p:spTgt spid="103497"/>
                                        </p:tgtEl>
                                        <p:attrNameLst>
                                          <p:attrName>style.visibility</p:attrName>
                                        </p:attrNameLst>
                                      </p:cBhvr>
                                      <p:to>
                                        <p:strVal val="visible"/>
                                      </p:to>
                                    </p:set>
                                    <p:animEffect transition="in" filter="slide(fromRight)">
                                      <p:cBhvr>
                                        <p:cTn id="183" dur="500"/>
                                        <p:tgtEl>
                                          <p:spTgt spid="103497"/>
                                        </p:tgtEl>
                                      </p:cBhvr>
                                    </p:animEffect>
                                  </p:childTnLst>
                                </p:cTn>
                              </p:par>
                            </p:childTnLst>
                          </p:cTn>
                        </p:par>
                        <p:par>
                          <p:cTn id="184" fill="hold" nodeType="afterGroup">
                            <p:stCondLst>
                              <p:cond delay="2000"/>
                            </p:stCondLst>
                            <p:childTnLst>
                              <p:par>
                                <p:cTn id="185" presetID="1" presetClass="entr" presetSubtype="0" fill="hold" grpId="0" nodeType="afterEffect">
                                  <p:stCondLst>
                                    <p:cond delay="0"/>
                                  </p:stCondLst>
                                  <p:childTnLst>
                                    <p:set>
                                      <p:cBhvr>
                                        <p:cTn id="186" dur="1" fill="hold">
                                          <p:stCondLst>
                                            <p:cond delay="499"/>
                                          </p:stCondLst>
                                        </p:cTn>
                                        <p:tgtEl>
                                          <p:spTgt spid="103455"/>
                                        </p:tgtEl>
                                        <p:attrNameLst>
                                          <p:attrName>style.visibility</p:attrName>
                                        </p:attrNameLst>
                                      </p:cBhvr>
                                      <p:to>
                                        <p:strVal val="visible"/>
                                      </p:to>
                                    </p:set>
                                  </p:childTnLst>
                                </p:cTn>
                              </p:par>
                            </p:childTnLst>
                          </p:cTn>
                        </p:par>
                        <p:par>
                          <p:cTn id="187" fill="hold" nodeType="afterGroup">
                            <p:stCondLst>
                              <p:cond delay="2500"/>
                            </p:stCondLst>
                            <p:childTnLst>
                              <p:par>
                                <p:cTn id="188" presetID="12" presetClass="entr" presetSubtype="2" fill="hold" grpId="0" nodeType="afterEffect">
                                  <p:stCondLst>
                                    <p:cond delay="0"/>
                                  </p:stCondLst>
                                  <p:childTnLst>
                                    <p:set>
                                      <p:cBhvr>
                                        <p:cTn id="189" dur="1" fill="hold">
                                          <p:stCondLst>
                                            <p:cond delay="0"/>
                                          </p:stCondLst>
                                        </p:cTn>
                                        <p:tgtEl>
                                          <p:spTgt spid="103496"/>
                                        </p:tgtEl>
                                        <p:attrNameLst>
                                          <p:attrName>style.visibility</p:attrName>
                                        </p:attrNameLst>
                                      </p:cBhvr>
                                      <p:to>
                                        <p:strVal val="visible"/>
                                      </p:to>
                                    </p:set>
                                    <p:animEffect transition="in" filter="slide(fromRight)">
                                      <p:cBhvr>
                                        <p:cTn id="190" dur="500"/>
                                        <p:tgtEl>
                                          <p:spTgt spid="103496"/>
                                        </p:tgtEl>
                                      </p:cBhvr>
                                    </p:animEffect>
                                  </p:childTnLst>
                                </p:cTn>
                              </p:par>
                            </p:childTnLst>
                          </p:cTn>
                        </p:par>
                        <p:par>
                          <p:cTn id="191" fill="hold" nodeType="afterGroup">
                            <p:stCondLst>
                              <p:cond delay="3000"/>
                            </p:stCondLst>
                            <p:childTnLst>
                              <p:par>
                                <p:cTn id="192" presetID="1" presetClass="entr" presetSubtype="0" fill="hold" grpId="0" nodeType="afterEffect">
                                  <p:stCondLst>
                                    <p:cond delay="0"/>
                                  </p:stCondLst>
                                  <p:childTnLst>
                                    <p:set>
                                      <p:cBhvr>
                                        <p:cTn id="193" dur="1" fill="hold">
                                          <p:stCondLst>
                                            <p:cond delay="499"/>
                                          </p:stCondLst>
                                        </p:cTn>
                                        <p:tgtEl>
                                          <p:spTgt spid="103456"/>
                                        </p:tgtEl>
                                        <p:attrNameLst>
                                          <p:attrName>style.visibility</p:attrName>
                                        </p:attrNameLst>
                                      </p:cBhvr>
                                      <p:to>
                                        <p:strVal val="visible"/>
                                      </p:to>
                                    </p:set>
                                  </p:childTnLst>
                                </p:cTn>
                              </p:par>
                            </p:childTnLst>
                          </p:cTn>
                        </p:par>
                        <p:par>
                          <p:cTn id="194" fill="hold" nodeType="afterGroup">
                            <p:stCondLst>
                              <p:cond delay="3500"/>
                            </p:stCondLst>
                            <p:childTnLst>
                              <p:par>
                                <p:cTn id="195" presetID="12" presetClass="entr" presetSubtype="2" fill="hold" grpId="0" nodeType="afterEffect">
                                  <p:stCondLst>
                                    <p:cond delay="0"/>
                                  </p:stCondLst>
                                  <p:childTnLst>
                                    <p:set>
                                      <p:cBhvr>
                                        <p:cTn id="196" dur="1" fill="hold">
                                          <p:stCondLst>
                                            <p:cond delay="0"/>
                                          </p:stCondLst>
                                        </p:cTn>
                                        <p:tgtEl>
                                          <p:spTgt spid="103495"/>
                                        </p:tgtEl>
                                        <p:attrNameLst>
                                          <p:attrName>style.visibility</p:attrName>
                                        </p:attrNameLst>
                                      </p:cBhvr>
                                      <p:to>
                                        <p:strVal val="visible"/>
                                      </p:to>
                                    </p:set>
                                    <p:animEffect transition="in" filter="slide(fromRight)">
                                      <p:cBhvr>
                                        <p:cTn id="197" dur="500"/>
                                        <p:tgtEl>
                                          <p:spTgt spid="103495"/>
                                        </p:tgtEl>
                                      </p:cBhvr>
                                    </p:animEffect>
                                  </p:childTnLst>
                                </p:cTn>
                              </p:par>
                            </p:childTnLst>
                          </p:cTn>
                        </p:par>
                        <p:par>
                          <p:cTn id="198" fill="hold" nodeType="afterGroup">
                            <p:stCondLst>
                              <p:cond delay="4000"/>
                            </p:stCondLst>
                            <p:childTnLst>
                              <p:par>
                                <p:cTn id="199" presetID="12" presetClass="entr" presetSubtype="2" fill="hold" grpId="0" nodeType="afterEffect">
                                  <p:stCondLst>
                                    <p:cond delay="0"/>
                                  </p:stCondLst>
                                  <p:childTnLst>
                                    <p:set>
                                      <p:cBhvr>
                                        <p:cTn id="200" dur="1" fill="hold">
                                          <p:stCondLst>
                                            <p:cond delay="0"/>
                                          </p:stCondLst>
                                        </p:cTn>
                                        <p:tgtEl>
                                          <p:spTgt spid="103494"/>
                                        </p:tgtEl>
                                        <p:attrNameLst>
                                          <p:attrName>style.visibility</p:attrName>
                                        </p:attrNameLst>
                                      </p:cBhvr>
                                      <p:to>
                                        <p:strVal val="visible"/>
                                      </p:to>
                                    </p:set>
                                    <p:animEffect transition="in" filter="slide(fromRight)">
                                      <p:cBhvr>
                                        <p:cTn id="201" dur="500"/>
                                        <p:tgtEl>
                                          <p:spTgt spid="103494"/>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2" presetClass="entr" presetSubtype="8" fill="hold" grpId="0" nodeType="clickEffect">
                                  <p:stCondLst>
                                    <p:cond delay="0"/>
                                  </p:stCondLst>
                                  <p:childTnLst>
                                    <p:set>
                                      <p:cBhvr>
                                        <p:cTn id="205" dur="1" fill="hold">
                                          <p:stCondLst>
                                            <p:cond delay="0"/>
                                          </p:stCondLst>
                                        </p:cTn>
                                        <p:tgtEl>
                                          <p:spTgt spid="103516"/>
                                        </p:tgtEl>
                                        <p:attrNameLst>
                                          <p:attrName>style.visibility</p:attrName>
                                        </p:attrNameLst>
                                      </p:cBhvr>
                                      <p:to>
                                        <p:strVal val="visible"/>
                                      </p:to>
                                    </p:set>
                                    <p:animEffect transition="in" filter="slide(fromLeft)">
                                      <p:cBhvr>
                                        <p:cTn id="206" dur="500"/>
                                        <p:tgtEl>
                                          <p:spTgt spid="103516"/>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0" nodeType="clickEffect">
                                  <p:stCondLst>
                                    <p:cond delay="0"/>
                                  </p:stCondLst>
                                  <p:childTnLst>
                                    <p:set>
                                      <p:cBhvr>
                                        <p:cTn id="210" dur="1" fill="hold">
                                          <p:stCondLst>
                                            <p:cond delay="499"/>
                                          </p:stCondLst>
                                        </p:cTn>
                                        <p:tgtEl>
                                          <p:spTgt spid="103464"/>
                                        </p:tgtEl>
                                        <p:attrNameLst>
                                          <p:attrName>style.visibility</p:attrName>
                                        </p:attrNameLst>
                                      </p:cBhvr>
                                      <p:to>
                                        <p:strVal val="visible"/>
                                      </p:to>
                                    </p:set>
                                  </p:childTnLst>
                                </p:cTn>
                              </p:par>
                            </p:childTnLst>
                          </p:cTn>
                        </p:par>
                        <p:par>
                          <p:cTn id="211" fill="hold" nodeType="afterGroup">
                            <p:stCondLst>
                              <p:cond delay="500"/>
                            </p:stCondLst>
                            <p:childTnLst>
                              <p:par>
                                <p:cTn id="212" presetID="12" presetClass="entr" presetSubtype="8" fill="hold" grpId="0" nodeType="afterEffect">
                                  <p:stCondLst>
                                    <p:cond delay="0"/>
                                  </p:stCondLst>
                                  <p:childTnLst>
                                    <p:set>
                                      <p:cBhvr>
                                        <p:cTn id="213" dur="1" fill="hold">
                                          <p:stCondLst>
                                            <p:cond delay="0"/>
                                          </p:stCondLst>
                                        </p:cTn>
                                        <p:tgtEl>
                                          <p:spTgt spid="103515"/>
                                        </p:tgtEl>
                                        <p:attrNameLst>
                                          <p:attrName>style.visibility</p:attrName>
                                        </p:attrNameLst>
                                      </p:cBhvr>
                                      <p:to>
                                        <p:strVal val="visible"/>
                                      </p:to>
                                    </p:set>
                                    <p:animEffect transition="in" filter="slide(fromLeft)">
                                      <p:cBhvr>
                                        <p:cTn id="214" dur="500"/>
                                        <p:tgtEl>
                                          <p:spTgt spid="103515"/>
                                        </p:tgtEl>
                                      </p:cBhvr>
                                    </p:animEffect>
                                  </p:childTnLst>
                                </p:cTn>
                              </p:par>
                            </p:childTnLst>
                          </p:cTn>
                        </p:par>
                        <p:par>
                          <p:cTn id="215" fill="hold" nodeType="afterGroup">
                            <p:stCondLst>
                              <p:cond delay="1000"/>
                            </p:stCondLst>
                            <p:childTnLst>
                              <p:par>
                                <p:cTn id="216" presetID="1" presetClass="entr" presetSubtype="0" fill="hold" grpId="0" nodeType="afterEffect">
                                  <p:stCondLst>
                                    <p:cond delay="0"/>
                                  </p:stCondLst>
                                  <p:childTnLst>
                                    <p:set>
                                      <p:cBhvr>
                                        <p:cTn id="217" dur="1" fill="hold">
                                          <p:stCondLst>
                                            <p:cond delay="499"/>
                                          </p:stCondLst>
                                        </p:cTn>
                                        <p:tgtEl>
                                          <p:spTgt spid="103462"/>
                                        </p:tgtEl>
                                        <p:attrNameLst>
                                          <p:attrName>style.visibility</p:attrName>
                                        </p:attrNameLst>
                                      </p:cBhvr>
                                      <p:to>
                                        <p:strVal val="visible"/>
                                      </p:to>
                                    </p:set>
                                  </p:childTnLst>
                                </p:cTn>
                              </p:par>
                            </p:childTnLst>
                          </p:cTn>
                        </p:par>
                        <p:par>
                          <p:cTn id="218" fill="hold" nodeType="afterGroup">
                            <p:stCondLst>
                              <p:cond delay="1500"/>
                            </p:stCondLst>
                            <p:childTnLst>
                              <p:par>
                                <p:cTn id="219" presetID="12" presetClass="entr" presetSubtype="8" fill="hold" grpId="0" nodeType="afterEffect">
                                  <p:stCondLst>
                                    <p:cond delay="0"/>
                                  </p:stCondLst>
                                  <p:childTnLst>
                                    <p:set>
                                      <p:cBhvr>
                                        <p:cTn id="220" dur="1" fill="hold">
                                          <p:stCondLst>
                                            <p:cond delay="0"/>
                                          </p:stCondLst>
                                        </p:cTn>
                                        <p:tgtEl>
                                          <p:spTgt spid="103514"/>
                                        </p:tgtEl>
                                        <p:attrNameLst>
                                          <p:attrName>style.visibility</p:attrName>
                                        </p:attrNameLst>
                                      </p:cBhvr>
                                      <p:to>
                                        <p:strVal val="visible"/>
                                      </p:to>
                                    </p:set>
                                    <p:animEffect transition="in" filter="slide(fromLeft)">
                                      <p:cBhvr>
                                        <p:cTn id="221" dur="500"/>
                                        <p:tgtEl>
                                          <p:spTgt spid="103514"/>
                                        </p:tgtEl>
                                      </p:cBhvr>
                                    </p:animEffect>
                                  </p:childTnLst>
                                </p:cTn>
                              </p:par>
                            </p:childTnLst>
                          </p:cTn>
                        </p:par>
                        <p:par>
                          <p:cTn id="222" fill="hold" nodeType="afterGroup">
                            <p:stCondLst>
                              <p:cond delay="2000"/>
                            </p:stCondLst>
                            <p:childTnLst>
                              <p:par>
                                <p:cTn id="223" presetID="1" presetClass="entr" presetSubtype="0" fill="hold" grpId="0" nodeType="afterEffect">
                                  <p:stCondLst>
                                    <p:cond delay="0"/>
                                  </p:stCondLst>
                                  <p:childTnLst>
                                    <p:set>
                                      <p:cBhvr>
                                        <p:cTn id="224" dur="1" fill="hold">
                                          <p:stCondLst>
                                            <p:cond delay="499"/>
                                          </p:stCondLst>
                                        </p:cTn>
                                        <p:tgtEl>
                                          <p:spTgt spid="103461"/>
                                        </p:tgtEl>
                                        <p:attrNameLst>
                                          <p:attrName>style.visibility</p:attrName>
                                        </p:attrNameLst>
                                      </p:cBhvr>
                                      <p:to>
                                        <p:strVal val="visible"/>
                                      </p:to>
                                    </p:set>
                                  </p:childTnLst>
                                </p:cTn>
                              </p:par>
                            </p:childTnLst>
                          </p:cTn>
                        </p:par>
                        <p:par>
                          <p:cTn id="225" fill="hold" nodeType="afterGroup">
                            <p:stCondLst>
                              <p:cond delay="2500"/>
                            </p:stCondLst>
                            <p:childTnLst>
                              <p:par>
                                <p:cTn id="226" presetID="12" presetClass="entr" presetSubtype="8" fill="hold" grpId="0" nodeType="afterEffect">
                                  <p:stCondLst>
                                    <p:cond delay="0"/>
                                  </p:stCondLst>
                                  <p:childTnLst>
                                    <p:set>
                                      <p:cBhvr>
                                        <p:cTn id="227" dur="1" fill="hold">
                                          <p:stCondLst>
                                            <p:cond delay="0"/>
                                          </p:stCondLst>
                                        </p:cTn>
                                        <p:tgtEl>
                                          <p:spTgt spid="103513"/>
                                        </p:tgtEl>
                                        <p:attrNameLst>
                                          <p:attrName>style.visibility</p:attrName>
                                        </p:attrNameLst>
                                      </p:cBhvr>
                                      <p:to>
                                        <p:strVal val="visible"/>
                                      </p:to>
                                    </p:set>
                                    <p:animEffect transition="in" filter="slide(fromLeft)">
                                      <p:cBhvr>
                                        <p:cTn id="228" dur="500"/>
                                        <p:tgtEl>
                                          <p:spTgt spid="103513"/>
                                        </p:tgtEl>
                                      </p:cBhvr>
                                    </p:animEffect>
                                  </p:childTnLst>
                                </p:cTn>
                              </p:par>
                            </p:childTnLst>
                          </p:cTn>
                        </p:par>
                        <p:par>
                          <p:cTn id="229" fill="hold" nodeType="afterGroup">
                            <p:stCondLst>
                              <p:cond delay="3000"/>
                            </p:stCondLst>
                            <p:childTnLst>
                              <p:par>
                                <p:cTn id="230" presetID="1" presetClass="entr" presetSubtype="0" fill="hold" grpId="0" nodeType="afterEffect">
                                  <p:stCondLst>
                                    <p:cond delay="0"/>
                                  </p:stCondLst>
                                  <p:childTnLst>
                                    <p:set>
                                      <p:cBhvr>
                                        <p:cTn id="231" dur="1" fill="hold">
                                          <p:stCondLst>
                                            <p:cond delay="499"/>
                                          </p:stCondLst>
                                        </p:cTn>
                                        <p:tgtEl>
                                          <p:spTgt spid="103460"/>
                                        </p:tgtEl>
                                        <p:attrNameLst>
                                          <p:attrName>style.visibility</p:attrName>
                                        </p:attrNameLst>
                                      </p:cBhvr>
                                      <p:to>
                                        <p:strVal val="visible"/>
                                      </p:to>
                                    </p:set>
                                  </p:childTnLst>
                                </p:cTn>
                              </p:par>
                            </p:childTnLst>
                          </p:cTn>
                        </p:par>
                        <p:par>
                          <p:cTn id="232" fill="hold" nodeType="afterGroup">
                            <p:stCondLst>
                              <p:cond delay="3500"/>
                            </p:stCondLst>
                            <p:childTnLst>
                              <p:par>
                                <p:cTn id="233" presetID="12" presetClass="entr" presetSubtype="8" fill="hold" grpId="0" nodeType="afterEffect">
                                  <p:stCondLst>
                                    <p:cond delay="0"/>
                                  </p:stCondLst>
                                  <p:childTnLst>
                                    <p:set>
                                      <p:cBhvr>
                                        <p:cTn id="234" dur="1" fill="hold">
                                          <p:stCondLst>
                                            <p:cond delay="0"/>
                                          </p:stCondLst>
                                        </p:cTn>
                                        <p:tgtEl>
                                          <p:spTgt spid="103539"/>
                                        </p:tgtEl>
                                        <p:attrNameLst>
                                          <p:attrName>style.visibility</p:attrName>
                                        </p:attrNameLst>
                                      </p:cBhvr>
                                      <p:to>
                                        <p:strVal val="visible"/>
                                      </p:to>
                                    </p:set>
                                    <p:animEffect transition="in" filter="slide(fromLeft)">
                                      <p:cBhvr>
                                        <p:cTn id="235" dur="500"/>
                                        <p:tgtEl>
                                          <p:spTgt spid="103539"/>
                                        </p:tgtEl>
                                      </p:cBhvr>
                                    </p:animEffect>
                                  </p:childTnLst>
                                </p:cTn>
                              </p:par>
                            </p:childTnLst>
                          </p:cTn>
                        </p:par>
                        <p:par>
                          <p:cTn id="236" fill="hold" nodeType="afterGroup">
                            <p:stCondLst>
                              <p:cond delay="4000"/>
                            </p:stCondLst>
                            <p:childTnLst>
                              <p:par>
                                <p:cTn id="237" presetID="1" presetClass="entr" presetSubtype="0" fill="hold" grpId="0" nodeType="afterEffect">
                                  <p:stCondLst>
                                    <p:cond delay="0"/>
                                  </p:stCondLst>
                                  <p:childTnLst>
                                    <p:set>
                                      <p:cBhvr>
                                        <p:cTn id="238" dur="1" fill="hold">
                                          <p:stCondLst>
                                            <p:cond delay="499"/>
                                          </p:stCondLst>
                                        </p:cTn>
                                        <p:tgtEl>
                                          <p:spTgt spid="103459"/>
                                        </p:tgtEl>
                                        <p:attrNameLst>
                                          <p:attrName>style.visibility</p:attrName>
                                        </p:attrNameLst>
                                      </p:cBhvr>
                                      <p:to>
                                        <p:strVal val="visible"/>
                                      </p:to>
                                    </p:set>
                                  </p:childTnLst>
                                </p:cTn>
                              </p:par>
                            </p:childTnLst>
                          </p:cTn>
                        </p:par>
                        <p:par>
                          <p:cTn id="239" fill="hold" nodeType="afterGroup">
                            <p:stCondLst>
                              <p:cond delay="4500"/>
                            </p:stCondLst>
                            <p:childTnLst>
                              <p:par>
                                <p:cTn id="240" presetID="12" presetClass="entr" presetSubtype="8" fill="hold" grpId="0" nodeType="afterEffect">
                                  <p:stCondLst>
                                    <p:cond delay="0"/>
                                  </p:stCondLst>
                                  <p:childTnLst>
                                    <p:set>
                                      <p:cBhvr>
                                        <p:cTn id="241" dur="1" fill="hold">
                                          <p:stCondLst>
                                            <p:cond delay="0"/>
                                          </p:stCondLst>
                                        </p:cTn>
                                        <p:tgtEl>
                                          <p:spTgt spid="103512"/>
                                        </p:tgtEl>
                                        <p:attrNameLst>
                                          <p:attrName>style.visibility</p:attrName>
                                        </p:attrNameLst>
                                      </p:cBhvr>
                                      <p:to>
                                        <p:strVal val="visible"/>
                                      </p:to>
                                    </p:set>
                                    <p:animEffect transition="in" filter="slide(fromLeft)">
                                      <p:cBhvr>
                                        <p:cTn id="242" dur="500"/>
                                        <p:tgtEl>
                                          <p:spTgt spid="103512"/>
                                        </p:tgtEl>
                                      </p:cBhvr>
                                    </p:animEffec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18" presetClass="entr" presetSubtype="12" fill="hold" grpId="0" nodeType="clickEffect">
                                  <p:stCondLst>
                                    <p:cond delay="0"/>
                                  </p:stCondLst>
                                  <p:childTnLst>
                                    <p:set>
                                      <p:cBhvr>
                                        <p:cTn id="246" dur="1" fill="hold">
                                          <p:stCondLst>
                                            <p:cond delay="0"/>
                                          </p:stCondLst>
                                        </p:cTn>
                                        <p:tgtEl>
                                          <p:spTgt spid="103465"/>
                                        </p:tgtEl>
                                        <p:attrNameLst>
                                          <p:attrName>style.visibility</p:attrName>
                                        </p:attrNameLst>
                                      </p:cBhvr>
                                      <p:to>
                                        <p:strVal val="visible"/>
                                      </p:to>
                                    </p:set>
                                    <p:animEffect transition="in" filter="strips(downLeft)">
                                      <p:cBhvr>
                                        <p:cTn id="247" dur="500"/>
                                        <p:tgtEl>
                                          <p:spTgt spid="103465"/>
                                        </p:tgtEl>
                                      </p:cBhvr>
                                    </p:animEffect>
                                  </p:childTnLst>
                                </p:cTn>
                              </p:par>
                            </p:childTnLst>
                          </p:cTn>
                        </p:par>
                        <p:par>
                          <p:cTn id="248" fill="hold" nodeType="afterGroup">
                            <p:stCondLst>
                              <p:cond delay="500"/>
                            </p:stCondLst>
                            <p:childTnLst>
                              <p:par>
                                <p:cTn id="249" presetID="18" presetClass="entr" presetSubtype="12" fill="hold" grpId="0" nodeType="afterEffect">
                                  <p:stCondLst>
                                    <p:cond delay="0"/>
                                  </p:stCondLst>
                                  <p:childTnLst>
                                    <p:set>
                                      <p:cBhvr>
                                        <p:cTn id="250" dur="1" fill="hold">
                                          <p:stCondLst>
                                            <p:cond delay="0"/>
                                          </p:stCondLst>
                                        </p:cTn>
                                        <p:tgtEl>
                                          <p:spTgt spid="103466"/>
                                        </p:tgtEl>
                                        <p:attrNameLst>
                                          <p:attrName>style.visibility</p:attrName>
                                        </p:attrNameLst>
                                      </p:cBhvr>
                                      <p:to>
                                        <p:strVal val="visible"/>
                                      </p:to>
                                    </p:set>
                                    <p:animEffect transition="in" filter="strips(downLeft)">
                                      <p:cBhvr>
                                        <p:cTn id="251" dur="500"/>
                                        <p:tgtEl>
                                          <p:spTgt spid="103466"/>
                                        </p:tgtEl>
                                      </p:cBhvr>
                                    </p:animEffect>
                                  </p:childTnLst>
                                </p:cTn>
                              </p:par>
                            </p:childTnLst>
                          </p:cTn>
                        </p:par>
                        <p:par>
                          <p:cTn id="252" fill="hold" nodeType="afterGroup">
                            <p:stCondLst>
                              <p:cond delay="1000"/>
                            </p:stCondLst>
                            <p:childTnLst>
                              <p:par>
                                <p:cTn id="253" presetID="18" presetClass="entr" presetSubtype="12" fill="hold" grpId="0" nodeType="afterEffect">
                                  <p:stCondLst>
                                    <p:cond delay="0"/>
                                  </p:stCondLst>
                                  <p:childTnLst>
                                    <p:set>
                                      <p:cBhvr>
                                        <p:cTn id="254" dur="1" fill="hold">
                                          <p:stCondLst>
                                            <p:cond delay="0"/>
                                          </p:stCondLst>
                                        </p:cTn>
                                        <p:tgtEl>
                                          <p:spTgt spid="103467"/>
                                        </p:tgtEl>
                                        <p:attrNameLst>
                                          <p:attrName>style.visibility</p:attrName>
                                        </p:attrNameLst>
                                      </p:cBhvr>
                                      <p:to>
                                        <p:strVal val="visible"/>
                                      </p:to>
                                    </p:set>
                                    <p:animEffect transition="in" filter="strips(downLeft)">
                                      <p:cBhvr>
                                        <p:cTn id="255" dur="500"/>
                                        <p:tgtEl>
                                          <p:spTgt spid="103467"/>
                                        </p:tgtEl>
                                      </p:cBhvr>
                                    </p:animEffect>
                                  </p:childTnLst>
                                </p:cTn>
                              </p:par>
                            </p:childTnLst>
                          </p:cTn>
                        </p:par>
                        <p:par>
                          <p:cTn id="256" fill="hold" nodeType="afterGroup">
                            <p:stCondLst>
                              <p:cond delay="1500"/>
                            </p:stCondLst>
                            <p:childTnLst>
                              <p:par>
                                <p:cTn id="257" presetID="18" presetClass="entr" presetSubtype="12" fill="hold" grpId="0" nodeType="afterEffect">
                                  <p:stCondLst>
                                    <p:cond delay="0"/>
                                  </p:stCondLst>
                                  <p:childTnLst>
                                    <p:set>
                                      <p:cBhvr>
                                        <p:cTn id="258" dur="1" fill="hold">
                                          <p:stCondLst>
                                            <p:cond delay="0"/>
                                          </p:stCondLst>
                                        </p:cTn>
                                        <p:tgtEl>
                                          <p:spTgt spid="103468"/>
                                        </p:tgtEl>
                                        <p:attrNameLst>
                                          <p:attrName>style.visibility</p:attrName>
                                        </p:attrNameLst>
                                      </p:cBhvr>
                                      <p:to>
                                        <p:strVal val="visible"/>
                                      </p:to>
                                    </p:set>
                                    <p:animEffect transition="in" filter="strips(downLeft)">
                                      <p:cBhvr>
                                        <p:cTn id="259" dur="500"/>
                                        <p:tgtEl>
                                          <p:spTgt spid="103468"/>
                                        </p:tgtEl>
                                      </p:cBhvr>
                                    </p:animEffect>
                                  </p:childTnLst>
                                </p:cTn>
                              </p:par>
                            </p:childTnLst>
                          </p:cTn>
                        </p:par>
                        <p:par>
                          <p:cTn id="260" fill="hold" nodeType="afterGroup">
                            <p:stCondLst>
                              <p:cond delay="2000"/>
                            </p:stCondLst>
                            <p:childTnLst>
                              <p:par>
                                <p:cTn id="261" presetID="18" presetClass="entr" presetSubtype="12" fill="hold" grpId="0" nodeType="afterEffect">
                                  <p:stCondLst>
                                    <p:cond delay="0"/>
                                  </p:stCondLst>
                                  <p:childTnLst>
                                    <p:set>
                                      <p:cBhvr>
                                        <p:cTn id="262" dur="1" fill="hold">
                                          <p:stCondLst>
                                            <p:cond delay="0"/>
                                          </p:stCondLst>
                                        </p:cTn>
                                        <p:tgtEl>
                                          <p:spTgt spid="103469"/>
                                        </p:tgtEl>
                                        <p:attrNameLst>
                                          <p:attrName>style.visibility</p:attrName>
                                        </p:attrNameLst>
                                      </p:cBhvr>
                                      <p:to>
                                        <p:strVal val="visible"/>
                                      </p:to>
                                    </p:set>
                                    <p:animEffect transition="in" filter="strips(downLeft)">
                                      <p:cBhvr>
                                        <p:cTn id="263" dur="500"/>
                                        <p:tgtEl>
                                          <p:spTgt spid="103469"/>
                                        </p:tgtEl>
                                      </p:cBhvr>
                                    </p:animEffec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1" presetClass="entr" presetSubtype="0" fill="hold" grpId="0" nodeType="clickEffect">
                                  <p:stCondLst>
                                    <p:cond delay="0"/>
                                  </p:stCondLst>
                                  <p:childTnLst>
                                    <p:set>
                                      <p:cBhvr>
                                        <p:cTn id="267" dur="1" fill="hold">
                                          <p:stCondLst>
                                            <p:cond delay="499"/>
                                          </p:stCondLst>
                                        </p:cTn>
                                        <p:tgtEl>
                                          <p:spTgt spid="103463"/>
                                        </p:tgtEl>
                                        <p:attrNameLst>
                                          <p:attrName>style.visibility</p:attrName>
                                        </p:attrNameLst>
                                      </p:cBhvr>
                                      <p:to>
                                        <p:strVal val="visible"/>
                                      </p:to>
                                    </p:set>
                                  </p:childTnLst>
                                </p:cTn>
                              </p:par>
                            </p:childTnLst>
                          </p:cTn>
                        </p:par>
                      </p:childTnLst>
                    </p:cTn>
                  </p:par>
                  <p:par>
                    <p:cTn id="268" fill="hold" nodeType="clickPar">
                      <p:stCondLst>
                        <p:cond delay="indefinite"/>
                      </p:stCondLst>
                      <p:childTnLst>
                        <p:par>
                          <p:cTn id="269" fill="hold" nodeType="withGroup">
                            <p:stCondLst>
                              <p:cond delay="0"/>
                            </p:stCondLst>
                            <p:childTnLst>
                              <p:par>
                                <p:cTn id="270" presetID="12" presetClass="entr" presetSubtype="1" fill="hold" grpId="0" nodeType="clickEffect">
                                  <p:stCondLst>
                                    <p:cond delay="0"/>
                                  </p:stCondLst>
                                  <p:childTnLst>
                                    <p:set>
                                      <p:cBhvr>
                                        <p:cTn id="271" dur="1" fill="hold">
                                          <p:stCondLst>
                                            <p:cond delay="0"/>
                                          </p:stCondLst>
                                        </p:cTn>
                                        <p:tgtEl>
                                          <p:spTgt spid="103433"/>
                                        </p:tgtEl>
                                        <p:attrNameLst>
                                          <p:attrName>style.visibility</p:attrName>
                                        </p:attrNameLst>
                                      </p:cBhvr>
                                      <p:to>
                                        <p:strVal val="visible"/>
                                      </p:to>
                                    </p:set>
                                    <p:animEffect transition="in" filter="slide(fromTop)">
                                      <p:cBhvr>
                                        <p:cTn id="272" dur="500"/>
                                        <p:tgtEl>
                                          <p:spTgt spid="103433"/>
                                        </p:tgtEl>
                                      </p:cBhvr>
                                    </p:animEffect>
                                  </p:childTnLst>
                                </p:cTn>
                              </p:par>
                            </p:childTnLst>
                          </p:cTn>
                        </p:par>
                      </p:childTnLst>
                    </p:cTn>
                  </p:par>
                  <p:par>
                    <p:cTn id="273" fill="hold" nodeType="clickPar">
                      <p:stCondLst>
                        <p:cond delay="indefinite"/>
                      </p:stCondLst>
                      <p:childTnLst>
                        <p:par>
                          <p:cTn id="274" fill="hold" nodeType="withGroup">
                            <p:stCondLst>
                              <p:cond delay="0"/>
                            </p:stCondLst>
                            <p:childTnLst>
                              <p:par>
                                <p:cTn id="275" presetID="18" presetClass="entr" presetSubtype="9" fill="hold" grpId="0" nodeType="clickEffect">
                                  <p:stCondLst>
                                    <p:cond delay="0"/>
                                  </p:stCondLst>
                                  <p:childTnLst>
                                    <p:set>
                                      <p:cBhvr>
                                        <p:cTn id="276" dur="1" fill="hold">
                                          <p:stCondLst>
                                            <p:cond delay="0"/>
                                          </p:stCondLst>
                                        </p:cTn>
                                        <p:tgtEl>
                                          <p:spTgt spid="103483"/>
                                        </p:tgtEl>
                                        <p:attrNameLst>
                                          <p:attrName>style.visibility</p:attrName>
                                        </p:attrNameLst>
                                      </p:cBhvr>
                                      <p:to>
                                        <p:strVal val="visible"/>
                                      </p:to>
                                    </p:set>
                                    <p:animEffect transition="in" filter="strips(upLeft)">
                                      <p:cBhvr>
                                        <p:cTn id="277" dur="500"/>
                                        <p:tgtEl>
                                          <p:spTgt spid="103483"/>
                                        </p:tgtEl>
                                      </p:cBhvr>
                                    </p:animEffect>
                                  </p:childTnLst>
                                </p:cTn>
                              </p:par>
                            </p:childTnLst>
                          </p:cTn>
                        </p:par>
                        <p:par>
                          <p:cTn id="278" fill="hold" nodeType="afterGroup">
                            <p:stCondLst>
                              <p:cond delay="500"/>
                            </p:stCondLst>
                            <p:childTnLst>
                              <p:par>
                                <p:cTn id="279" presetID="1" presetClass="entr" presetSubtype="0" fill="hold" grpId="0" nodeType="afterEffect">
                                  <p:stCondLst>
                                    <p:cond delay="0"/>
                                  </p:stCondLst>
                                  <p:childTnLst>
                                    <p:set>
                                      <p:cBhvr>
                                        <p:cTn id="280" dur="1" fill="hold">
                                          <p:stCondLst>
                                            <p:cond delay="499"/>
                                          </p:stCondLst>
                                        </p:cTn>
                                        <p:tgtEl>
                                          <p:spTgt spid="103517"/>
                                        </p:tgtEl>
                                        <p:attrNameLst>
                                          <p:attrName>style.visibility</p:attrName>
                                        </p:attrNameLst>
                                      </p:cBhvr>
                                      <p:to>
                                        <p:strVal val="visible"/>
                                      </p:to>
                                    </p:set>
                                  </p:childTnLst>
                                </p:cTn>
                              </p:par>
                            </p:childTnLst>
                          </p:cTn>
                        </p:par>
                        <p:par>
                          <p:cTn id="281" fill="hold" nodeType="afterGroup">
                            <p:stCondLst>
                              <p:cond delay="1000"/>
                            </p:stCondLst>
                            <p:childTnLst>
                              <p:par>
                                <p:cTn id="282" presetID="12" presetClass="entr" presetSubtype="1" fill="hold" grpId="0" nodeType="afterEffect">
                                  <p:stCondLst>
                                    <p:cond delay="0"/>
                                  </p:stCondLst>
                                  <p:childTnLst>
                                    <p:set>
                                      <p:cBhvr>
                                        <p:cTn id="283" dur="1" fill="hold">
                                          <p:stCondLst>
                                            <p:cond delay="0"/>
                                          </p:stCondLst>
                                        </p:cTn>
                                        <p:tgtEl>
                                          <p:spTgt spid="103527"/>
                                        </p:tgtEl>
                                        <p:attrNameLst>
                                          <p:attrName>style.visibility</p:attrName>
                                        </p:attrNameLst>
                                      </p:cBhvr>
                                      <p:to>
                                        <p:strVal val="visible"/>
                                      </p:to>
                                    </p:set>
                                    <p:animEffect transition="in" filter="slide(fromTop)">
                                      <p:cBhvr>
                                        <p:cTn id="284" dur="500"/>
                                        <p:tgtEl>
                                          <p:spTgt spid="103527"/>
                                        </p:tgtEl>
                                      </p:cBhvr>
                                    </p:animEffect>
                                  </p:childTnLst>
                                </p:cTn>
                              </p:par>
                            </p:childTnLst>
                          </p:cTn>
                        </p:par>
                        <p:par>
                          <p:cTn id="285" fill="hold" nodeType="afterGroup">
                            <p:stCondLst>
                              <p:cond delay="1500"/>
                            </p:stCondLst>
                            <p:childTnLst>
                              <p:par>
                                <p:cTn id="286" presetID="18" presetClass="entr" presetSubtype="9" fill="hold" grpId="0" nodeType="afterEffect">
                                  <p:stCondLst>
                                    <p:cond delay="0"/>
                                  </p:stCondLst>
                                  <p:childTnLst>
                                    <p:set>
                                      <p:cBhvr>
                                        <p:cTn id="287" dur="1" fill="hold">
                                          <p:stCondLst>
                                            <p:cond delay="0"/>
                                          </p:stCondLst>
                                        </p:cTn>
                                        <p:tgtEl>
                                          <p:spTgt spid="103482"/>
                                        </p:tgtEl>
                                        <p:attrNameLst>
                                          <p:attrName>style.visibility</p:attrName>
                                        </p:attrNameLst>
                                      </p:cBhvr>
                                      <p:to>
                                        <p:strVal val="visible"/>
                                      </p:to>
                                    </p:set>
                                    <p:animEffect transition="in" filter="strips(upLeft)">
                                      <p:cBhvr>
                                        <p:cTn id="288" dur="500"/>
                                        <p:tgtEl>
                                          <p:spTgt spid="103482"/>
                                        </p:tgtEl>
                                      </p:cBhvr>
                                    </p:animEffect>
                                  </p:childTnLst>
                                </p:cTn>
                              </p:par>
                            </p:childTnLst>
                          </p:cTn>
                        </p:par>
                        <p:par>
                          <p:cTn id="289" fill="hold" nodeType="afterGroup">
                            <p:stCondLst>
                              <p:cond delay="2000"/>
                            </p:stCondLst>
                            <p:childTnLst>
                              <p:par>
                                <p:cTn id="290" presetID="1" presetClass="entr" presetSubtype="0" fill="hold" grpId="0" nodeType="afterEffect">
                                  <p:stCondLst>
                                    <p:cond delay="0"/>
                                  </p:stCondLst>
                                  <p:childTnLst>
                                    <p:set>
                                      <p:cBhvr>
                                        <p:cTn id="291" dur="1" fill="hold">
                                          <p:stCondLst>
                                            <p:cond delay="499"/>
                                          </p:stCondLst>
                                        </p:cTn>
                                        <p:tgtEl>
                                          <p:spTgt spid="103518"/>
                                        </p:tgtEl>
                                        <p:attrNameLst>
                                          <p:attrName>style.visibility</p:attrName>
                                        </p:attrNameLst>
                                      </p:cBhvr>
                                      <p:to>
                                        <p:strVal val="visible"/>
                                      </p:to>
                                    </p:set>
                                  </p:childTnLst>
                                </p:cTn>
                              </p:par>
                            </p:childTnLst>
                          </p:cTn>
                        </p:par>
                        <p:par>
                          <p:cTn id="292" fill="hold" nodeType="afterGroup">
                            <p:stCondLst>
                              <p:cond delay="2500"/>
                            </p:stCondLst>
                            <p:childTnLst>
                              <p:par>
                                <p:cTn id="293" presetID="12" presetClass="entr" presetSubtype="1" fill="hold" grpId="0" nodeType="afterEffect">
                                  <p:stCondLst>
                                    <p:cond delay="0"/>
                                  </p:stCondLst>
                                  <p:childTnLst>
                                    <p:set>
                                      <p:cBhvr>
                                        <p:cTn id="294" dur="1" fill="hold">
                                          <p:stCondLst>
                                            <p:cond delay="0"/>
                                          </p:stCondLst>
                                        </p:cTn>
                                        <p:tgtEl>
                                          <p:spTgt spid="103528"/>
                                        </p:tgtEl>
                                        <p:attrNameLst>
                                          <p:attrName>style.visibility</p:attrName>
                                        </p:attrNameLst>
                                      </p:cBhvr>
                                      <p:to>
                                        <p:strVal val="visible"/>
                                      </p:to>
                                    </p:set>
                                    <p:animEffect transition="in" filter="slide(fromTop)">
                                      <p:cBhvr>
                                        <p:cTn id="295" dur="500"/>
                                        <p:tgtEl>
                                          <p:spTgt spid="103528"/>
                                        </p:tgtEl>
                                      </p:cBhvr>
                                    </p:animEffect>
                                  </p:childTnLst>
                                </p:cTn>
                              </p:par>
                            </p:childTnLst>
                          </p:cTn>
                        </p:par>
                        <p:par>
                          <p:cTn id="296" fill="hold" nodeType="afterGroup">
                            <p:stCondLst>
                              <p:cond delay="3000"/>
                            </p:stCondLst>
                            <p:childTnLst>
                              <p:par>
                                <p:cTn id="297" presetID="18" presetClass="entr" presetSubtype="9" fill="hold" grpId="0" nodeType="afterEffect">
                                  <p:stCondLst>
                                    <p:cond delay="0"/>
                                  </p:stCondLst>
                                  <p:childTnLst>
                                    <p:set>
                                      <p:cBhvr>
                                        <p:cTn id="298" dur="1" fill="hold">
                                          <p:stCondLst>
                                            <p:cond delay="0"/>
                                          </p:stCondLst>
                                        </p:cTn>
                                        <p:tgtEl>
                                          <p:spTgt spid="103481"/>
                                        </p:tgtEl>
                                        <p:attrNameLst>
                                          <p:attrName>style.visibility</p:attrName>
                                        </p:attrNameLst>
                                      </p:cBhvr>
                                      <p:to>
                                        <p:strVal val="visible"/>
                                      </p:to>
                                    </p:set>
                                    <p:animEffect transition="in" filter="strips(upLeft)">
                                      <p:cBhvr>
                                        <p:cTn id="299" dur="500"/>
                                        <p:tgtEl>
                                          <p:spTgt spid="103481"/>
                                        </p:tgtEl>
                                      </p:cBhvr>
                                    </p:animEffect>
                                  </p:childTnLst>
                                </p:cTn>
                              </p:par>
                            </p:childTnLst>
                          </p:cTn>
                        </p:par>
                        <p:par>
                          <p:cTn id="300" fill="hold" nodeType="afterGroup">
                            <p:stCondLst>
                              <p:cond delay="3500"/>
                            </p:stCondLst>
                            <p:childTnLst>
                              <p:par>
                                <p:cTn id="301" presetID="1" presetClass="entr" presetSubtype="0" fill="hold" grpId="0" nodeType="afterEffect">
                                  <p:stCondLst>
                                    <p:cond delay="0"/>
                                  </p:stCondLst>
                                  <p:childTnLst>
                                    <p:set>
                                      <p:cBhvr>
                                        <p:cTn id="302" dur="1" fill="hold">
                                          <p:stCondLst>
                                            <p:cond delay="499"/>
                                          </p:stCondLst>
                                        </p:cTn>
                                        <p:tgtEl>
                                          <p:spTgt spid="103519"/>
                                        </p:tgtEl>
                                        <p:attrNameLst>
                                          <p:attrName>style.visibility</p:attrName>
                                        </p:attrNameLst>
                                      </p:cBhvr>
                                      <p:to>
                                        <p:strVal val="visible"/>
                                      </p:to>
                                    </p:set>
                                  </p:childTnLst>
                                </p:cTn>
                              </p:par>
                            </p:childTnLst>
                          </p:cTn>
                        </p:par>
                        <p:par>
                          <p:cTn id="303" fill="hold" nodeType="afterGroup">
                            <p:stCondLst>
                              <p:cond delay="4000"/>
                            </p:stCondLst>
                            <p:childTnLst>
                              <p:par>
                                <p:cTn id="304" presetID="12" presetClass="entr" presetSubtype="1" fill="hold" grpId="0" nodeType="afterEffect">
                                  <p:stCondLst>
                                    <p:cond delay="0"/>
                                  </p:stCondLst>
                                  <p:childTnLst>
                                    <p:set>
                                      <p:cBhvr>
                                        <p:cTn id="305" dur="1" fill="hold">
                                          <p:stCondLst>
                                            <p:cond delay="0"/>
                                          </p:stCondLst>
                                        </p:cTn>
                                        <p:tgtEl>
                                          <p:spTgt spid="103529"/>
                                        </p:tgtEl>
                                        <p:attrNameLst>
                                          <p:attrName>style.visibility</p:attrName>
                                        </p:attrNameLst>
                                      </p:cBhvr>
                                      <p:to>
                                        <p:strVal val="visible"/>
                                      </p:to>
                                    </p:set>
                                    <p:animEffect transition="in" filter="slide(fromTop)">
                                      <p:cBhvr>
                                        <p:cTn id="306" dur="500"/>
                                        <p:tgtEl>
                                          <p:spTgt spid="103529"/>
                                        </p:tgtEl>
                                      </p:cBhvr>
                                    </p:animEffect>
                                  </p:childTnLst>
                                </p:cTn>
                              </p:par>
                            </p:childTnLst>
                          </p:cTn>
                        </p:par>
                        <p:par>
                          <p:cTn id="307" fill="hold" nodeType="afterGroup">
                            <p:stCondLst>
                              <p:cond delay="4500"/>
                            </p:stCondLst>
                            <p:childTnLst>
                              <p:par>
                                <p:cTn id="308" presetID="18" presetClass="entr" presetSubtype="9" fill="hold" grpId="0" nodeType="afterEffect">
                                  <p:stCondLst>
                                    <p:cond delay="0"/>
                                  </p:stCondLst>
                                  <p:childTnLst>
                                    <p:set>
                                      <p:cBhvr>
                                        <p:cTn id="309" dur="1" fill="hold">
                                          <p:stCondLst>
                                            <p:cond delay="0"/>
                                          </p:stCondLst>
                                        </p:cTn>
                                        <p:tgtEl>
                                          <p:spTgt spid="103480"/>
                                        </p:tgtEl>
                                        <p:attrNameLst>
                                          <p:attrName>style.visibility</p:attrName>
                                        </p:attrNameLst>
                                      </p:cBhvr>
                                      <p:to>
                                        <p:strVal val="visible"/>
                                      </p:to>
                                    </p:set>
                                    <p:animEffect transition="in" filter="strips(upLeft)">
                                      <p:cBhvr>
                                        <p:cTn id="310" dur="500"/>
                                        <p:tgtEl>
                                          <p:spTgt spid="103480"/>
                                        </p:tgtEl>
                                      </p:cBhvr>
                                    </p:animEffect>
                                  </p:childTnLst>
                                </p:cTn>
                              </p:par>
                            </p:childTnLst>
                          </p:cTn>
                        </p:par>
                        <p:par>
                          <p:cTn id="311" fill="hold" nodeType="afterGroup">
                            <p:stCondLst>
                              <p:cond delay="5000"/>
                            </p:stCondLst>
                            <p:childTnLst>
                              <p:par>
                                <p:cTn id="312" presetID="1" presetClass="entr" presetSubtype="0" fill="hold" grpId="0" nodeType="afterEffect">
                                  <p:stCondLst>
                                    <p:cond delay="0"/>
                                  </p:stCondLst>
                                  <p:childTnLst>
                                    <p:set>
                                      <p:cBhvr>
                                        <p:cTn id="313" dur="1" fill="hold">
                                          <p:stCondLst>
                                            <p:cond delay="499"/>
                                          </p:stCondLst>
                                        </p:cTn>
                                        <p:tgtEl>
                                          <p:spTgt spid="103520"/>
                                        </p:tgtEl>
                                        <p:attrNameLst>
                                          <p:attrName>style.visibility</p:attrName>
                                        </p:attrNameLst>
                                      </p:cBhvr>
                                      <p:to>
                                        <p:strVal val="visible"/>
                                      </p:to>
                                    </p:set>
                                  </p:childTnLst>
                                </p:cTn>
                              </p:par>
                            </p:childTnLst>
                          </p:cTn>
                        </p:par>
                        <p:par>
                          <p:cTn id="314" fill="hold" nodeType="afterGroup">
                            <p:stCondLst>
                              <p:cond delay="5500"/>
                            </p:stCondLst>
                            <p:childTnLst>
                              <p:par>
                                <p:cTn id="315" presetID="12" presetClass="entr" presetSubtype="1" fill="hold" grpId="0" nodeType="afterEffect">
                                  <p:stCondLst>
                                    <p:cond delay="0"/>
                                  </p:stCondLst>
                                  <p:childTnLst>
                                    <p:set>
                                      <p:cBhvr>
                                        <p:cTn id="316" dur="1" fill="hold">
                                          <p:stCondLst>
                                            <p:cond delay="0"/>
                                          </p:stCondLst>
                                        </p:cTn>
                                        <p:tgtEl>
                                          <p:spTgt spid="103432"/>
                                        </p:tgtEl>
                                        <p:attrNameLst>
                                          <p:attrName>style.visibility</p:attrName>
                                        </p:attrNameLst>
                                      </p:cBhvr>
                                      <p:to>
                                        <p:strVal val="visible"/>
                                      </p:to>
                                    </p:set>
                                    <p:animEffect transition="in" filter="slide(fromTop)">
                                      <p:cBhvr>
                                        <p:cTn id="317" dur="500"/>
                                        <p:tgtEl>
                                          <p:spTgt spid="103432"/>
                                        </p:tgtEl>
                                      </p:cBhvr>
                                    </p:animEffect>
                                  </p:childTnLst>
                                </p:cTn>
                              </p:par>
                            </p:childTnLst>
                          </p:cTn>
                        </p:par>
                        <p:par>
                          <p:cTn id="318" fill="hold" nodeType="afterGroup">
                            <p:stCondLst>
                              <p:cond delay="6000"/>
                            </p:stCondLst>
                            <p:childTnLst>
                              <p:par>
                                <p:cTn id="319" presetID="18" presetClass="entr" presetSubtype="9" fill="hold" grpId="0" nodeType="afterEffect">
                                  <p:stCondLst>
                                    <p:cond delay="0"/>
                                  </p:stCondLst>
                                  <p:childTnLst>
                                    <p:set>
                                      <p:cBhvr>
                                        <p:cTn id="320" dur="1" fill="hold">
                                          <p:stCondLst>
                                            <p:cond delay="0"/>
                                          </p:stCondLst>
                                        </p:cTn>
                                        <p:tgtEl>
                                          <p:spTgt spid="103479"/>
                                        </p:tgtEl>
                                        <p:attrNameLst>
                                          <p:attrName>style.visibility</p:attrName>
                                        </p:attrNameLst>
                                      </p:cBhvr>
                                      <p:to>
                                        <p:strVal val="visible"/>
                                      </p:to>
                                    </p:set>
                                    <p:animEffect transition="in" filter="strips(upLeft)">
                                      <p:cBhvr>
                                        <p:cTn id="321" dur="500"/>
                                        <p:tgtEl>
                                          <p:spTgt spid="103479"/>
                                        </p:tgtEl>
                                      </p:cBhvr>
                                    </p:animEffect>
                                  </p:childTnLst>
                                </p:cTn>
                              </p:par>
                            </p:childTnLst>
                          </p:cTn>
                        </p:par>
                        <p:par>
                          <p:cTn id="322" fill="hold" nodeType="afterGroup">
                            <p:stCondLst>
                              <p:cond delay="6500"/>
                            </p:stCondLst>
                            <p:childTnLst>
                              <p:par>
                                <p:cTn id="323" presetID="1" presetClass="entr" presetSubtype="0" fill="hold" grpId="0" nodeType="afterEffect">
                                  <p:stCondLst>
                                    <p:cond delay="0"/>
                                  </p:stCondLst>
                                  <p:childTnLst>
                                    <p:set>
                                      <p:cBhvr>
                                        <p:cTn id="324" dur="1" fill="hold">
                                          <p:stCondLst>
                                            <p:cond delay="499"/>
                                          </p:stCondLst>
                                        </p:cTn>
                                        <p:tgtEl>
                                          <p:spTgt spid="103521"/>
                                        </p:tgtEl>
                                        <p:attrNameLst>
                                          <p:attrName>style.visibility</p:attrName>
                                        </p:attrNameLst>
                                      </p:cBhvr>
                                      <p:to>
                                        <p:strVal val="visible"/>
                                      </p:to>
                                    </p:set>
                                  </p:childTnLst>
                                </p:cTn>
                              </p:par>
                            </p:childTnLst>
                          </p:cTn>
                        </p:par>
                        <p:par>
                          <p:cTn id="325" fill="hold" nodeType="afterGroup">
                            <p:stCondLst>
                              <p:cond delay="7000"/>
                            </p:stCondLst>
                            <p:childTnLst>
                              <p:par>
                                <p:cTn id="326" presetID="12" presetClass="entr" presetSubtype="1" fill="hold" grpId="0" nodeType="afterEffect">
                                  <p:stCondLst>
                                    <p:cond delay="0"/>
                                  </p:stCondLst>
                                  <p:childTnLst>
                                    <p:set>
                                      <p:cBhvr>
                                        <p:cTn id="327" dur="1" fill="hold">
                                          <p:stCondLst>
                                            <p:cond delay="0"/>
                                          </p:stCondLst>
                                        </p:cTn>
                                        <p:tgtEl>
                                          <p:spTgt spid="103571"/>
                                        </p:tgtEl>
                                        <p:attrNameLst>
                                          <p:attrName>style.visibility</p:attrName>
                                        </p:attrNameLst>
                                      </p:cBhvr>
                                      <p:to>
                                        <p:strVal val="visible"/>
                                      </p:to>
                                    </p:set>
                                    <p:animEffect transition="in" filter="slide(fromTop)">
                                      <p:cBhvr>
                                        <p:cTn id="328" dur="500"/>
                                        <p:tgtEl>
                                          <p:spTgt spid="103571"/>
                                        </p:tgtEl>
                                      </p:cBhvr>
                                    </p:animEffect>
                                  </p:childTnLst>
                                </p:cTn>
                              </p:par>
                            </p:childTnLst>
                          </p:cTn>
                        </p:par>
                        <p:par>
                          <p:cTn id="329" fill="hold" nodeType="afterGroup">
                            <p:stCondLst>
                              <p:cond delay="7500"/>
                            </p:stCondLst>
                            <p:childTnLst>
                              <p:par>
                                <p:cTn id="330" presetID="12" presetClass="entr" presetSubtype="1" fill="hold" grpId="0" nodeType="afterEffect">
                                  <p:stCondLst>
                                    <p:cond delay="0"/>
                                  </p:stCondLst>
                                  <p:childTnLst>
                                    <p:set>
                                      <p:cBhvr>
                                        <p:cTn id="331" dur="1" fill="hold">
                                          <p:stCondLst>
                                            <p:cond delay="0"/>
                                          </p:stCondLst>
                                        </p:cTn>
                                        <p:tgtEl>
                                          <p:spTgt spid="103536"/>
                                        </p:tgtEl>
                                        <p:attrNameLst>
                                          <p:attrName>style.visibility</p:attrName>
                                        </p:attrNameLst>
                                      </p:cBhvr>
                                      <p:to>
                                        <p:strVal val="visible"/>
                                      </p:to>
                                    </p:set>
                                    <p:animEffect transition="in" filter="slide(fromTop)">
                                      <p:cBhvr>
                                        <p:cTn id="332" dur="500"/>
                                        <p:tgtEl>
                                          <p:spTgt spid="103536"/>
                                        </p:tgtEl>
                                      </p:cBhvr>
                                    </p:animEffect>
                                  </p:childTnLst>
                                </p:cTn>
                              </p:par>
                            </p:childTnLst>
                          </p:cTn>
                        </p:par>
                      </p:childTnLst>
                    </p:cTn>
                  </p:par>
                  <p:par>
                    <p:cTn id="333" fill="hold" nodeType="clickPar">
                      <p:stCondLst>
                        <p:cond delay="indefinite"/>
                      </p:stCondLst>
                      <p:childTnLst>
                        <p:par>
                          <p:cTn id="334" fill="hold" nodeType="withGroup">
                            <p:stCondLst>
                              <p:cond delay="0"/>
                            </p:stCondLst>
                            <p:childTnLst>
                              <p:par>
                                <p:cTn id="335" presetID="18" presetClass="entr" presetSubtype="6" fill="hold" grpId="0" nodeType="clickEffect">
                                  <p:stCondLst>
                                    <p:cond delay="0"/>
                                  </p:stCondLst>
                                  <p:childTnLst>
                                    <p:set>
                                      <p:cBhvr>
                                        <p:cTn id="336" dur="1" fill="hold">
                                          <p:stCondLst>
                                            <p:cond delay="0"/>
                                          </p:stCondLst>
                                        </p:cTn>
                                        <p:tgtEl>
                                          <p:spTgt spid="103470"/>
                                        </p:tgtEl>
                                        <p:attrNameLst>
                                          <p:attrName>style.visibility</p:attrName>
                                        </p:attrNameLst>
                                      </p:cBhvr>
                                      <p:to>
                                        <p:strVal val="visible"/>
                                      </p:to>
                                    </p:set>
                                    <p:animEffect transition="in" filter="strips(downRight)">
                                      <p:cBhvr>
                                        <p:cTn id="337" dur="500"/>
                                        <p:tgtEl>
                                          <p:spTgt spid="103470"/>
                                        </p:tgtEl>
                                      </p:cBhvr>
                                    </p:animEffect>
                                  </p:childTnLst>
                                </p:cTn>
                              </p:par>
                            </p:childTnLst>
                          </p:cTn>
                        </p:par>
                        <p:par>
                          <p:cTn id="338" fill="hold" nodeType="afterGroup">
                            <p:stCondLst>
                              <p:cond delay="500"/>
                            </p:stCondLst>
                            <p:childTnLst>
                              <p:par>
                                <p:cTn id="339" presetID="18" presetClass="entr" presetSubtype="6" fill="hold" grpId="0" nodeType="afterEffect">
                                  <p:stCondLst>
                                    <p:cond delay="0"/>
                                  </p:stCondLst>
                                  <p:childTnLst>
                                    <p:set>
                                      <p:cBhvr>
                                        <p:cTn id="340" dur="1" fill="hold">
                                          <p:stCondLst>
                                            <p:cond delay="0"/>
                                          </p:stCondLst>
                                        </p:cTn>
                                        <p:tgtEl>
                                          <p:spTgt spid="103427"/>
                                        </p:tgtEl>
                                        <p:attrNameLst>
                                          <p:attrName>style.visibility</p:attrName>
                                        </p:attrNameLst>
                                      </p:cBhvr>
                                      <p:to>
                                        <p:strVal val="visible"/>
                                      </p:to>
                                    </p:set>
                                    <p:animEffect transition="in" filter="strips(downRight)">
                                      <p:cBhvr>
                                        <p:cTn id="341" dur="500"/>
                                        <p:tgtEl>
                                          <p:spTgt spid="103427"/>
                                        </p:tgtEl>
                                      </p:cBhvr>
                                    </p:animEffect>
                                  </p:childTnLst>
                                </p:cTn>
                              </p:par>
                            </p:childTnLst>
                          </p:cTn>
                        </p:par>
                        <p:par>
                          <p:cTn id="342" fill="hold" nodeType="afterGroup">
                            <p:stCondLst>
                              <p:cond delay="1000"/>
                            </p:stCondLst>
                            <p:childTnLst>
                              <p:par>
                                <p:cTn id="343" presetID="18" presetClass="entr" presetSubtype="6" fill="hold" grpId="0" nodeType="afterEffect">
                                  <p:stCondLst>
                                    <p:cond delay="0"/>
                                  </p:stCondLst>
                                  <p:childTnLst>
                                    <p:set>
                                      <p:cBhvr>
                                        <p:cTn id="344" dur="1" fill="hold">
                                          <p:stCondLst>
                                            <p:cond delay="0"/>
                                          </p:stCondLst>
                                        </p:cTn>
                                        <p:tgtEl>
                                          <p:spTgt spid="103471"/>
                                        </p:tgtEl>
                                        <p:attrNameLst>
                                          <p:attrName>style.visibility</p:attrName>
                                        </p:attrNameLst>
                                      </p:cBhvr>
                                      <p:to>
                                        <p:strVal val="visible"/>
                                      </p:to>
                                    </p:set>
                                    <p:animEffect transition="in" filter="strips(downRight)">
                                      <p:cBhvr>
                                        <p:cTn id="345" dur="500"/>
                                        <p:tgtEl>
                                          <p:spTgt spid="103471"/>
                                        </p:tgtEl>
                                      </p:cBhvr>
                                    </p:animEffect>
                                  </p:childTnLst>
                                </p:cTn>
                              </p:par>
                            </p:childTnLst>
                          </p:cTn>
                        </p:par>
                        <p:par>
                          <p:cTn id="346" fill="hold" nodeType="afterGroup">
                            <p:stCondLst>
                              <p:cond delay="1500"/>
                            </p:stCondLst>
                            <p:childTnLst>
                              <p:par>
                                <p:cTn id="347" presetID="18" presetClass="entr" presetSubtype="6" fill="hold" grpId="0" nodeType="afterEffect">
                                  <p:stCondLst>
                                    <p:cond delay="0"/>
                                  </p:stCondLst>
                                  <p:childTnLst>
                                    <p:set>
                                      <p:cBhvr>
                                        <p:cTn id="348" dur="1" fill="hold">
                                          <p:stCondLst>
                                            <p:cond delay="0"/>
                                          </p:stCondLst>
                                        </p:cTn>
                                        <p:tgtEl>
                                          <p:spTgt spid="103472"/>
                                        </p:tgtEl>
                                        <p:attrNameLst>
                                          <p:attrName>style.visibility</p:attrName>
                                        </p:attrNameLst>
                                      </p:cBhvr>
                                      <p:to>
                                        <p:strVal val="visible"/>
                                      </p:to>
                                    </p:set>
                                    <p:animEffect transition="in" filter="strips(downRight)">
                                      <p:cBhvr>
                                        <p:cTn id="349" dur="500"/>
                                        <p:tgtEl>
                                          <p:spTgt spid="103472"/>
                                        </p:tgtEl>
                                      </p:cBhvr>
                                    </p:animEffect>
                                  </p:childTnLst>
                                </p:cTn>
                              </p:par>
                            </p:childTnLst>
                          </p:cTn>
                        </p:par>
                        <p:par>
                          <p:cTn id="350" fill="hold" nodeType="afterGroup">
                            <p:stCondLst>
                              <p:cond delay="2000"/>
                            </p:stCondLst>
                            <p:childTnLst>
                              <p:par>
                                <p:cTn id="351" presetID="18" presetClass="entr" presetSubtype="6" fill="hold" grpId="0" nodeType="afterEffect">
                                  <p:stCondLst>
                                    <p:cond delay="0"/>
                                  </p:stCondLst>
                                  <p:childTnLst>
                                    <p:set>
                                      <p:cBhvr>
                                        <p:cTn id="352" dur="1" fill="hold">
                                          <p:stCondLst>
                                            <p:cond delay="0"/>
                                          </p:stCondLst>
                                        </p:cTn>
                                        <p:tgtEl>
                                          <p:spTgt spid="103473"/>
                                        </p:tgtEl>
                                        <p:attrNameLst>
                                          <p:attrName>style.visibility</p:attrName>
                                        </p:attrNameLst>
                                      </p:cBhvr>
                                      <p:to>
                                        <p:strVal val="visible"/>
                                      </p:to>
                                    </p:set>
                                    <p:animEffect transition="in" filter="strips(downRight)">
                                      <p:cBhvr>
                                        <p:cTn id="353" dur="500"/>
                                        <p:tgtEl>
                                          <p:spTgt spid="103473"/>
                                        </p:tgtEl>
                                      </p:cBhvr>
                                    </p:animEffect>
                                  </p:childTnLst>
                                </p:cTn>
                              </p:par>
                            </p:childTnLst>
                          </p:cTn>
                        </p:par>
                      </p:childTnLst>
                    </p:cTn>
                  </p:par>
                  <p:par>
                    <p:cTn id="354" fill="hold" nodeType="clickPar">
                      <p:stCondLst>
                        <p:cond delay="indefinite"/>
                      </p:stCondLst>
                      <p:childTnLst>
                        <p:par>
                          <p:cTn id="355" fill="hold" nodeType="withGroup">
                            <p:stCondLst>
                              <p:cond delay="0"/>
                            </p:stCondLst>
                            <p:childTnLst>
                              <p:par>
                                <p:cTn id="356" presetID="18" presetClass="entr" presetSubtype="3" fill="hold" grpId="0" nodeType="clickEffect">
                                  <p:stCondLst>
                                    <p:cond delay="0"/>
                                  </p:stCondLst>
                                  <p:childTnLst>
                                    <p:set>
                                      <p:cBhvr>
                                        <p:cTn id="357" dur="1" fill="hold">
                                          <p:stCondLst>
                                            <p:cond delay="0"/>
                                          </p:stCondLst>
                                        </p:cTn>
                                        <p:tgtEl>
                                          <p:spTgt spid="103474"/>
                                        </p:tgtEl>
                                        <p:attrNameLst>
                                          <p:attrName>style.visibility</p:attrName>
                                        </p:attrNameLst>
                                      </p:cBhvr>
                                      <p:to>
                                        <p:strVal val="visible"/>
                                      </p:to>
                                    </p:set>
                                    <p:animEffect transition="in" filter="strips(upRight)">
                                      <p:cBhvr>
                                        <p:cTn id="358" dur="500"/>
                                        <p:tgtEl>
                                          <p:spTgt spid="103474"/>
                                        </p:tgtEl>
                                      </p:cBhvr>
                                    </p:animEffect>
                                  </p:childTnLst>
                                </p:cTn>
                              </p:par>
                            </p:childTnLst>
                          </p:cTn>
                        </p:par>
                        <p:par>
                          <p:cTn id="359" fill="hold" nodeType="afterGroup">
                            <p:stCondLst>
                              <p:cond delay="500"/>
                            </p:stCondLst>
                            <p:childTnLst>
                              <p:par>
                                <p:cTn id="360" presetID="1" presetClass="entr" presetSubtype="0" fill="hold" grpId="0" nodeType="afterEffect">
                                  <p:stCondLst>
                                    <p:cond delay="0"/>
                                  </p:stCondLst>
                                  <p:childTnLst>
                                    <p:set>
                                      <p:cBhvr>
                                        <p:cTn id="361" dur="1" fill="hold">
                                          <p:stCondLst>
                                            <p:cond delay="499"/>
                                          </p:stCondLst>
                                        </p:cTn>
                                        <p:tgtEl>
                                          <p:spTgt spid="103522"/>
                                        </p:tgtEl>
                                        <p:attrNameLst>
                                          <p:attrName>style.visibility</p:attrName>
                                        </p:attrNameLst>
                                      </p:cBhvr>
                                      <p:to>
                                        <p:strVal val="visible"/>
                                      </p:to>
                                    </p:set>
                                  </p:childTnLst>
                                </p:cTn>
                              </p:par>
                            </p:childTnLst>
                          </p:cTn>
                        </p:par>
                        <p:par>
                          <p:cTn id="362" fill="hold" nodeType="afterGroup">
                            <p:stCondLst>
                              <p:cond delay="1000"/>
                            </p:stCondLst>
                            <p:childTnLst>
                              <p:par>
                                <p:cTn id="363" presetID="12" presetClass="entr" presetSubtype="1" fill="hold" grpId="0" nodeType="afterEffect">
                                  <p:stCondLst>
                                    <p:cond delay="0"/>
                                  </p:stCondLst>
                                  <p:childTnLst>
                                    <p:set>
                                      <p:cBhvr>
                                        <p:cTn id="364" dur="1" fill="hold">
                                          <p:stCondLst>
                                            <p:cond delay="0"/>
                                          </p:stCondLst>
                                        </p:cTn>
                                        <p:tgtEl>
                                          <p:spTgt spid="103530"/>
                                        </p:tgtEl>
                                        <p:attrNameLst>
                                          <p:attrName>style.visibility</p:attrName>
                                        </p:attrNameLst>
                                      </p:cBhvr>
                                      <p:to>
                                        <p:strVal val="visible"/>
                                      </p:to>
                                    </p:set>
                                    <p:animEffect transition="in" filter="slide(fromTop)">
                                      <p:cBhvr>
                                        <p:cTn id="365" dur="500"/>
                                        <p:tgtEl>
                                          <p:spTgt spid="103530"/>
                                        </p:tgtEl>
                                      </p:cBhvr>
                                    </p:animEffect>
                                  </p:childTnLst>
                                </p:cTn>
                              </p:par>
                            </p:childTnLst>
                          </p:cTn>
                        </p:par>
                        <p:par>
                          <p:cTn id="366" fill="hold" nodeType="afterGroup">
                            <p:stCondLst>
                              <p:cond delay="1500"/>
                            </p:stCondLst>
                            <p:childTnLst>
                              <p:par>
                                <p:cTn id="367" presetID="18" presetClass="entr" presetSubtype="3" fill="hold" grpId="0" nodeType="afterEffect">
                                  <p:stCondLst>
                                    <p:cond delay="0"/>
                                  </p:stCondLst>
                                  <p:childTnLst>
                                    <p:set>
                                      <p:cBhvr>
                                        <p:cTn id="368" dur="1" fill="hold">
                                          <p:stCondLst>
                                            <p:cond delay="0"/>
                                          </p:stCondLst>
                                        </p:cTn>
                                        <p:tgtEl>
                                          <p:spTgt spid="103475"/>
                                        </p:tgtEl>
                                        <p:attrNameLst>
                                          <p:attrName>style.visibility</p:attrName>
                                        </p:attrNameLst>
                                      </p:cBhvr>
                                      <p:to>
                                        <p:strVal val="visible"/>
                                      </p:to>
                                    </p:set>
                                    <p:animEffect transition="in" filter="strips(upRight)">
                                      <p:cBhvr>
                                        <p:cTn id="369" dur="500"/>
                                        <p:tgtEl>
                                          <p:spTgt spid="103475"/>
                                        </p:tgtEl>
                                      </p:cBhvr>
                                    </p:animEffect>
                                  </p:childTnLst>
                                </p:cTn>
                              </p:par>
                            </p:childTnLst>
                          </p:cTn>
                        </p:par>
                        <p:par>
                          <p:cTn id="370" fill="hold" nodeType="afterGroup">
                            <p:stCondLst>
                              <p:cond delay="2000"/>
                            </p:stCondLst>
                            <p:childTnLst>
                              <p:par>
                                <p:cTn id="371" presetID="1" presetClass="entr" presetSubtype="0" fill="hold" grpId="0" nodeType="afterEffect">
                                  <p:stCondLst>
                                    <p:cond delay="0"/>
                                  </p:stCondLst>
                                  <p:childTnLst>
                                    <p:set>
                                      <p:cBhvr>
                                        <p:cTn id="372" dur="1" fill="hold">
                                          <p:stCondLst>
                                            <p:cond delay="499"/>
                                          </p:stCondLst>
                                        </p:cTn>
                                        <p:tgtEl>
                                          <p:spTgt spid="103523"/>
                                        </p:tgtEl>
                                        <p:attrNameLst>
                                          <p:attrName>style.visibility</p:attrName>
                                        </p:attrNameLst>
                                      </p:cBhvr>
                                      <p:to>
                                        <p:strVal val="visible"/>
                                      </p:to>
                                    </p:set>
                                  </p:childTnLst>
                                </p:cTn>
                              </p:par>
                            </p:childTnLst>
                          </p:cTn>
                        </p:par>
                        <p:par>
                          <p:cTn id="373" fill="hold" nodeType="afterGroup">
                            <p:stCondLst>
                              <p:cond delay="2500"/>
                            </p:stCondLst>
                            <p:childTnLst>
                              <p:par>
                                <p:cTn id="374" presetID="12" presetClass="entr" presetSubtype="1" fill="hold" grpId="0" nodeType="afterEffect">
                                  <p:stCondLst>
                                    <p:cond delay="0"/>
                                  </p:stCondLst>
                                  <p:childTnLst>
                                    <p:set>
                                      <p:cBhvr>
                                        <p:cTn id="375" dur="1" fill="hold">
                                          <p:stCondLst>
                                            <p:cond delay="0"/>
                                          </p:stCondLst>
                                        </p:cTn>
                                        <p:tgtEl>
                                          <p:spTgt spid="103531"/>
                                        </p:tgtEl>
                                        <p:attrNameLst>
                                          <p:attrName>style.visibility</p:attrName>
                                        </p:attrNameLst>
                                      </p:cBhvr>
                                      <p:to>
                                        <p:strVal val="visible"/>
                                      </p:to>
                                    </p:set>
                                    <p:animEffect transition="in" filter="slide(fromTop)">
                                      <p:cBhvr>
                                        <p:cTn id="376" dur="500"/>
                                        <p:tgtEl>
                                          <p:spTgt spid="103531"/>
                                        </p:tgtEl>
                                      </p:cBhvr>
                                    </p:animEffect>
                                  </p:childTnLst>
                                </p:cTn>
                              </p:par>
                            </p:childTnLst>
                          </p:cTn>
                        </p:par>
                        <p:par>
                          <p:cTn id="377" fill="hold" nodeType="afterGroup">
                            <p:stCondLst>
                              <p:cond delay="3000"/>
                            </p:stCondLst>
                            <p:childTnLst>
                              <p:par>
                                <p:cTn id="378" presetID="18" presetClass="entr" presetSubtype="3" fill="hold" grpId="0" nodeType="afterEffect">
                                  <p:stCondLst>
                                    <p:cond delay="0"/>
                                  </p:stCondLst>
                                  <p:childTnLst>
                                    <p:set>
                                      <p:cBhvr>
                                        <p:cTn id="379" dur="1" fill="hold">
                                          <p:stCondLst>
                                            <p:cond delay="0"/>
                                          </p:stCondLst>
                                        </p:cTn>
                                        <p:tgtEl>
                                          <p:spTgt spid="103476"/>
                                        </p:tgtEl>
                                        <p:attrNameLst>
                                          <p:attrName>style.visibility</p:attrName>
                                        </p:attrNameLst>
                                      </p:cBhvr>
                                      <p:to>
                                        <p:strVal val="visible"/>
                                      </p:to>
                                    </p:set>
                                    <p:animEffect transition="in" filter="strips(upRight)">
                                      <p:cBhvr>
                                        <p:cTn id="380" dur="500"/>
                                        <p:tgtEl>
                                          <p:spTgt spid="103476"/>
                                        </p:tgtEl>
                                      </p:cBhvr>
                                    </p:animEffect>
                                  </p:childTnLst>
                                </p:cTn>
                              </p:par>
                            </p:childTnLst>
                          </p:cTn>
                        </p:par>
                        <p:par>
                          <p:cTn id="381" fill="hold" nodeType="afterGroup">
                            <p:stCondLst>
                              <p:cond delay="3500"/>
                            </p:stCondLst>
                            <p:childTnLst>
                              <p:par>
                                <p:cTn id="382" presetID="1" presetClass="entr" presetSubtype="0" fill="hold" grpId="0" nodeType="afterEffect">
                                  <p:stCondLst>
                                    <p:cond delay="0"/>
                                  </p:stCondLst>
                                  <p:childTnLst>
                                    <p:set>
                                      <p:cBhvr>
                                        <p:cTn id="383" dur="1" fill="hold">
                                          <p:stCondLst>
                                            <p:cond delay="499"/>
                                          </p:stCondLst>
                                        </p:cTn>
                                        <p:tgtEl>
                                          <p:spTgt spid="103524"/>
                                        </p:tgtEl>
                                        <p:attrNameLst>
                                          <p:attrName>style.visibility</p:attrName>
                                        </p:attrNameLst>
                                      </p:cBhvr>
                                      <p:to>
                                        <p:strVal val="visible"/>
                                      </p:to>
                                    </p:set>
                                  </p:childTnLst>
                                </p:cTn>
                              </p:par>
                            </p:childTnLst>
                          </p:cTn>
                        </p:par>
                        <p:par>
                          <p:cTn id="384" fill="hold" nodeType="afterGroup">
                            <p:stCondLst>
                              <p:cond delay="4000"/>
                            </p:stCondLst>
                            <p:childTnLst>
                              <p:par>
                                <p:cTn id="385" presetID="12" presetClass="entr" presetSubtype="1" fill="hold" grpId="0" nodeType="afterEffect">
                                  <p:stCondLst>
                                    <p:cond delay="0"/>
                                  </p:stCondLst>
                                  <p:childTnLst>
                                    <p:set>
                                      <p:cBhvr>
                                        <p:cTn id="386" dur="1" fill="hold">
                                          <p:stCondLst>
                                            <p:cond delay="0"/>
                                          </p:stCondLst>
                                        </p:cTn>
                                        <p:tgtEl>
                                          <p:spTgt spid="103532"/>
                                        </p:tgtEl>
                                        <p:attrNameLst>
                                          <p:attrName>style.visibility</p:attrName>
                                        </p:attrNameLst>
                                      </p:cBhvr>
                                      <p:to>
                                        <p:strVal val="visible"/>
                                      </p:to>
                                    </p:set>
                                    <p:animEffect transition="in" filter="slide(fromTop)">
                                      <p:cBhvr>
                                        <p:cTn id="387" dur="500"/>
                                        <p:tgtEl>
                                          <p:spTgt spid="103532"/>
                                        </p:tgtEl>
                                      </p:cBhvr>
                                    </p:animEffect>
                                  </p:childTnLst>
                                </p:cTn>
                              </p:par>
                            </p:childTnLst>
                          </p:cTn>
                        </p:par>
                        <p:par>
                          <p:cTn id="388" fill="hold" nodeType="afterGroup">
                            <p:stCondLst>
                              <p:cond delay="4500"/>
                            </p:stCondLst>
                            <p:childTnLst>
                              <p:par>
                                <p:cTn id="389" presetID="18" presetClass="entr" presetSubtype="3" fill="hold" grpId="0" nodeType="afterEffect">
                                  <p:stCondLst>
                                    <p:cond delay="0"/>
                                  </p:stCondLst>
                                  <p:childTnLst>
                                    <p:set>
                                      <p:cBhvr>
                                        <p:cTn id="390" dur="1" fill="hold">
                                          <p:stCondLst>
                                            <p:cond delay="0"/>
                                          </p:stCondLst>
                                        </p:cTn>
                                        <p:tgtEl>
                                          <p:spTgt spid="103477"/>
                                        </p:tgtEl>
                                        <p:attrNameLst>
                                          <p:attrName>style.visibility</p:attrName>
                                        </p:attrNameLst>
                                      </p:cBhvr>
                                      <p:to>
                                        <p:strVal val="visible"/>
                                      </p:to>
                                    </p:set>
                                    <p:animEffect transition="in" filter="strips(upRight)">
                                      <p:cBhvr>
                                        <p:cTn id="391" dur="500"/>
                                        <p:tgtEl>
                                          <p:spTgt spid="103477"/>
                                        </p:tgtEl>
                                      </p:cBhvr>
                                    </p:animEffect>
                                  </p:childTnLst>
                                </p:cTn>
                              </p:par>
                            </p:childTnLst>
                          </p:cTn>
                        </p:par>
                        <p:par>
                          <p:cTn id="392" fill="hold" nodeType="afterGroup">
                            <p:stCondLst>
                              <p:cond delay="5000"/>
                            </p:stCondLst>
                            <p:childTnLst>
                              <p:par>
                                <p:cTn id="393" presetID="1" presetClass="entr" presetSubtype="0" fill="hold" grpId="0" nodeType="afterEffect">
                                  <p:stCondLst>
                                    <p:cond delay="0"/>
                                  </p:stCondLst>
                                  <p:childTnLst>
                                    <p:set>
                                      <p:cBhvr>
                                        <p:cTn id="394" dur="1" fill="hold">
                                          <p:stCondLst>
                                            <p:cond delay="499"/>
                                          </p:stCondLst>
                                        </p:cTn>
                                        <p:tgtEl>
                                          <p:spTgt spid="103525"/>
                                        </p:tgtEl>
                                        <p:attrNameLst>
                                          <p:attrName>style.visibility</p:attrName>
                                        </p:attrNameLst>
                                      </p:cBhvr>
                                      <p:to>
                                        <p:strVal val="visible"/>
                                      </p:to>
                                    </p:set>
                                  </p:childTnLst>
                                </p:cTn>
                              </p:par>
                            </p:childTnLst>
                          </p:cTn>
                        </p:par>
                        <p:par>
                          <p:cTn id="395" fill="hold" nodeType="afterGroup">
                            <p:stCondLst>
                              <p:cond delay="5500"/>
                            </p:stCondLst>
                            <p:childTnLst>
                              <p:par>
                                <p:cTn id="396" presetID="12" presetClass="entr" presetSubtype="1" fill="hold" grpId="0" nodeType="afterEffect">
                                  <p:stCondLst>
                                    <p:cond delay="0"/>
                                  </p:stCondLst>
                                  <p:childTnLst>
                                    <p:set>
                                      <p:cBhvr>
                                        <p:cTn id="397" dur="1" fill="hold">
                                          <p:stCondLst>
                                            <p:cond delay="0"/>
                                          </p:stCondLst>
                                        </p:cTn>
                                        <p:tgtEl>
                                          <p:spTgt spid="103533"/>
                                        </p:tgtEl>
                                        <p:attrNameLst>
                                          <p:attrName>style.visibility</p:attrName>
                                        </p:attrNameLst>
                                      </p:cBhvr>
                                      <p:to>
                                        <p:strVal val="visible"/>
                                      </p:to>
                                    </p:set>
                                    <p:animEffect transition="in" filter="slide(fromTop)">
                                      <p:cBhvr>
                                        <p:cTn id="398" dur="500"/>
                                        <p:tgtEl>
                                          <p:spTgt spid="103533"/>
                                        </p:tgtEl>
                                      </p:cBhvr>
                                    </p:animEffect>
                                  </p:childTnLst>
                                </p:cTn>
                              </p:par>
                            </p:childTnLst>
                          </p:cTn>
                        </p:par>
                        <p:par>
                          <p:cTn id="399" fill="hold" nodeType="afterGroup">
                            <p:stCondLst>
                              <p:cond delay="6000"/>
                            </p:stCondLst>
                            <p:childTnLst>
                              <p:par>
                                <p:cTn id="400" presetID="18" presetClass="entr" presetSubtype="3" fill="hold" grpId="0" nodeType="afterEffect">
                                  <p:stCondLst>
                                    <p:cond delay="0"/>
                                  </p:stCondLst>
                                  <p:childTnLst>
                                    <p:set>
                                      <p:cBhvr>
                                        <p:cTn id="401" dur="1" fill="hold">
                                          <p:stCondLst>
                                            <p:cond delay="0"/>
                                          </p:stCondLst>
                                        </p:cTn>
                                        <p:tgtEl>
                                          <p:spTgt spid="103478"/>
                                        </p:tgtEl>
                                        <p:attrNameLst>
                                          <p:attrName>style.visibility</p:attrName>
                                        </p:attrNameLst>
                                      </p:cBhvr>
                                      <p:to>
                                        <p:strVal val="visible"/>
                                      </p:to>
                                    </p:set>
                                    <p:animEffect transition="in" filter="strips(upRight)">
                                      <p:cBhvr>
                                        <p:cTn id="402" dur="500"/>
                                        <p:tgtEl>
                                          <p:spTgt spid="103478"/>
                                        </p:tgtEl>
                                      </p:cBhvr>
                                    </p:animEffect>
                                  </p:childTnLst>
                                </p:cTn>
                              </p:par>
                            </p:childTnLst>
                          </p:cTn>
                        </p:par>
                        <p:par>
                          <p:cTn id="403" fill="hold" nodeType="afterGroup">
                            <p:stCondLst>
                              <p:cond delay="6500"/>
                            </p:stCondLst>
                            <p:childTnLst>
                              <p:par>
                                <p:cTn id="404" presetID="9" presetClass="entr" presetSubtype="0" fill="hold" grpId="0" nodeType="afterEffect">
                                  <p:stCondLst>
                                    <p:cond delay="0"/>
                                  </p:stCondLst>
                                  <p:childTnLst>
                                    <p:set>
                                      <p:cBhvr>
                                        <p:cTn id="405" dur="1" fill="hold">
                                          <p:stCondLst>
                                            <p:cond delay="0"/>
                                          </p:stCondLst>
                                        </p:cTn>
                                        <p:tgtEl>
                                          <p:spTgt spid="103526"/>
                                        </p:tgtEl>
                                        <p:attrNameLst>
                                          <p:attrName>style.visibility</p:attrName>
                                        </p:attrNameLst>
                                      </p:cBhvr>
                                      <p:to>
                                        <p:strVal val="visible"/>
                                      </p:to>
                                    </p:set>
                                    <p:animEffect transition="in" filter="dissolve">
                                      <p:cBhvr>
                                        <p:cTn id="406" dur="500"/>
                                        <p:tgtEl>
                                          <p:spTgt spid="103526"/>
                                        </p:tgtEl>
                                      </p:cBhvr>
                                    </p:animEffect>
                                  </p:childTnLst>
                                </p:cTn>
                              </p:par>
                            </p:childTnLst>
                          </p:cTn>
                        </p:par>
                        <p:par>
                          <p:cTn id="407" fill="hold" nodeType="afterGroup">
                            <p:stCondLst>
                              <p:cond delay="7000"/>
                            </p:stCondLst>
                            <p:childTnLst>
                              <p:par>
                                <p:cTn id="408" presetID="12" presetClass="entr" presetSubtype="1" fill="hold" grpId="0" nodeType="afterEffect">
                                  <p:stCondLst>
                                    <p:cond delay="0"/>
                                  </p:stCondLst>
                                  <p:childTnLst>
                                    <p:set>
                                      <p:cBhvr>
                                        <p:cTn id="409" dur="1" fill="hold">
                                          <p:stCondLst>
                                            <p:cond delay="0"/>
                                          </p:stCondLst>
                                        </p:cTn>
                                        <p:tgtEl>
                                          <p:spTgt spid="103534"/>
                                        </p:tgtEl>
                                        <p:attrNameLst>
                                          <p:attrName>style.visibility</p:attrName>
                                        </p:attrNameLst>
                                      </p:cBhvr>
                                      <p:to>
                                        <p:strVal val="visible"/>
                                      </p:to>
                                    </p:set>
                                    <p:animEffect transition="in" filter="slide(fromTop)">
                                      <p:cBhvr>
                                        <p:cTn id="410" dur="500"/>
                                        <p:tgtEl>
                                          <p:spTgt spid="103534"/>
                                        </p:tgtEl>
                                      </p:cBhvr>
                                    </p:animEffect>
                                  </p:childTnLst>
                                </p:cTn>
                              </p:par>
                            </p:childTnLst>
                          </p:cTn>
                        </p:par>
                        <p:par>
                          <p:cTn id="411" fill="hold" nodeType="afterGroup">
                            <p:stCondLst>
                              <p:cond delay="7500"/>
                            </p:stCondLst>
                            <p:childTnLst>
                              <p:par>
                                <p:cTn id="412" presetID="12" presetClass="entr" presetSubtype="1" fill="hold" grpId="0" nodeType="afterEffect">
                                  <p:stCondLst>
                                    <p:cond delay="0"/>
                                  </p:stCondLst>
                                  <p:childTnLst>
                                    <p:set>
                                      <p:cBhvr>
                                        <p:cTn id="413" dur="1" fill="hold">
                                          <p:stCondLst>
                                            <p:cond delay="0"/>
                                          </p:stCondLst>
                                        </p:cTn>
                                        <p:tgtEl>
                                          <p:spTgt spid="103537"/>
                                        </p:tgtEl>
                                        <p:attrNameLst>
                                          <p:attrName>style.visibility</p:attrName>
                                        </p:attrNameLst>
                                      </p:cBhvr>
                                      <p:to>
                                        <p:strVal val="visible"/>
                                      </p:to>
                                    </p:set>
                                    <p:animEffect transition="in" filter="slide(fromTop)">
                                      <p:cBhvr>
                                        <p:cTn id="414" dur="500"/>
                                        <p:tgtEl>
                                          <p:spTgt spid="103537"/>
                                        </p:tgtEl>
                                      </p:cBhvr>
                                    </p:animEffect>
                                  </p:childTnLst>
                                </p:cTn>
                              </p:par>
                            </p:childTnLst>
                          </p:cTn>
                        </p:par>
                      </p:childTnLst>
                    </p:cTn>
                  </p:par>
                  <p:par>
                    <p:cTn id="415" fill="hold" nodeType="clickPar">
                      <p:stCondLst>
                        <p:cond delay="indefinite"/>
                      </p:stCondLst>
                      <p:childTnLst>
                        <p:par>
                          <p:cTn id="416" fill="hold" nodeType="withGroup">
                            <p:stCondLst>
                              <p:cond delay="0"/>
                            </p:stCondLst>
                            <p:childTnLst>
                              <p:par>
                                <p:cTn id="417" presetID="18" presetClass="entr" presetSubtype="12" fill="hold" grpId="0" nodeType="clickEffect">
                                  <p:stCondLst>
                                    <p:cond delay="0"/>
                                  </p:stCondLst>
                                  <p:childTnLst>
                                    <p:set>
                                      <p:cBhvr>
                                        <p:cTn id="418" dur="1" fill="hold">
                                          <p:stCondLst>
                                            <p:cond delay="0"/>
                                          </p:stCondLst>
                                        </p:cTn>
                                        <p:tgtEl>
                                          <p:spTgt spid="103568"/>
                                        </p:tgtEl>
                                        <p:attrNameLst>
                                          <p:attrName>style.visibility</p:attrName>
                                        </p:attrNameLst>
                                      </p:cBhvr>
                                      <p:to>
                                        <p:strVal val="visible"/>
                                      </p:to>
                                    </p:set>
                                    <p:animEffect transition="in" filter="strips(downLeft)">
                                      <p:cBhvr>
                                        <p:cTn id="419" dur="500"/>
                                        <p:tgtEl>
                                          <p:spTgt spid="103568"/>
                                        </p:tgtEl>
                                      </p:cBhvr>
                                    </p:animEffect>
                                  </p:childTnLst>
                                </p:cTn>
                              </p:par>
                            </p:childTnLst>
                          </p:cTn>
                        </p:par>
                        <p:par>
                          <p:cTn id="420" fill="hold" nodeType="afterGroup">
                            <p:stCondLst>
                              <p:cond delay="500"/>
                            </p:stCondLst>
                            <p:childTnLst>
                              <p:par>
                                <p:cTn id="421" presetID="1" presetClass="entr" presetSubtype="0" fill="hold" grpId="0" nodeType="afterEffect">
                                  <p:stCondLst>
                                    <p:cond delay="0"/>
                                  </p:stCondLst>
                                  <p:childTnLst>
                                    <p:set>
                                      <p:cBhvr>
                                        <p:cTn id="422" dur="1" fill="hold">
                                          <p:stCondLst>
                                            <p:cond delay="499"/>
                                          </p:stCondLst>
                                        </p:cTn>
                                        <p:tgtEl>
                                          <p:spTgt spid="103569"/>
                                        </p:tgtEl>
                                        <p:attrNameLst>
                                          <p:attrName>style.visibility</p:attrName>
                                        </p:attrNameLst>
                                      </p:cBhvr>
                                      <p:to>
                                        <p:strVal val="visible"/>
                                      </p:to>
                                    </p:set>
                                  </p:childTnLst>
                                </p:cTn>
                              </p:par>
                            </p:childTnLst>
                          </p:cTn>
                        </p:par>
                        <p:par>
                          <p:cTn id="423" fill="hold" nodeType="afterGroup">
                            <p:stCondLst>
                              <p:cond delay="1000"/>
                            </p:stCondLst>
                            <p:childTnLst>
                              <p:par>
                                <p:cTn id="424" presetID="12" presetClass="entr" presetSubtype="1" fill="hold" grpId="0" nodeType="afterEffect">
                                  <p:stCondLst>
                                    <p:cond delay="0"/>
                                  </p:stCondLst>
                                  <p:childTnLst>
                                    <p:set>
                                      <p:cBhvr>
                                        <p:cTn id="425" dur="1" fill="hold">
                                          <p:stCondLst>
                                            <p:cond delay="0"/>
                                          </p:stCondLst>
                                        </p:cTn>
                                        <p:tgtEl>
                                          <p:spTgt spid="103570"/>
                                        </p:tgtEl>
                                        <p:attrNameLst>
                                          <p:attrName>style.visibility</p:attrName>
                                        </p:attrNameLst>
                                      </p:cBhvr>
                                      <p:to>
                                        <p:strVal val="visible"/>
                                      </p:to>
                                    </p:set>
                                    <p:animEffect transition="in" filter="slide(fromTop)">
                                      <p:cBhvr>
                                        <p:cTn id="426" dur="500"/>
                                        <p:tgtEl>
                                          <p:spTgt spid="103570"/>
                                        </p:tgtEl>
                                      </p:cBhvr>
                                    </p:animEffect>
                                  </p:childTnLst>
                                </p:cTn>
                              </p:par>
                            </p:childTnLst>
                          </p:cTn>
                        </p:par>
                      </p:childTnLst>
                    </p:cTn>
                  </p:par>
                  <p:par>
                    <p:cTn id="427" fill="hold" nodeType="clickPar">
                      <p:stCondLst>
                        <p:cond delay="indefinite"/>
                      </p:stCondLst>
                      <p:childTnLst>
                        <p:par>
                          <p:cTn id="428" fill="hold" nodeType="withGroup">
                            <p:stCondLst>
                              <p:cond delay="0"/>
                            </p:stCondLst>
                            <p:childTnLst>
                              <p:par>
                                <p:cTn id="429" presetID="18" presetClass="entr" presetSubtype="12" fill="hold" grpId="0" nodeType="clickEffect">
                                  <p:stCondLst>
                                    <p:cond delay="0"/>
                                  </p:stCondLst>
                                  <p:childTnLst>
                                    <p:set>
                                      <p:cBhvr>
                                        <p:cTn id="430" dur="1" fill="hold">
                                          <p:stCondLst>
                                            <p:cond delay="0"/>
                                          </p:stCondLst>
                                        </p:cTn>
                                        <p:tgtEl>
                                          <p:spTgt spid="103565"/>
                                        </p:tgtEl>
                                        <p:attrNameLst>
                                          <p:attrName>style.visibility</p:attrName>
                                        </p:attrNameLst>
                                      </p:cBhvr>
                                      <p:to>
                                        <p:strVal val="visible"/>
                                      </p:to>
                                    </p:set>
                                    <p:animEffect transition="in" filter="strips(downLeft)">
                                      <p:cBhvr>
                                        <p:cTn id="431" dur="500"/>
                                        <p:tgtEl>
                                          <p:spTgt spid="103565"/>
                                        </p:tgtEl>
                                      </p:cBhvr>
                                    </p:animEffect>
                                  </p:childTnLst>
                                </p:cTn>
                              </p:par>
                            </p:childTnLst>
                          </p:cTn>
                        </p:par>
                        <p:par>
                          <p:cTn id="432" fill="hold" nodeType="afterGroup">
                            <p:stCondLst>
                              <p:cond delay="500"/>
                            </p:stCondLst>
                            <p:childTnLst>
                              <p:par>
                                <p:cTn id="433" presetID="1" presetClass="entr" presetSubtype="0" fill="hold" grpId="0" nodeType="afterEffect">
                                  <p:stCondLst>
                                    <p:cond delay="0"/>
                                  </p:stCondLst>
                                  <p:childTnLst>
                                    <p:set>
                                      <p:cBhvr>
                                        <p:cTn id="434" dur="1" fill="hold">
                                          <p:stCondLst>
                                            <p:cond delay="499"/>
                                          </p:stCondLst>
                                        </p:cTn>
                                        <p:tgtEl>
                                          <p:spTgt spid="103566"/>
                                        </p:tgtEl>
                                        <p:attrNameLst>
                                          <p:attrName>style.visibility</p:attrName>
                                        </p:attrNameLst>
                                      </p:cBhvr>
                                      <p:to>
                                        <p:strVal val="visible"/>
                                      </p:to>
                                    </p:set>
                                  </p:childTnLst>
                                </p:cTn>
                              </p:par>
                            </p:childTnLst>
                          </p:cTn>
                        </p:par>
                        <p:par>
                          <p:cTn id="435" fill="hold" nodeType="afterGroup">
                            <p:stCondLst>
                              <p:cond delay="1000"/>
                            </p:stCondLst>
                            <p:childTnLst>
                              <p:par>
                                <p:cTn id="436" presetID="12" presetClass="entr" presetSubtype="1" fill="hold" grpId="0" nodeType="afterEffect">
                                  <p:stCondLst>
                                    <p:cond delay="0"/>
                                  </p:stCondLst>
                                  <p:childTnLst>
                                    <p:set>
                                      <p:cBhvr>
                                        <p:cTn id="437" dur="1" fill="hold">
                                          <p:stCondLst>
                                            <p:cond delay="0"/>
                                          </p:stCondLst>
                                        </p:cTn>
                                        <p:tgtEl>
                                          <p:spTgt spid="103567"/>
                                        </p:tgtEl>
                                        <p:attrNameLst>
                                          <p:attrName>style.visibility</p:attrName>
                                        </p:attrNameLst>
                                      </p:cBhvr>
                                      <p:to>
                                        <p:strVal val="visible"/>
                                      </p:to>
                                    </p:set>
                                    <p:animEffect transition="in" filter="slide(fromTop)">
                                      <p:cBhvr>
                                        <p:cTn id="438" dur="500"/>
                                        <p:tgtEl>
                                          <p:spTgt spid="103567"/>
                                        </p:tgtEl>
                                      </p:cBhvr>
                                    </p:animEffect>
                                  </p:childTnLst>
                                </p:cTn>
                              </p:par>
                            </p:childTnLst>
                          </p:cTn>
                        </p:par>
                      </p:childTnLst>
                    </p:cTn>
                  </p:par>
                  <p:par>
                    <p:cTn id="439" fill="hold" nodeType="clickPar">
                      <p:stCondLst>
                        <p:cond delay="indefinite"/>
                      </p:stCondLst>
                      <p:childTnLst>
                        <p:par>
                          <p:cTn id="440" fill="hold" nodeType="withGroup">
                            <p:stCondLst>
                              <p:cond delay="0"/>
                            </p:stCondLst>
                            <p:childTnLst>
                              <p:par>
                                <p:cTn id="441" presetID="18" presetClass="entr" presetSubtype="12" fill="hold" grpId="0" nodeType="clickEffect">
                                  <p:stCondLst>
                                    <p:cond delay="0"/>
                                  </p:stCondLst>
                                  <p:childTnLst>
                                    <p:set>
                                      <p:cBhvr>
                                        <p:cTn id="442" dur="1" fill="hold">
                                          <p:stCondLst>
                                            <p:cond delay="0"/>
                                          </p:stCondLst>
                                        </p:cTn>
                                        <p:tgtEl>
                                          <p:spTgt spid="103562"/>
                                        </p:tgtEl>
                                        <p:attrNameLst>
                                          <p:attrName>style.visibility</p:attrName>
                                        </p:attrNameLst>
                                      </p:cBhvr>
                                      <p:to>
                                        <p:strVal val="visible"/>
                                      </p:to>
                                    </p:set>
                                    <p:animEffect transition="in" filter="strips(downLeft)">
                                      <p:cBhvr>
                                        <p:cTn id="443" dur="500"/>
                                        <p:tgtEl>
                                          <p:spTgt spid="103562"/>
                                        </p:tgtEl>
                                      </p:cBhvr>
                                    </p:animEffect>
                                  </p:childTnLst>
                                </p:cTn>
                              </p:par>
                            </p:childTnLst>
                          </p:cTn>
                        </p:par>
                        <p:par>
                          <p:cTn id="444" fill="hold" nodeType="afterGroup">
                            <p:stCondLst>
                              <p:cond delay="500"/>
                            </p:stCondLst>
                            <p:childTnLst>
                              <p:par>
                                <p:cTn id="445" presetID="1" presetClass="entr" presetSubtype="0" fill="hold" grpId="0" nodeType="afterEffect">
                                  <p:stCondLst>
                                    <p:cond delay="0"/>
                                  </p:stCondLst>
                                  <p:childTnLst>
                                    <p:set>
                                      <p:cBhvr>
                                        <p:cTn id="446" dur="1" fill="hold">
                                          <p:stCondLst>
                                            <p:cond delay="499"/>
                                          </p:stCondLst>
                                        </p:cTn>
                                        <p:tgtEl>
                                          <p:spTgt spid="103563"/>
                                        </p:tgtEl>
                                        <p:attrNameLst>
                                          <p:attrName>style.visibility</p:attrName>
                                        </p:attrNameLst>
                                      </p:cBhvr>
                                      <p:to>
                                        <p:strVal val="visible"/>
                                      </p:to>
                                    </p:set>
                                  </p:childTnLst>
                                </p:cTn>
                              </p:par>
                            </p:childTnLst>
                          </p:cTn>
                        </p:par>
                        <p:par>
                          <p:cTn id="447" fill="hold" nodeType="afterGroup">
                            <p:stCondLst>
                              <p:cond delay="1000"/>
                            </p:stCondLst>
                            <p:childTnLst>
                              <p:par>
                                <p:cTn id="448" presetID="12" presetClass="entr" presetSubtype="1" fill="hold" grpId="0" nodeType="afterEffect">
                                  <p:stCondLst>
                                    <p:cond delay="0"/>
                                  </p:stCondLst>
                                  <p:childTnLst>
                                    <p:set>
                                      <p:cBhvr>
                                        <p:cTn id="449" dur="1" fill="hold">
                                          <p:stCondLst>
                                            <p:cond delay="0"/>
                                          </p:stCondLst>
                                        </p:cTn>
                                        <p:tgtEl>
                                          <p:spTgt spid="103564"/>
                                        </p:tgtEl>
                                        <p:attrNameLst>
                                          <p:attrName>style.visibility</p:attrName>
                                        </p:attrNameLst>
                                      </p:cBhvr>
                                      <p:to>
                                        <p:strVal val="visible"/>
                                      </p:to>
                                    </p:set>
                                    <p:animEffect transition="in" filter="slide(fromTop)">
                                      <p:cBhvr>
                                        <p:cTn id="450" dur="500"/>
                                        <p:tgtEl>
                                          <p:spTgt spid="103564"/>
                                        </p:tgtEl>
                                      </p:cBhvr>
                                    </p:animEffect>
                                  </p:childTnLst>
                                </p:cTn>
                              </p:par>
                            </p:childTnLst>
                          </p:cTn>
                        </p:par>
                      </p:childTnLst>
                    </p:cTn>
                  </p:par>
                  <p:par>
                    <p:cTn id="451" fill="hold" nodeType="clickPar">
                      <p:stCondLst>
                        <p:cond delay="indefinite"/>
                      </p:stCondLst>
                      <p:childTnLst>
                        <p:par>
                          <p:cTn id="452" fill="hold" nodeType="withGroup">
                            <p:stCondLst>
                              <p:cond delay="0"/>
                            </p:stCondLst>
                            <p:childTnLst>
                              <p:par>
                                <p:cTn id="453" presetID="18" presetClass="entr" presetSubtype="12" fill="hold" grpId="0" nodeType="clickEffect">
                                  <p:stCondLst>
                                    <p:cond delay="0"/>
                                  </p:stCondLst>
                                  <p:childTnLst>
                                    <p:set>
                                      <p:cBhvr>
                                        <p:cTn id="454" dur="1" fill="hold">
                                          <p:stCondLst>
                                            <p:cond delay="0"/>
                                          </p:stCondLst>
                                        </p:cTn>
                                        <p:tgtEl>
                                          <p:spTgt spid="103559"/>
                                        </p:tgtEl>
                                        <p:attrNameLst>
                                          <p:attrName>style.visibility</p:attrName>
                                        </p:attrNameLst>
                                      </p:cBhvr>
                                      <p:to>
                                        <p:strVal val="visible"/>
                                      </p:to>
                                    </p:set>
                                    <p:animEffect transition="in" filter="strips(downLeft)">
                                      <p:cBhvr>
                                        <p:cTn id="455" dur="500"/>
                                        <p:tgtEl>
                                          <p:spTgt spid="103559"/>
                                        </p:tgtEl>
                                      </p:cBhvr>
                                    </p:animEffect>
                                  </p:childTnLst>
                                </p:cTn>
                              </p:par>
                            </p:childTnLst>
                          </p:cTn>
                        </p:par>
                        <p:par>
                          <p:cTn id="456" fill="hold" nodeType="afterGroup">
                            <p:stCondLst>
                              <p:cond delay="500"/>
                            </p:stCondLst>
                            <p:childTnLst>
                              <p:par>
                                <p:cTn id="457" presetID="1" presetClass="entr" presetSubtype="0" fill="hold" grpId="0" nodeType="afterEffect">
                                  <p:stCondLst>
                                    <p:cond delay="0"/>
                                  </p:stCondLst>
                                  <p:childTnLst>
                                    <p:set>
                                      <p:cBhvr>
                                        <p:cTn id="458" dur="1" fill="hold">
                                          <p:stCondLst>
                                            <p:cond delay="499"/>
                                          </p:stCondLst>
                                        </p:cTn>
                                        <p:tgtEl>
                                          <p:spTgt spid="103560"/>
                                        </p:tgtEl>
                                        <p:attrNameLst>
                                          <p:attrName>style.visibility</p:attrName>
                                        </p:attrNameLst>
                                      </p:cBhvr>
                                      <p:to>
                                        <p:strVal val="visible"/>
                                      </p:to>
                                    </p:set>
                                  </p:childTnLst>
                                </p:cTn>
                              </p:par>
                            </p:childTnLst>
                          </p:cTn>
                        </p:par>
                        <p:par>
                          <p:cTn id="459" fill="hold" nodeType="afterGroup">
                            <p:stCondLst>
                              <p:cond delay="1000"/>
                            </p:stCondLst>
                            <p:childTnLst>
                              <p:par>
                                <p:cTn id="460" presetID="12" presetClass="entr" presetSubtype="1" fill="hold" grpId="0" nodeType="afterEffect">
                                  <p:stCondLst>
                                    <p:cond delay="0"/>
                                  </p:stCondLst>
                                  <p:childTnLst>
                                    <p:set>
                                      <p:cBhvr>
                                        <p:cTn id="461" dur="1" fill="hold">
                                          <p:stCondLst>
                                            <p:cond delay="0"/>
                                          </p:stCondLst>
                                        </p:cTn>
                                        <p:tgtEl>
                                          <p:spTgt spid="103561"/>
                                        </p:tgtEl>
                                        <p:attrNameLst>
                                          <p:attrName>style.visibility</p:attrName>
                                        </p:attrNameLst>
                                      </p:cBhvr>
                                      <p:to>
                                        <p:strVal val="visible"/>
                                      </p:to>
                                    </p:set>
                                    <p:animEffect transition="in" filter="slide(fromTop)">
                                      <p:cBhvr>
                                        <p:cTn id="462" dur="500"/>
                                        <p:tgtEl>
                                          <p:spTgt spid="103561"/>
                                        </p:tgtEl>
                                      </p:cBhvr>
                                    </p:animEffect>
                                  </p:childTnLst>
                                </p:cTn>
                              </p:par>
                            </p:childTnLst>
                          </p:cTn>
                        </p:par>
                      </p:childTnLst>
                    </p:cTn>
                  </p:par>
                  <p:par>
                    <p:cTn id="463" fill="hold" nodeType="clickPar">
                      <p:stCondLst>
                        <p:cond delay="indefinite"/>
                      </p:stCondLst>
                      <p:childTnLst>
                        <p:par>
                          <p:cTn id="464" fill="hold" nodeType="withGroup">
                            <p:stCondLst>
                              <p:cond delay="0"/>
                            </p:stCondLst>
                            <p:childTnLst>
                              <p:par>
                                <p:cTn id="465" presetID="18" presetClass="entr" presetSubtype="12" fill="hold" grpId="0" nodeType="clickEffect">
                                  <p:stCondLst>
                                    <p:cond delay="0"/>
                                  </p:stCondLst>
                                  <p:childTnLst>
                                    <p:set>
                                      <p:cBhvr>
                                        <p:cTn id="466" dur="1" fill="hold">
                                          <p:stCondLst>
                                            <p:cond delay="0"/>
                                          </p:stCondLst>
                                        </p:cTn>
                                        <p:tgtEl>
                                          <p:spTgt spid="103556"/>
                                        </p:tgtEl>
                                        <p:attrNameLst>
                                          <p:attrName>style.visibility</p:attrName>
                                        </p:attrNameLst>
                                      </p:cBhvr>
                                      <p:to>
                                        <p:strVal val="visible"/>
                                      </p:to>
                                    </p:set>
                                    <p:animEffect transition="in" filter="strips(downLeft)">
                                      <p:cBhvr>
                                        <p:cTn id="467" dur="500"/>
                                        <p:tgtEl>
                                          <p:spTgt spid="103556"/>
                                        </p:tgtEl>
                                      </p:cBhvr>
                                    </p:animEffect>
                                  </p:childTnLst>
                                </p:cTn>
                              </p:par>
                            </p:childTnLst>
                          </p:cTn>
                        </p:par>
                        <p:par>
                          <p:cTn id="468" fill="hold" nodeType="afterGroup">
                            <p:stCondLst>
                              <p:cond delay="500"/>
                            </p:stCondLst>
                            <p:childTnLst>
                              <p:par>
                                <p:cTn id="469" presetID="1" presetClass="entr" presetSubtype="0" fill="hold" grpId="0" nodeType="afterEffect">
                                  <p:stCondLst>
                                    <p:cond delay="0"/>
                                  </p:stCondLst>
                                  <p:childTnLst>
                                    <p:set>
                                      <p:cBhvr>
                                        <p:cTn id="470" dur="1" fill="hold">
                                          <p:stCondLst>
                                            <p:cond delay="499"/>
                                          </p:stCondLst>
                                        </p:cTn>
                                        <p:tgtEl>
                                          <p:spTgt spid="103557"/>
                                        </p:tgtEl>
                                        <p:attrNameLst>
                                          <p:attrName>style.visibility</p:attrName>
                                        </p:attrNameLst>
                                      </p:cBhvr>
                                      <p:to>
                                        <p:strVal val="visible"/>
                                      </p:to>
                                    </p:set>
                                  </p:childTnLst>
                                </p:cTn>
                              </p:par>
                            </p:childTnLst>
                          </p:cTn>
                        </p:par>
                        <p:par>
                          <p:cTn id="471" fill="hold" nodeType="afterGroup">
                            <p:stCondLst>
                              <p:cond delay="1000"/>
                            </p:stCondLst>
                            <p:childTnLst>
                              <p:par>
                                <p:cTn id="472" presetID="12" presetClass="entr" presetSubtype="1" fill="hold" grpId="0" nodeType="afterEffect">
                                  <p:stCondLst>
                                    <p:cond delay="0"/>
                                  </p:stCondLst>
                                  <p:childTnLst>
                                    <p:set>
                                      <p:cBhvr>
                                        <p:cTn id="473" dur="1" fill="hold">
                                          <p:stCondLst>
                                            <p:cond delay="0"/>
                                          </p:stCondLst>
                                        </p:cTn>
                                        <p:tgtEl>
                                          <p:spTgt spid="103558"/>
                                        </p:tgtEl>
                                        <p:attrNameLst>
                                          <p:attrName>style.visibility</p:attrName>
                                        </p:attrNameLst>
                                      </p:cBhvr>
                                      <p:to>
                                        <p:strVal val="visible"/>
                                      </p:to>
                                    </p:set>
                                    <p:animEffect transition="in" filter="slide(fromTop)">
                                      <p:cBhvr>
                                        <p:cTn id="474" dur="500"/>
                                        <p:tgtEl>
                                          <p:spTgt spid="103558"/>
                                        </p:tgtEl>
                                      </p:cBhvr>
                                    </p:animEffect>
                                  </p:childTnLst>
                                </p:cTn>
                              </p:par>
                            </p:childTnLst>
                          </p:cTn>
                        </p:par>
                      </p:childTnLst>
                    </p:cTn>
                  </p:par>
                  <p:par>
                    <p:cTn id="475" fill="hold" nodeType="clickPar">
                      <p:stCondLst>
                        <p:cond delay="indefinite"/>
                      </p:stCondLst>
                      <p:childTnLst>
                        <p:par>
                          <p:cTn id="476" fill="hold" nodeType="withGroup">
                            <p:stCondLst>
                              <p:cond delay="0"/>
                            </p:stCondLst>
                            <p:childTnLst>
                              <p:par>
                                <p:cTn id="477" presetID="18" presetClass="entr" presetSubtype="12" fill="hold" grpId="0" nodeType="clickEffect">
                                  <p:stCondLst>
                                    <p:cond delay="0"/>
                                  </p:stCondLst>
                                  <p:childTnLst>
                                    <p:set>
                                      <p:cBhvr>
                                        <p:cTn id="478" dur="1" fill="hold">
                                          <p:stCondLst>
                                            <p:cond delay="0"/>
                                          </p:stCondLst>
                                        </p:cTn>
                                        <p:tgtEl>
                                          <p:spTgt spid="103553"/>
                                        </p:tgtEl>
                                        <p:attrNameLst>
                                          <p:attrName>style.visibility</p:attrName>
                                        </p:attrNameLst>
                                      </p:cBhvr>
                                      <p:to>
                                        <p:strVal val="visible"/>
                                      </p:to>
                                    </p:set>
                                    <p:animEffect transition="in" filter="strips(downLeft)">
                                      <p:cBhvr>
                                        <p:cTn id="479" dur="500"/>
                                        <p:tgtEl>
                                          <p:spTgt spid="103553"/>
                                        </p:tgtEl>
                                      </p:cBhvr>
                                    </p:animEffect>
                                  </p:childTnLst>
                                </p:cTn>
                              </p:par>
                            </p:childTnLst>
                          </p:cTn>
                        </p:par>
                        <p:par>
                          <p:cTn id="480" fill="hold" nodeType="afterGroup">
                            <p:stCondLst>
                              <p:cond delay="500"/>
                            </p:stCondLst>
                            <p:childTnLst>
                              <p:par>
                                <p:cTn id="481" presetID="1" presetClass="entr" presetSubtype="0" fill="hold" grpId="0" nodeType="afterEffect">
                                  <p:stCondLst>
                                    <p:cond delay="0"/>
                                  </p:stCondLst>
                                  <p:childTnLst>
                                    <p:set>
                                      <p:cBhvr>
                                        <p:cTn id="482" dur="1" fill="hold">
                                          <p:stCondLst>
                                            <p:cond delay="499"/>
                                          </p:stCondLst>
                                        </p:cTn>
                                        <p:tgtEl>
                                          <p:spTgt spid="103554"/>
                                        </p:tgtEl>
                                        <p:attrNameLst>
                                          <p:attrName>style.visibility</p:attrName>
                                        </p:attrNameLst>
                                      </p:cBhvr>
                                      <p:to>
                                        <p:strVal val="visible"/>
                                      </p:to>
                                    </p:set>
                                  </p:childTnLst>
                                </p:cTn>
                              </p:par>
                            </p:childTnLst>
                          </p:cTn>
                        </p:par>
                        <p:par>
                          <p:cTn id="483" fill="hold" nodeType="afterGroup">
                            <p:stCondLst>
                              <p:cond delay="1000"/>
                            </p:stCondLst>
                            <p:childTnLst>
                              <p:par>
                                <p:cTn id="484" presetID="12" presetClass="entr" presetSubtype="1" fill="hold" grpId="0" nodeType="afterEffect">
                                  <p:stCondLst>
                                    <p:cond delay="0"/>
                                  </p:stCondLst>
                                  <p:childTnLst>
                                    <p:set>
                                      <p:cBhvr>
                                        <p:cTn id="485" dur="1" fill="hold">
                                          <p:stCondLst>
                                            <p:cond delay="0"/>
                                          </p:stCondLst>
                                        </p:cTn>
                                        <p:tgtEl>
                                          <p:spTgt spid="103555"/>
                                        </p:tgtEl>
                                        <p:attrNameLst>
                                          <p:attrName>style.visibility</p:attrName>
                                        </p:attrNameLst>
                                      </p:cBhvr>
                                      <p:to>
                                        <p:strVal val="visible"/>
                                      </p:to>
                                    </p:set>
                                    <p:animEffect transition="in" filter="slide(fromTop)">
                                      <p:cBhvr>
                                        <p:cTn id="486" dur="500"/>
                                        <p:tgtEl>
                                          <p:spTgt spid="103555"/>
                                        </p:tgtEl>
                                      </p:cBhvr>
                                    </p:animEffect>
                                  </p:childTnLst>
                                </p:cTn>
                              </p:par>
                            </p:childTnLst>
                          </p:cTn>
                        </p:par>
                      </p:childTnLst>
                    </p:cTn>
                  </p:par>
                  <p:par>
                    <p:cTn id="487" fill="hold" nodeType="clickPar">
                      <p:stCondLst>
                        <p:cond delay="indefinite"/>
                      </p:stCondLst>
                      <p:childTnLst>
                        <p:par>
                          <p:cTn id="488" fill="hold" nodeType="withGroup">
                            <p:stCondLst>
                              <p:cond delay="0"/>
                            </p:stCondLst>
                            <p:childTnLst>
                              <p:par>
                                <p:cTn id="489" presetID="18" presetClass="entr" presetSubtype="12" fill="hold" grpId="0" nodeType="clickEffect">
                                  <p:stCondLst>
                                    <p:cond delay="0"/>
                                  </p:stCondLst>
                                  <p:childTnLst>
                                    <p:set>
                                      <p:cBhvr>
                                        <p:cTn id="490" dur="1" fill="hold">
                                          <p:stCondLst>
                                            <p:cond delay="0"/>
                                          </p:stCondLst>
                                        </p:cTn>
                                        <p:tgtEl>
                                          <p:spTgt spid="103550"/>
                                        </p:tgtEl>
                                        <p:attrNameLst>
                                          <p:attrName>style.visibility</p:attrName>
                                        </p:attrNameLst>
                                      </p:cBhvr>
                                      <p:to>
                                        <p:strVal val="visible"/>
                                      </p:to>
                                    </p:set>
                                    <p:animEffect transition="in" filter="strips(downLeft)">
                                      <p:cBhvr>
                                        <p:cTn id="491" dur="500"/>
                                        <p:tgtEl>
                                          <p:spTgt spid="103550"/>
                                        </p:tgtEl>
                                      </p:cBhvr>
                                    </p:animEffect>
                                  </p:childTnLst>
                                </p:cTn>
                              </p:par>
                            </p:childTnLst>
                          </p:cTn>
                        </p:par>
                        <p:par>
                          <p:cTn id="492" fill="hold" nodeType="afterGroup">
                            <p:stCondLst>
                              <p:cond delay="500"/>
                            </p:stCondLst>
                            <p:childTnLst>
                              <p:par>
                                <p:cTn id="493" presetID="1" presetClass="entr" presetSubtype="0" fill="hold" grpId="0" nodeType="afterEffect">
                                  <p:stCondLst>
                                    <p:cond delay="0"/>
                                  </p:stCondLst>
                                  <p:childTnLst>
                                    <p:set>
                                      <p:cBhvr>
                                        <p:cTn id="494" dur="1" fill="hold">
                                          <p:stCondLst>
                                            <p:cond delay="499"/>
                                          </p:stCondLst>
                                        </p:cTn>
                                        <p:tgtEl>
                                          <p:spTgt spid="103551"/>
                                        </p:tgtEl>
                                        <p:attrNameLst>
                                          <p:attrName>style.visibility</p:attrName>
                                        </p:attrNameLst>
                                      </p:cBhvr>
                                      <p:to>
                                        <p:strVal val="visible"/>
                                      </p:to>
                                    </p:set>
                                  </p:childTnLst>
                                </p:cTn>
                              </p:par>
                            </p:childTnLst>
                          </p:cTn>
                        </p:par>
                        <p:par>
                          <p:cTn id="495" fill="hold" nodeType="afterGroup">
                            <p:stCondLst>
                              <p:cond delay="1000"/>
                            </p:stCondLst>
                            <p:childTnLst>
                              <p:par>
                                <p:cTn id="496" presetID="12" presetClass="entr" presetSubtype="1" fill="hold" grpId="0" nodeType="afterEffect">
                                  <p:stCondLst>
                                    <p:cond delay="0"/>
                                  </p:stCondLst>
                                  <p:childTnLst>
                                    <p:set>
                                      <p:cBhvr>
                                        <p:cTn id="497" dur="1" fill="hold">
                                          <p:stCondLst>
                                            <p:cond delay="0"/>
                                          </p:stCondLst>
                                        </p:cTn>
                                        <p:tgtEl>
                                          <p:spTgt spid="103552"/>
                                        </p:tgtEl>
                                        <p:attrNameLst>
                                          <p:attrName>style.visibility</p:attrName>
                                        </p:attrNameLst>
                                      </p:cBhvr>
                                      <p:to>
                                        <p:strVal val="visible"/>
                                      </p:to>
                                    </p:set>
                                    <p:animEffect transition="in" filter="slide(fromTop)">
                                      <p:cBhvr>
                                        <p:cTn id="498" dur="500"/>
                                        <p:tgtEl>
                                          <p:spTgt spid="103552"/>
                                        </p:tgtEl>
                                      </p:cBhvr>
                                    </p:animEffect>
                                  </p:childTnLst>
                                </p:cTn>
                              </p:par>
                            </p:childTnLst>
                          </p:cTn>
                        </p:par>
                      </p:childTnLst>
                    </p:cTn>
                  </p:par>
                  <p:par>
                    <p:cTn id="499" fill="hold" nodeType="clickPar">
                      <p:stCondLst>
                        <p:cond delay="indefinite"/>
                      </p:stCondLst>
                      <p:childTnLst>
                        <p:par>
                          <p:cTn id="500" fill="hold" nodeType="withGroup">
                            <p:stCondLst>
                              <p:cond delay="0"/>
                            </p:stCondLst>
                            <p:childTnLst>
                              <p:par>
                                <p:cTn id="501" presetID="18" presetClass="entr" presetSubtype="12" fill="hold" grpId="0" nodeType="clickEffect">
                                  <p:stCondLst>
                                    <p:cond delay="0"/>
                                  </p:stCondLst>
                                  <p:childTnLst>
                                    <p:set>
                                      <p:cBhvr>
                                        <p:cTn id="502" dur="1" fill="hold">
                                          <p:stCondLst>
                                            <p:cond delay="0"/>
                                          </p:stCondLst>
                                        </p:cTn>
                                        <p:tgtEl>
                                          <p:spTgt spid="103426"/>
                                        </p:tgtEl>
                                        <p:attrNameLst>
                                          <p:attrName>style.visibility</p:attrName>
                                        </p:attrNameLst>
                                      </p:cBhvr>
                                      <p:to>
                                        <p:strVal val="visible"/>
                                      </p:to>
                                    </p:set>
                                    <p:animEffect transition="in" filter="strips(downLeft)">
                                      <p:cBhvr>
                                        <p:cTn id="503" dur="500"/>
                                        <p:tgtEl>
                                          <p:spTgt spid="103426"/>
                                        </p:tgtEl>
                                      </p:cBhvr>
                                    </p:animEffect>
                                  </p:childTnLst>
                                </p:cTn>
                              </p:par>
                            </p:childTnLst>
                          </p:cTn>
                        </p:par>
                        <p:par>
                          <p:cTn id="504" fill="hold" nodeType="afterGroup">
                            <p:stCondLst>
                              <p:cond delay="500"/>
                            </p:stCondLst>
                            <p:childTnLst>
                              <p:par>
                                <p:cTn id="505" presetID="1" presetClass="entr" presetSubtype="0" fill="hold" grpId="0" nodeType="afterEffect">
                                  <p:stCondLst>
                                    <p:cond delay="0"/>
                                  </p:stCondLst>
                                  <p:childTnLst>
                                    <p:set>
                                      <p:cBhvr>
                                        <p:cTn id="506" dur="1" fill="hold">
                                          <p:stCondLst>
                                            <p:cond delay="499"/>
                                          </p:stCondLst>
                                        </p:cTn>
                                        <p:tgtEl>
                                          <p:spTgt spid="103548"/>
                                        </p:tgtEl>
                                        <p:attrNameLst>
                                          <p:attrName>style.visibility</p:attrName>
                                        </p:attrNameLst>
                                      </p:cBhvr>
                                      <p:to>
                                        <p:strVal val="visible"/>
                                      </p:to>
                                    </p:set>
                                  </p:childTnLst>
                                </p:cTn>
                              </p:par>
                            </p:childTnLst>
                          </p:cTn>
                        </p:par>
                        <p:par>
                          <p:cTn id="507" fill="hold" nodeType="afterGroup">
                            <p:stCondLst>
                              <p:cond delay="1000"/>
                            </p:stCondLst>
                            <p:childTnLst>
                              <p:par>
                                <p:cTn id="508" presetID="12" presetClass="entr" presetSubtype="1" fill="hold" grpId="0" nodeType="afterEffect">
                                  <p:stCondLst>
                                    <p:cond delay="0"/>
                                  </p:stCondLst>
                                  <p:childTnLst>
                                    <p:set>
                                      <p:cBhvr>
                                        <p:cTn id="509" dur="1" fill="hold">
                                          <p:stCondLst>
                                            <p:cond delay="0"/>
                                          </p:stCondLst>
                                        </p:cTn>
                                        <p:tgtEl>
                                          <p:spTgt spid="103549"/>
                                        </p:tgtEl>
                                        <p:attrNameLst>
                                          <p:attrName>style.visibility</p:attrName>
                                        </p:attrNameLst>
                                      </p:cBhvr>
                                      <p:to>
                                        <p:strVal val="visible"/>
                                      </p:to>
                                    </p:set>
                                    <p:animEffect transition="in" filter="slide(fromTop)">
                                      <p:cBhvr>
                                        <p:cTn id="510" dur="500"/>
                                        <p:tgtEl>
                                          <p:spTgt spid="103549"/>
                                        </p:tgtEl>
                                      </p:cBhvr>
                                    </p:animEffect>
                                  </p:childTnLst>
                                </p:cTn>
                              </p:par>
                            </p:childTnLst>
                          </p:cTn>
                        </p:par>
                      </p:childTnLst>
                    </p:cTn>
                  </p:par>
                  <p:par>
                    <p:cTn id="511" fill="hold" nodeType="clickPar">
                      <p:stCondLst>
                        <p:cond delay="indefinite"/>
                      </p:stCondLst>
                      <p:childTnLst>
                        <p:par>
                          <p:cTn id="512" fill="hold" nodeType="withGroup">
                            <p:stCondLst>
                              <p:cond delay="0"/>
                            </p:stCondLst>
                            <p:childTnLst>
                              <p:par>
                                <p:cTn id="513" presetID="18" presetClass="entr" presetSubtype="3" fill="hold" grpId="0" nodeType="clickEffect">
                                  <p:stCondLst>
                                    <p:cond delay="0"/>
                                  </p:stCondLst>
                                  <p:childTnLst>
                                    <p:set>
                                      <p:cBhvr>
                                        <p:cTn id="514" dur="1" fill="hold">
                                          <p:stCondLst>
                                            <p:cond delay="0"/>
                                          </p:stCondLst>
                                        </p:cTn>
                                        <p:tgtEl>
                                          <p:spTgt spid="103535"/>
                                        </p:tgtEl>
                                        <p:attrNameLst>
                                          <p:attrName>style.visibility</p:attrName>
                                        </p:attrNameLst>
                                      </p:cBhvr>
                                      <p:to>
                                        <p:strVal val="visible"/>
                                      </p:to>
                                    </p:set>
                                    <p:animEffect transition="in" filter="strips(upRight)">
                                      <p:cBhvr>
                                        <p:cTn id="515" dur="500"/>
                                        <p:tgtEl>
                                          <p:spTgt spid="103535"/>
                                        </p:tgtEl>
                                      </p:cBhvr>
                                    </p:animEffect>
                                  </p:childTnLst>
                                </p:cTn>
                              </p:par>
                            </p:childTnLst>
                          </p:cTn>
                        </p:par>
                        <p:par>
                          <p:cTn id="516" fill="hold" nodeType="afterGroup">
                            <p:stCondLst>
                              <p:cond delay="500"/>
                            </p:stCondLst>
                            <p:childTnLst>
                              <p:par>
                                <p:cTn id="517" presetID="18" presetClass="entr" presetSubtype="3" fill="hold" grpId="0" nodeType="afterEffect">
                                  <p:stCondLst>
                                    <p:cond delay="0"/>
                                  </p:stCondLst>
                                  <p:childTnLst>
                                    <p:set>
                                      <p:cBhvr>
                                        <p:cTn id="518" dur="1" fill="hold">
                                          <p:stCondLst>
                                            <p:cond delay="0"/>
                                          </p:stCondLst>
                                        </p:cTn>
                                        <p:tgtEl>
                                          <p:spTgt spid="103484"/>
                                        </p:tgtEl>
                                        <p:attrNameLst>
                                          <p:attrName>style.visibility</p:attrName>
                                        </p:attrNameLst>
                                      </p:cBhvr>
                                      <p:to>
                                        <p:strVal val="visible"/>
                                      </p:to>
                                    </p:set>
                                    <p:animEffect transition="in" filter="strips(upRight)">
                                      <p:cBhvr>
                                        <p:cTn id="519" dur="500"/>
                                        <p:tgtEl>
                                          <p:spTgt spid="103484"/>
                                        </p:tgtEl>
                                      </p:cBhvr>
                                    </p:animEffect>
                                  </p:childTnLst>
                                </p:cTn>
                              </p:par>
                            </p:childTnLst>
                          </p:cTn>
                        </p:par>
                        <p:par>
                          <p:cTn id="520" fill="hold" nodeType="afterGroup">
                            <p:stCondLst>
                              <p:cond delay="1000"/>
                            </p:stCondLst>
                            <p:childTnLst>
                              <p:par>
                                <p:cTn id="521" presetID="18" presetClass="entr" presetSubtype="3" fill="hold" grpId="0" nodeType="afterEffect">
                                  <p:stCondLst>
                                    <p:cond delay="0"/>
                                  </p:stCondLst>
                                  <p:childTnLst>
                                    <p:set>
                                      <p:cBhvr>
                                        <p:cTn id="522" dur="1" fill="hold">
                                          <p:stCondLst>
                                            <p:cond delay="0"/>
                                          </p:stCondLst>
                                        </p:cTn>
                                        <p:tgtEl>
                                          <p:spTgt spid="103485"/>
                                        </p:tgtEl>
                                        <p:attrNameLst>
                                          <p:attrName>style.visibility</p:attrName>
                                        </p:attrNameLst>
                                      </p:cBhvr>
                                      <p:to>
                                        <p:strVal val="visible"/>
                                      </p:to>
                                    </p:set>
                                    <p:animEffect transition="in" filter="strips(upRight)">
                                      <p:cBhvr>
                                        <p:cTn id="523" dur="500"/>
                                        <p:tgtEl>
                                          <p:spTgt spid="103485"/>
                                        </p:tgtEl>
                                      </p:cBhvr>
                                    </p:animEffect>
                                  </p:childTnLst>
                                </p:cTn>
                              </p:par>
                            </p:childTnLst>
                          </p:cTn>
                        </p:par>
                        <p:par>
                          <p:cTn id="524" fill="hold" nodeType="afterGroup">
                            <p:stCondLst>
                              <p:cond delay="1500"/>
                            </p:stCondLst>
                            <p:childTnLst>
                              <p:par>
                                <p:cTn id="525" presetID="18" presetClass="entr" presetSubtype="3" fill="hold" grpId="0" nodeType="afterEffect">
                                  <p:stCondLst>
                                    <p:cond delay="0"/>
                                  </p:stCondLst>
                                  <p:childTnLst>
                                    <p:set>
                                      <p:cBhvr>
                                        <p:cTn id="526" dur="1" fill="hold">
                                          <p:stCondLst>
                                            <p:cond delay="0"/>
                                          </p:stCondLst>
                                        </p:cTn>
                                        <p:tgtEl>
                                          <p:spTgt spid="103486"/>
                                        </p:tgtEl>
                                        <p:attrNameLst>
                                          <p:attrName>style.visibility</p:attrName>
                                        </p:attrNameLst>
                                      </p:cBhvr>
                                      <p:to>
                                        <p:strVal val="visible"/>
                                      </p:to>
                                    </p:set>
                                    <p:animEffect transition="in" filter="strips(upRight)">
                                      <p:cBhvr>
                                        <p:cTn id="527" dur="500"/>
                                        <p:tgtEl>
                                          <p:spTgt spid="103486"/>
                                        </p:tgtEl>
                                      </p:cBhvr>
                                    </p:animEffect>
                                  </p:childTnLst>
                                </p:cTn>
                              </p:par>
                            </p:childTnLst>
                          </p:cTn>
                        </p:par>
                        <p:par>
                          <p:cTn id="528" fill="hold" nodeType="afterGroup">
                            <p:stCondLst>
                              <p:cond delay="2000"/>
                            </p:stCondLst>
                            <p:childTnLst>
                              <p:par>
                                <p:cTn id="529" presetID="18" presetClass="entr" presetSubtype="6" fill="hold" grpId="0" nodeType="afterEffect">
                                  <p:stCondLst>
                                    <p:cond delay="0"/>
                                  </p:stCondLst>
                                  <p:childTnLst>
                                    <p:set>
                                      <p:cBhvr>
                                        <p:cTn id="530" dur="1" fill="hold">
                                          <p:stCondLst>
                                            <p:cond delay="0"/>
                                          </p:stCondLst>
                                        </p:cTn>
                                        <p:tgtEl>
                                          <p:spTgt spid="103487"/>
                                        </p:tgtEl>
                                        <p:attrNameLst>
                                          <p:attrName>style.visibility</p:attrName>
                                        </p:attrNameLst>
                                      </p:cBhvr>
                                      <p:to>
                                        <p:strVal val="visible"/>
                                      </p:to>
                                    </p:set>
                                    <p:animEffect transition="in" filter="strips(downRight)">
                                      <p:cBhvr>
                                        <p:cTn id="531" dur="500"/>
                                        <p:tgtEl>
                                          <p:spTgt spid="103487"/>
                                        </p:tgtEl>
                                      </p:cBhvr>
                                    </p:animEffect>
                                  </p:childTnLst>
                                </p:cTn>
                              </p:par>
                            </p:childTnLst>
                          </p:cTn>
                        </p:par>
                        <p:par>
                          <p:cTn id="532" fill="hold" nodeType="afterGroup">
                            <p:stCondLst>
                              <p:cond delay="2500"/>
                            </p:stCondLst>
                            <p:childTnLst>
                              <p:par>
                                <p:cTn id="533" presetID="18" presetClass="entr" presetSubtype="6" fill="hold" grpId="0" nodeType="afterEffect">
                                  <p:stCondLst>
                                    <p:cond delay="0"/>
                                  </p:stCondLst>
                                  <p:childTnLst>
                                    <p:set>
                                      <p:cBhvr>
                                        <p:cTn id="534" dur="1" fill="hold">
                                          <p:stCondLst>
                                            <p:cond delay="0"/>
                                          </p:stCondLst>
                                        </p:cTn>
                                        <p:tgtEl>
                                          <p:spTgt spid="103488"/>
                                        </p:tgtEl>
                                        <p:attrNameLst>
                                          <p:attrName>style.visibility</p:attrName>
                                        </p:attrNameLst>
                                      </p:cBhvr>
                                      <p:to>
                                        <p:strVal val="visible"/>
                                      </p:to>
                                    </p:set>
                                    <p:animEffect transition="in" filter="strips(downRight)">
                                      <p:cBhvr>
                                        <p:cTn id="535" dur="500"/>
                                        <p:tgtEl>
                                          <p:spTgt spid="103488"/>
                                        </p:tgtEl>
                                      </p:cBhvr>
                                    </p:animEffect>
                                  </p:childTnLst>
                                </p:cTn>
                              </p:par>
                            </p:childTnLst>
                          </p:cTn>
                        </p:par>
                        <p:par>
                          <p:cTn id="536" fill="hold" nodeType="afterGroup">
                            <p:stCondLst>
                              <p:cond delay="3000"/>
                            </p:stCondLst>
                            <p:childTnLst>
                              <p:par>
                                <p:cTn id="537" presetID="18" presetClass="entr" presetSubtype="6" fill="hold" grpId="0" nodeType="afterEffect">
                                  <p:stCondLst>
                                    <p:cond delay="0"/>
                                  </p:stCondLst>
                                  <p:childTnLst>
                                    <p:set>
                                      <p:cBhvr>
                                        <p:cTn id="538" dur="1" fill="hold">
                                          <p:stCondLst>
                                            <p:cond delay="0"/>
                                          </p:stCondLst>
                                        </p:cTn>
                                        <p:tgtEl>
                                          <p:spTgt spid="103489"/>
                                        </p:tgtEl>
                                        <p:attrNameLst>
                                          <p:attrName>style.visibility</p:attrName>
                                        </p:attrNameLst>
                                      </p:cBhvr>
                                      <p:to>
                                        <p:strVal val="visible"/>
                                      </p:to>
                                    </p:set>
                                    <p:animEffect transition="in" filter="strips(downRight)">
                                      <p:cBhvr>
                                        <p:cTn id="539" dur="500"/>
                                        <p:tgtEl>
                                          <p:spTgt spid="103489"/>
                                        </p:tgtEl>
                                      </p:cBhvr>
                                    </p:animEffect>
                                  </p:childTnLst>
                                </p:cTn>
                              </p:par>
                            </p:childTnLst>
                          </p:cTn>
                        </p:par>
                        <p:par>
                          <p:cTn id="540" fill="hold" nodeType="afterGroup">
                            <p:stCondLst>
                              <p:cond delay="3500"/>
                            </p:stCondLst>
                            <p:childTnLst>
                              <p:par>
                                <p:cTn id="541" presetID="18" presetClass="entr" presetSubtype="12" fill="hold" grpId="0" nodeType="afterEffect">
                                  <p:stCondLst>
                                    <p:cond delay="0"/>
                                  </p:stCondLst>
                                  <p:childTnLst>
                                    <p:set>
                                      <p:cBhvr>
                                        <p:cTn id="542" dur="1" fill="hold">
                                          <p:stCondLst>
                                            <p:cond delay="0"/>
                                          </p:stCondLst>
                                        </p:cTn>
                                        <p:tgtEl>
                                          <p:spTgt spid="103546"/>
                                        </p:tgtEl>
                                        <p:attrNameLst>
                                          <p:attrName>style.visibility</p:attrName>
                                        </p:attrNameLst>
                                      </p:cBhvr>
                                      <p:to>
                                        <p:strVal val="visible"/>
                                      </p:to>
                                    </p:set>
                                    <p:animEffect transition="in" filter="strips(downLeft)">
                                      <p:cBhvr>
                                        <p:cTn id="543" dur="500"/>
                                        <p:tgtEl>
                                          <p:spTgt spid="103546"/>
                                        </p:tgtEl>
                                      </p:cBhvr>
                                    </p:animEffect>
                                  </p:childTnLst>
                                </p:cTn>
                              </p:par>
                            </p:childTnLst>
                          </p:cTn>
                        </p:par>
                        <p:par>
                          <p:cTn id="544" fill="hold" nodeType="afterGroup">
                            <p:stCondLst>
                              <p:cond delay="4000"/>
                            </p:stCondLst>
                            <p:childTnLst>
                              <p:par>
                                <p:cTn id="545" presetID="18" presetClass="entr" presetSubtype="12" fill="hold" grpId="0" nodeType="afterEffect">
                                  <p:stCondLst>
                                    <p:cond delay="0"/>
                                  </p:stCondLst>
                                  <p:childTnLst>
                                    <p:set>
                                      <p:cBhvr>
                                        <p:cTn id="546" dur="1" fill="hold">
                                          <p:stCondLst>
                                            <p:cond delay="0"/>
                                          </p:stCondLst>
                                        </p:cTn>
                                        <p:tgtEl>
                                          <p:spTgt spid="103543"/>
                                        </p:tgtEl>
                                        <p:attrNameLst>
                                          <p:attrName>style.visibility</p:attrName>
                                        </p:attrNameLst>
                                      </p:cBhvr>
                                      <p:to>
                                        <p:strVal val="visible"/>
                                      </p:to>
                                    </p:set>
                                    <p:animEffect transition="in" filter="strips(downLeft)">
                                      <p:cBhvr>
                                        <p:cTn id="547" dur="500"/>
                                        <p:tgtEl>
                                          <p:spTgt spid="103543"/>
                                        </p:tgtEl>
                                      </p:cBhvr>
                                    </p:animEffect>
                                  </p:childTnLst>
                                </p:cTn>
                              </p:par>
                            </p:childTnLst>
                          </p:cTn>
                        </p:par>
                        <p:par>
                          <p:cTn id="548" fill="hold" nodeType="afterGroup">
                            <p:stCondLst>
                              <p:cond delay="4500"/>
                            </p:stCondLst>
                            <p:childTnLst>
                              <p:par>
                                <p:cTn id="549" presetID="18" presetClass="entr" presetSubtype="12" fill="hold" grpId="0" nodeType="afterEffect">
                                  <p:stCondLst>
                                    <p:cond delay="0"/>
                                  </p:stCondLst>
                                  <p:childTnLst>
                                    <p:set>
                                      <p:cBhvr>
                                        <p:cTn id="550" dur="1" fill="hold">
                                          <p:stCondLst>
                                            <p:cond delay="0"/>
                                          </p:stCondLst>
                                        </p:cTn>
                                        <p:tgtEl>
                                          <p:spTgt spid="103544"/>
                                        </p:tgtEl>
                                        <p:attrNameLst>
                                          <p:attrName>style.visibility</p:attrName>
                                        </p:attrNameLst>
                                      </p:cBhvr>
                                      <p:to>
                                        <p:strVal val="visible"/>
                                      </p:to>
                                    </p:set>
                                    <p:animEffect transition="in" filter="strips(downLeft)">
                                      <p:cBhvr>
                                        <p:cTn id="551" dur="500"/>
                                        <p:tgtEl>
                                          <p:spTgt spid="103544"/>
                                        </p:tgtEl>
                                      </p:cBhvr>
                                    </p:animEffect>
                                  </p:childTnLst>
                                </p:cTn>
                              </p:par>
                            </p:childTnLst>
                          </p:cTn>
                        </p:par>
                        <p:par>
                          <p:cTn id="552" fill="hold" nodeType="afterGroup">
                            <p:stCondLst>
                              <p:cond delay="5000"/>
                            </p:stCondLst>
                            <p:childTnLst>
                              <p:par>
                                <p:cTn id="553" presetID="18" presetClass="entr" presetSubtype="12" fill="hold" grpId="0" nodeType="afterEffect">
                                  <p:stCondLst>
                                    <p:cond delay="0"/>
                                  </p:stCondLst>
                                  <p:childTnLst>
                                    <p:set>
                                      <p:cBhvr>
                                        <p:cTn id="554" dur="1" fill="hold">
                                          <p:stCondLst>
                                            <p:cond delay="0"/>
                                          </p:stCondLst>
                                        </p:cTn>
                                        <p:tgtEl>
                                          <p:spTgt spid="103545"/>
                                        </p:tgtEl>
                                        <p:attrNameLst>
                                          <p:attrName>style.visibility</p:attrName>
                                        </p:attrNameLst>
                                      </p:cBhvr>
                                      <p:to>
                                        <p:strVal val="visible"/>
                                      </p:to>
                                    </p:set>
                                    <p:animEffect transition="in" filter="strips(downLeft)">
                                      <p:cBhvr>
                                        <p:cTn id="555" dur="500"/>
                                        <p:tgtEl>
                                          <p:spTgt spid="103545"/>
                                        </p:tgtEl>
                                      </p:cBhvr>
                                    </p:animEffect>
                                  </p:childTnLst>
                                </p:cTn>
                              </p:par>
                            </p:childTnLst>
                          </p:cTn>
                        </p:par>
                        <p:par>
                          <p:cTn id="556" fill="hold" nodeType="afterGroup">
                            <p:stCondLst>
                              <p:cond delay="5500"/>
                            </p:stCondLst>
                            <p:childTnLst>
                              <p:par>
                                <p:cTn id="557" presetID="18" presetClass="entr" presetSubtype="9" fill="hold" grpId="0" nodeType="afterEffect">
                                  <p:stCondLst>
                                    <p:cond delay="0"/>
                                  </p:stCondLst>
                                  <p:childTnLst>
                                    <p:set>
                                      <p:cBhvr>
                                        <p:cTn id="558" dur="1" fill="hold">
                                          <p:stCondLst>
                                            <p:cond delay="0"/>
                                          </p:stCondLst>
                                        </p:cTn>
                                        <p:tgtEl>
                                          <p:spTgt spid="103540"/>
                                        </p:tgtEl>
                                        <p:attrNameLst>
                                          <p:attrName>style.visibility</p:attrName>
                                        </p:attrNameLst>
                                      </p:cBhvr>
                                      <p:to>
                                        <p:strVal val="visible"/>
                                      </p:to>
                                    </p:set>
                                    <p:animEffect transition="in" filter="strips(upLeft)">
                                      <p:cBhvr>
                                        <p:cTn id="559" dur="500"/>
                                        <p:tgtEl>
                                          <p:spTgt spid="103540"/>
                                        </p:tgtEl>
                                      </p:cBhvr>
                                    </p:animEffect>
                                  </p:childTnLst>
                                </p:cTn>
                              </p:par>
                            </p:childTnLst>
                          </p:cTn>
                        </p:par>
                        <p:par>
                          <p:cTn id="560" fill="hold" nodeType="afterGroup">
                            <p:stCondLst>
                              <p:cond delay="6000"/>
                            </p:stCondLst>
                            <p:childTnLst>
                              <p:par>
                                <p:cTn id="561" presetID="18" presetClass="entr" presetSubtype="9" fill="hold" grpId="0" nodeType="afterEffect">
                                  <p:stCondLst>
                                    <p:cond delay="0"/>
                                  </p:stCondLst>
                                  <p:childTnLst>
                                    <p:set>
                                      <p:cBhvr>
                                        <p:cTn id="562" dur="1" fill="hold">
                                          <p:stCondLst>
                                            <p:cond delay="0"/>
                                          </p:stCondLst>
                                        </p:cTn>
                                        <p:tgtEl>
                                          <p:spTgt spid="103541"/>
                                        </p:tgtEl>
                                        <p:attrNameLst>
                                          <p:attrName>style.visibility</p:attrName>
                                        </p:attrNameLst>
                                      </p:cBhvr>
                                      <p:to>
                                        <p:strVal val="visible"/>
                                      </p:to>
                                    </p:set>
                                    <p:animEffect transition="in" filter="strips(upLeft)">
                                      <p:cBhvr>
                                        <p:cTn id="563" dur="500"/>
                                        <p:tgtEl>
                                          <p:spTgt spid="103541"/>
                                        </p:tgtEl>
                                      </p:cBhvr>
                                    </p:animEffect>
                                  </p:childTnLst>
                                </p:cTn>
                              </p:par>
                            </p:childTnLst>
                          </p:cTn>
                        </p:par>
                        <p:par>
                          <p:cTn id="564" fill="hold" nodeType="afterGroup">
                            <p:stCondLst>
                              <p:cond delay="6500"/>
                            </p:stCondLst>
                            <p:childTnLst>
                              <p:par>
                                <p:cTn id="565" presetID="18" presetClass="entr" presetSubtype="9" fill="hold" grpId="0" nodeType="afterEffect">
                                  <p:stCondLst>
                                    <p:cond delay="0"/>
                                  </p:stCondLst>
                                  <p:childTnLst>
                                    <p:set>
                                      <p:cBhvr>
                                        <p:cTn id="566" dur="1" fill="hold">
                                          <p:stCondLst>
                                            <p:cond delay="0"/>
                                          </p:stCondLst>
                                        </p:cTn>
                                        <p:tgtEl>
                                          <p:spTgt spid="103542"/>
                                        </p:tgtEl>
                                        <p:attrNameLst>
                                          <p:attrName>style.visibility</p:attrName>
                                        </p:attrNameLst>
                                      </p:cBhvr>
                                      <p:to>
                                        <p:strVal val="visible"/>
                                      </p:to>
                                    </p:set>
                                    <p:animEffect transition="in" filter="strips(upLeft)">
                                      <p:cBhvr>
                                        <p:cTn id="567" dur="500"/>
                                        <p:tgtEl>
                                          <p:spTgt spid="103542"/>
                                        </p:tgtEl>
                                      </p:cBhvr>
                                    </p:animEffect>
                                  </p:childTnLst>
                                </p:cTn>
                              </p:par>
                            </p:childTnLst>
                          </p:cTn>
                        </p:par>
                      </p:childTnLst>
                    </p:cTn>
                  </p:par>
                  <p:par>
                    <p:cTn id="568" fill="hold" nodeType="clickPar">
                      <p:stCondLst>
                        <p:cond delay="indefinite"/>
                      </p:stCondLst>
                      <p:childTnLst>
                        <p:par>
                          <p:cTn id="569" fill="hold" nodeType="withGroup">
                            <p:stCondLst>
                              <p:cond delay="0"/>
                            </p:stCondLst>
                            <p:childTnLst>
                              <p:par>
                                <p:cTn id="570" presetID="18" presetClass="entr" presetSubtype="12" fill="hold" grpId="0" nodeType="clickEffect">
                                  <p:stCondLst>
                                    <p:cond delay="0"/>
                                  </p:stCondLst>
                                  <p:childTnLst>
                                    <p:set>
                                      <p:cBhvr>
                                        <p:cTn id="571" dur="1" fill="hold">
                                          <p:stCondLst>
                                            <p:cond delay="0"/>
                                          </p:stCondLst>
                                        </p:cTn>
                                        <p:tgtEl>
                                          <p:spTgt spid="103573"/>
                                        </p:tgtEl>
                                        <p:attrNameLst>
                                          <p:attrName>style.visibility</p:attrName>
                                        </p:attrNameLst>
                                      </p:cBhvr>
                                      <p:to>
                                        <p:strVal val="visible"/>
                                      </p:to>
                                    </p:set>
                                    <p:animEffect transition="in" filter="strips(downLeft)">
                                      <p:cBhvr>
                                        <p:cTn id="572" dur="500"/>
                                        <p:tgtEl>
                                          <p:spTgt spid="103573"/>
                                        </p:tgtEl>
                                      </p:cBhvr>
                                    </p:animEffect>
                                  </p:childTnLst>
                                </p:cTn>
                              </p:par>
                            </p:childTnLst>
                          </p:cTn>
                        </p:par>
                      </p:childTnLst>
                    </p:cTn>
                  </p:par>
                  <p:par>
                    <p:cTn id="573" fill="hold" nodeType="clickPar">
                      <p:stCondLst>
                        <p:cond delay="indefinite"/>
                      </p:stCondLst>
                      <p:childTnLst>
                        <p:par>
                          <p:cTn id="574" fill="hold" nodeType="withGroup">
                            <p:stCondLst>
                              <p:cond delay="0"/>
                            </p:stCondLst>
                            <p:childTnLst>
                              <p:par>
                                <p:cTn id="575" presetID="12" presetClass="entr" presetSubtype="4" fill="hold" grpId="0" nodeType="clickEffect">
                                  <p:stCondLst>
                                    <p:cond delay="0"/>
                                  </p:stCondLst>
                                  <p:childTnLst>
                                    <p:set>
                                      <p:cBhvr>
                                        <p:cTn id="576" dur="1" fill="hold">
                                          <p:stCondLst>
                                            <p:cond delay="0"/>
                                          </p:stCondLst>
                                        </p:cTn>
                                        <p:tgtEl>
                                          <p:spTgt spid="103577"/>
                                        </p:tgtEl>
                                        <p:attrNameLst>
                                          <p:attrName>style.visibility</p:attrName>
                                        </p:attrNameLst>
                                      </p:cBhvr>
                                      <p:to>
                                        <p:strVal val="visible"/>
                                      </p:to>
                                    </p:set>
                                    <p:animEffect transition="in" filter="slide(fromBottom)">
                                      <p:cBhvr>
                                        <p:cTn id="577" dur="500"/>
                                        <p:tgtEl>
                                          <p:spTgt spid="103577"/>
                                        </p:tgtEl>
                                      </p:cBhvr>
                                    </p:animEffect>
                                  </p:childTnLst>
                                </p:cTn>
                              </p:par>
                            </p:childTnLst>
                          </p:cTn>
                        </p:par>
                      </p:childTnLst>
                    </p:cTn>
                  </p:par>
                  <p:par>
                    <p:cTn id="578" fill="hold" nodeType="clickPar">
                      <p:stCondLst>
                        <p:cond delay="indefinite"/>
                      </p:stCondLst>
                      <p:childTnLst>
                        <p:par>
                          <p:cTn id="579" fill="hold" nodeType="withGroup">
                            <p:stCondLst>
                              <p:cond delay="0"/>
                            </p:stCondLst>
                            <p:childTnLst>
                              <p:par>
                                <p:cTn id="580" presetID="18" presetClass="entr" presetSubtype="12" fill="hold" grpId="0" nodeType="clickEffect">
                                  <p:stCondLst>
                                    <p:cond delay="0"/>
                                  </p:stCondLst>
                                  <p:childTnLst>
                                    <p:set>
                                      <p:cBhvr>
                                        <p:cTn id="581" dur="1" fill="hold">
                                          <p:stCondLst>
                                            <p:cond delay="0"/>
                                          </p:stCondLst>
                                        </p:cTn>
                                        <p:tgtEl>
                                          <p:spTgt spid="103574"/>
                                        </p:tgtEl>
                                        <p:attrNameLst>
                                          <p:attrName>style.visibility</p:attrName>
                                        </p:attrNameLst>
                                      </p:cBhvr>
                                      <p:to>
                                        <p:strVal val="visible"/>
                                      </p:to>
                                    </p:set>
                                    <p:animEffect transition="in" filter="strips(downLeft)">
                                      <p:cBhvr>
                                        <p:cTn id="582" dur="500"/>
                                        <p:tgtEl>
                                          <p:spTgt spid="103574"/>
                                        </p:tgtEl>
                                      </p:cBhvr>
                                    </p:animEffect>
                                  </p:childTnLst>
                                </p:cTn>
                              </p:par>
                            </p:childTnLst>
                          </p:cTn>
                        </p:par>
                      </p:childTnLst>
                    </p:cTn>
                  </p:par>
                  <p:par>
                    <p:cTn id="583" fill="hold" nodeType="clickPar">
                      <p:stCondLst>
                        <p:cond delay="indefinite"/>
                      </p:stCondLst>
                      <p:childTnLst>
                        <p:par>
                          <p:cTn id="584" fill="hold" nodeType="withGroup">
                            <p:stCondLst>
                              <p:cond delay="0"/>
                            </p:stCondLst>
                            <p:childTnLst>
                              <p:par>
                                <p:cTn id="585" presetID="18" presetClass="entr" presetSubtype="12" fill="hold" grpId="0" nodeType="clickEffect">
                                  <p:stCondLst>
                                    <p:cond delay="0"/>
                                  </p:stCondLst>
                                  <p:childTnLst>
                                    <p:set>
                                      <p:cBhvr>
                                        <p:cTn id="586" dur="1" fill="hold">
                                          <p:stCondLst>
                                            <p:cond delay="0"/>
                                          </p:stCondLst>
                                        </p:cTn>
                                        <p:tgtEl>
                                          <p:spTgt spid="103575"/>
                                        </p:tgtEl>
                                        <p:attrNameLst>
                                          <p:attrName>style.visibility</p:attrName>
                                        </p:attrNameLst>
                                      </p:cBhvr>
                                      <p:to>
                                        <p:strVal val="visible"/>
                                      </p:to>
                                    </p:set>
                                    <p:animEffect transition="in" filter="strips(downLeft)">
                                      <p:cBhvr>
                                        <p:cTn id="587" dur="500"/>
                                        <p:tgtEl>
                                          <p:spTgt spid="103575"/>
                                        </p:tgtEl>
                                      </p:cBhvr>
                                    </p:animEffect>
                                  </p:childTnLst>
                                </p:cTn>
                              </p:par>
                            </p:childTnLst>
                          </p:cTn>
                        </p:par>
                      </p:childTnLst>
                    </p:cTn>
                  </p:par>
                  <p:par>
                    <p:cTn id="588" fill="hold" nodeType="clickPar">
                      <p:stCondLst>
                        <p:cond delay="indefinite"/>
                      </p:stCondLst>
                      <p:childTnLst>
                        <p:par>
                          <p:cTn id="589" fill="hold" nodeType="withGroup">
                            <p:stCondLst>
                              <p:cond delay="0"/>
                            </p:stCondLst>
                            <p:childTnLst>
                              <p:par>
                                <p:cTn id="590" presetID="12" presetClass="entr" presetSubtype="1" fill="hold" grpId="0" nodeType="clickEffect">
                                  <p:stCondLst>
                                    <p:cond delay="0"/>
                                  </p:stCondLst>
                                  <p:childTnLst>
                                    <p:set>
                                      <p:cBhvr>
                                        <p:cTn id="591" dur="1" fill="hold">
                                          <p:stCondLst>
                                            <p:cond delay="0"/>
                                          </p:stCondLst>
                                        </p:cTn>
                                        <p:tgtEl>
                                          <p:spTgt spid="103578"/>
                                        </p:tgtEl>
                                        <p:attrNameLst>
                                          <p:attrName>style.visibility</p:attrName>
                                        </p:attrNameLst>
                                      </p:cBhvr>
                                      <p:to>
                                        <p:strVal val="visible"/>
                                      </p:to>
                                    </p:set>
                                    <p:animEffect transition="in" filter="slide(fromTop)">
                                      <p:cBhvr>
                                        <p:cTn id="592" dur="500"/>
                                        <p:tgtEl>
                                          <p:spTgt spid="103578"/>
                                        </p:tgtEl>
                                      </p:cBhvr>
                                    </p:animEffect>
                                  </p:childTnLst>
                                </p:cTn>
                              </p:par>
                            </p:childTnLst>
                          </p:cTn>
                        </p:par>
                      </p:childTnLst>
                    </p:cTn>
                  </p:par>
                  <p:par>
                    <p:cTn id="593" fill="hold" nodeType="clickPar">
                      <p:stCondLst>
                        <p:cond delay="indefinite"/>
                      </p:stCondLst>
                      <p:childTnLst>
                        <p:par>
                          <p:cTn id="594" fill="hold" nodeType="withGroup">
                            <p:stCondLst>
                              <p:cond delay="0"/>
                            </p:stCondLst>
                            <p:childTnLst>
                              <p:par>
                                <p:cTn id="595" presetID="12" presetClass="entr" presetSubtype="4" fill="hold" grpId="0" nodeType="clickEffect">
                                  <p:stCondLst>
                                    <p:cond delay="0"/>
                                  </p:stCondLst>
                                  <p:childTnLst>
                                    <p:set>
                                      <p:cBhvr>
                                        <p:cTn id="596" dur="1" fill="hold">
                                          <p:stCondLst>
                                            <p:cond delay="0"/>
                                          </p:stCondLst>
                                        </p:cTn>
                                        <p:tgtEl>
                                          <p:spTgt spid="103579"/>
                                        </p:tgtEl>
                                        <p:attrNameLst>
                                          <p:attrName>style.visibility</p:attrName>
                                        </p:attrNameLst>
                                      </p:cBhvr>
                                      <p:to>
                                        <p:strVal val="visible"/>
                                      </p:to>
                                    </p:set>
                                    <p:animEffect transition="in" filter="slide(fromBottom)">
                                      <p:cBhvr>
                                        <p:cTn id="597" dur="500"/>
                                        <p:tgtEl>
                                          <p:spTgt spid="103579"/>
                                        </p:tgtEl>
                                      </p:cBhvr>
                                    </p:animEffect>
                                  </p:childTnLst>
                                </p:cTn>
                              </p:par>
                            </p:childTnLst>
                          </p:cTn>
                        </p:par>
                      </p:childTnLst>
                    </p:cTn>
                  </p:par>
                  <p:par>
                    <p:cTn id="598" fill="hold" nodeType="clickPar">
                      <p:stCondLst>
                        <p:cond delay="indefinite"/>
                      </p:stCondLst>
                      <p:childTnLst>
                        <p:par>
                          <p:cTn id="599" fill="hold" nodeType="withGroup">
                            <p:stCondLst>
                              <p:cond delay="0"/>
                            </p:stCondLst>
                            <p:childTnLst>
                              <p:par>
                                <p:cTn id="600" presetID="9" presetClass="entr" presetSubtype="0" fill="hold" grpId="0" nodeType="clickEffect">
                                  <p:stCondLst>
                                    <p:cond delay="0"/>
                                  </p:stCondLst>
                                  <p:childTnLst>
                                    <p:set>
                                      <p:cBhvr>
                                        <p:cTn id="601" dur="1" fill="hold">
                                          <p:stCondLst>
                                            <p:cond delay="0"/>
                                          </p:stCondLst>
                                        </p:cTn>
                                        <p:tgtEl>
                                          <p:spTgt spid="103582">
                                            <p:txEl>
                                              <p:pRg st="0" end="0"/>
                                            </p:txEl>
                                          </p:spTgt>
                                        </p:tgtEl>
                                        <p:attrNameLst>
                                          <p:attrName>style.visibility</p:attrName>
                                        </p:attrNameLst>
                                      </p:cBhvr>
                                      <p:to>
                                        <p:strVal val="visible"/>
                                      </p:to>
                                    </p:set>
                                    <p:animEffect transition="in" filter="dissolve">
                                      <p:cBhvr>
                                        <p:cTn id="602" dur="500"/>
                                        <p:tgtEl>
                                          <p:spTgt spid="103582">
                                            <p:txEl>
                                              <p:pRg st="0" end="0"/>
                                            </p:txEl>
                                          </p:spTgt>
                                        </p:tgtEl>
                                      </p:cBhvr>
                                    </p:animEffect>
                                  </p:childTnLst>
                                </p:cTn>
                              </p:par>
                            </p:childTnLst>
                          </p:cTn>
                        </p:par>
                      </p:childTnLst>
                    </p:cTn>
                  </p:par>
                  <p:par>
                    <p:cTn id="603" fill="hold" nodeType="clickPar">
                      <p:stCondLst>
                        <p:cond delay="indefinite"/>
                      </p:stCondLst>
                      <p:childTnLst>
                        <p:par>
                          <p:cTn id="604" fill="hold" nodeType="withGroup">
                            <p:stCondLst>
                              <p:cond delay="0"/>
                            </p:stCondLst>
                            <p:childTnLst>
                              <p:par>
                                <p:cTn id="605" presetID="18" presetClass="entr" presetSubtype="6" fill="hold" grpId="0" nodeType="clickEffect">
                                  <p:stCondLst>
                                    <p:cond delay="0"/>
                                  </p:stCondLst>
                                  <p:childTnLst>
                                    <p:set>
                                      <p:cBhvr>
                                        <p:cTn id="606" dur="1" fill="hold">
                                          <p:stCondLst>
                                            <p:cond delay="0"/>
                                          </p:stCondLst>
                                        </p:cTn>
                                        <p:tgtEl>
                                          <p:spTgt spid="103576"/>
                                        </p:tgtEl>
                                        <p:attrNameLst>
                                          <p:attrName>style.visibility</p:attrName>
                                        </p:attrNameLst>
                                      </p:cBhvr>
                                      <p:to>
                                        <p:strVal val="visible"/>
                                      </p:to>
                                    </p:set>
                                    <p:animEffect transition="in" filter="strips(downRight)">
                                      <p:cBhvr>
                                        <p:cTn id="607" dur="500"/>
                                        <p:tgtEl>
                                          <p:spTgt spid="103576"/>
                                        </p:tgtEl>
                                      </p:cBhvr>
                                    </p:animEffect>
                                  </p:childTnLst>
                                </p:cTn>
                              </p:par>
                            </p:childTnLst>
                          </p:cTn>
                        </p:par>
                      </p:childTnLst>
                    </p:cTn>
                  </p:par>
                  <p:par>
                    <p:cTn id="608" fill="hold" nodeType="clickPar">
                      <p:stCondLst>
                        <p:cond delay="indefinite"/>
                      </p:stCondLst>
                      <p:childTnLst>
                        <p:par>
                          <p:cTn id="609" fill="hold" nodeType="withGroup">
                            <p:stCondLst>
                              <p:cond delay="0"/>
                            </p:stCondLst>
                            <p:childTnLst>
                              <p:par>
                                <p:cTn id="610" presetID="12" presetClass="entr" presetSubtype="4" fill="hold" grpId="0" nodeType="clickEffect">
                                  <p:stCondLst>
                                    <p:cond delay="0"/>
                                  </p:stCondLst>
                                  <p:childTnLst>
                                    <p:set>
                                      <p:cBhvr>
                                        <p:cTn id="611" dur="1" fill="hold">
                                          <p:stCondLst>
                                            <p:cond delay="0"/>
                                          </p:stCondLst>
                                        </p:cTn>
                                        <p:tgtEl>
                                          <p:spTgt spid="103581"/>
                                        </p:tgtEl>
                                        <p:attrNameLst>
                                          <p:attrName>style.visibility</p:attrName>
                                        </p:attrNameLst>
                                      </p:cBhvr>
                                      <p:to>
                                        <p:strVal val="visible"/>
                                      </p:to>
                                    </p:set>
                                    <p:animEffect transition="in" filter="slide(fromBottom)">
                                      <p:cBhvr>
                                        <p:cTn id="612" dur="500"/>
                                        <p:tgtEl>
                                          <p:spTgt spid="103581"/>
                                        </p:tgtEl>
                                      </p:cBhvr>
                                    </p:animEffect>
                                  </p:childTnLst>
                                </p:cTn>
                              </p:par>
                            </p:childTnLst>
                          </p:cTn>
                        </p:par>
                      </p:childTnLst>
                    </p:cTn>
                  </p:par>
                  <p:par>
                    <p:cTn id="613" fill="hold" nodeType="clickPar">
                      <p:stCondLst>
                        <p:cond delay="indefinite"/>
                      </p:stCondLst>
                      <p:childTnLst>
                        <p:par>
                          <p:cTn id="614" fill="hold" nodeType="withGroup">
                            <p:stCondLst>
                              <p:cond delay="0"/>
                            </p:stCondLst>
                            <p:childTnLst>
                              <p:par>
                                <p:cTn id="615" presetID="12" presetClass="entr" presetSubtype="4" fill="hold" grpId="0" nodeType="clickEffect">
                                  <p:stCondLst>
                                    <p:cond delay="0"/>
                                  </p:stCondLst>
                                  <p:childTnLst>
                                    <p:set>
                                      <p:cBhvr>
                                        <p:cTn id="616" dur="1" fill="hold">
                                          <p:stCondLst>
                                            <p:cond delay="0"/>
                                          </p:stCondLst>
                                        </p:cTn>
                                        <p:tgtEl>
                                          <p:spTgt spid="103580"/>
                                        </p:tgtEl>
                                        <p:attrNameLst>
                                          <p:attrName>style.visibility</p:attrName>
                                        </p:attrNameLst>
                                      </p:cBhvr>
                                      <p:to>
                                        <p:strVal val="visible"/>
                                      </p:to>
                                    </p:set>
                                    <p:animEffect transition="in" filter="slide(fromBottom)">
                                      <p:cBhvr>
                                        <p:cTn id="617" dur="500"/>
                                        <p:tgtEl>
                                          <p:spTgt spid="103580"/>
                                        </p:tgtEl>
                                      </p:cBhvr>
                                    </p:animEffect>
                                  </p:childTnLst>
                                </p:cTn>
                              </p:par>
                            </p:childTnLst>
                          </p:cTn>
                        </p:par>
                      </p:childTnLst>
                    </p:cTn>
                  </p:par>
                  <p:par>
                    <p:cTn id="618" fill="hold" nodeType="clickPar">
                      <p:stCondLst>
                        <p:cond delay="indefinite"/>
                      </p:stCondLst>
                      <p:childTnLst>
                        <p:par>
                          <p:cTn id="619" fill="hold" nodeType="withGroup">
                            <p:stCondLst>
                              <p:cond delay="0"/>
                            </p:stCondLst>
                            <p:childTnLst>
                              <p:par>
                                <p:cTn id="620" presetID="9" presetClass="entr" presetSubtype="0" fill="hold" grpId="0" nodeType="clickEffect">
                                  <p:stCondLst>
                                    <p:cond delay="0"/>
                                  </p:stCondLst>
                                  <p:childTnLst>
                                    <p:set>
                                      <p:cBhvr>
                                        <p:cTn id="621" dur="1" fill="hold">
                                          <p:stCondLst>
                                            <p:cond delay="0"/>
                                          </p:stCondLst>
                                        </p:cTn>
                                        <p:tgtEl>
                                          <p:spTgt spid="103583">
                                            <p:txEl>
                                              <p:pRg st="0" end="0"/>
                                            </p:txEl>
                                          </p:spTgt>
                                        </p:tgtEl>
                                        <p:attrNameLst>
                                          <p:attrName>style.visibility</p:attrName>
                                        </p:attrNameLst>
                                      </p:cBhvr>
                                      <p:to>
                                        <p:strVal val="visible"/>
                                      </p:to>
                                    </p:set>
                                    <p:animEffect transition="in" filter="dissolve">
                                      <p:cBhvr>
                                        <p:cTn id="622" dur="500"/>
                                        <p:tgtEl>
                                          <p:spTgt spid="1035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P spid="103427" grpId="0" animBg="1"/>
      <p:bldP spid="103431" grpId="0" animBg="1"/>
      <p:bldP spid="103432" grpId="0" autoUpdateAnimBg="0"/>
      <p:bldP spid="103433" grpId="0" autoUpdateAnimBg="0"/>
      <p:bldP spid="103437" grpId="0" animBg="1"/>
      <p:bldP spid="103438" grpId="0" animBg="1"/>
      <p:bldP spid="103439" grpId="0" animBg="1"/>
      <p:bldP spid="103440" grpId="0" animBg="1"/>
      <p:bldP spid="103441" grpId="0" animBg="1"/>
      <p:bldP spid="103442" grpId="0" animBg="1"/>
      <p:bldP spid="103443" grpId="0" animBg="1"/>
      <p:bldP spid="103444" grpId="0" animBg="1"/>
      <p:bldP spid="103445" grpId="0" animBg="1"/>
      <p:bldP spid="103446" grpId="0" animBg="1"/>
      <p:bldP spid="103447" grpId="0" animBg="1"/>
      <p:bldP spid="103448" grpId="0" animBg="1"/>
      <p:bldP spid="103449" grpId="0" animBg="1"/>
      <p:bldP spid="103450" grpId="0" animBg="1"/>
      <p:bldP spid="103451" grpId="0" animBg="1"/>
      <p:bldP spid="103452" grpId="0" animBg="1"/>
      <p:bldP spid="103453" grpId="0" animBg="1"/>
      <p:bldP spid="103454" grpId="0" animBg="1"/>
      <p:bldP spid="103455" grpId="0" animBg="1"/>
      <p:bldP spid="103456" grpId="0" animBg="1"/>
      <p:bldP spid="103457" grpId="0" animBg="1"/>
      <p:bldP spid="103458" grpId="0" animBg="1"/>
      <p:bldP spid="103459" grpId="0" animBg="1"/>
      <p:bldP spid="103460" grpId="0" animBg="1"/>
      <p:bldP spid="103461" grpId="0" animBg="1"/>
      <p:bldP spid="103462" grpId="0" animBg="1"/>
      <p:bldP spid="103463" grpId="0" animBg="1"/>
      <p:bldP spid="103464" grpId="0" animBg="1"/>
      <p:bldP spid="103465" grpId="0" animBg="1"/>
      <p:bldP spid="103466" grpId="0" animBg="1"/>
      <p:bldP spid="103467" grpId="0" animBg="1"/>
      <p:bldP spid="103468" grpId="0" animBg="1"/>
      <p:bldP spid="103469" grpId="0" animBg="1"/>
      <p:bldP spid="103470" grpId="0" animBg="1"/>
      <p:bldP spid="103471" grpId="0" animBg="1"/>
      <p:bldP spid="103472" grpId="0" animBg="1"/>
      <p:bldP spid="103473" grpId="0" animBg="1"/>
      <p:bldP spid="103474" grpId="0" animBg="1"/>
      <p:bldP spid="103475" grpId="0" animBg="1"/>
      <p:bldP spid="103476" grpId="0" animBg="1"/>
      <p:bldP spid="103477" grpId="0" animBg="1"/>
      <p:bldP spid="103478" grpId="0" animBg="1"/>
      <p:bldP spid="103479" grpId="0" animBg="1"/>
      <p:bldP spid="103480" grpId="0" animBg="1"/>
      <p:bldP spid="103481" grpId="0" animBg="1"/>
      <p:bldP spid="103482" grpId="0" animBg="1"/>
      <p:bldP spid="103483" grpId="0" animBg="1"/>
      <p:bldP spid="103484" grpId="0" animBg="1"/>
      <p:bldP spid="103485" grpId="0" animBg="1"/>
      <p:bldP spid="103486" grpId="0" animBg="1"/>
      <p:bldP spid="103487" grpId="0" animBg="1"/>
      <p:bldP spid="103488" grpId="0" animBg="1"/>
      <p:bldP spid="103489" grpId="0" animBg="1"/>
      <p:bldP spid="103493" grpId="0" autoUpdateAnimBg="0"/>
      <p:bldP spid="103494" grpId="0" autoUpdateAnimBg="0"/>
      <p:bldP spid="103495" grpId="0" autoUpdateAnimBg="0"/>
      <p:bldP spid="103496" grpId="0" autoUpdateAnimBg="0"/>
      <p:bldP spid="103497" grpId="0" autoUpdateAnimBg="0"/>
      <p:bldP spid="103498" grpId="0" autoUpdateAnimBg="0"/>
      <p:bldP spid="103499" grpId="0" autoUpdateAnimBg="0"/>
      <p:bldP spid="103500" grpId="0" autoUpdateAnimBg="0"/>
      <p:bldP spid="103501" grpId="0" autoUpdateAnimBg="0"/>
      <p:bldP spid="103502" grpId="0" autoUpdateAnimBg="0"/>
      <p:bldP spid="103503" grpId="0" autoUpdateAnimBg="0"/>
      <p:bldP spid="103504" grpId="0" autoUpdateAnimBg="0"/>
      <p:bldP spid="103505" grpId="0" autoUpdateAnimBg="0"/>
      <p:bldP spid="103506" grpId="0" autoUpdateAnimBg="0"/>
      <p:bldP spid="103507" grpId="0" autoUpdateAnimBg="0"/>
      <p:bldP spid="103508" grpId="0" autoUpdateAnimBg="0"/>
      <p:bldP spid="103509" grpId="0" autoUpdateAnimBg="0"/>
      <p:bldP spid="103510" grpId="0" autoUpdateAnimBg="0"/>
      <p:bldP spid="103511" grpId="0" autoUpdateAnimBg="0"/>
      <p:bldP spid="103512" grpId="0" autoUpdateAnimBg="0"/>
      <p:bldP spid="103513" grpId="0" autoUpdateAnimBg="0"/>
      <p:bldP spid="103514" grpId="0" autoUpdateAnimBg="0"/>
      <p:bldP spid="103515" grpId="0" autoUpdateAnimBg="0"/>
      <p:bldP spid="103516" grpId="0" autoUpdateAnimBg="0"/>
      <p:bldP spid="103517" grpId="0" animBg="1"/>
      <p:bldP spid="103518" grpId="0" animBg="1"/>
      <p:bldP spid="103519" grpId="0" animBg="1"/>
      <p:bldP spid="103520" grpId="0" animBg="1"/>
      <p:bldP spid="103521" grpId="0" animBg="1"/>
      <p:bldP spid="103522" grpId="0" animBg="1"/>
      <p:bldP spid="103523" grpId="0" animBg="1"/>
      <p:bldP spid="103524" grpId="0" animBg="1"/>
      <p:bldP spid="103525" grpId="0" animBg="1"/>
      <p:bldP spid="103526" grpId="0" animBg="1"/>
      <p:bldP spid="103527" grpId="0" autoUpdateAnimBg="0"/>
      <p:bldP spid="103528" grpId="0" autoUpdateAnimBg="0"/>
      <p:bldP spid="103529" grpId="0" autoUpdateAnimBg="0"/>
      <p:bldP spid="103530" grpId="0" autoUpdateAnimBg="0"/>
      <p:bldP spid="103531" grpId="0" autoUpdateAnimBg="0"/>
      <p:bldP spid="103532" grpId="0" autoUpdateAnimBg="0"/>
      <p:bldP spid="103533" grpId="0" autoUpdateAnimBg="0"/>
      <p:bldP spid="103534" grpId="0" autoUpdateAnimBg="0"/>
      <p:bldP spid="103535" grpId="0" animBg="1"/>
      <p:bldP spid="103536" grpId="0" autoUpdateAnimBg="0"/>
      <p:bldP spid="103537" grpId="0" autoUpdateAnimBg="0"/>
      <p:bldP spid="103538" grpId="0" autoUpdateAnimBg="0"/>
      <p:bldP spid="103539" grpId="0" autoUpdateAnimBg="0"/>
      <p:bldP spid="103540" grpId="0" animBg="1"/>
      <p:bldP spid="103541" grpId="0" animBg="1"/>
      <p:bldP spid="103542" grpId="0" animBg="1"/>
      <p:bldP spid="103543" grpId="0" animBg="1"/>
      <p:bldP spid="103544" grpId="0" animBg="1"/>
      <p:bldP spid="103545" grpId="0" animBg="1"/>
      <p:bldP spid="103546" grpId="0" animBg="1"/>
      <p:bldP spid="103547" grpId="0" autoUpdateAnimBg="0"/>
      <p:bldP spid="103548" grpId="0" animBg="1"/>
      <p:bldP spid="103549" grpId="0" autoUpdateAnimBg="0"/>
      <p:bldP spid="103550" grpId="0" animBg="1"/>
      <p:bldP spid="103551" grpId="0" animBg="1"/>
      <p:bldP spid="103552" grpId="0" autoUpdateAnimBg="0"/>
      <p:bldP spid="103553" grpId="0" animBg="1"/>
      <p:bldP spid="103554" grpId="0" animBg="1"/>
      <p:bldP spid="103555" grpId="0" autoUpdateAnimBg="0"/>
      <p:bldP spid="103556" grpId="0" animBg="1"/>
      <p:bldP spid="103557" grpId="0" animBg="1"/>
      <p:bldP spid="103558" grpId="0" autoUpdateAnimBg="0"/>
      <p:bldP spid="103559" grpId="0" animBg="1"/>
      <p:bldP spid="103560" grpId="0" animBg="1"/>
      <p:bldP spid="103561" grpId="0" autoUpdateAnimBg="0"/>
      <p:bldP spid="103562" grpId="0" animBg="1"/>
      <p:bldP spid="103563" grpId="0" animBg="1"/>
      <p:bldP spid="103564" grpId="0" autoUpdateAnimBg="0"/>
      <p:bldP spid="103565" grpId="0" animBg="1"/>
      <p:bldP spid="103566" grpId="0" animBg="1"/>
      <p:bldP spid="103567" grpId="0" autoUpdateAnimBg="0"/>
      <p:bldP spid="103568" grpId="0" animBg="1"/>
      <p:bldP spid="103569" grpId="0" animBg="1"/>
      <p:bldP spid="103570" grpId="0" autoUpdateAnimBg="0"/>
      <p:bldP spid="103571" grpId="0" autoUpdateAnimBg="0"/>
      <p:bldP spid="103572" grpId="0" animBg="1"/>
      <p:bldP spid="103573" grpId="0" animBg="1"/>
      <p:bldP spid="103574" grpId="0" animBg="1"/>
      <p:bldP spid="103575" grpId="0" animBg="1"/>
      <p:bldP spid="103576" grpId="0" animBg="1"/>
      <p:bldP spid="103577" grpId="0" autoUpdateAnimBg="0"/>
      <p:bldP spid="103578" grpId="0" autoUpdateAnimBg="0"/>
      <p:bldP spid="103579" grpId="0" autoUpdateAnimBg="0"/>
      <p:bldP spid="103580" grpId="0" autoUpdateAnimBg="0"/>
      <p:bldP spid="103581" grpId="0" autoUpdateAnimBg="0"/>
      <p:bldP spid="103582" grpId="0" build="p" autoUpdateAnimBg="0"/>
      <p:bldP spid="103583"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76802" name="Text Box 2"/>
          <p:cNvSpPr txBox="1">
            <a:spLocks noChangeArrowheads="1"/>
          </p:cNvSpPr>
          <p:nvPr/>
        </p:nvSpPr>
        <p:spPr bwMode="auto">
          <a:xfrm>
            <a:off x="4684713" y="174466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6</a:t>
            </a:r>
          </a:p>
        </p:txBody>
      </p:sp>
      <p:sp>
        <p:nvSpPr>
          <p:cNvPr id="76803" name="Rectangle 3"/>
          <p:cNvSpPr>
            <a:spLocks noChangeArrowheads="1"/>
          </p:cNvSpPr>
          <p:nvPr/>
        </p:nvSpPr>
        <p:spPr bwMode="auto">
          <a:xfrm>
            <a:off x="5791200" y="3657600"/>
            <a:ext cx="3352800" cy="25146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6804" name="Freeform 4"/>
          <p:cNvSpPr>
            <a:spLocks/>
          </p:cNvSpPr>
          <p:nvPr/>
        </p:nvSpPr>
        <p:spPr bwMode="auto">
          <a:xfrm>
            <a:off x="1257300" y="4649788"/>
            <a:ext cx="4305300" cy="836612"/>
          </a:xfrm>
          <a:custGeom>
            <a:avLst/>
            <a:gdLst>
              <a:gd name="T0" fmla="*/ 0 w 18582"/>
              <a:gd name="T1" fmla="*/ 0 h 3434"/>
              <a:gd name="T2" fmla="*/ 18581 w 18582"/>
              <a:gd name="T3" fmla="*/ 3434 h 3434"/>
              <a:gd name="T4" fmla="*/ 18582 w 18582"/>
              <a:gd name="T5" fmla="*/ 3434 h 3434"/>
            </a:gdLst>
            <a:ahLst/>
            <a:cxnLst>
              <a:cxn ang="0">
                <a:pos x="T0" y="T1"/>
              </a:cxn>
              <a:cxn ang="0">
                <a:pos x="T2" y="T3"/>
              </a:cxn>
              <a:cxn ang="0">
                <a:pos x="T4" y="T5"/>
              </a:cxn>
            </a:cxnLst>
            <a:rect l="0" t="0" r="r" b="b"/>
            <a:pathLst>
              <a:path w="18582" h="3434">
                <a:moveTo>
                  <a:pt x="0" y="0"/>
                </a:moveTo>
                <a:lnTo>
                  <a:pt x="18581" y="3434"/>
                </a:lnTo>
                <a:lnTo>
                  <a:pt x="18582" y="3434"/>
                </a:lnTo>
              </a:path>
            </a:pathLst>
          </a:custGeom>
          <a:noFill/>
          <a:ln w="3810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05" name="Freeform 5"/>
          <p:cNvSpPr>
            <a:spLocks/>
          </p:cNvSpPr>
          <p:nvPr/>
        </p:nvSpPr>
        <p:spPr bwMode="auto">
          <a:xfrm>
            <a:off x="1219200" y="3529013"/>
            <a:ext cx="1949450" cy="1147762"/>
          </a:xfrm>
          <a:custGeom>
            <a:avLst/>
            <a:gdLst>
              <a:gd name="T0" fmla="*/ 6142 w 6142"/>
              <a:gd name="T1" fmla="*/ 0 h 3614"/>
              <a:gd name="T2" fmla="*/ 0 w 6142"/>
              <a:gd name="T3" fmla="*/ 3614 h 3614"/>
              <a:gd name="T4" fmla="*/ 1 w 6142"/>
              <a:gd name="T5" fmla="*/ 3614 h 3614"/>
            </a:gdLst>
            <a:ahLst/>
            <a:cxnLst>
              <a:cxn ang="0">
                <a:pos x="T0" y="T1"/>
              </a:cxn>
              <a:cxn ang="0">
                <a:pos x="T2" y="T3"/>
              </a:cxn>
              <a:cxn ang="0">
                <a:pos x="T4" y="T5"/>
              </a:cxn>
            </a:cxnLst>
            <a:rect l="0" t="0" r="r" b="b"/>
            <a:pathLst>
              <a:path w="6142" h="3614">
                <a:moveTo>
                  <a:pt x="6142" y="0"/>
                </a:moveTo>
                <a:lnTo>
                  <a:pt x="0" y="3614"/>
                </a:lnTo>
                <a:lnTo>
                  <a:pt x="1" y="3614"/>
                </a:lnTo>
              </a:path>
            </a:pathLst>
          </a:custGeom>
          <a:noFill/>
          <a:ln w="3810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06" name="Text Box 6"/>
          <p:cNvSpPr txBox="1">
            <a:spLocks noChangeArrowheads="1"/>
          </p:cNvSpPr>
          <p:nvPr/>
        </p:nvSpPr>
        <p:spPr bwMode="auto">
          <a:xfrm rot="16728684">
            <a:off x="3157537" y="5692776"/>
            <a:ext cx="1412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Normal</a:t>
            </a:r>
          </a:p>
        </p:txBody>
      </p:sp>
      <p:sp>
        <p:nvSpPr>
          <p:cNvPr id="76807" name="Freeform 7"/>
          <p:cNvSpPr>
            <a:spLocks/>
          </p:cNvSpPr>
          <p:nvPr/>
        </p:nvSpPr>
        <p:spPr bwMode="auto">
          <a:xfrm>
            <a:off x="1219200" y="573088"/>
            <a:ext cx="4394200" cy="2932112"/>
          </a:xfrm>
          <a:custGeom>
            <a:avLst/>
            <a:gdLst>
              <a:gd name="T0" fmla="*/ 0 w 15787"/>
              <a:gd name="T1" fmla="*/ 10538 h 10538"/>
              <a:gd name="T2" fmla="*/ 15786 w 15787"/>
              <a:gd name="T3" fmla="*/ 0 h 10538"/>
              <a:gd name="T4" fmla="*/ 15787 w 15787"/>
              <a:gd name="T5" fmla="*/ 0 h 10538"/>
            </a:gdLst>
            <a:ahLst/>
            <a:cxnLst>
              <a:cxn ang="0">
                <a:pos x="T0" y="T1"/>
              </a:cxn>
              <a:cxn ang="0">
                <a:pos x="T2" y="T3"/>
              </a:cxn>
              <a:cxn ang="0">
                <a:pos x="T4" y="T5"/>
              </a:cxn>
            </a:cxnLst>
            <a:rect l="0" t="0" r="r" b="b"/>
            <a:pathLst>
              <a:path w="15787" h="10538">
                <a:moveTo>
                  <a:pt x="0" y="10538"/>
                </a:moveTo>
                <a:lnTo>
                  <a:pt x="15786" y="0"/>
                </a:lnTo>
                <a:lnTo>
                  <a:pt x="15787"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08" name="Freeform 8"/>
          <p:cNvSpPr>
            <a:spLocks/>
          </p:cNvSpPr>
          <p:nvPr/>
        </p:nvSpPr>
        <p:spPr bwMode="auto">
          <a:xfrm>
            <a:off x="2427288" y="2200275"/>
            <a:ext cx="779462" cy="1301750"/>
          </a:xfrm>
          <a:custGeom>
            <a:avLst/>
            <a:gdLst>
              <a:gd name="T0" fmla="*/ 2457 w 2457"/>
              <a:gd name="T1" fmla="*/ 0 h 4100"/>
              <a:gd name="T2" fmla="*/ 2048 w 2457"/>
              <a:gd name="T3" fmla="*/ 282 h 4100"/>
              <a:gd name="T4" fmla="*/ 1669 w 2457"/>
              <a:gd name="T5" fmla="*/ 601 h 4100"/>
              <a:gd name="T6" fmla="*/ 1320 w 2457"/>
              <a:gd name="T7" fmla="*/ 954 h 4100"/>
              <a:gd name="T8" fmla="*/ 1007 w 2457"/>
              <a:gd name="T9" fmla="*/ 1339 h 4100"/>
              <a:gd name="T10" fmla="*/ 732 w 2457"/>
              <a:gd name="T11" fmla="*/ 1752 h 4100"/>
              <a:gd name="T12" fmla="*/ 498 w 2457"/>
              <a:gd name="T13" fmla="*/ 2189 h 4100"/>
              <a:gd name="T14" fmla="*/ 306 w 2457"/>
              <a:gd name="T15" fmla="*/ 2648 h 4100"/>
              <a:gd name="T16" fmla="*/ 158 w 2457"/>
              <a:gd name="T17" fmla="*/ 3121 h 4100"/>
              <a:gd name="T18" fmla="*/ 55 w 2457"/>
              <a:gd name="T19" fmla="*/ 3607 h 4100"/>
              <a:gd name="T20" fmla="*/ 0 w 2457"/>
              <a:gd name="T21" fmla="*/ 4100 h 4100"/>
              <a:gd name="T22" fmla="*/ 1 w 2457"/>
              <a:gd name="T23" fmla="*/ 4100 h 4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7" h="4100">
                <a:moveTo>
                  <a:pt x="2457" y="0"/>
                </a:moveTo>
                <a:lnTo>
                  <a:pt x="2048" y="282"/>
                </a:lnTo>
                <a:lnTo>
                  <a:pt x="1669" y="601"/>
                </a:lnTo>
                <a:lnTo>
                  <a:pt x="1320" y="954"/>
                </a:lnTo>
                <a:lnTo>
                  <a:pt x="1007" y="1339"/>
                </a:lnTo>
                <a:lnTo>
                  <a:pt x="732" y="1752"/>
                </a:lnTo>
                <a:lnTo>
                  <a:pt x="498" y="2189"/>
                </a:lnTo>
                <a:lnTo>
                  <a:pt x="306" y="2648"/>
                </a:lnTo>
                <a:lnTo>
                  <a:pt x="158" y="3121"/>
                </a:lnTo>
                <a:lnTo>
                  <a:pt x="55" y="3607"/>
                </a:lnTo>
                <a:lnTo>
                  <a:pt x="0" y="4100"/>
                </a:lnTo>
                <a:lnTo>
                  <a:pt x="1" y="410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09" name="Freeform 9"/>
          <p:cNvSpPr>
            <a:spLocks/>
          </p:cNvSpPr>
          <p:nvPr/>
        </p:nvSpPr>
        <p:spPr bwMode="auto">
          <a:xfrm>
            <a:off x="3206750" y="1855788"/>
            <a:ext cx="779463" cy="344487"/>
          </a:xfrm>
          <a:custGeom>
            <a:avLst/>
            <a:gdLst>
              <a:gd name="T0" fmla="*/ 2457 w 2457"/>
              <a:gd name="T1" fmla="*/ 0 h 1086"/>
              <a:gd name="T2" fmla="*/ 1939 w 2457"/>
              <a:gd name="T3" fmla="*/ 151 h 1086"/>
              <a:gd name="T4" fmla="*/ 1432 w 2457"/>
              <a:gd name="T5" fmla="*/ 337 h 1086"/>
              <a:gd name="T6" fmla="*/ 939 w 2457"/>
              <a:gd name="T7" fmla="*/ 554 h 1086"/>
              <a:gd name="T8" fmla="*/ 461 w 2457"/>
              <a:gd name="T9" fmla="*/ 805 h 1086"/>
              <a:gd name="T10" fmla="*/ 0 w 2457"/>
              <a:gd name="T11" fmla="*/ 1086 h 1086"/>
              <a:gd name="T12" fmla="*/ 1 w 2457"/>
              <a:gd name="T13" fmla="*/ 1086 h 1086"/>
            </a:gdLst>
            <a:ahLst/>
            <a:cxnLst>
              <a:cxn ang="0">
                <a:pos x="T0" y="T1"/>
              </a:cxn>
              <a:cxn ang="0">
                <a:pos x="T2" y="T3"/>
              </a:cxn>
              <a:cxn ang="0">
                <a:pos x="T4" y="T5"/>
              </a:cxn>
              <a:cxn ang="0">
                <a:pos x="T6" y="T7"/>
              </a:cxn>
              <a:cxn ang="0">
                <a:pos x="T8" y="T9"/>
              </a:cxn>
              <a:cxn ang="0">
                <a:pos x="T10" y="T11"/>
              </a:cxn>
              <a:cxn ang="0">
                <a:pos x="T12" y="T13"/>
              </a:cxn>
            </a:cxnLst>
            <a:rect l="0" t="0" r="r" b="b"/>
            <a:pathLst>
              <a:path w="2457" h="1086">
                <a:moveTo>
                  <a:pt x="2457" y="0"/>
                </a:moveTo>
                <a:lnTo>
                  <a:pt x="1939" y="151"/>
                </a:lnTo>
                <a:lnTo>
                  <a:pt x="1432" y="337"/>
                </a:lnTo>
                <a:lnTo>
                  <a:pt x="939" y="554"/>
                </a:lnTo>
                <a:lnTo>
                  <a:pt x="461" y="805"/>
                </a:lnTo>
                <a:lnTo>
                  <a:pt x="0" y="1086"/>
                </a:lnTo>
                <a:lnTo>
                  <a:pt x="1" y="1086"/>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10" name="Freeform 10"/>
          <p:cNvSpPr>
            <a:spLocks/>
          </p:cNvSpPr>
          <p:nvPr/>
        </p:nvSpPr>
        <p:spPr bwMode="auto">
          <a:xfrm>
            <a:off x="3986213" y="1755775"/>
            <a:ext cx="781050" cy="100013"/>
          </a:xfrm>
          <a:custGeom>
            <a:avLst/>
            <a:gdLst>
              <a:gd name="T0" fmla="*/ 2457 w 2457"/>
              <a:gd name="T1" fmla="*/ 0 h 315"/>
              <a:gd name="T2" fmla="*/ 1836 w 2457"/>
              <a:gd name="T3" fmla="*/ 19 h 315"/>
              <a:gd name="T4" fmla="*/ 1219 w 2457"/>
              <a:gd name="T5" fmla="*/ 78 h 315"/>
              <a:gd name="T6" fmla="*/ 605 w 2457"/>
              <a:gd name="T7" fmla="*/ 177 h 315"/>
              <a:gd name="T8" fmla="*/ 0 w 2457"/>
              <a:gd name="T9" fmla="*/ 315 h 315"/>
              <a:gd name="T10" fmla="*/ 1 w 2457"/>
              <a:gd name="T11" fmla="*/ 315 h 315"/>
            </a:gdLst>
            <a:ahLst/>
            <a:cxnLst>
              <a:cxn ang="0">
                <a:pos x="T0" y="T1"/>
              </a:cxn>
              <a:cxn ang="0">
                <a:pos x="T2" y="T3"/>
              </a:cxn>
              <a:cxn ang="0">
                <a:pos x="T4" y="T5"/>
              </a:cxn>
              <a:cxn ang="0">
                <a:pos x="T6" y="T7"/>
              </a:cxn>
              <a:cxn ang="0">
                <a:pos x="T8" y="T9"/>
              </a:cxn>
              <a:cxn ang="0">
                <a:pos x="T10" y="T11"/>
              </a:cxn>
            </a:cxnLst>
            <a:rect l="0" t="0" r="r" b="b"/>
            <a:pathLst>
              <a:path w="2457" h="315">
                <a:moveTo>
                  <a:pt x="2457" y="0"/>
                </a:moveTo>
                <a:lnTo>
                  <a:pt x="1836" y="19"/>
                </a:lnTo>
                <a:lnTo>
                  <a:pt x="1219" y="78"/>
                </a:lnTo>
                <a:lnTo>
                  <a:pt x="605" y="177"/>
                </a:lnTo>
                <a:lnTo>
                  <a:pt x="0" y="315"/>
                </a:lnTo>
                <a:lnTo>
                  <a:pt x="1" y="31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11" name="Freeform 11"/>
          <p:cNvSpPr>
            <a:spLocks/>
          </p:cNvSpPr>
          <p:nvPr/>
        </p:nvSpPr>
        <p:spPr bwMode="auto">
          <a:xfrm>
            <a:off x="4767263" y="1736725"/>
            <a:ext cx="388937" cy="19050"/>
          </a:xfrm>
          <a:custGeom>
            <a:avLst/>
            <a:gdLst>
              <a:gd name="T0" fmla="*/ 1228 w 1228"/>
              <a:gd name="T1" fmla="*/ 0 h 61"/>
              <a:gd name="T2" fmla="*/ 613 w 1228"/>
              <a:gd name="T3" fmla="*/ 9 h 61"/>
              <a:gd name="T4" fmla="*/ 0 w 1228"/>
              <a:gd name="T5" fmla="*/ 61 h 61"/>
              <a:gd name="T6" fmla="*/ 1 w 1228"/>
              <a:gd name="T7" fmla="*/ 61 h 61"/>
            </a:gdLst>
            <a:ahLst/>
            <a:cxnLst>
              <a:cxn ang="0">
                <a:pos x="T0" y="T1"/>
              </a:cxn>
              <a:cxn ang="0">
                <a:pos x="T2" y="T3"/>
              </a:cxn>
              <a:cxn ang="0">
                <a:pos x="T4" y="T5"/>
              </a:cxn>
              <a:cxn ang="0">
                <a:pos x="T6" y="T7"/>
              </a:cxn>
            </a:cxnLst>
            <a:rect l="0" t="0" r="r" b="b"/>
            <a:pathLst>
              <a:path w="1228" h="61">
                <a:moveTo>
                  <a:pt x="1228" y="0"/>
                </a:moveTo>
                <a:lnTo>
                  <a:pt x="613" y="9"/>
                </a:lnTo>
                <a:lnTo>
                  <a:pt x="0" y="61"/>
                </a:lnTo>
                <a:lnTo>
                  <a:pt x="1" y="61"/>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12" name="Freeform 12"/>
          <p:cNvSpPr>
            <a:spLocks/>
          </p:cNvSpPr>
          <p:nvPr/>
        </p:nvSpPr>
        <p:spPr bwMode="auto">
          <a:xfrm>
            <a:off x="2427288" y="3502025"/>
            <a:ext cx="779462" cy="1301750"/>
          </a:xfrm>
          <a:custGeom>
            <a:avLst/>
            <a:gdLst>
              <a:gd name="T0" fmla="*/ 0 w 2458"/>
              <a:gd name="T1" fmla="*/ 0 h 4101"/>
              <a:gd name="T2" fmla="*/ 55 w 2458"/>
              <a:gd name="T3" fmla="*/ 494 h 4101"/>
              <a:gd name="T4" fmla="*/ 158 w 2458"/>
              <a:gd name="T5" fmla="*/ 980 h 4101"/>
              <a:gd name="T6" fmla="*/ 306 w 2458"/>
              <a:gd name="T7" fmla="*/ 1454 h 4101"/>
              <a:gd name="T8" fmla="*/ 498 w 2458"/>
              <a:gd name="T9" fmla="*/ 1911 h 4101"/>
              <a:gd name="T10" fmla="*/ 732 w 2458"/>
              <a:gd name="T11" fmla="*/ 2349 h 4101"/>
              <a:gd name="T12" fmla="*/ 1007 w 2458"/>
              <a:gd name="T13" fmla="*/ 2762 h 4101"/>
              <a:gd name="T14" fmla="*/ 1320 w 2458"/>
              <a:gd name="T15" fmla="*/ 3147 h 4101"/>
              <a:gd name="T16" fmla="*/ 1669 w 2458"/>
              <a:gd name="T17" fmla="*/ 3501 h 4101"/>
              <a:gd name="T18" fmla="*/ 2048 w 2458"/>
              <a:gd name="T19" fmla="*/ 3820 h 4101"/>
              <a:gd name="T20" fmla="*/ 2457 w 2458"/>
              <a:gd name="T21" fmla="*/ 4101 h 4101"/>
              <a:gd name="T22" fmla="*/ 2458 w 2458"/>
              <a:gd name="T23" fmla="*/ 4101 h 4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58" h="4101">
                <a:moveTo>
                  <a:pt x="0" y="0"/>
                </a:moveTo>
                <a:lnTo>
                  <a:pt x="55" y="494"/>
                </a:lnTo>
                <a:lnTo>
                  <a:pt x="158" y="980"/>
                </a:lnTo>
                <a:lnTo>
                  <a:pt x="306" y="1454"/>
                </a:lnTo>
                <a:lnTo>
                  <a:pt x="498" y="1911"/>
                </a:lnTo>
                <a:lnTo>
                  <a:pt x="732" y="2349"/>
                </a:lnTo>
                <a:lnTo>
                  <a:pt x="1007" y="2762"/>
                </a:lnTo>
                <a:lnTo>
                  <a:pt x="1320" y="3147"/>
                </a:lnTo>
                <a:lnTo>
                  <a:pt x="1669" y="3501"/>
                </a:lnTo>
                <a:lnTo>
                  <a:pt x="2048" y="3820"/>
                </a:lnTo>
                <a:lnTo>
                  <a:pt x="2457" y="4101"/>
                </a:lnTo>
                <a:lnTo>
                  <a:pt x="2458" y="4101"/>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13" name="Text Box 13"/>
          <p:cNvSpPr txBox="1">
            <a:spLocks noChangeArrowheads="1"/>
          </p:cNvSpPr>
          <p:nvPr/>
        </p:nvSpPr>
        <p:spPr bwMode="auto">
          <a:xfrm>
            <a:off x="4189413" y="479742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5</a:t>
            </a:r>
            <a:r>
              <a:rPr lang="en-US" sz="2400" b="0">
                <a:solidFill>
                  <a:schemeClr val="tx1"/>
                </a:solidFill>
                <a:effectLst/>
              </a:rPr>
              <a:t>’</a:t>
            </a:r>
            <a:endParaRPr lang="en-US" sz="2400" b="0" baseline="-25000">
              <a:solidFill>
                <a:schemeClr val="tx1"/>
              </a:solidFill>
              <a:effectLst/>
            </a:endParaRPr>
          </a:p>
        </p:txBody>
      </p:sp>
      <p:sp>
        <p:nvSpPr>
          <p:cNvPr id="76814" name="Text Box 14"/>
          <p:cNvSpPr txBox="1">
            <a:spLocks noChangeArrowheads="1"/>
          </p:cNvSpPr>
          <p:nvPr/>
        </p:nvSpPr>
        <p:spPr bwMode="auto">
          <a:xfrm>
            <a:off x="5030788" y="494347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7</a:t>
            </a:r>
            <a:r>
              <a:rPr lang="en-US" sz="2400" b="0">
                <a:solidFill>
                  <a:schemeClr val="tx1"/>
                </a:solidFill>
                <a:effectLst/>
              </a:rPr>
              <a:t>’</a:t>
            </a:r>
            <a:endParaRPr lang="en-US" sz="2400" b="0" baseline="-25000">
              <a:solidFill>
                <a:schemeClr val="tx1"/>
              </a:solidFill>
              <a:effectLst/>
            </a:endParaRPr>
          </a:p>
        </p:txBody>
      </p:sp>
      <p:sp>
        <p:nvSpPr>
          <p:cNvPr id="76815" name="Text Box 15"/>
          <p:cNvSpPr txBox="1">
            <a:spLocks noChangeArrowheads="1"/>
          </p:cNvSpPr>
          <p:nvPr/>
        </p:nvSpPr>
        <p:spPr bwMode="auto">
          <a:xfrm>
            <a:off x="4592638" y="487362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6</a:t>
            </a:r>
            <a:r>
              <a:rPr lang="en-US" sz="2400" b="0">
                <a:solidFill>
                  <a:schemeClr val="tx1"/>
                </a:solidFill>
                <a:effectLst/>
              </a:rPr>
              <a:t>’</a:t>
            </a:r>
            <a:endParaRPr lang="en-US" sz="2400" b="0" baseline="-25000">
              <a:solidFill>
                <a:schemeClr val="tx1"/>
              </a:solidFill>
              <a:effectLst/>
            </a:endParaRPr>
          </a:p>
        </p:txBody>
      </p:sp>
      <p:sp>
        <p:nvSpPr>
          <p:cNvPr id="76816" name="Text Box 16"/>
          <p:cNvSpPr txBox="1">
            <a:spLocks noChangeArrowheads="1"/>
          </p:cNvSpPr>
          <p:nvPr/>
        </p:nvSpPr>
        <p:spPr bwMode="auto">
          <a:xfrm>
            <a:off x="2803525" y="2286000"/>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1</a:t>
            </a:r>
          </a:p>
        </p:txBody>
      </p:sp>
      <p:sp>
        <p:nvSpPr>
          <p:cNvPr id="76817" name="Text Box 17"/>
          <p:cNvSpPr txBox="1">
            <a:spLocks noChangeArrowheads="1"/>
          </p:cNvSpPr>
          <p:nvPr/>
        </p:nvSpPr>
        <p:spPr bwMode="auto">
          <a:xfrm rot="22188281">
            <a:off x="1719263" y="4430713"/>
            <a:ext cx="15525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Tangent</a:t>
            </a:r>
          </a:p>
        </p:txBody>
      </p:sp>
      <p:sp>
        <p:nvSpPr>
          <p:cNvPr id="76818" name="Text Box 18"/>
          <p:cNvSpPr txBox="1">
            <a:spLocks noChangeArrowheads="1"/>
          </p:cNvSpPr>
          <p:nvPr/>
        </p:nvSpPr>
        <p:spPr bwMode="auto">
          <a:xfrm>
            <a:off x="2627313" y="414337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1</a:t>
            </a:r>
            <a:r>
              <a:rPr lang="en-US" sz="2400" b="0">
                <a:solidFill>
                  <a:schemeClr val="tx1"/>
                </a:solidFill>
                <a:effectLst/>
              </a:rPr>
              <a:t>’</a:t>
            </a:r>
            <a:endParaRPr lang="en-US" sz="2400" b="0" baseline="-25000">
              <a:solidFill>
                <a:schemeClr val="tx1"/>
              </a:solidFill>
              <a:effectLst/>
            </a:endParaRPr>
          </a:p>
        </p:txBody>
      </p:sp>
      <p:sp>
        <p:nvSpPr>
          <p:cNvPr id="76819" name="Text Box 19"/>
          <p:cNvSpPr txBox="1">
            <a:spLocks noChangeArrowheads="1"/>
          </p:cNvSpPr>
          <p:nvPr/>
        </p:nvSpPr>
        <p:spPr bwMode="auto">
          <a:xfrm rot="20700000">
            <a:off x="1598613" y="3046413"/>
            <a:ext cx="990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cs typeface="Times New Roman" pitchFamily="18" charset="0"/>
                <a:sym typeface="UniversalMath1 BT" pitchFamily="18" charset="2"/>
              </a:rPr>
              <a:t></a:t>
            </a:r>
            <a:endParaRPr lang="en-US" sz="2400">
              <a:solidFill>
                <a:schemeClr val="tx1"/>
              </a:solidFill>
              <a:effectLst/>
            </a:endParaRPr>
          </a:p>
        </p:txBody>
      </p:sp>
      <p:sp>
        <p:nvSpPr>
          <p:cNvPr id="76820" name="Freeform 20"/>
          <p:cNvSpPr>
            <a:spLocks/>
          </p:cNvSpPr>
          <p:nvPr/>
        </p:nvSpPr>
        <p:spPr bwMode="auto">
          <a:xfrm>
            <a:off x="3884613" y="4425950"/>
            <a:ext cx="455612" cy="2474913"/>
          </a:xfrm>
          <a:custGeom>
            <a:avLst/>
            <a:gdLst>
              <a:gd name="T0" fmla="*/ 1436 w 1436"/>
              <a:gd name="T1" fmla="*/ 0 h 7796"/>
              <a:gd name="T2" fmla="*/ 0 w 1436"/>
              <a:gd name="T3" fmla="*/ 7796 h 7796"/>
              <a:gd name="T4" fmla="*/ 1 w 1436"/>
              <a:gd name="T5" fmla="*/ 7796 h 7796"/>
            </a:gdLst>
            <a:ahLst/>
            <a:cxnLst>
              <a:cxn ang="0">
                <a:pos x="T0" y="T1"/>
              </a:cxn>
              <a:cxn ang="0">
                <a:pos x="T2" y="T3"/>
              </a:cxn>
              <a:cxn ang="0">
                <a:pos x="T4" y="T5"/>
              </a:cxn>
            </a:cxnLst>
            <a:rect l="0" t="0" r="r" b="b"/>
            <a:pathLst>
              <a:path w="1436" h="7796">
                <a:moveTo>
                  <a:pt x="1436" y="0"/>
                </a:moveTo>
                <a:lnTo>
                  <a:pt x="0" y="7796"/>
                </a:lnTo>
                <a:lnTo>
                  <a:pt x="1" y="7796"/>
                </a:lnTo>
              </a:path>
            </a:pathLst>
          </a:custGeom>
          <a:noFill/>
          <a:ln w="3810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21" name="Group 21"/>
          <p:cNvGrpSpPr>
            <a:grpSpLocks/>
          </p:cNvGrpSpPr>
          <p:nvPr/>
        </p:nvGrpSpPr>
        <p:grpSpPr bwMode="auto">
          <a:xfrm>
            <a:off x="3581400" y="4405313"/>
            <a:ext cx="777875" cy="2552700"/>
            <a:chOff x="2243" y="2635"/>
            <a:chExt cx="490" cy="1608"/>
          </a:xfrm>
        </p:grpSpPr>
        <p:sp>
          <p:nvSpPr>
            <p:cNvPr id="76822" name="Text Box 22"/>
            <p:cNvSpPr txBox="1">
              <a:spLocks noChangeArrowheads="1"/>
            </p:cNvSpPr>
            <p:nvPr/>
          </p:nvSpPr>
          <p:spPr bwMode="auto">
            <a:xfrm rot="16953508">
              <a:off x="2248" y="3998"/>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N</a:t>
              </a:r>
            </a:p>
          </p:txBody>
        </p:sp>
        <p:sp>
          <p:nvSpPr>
            <p:cNvPr id="76823" name="Text Box 23"/>
            <p:cNvSpPr txBox="1">
              <a:spLocks noChangeArrowheads="1"/>
            </p:cNvSpPr>
            <p:nvPr/>
          </p:nvSpPr>
          <p:spPr bwMode="auto">
            <a:xfrm rot="16953508">
              <a:off x="2488" y="2630"/>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N</a:t>
              </a:r>
            </a:p>
          </p:txBody>
        </p:sp>
      </p:grpSp>
      <p:sp>
        <p:nvSpPr>
          <p:cNvPr id="76824" name="Text Box 24"/>
          <p:cNvSpPr txBox="1">
            <a:spLocks noChangeArrowheads="1"/>
          </p:cNvSpPr>
          <p:nvPr/>
        </p:nvSpPr>
        <p:spPr bwMode="auto">
          <a:xfrm>
            <a:off x="5486400" y="5257800"/>
            <a:ext cx="3810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T</a:t>
            </a:r>
          </a:p>
        </p:txBody>
      </p:sp>
      <p:sp>
        <p:nvSpPr>
          <p:cNvPr id="76825" name="Text Box 25"/>
          <p:cNvSpPr txBox="1">
            <a:spLocks noChangeArrowheads="1"/>
          </p:cNvSpPr>
          <p:nvPr/>
        </p:nvSpPr>
        <p:spPr bwMode="auto">
          <a:xfrm>
            <a:off x="927100" y="4425950"/>
            <a:ext cx="3810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T</a:t>
            </a:r>
          </a:p>
        </p:txBody>
      </p:sp>
      <p:sp>
        <p:nvSpPr>
          <p:cNvPr id="76826" name="Text Box 26"/>
          <p:cNvSpPr txBox="1">
            <a:spLocks noChangeArrowheads="1"/>
          </p:cNvSpPr>
          <p:nvPr/>
        </p:nvSpPr>
        <p:spPr bwMode="auto">
          <a:xfrm>
            <a:off x="1971675" y="3471863"/>
            <a:ext cx="701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V</a:t>
            </a:r>
            <a:r>
              <a:rPr lang="en-US" sz="2400" baseline="-25000">
                <a:solidFill>
                  <a:schemeClr val="tx1"/>
                </a:solidFill>
                <a:effectLst/>
              </a:rPr>
              <a:t>1</a:t>
            </a:r>
          </a:p>
        </p:txBody>
      </p:sp>
      <p:sp>
        <p:nvSpPr>
          <p:cNvPr id="76827" name="Freeform 27"/>
          <p:cNvSpPr>
            <a:spLocks/>
          </p:cNvSpPr>
          <p:nvPr/>
        </p:nvSpPr>
        <p:spPr bwMode="auto">
          <a:xfrm>
            <a:off x="3917950" y="5106988"/>
            <a:ext cx="153988" cy="73025"/>
          </a:xfrm>
          <a:custGeom>
            <a:avLst/>
            <a:gdLst>
              <a:gd name="T0" fmla="*/ 0 w 485"/>
              <a:gd name="T1" fmla="*/ 232 h 232"/>
              <a:gd name="T2" fmla="*/ 484 w 485"/>
              <a:gd name="T3" fmla="*/ 0 h 232"/>
              <a:gd name="T4" fmla="*/ 485 w 485"/>
              <a:gd name="T5" fmla="*/ 0 h 232"/>
            </a:gdLst>
            <a:ahLst/>
            <a:cxnLst>
              <a:cxn ang="0">
                <a:pos x="T0" y="T1"/>
              </a:cxn>
              <a:cxn ang="0">
                <a:pos x="T2" y="T3"/>
              </a:cxn>
              <a:cxn ang="0">
                <a:pos x="T4" y="T5"/>
              </a:cxn>
            </a:cxnLst>
            <a:rect l="0" t="0" r="r" b="b"/>
            <a:pathLst>
              <a:path w="485" h="232">
                <a:moveTo>
                  <a:pt x="0" y="232"/>
                </a:moveTo>
                <a:lnTo>
                  <a:pt x="484" y="0"/>
                </a:lnTo>
                <a:lnTo>
                  <a:pt x="485"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28" name="Freeform 28"/>
          <p:cNvSpPr>
            <a:spLocks/>
          </p:cNvSpPr>
          <p:nvPr/>
        </p:nvSpPr>
        <p:spPr bwMode="auto">
          <a:xfrm>
            <a:off x="4287838" y="5160963"/>
            <a:ext cx="177800" cy="120650"/>
          </a:xfrm>
          <a:custGeom>
            <a:avLst/>
            <a:gdLst>
              <a:gd name="T0" fmla="*/ 0 w 560"/>
              <a:gd name="T1" fmla="*/ 380 h 380"/>
              <a:gd name="T2" fmla="*/ 559 w 560"/>
              <a:gd name="T3" fmla="*/ 0 h 380"/>
              <a:gd name="T4" fmla="*/ 560 w 560"/>
              <a:gd name="T5" fmla="*/ 0 h 380"/>
            </a:gdLst>
            <a:ahLst/>
            <a:cxnLst>
              <a:cxn ang="0">
                <a:pos x="T0" y="T1"/>
              </a:cxn>
              <a:cxn ang="0">
                <a:pos x="T2" y="T3"/>
              </a:cxn>
              <a:cxn ang="0">
                <a:pos x="T4" y="T5"/>
              </a:cxn>
            </a:cxnLst>
            <a:rect l="0" t="0" r="r" b="b"/>
            <a:pathLst>
              <a:path w="560" h="380">
                <a:moveTo>
                  <a:pt x="0" y="380"/>
                </a:moveTo>
                <a:lnTo>
                  <a:pt x="559" y="0"/>
                </a:lnTo>
                <a:lnTo>
                  <a:pt x="560"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29" name="Freeform 29"/>
          <p:cNvSpPr>
            <a:spLocks/>
          </p:cNvSpPr>
          <p:nvPr/>
        </p:nvSpPr>
        <p:spPr bwMode="auto">
          <a:xfrm>
            <a:off x="4649788" y="5175250"/>
            <a:ext cx="196850" cy="171450"/>
          </a:xfrm>
          <a:custGeom>
            <a:avLst/>
            <a:gdLst>
              <a:gd name="T0" fmla="*/ 0 w 618"/>
              <a:gd name="T1" fmla="*/ 542 h 542"/>
              <a:gd name="T2" fmla="*/ 616 w 618"/>
              <a:gd name="T3" fmla="*/ 0 h 542"/>
              <a:gd name="T4" fmla="*/ 618 w 618"/>
              <a:gd name="T5" fmla="*/ 0 h 542"/>
            </a:gdLst>
            <a:ahLst/>
            <a:cxnLst>
              <a:cxn ang="0">
                <a:pos x="T0" y="T1"/>
              </a:cxn>
              <a:cxn ang="0">
                <a:pos x="T2" y="T3"/>
              </a:cxn>
              <a:cxn ang="0">
                <a:pos x="T4" y="T5"/>
              </a:cxn>
            </a:cxnLst>
            <a:rect l="0" t="0" r="r" b="b"/>
            <a:pathLst>
              <a:path w="618" h="542">
                <a:moveTo>
                  <a:pt x="0" y="542"/>
                </a:moveTo>
                <a:lnTo>
                  <a:pt x="616" y="0"/>
                </a:lnTo>
                <a:lnTo>
                  <a:pt x="618"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30" name="Freeform 30"/>
          <p:cNvSpPr>
            <a:spLocks/>
          </p:cNvSpPr>
          <p:nvPr/>
        </p:nvSpPr>
        <p:spPr bwMode="auto">
          <a:xfrm>
            <a:off x="5089525" y="5159375"/>
            <a:ext cx="160338" cy="180975"/>
          </a:xfrm>
          <a:custGeom>
            <a:avLst/>
            <a:gdLst>
              <a:gd name="T0" fmla="*/ 0 w 508"/>
              <a:gd name="T1" fmla="*/ 571 h 571"/>
              <a:gd name="T2" fmla="*/ 507 w 508"/>
              <a:gd name="T3" fmla="*/ 0 h 571"/>
              <a:gd name="T4" fmla="*/ 508 w 508"/>
              <a:gd name="T5" fmla="*/ 0 h 571"/>
            </a:gdLst>
            <a:ahLst/>
            <a:cxnLst>
              <a:cxn ang="0">
                <a:pos x="T0" y="T1"/>
              </a:cxn>
              <a:cxn ang="0">
                <a:pos x="T2" y="T3"/>
              </a:cxn>
              <a:cxn ang="0">
                <a:pos x="T4" y="T5"/>
              </a:cxn>
            </a:cxnLst>
            <a:rect l="0" t="0" r="r" b="b"/>
            <a:pathLst>
              <a:path w="508" h="571">
                <a:moveTo>
                  <a:pt x="0" y="571"/>
                </a:moveTo>
                <a:lnTo>
                  <a:pt x="507" y="0"/>
                </a:lnTo>
                <a:lnTo>
                  <a:pt x="508"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31" name="Text Box 31"/>
          <p:cNvSpPr txBox="1">
            <a:spLocks noChangeArrowheads="1"/>
          </p:cNvSpPr>
          <p:nvPr/>
        </p:nvSpPr>
        <p:spPr bwMode="auto">
          <a:xfrm>
            <a:off x="4265613" y="178276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5</a:t>
            </a:r>
          </a:p>
        </p:txBody>
      </p:sp>
      <p:sp>
        <p:nvSpPr>
          <p:cNvPr id="76832" name="Text Box 32"/>
          <p:cNvSpPr txBox="1">
            <a:spLocks noChangeArrowheads="1"/>
          </p:cNvSpPr>
          <p:nvPr/>
        </p:nvSpPr>
        <p:spPr bwMode="auto">
          <a:xfrm>
            <a:off x="3732213" y="477202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4</a:t>
            </a:r>
            <a:r>
              <a:rPr lang="en-US" sz="2400" b="0">
                <a:solidFill>
                  <a:schemeClr val="tx1"/>
                </a:solidFill>
                <a:effectLst/>
              </a:rPr>
              <a:t>’</a:t>
            </a:r>
            <a:endParaRPr lang="en-US" sz="2400" b="0" baseline="-25000">
              <a:solidFill>
                <a:schemeClr val="tx1"/>
              </a:solidFill>
              <a:effectLst/>
            </a:endParaRPr>
          </a:p>
        </p:txBody>
      </p:sp>
      <p:sp>
        <p:nvSpPr>
          <p:cNvPr id="76833" name="Text Box 33"/>
          <p:cNvSpPr txBox="1">
            <a:spLocks noChangeArrowheads="1"/>
          </p:cNvSpPr>
          <p:nvPr/>
        </p:nvSpPr>
        <p:spPr bwMode="auto">
          <a:xfrm>
            <a:off x="3884613" y="183991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4</a:t>
            </a:r>
          </a:p>
        </p:txBody>
      </p:sp>
      <p:sp>
        <p:nvSpPr>
          <p:cNvPr id="76834" name="Freeform 34"/>
          <p:cNvSpPr>
            <a:spLocks/>
          </p:cNvSpPr>
          <p:nvPr/>
        </p:nvSpPr>
        <p:spPr bwMode="auto">
          <a:xfrm>
            <a:off x="3206750" y="4803775"/>
            <a:ext cx="781050" cy="346075"/>
          </a:xfrm>
          <a:custGeom>
            <a:avLst/>
            <a:gdLst>
              <a:gd name="T0" fmla="*/ 0 w 2458"/>
              <a:gd name="T1" fmla="*/ 0 h 1087"/>
              <a:gd name="T2" fmla="*/ 461 w 2458"/>
              <a:gd name="T3" fmla="*/ 281 h 1087"/>
              <a:gd name="T4" fmla="*/ 939 w 2458"/>
              <a:gd name="T5" fmla="*/ 531 h 1087"/>
              <a:gd name="T6" fmla="*/ 1432 w 2458"/>
              <a:gd name="T7" fmla="*/ 749 h 1087"/>
              <a:gd name="T8" fmla="*/ 1939 w 2458"/>
              <a:gd name="T9" fmla="*/ 935 h 1087"/>
              <a:gd name="T10" fmla="*/ 2457 w 2458"/>
              <a:gd name="T11" fmla="*/ 1087 h 1087"/>
              <a:gd name="T12" fmla="*/ 2458 w 2458"/>
              <a:gd name="T13" fmla="*/ 1087 h 1087"/>
            </a:gdLst>
            <a:ahLst/>
            <a:cxnLst>
              <a:cxn ang="0">
                <a:pos x="T0" y="T1"/>
              </a:cxn>
              <a:cxn ang="0">
                <a:pos x="T2" y="T3"/>
              </a:cxn>
              <a:cxn ang="0">
                <a:pos x="T4" y="T5"/>
              </a:cxn>
              <a:cxn ang="0">
                <a:pos x="T6" y="T7"/>
              </a:cxn>
              <a:cxn ang="0">
                <a:pos x="T8" y="T9"/>
              </a:cxn>
              <a:cxn ang="0">
                <a:pos x="T10" y="T11"/>
              </a:cxn>
              <a:cxn ang="0">
                <a:pos x="T12" y="T13"/>
              </a:cxn>
            </a:cxnLst>
            <a:rect l="0" t="0" r="r" b="b"/>
            <a:pathLst>
              <a:path w="2458" h="1087">
                <a:moveTo>
                  <a:pt x="0" y="0"/>
                </a:moveTo>
                <a:lnTo>
                  <a:pt x="461" y="281"/>
                </a:lnTo>
                <a:lnTo>
                  <a:pt x="939" y="531"/>
                </a:lnTo>
                <a:lnTo>
                  <a:pt x="1432" y="749"/>
                </a:lnTo>
                <a:lnTo>
                  <a:pt x="1939" y="935"/>
                </a:lnTo>
                <a:lnTo>
                  <a:pt x="2457" y="1087"/>
                </a:lnTo>
                <a:lnTo>
                  <a:pt x="2458" y="1087"/>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35" name="Freeform 35"/>
          <p:cNvSpPr>
            <a:spLocks/>
          </p:cNvSpPr>
          <p:nvPr/>
        </p:nvSpPr>
        <p:spPr bwMode="auto">
          <a:xfrm>
            <a:off x="3479800" y="4989513"/>
            <a:ext cx="203200" cy="50800"/>
          </a:xfrm>
          <a:custGeom>
            <a:avLst/>
            <a:gdLst>
              <a:gd name="T0" fmla="*/ 0 w 644"/>
              <a:gd name="T1" fmla="*/ 160 h 160"/>
              <a:gd name="T2" fmla="*/ 643 w 644"/>
              <a:gd name="T3" fmla="*/ 0 h 160"/>
              <a:gd name="T4" fmla="*/ 644 w 644"/>
              <a:gd name="T5" fmla="*/ 0 h 160"/>
            </a:gdLst>
            <a:ahLst/>
            <a:cxnLst>
              <a:cxn ang="0">
                <a:pos x="T0" y="T1"/>
              </a:cxn>
              <a:cxn ang="0">
                <a:pos x="T2" y="T3"/>
              </a:cxn>
              <a:cxn ang="0">
                <a:pos x="T4" y="T5"/>
              </a:cxn>
            </a:cxnLst>
            <a:rect l="0" t="0" r="r" b="b"/>
            <a:pathLst>
              <a:path w="644" h="160">
                <a:moveTo>
                  <a:pt x="0" y="160"/>
                </a:moveTo>
                <a:lnTo>
                  <a:pt x="643" y="0"/>
                </a:lnTo>
                <a:lnTo>
                  <a:pt x="644"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36" name="Text Box 36"/>
          <p:cNvSpPr txBox="1">
            <a:spLocks noChangeArrowheads="1"/>
          </p:cNvSpPr>
          <p:nvPr/>
        </p:nvSpPr>
        <p:spPr bwMode="auto">
          <a:xfrm>
            <a:off x="3408363" y="463867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3</a:t>
            </a:r>
            <a:r>
              <a:rPr lang="en-US" sz="2400" b="0">
                <a:solidFill>
                  <a:schemeClr val="tx1"/>
                </a:solidFill>
                <a:effectLst/>
              </a:rPr>
              <a:t>’</a:t>
            </a:r>
            <a:endParaRPr lang="en-US" sz="2400" b="0" baseline="-25000">
              <a:solidFill>
                <a:schemeClr val="tx1"/>
              </a:solidFill>
              <a:effectLst/>
            </a:endParaRPr>
          </a:p>
        </p:txBody>
      </p:sp>
      <p:sp>
        <p:nvSpPr>
          <p:cNvPr id="76837" name="Text Box 37"/>
          <p:cNvSpPr txBox="1">
            <a:spLocks noChangeArrowheads="1"/>
          </p:cNvSpPr>
          <p:nvPr/>
        </p:nvSpPr>
        <p:spPr bwMode="auto">
          <a:xfrm>
            <a:off x="3008313" y="4448175"/>
            <a:ext cx="7635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2</a:t>
            </a:r>
            <a:r>
              <a:rPr lang="en-US" sz="2400" b="0">
                <a:solidFill>
                  <a:schemeClr val="tx1"/>
                </a:solidFill>
                <a:effectLst/>
              </a:rPr>
              <a:t>’</a:t>
            </a:r>
            <a:endParaRPr lang="en-US" sz="2400" b="0" baseline="-25000">
              <a:solidFill>
                <a:schemeClr val="tx1"/>
              </a:solidFill>
              <a:effectLst/>
            </a:endParaRPr>
          </a:p>
        </p:txBody>
      </p:sp>
      <p:sp>
        <p:nvSpPr>
          <p:cNvPr id="76838" name="Text Box 38"/>
          <p:cNvSpPr txBox="1">
            <a:spLocks noChangeArrowheads="1"/>
          </p:cNvSpPr>
          <p:nvPr/>
        </p:nvSpPr>
        <p:spPr bwMode="auto">
          <a:xfrm>
            <a:off x="3057525" y="3471863"/>
            <a:ext cx="7016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tx1"/>
                </a:solidFill>
                <a:effectLst/>
              </a:rPr>
              <a:t>F</a:t>
            </a:r>
            <a:r>
              <a:rPr lang="en-US" baseline="-25000">
                <a:solidFill>
                  <a:schemeClr val="tx1"/>
                </a:solidFill>
                <a:effectLst/>
              </a:rPr>
              <a:t>1</a:t>
            </a:r>
          </a:p>
        </p:txBody>
      </p:sp>
      <p:sp>
        <p:nvSpPr>
          <p:cNvPr id="76839" name="Freeform 39"/>
          <p:cNvSpPr>
            <a:spLocks/>
          </p:cNvSpPr>
          <p:nvPr/>
        </p:nvSpPr>
        <p:spPr bwMode="auto">
          <a:xfrm>
            <a:off x="1257300" y="1755775"/>
            <a:ext cx="1588" cy="3494088"/>
          </a:xfrm>
          <a:custGeom>
            <a:avLst/>
            <a:gdLst>
              <a:gd name="T0" fmla="*/ 0 w 1"/>
              <a:gd name="T1" fmla="*/ 0 h 11005"/>
              <a:gd name="T2" fmla="*/ 0 w 1"/>
              <a:gd name="T3" fmla="*/ 11005 h 11005"/>
              <a:gd name="T4" fmla="*/ 1 w 1"/>
              <a:gd name="T5" fmla="*/ 11005 h 11005"/>
            </a:gdLst>
            <a:ahLst/>
            <a:cxnLst>
              <a:cxn ang="0">
                <a:pos x="T0" y="T1"/>
              </a:cxn>
              <a:cxn ang="0">
                <a:pos x="T2" y="T3"/>
              </a:cxn>
              <a:cxn ang="0">
                <a:pos x="T4" y="T5"/>
              </a:cxn>
            </a:cxnLst>
            <a:rect l="0" t="0" r="r" b="b"/>
            <a:pathLst>
              <a:path w="1" h="11005">
                <a:moveTo>
                  <a:pt x="0" y="0"/>
                </a:moveTo>
                <a:lnTo>
                  <a:pt x="0" y="11005"/>
                </a:lnTo>
                <a:lnTo>
                  <a:pt x="1" y="11005"/>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40" name="Group 40"/>
          <p:cNvGrpSpPr>
            <a:grpSpLocks/>
          </p:cNvGrpSpPr>
          <p:nvPr/>
        </p:nvGrpSpPr>
        <p:grpSpPr bwMode="auto">
          <a:xfrm flipV="1">
            <a:off x="1257300" y="3409950"/>
            <a:ext cx="5835650" cy="96838"/>
            <a:chOff x="792" y="2143"/>
            <a:chExt cx="4176" cy="1"/>
          </a:xfrm>
        </p:grpSpPr>
        <p:sp>
          <p:nvSpPr>
            <p:cNvPr id="76841" name="Freeform 41"/>
            <p:cNvSpPr>
              <a:spLocks/>
            </p:cNvSpPr>
            <p:nvPr/>
          </p:nvSpPr>
          <p:spPr bwMode="auto">
            <a:xfrm>
              <a:off x="792" y="2143"/>
              <a:ext cx="737" cy="1"/>
            </a:xfrm>
            <a:custGeom>
              <a:avLst/>
              <a:gdLst>
                <a:gd name="T0" fmla="*/ 0 w 3686"/>
                <a:gd name="T1" fmla="*/ 3685 w 3686"/>
                <a:gd name="T2" fmla="*/ 3686 w 3686"/>
              </a:gdLst>
              <a:ahLst/>
              <a:cxnLst>
                <a:cxn ang="0">
                  <a:pos x="T0" y="0"/>
                </a:cxn>
                <a:cxn ang="0">
                  <a:pos x="T1" y="0"/>
                </a:cxn>
                <a:cxn ang="0">
                  <a:pos x="T2" y="0"/>
                </a:cxn>
              </a:cxnLst>
              <a:rect l="0" t="0" r="r" b="b"/>
              <a:pathLst>
                <a:path w="3686">
                  <a:moveTo>
                    <a:pt x="0" y="0"/>
                  </a:moveTo>
                  <a:lnTo>
                    <a:pt x="3685" y="0"/>
                  </a:lnTo>
                  <a:lnTo>
                    <a:pt x="368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2" name="Freeform 42"/>
            <p:cNvSpPr>
              <a:spLocks/>
            </p:cNvSpPr>
            <p:nvPr/>
          </p:nvSpPr>
          <p:spPr bwMode="auto">
            <a:xfrm>
              <a:off x="1283" y="2143"/>
              <a:ext cx="2457" cy="1"/>
            </a:xfrm>
            <a:custGeom>
              <a:avLst/>
              <a:gdLst>
                <a:gd name="T0" fmla="*/ 0 w 12285"/>
                <a:gd name="T1" fmla="*/ 12284 w 12285"/>
                <a:gd name="T2" fmla="*/ 12285 w 12285"/>
              </a:gdLst>
              <a:ahLst/>
              <a:cxnLst>
                <a:cxn ang="0">
                  <a:pos x="T0" y="0"/>
                </a:cxn>
                <a:cxn ang="0">
                  <a:pos x="T1" y="0"/>
                </a:cxn>
                <a:cxn ang="0">
                  <a:pos x="T2" y="0"/>
                </a:cxn>
              </a:cxnLst>
              <a:rect l="0" t="0" r="r" b="b"/>
              <a:pathLst>
                <a:path w="12285">
                  <a:moveTo>
                    <a:pt x="0" y="0"/>
                  </a:moveTo>
                  <a:lnTo>
                    <a:pt x="12284" y="0"/>
                  </a:lnTo>
                  <a:lnTo>
                    <a:pt x="12285"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3" name="Freeform 43"/>
            <p:cNvSpPr>
              <a:spLocks/>
            </p:cNvSpPr>
            <p:nvPr/>
          </p:nvSpPr>
          <p:spPr bwMode="auto">
            <a:xfrm>
              <a:off x="3740" y="2143"/>
              <a:ext cx="1228" cy="1"/>
            </a:xfrm>
            <a:custGeom>
              <a:avLst/>
              <a:gdLst>
                <a:gd name="T0" fmla="*/ 0 w 6143"/>
                <a:gd name="T1" fmla="*/ 6142 w 6143"/>
                <a:gd name="T2" fmla="*/ 6143 w 6143"/>
              </a:gdLst>
              <a:ahLst/>
              <a:cxnLst>
                <a:cxn ang="0">
                  <a:pos x="T0" y="0"/>
                </a:cxn>
                <a:cxn ang="0">
                  <a:pos x="T1" y="0"/>
                </a:cxn>
                <a:cxn ang="0">
                  <a:pos x="T2" y="0"/>
                </a:cxn>
              </a:cxnLst>
              <a:rect l="0" t="0" r="r" b="b"/>
              <a:pathLst>
                <a:path w="6143">
                  <a:moveTo>
                    <a:pt x="0" y="0"/>
                  </a:moveTo>
                  <a:lnTo>
                    <a:pt x="6142" y="0"/>
                  </a:lnTo>
                  <a:lnTo>
                    <a:pt x="6143"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6844" name="Freeform 44"/>
          <p:cNvSpPr>
            <a:spLocks/>
          </p:cNvSpPr>
          <p:nvPr/>
        </p:nvSpPr>
        <p:spPr bwMode="auto">
          <a:xfrm>
            <a:off x="2427288" y="2720975"/>
            <a:ext cx="1587" cy="781050"/>
          </a:xfrm>
          <a:custGeom>
            <a:avLst/>
            <a:gdLst>
              <a:gd name="T0" fmla="*/ 0 w 1"/>
              <a:gd name="T1" fmla="*/ 2460 h 2460"/>
              <a:gd name="T2" fmla="*/ 0 w 1"/>
              <a:gd name="T3" fmla="*/ 0 h 2460"/>
              <a:gd name="T4" fmla="*/ 1 w 1"/>
              <a:gd name="T5" fmla="*/ 0 h 2460"/>
            </a:gdLst>
            <a:ahLst/>
            <a:cxnLst>
              <a:cxn ang="0">
                <a:pos x="T0" y="T1"/>
              </a:cxn>
              <a:cxn ang="0">
                <a:pos x="T2" y="T3"/>
              </a:cxn>
              <a:cxn ang="0">
                <a:pos x="T4" y="T5"/>
              </a:cxn>
            </a:cxnLst>
            <a:rect l="0" t="0" r="r" b="b"/>
            <a:pathLst>
              <a:path w="1" h="2460">
                <a:moveTo>
                  <a:pt x="0" y="2460"/>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5" name="Freeform 45"/>
          <p:cNvSpPr>
            <a:spLocks/>
          </p:cNvSpPr>
          <p:nvPr/>
        </p:nvSpPr>
        <p:spPr bwMode="auto">
          <a:xfrm>
            <a:off x="2427288" y="2720975"/>
            <a:ext cx="779462" cy="781050"/>
          </a:xfrm>
          <a:custGeom>
            <a:avLst/>
            <a:gdLst>
              <a:gd name="T0" fmla="*/ 2457 w 2457"/>
              <a:gd name="T1" fmla="*/ 2460 h 2460"/>
              <a:gd name="T2" fmla="*/ 2435 w 2457"/>
              <a:gd name="T3" fmla="*/ 2139 h 2460"/>
              <a:gd name="T4" fmla="*/ 2373 w 2457"/>
              <a:gd name="T5" fmla="*/ 1824 h 2460"/>
              <a:gd name="T6" fmla="*/ 2270 w 2457"/>
              <a:gd name="T7" fmla="*/ 1519 h 2460"/>
              <a:gd name="T8" fmla="*/ 2127 w 2457"/>
              <a:gd name="T9" fmla="*/ 1231 h 2460"/>
              <a:gd name="T10" fmla="*/ 1949 w 2457"/>
              <a:gd name="T11" fmla="*/ 962 h 2460"/>
              <a:gd name="T12" fmla="*/ 1737 w 2457"/>
              <a:gd name="T13" fmla="*/ 721 h 2460"/>
              <a:gd name="T14" fmla="*/ 1496 w 2457"/>
              <a:gd name="T15" fmla="*/ 508 h 2460"/>
              <a:gd name="T16" fmla="*/ 1229 w 2457"/>
              <a:gd name="T17" fmla="*/ 330 h 2460"/>
              <a:gd name="T18" fmla="*/ 940 w 2457"/>
              <a:gd name="T19" fmla="*/ 187 h 2460"/>
              <a:gd name="T20" fmla="*/ 636 w 2457"/>
              <a:gd name="T21" fmla="*/ 84 h 2460"/>
              <a:gd name="T22" fmla="*/ 320 w 2457"/>
              <a:gd name="T23" fmla="*/ 22 h 2460"/>
              <a:gd name="T24" fmla="*/ 0 w 2457"/>
              <a:gd name="T25" fmla="*/ 0 h 2460"/>
              <a:gd name="T26" fmla="*/ 1 w 2457"/>
              <a:gd name="T27" fmla="*/ 0 h 2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7" h="2460">
                <a:moveTo>
                  <a:pt x="2457" y="2460"/>
                </a:moveTo>
                <a:lnTo>
                  <a:pt x="2435" y="2139"/>
                </a:lnTo>
                <a:lnTo>
                  <a:pt x="2373" y="1824"/>
                </a:lnTo>
                <a:lnTo>
                  <a:pt x="2270" y="1519"/>
                </a:lnTo>
                <a:lnTo>
                  <a:pt x="2127" y="1231"/>
                </a:lnTo>
                <a:lnTo>
                  <a:pt x="1949" y="962"/>
                </a:lnTo>
                <a:lnTo>
                  <a:pt x="1737" y="721"/>
                </a:lnTo>
                <a:lnTo>
                  <a:pt x="1496" y="508"/>
                </a:lnTo>
                <a:lnTo>
                  <a:pt x="1229" y="330"/>
                </a:lnTo>
                <a:lnTo>
                  <a:pt x="940" y="187"/>
                </a:lnTo>
                <a:lnTo>
                  <a:pt x="636" y="84"/>
                </a:lnTo>
                <a:lnTo>
                  <a:pt x="320" y="22"/>
                </a:lnTo>
                <a:lnTo>
                  <a:pt x="0" y="0"/>
                </a:lnTo>
                <a:lnTo>
                  <a:pt x="1" y="0"/>
                </a:lnTo>
              </a:path>
            </a:pathLst>
          </a:custGeom>
          <a:noFill/>
          <a:ln w="25400">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6" name="Freeform 46"/>
          <p:cNvSpPr>
            <a:spLocks/>
          </p:cNvSpPr>
          <p:nvPr/>
        </p:nvSpPr>
        <p:spPr bwMode="auto">
          <a:xfrm>
            <a:off x="2751138" y="2503488"/>
            <a:ext cx="158750" cy="63500"/>
          </a:xfrm>
          <a:custGeom>
            <a:avLst/>
            <a:gdLst>
              <a:gd name="T0" fmla="*/ 503 w 503"/>
              <a:gd name="T1" fmla="*/ 0 h 196"/>
              <a:gd name="T2" fmla="*/ 0 w 503"/>
              <a:gd name="T3" fmla="*/ 196 h 196"/>
              <a:gd name="T4" fmla="*/ 1 w 503"/>
              <a:gd name="T5" fmla="*/ 196 h 196"/>
            </a:gdLst>
            <a:ahLst/>
            <a:cxnLst>
              <a:cxn ang="0">
                <a:pos x="T0" y="T1"/>
              </a:cxn>
              <a:cxn ang="0">
                <a:pos x="T2" y="T3"/>
              </a:cxn>
              <a:cxn ang="0">
                <a:pos x="T4" y="T5"/>
              </a:cxn>
            </a:cxnLst>
            <a:rect l="0" t="0" r="r" b="b"/>
            <a:pathLst>
              <a:path w="503" h="196">
                <a:moveTo>
                  <a:pt x="503" y="0"/>
                </a:moveTo>
                <a:lnTo>
                  <a:pt x="0" y="196"/>
                </a:lnTo>
                <a:lnTo>
                  <a:pt x="1" y="196"/>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7" name="Freeform 47"/>
          <p:cNvSpPr>
            <a:spLocks/>
          </p:cNvSpPr>
          <p:nvPr/>
        </p:nvSpPr>
        <p:spPr bwMode="auto">
          <a:xfrm>
            <a:off x="3108325" y="2200275"/>
            <a:ext cx="236538" cy="7938"/>
          </a:xfrm>
          <a:custGeom>
            <a:avLst/>
            <a:gdLst>
              <a:gd name="T0" fmla="*/ 746 w 746"/>
              <a:gd name="T1" fmla="*/ 23 h 23"/>
              <a:gd name="T2" fmla="*/ 373 w 746"/>
              <a:gd name="T3" fmla="*/ 0 h 23"/>
              <a:gd name="T4" fmla="*/ 0 w 746"/>
              <a:gd name="T5" fmla="*/ 12 h 23"/>
              <a:gd name="T6" fmla="*/ 1 w 746"/>
              <a:gd name="T7" fmla="*/ 12 h 23"/>
            </a:gdLst>
            <a:ahLst/>
            <a:cxnLst>
              <a:cxn ang="0">
                <a:pos x="T0" y="T1"/>
              </a:cxn>
              <a:cxn ang="0">
                <a:pos x="T2" y="T3"/>
              </a:cxn>
              <a:cxn ang="0">
                <a:pos x="T4" y="T5"/>
              </a:cxn>
              <a:cxn ang="0">
                <a:pos x="T6" y="T7"/>
              </a:cxn>
            </a:cxnLst>
            <a:rect l="0" t="0" r="r" b="b"/>
            <a:pathLst>
              <a:path w="746" h="23">
                <a:moveTo>
                  <a:pt x="746" y="23"/>
                </a:moveTo>
                <a:lnTo>
                  <a:pt x="373" y="0"/>
                </a:lnTo>
                <a:lnTo>
                  <a:pt x="0" y="12"/>
                </a:lnTo>
                <a:lnTo>
                  <a:pt x="1" y="12"/>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8" name="Freeform 48"/>
          <p:cNvSpPr>
            <a:spLocks/>
          </p:cNvSpPr>
          <p:nvPr/>
        </p:nvSpPr>
        <p:spPr bwMode="auto">
          <a:xfrm>
            <a:off x="3479800" y="1963738"/>
            <a:ext cx="203200" cy="50800"/>
          </a:xfrm>
          <a:custGeom>
            <a:avLst/>
            <a:gdLst>
              <a:gd name="T0" fmla="*/ 643 w 643"/>
              <a:gd name="T1" fmla="*/ 160 h 160"/>
              <a:gd name="T2" fmla="*/ 0 w 643"/>
              <a:gd name="T3" fmla="*/ 0 h 160"/>
              <a:gd name="T4" fmla="*/ 1 w 643"/>
              <a:gd name="T5" fmla="*/ 0 h 160"/>
            </a:gdLst>
            <a:ahLst/>
            <a:cxnLst>
              <a:cxn ang="0">
                <a:pos x="T0" y="T1"/>
              </a:cxn>
              <a:cxn ang="0">
                <a:pos x="T2" y="T3"/>
              </a:cxn>
              <a:cxn ang="0">
                <a:pos x="T4" y="T5"/>
              </a:cxn>
            </a:cxnLst>
            <a:rect l="0" t="0" r="r" b="b"/>
            <a:pathLst>
              <a:path w="643" h="160">
                <a:moveTo>
                  <a:pt x="643" y="160"/>
                </a:moveTo>
                <a:lnTo>
                  <a:pt x="0" y="0"/>
                </a:lnTo>
                <a:lnTo>
                  <a:pt x="1"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49" name="Freeform 49"/>
          <p:cNvSpPr>
            <a:spLocks/>
          </p:cNvSpPr>
          <p:nvPr/>
        </p:nvSpPr>
        <p:spPr bwMode="auto">
          <a:xfrm>
            <a:off x="3917950" y="1824038"/>
            <a:ext cx="153988" cy="74612"/>
          </a:xfrm>
          <a:custGeom>
            <a:avLst/>
            <a:gdLst>
              <a:gd name="T0" fmla="*/ 484 w 484"/>
              <a:gd name="T1" fmla="*/ 233 h 233"/>
              <a:gd name="T2" fmla="*/ 0 w 484"/>
              <a:gd name="T3" fmla="*/ 0 h 233"/>
              <a:gd name="T4" fmla="*/ 2 w 484"/>
              <a:gd name="T5" fmla="*/ 0 h 233"/>
            </a:gdLst>
            <a:ahLst/>
            <a:cxnLst>
              <a:cxn ang="0">
                <a:pos x="T0" y="T1"/>
              </a:cxn>
              <a:cxn ang="0">
                <a:pos x="T2" y="T3"/>
              </a:cxn>
              <a:cxn ang="0">
                <a:pos x="T4" y="T5"/>
              </a:cxn>
            </a:cxnLst>
            <a:rect l="0" t="0" r="r" b="b"/>
            <a:pathLst>
              <a:path w="484" h="233">
                <a:moveTo>
                  <a:pt x="484" y="233"/>
                </a:moveTo>
                <a:lnTo>
                  <a:pt x="0" y="0"/>
                </a:lnTo>
                <a:lnTo>
                  <a:pt x="2"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50" name="Freeform 50"/>
          <p:cNvSpPr>
            <a:spLocks/>
          </p:cNvSpPr>
          <p:nvPr/>
        </p:nvSpPr>
        <p:spPr bwMode="auto">
          <a:xfrm>
            <a:off x="4287838" y="1722438"/>
            <a:ext cx="177800" cy="122237"/>
          </a:xfrm>
          <a:custGeom>
            <a:avLst/>
            <a:gdLst>
              <a:gd name="T0" fmla="*/ 559 w 559"/>
              <a:gd name="T1" fmla="*/ 381 h 381"/>
              <a:gd name="T2" fmla="*/ 0 w 559"/>
              <a:gd name="T3" fmla="*/ 0 h 381"/>
              <a:gd name="T4" fmla="*/ 1 w 559"/>
              <a:gd name="T5" fmla="*/ 0 h 381"/>
            </a:gdLst>
            <a:ahLst/>
            <a:cxnLst>
              <a:cxn ang="0">
                <a:pos x="T0" y="T1"/>
              </a:cxn>
              <a:cxn ang="0">
                <a:pos x="T2" y="T3"/>
              </a:cxn>
              <a:cxn ang="0">
                <a:pos x="T4" y="T5"/>
              </a:cxn>
            </a:cxnLst>
            <a:rect l="0" t="0" r="r" b="b"/>
            <a:pathLst>
              <a:path w="559" h="381">
                <a:moveTo>
                  <a:pt x="559" y="381"/>
                </a:moveTo>
                <a:lnTo>
                  <a:pt x="0" y="0"/>
                </a:lnTo>
                <a:lnTo>
                  <a:pt x="1"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51" name="Freeform 51"/>
          <p:cNvSpPr>
            <a:spLocks/>
          </p:cNvSpPr>
          <p:nvPr/>
        </p:nvSpPr>
        <p:spPr bwMode="auto">
          <a:xfrm>
            <a:off x="4649788" y="1658938"/>
            <a:ext cx="196850" cy="171450"/>
          </a:xfrm>
          <a:custGeom>
            <a:avLst/>
            <a:gdLst>
              <a:gd name="T0" fmla="*/ 616 w 616"/>
              <a:gd name="T1" fmla="*/ 542 h 542"/>
              <a:gd name="T2" fmla="*/ 0 w 616"/>
              <a:gd name="T3" fmla="*/ 0 h 542"/>
              <a:gd name="T4" fmla="*/ 1 w 616"/>
              <a:gd name="T5" fmla="*/ 0 h 542"/>
            </a:gdLst>
            <a:ahLst/>
            <a:cxnLst>
              <a:cxn ang="0">
                <a:pos x="T0" y="T1"/>
              </a:cxn>
              <a:cxn ang="0">
                <a:pos x="T2" y="T3"/>
              </a:cxn>
              <a:cxn ang="0">
                <a:pos x="T4" y="T5"/>
              </a:cxn>
            </a:cxnLst>
            <a:rect l="0" t="0" r="r" b="b"/>
            <a:pathLst>
              <a:path w="616" h="542">
                <a:moveTo>
                  <a:pt x="616" y="542"/>
                </a:moveTo>
                <a:lnTo>
                  <a:pt x="0" y="0"/>
                </a:lnTo>
                <a:lnTo>
                  <a:pt x="1"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52" name="Freeform 52"/>
          <p:cNvSpPr>
            <a:spLocks/>
          </p:cNvSpPr>
          <p:nvPr/>
        </p:nvSpPr>
        <p:spPr bwMode="auto">
          <a:xfrm>
            <a:off x="5089525" y="1663700"/>
            <a:ext cx="160338" cy="180975"/>
          </a:xfrm>
          <a:custGeom>
            <a:avLst/>
            <a:gdLst>
              <a:gd name="T0" fmla="*/ 507 w 507"/>
              <a:gd name="T1" fmla="*/ 571 h 571"/>
              <a:gd name="T2" fmla="*/ 0 w 507"/>
              <a:gd name="T3" fmla="*/ 0 h 571"/>
              <a:gd name="T4" fmla="*/ 1 w 507"/>
              <a:gd name="T5" fmla="*/ 0 h 571"/>
            </a:gdLst>
            <a:ahLst/>
            <a:cxnLst>
              <a:cxn ang="0">
                <a:pos x="T0" y="T1"/>
              </a:cxn>
              <a:cxn ang="0">
                <a:pos x="T2" y="T3"/>
              </a:cxn>
              <a:cxn ang="0">
                <a:pos x="T4" y="T5"/>
              </a:cxn>
            </a:cxnLst>
            <a:rect l="0" t="0" r="r" b="b"/>
            <a:pathLst>
              <a:path w="507" h="571">
                <a:moveTo>
                  <a:pt x="507" y="571"/>
                </a:moveTo>
                <a:lnTo>
                  <a:pt x="0" y="0"/>
                </a:lnTo>
                <a:lnTo>
                  <a:pt x="1"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53" name="Group 53"/>
          <p:cNvGrpSpPr>
            <a:grpSpLocks/>
          </p:cNvGrpSpPr>
          <p:nvPr/>
        </p:nvGrpSpPr>
        <p:grpSpPr bwMode="auto">
          <a:xfrm>
            <a:off x="2816225" y="2460625"/>
            <a:ext cx="1588" cy="2082800"/>
            <a:chOff x="1774" y="1487"/>
            <a:chExt cx="1" cy="1312"/>
          </a:xfrm>
        </p:grpSpPr>
        <p:sp>
          <p:nvSpPr>
            <p:cNvPr id="76854" name="Freeform 54"/>
            <p:cNvSpPr>
              <a:spLocks/>
            </p:cNvSpPr>
            <p:nvPr/>
          </p:nvSpPr>
          <p:spPr bwMode="auto">
            <a:xfrm>
              <a:off x="1774" y="1487"/>
              <a:ext cx="1" cy="656"/>
            </a:xfrm>
            <a:custGeom>
              <a:avLst/>
              <a:gdLst>
                <a:gd name="T0" fmla="*/ 0 w 1"/>
                <a:gd name="T1" fmla="*/ 0 h 3280"/>
                <a:gd name="T2" fmla="*/ 0 w 1"/>
                <a:gd name="T3" fmla="*/ 3280 h 3280"/>
                <a:gd name="T4" fmla="*/ 1 w 1"/>
                <a:gd name="T5" fmla="*/ 3280 h 3280"/>
              </a:gdLst>
              <a:ahLst/>
              <a:cxnLst>
                <a:cxn ang="0">
                  <a:pos x="T0" y="T1"/>
                </a:cxn>
                <a:cxn ang="0">
                  <a:pos x="T2" y="T3"/>
                </a:cxn>
                <a:cxn ang="0">
                  <a:pos x="T4" y="T5"/>
                </a:cxn>
              </a:cxnLst>
              <a:rect l="0" t="0" r="r" b="b"/>
              <a:pathLst>
                <a:path w="1" h="3280">
                  <a:moveTo>
                    <a:pt x="0" y="0"/>
                  </a:moveTo>
                  <a:lnTo>
                    <a:pt x="0" y="3280"/>
                  </a:lnTo>
                  <a:lnTo>
                    <a:pt x="1" y="328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55" name="Freeform 55"/>
            <p:cNvSpPr>
              <a:spLocks/>
            </p:cNvSpPr>
            <p:nvPr/>
          </p:nvSpPr>
          <p:spPr bwMode="auto">
            <a:xfrm>
              <a:off x="1774" y="2143"/>
              <a:ext cx="1" cy="656"/>
            </a:xfrm>
            <a:custGeom>
              <a:avLst/>
              <a:gdLst>
                <a:gd name="T0" fmla="*/ 0 w 1"/>
                <a:gd name="T1" fmla="*/ 3281 h 3281"/>
                <a:gd name="T2" fmla="*/ 0 w 1"/>
                <a:gd name="T3" fmla="*/ 0 h 3281"/>
                <a:gd name="T4" fmla="*/ 1 w 1"/>
                <a:gd name="T5" fmla="*/ 0 h 3281"/>
              </a:gdLst>
              <a:ahLst/>
              <a:cxnLst>
                <a:cxn ang="0">
                  <a:pos x="T0" y="T1"/>
                </a:cxn>
                <a:cxn ang="0">
                  <a:pos x="T2" y="T3"/>
                </a:cxn>
                <a:cxn ang="0">
                  <a:pos x="T4" y="T5"/>
                </a:cxn>
              </a:cxnLst>
              <a:rect l="0" t="0" r="r" b="b"/>
              <a:pathLst>
                <a:path w="1" h="3281">
                  <a:moveTo>
                    <a:pt x="0" y="3281"/>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6856" name="Freeform 56"/>
          <p:cNvSpPr>
            <a:spLocks/>
          </p:cNvSpPr>
          <p:nvPr/>
        </p:nvSpPr>
        <p:spPr bwMode="auto">
          <a:xfrm>
            <a:off x="2751138" y="4438650"/>
            <a:ext cx="158750" cy="61913"/>
          </a:xfrm>
          <a:custGeom>
            <a:avLst/>
            <a:gdLst>
              <a:gd name="T0" fmla="*/ 0 w 504"/>
              <a:gd name="T1" fmla="*/ 0 h 196"/>
              <a:gd name="T2" fmla="*/ 503 w 504"/>
              <a:gd name="T3" fmla="*/ 196 h 196"/>
              <a:gd name="T4" fmla="*/ 504 w 504"/>
              <a:gd name="T5" fmla="*/ 196 h 196"/>
            </a:gdLst>
            <a:ahLst/>
            <a:cxnLst>
              <a:cxn ang="0">
                <a:pos x="T0" y="T1"/>
              </a:cxn>
              <a:cxn ang="0">
                <a:pos x="T2" y="T3"/>
              </a:cxn>
              <a:cxn ang="0">
                <a:pos x="T4" y="T5"/>
              </a:cxn>
            </a:cxnLst>
            <a:rect l="0" t="0" r="r" b="b"/>
            <a:pathLst>
              <a:path w="504" h="196">
                <a:moveTo>
                  <a:pt x="0" y="0"/>
                </a:moveTo>
                <a:lnTo>
                  <a:pt x="503" y="196"/>
                </a:lnTo>
                <a:lnTo>
                  <a:pt x="504" y="196"/>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57" name="Freeform 57"/>
          <p:cNvSpPr>
            <a:spLocks/>
          </p:cNvSpPr>
          <p:nvPr/>
        </p:nvSpPr>
        <p:spPr bwMode="auto">
          <a:xfrm>
            <a:off x="3108325" y="4797425"/>
            <a:ext cx="236538" cy="6350"/>
          </a:xfrm>
          <a:custGeom>
            <a:avLst/>
            <a:gdLst>
              <a:gd name="T0" fmla="*/ 0 w 747"/>
              <a:gd name="T1" fmla="*/ 11 h 23"/>
              <a:gd name="T2" fmla="*/ 373 w 747"/>
              <a:gd name="T3" fmla="*/ 23 h 23"/>
              <a:gd name="T4" fmla="*/ 746 w 747"/>
              <a:gd name="T5" fmla="*/ 0 h 23"/>
              <a:gd name="T6" fmla="*/ 747 w 747"/>
              <a:gd name="T7" fmla="*/ 0 h 23"/>
            </a:gdLst>
            <a:ahLst/>
            <a:cxnLst>
              <a:cxn ang="0">
                <a:pos x="T0" y="T1"/>
              </a:cxn>
              <a:cxn ang="0">
                <a:pos x="T2" y="T3"/>
              </a:cxn>
              <a:cxn ang="0">
                <a:pos x="T4" y="T5"/>
              </a:cxn>
              <a:cxn ang="0">
                <a:pos x="T6" y="T7"/>
              </a:cxn>
            </a:cxnLst>
            <a:rect l="0" t="0" r="r" b="b"/>
            <a:pathLst>
              <a:path w="747" h="23">
                <a:moveTo>
                  <a:pt x="0" y="11"/>
                </a:moveTo>
                <a:lnTo>
                  <a:pt x="373" y="23"/>
                </a:lnTo>
                <a:lnTo>
                  <a:pt x="746" y="0"/>
                </a:lnTo>
                <a:lnTo>
                  <a:pt x="747"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58" name="Group 58"/>
          <p:cNvGrpSpPr>
            <a:grpSpLocks/>
          </p:cNvGrpSpPr>
          <p:nvPr/>
        </p:nvGrpSpPr>
        <p:grpSpPr bwMode="auto">
          <a:xfrm>
            <a:off x="3206750" y="2200275"/>
            <a:ext cx="1588" cy="2603500"/>
            <a:chOff x="2020" y="1323"/>
            <a:chExt cx="1" cy="1640"/>
          </a:xfrm>
        </p:grpSpPr>
        <p:sp>
          <p:nvSpPr>
            <p:cNvPr id="76859" name="Freeform 59"/>
            <p:cNvSpPr>
              <a:spLocks/>
            </p:cNvSpPr>
            <p:nvPr/>
          </p:nvSpPr>
          <p:spPr bwMode="auto">
            <a:xfrm>
              <a:off x="2020" y="1323"/>
              <a:ext cx="1" cy="820"/>
            </a:xfrm>
            <a:custGeom>
              <a:avLst/>
              <a:gdLst>
                <a:gd name="T0" fmla="*/ 0 w 1"/>
                <a:gd name="T1" fmla="*/ 0 h 4100"/>
                <a:gd name="T2" fmla="*/ 0 w 1"/>
                <a:gd name="T3" fmla="*/ 4100 h 4100"/>
                <a:gd name="T4" fmla="*/ 1 w 1"/>
                <a:gd name="T5" fmla="*/ 4100 h 4100"/>
              </a:gdLst>
              <a:ahLst/>
              <a:cxnLst>
                <a:cxn ang="0">
                  <a:pos x="T0" y="T1"/>
                </a:cxn>
                <a:cxn ang="0">
                  <a:pos x="T2" y="T3"/>
                </a:cxn>
                <a:cxn ang="0">
                  <a:pos x="T4" y="T5"/>
                </a:cxn>
              </a:cxnLst>
              <a:rect l="0" t="0" r="r" b="b"/>
              <a:pathLst>
                <a:path w="1" h="4100">
                  <a:moveTo>
                    <a:pt x="0" y="0"/>
                  </a:moveTo>
                  <a:lnTo>
                    <a:pt x="0" y="4100"/>
                  </a:lnTo>
                  <a:lnTo>
                    <a:pt x="1" y="410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60" name="Freeform 60"/>
            <p:cNvSpPr>
              <a:spLocks/>
            </p:cNvSpPr>
            <p:nvPr/>
          </p:nvSpPr>
          <p:spPr bwMode="auto">
            <a:xfrm>
              <a:off x="2020" y="2143"/>
              <a:ext cx="1" cy="820"/>
            </a:xfrm>
            <a:custGeom>
              <a:avLst/>
              <a:gdLst>
                <a:gd name="T0" fmla="*/ 0 w 1"/>
                <a:gd name="T1" fmla="*/ 4101 h 4101"/>
                <a:gd name="T2" fmla="*/ 0 w 1"/>
                <a:gd name="T3" fmla="*/ 0 h 4101"/>
                <a:gd name="T4" fmla="*/ 1 w 1"/>
                <a:gd name="T5" fmla="*/ 0 h 4101"/>
              </a:gdLst>
              <a:ahLst/>
              <a:cxnLst>
                <a:cxn ang="0">
                  <a:pos x="T0" y="T1"/>
                </a:cxn>
                <a:cxn ang="0">
                  <a:pos x="T2" y="T3"/>
                </a:cxn>
                <a:cxn ang="0">
                  <a:pos x="T4" y="T5"/>
                </a:cxn>
              </a:cxnLst>
              <a:rect l="0" t="0" r="r" b="b"/>
              <a:pathLst>
                <a:path w="1" h="4101">
                  <a:moveTo>
                    <a:pt x="0" y="4101"/>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76861" name="Group 61"/>
          <p:cNvGrpSpPr>
            <a:grpSpLocks/>
          </p:cNvGrpSpPr>
          <p:nvPr/>
        </p:nvGrpSpPr>
        <p:grpSpPr bwMode="auto">
          <a:xfrm>
            <a:off x="3597275" y="1939925"/>
            <a:ext cx="1588" cy="3125788"/>
            <a:chOff x="2266" y="1159"/>
            <a:chExt cx="1" cy="1969"/>
          </a:xfrm>
        </p:grpSpPr>
        <p:sp>
          <p:nvSpPr>
            <p:cNvPr id="76862" name="Freeform 62"/>
            <p:cNvSpPr>
              <a:spLocks/>
            </p:cNvSpPr>
            <p:nvPr/>
          </p:nvSpPr>
          <p:spPr bwMode="auto">
            <a:xfrm>
              <a:off x="2266" y="1159"/>
              <a:ext cx="1" cy="984"/>
            </a:xfrm>
            <a:custGeom>
              <a:avLst/>
              <a:gdLst>
                <a:gd name="T0" fmla="*/ 0 w 1"/>
                <a:gd name="T1" fmla="*/ 0 h 4920"/>
                <a:gd name="T2" fmla="*/ 0 w 1"/>
                <a:gd name="T3" fmla="*/ 4920 h 4920"/>
                <a:gd name="T4" fmla="*/ 1 w 1"/>
                <a:gd name="T5" fmla="*/ 4920 h 4920"/>
              </a:gdLst>
              <a:ahLst/>
              <a:cxnLst>
                <a:cxn ang="0">
                  <a:pos x="T0" y="T1"/>
                </a:cxn>
                <a:cxn ang="0">
                  <a:pos x="T2" y="T3"/>
                </a:cxn>
                <a:cxn ang="0">
                  <a:pos x="T4" y="T5"/>
                </a:cxn>
              </a:cxnLst>
              <a:rect l="0" t="0" r="r" b="b"/>
              <a:pathLst>
                <a:path w="1" h="4920">
                  <a:moveTo>
                    <a:pt x="0" y="0"/>
                  </a:moveTo>
                  <a:lnTo>
                    <a:pt x="0" y="4920"/>
                  </a:lnTo>
                  <a:lnTo>
                    <a:pt x="1" y="492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63" name="Freeform 63"/>
            <p:cNvSpPr>
              <a:spLocks/>
            </p:cNvSpPr>
            <p:nvPr/>
          </p:nvSpPr>
          <p:spPr bwMode="auto">
            <a:xfrm>
              <a:off x="2266" y="2143"/>
              <a:ext cx="1" cy="985"/>
            </a:xfrm>
            <a:custGeom>
              <a:avLst/>
              <a:gdLst>
                <a:gd name="T0" fmla="*/ 0 w 1"/>
                <a:gd name="T1" fmla="*/ 4922 h 4922"/>
                <a:gd name="T2" fmla="*/ 0 w 1"/>
                <a:gd name="T3" fmla="*/ 0 h 4922"/>
                <a:gd name="T4" fmla="*/ 1 w 1"/>
                <a:gd name="T5" fmla="*/ 0 h 4922"/>
              </a:gdLst>
              <a:ahLst/>
              <a:cxnLst>
                <a:cxn ang="0">
                  <a:pos x="T0" y="T1"/>
                </a:cxn>
                <a:cxn ang="0">
                  <a:pos x="T2" y="T3"/>
                </a:cxn>
                <a:cxn ang="0">
                  <a:pos x="T4" y="T5"/>
                </a:cxn>
              </a:cxnLst>
              <a:rect l="0" t="0" r="r" b="b"/>
              <a:pathLst>
                <a:path w="1" h="4922">
                  <a:moveTo>
                    <a:pt x="0" y="4922"/>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76864" name="Group 64"/>
          <p:cNvGrpSpPr>
            <a:grpSpLocks/>
          </p:cNvGrpSpPr>
          <p:nvPr/>
        </p:nvGrpSpPr>
        <p:grpSpPr bwMode="auto">
          <a:xfrm>
            <a:off x="3986213" y="1679575"/>
            <a:ext cx="1587" cy="3646488"/>
            <a:chOff x="2511" y="995"/>
            <a:chExt cx="1" cy="2297"/>
          </a:xfrm>
        </p:grpSpPr>
        <p:sp>
          <p:nvSpPr>
            <p:cNvPr id="76865" name="Freeform 65"/>
            <p:cNvSpPr>
              <a:spLocks/>
            </p:cNvSpPr>
            <p:nvPr/>
          </p:nvSpPr>
          <p:spPr bwMode="auto">
            <a:xfrm>
              <a:off x="2511" y="995"/>
              <a:ext cx="1" cy="1148"/>
            </a:xfrm>
            <a:custGeom>
              <a:avLst/>
              <a:gdLst>
                <a:gd name="T0" fmla="*/ 0 w 1"/>
                <a:gd name="T1" fmla="*/ 0 h 5740"/>
                <a:gd name="T2" fmla="*/ 0 w 1"/>
                <a:gd name="T3" fmla="*/ 5740 h 5740"/>
                <a:gd name="T4" fmla="*/ 1 w 1"/>
                <a:gd name="T5" fmla="*/ 5740 h 5740"/>
              </a:gdLst>
              <a:ahLst/>
              <a:cxnLst>
                <a:cxn ang="0">
                  <a:pos x="T0" y="T1"/>
                </a:cxn>
                <a:cxn ang="0">
                  <a:pos x="T2" y="T3"/>
                </a:cxn>
                <a:cxn ang="0">
                  <a:pos x="T4" y="T5"/>
                </a:cxn>
              </a:cxnLst>
              <a:rect l="0" t="0" r="r" b="b"/>
              <a:pathLst>
                <a:path w="1" h="5740">
                  <a:moveTo>
                    <a:pt x="0" y="0"/>
                  </a:moveTo>
                  <a:lnTo>
                    <a:pt x="0" y="5740"/>
                  </a:lnTo>
                  <a:lnTo>
                    <a:pt x="1" y="574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66" name="Freeform 66"/>
            <p:cNvSpPr>
              <a:spLocks/>
            </p:cNvSpPr>
            <p:nvPr/>
          </p:nvSpPr>
          <p:spPr bwMode="auto">
            <a:xfrm>
              <a:off x="2511" y="2143"/>
              <a:ext cx="1" cy="1149"/>
            </a:xfrm>
            <a:custGeom>
              <a:avLst/>
              <a:gdLst>
                <a:gd name="T0" fmla="*/ 0 w 1"/>
                <a:gd name="T1" fmla="*/ 5742 h 5742"/>
                <a:gd name="T2" fmla="*/ 0 w 1"/>
                <a:gd name="T3" fmla="*/ 0 h 5742"/>
                <a:gd name="T4" fmla="*/ 1 w 1"/>
                <a:gd name="T5" fmla="*/ 0 h 5742"/>
              </a:gdLst>
              <a:ahLst/>
              <a:cxnLst>
                <a:cxn ang="0">
                  <a:pos x="T0" y="T1"/>
                </a:cxn>
                <a:cxn ang="0">
                  <a:pos x="T2" y="T3"/>
                </a:cxn>
                <a:cxn ang="0">
                  <a:pos x="T4" y="T5"/>
                </a:cxn>
              </a:cxnLst>
              <a:rect l="0" t="0" r="r" b="b"/>
              <a:pathLst>
                <a:path w="1" h="5742">
                  <a:moveTo>
                    <a:pt x="0" y="5742"/>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76867" name="Group 67"/>
          <p:cNvGrpSpPr>
            <a:grpSpLocks/>
          </p:cNvGrpSpPr>
          <p:nvPr/>
        </p:nvGrpSpPr>
        <p:grpSpPr bwMode="auto">
          <a:xfrm>
            <a:off x="4389438" y="1419225"/>
            <a:ext cx="1587" cy="4165600"/>
            <a:chOff x="2757" y="831"/>
            <a:chExt cx="1" cy="2624"/>
          </a:xfrm>
        </p:grpSpPr>
        <p:sp>
          <p:nvSpPr>
            <p:cNvPr id="76868" name="Freeform 68"/>
            <p:cNvSpPr>
              <a:spLocks/>
            </p:cNvSpPr>
            <p:nvPr/>
          </p:nvSpPr>
          <p:spPr bwMode="auto">
            <a:xfrm>
              <a:off x="2757" y="831"/>
              <a:ext cx="1" cy="1312"/>
            </a:xfrm>
            <a:custGeom>
              <a:avLst/>
              <a:gdLst>
                <a:gd name="T0" fmla="*/ 0 w 1"/>
                <a:gd name="T1" fmla="*/ 0 h 6561"/>
                <a:gd name="T2" fmla="*/ 0 w 1"/>
                <a:gd name="T3" fmla="*/ 6561 h 6561"/>
                <a:gd name="T4" fmla="*/ 1 w 1"/>
                <a:gd name="T5" fmla="*/ 6561 h 6561"/>
              </a:gdLst>
              <a:ahLst/>
              <a:cxnLst>
                <a:cxn ang="0">
                  <a:pos x="T0" y="T1"/>
                </a:cxn>
                <a:cxn ang="0">
                  <a:pos x="T2" y="T3"/>
                </a:cxn>
                <a:cxn ang="0">
                  <a:pos x="T4" y="T5"/>
                </a:cxn>
              </a:cxnLst>
              <a:rect l="0" t="0" r="r" b="b"/>
              <a:pathLst>
                <a:path w="1" h="6561">
                  <a:moveTo>
                    <a:pt x="0" y="0"/>
                  </a:moveTo>
                  <a:lnTo>
                    <a:pt x="0" y="6561"/>
                  </a:lnTo>
                  <a:lnTo>
                    <a:pt x="1" y="6561"/>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69" name="Freeform 69"/>
            <p:cNvSpPr>
              <a:spLocks/>
            </p:cNvSpPr>
            <p:nvPr/>
          </p:nvSpPr>
          <p:spPr bwMode="auto">
            <a:xfrm>
              <a:off x="2757" y="2143"/>
              <a:ext cx="1" cy="1312"/>
            </a:xfrm>
            <a:custGeom>
              <a:avLst/>
              <a:gdLst>
                <a:gd name="T0" fmla="*/ 0 w 1"/>
                <a:gd name="T1" fmla="*/ 6561 h 6561"/>
                <a:gd name="T2" fmla="*/ 0 w 1"/>
                <a:gd name="T3" fmla="*/ 0 h 6561"/>
                <a:gd name="T4" fmla="*/ 1 w 1"/>
                <a:gd name="T5" fmla="*/ 0 h 6561"/>
              </a:gdLst>
              <a:ahLst/>
              <a:cxnLst>
                <a:cxn ang="0">
                  <a:pos x="T0" y="T1"/>
                </a:cxn>
                <a:cxn ang="0">
                  <a:pos x="T2" y="T3"/>
                </a:cxn>
                <a:cxn ang="0">
                  <a:pos x="T4" y="T5"/>
                </a:cxn>
              </a:cxnLst>
              <a:rect l="0" t="0" r="r" b="b"/>
              <a:pathLst>
                <a:path w="1" h="6561">
                  <a:moveTo>
                    <a:pt x="0" y="6561"/>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76870" name="Group 70"/>
          <p:cNvGrpSpPr>
            <a:grpSpLocks/>
          </p:cNvGrpSpPr>
          <p:nvPr/>
        </p:nvGrpSpPr>
        <p:grpSpPr bwMode="auto">
          <a:xfrm>
            <a:off x="4767263" y="1158875"/>
            <a:ext cx="1587" cy="4687888"/>
            <a:chOff x="3003" y="667"/>
            <a:chExt cx="1" cy="2953"/>
          </a:xfrm>
        </p:grpSpPr>
        <p:sp>
          <p:nvSpPr>
            <p:cNvPr id="76871" name="Freeform 71"/>
            <p:cNvSpPr>
              <a:spLocks/>
            </p:cNvSpPr>
            <p:nvPr/>
          </p:nvSpPr>
          <p:spPr bwMode="auto">
            <a:xfrm>
              <a:off x="3003" y="667"/>
              <a:ext cx="1" cy="1476"/>
            </a:xfrm>
            <a:custGeom>
              <a:avLst/>
              <a:gdLst>
                <a:gd name="T0" fmla="*/ 0 w 1"/>
                <a:gd name="T1" fmla="*/ 0 h 7381"/>
                <a:gd name="T2" fmla="*/ 0 w 1"/>
                <a:gd name="T3" fmla="*/ 7381 h 7381"/>
                <a:gd name="T4" fmla="*/ 1 w 1"/>
                <a:gd name="T5" fmla="*/ 7381 h 7381"/>
              </a:gdLst>
              <a:ahLst/>
              <a:cxnLst>
                <a:cxn ang="0">
                  <a:pos x="T0" y="T1"/>
                </a:cxn>
                <a:cxn ang="0">
                  <a:pos x="T2" y="T3"/>
                </a:cxn>
                <a:cxn ang="0">
                  <a:pos x="T4" y="T5"/>
                </a:cxn>
              </a:cxnLst>
              <a:rect l="0" t="0" r="r" b="b"/>
              <a:pathLst>
                <a:path w="1" h="7381">
                  <a:moveTo>
                    <a:pt x="0" y="0"/>
                  </a:moveTo>
                  <a:lnTo>
                    <a:pt x="0" y="7381"/>
                  </a:lnTo>
                  <a:lnTo>
                    <a:pt x="1" y="7381"/>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72" name="Freeform 72"/>
            <p:cNvSpPr>
              <a:spLocks/>
            </p:cNvSpPr>
            <p:nvPr/>
          </p:nvSpPr>
          <p:spPr bwMode="auto">
            <a:xfrm>
              <a:off x="3003" y="2143"/>
              <a:ext cx="1" cy="1477"/>
            </a:xfrm>
            <a:custGeom>
              <a:avLst/>
              <a:gdLst>
                <a:gd name="T0" fmla="*/ 0 w 1"/>
                <a:gd name="T1" fmla="*/ 7382 h 7382"/>
                <a:gd name="T2" fmla="*/ 0 w 1"/>
                <a:gd name="T3" fmla="*/ 0 h 7382"/>
                <a:gd name="T4" fmla="*/ 1 w 1"/>
                <a:gd name="T5" fmla="*/ 0 h 7382"/>
              </a:gdLst>
              <a:ahLst/>
              <a:cxnLst>
                <a:cxn ang="0">
                  <a:pos x="T0" y="T1"/>
                </a:cxn>
                <a:cxn ang="0">
                  <a:pos x="T2" y="T3"/>
                </a:cxn>
                <a:cxn ang="0">
                  <a:pos x="T4" y="T5"/>
                </a:cxn>
              </a:cxnLst>
              <a:rect l="0" t="0" r="r" b="b"/>
              <a:pathLst>
                <a:path w="1" h="7382">
                  <a:moveTo>
                    <a:pt x="0" y="7382"/>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76873" name="Group 73"/>
          <p:cNvGrpSpPr>
            <a:grpSpLocks/>
          </p:cNvGrpSpPr>
          <p:nvPr/>
        </p:nvGrpSpPr>
        <p:grpSpPr bwMode="auto">
          <a:xfrm>
            <a:off x="5156200" y="898525"/>
            <a:ext cx="1588" cy="5208588"/>
            <a:chOff x="3248" y="503"/>
            <a:chExt cx="1" cy="3281"/>
          </a:xfrm>
        </p:grpSpPr>
        <p:sp>
          <p:nvSpPr>
            <p:cNvPr id="76874" name="Freeform 74"/>
            <p:cNvSpPr>
              <a:spLocks/>
            </p:cNvSpPr>
            <p:nvPr/>
          </p:nvSpPr>
          <p:spPr bwMode="auto">
            <a:xfrm>
              <a:off x="3248" y="503"/>
              <a:ext cx="1" cy="1640"/>
            </a:xfrm>
            <a:custGeom>
              <a:avLst/>
              <a:gdLst>
                <a:gd name="T0" fmla="*/ 0 w 1"/>
                <a:gd name="T1" fmla="*/ 0 h 8200"/>
                <a:gd name="T2" fmla="*/ 0 w 1"/>
                <a:gd name="T3" fmla="*/ 8200 h 8200"/>
                <a:gd name="T4" fmla="*/ 1 w 1"/>
                <a:gd name="T5" fmla="*/ 8200 h 8200"/>
              </a:gdLst>
              <a:ahLst/>
              <a:cxnLst>
                <a:cxn ang="0">
                  <a:pos x="T0" y="T1"/>
                </a:cxn>
                <a:cxn ang="0">
                  <a:pos x="T2" y="T3"/>
                </a:cxn>
                <a:cxn ang="0">
                  <a:pos x="T4" y="T5"/>
                </a:cxn>
              </a:cxnLst>
              <a:rect l="0" t="0" r="r" b="b"/>
              <a:pathLst>
                <a:path w="1" h="8200">
                  <a:moveTo>
                    <a:pt x="0" y="0"/>
                  </a:moveTo>
                  <a:lnTo>
                    <a:pt x="0" y="8200"/>
                  </a:lnTo>
                  <a:lnTo>
                    <a:pt x="1" y="820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75" name="Freeform 75"/>
            <p:cNvSpPr>
              <a:spLocks/>
            </p:cNvSpPr>
            <p:nvPr/>
          </p:nvSpPr>
          <p:spPr bwMode="auto">
            <a:xfrm>
              <a:off x="3248" y="2143"/>
              <a:ext cx="1" cy="1641"/>
            </a:xfrm>
            <a:custGeom>
              <a:avLst/>
              <a:gdLst>
                <a:gd name="T0" fmla="*/ 0 w 1"/>
                <a:gd name="T1" fmla="*/ 8202 h 8202"/>
                <a:gd name="T2" fmla="*/ 0 w 1"/>
                <a:gd name="T3" fmla="*/ 0 h 8202"/>
                <a:gd name="T4" fmla="*/ 1 w 1"/>
                <a:gd name="T5" fmla="*/ 0 h 8202"/>
              </a:gdLst>
              <a:ahLst/>
              <a:cxnLst>
                <a:cxn ang="0">
                  <a:pos x="T0" y="T1"/>
                </a:cxn>
                <a:cxn ang="0">
                  <a:pos x="T2" y="T3"/>
                </a:cxn>
                <a:cxn ang="0">
                  <a:pos x="T4" y="T5"/>
                </a:cxn>
              </a:cxnLst>
              <a:rect l="0" t="0" r="r" b="b"/>
              <a:pathLst>
                <a:path w="1" h="8202">
                  <a:moveTo>
                    <a:pt x="0" y="8202"/>
                  </a:moveTo>
                  <a:lnTo>
                    <a:pt x="0" y="0"/>
                  </a:lnTo>
                  <a:lnTo>
                    <a:pt x="1"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6876" name="Freeform 76"/>
          <p:cNvSpPr>
            <a:spLocks/>
          </p:cNvSpPr>
          <p:nvPr/>
        </p:nvSpPr>
        <p:spPr bwMode="auto">
          <a:xfrm>
            <a:off x="3986213" y="5149850"/>
            <a:ext cx="781050" cy="100013"/>
          </a:xfrm>
          <a:custGeom>
            <a:avLst/>
            <a:gdLst>
              <a:gd name="T0" fmla="*/ 0 w 2458"/>
              <a:gd name="T1" fmla="*/ 0 h 315"/>
              <a:gd name="T2" fmla="*/ 605 w 2458"/>
              <a:gd name="T3" fmla="*/ 137 h 315"/>
              <a:gd name="T4" fmla="*/ 1219 w 2458"/>
              <a:gd name="T5" fmla="*/ 236 h 315"/>
              <a:gd name="T6" fmla="*/ 1836 w 2458"/>
              <a:gd name="T7" fmla="*/ 295 h 315"/>
              <a:gd name="T8" fmla="*/ 2457 w 2458"/>
              <a:gd name="T9" fmla="*/ 315 h 315"/>
              <a:gd name="T10" fmla="*/ 2458 w 2458"/>
              <a:gd name="T11" fmla="*/ 315 h 315"/>
            </a:gdLst>
            <a:ahLst/>
            <a:cxnLst>
              <a:cxn ang="0">
                <a:pos x="T0" y="T1"/>
              </a:cxn>
              <a:cxn ang="0">
                <a:pos x="T2" y="T3"/>
              </a:cxn>
              <a:cxn ang="0">
                <a:pos x="T4" y="T5"/>
              </a:cxn>
              <a:cxn ang="0">
                <a:pos x="T6" y="T7"/>
              </a:cxn>
              <a:cxn ang="0">
                <a:pos x="T8" y="T9"/>
              </a:cxn>
              <a:cxn ang="0">
                <a:pos x="T10" y="T11"/>
              </a:cxn>
            </a:cxnLst>
            <a:rect l="0" t="0" r="r" b="b"/>
            <a:pathLst>
              <a:path w="2458" h="315">
                <a:moveTo>
                  <a:pt x="0" y="0"/>
                </a:moveTo>
                <a:lnTo>
                  <a:pt x="605" y="137"/>
                </a:lnTo>
                <a:lnTo>
                  <a:pt x="1219" y="236"/>
                </a:lnTo>
                <a:lnTo>
                  <a:pt x="1836" y="295"/>
                </a:lnTo>
                <a:lnTo>
                  <a:pt x="2457" y="315"/>
                </a:lnTo>
                <a:lnTo>
                  <a:pt x="2458" y="31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77" name="Freeform 77"/>
          <p:cNvSpPr>
            <a:spLocks/>
          </p:cNvSpPr>
          <p:nvPr/>
        </p:nvSpPr>
        <p:spPr bwMode="auto">
          <a:xfrm>
            <a:off x="4767263" y="5249863"/>
            <a:ext cx="390525" cy="19050"/>
          </a:xfrm>
          <a:custGeom>
            <a:avLst/>
            <a:gdLst>
              <a:gd name="T0" fmla="*/ 0 w 1229"/>
              <a:gd name="T1" fmla="*/ 0 h 60"/>
              <a:gd name="T2" fmla="*/ 613 w 1229"/>
              <a:gd name="T3" fmla="*/ 51 h 60"/>
              <a:gd name="T4" fmla="*/ 1228 w 1229"/>
              <a:gd name="T5" fmla="*/ 60 h 60"/>
              <a:gd name="T6" fmla="*/ 1229 w 1229"/>
              <a:gd name="T7" fmla="*/ 60 h 60"/>
            </a:gdLst>
            <a:ahLst/>
            <a:cxnLst>
              <a:cxn ang="0">
                <a:pos x="T0" y="T1"/>
              </a:cxn>
              <a:cxn ang="0">
                <a:pos x="T2" y="T3"/>
              </a:cxn>
              <a:cxn ang="0">
                <a:pos x="T4" y="T5"/>
              </a:cxn>
              <a:cxn ang="0">
                <a:pos x="T6" y="T7"/>
              </a:cxn>
            </a:cxnLst>
            <a:rect l="0" t="0" r="r" b="b"/>
            <a:pathLst>
              <a:path w="1229" h="60">
                <a:moveTo>
                  <a:pt x="0" y="0"/>
                </a:moveTo>
                <a:lnTo>
                  <a:pt x="613" y="51"/>
                </a:lnTo>
                <a:lnTo>
                  <a:pt x="1228" y="60"/>
                </a:lnTo>
                <a:lnTo>
                  <a:pt x="1229" y="6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78" name="Group 78"/>
          <p:cNvGrpSpPr>
            <a:grpSpLocks/>
          </p:cNvGrpSpPr>
          <p:nvPr/>
        </p:nvGrpSpPr>
        <p:grpSpPr bwMode="auto">
          <a:xfrm>
            <a:off x="2806700" y="3717925"/>
            <a:ext cx="679450" cy="349250"/>
            <a:chOff x="1693" y="2336"/>
            <a:chExt cx="519" cy="183"/>
          </a:xfrm>
        </p:grpSpPr>
        <p:sp>
          <p:nvSpPr>
            <p:cNvPr id="76879" name="Freeform 79"/>
            <p:cNvSpPr>
              <a:spLocks/>
            </p:cNvSpPr>
            <p:nvPr/>
          </p:nvSpPr>
          <p:spPr bwMode="auto">
            <a:xfrm>
              <a:off x="1693" y="2336"/>
              <a:ext cx="231" cy="174"/>
            </a:xfrm>
            <a:custGeom>
              <a:avLst/>
              <a:gdLst>
                <a:gd name="T0" fmla="*/ 0 w 1154"/>
                <a:gd name="T1" fmla="*/ 0 h 872"/>
                <a:gd name="T2" fmla="*/ 490 w 1154"/>
                <a:gd name="T3" fmla="*/ 551 h 872"/>
                <a:gd name="T4" fmla="*/ 1153 w 1154"/>
                <a:gd name="T5" fmla="*/ 872 h 872"/>
                <a:gd name="T6" fmla="*/ 1154 w 1154"/>
                <a:gd name="T7" fmla="*/ 872 h 872"/>
              </a:gdLst>
              <a:ahLst/>
              <a:cxnLst>
                <a:cxn ang="0">
                  <a:pos x="T0" y="T1"/>
                </a:cxn>
                <a:cxn ang="0">
                  <a:pos x="T2" y="T3"/>
                </a:cxn>
                <a:cxn ang="0">
                  <a:pos x="T4" y="T5"/>
                </a:cxn>
                <a:cxn ang="0">
                  <a:pos x="T6" y="T7"/>
                </a:cxn>
              </a:cxnLst>
              <a:rect l="0" t="0" r="r" b="b"/>
              <a:pathLst>
                <a:path w="1154" h="872">
                  <a:moveTo>
                    <a:pt x="0" y="0"/>
                  </a:moveTo>
                  <a:lnTo>
                    <a:pt x="490" y="551"/>
                  </a:lnTo>
                  <a:lnTo>
                    <a:pt x="1153" y="872"/>
                  </a:lnTo>
                  <a:lnTo>
                    <a:pt x="1154" y="872"/>
                  </a:lnTo>
                </a:path>
              </a:pathLst>
            </a:custGeom>
            <a:noFill/>
            <a:ln w="25400">
              <a:solidFill>
                <a:schemeClr val="accent2"/>
              </a:solidFill>
              <a:prstDash val="solid"/>
              <a:round/>
              <a:headEnd type="arrow"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80" name="Freeform 80"/>
            <p:cNvSpPr>
              <a:spLocks/>
            </p:cNvSpPr>
            <p:nvPr/>
          </p:nvSpPr>
          <p:spPr bwMode="auto">
            <a:xfrm>
              <a:off x="1925" y="2471"/>
              <a:ext cx="287" cy="48"/>
            </a:xfrm>
            <a:custGeom>
              <a:avLst/>
              <a:gdLst>
                <a:gd name="T0" fmla="*/ 0 w 1432"/>
                <a:gd name="T1" fmla="*/ 201 h 243"/>
                <a:gd name="T2" fmla="*/ 736 w 1432"/>
                <a:gd name="T3" fmla="*/ 243 h 243"/>
                <a:gd name="T4" fmla="*/ 1431 w 1432"/>
                <a:gd name="T5" fmla="*/ 0 h 243"/>
                <a:gd name="T6" fmla="*/ 1432 w 1432"/>
                <a:gd name="T7" fmla="*/ 0 h 243"/>
              </a:gdLst>
              <a:ahLst/>
              <a:cxnLst>
                <a:cxn ang="0">
                  <a:pos x="T0" y="T1"/>
                </a:cxn>
                <a:cxn ang="0">
                  <a:pos x="T2" y="T3"/>
                </a:cxn>
                <a:cxn ang="0">
                  <a:pos x="T4" y="T5"/>
                </a:cxn>
                <a:cxn ang="0">
                  <a:pos x="T6" y="T7"/>
                </a:cxn>
              </a:cxnLst>
              <a:rect l="0" t="0" r="r" b="b"/>
              <a:pathLst>
                <a:path w="1432" h="243">
                  <a:moveTo>
                    <a:pt x="0" y="201"/>
                  </a:moveTo>
                  <a:lnTo>
                    <a:pt x="736" y="243"/>
                  </a:lnTo>
                  <a:lnTo>
                    <a:pt x="1431" y="0"/>
                  </a:lnTo>
                  <a:lnTo>
                    <a:pt x="1432" y="0"/>
                  </a:lnTo>
                </a:path>
              </a:pathLst>
            </a:custGeom>
            <a:noFill/>
            <a:ln w="25400">
              <a:solidFill>
                <a:schemeClr val="accent2"/>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76881" name="Freeform 81"/>
          <p:cNvSpPr>
            <a:spLocks/>
          </p:cNvSpPr>
          <p:nvPr/>
        </p:nvSpPr>
        <p:spPr bwMode="auto">
          <a:xfrm>
            <a:off x="2687638" y="3808413"/>
            <a:ext cx="1587" cy="158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9525">
            <a:solidFill>
              <a:schemeClr val="tx1"/>
            </a:solidFill>
            <a:round/>
            <a:headEnd/>
            <a:tailEnd/>
          </a:ln>
        </p:spPr>
        <p:txBody>
          <a:bodyPr/>
          <a:lstStyle/>
          <a:p>
            <a:endParaRPr lang="en-IN"/>
          </a:p>
        </p:txBody>
      </p:sp>
      <p:sp>
        <p:nvSpPr>
          <p:cNvPr id="76882" name="Freeform 82"/>
          <p:cNvSpPr>
            <a:spLocks/>
          </p:cNvSpPr>
          <p:nvPr/>
        </p:nvSpPr>
        <p:spPr bwMode="auto">
          <a:xfrm>
            <a:off x="2687638" y="3808413"/>
            <a:ext cx="1587" cy="158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83" name="Freeform 83"/>
          <p:cNvSpPr>
            <a:spLocks/>
          </p:cNvSpPr>
          <p:nvPr/>
        </p:nvSpPr>
        <p:spPr bwMode="auto">
          <a:xfrm>
            <a:off x="1944688" y="3043238"/>
            <a:ext cx="1587" cy="158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close/>
              </a:path>
            </a:pathLst>
          </a:custGeom>
          <a:solidFill>
            <a:srgbClr val="FFFFFF"/>
          </a:solidFill>
          <a:ln w="9525">
            <a:solidFill>
              <a:schemeClr val="tx1"/>
            </a:solidFill>
            <a:round/>
            <a:headEnd/>
            <a:tailEnd/>
          </a:ln>
        </p:spPr>
        <p:txBody>
          <a:bodyPr/>
          <a:lstStyle/>
          <a:p>
            <a:endParaRPr lang="en-IN"/>
          </a:p>
        </p:txBody>
      </p:sp>
      <p:sp>
        <p:nvSpPr>
          <p:cNvPr id="76884" name="Freeform 84"/>
          <p:cNvSpPr>
            <a:spLocks/>
          </p:cNvSpPr>
          <p:nvPr/>
        </p:nvSpPr>
        <p:spPr bwMode="auto">
          <a:xfrm>
            <a:off x="1944688" y="3043238"/>
            <a:ext cx="1587" cy="1587"/>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lnTo>
                  <a:pt x="1" y="1"/>
                </a:lnTo>
                <a:lnTo>
                  <a:pt x="0" y="0"/>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85" name="Group 85"/>
          <p:cNvGrpSpPr>
            <a:grpSpLocks/>
          </p:cNvGrpSpPr>
          <p:nvPr/>
        </p:nvGrpSpPr>
        <p:grpSpPr bwMode="auto">
          <a:xfrm>
            <a:off x="2041525" y="2940050"/>
            <a:ext cx="285750" cy="576263"/>
            <a:chOff x="1225" y="1854"/>
            <a:chExt cx="87" cy="289"/>
          </a:xfrm>
        </p:grpSpPr>
        <p:sp>
          <p:nvSpPr>
            <p:cNvPr id="76886" name="Freeform 86"/>
            <p:cNvSpPr>
              <a:spLocks/>
            </p:cNvSpPr>
            <p:nvPr/>
          </p:nvSpPr>
          <p:spPr bwMode="auto">
            <a:xfrm>
              <a:off x="1290" y="1992"/>
              <a:ext cx="22" cy="151"/>
            </a:xfrm>
            <a:custGeom>
              <a:avLst/>
              <a:gdLst>
                <a:gd name="T0" fmla="*/ 112 w 112"/>
                <a:gd name="T1" fmla="*/ 753 h 753"/>
                <a:gd name="T2" fmla="*/ 0 w 112"/>
                <a:gd name="T3" fmla="*/ 0 h 753"/>
                <a:gd name="T4" fmla="*/ 1 w 112"/>
                <a:gd name="T5" fmla="*/ 0 h 753"/>
              </a:gdLst>
              <a:ahLst/>
              <a:cxnLst>
                <a:cxn ang="0">
                  <a:pos x="T0" y="T1"/>
                </a:cxn>
                <a:cxn ang="0">
                  <a:pos x="T2" y="T3"/>
                </a:cxn>
                <a:cxn ang="0">
                  <a:pos x="T4" y="T5"/>
                </a:cxn>
              </a:cxnLst>
              <a:rect l="0" t="0" r="r" b="b"/>
              <a:pathLst>
                <a:path w="112" h="753">
                  <a:moveTo>
                    <a:pt x="112" y="753"/>
                  </a:moveTo>
                  <a:lnTo>
                    <a:pt x="0" y="0"/>
                  </a:lnTo>
                  <a:lnTo>
                    <a:pt x="1" y="0"/>
                  </a:lnTo>
                </a:path>
              </a:pathLst>
            </a:custGeom>
            <a:noFill/>
            <a:ln w="38100" cmpd="sng">
              <a:solidFill>
                <a:schemeClr val="tx1"/>
              </a:solidFill>
              <a:prstDash val="solid"/>
              <a:round/>
              <a:headEnd type="arrow"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87" name="Group 87"/>
            <p:cNvGrpSpPr>
              <a:grpSpLocks/>
            </p:cNvGrpSpPr>
            <p:nvPr/>
          </p:nvGrpSpPr>
          <p:grpSpPr bwMode="auto">
            <a:xfrm>
              <a:off x="1225" y="1854"/>
              <a:ext cx="78" cy="189"/>
              <a:chOff x="1225" y="1854"/>
              <a:chExt cx="78" cy="189"/>
            </a:xfrm>
          </p:grpSpPr>
          <p:sp>
            <p:nvSpPr>
              <p:cNvPr id="76888" name="Freeform 88"/>
              <p:cNvSpPr>
                <a:spLocks/>
              </p:cNvSpPr>
              <p:nvPr/>
            </p:nvSpPr>
            <p:spPr bwMode="auto">
              <a:xfrm>
                <a:off x="1225" y="1854"/>
                <a:ext cx="65" cy="138"/>
              </a:xfrm>
              <a:custGeom>
                <a:avLst/>
                <a:gdLst>
                  <a:gd name="T0" fmla="*/ 324 w 324"/>
                  <a:gd name="T1" fmla="*/ 689 h 689"/>
                  <a:gd name="T2" fmla="*/ 0 w 324"/>
                  <a:gd name="T3" fmla="*/ 0 h 689"/>
                  <a:gd name="T4" fmla="*/ 1 w 324"/>
                  <a:gd name="T5" fmla="*/ 0 h 689"/>
                </a:gdLst>
                <a:ahLst/>
                <a:cxnLst>
                  <a:cxn ang="0">
                    <a:pos x="T0" y="T1"/>
                  </a:cxn>
                  <a:cxn ang="0">
                    <a:pos x="T2" y="T3"/>
                  </a:cxn>
                  <a:cxn ang="0">
                    <a:pos x="T4" y="T5"/>
                  </a:cxn>
                </a:cxnLst>
                <a:rect l="0" t="0" r="r" b="b"/>
                <a:pathLst>
                  <a:path w="324" h="689">
                    <a:moveTo>
                      <a:pt x="324" y="689"/>
                    </a:moveTo>
                    <a:lnTo>
                      <a:pt x="0" y="0"/>
                    </a:lnTo>
                    <a:lnTo>
                      <a:pt x="1" y="0"/>
                    </a:lnTo>
                  </a:path>
                </a:pathLst>
              </a:custGeom>
              <a:noFill/>
              <a:ln w="38100"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89" name="Line 89"/>
              <p:cNvSpPr>
                <a:spLocks noChangeShapeType="1"/>
              </p:cNvSpPr>
              <p:nvPr/>
            </p:nvSpPr>
            <p:spPr bwMode="auto">
              <a:xfrm>
                <a:off x="1302" y="2042"/>
                <a:ext cx="1" cy="1"/>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sp>
        <p:nvSpPr>
          <p:cNvPr id="76890" name="Line 90"/>
          <p:cNvSpPr>
            <a:spLocks noChangeShapeType="1"/>
          </p:cNvSpPr>
          <p:nvPr/>
        </p:nvSpPr>
        <p:spPr bwMode="auto">
          <a:xfrm>
            <a:off x="6269038" y="157163"/>
            <a:ext cx="1587"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76891" name="Freeform 91"/>
          <p:cNvSpPr>
            <a:spLocks/>
          </p:cNvSpPr>
          <p:nvPr/>
        </p:nvSpPr>
        <p:spPr bwMode="auto">
          <a:xfrm>
            <a:off x="3206750" y="1830388"/>
            <a:ext cx="1639888" cy="1671637"/>
          </a:xfrm>
          <a:custGeom>
            <a:avLst/>
            <a:gdLst>
              <a:gd name="T0" fmla="*/ 0 w 5166"/>
              <a:gd name="T1" fmla="*/ 5266 h 5266"/>
              <a:gd name="T2" fmla="*/ 1 w 5166"/>
              <a:gd name="T3" fmla="*/ 5266 h 5266"/>
              <a:gd name="T4" fmla="*/ 5164 w 5166"/>
              <a:gd name="T5" fmla="*/ 0 h 5266"/>
              <a:gd name="T6" fmla="*/ 5166 w 5166"/>
              <a:gd name="T7" fmla="*/ 0 h 5266"/>
            </a:gdLst>
            <a:ahLst/>
            <a:cxnLst>
              <a:cxn ang="0">
                <a:pos x="T0" y="T1"/>
              </a:cxn>
              <a:cxn ang="0">
                <a:pos x="T2" y="T3"/>
              </a:cxn>
              <a:cxn ang="0">
                <a:pos x="T4" y="T5"/>
              </a:cxn>
              <a:cxn ang="0">
                <a:pos x="T6" y="T7"/>
              </a:cxn>
            </a:cxnLst>
            <a:rect l="0" t="0" r="r" b="b"/>
            <a:pathLst>
              <a:path w="5166" h="5266">
                <a:moveTo>
                  <a:pt x="0" y="5266"/>
                </a:moveTo>
                <a:lnTo>
                  <a:pt x="1" y="5266"/>
                </a:lnTo>
                <a:lnTo>
                  <a:pt x="5164" y="0"/>
                </a:lnTo>
                <a:lnTo>
                  <a:pt x="5166" y="0"/>
                </a:lnTo>
              </a:path>
            </a:pathLst>
          </a:custGeom>
          <a:noFill/>
          <a:ln w="25400">
            <a:solidFill>
              <a:srgbClr val="9900CC"/>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92" name="Freeform 92"/>
          <p:cNvSpPr>
            <a:spLocks/>
          </p:cNvSpPr>
          <p:nvPr/>
        </p:nvSpPr>
        <p:spPr bwMode="auto">
          <a:xfrm>
            <a:off x="4845050" y="1830388"/>
            <a:ext cx="1588" cy="158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close/>
              </a:path>
            </a:pathLst>
          </a:custGeom>
          <a:solidFill>
            <a:srgbClr val="FFFFFF"/>
          </a:solidFill>
          <a:ln w="9525">
            <a:solidFill>
              <a:schemeClr val="tx1"/>
            </a:solidFill>
            <a:round/>
            <a:headEnd/>
            <a:tailEnd/>
          </a:ln>
        </p:spPr>
        <p:txBody>
          <a:bodyPr/>
          <a:lstStyle/>
          <a:p>
            <a:endParaRPr lang="en-IN"/>
          </a:p>
        </p:txBody>
      </p:sp>
      <p:sp>
        <p:nvSpPr>
          <p:cNvPr id="76893" name="Freeform 93"/>
          <p:cNvSpPr>
            <a:spLocks/>
          </p:cNvSpPr>
          <p:nvPr/>
        </p:nvSpPr>
        <p:spPr bwMode="auto">
          <a:xfrm>
            <a:off x="4845050" y="1830388"/>
            <a:ext cx="1588" cy="1587"/>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lnTo>
                  <a:pt x="0" y="1"/>
                </a:lnTo>
                <a:lnTo>
                  <a:pt x="1" y="0"/>
                </a:lnTo>
                <a:lnTo>
                  <a:pt x="0"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94" name="Freeform 94"/>
          <p:cNvSpPr>
            <a:spLocks/>
          </p:cNvSpPr>
          <p:nvPr/>
        </p:nvSpPr>
        <p:spPr bwMode="auto">
          <a:xfrm>
            <a:off x="1228725" y="347186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895" name="Freeform 95"/>
          <p:cNvSpPr>
            <a:spLocks/>
          </p:cNvSpPr>
          <p:nvPr/>
        </p:nvSpPr>
        <p:spPr bwMode="auto">
          <a:xfrm>
            <a:off x="3175000" y="347186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76896" name="Group 96"/>
          <p:cNvGrpSpPr>
            <a:grpSpLocks/>
          </p:cNvGrpSpPr>
          <p:nvPr/>
        </p:nvGrpSpPr>
        <p:grpSpPr bwMode="auto">
          <a:xfrm>
            <a:off x="823913" y="1212850"/>
            <a:ext cx="503237" cy="4548188"/>
            <a:chOff x="519" y="701"/>
            <a:chExt cx="317" cy="2865"/>
          </a:xfrm>
        </p:grpSpPr>
        <p:sp>
          <p:nvSpPr>
            <p:cNvPr id="76897" name="Text Box 97"/>
            <p:cNvSpPr txBox="1">
              <a:spLocks noChangeArrowheads="1"/>
            </p:cNvSpPr>
            <p:nvPr/>
          </p:nvSpPr>
          <p:spPr bwMode="auto">
            <a:xfrm rot="-5400000">
              <a:off x="433" y="3210"/>
              <a:ext cx="44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tx1"/>
                  </a:solidFill>
                  <a:effectLst/>
                </a:rPr>
                <a:t>D</a:t>
              </a:r>
              <a:r>
                <a:rPr lang="en-US" sz="2200" baseline="-25000">
                  <a:solidFill>
                    <a:schemeClr val="tx1"/>
                  </a:solidFill>
                  <a:effectLst/>
                </a:rPr>
                <a:t>1</a:t>
              </a:r>
            </a:p>
          </p:txBody>
        </p:sp>
        <p:sp>
          <p:nvSpPr>
            <p:cNvPr id="76898" name="Text Box 98"/>
            <p:cNvSpPr txBox="1">
              <a:spLocks noChangeArrowheads="1"/>
            </p:cNvSpPr>
            <p:nvPr/>
          </p:nvSpPr>
          <p:spPr bwMode="auto">
            <a:xfrm rot="-5400000">
              <a:off x="481" y="787"/>
              <a:ext cx="44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tx1"/>
                  </a:solidFill>
                  <a:effectLst/>
                </a:rPr>
                <a:t>D</a:t>
              </a:r>
              <a:r>
                <a:rPr lang="en-US" sz="2200" baseline="-25000">
                  <a:solidFill>
                    <a:schemeClr val="tx1"/>
                  </a:solidFill>
                  <a:effectLst/>
                </a:rPr>
                <a:t>1</a:t>
              </a:r>
            </a:p>
          </p:txBody>
        </p:sp>
      </p:grpSp>
      <p:sp>
        <p:nvSpPr>
          <p:cNvPr id="76899" name="Text Box 99"/>
          <p:cNvSpPr txBox="1">
            <a:spLocks noChangeArrowheads="1"/>
          </p:cNvSpPr>
          <p:nvPr/>
        </p:nvSpPr>
        <p:spPr bwMode="auto">
          <a:xfrm>
            <a:off x="746125" y="3300413"/>
            <a:ext cx="7016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tx1"/>
                </a:solidFill>
                <a:effectLst/>
              </a:rPr>
              <a:t>R</a:t>
            </a:r>
            <a:r>
              <a:rPr lang="en-US" baseline="-25000">
                <a:solidFill>
                  <a:schemeClr val="tx1"/>
                </a:solidFill>
                <a:effectLst/>
              </a:rPr>
              <a:t>1</a:t>
            </a:r>
          </a:p>
        </p:txBody>
      </p:sp>
      <p:sp>
        <p:nvSpPr>
          <p:cNvPr id="76900" name="Text Box 100"/>
          <p:cNvSpPr txBox="1">
            <a:spLocks noChangeArrowheads="1"/>
          </p:cNvSpPr>
          <p:nvPr/>
        </p:nvSpPr>
        <p:spPr bwMode="auto">
          <a:xfrm>
            <a:off x="2895600" y="178593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b</a:t>
            </a:r>
          </a:p>
        </p:txBody>
      </p:sp>
      <p:sp>
        <p:nvSpPr>
          <p:cNvPr id="76901" name="Text Box 101"/>
          <p:cNvSpPr txBox="1">
            <a:spLocks noChangeArrowheads="1"/>
          </p:cNvSpPr>
          <p:nvPr/>
        </p:nvSpPr>
        <p:spPr bwMode="auto">
          <a:xfrm>
            <a:off x="2514600" y="199548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a</a:t>
            </a:r>
          </a:p>
        </p:txBody>
      </p:sp>
      <p:sp>
        <p:nvSpPr>
          <p:cNvPr id="76902" name="Text Box 102"/>
          <p:cNvSpPr txBox="1">
            <a:spLocks noChangeArrowheads="1"/>
          </p:cNvSpPr>
          <p:nvPr/>
        </p:nvSpPr>
        <p:spPr bwMode="auto">
          <a:xfrm>
            <a:off x="3333750" y="146208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c</a:t>
            </a:r>
          </a:p>
        </p:txBody>
      </p:sp>
      <p:sp>
        <p:nvSpPr>
          <p:cNvPr id="76903" name="Text Box 103"/>
          <p:cNvSpPr txBox="1">
            <a:spLocks noChangeArrowheads="1"/>
          </p:cNvSpPr>
          <p:nvPr/>
        </p:nvSpPr>
        <p:spPr bwMode="auto">
          <a:xfrm>
            <a:off x="3752850" y="121443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d</a:t>
            </a:r>
          </a:p>
        </p:txBody>
      </p:sp>
      <p:sp>
        <p:nvSpPr>
          <p:cNvPr id="76904" name="Text Box 104"/>
          <p:cNvSpPr txBox="1">
            <a:spLocks noChangeArrowheads="1"/>
          </p:cNvSpPr>
          <p:nvPr/>
        </p:nvSpPr>
        <p:spPr bwMode="auto">
          <a:xfrm>
            <a:off x="4171950" y="96678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e</a:t>
            </a:r>
          </a:p>
        </p:txBody>
      </p:sp>
      <p:sp>
        <p:nvSpPr>
          <p:cNvPr id="76905" name="Text Box 105"/>
          <p:cNvSpPr txBox="1">
            <a:spLocks noChangeArrowheads="1"/>
          </p:cNvSpPr>
          <p:nvPr/>
        </p:nvSpPr>
        <p:spPr bwMode="auto">
          <a:xfrm>
            <a:off x="4552950" y="73818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f</a:t>
            </a:r>
          </a:p>
        </p:txBody>
      </p:sp>
      <p:sp>
        <p:nvSpPr>
          <p:cNvPr id="76906" name="Text Box 106"/>
          <p:cNvSpPr txBox="1">
            <a:spLocks noChangeArrowheads="1"/>
          </p:cNvSpPr>
          <p:nvPr/>
        </p:nvSpPr>
        <p:spPr bwMode="auto">
          <a:xfrm>
            <a:off x="4876800" y="471488"/>
            <a:ext cx="304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rPr>
              <a:t>g</a:t>
            </a:r>
          </a:p>
        </p:txBody>
      </p:sp>
      <p:sp>
        <p:nvSpPr>
          <p:cNvPr id="76907" name="Text Box 107"/>
          <p:cNvSpPr txBox="1">
            <a:spLocks noChangeArrowheads="1"/>
          </p:cNvSpPr>
          <p:nvPr/>
        </p:nvSpPr>
        <p:spPr bwMode="auto">
          <a:xfrm>
            <a:off x="2190750" y="2312988"/>
            <a:ext cx="304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Q</a:t>
            </a:r>
          </a:p>
        </p:txBody>
      </p:sp>
      <p:sp>
        <p:nvSpPr>
          <p:cNvPr id="76908" name="Text Box 108"/>
          <p:cNvSpPr txBox="1">
            <a:spLocks noChangeArrowheads="1"/>
          </p:cNvSpPr>
          <p:nvPr/>
        </p:nvSpPr>
        <p:spPr bwMode="auto">
          <a:xfrm>
            <a:off x="5010150" y="171926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7</a:t>
            </a:r>
          </a:p>
        </p:txBody>
      </p:sp>
      <p:sp>
        <p:nvSpPr>
          <p:cNvPr id="76909" name="Text Box 109"/>
          <p:cNvSpPr txBox="1">
            <a:spLocks noChangeArrowheads="1"/>
          </p:cNvSpPr>
          <p:nvPr/>
        </p:nvSpPr>
        <p:spPr bwMode="auto">
          <a:xfrm>
            <a:off x="3541713" y="195421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3</a:t>
            </a:r>
          </a:p>
        </p:txBody>
      </p:sp>
      <p:sp>
        <p:nvSpPr>
          <p:cNvPr id="76910" name="Text Box 110"/>
          <p:cNvSpPr txBox="1">
            <a:spLocks noChangeArrowheads="1"/>
          </p:cNvSpPr>
          <p:nvPr/>
        </p:nvSpPr>
        <p:spPr bwMode="auto">
          <a:xfrm>
            <a:off x="3122613" y="2163763"/>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P</a:t>
            </a:r>
            <a:r>
              <a:rPr lang="en-US" sz="2400" b="0" baseline="-25000">
                <a:solidFill>
                  <a:schemeClr val="tx1"/>
                </a:solidFill>
                <a:effectLst/>
              </a:rPr>
              <a:t>2</a:t>
            </a:r>
          </a:p>
        </p:txBody>
      </p:sp>
      <p:sp>
        <p:nvSpPr>
          <p:cNvPr id="76911" name="Text Box 111"/>
          <p:cNvSpPr txBox="1">
            <a:spLocks noChangeArrowheads="1"/>
          </p:cNvSpPr>
          <p:nvPr/>
        </p:nvSpPr>
        <p:spPr bwMode="auto">
          <a:xfrm rot="16200000">
            <a:off x="292100" y="2395538"/>
            <a:ext cx="15525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Directrix</a:t>
            </a:r>
          </a:p>
        </p:txBody>
      </p:sp>
      <p:sp>
        <p:nvSpPr>
          <p:cNvPr id="76912" name="Text Box 112"/>
          <p:cNvSpPr txBox="1">
            <a:spLocks noChangeArrowheads="1"/>
          </p:cNvSpPr>
          <p:nvPr/>
        </p:nvSpPr>
        <p:spPr bwMode="auto">
          <a:xfrm rot="18900000">
            <a:off x="3429000" y="2362200"/>
            <a:ext cx="952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9900CC"/>
                </a:solidFill>
                <a:effectLst/>
              </a:rPr>
              <a:t>R=6f`</a:t>
            </a:r>
          </a:p>
        </p:txBody>
      </p:sp>
      <p:sp>
        <p:nvSpPr>
          <p:cNvPr id="76913" name="Text Box 113"/>
          <p:cNvSpPr txBox="1">
            <a:spLocks noChangeArrowheads="1"/>
          </p:cNvSpPr>
          <p:nvPr/>
        </p:nvSpPr>
        <p:spPr bwMode="auto">
          <a:xfrm>
            <a:off x="2687638" y="3921125"/>
            <a:ext cx="6905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0000FF"/>
                </a:solidFill>
                <a:effectLst/>
              </a:rPr>
              <a:t>90</a:t>
            </a:r>
            <a:r>
              <a:rPr lang="en-US" sz="1600">
                <a:solidFill>
                  <a:srgbClr val="0000FF"/>
                </a:solidFill>
                <a:effectLst/>
                <a:cs typeface="Times New Roman" pitchFamily="18" charset="0"/>
              </a:rPr>
              <a:t>°</a:t>
            </a:r>
            <a:endParaRPr lang="en-US" sz="1600">
              <a:solidFill>
                <a:srgbClr val="0000FF"/>
              </a:solidFill>
              <a:effectLst/>
            </a:endParaRPr>
          </a:p>
        </p:txBody>
      </p:sp>
      <p:sp>
        <p:nvSpPr>
          <p:cNvPr id="76914" name="Text Box 114"/>
          <p:cNvSpPr txBox="1">
            <a:spLocks noChangeArrowheads="1"/>
          </p:cNvSpPr>
          <p:nvPr/>
        </p:nvSpPr>
        <p:spPr bwMode="auto">
          <a:xfrm>
            <a:off x="2513013" y="3109913"/>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1</a:t>
            </a:r>
          </a:p>
        </p:txBody>
      </p:sp>
      <p:sp>
        <p:nvSpPr>
          <p:cNvPr id="76915" name="Text Box 115"/>
          <p:cNvSpPr txBox="1">
            <a:spLocks noChangeArrowheads="1"/>
          </p:cNvSpPr>
          <p:nvPr/>
        </p:nvSpPr>
        <p:spPr bwMode="auto">
          <a:xfrm>
            <a:off x="2874963" y="3109913"/>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2</a:t>
            </a:r>
          </a:p>
        </p:txBody>
      </p:sp>
      <p:sp>
        <p:nvSpPr>
          <p:cNvPr id="76916" name="Text Box 116"/>
          <p:cNvSpPr txBox="1">
            <a:spLocks noChangeArrowheads="1"/>
          </p:cNvSpPr>
          <p:nvPr/>
        </p:nvSpPr>
        <p:spPr bwMode="auto">
          <a:xfrm>
            <a:off x="3313113" y="312578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3</a:t>
            </a:r>
          </a:p>
        </p:txBody>
      </p:sp>
      <p:sp>
        <p:nvSpPr>
          <p:cNvPr id="76917" name="Text Box 117"/>
          <p:cNvSpPr txBox="1">
            <a:spLocks noChangeArrowheads="1"/>
          </p:cNvSpPr>
          <p:nvPr/>
        </p:nvSpPr>
        <p:spPr bwMode="auto">
          <a:xfrm>
            <a:off x="3694113" y="312578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4</a:t>
            </a:r>
          </a:p>
        </p:txBody>
      </p:sp>
      <p:sp>
        <p:nvSpPr>
          <p:cNvPr id="76918" name="Text Box 118"/>
          <p:cNvSpPr txBox="1">
            <a:spLocks noChangeArrowheads="1"/>
          </p:cNvSpPr>
          <p:nvPr/>
        </p:nvSpPr>
        <p:spPr bwMode="auto">
          <a:xfrm>
            <a:off x="4094163" y="312578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5</a:t>
            </a:r>
          </a:p>
        </p:txBody>
      </p:sp>
      <p:sp>
        <p:nvSpPr>
          <p:cNvPr id="76919" name="Text Box 119"/>
          <p:cNvSpPr txBox="1">
            <a:spLocks noChangeArrowheads="1"/>
          </p:cNvSpPr>
          <p:nvPr/>
        </p:nvSpPr>
        <p:spPr bwMode="auto">
          <a:xfrm>
            <a:off x="4475163" y="312578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6</a:t>
            </a:r>
          </a:p>
        </p:txBody>
      </p:sp>
      <p:sp>
        <p:nvSpPr>
          <p:cNvPr id="76920" name="Text Box 120"/>
          <p:cNvSpPr txBox="1">
            <a:spLocks noChangeArrowheads="1"/>
          </p:cNvSpPr>
          <p:nvPr/>
        </p:nvSpPr>
        <p:spPr bwMode="auto">
          <a:xfrm>
            <a:off x="4856163" y="311943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tx1"/>
                </a:solidFill>
                <a:effectLst/>
              </a:rPr>
              <a:t>7</a:t>
            </a:r>
          </a:p>
        </p:txBody>
      </p:sp>
      <p:sp>
        <p:nvSpPr>
          <p:cNvPr id="76921" name="Text Box 121"/>
          <p:cNvSpPr txBox="1">
            <a:spLocks noChangeArrowheads="1"/>
          </p:cNvSpPr>
          <p:nvPr/>
        </p:nvSpPr>
        <p:spPr bwMode="auto">
          <a:xfrm>
            <a:off x="6300788" y="1657350"/>
            <a:ext cx="25558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Eccentricity = 2/3</a:t>
            </a:r>
          </a:p>
        </p:txBody>
      </p:sp>
      <p:grpSp>
        <p:nvGrpSpPr>
          <p:cNvPr id="76922" name="Group 122"/>
          <p:cNvGrpSpPr>
            <a:grpSpLocks/>
          </p:cNvGrpSpPr>
          <p:nvPr/>
        </p:nvGrpSpPr>
        <p:grpSpPr bwMode="auto">
          <a:xfrm>
            <a:off x="6346825" y="2139950"/>
            <a:ext cx="2787650" cy="855663"/>
            <a:chOff x="3998" y="1348"/>
            <a:chExt cx="1756" cy="539"/>
          </a:xfrm>
        </p:grpSpPr>
        <p:sp>
          <p:nvSpPr>
            <p:cNvPr id="76923" name="Text Box 123"/>
            <p:cNvSpPr txBox="1">
              <a:spLocks noChangeArrowheads="1"/>
            </p:cNvSpPr>
            <p:nvPr/>
          </p:nvSpPr>
          <p:spPr bwMode="auto">
            <a:xfrm>
              <a:off x="5388" y="1595"/>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3</a:t>
              </a:r>
            </a:p>
          </p:txBody>
        </p:sp>
        <p:sp>
          <p:nvSpPr>
            <p:cNvPr id="76924" name="Text Box 124"/>
            <p:cNvSpPr txBox="1">
              <a:spLocks noChangeArrowheads="1"/>
            </p:cNvSpPr>
            <p:nvPr/>
          </p:nvSpPr>
          <p:spPr bwMode="auto">
            <a:xfrm>
              <a:off x="3998" y="1599"/>
              <a:ext cx="7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R</a:t>
              </a:r>
              <a:r>
                <a:rPr lang="en-US" sz="2400" baseline="-25000">
                  <a:solidFill>
                    <a:schemeClr val="tx1"/>
                  </a:solidFill>
                  <a:effectLst/>
                </a:rPr>
                <a:t>1</a:t>
              </a:r>
              <a:r>
                <a:rPr lang="en-US" sz="2400">
                  <a:solidFill>
                    <a:schemeClr val="tx1"/>
                  </a:solidFill>
                  <a:effectLst/>
                </a:rPr>
                <a:t>V</a:t>
              </a:r>
              <a:r>
                <a:rPr lang="en-US" sz="2400" baseline="-25000">
                  <a:solidFill>
                    <a:schemeClr val="tx1"/>
                  </a:solidFill>
                  <a:effectLst/>
                </a:rPr>
                <a:t>1</a:t>
              </a:r>
            </a:p>
          </p:txBody>
        </p:sp>
        <p:sp>
          <p:nvSpPr>
            <p:cNvPr id="76925" name="Line 125"/>
            <p:cNvSpPr>
              <a:spLocks noChangeShapeType="1"/>
            </p:cNvSpPr>
            <p:nvPr/>
          </p:nvSpPr>
          <p:spPr bwMode="auto">
            <a:xfrm>
              <a:off x="4108" y="1635"/>
              <a:ext cx="4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76926" name="Text Box 126"/>
            <p:cNvSpPr txBox="1">
              <a:spLocks noChangeArrowheads="1"/>
            </p:cNvSpPr>
            <p:nvPr/>
          </p:nvSpPr>
          <p:spPr bwMode="auto">
            <a:xfrm>
              <a:off x="3998" y="1353"/>
              <a:ext cx="65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QV</a:t>
              </a:r>
              <a:r>
                <a:rPr lang="en-US" sz="2400" baseline="-25000">
                  <a:solidFill>
                    <a:schemeClr val="tx1"/>
                  </a:solidFill>
                  <a:effectLst/>
                </a:rPr>
                <a:t>1</a:t>
              </a:r>
            </a:p>
          </p:txBody>
        </p:sp>
        <p:sp>
          <p:nvSpPr>
            <p:cNvPr id="76927" name="Text Box 127"/>
            <p:cNvSpPr txBox="1">
              <a:spLocks noChangeArrowheads="1"/>
            </p:cNvSpPr>
            <p:nvPr/>
          </p:nvSpPr>
          <p:spPr bwMode="auto">
            <a:xfrm>
              <a:off x="4548" y="1493"/>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tx1"/>
                  </a:solidFill>
                  <a:effectLst/>
                </a:rPr>
                <a:t>=</a:t>
              </a:r>
            </a:p>
          </p:txBody>
        </p:sp>
        <p:sp>
          <p:nvSpPr>
            <p:cNvPr id="76928" name="Text Box 128"/>
            <p:cNvSpPr txBox="1">
              <a:spLocks noChangeArrowheads="1"/>
            </p:cNvSpPr>
            <p:nvPr/>
          </p:nvSpPr>
          <p:spPr bwMode="auto">
            <a:xfrm>
              <a:off x="4693" y="1599"/>
              <a:ext cx="7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R</a:t>
              </a:r>
              <a:r>
                <a:rPr lang="en-US" sz="2400" baseline="-25000">
                  <a:solidFill>
                    <a:schemeClr val="tx1"/>
                  </a:solidFill>
                  <a:effectLst/>
                </a:rPr>
                <a:t>1</a:t>
              </a:r>
              <a:r>
                <a:rPr lang="en-US" sz="2400">
                  <a:solidFill>
                    <a:schemeClr val="tx1"/>
                  </a:solidFill>
                  <a:effectLst/>
                </a:rPr>
                <a:t>V</a:t>
              </a:r>
              <a:r>
                <a:rPr lang="en-US" sz="2400" baseline="-25000">
                  <a:solidFill>
                    <a:schemeClr val="tx1"/>
                  </a:solidFill>
                  <a:effectLst/>
                </a:rPr>
                <a:t>1</a:t>
              </a:r>
            </a:p>
          </p:txBody>
        </p:sp>
        <p:sp>
          <p:nvSpPr>
            <p:cNvPr id="76929" name="Line 129"/>
            <p:cNvSpPr>
              <a:spLocks noChangeShapeType="1"/>
            </p:cNvSpPr>
            <p:nvPr/>
          </p:nvSpPr>
          <p:spPr bwMode="auto">
            <a:xfrm>
              <a:off x="4803" y="1635"/>
              <a:ext cx="4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76930" name="Text Box 130"/>
            <p:cNvSpPr txBox="1">
              <a:spLocks noChangeArrowheads="1"/>
            </p:cNvSpPr>
            <p:nvPr/>
          </p:nvSpPr>
          <p:spPr bwMode="auto">
            <a:xfrm>
              <a:off x="4669" y="1348"/>
              <a:ext cx="69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V</a:t>
              </a:r>
              <a:r>
                <a:rPr lang="en-US" sz="2400" baseline="-25000">
                  <a:solidFill>
                    <a:schemeClr val="tx1"/>
                  </a:solidFill>
                  <a:effectLst/>
                </a:rPr>
                <a:t>1</a:t>
              </a:r>
              <a:r>
                <a:rPr lang="en-US" sz="2400">
                  <a:solidFill>
                    <a:schemeClr val="tx1"/>
                  </a:solidFill>
                  <a:effectLst/>
                </a:rPr>
                <a:t>F</a:t>
              </a:r>
              <a:r>
                <a:rPr lang="en-US" sz="2400" baseline="-25000">
                  <a:solidFill>
                    <a:schemeClr val="tx1"/>
                  </a:solidFill>
                  <a:effectLst/>
                </a:rPr>
                <a:t>1</a:t>
              </a:r>
            </a:p>
          </p:txBody>
        </p:sp>
        <p:sp>
          <p:nvSpPr>
            <p:cNvPr id="76931" name="Text Box 131"/>
            <p:cNvSpPr txBox="1">
              <a:spLocks noChangeArrowheads="1"/>
            </p:cNvSpPr>
            <p:nvPr/>
          </p:nvSpPr>
          <p:spPr bwMode="auto">
            <a:xfrm>
              <a:off x="5227" y="1493"/>
              <a:ext cx="3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chemeClr val="tx1"/>
                  </a:solidFill>
                  <a:effectLst/>
                </a:rPr>
                <a:t>=</a:t>
              </a:r>
            </a:p>
          </p:txBody>
        </p:sp>
        <p:sp>
          <p:nvSpPr>
            <p:cNvPr id="76932" name="Text Box 132"/>
            <p:cNvSpPr txBox="1">
              <a:spLocks noChangeArrowheads="1"/>
            </p:cNvSpPr>
            <p:nvPr/>
          </p:nvSpPr>
          <p:spPr bwMode="auto">
            <a:xfrm>
              <a:off x="5378" y="1395"/>
              <a:ext cx="3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p>
          </p:txBody>
        </p:sp>
        <p:sp>
          <p:nvSpPr>
            <p:cNvPr id="76933" name="Line 133"/>
            <p:cNvSpPr>
              <a:spLocks noChangeShapeType="1"/>
            </p:cNvSpPr>
            <p:nvPr/>
          </p:nvSpPr>
          <p:spPr bwMode="auto">
            <a:xfrm>
              <a:off x="5467" y="1635"/>
              <a:ext cx="22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76934" name="Freeform 134"/>
          <p:cNvSpPr>
            <a:spLocks/>
          </p:cNvSpPr>
          <p:nvPr/>
        </p:nvSpPr>
        <p:spPr bwMode="auto">
          <a:xfrm>
            <a:off x="2787650" y="346551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35" name="Freeform 135"/>
          <p:cNvSpPr>
            <a:spLocks/>
          </p:cNvSpPr>
          <p:nvPr/>
        </p:nvSpPr>
        <p:spPr bwMode="auto">
          <a:xfrm>
            <a:off x="3568700" y="347186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36" name="Freeform 136"/>
          <p:cNvSpPr>
            <a:spLocks/>
          </p:cNvSpPr>
          <p:nvPr/>
        </p:nvSpPr>
        <p:spPr bwMode="auto">
          <a:xfrm>
            <a:off x="3956050" y="346551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37" name="Freeform 137"/>
          <p:cNvSpPr>
            <a:spLocks/>
          </p:cNvSpPr>
          <p:nvPr/>
        </p:nvSpPr>
        <p:spPr bwMode="auto">
          <a:xfrm>
            <a:off x="4356100" y="347186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38" name="Freeform 138"/>
          <p:cNvSpPr>
            <a:spLocks/>
          </p:cNvSpPr>
          <p:nvPr/>
        </p:nvSpPr>
        <p:spPr bwMode="auto">
          <a:xfrm>
            <a:off x="4737100" y="346551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39" name="Freeform 139"/>
          <p:cNvSpPr>
            <a:spLocks/>
          </p:cNvSpPr>
          <p:nvPr/>
        </p:nvSpPr>
        <p:spPr bwMode="auto">
          <a:xfrm>
            <a:off x="5111750" y="3459163"/>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40" name="Freeform 140"/>
          <p:cNvSpPr>
            <a:spLocks/>
          </p:cNvSpPr>
          <p:nvPr/>
        </p:nvSpPr>
        <p:spPr bwMode="auto">
          <a:xfrm>
            <a:off x="2400300" y="3462338"/>
            <a:ext cx="69850" cy="68262"/>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41" name="Text Box 141"/>
          <p:cNvSpPr txBox="1">
            <a:spLocks noChangeArrowheads="1"/>
          </p:cNvSpPr>
          <p:nvPr/>
        </p:nvSpPr>
        <p:spPr bwMode="auto">
          <a:xfrm>
            <a:off x="2500313" y="1081088"/>
            <a:ext cx="1279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Ellipse</a:t>
            </a:r>
          </a:p>
        </p:txBody>
      </p:sp>
      <p:sp>
        <p:nvSpPr>
          <p:cNvPr id="76942" name="Line 142"/>
          <p:cNvSpPr>
            <a:spLocks noChangeShapeType="1"/>
          </p:cNvSpPr>
          <p:nvPr/>
        </p:nvSpPr>
        <p:spPr bwMode="auto">
          <a:xfrm>
            <a:off x="3206750" y="1512888"/>
            <a:ext cx="160338" cy="563562"/>
          </a:xfrm>
          <a:prstGeom prst="line">
            <a:avLst/>
          </a:prstGeom>
          <a:noFill/>
          <a:ln w="28575">
            <a:solidFill>
              <a:schemeClr val="tx1"/>
            </a:solidFill>
            <a:round/>
            <a:headEnd/>
            <a:tailEnd type="stealth" w="lg"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76943" name="Text Box 143"/>
          <p:cNvSpPr txBox="1">
            <a:spLocks noChangeArrowheads="1"/>
          </p:cNvSpPr>
          <p:nvPr/>
        </p:nvSpPr>
        <p:spPr bwMode="auto">
          <a:xfrm>
            <a:off x="611188" y="79375"/>
            <a:ext cx="8061325"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rgbClr val="0000FF"/>
                </a:solidFill>
                <a:effectLst/>
              </a:rPr>
              <a:t>ELLIPSE – DIRECTRIX FOCUS METHOD</a:t>
            </a:r>
            <a:endParaRPr lang="en-GB" sz="3000">
              <a:solidFill>
                <a:srgbClr val="0000FF"/>
              </a:solidFill>
              <a:effectLst/>
            </a:endParaRPr>
          </a:p>
        </p:txBody>
      </p:sp>
      <p:sp>
        <p:nvSpPr>
          <p:cNvPr id="76944" name="AutoShape 144">
            <a:hlinkClick r:id="rId3" action="ppaction://hlinksldjump" highlightClick="1"/>
          </p:cNvPr>
          <p:cNvSpPr>
            <a:spLocks noChangeArrowheads="1"/>
          </p:cNvSpPr>
          <p:nvPr/>
        </p:nvSpPr>
        <p:spPr bwMode="auto">
          <a:xfrm>
            <a:off x="7237413" y="6505575"/>
            <a:ext cx="792162" cy="358775"/>
          </a:xfrm>
          <a:prstGeom prst="actionButtonBackPrevious">
            <a:avLst/>
          </a:prstGeom>
          <a:solidFill>
            <a:srgbClr val="66FF33"/>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76945" name="Group 145"/>
          <p:cNvGrpSpPr>
            <a:grpSpLocks/>
          </p:cNvGrpSpPr>
          <p:nvPr/>
        </p:nvGrpSpPr>
        <p:grpSpPr bwMode="auto">
          <a:xfrm>
            <a:off x="2819400" y="2514600"/>
            <a:ext cx="635000" cy="965200"/>
            <a:chOff x="1776" y="1584"/>
            <a:chExt cx="400" cy="608"/>
          </a:xfrm>
        </p:grpSpPr>
        <p:sp>
          <p:nvSpPr>
            <p:cNvPr id="76946" name="Text Box 146"/>
            <p:cNvSpPr txBox="1">
              <a:spLocks noChangeArrowheads="1"/>
            </p:cNvSpPr>
            <p:nvPr/>
          </p:nvSpPr>
          <p:spPr bwMode="auto">
            <a:xfrm rot="3853245">
              <a:off x="1744" y="1760"/>
              <a:ext cx="5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9900CC"/>
                  </a:solidFill>
                  <a:effectLst>
                    <a:outerShdw blurRad="38100" dist="38100" dir="2700000" algn="tl">
                      <a:srgbClr val="000000"/>
                    </a:outerShdw>
                  </a:effectLst>
                </a:rPr>
                <a:t>R=1a</a:t>
              </a:r>
            </a:p>
          </p:txBody>
        </p:sp>
        <p:sp>
          <p:nvSpPr>
            <p:cNvPr id="76947" name="Line 147"/>
            <p:cNvSpPr>
              <a:spLocks noChangeShapeType="1"/>
            </p:cNvSpPr>
            <p:nvPr/>
          </p:nvSpPr>
          <p:spPr bwMode="auto">
            <a:xfrm flipH="1" flipV="1">
              <a:off x="1776" y="1584"/>
              <a:ext cx="240" cy="576"/>
            </a:xfrm>
            <a:prstGeom prst="line">
              <a:avLst/>
            </a:prstGeom>
            <a:noFill/>
            <a:ln w="28575">
              <a:solidFill>
                <a:srgbClr val="9900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76948" name="Text Box 148"/>
          <p:cNvSpPr txBox="1">
            <a:spLocks noChangeArrowheads="1"/>
          </p:cNvSpPr>
          <p:nvPr/>
        </p:nvSpPr>
        <p:spPr bwMode="auto">
          <a:xfrm>
            <a:off x="5867400" y="3673475"/>
            <a:ext cx="34290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Dist. Between directrix &amp; focus  = 50 mm</a:t>
            </a:r>
          </a:p>
        </p:txBody>
      </p:sp>
      <p:sp>
        <p:nvSpPr>
          <p:cNvPr id="76949" name="Text Box 149"/>
          <p:cNvSpPr txBox="1">
            <a:spLocks noChangeArrowheads="1"/>
          </p:cNvSpPr>
          <p:nvPr/>
        </p:nvSpPr>
        <p:spPr bwMode="auto">
          <a:xfrm>
            <a:off x="5791200" y="4495800"/>
            <a:ext cx="3505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1 part = 50/(2+3)=10 mm                  </a:t>
            </a:r>
          </a:p>
        </p:txBody>
      </p:sp>
      <p:sp>
        <p:nvSpPr>
          <p:cNvPr id="76950" name="Text Box 150"/>
          <p:cNvSpPr txBox="1">
            <a:spLocks noChangeArrowheads="1"/>
          </p:cNvSpPr>
          <p:nvPr/>
        </p:nvSpPr>
        <p:spPr bwMode="auto">
          <a:xfrm>
            <a:off x="6172200" y="5029200"/>
            <a:ext cx="2514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endParaRPr lang="en-GB" sz="2400" b="0">
              <a:solidFill>
                <a:schemeClr val="tx1"/>
              </a:solidFill>
              <a:effectLst/>
            </a:endParaRPr>
          </a:p>
        </p:txBody>
      </p:sp>
      <p:sp>
        <p:nvSpPr>
          <p:cNvPr id="76951" name="Text Box 151"/>
          <p:cNvSpPr txBox="1">
            <a:spLocks noChangeArrowheads="1"/>
          </p:cNvSpPr>
          <p:nvPr/>
        </p:nvSpPr>
        <p:spPr bwMode="auto">
          <a:xfrm>
            <a:off x="5867400" y="5029200"/>
            <a:ext cx="327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V</a:t>
            </a:r>
            <a:r>
              <a:rPr lang="en-US" sz="2400" baseline="-25000">
                <a:solidFill>
                  <a:schemeClr val="tx1"/>
                </a:solidFill>
                <a:effectLst/>
              </a:rPr>
              <a:t>1</a:t>
            </a:r>
            <a:r>
              <a:rPr lang="en-US" sz="2400">
                <a:solidFill>
                  <a:schemeClr val="tx1"/>
                </a:solidFill>
                <a:effectLst/>
              </a:rPr>
              <a:t>F</a:t>
            </a:r>
            <a:r>
              <a:rPr lang="en-US" sz="2400" baseline="-25000">
                <a:solidFill>
                  <a:schemeClr val="tx1"/>
                </a:solidFill>
                <a:effectLst/>
              </a:rPr>
              <a:t>1</a:t>
            </a:r>
            <a:r>
              <a:rPr lang="en-US" sz="2400">
                <a:solidFill>
                  <a:schemeClr val="tx1"/>
                </a:solidFill>
                <a:effectLst/>
              </a:rPr>
              <a:t> = 2 part = 20 mm</a:t>
            </a:r>
          </a:p>
        </p:txBody>
      </p:sp>
      <p:sp>
        <p:nvSpPr>
          <p:cNvPr id="76952" name="Text Box 152"/>
          <p:cNvSpPr txBox="1">
            <a:spLocks noChangeArrowheads="1"/>
          </p:cNvSpPr>
          <p:nvPr/>
        </p:nvSpPr>
        <p:spPr bwMode="auto">
          <a:xfrm>
            <a:off x="5867400" y="5410200"/>
            <a:ext cx="3505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rPr>
              <a:t>V</a:t>
            </a:r>
            <a:r>
              <a:rPr lang="en-US" sz="2400" baseline="-25000">
                <a:solidFill>
                  <a:schemeClr val="tx1"/>
                </a:solidFill>
                <a:effectLst/>
              </a:rPr>
              <a:t>1</a:t>
            </a:r>
            <a:r>
              <a:rPr lang="en-US" sz="2400">
                <a:solidFill>
                  <a:schemeClr val="tx1"/>
                </a:solidFill>
                <a:effectLst/>
              </a:rPr>
              <a:t>R</a:t>
            </a:r>
            <a:r>
              <a:rPr lang="en-US" sz="2400" baseline="-25000">
                <a:solidFill>
                  <a:schemeClr val="tx1"/>
                </a:solidFill>
                <a:effectLst/>
              </a:rPr>
              <a:t>1</a:t>
            </a:r>
            <a:r>
              <a:rPr lang="en-US" sz="2400">
                <a:solidFill>
                  <a:schemeClr val="tx1"/>
                </a:solidFill>
                <a:effectLst/>
              </a:rPr>
              <a:t> = 3 part = 30 mm</a:t>
            </a:r>
          </a:p>
        </p:txBody>
      </p:sp>
      <p:sp>
        <p:nvSpPr>
          <p:cNvPr id="76953" name="Text Box 153"/>
          <p:cNvSpPr txBox="1">
            <a:spLocks noChangeArrowheads="1"/>
          </p:cNvSpPr>
          <p:nvPr/>
        </p:nvSpPr>
        <p:spPr bwMode="auto">
          <a:xfrm>
            <a:off x="7010400" y="762000"/>
            <a:ext cx="1752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sym typeface="Symbol" pitchFamily="18" charset="2"/>
              </a:rPr>
              <a:t> &lt; 45</a:t>
            </a:r>
            <a:r>
              <a:rPr lang="en-US" sz="2800">
                <a:solidFill>
                  <a:schemeClr val="tx1"/>
                </a:solidFill>
                <a:effectLst/>
                <a:cs typeface="Times New Roman" pitchFamily="18" charset="0"/>
                <a:sym typeface="Symbol" pitchFamily="18" charset="2"/>
              </a:rPr>
              <a:t>º</a:t>
            </a:r>
            <a:endParaRPr lang="en-US" sz="2800">
              <a:solidFill>
                <a:schemeClr val="tx1"/>
              </a:solidFill>
              <a:effectLst/>
            </a:endParaRPr>
          </a:p>
        </p:txBody>
      </p:sp>
      <p:sp>
        <p:nvSpPr>
          <p:cNvPr id="76954" name="Freeform 154"/>
          <p:cNvSpPr>
            <a:spLocks/>
          </p:cNvSpPr>
          <p:nvPr/>
        </p:nvSpPr>
        <p:spPr bwMode="auto">
          <a:xfrm>
            <a:off x="3206750" y="3502025"/>
            <a:ext cx="992188" cy="1690688"/>
          </a:xfrm>
          <a:custGeom>
            <a:avLst/>
            <a:gdLst>
              <a:gd name="T0" fmla="*/ 0 w 3126"/>
              <a:gd name="T1" fmla="*/ 0 h 5326"/>
              <a:gd name="T2" fmla="*/ 3125 w 3126"/>
              <a:gd name="T3" fmla="*/ 5326 h 5326"/>
              <a:gd name="T4" fmla="*/ 3126 w 3126"/>
              <a:gd name="T5" fmla="*/ 5326 h 5326"/>
            </a:gdLst>
            <a:ahLst/>
            <a:cxnLst>
              <a:cxn ang="0">
                <a:pos x="T0" y="T1"/>
              </a:cxn>
              <a:cxn ang="0">
                <a:pos x="T2" y="T3"/>
              </a:cxn>
              <a:cxn ang="0">
                <a:pos x="T4" y="T5"/>
              </a:cxn>
            </a:cxnLst>
            <a:rect l="0" t="0" r="r" b="b"/>
            <a:pathLst>
              <a:path w="3126" h="5326">
                <a:moveTo>
                  <a:pt x="0" y="0"/>
                </a:moveTo>
                <a:lnTo>
                  <a:pt x="3125" y="5326"/>
                </a:lnTo>
                <a:lnTo>
                  <a:pt x="3126" y="5326"/>
                </a:lnTo>
              </a:path>
            </a:pathLst>
          </a:custGeom>
          <a:noFill/>
          <a:ln w="3810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55" name="Freeform 155"/>
          <p:cNvSpPr>
            <a:spLocks/>
          </p:cNvSpPr>
          <p:nvPr/>
        </p:nvSpPr>
        <p:spPr bwMode="auto">
          <a:xfrm>
            <a:off x="4165600" y="5168900"/>
            <a:ext cx="69850" cy="68263"/>
          </a:xfrm>
          <a:custGeom>
            <a:avLst/>
            <a:gdLst>
              <a:gd name="T0" fmla="*/ 215 w 216"/>
              <a:gd name="T1" fmla="*/ 107 h 215"/>
              <a:gd name="T2" fmla="*/ 184 w 216"/>
              <a:gd name="T3" fmla="*/ 31 h 215"/>
              <a:gd name="T4" fmla="*/ 108 w 216"/>
              <a:gd name="T5" fmla="*/ 0 h 215"/>
              <a:gd name="T6" fmla="*/ 32 w 216"/>
              <a:gd name="T7" fmla="*/ 31 h 215"/>
              <a:gd name="T8" fmla="*/ 0 w 216"/>
              <a:gd name="T9" fmla="*/ 107 h 215"/>
              <a:gd name="T10" fmla="*/ 32 w 216"/>
              <a:gd name="T11" fmla="*/ 184 h 215"/>
              <a:gd name="T12" fmla="*/ 108 w 216"/>
              <a:gd name="T13" fmla="*/ 215 h 215"/>
              <a:gd name="T14" fmla="*/ 184 w 216"/>
              <a:gd name="T15" fmla="*/ 184 h 215"/>
              <a:gd name="T16" fmla="*/ 215 w 216"/>
              <a:gd name="T17" fmla="*/ 107 h 215"/>
              <a:gd name="T18" fmla="*/ 216 w 216"/>
              <a:gd name="T19" fmla="*/ 10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215">
                <a:moveTo>
                  <a:pt x="215" y="107"/>
                </a:moveTo>
                <a:lnTo>
                  <a:pt x="184" y="31"/>
                </a:lnTo>
                <a:lnTo>
                  <a:pt x="108" y="0"/>
                </a:lnTo>
                <a:lnTo>
                  <a:pt x="32" y="31"/>
                </a:lnTo>
                <a:lnTo>
                  <a:pt x="0" y="107"/>
                </a:lnTo>
                <a:lnTo>
                  <a:pt x="32" y="184"/>
                </a:lnTo>
                <a:lnTo>
                  <a:pt x="108" y="215"/>
                </a:lnTo>
                <a:lnTo>
                  <a:pt x="184" y="184"/>
                </a:lnTo>
                <a:lnTo>
                  <a:pt x="215" y="107"/>
                </a:lnTo>
                <a:lnTo>
                  <a:pt x="216" y="107"/>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76956" name="Text Box 156"/>
          <p:cNvSpPr txBox="1">
            <a:spLocks noChangeArrowheads="1"/>
          </p:cNvSpPr>
          <p:nvPr/>
        </p:nvSpPr>
        <p:spPr bwMode="auto">
          <a:xfrm>
            <a:off x="3683000" y="5067300"/>
            <a:ext cx="6096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rgbClr val="CC0099"/>
                </a:solidFill>
                <a:effectLst/>
              </a:rPr>
              <a:t>S</a:t>
            </a:r>
            <a:endParaRPr lang="en-GB" sz="3000">
              <a:solidFill>
                <a:srgbClr val="CC0099"/>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694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694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 fill="hold" grpId="0" nodeType="clickEffect">
                                  <p:stCondLst>
                                    <p:cond delay="0"/>
                                  </p:stCondLst>
                                  <p:childTnLst>
                                    <p:set>
                                      <p:cBhvr>
                                        <p:cTn id="14" dur="1" fill="hold">
                                          <p:stCondLst>
                                            <p:cond delay="0"/>
                                          </p:stCondLst>
                                        </p:cTn>
                                        <p:tgtEl>
                                          <p:spTgt spid="76839"/>
                                        </p:tgtEl>
                                        <p:attrNameLst>
                                          <p:attrName>style.visibility</p:attrName>
                                        </p:attrNameLst>
                                      </p:cBhvr>
                                      <p:to>
                                        <p:strVal val="visible"/>
                                      </p:to>
                                    </p:set>
                                    <p:anim calcmode="lin" valueType="num">
                                      <p:cBhvr>
                                        <p:cTn id="15" dur="500" fill="hold"/>
                                        <p:tgtEl>
                                          <p:spTgt spid="76839"/>
                                        </p:tgtEl>
                                        <p:attrNameLst>
                                          <p:attrName>ppt_x</p:attrName>
                                        </p:attrNameLst>
                                      </p:cBhvr>
                                      <p:tavLst>
                                        <p:tav tm="0">
                                          <p:val>
                                            <p:strVal val="#ppt_x"/>
                                          </p:val>
                                        </p:tav>
                                        <p:tav tm="100000">
                                          <p:val>
                                            <p:strVal val="#ppt_x"/>
                                          </p:val>
                                        </p:tav>
                                      </p:tavLst>
                                    </p:anim>
                                    <p:anim calcmode="lin" valueType="num">
                                      <p:cBhvr>
                                        <p:cTn id="16" dur="500" fill="hold"/>
                                        <p:tgtEl>
                                          <p:spTgt spid="76839"/>
                                        </p:tgtEl>
                                        <p:attrNameLst>
                                          <p:attrName>ppt_y</p:attrName>
                                        </p:attrNameLst>
                                      </p:cBhvr>
                                      <p:tavLst>
                                        <p:tav tm="0">
                                          <p:val>
                                            <p:strVal val="#ppt_y-#ppt_h/2"/>
                                          </p:val>
                                        </p:tav>
                                        <p:tav tm="100000">
                                          <p:val>
                                            <p:strVal val="#ppt_y"/>
                                          </p:val>
                                        </p:tav>
                                      </p:tavLst>
                                    </p:anim>
                                    <p:anim calcmode="lin" valueType="num">
                                      <p:cBhvr>
                                        <p:cTn id="17" dur="500" fill="hold"/>
                                        <p:tgtEl>
                                          <p:spTgt spid="76839"/>
                                        </p:tgtEl>
                                        <p:attrNameLst>
                                          <p:attrName>ppt_w</p:attrName>
                                        </p:attrNameLst>
                                      </p:cBhvr>
                                      <p:tavLst>
                                        <p:tav tm="0">
                                          <p:val>
                                            <p:strVal val="#ppt_w"/>
                                          </p:val>
                                        </p:tav>
                                        <p:tav tm="100000">
                                          <p:val>
                                            <p:strVal val="#ppt_w"/>
                                          </p:val>
                                        </p:tav>
                                      </p:tavLst>
                                    </p:anim>
                                    <p:anim calcmode="lin" valueType="num">
                                      <p:cBhvr>
                                        <p:cTn id="18" dur="500" fill="hold"/>
                                        <p:tgtEl>
                                          <p:spTgt spid="76839"/>
                                        </p:tgtEl>
                                        <p:attrNameLst>
                                          <p:attrName>ppt_h</p:attrName>
                                        </p:attrNameLst>
                                      </p:cBhvr>
                                      <p:tavLst>
                                        <p:tav tm="0">
                                          <p:val>
                                            <p:fltVal val="0"/>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nodeType="clickEffect">
                                  <p:stCondLst>
                                    <p:cond delay="0"/>
                                  </p:stCondLst>
                                  <p:childTnLst>
                                    <p:set>
                                      <p:cBhvr>
                                        <p:cTn id="22" dur="1" fill="hold">
                                          <p:stCondLst>
                                            <p:cond delay="0"/>
                                          </p:stCondLst>
                                        </p:cTn>
                                        <p:tgtEl>
                                          <p:spTgt spid="76896"/>
                                        </p:tgtEl>
                                        <p:attrNameLst>
                                          <p:attrName>style.visibility</p:attrName>
                                        </p:attrNameLst>
                                      </p:cBhvr>
                                      <p:to>
                                        <p:strVal val="visible"/>
                                      </p:to>
                                    </p:set>
                                    <p:animEffect transition="in" filter="dissolve">
                                      <p:cBhvr>
                                        <p:cTn id="23" dur="500"/>
                                        <p:tgtEl>
                                          <p:spTgt spid="76896"/>
                                        </p:tgtEl>
                                      </p:cBhvr>
                                    </p:animEffect>
                                  </p:childTnLst>
                                </p:cTn>
                              </p:par>
                            </p:childTnLst>
                          </p:cTn>
                        </p:par>
                        <p:par>
                          <p:cTn id="24" fill="hold" nodeType="afterGroup">
                            <p:stCondLst>
                              <p:cond delay="500"/>
                            </p:stCondLst>
                            <p:childTnLst>
                              <p:par>
                                <p:cTn id="25" presetID="9" presetClass="entr" presetSubtype="0" fill="hold" grpId="0" nodeType="afterEffect">
                                  <p:stCondLst>
                                    <p:cond delay="0"/>
                                  </p:stCondLst>
                                  <p:childTnLst>
                                    <p:set>
                                      <p:cBhvr>
                                        <p:cTn id="26" dur="1" fill="hold">
                                          <p:stCondLst>
                                            <p:cond delay="0"/>
                                          </p:stCondLst>
                                        </p:cTn>
                                        <p:tgtEl>
                                          <p:spTgt spid="76911"/>
                                        </p:tgtEl>
                                        <p:attrNameLst>
                                          <p:attrName>style.visibility</p:attrName>
                                        </p:attrNameLst>
                                      </p:cBhvr>
                                      <p:to>
                                        <p:strVal val="visible"/>
                                      </p:to>
                                    </p:set>
                                    <p:animEffect transition="in" filter="dissolve">
                                      <p:cBhvr>
                                        <p:cTn id="27" dur="500"/>
                                        <p:tgtEl>
                                          <p:spTgt spid="7691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6894"/>
                                        </p:tgtEl>
                                        <p:attrNameLst>
                                          <p:attrName>style.visibility</p:attrName>
                                        </p:attrNameLst>
                                      </p:cBhvr>
                                      <p:to>
                                        <p:strVal val="visible"/>
                                      </p:to>
                                    </p:set>
                                    <p:animEffect transition="in" filter="dissolve">
                                      <p:cBhvr>
                                        <p:cTn id="32" dur="500"/>
                                        <p:tgtEl>
                                          <p:spTgt spid="76894"/>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76899"/>
                                        </p:tgtEl>
                                        <p:attrNameLst>
                                          <p:attrName>style.visibility</p:attrName>
                                        </p:attrNameLst>
                                      </p:cBhvr>
                                      <p:to>
                                        <p:strVal val="visible"/>
                                      </p:to>
                                    </p:set>
                                    <p:animEffect transition="in" filter="dissolve">
                                      <p:cBhvr>
                                        <p:cTn id="36" dur="500"/>
                                        <p:tgtEl>
                                          <p:spTgt spid="76899"/>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3" presetClass="entr" presetSubtype="16" fill="hold" grpId="0" nodeType="clickEffect">
                                  <p:stCondLst>
                                    <p:cond delay="0"/>
                                  </p:stCondLst>
                                  <p:childTnLst>
                                    <p:set>
                                      <p:cBhvr>
                                        <p:cTn id="40" dur="1" fill="hold">
                                          <p:stCondLst>
                                            <p:cond delay="0"/>
                                          </p:stCondLst>
                                        </p:cTn>
                                        <p:tgtEl>
                                          <p:spTgt spid="76803"/>
                                        </p:tgtEl>
                                        <p:attrNameLst>
                                          <p:attrName>style.visibility</p:attrName>
                                        </p:attrNameLst>
                                      </p:cBhvr>
                                      <p:to>
                                        <p:strVal val="visible"/>
                                      </p:to>
                                    </p:set>
                                    <p:anim calcmode="lin" valueType="num">
                                      <p:cBhvr>
                                        <p:cTn id="41" dur="500" fill="hold"/>
                                        <p:tgtEl>
                                          <p:spTgt spid="76803"/>
                                        </p:tgtEl>
                                        <p:attrNameLst>
                                          <p:attrName>ppt_w</p:attrName>
                                        </p:attrNameLst>
                                      </p:cBhvr>
                                      <p:tavLst>
                                        <p:tav tm="0">
                                          <p:val>
                                            <p:fltVal val="0"/>
                                          </p:val>
                                        </p:tav>
                                        <p:tav tm="100000">
                                          <p:val>
                                            <p:strVal val="#ppt_w"/>
                                          </p:val>
                                        </p:tav>
                                      </p:tavLst>
                                    </p:anim>
                                    <p:anim calcmode="lin" valueType="num">
                                      <p:cBhvr>
                                        <p:cTn id="42" dur="500" fill="hold"/>
                                        <p:tgtEl>
                                          <p:spTgt spid="76803"/>
                                        </p:tgtEl>
                                        <p:attrNameLst>
                                          <p:attrName>ppt_h</p:attrName>
                                        </p:attrNameLst>
                                      </p:cBhvr>
                                      <p:tavLst>
                                        <p:tav tm="0">
                                          <p:val>
                                            <p:fltVal val="0"/>
                                          </p:val>
                                        </p:tav>
                                        <p:tav tm="100000">
                                          <p:val>
                                            <p:strVal val="#ppt_h"/>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8" fill="hold" nodeType="clickEffect">
                                  <p:stCondLst>
                                    <p:cond delay="0"/>
                                  </p:stCondLst>
                                  <p:childTnLst>
                                    <p:set>
                                      <p:cBhvr>
                                        <p:cTn id="46" dur="1" fill="hold">
                                          <p:stCondLst>
                                            <p:cond delay="0"/>
                                          </p:stCondLst>
                                        </p:cTn>
                                        <p:tgtEl>
                                          <p:spTgt spid="76840"/>
                                        </p:tgtEl>
                                        <p:attrNameLst>
                                          <p:attrName>style.visibility</p:attrName>
                                        </p:attrNameLst>
                                      </p:cBhvr>
                                      <p:to>
                                        <p:strVal val="visible"/>
                                      </p:to>
                                    </p:set>
                                    <p:anim calcmode="lin" valueType="num">
                                      <p:cBhvr>
                                        <p:cTn id="47" dur="500" fill="hold"/>
                                        <p:tgtEl>
                                          <p:spTgt spid="76840"/>
                                        </p:tgtEl>
                                        <p:attrNameLst>
                                          <p:attrName>ppt_x</p:attrName>
                                        </p:attrNameLst>
                                      </p:cBhvr>
                                      <p:tavLst>
                                        <p:tav tm="0">
                                          <p:val>
                                            <p:strVal val="#ppt_x-#ppt_w/2"/>
                                          </p:val>
                                        </p:tav>
                                        <p:tav tm="100000">
                                          <p:val>
                                            <p:strVal val="#ppt_x"/>
                                          </p:val>
                                        </p:tav>
                                      </p:tavLst>
                                    </p:anim>
                                    <p:anim calcmode="lin" valueType="num">
                                      <p:cBhvr>
                                        <p:cTn id="48" dur="500" fill="hold"/>
                                        <p:tgtEl>
                                          <p:spTgt spid="76840"/>
                                        </p:tgtEl>
                                        <p:attrNameLst>
                                          <p:attrName>ppt_y</p:attrName>
                                        </p:attrNameLst>
                                      </p:cBhvr>
                                      <p:tavLst>
                                        <p:tav tm="0">
                                          <p:val>
                                            <p:strVal val="#ppt_y"/>
                                          </p:val>
                                        </p:tav>
                                        <p:tav tm="100000">
                                          <p:val>
                                            <p:strVal val="#ppt_y"/>
                                          </p:val>
                                        </p:tav>
                                      </p:tavLst>
                                    </p:anim>
                                    <p:anim calcmode="lin" valueType="num">
                                      <p:cBhvr>
                                        <p:cTn id="49" dur="500" fill="hold"/>
                                        <p:tgtEl>
                                          <p:spTgt spid="76840"/>
                                        </p:tgtEl>
                                        <p:attrNameLst>
                                          <p:attrName>ppt_w</p:attrName>
                                        </p:attrNameLst>
                                      </p:cBhvr>
                                      <p:tavLst>
                                        <p:tav tm="0">
                                          <p:val>
                                            <p:fltVal val="0"/>
                                          </p:val>
                                        </p:tav>
                                        <p:tav tm="100000">
                                          <p:val>
                                            <p:strVal val="#ppt_w"/>
                                          </p:val>
                                        </p:tav>
                                      </p:tavLst>
                                    </p:anim>
                                    <p:anim calcmode="lin" valueType="num">
                                      <p:cBhvr>
                                        <p:cTn id="50" dur="500" fill="hold"/>
                                        <p:tgtEl>
                                          <p:spTgt spid="76840"/>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2" presetClass="entr" presetSubtype="8" fill="hold" grpId="0" nodeType="clickEffect">
                                  <p:stCondLst>
                                    <p:cond delay="0"/>
                                  </p:stCondLst>
                                  <p:childTnLst>
                                    <p:set>
                                      <p:cBhvr>
                                        <p:cTn id="54" dur="1" fill="hold">
                                          <p:stCondLst>
                                            <p:cond delay="0"/>
                                          </p:stCondLst>
                                        </p:cTn>
                                        <p:tgtEl>
                                          <p:spTgt spid="76948"/>
                                        </p:tgtEl>
                                        <p:attrNameLst>
                                          <p:attrName>style.visibility</p:attrName>
                                        </p:attrNameLst>
                                      </p:cBhvr>
                                      <p:to>
                                        <p:strVal val="visible"/>
                                      </p:to>
                                    </p:set>
                                    <p:animEffect transition="in" filter="slide(fromLeft)">
                                      <p:cBhvr>
                                        <p:cTn id="55" dur="500"/>
                                        <p:tgtEl>
                                          <p:spTgt spid="769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76895"/>
                                        </p:tgtEl>
                                        <p:attrNameLst>
                                          <p:attrName>style.visibility</p:attrName>
                                        </p:attrNameLst>
                                      </p:cBhvr>
                                      <p:to>
                                        <p:strVal val="visible"/>
                                      </p:to>
                                    </p:set>
                                    <p:animEffect transition="in" filter="dissolve">
                                      <p:cBhvr>
                                        <p:cTn id="60" dur="500"/>
                                        <p:tgtEl>
                                          <p:spTgt spid="76895"/>
                                        </p:tgtEl>
                                      </p:cBhvr>
                                    </p:animEffect>
                                  </p:childTnLst>
                                </p:cTn>
                              </p:par>
                            </p:childTnLst>
                          </p:cTn>
                        </p:par>
                        <p:par>
                          <p:cTn id="61" fill="hold" nodeType="afterGroup">
                            <p:stCondLst>
                              <p:cond delay="500"/>
                            </p:stCondLst>
                            <p:childTnLst>
                              <p:par>
                                <p:cTn id="62" presetID="9" presetClass="entr" presetSubtype="0" fill="hold" grpId="0" nodeType="afterEffect">
                                  <p:stCondLst>
                                    <p:cond delay="0"/>
                                  </p:stCondLst>
                                  <p:childTnLst>
                                    <p:set>
                                      <p:cBhvr>
                                        <p:cTn id="63" dur="1" fill="hold">
                                          <p:stCondLst>
                                            <p:cond delay="0"/>
                                          </p:stCondLst>
                                        </p:cTn>
                                        <p:tgtEl>
                                          <p:spTgt spid="76838"/>
                                        </p:tgtEl>
                                        <p:attrNameLst>
                                          <p:attrName>style.visibility</p:attrName>
                                        </p:attrNameLst>
                                      </p:cBhvr>
                                      <p:to>
                                        <p:strVal val="visible"/>
                                      </p:to>
                                    </p:set>
                                    <p:animEffect transition="in" filter="dissolve">
                                      <p:cBhvr>
                                        <p:cTn id="64" dur="500"/>
                                        <p:tgtEl>
                                          <p:spTgt spid="7683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76921">
                                            <p:txEl>
                                              <p:pRg st="0" end="0"/>
                                            </p:txEl>
                                          </p:spTgt>
                                        </p:tgtEl>
                                        <p:attrNameLst>
                                          <p:attrName>style.visibility</p:attrName>
                                        </p:attrNameLst>
                                      </p:cBhvr>
                                      <p:to>
                                        <p:strVal val="visible"/>
                                      </p:to>
                                    </p:set>
                                    <p:animEffect transition="in" filter="dissolve">
                                      <p:cBhvr>
                                        <p:cTn id="69" dur="500"/>
                                        <p:tgtEl>
                                          <p:spTgt spid="76921">
                                            <p:txEl>
                                              <p:pRg st="0" end="0"/>
                                            </p:txEl>
                                          </p:spTgt>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76940"/>
                                        </p:tgtEl>
                                        <p:attrNameLst>
                                          <p:attrName>style.visibility</p:attrName>
                                        </p:attrNameLst>
                                      </p:cBhvr>
                                      <p:to>
                                        <p:strVal val="visible"/>
                                      </p:to>
                                    </p:set>
                                    <p:animEffect transition="in" filter="dissolve">
                                      <p:cBhvr>
                                        <p:cTn id="74" dur="500"/>
                                        <p:tgtEl>
                                          <p:spTgt spid="76940"/>
                                        </p:tgtEl>
                                      </p:cBhvr>
                                    </p:animEffect>
                                  </p:childTnLst>
                                </p:cTn>
                              </p:par>
                            </p:childTnLst>
                          </p:cTn>
                        </p:par>
                        <p:par>
                          <p:cTn id="75" fill="hold" nodeType="afterGroup">
                            <p:stCondLst>
                              <p:cond delay="500"/>
                            </p:stCondLst>
                            <p:childTnLst>
                              <p:par>
                                <p:cTn id="76" presetID="9" presetClass="entr" presetSubtype="0" fill="hold" grpId="0" nodeType="afterEffect">
                                  <p:stCondLst>
                                    <p:cond delay="0"/>
                                  </p:stCondLst>
                                  <p:childTnLst>
                                    <p:set>
                                      <p:cBhvr>
                                        <p:cTn id="77" dur="1" fill="hold">
                                          <p:stCondLst>
                                            <p:cond delay="0"/>
                                          </p:stCondLst>
                                        </p:cTn>
                                        <p:tgtEl>
                                          <p:spTgt spid="76826"/>
                                        </p:tgtEl>
                                        <p:attrNameLst>
                                          <p:attrName>style.visibility</p:attrName>
                                        </p:attrNameLst>
                                      </p:cBhvr>
                                      <p:to>
                                        <p:strVal val="visible"/>
                                      </p:to>
                                    </p:set>
                                    <p:animEffect transition="in" filter="dissolve">
                                      <p:cBhvr>
                                        <p:cTn id="78" dur="500"/>
                                        <p:tgtEl>
                                          <p:spTgt spid="76826"/>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76949"/>
                                        </p:tgtEl>
                                        <p:attrNameLst>
                                          <p:attrName>style.visibility</p:attrName>
                                        </p:attrNameLst>
                                      </p:cBhvr>
                                      <p:to>
                                        <p:strVal val="visible"/>
                                      </p:to>
                                    </p:set>
                                    <p:animEffect transition="in" filter="slide(fromLeft)">
                                      <p:cBhvr>
                                        <p:cTn id="83" dur="500"/>
                                        <p:tgtEl>
                                          <p:spTgt spid="76949"/>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2" presetClass="entr" presetSubtype="8" fill="hold" grpId="0" nodeType="clickEffect">
                                  <p:stCondLst>
                                    <p:cond delay="0"/>
                                  </p:stCondLst>
                                  <p:childTnLst>
                                    <p:set>
                                      <p:cBhvr>
                                        <p:cTn id="87" dur="1" fill="hold">
                                          <p:stCondLst>
                                            <p:cond delay="0"/>
                                          </p:stCondLst>
                                        </p:cTn>
                                        <p:tgtEl>
                                          <p:spTgt spid="76951"/>
                                        </p:tgtEl>
                                        <p:attrNameLst>
                                          <p:attrName>style.visibility</p:attrName>
                                        </p:attrNameLst>
                                      </p:cBhvr>
                                      <p:to>
                                        <p:strVal val="visible"/>
                                      </p:to>
                                    </p:set>
                                    <p:animEffect transition="in" filter="slide(fromLeft)">
                                      <p:cBhvr>
                                        <p:cTn id="88" dur="500"/>
                                        <p:tgtEl>
                                          <p:spTgt spid="7695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12" presetClass="entr" presetSubtype="8" fill="hold" grpId="0" nodeType="clickEffect">
                                  <p:stCondLst>
                                    <p:cond delay="0"/>
                                  </p:stCondLst>
                                  <p:childTnLst>
                                    <p:set>
                                      <p:cBhvr>
                                        <p:cTn id="92" dur="1" fill="hold">
                                          <p:stCondLst>
                                            <p:cond delay="0"/>
                                          </p:stCondLst>
                                        </p:cTn>
                                        <p:tgtEl>
                                          <p:spTgt spid="76952"/>
                                        </p:tgtEl>
                                        <p:attrNameLst>
                                          <p:attrName>style.visibility</p:attrName>
                                        </p:attrNameLst>
                                      </p:cBhvr>
                                      <p:to>
                                        <p:strVal val="visible"/>
                                      </p:to>
                                    </p:set>
                                    <p:animEffect transition="in" filter="slide(fromLeft)">
                                      <p:cBhvr>
                                        <p:cTn id="93" dur="500"/>
                                        <p:tgtEl>
                                          <p:spTgt spid="76952"/>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76922"/>
                                        </p:tgtEl>
                                        <p:attrNameLst>
                                          <p:attrName>style.visibility</p:attrName>
                                        </p:attrNameLst>
                                      </p:cBhvr>
                                      <p:to>
                                        <p:strVal val="visible"/>
                                      </p:to>
                                    </p:set>
                                    <p:animEffect transition="in" filter="dissolve">
                                      <p:cBhvr>
                                        <p:cTn id="98" dur="500"/>
                                        <p:tgtEl>
                                          <p:spTgt spid="76922"/>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8" presetClass="entr" presetSubtype="3" fill="hold" grpId="0" nodeType="clickEffect">
                                  <p:stCondLst>
                                    <p:cond delay="0"/>
                                  </p:stCondLst>
                                  <p:childTnLst>
                                    <p:set>
                                      <p:cBhvr>
                                        <p:cTn id="102" dur="1" fill="hold">
                                          <p:stCondLst>
                                            <p:cond delay="0"/>
                                          </p:stCondLst>
                                        </p:cTn>
                                        <p:tgtEl>
                                          <p:spTgt spid="76844"/>
                                        </p:tgtEl>
                                        <p:attrNameLst>
                                          <p:attrName>style.visibility</p:attrName>
                                        </p:attrNameLst>
                                      </p:cBhvr>
                                      <p:to>
                                        <p:strVal val="visible"/>
                                      </p:to>
                                    </p:set>
                                    <p:animEffect transition="in" filter="strips(upRight)">
                                      <p:cBhvr>
                                        <p:cTn id="103" dur="500"/>
                                        <p:tgtEl>
                                          <p:spTgt spid="76844"/>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8" presetClass="entr" presetSubtype="9" fill="hold" grpId="0" nodeType="clickEffect">
                                  <p:stCondLst>
                                    <p:cond delay="0"/>
                                  </p:stCondLst>
                                  <p:childTnLst>
                                    <p:set>
                                      <p:cBhvr>
                                        <p:cTn id="107" dur="1" fill="hold">
                                          <p:stCondLst>
                                            <p:cond delay="0"/>
                                          </p:stCondLst>
                                        </p:cTn>
                                        <p:tgtEl>
                                          <p:spTgt spid="76845"/>
                                        </p:tgtEl>
                                        <p:attrNameLst>
                                          <p:attrName>style.visibility</p:attrName>
                                        </p:attrNameLst>
                                      </p:cBhvr>
                                      <p:to>
                                        <p:strVal val="visible"/>
                                      </p:to>
                                    </p:set>
                                    <p:animEffect transition="in" filter="strips(upLeft)">
                                      <p:cBhvr>
                                        <p:cTn id="108" dur="500"/>
                                        <p:tgtEl>
                                          <p:spTgt spid="76845"/>
                                        </p:tgtEl>
                                      </p:cBhvr>
                                    </p:animEffect>
                                  </p:childTnLst>
                                </p:cTn>
                              </p:par>
                            </p:childTnLst>
                          </p:cTn>
                        </p:par>
                        <p:par>
                          <p:cTn id="109" fill="hold" nodeType="afterGroup">
                            <p:stCondLst>
                              <p:cond delay="500"/>
                            </p:stCondLst>
                            <p:childTnLst>
                              <p:par>
                                <p:cTn id="110" presetID="9" presetClass="entr" presetSubtype="0" fill="hold" grpId="0" nodeType="afterEffect">
                                  <p:stCondLst>
                                    <p:cond delay="0"/>
                                  </p:stCondLst>
                                  <p:childTnLst>
                                    <p:set>
                                      <p:cBhvr>
                                        <p:cTn id="111" dur="1" fill="hold">
                                          <p:stCondLst>
                                            <p:cond delay="0"/>
                                          </p:stCondLst>
                                        </p:cTn>
                                        <p:tgtEl>
                                          <p:spTgt spid="76907"/>
                                        </p:tgtEl>
                                        <p:attrNameLst>
                                          <p:attrName>style.visibility</p:attrName>
                                        </p:attrNameLst>
                                      </p:cBhvr>
                                      <p:to>
                                        <p:strVal val="visible"/>
                                      </p:to>
                                    </p:set>
                                    <p:animEffect transition="in" filter="dissolve">
                                      <p:cBhvr>
                                        <p:cTn id="112" dur="500"/>
                                        <p:tgtEl>
                                          <p:spTgt spid="7690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8" presetClass="entr" presetSubtype="3" fill="hold" grpId="0" nodeType="clickEffect">
                                  <p:stCondLst>
                                    <p:cond delay="0"/>
                                  </p:stCondLst>
                                  <p:childTnLst>
                                    <p:set>
                                      <p:cBhvr>
                                        <p:cTn id="116" dur="1" fill="hold">
                                          <p:stCondLst>
                                            <p:cond delay="0"/>
                                          </p:stCondLst>
                                        </p:cTn>
                                        <p:tgtEl>
                                          <p:spTgt spid="76807"/>
                                        </p:tgtEl>
                                        <p:attrNameLst>
                                          <p:attrName>style.visibility</p:attrName>
                                        </p:attrNameLst>
                                      </p:cBhvr>
                                      <p:to>
                                        <p:strVal val="visible"/>
                                      </p:to>
                                    </p:set>
                                    <p:animEffect transition="in" filter="strips(upRight)">
                                      <p:cBhvr>
                                        <p:cTn id="117" dur="500"/>
                                        <p:tgtEl>
                                          <p:spTgt spid="76807"/>
                                        </p:tgtEl>
                                      </p:cBhvr>
                                    </p:animEffect>
                                  </p:childTnLst>
                                </p:cTn>
                              </p:par>
                            </p:childTnLst>
                          </p:cTn>
                        </p:par>
                        <p:par>
                          <p:cTn id="118" fill="hold" nodeType="afterGroup">
                            <p:stCondLst>
                              <p:cond delay="500"/>
                            </p:stCondLst>
                            <p:childTnLst>
                              <p:par>
                                <p:cTn id="119" presetID="17" presetClass="entr" presetSubtype="10" fill="hold" nodeType="afterEffect">
                                  <p:stCondLst>
                                    <p:cond delay="0"/>
                                  </p:stCondLst>
                                  <p:childTnLst>
                                    <p:set>
                                      <p:cBhvr>
                                        <p:cTn id="120" dur="1" fill="hold">
                                          <p:stCondLst>
                                            <p:cond delay="0"/>
                                          </p:stCondLst>
                                        </p:cTn>
                                        <p:tgtEl>
                                          <p:spTgt spid="76885"/>
                                        </p:tgtEl>
                                        <p:attrNameLst>
                                          <p:attrName>style.visibility</p:attrName>
                                        </p:attrNameLst>
                                      </p:cBhvr>
                                      <p:to>
                                        <p:strVal val="visible"/>
                                      </p:to>
                                    </p:set>
                                    <p:anim calcmode="lin" valueType="num">
                                      <p:cBhvr>
                                        <p:cTn id="121" dur="500" fill="hold"/>
                                        <p:tgtEl>
                                          <p:spTgt spid="76885"/>
                                        </p:tgtEl>
                                        <p:attrNameLst>
                                          <p:attrName>ppt_w</p:attrName>
                                        </p:attrNameLst>
                                      </p:cBhvr>
                                      <p:tavLst>
                                        <p:tav tm="0">
                                          <p:val>
                                            <p:fltVal val="0"/>
                                          </p:val>
                                        </p:tav>
                                        <p:tav tm="100000">
                                          <p:val>
                                            <p:strVal val="#ppt_w"/>
                                          </p:val>
                                        </p:tav>
                                      </p:tavLst>
                                    </p:anim>
                                    <p:anim calcmode="lin" valueType="num">
                                      <p:cBhvr>
                                        <p:cTn id="122" dur="500" fill="hold"/>
                                        <p:tgtEl>
                                          <p:spTgt spid="76885"/>
                                        </p:tgtEl>
                                        <p:attrNameLst>
                                          <p:attrName>ppt_h</p:attrName>
                                        </p:attrNameLst>
                                      </p:cBhvr>
                                      <p:tavLst>
                                        <p:tav tm="0">
                                          <p:val>
                                            <p:strVal val="#ppt_h"/>
                                          </p:val>
                                        </p:tav>
                                        <p:tav tm="100000">
                                          <p:val>
                                            <p:strVal val="#ppt_h"/>
                                          </p:val>
                                        </p:tav>
                                      </p:tavLst>
                                    </p:anim>
                                  </p:childTnLst>
                                </p:cTn>
                              </p:par>
                            </p:childTnLst>
                          </p:cTn>
                        </p:par>
                        <p:par>
                          <p:cTn id="123" fill="hold" nodeType="afterGroup">
                            <p:stCondLst>
                              <p:cond delay="1000"/>
                            </p:stCondLst>
                            <p:childTnLst>
                              <p:par>
                                <p:cTn id="124" presetID="9" presetClass="entr" presetSubtype="0" fill="hold" grpId="0" nodeType="afterEffect">
                                  <p:stCondLst>
                                    <p:cond delay="0"/>
                                  </p:stCondLst>
                                  <p:childTnLst>
                                    <p:set>
                                      <p:cBhvr>
                                        <p:cTn id="125" dur="1" fill="hold">
                                          <p:stCondLst>
                                            <p:cond delay="0"/>
                                          </p:stCondLst>
                                        </p:cTn>
                                        <p:tgtEl>
                                          <p:spTgt spid="76819"/>
                                        </p:tgtEl>
                                        <p:attrNameLst>
                                          <p:attrName>style.visibility</p:attrName>
                                        </p:attrNameLst>
                                      </p:cBhvr>
                                      <p:to>
                                        <p:strVal val="visible"/>
                                      </p:to>
                                    </p:set>
                                    <p:animEffect transition="in" filter="dissolve">
                                      <p:cBhvr>
                                        <p:cTn id="126" dur="500"/>
                                        <p:tgtEl>
                                          <p:spTgt spid="76819"/>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9" presetClass="entr" presetSubtype="0" fill="hold" grpId="0" nodeType="clickEffect">
                                  <p:stCondLst>
                                    <p:cond delay="0"/>
                                  </p:stCondLst>
                                  <p:childTnLst>
                                    <p:set>
                                      <p:cBhvr>
                                        <p:cTn id="130" dur="1" fill="hold">
                                          <p:stCondLst>
                                            <p:cond delay="0"/>
                                          </p:stCondLst>
                                        </p:cTn>
                                        <p:tgtEl>
                                          <p:spTgt spid="76953">
                                            <p:txEl>
                                              <p:pRg st="0" end="0"/>
                                            </p:txEl>
                                          </p:spTgt>
                                        </p:tgtEl>
                                        <p:attrNameLst>
                                          <p:attrName>style.visibility</p:attrName>
                                        </p:attrNameLst>
                                      </p:cBhvr>
                                      <p:to>
                                        <p:strVal val="visible"/>
                                      </p:to>
                                    </p:set>
                                    <p:animEffect transition="in" filter="dissolve">
                                      <p:cBhvr>
                                        <p:cTn id="131" dur="500"/>
                                        <p:tgtEl>
                                          <p:spTgt spid="76953">
                                            <p:txEl>
                                              <p:pRg st="0" end="0"/>
                                            </p:txEl>
                                          </p:spTgt>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76934"/>
                                        </p:tgtEl>
                                        <p:attrNameLst>
                                          <p:attrName>style.visibility</p:attrName>
                                        </p:attrNameLst>
                                      </p:cBhvr>
                                      <p:to>
                                        <p:strVal val="visible"/>
                                      </p:to>
                                    </p:set>
                                    <p:animEffect transition="in" filter="dissolve">
                                      <p:cBhvr>
                                        <p:cTn id="136" dur="500"/>
                                        <p:tgtEl>
                                          <p:spTgt spid="76934"/>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ntr" presetSubtype="0" fill="hold" grpId="0" nodeType="clickEffect">
                                  <p:stCondLst>
                                    <p:cond delay="0"/>
                                  </p:stCondLst>
                                  <p:childTnLst>
                                    <p:set>
                                      <p:cBhvr>
                                        <p:cTn id="140" dur="1" fill="hold">
                                          <p:stCondLst>
                                            <p:cond delay="0"/>
                                          </p:stCondLst>
                                        </p:cTn>
                                        <p:tgtEl>
                                          <p:spTgt spid="76914"/>
                                        </p:tgtEl>
                                        <p:attrNameLst>
                                          <p:attrName>style.visibility</p:attrName>
                                        </p:attrNameLst>
                                      </p:cBhvr>
                                      <p:to>
                                        <p:strVal val="visible"/>
                                      </p:to>
                                    </p:set>
                                    <p:animEffect transition="in" filter="dissolve">
                                      <p:cBhvr>
                                        <p:cTn id="141" dur="500"/>
                                        <p:tgtEl>
                                          <p:spTgt spid="76914"/>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9" presetClass="entr" presetSubtype="0" fill="hold" grpId="0" nodeType="clickEffect">
                                  <p:stCondLst>
                                    <p:cond delay="0"/>
                                  </p:stCondLst>
                                  <p:childTnLst>
                                    <p:set>
                                      <p:cBhvr>
                                        <p:cTn id="145" dur="1" fill="hold">
                                          <p:stCondLst>
                                            <p:cond delay="0"/>
                                          </p:stCondLst>
                                        </p:cTn>
                                        <p:tgtEl>
                                          <p:spTgt spid="76915"/>
                                        </p:tgtEl>
                                        <p:attrNameLst>
                                          <p:attrName>style.visibility</p:attrName>
                                        </p:attrNameLst>
                                      </p:cBhvr>
                                      <p:to>
                                        <p:strVal val="visible"/>
                                      </p:to>
                                    </p:set>
                                    <p:animEffect transition="in" filter="dissolve">
                                      <p:cBhvr>
                                        <p:cTn id="146" dur="500"/>
                                        <p:tgtEl>
                                          <p:spTgt spid="76915"/>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9" presetClass="entr" presetSubtype="0" fill="hold" grpId="0" nodeType="clickEffect">
                                  <p:stCondLst>
                                    <p:cond delay="0"/>
                                  </p:stCondLst>
                                  <p:childTnLst>
                                    <p:set>
                                      <p:cBhvr>
                                        <p:cTn id="150" dur="1" fill="hold">
                                          <p:stCondLst>
                                            <p:cond delay="0"/>
                                          </p:stCondLst>
                                        </p:cTn>
                                        <p:tgtEl>
                                          <p:spTgt spid="76935"/>
                                        </p:tgtEl>
                                        <p:attrNameLst>
                                          <p:attrName>style.visibility</p:attrName>
                                        </p:attrNameLst>
                                      </p:cBhvr>
                                      <p:to>
                                        <p:strVal val="visible"/>
                                      </p:to>
                                    </p:set>
                                    <p:animEffect transition="in" filter="dissolve">
                                      <p:cBhvr>
                                        <p:cTn id="151" dur="500"/>
                                        <p:tgtEl>
                                          <p:spTgt spid="76935"/>
                                        </p:tgtEl>
                                      </p:cBhvr>
                                    </p:animEffect>
                                  </p:childTnLst>
                                </p:cTn>
                              </p:par>
                            </p:childTnLst>
                          </p:cTn>
                        </p:par>
                        <p:par>
                          <p:cTn id="152" fill="hold" nodeType="afterGroup">
                            <p:stCondLst>
                              <p:cond delay="500"/>
                            </p:stCondLst>
                            <p:childTnLst>
                              <p:par>
                                <p:cTn id="153" presetID="9" presetClass="entr" presetSubtype="0" fill="hold" grpId="0" nodeType="afterEffect">
                                  <p:stCondLst>
                                    <p:cond delay="0"/>
                                  </p:stCondLst>
                                  <p:childTnLst>
                                    <p:set>
                                      <p:cBhvr>
                                        <p:cTn id="154" dur="1" fill="hold">
                                          <p:stCondLst>
                                            <p:cond delay="0"/>
                                          </p:stCondLst>
                                        </p:cTn>
                                        <p:tgtEl>
                                          <p:spTgt spid="76916"/>
                                        </p:tgtEl>
                                        <p:attrNameLst>
                                          <p:attrName>style.visibility</p:attrName>
                                        </p:attrNameLst>
                                      </p:cBhvr>
                                      <p:to>
                                        <p:strVal val="visible"/>
                                      </p:to>
                                    </p:set>
                                    <p:animEffect transition="in" filter="dissolve">
                                      <p:cBhvr>
                                        <p:cTn id="155" dur="500"/>
                                        <p:tgtEl>
                                          <p:spTgt spid="76916"/>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9" presetClass="entr" presetSubtype="0" fill="hold" grpId="0" nodeType="clickEffect">
                                  <p:stCondLst>
                                    <p:cond delay="0"/>
                                  </p:stCondLst>
                                  <p:childTnLst>
                                    <p:set>
                                      <p:cBhvr>
                                        <p:cTn id="159" dur="1" fill="hold">
                                          <p:stCondLst>
                                            <p:cond delay="0"/>
                                          </p:stCondLst>
                                        </p:cTn>
                                        <p:tgtEl>
                                          <p:spTgt spid="76936"/>
                                        </p:tgtEl>
                                        <p:attrNameLst>
                                          <p:attrName>style.visibility</p:attrName>
                                        </p:attrNameLst>
                                      </p:cBhvr>
                                      <p:to>
                                        <p:strVal val="visible"/>
                                      </p:to>
                                    </p:set>
                                    <p:animEffect transition="in" filter="dissolve">
                                      <p:cBhvr>
                                        <p:cTn id="160" dur="500"/>
                                        <p:tgtEl>
                                          <p:spTgt spid="76936"/>
                                        </p:tgtEl>
                                      </p:cBhvr>
                                    </p:animEffect>
                                  </p:childTnLst>
                                </p:cTn>
                              </p:par>
                            </p:childTnLst>
                          </p:cTn>
                        </p:par>
                        <p:par>
                          <p:cTn id="161" fill="hold" nodeType="afterGroup">
                            <p:stCondLst>
                              <p:cond delay="500"/>
                            </p:stCondLst>
                            <p:childTnLst>
                              <p:par>
                                <p:cTn id="162" presetID="9" presetClass="entr" presetSubtype="0" fill="hold" grpId="0" nodeType="afterEffect">
                                  <p:stCondLst>
                                    <p:cond delay="0"/>
                                  </p:stCondLst>
                                  <p:childTnLst>
                                    <p:set>
                                      <p:cBhvr>
                                        <p:cTn id="163" dur="1" fill="hold">
                                          <p:stCondLst>
                                            <p:cond delay="0"/>
                                          </p:stCondLst>
                                        </p:cTn>
                                        <p:tgtEl>
                                          <p:spTgt spid="76917"/>
                                        </p:tgtEl>
                                        <p:attrNameLst>
                                          <p:attrName>style.visibility</p:attrName>
                                        </p:attrNameLst>
                                      </p:cBhvr>
                                      <p:to>
                                        <p:strVal val="visible"/>
                                      </p:to>
                                    </p:set>
                                    <p:animEffect transition="in" filter="dissolve">
                                      <p:cBhvr>
                                        <p:cTn id="164" dur="500"/>
                                        <p:tgtEl>
                                          <p:spTgt spid="76917"/>
                                        </p:tgtEl>
                                      </p:cBhvr>
                                    </p:animEffec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9" presetClass="entr" presetSubtype="0" fill="hold" grpId="0" nodeType="clickEffect">
                                  <p:stCondLst>
                                    <p:cond delay="0"/>
                                  </p:stCondLst>
                                  <p:childTnLst>
                                    <p:set>
                                      <p:cBhvr>
                                        <p:cTn id="168" dur="1" fill="hold">
                                          <p:stCondLst>
                                            <p:cond delay="0"/>
                                          </p:stCondLst>
                                        </p:cTn>
                                        <p:tgtEl>
                                          <p:spTgt spid="76937"/>
                                        </p:tgtEl>
                                        <p:attrNameLst>
                                          <p:attrName>style.visibility</p:attrName>
                                        </p:attrNameLst>
                                      </p:cBhvr>
                                      <p:to>
                                        <p:strVal val="visible"/>
                                      </p:to>
                                    </p:set>
                                    <p:animEffect transition="in" filter="dissolve">
                                      <p:cBhvr>
                                        <p:cTn id="169" dur="500"/>
                                        <p:tgtEl>
                                          <p:spTgt spid="76937"/>
                                        </p:tgtEl>
                                      </p:cBhvr>
                                    </p:animEffect>
                                  </p:childTnLst>
                                </p:cTn>
                              </p:par>
                            </p:childTnLst>
                          </p:cTn>
                        </p:par>
                        <p:par>
                          <p:cTn id="170" fill="hold" nodeType="afterGroup">
                            <p:stCondLst>
                              <p:cond delay="500"/>
                            </p:stCondLst>
                            <p:childTnLst>
                              <p:par>
                                <p:cTn id="171" presetID="9" presetClass="entr" presetSubtype="0" fill="hold" grpId="0" nodeType="afterEffect">
                                  <p:stCondLst>
                                    <p:cond delay="0"/>
                                  </p:stCondLst>
                                  <p:childTnLst>
                                    <p:set>
                                      <p:cBhvr>
                                        <p:cTn id="172" dur="1" fill="hold">
                                          <p:stCondLst>
                                            <p:cond delay="0"/>
                                          </p:stCondLst>
                                        </p:cTn>
                                        <p:tgtEl>
                                          <p:spTgt spid="76918"/>
                                        </p:tgtEl>
                                        <p:attrNameLst>
                                          <p:attrName>style.visibility</p:attrName>
                                        </p:attrNameLst>
                                      </p:cBhvr>
                                      <p:to>
                                        <p:strVal val="visible"/>
                                      </p:to>
                                    </p:set>
                                    <p:animEffect transition="in" filter="dissolve">
                                      <p:cBhvr>
                                        <p:cTn id="173" dur="500"/>
                                        <p:tgtEl>
                                          <p:spTgt spid="76918"/>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9" presetClass="entr" presetSubtype="0" fill="hold" grpId="0" nodeType="clickEffect">
                                  <p:stCondLst>
                                    <p:cond delay="0"/>
                                  </p:stCondLst>
                                  <p:childTnLst>
                                    <p:set>
                                      <p:cBhvr>
                                        <p:cTn id="177" dur="1" fill="hold">
                                          <p:stCondLst>
                                            <p:cond delay="0"/>
                                          </p:stCondLst>
                                        </p:cTn>
                                        <p:tgtEl>
                                          <p:spTgt spid="76938"/>
                                        </p:tgtEl>
                                        <p:attrNameLst>
                                          <p:attrName>style.visibility</p:attrName>
                                        </p:attrNameLst>
                                      </p:cBhvr>
                                      <p:to>
                                        <p:strVal val="visible"/>
                                      </p:to>
                                    </p:set>
                                    <p:animEffect transition="in" filter="dissolve">
                                      <p:cBhvr>
                                        <p:cTn id="178" dur="500"/>
                                        <p:tgtEl>
                                          <p:spTgt spid="76938"/>
                                        </p:tgtEl>
                                      </p:cBhvr>
                                    </p:animEffect>
                                  </p:childTnLst>
                                </p:cTn>
                              </p:par>
                            </p:childTnLst>
                          </p:cTn>
                        </p:par>
                        <p:par>
                          <p:cTn id="179" fill="hold" nodeType="afterGroup">
                            <p:stCondLst>
                              <p:cond delay="500"/>
                            </p:stCondLst>
                            <p:childTnLst>
                              <p:par>
                                <p:cTn id="180" presetID="9" presetClass="entr" presetSubtype="0" fill="hold" grpId="0" nodeType="afterEffect">
                                  <p:stCondLst>
                                    <p:cond delay="0"/>
                                  </p:stCondLst>
                                  <p:childTnLst>
                                    <p:set>
                                      <p:cBhvr>
                                        <p:cTn id="181" dur="1" fill="hold">
                                          <p:stCondLst>
                                            <p:cond delay="0"/>
                                          </p:stCondLst>
                                        </p:cTn>
                                        <p:tgtEl>
                                          <p:spTgt spid="76919"/>
                                        </p:tgtEl>
                                        <p:attrNameLst>
                                          <p:attrName>style.visibility</p:attrName>
                                        </p:attrNameLst>
                                      </p:cBhvr>
                                      <p:to>
                                        <p:strVal val="visible"/>
                                      </p:to>
                                    </p:set>
                                    <p:animEffect transition="in" filter="dissolve">
                                      <p:cBhvr>
                                        <p:cTn id="182" dur="500"/>
                                        <p:tgtEl>
                                          <p:spTgt spid="76919"/>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grpId="0" nodeType="clickEffect">
                                  <p:stCondLst>
                                    <p:cond delay="0"/>
                                  </p:stCondLst>
                                  <p:childTnLst>
                                    <p:set>
                                      <p:cBhvr>
                                        <p:cTn id="186" dur="1" fill="hold">
                                          <p:stCondLst>
                                            <p:cond delay="0"/>
                                          </p:stCondLst>
                                        </p:cTn>
                                        <p:tgtEl>
                                          <p:spTgt spid="76939"/>
                                        </p:tgtEl>
                                        <p:attrNameLst>
                                          <p:attrName>style.visibility</p:attrName>
                                        </p:attrNameLst>
                                      </p:cBhvr>
                                      <p:to>
                                        <p:strVal val="visible"/>
                                      </p:to>
                                    </p:set>
                                    <p:animEffect transition="in" filter="dissolve">
                                      <p:cBhvr>
                                        <p:cTn id="187" dur="500"/>
                                        <p:tgtEl>
                                          <p:spTgt spid="76939"/>
                                        </p:tgtEl>
                                      </p:cBhvr>
                                    </p:animEffect>
                                  </p:childTnLst>
                                </p:cTn>
                              </p:par>
                            </p:childTnLst>
                          </p:cTn>
                        </p:par>
                        <p:par>
                          <p:cTn id="188" fill="hold" nodeType="afterGroup">
                            <p:stCondLst>
                              <p:cond delay="500"/>
                            </p:stCondLst>
                            <p:childTnLst>
                              <p:par>
                                <p:cTn id="189" presetID="9" presetClass="entr" presetSubtype="0" fill="hold" grpId="0" nodeType="afterEffect">
                                  <p:stCondLst>
                                    <p:cond delay="0"/>
                                  </p:stCondLst>
                                  <p:childTnLst>
                                    <p:set>
                                      <p:cBhvr>
                                        <p:cTn id="190" dur="1" fill="hold">
                                          <p:stCondLst>
                                            <p:cond delay="0"/>
                                          </p:stCondLst>
                                        </p:cTn>
                                        <p:tgtEl>
                                          <p:spTgt spid="76920"/>
                                        </p:tgtEl>
                                        <p:attrNameLst>
                                          <p:attrName>style.visibility</p:attrName>
                                        </p:attrNameLst>
                                      </p:cBhvr>
                                      <p:to>
                                        <p:strVal val="visible"/>
                                      </p:to>
                                    </p:set>
                                    <p:animEffect transition="in" filter="dissolve">
                                      <p:cBhvr>
                                        <p:cTn id="191" dur="500"/>
                                        <p:tgtEl>
                                          <p:spTgt spid="76920"/>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7" presetClass="entr" presetSubtype="10" fill="hold" nodeType="clickEffect">
                                  <p:stCondLst>
                                    <p:cond delay="0"/>
                                  </p:stCondLst>
                                  <p:childTnLst>
                                    <p:set>
                                      <p:cBhvr>
                                        <p:cTn id="195" dur="1" fill="hold">
                                          <p:stCondLst>
                                            <p:cond delay="0"/>
                                          </p:stCondLst>
                                        </p:cTn>
                                        <p:tgtEl>
                                          <p:spTgt spid="76853"/>
                                        </p:tgtEl>
                                        <p:attrNameLst>
                                          <p:attrName>style.visibility</p:attrName>
                                        </p:attrNameLst>
                                      </p:cBhvr>
                                      <p:to>
                                        <p:strVal val="visible"/>
                                      </p:to>
                                    </p:set>
                                    <p:anim calcmode="lin" valueType="num">
                                      <p:cBhvr>
                                        <p:cTn id="196" dur="500" fill="hold"/>
                                        <p:tgtEl>
                                          <p:spTgt spid="76853"/>
                                        </p:tgtEl>
                                        <p:attrNameLst>
                                          <p:attrName>ppt_w</p:attrName>
                                        </p:attrNameLst>
                                      </p:cBhvr>
                                      <p:tavLst>
                                        <p:tav tm="0">
                                          <p:val>
                                            <p:fltVal val="0"/>
                                          </p:val>
                                        </p:tav>
                                        <p:tav tm="100000">
                                          <p:val>
                                            <p:strVal val="#ppt_w"/>
                                          </p:val>
                                        </p:tav>
                                      </p:tavLst>
                                    </p:anim>
                                    <p:anim calcmode="lin" valueType="num">
                                      <p:cBhvr>
                                        <p:cTn id="197" dur="500" fill="hold"/>
                                        <p:tgtEl>
                                          <p:spTgt spid="76853"/>
                                        </p:tgtEl>
                                        <p:attrNameLst>
                                          <p:attrName>ppt_h</p:attrName>
                                        </p:attrNameLst>
                                      </p:cBhvr>
                                      <p:tavLst>
                                        <p:tav tm="0">
                                          <p:val>
                                            <p:strVal val="#ppt_h"/>
                                          </p:val>
                                        </p:tav>
                                        <p:tav tm="100000">
                                          <p:val>
                                            <p:strVal val="#ppt_h"/>
                                          </p:val>
                                        </p:tav>
                                      </p:tavLst>
                                    </p:anim>
                                  </p:childTnLst>
                                </p:cTn>
                              </p:par>
                            </p:childTnLst>
                          </p:cTn>
                        </p:par>
                        <p:par>
                          <p:cTn id="198" fill="hold" nodeType="afterGroup">
                            <p:stCondLst>
                              <p:cond delay="500"/>
                            </p:stCondLst>
                            <p:childTnLst>
                              <p:par>
                                <p:cTn id="199" presetID="9" presetClass="entr" presetSubtype="0" fill="hold" grpId="0" nodeType="afterEffect">
                                  <p:stCondLst>
                                    <p:cond delay="0"/>
                                  </p:stCondLst>
                                  <p:childTnLst>
                                    <p:set>
                                      <p:cBhvr>
                                        <p:cTn id="200" dur="1" fill="hold">
                                          <p:stCondLst>
                                            <p:cond delay="0"/>
                                          </p:stCondLst>
                                        </p:cTn>
                                        <p:tgtEl>
                                          <p:spTgt spid="76901"/>
                                        </p:tgtEl>
                                        <p:attrNameLst>
                                          <p:attrName>style.visibility</p:attrName>
                                        </p:attrNameLst>
                                      </p:cBhvr>
                                      <p:to>
                                        <p:strVal val="visible"/>
                                      </p:to>
                                    </p:set>
                                    <p:animEffect transition="in" filter="dissolve">
                                      <p:cBhvr>
                                        <p:cTn id="201" dur="500"/>
                                        <p:tgtEl>
                                          <p:spTgt spid="76901"/>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7" presetClass="entr" presetSubtype="10" fill="hold" nodeType="clickEffect">
                                  <p:stCondLst>
                                    <p:cond delay="0"/>
                                  </p:stCondLst>
                                  <p:childTnLst>
                                    <p:set>
                                      <p:cBhvr>
                                        <p:cTn id="205" dur="1" fill="hold">
                                          <p:stCondLst>
                                            <p:cond delay="0"/>
                                          </p:stCondLst>
                                        </p:cTn>
                                        <p:tgtEl>
                                          <p:spTgt spid="76858"/>
                                        </p:tgtEl>
                                        <p:attrNameLst>
                                          <p:attrName>style.visibility</p:attrName>
                                        </p:attrNameLst>
                                      </p:cBhvr>
                                      <p:to>
                                        <p:strVal val="visible"/>
                                      </p:to>
                                    </p:set>
                                    <p:anim calcmode="lin" valueType="num">
                                      <p:cBhvr>
                                        <p:cTn id="206" dur="500" fill="hold"/>
                                        <p:tgtEl>
                                          <p:spTgt spid="76858"/>
                                        </p:tgtEl>
                                        <p:attrNameLst>
                                          <p:attrName>ppt_w</p:attrName>
                                        </p:attrNameLst>
                                      </p:cBhvr>
                                      <p:tavLst>
                                        <p:tav tm="0">
                                          <p:val>
                                            <p:fltVal val="0"/>
                                          </p:val>
                                        </p:tav>
                                        <p:tav tm="100000">
                                          <p:val>
                                            <p:strVal val="#ppt_w"/>
                                          </p:val>
                                        </p:tav>
                                      </p:tavLst>
                                    </p:anim>
                                    <p:anim calcmode="lin" valueType="num">
                                      <p:cBhvr>
                                        <p:cTn id="207" dur="500" fill="hold"/>
                                        <p:tgtEl>
                                          <p:spTgt spid="76858"/>
                                        </p:tgtEl>
                                        <p:attrNameLst>
                                          <p:attrName>ppt_h</p:attrName>
                                        </p:attrNameLst>
                                      </p:cBhvr>
                                      <p:tavLst>
                                        <p:tav tm="0">
                                          <p:val>
                                            <p:strVal val="#ppt_h"/>
                                          </p:val>
                                        </p:tav>
                                        <p:tav tm="100000">
                                          <p:val>
                                            <p:strVal val="#ppt_h"/>
                                          </p:val>
                                        </p:tav>
                                      </p:tavLst>
                                    </p:anim>
                                  </p:childTnLst>
                                </p:cTn>
                              </p:par>
                            </p:childTnLst>
                          </p:cTn>
                        </p:par>
                        <p:par>
                          <p:cTn id="208" fill="hold" nodeType="afterGroup">
                            <p:stCondLst>
                              <p:cond delay="500"/>
                            </p:stCondLst>
                            <p:childTnLst>
                              <p:par>
                                <p:cTn id="209" presetID="9" presetClass="entr" presetSubtype="0" fill="hold" grpId="0" nodeType="afterEffect">
                                  <p:stCondLst>
                                    <p:cond delay="0"/>
                                  </p:stCondLst>
                                  <p:childTnLst>
                                    <p:set>
                                      <p:cBhvr>
                                        <p:cTn id="210" dur="1" fill="hold">
                                          <p:stCondLst>
                                            <p:cond delay="0"/>
                                          </p:stCondLst>
                                        </p:cTn>
                                        <p:tgtEl>
                                          <p:spTgt spid="76900"/>
                                        </p:tgtEl>
                                        <p:attrNameLst>
                                          <p:attrName>style.visibility</p:attrName>
                                        </p:attrNameLst>
                                      </p:cBhvr>
                                      <p:to>
                                        <p:strVal val="visible"/>
                                      </p:to>
                                    </p:set>
                                    <p:animEffect transition="in" filter="dissolve">
                                      <p:cBhvr>
                                        <p:cTn id="211" dur="500"/>
                                        <p:tgtEl>
                                          <p:spTgt spid="76900"/>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7" presetClass="entr" presetSubtype="10" fill="hold" nodeType="clickEffect">
                                  <p:stCondLst>
                                    <p:cond delay="0"/>
                                  </p:stCondLst>
                                  <p:childTnLst>
                                    <p:set>
                                      <p:cBhvr>
                                        <p:cTn id="215" dur="1" fill="hold">
                                          <p:stCondLst>
                                            <p:cond delay="0"/>
                                          </p:stCondLst>
                                        </p:cTn>
                                        <p:tgtEl>
                                          <p:spTgt spid="76861"/>
                                        </p:tgtEl>
                                        <p:attrNameLst>
                                          <p:attrName>style.visibility</p:attrName>
                                        </p:attrNameLst>
                                      </p:cBhvr>
                                      <p:to>
                                        <p:strVal val="visible"/>
                                      </p:to>
                                    </p:set>
                                    <p:anim calcmode="lin" valueType="num">
                                      <p:cBhvr>
                                        <p:cTn id="216" dur="500" fill="hold"/>
                                        <p:tgtEl>
                                          <p:spTgt spid="76861"/>
                                        </p:tgtEl>
                                        <p:attrNameLst>
                                          <p:attrName>ppt_w</p:attrName>
                                        </p:attrNameLst>
                                      </p:cBhvr>
                                      <p:tavLst>
                                        <p:tav tm="0">
                                          <p:val>
                                            <p:fltVal val="0"/>
                                          </p:val>
                                        </p:tav>
                                        <p:tav tm="100000">
                                          <p:val>
                                            <p:strVal val="#ppt_w"/>
                                          </p:val>
                                        </p:tav>
                                      </p:tavLst>
                                    </p:anim>
                                    <p:anim calcmode="lin" valueType="num">
                                      <p:cBhvr>
                                        <p:cTn id="217" dur="500" fill="hold"/>
                                        <p:tgtEl>
                                          <p:spTgt spid="76861"/>
                                        </p:tgtEl>
                                        <p:attrNameLst>
                                          <p:attrName>ppt_h</p:attrName>
                                        </p:attrNameLst>
                                      </p:cBhvr>
                                      <p:tavLst>
                                        <p:tav tm="0">
                                          <p:val>
                                            <p:strVal val="#ppt_h"/>
                                          </p:val>
                                        </p:tav>
                                        <p:tav tm="100000">
                                          <p:val>
                                            <p:strVal val="#ppt_h"/>
                                          </p:val>
                                        </p:tav>
                                      </p:tavLst>
                                    </p:anim>
                                  </p:childTnLst>
                                </p:cTn>
                              </p:par>
                            </p:childTnLst>
                          </p:cTn>
                        </p:par>
                        <p:par>
                          <p:cTn id="218" fill="hold" nodeType="afterGroup">
                            <p:stCondLst>
                              <p:cond delay="500"/>
                            </p:stCondLst>
                            <p:childTnLst>
                              <p:par>
                                <p:cTn id="219" presetID="9" presetClass="entr" presetSubtype="0" fill="hold" grpId="0" nodeType="afterEffect">
                                  <p:stCondLst>
                                    <p:cond delay="0"/>
                                  </p:stCondLst>
                                  <p:childTnLst>
                                    <p:set>
                                      <p:cBhvr>
                                        <p:cTn id="220" dur="1" fill="hold">
                                          <p:stCondLst>
                                            <p:cond delay="0"/>
                                          </p:stCondLst>
                                        </p:cTn>
                                        <p:tgtEl>
                                          <p:spTgt spid="76902"/>
                                        </p:tgtEl>
                                        <p:attrNameLst>
                                          <p:attrName>style.visibility</p:attrName>
                                        </p:attrNameLst>
                                      </p:cBhvr>
                                      <p:to>
                                        <p:strVal val="visible"/>
                                      </p:to>
                                    </p:set>
                                    <p:animEffect transition="in" filter="dissolve">
                                      <p:cBhvr>
                                        <p:cTn id="221" dur="500"/>
                                        <p:tgtEl>
                                          <p:spTgt spid="76902"/>
                                        </p:tgtEl>
                                      </p:cBhvr>
                                    </p:animEffec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7" presetClass="entr" presetSubtype="10" fill="hold" nodeType="clickEffect">
                                  <p:stCondLst>
                                    <p:cond delay="0"/>
                                  </p:stCondLst>
                                  <p:childTnLst>
                                    <p:set>
                                      <p:cBhvr>
                                        <p:cTn id="225" dur="1" fill="hold">
                                          <p:stCondLst>
                                            <p:cond delay="0"/>
                                          </p:stCondLst>
                                        </p:cTn>
                                        <p:tgtEl>
                                          <p:spTgt spid="76864"/>
                                        </p:tgtEl>
                                        <p:attrNameLst>
                                          <p:attrName>style.visibility</p:attrName>
                                        </p:attrNameLst>
                                      </p:cBhvr>
                                      <p:to>
                                        <p:strVal val="visible"/>
                                      </p:to>
                                    </p:set>
                                    <p:anim calcmode="lin" valueType="num">
                                      <p:cBhvr>
                                        <p:cTn id="226" dur="500" fill="hold"/>
                                        <p:tgtEl>
                                          <p:spTgt spid="76864"/>
                                        </p:tgtEl>
                                        <p:attrNameLst>
                                          <p:attrName>ppt_w</p:attrName>
                                        </p:attrNameLst>
                                      </p:cBhvr>
                                      <p:tavLst>
                                        <p:tav tm="0">
                                          <p:val>
                                            <p:fltVal val="0"/>
                                          </p:val>
                                        </p:tav>
                                        <p:tav tm="100000">
                                          <p:val>
                                            <p:strVal val="#ppt_w"/>
                                          </p:val>
                                        </p:tav>
                                      </p:tavLst>
                                    </p:anim>
                                    <p:anim calcmode="lin" valueType="num">
                                      <p:cBhvr>
                                        <p:cTn id="227" dur="500" fill="hold"/>
                                        <p:tgtEl>
                                          <p:spTgt spid="76864"/>
                                        </p:tgtEl>
                                        <p:attrNameLst>
                                          <p:attrName>ppt_h</p:attrName>
                                        </p:attrNameLst>
                                      </p:cBhvr>
                                      <p:tavLst>
                                        <p:tav tm="0">
                                          <p:val>
                                            <p:strVal val="#ppt_h"/>
                                          </p:val>
                                        </p:tav>
                                        <p:tav tm="100000">
                                          <p:val>
                                            <p:strVal val="#ppt_h"/>
                                          </p:val>
                                        </p:tav>
                                      </p:tavLst>
                                    </p:anim>
                                  </p:childTnLst>
                                </p:cTn>
                              </p:par>
                            </p:childTnLst>
                          </p:cTn>
                        </p:par>
                        <p:par>
                          <p:cTn id="228" fill="hold" nodeType="afterGroup">
                            <p:stCondLst>
                              <p:cond delay="500"/>
                            </p:stCondLst>
                            <p:childTnLst>
                              <p:par>
                                <p:cTn id="229" presetID="9" presetClass="entr" presetSubtype="0" fill="hold" grpId="0" nodeType="afterEffect">
                                  <p:stCondLst>
                                    <p:cond delay="0"/>
                                  </p:stCondLst>
                                  <p:childTnLst>
                                    <p:set>
                                      <p:cBhvr>
                                        <p:cTn id="230" dur="1" fill="hold">
                                          <p:stCondLst>
                                            <p:cond delay="0"/>
                                          </p:stCondLst>
                                        </p:cTn>
                                        <p:tgtEl>
                                          <p:spTgt spid="76903"/>
                                        </p:tgtEl>
                                        <p:attrNameLst>
                                          <p:attrName>style.visibility</p:attrName>
                                        </p:attrNameLst>
                                      </p:cBhvr>
                                      <p:to>
                                        <p:strVal val="visible"/>
                                      </p:to>
                                    </p:set>
                                    <p:animEffect transition="in" filter="dissolve">
                                      <p:cBhvr>
                                        <p:cTn id="231" dur="500"/>
                                        <p:tgtEl>
                                          <p:spTgt spid="76903"/>
                                        </p:tgtEl>
                                      </p:cBhvr>
                                    </p:animEffect>
                                  </p:childTnLst>
                                </p:cTn>
                              </p:par>
                            </p:childTnLst>
                          </p:cTn>
                        </p:par>
                        <p:par>
                          <p:cTn id="232" fill="hold" nodeType="afterGroup">
                            <p:stCondLst>
                              <p:cond delay="1000"/>
                            </p:stCondLst>
                            <p:childTnLst>
                              <p:par>
                                <p:cTn id="233" presetID="17" presetClass="entr" presetSubtype="10" fill="hold" nodeType="afterEffect">
                                  <p:stCondLst>
                                    <p:cond delay="0"/>
                                  </p:stCondLst>
                                  <p:childTnLst>
                                    <p:set>
                                      <p:cBhvr>
                                        <p:cTn id="234" dur="1" fill="hold">
                                          <p:stCondLst>
                                            <p:cond delay="0"/>
                                          </p:stCondLst>
                                        </p:cTn>
                                        <p:tgtEl>
                                          <p:spTgt spid="76867"/>
                                        </p:tgtEl>
                                        <p:attrNameLst>
                                          <p:attrName>style.visibility</p:attrName>
                                        </p:attrNameLst>
                                      </p:cBhvr>
                                      <p:to>
                                        <p:strVal val="visible"/>
                                      </p:to>
                                    </p:set>
                                    <p:anim calcmode="lin" valueType="num">
                                      <p:cBhvr>
                                        <p:cTn id="235" dur="500" fill="hold"/>
                                        <p:tgtEl>
                                          <p:spTgt spid="76867"/>
                                        </p:tgtEl>
                                        <p:attrNameLst>
                                          <p:attrName>ppt_w</p:attrName>
                                        </p:attrNameLst>
                                      </p:cBhvr>
                                      <p:tavLst>
                                        <p:tav tm="0">
                                          <p:val>
                                            <p:fltVal val="0"/>
                                          </p:val>
                                        </p:tav>
                                        <p:tav tm="100000">
                                          <p:val>
                                            <p:strVal val="#ppt_w"/>
                                          </p:val>
                                        </p:tav>
                                      </p:tavLst>
                                    </p:anim>
                                    <p:anim calcmode="lin" valueType="num">
                                      <p:cBhvr>
                                        <p:cTn id="236" dur="500" fill="hold"/>
                                        <p:tgtEl>
                                          <p:spTgt spid="76867"/>
                                        </p:tgtEl>
                                        <p:attrNameLst>
                                          <p:attrName>ppt_h</p:attrName>
                                        </p:attrNameLst>
                                      </p:cBhvr>
                                      <p:tavLst>
                                        <p:tav tm="0">
                                          <p:val>
                                            <p:strVal val="#ppt_h"/>
                                          </p:val>
                                        </p:tav>
                                        <p:tav tm="100000">
                                          <p:val>
                                            <p:strVal val="#ppt_h"/>
                                          </p:val>
                                        </p:tav>
                                      </p:tavLst>
                                    </p:anim>
                                  </p:childTnLst>
                                </p:cTn>
                              </p:par>
                            </p:childTnLst>
                          </p:cTn>
                        </p:par>
                        <p:par>
                          <p:cTn id="237" fill="hold" nodeType="afterGroup">
                            <p:stCondLst>
                              <p:cond delay="1500"/>
                            </p:stCondLst>
                            <p:childTnLst>
                              <p:par>
                                <p:cTn id="238" presetID="9" presetClass="entr" presetSubtype="0" fill="hold" grpId="0" nodeType="afterEffect">
                                  <p:stCondLst>
                                    <p:cond delay="0"/>
                                  </p:stCondLst>
                                  <p:childTnLst>
                                    <p:set>
                                      <p:cBhvr>
                                        <p:cTn id="239" dur="1" fill="hold">
                                          <p:stCondLst>
                                            <p:cond delay="0"/>
                                          </p:stCondLst>
                                        </p:cTn>
                                        <p:tgtEl>
                                          <p:spTgt spid="76904"/>
                                        </p:tgtEl>
                                        <p:attrNameLst>
                                          <p:attrName>style.visibility</p:attrName>
                                        </p:attrNameLst>
                                      </p:cBhvr>
                                      <p:to>
                                        <p:strVal val="visible"/>
                                      </p:to>
                                    </p:set>
                                    <p:animEffect transition="in" filter="dissolve">
                                      <p:cBhvr>
                                        <p:cTn id="240" dur="500"/>
                                        <p:tgtEl>
                                          <p:spTgt spid="76904"/>
                                        </p:tgtEl>
                                      </p:cBhvr>
                                    </p:animEffect>
                                  </p:childTnLst>
                                </p:cTn>
                              </p:par>
                            </p:childTnLst>
                          </p:cTn>
                        </p:par>
                        <p:par>
                          <p:cTn id="241" fill="hold" nodeType="afterGroup">
                            <p:stCondLst>
                              <p:cond delay="2000"/>
                            </p:stCondLst>
                            <p:childTnLst>
                              <p:par>
                                <p:cTn id="242" presetID="17" presetClass="entr" presetSubtype="10" fill="hold" nodeType="afterEffect">
                                  <p:stCondLst>
                                    <p:cond delay="0"/>
                                  </p:stCondLst>
                                  <p:childTnLst>
                                    <p:set>
                                      <p:cBhvr>
                                        <p:cTn id="243" dur="1" fill="hold">
                                          <p:stCondLst>
                                            <p:cond delay="0"/>
                                          </p:stCondLst>
                                        </p:cTn>
                                        <p:tgtEl>
                                          <p:spTgt spid="76870"/>
                                        </p:tgtEl>
                                        <p:attrNameLst>
                                          <p:attrName>style.visibility</p:attrName>
                                        </p:attrNameLst>
                                      </p:cBhvr>
                                      <p:to>
                                        <p:strVal val="visible"/>
                                      </p:to>
                                    </p:set>
                                    <p:anim calcmode="lin" valueType="num">
                                      <p:cBhvr>
                                        <p:cTn id="244" dur="500" fill="hold"/>
                                        <p:tgtEl>
                                          <p:spTgt spid="76870"/>
                                        </p:tgtEl>
                                        <p:attrNameLst>
                                          <p:attrName>ppt_w</p:attrName>
                                        </p:attrNameLst>
                                      </p:cBhvr>
                                      <p:tavLst>
                                        <p:tav tm="0">
                                          <p:val>
                                            <p:fltVal val="0"/>
                                          </p:val>
                                        </p:tav>
                                        <p:tav tm="100000">
                                          <p:val>
                                            <p:strVal val="#ppt_w"/>
                                          </p:val>
                                        </p:tav>
                                      </p:tavLst>
                                    </p:anim>
                                    <p:anim calcmode="lin" valueType="num">
                                      <p:cBhvr>
                                        <p:cTn id="245" dur="500" fill="hold"/>
                                        <p:tgtEl>
                                          <p:spTgt spid="76870"/>
                                        </p:tgtEl>
                                        <p:attrNameLst>
                                          <p:attrName>ppt_h</p:attrName>
                                        </p:attrNameLst>
                                      </p:cBhvr>
                                      <p:tavLst>
                                        <p:tav tm="0">
                                          <p:val>
                                            <p:strVal val="#ppt_h"/>
                                          </p:val>
                                        </p:tav>
                                        <p:tav tm="100000">
                                          <p:val>
                                            <p:strVal val="#ppt_h"/>
                                          </p:val>
                                        </p:tav>
                                      </p:tavLst>
                                    </p:anim>
                                  </p:childTnLst>
                                </p:cTn>
                              </p:par>
                            </p:childTnLst>
                          </p:cTn>
                        </p:par>
                        <p:par>
                          <p:cTn id="246" fill="hold" nodeType="afterGroup">
                            <p:stCondLst>
                              <p:cond delay="2500"/>
                            </p:stCondLst>
                            <p:childTnLst>
                              <p:par>
                                <p:cTn id="247" presetID="9" presetClass="entr" presetSubtype="0" fill="hold" grpId="0" nodeType="afterEffect">
                                  <p:stCondLst>
                                    <p:cond delay="0"/>
                                  </p:stCondLst>
                                  <p:childTnLst>
                                    <p:set>
                                      <p:cBhvr>
                                        <p:cTn id="248" dur="1" fill="hold">
                                          <p:stCondLst>
                                            <p:cond delay="0"/>
                                          </p:stCondLst>
                                        </p:cTn>
                                        <p:tgtEl>
                                          <p:spTgt spid="76905"/>
                                        </p:tgtEl>
                                        <p:attrNameLst>
                                          <p:attrName>style.visibility</p:attrName>
                                        </p:attrNameLst>
                                      </p:cBhvr>
                                      <p:to>
                                        <p:strVal val="visible"/>
                                      </p:to>
                                    </p:set>
                                    <p:animEffect transition="in" filter="dissolve">
                                      <p:cBhvr>
                                        <p:cTn id="249" dur="500"/>
                                        <p:tgtEl>
                                          <p:spTgt spid="76905"/>
                                        </p:tgtEl>
                                      </p:cBhvr>
                                    </p:animEffect>
                                  </p:childTnLst>
                                </p:cTn>
                              </p:par>
                            </p:childTnLst>
                          </p:cTn>
                        </p:par>
                        <p:par>
                          <p:cTn id="250" fill="hold" nodeType="afterGroup">
                            <p:stCondLst>
                              <p:cond delay="3000"/>
                            </p:stCondLst>
                            <p:childTnLst>
                              <p:par>
                                <p:cTn id="251" presetID="17" presetClass="entr" presetSubtype="10" fill="hold" nodeType="afterEffect">
                                  <p:stCondLst>
                                    <p:cond delay="0"/>
                                  </p:stCondLst>
                                  <p:childTnLst>
                                    <p:set>
                                      <p:cBhvr>
                                        <p:cTn id="252" dur="1" fill="hold">
                                          <p:stCondLst>
                                            <p:cond delay="0"/>
                                          </p:stCondLst>
                                        </p:cTn>
                                        <p:tgtEl>
                                          <p:spTgt spid="76873"/>
                                        </p:tgtEl>
                                        <p:attrNameLst>
                                          <p:attrName>style.visibility</p:attrName>
                                        </p:attrNameLst>
                                      </p:cBhvr>
                                      <p:to>
                                        <p:strVal val="visible"/>
                                      </p:to>
                                    </p:set>
                                    <p:anim calcmode="lin" valueType="num">
                                      <p:cBhvr>
                                        <p:cTn id="253" dur="500" fill="hold"/>
                                        <p:tgtEl>
                                          <p:spTgt spid="76873"/>
                                        </p:tgtEl>
                                        <p:attrNameLst>
                                          <p:attrName>ppt_w</p:attrName>
                                        </p:attrNameLst>
                                      </p:cBhvr>
                                      <p:tavLst>
                                        <p:tav tm="0">
                                          <p:val>
                                            <p:fltVal val="0"/>
                                          </p:val>
                                        </p:tav>
                                        <p:tav tm="100000">
                                          <p:val>
                                            <p:strVal val="#ppt_w"/>
                                          </p:val>
                                        </p:tav>
                                      </p:tavLst>
                                    </p:anim>
                                    <p:anim calcmode="lin" valueType="num">
                                      <p:cBhvr>
                                        <p:cTn id="254" dur="500" fill="hold"/>
                                        <p:tgtEl>
                                          <p:spTgt spid="76873"/>
                                        </p:tgtEl>
                                        <p:attrNameLst>
                                          <p:attrName>ppt_h</p:attrName>
                                        </p:attrNameLst>
                                      </p:cBhvr>
                                      <p:tavLst>
                                        <p:tav tm="0">
                                          <p:val>
                                            <p:strVal val="#ppt_h"/>
                                          </p:val>
                                        </p:tav>
                                        <p:tav tm="100000">
                                          <p:val>
                                            <p:strVal val="#ppt_h"/>
                                          </p:val>
                                        </p:tav>
                                      </p:tavLst>
                                    </p:anim>
                                  </p:childTnLst>
                                </p:cTn>
                              </p:par>
                            </p:childTnLst>
                          </p:cTn>
                        </p:par>
                        <p:par>
                          <p:cTn id="255" fill="hold" nodeType="afterGroup">
                            <p:stCondLst>
                              <p:cond delay="3500"/>
                            </p:stCondLst>
                            <p:childTnLst>
                              <p:par>
                                <p:cTn id="256" presetID="9" presetClass="entr" presetSubtype="0" fill="hold" grpId="0" nodeType="afterEffect">
                                  <p:stCondLst>
                                    <p:cond delay="0"/>
                                  </p:stCondLst>
                                  <p:childTnLst>
                                    <p:set>
                                      <p:cBhvr>
                                        <p:cTn id="257" dur="1" fill="hold">
                                          <p:stCondLst>
                                            <p:cond delay="0"/>
                                          </p:stCondLst>
                                        </p:cTn>
                                        <p:tgtEl>
                                          <p:spTgt spid="76906"/>
                                        </p:tgtEl>
                                        <p:attrNameLst>
                                          <p:attrName>style.visibility</p:attrName>
                                        </p:attrNameLst>
                                      </p:cBhvr>
                                      <p:to>
                                        <p:strVal val="visible"/>
                                      </p:to>
                                    </p:set>
                                    <p:animEffect transition="in" filter="dissolve">
                                      <p:cBhvr>
                                        <p:cTn id="258" dur="500"/>
                                        <p:tgtEl>
                                          <p:spTgt spid="76906"/>
                                        </p:tgtEl>
                                      </p:cBhvr>
                                    </p:animEffec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18" presetClass="entr" presetSubtype="12" fill="hold" grpId="0" nodeType="clickEffect">
                                  <p:stCondLst>
                                    <p:cond delay="0"/>
                                  </p:stCondLst>
                                  <p:childTnLst>
                                    <p:set>
                                      <p:cBhvr>
                                        <p:cTn id="262" dur="1" fill="hold">
                                          <p:stCondLst>
                                            <p:cond delay="0"/>
                                          </p:stCondLst>
                                        </p:cTn>
                                        <p:tgtEl>
                                          <p:spTgt spid="76846"/>
                                        </p:tgtEl>
                                        <p:attrNameLst>
                                          <p:attrName>style.visibility</p:attrName>
                                        </p:attrNameLst>
                                      </p:cBhvr>
                                      <p:to>
                                        <p:strVal val="visible"/>
                                      </p:to>
                                    </p:set>
                                    <p:animEffect transition="in" filter="strips(downLeft)">
                                      <p:cBhvr>
                                        <p:cTn id="263" dur="500"/>
                                        <p:tgtEl>
                                          <p:spTgt spid="76846"/>
                                        </p:tgtEl>
                                      </p:cBhvr>
                                    </p:animEffec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9" presetClass="entr" presetSubtype="0" fill="hold" nodeType="clickEffect">
                                  <p:stCondLst>
                                    <p:cond delay="0"/>
                                  </p:stCondLst>
                                  <p:childTnLst>
                                    <p:set>
                                      <p:cBhvr>
                                        <p:cTn id="267" dur="1" fill="hold">
                                          <p:stCondLst>
                                            <p:cond delay="0"/>
                                          </p:stCondLst>
                                        </p:cTn>
                                        <p:tgtEl>
                                          <p:spTgt spid="76945"/>
                                        </p:tgtEl>
                                        <p:attrNameLst>
                                          <p:attrName>style.visibility</p:attrName>
                                        </p:attrNameLst>
                                      </p:cBhvr>
                                      <p:to>
                                        <p:strVal val="visible"/>
                                      </p:to>
                                    </p:set>
                                    <p:animEffect transition="in" filter="dissolve">
                                      <p:cBhvr>
                                        <p:cTn id="268" dur="500"/>
                                        <p:tgtEl>
                                          <p:spTgt spid="76945"/>
                                        </p:tgtEl>
                                      </p:cBhvr>
                                    </p:animEffect>
                                  </p:childTnLst>
                                </p:cTn>
                              </p:par>
                            </p:childTnLst>
                          </p:cTn>
                        </p:par>
                        <p:par>
                          <p:cTn id="269" fill="hold" nodeType="afterGroup">
                            <p:stCondLst>
                              <p:cond delay="500"/>
                            </p:stCondLst>
                            <p:childTnLst>
                              <p:par>
                                <p:cTn id="270" presetID="9" presetClass="entr" presetSubtype="0" fill="hold" grpId="0" nodeType="afterEffect">
                                  <p:stCondLst>
                                    <p:cond delay="0"/>
                                  </p:stCondLst>
                                  <p:childTnLst>
                                    <p:set>
                                      <p:cBhvr>
                                        <p:cTn id="271" dur="1" fill="hold">
                                          <p:stCondLst>
                                            <p:cond delay="0"/>
                                          </p:stCondLst>
                                        </p:cTn>
                                        <p:tgtEl>
                                          <p:spTgt spid="76816"/>
                                        </p:tgtEl>
                                        <p:attrNameLst>
                                          <p:attrName>style.visibility</p:attrName>
                                        </p:attrNameLst>
                                      </p:cBhvr>
                                      <p:to>
                                        <p:strVal val="visible"/>
                                      </p:to>
                                    </p:set>
                                    <p:animEffect transition="in" filter="dissolve">
                                      <p:cBhvr>
                                        <p:cTn id="272" dur="500"/>
                                        <p:tgtEl>
                                          <p:spTgt spid="76816"/>
                                        </p:tgtEl>
                                      </p:cBhvr>
                                    </p:animEffect>
                                  </p:childTnLst>
                                </p:cTn>
                              </p:par>
                            </p:childTnLst>
                          </p:cTn>
                        </p:par>
                      </p:childTnLst>
                    </p:cTn>
                  </p:par>
                  <p:par>
                    <p:cTn id="273" fill="hold" nodeType="clickPar">
                      <p:stCondLst>
                        <p:cond delay="indefinite"/>
                      </p:stCondLst>
                      <p:childTnLst>
                        <p:par>
                          <p:cTn id="274" fill="hold" nodeType="withGroup">
                            <p:stCondLst>
                              <p:cond delay="0"/>
                            </p:stCondLst>
                            <p:childTnLst>
                              <p:par>
                                <p:cTn id="275" presetID="18" presetClass="entr" presetSubtype="6" fill="hold" grpId="0" nodeType="clickEffect">
                                  <p:stCondLst>
                                    <p:cond delay="0"/>
                                  </p:stCondLst>
                                  <p:childTnLst>
                                    <p:set>
                                      <p:cBhvr>
                                        <p:cTn id="276" dur="1" fill="hold">
                                          <p:stCondLst>
                                            <p:cond delay="0"/>
                                          </p:stCondLst>
                                        </p:cTn>
                                        <p:tgtEl>
                                          <p:spTgt spid="76856"/>
                                        </p:tgtEl>
                                        <p:attrNameLst>
                                          <p:attrName>style.visibility</p:attrName>
                                        </p:attrNameLst>
                                      </p:cBhvr>
                                      <p:to>
                                        <p:strVal val="visible"/>
                                      </p:to>
                                    </p:set>
                                    <p:animEffect transition="in" filter="strips(downRight)">
                                      <p:cBhvr>
                                        <p:cTn id="277" dur="500"/>
                                        <p:tgtEl>
                                          <p:spTgt spid="76856"/>
                                        </p:tgtEl>
                                      </p:cBhvr>
                                    </p:animEffect>
                                  </p:childTnLst>
                                </p:cTn>
                              </p:par>
                            </p:childTnLst>
                          </p:cTn>
                        </p:par>
                        <p:par>
                          <p:cTn id="278" fill="hold" nodeType="afterGroup">
                            <p:stCondLst>
                              <p:cond delay="500"/>
                            </p:stCondLst>
                            <p:childTnLst>
                              <p:par>
                                <p:cTn id="279" presetID="9" presetClass="entr" presetSubtype="0" fill="hold" grpId="0" nodeType="afterEffect">
                                  <p:stCondLst>
                                    <p:cond delay="0"/>
                                  </p:stCondLst>
                                  <p:childTnLst>
                                    <p:set>
                                      <p:cBhvr>
                                        <p:cTn id="280" dur="1" fill="hold">
                                          <p:stCondLst>
                                            <p:cond delay="0"/>
                                          </p:stCondLst>
                                        </p:cTn>
                                        <p:tgtEl>
                                          <p:spTgt spid="76818"/>
                                        </p:tgtEl>
                                        <p:attrNameLst>
                                          <p:attrName>style.visibility</p:attrName>
                                        </p:attrNameLst>
                                      </p:cBhvr>
                                      <p:to>
                                        <p:strVal val="visible"/>
                                      </p:to>
                                    </p:set>
                                    <p:animEffect transition="in" filter="dissolve">
                                      <p:cBhvr>
                                        <p:cTn id="281" dur="500"/>
                                        <p:tgtEl>
                                          <p:spTgt spid="76818"/>
                                        </p:tgtEl>
                                      </p:cBhvr>
                                    </p:animEffec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8" presetClass="entr" presetSubtype="12" fill="hold" grpId="0" nodeType="clickEffect">
                                  <p:stCondLst>
                                    <p:cond delay="0"/>
                                  </p:stCondLst>
                                  <p:childTnLst>
                                    <p:set>
                                      <p:cBhvr>
                                        <p:cTn id="285" dur="1" fill="hold">
                                          <p:stCondLst>
                                            <p:cond delay="0"/>
                                          </p:stCondLst>
                                        </p:cTn>
                                        <p:tgtEl>
                                          <p:spTgt spid="76847"/>
                                        </p:tgtEl>
                                        <p:attrNameLst>
                                          <p:attrName>style.visibility</p:attrName>
                                        </p:attrNameLst>
                                      </p:cBhvr>
                                      <p:to>
                                        <p:strVal val="visible"/>
                                      </p:to>
                                    </p:set>
                                    <p:animEffect transition="in" filter="strips(downLeft)">
                                      <p:cBhvr>
                                        <p:cTn id="286" dur="500"/>
                                        <p:tgtEl>
                                          <p:spTgt spid="76847"/>
                                        </p:tgtEl>
                                      </p:cBhvr>
                                    </p:animEffect>
                                  </p:childTnLst>
                                </p:cTn>
                              </p:par>
                            </p:childTnLst>
                          </p:cTn>
                        </p:par>
                        <p:par>
                          <p:cTn id="287" fill="hold" nodeType="afterGroup">
                            <p:stCondLst>
                              <p:cond delay="500"/>
                            </p:stCondLst>
                            <p:childTnLst>
                              <p:par>
                                <p:cTn id="288" presetID="9" presetClass="entr" presetSubtype="0" fill="hold" grpId="0" nodeType="afterEffect">
                                  <p:stCondLst>
                                    <p:cond delay="0"/>
                                  </p:stCondLst>
                                  <p:childTnLst>
                                    <p:set>
                                      <p:cBhvr>
                                        <p:cTn id="289" dur="1" fill="hold">
                                          <p:stCondLst>
                                            <p:cond delay="0"/>
                                          </p:stCondLst>
                                        </p:cTn>
                                        <p:tgtEl>
                                          <p:spTgt spid="76910"/>
                                        </p:tgtEl>
                                        <p:attrNameLst>
                                          <p:attrName>style.visibility</p:attrName>
                                        </p:attrNameLst>
                                      </p:cBhvr>
                                      <p:to>
                                        <p:strVal val="visible"/>
                                      </p:to>
                                    </p:set>
                                    <p:animEffect transition="in" filter="dissolve">
                                      <p:cBhvr>
                                        <p:cTn id="290" dur="500"/>
                                        <p:tgtEl>
                                          <p:spTgt spid="76910"/>
                                        </p:tgtEl>
                                      </p:cBhvr>
                                    </p:animEffect>
                                  </p:childTnLst>
                                </p:cTn>
                              </p:par>
                            </p:childTnLst>
                          </p:cTn>
                        </p:par>
                      </p:childTnLst>
                    </p:cTn>
                  </p:par>
                  <p:par>
                    <p:cTn id="291" fill="hold" nodeType="clickPar">
                      <p:stCondLst>
                        <p:cond delay="indefinite"/>
                      </p:stCondLst>
                      <p:childTnLst>
                        <p:par>
                          <p:cTn id="292" fill="hold" nodeType="withGroup">
                            <p:stCondLst>
                              <p:cond delay="0"/>
                            </p:stCondLst>
                            <p:childTnLst>
                              <p:par>
                                <p:cTn id="293" presetID="9" presetClass="entr" presetSubtype="0" fill="hold" grpId="0" nodeType="clickEffect">
                                  <p:stCondLst>
                                    <p:cond delay="0"/>
                                  </p:stCondLst>
                                  <p:childTnLst>
                                    <p:set>
                                      <p:cBhvr>
                                        <p:cTn id="294" dur="1" fill="hold">
                                          <p:stCondLst>
                                            <p:cond delay="0"/>
                                          </p:stCondLst>
                                        </p:cTn>
                                        <p:tgtEl>
                                          <p:spTgt spid="76857"/>
                                        </p:tgtEl>
                                        <p:attrNameLst>
                                          <p:attrName>style.visibility</p:attrName>
                                        </p:attrNameLst>
                                      </p:cBhvr>
                                      <p:to>
                                        <p:strVal val="visible"/>
                                      </p:to>
                                    </p:set>
                                    <p:animEffect transition="in" filter="dissolve">
                                      <p:cBhvr>
                                        <p:cTn id="295" dur="500"/>
                                        <p:tgtEl>
                                          <p:spTgt spid="76857"/>
                                        </p:tgtEl>
                                      </p:cBhvr>
                                    </p:animEffect>
                                  </p:childTnLst>
                                </p:cTn>
                              </p:par>
                            </p:childTnLst>
                          </p:cTn>
                        </p:par>
                        <p:par>
                          <p:cTn id="296" fill="hold" nodeType="afterGroup">
                            <p:stCondLst>
                              <p:cond delay="500"/>
                            </p:stCondLst>
                            <p:childTnLst>
                              <p:par>
                                <p:cTn id="297" presetID="9" presetClass="entr" presetSubtype="0" fill="hold" grpId="0" nodeType="afterEffect">
                                  <p:stCondLst>
                                    <p:cond delay="0"/>
                                  </p:stCondLst>
                                  <p:childTnLst>
                                    <p:set>
                                      <p:cBhvr>
                                        <p:cTn id="298" dur="1" fill="hold">
                                          <p:stCondLst>
                                            <p:cond delay="0"/>
                                          </p:stCondLst>
                                        </p:cTn>
                                        <p:tgtEl>
                                          <p:spTgt spid="76837"/>
                                        </p:tgtEl>
                                        <p:attrNameLst>
                                          <p:attrName>style.visibility</p:attrName>
                                        </p:attrNameLst>
                                      </p:cBhvr>
                                      <p:to>
                                        <p:strVal val="visible"/>
                                      </p:to>
                                    </p:set>
                                    <p:animEffect transition="in" filter="dissolve">
                                      <p:cBhvr>
                                        <p:cTn id="299" dur="500"/>
                                        <p:tgtEl>
                                          <p:spTgt spid="76837"/>
                                        </p:tgtEl>
                                      </p:cBhvr>
                                    </p:animEffect>
                                  </p:childTnLst>
                                </p:cTn>
                              </p:par>
                            </p:childTnLst>
                          </p:cTn>
                        </p:par>
                      </p:childTnLst>
                    </p:cTn>
                  </p:par>
                  <p:par>
                    <p:cTn id="300" fill="hold" nodeType="clickPar">
                      <p:stCondLst>
                        <p:cond delay="indefinite"/>
                      </p:stCondLst>
                      <p:childTnLst>
                        <p:par>
                          <p:cTn id="301" fill="hold" nodeType="withGroup">
                            <p:stCondLst>
                              <p:cond delay="0"/>
                            </p:stCondLst>
                            <p:childTnLst>
                              <p:par>
                                <p:cTn id="302" presetID="18" presetClass="entr" presetSubtype="6" fill="hold" grpId="0" nodeType="clickEffect">
                                  <p:stCondLst>
                                    <p:cond delay="0"/>
                                  </p:stCondLst>
                                  <p:childTnLst>
                                    <p:set>
                                      <p:cBhvr>
                                        <p:cTn id="303" dur="1" fill="hold">
                                          <p:stCondLst>
                                            <p:cond delay="0"/>
                                          </p:stCondLst>
                                        </p:cTn>
                                        <p:tgtEl>
                                          <p:spTgt spid="76848"/>
                                        </p:tgtEl>
                                        <p:attrNameLst>
                                          <p:attrName>style.visibility</p:attrName>
                                        </p:attrNameLst>
                                      </p:cBhvr>
                                      <p:to>
                                        <p:strVal val="visible"/>
                                      </p:to>
                                    </p:set>
                                    <p:animEffect transition="in" filter="strips(downRight)">
                                      <p:cBhvr>
                                        <p:cTn id="304" dur="500"/>
                                        <p:tgtEl>
                                          <p:spTgt spid="76848"/>
                                        </p:tgtEl>
                                      </p:cBhvr>
                                    </p:animEffect>
                                  </p:childTnLst>
                                </p:cTn>
                              </p:par>
                            </p:childTnLst>
                          </p:cTn>
                        </p:par>
                        <p:par>
                          <p:cTn id="305" fill="hold" nodeType="afterGroup">
                            <p:stCondLst>
                              <p:cond delay="500"/>
                            </p:stCondLst>
                            <p:childTnLst>
                              <p:par>
                                <p:cTn id="306" presetID="9" presetClass="entr" presetSubtype="0" fill="hold" grpId="0" nodeType="afterEffect">
                                  <p:stCondLst>
                                    <p:cond delay="0"/>
                                  </p:stCondLst>
                                  <p:childTnLst>
                                    <p:set>
                                      <p:cBhvr>
                                        <p:cTn id="307" dur="1" fill="hold">
                                          <p:stCondLst>
                                            <p:cond delay="0"/>
                                          </p:stCondLst>
                                        </p:cTn>
                                        <p:tgtEl>
                                          <p:spTgt spid="76909"/>
                                        </p:tgtEl>
                                        <p:attrNameLst>
                                          <p:attrName>style.visibility</p:attrName>
                                        </p:attrNameLst>
                                      </p:cBhvr>
                                      <p:to>
                                        <p:strVal val="visible"/>
                                      </p:to>
                                    </p:set>
                                    <p:animEffect transition="in" filter="dissolve">
                                      <p:cBhvr>
                                        <p:cTn id="308" dur="500"/>
                                        <p:tgtEl>
                                          <p:spTgt spid="76909"/>
                                        </p:tgtEl>
                                      </p:cBhvr>
                                    </p:animEffect>
                                  </p:childTnLst>
                                </p:cTn>
                              </p:par>
                            </p:childTnLst>
                          </p:cTn>
                        </p:par>
                      </p:childTnLst>
                    </p:cTn>
                  </p:par>
                  <p:par>
                    <p:cTn id="309" fill="hold" nodeType="clickPar">
                      <p:stCondLst>
                        <p:cond delay="indefinite"/>
                      </p:stCondLst>
                      <p:childTnLst>
                        <p:par>
                          <p:cTn id="310" fill="hold" nodeType="withGroup">
                            <p:stCondLst>
                              <p:cond delay="0"/>
                            </p:stCondLst>
                            <p:childTnLst>
                              <p:par>
                                <p:cTn id="311" presetID="18" presetClass="entr" presetSubtype="3" fill="hold" grpId="0" nodeType="clickEffect">
                                  <p:stCondLst>
                                    <p:cond delay="0"/>
                                  </p:stCondLst>
                                  <p:childTnLst>
                                    <p:set>
                                      <p:cBhvr>
                                        <p:cTn id="312" dur="1" fill="hold">
                                          <p:stCondLst>
                                            <p:cond delay="0"/>
                                          </p:stCondLst>
                                        </p:cTn>
                                        <p:tgtEl>
                                          <p:spTgt spid="76835"/>
                                        </p:tgtEl>
                                        <p:attrNameLst>
                                          <p:attrName>style.visibility</p:attrName>
                                        </p:attrNameLst>
                                      </p:cBhvr>
                                      <p:to>
                                        <p:strVal val="visible"/>
                                      </p:to>
                                    </p:set>
                                    <p:animEffect transition="in" filter="strips(upRight)">
                                      <p:cBhvr>
                                        <p:cTn id="313" dur="500"/>
                                        <p:tgtEl>
                                          <p:spTgt spid="76835"/>
                                        </p:tgtEl>
                                      </p:cBhvr>
                                    </p:animEffect>
                                  </p:childTnLst>
                                </p:cTn>
                              </p:par>
                            </p:childTnLst>
                          </p:cTn>
                        </p:par>
                        <p:par>
                          <p:cTn id="314" fill="hold" nodeType="afterGroup">
                            <p:stCondLst>
                              <p:cond delay="500"/>
                            </p:stCondLst>
                            <p:childTnLst>
                              <p:par>
                                <p:cTn id="315" presetID="9" presetClass="entr" presetSubtype="0" fill="hold" grpId="0" nodeType="afterEffect">
                                  <p:stCondLst>
                                    <p:cond delay="0"/>
                                  </p:stCondLst>
                                  <p:childTnLst>
                                    <p:set>
                                      <p:cBhvr>
                                        <p:cTn id="316" dur="1" fill="hold">
                                          <p:stCondLst>
                                            <p:cond delay="0"/>
                                          </p:stCondLst>
                                        </p:cTn>
                                        <p:tgtEl>
                                          <p:spTgt spid="76836"/>
                                        </p:tgtEl>
                                        <p:attrNameLst>
                                          <p:attrName>style.visibility</p:attrName>
                                        </p:attrNameLst>
                                      </p:cBhvr>
                                      <p:to>
                                        <p:strVal val="visible"/>
                                      </p:to>
                                    </p:set>
                                    <p:animEffect transition="in" filter="dissolve">
                                      <p:cBhvr>
                                        <p:cTn id="317" dur="500"/>
                                        <p:tgtEl>
                                          <p:spTgt spid="76836"/>
                                        </p:tgtEl>
                                      </p:cBhvr>
                                    </p:animEffect>
                                  </p:childTnLst>
                                </p:cTn>
                              </p:par>
                            </p:childTnLst>
                          </p:cTn>
                        </p:par>
                      </p:childTnLst>
                    </p:cTn>
                  </p:par>
                  <p:par>
                    <p:cTn id="318" fill="hold" nodeType="clickPar">
                      <p:stCondLst>
                        <p:cond delay="indefinite"/>
                      </p:stCondLst>
                      <p:childTnLst>
                        <p:par>
                          <p:cTn id="319" fill="hold" nodeType="withGroup">
                            <p:stCondLst>
                              <p:cond delay="0"/>
                            </p:stCondLst>
                            <p:childTnLst>
                              <p:par>
                                <p:cTn id="320" presetID="9" presetClass="entr" presetSubtype="0" fill="hold" grpId="0" nodeType="clickEffect">
                                  <p:stCondLst>
                                    <p:cond delay="0"/>
                                  </p:stCondLst>
                                  <p:childTnLst>
                                    <p:set>
                                      <p:cBhvr>
                                        <p:cTn id="321" dur="1" fill="hold">
                                          <p:stCondLst>
                                            <p:cond delay="0"/>
                                          </p:stCondLst>
                                        </p:cTn>
                                        <p:tgtEl>
                                          <p:spTgt spid="76849"/>
                                        </p:tgtEl>
                                        <p:attrNameLst>
                                          <p:attrName>style.visibility</p:attrName>
                                        </p:attrNameLst>
                                      </p:cBhvr>
                                      <p:to>
                                        <p:strVal val="visible"/>
                                      </p:to>
                                    </p:set>
                                    <p:animEffect transition="in" filter="dissolve">
                                      <p:cBhvr>
                                        <p:cTn id="322" dur="500"/>
                                        <p:tgtEl>
                                          <p:spTgt spid="76849"/>
                                        </p:tgtEl>
                                      </p:cBhvr>
                                    </p:animEffect>
                                  </p:childTnLst>
                                </p:cTn>
                              </p:par>
                            </p:childTnLst>
                          </p:cTn>
                        </p:par>
                        <p:par>
                          <p:cTn id="323" fill="hold" nodeType="afterGroup">
                            <p:stCondLst>
                              <p:cond delay="500"/>
                            </p:stCondLst>
                            <p:childTnLst>
                              <p:par>
                                <p:cTn id="324" presetID="9" presetClass="entr" presetSubtype="0" fill="hold" grpId="0" nodeType="afterEffect">
                                  <p:stCondLst>
                                    <p:cond delay="0"/>
                                  </p:stCondLst>
                                  <p:childTnLst>
                                    <p:set>
                                      <p:cBhvr>
                                        <p:cTn id="325" dur="1" fill="hold">
                                          <p:stCondLst>
                                            <p:cond delay="0"/>
                                          </p:stCondLst>
                                        </p:cTn>
                                        <p:tgtEl>
                                          <p:spTgt spid="76833"/>
                                        </p:tgtEl>
                                        <p:attrNameLst>
                                          <p:attrName>style.visibility</p:attrName>
                                        </p:attrNameLst>
                                      </p:cBhvr>
                                      <p:to>
                                        <p:strVal val="visible"/>
                                      </p:to>
                                    </p:set>
                                    <p:animEffect transition="in" filter="dissolve">
                                      <p:cBhvr>
                                        <p:cTn id="326" dur="500"/>
                                        <p:tgtEl>
                                          <p:spTgt spid="76833"/>
                                        </p:tgtEl>
                                      </p:cBhvr>
                                    </p:animEffec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9" presetClass="entr" presetSubtype="0" fill="hold" grpId="0" nodeType="clickEffect">
                                  <p:stCondLst>
                                    <p:cond delay="0"/>
                                  </p:stCondLst>
                                  <p:childTnLst>
                                    <p:set>
                                      <p:cBhvr>
                                        <p:cTn id="330" dur="1" fill="hold">
                                          <p:stCondLst>
                                            <p:cond delay="0"/>
                                          </p:stCondLst>
                                        </p:cTn>
                                        <p:tgtEl>
                                          <p:spTgt spid="76827"/>
                                        </p:tgtEl>
                                        <p:attrNameLst>
                                          <p:attrName>style.visibility</p:attrName>
                                        </p:attrNameLst>
                                      </p:cBhvr>
                                      <p:to>
                                        <p:strVal val="visible"/>
                                      </p:to>
                                    </p:set>
                                    <p:animEffect transition="in" filter="dissolve">
                                      <p:cBhvr>
                                        <p:cTn id="331" dur="500"/>
                                        <p:tgtEl>
                                          <p:spTgt spid="76827"/>
                                        </p:tgtEl>
                                      </p:cBhvr>
                                    </p:animEffect>
                                  </p:childTnLst>
                                </p:cTn>
                              </p:par>
                            </p:childTnLst>
                          </p:cTn>
                        </p:par>
                        <p:par>
                          <p:cTn id="332" fill="hold" nodeType="afterGroup">
                            <p:stCondLst>
                              <p:cond delay="500"/>
                            </p:stCondLst>
                            <p:childTnLst>
                              <p:par>
                                <p:cTn id="333" presetID="9" presetClass="entr" presetSubtype="0" fill="hold" grpId="0" nodeType="afterEffect">
                                  <p:stCondLst>
                                    <p:cond delay="0"/>
                                  </p:stCondLst>
                                  <p:childTnLst>
                                    <p:set>
                                      <p:cBhvr>
                                        <p:cTn id="334" dur="1" fill="hold">
                                          <p:stCondLst>
                                            <p:cond delay="0"/>
                                          </p:stCondLst>
                                        </p:cTn>
                                        <p:tgtEl>
                                          <p:spTgt spid="76832"/>
                                        </p:tgtEl>
                                        <p:attrNameLst>
                                          <p:attrName>style.visibility</p:attrName>
                                        </p:attrNameLst>
                                      </p:cBhvr>
                                      <p:to>
                                        <p:strVal val="visible"/>
                                      </p:to>
                                    </p:set>
                                    <p:animEffect transition="in" filter="dissolve">
                                      <p:cBhvr>
                                        <p:cTn id="335" dur="500"/>
                                        <p:tgtEl>
                                          <p:spTgt spid="76832"/>
                                        </p:tgtEl>
                                      </p:cBhvr>
                                    </p:animEffect>
                                  </p:childTnLst>
                                </p:cTn>
                              </p:par>
                            </p:childTnLst>
                          </p:cTn>
                        </p:par>
                      </p:childTnLst>
                    </p:cTn>
                  </p:par>
                  <p:par>
                    <p:cTn id="336" fill="hold" nodeType="clickPar">
                      <p:stCondLst>
                        <p:cond delay="indefinite"/>
                      </p:stCondLst>
                      <p:childTnLst>
                        <p:par>
                          <p:cTn id="337" fill="hold" nodeType="withGroup">
                            <p:stCondLst>
                              <p:cond delay="0"/>
                            </p:stCondLst>
                            <p:childTnLst>
                              <p:par>
                                <p:cTn id="338" presetID="9" presetClass="entr" presetSubtype="0" fill="hold" grpId="0" nodeType="clickEffect">
                                  <p:stCondLst>
                                    <p:cond delay="0"/>
                                  </p:stCondLst>
                                  <p:childTnLst>
                                    <p:set>
                                      <p:cBhvr>
                                        <p:cTn id="339" dur="1" fill="hold">
                                          <p:stCondLst>
                                            <p:cond delay="0"/>
                                          </p:stCondLst>
                                        </p:cTn>
                                        <p:tgtEl>
                                          <p:spTgt spid="76850"/>
                                        </p:tgtEl>
                                        <p:attrNameLst>
                                          <p:attrName>style.visibility</p:attrName>
                                        </p:attrNameLst>
                                      </p:cBhvr>
                                      <p:to>
                                        <p:strVal val="visible"/>
                                      </p:to>
                                    </p:set>
                                    <p:animEffect transition="in" filter="dissolve">
                                      <p:cBhvr>
                                        <p:cTn id="340" dur="500"/>
                                        <p:tgtEl>
                                          <p:spTgt spid="76850"/>
                                        </p:tgtEl>
                                      </p:cBhvr>
                                    </p:animEffect>
                                  </p:childTnLst>
                                </p:cTn>
                              </p:par>
                            </p:childTnLst>
                          </p:cTn>
                        </p:par>
                        <p:par>
                          <p:cTn id="341" fill="hold" nodeType="afterGroup">
                            <p:stCondLst>
                              <p:cond delay="500"/>
                            </p:stCondLst>
                            <p:childTnLst>
                              <p:par>
                                <p:cTn id="342" presetID="9" presetClass="entr" presetSubtype="0" fill="hold" grpId="0" nodeType="afterEffect">
                                  <p:stCondLst>
                                    <p:cond delay="0"/>
                                  </p:stCondLst>
                                  <p:childTnLst>
                                    <p:set>
                                      <p:cBhvr>
                                        <p:cTn id="343" dur="1" fill="hold">
                                          <p:stCondLst>
                                            <p:cond delay="0"/>
                                          </p:stCondLst>
                                        </p:cTn>
                                        <p:tgtEl>
                                          <p:spTgt spid="76831"/>
                                        </p:tgtEl>
                                        <p:attrNameLst>
                                          <p:attrName>style.visibility</p:attrName>
                                        </p:attrNameLst>
                                      </p:cBhvr>
                                      <p:to>
                                        <p:strVal val="visible"/>
                                      </p:to>
                                    </p:set>
                                    <p:animEffect transition="in" filter="dissolve">
                                      <p:cBhvr>
                                        <p:cTn id="344" dur="500"/>
                                        <p:tgtEl>
                                          <p:spTgt spid="76831"/>
                                        </p:tgtEl>
                                      </p:cBhvr>
                                    </p:animEffect>
                                  </p:childTnLst>
                                </p:cTn>
                              </p:par>
                            </p:childTnLst>
                          </p:cTn>
                        </p:par>
                      </p:childTnLst>
                    </p:cTn>
                  </p:par>
                  <p:par>
                    <p:cTn id="345" fill="hold" nodeType="clickPar">
                      <p:stCondLst>
                        <p:cond delay="indefinite"/>
                      </p:stCondLst>
                      <p:childTnLst>
                        <p:par>
                          <p:cTn id="346" fill="hold" nodeType="withGroup">
                            <p:stCondLst>
                              <p:cond delay="0"/>
                            </p:stCondLst>
                            <p:childTnLst>
                              <p:par>
                                <p:cTn id="347" presetID="9" presetClass="entr" presetSubtype="0" fill="hold" grpId="0" nodeType="clickEffect">
                                  <p:stCondLst>
                                    <p:cond delay="0"/>
                                  </p:stCondLst>
                                  <p:childTnLst>
                                    <p:set>
                                      <p:cBhvr>
                                        <p:cTn id="348" dur="1" fill="hold">
                                          <p:stCondLst>
                                            <p:cond delay="0"/>
                                          </p:stCondLst>
                                        </p:cTn>
                                        <p:tgtEl>
                                          <p:spTgt spid="76828"/>
                                        </p:tgtEl>
                                        <p:attrNameLst>
                                          <p:attrName>style.visibility</p:attrName>
                                        </p:attrNameLst>
                                      </p:cBhvr>
                                      <p:to>
                                        <p:strVal val="visible"/>
                                      </p:to>
                                    </p:set>
                                    <p:animEffect transition="in" filter="dissolve">
                                      <p:cBhvr>
                                        <p:cTn id="349" dur="500"/>
                                        <p:tgtEl>
                                          <p:spTgt spid="76828"/>
                                        </p:tgtEl>
                                      </p:cBhvr>
                                    </p:animEffect>
                                  </p:childTnLst>
                                </p:cTn>
                              </p:par>
                            </p:childTnLst>
                          </p:cTn>
                        </p:par>
                        <p:par>
                          <p:cTn id="350" fill="hold" nodeType="afterGroup">
                            <p:stCondLst>
                              <p:cond delay="500"/>
                            </p:stCondLst>
                            <p:childTnLst>
                              <p:par>
                                <p:cTn id="351" presetID="9" presetClass="entr" presetSubtype="0" fill="hold" grpId="0" nodeType="afterEffect">
                                  <p:stCondLst>
                                    <p:cond delay="0"/>
                                  </p:stCondLst>
                                  <p:childTnLst>
                                    <p:set>
                                      <p:cBhvr>
                                        <p:cTn id="352" dur="1" fill="hold">
                                          <p:stCondLst>
                                            <p:cond delay="0"/>
                                          </p:stCondLst>
                                        </p:cTn>
                                        <p:tgtEl>
                                          <p:spTgt spid="76813"/>
                                        </p:tgtEl>
                                        <p:attrNameLst>
                                          <p:attrName>style.visibility</p:attrName>
                                        </p:attrNameLst>
                                      </p:cBhvr>
                                      <p:to>
                                        <p:strVal val="visible"/>
                                      </p:to>
                                    </p:set>
                                    <p:animEffect transition="in" filter="dissolve">
                                      <p:cBhvr>
                                        <p:cTn id="353" dur="500"/>
                                        <p:tgtEl>
                                          <p:spTgt spid="76813"/>
                                        </p:tgtEl>
                                      </p:cBhvr>
                                    </p:animEffect>
                                  </p:childTnLst>
                                </p:cTn>
                              </p:par>
                            </p:childTnLst>
                          </p:cTn>
                        </p:par>
                      </p:childTnLst>
                    </p:cTn>
                  </p:par>
                  <p:par>
                    <p:cTn id="354" fill="hold" nodeType="clickPar">
                      <p:stCondLst>
                        <p:cond delay="indefinite"/>
                      </p:stCondLst>
                      <p:childTnLst>
                        <p:par>
                          <p:cTn id="355" fill="hold" nodeType="withGroup">
                            <p:stCondLst>
                              <p:cond delay="0"/>
                            </p:stCondLst>
                            <p:childTnLst>
                              <p:par>
                                <p:cTn id="356" presetID="18" presetClass="entr" presetSubtype="3" fill="hold" grpId="0" nodeType="clickEffect">
                                  <p:stCondLst>
                                    <p:cond delay="0"/>
                                  </p:stCondLst>
                                  <p:childTnLst>
                                    <p:set>
                                      <p:cBhvr>
                                        <p:cTn id="357" dur="1" fill="hold">
                                          <p:stCondLst>
                                            <p:cond delay="0"/>
                                          </p:stCondLst>
                                        </p:cTn>
                                        <p:tgtEl>
                                          <p:spTgt spid="76891"/>
                                        </p:tgtEl>
                                        <p:attrNameLst>
                                          <p:attrName>style.visibility</p:attrName>
                                        </p:attrNameLst>
                                      </p:cBhvr>
                                      <p:to>
                                        <p:strVal val="visible"/>
                                      </p:to>
                                    </p:set>
                                    <p:animEffect transition="in" filter="strips(upRight)">
                                      <p:cBhvr>
                                        <p:cTn id="358" dur="500"/>
                                        <p:tgtEl>
                                          <p:spTgt spid="76891"/>
                                        </p:tgtEl>
                                      </p:cBhvr>
                                    </p:animEffect>
                                  </p:childTnLst>
                                </p:cTn>
                              </p:par>
                            </p:childTnLst>
                          </p:cTn>
                        </p:par>
                        <p:par>
                          <p:cTn id="359" fill="hold" nodeType="afterGroup">
                            <p:stCondLst>
                              <p:cond delay="500"/>
                            </p:stCondLst>
                            <p:childTnLst>
                              <p:par>
                                <p:cTn id="360" presetID="9" presetClass="entr" presetSubtype="0" fill="hold" grpId="0" nodeType="afterEffect">
                                  <p:stCondLst>
                                    <p:cond delay="0"/>
                                  </p:stCondLst>
                                  <p:childTnLst>
                                    <p:set>
                                      <p:cBhvr>
                                        <p:cTn id="361" dur="1" fill="hold">
                                          <p:stCondLst>
                                            <p:cond delay="0"/>
                                          </p:stCondLst>
                                        </p:cTn>
                                        <p:tgtEl>
                                          <p:spTgt spid="76912"/>
                                        </p:tgtEl>
                                        <p:attrNameLst>
                                          <p:attrName>style.visibility</p:attrName>
                                        </p:attrNameLst>
                                      </p:cBhvr>
                                      <p:to>
                                        <p:strVal val="visible"/>
                                      </p:to>
                                    </p:set>
                                    <p:animEffect transition="in" filter="dissolve">
                                      <p:cBhvr>
                                        <p:cTn id="362" dur="500"/>
                                        <p:tgtEl>
                                          <p:spTgt spid="76912"/>
                                        </p:tgtEl>
                                      </p:cBhvr>
                                    </p:animEffect>
                                  </p:childTnLst>
                                </p:cTn>
                              </p:par>
                            </p:childTnLst>
                          </p:cTn>
                        </p:par>
                      </p:childTnLst>
                    </p:cTn>
                  </p:par>
                  <p:par>
                    <p:cTn id="363" fill="hold" nodeType="clickPar">
                      <p:stCondLst>
                        <p:cond delay="indefinite"/>
                      </p:stCondLst>
                      <p:childTnLst>
                        <p:par>
                          <p:cTn id="364" fill="hold" nodeType="withGroup">
                            <p:stCondLst>
                              <p:cond delay="0"/>
                            </p:stCondLst>
                            <p:childTnLst>
                              <p:par>
                                <p:cTn id="365" presetID="9" presetClass="entr" presetSubtype="0" fill="hold" grpId="0" nodeType="clickEffect">
                                  <p:stCondLst>
                                    <p:cond delay="0"/>
                                  </p:stCondLst>
                                  <p:childTnLst>
                                    <p:set>
                                      <p:cBhvr>
                                        <p:cTn id="366" dur="1" fill="hold">
                                          <p:stCondLst>
                                            <p:cond delay="0"/>
                                          </p:stCondLst>
                                        </p:cTn>
                                        <p:tgtEl>
                                          <p:spTgt spid="76851"/>
                                        </p:tgtEl>
                                        <p:attrNameLst>
                                          <p:attrName>style.visibility</p:attrName>
                                        </p:attrNameLst>
                                      </p:cBhvr>
                                      <p:to>
                                        <p:strVal val="visible"/>
                                      </p:to>
                                    </p:set>
                                    <p:animEffect transition="in" filter="dissolve">
                                      <p:cBhvr>
                                        <p:cTn id="367" dur="500"/>
                                        <p:tgtEl>
                                          <p:spTgt spid="76851"/>
                                        </p:tgtEl>
                                      </p:cBhvr>
                                    </p:animEffect>
                                  </p:childTnLst>
                                </p:cTn>
                              </p:par>
                            </p:childTnLst>
                          </p:cTn>
                        </p:par>
                        <p:par>
                          <p:cTn id="368" fill="hold" nodeType="afterGroup">
                            <p:stCondLst>
                              <p:cond delay="500"/>
                            </p:stCondLst>
                            <p:childTnLst>
                              <p:par>
                                <p:cTn id="369" presetID="9" presetClass="entr" presetSubtype="0" fill="hold" grpId="0" nodeType="afterEffect">
                                  <p:stCondLst>
                                    <p:cond delay="0"/>
                                  </p:stCondLst>
                                  <p:childTnLst>
                                    <p:set>
                                      <p:cBhvr>
                                        <p:cTn id="370" dur="1" fill="hold">
                                          <p:stCondLst>
                                            <p:cond delay="0"/>
                                          </p:stCondLst>
                                        </p:cTn>
                                        <p:tgtEl>
                                          <p:spTgt spid="76802"/>
                                        </p:tgtEl>
                                        <p:attrNameLst>
                                          <p:attrName>style.visibility</p:attrName>
                                        </p:attrNameLst>
                                      </p:cBhvr>
                                      <p:to>
                                        <p:strVal val="visible"/>
                                      </p:to>
                                    </p:set>
                                    <p:animEffect transition="in" filter="dissolve">
                                      <p:cBhvr>
                                        <p:cTn id="371" dur="500"/>
                                        <p:tgtEl>
                                          <p:spTgt spid="76802"/>
                                        </p:tgtEl>
                                      </p:cBhvr>
                                    </p:animEffect>
                                  </p:childTnLst>
                                </p:cTn>
                              </p:par>
                            </p:childTnLst>
                          </p:cTn>
                        </p:par>
                      </p:childTnLst>
                    </p:cTn>
                  </p:par>
                  <p:par>
                    <p:cTn id="372" fill="hold" nodeType="clickPar">
                      <p:stCondLst>
                        <p:cond delay="indefinite"/>
                      </p:stCondLst>
                      <p:childTnLst>
                        <p:par>
                          <p:cTn id="373" fill="hold" nodeType="withGroup">
                            <p:stCondLst>
                              <p:cond delay="0"/>
                            </p:stCondLst>
                            <p:childTnLst>
                              <p:par>
                                <p:cTn id="374" presetID="9" presetClass="entr" presetSubtype="0" fill="hold" grpId="0" nodeType="clickEffect">
                                  <p:stCondLst>
                                    <p:cond delay="0"/>
                                  </p:stCondLst>
                                  <p:childTnLst>
                                    <p:set>
                                      <p:cBhvr>
                                        <p:cTn id="375" dur="1" fill="hold">
                                          <p:stCondLst>
                                            <p:cond delay="0"/>
                                          </p:stCondLst>
                                        </p:cTn>
                                        <p:tgtEl>
                                          <p:spTgt spid="76829"/>
                                        </p:tgtEl>
                                        <p:attrNameLst>
                                          <p:attrName>style.visibility</p:attrName>
                                        </p:attrNameLst>
                                      </p:cBhvr>
                                      <p:to>
                                        <p:strVal val="visible"/>
                                      </p:to>
                                    </p:set>
                                    <p:animEffect transition="in" filter="dissolve">
                                      <p:cBhvr>
                                        <p:cTn id="376" dur="500"/>
                                        <p:tgtEl>
                                          <p:spTgt spid="76829"/>
                                        </p:tgtEl>
                                      </p:cBhvr>
                                    </p:animEffect>
                                  </p:childTnLst>
                                </p:cTn>
                              </p:par>
                            </p:childTnLst>
                          </p:cTn>
                        </p:par>
                        <p:par>
                          <p:cTn id="377" fill="hold" nodeType="afterGroup">
                            <p:stCondLst>
                              <p:cond delay="500"/>
                            </p:stCondLst>
                            <p:childTnLst>
                              <p:par>
                                <p:cTn id="378" presetID="9" presetClass="entr" presetSubtype="0" fill="hold" grpId="0" nodeType="afterEffect">
                                  <p:stCondLst>
                                    <p:cond delay="0"/>
                                  </p:stCondLst>
                                  <p:childTnLst>
                                    <p:set>
                                      <p:cBhvr>
                                        <p:cTn id="379" dur="1" fill="hold">
                                          <p:stCondLst>
                                            <p:cond delay="0"/>
                                          </p:stCondLst>
                                        </p:cTn>
                                        <p:tgtEl>
                                          <p:spTgt spid="76815"/>
                                        </p:tgtEl>
                                        <p:attrNameLst>
                                          <p:attrName>style.visibility</p:attrName>
                                        </p:attrNameLst>
                                      </p:cBhvr>
                                      <p:to>
                                        <p:strVal val="visible"/>
                                      </p:to>
                                    </p:set>
                                    <p:animEffect transition="in" filter="dissolve">
                                      <p:cBhvr>
                                        <p:cTn id="380" dur="500"/>
                                        <p:tgtEl>
                                          <p:spTgt spid="76815"/>
                                        </p:tgtEl>
                                      </p:cBhvr>
                                    </p:animEffect>
                                  </p:childTnLst>
                                </p:cTn>
                              </p:par>
                            </p:childTnLst>
                          </p:cTn>
                        </p:par>
                      </p:childTnLst>
                    </p:cTn>
                  </p:par>
                  <p:par>
                    <p:cTn id="381" fill="hold" nodeType="clickPar">
                      <p:stCondLst>
                        <p:cond delay="indefinite"/>
                      </p:stCondLst>
                      <p:childTnLst>
                        <p:par>
                          <p:cTn id="382" fill="hold" nodeType="withGroup">
                            <p:stCondLst>
                              <p:cond delay="0"/>
                            </p:stCondLst>
                            <p:childTnLst>
                              <p:par>
                                <p:cTn id="383" presetID="9" presetClass="entr" presetSubtype="0" fill="hold" grpId="0" nodeType="clickEffect">
                                  <p:stCondLst>
                                    <p:cond delay="0"/>
                                  </p:stCondLst>
                                  <p:childTnLst>
                                    <p:set>
                                      <p:cBhvr>
                                        <p:cTn id="384" dur="1" fill="hold">
                                          <p:stCondLst>
                                            <p:cond delay="0"/>
                                          </p:stCondLst>
                                        </p:cTn>
                                        <p:tgtEl>
                                          <p:spTgt spid="76852"/>
                                        </p:tgtEl>
                                        <p:attrNameLst>
                                          <p:attrName>style.visibility</p:attrName>
                                        </p:attrNameLst>
                                      </p:cBhvr>
                                      <p:to>
                                        <p:strVal val="visible"/>
                                      </p:to>
                                    </p:set>
                                    <p:animEffect transition="in" filter="dissolve">
                                      <p:cBhvr>
                                        <p:cTn id="385" dur="500"/>
                                        <p:tgtEl>
                                          <p:spTgt spid="76852"/>
                                        </p:tgtEl>
                                      </p:cBhvr>
                                    </p:animEffect>
                                  </p:childTnLst>
                                </p:cTn>
                              </p:par>
                            </p:childTnLst>
                          </p:cTn>
                        </p:par>
                        <p:par>
                          <p:cTn id="386" fill="hold" nodeType="afterGroup">
                            <p:stCondLst>
                              <p:cond delay="500"/>
                            </p:stCondLst>
                            <p:childTnLst>
                              <p:par>
                                <p:cTn id="387" presetID="9" presetClass="entr" presetSubtype="0" fill="hold" grpId="0" nodeType="afterEffect">
                                  <p:stCondLst>
                                    <p:cond delay="0"/>
                                  </p:stCondLst>
                                  <p:childTnLst>
                                    <p:set>
                                      <p:cBhvr>
                                        <p:cTn id="388" dur="1" fill="hold">
                                          <p:stCondLst>
                                            <p:cond delay="0"/>
                                          </p:stCondLst>
                                        </p:cTn>
                                        <p:tgtEl>
                                          <p:spTgt spid="76908"/>
                                        </p:tgtEl>
                                        <p:attrNameLst>
                                          <p:attrName>style.visibility</p:attrName>
                                        </p:attrNameLst>
                                      </p:cBhvr>
                                      <p:to>
                                        <p:strVal val="visible"/>
                                      </p:to>
                                    </p:set>
                                    <p:animEffect transition="in" filter="dissolve">
                                      <p:cBhvr>
                                        <p:cTn id="389" dur="500"/>
                                        <p:tgtEl>
                                          <p:spTgt spid="76908"/>
                                        </p:tgtEl>
                                      </p:cBhvr>
                                    </p:animEffect>
                                  </p:childTnLst>
                                </p:cTn>
                              </p:par>
                            </p:childTnLst>
                          </p:cTn>
                        </p:par>
                      </p:childTnLst>
                    </p:cTn>
                  </p:par>
                  <p:par>
                    <p:cTn id="390" fill="hold" nodeType="clickPar">
                      <p:stCondLst>
                        <p:cond delay="indefinite"/>
                      </p:stCondLst>
                      <p:childTnLst>
                        <p:par>
                          <p:cTn id="391" fill="hold" nodeType="withGroup">
                            <p:stCondLst>
                              <p:cond delay="0"/>
                            </p:stCondLst>
                            <p:childTnLst>
                              <p:par>
                                <p:cTn id="392" presetID="9" presetClass="entr" presetSubtype="0" fill="hold" grpId="0" nodeType="clickEffect">
                                  <p:stCondLst>
                                    <p:cond delay="0"/>
                                  </p:stCondLst>
                                  <p:childTnLst>
                                    <p:set>
                                      <p:cBhvr>
                                        <p:cTn id="393" dur="1" fill="hold">
                                          <p:stCondLst>
                                            <p:cond delay="0"/>
                                          </p:stCondLst>
                                        </p:cTn>
                                        <p:tgtEl>
                                          <p:spTgt spid="76830"/>
                                        </p:tgtEl>
                                        <p:attrNameLst>
                                          <p:attrName>style.visibility</p:attrName>
                                        </p:attrNameLst>
                                      </p:cBhvr>
                                      <p:to>
                                        <p:strVal val="visible"/>
                                      </p:to>
                                    </p:set>
                                    <p:animEffect transition="in" filter="dissolve">
                                      <p:cBhvr>
                                        <p:cTn id="394" dur="500"/>
                                        <p:tgtEl>
                                          <p:spTgt spid="76830"/>
                                        </p:tgtEl>
                                      </p:cBhvr>
                                    </p:animEffect>
                                  </p:childTnLst>
                                </p:cTn>
                              </p:par>
                            </p:childTnLst>
                          </p:cTn>
                        </p:par>
                        <p:par>
                          <p:cTn id="395" fill="hold" nodeType="afterGroup">
                            <p:stCondLst>
                              <p:cond delay="500"/>
                            </p:stCondLst>
                            <p:childTnLst>
                              <p:par>
                                <p:cTn id="396" presetID="9" presetClass="entr" presetSubtype="0" fill="hold" grpId="0" nodeType="afterEffect">
                                  <p:stCondLst>
                                    <p:cond delay="0"/>
                                  </p:stCondLst>
                                  <p:childTnLst>
                                    <p:set>
                                      <p:cBhvr>
                                        <p:cTn id="397" dur="1" fill="hold">
                                          <p:stCondLst>
                                            <p:cond delay="0"/>
                                          </p:stCondLst>
                                        </p:cTn>
                                        <p:tgtEl>
                                          <p:spTgt spid="76814"/>
                                        </p:tgtEl>
                                        <p:attrNameLst>
                                          <p:attrName>style.visibility</p:attrName>
                                        </p:attrNameLst>
                                      </p:cBhvr>
                                      <p:to>
                                        <p:strVal val="visible"/>
                                      </p:to>
                                    </p:set>
                                    <p:animEffect transition="in" filter="dissolve">
                                      <p:cBhvr>
                                        <p:cTn id="398" dur="500"/>
                                        <p:tgtEl>
                                          <p:spTgt spid="76814"/>
                                        </p:tgtEl>
                                      </p:cBhvr>
                                    </p:animEffect>
                                  </p:childTnLst>
                                </p:cTn>
                              </p:par>
                            </p:childTnLst>
                          </p:cTn>
                        </p:par>
                        <p:par>
                          <p:cTn id="399" fill="hold" nodeType="afterGroup">
                            <p:stCondLst>
                              <p:cond delay="1000"/>
                            </p:stCondLst>
                            <p:childTnLst>
                              <p:par>
                                <p:cTn id="400" presetID="18" presetClass="entr" presetSubtype="12" fill="hold" grpId="0" nodeType="afterEffect">
                                  <p:stCondLst>
                                    <p:cond delay="0"/>
                                  </p:stCondLst>
                                  <p:childTnLst>
                                    <p:set>
                                      <p:cBhvr>
                                        <p:cTn id="401" dur="1" fill="hold">
                                          <p:stCondLst>
                                            <p:cond delay="0"/>
                                          </p:stCondLst>
                                        </p:cTn>
                                        <p:tgtEl>
                                          <p:spTgt spid="76811"/>
                                        </p:tgtEl>
                                        <p:attrNameLst>
                                          <p:attrName>style.visibility</p:attrName>
                                        </p:attrNameLst>
                                      </p:cBhvr>
                                      <p:to>
                                        <p:strVal val="visible"/>
                                      </p:to>
                                    </p:set>
                                    <p:animEffect transition="in" filter="strips(downLeft)">
                                      <p:cBhvr>
                                        <p:cTn id="402" dur="500"/>
                                        <p:tgtEl>
                                          <p:spTgt spid="76811"/>
                                        </p:tgtEl>
                                      </p:cBhvr>
                                    </p:animEffect>
                                  </p:childTnLst>
                                </p:cTn>
                              </p:par>
                            </p:childTnLst>
                          </p:cTn>
                        </p:par>
                        <p:par>
                          <p:cTn id="403" fill="hold" nodeType="afterGroup">
                            <p:stCondLst>
                              <p:cond delay="1500"/>
                            </p:stCondLst>
                            <p:childTnLst>
                              <p:par>
                                <p:cTn id="404" presetID="18" presetClass="entr" presetSubtype="12" fill="hold" grpId="0" nodeType="afterEffect">
                                  <p:stCondLst>
                                    <p:cond delay="0"/>
                                  </p:stCondLst>
                                  <p:childTnLst>
                                    <p:set>
                                      <p:cBhvr>
                                        <p:cTn id="405" dur="1" fill="hold">
                                          <p:stCondLst>
                                            <p:cond delay="0"/>
                                          </p:stCondLst>
                                        </p:cTn>
                                        <p:tgtEl>
                                          <p:spTgt spid="76810"/>
                                        </p:tgtEl>
                                        <p:attrNameLst>
                                          <p:attrName>style.visibility</p:attrName>
                                        </p:attrNameLst>
                                      </p:cBhvr>
                                      <p:to>
                                        <p:strVal val="visible"/>
                                      </p:to>
                                    </p:set>
                                    <p:animEffect transition="in" filter="strips(downLeft)">
                                      <p:cBhvr>
                                        <p:cTn id="406" dur="500"/>
                                        <p:tgtEl>
                                          <p:spTgt spid="76810"/>
                                        </p:tgtEl>
                                      </p:cBhvr>
                                    </p:animEffect>
                                  </p:childTnLst>
                                </p:cTn>
                              </p:par>
                            </p:childTnLst>
                          </p:cTn>
                        </p:par>
                        <p:par>
                          <p:cTn id="407" fill="hold" nodeType="afterGroup">
                            <p:stCondLst>
                              <p:cond delay="2000"/>
                            </p:stCondLst>
                            <p:childTnLst>
                              <p:par>
                                <p:cTn id="408" presetID="18" presetClass="entr" presetSubtype="12" fill="hold" grpId="0" nodeType="afterEffect">
                                  <p:stCondLst>
                                    <p:cond delay="0"/>
                                  </p:stCondLst>
                                  <p:childTnLst>
                                    <p:set>
                                      <p:cBhvr>
                                        <p:cTn id="409" dur="1" fill="hold">
                                          <p:stCondLst>
                                            <p:cond delay="0"/>
                                          </p:stCondLst>
                                        </p:cTn>
                                        <p:tgtEl>
                                          <p:spTgt spid="76809"/>
                                        </p:tgtEl>
                                        <p:attrNameLst>
                                          <p:attrName>style.visibility</p:attrName>
                                        </p:attrNameLst>
                                      </p:cBhvr>
                                      <p:to>
                                        <p:strVal val="visible"/>
                                      </p:to>
                                    </p:set>
                                    <p:animEffect transition="in" filter="strips(downLeft)">
                                      <p:cBhvr>
                                        <p:cTn id="410" dur="500"/>
                                        <p:tgtEl>
                                          <p:spTgt spid="76809"/>
                                        </p:tgtEl>
                                      </p:cBhvr>
                                    </p:animEffect>
                                  </p:childTnLst>
                                </p:cTn>
                              </p:par>
                            </p:childTnLst>
                          </p:cTn>
                        </p:par>
                      </p:childTnLst>
                    </p:cTn>
                  </p:par>
                  <p:par>
                    <p:cTn id="411" fill="hold" nodeType="clickPar">
                      <p:stCondLst>
                        <p:cond delay="indefinite"/>
                      </p:stCondLst>
                      <p:childTnLst>
                        <p:par>
                          <p:cTn id="412" fill="hold" nodeType="withGroup">
                            <p:stCondLst>
                              <p:cond delay="0"/>
                            </p:stCondLst>
                            <p:childTnLst>
                              <p:par>
                                <p:cTn id="413" presetID="18" presetClass="entr" presetSubtype="12" fill="hold" grpId="0" nodeType="clickEffect">
                                  <p:stCondLst>
                                    <p:cond delay="0"/>
                                  </p:stCondLst>
                                  <p:childTnLst>
                                    <p:set>
                                      <p:cBhvr>
                                        <p:cTn id="414" dur="1" fill="hold">
                                          <p:stCondLst>
                                            <p:cond delay="0"/>
                                          </p:stCondLst>
                                        </p:cTn>
                                        <p:tgtEl>
                                          <p:spTgt spid="76808"/>
                                        </p:tgtEl>
                                        <p:attrNameLst>
                                          <p:attrName>style.visibility</p:attrName>
                                        </p:attrNameLst>
                                      </p:cBhvr>
                                      <p:to>
                                        <p:strVal val="visible"/>
                                      </p:to>
                                    </p:set>
                                    <p:animEffect transition="in" filter="strips(downLeft)">
                                      <p:cBhvr>
                                        <p:cTn id="415" dur="500"/>
                                        <p:tgtEl>
                                          <p:spTgt spid="76808"/>
                                        </p:tgtEl>
                                      </p:cBhvr>
                                    </p:animEffect>
                                  </p:childTnLst>
                                </p:cTn>
                              </p:par>
                            </p:childTnLst>
                          </p:cTn>
                        </p:par>
                      </p:childTnLst>
                    </p:cTn>
                  </p:par>
                  <p:par>
                    <p:cTn id="416" fill="hold" nodeType="clickPar">
                      <p:stCondLst>
                        <p:cond delay="indefinite"/>
                      </p:stCondLst>
                      <p:childTnLst>
                        <p:par>
                          <p:cTn id="417" fill="hold" nodeType="withGroup">
                            <p:stCondLst>
                              <p:cond delay="0"/>
                            </p:stCondLst>
                            <p:childTnLst>
                              <p:par>
                                <p:cTn id="418" presetID="18" presetClass="entr" presetSubtype="6" fill="hold" grpId="0" nodeType="clickEffect">
                                  <p:stCondLst>
                                    <p:cond delay="0"/>
                                  </p:stCondLst>
                                  <p:childTnLst>
                                    <p:set>
                                      <p:cBhvr>
                                        <p:cTn id="419" dur="1" fill="hold">
                                          <p:stCondLst>
                                            <p:cond delay="0"/>
                                          </p:stCondLst>
                                        </p:cTn>
                                        <p:tgtEl>
                                          <p:spTgt spid="76812"/>
                                        </p:tgtEl>
                                        <p:attrNameLst>
                                          <p:attrName>style.visibility</p:attrName>
                                        </p:attrNameLst>
                                      </p:cBhvr>
                                      <p:to>
                                        <p:strVal val="visible"/>
                                      </p:to>
                                    </p:set>
                                    <p:animEffect transition="in" filter="strips(downRight)">
                                      <p:cBhvr>
                                        <p:cTn id="420" dur="500"/>
                                        <p:tgtEl>
                                          <p:spTgt spid="76812"/>
                                        </p:tgtEl>
                                      </p:cBhvr>
                                    </p:animEffect>
                                  </p:childTnLst>
                                </p:cTn>
                              </p:par>
                            </p:childTnLst>
                          </p:cTn>
                        </p:par>
                        <p:par>
                          <p:cTn id="421" fill="hold" nodeType="afterGroup">
                            <p:stCondLst>
                              <p:cond delay="500"/>
                            </p:stCondLst>
                            <p:childTnLst>
                              <p:par>
                                <p:cTn id="422" presetID="18" presetClass="entr" presetSubtype="6" fill="hold" grpId="0" nodeType="afterEffect">
                                  <p:stCondLst>
                                    <p:cond delay="0"/>
                                  </p:stCondLst>
                                  <p:childTnLst>
                                    <p:set>
                                      <p:cBhvr>
                                        <p:cTn id="423" dur="1" fill="hold">
                                          <p:stCondLst>
                                            <p:cond delay="0"/>
                                          </p:stCondLst>
                                        </p:cTn>
                                        <p:tgtEl>
                                          <p:spTgt spid="76834"/>
                                        </p:tgtEl>
                                        <p:attrNameLst>
                                          <p:attrName>style.visibility</p:attrName>
                                        </p:attrNameLst>
                                      </p:cBhvr>
                                      <p:to>
                                        <p:strVal val="visible"/>
                                      </p:to>
                                    </p:set>
                                    <p:animEffect transition="in" filter="strips(downRight)">
                                      <p:cBhvr>
                                        <p:cTn id="424" dur="500"/>
                                        <p:tgtEl>
                                          <p:spTgt spid="76834"/>
                                        </p:tgtEl>
                                      </p:cBhvr>
                                    </p:animEffect>
                                  </p:childTnLst>
                                </p:cTn>
                              </p:par>
                            </p:childTnLst>
                          </p:cTn>
                        </p:par>
                        <p:par>
                          <p:cTn id="425" fill="hold" nodeType="afterGroup">
                            <p:stCondLst>
                              <p:cond delay="1000"/>
                            </p:stCondLst>
                            <p:childTnLst>
                              <p:par>
                                <p:cTn id="426" presetID="18" presetClass="entr" presetSubtype="6" fill="hold" grpId="0" nodeType="afterEffect">
                                  <p:stCondLst>
                                    <p:cond delay="0"/>
                                  </p:stCondLst>
                                  <p:childTnLst>
                                    <p:set>
                                      <p:cBhvr>
                                        <p:cTn id="427" dur="1" fill="hold">
                                          <p:stCondLst>
                                            <p:cond delay="0"/>
                                          </p:stCondLst>
                                        </p:cTn>
                                        <p:tgtEl>
                                          <p:spTgt spid="76876"/>
                                        </p:tgtEl>
                                        <p:attrNameLst>
                                          <p:attrName>style.visibility</p:attrName>
                                        </p:attrNameLst>
                                      </p:cBhvr>
                                      <p:to>
                                        <p:strVal val="visible"/>
                                      </p:to>
                                    </p:set>
                                    <p:animEffect transition="in" filter="strips(downRight)">
                                      <p:cBhvr>
                                        <p:cTn id="428" dur="500"/>
                                        <p:tgtEl>
                                          <p:spTgt spid="76876"/>
                                        </p:tgtEl>
                                      </p:cBhvr>
                                    </p:animEffect>
                                  </p:childTnLst>
                                </p:cTn>
                              </p:par>
                            </p:childTnLst>
                          </p:cTn>
                        </p:par>
                        <p:par>
                          <p:cTn id="429" fill="hold" nodeType="afterGroup">
                            <p:stCondLst>
                              <p:cond delay="1500"/>
                            </p:stCondLst>
                            <p:childTnLst>
                              <p:par>
                                <p:cTn id="430" presetID="18" presetClass="entr" presetSubtype="6" fill="hold" grpId="0" nodeType="afterEffect">
                                  <p:stCondLst>
                                    <p:cond delay="0"/>
                                  </p:stCondLst>
                                  <p:childTnLst>
                                    <p:set>
                                      <p:cBhvr>
                                        <p:cTn id="431" dur="1" fill="hold">
                                          <p:stCondLst>
                                            <p:cond delay="0"/>
                                          </p:stCondLst>
                                        </p:cTn>
                                        <p:tgtEl>
                                          <p:spTgt spid="76877"/>
                                        </p:tgtEl>
                                        <p:attrNameLst>
                                          <p:attrName>style.visibility</p:attrName>
                                        </p:attrNameLst>
                                      </p:cBhvr>
                                      <p:to>
                                        <p:strVal val="visible"/>
                                      </p:to>
                                    </p:set>
                                    <p:animEffect transition="in" filter="strips(downRight)">
                                      <p:cBhvr>
                                        <p:cTn id="432" dur="500"/>
                                        <p:tgtEl>
                                          <p:spTgt spid="76877"/>
                                        </p:tgtEl>
                                      </p:cBhvr>
                                    </p:animEffect>
                                  </p:childTnLst>
                                </p:cTn>
                              </p:par>
                            </p:childTnLst>
                          </p:cTn>
                        </p:par>
                      </p:childTnLst>
                    </p:cTn>
                  </p:par>
                  <p:par>
                    <p:cTn id="433" fill="hold" nodeType="clickPar">
                      <p:stCondLst>
                        <p:cond delay="indefinite"/>
                      </p:stCondLst>
                      <p:childTnLst>
                        <p:par>
                          <p:cTn id="434" fill="hold" nodeType="withGroup">
                            <p:stCondLst>
                              <p:cond delay="0"/>
                            </p:stCondLst>
                            <p:childTnLst>
                              <p:par>
                                <p:cTn id="435" presetID="18" presetClass="entr" presetSubtype="6" fill="hold" grpId="0" nodeType="clickEffect">
                                  <p:stCondLst>
                                    <p:cond delay="0"/>
                                  </p:stCondLst>
                                  <p:childTnLst>
                                    <p:set>
                                      <p:cBhvr>
                                        <p:cTn id="436" dur="1" fill="hold">
                                          <p:stCondLst>
                                            <p:cond delay="0"/>
                                          </p:stCondLst>
                                        </p:cTn>
                                        <p:tgtEl>
                                          <p:spTgt spid="76942"/>
                                        </p:tgtEl>
                                        <p:attrNameLst>
                                          <p:attrName>style.visibility</p:attrName>
                                        </p:attrNameLst>
                                      </p:cBhvr>
                                      <p:to>
                                        <p:strVal val="visible"/>
                                      </p:to>
                                    </p:set>
                                    <p:animEffect transition="in" filter="strips(downRight)">
                                      <p:cBhvr>
                                        <p:cTn id="437" dur="500"/>
                                        <p:tgtEl>
                                          <p:spTgt spid="76942"/>
                                        </p:tgtEl>
                                      </p:cBhvr>
                                    </p:animEffect>
                                  </p:childTnLst>
                                </p:cTn>
                              </p:par>
                            </p:childTnLst>
                          </p:cTn>
                        </p:par>
                        <p:par>
                          <p:cTn id="438" fill="hold" nodeType="afterGroup">
                            <p:stCondLst>
                              <p:cond delay="500"/>
                            </p:stCondLst>
                            <p:childTnLst>
                              <p:par>
                                <p:cTn id="439" presetID="12" presetClass="entr" presetSubtype="4" fill="hold" grpId="0" nodeType="afterEffect">
                                  <p:stCondLst>
                                    <p:cond delay="0"/>
                                  </p:stCondLst>
                                  <p:childTnLst>
                                    <p:set>
                                      <p:cBhvr>
                                        <p:cTn id="440" dur="1" fill="hold">
                                          <p:stCondLst>
                                            <p:cond delay="0"/>
                                          </p:stCondLst>
                                        </p:cTn>
                                        <p:tgtEl>
                                          <p:spTgt spid="76941"/>
                                        </p:tgtEl>
                                        <p:attrNameLst>
                                          <p:attrName>style.visibility</p:attrName>
                                        </p:attrNameLst>
                                      </p:cBhvr>
                                      <p:to>
                                        <p:strVal val="visible"/>
                                      </p:to>
                                    </p:set>
                                    <p:animEffect transition="in" filter="slide(fromBottom)">
                                      <p:cBhvr>
                                        <p:cTn id="441" dur="500"/>
                                        <p:tgtEl>
                                          <p:spTgt spid="76941"/>
                                        </p:tgtEl>
                                      </p:cBhvr>
                                    </p:animEffect>
                                  </p:childTnLst>
                                </p:cTn>
                              </p:par>
                            </p:childTnLst>
                          </p:cTn>
                        </p:par>
                      </p:childTnLst>
                    </p:cTn>
                  </p:par>
                  <p:par>
                    <p:cTn id="442" fill="hold" nodeType="clickPar">
                      <p:stCondLst>
                        <p:cond delay="indefinite"/>
                      </p:stCondLst>
                      <p:childTnLst>
                        <p:par>
                          <p:cTn id="443" fill="hold" nodeType="withGroup">
                            <p:stCondLst>
                              <p:cond delay="0"/>
                            </p:stCondLst>
                            <p:childTnLst>
                              <p:par>
                                <p:cTn id="444" presetID="9" presetClass="entr" presetSubtype="0" fill="hold" grpId="0" nodeType="clickEffect">
                                  <p:stCondLst>
                                    <p:cond delay="0"/>
                                  </p:stCondLst>
                                  <p:childTnLst>
                                    <p:set>
                                      <p:cBhvr>
                                        <p:cTn id="445" dur="1" fill="hold">
                                          <p:stCondLst>
                                            <p:cond delay="0"/>
                                          </p:stCondLst>
                                        </p:cTn>
                                        <p:tgtEl>
                                          <p:spTgt spid="76955"/>
                                        </p:tgtEl>
                                        <p:attrNameLst>
                                          <p:attrName>style.visibility</p:attrName>
                                        </p:attrNameLst>
                                      </p:cBhvr>
                                      <p:to>
                                        <p:strVal val="visible"/>
                                      </p:to>
                                    </p:set>
                                    <p:animEffect transition="in" filter="dissolve">
                                      <p:cBhvr>
                                        <p:cTn id="446" dur="500"/>
                                        <p:tgtEl>
                                          <p:spTgt spid="76955"/>
                                        </p:tgtEl>
                                      </p:cBhvr>
                                    </p:animEffect>
                                  </p:childTnLst>
                                </p:cTn>
                              </p:par>
                            </p:childTnLst>
                          </p:cTn>
                        </p:par>
                      </p:childTnLst>
                    </p:cTn>
                  </p:par>
                  <p:par>
                    <p:cTn id="447" fill="hold" nodeType="clickPar">
                      <p:stCondLst>
                        <p:cond delay="indefinite"/>
                      </p:stCondLst>
                      <p:childTnLst>
                        <p:par>
                          <p:cTn id="448" fill="hold" nodeType="withGroup">
                            <p:stCondLst>
                              <p:cond delay="0"/>
                            </p:stCondLst>
                            <p:childTnLst>
                              <p:par>
                                <p:cTn id="449" presetID="9" presetClass="entr" presetSubtype="0" fill="hold" grpId="0" nodeType="clickEffect">
                                  <p:stCondLst>
                                    <p:cond delay="0"/>
                                  </p:stCondLst>
                                  <p:childTnLst>
                                    <p:set>
                                      <p:cBhvr>
                                        <p:cTn id="450" dur="1" fill="hold">
                                          <p:stCondLst>
                                            <p:cond delay="0"/>
                                          </p:stCondLst>
                                        </p:cTn>
                                        <p:tgtEl>
                                          <p:spTgt spid="76956">
                                            <p:txEl>
                                              <p:pRg st="0" end="0"/>
                                            </p:txEl>
                                          </p:spTgt>
                                        </p:tgtEl>
                                        <p:attrNameLst>
                                          <p:attrName>style.visibility</p:attrName>
                                        </p:attrNameLst>
                                      </p:cBhvr>
                                      <p:to>
                                        <p:strVal val="visible"/>
                                      </p:to>
                                    </p:set>
                                    <p:animEffect transition="in" filter="dissolve">
                                      <p:cBhvr>
                                        <p:cTn id="451" dur="500"/>
                                        <p:tgtEl>
                                          <p:spTgt spid="76956">
                                            <p:txEl>
                                              <p:pRg st="0" end="0"/>
                                            </p:txEl>
                                          </p:spTgt>
                                        </p:tgtEl>
                                      </p:cBhvr>
                                    </p:animEffect>
                                  </p:childTnLst>
                                </p:cTn>
                              </p:par>
                            </p:childTnLst>
                          </p:cTn>
                        </p:par>
                      </p:childTnLst>
                    </p:cTn>
                  </p:par>
                  <p:par>
                    <p:cTn id="452" fill="hold" nodeType="clickPar">
                      <p:stCondLst>
                        <p:cond delay="indefinite"/>
                      </p:stCondLst>
                      <p:childTnLst>
                        <p:par>
                          <p:cTn id="453" fill="hold" nodeType="withGroup">
                            <p:stCondLst>
                              <p:cond delay="0"/>
                            </p:stCondLst>
                            <p:childTnLst>
                              <p:par>
                                <p:cTn id="454" presetID="18" presetClass="entr" presetSubtype="9" fill="hold" grpId="0" nodeType="clickEffect">
                                  <p:stCondLst>
                                    <p:cond delay="0"/>
                                  </p:stCondLst>
                                  <p:childTnLst>
                                    <p:set>
                                      <p:cBhvr>
                                        <p:cTn id="455" dur="1" fill="hold">
                                          <p:stCondLst>
                                            <p:cond delay="0"/>
                                          </p:stCondLst>
                                        </p:cTn>
                                        <p:tgtEl>
                                          <p:spTgt spid="76954"/>
                                        </p:tgtEl>
                                        <p:attrNameLst>
                                          <p:attrName>style.visibility</p:attrName>
                                        </p:attrNameLst>
                                      </p:cBhvr>
                                      <p:to>
                                        <p:strVal val="visible"/>
                                      </p:to>
                                    </p:set>
                                    <p:animEffect transition="in" filter="strips(upLeft)">
                                      <p:cBhvr>
                                        <p:cTn id="456" dur="500"/>
                                        <p:tgtEl>
                                          <p:spTgt spid="76954"/>
                                        </p:tgtEl>
                                      </p:cBhvr>
                                    </p:animEffect>
                                  </p:childTnLst>
                                </p:cTn>
                              </p:par>
                            </p:childTnLst>
                          </p:cTn>
                        </p:par>
                      </p:childTnLst>
                    </p:cTn>
                  </p:par>
                  <p:par>
                    <p:cTn id="457" fill="hold" nodeType="clickPar">
                      <p:stCondLst>
                        <p:cond delay="indefinite"/>
                      </p:stCondLst>
                      <p:childTnLst>
                        <p:par>
                          <p:cTn id="458" fill="hold" nodeType="withGroup">
                            <p:stCondLst>
                              <p:cond delay="0"/>
                            </p:stCondLst>
                            <p:childTnLst>
                              <p:par>
                                <p:cTn id="459" presetID="18" presetClass="entr" presetSubtype="12" fill="hold" grpId="0" nodeType="clickEffect">
                                  <p:stCondLst>
                                    <p:cond delay="0"/>
                                  </p:stCondLst>
                                  <p:childTnLst>
                                    <p:set>
                                      <p:cBhvr>
                                        <p:cTn id="460" dur="1" fill="hold">
                                          <p:stCondLst>
                                            <p:cond delay="0"/>
                                          </p:stCondLst>
                                        </p:cTn>
                                        <p:tgtEl>
                                          <p:spTgt spid="76805"/>
                                        </p:tgtEl>
                                        <p:attrNameLst>
                                          <p:attrName>style.visibility</p:attrName>
                                        </p:attrNameLst>
                                      </p:cBhvr>
                                      <p:to>
                                        <p:strVal val="visible"/>
                                      </p:to>
                                    </p:set>
                                    <p:animEffect transition="in" filter="strips(downLeft)">
                                      <p:cBhvr>
                                        <p:cTn id="461" dur="500"/>
                                        <p:tgtEl>
                                          <p:spTgt spid="76805"/>
                                        </p:tgtEl>
                                      </p:cBhvr>
                                    </p:animEffect>
                                  </p:childTnLst>
                                </p:cTn>
                              </p:par>
                            </p:childTnLst>
                          </p:cTn>
                        </p:par>
                      </p:childTnLst>
                    </p:cTn>
                  </p:par>
                  <p:par>
                    <p:cTn id="462" fill="hold" nodeType="clickPar">
                      <p:stCondLst>
                        <p:cond delay="indefinite"/>
                      </p:stCondLst>
                      <p:childTnLst>
                        <p:par>
                          <p:cTn id="463" fill="hold" nodeType="withGroup">
                            <p:stCondLst>
                              <p:cond delay="0"/>
                            </p:stCondLst>
                            <p:childTnLst>
                              <p:par>
                                <p:cTn id="464" presetID="18" presetClass="entr" presetSubtype="6" fill="hold" nodeType="clickEffect">
                                  <p:stCondLst>
                                    <p:cond delay="0"/>
                                  </p:stCondLst>
                                  <p:childTnLst>
                                    <p:set>
                                      <p:cBhvr>
                                        <p:cTn id="465" dur="1" fill="hold">
                                          <p:stCondLst>
                                            <p:cond delay="0"/>
                                          </p:stCondLst>
                                        </p:cTn>
                                        <p:tgtEl>
                                          <p:spTgt spid="76878"/>
                                        </p:tgtEl>
                                        <p:attrNameLst>
                                          <p:attrName>style.visibility</p:attrName>
                                        </p:attrNameLst>
                                      </p:cBhvr>
                                      <p:to>
                                        <p:strVal val="visible"/>
                                      </p:to>
                                    </p:set>
                                    <p:animEffect transition="in" filter="strips(downRight)">
                                      <p:cBhvr>
                                        <p:cTn id="466" dur="500"/>
                                        <p:tgtEl>
                                          <p:spTgt spid="76878"/>
                                        </p:tgtEl>
                                      </p:cBhvr>
                                    </p:animEffect>
                                  </p:childTnLst>
                                </p:cTn>
                              </p:par>
                            </p:childTnLst>
                          </p:cTn>
                        </p:par>
                      </p:childTnLst>
                    </p:cTn>
                  </p:par>
                  <p:par>
                    <p:cTn id="467" fill="hold" nodeType="clickPar">
                      <p:stCondLst>
                        <p:cond delay="indefinite"/>
                      </p:stCondLst>
                      <p:childTnLst>
                        <p:par>
                          <p:cTn id="468" fill="hold" nodeType="withGroup">
                            <p:stCondLst>
                              <p:cond delay="0"/>
                            </p:stCondLst>
                            <p:childTnLst>
                              <p:par>
                                <p:cTn id="469" presetID="9" presetClass="entr" presetSubtype="0" fill="hold" grpId="0" nodeType="clickEffect">
                                  <p:stCondLst>
                                    <p:cond delay="0"/>
                                  </p:stCondLst>
                                  <p:childTnLst>
                                    <p:set>
                                      <p:cBhvr>
                                        <p:cTn id="470" dur="1" fill="hold">
                                          <p:stCondLst>
                                            <p:cond delay="0"/>
                                          </p:stCondLst>
                                        </p:cTn>
                                        <p:tgtEl>
                                          <p:spTgt spid="76825">
                                            <p:txEl>
                                              <p:pRg st="0" end="0"/>
                                            </p:txEl>
                                          </p:spTgt>
                                        </p:tgtEl>
                                        <p:attrNameLst>
                                          <p:attrName>style.visibility</p:attrName>
                                        </p:attrNameLst>
                                      </p:cBhvr>
                                      <p:to>
                                        <p:strVal val="visible"/>
                                      </p:to>
                                    </p:set>
                                    <p:animEffect transition="in" filter="dissolve">
                                      <p:cBhvr>
                                        <p:cTn id="471" dur="500"/>
                                        <p:tgtEl>
                                          <p:spTgt spid="76825">
                                            <p:txEl>
                                              <p:pRg st="0" end="0"/>
                                            </p:txEl>
                                          </p:spTgt>
                                        </p:tgtEl>
                                      </p:cBhvr>
                                    </p:animEffect>
                                  </p:childTnLst>
                                </p:cTn>
                              </p:par>
                            </p:childTnLst>
                          </p:cTn>
                        </p:par>
                        <p:par>
                          <p:cTn id="472" fill="hold" nodeType="afterGroup">
                            <p:stCondLst>
                              <p:cond delay="500"/>
                            </p:stCondLst>
                            <p:childTnLst>
                              <p:par>
                                <p:cTn id="473" presetID="9" presetClass="entr" presetSubtype="0" fill="hold" grpId="0" nodeType="afterEffect">
                                  <p:stCondLst>
                                    <p:cond delay="0"/>
                                  </p:stCondLst>
                                  <p:childTnLst>
                                    <p:set>
                                      <p:cBhvr>
                                        <p:cTn id="474" dur="1" fill="hold">
                                          <p:stCondLst>
                                            <p:cond delay="0"/>
                                          </p:stCondLst>
                                        </p:cTn>
                                        <p:tgtEl>
                                          <p:spTgt spid="76913"/>
                                        </p:tgtEl>
                                        <p:attrNameLst>
                                          <p:attrName>style.visibility</p:attrName>
                                        </p:attrNameLst>
                                      </p:cBhvr>
                                      <p:to>
                                        <p:strVal val="visible"/>
                                      </p:to>
                                    </p:set>
                                    <p:animEffect transition="in" filter="dissolve">
                                      <p:cBhvr>
                                        <p:cTn id="475" dur="500"/>
                                        <p:tgtEl>
                                          <p:spTgt spid="76913"/>
                                        </p:tgtEl>
                                      </p:cBhvr>
                                    </p:animEffect>
                                  </p:childTnLst>
                                </p:cTn>
                              </p:par>
                            </p:childTnLst>
                          </p:cTn>
                        </p:par>
                      </p:childTnLst>
                    </p:cTn>
                  </p:par>
                  <p:par>
                    <p:cTn id="476" fill="hold" nodeType="clickPar">
                      <p:stCondLst>
                        <p:cond delay="indefinite"/>
                      </p:stCondLst>
                      <p:childTnLst>
                        <p:par>
                          <p:cTn id="477" fill="hold" nodeType="withGroup">
                            <p:stCondLst>
                              <p:cond delay="0"/>
                            </p:stCondLst>
                            <p:childTnLst>
                              <p:par>
                                <p:cTn id="478" presetID="9" presetClass="entr" presetSubtype="0" fill="hold" grpId="0" nodeType="clickEffect">
                                  <p:stCondLst>
                                    <p:cond delay="0"/>
                                  </p:stCondLst>
                                  <p:childTnLst>
                                    <p:set>
                                      <p:cBhvr>
                                        <p:cTn id="479" dur="1" fill="hold">
                                          <p:stCondLst>
                                            <p:cond delay="0"/>
                                          </p:stCondLst>
                                        </p:cTn>
                                        <p:tgtEl>
                                          <p:spTgt spid="76824">
                                            <p:txEl>
                                              <p:pRg st="0" end="0"/>
                                            </p:txEl>
                                          </p:spTgt>
                                        </p:tgtEl>
                                        <p:attrNameLst>
                                          <p:attrName>style.visibility</p:attrName>
                                        </p:attrNameLst>
                                      </p:cBhvr>
                                      <p:to>
                                        <p:strVal val="visible"/>
                                      </p:to>
                                    </p:set>
                                    <p:animEffect transition="in" filter="dissolve">
                                      <p:cBhvr>
                                        <p:cTn id="480" dur="500"/>
                                        <p:tgtEl>
                                          <p:spTgt spid="76824">
                                            <p:txEl>
                                              <p:pRg st="0" end="0"/>
                                            </p:txEl>
                                          </p:spTgt>
                                        </p:tgtEl>
                                      </p:cBhvr>
                                    </p:animEffect>
                                  </p:childTnLst>
                                </p:cTn>
                              </p:par>
                            </p:childTnLst>
                          </p:cTn>
                        </p:par>
                      </p:childTnLst>
                    </p:cTn>
                  </p:par>
                  <p:par>
                    <p:cTn id="481" fill="hold" nodeType="clickPar">
                      <p:stCondLst>
                        <p:cond delay="indefinite"/>
                      </p:stCondLst>
                      <p:childTnLst>
                        <p:par>
                          <p:cTn id="482" fill="hold" nodeType="withGroup">
                            <p:stCondLst>
                              <p:cond delay="0"/>
                            </p:stCondLst>
                            <p:childTnLst>
                              <p:par>
                                <p:cTn id="483" presetID="18" presetClass="entr" presetSubtype="6" fill="hold" grpId="0" nodeType="clickEffect">
                                  <p:stCondLst>
                                    <p:cond delay="0"/>
                                  </p:stCondLst>
                                  <p:childTnLst>
                                    <p:set>
                                      <p:cBhvr>
                                        <p:cTn id="484" dur="1" fill="hold">
                                          <p:stCondLst>
                                            <p:cond delay="0"/>
                                          </p:stCondLst>
                                        </p:cTn>
                                        <p:tgtEl>
                                          <p:spTgt spid="76804"/>
                                        </p:tgtEl>
                                        <p:attrNameLst>
                                          <p:attrName>style.visibility</p:attrName>
                                        </p:attrNameLst>
                                      </p:cBhvr>
                                      <p:to>
                                        <p:strVal val="visible"/>
                                      </p:to>
                                    </p:set>
                                    <p:animEffect transition="in" filter="strips(downRight)">
                                      <p:cBhvr>
                                        <p:cTn id="485" dur="500"/>
                                        <p:tgtEl>
                                          <p:spTgt spid="76804"/>
                                        </p:tgtEl>
                                      </p:cBhvr>
                                    </p:animEffect>
                                  </p:childTnLst>
                                </p:cTn>
                              </p:par>
                            </p:childTnLst>
                          </p:cTn>
                        </p:par>
                        <p:par>
                          <p:cTn id="486" fill="hold" nodeType="afterGroup">
                            <p:stCondLst>
                              <p:cond delay="500"/>
                            </p:stCondLst>
                            <p:childTnLst>
                              <p:par>
                                <p:cTn id="487" presetID="9" presetClass="entr" presetSubtype="0" fill="hold" grpId="0" nodeType="afterEffect">
                                  <p:stCondLst>
                                    <p:cond delay="0"/>
                                  </p:stCondLst>
                                  <p:childTnLst>
                                    <p:set>
                                      <p:cBhvr>
                                        <p:cTn id="488" dur="1" fill="hold">
                                          <p:stCondLst>
                                            <p:cond delay="0"/>
                                          </p:stCondLst>
                                        </p:cTn>
                                        <p:tgtEl>
                                          <p:spTgt spid="76817"/>
                                        </p:tgtEl>
                                        <p:attrNameLst>
                                          <p:attrName>style.visibility</p:attrName>
                                        </p:attrNameLst>
                                      </p:cBhvr>
                                      <p:to>
                                        <p:strVal val="visible"/>
                                      </p:to>
                                    </p:set>
                                    <p:animEffect transition="in" filter="dissolve">
                                      <p:cBhvr>
                                        <p:cTn id="489" dur="500"/>
                                        <p:tgtEl>
                                          <p:spTgt spid="76817"/>
                                        </p:tgtEl>
                                      </p:cBhvr>
                                    </p:animEffect>
                                  </p:childTnLst>
                                </p:cTn>
                              </p:par>
                            </p:childTnLst>
                          </p:cTn>
                        </p:par>
                      </p:childTnLst>
                    </p:cTn>
                  </p:par>
                  <p:par>
                    <p:cTn id="490" fill="hold" nodeType="clickPar">
                      <p:stCondLst>
                        <p:cond delay="indefinite"/>
                      </p:stCondLst>
                      <p:childTnLst>
                        <p:par>
                          <p:cTn id="491" fill="hold" nodeType="withGroup">
                            <p:stCondLst>
                              <p:cond delay="0"/>
                            </p:stCondLst>
                            <p:childTnLst>
                              <p:par>
                                <p:cTn id="492" presetID="18" presetClass="entr" presetSubtype="12" fill="hold" grpId="0" nodeType="clickEffect">
                                  <p:stCondLst>
                                    <p:cond delay="0"/>
                                  </p:stCondLst>
                                  <p:childTnLst>
                                    <p:set>
                                      <p:cBhvr>
                                        <p:cTn id="493" dur="1" fill="hold">
                                          <p:stCondLst>
                                            <p:cond delay="0"/>
                                          </p:stCondLst>
                                        </p:cTn>
                                        <p:tgtEl>
                                          <p:spTgt spid="76820"/>
                                        </p:tgtEl>
                                        <p:attrNameLst>
                                          <p:attrName>style.visibility</p:attrName>
                                        </p:attrNameLst>
                                      </p:cBhvr>
                                      <p:to>
                                        <p:strVal val="visible"/>
                                      </p:to>
                                    </p:set>
                                    <p:animEffect transition="in" filter="strips(downLeft)">
                                      <p:cBhvr>
                                        <p:cTn id="494" dur="500"/>
                                        <p:tgtEl>
                                          <p:spTgt spid="76820"/>
                                        </p:tgtEl>
                                      </p:cBhvr>
                                    </p:animEffect>
                                  </p:childTnLst>
                                </p:cTn>
                              </p:par>
                            </p:childTnLst>
                          </p:cTn>
                        </p:par>
                        <p:par>
                          <p:cTn id="495" fill="hold" nodeType="afterGroup">
                            <p:stCondLst>
                              <p:cond delay="500"/>
                            </p:stCondLst>
                            <p:childTnLst>
                              <p:par>
                                <p:cTn id="496" presetID="9" presetClass="entr" presetSubtype="0" fill="hold" nodeType="afterEffect">
                                  <p:stCondLst>
                                    <p:cond delay="0"/>
                                  </p:stCondLst>
                                  <p:childTnLst>
                                    <p:set>
                                      <p:cBhvr>
                                        <p:cTn id="497" dur="1" fill="hold">
                                          <p:stCondLst>
                                            <p:cond delay="0"/>
                                          </p:stCondLst>
                                        </p:cTn>
                                        <p:tgtEl>
                                          <p:spTgt spid="76821"/>
                                        </p:tgtEl>
                                        <p:attrNameLst>
                                          <p:attrName>style.visibility</p:attrName>
                                        </p:attrNameLst>
                                      </p:cBhvr>
                                      <p:to>
                                        <p:strVal val="visible"/>
                                      </p:to>
                                    </p:set>
                                    <p:animEffect transition="in" filter="dissolve">
                                      <p:cBhvr>
                                        <p:cTn id="498" dur="500"/>
                                        <p:tgtEl>
                                          <p:spTgt spid="76821"/>
                                        </p:tgtEl>
                                      </p:cBhvr>
                                    </p:animEffect>
                                  </p:childTnLst>
                                </p:cTn>
                              </p:par>
                            </p:childTnLst>
                          </p:cTn>
                        </p:par>
                        <p:par>
                          <p:cTn id="499" fill="hold" nodeType="afterGroup">
                            <p:stCondLst>
                              <p:cond delay="1000"/>
                            </p:stCondLst>
                            <p:childTnLst>
                              <p:par>
                                <p:cTn id="500" presetID="9" presetClass="entr" presetSubtype="0" fill="hold" grpId="0" nodeType="afterEffect">
                                  <p:stCondLst>
                                    <p:cond delay="0"/>
                                  </p:stCondLst>
                                  <p:childTnLst>
                                    <p:set>
                                      <p:cBhvr>
                                        <p:cTn id="501" dur="1" fill="hold">
                                          <p:stCondLst>
                                            <p:cond delay="0"/>
                                          </p:stCondLst>
                                        </p:cTn>
                                        <p:tgtEl>
                                          <p:spTgt spid="76806"/>
                                        </p:tgtEl>
                                        <p:attrNameLst>
                                          <p:attrName>style.visibility</p:attrName>
                                        </p:attrNameLst>
                                      </p:cBhvr>
                                      <p:to>
                                        <p:strVal val="visible"/>
                                      </p:to>
                                    </p:set>
                                    <p:animEffect transition="in" filter="dissolve">
                                      <p:cBhvr>
                                        <p:cTn id="502" dur="5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2" grpId="0" autoUpdateAnimBg="0"/>
      <p:bldP spid="76803" grpId="0" animBg="1"/>
      <p:bldP spid="76804" grpId="0" animBg="1"/>
      <p:bldP spid="76805" grpId="0" animBg="1"/>
      <p:bldP spid="76806" grpId="0" autoUpdateAnimBg="0"/>
      <p:bldP spid="76807" grpId="0" animBg="1"/>
      <p:bldP spid="76808" grpId="0" animBg="1"/>
      <p:bldP spid="76809" grpId="0" animBg="1"/>
      <p:bldP spid="76810" grpId="0" animBg="1"/>
      <p:bldP spid="76811" grpId="0" animBg="1"/>
      <p:bldP spid="76812" grpId="0" animBg="1"/>
      <p:bldP spid="76813" grpId="0" autoUpdateAnimBg="0"/>
      <p:bldP spid="76814" grpId="0" autoUpdateAnimBg="0"/>
      <p:bldP spid="76815" grpId="0" autoUpdateAnimBg="0"/>
      <p:bldP spid="76816" grpId="0" autoUpdateAnimBg="0"/>
      <p:bldP spid="76817" grpId="0" autoUpdateAnimBg="0"/>
      <p:bldP spid="76818" grpId="0" autoUpdateAnimBg="0"/>
      <p:bldP spid="76819" grpId="0" autoUpdateAnimBg="0"/>
      <p:bldP spid="76820" grpId="0" animBg="1"/>
      <p:bldP spid="76824" grpId="0" build="p" autoUpdateAnimBg="0"/>
      <p:bldP spid="76825" grpId="0" build="p" autoUpdateAnimBg="0"/>
      <p:bldP spid="76826" grpId="0" autoUpdateAnimBg="0"/>
      <p:bldP spid="76827" grpId="0" animBg="1"/>
      <p:bldP spid="76828" grpId="0" animBg="1"/>
      <p:bldP spid="76829" grpId="0" animBg="1"/>
      <p:bldP spid="76830" grpId="0" animBg="1"/>
      <p:bldP spid="76831" grpId="0" autoUpdateAnimBg="0"/>
      <p:bldP spid="76832" grpId="0" autoUpdateAnimBg="0"/>
      <p:bldP spid="76833" grpId="0" autoUpdateAnimBg="0"/>
      <p:bldP spid="76834" grpId="0" animBg="1"/>
      <p:bldP spid="76835" grpId="0" animBg="1"/>
      <p:bldP spid="76836" grpId="0" autoUpdateAnimBg="0"/>
      <p:bldP spid="76837" grpId="0" autoUpdateAnimBg="0"/>
      <p:bldP spid="76838" grpId="0" autoUpdateAnimBg="0"/>
      <p:bldP spid="76839" grpId="0" animBg="1"/>
      <p:bldP spid="76844" grpId="0" animBg="1"/>
      <p:bldP spid="76845" grpId="0" animBg="1"/>
      <p:bldP spid="76846" grpId="0" animBg="1"/>
      <p:bldP spid="76847" grpId="0" animBg="1"/>
      <p:bldP spid="76848" grpId="0" animBg="1"/>
      <p:bldP spid="76849" grpId="0" animBg="1"/>
      <p:bldP spid="76850" grpId="0" animBg="1"/>
      <p:bldP spid="76851" grpId="0" animBg="1"/>
      <p:bldP spid="76852" grpId="0" animBg="1"/>
      <p:bldP spid="76856" grpId="0" animBg="1"/>
      <p:bldP spid="76857" grpId="0" animBg="1"/>
      <p:bldP spid="76876" grpId="0" animBg="1"/>
      <p:bldP spid="76877" grpId="0" animBg="1"/>
      <p:bldP spid="76891" grpId="0" animBg="1"/>
      <p:bldP spid="76894" grpId="0" animBg="1"/>
      <p:bldP spid="76895" grpId="0" animBg="1"/>
      <p:bldP spid="76899" grpId="0" autoUpdateAnimBg="0"/>
      <p:bldP spid="76900" grpId="0" autoUpdateAnimBg="0"/>
      <p:bldP spid="76901" grpId="0" autoUpdateAnimBg="0"/>
      <p:bldP spid="76902" grpId="0" autoUpdateAnimBg="0"/>
      <p:bldP spid="76903" grpId="0" autoUpdateAnimBg="0"/>
      <p:bldP spid="76904" grpId="0" autoUpdateAnimBg="0"/>
      <p:bldP spid="76905" grpId="0" autoUpdateAnimBg="0"/>
      <p:bldP spid="76906" grpId="0" autoUpdateAnimBg="0"/>
      <p:bldP spid="76907" grpId="0" autoUpdateAnimBg="0"/>
      <p:bldP spid="76908" grpId="0" autoUpdateAnimBg="0"/>
      <p:bldP spid="76909" grpId="0" autoUpdateAnimBg="0"/>
      <p:bldP spid="76910" grpId="0" autoUpdateAnimBg="0"/>
      <p:bldP spid="76911" grpId="0" autoUpdateAnimBg="0"/>
      <p:bldP spid="76912" grpId="0" autoUpdateAnimBg="0"/>
      <p:bldP spid="76913" grpId="0" autoUpdateAnimBg="0"/>
      <p:bldP spid="76914" grpId="0" autoUpdateAnimBg="0"/>
      <p:bldP spid="76915" grpId="0" autoUpdateAnimBg="0"/>
      <p:bldP spid="76916" grpId="0" autoUpdateAnimBg="0"/>
      <p:bldP spid="76917" grpId="0" autoUpdateAnimBg="0"/>
      <p:bldP spid="76918" grpId="0" autoUpdateAnimBg="0"/>
      <p:bldP spid="76919" grpId="0" autoUpdateAnimBg="0"/>
      <p:bldP spid="76920" grpId="0" autoUpdateAnimBg="0"/>
      <p:bldP spid="76921" grpId="0" build="p" autoUpdateAnimBg="0"/>
      <p:bldP spid="76934" grpId="0" animBg="1"/>
      <p:bldP spid="76935" grpId="0" animBg="1"/>
      <p:bldP spid="76936" grpId="0" animBg="1"/>
      <p:bldP spid="76937" grpId="0" animBg="1"/>
      <p:bldP spid="76938" grpId="0" animBg="1"/>
      <p:bldP spid="76939" grpId="0" animBg="1"/>
      <p:bldP spid="76940" grpId="0" animBg="1"/>
      <p:bldP spid="76941" grpId="0" autoUpdateAnimBg="0"/>
      <p:bldP spid="76942" grpId="0" animBg="1"/>
      <p:bldP spid="76943" grpId="0" autoUpdateAnimBg="0"/>
      <p:bldP spid="76944" grpId="0" animBg="1"/>
      <p:bldP spid="76948" grpId="0" autoUpdateAnimBg="0"/>
      <p:bldP spid="76949" grpId="0" autoUpdateAnimBg="0"/>
      <p:bldP spid="76951" grpId="0" autoUpdateAnimBg="0"/>
      <p:bldP spid="76952" grpId="0" autoUpdateAnimBg="0"/>
      <p:bldP spid="76953" grpId="0" build="p" autoUpdateAnimBg="0"/>
      <p:bldP spid="76954" grpId="0" animBg="1"/>
      <p:bldP spid="76955" grpId="0" animBg="1"/>
      <p:bldP spid="76956"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5234" name="Text Box 2"/>
          <p:cNvSpPr txBox="1">
            <a:spLocks noChangeArrowheads="1"/>
          </p:cNvSpPr>
          <p:nvPr/>
        </p:nvSpPr>
        <p:spPr bwMode="auto">
          <a:xfrm>
            <a:off x="457200" y="0"/>
            <a:ext cx="7848600" cy="6264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a:t>
            </a:r>
          </a:p>
          <a:p>
            <a:pPr>
              <a:lnSpc>
                <a:spcPct val="100000"/>
              </a:lnSpc>
              <a:buFontTx/>
              <a:buNone/>
            </a:pPr>
            <a:r>
              <a:rPr lang="en-US" sz="4000">
                <a:solidFill>
                  <a:schemeClr val="bg1"/>
                </a:solidFill>
                <a:effectLst/>
              </a:rPr>
              <a:t>The distance between two coplanar fixed points is 100 mm. Trace the complete path of a point G moving in the same plane in such a way that the sum of the distance from the fixed points is always 140 mm. </a:t>
            </a:r>
          </a:p>
          <a:p>
            <a:pPr>
              <a:lnSpc>
                <a:spcPct val="100000"/>
              </a:lnSpc>
              <a:buFontTx/>
              <a:buNone/>
            </a:pPr>
            <a:r>
              <a:rPr lang="en-US" sz="4000">
                <a:solidFill>
                  <a:schemeClr val="bg1"/>
                </a:solidFill>
                <a:effectLst/>
              </a:rPr>
              <a:t>Name the curve &amp; find its eccentricity.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5234"/>
                                        </p:tgtEl>
                                        <p:attrNameLst>
                                          <p:attrName>style.visibility</p:attrName>
                                        </p:attrNameLst>
                                      </p:cBhvr>
                                      <p:to>
                                        <p:strVal val="visible"/>
                                      </p:to>
                                    </p:set>
                                    <p:anim calcmode="lin" valueType="num">
                                      <p:cBhvr>
                                        <p:cTn id="7" dur="500" fill="hold"/>
                                        <p:tgtEl>
                                          <p:spTgt spid="95234"/>
                                        </p:tgtEl>
                                        <p:attrNameLst>
                                          <p:attrName>ppt_w</p:attrName>
                                        </p:attrNameLst>
                                      </p:cBhvr>
                                      <p:tavLst>
                                        <p:tav tm="0">
                                          <p:val>
                                            <p:fltVal val="0"/>
                                          </p:val>
                                        </p:tav>
                                        <p:tav tm="100000">
                                          <p:val>
                                            <p:strVal val="#ppt_w"/>
                                          </p:val>
                                        </p:tav>
                                      </p:tavLst>
                                    </p:anim>
                                    <p:anim calcmode="lin" valueType="num">
                                      <p:cBhvr>
                                        <p:cTn id="8" dur="500" fill="hold"/>
                                        <p:tgtEl>
                                          <p:spTgt spid="9523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4" grpId="0"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99"/>
        </a:solidFill>
        <a:effectLst/>
      </p:bgPr>
    </p:bg>
    <p:spTree>
      <p:nvGrpSpPr>
        <p:cNvPr id="1" name=""/>
        <p:cNvGrpSpPr/>
        <p:nvPr/>
      </p:nvGrpSpPr>
      <p:grpSpPr>
        <a:xfrm>
          <a:off x="0" y="0"/>
          <a:ext cx="0" cy="0"/>
          <a:chOff x="0" y="0"/>
          <a:chExt cx="0" cy="0"/>
        </a:xfrm>
      </p:grpSpPr>
      <p:sp>
        <p:nvSpPr>
          <p:cNvPr id="100499" name="Line 147"/>
          <p:cNvSpPr>
            <a:spLocks noChangeShapeType="1"/>
          </p:cNvSpPr>
          <p:nvPr/>
        </p:nvSpPr>
        <p:spPr bwMode="auto">
          <a:xfrm>
            <a:off x="2870200" y="3371850"/>
            <a:ext cx="5027613"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481" name="Text Box 129"/>
          <p:cNvSpPr txBox="1">
            <a:spLocks noChangeArrowheads="1"/>
          </p:cNvSpPr>
          <p:nvPr/>
        </p:nvSpPr>
        <p:spPr bwMode="auto">
          <a:xfrm>
            <a:off x="117475" y="-76200"/>
            <a:ext cx="3013075"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9900"/>
                </a:solidFill>
                <a:effectLst>
                  <a:outerShdw blurRad="38100" dist="38100" dir="2700000" algn="tl">
                    <a:srgbClr val="000000"/>
                  </a:outerShdw>
                </a:effectLst>
              </a:rPr>
              <a:t>ARC OF CIRCLE’S </a:t>
            </a:r>
          </a:p>
          <a:p>
            <a:pPr algn="l">
              <a:lnSpc>
                <a:spcPct val="50000"/>
              </a:lnSpc>
              <a:buFontTx/>
              <a:buNone/>
            </a:pPr>
            <a:r>
              <a:rPr lang="en-US" sz="2400">
                <a:solidFill>
                  <a:srgbClr val="FF9900"/>
                </a:solidFill>
                <a:effectLst>
                  <a:outerShdw blurRad="38100" dist="38100" dir="2700000" algn="tl">
                    <a:srgbClr val="000000"/>
                  </a:outerShdw>
                </a:effectLst>
              </a:rPr>
              <a:t>METHOD</a:t>
            </a:r>
          </a:p>
        </p:txBody>
      </p:sp>
      <p:sp>
        <p:nvSpPr>
          <p:cNvPr id="100354" name="Freeform 2"/>
          <p:cNvSpPr>
            <a:spLocks/>
          </p:cNvSpPr>
          <p:nvPr/>
        </p:nvSpPr>
        <p:spPr bwMode="auto">
          <a:xfrm>
            <a:off x="2592388" y="4195763"/>
            <a:ext cx="1008062" cy="1625600"/>
          </a:xfrm>
          <a:custGeom>
            <a:avLst/>
            <a:gdLst>
              <a:gd name="T0" fmla="*/ 3219 w 3219"/>
              <a:gd name="T1" fmla="*/ 0 h 5196"/>
              <a:gd name="T2" fmla="*/ 0 w 3219"/>
              <a:gd name="T3" fmla="*/ 5196 h 5196"/>
              <a:gd name="T4" fmla="*/ 1 w 3219"/>
              <a:gd name="T5" fmla="*/ 5196 h 5196"/>
            </a:gdLst>
            <a:ahLst/>
            <a:cxnLst>
              <a:cxn ang="0">
                <a:pos x="T0" y="T1"/>
              </a:cxn>
              <a:cxn ang="0">
                <a:pos x="T2" y="T3"/>
              </a:cxn>
              <a:cxn ang="0">
                <a:pos x="T4" y="T5"/>
              </a:cxn>
            </a:cxnLst>
            <a:rect l="0" t="0" r="r" b="b"/>
            <a:pathLst>
              <a:path w="3219" h="5196">
                <a:moveTo>
                  <a:pt x="3219" y="0"/>
                </a:moveTo>
                <a:lnTo>
                  <a:pt x="0" y="5196"/>
                </a:lnTo>
                <a:lnTo>
                  <a:pt x="1" y="5196"/>
                </a:lnTo>
              </a:path>
            </a:pathLst>
          </a:custGeom>
          <a:noFill/>
          <a:ln w="38100" cmpd="sng">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55" name="Text Box 3"/>
          <p:cNvSpPr txBox="1">
            <a:spLocks noChangeArrowheads="1"/>
          </p:cNvSpPr>
          <p:nvPr/>
        </p:nvSpPr>
        <p:spPr bwMode="auto">
          <a:xfrm rot="-3480146">
            <a:off x="1956594" y="5398294"/>
            <a:ext cx="1271588"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FF00"/>
                </a:solidFill>
                <a:effectLst/>
              </a:rPr>
              <a:t>Normal</a:t>
            </a:r>
          </a:p>
        </p:txBody>
      </p:sp>
      <p:sp>
        <p:nvSpPr>
          <p:cNvPr id="100356" name="Text Box 4"/>
          <p:cNvSpPr txBox="1">
            <a:spLocks noChangeArrowheads="1"/>
          </p:cNvSpPr>
          <p:nvPr/>
        </p:nvSpPr>
        <p:spPr bwMode="auto">
          <a:xfrm>
            <a:off x="2703513" y="4943475"/>
            <a:ext cx="6238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2</a:t>
            </a:r>
            <a:r>
              <a:rPr lang="en-US" sz="2200">
                <a:solidFill>
                  <a:schemeClr val="bg1"/>
                </a:solidFill>
                <a:effectLst/>
              </a:rPr>
              <a:t>’</a:t>
            </a:r>
          </a:p>
        </p:txBody>
      </p:sp>
      <p:sp>
        <p:nvSpPr>
          <p:cNvPr id="100357" name="Text Box 5"/>
          <p:cNvSpPr txBox="1">
            <a:spLocks noChangeArrowheads="1"/>
          </p:cNvSpPr>
          <p:nvPr/>
        </p:nvSpPr>
        <p:spPr bwMode="auto">
          <a:xfrm rot="-6477661">
            <a:off x="2196306" y="2529682"/>
            <a:ext cx="13827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 =A1</a:t>
            </a:r>
          </a:p>
        </p:txBody>
      </p:sp>
      <p:sp>
        <p:nvSpPr>
          <p:cNvPr id="100358" name="Text Box 6"/>
          <p:cNvSpPr txBox="1">
            <a:spLocks noChangeArrowheads="1"/>
          </p:cNvSpPr>
          <p:nvPr/>
        </p:nvSpPr>
        <p:spPr bwMode="auto">
          <a:xfrm rot="1797524">
            <a:off x="1422400" y="4618038"/>
            <a:ext cx="14144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FF00"/>
                </a:solidFill>
                <a:effectLst/>
              </a:rPr>
              <a:t>Tangent</a:t>
            </a:r>
          </a:p>
        </p:txBody>
      </p:sp>
      <p:sp>
        <p:nvSpPr>
          <p:cNvPr id="100359" name="Freeform 7"/>
          <p:cNvSpPr>
            <a:spLocks/>
          </p:cNvSpPr>
          <p:nvPr/>
        </p:nvSpPr>
        <p:spPr bwMode="auto">
          <a:xfrm>
            <a:off x="5224463" y="919163"/>
            <a:ext cx="250825" cy="349250"/>
          </a:xfrm>
          <a:custGeom>
            <a:avLst/>
            <a:gdLst>
              <a:gd name="T0" fmla="*/ 0 w 349"/>
              <a:gd name="T1" fmla="*/ 0 h 388"/>
              <a:gd name="T2" fmla="*/ 348 w 349"/>
              <a:gd name="T3" fmla="*/ 388 h 388"/>
              <a:gd name="T4" fmla="*/ 349 w 349"/>
              <a:gd name="T5" fmla="*/ 388 h 388"/>
            </a:gdLst>
            <a:ahLst/>
            <a:cxnLst>
              <a:cxn ang="0">
                <a:pos x="T0" y="T1"/>
              </a:cxn>
              <a:cxn ang="0">
                <a:pos x="T2" y="T3"/>
              </a:cxn>
              <a:cxn ang="0">
                <a:pos x="T4" y="T5"/>
              </a:cxn>
            </a:cxnLst>
            <a:rect l="0" t="0" r="r" b="b"/>
            <a:pathLst>
              <a:path w="349" h="388">
                <a:moveTo>
                  <a:pt x="0" y="0"/>
                </a:moveTo>
                <a:lnTo>
                  <a:pt x="348" y="388"/>
                </a:lnTo>
                <a:lnTo>
                  <a:pt x="349" y="388"/>
                </a:lnTo>
              </a:path>
            </a:pathLst>
          </a:custGeom>
          <a:noFill/>
          <a:ln w="5715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0" name="Freeform 8"/>
          <p:cNvSpPr>
            <a:spLocks/>
          </p:cNvSpPr>
          <p:nvPr/>
        </p:nvSpPr>
        <p:spPr bwMode="auto">
          <a:xfrm>
            <a:off x="5224463" y="974725"/>
            <a:ext cx="334962" cy="274638"/>
          </a:xfrm>
          <a:custGeom>
            <a:avLst/>
            <a:gdLst>
              <a:gd name="T0" fmla="*/ 0 w 349"/>
              <a:gd name="T1" fmla="*/ 388 h 388"/>
              <a:gd name="T2" fmla="*/ 348 w 349"/>
              <a:gd name="T3" fmla="*/ 0 h 388"/>
              <a:gd name="T4" fmla="*/ 349 w 349"/>
              <a:gd name="T5" fmla="*/ 0 h 388"/>
            </a:gdLst>
            <a:ahLst/>
            <a:cxnLst>
              <a:cxn ang="0">
                <a:pos x="T0" y="T1"/>
              </a:cxn>
              <a:cxn ang="0">
                <a:pos x="T2" y="T3"/>
              </a:cxn>
              <a:cxn ang="0">
                <a:pos x="T4" y="T5"/>
              </a:cxn>
            </a:cxnLst>
            <a:rect l="0" t="0" r="r" b="b"/>
            <a:pathLst>
              <a:path w="349" h="388">
                <a:moveTo>
                  <a:pt x="0" y="388"/>
                </a:moveTo>
                <a:lnTo>
                  <a:pt x="348" y="0"/>
                </a:lnTo>
                <a:lnTo>
                  <a:pt x="349" y="0"/>
                </a:lnTo>
              </a:path>
            </a:pathLst>
          </a:custGeom>
          <a:noFill/>
          <a:ln w="5715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0361" name="Group 9"/>
          <p:cNvGrpSpPr>
            <a:grpSpLocks/>
          </p:cNvGrpSpPr>
          <p:nvPr/>
        </p:nvGrpSpPr>
        <p:grpSpPr bwMode="auto">
          <a:xfrm>
            <a:off x="5391150" y="1131888"/>
            <a:ext cx="1588" cy="4492625"/>
            <a:chOff x="2916" y="310"/>
            <a:chExt cx="1" cy="3592"/>
          </a:xfrm>
        </p:grpSpPr>
        <p:sp>
          <p:nvSpPr>
            <p:cNvPr id="100362" name="Freeform 10"/>
            <p:cNvSpPr>
              <a:spLocks/>
            </p:cNvSpPr>
            <p:nvPr/>
          </p:nvSpPr>
          <p:spPr bwMode="auto">
            <a:xfrm>
              <a:off x="2916" y="1702"/>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3" name="Freeform 11"/>
            <p:cNvSpPr>
              <a:spLocks/>
            </p:cNvSpPr>
            <p:nvPr/>
          </p:nvSpPr>
          <p:spPr bwMode="auto">
            <a:xfrm>
              <a:off x="2916" y="1522"/>
              <a:ext cx="1" cy="90"/>
            </a:xfrm>
            <a:custGeom>
              <a:avLst/>
              <a:gdLst>
                <a:gd name="T0" fmla="*/ 0 w 1"/>
                <a:gd name="T1" fmla="*/ 359 h 359"/>
                <a:gd name="T2" fmla="*/ 0 w 1"/>
                <a:gd name="T3" fmla="*/ 0 h 359"/>
                <a:gd name="T4" fmla="*/ 1 w 1"/>
                <a:gd name="T5" fmla="*/ 0 h 359"/>
              </a:gdLst>
              <a:ahLst/>
              <a:cxnLst>
                <a:cxn ang="0">
                  <a:pos x="T0" y="T1"/>
                </a:cxn>
                <a:cxn ang="0">
                  <a:pos x="T2" y="T3"/>
                </a:cxn>
                <a:cxn ang="0">
                  <a:pos x="T4" y="T5"/>
                </a:cxn>
              </a:cxnLst>
              <a:rect l="0" t="0" r="r" b="b"/>
              <a:pathLst>
                <a:path w="1" h="359">
                  <a:moveTo>
                    <a:pt x="0" y="359"/>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4" name="Freeform 12"/>
            <p:cNvSpPr>
              <a:spLocks/>
            </p:cNvSpPr>
            <p:nvPr/>
          </p:nvSpPr>
          <p:spPr bwMode="auto">
            <a:xfrm>
              <a:off x="2916" y="984"/>
              <a:ext cx="1" cy="449"/>
            </a:xfrm>
            <a:custGeom>
              <a:avLst/>
              <a:gdLst>
                <a:gd name="T0" fmla="*/ 0 w 1"/>
                <a:gd name="T1" fmla="*/ 1796 h 1796"/>
                <a:gd name="T2" fmla="*/ 0 w 1"/>
                <a:gd name="T3" fmla="*/ 0 h 1796"/>
                <a:gd name="T4" fmla="*/ 1 w 1"/>
                <a:gd name="T5" fmla="*/ 0 h 1796"/>
              </a:gdLst>
              <a:ahLst/>
              <a:cxnLst>
                <a:cxn ang="0">
                  <a:pos x="T0" y="T1"/>
                </a:cxn>
                <a:cxn ang="0">
                  <a:pos x="T2" y="T3"/>
                </a:cxn>
                <a:cxn ang="0">
                  <a:pos x="T4" y="T5"/>
                </a:cxn>
              </a:cxnLst>
              <a:rect l="0" t="0" r="r" b="b"/>
              <a:pathLst>
                <a:path w="1" h="1796">
                  <a:moveTo>
                    <a:pt x="0" y="179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5" name="Freeform 13"/>
            <p:cNvSpPr>
              <a:spLocks/>
            </p:cNvSpPr>
            <p:nvPr/>
          </p:nvSpPr>
          <p:spPr bwMode="auto">
            <a:xfrm>
              <a:off x="2916" y="804"/>
              <a:ext cx="1" cy="90"/>
            </a:xfrm>
            <a:custGeom>
              <a:avLst/>
              <a:gdLst>
                <a:gd name="T0" fmla="*/ 0 w 1"/>
                <a:gd name="T1" fmla="*/ 360 h 360"/>
                <a:gd name="T2" fmla="*/ 0 w 1"/>
                <a:gd name="T3" fmla="*/ 0 h 360"/>
                <a:gd name="T4" fmla="*/ 1 w 1"/>
                <a:gd name="T5" fmla="*/ 0 h 360"/>
              </a:gdLst>
              <a:ahLst/>
              <a:cxnLst>
                <a:cxn ang="0">
                  <a:pos x="T0" y="T1"/>
                </a:cxn>
                <a:cxn ang="0">
                  <a:pos x="T2" y="T3"/>
                </a:cxn>
                <a:cxn ang="0">
                  <a:pos x="T4" y="T5"/>
                </a:cxn>
              </a:cxnLst>
              <a:rect l="0" t="0" r="r" b="b"/>
              <a:pathLst>
                <a:path w="1" h="360">
                  <a:moveTo>
                    <a:pt x="0" y="36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6" name="Freeform 14"/>
            <p:cNvSpPr>
              <a:spLocks/>
            </p:cNvSpPr>
            <p:nvPr/>
          </p:nvSpPr>
          <p:spPr bwMode="auto">
            <a:xfrm>
              <a:off x="2916" y="310"/>
              <a:ext cx="1" cy="404"/>
            </a:xfrm>
            <a:custGeom>
              <a:avLst/>
              <a:gdLst>
                <a:gd name="T0" fmla="*/ 0 w 1"/>
                <a:gd name="T1" fmla="*/ 1616 h 1616"/>
                <a:gd name="T2" fmla="*/ 0 w 1"/>
                <a:gd name="T3" fmla="*/ 0 h 1616"/>
                <a:gd name="T4" fmla="*/ 1 w 1"/>
                <a:gd name="T5" fmla="*/ 0 h 1616"/>
              </a:gdLst>
              <a:ahLst/>
              <a:cxnLst>
                <a:cxn ang="0">
                  <a:pos x="T0" y="T1"/>
                </a:cxn>
                <a:cxn ang="0">
                  <a:pos x="T2" y="T3"/>
                </a:cxn>
                <a:cxn ang="0">
                  <a:pos x="T4" y="T5"/>
                </a:cxn>
              </a:cxnLst>
              <a:rect l="0" t="0" r="r" b="b"/>
              <a:pathLst>
                <a:path w="1" h="1616">
                  <a:moveTo>
                    <a:pt x="0" y="1616"/>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7" name="Freeform 15"/>
            <p:cNvSpPr>
              <a:spLocks/>
            </p:cNvSpPr>
            <p:nvPr/>
          </p:nvSpPr>
          <p:spPr bwMode="auto">
            <a:xfrm>
              <a:off x="2916" y="2106"/>
              <a:ext cx="1" cy="404"/>
            </a:xfrm>
            <a:custGeom>
              <a:avLst/>
              <a:gdLst>
                <a:gd name="T0" fmla="*/ 0 w 1"/>
                <a:gd name="T1" fmla="*/ 0 h 1617"/>
                <a:gd name="T2" fmla="*/ 0 w 1"/>
                <a:gd name="T3" fmla="*/ 1617 h 1617"/>
                <a:gd name="T4" fmla="*/ 1 w 1"/>
                <a:gd name="T5" fmla="*/ 1617 h 1617"/>
              </a:gdLst>
              <a:ahLst/>
              <a:cxnLst>
                <a:cxn ang="0">
                  <a:pos x="T0" y="T1"/>
                </a:cxn>
                <a:cxn ang="0">
                  <a:pos x="T2" y="T3"/>
                </a:cxn>
                <a:cxn ang="0">
                  <a:pos x="T4" y="T5"/>
                </a:cxn>
              </a:cxnLst>
              <a:rect l="0" t="0" r="r" b="b"/>
              <a:pathLst>
                <a:path w="1" h="1617">
                  <a:moveTo>
                    <a:pt x="0" y="0"/>
                  </a:moveTo>
                  <a:lnTo>
                    <a:pt x="0" y="1617"/>
                  </a:lnTo>
                  <a:lnTo>
                    <a:pt x="1" y="1617"/>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8" name="Freeform 16"/>
            <p:cNvSpPr>
              <a:spLocks/>
            </p:cNvSpPr>
            <p:nvPr/>
          </p:nvSpPr>
          <p:spPr bwMode="auto">
            <a:xfrm>
              <a:off x="2916" y="2600"/>
              <a:ext cx="1" cy="90"/>
            </a:xfrm>
            <a:custGeom>
              <a:avLst/>
              <a:gdLst>
                <a:gd name="T0" fmla="*/ 0 w 1"/>
                <a:gd name="T1" fmla="*/ 0 h 358"/>
                <a:gd name="T2" fmla="*/ 0 w 1"/>
                <a:gd name="T3" fmla="*/ 358 h 358"/>
                <a:gd name="T4" fmla="*/ 1 w 1"/>
                <a:gd name="T5" fmla="*/ 358 h 358"/>
              </a:gdLst>
              <a:ahLst/>
              <a:cxnLst>
                <a:cxn ang="0">
                  <a:pos x="T0" y="T1"/>
                </a:cxn>
                <a:cxn ang="0">
                  <a:pos x="T2" y="T3"/>
                </a:cxn>
                <a:cxn ang="0">
                  <a:pos x="T4" y="T5"/>
                </a:cxn>
              </a:cxnLst>
              <a:rect l="0" t="0" r="r" b="b"/>
              <a:pathLst>
                <a:path w="1" h="358">
                  <a:moveTo>
                    <a:pt x="0" y="0"/>
                  </a:moveTo>
                  <a:lnTo>
                    <a:pt x="0" y="358"/>
                  </a:lnTo>
                  <a:lnTo>
                    <a:pt x="1" y="358"/>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69" name="Freeform 17"/>
            <p:cNvSpPr>
              <a:spLocks/>
            </p:cNvSpPr>
            <p:nvPr/>
          </p:nvSpPr>
          <p:spPr bwMode="auto">
            <a:xfrm>
              <a:off x="2916" y="2780"/>
              <a:ext cx="1" cy="449"/>
            </a:xfrm>
            <a:custGeom>
              <a:avLst/>
              <a:gdLst>
                <a:gd name="T0" fmla="*/ 0 w 1"/>
                <a:gd name="T1" fmla="*/ 0 h 1796"/>
                <a:gd name="T2" fmla="*/ 0 w 1"/>
                <a:gd name="T3" fmla="*/ 1796 h 1796"/>
                <a:gd name="T4" fmla="*/ 1 w 1"/>
                <a:gd name="T5" fmla="*/ 1796 h 1796"/>
              </a:gdLst>
              <a:ahLst/>
              <a:cxnLst>
                <a:cxn ang="0">
                  <a:pos x="T0" y="T1"/>
                </a:cxn>
                <a:cxn ang="0">
                  <a:pos x="T2" y="T3"/>
                </a:cxn>
                <a:cxn ang="0">
                  <a:pos x="T4" y="T5"/>
                </a:cxn>
              </a:cxnLst>
              <a:rect l="0" t="0" r="r" b="b"/>
              <a:pathLst>
                <a:path w="1" h="1796">
                  <a:moveTo>
                    <a:pt x="0" y="0"/>
                  </a:moveTo>
                  <a:lnTo>
                    <a:pt x="0" y="1796"/>
                  </a:lnTo>
                  <a:lnTo>
                    <a:pt x="1" y="1796"/>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0" name="Freeform 18"/>
            <p:cNvSpPr>
              <a:spLocks/>
            </p:cNvSpPr>
            <p:nvPr/>
          </p:nvSpPr>
          <p:spPr bwMode="auto">
            <a:xfrm>
              <a:off x="2916" y="3319"/>
              <a:ext cx="1" cy="89"/>
            </a:xfrm>
            <a:custGeom>
              <a:avLst/>
              <a:gdLst>
                <a:gd name="T0" fmla="*/ 0 w 1"/>
                <a:gd name="T1" fmla="*/ 0 h 359"/>
                <a:gd name="T2" fmla="*/ 0 w 1"/>
                <a:gd name="T3" fmla="*/ 359 h 359"/>
                <a:gd name="T4" fmla="*/ 1 w 1"/>
                <a:gd name="T5" fmla="*/ 359 h 359"/>
              </a:gdLst>
              <a:ahLst/>
              <a:cxnLst>
                <a:cxn ang="0">
                  <a:pos x="T0" y="T1"/>
                </a:cxn>
                <a:cxn ang="0">
                  <a:pos x="T2" y="T3"/>
                </a:cxn>
                <a:cxn ang="0">
                  <a:pos x="T4" y="T5"/>
                </a:cxn>
              </a:cxnLst>
              <a:rect l="0" t="0" r="r" b="b"/>
              <a:pathLst>
                <a:path w="1" h="359">
                  <a:moveTo>
                    <a:pt x="0" y="0"/>
                  </a:moveTo>
                  <a:lnTo>
                    <a:pt x="0" y="359"/>
                  </a:lnTo>
                  <a:lnTo>
                    <a:pt x="1" y="359"/>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1" name="Freeform 19"/>
            <p:cNvSpPr>
              <a:spLocks/>
            </p:cNvSpPr>
            <p:nvPr/>
          </p:nvSpPr>
          <p:spPr bwMode="auto">
            <a:xfrm>
              <a:off x="2916" y="3498"/>
              <a:ext cx="1" cy="404"/>
            </a:xfrm>
            <a:custGeom>
              <a:avLst/>
              <a:gdLst>
                <a:gd name="T0" fmla="*/ 0 w 1"/>
                <a:gd name="T1" fmla="*/ 0 h 1616"/>
                <a:gd name="T2" fmla="*/ 0 w 1"/>
                <a:gd name="T3" fmla="*/ 1616 h 1616"/>
                <a:gd name="T4" fmla="*/ 1 w 1"/>
                <a:gd name="T5" fmla="*/ 1616 h 1616"/>
              </a:gdLst>
              <a:ahLst/>
              <a:cxnLst>
                <a:cxn ang="0">
                  <a:pos x="T0" y="T1"/>
                </a:cxn>
                <a:cxn ang="0">
                  <a:pos x="T2" y="T3"/>
                </a:cxn>
                <a:cxn ang="0">
                  <a:pos x="T4" y="T5"/>
                </a:cxn>
              </a:cxnLst>
              <a:rect l="0" t="0" r="r" b="b"/>
              <a:pathLst>
                <a:path w="1" h="1616">
                  <a:moveTo>
                    <a:pt x="0" y="0"/>
                  </a:moveTo>
                  <a:lnTo>
                    <a:pt x="0" y="1616"/>
                  </a:lnTo>
                  <a:lnTo>
                    <a:pt x="1" y="1616"/>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0372" name="Freeform 20"/>
          <p:cNvSpPr>
            <a:spLocks/>
          </p:cNvSpPr>
          <p:nvPr/>
        </p:nvSpPr>
        <p:spPr bwMode="auto">
          <a:xfrm>
            <a:off x="3230563" y="3352800"/>
            <a:ext cx="50800" cy="52388"/>
          </a:xfrm>
          <a:custGeom>
            <a:avLst/>
            <a:gdLst>
              <a:gd name="T0" fmla="*/ 162 w 163"/>
              <a:gd name="T1" fmla="*/ 81 h 162"/>
              <a:gd name="T2" fmla="*/ 138 w 163"/>
              <a:gd name="T3" fmla="*/ 23 h 162"/>
              <a:gd name="T4" fmla="*/ 80 w 163"/>
              <a:gd name="T5" fmla="*/ 0 h 162"/>
              <a:gd name="T6" fmla="*/ 24 w 163"/>
              <a:gd name="T7" fmla="*/ 23 h 162"/>
              <a:gd name="T8" fmla="*/ 0 w 163"/>
              <a:gd name="T9" fmla="*/ 81 h 162"/>
              <a:gd name="T10" fmla="*/ 24 w 163"/>
              <a:gd name="T11" fmla="*/ 138 h 162"/>
              <a:gd name="T12" fmla="*/ 80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0" y="0"/>
                </a:lnTo>
                <a:lnTo>
                  <a:pt x="24" y="23"/>
                </a:lnTo>
                <a:lnTo>
                  <a:pt x="0" y="81"/>
                </a:lnTo>
                <a:lnTo>
                  <a:pt x="24" y="138"/>
                </a:lnTo>
                <a:lnTo>
                  <a:pt x="80"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3" name="Freeform 21"/>
          <p:cNvSpPr>
            <a:spLocks/>
          </p:cNvSpPr>
          <p:nvPr/>
        </p:nvSpPr>
        <p:spPr bwMode="auto">
          <a:xfrm>
            <a:off x="3657600" y="3352800"/>
            <a:ext cx="50800" cy="52388"/>
          </a:xfrm>
          <a:custGeom>
            <a:avLst/>
            <a:gdLst>
              <a:gd name="T0" fmla="*/ 162 w 163"/>
              <a:gd name="T1" fmla="*/ 81 h 162"/>
              <a:gd name="T2" fmla="*/ 138 w 163"/>
              <a:gd name="T3" fmla="*/ 23 h 162"/>
              <a:gd name="T4" fmla="*/ 81 w 163"/>
              <a:gd name="T5" fmla="*/ 0 h 162"/>
              <a:gd name="T6" fmla="*/ 24 w 163"/>
              <a:gd name="T7" fmla="*/ 23 h 162"/>
              <a:gd name="T8" fmla="*/ 0 w 163"/>
              <a:gd name="T9" fmla="*/ 81 h 162"/>
              <a:gd name="T10" fmla="*/ 24 w 163"/>
              <a:gd name="T11" fmla="*/ 138 h 162"/>
              <a:gd name="T12" fmla="*/ 81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1" y="0"/>
                </a:lnTo>
                <a:lnTo>
                  <a:pt x="24" y="23"/>
                </a:lnTo>
                <a:lnTo>
                  <a:pt x="0" y="81"/>
                </a:lnTo>
                <a:lnTo>
                  <a:pt x="24" y="138"/>
                </a:lnTo>
                <a:lnTo>
                  <a:pt x="81"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4" name="Freeform 22"/>
          <p:cNvSpPr>
            <a:spLocks/>
          </p:cNvSpPr>
          <p:nvPr/>
        </p:nvSpPr>
        <p:spPr bwMode="auto">
          <a:xfrm>
            <a:off x="4233863" y="3352800"/>
            <a:ext cx="50800" cy="52388"/>
          </a:xfrm>
          <a:custGeom>
            <a:avLst/>
            <a:gdLst>
              <a:gd name="T0" fmla="*/ 161 w 162"/>
              <a:gd name="T1" fmla="*/ 81 h 162"/>
              <a:gd name="T2" fmla="*/ 138 w 162"/>
              <a:gd name="T3" fmla="*/ 23 h 162"/>
              <a:gd name="T4" fmla="*/ 81 w 162"/>
              <a:gd name="T5" fmla="*/ 0 h 162"/>
              <a:gd name="T6" fmla="*/ 23 w 162"/>
              <a:gd name="T7" fmla="*/ 23 h 162"/>
              <a:gd name="T8" fmla="*/ 0 w 162"/>
              <a:gd name="T9" fmla="*/ 81 h 162"/>
              <a:gd name="T10" fmla="*/ 23 w 162"/>
              <a:gd name="T11" fmla="*/ 138 h 162"/>
              <a:gd name="T12" fmla="*/ 81 w 162"/>
              <a:gd name="T13" fmla="*/ 162 h 162"/>
              <a:gd name="T14" fmla="*/ 138 w 162"/>
              <a:gd name="T15" fmla="*/ 138 h 162"/>
              <a:gd name="T16" fmla="*/ 161 w 162"/>
              <a:gd name="T17" fmla="*/ 81 h 162"/>
              <a:gd name="T18" fmla="*/ 162 w 162"/>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62">
                <a:moveTo>
                  <a:pt x="161" y="81"/>
                </a:moveTo>
                <a:lnTo>
                  <a:pt x="138" y="23"/>
                </a:lnTo>
                <a:lnTo>
                  <a:pt x="81" y="0"/>
                </a:lnTo>
                <a:lnTo>
                  <a:pt x="23" y="23"/>
                </a:lnTo>
                <a:lnTo>
                  <a:pt x="0" y="81"/>
                </a:lnTo>
                <a:lnTo>
                  <a:pt x="23" y="138"/>
                </a:lnTo>
                <a:lnTo>
                  <a:pt x="81" y="162"/>
                </a:lnTo>
                <a:lnTo>
                  <a:pt x="138" y="138"/>
                </a:lnTo>
                <a:lnTo>
                  <a:pt x="161" y="81"/>
                </a:lnTo>
                <a:lnTo>
                  <a:pt x="162"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5" name="Freeform 23"/>
          <p:cNvSpPr>
            <a:spLocks/>
          </p:cNvSpPr>
          <p:nvPr/>
        </p:nvSpPr>
        <p:spPr bwMode="auto">
          <a:xfrm>
            <a:off x="4810125" y="3352800"/>
            <a:ext cx="50800" cy="52388"/>
          </a:xfrm>
          <a:custGeom>
            <a:avLst/>
            <a:gdLst>
              <a:gd name="T0" fmla="*/ 162 w 163"/>
              <a:gd name="T1" fmla="*/ 81 h 162"/>
              <a:gd name="T2" fmla="*/ 138 w 163"/>
              <a:gd name="T3" fmla="*/ 23 h 162"/>
              <a:gd name="T4" fmla="*/ 81 w 163"/>
              <a:gd name="T5" fmla="*/ 0 h 162"/>
              <a:gd name="T6" fmla="*/ 24 w 163"/>
              <a:gd name="T7" fmla="*/ 23 h 162"/>
              <a:gd name="T8" fmla="*/ 0 w 163"/>
              <a:gd name="T9" fmla="*/ 81 h 162"/>
              <a:gd name="T10" fmla="*/ 24 w 163"/>
              <a:gd name="T11" fmla="*/ 138 h 162"/>
              <a:gd name="T12" fmla="*/ 81 w 163"/>
              <a:gd name="T13" fmla="*/ 162 h 162"/>
              <a:gd name="T14" fmla="*/ 138 w 163"/>
              <a:gd name="T15" fmla="*/ 138 h 162"/>
              <a:gd name="T16" fmla="*/ 162 w 163"/>
              <a:gd name="T17" fmla="*/ 81 h 162"/>
              <a:gd name="T18" fmla="*/ 163 w 163"/>
              <a:gd name="T19" fmla="*/ 8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162" y="81"/>
                </a:moveTo>
                <a:lnTo>
                  <a:pt x="138" y="23"/>
                </a:lnTo>
                <a:lnTo>
                  <a:pt x="81" y="0"/>
                </a:lnTo>
                <a:lnTo>
                  <a:pt x="24" y="23"/>
                </a:lnTo>
                <a:lnTo>
                  <a:pt x="0" y="81"/>
                </a:lnTo>
                <a:lnTo>
                  <a:pt x="24" y="138"/>
                </a:lnTo>
                <a:lnTo>
                  <a:pt x="81" y="162"/>
                </a:lnTo>
                <a:lnTo>
                  <a:pt x="138" y="138"/>
                </a:lnTo>
                <a:lnTo>
                  <a:pt x="162" y="81"/>
                </a:lnTo>
                <a:lnTo>
                  <a:pt x="163" y="81"/>
                </a:lnTo>
              </a:path>
            </a:pathLst>
          </a:custGeom>
          <a:noFill/>
          <a:ln w="5715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6" name="Freeform 24"/>
          <p:cNvSpPr>
            <a:spLocks/>
          </p:cNvSpPr>
          <p:nvPr/>
        </p:nvSpPr>
        <p:spPr bwMode="auto">
          <a:xfrm>
            <a:off x="2497138" y="2100263"/>
            <a:ext cx="52387" cy="255587"/>
          </a:xfrm>
          <a:custGeom>
            <a:avLst/>
            <a:gdLst>
              <a:gd name="T0" fmla="*/ 175 w 175"/>
              <a:gd name="T1" fmla="*/ 0 h 816"/>
              <a:gd name="T2" fmla="*/ 0 w 175"/>
              <a:gd name="T3" fmla="*/ 816 h 816"/>
              <a:gd name="T4" fmla="*/ 1 w 175"/>
              <a:gd name="T5" fmla="*/ 816 h 816"/>
            </a:gdLst>
            <a:ahLst/>
            <a:cxnLst>
              <a:cxn ang="0">
                <a:pos x="T0" y="T1"/>
              </a:cxn>
              <a:cxn ang="0">
                <a:pos x="T2" y="T3"/>
              </a:cxn>
              <a:cxn ang="0">
                <a:pos x="T4" y="T5"/>
              </a:cxn>
            </a:cxnLst>
            <a:rect l="0" t="0" r="r" b="b"/>
            <a:pathLst>
              <a:path w="175" h="816">
                <a:moveTo>
                  <a:pt x="175" y="0"/>
                </a:moveTo>
                <a:lnTo>
                  <a:pt x="0" y="816"/>
                </a:lnTo>
                <a:lnTo>
                  <a:pt x="1" y="81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7" name="Freeform 25"/>
          <p:cNvSpPr>
            <a:spLocks/>
          </p:cNvSpPr>
          <p:nvPr/>
        </p:nvSpPr>
        <p:spPr bwMode="auto">
          <a:xfrm>
            <a:off x="2390775" y="2166938"/>
            <a:ext cx="277813" cy="85725"/>
          </a:xfrm>
          <a:custGeom>
            <a:avLst/>
            <a:gdLst>
              <a:gd name="T0" fmla="*/ 889 w 889"/>
              <a:gd name="T1" fmla="*/ 0 h 272"/>
              <a:gd name="T2" fmla="*/ 0 w 889"/>
              <a:gd name="T3" fmla="*/ 272 h 272"/>
              <a:gd name="T4" fmla="*/ 1 w 889"/>
              <a:gd name="T5" fmla="*/ 272 h 272"/>
            </a:gdLst>
            <a:ahLst/>
            <a:cxnLst>
              <a:cxn ang="0">
                <a:pos x="T0" y="T1"/>
              </a:cxn>
              <a:cxn ang="0">
                <a:pos x="T2" y="T3"/>
              </a:cxn>
              <a:cxn ang="0">
                <a:pos x="T4" y="T5"/>
              </a:cxn>
            </a:cxnLst>
            <a:rect l="0" t="0" r="r" b="b"/>
            <a:pathLst>
              <a:path w="889" h="272">
                <a:moveTo>
                  <a:pt x="889" y="0"/>
                </a:moveTo>
                <a:lnTo>
                  <a:pt x="0" y="272"/>
                </a:lnTo>
                <a:lnTo>
                  <a:pt x="1" y="2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8" name="Freeform 26"/>
          <p:cNvSpPr>
            <a:spLocks/>
          </p:cNvSpPr>
          <p:nvPr/>
        </p:nvSpPr>
        <p:spPr bwMode="auto">
          <a:xfrm>
            <a:off x="2974975" y="1724025"/>
            <a:ext cx="277813" cy="38100"/>
          </a:xfrm>
          <a:custGeom>
            <a:avLst/>
            <a:gdLst>
              <a:gd name="T0" fmla="*/ 890 w 890"/>
              <a:gd name="T1" fmla="*/ 125 h 125"/>
              <a:gd name="T2" fmla="*/ 0 w 890"/>
              <a:gd name="T3" fmla="*/ 0 h 125"/>
              <a:gd name="T4" fmla="*/ 1 w 890"/>
              <a:gd name="T5" fmla="*/ 0 h 125"/>
            </a:gdLst>
            <a:ahLst/>
            <a:cxnLst>
              <a:cxn ang="0">
                <a:pos x="T0" y="T1"/>
              </a:cxn>
              <a:cxn ang="0">
                <a:pos x="T2" y="T3"/>
              </a:cxn>
              <a:cxn ang="0">
                <a:pos x="T4" y="T5"/>
              </a:cxn>
            </a:cxnLst>
            <a:rect l="0" t="0" r="r" b="b"/>
            <a:pathLst>
              <a:path w="890" h="125">
                <a:moveTo>
                  <a:pt x="890" y="125"/>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79" name="Freeform 27"/>
          <p:cNvSpPr>
            <a:spLocks/>
          </p:cNvSpPr>
          <p:nvPr/>
        </p:nvSpPr>
        <p:spPr bwMode="auto">
          <a:xfrm>
            <a:off x="3052763" y="1624013"/>
            <a:ext cx="85725" cy="254000"/>
          </a:xfrm>
          <a:custGeom>
            <a:avLst/>
            <a:gdLst>
              <a:gd name="T0" fmla="*/ 274 w 274"/>
              <a:gd name="T1" fmla="*/ 0 h 811"/>
              <a:gd name="T2" fmla="*/ 0 w 274"/>
              <a:gd name="T3" fmla="*/ 811 h 811"/>
              <a:gd name="T4" fmla="*/ 1 w 274"/>
              <a:gd name="T5" fmla="*/ 811 h 811"/>
            </a:gdLst>
            <a:ahLst/>
            <a:cxnLst>
              <a:cxn ang="0">
                <a:pos x="T0" y="T1"/>
              </a:cxn>
              <a:cxn ang="0">
                <a:pos x="T2" y="T3"/>
              </a:cxn>
              <a:cxn ang="0">
                <a:pos x="T4" y="T5"/>
              </a:cxn>
            </a:cxnLst>
            <a:rect l="0" t="0" r="r" b="b"/>
            <a:pathLst>
              <a:path w="274" h="811">
                <a:moveTo>
                  <a:pt x="274" y="0"/>
                </a:moveTo>
                <a:lnTo>
                  <a:pt x="0" y="811"/>
                </a:lnTo>
                <a:lnTo>
                  <a:pt x="1" y="81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0" name="Freeform 28"/>
          <p:cNvSpPr>
            <a:spLocks/>
          </p:cNvSpPr>
          <p:nvPr/>
        </p:nvSpPr>
        <p:spPr bwMode="auto">
          <a:xfrm>
            <a:off x="3760788" y="1323975"/>
            <a:ext cx="254000" cy="128588"/>
          </a:xfrm>
          <a:custGeom>
            <a:avLst/>
            <a:gdLst>
              <a:gd name="T0" fmla="*/ 812 w 812"/>
              <a:gd name="T1" fmla="*/ 412 h 412"/>
              <a:gd name="T2" fmla="*/ 0 w 812"/>
              <a:gd name="T3" fmla="*/ 0 h 412"/>
              <a:gd name="T4" fmla="*/ 1 w 812"/>
              <a:gd name="T5" fmla="*/ 0 h 412"/>
            </a:gdLst>
            <a:ahLst/>
            <a:cxnLst>
              <a:cxn ang="0">
                <a:pos x="T0" y="T1"/>
              </a:cxn>
              <a:cxn ang="0">
                <a:pos x="T2" y="T3"/>
              </a:cxn>
              <a:cxn ang="0">
                <a:pos x="T4" y="T5"/>
              </a:cxn>
            </a:cxnLst>
            <a:rect l="0" t="0" r="r" b="b"/>
            <a:pathLst>
              <a:path w="812" h="412">
                <a:moveTo>
                  <a:pt x="812" y="41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1" name="Freeform 29"/>
          <p:cNvSpPr>
            <a:spLocks/>
          </p:cNvSpPr>
          <p:nvPr/>
        </p:nvSpPr>
        <p:spPr bwMode="auto">
          <a:xfrm>
            <a:off x="3806825" y="1265238"/>
            <a:ext cx="120650" cy="246062"/>
          </a:xfrm>
          <a:custGeom>
            <a:avLst/>
            <a:gdLst>
              <a:gd name="T0" fmla="*/ 387 w 387"/>
              <a:gd name="T1" fmla="*/ 0 h 786"/>
              <a:gd name="T2" fmla="*/ 0 w 387"/>
              <a:gd name="T3" fmla="*/ 786 h 786"/>
              <a:gd name="T4" fmla="*/ 1 w 387"/>
              <a:gd name="T5" fmla="*/ 786 h 786"/>
            </a:gdLst>
            <a:ahLst/>
            <a:cxnLst>
              <a:cxn ang="0">
                <a:pos x="T0" y="T1"/>
              </a:cxn>
              <a:cxn ang="0">
                <a:pos x="T2" y="T3"/>
              </a:cxn>
              <a:cxn ang="0">
                <a:pos x="T4" y="T5"/>
              </a:cxn>
            </a:cxnLst>
            <a:rect l="0" t="0" r="r" b="b"/>
            <a:pathLst>
              <a:path w="387" h="786">
                <a:moveTo>
                  <a:pt x="387" y="0"/>
                </a:moveTo>
                <a:lnTo>
                  <a:pt x="0" y="786"/>
                </a:lnTo>
                <a:lnTo>
                  <a:pt x="1" y="78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2" name="Freeform 30"/>
          <p:cNvSpPr>
            <a:spLocks/>
          </p:cNvSpPr>
          <p:nvPr/>
        </p:nvSpPr>
        <p:spPr bwMode="auto">
          <a:xfrm>
            <a:off x="4557713" y="1106488"/>
            <a:ext cx="196850" cy="160337"/>
          </a:xfrm>
          <a:custGeom>
            <a:avLst/>
            <a:gdLst>
              <a:gd name="T0" fmla="*/ 628 w 628"/>
              <a:gd name="T1" fmla="*/ 514 h 514"/>
              <a:gd name="T2" fmla="*/ 0 w 628"/>
              <a:gd name="T3" fmla="*/ 0 h 514"/>
              <a:gd name="T4" fmla="*/ 1 w 628"/>
              <a:gd name="T5" fmla="*/ 0 h 514"/>
            </a:gdLst>
            <a:ahLst/>
            <a:cxnLst>
              <a:cxn ang="0">
                <a:pos x="T0" y="T1"/>
              </a:cxn>
              <a:cxn ang="0">
                <a:pos x="T2" y="T3"/>
              </a:cxn>
              <a:cxn ang="0">
                <a:pos x="T4" y="T5"/>
              </a:cxn>
            </a:cxnLst>
            <a:rect l="0" t="0" r="r" b="b"/>
            <a:pathLst>
              <a:path w="628" h="514">
                <a:moveTo>
                  <a:pt x="628" y="514"/>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3" name="Freeform 31"/>
          <p:cNvSpPr>
            <a:spLocks/>
          </p:cNvSpPr>
          <p:nvPr/>
        </p:nvSpPr>
        <p:spPr bwMode="auto">
          <a:xfrm>
            <a:off x="4567238" y="1066800"/>
            <a:ext cx="150812" cy="228600"/>
          </a:xfrm>
          <a:custGeom>
            <a:avLst/>
            <a:gdLst>
              <a:gd name="T0" fmla="*/ 487 w 487"/>
              <a:gd name="T1" fmla="*/ 0 h 730"/>
              <a:gd name="T2" fmla="*/ 0 w 487"/>
              <a:gd name="T3" fmla="*/ 730 h 730"/>
              <a:gd name="T4" fmla="*/ 1 w 487"/>
              <a:gd name="T5" fmla="*/ 730 h 730"/>
            </a:gdLst>
            <a:ahLst/>
            <a:cxnLst>
              <a:cxn ang="0">
                <a:pos x="T0" y="T1"/>
              </a:cxn>
              <a:cxn ang="0">
                <a:pos x="T2" y="T3"/>
              </a:cxn>
              <a:cxn ang="0">
                <a:pos x="T4" y="T5"/>
              </a:cxn>
            </a:cxnLst>
            <a:rect l="0" t="0" r="r" b="b"/>
            <a:pathLst>
              <a:path w="487" h="730">
                <a:moveTo>
                  <a:pt x="487" y="0"/>
                </a:moveTo>
                <a:lnTo>
                  <a:pt x="0" y="730"/>
                </a:lnTo>
                <a:lnTo>
                  <a:pt x="1" y="73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4" name="Freeform 32"/>
          <p:cNvSpPr>
            <a:spLocks/>
          </p:cNvSpPr>
          <p:nvPr/>
        </p:nvSpPr>
        <p:spPr bwMode="auto">
          <a:xfrm>
            <a:off x="8115300" y="2166938"/>
            <a:ext cx="277813" cy="85725"/>
          </a:xfrm>
          <a:custGeom>
            <a:avLst/>
            <a:gdLst>
              <a:gd name="T0" fmla="*/ 889 w 889"/>
              <a:gd name="T1" fmla="*/ 272 h 272"/>
              <a:gd name="T2" fmla="*/ 0 w 889"/>
              <a:gd name="T3" fmla="*/ 0 h 272"/>
              <a:gd name="T4" fmla="*/ 1 w 889"/>
              <a:gd name="T5" fmla="*/ 0 h 272"/>
            </a:gdLst>
            <a:ahLst/>
            <a:cxnLst>
              <a:cxn ang="0">
                <a:pos x="T0" y="T1"/>
              </a:cxn>
              <a:cxn ang="0">
                <a:pos x="T2" y="T3"/>
              </a:cxn>
              <a:cxn ang="0">
                <a:pos x="T4" y="T5"/>
              </a:cxn>
            </a:cxnLst>
            <a:rect l="0" t="0" r="r" b="b"/>
            <a:pathLst>
              <a:path w="889" h="272">
                <a:moveTo>
                  <a:pt x="889" y="27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5" name="Freeform 33"/>
          <p:cNvSpPr>
            <a:spLocks/>
          </p:cNvSpPr>
          <p:nvPr/>
        </p:nvSpPr>
        <p:spPr bwMode="auto">
          <a:xfrm>
            <a:off x="8232775" y="2100263"/>
            <a:ext cx="53975" cy="255587"/>
          </a:xfrm>
          <a:custGeom>
            <a:avLst/>
            <a:gdLst>
              <a:gd name="T0" fmla="*/ 174 w 174"/>
              <a:gd name="T1" fmla="*/ 816 h 816"/>
              <a:gd name="T2" fmla="*/ 0 w 174"/>
              <a:gd name="T3" fmla="*/ 0 h 816"/>
              <a:gd name="T4" fmla="*/ 1 w 174"/>
              <a:gd name="T5" fmla="*/ 0 h 816"/>
            </a:gdLst>
            <a:ahLst/>
            <a:cxnLst>
              <a:cxn ang="0">
                <a:pos x="T0" y="T1"/>
              </a:cxn>
              <a:cxn ang="0">
                <a:pos x="T2" y="T3"/>
              </a:cxn>
              <a:cxn ang="0">
                <a:pos x="T4" y="T5"/>
              </a:cxn>
            </a:cxnLst>
            <a:rect l="0" t="0" r="r" b="b"/>
            <a:pathLst>
              <a:path w="174" h="816">
                <a:moveTo>
                  <a:pt x="174" y="816"/>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6" name="Freeform 34"/>
          <p:cNvSpPr>
            <a:spLocks/>
          </p:cNvSpPr>
          <p:nvPr/>
        </p:nvSpPr>
        <p:spPr bwMode="auto">
          <a:xfrm>
            <a:off x="7527925" y="1724025"/>
            <a:ext cx="279400" cy="38100"/>
          </a:xfrm>
          <a:custGeom>
            <a:avLst/>
            <a:gdLst>
              <a:gd name="T0" fmla="*/ 892 w 892"/>
              <a:gd name="T1" fmla="*/ 0 h 125"/>
              <a:gd name="T2" fmla="*/ 0 w 892"/>
              <a:gd name="T3" fmla="*/ 125 h 125"/>
              <a:gd name="T4" fmla="*/ 2 w 892"/>
              <a:gd name="T5" fmla="*/ 125 h 125"/>
            </a:gdLst>
            <a:ahLst/>
            <a:cxnLst>
              <a:cxn ang="0">
                <a:pos x="T0" y="T1"/>
              </a:cxn>
              <a:cxn ang="0">
                <a:pos x="T2" y="T3"/>
              </a:cxn>
              <a:cxn ang="0">
                <a:pos x="T4" y="T5"/>
              </a:cxn>
            </a:cxnLst>
            <a:rect l="0" t="0" r="r" b="b"/>
            <a:pathLst>
              <a:path w="892" h="125">
                <a:moveTo>
                  <a:pt x="892" y="0"/>
                </a:moveTo>
                <a:lnTo>
                  <a:pt x="0" y="125"/>
                </a:lnTo>
                <a:lnTo>
                  <a:pt x="2" y="12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7" name="Freeform 35"/>
          <p:cNvSpPr>
            <a:spLocks/>
          </p:cNvSpPr>
          <p:nvPr/>
        </p:nvSpPr>
        <p:spPr bwMode="auto">
          <a:xfrm>
            <a:off x="7643813" y="1624013"/>
            <a:ext cx="85725" cy="254000"/>
          </a:xfrm>
          <a:custGeom>
            <a:avLst/>
            <a:gdLst>
              <a:gd name="T0" fmla="*/ 273 w 273"/>
              <a:gd name="T1" fmla="*/ 811 h 811"/>
              <a:gd name="T2" fmla="*/ 0 w 273"/>
              <a:gd name="T3" fmla="*/ 0 h 811"/>
              <a:gd name="T4" fmla="*/ 1 w 273"/>
              <a:gd name="T5" fmla="*/ 0 h 811"/>
            </a:gdLst>
            <a:ahLst/>
            <a:cxnLst>
              <a:cxn ang="0">
                <a:pos x="T0" y="T1"/>
              </a:cxn>
              <a:cxn ang="0">
                <a:pos x="T2" y="T3"/>
              </a:cxn>
              <a:cxn ang="0">
                <a:pos x="T4" y="T5"/>
              </a:cxn>
            </a:cxnLst>
            <a:rect l="0" t="0" r="r" b="b"/>
            <a:pathLst>
              <a:path w="273" h="811">
                <a:moveTo>
                  <a:pt x="273" y="811"/>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8" name="Freeform 36"/>
          <p:cNvSpPr>
            <a:spLocks/>
          </p:cNvSpPr>
          <p:nvPr/>
        </p:nvSpPr>
        <p:spPr bwMode="auto">
          <a:xfrm>
            <a:off x="6027738" y="1120775"/>
            <a:ext cx="195262" cy="161925"/>
          </a:xfrm>
          <a:custGeom>
            <a:avLst/>
            <a:gdLst>
              <a:gd name="T0" fmla="*/ 628 w 628"/>
              <a:gd name="T1" fmla="*/ 0 h 514"/>
              <a:gd name="T2" fmla="*/ 0 w 628"/>
              <a:gd name="T3" fmla="*/ 514 h 514"/>
              <a:gd name="T4" fmla="*/ 1 w 628"/>
              <a:gd name="T5" fmla="*/ 514 h 514"/>
            </a:gdLst>
            <a:ahLst/>
            <a:cxnLst>
              <a:cxn ang="0">
                <a:pos x="T0" y="T1"/>
              </a:cxn>
              <a:cxn ang="0">
                <a:pos x="T2" y="T3"/>
              </a:cxn>
              <a:cxn ang="0">
                <a:pos x="T4" y="T5"/>
              </a:cxn>
            </a:cxnLst>
            <a:rect l="0" t="0" r="r" b="b"/>
            <a:pathLst>
              <a:path w="628" h="514">
                <a:moveTo>
                  <a:pt x="628" y="0"/>
                </a:moveTo>
                <a:lnTo>
                  <a:pt x="0" y="514"/>
                </a:lnTo>
                <a:lnTo>
                  <a:pt x="1" y="51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89" name="Freeform 37"/>
          <p:cNvSpPr>
            <a:spLocks/>
          </p:cNvSpPr>
          <p:nvPr/>
        </p:nvSpPr>
        <p:spPr bwMode="auto">
          <a:xfrm>
            <a:off x="6062663" y="1082675"/>
            <a:ext cx="153987" cy="228600"/>
          </a:xfrm>
          <a:custGeom>
            <a:avLst/>
            <a:gdLst>
              <a:gd name="T0" fmla="*/ 487 w 487"/>
              <a:gd name="T1" fmla="*/ 730 h 730"/>
              <a:gd name="T2" fmla="*/ 0 w 487"/>
              <a:gd name="T3" fmla="*/ 0 h 730"/>
              <a:gd name="T4" fmla="*/ 1 w 487"/>
              <a:gd name="T5" fmla="*/ 0 h 730"/>
            </a:gdLst>
            <a:ahLst/>
            <a:cxnLst>
              <a:cxn ang="0">
                <a:pos x="T0" y="T1"/>
              </a:cxn>
              <a:cxn ang="0">
                <a:pos x="T2" y="T3"/>
              </a:cxn>
              <a:cxn ang="0">
                <a:pos x="T4" y="T5"/>
              </a:cxn>
            </a:cxnLst>
            <a:rect l="0" t="0" r="r" b="b"/>
            <a:pathLst>
              <a:path w="487" h="730">
                <a:moveTo>
                  <a:pt x="487" y="73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0" name="Freeform 38"/>
          <p:cNvSpPr>
            <a:spLocks/>
          </p:cNvSpPr>
          <p:nvPr/>
        </p:nvSpPr>
        <p:spPr bwMode="auto">
          <a:xfrm>
            <a:off x="6765925" y="1323975"/>
            <a:ext cx="254000" cy="128588"/>
          </a:xfrm>
          <a:custGeom>
            <a:avLst/>
            <a:gdLst>
              <a:gd name="T0" fmla="*/ 813 w 813"/>
              <a:gd name="T1" fmla="*/ 0 h 412"/>
              <a:gd name="T2" fmla="*/ 0 w 813"/>
              <a:gd name="T3" fmla="*/ 412 h 412"/>
              <a:gd name="T4" fmla="*/ 1 w 813"/>
              <a:gd name="T5" fmla="*/ 412 h 412"/>
            </a:gdLst>
            <a:ahLst/>
            <a:cxnLst>
              <a:cxn ang="0">
                <a:pos x="T0" y="T1"/>
              </a:cxn>
              <a:cxn ang="0">
                <a:pos x="T2" y="T3"/>
              </a:cxn>
              <a:cxn ang="0">
                <a:pos x="T4" y="T5"/>
              </a:cxn>
            </a:cxnLst>
            <a:rect l="0" t="0" r="r" b="b"/>
            <a:pathLst>
              <a:path w="813" h="412">
                <a:moveTo>
                  <a:pt x="813" y="0"/>
                </a:moveTo>
                <a:lnTo>
                  <a:pt x="0" y="412"/>
                </a:lnTo>
                <a:lnTo>
                  <a:pt x="1" y="41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1" name="Freeform 39"/>
          <p:cNvSpPr>
            <a:spLocks/>
          </p:cNvSpPr>
          <p:nvPr/>
        </p:nvSpPr>
        <p:spPr bwMode="auto">
          <a:xfrm>
            <a:off x="6853238" y="1265238"/>
            <a:ext cx="122237" cy="246062"/>
          </a:xfrm>
          <a:custGeom>
            <a:avLst/>
            <a:gdLst>
              <a:gd name="T0" fmla="*/ 387 w 387"/>
              <a:gd name="T1" fmla="*/ 786 h 786"/>
              <a:gd name="T2" fmla="*/ 0 w 387"/>
              <a:gd name="T3" fmla="*/ 0 h 786"/>
              <a:gd name="T4" fmla="*/ 1 w 387"/>
              <a:gd name="T5" fmla="*/ 0 h 786"/>
            </a:gdLst>
            <a:ahLst/>
            <a:cxnLst>
              <a:cxn ang="0">
                <a:pos x="T0" y="T1"/>
              </a:cxn>
              <a:cxn ang="0">
                <a:pos x="T2" y="T3"/>
              </a:cxn>
              <a:cxn ang="0">
                <a:pos x="T4" y="T5"/>
              </a:cxn>
            </a:cxnLst>
            <a:rect l="0" t="0" r="r" b="b"/>
            <a:pathLst>
              <a:path w="387" h="786">
                <a:moveTo>
                  <a:pt x="387" y="786"/>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2" name="Freeform 40"/>
          <p:cNvSpPr>
            <a:spLocks/>
          </p:cNvSpPr>
          <p:nvPr/>
        </p:nvSpPr>
        <p:spPr bwMode="auto">
          <a:xfrm>
            <a:off x="2390775" y="4505325"/>
            <a:ext cx="277813" cy="84138"/>
          </a:xfrm>
          <a:custGeom>
            <a:avLst/>
            <a:gdLst>
              <a:gd name="T0" fmla="*/ 0 w 890"/>
              <a:gd name="T1" fmla="*/ 0 h 272"/>
              <a:gd name="T2" fmla="*/ 889 w 890"/>
              <a:gd name="T3" fmla="*/ 272 h 272"/>
              <a:gd name="T4" fmla="*/ 890 w 890"/>
              <a:gd name="T5" fmla="*/ 272 h 272"/>
            </a:gdLst>
            <a:ahLst/>
            <a:cxnLst>
              <a:cxn ang="0">
                <a:pos x="T0" y="T1"/>
              </a:cxn>
              <a:cxn ang="0">
                <a:pos x="T2" y="T3"/>
              </a:cxn>
              <a:cxn ang="0">
                <a:pos x="T4" y="T5"/>
              </a:cxn>
            </a:cxnLst>
            <a:rect l="0" t="0" r="r" b="b"/>
            <a:pathLst>
              <a:path w="890" h="272">
                <a:moveTo>
                  <a:pt x="0" y="0"/>
                </a:moveTo>
                <a:lnTo>
                  <a:pt x="889" y="272"/>
                </a:lnTo>
                <a:lnTo>
                  <a:pt x="890" y="2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3" name="Freeform 41"/>
          <p:cNvSpPr>
            <a:spLocks/>
          </p:cNvSpPr>
          <p:nvPr/>
        </p:nvSpPr>
        <p:spPr bwMode="auto">
          <a:xfrm>
            <a:off x="2497138" y="4402138"/>
            <a:ext cx="52387" cy="255587"/>
          </a:xfrm>
          <a:custGeom>
            <a:avLst/>
            <a:gdLst>
              <a:gd name="T0" fmla="*/ 0 w 176"/>
              <a:gd name="T1" fmla="*/ 0 h 816"/>
              <a:gd name="T2" fmla="*/ 175 w 176"/>
              <a:gd name="T3" fmla="*/ 816 h 816"/>
              <a:gd name="T4" fmla="*/ 176 w 176"/>
              <a:gd name="T5" fmla="*/ 816 h 816"/>
            </a:gdLst>
            <a:ahLst/>
            <a:cxnLst>
              <a:cxn ang="0">
                <a:pos x="T0" y="T1"/>
              </a:cxn>
              <a:cxn ang="0">
                <a:pos x="T2" y="T3"/>
              </a:cxn>
              <a:cxn ang="0">
                <a:pos x="T4" y="T5"/>
              </a:cxn>
            </a:cxnLst>
            <a:rect l="0" t="0" r="r" b="b"/>
            <a:pathLst>
              <a:path w="176" h="816">
                <a:moveTo>
                  <a:pt x="0" y="0"/>
                </a:moveTo>
                <a:lnTo>
                  <a:pt x="175" y="816"/>
                </a:lnTo>
                <a:lnTo>
                  <a:pt x="176" y="81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4" name="Freeform 42"/>
          <p:cNvSpPr>
            <a:spLocks/>
          </p:cNvSpPr>
          <p:nvPr/>
        </p:nvSpPr>
        <p:spPr bwMode="auto">
          <a:xfrm>
            <a:off x="2974975" y="4994275"/>
            <a:ext cx="279400" cy="39688"/>
          </a:xfrm>
          <a:custGeom>
            <a:avLst/>
            <a:gdLst>
              <a:gd name="T0" fmla="*/ 0 w 891"/>
              <a:gd name="T1" fmla="*/ 126 h 126"/>
              <a:gd name="T2" fmla="*/ 890 w 891"/>
              <a:gd name="T3" fmla="*/ 0 h 126"/>
              <a:gd name="T4" fmla="*/ 891 w 891"/>
              <a:gd name="T5" fmla="*/ 0 h 126"/>
            </a:gdLst>
            <a:ahLst/>
            <a:cxnLst>
              <a:cxn ang="0">
                <a:pos x="T0" y="T1"/>
              </a:cxn>
              <a:cxn ang="0">
                <a:pos x="T2" y="T3"/>
              </a:cxn>
              <a:cxn ang="0">
                <a:pos x="T4" y="T5"/>
              </a:cxn>
            </a:cxnLst>
            <a:rect l="0" t="0" r="r" b="b"/>
            <a:pathLst>
              <a:path w="891" h="126">
                <a:moveTo>
                  <a:pt x="0" y="126"/>
                </a:moveTo>
                <a:lnTo>
                  <a:pt x="890" y="0"/>
                </a:lnTo>
                <a:lnTo>
                  <a:pt x="89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5" name="Freeform 43"/>
          <p:cNvSpPr>
            <a:spLocks/>
          </p:cNvSpPr>
          <p:nvPr/>
        </p:nvSpPr>
        <p:spPr bwMode="auto">
          <a:xfrm>
            <a:off x="3052763" y="4878388"/>
            <a:ext cx="85725" cy="254000"/>
          </a:xfrm>
          <a:custGeom>
            <a:avLst/>
            <a:gdLst>
              <a:gd name="T0" fmla="*/ 0 w 275"/>
              <a:gd name="T1" fmla="*/ 0 h 811"/>
              <a:gd name="T2" fmla="*/ 274 w 275"/>
              <a:gd name="T3" fmla="*/ 811 h 811"/>
              <a:gd name="T4" fmla="*/ 275 w 275"/>
              <a:gd name="T5" fmla="*/ 811 h 811"/>
            </a:gdLst>
            <a:ahLst/>
            <a:cxnLst>
              <a:cxn ang="0">
                <a:pos x="T0" y="T1"/>
              </a:cxn>
              <a:cxn ang="0">
                <a:pos x="T2" y="T3"/>
              </a:cxn>
              <a:cxn ang="0">
                <a:pos x="T4" y="T5"/>
              </a:cxn>
            </a:cxnLst>
            <a:rect l="0" t="0" r="r" b="b"/>
            <a:pathLst>
              <a:path w="275" h="811">
                <a:moveTo>
                  <a:pt x="0" y="0"/>
                </a:moveTo>
                <a:lnTo>
                  <a:pt x="274" y="811"/>
                </a:lnTo>
                <a:lnTo>
                  <a:pt x="275" y="81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6" name="Freeform 44"/>
          <p:cNvSpPr>
            <a:spLocks/>
          </p:cNvSpPr>
          <p:nvPr/>
        </p:nvSpPr>
        <p:spPr bwMode="auto">
          <a:xfrm>
            <a:off x="4557713" y="5475288"/>
            <a:ext cx="198437" cy="160337"/>
          </a:xfrm>
          <a:custGeom>
            <a:avLst/>
            <a:gdLst>
              <a:gd name="T0" fmla="*/ 0 w 629"/>
              <a:gd name="T1" fmla="*/ 514 h 514"/>
              <a:gd name="T2" fmla="*/ 628 w 629"/>
              <a:gd name="T3" fmla="*/ 0 h 514"/>
              <a:gd name="T4" fmla="*/ 629 w 629"/>
              <a:gd name="T5" fmla="*/ 0 h 514"/>
            </a:gdLst>
            <a:ahLst/>
            <a:cxnLst>
              <a:cxn ang="0">
                <a:pos x="T0" y="T1"/>
              </a:cxn>
              <a:cxn ang="0">
                <a:pos x="T2" y="T3"/>
              </a:cxn>
              <a:cxn ang="0">
                <a:pos x="T4" y="T5"/>
              </a:cxn>
            </a:cxnLst>
            <a:rect l="0" t="0" r="r" b="b"/>
            <a:pathLst>
              <a:path w="629" h="514">
                <a:moveTo>
                  <a:pt x="0" y="514"/>
                </a:moveTo>
                <a:lnTo>
                  <a:pt x="628" y="0"/>
                </a:lnTo>
                <a:lnTo>
                  <a:pt x="629"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7" name="Freeform 45"/>
          <p:cNvSpPr>
            <a:spLocks/>
          </p:cNvSpPr>
          <p:nvPr/>
        </p:nvSpPr>
        <p:spPr bwMode="auto">
          <a:xfrm>
            <a:off x="4567238" y="5446713"/>
            <a:ext cx="152400" cy="228600"/>
          </a:xfrm>
          <a:custGeom>
            <a:avLst/>
            <a:gdLst>
              <a:gd name="T0" fmla="*/ 0 w 488"/>
              <a:gd name="T1" fmla="*/ 0 h 731"/>
              <a:gd name="T2" fmla="*/ 487 w 488"/>
              <a:gd name="T3" fmla="*/ 731 h 731"/>
              <a:gd name="T4" fmla="*/ 488 w 488"/>
              <a:gd name="T5" fmla="*/ 731 h 731"/>
            </a:gdLst>
            <a:ahLst/>
            <a:cxnLst>
              <a:cxn ang="0">
                <a:pos x="T0" y="T1"/>
              </a:cxn>
              <a:cxn ang="0">
                <a:pos x="T2" y="T3"/>
              </a:cxn>
              <a:cxn ang="0">
                <a:pos x="T4" y="T5"/>
              </a:cxn>
            </a:cxnLst>
            <a:rect l="0" t="0" r="r" b="b"/>
            <a:pathLst>
              <a:path w="488" h="731">
                <a:moveTo>
                  <a:pt x="0" y="0"/>
                </a:moveTo>
                <a:lnTo>
                  <a:pt x="487" y="731"/>
                </a:lnTo>
                <a:lnTo>
                  <a:pt x="488" y="73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8" name="Freeform 46"/>
          <p:cNvSpPr>
            <a:spLocks/>
          </p:cNvSpPr>
          <p:nvPr/>
        </p:nvSpPr>
        <p:spPr bwMode="auto">
          <a:xfrm>
            <a:off x="3760788" y="5305425"/>
            <a:ext cx="255587" cy="128588"/>
          </a:xfrm>
          <a:custGeom>
            <a:avLst/>
            <a:gdLst>
              <a:gd name="T0" fmla="*/ 0 w 813"/>
              <a:gd name="T1" fmla="*/ 412 h 412"/>
              <a:gd name="T2" fmla="*/ 812 w 813"/>
              <a:gd name="T3" fmla="*/ 0 h 412"/>
              <a:gd name="T4" fmla="*/ 813 w 813"/>
              <a:gd name="T5" fmla="*/ 0 h 412"/>
            </a:gdLst>
            <a:ahLst/>
            <a:cxnLst>
              <a:cxn ang="0">
                <a:pos x="T0" y="T1"/>
              </a:cxn>
              <a:cxn ang="0">
                <a:pos x="T2" y="T3"/>
              </a:cxn>
              <a:cxn ang="0">
                <a:pos x="T4" y="T5"/>
              </a:cxn>
            </a:cxnLst>
            <a:rect l="0" t="0" r="r" b="b"/>
            <a:pathLst>
              <a:path w="813" h="412">
                <a:moveTo>
                  <a:pt x="0" y="412"/>
                </a:moveTo>
                <a:lnTo>
                  <a:pt x="812" y="0"/>
                </a:lnTo>
                <a:lnTo>
                  <a:pt x="813"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399" name="Freeform 47"/>
          <p:cNvSpPr>
            <a:spLocks/>
          </p:cNvSpPr>
          <p:nvPr/>
        </p:nvSpPr>
        <p:spPr bwMode="auto">
          <a:xfrm>
            <a:off x="3806825" y="5245100"/>
            <a:ext cx="122238" cy="247650"/>
          </a:xfrm>
          <a:custGeom>
            <a:avLst/>
            <a:gdLst>
              <a:gd name="T0" fmla="*/ 0 w 388"/>
              <a:gd name="T1" fmla="*/ 0 h 786"/>
              <a:gd name="T2" fmla="*/ 387 w 388"/>
              <a:gd name="T3" fmla="*/ 786 h 786"/>
              <a:gd name="T4" fmla="*/ 388 w 388"/>
              <a:gd name="T5" fmla="*/ 786 h 786"/>
            </a:gdLst>
            <a:ahLst/>
            <a:cxnLst>
              <a:cxn ang="0">
                <a:pos x="T0" y="T1"/>
              </a:cxn>
              <a:cxn ang="0">
                <a:pos x="T2" y="T3"/>
              </a:cxn>
              <a:cxn ang="0">
                <a:pos x="T4" y="T5"/>
              </a:cxn>
            </a:cxnLst>
            <a:rect l="0" t="0" r="r" b="b"/>
            <a:pathLst>
              <a:path w="388" h="786">
                <a:moveTo>
                  <a:pt x="0" y="0"/>
                </a:moveTo>
                <a:lnTo>
                  <a:pt x="387" y="786"/>
                </a:lnTo>
                <a:lnTo>
                  <a:pt x="388" y="78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0" name="Freeform 48"/>
          <p:cNvSpPr>
            <a:spLocks/>
          </p:cNvSpPr>
          <p:nvPr/>
        </p:nvSpPr>
        <p:spPr bwMode="auto">
          <a:xfrm>
            <a:off x="7527925" y="4994275"/>
            <a:ext cx="279400" cy="39688"/>
          </a:xfrm>
          <a:custGeom>
            <a:avLst/>
            <a:gdLst>
              <a:gd name="T0" fmla="*/ 0 w 893"/>
              <a:gd name="T1" fmla="*/ 0 h 126"/>
              <a:gd name="T2" fmla="*/ 892 w 893"/>
              <a:gd name="T3" fmla="*/ 126 h 126"/>
              <a:gd name="T4" fmla="*/ 893 w 893"/>
              <a:gd name="T5" fmla="*/ 126 h 126"/>
            </a:gdLst>
            <a:ahLst/>
            <a:cxnLst>
              <a:cxn ang="0">
                <a:pos x="T0" y="T1"/>
              </a:cxn>
              <a:cxn ang="0">
                <a:pos x="T2" y="T3"/>
              </a:cxn>
              <a:cxn ang="0">
                <a:pos x="T4" y="T5"/>
              </a:cxn>
            </a:cxnLst>
            <a:rect l="0" t="0" r="r" b="b"/>
            <a:pathLst>
              <a:path w="893" h="126">
                <a:moveTo>
                  <a:pt x="0" y="0"/>
                </a:moveTo>
                <a:lnTo>
                  <a:pt x="892" y="126"/>
                </a:lnTo>
                <a:lnTo>
                  <a:pt x="893" y="12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1" name="Freeform 49"/>
          <p:cNvSpPr>
            <a:spLocks/>
          </p:cNvSpPr>
          <p:nvPr/>
        </p:nvSpPr>
        <p:spPr bwMode="auto">
          <a:xfrm>
            <a:off x="7643813" y="4878388"/>
            <a:ext cx="85725" cy="254000"/>
          </a:xfrm>
          <a:custGeom>
            <a:avLst/>
            <a:gdLst>
              <a:gd name="T0" fmla="*/ 0 w 274"/>
              <a:gd name="T1" fmla="*/ 811 h 811"/>
              <a:gd name="T2" fmla="*/ 273 w 274"/>
              <a:gd name="T3" fmla="*/ 0 h 811"/>
              <a:gd name="T4" fmla="*/ 274 w 274"/>
              <a:gd name="T5" fmla="*/ 0 h 811"/>
            </a:gdLst>
            <a:ahLst/>
            <a:cxnLst>
              <a:cxn ang="0">
                <a:pos x="T0" y="T1"/>
              </a:cxn>
              <a:cxn ang="0">
                <a:pos x="T2" y="T3"/>
              </a:cxn>
              <a:cxn ang="0">
                <a:pos x="T4" y="T5"/>
              </a:cxn>
            </a:cxnLst>
            <a:rect l="0" t="0" r="r" b="b"/>
            <a:pathLst>
              <a:path w="274" h="811">
                <a:moveTo>
                  <a:pt x="0" y="811"/>
                </a:moveTo>
                <a:lnTo>
                  <a:pt x="273" y="0"/>
                </a:lnTo>
                <a:lnTo>
                  <a:pt x="274"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2" name="Freeform 50"/>
          <p:cNvSpPr>
            <a:spLocks/>
          </p:cNvSpPr>
          <p:nvPr/>
        </p:nvSpPr>
        <p:spPr bwMode="auto">
          <a:xfrm>
            <a:off x="6853238" y="5245100"/>
            <a:ext cx="122237" cy="247650"/>
          </a:xfrm>
          <a:custGeom>
            <a:avLst/>
            <a:gdLst>
              <a:gd name="T0" fmla="*/ 0 w 388"/>
              <a:gd name="T1" fmla="*/ 786 h 786"/>
              <a:gd name="T2" fmla="*/ 387 w 388"/>
              <a:gd name="T3" fmla="*/ 0 h 786"/>
              <a:gd name="T4" fmla="*/ 388 w 388"/>
              <a:gd name="T5" fmla="*/ 0 h 786"/>
            </a:gdLst>
            <a:ahLst/>
            <a:cxnLst>
              <a:cxn ang="0">
                <a:pos x="T0" y="T1"/>
              </a:cxn>
              <a:cxn ang="0">
                <a:pos x="T2" y="T3"/>
              </a:cxn>
              <a:cxn ang="0">
                <a:pos x="T4" y="T5"/>
              </a:cxn>
            </a:cxnLst>
            <a:rect l="0" t="0" r="r" b="b"/>
            <a:pathLst>
              <a:path w="388" h="786">
                <a:moveTo>
                  <a:pt x="0" y="786"/>
                </a:moveTo>
                <a:lnTo>
                  <a:pt x="387" y="0"/>
                </a:lnTo>
                <a:lnTo>
                  <a:pt x="38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3" name="Freeform 51"/>
          <p:cNvSpPr>
            <a:spLocks/>
          </p:cNvSpPr>
          <p:nvPr/>
        </p:nvSpPr>
        <p:spPr bwMode="auto">
          <a:xfrm>
            <a:off x="6765925" y="5305425"/>
            <a:ext cx="254000" cy="128588"/>
          </a:xfrm>
          <a:custGeom>
            <a:avLst/>
            <a:gdLst>
              <a:gd name="T0" fmla="*/ 0 w 814"/>
              <a:gd name="T1" fmla="*/ 0 h 412"/>
              <a:gd name="T2" fmla="*/ 813 w 814"/>
              <a:gd name="T3" fmla="*/ 412 h 412"/>
              <a:gd name="T4" fmla="*/ 814 w 814"/>
              <a:gd name="T5" fmla="*/ 412 h 412"/>
            </a:gdLst>
            <a:ahLst/>
            <a:cxnLst>
              <a:cxn ang="0">
                <a:pos x="T0" y="T1"/>
              </a:cxn>
              <a:cxn ang="0">
                <a:pos x="T2" y="T3"/>
              </a:cxn>
              <a:cxn ang="0">
                <a:pos x="T4" y="T5"/>
              </a:cxn>
            </a:cxnLst>
            <a:rect l="0" t="0" r="r" b="b"/>
            <a:pathLst>
              <a:path w="814" h="412">
                <a:moveTo>
                  <a:pt x="0" y="0"/>
                </a:moveTo>
                <a:lnTo>
                  <a:pt x="813" y="412"/>
                </a:lnTo>
                <a:lnTo>
                  <a:pt x="814" y="41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4" name="Freeform 52"/>
          <p:cNvSpPr>
            <a:spLocks/>
          </p:cNvSpPr>
          <p:nvPr/>
        </p:nvSpPr>
        <p:spPr bwMode="auto">
          <a:xfrm>
            <a:off x="6062663" y="5446713"/>
            <a:ext cx="153987" cy="228600"/>
          </a:xfrm>
          <a:custGeom>
            <a:avLst/>
            <a:gdLst>
              <a:gd name="T0" fmla="*/ 0 w 488"/>
              <a:gd name="T1" fmla="*/ 731 h 731"/>
              <a:gd name="T2" fmla="*/ 487 w 488"/>
              <a:gd name="T3" fmla="*/ 0 h 731"/>
              <a:gd name="T4" fmla="*/ 488 w 488"/>
              <a:gd name="T5" fmla="*/ 0 h 731"/>
            </a:gdLst>
            <a:ahLst/>
            <a:cxnLst>
              <a:cxn ang="0">
                <a:pos x="T0" y="T1"/>
              </a:cxn>
              <a:cxn ang="0">
                <a:pos x="T2" y="T3"/>
              </a:cxn>
              <a:cxn ang="0">
                <a:pos x="T4" y="T5"/>
              </a:cxn>
            </a:cxnLst>
            <a:rect l="0" t="0" r="r" b="b"/>
            <a:pathLst>
              <a:path w="488" h="731">
                <a:moveTo>
                  <a:pt x="0" y="731"/>
                </a:moveTo>
                <a:lnTo>
                  <a:pt x="487" y="0"/>
                </a:lnTo>
                <a:lnTo>
                  <a:pt x="48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5" name="Freeform 53"/>
          <p:cNvSpPr>
            <a:spLocks/>
          </p:cNvSpPr>
          <p:nvPr/>
        </p:nvSpPr>
        <p:spPr bwMode="auto">
          <a:xfrm>
            <a:off x="6027738" y="5475288"/>
            <a:ext cx="196850" cy="160337"/>
          </a:xfrm>
          <a:custGeom>
            <a:avLst/>
            <a:gdLst>
              <a:gd name="T0" fmla="*/ 0 w 629"/>
              <a:gd name="T1" fmla="*/ 0 h 514"/>
              <a:gd name="T2" fmla="*/ 628 w 629"/>
              <a:gd name="T3" fmla="*/ 514 h 514"/>
              <a:gd name="T4" fmla="*/ 629 w 629"/>
              <a:gd name="T5" fmla="*/ 514 h 514"/>
            </a:gdLst>
            <a:ahLst/>
            <a:cxnLst>
              <a:cxn ang="0">
                <a:pos x="T0" y="T1"/>
              </a:cxn>
              <a:cxn ang="0">
                <a:pos x="T2" y="T3"/>
              </a:cxn>
              <a:cxn ang="0">
                <a:pos x="T4" y="T5"/>
              </a:cxn>
            </a:cxnLst>
            <a:rect l="0" t="0" r="r" b="b"/>
            <a:pathLst>
              <a:path w="629" h="514">
                <a:moveTo>
                  <a:pt x="0" y="0"/>
                </a:moveTo>
                <a:lnTo>
                  <a:pt x="628" y="514"/>
                </a:lnTo>
                <a:lnTo>
                  <a:pt x="629" y="51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6" name="Freeform 54"/>
          <p:cNvSpPr>
            <a:spLocks/>
          </p:cNvSpPr>
          <p:nvPr/>
        </p:nvSpPr>
        <p:spPr bwMode="auto">
          <a:xfrm>
            <a:off x="8232775" y="4402138"/>
            <a:ext cx="53975" cy="255587"/>
          </a:xfrm>
          <a:custGeom>
            <a:avLst/>
            <a:gdLst>
              <a:gd name="T0" fmla="*/ 0 w 175"/>
              <a:gd name="T1" fmla="*/ 816 h 816"/>
              <a:gd name="T2" fmla="*/ 174 w 175"/>
              <a:gd name="T3" fmla="*/ 0 h 816"/>
              <a:gd name="T4" fmla="*/ 175 w 175"/>
              <a:gd name="T5" fmla="*/ 0 h 816"/>
            </a:gdLst>
            <a:ahLst/>
            <a:cxnLst>
              <a:cxn ang="0">
                <a:pos x="T0" y="T1"/>
              </a:cxn>
              <a:cxn ang="0">
                <a:pos x="T2" y="T3"/>
              </a:cxn>
              <a:cxn ang="0">
                <a:pos x="T4" y="T5"/>
              </a:cxn>
            </a:cxnLst>
            <a:rect l="0" t="0" r="r" b="b"/>
            <a:pathLst>
              <a:path w="175" h="816">
                <a:moveTo>
                  <a:pt x="0" y="816"/>
                </a:moveTo>
                <a:lnTo>
                  <a:pt x="174" y="0"/>
                </a:lnTo>
                <a:lnTo>
                  <a:pt x="175"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7" name="Freeform 55"/>
          <p:cNvSpPr>
            <a:spLocks/>
          </p:cNvSpPr>
          <p:nvPr/>
        </p:nvSpPr>
        <p:spPr bwMode="auto">
          <a:xfrm>
            <a:off x="8115300" y="4505325"/>
            <a:ext cx="277813" cy="84138"/>
          </a:xfrm>
          <a:custGeom>
            <a:avLst/>
            <a:gdLst>
              <a:gd name="T0" fmla="*/ 0 w 890"/>
              <a:gd name="T1" fmla="*/ 272 h 272"/>
              <a:gd name="T2" fmla="*/ 889 w 890"/>
              <a:gd name="T3" fmla="*/ 0 h 272"/>
              <a:gd name="T4" fmla="*/ 890 w 890"/>
              <a:gd name="T5" fmla="*/ 0 h 272"/>
            </a:gdLst>
            <a:ahLst/>
            <a:cxnLst>
              <a:cxn ang="0">
                <a:pos x="T0" y="T1"/>
              </a:cxn>
              <a:cxn ang="0">
                <a:pos x="T2" y="T3"/>
              </a:cxn>
              <a:cxn ang="0">
                <a:pos x="T4" y="T5"/>
              </a:cxn>
            </a:cxnLst>
            <a:rect l="0" t="0" r="r" b="b"/>
            <a:pathLst>
              <a:path w="890" h="272">
                <a:moveTo>
                  <a:pt x="0" y="272"/>
                </a:moveTo>
                <a:lnTo>
                  <a:pt x="889" y="0"/>
                </a:lnTo>
                <a:lnTo>
                  <a:pt x="89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8" name="Freeform 56"/>
          <p:cNvSpPr>
            <a:spLocks/>
          </p:cNvSpPr>
          <p:nvPr/>
        </p:nvSpPr>
        <p:spPr bwMode="auto">
          <a:xfrm>
            <a:off x="2039938" y="2201863"/>
            <a:ext cx="487362" cy="2352675"/>
          </a:xfrm>
          <a:custGeom>
            <a:avLst/>
            <a:gdLst>
              <a:gd name="T0" fmla="*/ 1559 w 1560"/>
              <a:gd name="T1" fmla="*/ 0 h 7528"/>
              <a:gd name="T2" fmla="*/ 800 w 1560"/>
              <a:gd name="T3" fmla="*/ 925 h 7528"/>
              <a:gd name="T4" fmla="*/ 272 w 1560"/>
              <a:gd name="T5" fmla="*/ 1999 h 7528"/>
              <a:gd name="T6" fmla="*/ 0 w 1560"/>
              <a:gd name="T7" fmla="*/ 3165 h 7528"/>
              <a:gd name="T8" fmla="*/ 0 w 1560"/>
              <a:gd name="T9" fmla="*/ 4363 h 7528"/>
              <a:gd name="T10" fmla="*/ 272 w 1560"/>
              <a:gd name="T11" fmla="*/ 5530 h 7528"/>
              <a:gd name="T12" fmla="*/ 800 w 1560"/>
              <a:gd name="T13" fmla="*/ 6603 h 7528"/>
              <a:gd name="T14" fmla="*/ 1559 w 1560"/>
              <a:gd name="T15" fmla="*/ 7528 h 7528"/>
              <a:gd name="T16" fmla="*/ 1560 w 1560"/>
              <a:gd name="T17" fmla="*/ 752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0" h="7528">
                <a:moveTo>
                  <a:pt x="1559" y="0"/>
                </a:moveTo>
                <a:lnTo>
                  <a:pt x="800" y="925"/>
                </a:lnTo>
                <a:lnTo>
                  <a:pt x="272" y="1999"/>
                </a:lnTo>
                <a:lnTo>
                  <a:pt x="0" y="3165"/>
                </a:lnTo>
                <a:lnTo>
                  <a:pt x="0" y="4363"/>
                </a:lnTo>
                <a:lnTo>
                  <a:pt x="272" y="5530"/>
                </a:lnTo>
                <a:lnTo>
                  <a:pt x="800" y="6603"/>
                </a:lnTo>
                <a:lnTo>
                  <a:pt x="1559" y="7528"/>
                </a:lnTo>
                <a:lnTo>
                  <a:pt x="1560" y="7528"/>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09" name="Freeform 57"/>
          <p:cNvSpPr>
            <a:spLocks/>
          </p:cNvSpPr>
          <p:nvPr/>
        </p:nvSpPr>
        <p:spPr bwMode="auto">
          <a:xfrm>
            <a:off x="2527300" y="1374775"/>
            <a:ext cx="1344613" cy="827088"/>
          </a:xfrm>
          <a:custGeom>
            <a:avLst/>
            <a:gdLst>
              <a:gd name="T0" fmla="*/ 4301 w 4301"/>
              <a:gd name="T1" fmla="*/ 0 h 2646"/>
              <a:gd name="T2" fmla="*/ 2728 w 4301"/>
              <a:gd name="T3" fmla="*/ 639 h 2646"/>
              <a:gd name="T4" fmla="*/ 1282 w 4301"/>
              <a:gd name="T5" fmla="*/ 1529 h 2646"/>
              <a:gd name="T6" fmla="*/ 0 w 4301"/>
              <a:gd name="T7" fmla="*/ 2646 h 2646"/>
              <a:gd name="T8" fmla="*/ 1 w 4301"/>
              <a:gd name="T9" fmla="*/ 2646 h 2646"/>
            </a:gdLst>
            <a:ahLst/>
            <a:cxnLst>
              <a:cxn ang="0">
                <a:pos x="T0" y="T1"/>
              </a:cxn>
              <a:cxn ang="0">
                <a:pos x="T2" y="T3"/>
              </a:cxn>
              <a:cxn ang="0">
                <a:pos x="T4" y="T5"/>
              </a:cxn>
              <a:cxn ang="0">
                <a:pos x="T6" y="T7"/>
              </a:cxn>
              <a:cxn ang="0">
                <a:pos x="T8" y="T9"/>
              </a:cxn>
            </a:cxnLst>
            <a:rect l="0" t="0" r="r" b="b"/>
            <a:pathLst>
              <a:path w="4301" h="2646">
                <a:moveTo>
                  <a:pt x="4301" y="0"/>
                </a:moveTo>
                <a:lnTo>
                  <a:pt x="2728" y="639"/>
                </a:lnTo>
                <a:lnTo>
                  <a:pt x="1282" y="1529"/>
                </a:lnTo>
                <a:lnTo>
                  <a:pt x="0" y="2646"/>
                </a:lnTo>
                <a:lnTo>
                  <a:pt x="1" y="2646"/>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0" name="Freeform 58"/>
          <p:cNvSpPr>
            <a:spLocks/>
          </p:cNvSpPr>
          <p:nvPr/>
        </p:nvSpPr>
        <p:spPr bwMode="auto">
          <a:xfrm>
            <a:off x="3871913" y="1131888"/>
            <a:ext cx="1519237" cy="242887"/>
          </a:xfrm>
          <a:custGeom>
            <a:avLst/>
            <a:gdLst>
              <a:gd name="T0" fmla="*/ 4856 w 4856"/>
              <a:gd name="T1" fmla="*/ 0 h 774"/>
              <a:gd name="T2" fmla="*/ 2397 w 4856"/>
              <a:gd name="T3" fmla="*/ 190 h 774"/>
              <a:gd name="T4" fmla="*/ 0 w 4856"/>
              <a:gd name="T5" fmla="*/ 774 h 774"/>
              <a:gd name="T6" fmla="*/ 1 w 4856"/>
              <a:gd name="T7" fmla="*/ 774 h 774"/>
            </a:gdLst>
            <a:ahLst/>
            <a:cxnLst>
              <a:cxn ang="0">
                <a:pos x="T0" y="T1"/>
              </a:cxn>
              <a:cxn ang="0">
                <a:pos x="T2" y="T3"/>
              </a:cxn>
              <a:cxn ang="0">
                <a:pos x="T4" y="T5"/>
              </a:cxn>
              <a:cxn ang="0">
                <a:pos x="T6" y="T7"/>
              </a:cxn>
            </a:cxnLst>
            <a:rect l="0" t="0" r="r" b="b"/>
            <a:pathLst>
              <a:path w="4856" h="774">
                <a:moveTo>
                  <a:pt x="4856" y="0"/>
                </a:moveTo>
                <a:lnTo>
                  <a:pt x="2397" y="190"/>
                </a:lnTo>
                <a:lnTo>
                  <a:pt x="0" y="774"/>
                </a:lnTo>
                <a:lnTo>
                  <a:pt x="1" y="774"/>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1" name="Freeform 59"/>
          <p:cNvSpPr>
            <a:spLocks/>
          </p:cNvSpPr>
          <p:nvPr/>
        </p:nvSpPr>
        <p:spPr bwMode="auto">
          <a:xfrm>
            <a:off x="2527300" y="4554538"/>
            <a:ext cx="1344613" cy="828675"/>
          </a:xfrm>
          <a:custGeom>
            <a:avLst/>
            <a:gdLst>
              <a:gd name="T0" fmla="*/ 0 w 4302"/>
              <a:gd name="T1" fmla="*/ 0 h 2646"/>
              <a:gd name="T2" fmla="*/ 1282 w 4302"/>
              <a:gd name="T3" fmla="*/ 1117 h 2646"/>
              <a:gd name="T4" fmla="*/ 2728 w 4302"/>
              <a:gd name="T5" fmla="*/ 2007 h 2646"/>
              <a:gd name="T6" fmla="*/ 4301 w 4302"/>
              <a:gd name="T7" fmla="*/ 2646 h 2646"/>
              <a:gd name="T8" fmla="*/ 4302 w 4302"/>
              <a:gd name="T9" fmla="*/ 2646 h 2646"/>
            </a:gdLst>
            <a:ahLst/>
            <a:cxnLst>
              <a:cxn ang="0">
                <a:pos x="T0" y="T1"/>
              </a:cxn>
              <a:cxn ang="0">
                <a:pos x="T2" y="T3"/>
              </a:cxn>
              <a:cxn ang="0">
                <a:pos x="T4" y="T5"/>
              </a:cxn>
              <a:cxn ang="0">
                <a:pos x="T6" y="T7"/>
              </a:cxn>
              <a:cxn ang="0">
                <a:pos x="T8" y="T9"/>
              </a:cxn>
            </a:cxnLst>
            <a:rect l="0" t="0" r="r" b="b"/>
            <a:pathLst>
              <a:path w="4302" h="2646">
                <a:moveTo>
                  <a:pt x="0" y="0"/>
                </a:moveTo>
                <a:lnTo>
                  <a:pt x="1282" y="1117"/>
                </a:lnTo>
                <a:lnTo>
                  <a:pt x="2728" y="2007"/>
                </a:lnTo>
                <a:lnTo>
                  <a:pt x="4301" y="2646"/>
                </a:lnTo>
                <a:lnTo>
                  <a:pt x="4302" y="2646"/>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2" name="Freeform 60"/>
          <p:cNvSpPr>
            <a:spLocks/>
          </p:cNvSpPr>
          <p:nvPr/>
        </p:nvSpPr>
        <p:spPr bwMode="auto">
          <a:xfrm>
            <a:off x="3871913" y="5383213"/>
            <a:ext cx="1519237" cy="241300"/>
          </a:xfrm>
          <a:custGeom>
            <a:avLst/>
            <a:gdLst>
              <a:gd name="T0" fmla="*/ 0 w 4857"/>
              <a:gd name="T1" fmla="*/ 0 h 774"/>
              <a:gd name="T2" fmla="*/ 2397 w 4857"/>
              <a:gd name="T3" fmla="*/ 584 h 774"/>
              <a:gd name="T4" fmla="*/ 4856 w 4857"/>
              <a:gd name="T5" fmla="*/ 774 h 774"/>
              <a:gd name="T6" fmla="*/ 4857 w 4857"/>
              <a:gd name="T7" fmla="*/ 774 h 774"/>
            </a:gdLst>
            <a:ahLst/>
            <a:cxnLst>
              <a:cxn ang="0">
                <a:pos x="T0" y="T1"/>
              </a:cxn>
              <a:cxn ang="0">
                <a:pos x="T2" y="T3"/>
              </a:cxn>
              <a:cxn ang="0">
                <a:pos x="T4" y="T5"/>
              </a:cxn>
              <a:cxn ang="0">
                <a:pos x="T6" y="T7"/>
              </a:cxn>
            </a:cxnLst>
            <a:rect l="0" t="0" r="r" b="b"/>
            <a:pathLst>
              <a:path w="4857" h="774">
                <a:moveTo>
                  <a:pt x="0" y="0"/>
                </a:moveTo>
                <a:lnTo>
                  <a:pt x="2397" y="584"/>
                </a:lnTo>
                <a:lnTo>
                  <a:pt x="4856" y="774"/>
                </a:lnTo>
                <a:lnTo>
                  <a:pt x="4857" y="774"/>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3" name="Freeform 61"/>
          <p:cNvSpPr>
            <a:spLocks/>
          </p:cNvSpPr>
          <p:nvPr/>
        </p:nvSpPr>
        <p:spPr bwMode="auto">
          <a:xfrm>
            <a:off x="8255000" y="2201863"/>
            <a:ext cx="488950" cy="2352675"/>
          </a:xfrm>
          <a:custGeom>
            <a:avLst/>
            <a:gdLst>
              <a:gd name="T0" fmla="*/ 0 w 1559"/>
              <a:gd name="T1" fmla="*/ 7528 h 7528"/>
              <a:gd name="T2" fmla="*/ 758 w 1559"/>
              <a:gd name="T3" fmla="*/ 6603 h 7528"/>
              <a:gd name="T4" fmla="*/ 1287 w 1559"/>
              <a:gd name="T5" fmla="*/ 5530 h 7528"/>
              <a:gd name="T6" fmla="*/ 1559 w 1559"/>
              <a:gd name="T7" fmla="*/ 4363 h 7528"/>
              <a:gd name="T8" fmla="*/ 1559 w 1559"/>
              <a:gd name="T9" fmla="*/ 3165 h 7528"/>
              <a:gd name="T10" fmla="*/ 1287 w 1559"/>
              <a:gd name="T11" fmla="*/ 1999 h 7528"/>
              <a:gd name="T12" fmla="*/ 758 w 1559"/>
              <a:gd name="T13" fmla="*/ 925 h 7528"/>
              <a:gd name="T14" fmla="*/ 0 w 1559"/>
              <a:gd name="T15" fmla="*/ 0 h 7528"/>
              <a:gd name="T16" fmla="*/ 1 w 1559"/>
              <a:gd name="T17" fmla="*/ 0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9" h="7528">
                <a:moveTo>
                  <a:pt x="0" y="7528"/>
                </a:moveTo>
                <a:lnTo>
                  <a:pt x="758" y="6603"/>
                </a:lnTo>
                <a:lnTo>
                  <a:pt x="1287" y="5530"/>
                </a:lnTo>
                <a:lnTo>
                  <a:pt x="1559" y="4363"/>
                </a:lnTo>
                <a:lnTo>
                  <a:pt x="1559" y="3165"/>
                </a:lnTo>
                <a:lnTo>
                  <a:pt x="1287" y="1999"/>
                </a:lnTo>
                <a:lnTo>
                  <a:pt x="758" y="925"/>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4" name="Freeform 62"/>
          <p:cNvSpPr>
            <a:spLocks/>
          </p:cNvSpPr>
          <p:nvPr/>
        </p:nvSpPr>
        <p:spPr bwMode="auto">
          <a:xfrm>
            <a:off x="6910388" y="1374775"/>
            <a:ext cx="1344612" cy="827088"/>
          </a:xfrm>
          <a:custGeom>
            <a:avLst/>
            <a:gdLst>
              <a:gd name="T0" fmla="*/ 4302 w 4302"/>
              <a:gd name="T1" fmla="*/ 2646 h 2646"/>
              <a:gd name="T2" fmla="*/ 3020 w 4302"/>
              <a:gd name="T3" fmla="*/ 1529 h 2646"/>
              <a:gd name="T4" fmla="*/ 1574 w 4302"/>
              <a:gd name="T5" fmla="*/ 639 h 2646"/>
              <a:gd name="T6" fmla="*/ 0 w 4302"/>
              <a:gd name="T7" fmla="*/ 0 h 2646"/>
              <a:gd name="T8" fmla="*/ 1 w 4302"/>
              <a:gd name="T9" fmla="*/ 0 h 2646"/>
            </a:gdLst>
            <a:ahLst/>
            <a:cxnLst>
              <a:cxn ang="0">
                <a:pos x="T0" y="T1"/>
              </a:cxn>
              <a:cxn ang="0">
                <a:pos x="T2" y="T3"/>
              </a:cxn>
              <a:cxn ang="0">
                <a:pos x="T4" y="T5"/>
              </a:cxn>
              <a:cxn ang="0">
                <a:pos x="T6" y="T7"/>
              </a:cxn>
              <a:cxn ang="0">
                <a:pos x="T8" y="T9"/>
              </a:cxn>
            </a:cxnLst>
            <a:rect l="0" t="0" r="r" b="b"/>
            <a:pathLst>
              <a:path w="4302" h="2646">
                <a:moveTo>
                  <a:pt x="4302" y="2646"/>
                </a:moveTo>
                <a:lnTo>
                  <a:pt x="3020" y="1529"/>
                </a:lnTo>
                <a:lnTo>
                  <a:pt x="1574" y="639"/>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5" name="Freeform 63"/>
          <p:cNvSpPr>
            <a:spLocks/>
          </p:cNvSpPr>
          <p:nvPr/>
        </p:nvSpPr>
        <p:spPr bwMode="auto">
          <a:xfrm>
            <a:off x="5391150" y="1131888"/>
            <a:ext cx="1519238" cy="242887"/>
          </a:xfrm>
          <a:custGeom>
            <a:avLst/>
            <a:gdLst>
              <a:gd name="T0" fmla="*/ 4856 w 4856"/>
              <a:gd name="T1" fmla="*/ 774 h 774"/>
              <a:gd name="T2" fmla="*/ 2460 w 4856"/>
              <a:gd name="T3" fmla="*/ 190 h 774"/>
              <a:gd name="T4" fmla="*/ 0 w 4856"/>
              <a:gd name="T5" fmla="*/ 0 h 774"/>
              <a:gd name="T6" fmla="*/ 1 w 4856"/>
              <a:gd name="T7" fmla="*/ 0 h 774"/>
            </a:gdLst>
            <a:ahLst/>
            <a:cxnLst>
              <a:cxn ang="0">
                <a:pos x="T0" y="T1"/>
              </a:cxn>
              <a:cxn ang="0">
                <a:pos x="T2" y="T3"/>
              </a:cxn>
              <a:cxn ang="0">
                <a:pos x="T4" y="T5"/>
              </a:cxn>
              <a:cxn ang="0">
                <a:pos x="T6" y="T7"/>
              </a:cxn>
            </a:cxnLst>
            <a:rect l="0" t="0" r="r" b="b"/>
            <a:pathLst>
              <a:path w="4856" h="774">
                <a:moveTo>
                  <a:pt x="4856" y="774"/>
                </a:moveTo>
                <a:lnTo>
                  <a:pt x="2460" y="190"/>
                </a:lnTo>
                <a:lnTo>
                  <a:pt x="0" y="0"/>
                </a:lnTo>
                <a:lnTo>
                  <a:pt x="1"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6" name="Freeform 64"/>
          <p:cNvSpPr>
            <a:spLocks/>
          </p:cNvSpPr>
          <p:nvPr/>
        </p:nvSpPr>
        <p:spPr bwMode="auto">
          <a:xfrm>
            <a:off x="6910388" y="4554538"/>
            <a:ext cx="1344612" cy="828675"/>
          </a:xfrm>
          <a:custGeom>
            <a:avLst/>
            <a:gdLst>
              <a:gd name="T0" fmla="*/ 0 w 4303"/>
              <a:gd name="T1" fmla="*/ 2646 h 2646"/>
              <a:gd name="T2" fmla="*/ 1574 w 4303"/>
              <a:gd name="T3" fmla="*/ 2007 h 2646"/>
              <a:gd name="T4" fmla="*/ 3020 w 4303"/>
              <a:gd name="T5" fmla="*/ 1117 h 2646"/>
              <a:gd name="T6" fmla="*/ 4302 w 4303"/>
              <a:gd name="T7" fmla="*/ 0 h 2646"/>
              <a:gd name="T8" fmla="*/ 4303 w 4303"/>
              <a:gd name="T9" fmla="*/ 0 h 2646"/>
            </a:gdLst>
            <a:ahLst/>
            <a:cxnLst>
              <a:cxn ang="0">
                <a:pos x="T0" y="T1"/>
              </a:cxn>
              <a:cxn ang="0">
                <a:pos x="T2" y="T3"/>
              </a:cxn>
              <a:cxn ang="0">
                <a:pos x="T4" y="T5"/>
              </a:cxn>
              <a:cxn ang="0">
                <a:pos x="T6" y="T7"/>
              </a:cxn>
              <a:cxn ang="0">
                <a:pos x="T8" y="T9"/>
              </a:cxn>
            </a:cxnLst>
            <a:rect l="0" t="0" r="r" b="b"/>
            <a:pathLst>
              <a:path w="4303" h="2646">
                <a:moveTo>
                  <a:pt x="0" y="2646"/>
                </a:moveTo>
                <a:lnTo>
                  <a:pt x="1574" y="2007"/>
                </a:lnTo>
                <a:lnTo>
                  <a:pt x="3020" y="1117"/>
                </a:lnTo>
                <a:lnTo>
                  <a:pt x="4302" y="0"/>
                </a:lnTo>
                <a:lnTo>
                  <a:pt x="4303"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7" name="Freeform 65"/>
          <p:cNvSpPr>
            <a:spLocks/>
          </p:cNvSpPr>
          <p:nvPr/>
        </p:nvSpPr>
        <p:spPr bwMode="auto">
          <a:xfrm>
            <a:off x="5391150" y="5383213"/>
            <a:ext cx="1519238" cy="241300"/>
          </a:xfrm>
          <a:custGeom>
            <a:avLst/>
            <a:gdLst>
              <a:gd name="T0" fmla="*/ 0 w 4857"/>
              <a:gd name="T1" fmla="*/ 774 h 774"/>
              <a:gd name="T2" fmla="*/ 2460 w 4857"/>
              <a:gd name="T3" fmla="*/ 584 h 774"/>
              <a:gd name="T4" fmla="*/ 4856 w 4857"/>
              <a:gd name="T5" fmla="*/ 0 h 774"/>
              <a:gd name="T6" fmla="*/ 4857 w 4857"/>
              <a:gd name="T7" fmla="*/ 0 h 774"/>
            </a:gdLst>
            <a:ahLst/>
            <a:cxnLst>
              <a:cxn ang="0">
                <a:pos x="T0" y="T1"/>
              </a:cxn>
              <a:cxn ang="0">
                <a:pos x="T2" y="T3"/>
              </a:cxn>
              <a:cxn ang="0">
                <a:pos x="T4" y="T5"/>
              </a:cxn>
              <a:cxn ang="0">
                <a:pos x="T6" y="T7"/>
              </a:cxn>
            </a:cxnLst>
            <a:rect l="0" t="0" r="r" b="b"/>
            <a:pathLst>
              <a:path w="4857" h="774">
                <a:moveTo>
                  <a:pt x="0" y="774"/>
                </a:moveTo>
                <a:lnTo>
                  <a:pt x="2460" y="584"/>
                </a:lnTo>
                <a:lnTo>
                  <a:pt x="4856" y="0"/>
                </a:lnTo>
                <a:lnTo>
                  <a:pt x="4857" y="0"/>
                </a:lnTo>
              </a:path>
            </a:pathLst>
          </a:custGeom>
          <a:noFill/>
          <a:ln w="762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8" name="Freeform 66"/>
          <p:cNvSpPr>
            <a:spLocks/>
          </p:cNvSpPr>
          <p:nvPr/>
        </p:nvSpPr>
        <p:spPr bwMode="auto">
          <a:xfrm flipH="1">
            <a:off x="2532063" y="2197100"/>
            <a:ext cx="352425" cy="1181100"/>
          </a:xfrm>
          <a:custGeom>
            <a:avLst/>
            <a:gdLst>
              <a:gd name="T0" fmla="*/ 0 w 3617"/>
              <a:gd name="T1" fmla="*/ 6161 h 6161"/>
              <a:gd name="T2" fmla="*/ 1 w 3617"/>
              <a:gd name="T3" fmla="*/ 6161 h 6161"/>
              <a:gd name="T4" fmla="*/ 3616 w 3617"/>
              <a:gd name="T5" fmla="*/ 0 h 6161"/>
              <a:gd name="T6" fmla="*/ 3617 w 3617"/>
              <a:gd name="T7" fmla="*/ 0 h 6161"/>
            </a:gdLst>
            <a:ahLst/>
            <a:cxnLst>
              <a:cxn ang="0">
                <a:pos x="T0" y="T1"/>
              </a:cxn>
              <a:cxn ang="0">
                <a:pos x="T2" y="T3"/>
              </a:cxn>
              <a:cxn ang="0">
                <a:pos x="T4" y="T5"/>
              </a:cxn>
              <a:cxn ang="0">
                <a:pos x="T6" y="T7"/>
              </a:cxn>
            </a:cxnLst>
            <a:rect l="0" t="0" r="r" b="b"/>
            <a:pathLst>
              <a:path w="3617" h="6161">
                <a:moveTo>
                  <a:pt x="0" y="6161"/>
                </a:moveTo>
                <a:lnTo>
                  <a:pt x="1" y="6161"/>
                </a:lnTo>
                <a:lnTo>
                  <a:pt x="3616" y="0"/>
                </a:lnTo>
                <a:lnTo>
                  <a:pt x="3617" y="0"/>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19" name="Freeform 67"/>
          <p:cNvSpPr>
            <a:spLocks/>
          </p:cNvSpPr>
          <p:nvPr/>
        </p:nvSpPr>
        <p:spPr bwMode="auto">
          <a:xfrm>
            <a:off x="2520950" y="2214563"/>
            <a:ext cx="5378450" cy="1163637"/>
          </a:xfrm>
          <a:custGeom>
            <a:avLst/>
            <a:gdLst>
              <a:gd name="T0" fmla="*/ 12692 w 12692"/>
              <a:gd name="T1" fmla="*/ 6758 h 6758"/>
              <a:gd name="T2" fmla="*/ 12690 w 12692"/>
              <a:gd name="T3" fmla="*/ 6758 h 6758"/>
              <a:gd name="T4" fmla="*/ 0 w 12692"/>
              <a:gd name="T5" fmla="*/ 0 h 6758"/>
              <a:gd name="T6" fmla="*/ 1 w 12692"/>
              <a:gd name="T7" fmla="*/ 0 h 6758"/>
            </a:gdLst>
            <a:ahLst/>
            <a:cxnLst>
              <a:cxn ang="0">
                <a:pos x="T0" y="T1"/>
              </a:cxn>
              <a:cxn ang="0">
                <a:pos x="T2" y="T3"/>
              </a:cxn>
              <a:cxn ang="0">
                <a:pos x="T4" y="T5"/>
              </a:cxn>
              <a:cxn ang="0">
                <a:pos x="T6" y="T7"/>
              </a:cxn>
            </a:cxnLst>
            <a:rect l="0" t="0" r="r" b="b"/>
            <a:pathLst>
              <a:path w="12692" h="6758">
                <a:moveTo>
                  <a:pt x="12692" y="6758"/>
                </a:moveTo>
                <a:lnTo>
                  <a:pt x="12690" y="6758"/>
                </a:lnTo>
                <a:lnTo>
                  <a:pt x="0" y="0"/>
                </a:lnTo>
                <a:lnTo>
                  <a:pt x="1" y="0"/>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20" name="Freeform 68"/>
          <p:cNvSpPr>
            <a:spLocks/>
          </p:cNvSpPr>
          <p:nvPr/>
        </p:nvSpPr>
        <p:spPr bwMode="auto">
          <a:xfrm>
            <a:off x="2884488" y="3378200"/>
            <a:ext cx="214312" cy="1644650"/>
          </a:xfrm>
          <a:custGeom>
            <a:avLst/>
            <a:gdLst>
              <a:gd name="T0" fmla="*/ 0 w 687"/>
              <a:gd name="T1" fmla="*/ 0 h 5257"/>
              <a:gd name="T2" fmla="*/ 686 w 687"/>
              <a:gd name="T3" fmla="*/ 5257 h 5257"/>
              <a:gd name="T4" fmla="*/ 687 w 687"/>
              <a:gd name="T5" fmla="*/ 5257 h 5257"/>
            </a:gdLst>
            <a:ahLst/>
            <a:cxnLst>
              <a:cxn ang="0">
                <a:pos x="T0" y="T1"/>
              </a:cxn>
              <a:cxn ang="0">
                <a:pos x="T2" y="T3"/>
              </a:cxn>
              <a:cxn ang="0">
                <a:pos x="T4" y="T5"/>
              </a:cxn>
            </a:cxnLst>
            <a:rect l="0" t="0" r="r" b="b"/>
            <a:pathLst>
              <a:path w="687" h="5257">
                <a:moveTo>
                  <a:pt x="0" y="0"/>
                </a:moveTo>
                <a:lnTo>
                  <a:pt x="686" y="5257"/>
                </a:lnTo>
                <a:lnTo>
                  <a:pt x="687" y="5257"/>
                </a:lnTo>
              </a:path>
            </a:pathLst>
          </a:custGeom>
          <a:noFill/>
          <a:ln w="38100" cmpd="sng">
            <a:solidFill>
              <a:srgbClr val="FFFF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21" name="Freeform 69"/>
          <p:cNvSpPr>
            <a:spLocks/>
          </p:cNvSpPr>
          <p:nvPr/>
        </p:nvSpPr>
        <p:spPr bwMode="auto">
          <a:xfrm>
            <a:off x="3098800" y="3378200"/>
            <a:ext cx="4799013" cy="1644650"/>
          </a:xfrm>
          <a:custGeom>
            <a:avLst/>
            <a:gdLst>
              <a:gd name="T0" fmla="*/ 0 w 15341"/>
              <a:gd name="T1" fmla="*/ 5257 h 5257"/>
              <a:gd name="T2" fmla="*/ 15340 w 15341"/>
              <a:gd name="T3" fmla="*/ 0 h 5257"/>
              <a:gd name="T4" fmla="*/ 15341 w 15341"/>
              <a:gd name="T5" fmla="*/ 0 h 5257"/>
            </a:gdLst>
            <a:ahLst/>
            <a:cxnLst>
              <a:cxn ang="0">
                <a:pos x="T0" y="T1"/>
              </a:cxn>
              <a:cxn ang="0">
                <a:pos x="T2" y="T3"/>
              </a:cxn>
              <a:cxn ang="0">
                <a:pos x="T4" y="T5"/>
              </a:cxn>
            </a:cxnLst>
            <a:rect l="0" t="0" r="r" b="b"/>
            <a:pathLst>
              <a:path w="15341" h="5257">
                <a:moveTo>
                  <a:pt x="0" y="5257"/>
                </a:moveTo>
                <a:lnTo>
                  <a:pt x="15340" y="0"/>
                </a:lnTo>
                <a:lnTo>
                  <a:pt x="15341" y="0"/>
                </a:lnTo>
              </a:path>
            </a:pathLst>
          </a:custGeom>
          <a:noFill/>
          <a:ln w="38100" cmpd="sng">
            <a:solidFill>
              <a:srgbClr val="FFFF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0422" name="Group 70"/>
          <p:cNvGrpSpPr>
            <a:grpSpLocks/>
          </p:cNvGrpSpPr>
          <p:nvPr/>
        </p:nvGrpSpPr>
        <p:grpSpPr bwMode="auto">
          <a:xfrm>
            <a:off x="0" y="3094038"/>
            <a:ext cx="4286250" cy="2667000"/>
            <a:chOff x="136" y="2831"/>
            <a:chExt cx="1896" cy="1180"/>
          </a:xfrm>
        </p:grpSpPr>
        <p:sp>
          <p:nvSpPr>
            <p:cNvPr id="100423" name="Freeform 71"/>
            <p:cNvSpPr>
              <a:spLocks/>
            </p:cNvSpPr>
            <p:nvPr/>
          </p:nvSpPr>
          <p:spPr bwMode="auto">
            <a:xfrm>
              <a:off x="136" y="2831"/>
              <a:ext cx="948" cy="590"/>
            </a:xfrm>
            <a:custGeom>
              <a:avLst/>
              <a:gdLst>
                <a:gd name="T0" fmla="*/ 0 w 3793"/>
                <a:gd name="T1" fmla="*/ 0 h 2360"/>
                <a:gd name="T2" fmla="*/ 3792 w 3793"/>
                <a:gd name="T3" fmla="*/ 2360 h 2360"/>
                <a:gd name="T4" fmla="*/ 3793 w 3793"/>
                <a:gd name="T5" fmla="*/ 2360 h 2360"/>
              </a:gdLst>
              <a:ahLst/>
              <a:cxnLst>
                <a:cxn ang="0">
                  <a:pos x="T0" y="T1"/>
                </a:cxn>
                <a:cxn ang="0">
                  <a:pos x="T2" y="T3"/>
                </a:cxn>
                <a:cxn ang="0">
                  <a:pos x="T4" y="T5"/>
                </a:cxn>
              </a:cxnLst>
              <a:rect l="0" t="0" r="r" b="b"/>
              <a:pathLst>
                <a:path w="3793" h="2360">
                  <a:moveTo>
                    <a:pt x="0" y="0"/>
                  </a:moveTo>
                  <a:lnTo>
                    <a:pt x="3792" y="2360"/>
                  </a:lnTo>
                  <a:lnTo>
                    <a:pt x="3793" y="236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24" name="Freeform 72"/>
            <p:cNvSpPr>
              <a:spLocks/>
            </p:cNvSpPr>
            <p:nvPr/>
          </p:nvSpPr>
          <p:spPr bwMode="auto">
            <a:xfrm>
              <a:off x="1084" y="3421"/>
              <a:ext cx="948" cy="590"/>
            </a:xfrm>
            <a:custGeom>
              <a:avLst/>
              <a:gdLst>
                <a:gd name="T0" fmla="*/ 3792 w 3792"/>
                <a:gd name="T1" fmla="*/ 2360 h 2360"/>
                <a:gd name="T2" fmla="*/ 0 w 3792"/>
                <a:gd name="T3" fmla="*/ 0 h 2360"/>
                <a:gd name="T4" fmla="*/ 1 w 3792"/>
                <a:gd name="T5" fmla="*/ 0 h 2360"/>
              </a:gdLst>
              <a:ahLst/>
              <a:cxnLst>
                <a:cxn ang="0">
                  <a:pos x="T0" y="T1"/>
                </a:cxn>
                <a:cxn ang="0">
                  <a:pos x="T2" y="T3"/>
                </a:cxn>
                <a:cxn ang="0">
                  <a:pos x="T4" y="T5"/>
                </a:cxn>
              </a:cxnLst>
              <a:rect l="0" t="0" r="r" b="b"/>
              <a:pathLst>
                <a:path w="3792" h="2360">
                  <a:moveTo>
                    <a:pt x="3792" y="2360"/>
                  </a:moveTo>
                  <a:lnTo>
                    <a:pt x="0" y="0"/>
                  </a:lnTo>
                  <a:lnTo>
                    <a:pt x="1"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0425" name="Text Box 73"/>
          <p:cNvSpPr txBox="1">
            <a:spLocks noChangeArrowheads="1"/>
          </p:cNvSpPr>
          <p:nvPr/>
        </p:nvSpPr>
        <p:spPr bwMode="auto">
          <a:xfrm>
            <a:off x="3065463" y="3446463"/>
            <a:ext cx="4191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a:t>
            </a:r>
          </a:p>
        </p:txBody>
      </p:sp>
      <p:sp>
        <p:nvSpPr>
          <p:cNvPr id="100426" name="Text Box 74"/>
          <p:cNvSpPr txBox="1">
            <a:spLocks noChangeArrowheads="1"/>
          </p:cNvSpPr>
          <p:nvPr/>
        </p:nvSpPr>
        <p:spPr bwMode="auto">
          <a:xfrm>
            <a:off x="3484563" y="3446463"/>
            <a:ext cx="420687"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2</a:t>
            </a:r>
          </a:p>
        </p:txBody>
      </p:sp>
      <p:sp>
        <p:nvSpPr>
          <p:cNvPr id="100427" name="Text Box 75"/>
          <p:cNvSpPr txBox="1">
            <a:spLocks noChangeArrowheads="1"/>
          </p:cNvSpPr>
          <p:nvPr/>
        </p:nvSpPr>
        <p:spPr bwMode="auto">
          <a:xfrm>
            <a:off x="4086225" y="3446463"/>
            <a:ext cx="4191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3</a:t>
            </a:r>
          </a:p>
        </p:txBody>
      </p:sp>
      <p:sp>
        <p:nvSpPr>
          <p:cNvPr id="100428" name="Text Box 76"/>
          <p:cNvSpPr txBox="1">
            <a:spLocks noChangeArrowheads="1"/>
          </p:cNvSpPr>
          <p:nvPr/>
        </p:nvSpPr>
        <p:spPr bwMode="auto">
          <a:xfrm>
            <a:off x="4625975" y="3446463"/>
            <a:ext cx="420688"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4</a:t>
            </a:r>
          </a:p>
        </p:txBody>
      </p:sp>
      <p:grpSp>
        <p:nvGrpSpPr>
          <p:cNvPr id="100429" name="Group 77"/>
          <p:cNvGrpSpPr>
            <a:grpSpLocks/>
          </p:cNvGrpSpPr>
          <p:nvPr/>
        </p:nvGrpSpPr>
        <p:grpSpPr bwMode="auto">
          <a:xfrm>
            <a:off x="1701800" y="3119438"/>
            <a:ext cx="7285038" cy="530225"/>
            <a:chOff x="-18" y="1899"/>
            <a:chExt cx="5823" cy="424"/>
          </a:xfrm>
        </p:grpSpPr>
        <p:sp>
          <p:nvSpPr>
            <p:cNvPr id="100430" name="Text Box 78"/>
            <p:cNvSpPr txBox="1">
              <a:spLocks noChangeArrowheads="1"/>
            </p:cNvSpPr>
            <p:nvPr/>
          </p:nvSpPr>
          <p:spPr bwMode="auto">
            <a:xfrm>
              <a:off x="-18" y="1932"/>
              <a:ext cx="240" cy="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rPr>
                <a:t>A</a:t>
              </a:r>
            </a:p>
          </p:txBody>
        </p:sp>
        <p:sp>
          <p:nvSpPr>
            <p:cNvPr id="100431" name="Text Box 79"/>
            <p:cNvSpPr txBox="1">
              <a:spLocks noChangeArrowheads="1"/>
            </p:cNvSpPr>
            <p:nvPr/>
          </p:nvSpPr>
          <p:spPr bwMode="auto">
            <a:xfrm>
              <a:off x="5565" y="1899"/>
              <a:ext cx="240" cy="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rPr>
                <a:t>B</a:t>
              </a:r>
            </a:p>
          </p:txBody>
        </p:sp>
      </p:grpSp>
      <p:grpSp>
        <p:nvGrpSpPr>
          <p:cNvPr id="100432" name="Group 80"/>
          <p:cNvGrpSpPr>
            <a:grpSpLocks/>
          </p:cNvGrpSpPr>
          <p:nvPr/>
        </p:nvGrpSpPr>
        <p:grpSpPr bwMode="auto">
          <a:xfrm>
            <a:off x="5181600" y="603250"/>
            <a:ext cx="579438" cy="5500688"/>
            <a:chOff x="2796" y="27"/>
            <a:chExt cx="252" cy="4201"/>
          </a:xfrm>
        </p:grpSpPr>
        <p:sp>
          <p:nvSpPr>
            <p:cNvPr id="100433" name="Text Box 81"/>
            <p:cNvSpPr txBox="1">
              <a:spLocks noChangeArrowheads="1"/>
            </p:cNvSpPr>
            <p:nvPr/>
          </p:nvSpPr>
          <p:spPr bwMode="auto">
            <a:xfrm>
              <a:off x="2796" y="27"/>
              <a:ext cx="240"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G</a:t>
              </a:r>
            </a:p>
          </p:txBody>
        </p:sp>
        <p:sp>
          <p:nvSpPr>
            <p:cNvPr id="100434" name="Text Box 82"/>
            <p:cNvSpPr txBox="1">
              <a:spLocks noChangeArrowheads="1"/>
            </p:cNvSpPr>
            <p:nvPr/>
          </p:nvSpPr>
          <p:spPr bwMode="auto">
            <a:xfrm>
              <a:off x="2807" y="3879"/>
              <a:ext cx="241"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G’</a:t>
              </a:r>
            </a:p>
          </p:txBody>
        </p:sp>
      </p:grpSp>
      <p:sp>
        <p:nvSpPr>
          <p:cNvPr id="100435" name="Text Box 83"/>
          <p:cNvSpPr txBox="1">
            <a:spLocks noChangeArrowheads="1"/>
          </p:cNvSpPr>
          <p:nvPr/>
        </p:nvSpPr>
        <p:spPr bwMode="auto">
          <a:xfrm>
            <a:off x="2078038" y="1752600"/>
            <a:ext cx="614362"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1</a:t>
            </a:r>
          </a:p>
        </p:txBody>
      </p:sp>
      <p:sp>
        <p:nvSpPr>
          <p:cNvPr id="100436" name="Text Box 84"/>
          <p:cNvSpPr txBox="1">
            <a:spLocks noChangeArrowheads="1"/>
          </p:cNvSpPr>
          <p:nvPr/>
        </p:nvSpPr>
        <p:spPr bwMode="auto">
          <a:xfrm>
            <a:off x="3440113" y="882650"/>
            <a:ext cx="646112"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3</a:t>
            </a:r>
          </a:p>
        </p:txBody>
      </p:sp>
      <p:sp>
        <p:nvSpPr>
          <p:cNvPr id="100437" name="Text Box 85"/>
          <p:cNvSpPr txBox="1">
            <a:spLocks noChangeArrowheads="1"/>
          </p:cNvSpPr>
          <p:nvPr/>
        </p:nvSpPr>
        <p:spPr bwMode="auto">
          <a:xfrm>
            <a:off x="2614613" y="1241425"/>
            <a:ext cx="6159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2</a:t>
            </a:r>
          </a:p>
        </p:txBody>
      </p:sp>
      <p:sp>
        <p:nvSpPr>
          <p:cNvPr id="100438" name="Text Box 86"/>
          <p:cNvSpPr txBox="1">
            <a:spLocks noChangeArrowheads="1"/>
          </p:cNvSpPr>
          <p:nvPr/>
        </p:nvSpPr>
        <p:spPr bwMode="auto">
          <a:xfrm>
            <a:off x="4340225" y="690563"/>
            <a:ext cx="5207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4</a:t>
            </a:r>
          </a:p>
        </p:txBody>
      </p:sp>
      <p:sp>
        <p:nvSpPr>
          <p:cNvPr id="100439" name="Text Box 87"/>
          <p:cNvSpPr txBox="1">
            <a:spLocks noChangeArrowheads="1"/>
          </p:cNvSpPr>
          <p:nvPr/>
        </p:nvSpPr>
        <p:spPr bwMode="auto">
          <a:xfrm>
            <a:off x="5842000" y="717550"/>
            <a:ext cx="6985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4</a:t>
            </a:r>
          </a:p>
        </p:txBody>
      </p:sp>
      <p:sp>
        <p:nvSpPr>
          <p:cNvPr id="100440" name="Text Box 88"/>
          <p:cNvSpPr txBox="1">
            <a:spLocks noChangeArrowheads="1"/>
          </p:cNvSpPr>
          <p:nvPr/>
        </p:nvSpPr>
        <p:spPr bwMode="auto">
          <a:xfrm>
            <a:off x="6675438" y="919163"/>
            <a:ext cx="7127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3</a:t>
            </a:r>
          </a:p>
        </p:txBody>
      </p:sp>
      <p:sp>
        <p:nvSpPr>
          <p:cNvPr id="100441" name="Text Box 89"/>
          <p:cNvSpPr txBox="1">
            <a:spLocks noChangeArrowheads="1"/>
          </p:cNvSpPr>
          <p:nvPr/>
        </p:nvSpPr>
        <p:spPr bwMode="auto">
          <a:xfrm>
            <a:off x="7569200" y="1366838"/>
            <a:ext cx="71913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200">
                <a:solidFill>
                  <a:schemeClr val="bg1"/>
                </a:solidFill>
                <a:effectLst/>
              </a:rPr>
              <a:t>G</a:t>
            </a:r>
            <a:r>
              <a:rPr lang="en-US" sz="2200" baseline="-25000">
                <a:solidFill>
                  <a:schemeClr val="bg1"/>
                </a:solidFill>
                <a:effectLst/>
              </a:rPr>
              <a:t>2</a:t>
            </a:r>
          </a:p>
        </p:txBody>
      </p:sp>
      <p:sp>
        <p:nvSpPr>
          <p:cNvPr id="100442" name="Text Box 90"/>
          <p:cNvSpPr txBox="1">
            <a:spLocks noChangeArrowheads="1"/>
          </p:cNvSpPr>
          <p:nvPr/>
        </p:nvSpPr>
        <p:spPr bwMode="auto">
          <a:xfrm>
            <a:off x="8180388" y="1824038"/>
            <a:ext cx="525462"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1</a:t>
            </a:r>
          </a:p>
        </p:txBody>
      </p:sp>
      <p:sp>
        <p:nvSpPr>
          <p:cNvPr id="100443" name="Text Box 91"/>
          <p:cNvSpPr txBox="1">
            <a:spLocks noChangeArrowheads="1"/>
          </p:cNvSpPr>
          <p:nvPr/>
        </p:nvSpPr>
        <p:spPr bwMode="auto">
          <a:xfrm>
            <a:off x="2092325" y="4506913"/>
            <a:ext cx="6223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1</a:t>
            </a:r>
            <a:r>
              <a:rPr lang="en-US" sz="2200">
                <a:solidFill>
                  <a:schemeClr val="bg1"/>
                </a:solidFill>
                <a:effectLst/>
              </a:rPr>
              <a:t>’</a:t>
            </a:r>
          </a:p>
        </p:txBody>
      </p:sp>
      <p:sp>
        <p:nvSpPr>
          <p:cNvPr id="100445" name="Text Box 93"/>
          <p:cNvSpPr txBox="1">
            <a:spLocks noChangeArrowheads="1"/>
          </p:cNvSpPr>
          <p:nvPr/>
        </p:nvSpPr>
        <p:spPr bwMode="auto">
          <a:xfrm>
            <a:off x="3492500" y="5427663"/>
            <a:ext cx="6508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3</a:t>
            </a:r>
            <a:r>
              <a:rPr lang="en-US" sz="2200">
                <a:solidFill>
                  <a:schemeClr val="bg1"/>
                </a:solidFill>
                <a:effectLst/>
              </a:rPr>
              <a:t>’</a:t>
            </a:r>
          </a:p>
        </p:txBody>
      </p:sp>
      <p:sp>
        <p:nvSpPr>
          <p:cNvPr id="100446" name="Text Box 94"/>
          <p:cNvSpPr txBox="1">
            <a:spLocks noChangeArrowheads="1"/>
          </p:cNvSpPr>
          <p:nvPr/>
        </p:nvSpPr>
        <p:spPr bwMode="auto">
          <a:xfrm>
            <a:off x="4332288" y="5618163"/>
            <a:ext cx="65405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4</a:t>
            </a:r>
            <a:r>
              <a:rPr lang="en-US" sz="2200">
                <a:solidFill>
                  <a:schemeClr val="bg1"/>
                </a:solidFill>
                <a:effectLst/>
              </a:rPr>
              <a:t>’</a:t>
            </a:r>
          </a:p>
        </p:txBody>
      </p:sp>
      <p:sp>
        <p:nvSpPr>
          <p:cNvPr id="100447" name="Text Box 95"/>
          <p:cNvSpPr txBox="1">
            <a:spLocks noChangeArrowheads="1"/>
          </p:cNvSpPr>
          <p:nvPr/>
        </p:nvSpPr>
        <p:spPr bwMode="auto">
          <a:xfrm>
            <a:off x="5954713" y="5629275"/>
            <a:ext cx="59213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4</a:t>
            </a:r>
            <a:r>
              <a:rPr lang="en-US" sz="2200">
                <a:solidFill>
                  <a:schemeClr val="bg1"/>
                </a:solidFill>
                <a:effectLst/>
              </a:rPr>
              <a:t>’</a:t>
            </a:r>
          </a:p>
        </p:txBody>
      </p:sp>
      <p:sp>
        <p:nvSpPr>
          <p:cNvPr id="100448" name="Text Box 96"/>
          <p:cNvSpPr txBox="1">
            <a:spLocks noChangeArrowheads="1"/>
          </p:cNvSpPr>
          <p:nvPr/>
        </p:nvSpPr>
        <p:spPr bwMode="auto">
          <a:xfrm>
            <a:off x="6802438" y="5440363"/>
            <a:ext cx="6985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3</a:t>
            </a:r>
            <a:r>
              <a:rPr lang="en-US" sz="2200">
                <a:solidFill>
                  <a:schemeClr val="bg1"/>
                </a:solidFill>
                <a:effectLst/>
              </a:rPr>
              <a:t>’</a:t>
            </a:r>
          </a:p>
        </p:txBody>
      </p:sp>
      <p:sp>
        <p:nvSpPr>
          <p:cNvPr id="100449" name="Text Box 97"/>
          <p:cNvSpPr txBox="1">
            <a:spLocks noChangeArrowheads="1"/>
          </p:cNvSpPr>
          <p:nvPr/>
        </p:nvSpPr>
        <p:spPr bwMode="auto">
          <a:xfrm>
            <a:off x="7500938" y="5043488"/>
            <a:ext cx="728662"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G</a:t>
            </a:r>
            <a:r>
              <a:rPr lang="en-US" sz="2200" baseline="-25000">
                <a:solidFill>
                  <a:schemeClr val="bg1"/>
                </a:solidFill>
                <a:effectLst/>
              </a:rPr>
              <a:t>2</a:t>
            </a:r>
            <a:r>
              <a:rPr lang="en-US" sz="2200">
                <a:solidFill>
                  <a:schemeClr val="bg1"/>
                </a:solidFill>
                <a:effectLst/>
              </a:rPr>
              <a:t>’</a:t>
            </a:r>
          </a:p>
        </p:txBody>
      </p:sp>
      <p:sp>
        <p:nvSpPr>
          <p:cNvPr id="100450" name="Text Box 98"/>
          <p:cNvSpPr txBox="1">
            <a:spLocks noChangeArrowheads="1"/>
          </p:cNvSpPr>
          <p:nvPr/>
        </p:nvSpPr>
        <p:spPr bwMode="auto">
          <a:xfrm>
            <a:off x="8016875" y="4522788"/>
            <a:ext cx="7493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200">
                <a:solidFill>
                  <a:schemeClr val="bg1"/>
                </a:solidFill>
                <a:effectLst/>
              </a:rPr>
              <a:t>G</a:t>
            </a:r>
            <a:r>
              <a:rPr lang="en-US" sz="2200" baseline="-25000">
                <a:solidFill>
                  <a:schemeClr val="bg1"/>
                </a:solidFill>
                <a:effectLst/>
              </a:rPr>
              <a:t>1</a:t>
            </a:r>
            <a:r>
              <a:rPr lang="en-US" sz="2200">
                <a:solidFill>
                  <a:schemeClr val="bg1"/>
                </a:solidFill>
                <a:effectLst/>
              </a:rPr>
              <a:t>’</a:t>
            </a:r>
          </a:p>
        </p:txBody>
      </p:sp>
      <p:grpSp>
        <p:nvGrpSpPr>
          <p:cNvPr id="100505" name="Group 153"/>
          <p:cNvGrpSpPr>
            <a:grpSpLocks/>
          </p:cNvGrpSpPr>
          <p:nvPr/>
        </p:nvGrpSpPr>
        <p:grpSpPr bwMode="auto">
          <a:xfrm>
            <a:off x="2401888" y="2965450"/>
            <a:ext cx="5886450" cy="552450"/>
            <a:chOff x="1513" y="1868"/>
            <a:chExt cx="3708" cy="348"/>
          </a:xfrm>
        </p:grpSpPr>
        <p:sp>
          <p:nvSpPr>
            <p:cNvPr id="100444" name="Text Box 92"/>
            <p:cNvSpPr txBox="1">
              <a:spLocks noChangeArrowheads="1"/>
            </p:cNvSpPr>
            <p:nvPr/>
          </p:nvSpPr>
          <p:spPr bwMode="auto">
            <a:xfrm>
              <a:off x="4843" y="1908"/>
              <a:ext cx="378"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600" b="0">
                  <a:solidFill>
                    <a:schemeClr val="bg1"/>
                  </a:solidFill>
                  <a:effectLst/>
                </a:rPr>
                <a:t>F</a:t>
              </a:r>
              <a:r>
                <a:rPr lang="en-US" sz="2600" b="0" baseline="-25000">
                  <a:solidFill>
                    <a:schemeClr val="bg1"/>
                  </a:solidFill>
                  <a:effectLst/>
                </a:rPr>
                <a:t>2</a:t>
              </a:r>
            </a:p>
          </p:txBody>
        </p:sp>
        <p:sp>
          <p:nvSpPr>
            <p:cNvPr id="100452" name="Text Box 100"/>
            <p:cNvSpPr txBox="1">
              <a:spLocks noChangeArrowheads="1"/>
            </p:cNvSpPr>
            <p:nvPr/>
          </p:nvSpPr>
          <p:spPr bwMode="auto">
            <a:xfrm>
              <a:off x="1513" y="1868"/>
              <a:ext cx="380"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F</a:t>
              </a:r>
              <a:r>
                <a:rPr lang="en-US" sz="2600" b="0" baseline="-25000">
                  <a:solidFill>
                    <a:schemeClr val="bg1"/>
                  </a:solidFill>
                  <a:effectLst/>
                </a:rPr>
                <a:t>1</a:t>
              </a:r>
            </a:p>
          </p:txBody>
        </p:sp>
      </p:grpSp>
      <p:sp>
        <p:nvSpPr>
          <p:cNvPr id="100453" name="Text Box 101"/>
          <p:cNvSpPr txBox="1">
            <a:spLocks noChangeArrowheads="1"/>
          </p:cNvSpPr>
          <p:nvPr/>
        </p:nvSpPr>
        <p:spPr bwMode="auto">
          <a:xfrm rot="770575">
            <a:off x="4232275" y="2230438"/>
            <a:ext cx="121761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b="0">
                <a:solidFill>
                  <a:schemeClr val="bg1"/>
                </a:solidFill>
                <a:effectLst/>
              </a:rPr>
              <a:t>R=B1</a:t>
            </a:r>
          </a:p>
        </p:txBody>
      </p:sp>
      <p:sp>
        <p:nvSpPr>
          <p:cNvPr id="100454" name="Text Box 102"/>
          <p:cNvSpPr txBox="1">
            <a:spLocks noChangeArrowheads="1"/>
          </p:cNvSpPr>
          <p:nvPr/>
        </p:nvSpPr>
        <p:spPr bwMode="auto">
          <a:xfrm rot="-1200168">
            <a:off x="4233863" y="4008438"/>
            <a:ext cx="110331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R=B2</a:t>
            </a:r>
          </a:p>
        </p:txBody>
      </p:sp>
      <p:sp>
        <p:nvSpPr>
          <p:cNvPr id="100455" name="Text Box 103"/>
          <p:cNvSpPr txBox="1">
            <a:spLocks noChangeArrowheads="1"/>
          </p:cNvSpPr>
          <p:nvPr/>
        </p:nvSpPr>
        <p:spPr bwMode="auto">
          <a:xfrm rot="-5932484">
            <a:off x="2148681" y="3977482"/>
            <a:ext cx="1303337"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`R=A2</a:t>
            </a:r>
          </a:p>
        </p:txBody>
      </p:sp>
      <p:sp>
        <p:nvSpPr>
          <p:cNvPr id="100456" name="Text Box 104"/>
          <p:cNvSpPr txBox="1">
            <a:spLocks noChangeArrowheads="1"/>
          </p:cNvSpPr>
          <p:nvPr/>
        </p:nvSpPr>
        <p:spPr bwMode="auto">
          <a:xfrm>
            <a:off x="5391150" y="3063875"/>
            <a:ext cx="3000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rPr>
              <a:t>O</a:t>
            </a:r>
          </a:p>
        </p:txBody>
      </p:sp>
      <p:grpSp>
        <p:nvGrpSpPr>
          <p:cNvPr id="100457" name="Group 105"/>
          <p:cNvGrpSpPr>
            <a:grpSpLocks/>
          </p:cNvGrpSpPr>
          <p:nvPr/>
        </p:nvGrpSpPr>
        <p:grpSpPr bwMode="auto">
          <a:xfrm>
            <a:off x="2028825" y="3360738"/>
            <a:ext cx="6726238" cy="1587"/>
            <a:chOff x="228" y="2106"/>
            <a:chExt cx="5376" cy="1"/>
          </a:xfrm>
        </p:grpSpPr>
        <p:sp>
          <p:nvSpPr>
            <p:cNvPr id="100458" name="Freeform 106"/>
            <p:cNvSpPr>
              <a:spLocks/>
            </p:cNvSpPr>
            <p:nvPr/>
          </p:nvSpPr>
          <p:spPr bwMode="auto">
            <a:xfrm>
              <a:off x="5200"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0459" name="Group 107"/>
            <p:cNvGrpSpPr>
              <a:grpSpLocks/>
            </p:cNvGrpSpPr>
            <p:nvPr/>
          </p:nvGrpSpPr>
          <p:grpSpPr bwMode="auto">
            <a:xfrm>
              <a:off x="228" y="2106"/>
              <a:ext cx="4704" cy="1"/>
              <a:chOff x="228" y="2106"/>
              <a:chExt cx="4704" cy="1"/>
            </a:xfrm>
          </p:grpSpPr>
          <p:sp>
            <p:nvSpPr>
              <p:cNvPr id="100460" name="Freeform 108"/>
              <p:cNvSpPr>
                <a:spLocks/>
              </p:cNvSpPr>
              <p:nvPr/>
            </p:nvSpPr>
            <p:spPr bwMode="auto">
              <a:xfrm>
                <a:off x="721" y="2106"/>
                <a:ext cx="90"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1" name="Freeform 109"/>
              <p:cNvSpPr>
                <a:spLocks/>
              </p:cNvSpPr>
              <p:nvPr/>
            </p:nvSpPr>
            <p:spPr bwMode="auto">
              <a:xfrm>
                <a:off x="90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2" name="Freeform 110"/>
              <p:cNvSpPr>
                <a:spLocks/>
              </p:cNvSpPr>
              <p:nvPr/>
            </p:nvSpPr>
            <p:spPr bwMode="auto">
              <a:xfrm>
                <a:off x="1438" y="2106"/>
                <a:ext cx="89"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3" name="Freeform 111"/>
              <p:cNvSpPr>
                <a:spLocks/>
              </p:cNvSpPr>
              <p:nvPr/>
            </p:nvSpPr>
            <p:spPr bwMode="auto">
              <a:xfrm>
                <a:off x="161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4" name="Freeform 112"/>
              <p:cNvSpPr>
                <a:spLocks/>
              </p:cNvSpPr>
              <p:nvPr/>
            </p:nvSpPr>
            <p:spPr bwMode="auto">
              <a:xfrm>
                <a:off x="2154"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5" name="Freeform 113"/>
              <p:cNvSpPr>
                <a:spLocks/>
              </p:cNvSpPr>
              <p:nvPr/>
            </p:nvSpPr>
            <p:spPr bwMode="auto">
              <a:xfrm>
                <a:off x="233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6" name="Freeform 114"/>
              <p:cNvSpPr>
                <a:spLocks/>
              </p:cNvSpPr>
              <p:nvPr/>
            </p:nvSpPr>
            <p:spPr bwMode="auto">
              <a:xfrm>
                <a:off x="3050"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7" name="Freeform 115"/>
              <p:cNvSpPr>
                <a:spLocks/>
              </p:cNvSpPr>
              <p:nvPr/>
            </p:nvSpPr>
            <p:spPr bwMode="auto">
              <a:xfrm>
                <a:off x="3588"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8" name="Freeform 116"/>
              <p:cNvSpPr>
                <a:spLocks/>
              </p:cNvSpPr>
              <p:nvPr/>
            </p:nvSpPr>
            <p:spPr bwMode="auto">
              <a:xfrm>
                <a:off x="3767"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69" name="Freeform 117"/>
              <p:cNvSpPr>
                <a:spLocks/>
              </p:cNvSpPr>
              <p:nvPr/>
            </p:nvSpPr>
            <p:spPr bwMode="auto">
              <a:xfrm>
                <a:off x="4305" y="2106"/>
                <a:ext cx="89" cy="1"/>
              </a:xfrm>
              <a:custGeom>
                <a:avLst/>
                <a:gdLst>
                  <a:gd name="T0" fmla="*/ 0 w 359"/>
                  <a:gd name="T1" fmla="*/ 358 w 359"/>
                  <a:gd name="T2" fmla="*/ 359 w 359"/>
                </a:gdLst>
                <a:ahLst/>
                <a:cxnLst>
                  <a:cxn ang="0">
                    <a:pos x="T0" y="0"/>
                  </a:cxn>
                  <a:cxn ang="0">
                    <a:pos x="T1" y="0"/>
                  </a:cxn>
                  <a:cxn ang="0">
                    <a:pos x="T2" y="0"/>
                  </a:cxn>
                </a:cxnLst>
                <a:rect l="0" t="0" r="r" b="b"/>
                <a:pathLst>
                  <a:path w="359">
                    <a:moveTo>
                      <a:pt x="0" y="0"/>
                    </a:moveTo>
                    <a:lnTo>
                      <a:pt x="358" y="0"/>
                    </a:lnTo>
                    <a:lnTo>
                      <a:pt x="359"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70" name="Freeform 118"/>
              <p:cNvSpPr>
                <a:spLocks/>
              </p:cNvSpPr>
              <p:nvPr/>
            </p:nvSpPr>
            <p:spPr bwMode="auto">
              <a:xfrm>
                <a:off x="4484" y="2106"/>
                <a:ext cx="448" cy="1"/>
              </a:xfrm>
              <a:custGeom>
                <a:avLst/>
                <a:gdLst>
                  <a:gd name="T0" fmla="*/ 0 w 1793"/>
                  <a:gd name="T1" fmla="*/ 1792 w 1793"/>
                  <a:gd name="T2" fmla="*/ 1793 w 1793"/>
                </a:gdLst>
                <a:ahLst/>
                <a:cxnLst>
                  <a:cxn ang="0">
                    <a:pos x="T0" y="0"/>
                  </a:cxn>
                  <a:cxn ang="0">
                    <a:pos x="T1" y="0"/>
                  </a:cxn>
                  <a:cxn ang="0">
                    <a:pos x="T2" y="0"/>
                  </a:cxn>
                </a:cxnLst>
                <a:rect l="0" t="0" r="r" b="b"/>
                <a:pathLst>
                  <a:path w="1793">
                    <a:moveTo>
                      <a:pt x="0" y="0"/>
                    </a:moveTo>
                    <a:lnTo>
                      <a:pt x="1792" y="0"/>
                    </a:lnTo>
                    <a:lnTo>
                      <a:pt x="179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71" name="Freeform 119"/>
              <p:cNvSpPr>
                <a:spLocks/>
              </p:cNvSpPr>
              <p:nvPr/>
            </p:nvSpPr>
            <p:spPr bwMode="auto">
              <a:xfrm>
                <a:off x="2871" y="2106"/>
                <a:ext cx="90" cy="1"/>
              </a:xfrm>
              <a:custGeom>
                <a:avLst/>
                <a:gdLst>
                  <a:gd name="T0" fmla="*/ 0 w 360"/>
                  <a:gd name="T1" fmla="*/ 359 w 360"/>
                  <a:gd name="T2" fmla="*/ 360 w 360"/>
                </a:gdLst>
                <a:ahLst/>
                <a:cxnLst>
                  <a:cxn ang="0">
                    <a:pos x="T0" y="0"/>
                  </a:cxn>
                  <a:cxn ang="0">
                    <a:pos x="T1" y="0"/>
                  </a:cxn>
                  <a:cxn ang="0">
                    <a:pos x="T2" y="0"/>
                  </a:cxn>
                </a:cxnLst>
                <a:rect l="0" t="0" r="r" b="b"/>
                <a:pathLst>
                  <a:path w="360">
                    <a:moveTo>
                      <a:pt x="0" y="0"/>
                    </a:moveTo>
                    <a:lnTo>
                      <a:pt x="359" y="0"/>
                    </a:lnTo>
                    <a:lnTo>
                      <a:pt x="360"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0472" name="Freeform 120"/>
              <p:cNvSpPr>
                <a:spLocks/>
              </p:cNvSpPr>
              <p:nvPr/>
            </p:nvSpPr>
            <p:spPr bwMode="auto">
              <a:xfrm>
                <a:off x="228" y="2106"/>
                <a:ext cx="404" cy="1"/>
              </a:xfrm>
              <a:custGeom>
                <a:avLst/>
                <a:gdLst>
                  <a:gd name="T0" fmla="*/ 0 w 1613"/>
                  <a:gd name="T1" fmla="*/ 1612 w 1613"/>
                  <a:gd name="T2" fmla="*/ 1613 w 1613"/>
                </a:gdLst>
                <a:ahLst/>
                <a:cxnLst>
                  <a:cxn ang="0">
                    <a:pos x="T0" y="0"/>
                  </a:cxn>
                  <a:cxn ang="0">
                    <a:pos x="T1" y="0"/>
                  </a:cxn>
                  <a:cxn ang="0">
                    <a:pos x="T2" y="0"/>
                  </a:cxn>
                </a:cxnLst>
                <a:rect l="0" t="0" r="r" b="b"/>
                <a:pathLst>
                  <a:path w="1613">
                    <a:moveTo>
                      <a:pt x="0" y="0"/>
                    </a:moveTo>
                    <a:lnTo>
                      <a:pt x="1612" y="0"/>
                    </a:lnTo>
                    <a:lnTo>
                      <a:pt x="1613" y="0"/>
                    </a:lnTo>
                  </a:path>
                </a:pathLst>
              </a:custGeom>
              <a:noFill/>
              <a:ln w="38100" cmpd="sng">
                <a:solidFill>
                  <a:srgbClr val="C6101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100473" name="Group 121"/>
          <p:cNvGrpSpPr>
            <a:grpSpLocks/>
          </p:cNvGrpSpPr>
          <p:nvPr/>
        </p:nvGrpSpPr>
        <p:grpSpPr bwMode="auto">
          <a:xfrm>
            <a:off x="3041650" y="4594225"/>
            <a:ext cx="373063" cy="538163"/>
            <a:chOff x="1038" y="3078"/>
            <a:chExt cx="298" cy="431"/>
          </a:xfrm>
        </p:grpSpPr>
        <p:sp>
          <p:nvSpPr>
            <p:cNvPr id="100474" name="Text Box 122"/>
            <p:cNvSpPr txBox="1">
              <a:spLocks noChangeArrowheads="1"/>
            </p:cNvSpPr>
            <p:nvPr/>
          </p:nvSpPr>
          <p:spPr bwMode="auto">
            <a:xfrm>
              <a:off x="1038" y="3078"/>
              <a:ext cx="153"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sym typeface="Symbol" pitchFamily="18" charset="2"/>
                </a:rPr>
                <a:t></a:t>
              </a:r>
              <a:endParaRPr lang="en-US" sz="2400">
                <a:solidFill>
                  <a:srgbClr val="FFFF00"/>
                </a:solidFill>
                <a:effectLst/>
              </a:endParaRPr>
            </a:p>
          </p:txBody>
        </p:sp>
        <p:sp>
          <p:nvSpPr>
            <p:cNvPr id="100475" name="Text Box 123"/>
            <p:cNvSpPr txBox="1">
              <a:spLocks noChangeArrowheads="1"/>
            </p:cNvSpPr>
            <p:nvPr/>
          </p:nvSpPr>
          <p:spPr bwMode="auto">
            <a:xfrm>
              <a:off x="1182" y="3144"/>
              <a:ext cx="15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sym typeface="Symbol" pitchFamily="18" charset="2"/>
                </a:rPr>
                <a:t></a:t>
              </a:r>
              <a:endParaRPr lang="en-US" sz="2400">
                <a:solidFill>
                  <a:srgbClr val="FFFF00"/>
                </a:solidFill>
                <a:effectLst/>
              </a:endParaRPr>
            </a:p>
          </p:txBody>
        </p:sp>
      </p:grpSp>
      <p:grpSp>
        <p:nvGrpSpPr>
          <p:cNvPr id="100511" name="Group 159"/>
          <p:cNvGrpSpPr>
            <a:grpSpLocks/>
          </p:cNvGrpSpPr>
          <p:nvPr/>
        </p:nvGrpSpPr>
        <p:grpSpPr bwMode="auto">
          <a:xfrm>
            <a:off x="2786063" y="5257800"/>
            <a:ext cx="808037" cy="673100"/>
            <a:chOff x="1755" y="3312"/>
            <a:chExt cx="509" cy="424"/>
          </a:xfrm>
        </p:grpSpPr>
        <p:sp>
          <p:nvSpPr>
            <p:cNvPr id="100451" name="Text Box 99"/>
            <p:cNvSpPr txBox="1">
              <a:spLocks noChangeArrowheads="1"/>
            </p:cNvSpPr>
            <p:nvPr/>
          </p:nvSpPr>
          <p:spPr bwMode="auto">
            <a:xfrm>
              <a:off x="1893" y="3505"/>
              <a:ext cx="3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rPr>
                <a:t>90</a:t>
              </a:r>
              <a:r>
                <a:rPr lang="en-US">
                  <a:solidFill>
                    <a:srgbClr val="FFFF00"/>
                  </a:solidFill>
                  <a:effectLst/>
                  <a:cs typeface="Times New Roman" pitchFamily="18" charset="0"/>
                </a:rPr>
                <a:t>°</a:t>
              </a:r>
              <a:endParaRPr lang="en-US">
                <a:solidFill>
                  <a:srgbClr val="FFFF00"/>
                </a:solidFill>
                <a:effectLst/>
              </a:endParaRPr>
            </a:p>
          </p:txBody>
        </p:sp>
        <p:grpSp>
          <p:nvGrpSpPr>
            <p:cNvPr id="100476" name="Group 124"/>
            <p:cNvGrpSpPr>
              <a:grpSpLocks/>
            </p:cNvGrpSpPr>
            <p:nvPr/>
          </p:nvGrpSpPr>
          <p:grpSpPr bwMode="auto">
            <a:xfrm>
              <a:off x="1755" y="3312"/>
              <a:ext cx="509" cy="265"/>
              <a:chOff x="834" y="3600"/>
              <a:chExt cx="645" cy="336"/>
            </a:xfrm>
          </p:grpSpPr>
          <p:sp>
            <p:nvSpPr>
              <p:cNvPr id="100477" name="Arc 125"/>
              <p:cNvSpPr>
                <a:spLocks/>
              </p:cNvSpPr>
              <p:nvPr/>
            </p:nvSpPr>
            <p:spPr bwMode="auto">
              <a:xfrm rot="6680169">
                <a:off x="977" y="3519"/>
                <a:ext cx="336" cy="497"/>
              </a:xfrm>
              <a:custGeom>
                <a:avLst/>
                <a:gdLst>
                  <a:gd name="G0" fmla="+- 0 0 0"/>
                  <a:gd name="G1" fmla="+- 21600 0 0"/>
                  <a:gd name="G2" fmla="+- 21600 0 0"/>
                  <a:gd name="T0" fmla="*/ 0 w 21600"/>
                  <a:gd name="T1" fmla="*/ 0 h 22365"/>
                  <a:gd name="T2" fmla="*/ 21586 w 21600"/>
                  <a:gd name="T3" fmla="*/ 22365 h 22365"/>
                  <a:gd name="T4" fmla="*/ 0 w 21600"/>
                  <a:gd name="T5" fmla="*/ 21600 h 22365"/>
                </a:gdLst>
                <a:ahLst/>
                <a:cxnLst>
                  <a:cxn ang="0">
                    <a:pos x="T0" y="T1"/>
                  </a:cxn>
                  <a:cxn ang="0">
                    <a:pos x="T2" y="T3"/>
                  </a:cxn>
                  <a:cxn ang="0">
                    <a:pos x="T4" y="T5"/>
                  </a:cxn>
                </a:cxnLst>
                <a:rect l="0" t="0" r="r" b="b"/>
                <a:pathLst>
                  <a:path w="21600" h="22365" fill="none" extrusionOk="0">
                    <a:moveTo>
                      <a:pt x="-1" y="0"/>
                    </a:moveTo>
                    <a:cubicBezTo>
                      <a:pt x="11929" y="0"/>
                      <a:pt x="21600" y="9670"/>
                      <a:pt x="21600" y="21600"/>
                    </a:cubicBezTo>
                    <a:cubicBezTo>
                      <a:pt x="21600" y="21855"/>
                      <a:pt x="21595" y="22110"/>
                      <a:pt x="21586" y="22365"/>
                    </a:cubicBezTo>
                  </a:path>
                  <a:path w="21600" h="22365" stroke="0" extrusionOk="0">
                    <a:moveTo>
                      <a:pt x="-1" y="0"/>
                    </a:moveTo>
                    <a:cubicBezTo>
                      <a:pt x="11929" y="0"/>
                      <a:pt x="21600" y="9670"/>
                      <a:pt x="21600" y="21600"/>
                    </a:cubicBezTo>
                    <a:cubicBezTo>
                      <a:pt x="21600" y="21855"/>
                      <a:pt x="21595" y="22110"/>
                      <a:pt x="21586" y="22365"/>
                    </a:cubicBezTo>
                    <a:lnTo>
                      <a:pt x="0" y="21600"/>
                    </a:lnTo>
                    <a:close/>
                  </a:path>
                </a:pathLst>
              </a:custGeom>
              <a:noFill/>
              <a:ln w="28575">
                <a:solidFill>
                  <a:srgbClr val="FF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0478" name="AutoShape 126"/>
              <p:cNvSpPr>
                <a:spLocks noChangeArrowheads="1"/>
              </p:cNvSpPr>
              <p:nvPr/>
            </p:nvSpPr>
            <p:spPr bwMode="auto">
              <a:xfrm rot="-2948787">
                <a:off x="834" y="3792"/>
                <a:ext cx="96" cy="96"/>
              </a:xfrm>
              <a:prstGeom prst="flowChartExtract">
                <a:avLst/>
              </a:prstGeom>
              <a:solidFill>
                <a:schemeClr val="accent1"/>
              </a:solidFill>
              <a:ln w="2857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lnSpc>
                    <a:spcPct val="100000"/>
                  </a:lnSpc>
                  <a:spcBef>
                    <a:spcPct val="0"/>
                  </a:spcBef>
                  <a:buFontTx/>
                  <a:buNone/>
                </a:pPr>
                <a:endParaRPr lang="en-GB" sz="2400" b="0">
                  <a:solidFill>
                    <a:srgbClr val="010000"/>
                  </a:solidFill>
                  <a:effectLst/>
                </a:endParaRPr>
              </a:p>
            </p:txBody>
          </p:sp>
          <p:sp>
            <p:nvSpPr>
              <p:cNvPr id="100479" name="AutoShape 127"/>
              <p:cNvSpPr>
                <a:spLocks noChangeArrowheads="1"/>
              </p:cNvSpPr>
              <p:nvPr/>
            </p:nvSpPr>
            <p:spPr bwMode="auto">
              <a:xfrm rot="902783">
                <a:off x="1383" y="3630"/>
                <a:ext cx="96" cy="96"/>
              </a:xfrm>
              <a:prstGeom prst="flowChartExtract">
                <a:avLst/>
              </a:prstGeom>
              <a:solidFill>
                <a:schemeClr val="accent1"/>
              </a:solidFill>
              <a:ln w="2857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rgbClr val="010000"/>
                  </a:solidFill>
                  <a:effectLst/>
                </a:endParaRPr>
              </a:p>
            </p:txBody>
          </p:sp>
        </p:grpSp>
      </p:grpSp>
      <p:sp>
        <p:nvSpPr>
          <p:cNvPr id="100483" name="Line 131"/>
          <p:cNvSpPr>
            <a:spLocks noChangeShapeType="1"/>
          </p:cNvSpPr>
          <p:nvPr/>
        </p:nvSpPr>
        <p:spPr bwMode="auto">
          <a:xfrm rot="370060" flipH="1">
            <a:off x="-306388" y="3205163"/>
            <a:ext cx="3103563" cy="831850"/>
          </a:xfrm>
          <a:prstGeom prst="line">
            <a:avLst/>
          </a:prstGeom>
          <a:noFill/>
          <a:ln w="3810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489" name="Text Box 137"/>
          <p:cNvSpPr txBox="1">
            <a:spLocks noChangeArrowheads="1"/>
          </p:cNvSpPr>
          <p:nvPr/>
        </p:nvSpPr>
        <p:spPr bwMode="auto">
          <a:xfrm>
            <a:off x="2455863" y="3408363"/>
            <a:ext cx="5334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rPr>
              <a:t>90</a:t>
            </a:r>
            <a:r>
              <a:rPr lang="en-US">
                <a:solidFill>
                  <a:srgbClr val="FFFF00"/>
                </a:solidFill>
                <a:effectLst/>
                <a:cs typeface="Times New Roman" pitchFamily="18" charset="0"/>
              </a:rPr>
              <a:t>°</a:t>
            </a:r>
            <a:endParaRPr lang="en-US">
              <a:solidFill>
                <a:srgbClr val="FFFF00"/>
              </a:solidFill>
              <a:effectLst/>
            </a:endParaRPr>
          </a:p>
        </p:txBody>
      </p:sp>
      <p:sp>
        <p:nvSpPr>
          <p:cNvPr id="100490" name="Line 138"/>
          <p:cNvSpPr>
            <a:spLocks noChangeShapeType="1"/>
          </p:cNvSpPr>
          <p:nvPr/>
        </p:nvSpPr>
        <p:spPr bwMode="auto">
          <a:xfrm>
            <a:off x="914400" y="823913"/>
            <a:ext cx="0" cy="5938837"/>
          </a:xfrm>
          <a:prstGeom prst="line">
            <a:avLst/>
          </a:prstGeom>
          <a:noFill/>
          <a:ln w="3810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491" name="Text Box 139"/>
          <p:cNvSpPr txBox="1">
            <a:spLocks noChangeArrowheads="1"/>
          </p:cNvSpPr>
          <p:nvPr/>
        </p:nvSpPr>
        <p:spPr bwMode="auto">
          <a:xfrm rot="-5400000">
            <a:off x="46037" y="1287463"/>
            <a:ext cx="1387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FF00"/>
                </a:solidFill>
                <a:effectLst>
                  <a:outerShdw blurRad="38100" dist="38100" dir="2700000" algn="tl">
                    <a:srgbClr val="000000"/>
                  </a:outerShdw>
                </a:effectLst>
                <a:latin typeface="Arial" pitchFamily="34" charset="0"/>
              </a:rPr>
              <a:t>directrix</a:t>
            </a:r>
            <a:endParaRPr lang="en-GB" sz="2400">
              <a:solidFill>
                <a:srgbClr val="FFFF00"/>
              </a:solidFill>
              <a:effectLst>
                <a:outerShdw blurRad="38100" dist="38100" dir="2700000" algn="tl">
                  <a:srgbClr val="000000"/>
                </a:outerShdw>
              </a:effectLst>
              <a:latin typeface="Arial" pitchFamily="34" charset="0"/>
            </a:endParaRPr>
          </a:p>
        </p:txBody>
      </p:sp>
      <p:grpSp>
        <p:nvGrpSpPr>
          <p:cNvPr id="100498" name="Group 146"/>
          <p:cNvGrpSpPr>
            <a:grpSpLocks/>
          </p:cNvGrpSpPr>
          <p:nvPr/>
        </p:nvGrpSpPr>
        <p:grpSpPr bwMode="auto">
          <a:xfrm>
            <a:off x="2870200" y="3371850"/>
            <a:ext cx="5029200" cy="566738"/>
            <a:chOff x="1808" y="2124"/>
            <a:chExt cx="3168" cy="357"/>
          </a:xfrm>
        </p:grpSpPr>
        <p:grpSp>
          <p:nvGrpSpPr>
            <p:cNvPr id="100495" name="Group 143"/>
            <p:cNvGrpSpPr>
              <a:grpSpLocks/>
            </p:cNvGrpSpPr>
            <p:nvPr/>
          </p:nvGrpSpPr>
          <p:grpSpPr bwMode="auto">
            <a:xfrm>
              <a:off x="1808" y="2147"/>
              <a:ext cx="3168" cy="301"/>
              <a:chOff x="1808" y="2147"/>
              <a:chExt cx="3168" cy="301"/>
            </a:xfrm>
          </p:grpSpPr>
          <p:sp>
            <p:nvSpPr>
              <p:cNvPr id="100492" name="Line 140"/>
              <p:cNvSpPr>
                <a:spLocks noChangeShapeType="1"/>
              </p:cNvSpPr>
              <p:nvPr/>
            </p:nvSpPr>
            <p:spPr bwMode="auto">
              <a:xfrm>
                <a:off x="1808" y="2147"/>
                <a:ext cx="0" cy="299"/>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493" name="Line 141"/>
              <p:cNvSpPr>
                <a:spLocks noChangeShapeType="1"/>
              </p:cNvSpPr>
              <p:nvPr/>
            </p:nvSpPr>
            <p:spPr bwMode="auto">
              <a:xfrm>
                <a:off x="4975" y="2149"/>
                <a:ext cx="0" cy="299"/>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494" name="Line 142"/>
              <p:cNvSpPr>
                <a:spLocks noChangeShapeType="1"/>
              </p:cNvSpPr>
              <p:nvPr/>
            </p:nvSpPr>
            <p:spPr bwMode="auto">
              <a:xfrm>
                <a:off x="1831" y="2410"/>
                <a:ext cx="3145"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00497" name="Text Box 145"/>
            <p:cNvSpPr txBox="1">
              <a:spLocks noChangeArrowheads="1"/>
            </p:cNvSpPr>
            <p:nvPr/>
          </p:nvSpPr>
          <p:spPr bwMode="auto">
            <a:xfrm>
              <a:off x="3180" y="2124"/>
              <a:ext cx="404" cy="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chemeClr val="bg1"/>
                  </a:solidFill>
                  <a:effectLst>
                    <a:outerShdw blurRad="38100" dist="38100" dir="2700000" algn="tl">
                      <a:srgbClr val="000000"/>
                    </a:outerShdw>
                  </a:effectLst>
                </a:rPr>
                <a:t>100</a:t>
              </a:r>
              <a:endParaRPr lang="en-GB" sz="2400">
                <a:solidFill>
                  <a:schemeClr val="bg1"/>
                </a:solidFill>
                <a:effectLst>
                  <a:outerShdw blurRad="38100" dist="38100" dir="2700000" algn="tl">
                    <a:srgbClr val="000000"/>
                  </a:outerShdw>
                </a:effectLst>
              </a:endParaRPr>
            </a:p>
          </p:txBody>
        </p:sp>
      </p:grpSp>
      <p:grpSp>
        <p:nvGrpSpPr>
          <p:cNvPr id="100504" name="Group 152"/>
          <p:cNvGrpSpPr>
            <a:grpSpLocks/>
          </p:cNvGrpSpPr>
          <p:nvPr/>
        </p:nvGrpSpPr>
        <p:grpSpPr bwMode="auto">
          <a:xfrm>
            <a:off x="2039938" y="3371850"/>
            <a:ext cx="6707187" cy="3001963"/>
            <a:chOff x="1285" y="2124"/>
            <a:chExt cx="4225" cy="1891"/>
          </a:xfrm>
        </p:grpSpPr>
        <p:sp>
          <p:nvSpPr>
            <p:cNvPr id="100500" name="Line 148"/>
            <p:cNvSpPr>
              <a:spLocks noChangeShapeType="1"/>
            </p:cNvSpPr>
            <p:nvPr/>
          </p:nvSpPr>
          <p:spPr bwMode="auto">
            <a:xfrm>
              <a:off x="1285" y="2124"/>
              <a:ext cx="0" cy="183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501" name="Line 149"/>
            <p:cNvSpPr>
              <a:spLocks noChangeShapeType="1"/>
            </p:cNvSpPr>
            <p:nvPr/>
          </p:nvSpPr>
          <p:spPr bwMode="auto">
            <a:xfrm>
              <a:off x="5510" y="2124"/>
              <a:ext cx="0" cy="183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502" name="Line 150"/>
            <p:cNvSpPr>
              <a:spLocks noChangeShapeType="1"/>
            </p:cNvSpPr>
            <p:nvPr/>
          </p:nvSpPr>
          <p:spPr bwMode="auto">
            <a:xfrm>
              <a:off x="1285" y="3955"/>
              <a:ext cx="4223"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503" name="Text Box 151"/>
            <p:cNvSpPr txBox="1">
              <a:spLocks noChangeArrowheads="1"/>
            </p:cNvSpPr>
            <p:nvPr/>
          </p:nvSpPr>
          <p:spPr bwMode="auto">
            <a:xfrm>
              <a:off x="3179" y="3658"/>
              <a:ext cx="404" cy="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chemeClr val="bg1"/>
                  </a:solidFill>
                  <a:effectLst>
                    <a:outerShdw blurRad="38100" dist="38100" dir="2700000" algn="tl">
                      <a:srgbClr val="000000"/>
                    </a:outerShdw>
                  </a:effectLst>
                </a:rPr>
                <a:t>140</a:t>
              </a:r>
              <a:endParaRPr lang="en-GB" sz="2400">
                <a:solidFill>
                  <a:schemeClr val="bg1"/>
                </a:solidFill>
                <a:effectLst>
                  <a:outerShdw blurRad="38100" dist="38100" dir="2700000" algn="tl">
                    <a:srgbClr val="000000"/>
                  </a:outerShdw>
                </a:effectLst>
              </a:endParaRPr>
            </a:p>
          </p:txBody>
        </p:sp>
      </p:grpSp>
      <p:grpSp>
        <p:nvGrpSpPr>
          <p:cNvPr id="100509" name="Group 157"/>
          <p:cNvGrpSpPr>
            <a:grpSpLocks/>
          </p:cNvGrpSpPr>
          <p:nvPr/>
        </p:nvGrpSpPr>
        <p:grpSpPr bwMode="auto">
          <a:xfrm>
            <a:off x="2906713" y="1163638"/>
            <a:ext cx="5048250" cy="2266950"/>
            <a:chOff x="1831" y="733"/>
            <a:chExt cx="3180" cy="1428"/>
          </a:xfrm>
        </p:grpSpPr>
        <p:sp>
          <p:nvSpPr>
            <p:cNvPr id="100506" name="Line 154"/>
            <p:cNvSpPr>
              <a:spLocks noChangeShapeType="1"/>
            </p:cNvSpPr>
            <p:nvPr/>
          </p:nvSpPr>
          <p:spPr bwMode="auto">
            <a:xfrm flipV="1">
              <a:off x="1831" y="733"/>
              <a:ext cx="1531" cy="139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507" name="Line 155"/>
            <p:cNvSpPr>
              <a:spLocks noChangeShapeType="1"/>
            </p:cNvSpPr>
            <p:nvPr/>
          </p:nvSpPr>
          <p:spPr bwMode="auto">
            <a:xfrm>
              <a:off x="3398" y="733"/>
              <a:ext cx="1613" cy="1428"/>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00510" name="Text Box 158"/>
          <p:cNvSpPr txBox="1">
            <a:spLocks noChangeArrowheads="1"/>
          </p:cNvSpPr>
          <p:nvPr/>
        </p:nvSpPr>
        <p:spPr bwMode="auto">
          <a:xfrm>
            <a:off x="1909763" y="6429375"/>
            <a:ext cx="35655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bg1"/>
                </a:solidFill>
                <a:effectLst>
                  <a:outerShdw blurRad="38100" dist="38100" dir="2700000" algn="tl">
                    <a:srgbClr val="000000"/>
                  </a:outerShdw>
                </a:effectLst>
              </a:rPr>
              <a:t>GF1 + GF2 = MAJOR AXIS = 140</a:t>
            </a:r>
            <a:endParaRPr lang="en-GB">
              <a:solidFill>
                <a:schemeClr val="bg1"/>
              </a:solidFill>
              <a:effectLst>
                <a:outerShdw blurRad="38100" dist="38100" dir="2700000" algn="tl">
                  <a:srgbClr val="000000"/>
                </a:outerShdw>
              </a:effectLst>
            </a:endParaRPr>
          </a:p>
        </p:txBody>
      </p:sp>
      <p:sp>
        <p:nvSpPr>
          <p:cNvPr id="100513" name="Text Box 161"/>
          <p:cNvSpPr txBox="1">
            <a:spLocks noChangeArrowheads="1"/>
          </p:cNvSpPr>
          <p:nvPr/>
        </p:nvSpPr>
        <p:spPr bwMode="auto">
          <a:xfrm>
            <a:off x="4340225" y="2060575"/>
            <a:ext cx="581025"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Blip>
                <a:blip r:embed="rId3"/>
              </a:buBlip>
            </a:pPr>
            <a:endParaRPr lang="en-US">
              <a:effectLst>
                <a:outerShdw blurRad="38100" dist="38100" dir="2700000" algn="tl">
                  <a:srgbClr val="000000"/>
                </a:outerShdw>
              </a:effectLst>
            </a:endParaRPr>
          </a:p>
        </p:txBody>
      </p:sp>
      <p:sp>
        <p:nvSpPr>
          <p:cNvPr id="100515" name="Line 163"/>
          <p:cNvSpPr>
            <a:spLocks noChangeShapeType="1"/>
          </p:cNvSpPr>
          <p:nvPr/>
        </p:nvSpPr>
        <p:spPr bwMode="auto">
          <a:xfrm flipH="1" flipV="1">
            <a:off x="914400" y="3371850"/>
            <a:ext cx="1114425" cy="9525"/>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00516" name="Text Box 164"/>
          <p:cNvSpPr txBox="1">
            <a:spLocks noChangeArrowheads="1"/>
          </p:cNvSpPr>
          <p:nvPr/>
        </p:nvSpPr>
        <p:spPr bwMode="auto">
          <a:xfrm>
            <a:off x="441325" y="2989263"/>
            <a:ext cx="18415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endParaRPr lang="en-US">
              <a:effectLst>
                <a:outerShdw blurRad="38100" dist="38100" dir="2700000" algn="tl">
                  <a:srgbClr val="000000"/>
                </a:outerShdw>
              </a:effectLst>
            </a:endParaRPr>
          </a:p>
        </p:txBody>
      </p:sp>
      <p:sp>
        <p:nvSpPr>
          <p:cNvPr id="100517" name="Text Box 165"/>
          <p:cNvSpPr txBox="1">
            <a:spLocks noChangeArrowheads="1"/>
          </p:cNvSpPr>
          <p:nvPr/>
        </p:nvSpPr>
        <p:spPr bwMode="auto">
          <a:xfrm>
            <a:off x="511175" y="3065463"/>
            <a:ext cx="403225"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chemeClr val="bg1"/>
                </a:solidFill>
                <a:effectLst>
                  <a:outerShdw blurRad="38100" dist="38100" dir="2700000" algn="tl">
                    <a:srgbClr val="000000"/>
                  </a:outerShdw>
                </a:effectLst>
              </a:rPr>
              <a:t>E</a:t>
            </a:r>
          </a:p>
        </p:txBody>
      </p:sp>
      <p:sp>
        <p:nvSpPr>
          <p:cNvPr id="100528" name="Text Box 176"/>
          <p:cNvSpPr txBox="1">
            <a:spLocks noChangeArrowheads="1"/>
          </p:cNvSpPr>
          <p:nvPr/>
        </p:nvSpPr>
        <p:spPr bwMode="auto">
          <a:xfrm>
            <a:off x="3084513" y="919163"/>
            <a:ext cx="18415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Blip>
                <a:blip r:embed="rId3"/>
              </a:buBlip>
            </a:pPr>
            <a:r>
              <a:rPr lang="en-US">
                <a:effectLst>
                  <a:outerShdw blurRad="38100" dist="38100" dir="2700000" algn="tl">
                    <a:srgbClr val="000000"/>
                  </a:outerShdw>
                </a:effectLst>
              </a:rPr>
              <a:t>e</a:t>
            </a:r>
          </a:p>
        </p:txBody>
      </p:sp>
      <p:grpSp>
        <p:nvGrpSpPr>
          <p:cNvPr id="100535" name="Group 183"/>
          <p:cNvGrpSpPr>
            <a:grpSpLocks/>
          </p:cNvGrpSpPr>
          <p:nvPr/>
        </p:nvGrpSpPr>
        <p:grpSpPr bwMode="auto">
          <a:xfrm>
            <a:off x="1506538" y="819150"/>
            <a:ext cx="1282700" cy="766763"/>
            <a:chOff x="1561" y="516"/>
            <a:chExt cx="808" cy="483"/>
          </a:xfrm>
        </p:grpSpPr>
        <p:sp>
          <p:nvSpPr>
            <p:cNvPr id="100531" name="Line 179"/>
            <p:cNvSpPr>
              <a:spLocks noChangeShapeType="1"/>
            </p:cNvSpPr>
            <p:nvPr/>
          </p:nvSpPr>
          <p:spPr bwMode="auto">
            <a:xfrm>
              <a:off x="1961" y="771"/>
              <a:ext cx="227"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00534" name="Group 182"/>
            <p:cNvGrpSpPr>
              <a:grpSpLocks/>
            </p:cNvGrpSpPr>
            <p:nvPr/>
          </p:nvGrpSpPr>
          <p:grpSpPr bwMode="auto">
            <a:xfrm>
              <a:off x="1561" y="516"/>
              <a:ext cx="808" cy="483"/>
              <a:chOff x="1561" y="180"/>
              <a:chExt cx="808" cy="483"/>
            </a:xfrm>
          </p:grpSpPr>
          <p:sp>
            <p:nvSpPr>
              <p:cNvPr id="100530" name="Text Box 178"/>
              <p:cNvSpPr txBox="1">
                <a:spLocks noChangeArrowheads="1"/>
              </p:cNvSpPr>
              <p:nvPr/>
            </p:nvSpPr>
            <p:spPr bwMode="auto">
              <a:xfrm>
                <a:off x="1755" y="180"/>
                <a:ext cx="614"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chemeClr val="bg1"/>
                    </a:solidFill>
                    <a:effectLst>
                      <a:outerShdw blurRad="38100" dist="38100" dir="2700000" algn="tl">
                        <a:srgbClr val="000000"/>
                      </a:outerShdw>
                    </a:effectLst>
                  </a:rPr>
                  <a:t>    AF1</a:t>
                </a:r>
              </a:p>
            </p:txBody>
          </p:sp>
          <p:sp>
            <p:nvSpPr>
              <p:cNvPr id="100532" name="Text Box 180"/>
              <p:cNvSpPr txBox="1">
                <a:spLocks noChangeArrowheads="1"/>
              </p:cNvSpPr>
              <p:nvPr/>
            </p:nvSpPr>
            <p:spPr bwMode="auto">
              <a:xfrm>
                <a:off x="1917" y="380"/>
                <a:ext cx="359"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chemeClr val="bg1"/>
                    </a:solidFill>
                    <a:effectLst>
                      <a:outerShdw blurRad="38100" dist="38100" dir="2700000" algn="tl">
                        <a:srgbClr val="000000"/>
                      </a:outerShdw>
                    </a:effectLst>
                  </a:rPr>
                  <a:t>AE</a:t>
                </a:r>
              </a:p>
            </p:txBody>
          </p:sp>
          <p:sp>
            <p:nvSpPr>
              <p:cNvPr id="100533" name="Text Box 181"/>
              <p:cNvSpPr txBox="1">
                <a:spLocks noChangeArrowheads="1"/>
              </p:cNvSpPr>
              <p:nvPr/>
            </p:nvSpPr>
            <p:spPr bwMode="auto">
              <a:xfrm>
                <a:off x="1561" y="216"/>
                <a:ext cx="442" cy="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solidFill>
                      <a:schemeClr val="bg1"/>
                    </a:solidFill>
                    <a:effectLst>
                      <a:outerShdw blurRad="38100" dist="38100" dir="2700000" algn="tl">
                        <a:srgbClr val="000000"/>
                      </a:outerShdw>
                    </a:effectLst>
                  </a:rPr>
                  <a:t>e </a:t>
                </a:r>
                <a:r>
                  <a:rPr lang="en-US">
                    <a:solidFill>
                      <a:schemeClr val="bg1"/>
                    </a:solidFill>
                    <a:effectLst>
                      <a:outerShdw blurRad="38100" dist="38100" dir="2700000" algn="tl">
                        <a:srgbClr val="000000"/>
                      </a:outerShdw>
                    </a:effectLst>
                  </a:rPr>
                  <a:t> =</a:t>
                </a:r>
              </a:p>
            </p:txBody>
          </p:sp>
        </p:grpSp>
      </p:grpSp>
      <p:sp>
        <p:nvSpPr>
          <p:cNvPr id="100536" name="Text Box 184"/>
          <p:cNvSpPr txBox="1">
            <a:spLocks noChangeArrowheads="1"/>
          </p:cNvSpPr>
          <p:nvPr/>
        </p:nvSpPr>
        <p:spPr bwMode="auto">
          <a:xfrm rot="19162504">
            <a:off x="3624263" y="1724025"/>
            <a:ext cx="938212"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solidFill>
                  <a:schemeClr val="bg1"/>
                </a:solidFill>
                <a:effectLst>
                  <a:outerShdw blurRad="38100" dist="38100" dir="2700000" algn="tl">
                    <a:srgbClr val="000000"/>
                  </a:outerShdw>
                </a:effectLst>
              </a:rPr>
              <a:t>R=70</a:t>
            </a:r>
          </a:p>
        </p:txBody>
      </p:sp>
      <p:sp>
        <p:nvSpPr>
          <p:cNvPr id="100537" name="Text Box 185"/>
          <p:cNvSpPr txBox="1">
            <a:spLocks noChangeArrowheads="1"/>
          </p:cNvSpPr>
          <p:nvPr/>
        </p:nvSpPr>
        <p:spPr bwMode="auto">
          <a:xfrm rot="2367540">
            <a:off x="6459538" y="1909763"/>
            <a:ext cx="1087437"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solidFill>
                  <a:schemeClr val="bg1"/>
                </a:solidFill>
                <a:effectLst>
                  <a:outerShdw blurRad="38100" dist="38100" dir="2700000" algn="tl">
                    <a:srgbClr val="000000"/>
                  </a:outerShdw>
                </a:effectLst>
              </a:rPr>
              <a:t>R=70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0499"/>
                                        </p:tgtEl>
                                        <p:attrNameLst>
                                          <p:attrName>style.visibility</p:attrName>
                                        </p:attrNameLst>
                                      </p:cBhvr>
                                      <p:to>
                                        <p:strVal val="visible"/>
                                      </p:to>
                                    </p:set>
                                    <p:animEffect transition="in" filter="dissolve">
                                      <p:cBhvr>
                                        <p:cTn id="7" dur="500"/>
                                        <p:tgtEl>
                                          <p:spTgt spid="1004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00505"/>
                                        </p:tgtEl>
                                        <p:attrNameLst>
                                          <p:attrName>style.visibility</p:attrName>
                                        </p:attrNameLst>
                                      </p:cBhvr>
                                      <p:to>
                                        <p:strVal val="visible"/>
                                      </p:to>
                                    </p:set>
                                    <p:animEffect transition="in" filter="dissolve">
                                      <p:cBhvr>
                                        <p:cTn id="12" dur="500"/>
                                        <p:tgtEl>
                                          <p:spTgt spid="10050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00498"/>
                                        </p:tgtEl>
                                        <p:attrNameLst>
                                          <p:attrName>style.visibility</p:attrName>
                                        </p:attrNameLst>
                                      </p:cBhvr>
                                      <p:to>
                                        <p:strVal val="visible"/>
                                      </p:to>
                                    </p:set>
                                    <p:animEffect transition="in" filter="dissolve">
                                      <p:cBhvr>
                                        <p:cTn id="17" dur="500"/>
                                        <p:tgtEl>
                                          <p:spTgt spid="100498"/>
                                        </p:tgtEl>
                                      </p:cBhvr>
                                    </p:animEffect>
                                  </p:childTnLst>
                                </p:cTn>
                              </p:par>
                            </p:childTnLst>
                          </p:cTn>
                        </p:par>
                        <p:par>
                          <p:cTn id="18" fill="hold" nodeType="afterGroup">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100456"/>
                                        </p:tgtEl>
                                        <p:attrNameLst>
                                          <p:attrName>style.visibility</p:attrName>
                                        </p:attrNameLst>
                                      </p:cBhvr>
                                      <p:to>
                                        <p:strVal val="visible"/>
                                      </p:to>
                                    </p:set>
                                    <p:animEffect transition="in" filter="dissolve">
                                      <p:cBhvr>
                                        <p:cTn id="21" dur="500"/>
                                        <p:tgtEl>
                                          <p:spTgt spid="10045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6" fill="hold" nodeType="clickEffect">
                                  <p:stCondLst>
                                    <p:cond delay="0"/>
                                  </p:stCondLst>
                                  <p:childTnLst>
                                    <p:set>
                                      <p:cBhvr>
                                        <p:cTn id="25" dur="1" fill="hold">
                                          <p:stCondLst>
                                            <p:cond delay="0"/>
                                          </p:stCondLst>
                                        </p:cTn>
                                        <p:tgtEl>
                                          <p:spTgt spid="100361"/>
                                        </p:tgtEl>
                                        <p:attrNameLst>
                                          <p:attrName>style.visibility</p:attrName>
                                        </p:attrNameLst>
                                      </p:cBhvr>
                                      <p:to>
                                        <p:strVal val="visible"/>
                                      </p:to>
                                    </p:set>
                                    <p:animEffect transition="in" filter="strips(downRight)">
                                      <p:cBhvr>
                                        <p:cTn id="26" dur="500"/>
                                        <p:tgtEl>
                                          <p:spTgt spid="100361"/>
                                        </p:tgtEl>
                                      </p:cBhvr>
                                    </p:animEffec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100432"/>
                                        </p:tgtEl>
                                        <p:attrNameLst>
                                          <p:attrName>style.visibility</p:attrName>
                                        </p:attrNameLst>
                                      </p:cBhvr>
                                      <p:to>
                                        <p:strVal val="visible"/>
                                      </p:to>
                                    </p:set>
                                    <p:animEffect transition="in" filter="dissolve">
                                      <p:cBhvr>
                                        <p:cTn id="30" dur="500"/>
                                        <p:tgtEl>
                                          <p:spTgt spid="10043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00510">
                                            <p:txEl>
                                              <p:pRg st="0" end="0"/>
                                            </p:txEl>
                                          </p:spTgt>
                                        </p:tgtEl>
                                        <p:attrNameLst>
                                          <p:attrName>style.visibility</p:attrName>
                                        </p:attrNameLst>
                                      </p:cBhvr>
                                      <p:to>
                                        <p:strVal val="visible"/>
                                      </p:to>
                                    </p:set>
                                    <p:animEffect transition="in" filter="dissolve">
                                      <p:cBhvr>
                                        <p:cTn id="35" dur="500"/>
                                        <p:tgtEl>
                                          <p:spTgt spid="100510">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7" presetClass="entr" presetSubtype="10" fill="hold" nodeType="clickEffect">
                                  <p:stCondLst>
                                    <p:cond delay="0"/>
                                  </p:stCondLst>
                                  <p:childTnLst>
                                    <p:set>
                                      <p:cBhvr>
                                        <p:cTn id="39" dur="1" fill="hold">
                                          <p:stCondLst>
                                            <p:cond delay="0"/>
                                          </p:stCondLst>
                                        </p:cTn>
                                        <p:tgtEl>
                                          <p:spTgt spid="100457"/>
                                        </p:tgtEl>
                                        <p:attrNameLst>
                                          <p:attrName>style.visibility</p:attrName>
                                        </p:attrNameLst>
                                      </p:cBhvr>
                                      <p:to>
                                        <p:strVal val="visible"/>
                                      </p:to>
                                    </p:set>
                                    <p:anim calcmode="lin" valueType="num">
                                      <p:cBhvr>
                                        <p:cTn id="40" dur="500" fill="hold"/>
                                        <p:tgtEl>
                                          <p:spTgt spid="100457"/>
                                        </p:tgtEl>
                                        <p:attrNameLst>
                                          <p:attrName>ppt_w</p:attrName>
                                        </p:attrNameLst>
                                      </p:cBhvr>
                                      <p:tavLst>
                                        <p:tav tm="0">
                                          <p:val>
                                            <p:fltVal val="0"/>
                                          </p:val>
                                        </p:tav>
                                        <p:tav tm="100000">
                                          <p:val>
                                            <p:strVal val="#ppt_w"/>
                                          </p:val>
                                        </p:tav>
                                      </p:tavLst>
                                    </p:anim>
                                    <p:anim calcmode="lin" valueType="num">
                                      <p:cBhvr>
                                        <p:cTn id="41" dur="500" fill="hold"/>
                                        <p:tgtEl>
                                          <p:spTgt spid="100457"/>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38"/>
                                            </p:cond>
                                          </p:stCondLst>
                                          <p:endCondLst>
                                            <p:cond evt="onStopAudio" delay="0">
                                              <p:tgtEl>
                                                <p:sldTgt/>
                                              </p:tgtEl>
                                            </p:cond>
                                          </p:endCondLst>
                                        </p:cTn>
                                        <p:tgtEl>
                                          <p:sndTgt r:embed="rId2" name="camera.wav"/>
                                        </p:tgtEl>
                                      </p:cMediaNode>
                                    </p:audio>
                                  </p:sub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100504"/>
                                        </p:tgtEl>
                                        <p:attrNameLst>
                                          <p:attrName>style.visibility</p:attrName>
                                        </p:attrNameLst>
                                      </p:cBhvr>
                                      <p:to>
                                        <p:strVal val="visible"/>
                                      </p:to>
                                    </p:set>
                                    <p:animEffect transition="in" filter="dissolve">
                                      <p:cBhvr>
                                        <p:cTn id="46" dur="500"/>
                                        <p:tgtEl>
                                          <p:spTgt spid="100504"/>
                                        </p:tgtEl>
                                      </p:cBhvr>
                                    </p:animEffect>
                                  </p:childTnLst>
                                </p:cTn>
                              </p:par>
                            </p:childTnLst>
                          </p:cTn>
                        </p:par>
                        <p:par>
                          <p:cTn id="47" fill="hold" nodeType="afterGroup">
                            <p:stCondLst>
                              <p:cond delay="500"/>
                            </p:stCondLst>
                            <p:childTnLst>
                              <p:par>
                                <p:cTn id="48" presetID="9" presetClass="entr" presetSubtype="0" fill="hold" nodeType="afterEffect">
                                  <p:stCondLst>
                                    <p:cond delay="0"/>
                                  </p:stCondLst>
                                  <p:childTnLst>
                                    <p:set>
                                      <p:cBhvr>
                                        <p:cTn id="49" dur="1" fill="hold">
                                          <p:stCondLst>
                                            <p:cond delay="0"/>
                                          </p:stCondLst>
                                        </p:cTn>
                                        <p:tgtEl>
                                          <p:spTgt spid="100429"/>
                                        </p:tgtEl>
                                        <p:attrNameLst>
                                          <p:attrName>style.visibility</p:attrName>
                                        </p:attrNameLst>
                                      </p:cBhvr>
                                      <p:to>
                                        <p:strVal val="visible"/>
                                      </p:to>
                                    </p:set>
                                    <p:animEffect transition="in" filter="dissolve">
                                      <p:cBhvr>
                                        <p:cTn id="50" dur="500"/>
                                        <p:tgtEl>
                                          <p:spTgt spid="10042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8" presetClass="entr" presetSubtype="6" fill="hold" grpId="0" nodeType="clickEffect">
                                  <p:stCondLst>
                                    <p:cond delay="0"/>
                                  </p:stCondLst>
                                  <p:childTnLst>
                                    <p:set>
                                      <p:cBhvr>
                                        <p:cTn id="54" dur="1" fill="hold">
                                          <p:stCondLst>
                                            <p:cond delay="0"/>
                                          </p:stCondLst>
                                        </p:cTn>
                                        <p:tgtEl>
                                          <p:spTgt spid="100359"/>
                                        </p:tgtEl>
                                        <p:attrNameLst>
                                          <p:attrName>style.visibility</p:attrName>
                                        </p:attrNameLst>
                                      </p:cBhvr>
                                      <p:to>
                                        <p:strVal val="visible"/>
                                      </p:to>
                                    </p:set>
                                    <p:animEffect transition="in" filter="strips(downRight)">
                                      <p:cBhvr>
                                        <p:cTn id="55" dur="500"/>
                                        <p:tgtEl>
                                          <p:spTgt spid="100359"/>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8" presetClass="entr" presetSubtype="12" fill="hold" grpId="0" nodeType="clickEffect">
                                  <p:stCondLst>
                                    <p:cond delay="0"/>
                                  </p:stCondLst>
                                  <p:childTnLst>
                                    <p:set>
                                      <p:cBhvr>
                                        <p:cTn id="59" dur="1" fill="hold">
                                          <p:stCondLst>
                                            <p:cond delay="0"/>
                                          </p:stCondLst>
                                        </p:cTn>
                                        <p:tgtEl>
                                          <p:spTgt spid="100360"/>
                                        </p:tgtEl>
                                        <p:attrNameLst>
                                          <p:attrName>style.visibility</p:attrName>
                                        </p:attrNameLst>
                                      </p:cBhvr>
                                      <p:to>
                                        <p:strVal val="visible"/>
                                      </p:to>
                                    </p:set>
                                    <p:animEffect transition="in" filter="strips(downLeft)">
                                      <p:cBhvr>
                                        <p:cTn id="60" dur="500"/>
                                        <p:tgtEl>
                                          <p:spTgt spid="10036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nodeType="clickEffect">
                                  <p:stCondLst>
                                    <p:cond delay="0"/>
                                  </p:stCondLst>
                                  <p:childTnLst>
                                    <p:set>
                                      <p:cBhvr>
                                        <p:cTn id="64" dur="1" fill="hold">
                                          <p:stCondLst>
                                            <p:cond delay="0"/>
                                          </p:stCondLst>
                                        </p:cTn>
                                        <p:tgtEl>
                                          <p:spTgt spid="100509"/>
                                        </p:tgtEl>
                                        <p:attrNameLst>
                                          <p:attrName>style.visibility</p:attrName>
                                        </p:attrNameLst>
                                      </p:cBhvr>
                                      <p:to>
                                        <p:strVal val="visible"/>
                                      </p:to>
                                    </p:set>
                                    <p:animEffect transition="in" filter="dissolve">
                                      <p:cBhvr>
                                        <p:cTn id="65" dur="500"/>
                                        <p:tgtEl>
                                          <p:spTgt spid="100509"/>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100372"/>
                                        </p:tgtEl>
                                        <p:attrNameLst>
                                          <p:attrName>style.visibility</p:attrName>
                                        </p:attrNameLst>
                                      </p:cBhvr>
                                      <p:to>
                                        <p:strVal val="visible"/>
                                      </p:to>
                                    </p:set>
                                    <p:animEffect transition="in" filter="dissolve">
                                      <p:cBhvr>
                                        <p:cTn id="70" dur="500"/>
                                        <p:tgtEl>
                                          <p:spTgt spid="100372"/>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100425"/>
                                        </p:tgtEl>
                                        <p:attrNameLst>
                                          <p:attrName>style.visibility</p:attrName>
                                        </p:attrNameLst>
                                      </p:cBhvr>
                                      <p:to>
                                        <p:strVal val="visible"/>
                                      </p:to>
                                    </p:set>
                                    <p:animEffect transition="in" filter="dissolve">
                                      <p:cBhvr>
                                        <p:cTn id="74" dur="500"/>
                                        <p:tgtEl>
                                          <p:spTgt spid="10042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100373"/>
                                        </p:tgtEl>
                                        <p:attrNameLst>
                                          <p:attrName>style.visibility</p:attrName>
                                        </p:attrNameLst>
                                      </p:cBhvr>
                                      <p:to>
                                        <p:strVal val="visible"/>
                                      </p:to>
                                    </p:set>
                                    <p:animEffect transition="in" filter="dissolve">
                                      <p:cBhvr>
                                        <p:cTn id="79" dur="500"/>
                                        <p:tgtEl>
                                          <p:spTgt spid="100373"/>
                                        </p:tgtEl>
                                      </p:cBhvr>
                                    </p:animEffect>
                                  </p:childTnLst>
                                </p:cTn>
                              </p:par>
                            </p:childTnLst>
                          </p:cTn>
                        </p:par>
                        <p:par>
                          <p:cTn id="80" fill="hold" nodeType="afterGroup">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00426"/>
                                        </p:tgtEl>
                                        <p:attrNameLst>
                                          <p:attrName>style.visibility</p:attrName>
                                        </p:attrNameLst>
                                      </p:cBhvr>
                                      <p:to>
                                        <p:strVal val="visible"/>
                                      </p:to>
                                    </p:set>
                                    <p:animEffect transition="in" filter="dissolve">
                                      <p:cBhvr>
                                        <p:cTn id="83" dur="500"/>
                                        <p:tgtEl>
                                          <p:spTgt spid="100426"/>
                                        </p:tgtEl>
                                      </p:cBhvr>
                                    </p:animEffect>
                                  </p:childTnLst>
                                </p:cTn>
                              </p:par>
                            </p:childTnLst>
                          </p:cTn>
                        </p:par>
                        <p:par>
                          <p:cTn id="84" fill="hold" nodeType="afterGroup">
                            <p:stCondLst>
                              <p:cond delay="1000"/>
                            </p:stCondLst>
                            <p:childTnLst>
                              <p:par>
                                <p:cTn id="85" presetID="9" presetClass="entr" presetSubtype="0" fill="hold" grpId="0" nodeType="afterEffect">
                                  <p:stCondLst>
                                    <p:cond delay="0"/>
                                  </p:stCondLst>
                                  <p:childTnLst>
                                    <p:set>
                                      <p:cBhvr>
                                        <p:cTn id="86" dur="1" fill="hold">
                                          <p:stCondLst>
                                            <p:cond delay="0"/>
                                          </p:stCondLst>
                                        </p:cTn>
                                        <p:tgtEl>
                                          <p:spTgt spid="100374"/>
                                        </p:tgtEl>
                                        <p:attrNameLst>
                                          <p:attrName>style.visibility</p:attrName>
                                        </p:attrNameLst>
                                      </p:cBhvr>
                                      <p:to>
                                        <p:strVal val="visible"/>
                                      </p:to>
                                    </p:set>
                                    <p:animEffect transition="in" filter="dissolve">
                                      <p:cBhvr>
                                        <p:cTn id="87" dur="500"/>
                                        <p:tgtEl>
                                          <p:spTgt spid="100374"/>
                                        </p:tgtEl>
                                      </p:cBhvr>
                                    </p:animEffect>
                                  </p:childTnLst>
                                </p:cTn>
                              </p:par>
                            </p:childTnLst>
                          </p:cTn>
                        </p:par>
                        <p:par>
                          <p:cTn id="88" fill="hold" nodeType="afterGroup">
                            <p:stCondLst>
                              <p:cond delay="1500"/>
                            </p:stCondLst>
                            <p:childTnLst>
                              <p:par>
                                <p:cTn id="89" presetID="9" presetClass="entr" presetSubtype="0" fill="hold" grpId="0" nodeType="afterEffect">
                                  <p:stCondLst>
                                    <p:cond delay="0"/>
                                  </p:stCondLst>
                                  <p:childTnLst>
                                    <p:set>
                                      <p:cBhvr>
                                        <p:cTn id="90" dur="1" fill="hold">
                                          <p:stCondLst>
                                            <p:cond delay="0"/>
                                          </p:stCondLst>
                                        </p:cTn>
                                        <p:tgtEl>
                                          <p:spTgt spid="100427"/>
                                        </p:tgtEl>
                                        <p:attrNameLst>
                                          <p:attrName>style.visibility</p:attrName>
                                        </p:attrNameLst>
                                      </p:cBhvr>
                                      <p:to>
                                        <p:strVal val="visible"/>
                                      </p:to>
                                    </p:set>
                                    <p:animEffect transition="in" filter="dissolve">
                                      <p:cBhvr>
                                        <p:cTn id="91" dur="500"/>
                                        <p:tgtEl>
                                          <p:spTgt spid="100427"/>
                                        </p:tgtEl>
                                      </p:cBhvr>
                                    </p:animEffect>
                                  </p:childTnLst>
                                </p:cTn>
                              </p:par>
                            </p:childTnLst>
                          </p:cTn>
                        </p:par>
                        <p:par>
                          <p:cTn id="92" fill="hold" nodeType="afterGroup">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0375"/>
                                        </p:tgtEl>
                                        <p:attrNameLst>
                                          <p:attrName>style.visibility</p:attrName>
                                        </p:attrNameLst>
                                      </p:cBhvr>
                                      <p:to>
                                        <p:strVal val="visible"/>
                                      </p:to>
                                    </p:set>
                                    <p:animEffect transition="in" filter="dissolve">
                                      <p:cBhvr>
                                        <p:cTn id="95" dur="500"/>
                                        <p:tgtEl>
                                          <p:spTgt spid="100375"/>
                                        </p:tgtEl>
                                      </p:cBhvr>
                                    </p:animEffect>
                                  </p:childTnLst>
                                </p:cTn>
                              </p:par>
                            </p:childTnLst>
                          </p:cTn>
                        </p:par>
                        <p:par>
                          <p:cTn id="96" fill="hold" nodeType="afterGroup">
                            <p:stCondLst>
                              <p:cond delay="2500"/>
                            </p:stCondLst>
                            <p:childTnLst>
                              <p:par>
                                <p:cTn id="97" presetID="9" presetClass="entr" presetSubtype="0" fill="hold" grpId="0" nodeType="afterEffect">
                                  <p:stCondLst>
                                    <p:cond delay="0"/>
                                  </p:stCondLst>
                                  <p:childTnLst>
                                    <p:set>
                                      <p:cBhvr>
                                        <p:cTn id="98" dur="1" fill="hold">
                                          <p:stCondLst>
                                            <p:cond delay="0"/>
                                          </p:stCondLst>
                                        </p:cTn>
                                        <p:tgtEl>
                                          <p:spTgt spid="100428"/>
                                        </p:tgtEl>
                                        <p:attrNameLst>
                                          <p:attrName>style.visibility</p:attrName>
                                        </p:attrNameLst>
                                      </p:cBhvr>
                                      <p:to>
                                        <p:strVal val="visible"/>
                                      </p:to>
                                    </p:set>
                                    <p:animEffect transition="in" filter="dissolve">
                                      <p:cBhvr>
                                        <p:cTn id="99" dur="500"/>
                                        <p:tgtEl>
                                          <p:spTgt spid="100428"/>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8" presetClass="entr" presetSubtype="3" fill="hold" grpId="0" nodeType="clickEffect">
                                  <p:stCondLst>
                                    <p:cond delay="0"/>
                                  </p:stCondLst>
                                  <p:childTnLst>
                                    <p:set>
                                      <p:cBhvr>
                                        <p:cTn id="103" dur="1" fill="hold">
                                          <p:stCondLst>
                                            <p:cond delay="0"/>
                                          </p:stCondLst>
                                        </p:cTn>
                                        <p:tgtEl>
                                          <p:spTgt spid="100418"/>
                                        </p:tgtEl>
                                        <p:attrNameLst>
                                          <p:attrName>style.visibility</p:attrName>
                                        </p:attrNameLst>
                                      </p:cBhvr>
                                      <p:to>
                                        <p:strVal val="visible"/>
                                      </p:to>
                                    </p:set>
                                    <p:animEffect transition="in" filter="strips(upRight)">
                                      <p:cBhvr>
                                        <p:cTn id="104" dur="500"/>
                                        <p:tgtEl>
                                          <p:spTgt spid="100418"/>
                                        </p:tgtEl>
                                      </p:cBhvr>
                                    </p:animEffect>
                                  </p:childTnLst>
                                </p:cTn>
                              </p:par>
                            </p:childTnLst>
                          </p:cTn>
                        </p:par>
                        <p:par>
                          <p:cTn id="105" fill="hold" nodeType="afterGroup">
                            <p:stCondLst>
                              <p:cond delay="500"/>
                            </p:stCondLst>
                            <p:childTnLst>
                              <p:par>
                                <p:cTn id="106" presetID="9" presetClass="entr" presetSubtype="0" fill="hold" grpId="0" nodeType="afterEffect">
                                  <p:stCondLst>
                                    <p:cond delay="0"/>
                                  </p:stCondLst>
                                  <p:childTnLst>
                                    <p:set>
                                      <p:cBhvr>
                                        <p:cTn id="107" dur="1" fill="hold">
                                          <p:stCondLst>
                                            <p:cond delay="0"/>
                                          </p:stCondLst>
                                        </p:cTn>
                                        <p:tgtEl>
                                          <p:spTgt spid="100357"/>
                                        </p:tgtEl>
                                        <p:attrNameLst>
                                          <p:attrName>style.visibility</p:attrName>
                                        </p:attrNameLst>
                                      </p:cBhvr>
                                      <p:to>
                                        <p:strVal val="visible"/>
                                      </p:to>
                                    </p:set>
                                    <p:animEffect transition="in" filter="dissolve">
                                      <p:cBhvr>
                                        <p:cTn id="108" dur="500"/>
                                        <p:tgtEl>
                                          <p:spTgt spid="100357"/>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8" presetClass="entr" presetSubtype="3" fill="hold" grpId="0" nodeType="clickEffect">
                                  <p:stCondLst>
                                    <p:cond delay="0"/>
                                  </p:stCondLst>
                                  <p:childTnLst>
                                    <p:set>
                                      <p:cBhvr>
                                        <p:cTn id="112" dur="1" fill="hold">
                                          <p:stCondLst>
                                            <p:cond delay="0"/>
                                          </p:stCondLst>
                                        </p:cTn>
                                        <p:tgtEl>
                                          <p:spTgt spid="100377"/>
                                        </p:tgtEl>
                                        <p:attrNameLst>
                                          <p:attrName>style.visibility</p:attrName>
                                        </p:attrNameLst>
                                      </p:cBhvr>
                                      <p:to>
                                        <p:strVal val="visible"/>
                                      </p:to>
                                    </p:set>
                                    <p:animEffect transition="in" filter="strips(upRight)">
                                      <p:cBhvr>
                                        <p:cTn id="113" dur="500"/>
                                        <p:tgtEl>
                                          <p:spTgt spid="100377"/>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8" presetClass="entr" presetSubtype="6" fill="hold" grpId="0" nodeType="clickEffect">
                                  <p:stCondLst>
                                    <p:cond delay="0"/>
                                  </p:stCondLst>
                                  <p:childTnLst>
                                    <p:set>
                                      <p:cBhvr>
                                        <p:cTn id="117" dur="1" fill="hold">
                                          <p:stCondLst>
                                            <p:cond delay="0"/>
                                          </p:stCondLst>
                                        </p:cTn>
                                        <p:tgtEl>
                                          <p:spTgt spid="100392"/>
                                        </p:tgtEl>
                                        <p:attrNameLst>
                                          <p:attrName>style.visibility</p:attrName>
                                        </p:attrNameLst>
                                      </p:cBhvr>
                                      <p:to>
                                        <p:strVal val="visible"/>
                                      </p:to>
                                    </p:set>
                                    <p:animEffect transition="in" filter="strips(downRight)">
                                      <p:cBhvr>
                                        <p:cTn id="118" dur="500"/>
                                        <p:tgtEl>
                                          <p:spTgt spid="100392"/>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8" presetClass="entr" presetSubtype="12" fill="hold" grpId="0" nodeType="clickEffect">
                                  <p:stCondLst>
                                    <p:cond delay="0"/>
                                  </p:stCondLst>
                                  <p:childTnLst>
                                    <p:set>
                                      <p:cBhvr>
                                        <p:cTn id="122" dur="1" fill="hold">
                                          <p:stCondLst>
                                            <p:cond delay="0"/>
                                          </p:stCondLst>
                                        </p:cTn>
                                        <p:tgtEl>
                                          <p:spTgt spid="100419"/>
                                        </p:tgtEl>
                                        <p:attrNameLst>
                                          <p:attrName>style.visibility</p:attrName>
                                        </p:attrNameLst>
                                      </p:cBhvr>
                                      <p:to>
                                        <p:strVal val="visible"/>
                                      </p:to>
                                    </p:set>
                                    <p:animEffect transition="in" filter="strips(downLeft)">
                                      <p:cBhvr>
                                        <p:cTn id="123" dur="500"/>
                                        <p:tgtEl>
                                          <p:spTgt spid="100419"/>
                                        </p:tgtEl>
                                      </p:cBhvr>
                                    </p:animEffect>
                                  </p:childTnLst>
                                </p:cTn>
                              </p:par>
                            </p:childTnLst>
                          </p:cTn>
                        </p:par>
                        <p:par>
                          <p:cTn id="124" fill="hold" nodeType="afterGroup">
                            <p:stCondLst>
                              <p:cond delay="500"/>
                            </p:stCondLst>
                            <p:childTnLst>
                              <p:par>
                                <p:cTn id="125" presetID="9" presetClass="entr" presetSubtype="0" fill="hold" grpId="0" nodeType="afterEffect">
                                  <p:stCondLst>
                                    <p:cond delay="0"/>
                                  </p:stCondLst>
                                  <p:childTnLst>
                                    <p:set>
                                      <p:cBhvr>
                                        <p:cTn id="126" dur="1" fill="hold">
                                          <p:stCondLst>
                                            <p:cond delay="0"/>
                                          </p:stCondLst>
                                        </p:cTn>
                                        <p:tgtEl>
                                          <p:spTgt spid="100453"/>
                                        </p:tgtEl>
                                        <p:attrNameLst>
                                          <p:attrName>style.visibility</p:attrName>
                                        </p:attrNameLst>
                                      </p:cBhvr>
                                      <p:to>
                                        <p:strVal val="visible"/>
                                      </p:to>
                                    </p:set>
                                    <p:animEffect transition="in" filter="dissolve">
                                      <p:cBhvr>
                                        <p:cTn id="127" dur="500"/>
                                        <p:tgtEl>
                                          <p:spTgt spid="100453"/>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8" presetClass="entr" presetSubtype="12" fill="hold" grpId="0" nodeType="clickEffect">
                                  <p:stCondLst>
                                    <p:cond delay="0"/>
                                  </p:stCondLst>
                                  <p:childTnLst>
                                    <p:set>
                                      <p:cBhvr>
                                        <p:cTn id="131" dur="1" fill="hold">
                                          <p:stCondLst>
                                            <p:cond delay="0"/>
                                          </p:stCondLst>
                                        </p:cTn>
                                        <p:tgtEl>
                                          <p:spTgt spid="100376"/>
                                        </p:tgtEl>
                                        <p:attrNameLst>
                                          <p:attrName>style.visibility</p:attrName>
                                        </p:attrNameLst>
                                      </p:cBhvr>
                                      <p:to>
                                        <p:strVal val="visible"/>
                                      </p:to>
                                    </p:set>
                                    <p:animEffect transition="in" filter="strips(downLeft)">
                                      <p:cBhvr>
                                        <p:cTn id="132" dur="500"/>
                                        <p:tgtEl>
                                          <p:spTgt spid="100376"/>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8" presetClass="entr" presetSubtype="6" fill="hold" grpId="0" nodeType="clickEffect">
                                  <p:stCondLst>
                                    <p:cond delay="0"/>
                                  </p:stCondLst>
                                  <p:childTnLst>
                                    <p:set>
                                      <p:cBhvr>
                                        <p:cTn id="136" dur="1" fill="hold">
                                          <p:stCondLst>
                                            <p:cond delay="0"/>
                                          </p:stCondLst>
                                        </p:cTn>
                                        <p:tgtEl>
                                          <p:spTgt spid="100393"/>
                                        </p:tgtEl>
                                        <p:attrNameLst>
                                          <p:attrName>style.visibility</p:attrName>
                                        </p:attrNameLst>
                                      </p:cBhvr>
                                      <p:to>
                                        <p:strVal val="visible"/>
                                      </p:to>
                                    </p:set>
                                    <p:animEffect transition="in" filter="strips(downRight)">
                                      <p:cBhvr>
                                        <p:cTn id="137" dur="500"/>
                                        <p:tgtEl>
                                          <p:spTgt spid="100393"/>
                                        </p:tgtEl>
                                      </p:cBhvr>
                                    </p:animEffect>
                                  </p:childTnLst>
                                </p:cTn>
                              </p:par>
                            </p:childTnLst>
                          </p:cTn>
                        </p:par>
                        <p:par>
                          <p:cTn id="138" fill="hold" nodeType="afterGroup">
                            <p:stCondLst>
                              <p:cond delay="500"/>
                            </p:stCondLst>
                            <p:childTnLst>
                              <p:par>
                                <p:cTn id="139" presetID="9" presetClass="entr" presetSubtype="0" fill="hold" grpId="0" nodeType="afterEffect">
                                  <p:stCondLst>
                                    <p:cond delay="0"/>
                                  </p:stCondLst>
                                  <p:childTnLst>
                                    <p:set>
                                      <p:cBhvr>
                                        <p:cTn id="140" dur="1" fill="hold">
                                          <p:stCondLst>
                                            <p:cond delay="0"/>
                                          </p:stCondLst>
                                        </p:cTn>
                                        <p:tgtEl>
                                          <p:spTgt spid="100435"/>
                                        </p:tgtEl>
                                        <p:attrNameLst>
                                          <p:attrName>style.visibility</p:attrName>
                                        </p:attrNameLst>
                                      </p:cBhvr>
                                      <p:to>
                                        <p:strVal val="visible"/>
                                      </p:to>
                                    </p:set>
                                    <p:animEffect transition="in" filter="dissolve">
                                      <p:cBhvr>
                                        <p:cTn id="141" dur="500"/>
                                        <p:tgtEl>
                                          <p:spTgt spid="100435"/>
                                        </p:tgtEl>
                                      </p:cBhvr>
                                    </p:animEffect>
                                  </p:childTnLst>
                                </p:cTn>
                              </p:par>
                            </p:childTnLst>
                          </p:cTn>
                        </p:par>
                        <p:par>
                          <p:cTn id="142" fill="hold" nodeType="afterGroup">
                            <p:stCondLst>
                              <p:cond delay="1000"/>
                            </p:stCondLst>
                            <p:childTnLst>
                              <p:par>
                                <p:cTn id="143" presetID="9" presetClass="entr" presetSubtype="0" fill="hold" grpId="0" nodeType="afterEffect">
                                  <p:stCondLst>
                                    <p:cond delay="0"/>
                                  </p:stCondLst>
                                  <p:childTnLst>
                                    <p:set>
                                      <p:cBhvr>
                                        <p:cTn id="144" dur="1" fill="hold">
                                          <p:stCondLst>
                                            <p:cond delay="0"/>
                                          </p:stCondLst>
                                        </p:cTn>
                                        <p:tgtEl>
                                          <p:spTgt spid="100443"/>
                                        </p:tgtEl>
                                        <p:attrNameLst>
                                          <p:attrName>style.visibility</p:attrName>
                                        </p:attrNameLst>
                                      </p:cBhvr>
                                      <p:to>
                                        <p:strVal val="visible"/>
                                      </p:to>
                                    </p:set>
                                    <p:animEffect transition="in" filter="dissolve">
                                      <p:cBhvr>
                                        <p:cTn id="145" dur="500"/>
                                        <p:tgtEl>
                                          <p:spTgt spid="100443"/>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8" presetClass="entr" presetSubtype="3" fill="hold" grpId="0" nodeType="clickEffect">
                                  <p:stCondLst>
                                    <p:cond delay="0"/>
                                  </p:stCondLst>
                                  <p:childTnLst>
                                    <p:set>
                                      <p:cBhvr>
                                        <p:cTn id="149" dur="1" fill="hold">
                                          <p:stCondLst>
                                            <p:cond delay="0"/>
                                          </p:stCondLst>
                                        </p:cTn>
                                        <p:tgtEl>
                                          <p:spTgt spid="100394"/>
                                        </p:tgtEl>
                                        <p:attrNameLst>
                                          <p:attrName>style.visibility</p:attrName>
                                        </p:attrNameLst>
                                      </p:cBhvr>
                                      <p:to>
                                        <p:strVal val="visible"/>
                                      </p:to>
                                    </p:set>
                                    <p:animEffect transition="in" filter="strips(upRight)">
                                      <p:cBhvr>
                                        <p:cTn id="150" dur="500"/>
                                        <p:tgtEl>
                                          <p:spTgt spid="100394"/>
                                        </p:tgtEl>
                                      </p:cBhvr>
                                    </p:animEffec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8" presetClass="entr" presetSubtype="6" fill="hold" grpId="0" nodeType="clickEffect">
                                  <p:stCondLst>
                                    <p:cond delay="0"/>
                                  </p:stCondLst>
                                  <p:childTnLst>
                                    <p:set>
                                      <p:cBhvr>
                                        <p:cTn id="154" dur="1" fill="hold">
                                          <p:stCondLst>
                                            <p:cond delay="0"/>
                                          </p:stCondLst>
                                        </p:cTn>
                                        <p:tgtEl>
                                          <p:spTgt spid="100420"/>
                                        </p:tgtEl>
                                        <p:attrNameLst>
                                          <p:attrName>style.visibility</p:attrName>
                                        </p:attrNameLst>
                                      </p:cBhvr>
                                      <p:to>
                                        <p:strVal val="visible"/>
                                      </p:to>
                                    </p:set>
                                    <p:animEffect transition="in" filter="strips(downRight)">
                                      <p:cBhvr>
                                        <p:cTn id="155" dur="500"/>
                                        <p:tgtEl>
                                          <p:spTgt spid="100420"/>
                                        </p:tgtEl>
                                      </p:cBhvr>
                                    </p:animEffect>
                                  </p:childTnLst>
                                </p:cTn>
                              </p:par>
                            </p:childTnLst>
                          </p:cTn>
                        </p:par>
                        <p:par>
                          <p:cTn id="156" fill="hold" nodeType="afterGroup">
                            <p:stCondLst>
                              <p:cond delay="500"/>
                            </p:stCondLst>
                            <p:childTnLst>
                              <p:par>
                                <p:cTn id="157" presetID="9" presetClass="entr" presetSubtype="0" fill="hold" grpId="0" nodeType="afterEffect">
                                  <p:stCondLst>
                                    <p:cond delay="0"/>
                                  </p:stCondLst>
                                  <p:childTnLst>
                                    <p:set>
                                      <p:cBhvr>
                                        <p:cTn id="158" dur="1" fill="hold">
                                          <p:stCondLst>
                                            <p:cond delay="0"/>
                                          </p:stCondLst>
                                        </p:cTn>
                                        <p:tgtEl>
                                          <p:spTgt spid="100455"/>
                                        </p:tgtEl>
                                        <p:attrNameLst>
                                          <p:attrName>style.visibility</p:attrName>
                                        </p:attrNameLst>
                                      </p:cBhvr>
                                      <p:to>
                                        <p:strVal val="visible"/>
                                      </p:to>
                                    </p:set>
                                    <p:animEffect transition="in" filter="dissolve">
                                      <p:cBhvr>
                                        <p:cTn id="159" dur="500"/>
                                        <p:tgtEl>
                                          <p:spTgt spid="100455"/>
                                        </p:tgtEl>
                                      </p:cBhvr>
                                    </p:animEffec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8" presetClass="entr" presetSubtype="6" fill="hold" grpId="0" nodeType="clickEffect">
                                  <p:stCondLst>
                                    <p:cond delay="0"/>
                                  </p:stCondLst>
                                  <p:childTnLst>
                                    <p:set>
                                      <p:cBhvr>
                                        <p:cTn id="163" dur="1" fill="hold">
                                          <p:stCondLst>
                                            <p:cond delay="0"/>
                                          </p:stCondLst>
                                        </p:cTn>
                                        <p:tgtEl>
                                          <p:spTgt spid="100378"/>
                                        </p:tgtEl>
                                        <p:attrNameLst>
                                          <p:attrName>style.visibility</p:attrName>
                                        </p:attrNameLst>
                                      </p:cBhvr>
                                      <p:to>
                                        <p:strVal val="visible"/>
                                      </p:to>
                                    </p:set>
                                    <p:animEffect transition="in" filter="strips(downRight)">
                                      <p:cBhvr>
                                        <p:cTn id="164" dur="500"/>
                                        <p:tgtEl>
                                          <p:spTgt spid="100378"/>
                                        </p:tgtEl>
                                      </p:cBhvr>
                                    </p:animEffec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8" presetClass="entr" presetSubtype="6" fill="hold" grpId="0" nodeType="clickEffect">
                                  <p:stCondLst>
                                    <p:cond delay="0"/>
                                  </p:stCondLst>
                                  <p:childTnLst>
                                    <p:set>
                                      <p:cBhvr>
                                        <p:cTn id="168" dur="1" fill="hold">
                                          <p:stCondLst>
                                            <p:cond delay="0"/>
                                          </p:stCondLst>
                                        </p:cTn>
                                        <p:tgtEl>
                                          <p:spTgt spid="100395"/>
                                        </p:tgtEl>
                                        <p:attrNameLst>
                                          <p:attrName>style.visibility</p:attrName>
                                        </p:attrNameLst>
                                      </p:cBhvr>
                                      <p:to>
                                        <p:strVal val="visible"/>
                                      </p:to>
                                    </p:set>
                                    <p:animEffect transition="in" filter="strips(downRight)">
                                      <p:cBhvr>
                                        <p:cTn id="169" dur="500"/>
                                        <p:tgtEl>
                                          <p:spTgt spid="100395"/>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8" presetClass="entr" presetSubtype="12" fill="hold" grpId="0" nodeType="clickEffect">
                                  <p:stCondLst>
                                    <p:cond delay="0"/>
                                  </p:stCondLst>
                                  <p:childTnLst>
                                    <p:set>
                                      <p:cBhvr>
                                        <p:cTn id="173" dur="1" fill="hold">
                                          <p:stCondLst>
                                            <p:cond delay="0"/>
                                          </p:stCondLst>
                                        </p:cTn>
                                        <p:tgtEl>
                                          <p:spTgt spid="100421"/>
                                        </p:tgtEl>
                                        <p:attrNameLst>
                                          <p:attrName>style.visibility</p:attrName>
                                        </p:attrNameLst>
                                      </p:cBhvr>
                                      <p:to>
                                        <p:strVal val="visible"/>
                                      </p:to>
                                    </p:set>
                                    <p:animEffect transition="in" filter="strips(downLeft)">
                                      <p:cBhvr>
                                        <p:cTn id="174" dur="500"/>
                                        <p:tgtEl>
                                          <p:spTgt spid="100421"/>
                                        </p:tgtEl>
                                      </p:cBhvr>
                                    </p:animEffect>
                                  </p:childTnLst>
                                </p:cTn>
                              </p:par>
                            </p:childTnLst>
                          </p:cTn>
                        </p:par>
                        <p:par>
                          <p:cTn id="175" fill="hold" nodeType="afterGroup">
                            <p:stCondLst>
                              <p:cond delay="500"/>
                            </p:stCondLst>
                            <p:childTnLst>
                              <p:par>
                                <p:cTn id="176" presetID="9" presetClass="entr" presetSubtype="0" fill="hold" grpId="0" nodeType="afterEffect">
                                  <p:stCondLst>
                                    <p:cond delay="0"/>
                                  </p:stCondLst>
                                  <p:childTnLst>
                                    <p:set>
                                      <p:cBhvr>
                                        <p:cTn id="177" dur="1" fill="hold">
                                          <p:stCondLst>
                                            <p:cond delay="0"/>
                                          </p:stCondLst>
                                        </p:cTn>
                                        <p:tgtEl>
                                          <p:spTgt spid="100454"/>
                                        </p:tgtEl>
                                        <p:attrNameLst>
                                          <p:attrName>style.visibility</p:attrName>
                                        </p:attrNameLst>
                                      </p:cBhvr>
                                      <p:to>
                                        <p:strVal val="visible"/>
                                      </p:to>
                                    </p:set>
                                    <p:animEffect transition="in" filter="dissolve">
                                      <p:cBhvr>
                                        <p:cTn id="178" dur="500"/>
                                        <p:tgtEl>
                                          <p:spTgt spid="100454"/>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8" presetClass="entr" presetSubtype="12" fill="hold" grpId="0" nodeType="clickEffect">
                                  <p:stCondLst>
                                    <p:cond delay="0"/>
                                  </p:stCondLst>
                                  <p:childTnLst>
                                    <p:set>
                                      <p:cBhvr>
                                        <p:cTn id="182" dur="1" fill="hold">
                                          <p:stCondLst>
                                            <p:cond delay="0"/>
                                          </p:stCondLst>
                                        </p:cTn>
                                        <p:tgtEl>
                                          <p:spTgt spid="100379"/>
                                        </p:tgtEl>
                                        <p:attrNameLst>
                                          <p:attrName>style.visibility</p:attrName>
                                        </p:attrNameLst>
                                      </p:cBhvr>
                                      <p:to>
                                        <p:strVal val="visible"/>
                                      </p:to>
                                    </p:set>
                                    <p:animEffect transition="in" filter="strips(downLeft)">
                                      <p:cBhvr>
                                        <p:cTn id="183" dur="500"/>
                                        <p:tgtEl>
                                          <p:spTgt spid="100379"/>
                                        </p:tgtEl>
                                      </p:cBhvr>
                                    </p:animEffect>
                                  </p:childTnLst>
                                </p:cTn>
                              </p:par>
                            </p:childTnLst>
                          </p:cTn>
                        </p:par>
                        <p:par>
                          <p:cTn id="184" fill="hold" nodeType="afterGroup">
                            <p:stCondLst>
                              <p:cond delay="500"/>
                            </p:stCondLst>
                            <p:childTnLst>
                              <p:par>
                                <p:cTn id="185" presetID="9" presetClass="entr" presetSubtype="0" fill="hold" grpId="0" nodeType="afterEffect">
                                  <p:stCondLst>
                                    <p:cond delay="0"/>
                                  </p:stCondLst>
                                  <p:childTnLst>
                                    <p:set>
                                      <p:cBhvr>
                                        <p:cTn id="186" dur="1" fill="hold">
                                          <p:stCondLst>
                                            <p:cond delay="0"/>
                                          </p:stCondLst>
                                        </p:cTn>
                                        <p:tgtEl>
                                          <p:spTgt spid="100356"/>
                                        </p:tgtEl>
                                        <p:attrNameLst>
                                          <p:attrName>style.visibility</p:attrName>
                                        </p:attrNameLst>
                                      </p:cBhvr>
                                      <p:to>
                                        <p:strVal val="visible"/>
                                      </p:to>
                                    </p:set>
                                    <p:animEffect transition="in" filter="dissolve">
                                      <p:cBhvr>
                                        <p:cTn id="187" dur="500"/>
                                        <p:tgtEl>
                                          <p:spTgt spid="100356"/>
                                        </p:tgtEl>
                                      </p:cBhvr>
                                    </p:animEffect>
                                  </p:childTnLst>
                                </p:cTn>
                              </p:par>
                            </p:childTnLst>
                          </p:cTn>
                        </p:par>
                        <p:par>
                          <p:cTn id="188" fill="hold" nodeType="afterGroup">
                            <p:stCondLst>
                              <p:cond delay="1000"/>
                            </p:stCondLst>
                            <p:childTnLst>
                              <p:par>
                                <p:cTn id="189" presetID="9" presetClass="entr" presetSubtype="0" fill="hold" grpId="0" nodeType="afterEffect">
                                  <p:stCondLst>
                                    <p:cond delay="0"/>
                                  </p:stCondLst>
                                  <p:childTnLst>
                                    <p:set>
                                      <p:cBhvr>
                                        <p:cTn id="190" dur="1" fill="hold">
                                          <p:stCondLst>
                                            <p:cond delay="0"/>
                                          </p:stCondLst>
                                        </p:cTn>
                                        <p:tgtEl>
                                          <p:spTgt spid="100437"/>
                                        </p:tgtEl>
                                        <p:attrNameLst>
                                          <p:attrName>style.visibility</p:attrName>
                                        </p:attrNameLst>
                                      </p:cBhvr>
                                      <p:to>
                                        <p:strVal val="visible"/>
                                      </p:to>
                                    </p:set>
                                    <p:animEffect transition="in" filter="dissolve">
                                      <p:cBhvr>
                                        <p:cTn id="191" dur="500"/>
                                        <p:tgtEl>
                                          <p:spTgt spid="100437"/>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8" presetClass="entr" presetSubtype="6" fill="hold" grpId="0" nodeType="clickEffect">
                                  <p:stCondLst>
                                    <p:cond delay="0"/>
                                  </p:stCondLst>
                                  <p:childTnLst>
                                    <p:set>
                                      <p:cBhvr>
                                        <p:cTn id="195" dur="1" fill="hold">
                                          <p:stCondLst>
                                            <p:cond delay="0"/>
                                          </p:stCondLst>
                                        </p:cTn>
                                        <p:tgtEl>
                                          <p:spTgt spid="100380"/>
                                        </p:tgtEl>
                                        <p:attrNameLst>
                                          <p:attrName>style.visibility</p:attrName>
                                        </p:attrNameLst>
                                      </p:cBhvr>
                                      <p:to>
                                        <p:strVal val="visible"/>
                                      </p:to>
                                    </p:set>
                                    <p:animEffect transition="in" filter="strips(downRight)">
                                      <p:cBhvr>
                                        <p:cTn id="196" dur="500"/>
                                        <p:tgtEl>
                                          <p:spTgt spid="100380"/>
                                        </p:tgtEl>
                                      </p:cBhvr>
                                    </p:animEffec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18" presetClass="entr" presetSubtype="3" fill="hold" grpId="0" nodeType="clickEffect">
                                  <p:stCondLst>
                                    <p:cond delay="0"/>
                                  </p:stCondLst>
                                  <p:childTnLst>
                                    <p:set>
                                      <p:cBhvr>
                                        <p:cTn id="200" dur="1" fill="hold">
                                          <p:stCondLst>
                                            <p:cond delay="0"/>
                                          </p:stCondLst>
                                        </p:cTn>
                                        <p:tgtEl>
                                          <p:spTgt spid="100398"/>
                                        </p:tgtEl>
                                        <p:attrNameLst>
                                          <p:attrName>style.visibility</p:attrName>
                                        </p:attrNameLst>
                                      </p:cBhvr>
                                      <p:to>
                                        <p:strVal val="visible"/>
                                      </p:to>
                                    </p:set>
                                    <p:animEffect transition="in" filter="strips(upRight)">
                                      <p:cBhvr>
                                        <p:cTn id="201" dur="500"/>
                                        <p:tgtEl>
                                          <p:spTgt spid="100398"/>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100381"/>
                                        </p:tgtEl>
                                        <p:attrNameLst>
                                          <p:attrName>style.visibility</p:attrName>
                                        </p:attrNameLst>
                                      </p:cBhvr>
                                      <p:to>
                                        <p:strVal val="visible"/>
                                      </p:to>
                                    </p:set>
                                    <p:animEffect transition="in" filter="strips(upRight)">
                                      <p:cBhvr>
                                        <p:cTn id="206" dur="500"/>
                                        <p:tgtEl>
                                          <p:spTgt spid="100381"/>
                                        </p:tgtEl>
                                      </p:cBhvr>
                                    </p:animEffect>
                                  </p:childTnLst>
                                </p:cTn>
                              </p:par>
                            </p:childTnLst>
                          </p:cTn>
                        </p:par>
                        <p:par>
                          <p:cTn id="207" fill="hold" nodeType="afterGroup">
                            <p:stCondLst>
                              <p:cond delay="500"/>
                            </p:stCondLst>
                            <p:childTnLst>
                              <p:par>
                                <p:cTn id="208" presetID="9" presetClass="entr" presetSubtype="0" fill="hold" grpId="0" nodeType="afterEffect">
                                  <p:stCondLst>
                                    <p:cond delay="0"/>
                                  </p:stCondLst>
                                  <p:childTnLst>
                                    <p:set>
                                      <p:cBhvr>
                                        <p:cTn id="209" dur="1" fill="hold">
                                          <p:stCondLst>
                                            <p:cond delay="0"/>
                                          </p:stCondLst>
                                        </p:cTn>
                                        <p:tgtEl>
                                          <p:spTgt spid="100436"/>
                                        </p:tgtEl>
                                        <p:attrNameLst>
                                          <p:attrName>style.visibility</p:attrName>
                                        </p:attrNameLst>
                                      </p:cBhvr>
                                      <p:to>
                                        <p:strVal val="visible"/>
                                      </p:to>
                                    </p:set>
                                    <p:animEffect transition="in" filter="dissolve">
                                      <p:cBhvr>
                                        <p:cTn id="210" dur="500"/>
                                        <p:tgtEl>
                                          <p:spTgt spid="100436"/>
                                        </p:tgtEl>
                                      </p:cBhvr>
                                    </p:animEffec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18" presetClass="entr" presetSubtype="6" fill="hold" grpId="0" nodeType="clickEffect">
                                  <p:stCondLst>
                                    <p:cond delay="0"/>
                                  </p:stCondLst>
                                  <p:childTnLst>
                                    <p:set>
                                      <p:cBhvr>
                                        <p:cTn id="214" dur="1" fill="hold">
                                          <p:stCondLst>
                                            <p:cond delay="0"/>
                                          </p:stCondLst>
                                        </p:cTn>
                                        <p:tgtEl>
                                          <p:spTgt spid="100399"/>
                                        </p:tgtEl>
                                        <p:attrNameLst>
                                          <p:attrName>style.visibility</p:attrName>
                                        </p:attrNameLst>
                                      </p:cBhvr>
                                      <p:to>
                                        <p:strVal val="visible"/>
                                      </p:to>
                                    </p:set>
                                    <p:animEffect transition="in" filter="strips(downRight)">
                                      <p:cBhvr>
                                        <p:cTn id="215" dur="500"/>
                                        <p:tgtEl>
                                          <p:spTgt spid="100399"/>
                                        </p:tgtEl>
                                      </p:cBhvr>
                                    </p:animEffect>
                                  </p:childTnLst>
                                </p:cTn>
                              </p:par>
                            </p:childTnLst>
                          </p:cTn>
                        </p:par>
                        <p:par>
                          <p:cTn id="216" fill="hold" nodeType="afterGroup">
                            <p:stCondLst>
                              <p:cond delay="500"/>
                            </p:stCondLst>
                            <p:childTnLst>
                              <p:par>
                                <p:cTn id="217" presetID="9" presetClass="entr" presetSubtype="0" fill="hold" grpId="0" nodeType="afterEffect">
                                  <p:stCondLst>
                                    <p:cond delay="0"/>
                                  </p:stCondLst>
                                  <p:childTnLst>
                                    <p:set>
                                      <p:cBhvr>
                                        <p:cTn id="218" dur="1" fill="hold">
                                          <p:stCondLst>
                                            <p:cond delay="0"/>
                                          </p:stCondLst>
                                        </p:cTn>
                                        <p:tgtEl>
                                          <p:spTgt spid="100445"/>
                                        </p:tgtEl>
                                        <p:attrNameLst>
                                          <p:attrName>style.visibility</p:attrName>
                                        </p:attrNameLst>
                                      </p:cBhvr>
                                      <p:to>
                                        <p:strVal val="visible"/>
                                      </p:to>
                                    </p:set>
                                    <p:animEffect transition="in" filter="dissolve">
                                      <p:cBhvr>
                                        <p:cTn id="219" dur="500"/>
                                        <p:tgtEl>
                                          <p:spTgt spid="100445"/>
                                        </p:tgtEl>
                                      </p:cBhvr>
                                    </p:animEffect>
                                  </p:childTnLst>
                                </p:cTn>
                              </p:par>
                            </p:childTnLst>
                          </p:cTn>
                        </p:par>
                      </p:childTnLst>
                    </p:cTn>
                  </p:par>
                  <p:par>
                    <p:cTn id="220" fill="hold" nodeType="clickPar">
                      <p:stCondLst>
                        <p:cond delay="indefinite"/>
                      </p:stCondLst>
                      <p:childTnLst>
                        <p:par>
                          <p:cTn id="221" fill="hold" nodeType="withGroup">
                            <p:stCondLst>
                              <p:cond delay="0"/>
                            </p:stCondLst>
                            <p:childTnLst>
                              <p:par>
                                <p:cTn id="222" presetID="18" presetClass="entr" presetSubtype="6" fill="hold" grpId="0" nodeType="clickEffect">
                                  <p:stCondLst>
                                    <p:cond delay="0"/>
                                  </p:stCondLst>
                                  <p:childTnLst>
                                    <p:set>
                                      <p:cBhvr>
                                        <p:cTn id="223" dur="1" fill="hold">
                                          <p:stCondLst>
                                            <p:cond delay="0"/>
                                          </p:stCondLst>
                                        </p:cTn>
                                        <p:tgtEl>
                                          <p:spTgt spid="100382"/>
                                        </p:tgtEl>
                                        <p:attrNameLst>
                                          <p:attrName>style.visibility</p:attrName>
                                        </p:attrNameLst>
                                      </p:cBhvr>
                                      <p:to>
                                        <p:strVal val="visible"/>
                                      </p:to>
                                    </p:set>
                                    <p:animEffect transition="in" filter="strips(downRight)">
                                      <p:cBhvr>
                                        <p:cTn id="224" dur="500"/>
                                        <p:tgtEl>
                                          <p:spTgt spid="100382"/>
                                        </p:tgtEl>
                                      </p:cBhvr>
                                    </p:animEffect>
                                  </p:childTnLst>
                                </p:cTn>
                              </p:par>
                            </p:childTnLst>
                          </p:cTn>
                        </p:par>
                      </p:childTnLst>
                    </p:cTn>
                  </p:par>
                  <p:par>
                    <p:cTn id="225" fill="hold" nodeType="clickPar">
                      <p:stCondLst>
                        <p:cond delay="indefinite"/>
                      </p:stCondLst>
                      <p:childTnLst>
                        <p:par>
                          <p:cTn id="226" fill="hold" nodeType="withGroup">
                            <p:stCondLst>
                              <p:cond delay="0"/>
                            </p:stCondLst>
                            <p:childTnLst>
                              <p:par>
                                <p:cTn id="227" presetID="18" presetClass="entr" presetSubtype="3" fill="hold" grpId="0" nodeType="clickEffect">
                                  <p:stCondLst>
                                    <p:cond delay="0"/>
                                  </p:stCondLst>
                                  <p:childTnLst>
                                    <p:set>
                                      <p:cBhvr>
                                        <p:cTn id="228" dur="1" fill="hold">
                                          <p:stCondLst>
                                            <p:cond delay="0"/>
                                          </p:stCondLst>
                                        </p:cTn>
                                        <p:tgtEl>
                                          <p:spTgt spid="100396"/>
                                        </p:tgtEl>
                                        <p:attrNameLst>
                                          <p:attrName>style.visibility</p:attrName>
                                        </p:attrNameLst>
                                      </p:cBhvr>
                                      <p:to>
                                        <p:strVal val="visible"/>
                                      </p:to>
                                    </p:set>
                                    <p:animEffect transition="in" filter="strips(upRight)">
                                      <p:cBhvr>
                                        <p:cTn id="229" dur="500"/>
                                        <p:tgtEl>
                                          <p:spTgt spid="100396"/>
                                        </p:tgtEl>
                                      </p:cBhvr>
                                    </p:animEffec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8" presetClass="entr" presetSubtype="12" fill="hold" grpId="0" nodeType="clickEffect">
                                  <p:stCondLst>
                                    <p:cond delay="0"/>
                                  </p:stCondLst>
                                  <p:childTnLst>
                                    <p:set>
                                      <p:cBhvr>
                                        <p:cTn id="233" dur="1" fill="hold">
                                          <p:stCondLst>
                                            <p:cond delay="0"/>
                                          </p:stCondLst>
                                        </p:cTn>
                                        <p:tgtEl>
                                          <p:spTgt spid="100383"/>
                                        </p:tgtEl>
                                        <p:attrNameLst>
                                          <p:attrName>style.visibility</p:attrName>
                                        </p:attrNameLst>
                                      </p:cBhvr>
                                      <p:to>
                                        <p:strVal val="visible"/>
                                      </p:to>
                                    </p:set>
                                    <p:animEffect transition="in" filter="strips(downLeft)">
                                      <p:cBhvr>
                                        <p:cTn id="234" dur="500"/>
                                        <p:tgtEl>
                                          <p:spTgt spid="100383"/>
                                        </p:tgtEl>
                                      </p:cBhvr>
                                    </p:animEffec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18" presetClass="entr" presetSubtype="6" fill="hold" grpId="0" nodeType="clickEffect">
                                  <p:stCondLst>
                                    <p:cond delay="0"/>
                                  </p:stCondLst>
                                  <p:childTnLst>
                                    <p:set>
                                      <p:cBhvr>
                                        <p:cTn id="238" dur="1" fill="hold">
                                          <p:stCondLst>
                                            <p:cond delay="0"/>
                                          </p:stCondLst>
                                        </p:cTn>
                                        <p:tgtEl>
                                          <p:spTgt spid="100397"/>
                                        </p:tgtEl>
                                        <p:attrNameLst>
                                          <p:attrName>style.visibility</p:attrName>
                                        </p:attrNameLst>
                                      </p:cBhvr>
                                      <p:to>
                                        <p:strVal val="visible"/>
                                      </p:to>
                                    </p:set>
                                    <p:animEffect transition="in" filter="strips(downRight)">
                                      <p:cBhvr>
                                        <p:cTn id="239" dur="500"/>
                                        <p:tgtEl>
                                          <p:spTgt spid="100397"/>
                                        </p:tgtEl>
                                      </p:cBhvr>
                                    </p:animEffect>
                                  </p:childTnLst>
                                </p:cTn>
                              </p:par>
                            </p:childTnLst>
                          </p:cTn>
                        </p:par>
                        <p:par>
                          <p:cTn id="240" fill="hold" nodeType="afterGroup">
                            <p:stCondLst>
                              <p:cond delay="500"/>
                            </p:stCondLst>
                            <p:childTnLst>
                              <p:par>
                                <p:cTn id="241" presetID="9" presetClass="entr" presetSubtype="0" fill="hold" grpId="0" nodeType="afterEffect">
                                  <p:stCondLst>
                                    <p:cond delay="0"/>
                                  </p:stCondLst>
                                  <p:childTnLst>
                                    <p:set>
                                      <p:cBhvr>
                                        <p:cTn id="242" dur="1" fill="hold">
                                          <p:stCondLst>
                                            <p:cond delay="0"/>
                                          </p:stCondLst>
                                        </p:cTn>
                                        <p:tgtEl>
                                          <p:spTgt spid="100438"/>
                                        </p:tgtEl>
                                        <p:attrNameLst>
                                          <p:attrName>style.visibility</p:attrName>
                                        </p:attrNameLst>
                                      </p:cBhvr>
                                      <p:to>
                                        <p:strVal val="visible"/>
                                      </p:to>
                                    </p:set>
                                    <p:animEffect transition="in" filter="dissolve">
                                      <p:cBhvr>
                                        <p:cTn id="243" dur="500"/>
                                        <p:tgtEl>
                                          <p:spTgt spid="100438"/>
                                        </p:tgtEl>
                                      </p:cBhvr>
                                    </p:animEffect>
                                  </p:childTnLst>
                                </p:cTn>
                              </p:par>
                            </p:childTnLst>
                          </p:cTn>
                        </p:par>
                        <p:par>
                          <p:cTn id="244" fill="hold" nodeType="afterGroup">
                            <p:stCondLst>
                              <p:cond delay="1000"/>
                            </p:stCondLst>
                            <p:childTnLst>
                              <p:par>
                                <p:cTn id="245" presetID="9" presetClass="entr" presetSubtype="0" fill="hold" grpId="0" nodeType="afterEffect">
                                  <p:stCondLst>
                                    <p:cond delay="0"/>
                                  </p:stCondLst>
                                  <p:childTnLst>
                                    <p:set>
                                      <p:cBhvr>
                                        <p:cTn id="246" dur="1" fill="hold">
                                          <p:stCondLst>
                                            <p:cond delay="0"/>
                                          </p:stCondLst>
                                        </p:cTn>
                                        <p:tgtEl>
                                          <p:spTgt spid="100446"/>
                                        </p:tgtEl>
                                        <p:attrNameLst>
                                          <p:attrName>style.visibility</p:attrName>
                                        </p:attrNameLst>
                                      </p:cBhvr>
                                      <p:to>
                                        <p:strVal val="visible"/>
                                      </p:to>
                                    </p:set>
                                    <p:animEffect transition="in" filter="dissolve">
                                      <p:cBhvr>
                                        <p:cTn id="247" dur="500"/>
                                        <p:tgtEl>
                                          <p:spTgt spid="100446"/>
                                        </p:tgtEl>
                                      </p:cBhvr>
                                    </p:animEffect>
                                  </p:childTnLst>
                                </p:cTn>
                              </p:par>
                            </p:childTnLst>
                          </p:cTn>
                        </p:par>
                        <p:par>
                          <p:cTn id="248" fill="hold" nodeType="afterGroup">
                            <p:stCondLst>
                              <p:cond delay="1500"/>
                            </p:stCondLst>
                            <p:childTnLst>
                              <p:par>
                                <p:cTn id="249" presetID="18" presetClass="entr" presetSubtype="6" fill="hold" grpId="0" nodeType="afterEffect">
                                  <p:stCondLst>
                                    <p:cond delay="0"/>
                                  </p:stCondLst>
                                  <p:childTnLst>
                                    <p:set>
                                      <p:cBhvr>
                                        <p:cTn id="250" dur="1" fill="hold">
                                          <p:stCondLst>
                                            <p:cond delay="0"/>
                                          </p:stCondLst>
                                        </p:cTn>
                                        <p:tgtEl>
                                          <p:spTgt spid="100384"/>
                                        </p:tgtEl>
                                        <p:attrNameLst>
                                          <p:attrName>style.visibility</p:attrName>
                                        </p:attrNameLst>
                                      </p:cBhvr>
                                      <p:to>
                                        <p:strVal val="visible"/>
                                      </p:to>
                                    </p:set>
                                    <p:animEffect transition="in" filter="strips(downRight)">
                                      <p:cBhvr>
                                        <p:cTn id="251" dur="500"/>
                                        <p:tgtEl>
                                          <p:spTgt spid="100384"/>
                                        </p:tgtEl>
                                      </p:cBhvr>
                                    </p:animEffect>
                                  </p:childTnLst>
                                </p:cTn>
                              </p:par>
                            </p:childTnLst>
                          </p:cTn>
                        </p:par>
                        <p:par>
                          <p:cTn id="252" fill="hold" nodeType="afterGroup">
                            <p:stCondLst>
                              <p:cond delay="2000"/>
                            </p:stCondLst>
                            <p:childTnLst>
                              <p:par>
                                <p:cTn id="253" presetID="18" presetClass="entr" presetSubtype="12" fill="hold" grpId="0" nodeType="afterEffect">
                                  <p:stCondLst>
                                    <p:cond delay="0"/>
                                  </p:stCondLst>
                                  <p:childTnLst>
                                    <p:set>
                                      <p:cBhvr>
                                        <p:cTn id="254" dur="1" fill="hold">
                                          <p:stCondLst>
                                            <p:cond delay="0"/>
                                          </p:stCondLst>
                                        </p:cTn>
                                        <p:tgtEl>
                                          <p:spTgt spid="100407"/>
                                        </p:tgtEl>
                                        <p:attrNameLst>
                                          <p:attrName>style.visibility</p:attrName>
                                        </p:attrNameLst>
                                      </p:cBhvr>
                                      <p:to>
                                        <p:strVal val="visible"/>
                                      </p:to>
                                    </p:set>
                                    <p:animEffect transition="in" filter="strips(downLeft)">
                                      <p:cBhvr>
                                        <p:cTn id="255" dur="500"/>
                                        <p:tgtEl>
                                          <p:spTgt spid="100407"/>
                                        </p:tgtEl>
                                      </p:cBhvr>
                                    </p:animEffect>
                                  </p:childTnLst>
                                </p:cTn>
                              </p:par>
                            </p:childTnLst>
                          </p:cTn>
                        </p:par>
                        <p:par>
                          <p:cTn id="256" fill="hold" nodeType="afterGroup">
                            <p:stCondLst>
                              <p:cond delay="2500"/>
                            </p:stCondLst>
                            <p:childTnLst>
                              <p:par>
                                <p:cTn id="257" presetID="18" presetClass="entr" presetSubtype="6" fill="hold" grpId="0" nodeType="afterEffect">
                                  <p:stCondLst>
                                    <p:cond delay="0"/>
                                  </p:stCondLst>
                                  <p:childTnLst>
                                    <p:set>
                                      <p:cBhvr>
                                        <p:cTn id="258" dur="1" fill="hold">
                                          <p:stCondLst>
                                            <p:cond delay="0"/>
                                          </p:stCondLst>
                                        </p:cTn>
                                        <p:tgtEl>
                                          <p:spTgt spid="100385"/>
                                        </p:tgtEl>
                                        <p:attrNameLst>
                                          <p:attrName>style.visibility</p:attrName>
                                        </p:attrNameLst>
                                      </p:cBhvr>
                                      <p:to>
                                        <p:strVal val="visible"/>
                                      </p:to>
                                    </p:set>
                                    <p:animEffect transition="in" filter="strips(downRight)">
                                      <p:cBhvr>
                                        <p:cTn id="259" dur="500"/>
                                        <p:tgtEl>
                                          <p:spTgt spid="100385"/>
                                        </p:tgtEl>
                                      </p:cBhvr>
                                    </p:animEffect>
                                  </p:childTnLst>
                                </p:cTn>
                              </p:par>
                            </p:childTnLst>
                          </p:cTn>
                        </p:par>
                        <p:par>
                          <p:cTn id="260" fill="hold" nodeType="afterGroup">
                            <p:stCondLst>
                              <p:cond delay="3000"/>
                            </p:stCondLst>
                            <p:childTnLst>
                              <p:par>
                                <p:cTn id="261" presetID="9" presetClass="entr" presetSubtype="0" fill="hold" grpId="0" nodeType="afterEffect">
                                  <p:stCondLst>
                                    <p:cond delay="0"/>
                                  </p:stCondLst>
                                  <p:childTnLst>
                                    <p:set>
                                      <p:cBhvr>
                                        <p:cTn id="262" dur="1" fill="hold">
                                          <p:stCondLst>
                                            <p:cond delay="0"/>
                                          </p:stCondLst>
                                        </p:cTn>
                                        <p:tgtEl>
                                          <p:spTgt spid="100442"/>
                                        </p:tgtEl>
                                        <p:attrNameLst>
                                          <p:attrName>style.visibility</p:attrName>
                                        </p:attrNameLst>
                                      </p:cBhvr>
                                      <p:to>
                                        <p:strVal val="visible"/>
                                      </p:to>
                                    </p:set>
                                    <p:animEffect transition="in" filter="dissolve">
                                      <p:cBhvr>
                                        <p:cTn id="263" dur="500"/>
                                        <p:tgtEl>
                                          <p:spTgt spid="100442"/>
                                        </p:tgtEl>
                                      </p:cBhvr>
                                    </p:animEffec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18" presetClass="entr" presetSubtype="12" fill="hold" grpId="0" nodeType="clickEffect">
                                  <p:stCondLst>
                                    <p:cond delay="0"/>
                                  </p:stCondLst>
                                  <p:childTnLst>
                                    <p:set>
                                      <p:cBhvr>
                                        <p:cTn id="267" dur="1" fill="hold">
                                          <p:stCondLst>
                                            <p:cond delay="0"/>
                                          </p:stCondLst>
                                        </p:cTn>
                                        <p:tgtEl>
                                          <p:spTgt spid="100406"/>
                                        </p:tgtEl>
                                        <p:attrNameLst>
                                          <p:attrName>style.visibility</p:attrName>
                                        </p:attrNameLst>
                                      </p:cBhvr>
                                      <p:to>
                                        <p:strVal val="visible"/>
                                      </p:to>
                                    </p:set>
                                    <p:animEffect transition="in" filter="strips(downLeft)">
                                      <p:cBhvr>
                                        <p:cTn id="268" dur="500"/>
                                        <p:tgtEl>
                                          <p:spTgt spid="100406"/>
                                        </p:tgtEl>
                                      </p:cBhvr>
                                    </p:animEffect>
                                  </p:childTnLst>
                                </p:cTn>
                              </p:par>
                            </p:childTnLst>
                          </p:cTn>
                        </p:par>
                        <p:par>
                          <p:cTn id="269" fill="hold" nodeType="afterGroup">
                            <p:stCondLst>
                              <p:cond delay="500"/>
                            </p:stCondLst>
                            <p:childTnLst>
                              <p:par>
                                <p:cTn id="270" presetID="9" presetClass="entr" presetSubtype="0" fill="hold" grpId="0" nodeType="afterEffect">
                                  <p:stCondLst>
                                    <p:cond delay="0"/>
                                  </p:stCondLst>
                                  <p:childTnLst>
                                    <p:set>
                                      <p:cBhvr>
                                        <p:cTn id="271" dur="1" fill="hold">
                                          <p:stCondLst>
                                            <p:cond delay="0"/>
                                          </p:stCondLst>
                                        </p:cTn>
                                        <p:tgtEl>
                                          <p:spTgt spid="100450"/>
                                        </p:tgtEl>
                                        <p:attrNameLst>
                                          <p:attrName>style.visibility</p:attrName>
                                        </p:attrNameLst>
                                      </p:cBhvr>
                                      <p:to>
                                        <p:strVal val="visible"/>
                                      </p:to>
                                    </p:set>
                                    <p:animEffect transition="in" filter="dissolve">
                                      <p:cBhvr>
                                        <p:cTn id="272" dur="500"/>
                                        <p:tgtEl>
                                          <p:spTgt spid="100450"/>
                                        </p:tgtEl>
                                      </p:cBhvr>
                                    </p:animEffect>
                                  </p:childTnLst>
                                </p:cTn>
                              </p:par>
                            </p:childTnLst>
                          </p:cTn>
                        </p:par>
                        <p:par>
                          <p:cTn id="273" fill="hold" nodeType="afterGroup">
                            <p:stCondLst>
                              <p:cond delay="1000"/>
                            </p:stCondLst>
                            <p:childTnLst>
                              <p:par>
                                <p:cTn id="274" presetID="18" presetClass="entr" presetSubtype="12" fill="hold" grpId="0" nodeType="afterEffect">
                                  <p:stCondLst>
                                    <p:cond delay="0"/>
                                  </p:stCondLst>
                                  <p:childTnLst>
                                    <p:set>
                                      <p:cBhvr>
                                        <p:cTn id="275" dur="1" fill="hold">
                                          <p:stCondLst>
                                            <p:cond delay="0"/>
                                          </p:stCondLst>
                                        </p:cTn>
                                        <p:tgtEl>
                                          <p:spTgt spid="100386"/>
                                        </p:tgtEl>
                                        <p:attrNameLst>
                                          <p:attrName>style.visibility</p:attrName>
                                        </p:attrNameLst>
                                      </p:cBhvr>
                                      <p:to>
                                        <p:strVal val="visible"/>
                                      </p:to>
                                    </p:set>
                                    <p:animEffect transition="in" filter="strips(downLeft)">
                                      <p:cBhvr>
                                        <p:cTn id="276" dur="500"/>
                                        <p:tgtEl>
                                          <p:spTgt spid="100386"/>
                                        </p:tgtEl>
                                      </p:cBhvr>
                                    </p:animEffect>
                                  </p:childTnLst>
                                </p:cTn>
                              </p:par>
                            </p:childTnLst>
                          </p:cTn>
                        </p:par>
                        <p:par>
                          <p:cTn id="277" fill="hold" nodeType="afterGroup">
                            <p:stCondLst>
                              <p:cond delay="1500"/>
                            </p:stCondLst>
                            <p:childTnLst>
                              <p:par>
                                <p:cTn id="278" presetID="18" presetClass="entr" presetSubtype="6" fill="hold" grpId="0" nodeType="afterEffect">
                                  <p:stCondLst>
                                    <p:cond delay="0"/>
                                  </p:stCondLst>
                                  <p:childTnLst>
                                    <p:set>
                                      <p:cBhvr>
                                        <p:cTn id="279" dur="1" fill="hold">
                                          <p:stCondLst>
                                            <p:cond delay="0"/>
                                          </p:stCondLst>
                                        </p:cTn>
                                        <p:tgtEl>
                                          <p:spTgt spid="100400"/>
                                        </p:tgtEl>
                                        <p:attrNameLst>
                                          <p:attrName>style.visibility</p:attrName>
                                        </p:attrNameLst>
                                      </p:cBhvr>
                                      <p:to>
                                        <p:strVal val="visible"/>
                                      </p:to>
                                    </p:set>
                                    <p:animEffect transition="in" filter="strips(downRight)">
                                      <p:cBhvr>
                                        <p:cTn id="280" dur="500"/>
                                        <p:tgtEl>
                                          <p:spTgt spid="100400"/>
                                        </p:tgtEl>
                                      </p:cBhvr>
                                    </p:animEffect>
                                  </p:childTnLst>
                                </p:cTn>
                              </p:par>
                            </p:childTnLst>
                          </p:cTn>
                        </p:par>
                        <p:par>
                          <p:cTn id="281" fill="hold" nodeType="afterGroup">
                            <p:stCondLst>
                              <p:cond delay="2000"/>
                            </p:stCondLst>
                            <p:childTnLst>
                              <p:par>
                                <p:cTn id="282" presetID="18" presetClass="entr" presetSubtype="6" fill="hold" grpId="0" nodeType="afterEffect">
                                  <p:stCondLst>
                                    <p:cond delay="0"/>
                                  </p:stCondLst>
                                  <p:childTnLst>
                                    <p:set>
                                      <p:cBhvr>
                                        <p:cTn id="283" dur="1" fill="hold">
                                          <p:stCondLst>
                                            <p:cond delay="0"/>
                                          </p:stCondLst>
                                        </p:cTn>
                                        <p:tgtEl>
                                          <p:spTgt spid="100387"/>
                                        </p:tgtEl>
                                        <p:attrNameLst>
                                          <p:attrName>style.visibility</p:attrName>
                                        </p:attrNameLst>
                                      </p:cBhvr>
                                      <p:to>
                                        <p:strVal val="visible"/>
                                      </p:to>
                                    </p:set>
                                    <p:animEffect transition="in" filter="strips(downRight)">
                                      <p:cBhvr>
                                        <p:cTn id="284" dur="500"/>
                                        <p:tgtEl>
                                          <p:spTgt spid="100387"/>
                                        </p:tgtEl>
                                      </p:cBhvr>
                                    </p:animEffect>
                                  </p:childTnLst>
                                </p:cTn>
                              </p:par>
                            </p:childTnLst>
                          </p:cTn>
                        </p:par>
                        <p:par>
                          <p:cTn id="285" fill="hold" nodeType="afterGroup">
                            <p:stCondLst>
                              <p:cond delay="2500"/>
                            </p:stCondLst>
                            <p:childTnLst>
                              <p:par>
                                <p:cTn id="286" presetID="9" presetClass="entr" presetSubtype="0" fill="hold" grpId="0" nodeType="afterEffect">
                                  <p:stCondLst>
                                    <p:cond delay="0"/>
                                  </p:stCondLst>
                                  <p:childTnLst>
                                    <p:set>
                                      <p:cBhvr>
                                        <p:cTn id="287" dur="1" fill="hold">
                                          <p:stCondLst>
                                            <p:cond delay="0"/>
                                          </p:stCondLst>
                                        </p:cTn>
                                        <p:tgtEl>
                                          <p:spTgt spid="100441"/>
                                        </p:tgtEl>
                                        <p:attrNameLst>
                                          <p:attrName>style.visibility</p:attrName>
                                        </p:attrNameLst>
                                      </p:cBhvr>
                                      <p:to>
                                        <p:strVal val="visible"/>
                                      </p:to>
                                    </p:set>
                                    <p:animEffect transition="in" filter="dissolve">
                                      <p:cBhvr>
                                        <p:cTn id="288" dur="500"/>
                                        <p:tgtEl>
                                          <p:spTgt spid="100441"/>
                                        </p:tgtEl>
                                      </p:cBhvr>
                                    </p:animEffect>
                                  </p:childTnLst>
                                </p:cTn>
                              </p:par>
                            </p:childTnLst>
                          </p:cTn>
                        </p:par>
                        <p:par>
                          <p:cTn id="289" fill="hold" nodeType="afterGroup">
                            <p:stCondLst>
                              <p:cond delay="3000"/>
                            </p:stCondLst>
                            <p:childTnLst>
                              <p:par>
                                <p:cTn id="290" presetID="18" presetClass="entr" presetSubtype="12" fill="hold" grpId="0" nodeType="afterEffect">
                                  <p:stCondLst>
                                    <p:cond delay="0"/>
                                  </p:stCondLst>
                                  <p:childTnLst>
                                    <p:set>
                                      <p:cBhvr>
                                        <p:cTn id="291" dur="1" fill="hold">
                                          <p:stCondLst>
                                            <p:cond delay="0"/>
                                          </p:stCondLst>
                                        </p:cTn>
                                        <p:tgtEl>
                                          <p:spTgt spid="100401"/>
                                        </p:tgtEl>
                                        <p:attrNameLst>
                                          <p:attrName>style.visibility</p:attrName>
                                        </p:attrNameLst>
                                      </p:cBhvr>
                                      <p:to>
                                        <p:strVal val="visible"/>
                                      </p:to>
                                    </p:set>
                                    <p:animEffect transition="in" filter="strips(downLeft)">
                                      <p:cBhvr>
                                        <p:cTn id="292" dur="500"/>
                                        <p:tgtEl>
                                          <p:spTgt spid="100401"/>
                                        </p:tgtEl>
                                      </p:cBhvr>
                                    </p:animEffect>
                                  </p:childTnLst>
                                </p:cTn>
                              </p:par>
                            </p:childTnLst>
                          </p:cTn>
                        </p:par>
                        <p:par>
                          <p:cTn id="293" fill="hold" nodeType="afterGroup">
                            <p:stCondLst>
                              <p:cond delay="3500"/>
                            </p:stCondLst>
                            <p:childTnLst>
                              <p:par>
                                <p:cTn id="294" presetID="9" presetClass="entr" presetSubtype="0" fill="hold" grpId="0" nodeType="afterEffect">
                                  <p:stCondLst>
                                    <p:cond delay="0"/>
                                  </p:stCondLst>
                                  <p:childTnLst>
                                    <p:set>
                                      <p:cBhvr>
                                        <p:cTn id="295" dur="1" fill="hold">
                                          <p:stCondLst>
                                            <p:cond delay="0"/>
                                          </p:stCondLst>
                                        </p:cTn>
                                        <p:tgtEl>
                                          <p:spTgt spid="100449"/>
                                        </p:tgtEl>
                                        <p:attrNameLst>
                                          <p:attrName>style.visibility</p:attrName>
                                        </p:attrNameLst>
                                      </p:cBhvr>
                                      <p:to>
                                        <p:strVal val="visible"/>
                                      </p:to>
                                    </p:set>
                                    <p:animEffect transition="in" filter="dissolve">
                                      <p:cBhvr>
                                        <p:cTn id="296" dur="500"/>
                                        <p:tgtEl>
                                          <p:spTgt spid="100449"/>
                                        </p:tgtEl>
                                      </p:cBhvr>
                                    </p:animEffect>
                                  </p:childTnLst>
                                </p:cTn>
                              </p:par>
                            </p:childTnLst>
                          </p:cTn>
                        </p:par>
                        <p:par>
                          <p:cTn id="297" fill="hold" nodeType="afterGroup">
                            <p:stCondLst>
                              <p:cond delay="4000"/>
                            </p:stCondLst>
                            <p:childTnLst>
                              <p:par>
                                <p:cTn id="298" presetID="18" presetClass="entr" presetSubtype="12" fill="hold" grpId="0" nodeType="afterEffect">
                                  <p:stCondLst>
                                    <p:cond delay="0"/>
                                  </p:stCondLst>
                                  <p:childTnLst>
                                    <p:set>
                                      <p:cBhvr>
                                        <p:cTn id="299" dur="1" fill="hold">
                                          <p:stCondLst>
                                            <p:cond delay="0"/>
                                          </p:stCondLst>
                                        </p:cTn>
                                        <p:tgtEl>
                                          <p:spTgt spid="100390"/>
                                        </p:tgtEl>
                                        <p:attrNameLst>
                                          <p:attrName>style.visibility</p:attrName>
                                        </p:attrNameLst>
                                      </p:cBhvr>
                                      <p:to>
                                        <p:strVal val="visible"/>
                                      </p:to>
                                    </p:set>
                                    <p:animEffect transition="in" filter="strips(downLeft)">
                                      <p:cBhvr>
                                        <p:cTn id="300" dur="500"/>
                                        <p:tgtEl>
                                          <p:spTgt spid="100390"/>
                                        </p:tgtEl>
                                      </p:cBhvr>
                                    </p:animEffect>
                                  </p:childTnLst>
                                </p:cTn>
                              </p:par>
                            </p:childTnLst>
                          </p:cTn>
                        </p:par>
                        <p:par>
                          <p:cTn id="301" fill="hold" nodeType="afterGroup">
                            <p:stCondLst>
                              <p:cond delay="4500"/>
                            </p:stCondLst>
                            <p:childTnLst>
                              <p:par>
                                <p:cTn id="302" presetID="18" presetClass="entr" presetSubtype="6" fill="hold" grpId="0" nodeType="afterEffect">
                                  <p:stCondLst>
                                    <p:cond delay="0"/>
                                  </p:stCondLst>
                                  <p:childTnLst>
                                    <p:set>
                                      <p:cBhvr>
                                        <p:cTn id="303" dur="1" fill="hold">
                                          <p:stCondLst>
                                            <p:cond delay="0"/>
                                          </p:stCondLst>
                                        </p:cTn>
                                        <p:tgtEl>
                                          <p:spTgt spid="100403"/>
                                        </p:tgtEl>
                                        <p:attrNameLst>
                                          <p:attrName>style.visibility</p:attrName>
                                        </p:attrNameLst>
                                      </p:cBhvr>
                                      <p:to>
                                        <p:strVal val="visible"/>
                                      </p:to>
                                    </p:set>
                                    <p:animEffect transition="in" filter="strips(downRight)">
                                      <p:cBhvr>
                                        <p:cTn id="304" dur="500"/>
                                        <p:tgtEl>
                                          <p:spTgt spid="100403"/>
                                        </p:tgtEl>
                                      </p:cBhvr>
                                    </p:animEffect>
                                  </p:childTnLst>
                                </p:cTn>
                              </p:par>
                            </p:childTnLst>
                          </p:cTn>
                        </p:par>
                        <p:par>
                          <p:cTn id="305" fill="hold" nodeType="afterGroup">
                            <p:stCondLst>
                              <p:cond delay="5000"/>
                            </p:stCondLst>
                            <p:childTnLst>
                              <p:par>
                                <p:cTn id="306" presetID="18" presetClass="entr" presetSubtype="6" fill="hold" grpId="0" nodeType="afterEffect">
                                  <p:stCondLst>
                                    <p:cond delay="0"/>
                                  </p:stCondLst>
                                  <p:childTnLst>
                                    <p:set>
                                      <p:cBhvr>
                                        <p:cTn id="307" dur="1" fill="hold">
                                          <p:stCondLst>
                                            <p:cond delay="0"/>
                                          </p:stCondLst>
                                        </p:cTn>
                                        <p:tgtEl>
                                          <p:spTgt spid="100391"/>
                                        </p:tgtEl>
                                        <p:attrNameLst>
                                          <p:attrName>style.visibility</p:attrName>
                                        </p:attrNameLst>
                                      </p:cBhvr>
                                      <p:to>
                                        <p:strVal val="visible"/>
                                      </p:to>
                                    </p:set>
                                    <p:animEffect transition="in" filter="strips(downRight)">
                                      <p:cBhvr>
                                        <p:cTn id="308" dur="500"/>
                                        <p:tgtEl>
                                          <p:spTgt spid="100391"/>
                                        </p:tgtEl>
                                      </p:cBhvr>
                                    </p:animEffect>
                                  </p:childTnLst>
                                </p:cTn>
                              </p:par>
                            </p:childTnLst>
                          </p:cTn>
                        </p:par>
                        <p:par>
                          <p:cTn id="309" fill="hold" nodeType="afterGroup">
                            <p:stCondLst>
                              <p:cond delay="5500"/>
                            </p:stCondLst>
                            <p:childTnLst>
                              <p:par>
                                <p:cTn id="310" presetID="9" presetClass="entr" presetSubtype="0" fill="hold" grpId="0" nodeType="afterEffect">
                                  <p:stCondLst>
                                    <p:cond delay="0"/>
                                  </p:stCondLst>
                                  <p:childTnLst>
                                    <p:set>
                                      <p:cBhvr>
                                        <p:cTn id="311" dur="1" fill="hold">
                                          <p:stCondLst>
                                            <p:cond delay="0"/>
                                          </p:stCondLst>
                                        </p:cTn>
                                        <p:tgtEl>
                                          <p:spTgt spid="100440"/>
                                        </p:tgtEl>
                                        <p:attrNameLst>
                                          <p:attrName>style.visibility</p:attrName>
                                        </p:attrNameLst>
                                      </p:cBhvr>
                                      <p:to>
                                        <p:strVal val="visible"/>
                                      </p:to>
                                    </p:set>
                                    <p:animEffect transition="in" filter="dissolve">
                                      <p:cBhvr>
                                        <p:cTn id="312" dur="500"/>
                                        <p:tgtEl>
                                          <p:spTgt spid="100440"/>
                                        </p:tgtEl>
                                      </p:cBhvr>
                                    </p:animEffect>
                                  </p:childTnLst>
                                </p:cTn>
                              </p:par>
                            </p:childTnLst>
                          </p:cTn>
                        </p:par>
                        <p:par>
                          <p:cTn id="313" fill="hold" nodeType="afterGroup">
                            <p:stCondLst>
                              <p:cond delay="6000"/>
                            </p:stCondLst>
                            <p:childTnLst>
                              <p:par>
                                <p:cTn id="314" presetID="18" presetClass="entr" presetSubtype="12" fill="hold" grpId="0" nodeType="afterEffect">
                                  <p:stCondLst>
                                    <p:cond delay="0"/>
                                  </p:stCondLst>
                                  <p:childTnLst>
                                    <p:set>
                                      <p:cBhvr>
                                        <p:cTn id="315" dur="1" fill="hold">
                                          <p:stCondLst>
                                            <p:cond delay="0"/>
                                          </p:stCondLst>
                                        </p:cTn>
                                        <p:tgtEl>
                                          <p:spTgt spid="100402"/>
                                        </p:tgtEl>
                                        <p:attrNameLst>
                                          <p:attrName>style.visibility</p:attrName>
                                        </p:attrNameLst>
                                      </p:cBhvr>
                                      <p:to>
                                        <p:strVal val="visible"/>
                                      </p:to>
                                    </p:set>
                                    <p:animEffect transition="in" filter="strips(downLeft)">
                                      <p:cBhvr>
                                        <p:cTn id="316" dur="500"/>
                                        <p:tgtEl>
                                          <p:spTgt spid="100402"/>
                                        </p:tgtEl>
                                      </p:cBhvr>
                                    </p:animEffect>
                                  </p:childTnLst>
                                </p:cTn>
                              </p:par>
                            </p:childTnLst>
                          </p:cTn>
                        </p:par>
                        <p:par>
                          <p:cTn id="317" fill="hold" nodeType="afterGroup">
                            <p:stCondLst>
                              <p:cond delay="6500"/>
                            </p:stCondLst>
                            <p:childTnLst>
                              <p:par>
                                <p:cTn id="318" presetID="9" presetClass="entr" presetSubtype="0" fill="hold" grpId="0" nodeType="afterEffect">
                                  <p:stCondLst>
                                    <p:cond delay="0"/>
                                  </p:stCondLst>
                                  <p:childTnLst>
                                    <p:set>
                                      <p:cBhvr>
                                        <p:cTn id="319" dur="1" fill="hold">
                                          <p:stCondLst>
                                            <p:cond delay="0"/>
                                          </p:stCondLst>
                                        </p:cTn>
                                        <p:tgtEl>
                                          <p:spTgt spid="100448"/>
                                        </p:tgtEl>
                                        <p:attrNameLst>
                                          <p:attrName>style.visibility</p:attrName>
                                        </p:attrNameLst>
                                      </p:cBhvr>
                                      <p:to>
                                        <p:strVal val="visible"/>
                                      </p:to>
                                    </p:set>
                                    <p:animEffect transition="in" filter="dissolve">
                                      <p:cBhvr>
                                        <p:cTn id="320" dur="500"/>
                                        <p:tgtEl>
                                          <p:spTgt spid="100448"/>
                                        </p:tgtEl>
                                      </p:cBhvr>
                                    </p:animEffect>
                                  </p:childTnLst>
                                </p:cTn>
                              </p:par>
                            </p:childTnLst>
                          </p:cTn>
                        </p:par>
                        <p:par>
                          <p:cTn id="321" fill="hold" nodeType="afterGroup">
                            <p:stCondLst>
                              <p:cond delay="7000"/>
                            </p:stCondLst>
                            <p:childTnLst>
                              <p:par>
                                <p:cTn id="322" presetID="18" presetClass="entr" presetSubtype="12" fill="hold" grpId="0" nodeType="afterEffect">
                                  <p:stCondLst>
                                    <p:cond delay="0"/>
                                  </p:stCondLst>
                                  <p:childTnLst>
                                    <p:set>
                                      <p:cBhvr>
                                        <p:cTn id="323" dur="1" fill="hold">
                                          <p:stCondLst>
                                            <p:cond delay="0"/>
                                          </p:stCondLst>
                                        </p:cTn>
                                        <p:tgtEl>
                                          <p:spTgt spid="100388"/>
                                        </p:tgtEl>
                                        <p:attrNameLst>
                                          <p:attrName>style.visibility</p:attrName>
                                        </p:attrNameLst>
                                      </p:cBhvr>
                                      <p:to>
                                        <p:strVal val="visible"/>
                                      </p:to>
                                    </p:set>
                                    <p:animEffect transition="in" filter="strips(downLeft)">
                                      <p:cBhvr>
                                        <p:cTn id="324" dur="500"/>
                                        <p:tgtEl>
                                          <p:spTgt spid="100388"/>
                                        </p:tgtEl>
                                      </p:cBhvr>
                                    </p:animEffect>
                                  </p:childTnLst>
                                </p:cTn>
                              </p:par>
                            </p:childTnLst>
                          </p:cTn>
                        </p:par>
                        <p:par>
                          <p:cTn id="325" fill="hold" nodeType="afterGroup">
                            <p:stCondLst>
                              <p:cond delay="7500"/>
                            </p:stCondLst>
                            <p:childTnLst>
                              <p:par>
                                <p:cTn id="326" presetID="18" presetClass="entr" presetSubtype="6" fill="hold" grpId="0" nodeType="afterEffect">
                                  <p:stCondLst>
                                    <p:cond delay="0"/>
                                  </p:stCondLst>
                                  <p:childTnLst>
                                    <p:set>
                                      <p:cBhvr>
                                        <p:cTn id="327" dur="1" fill="hold">
                                          <p:stCondLst>
                                            <p:cond delay="0"/>
                                          </p:stCondLst>
                                        </p:cTn>
                                        <p:tgtEl>
                                          <p:spTgt spid="100405"/>
                                        </p:tgtEl>
                                        <p:attrNameLst>
                                          <p:attrName>style.visibility</p:attrName>
                                        </p:attrNameLst>
                                      </p:cBhvr>
                                      <p:to>
                                        <p:strVal val="visible"/>
                                      </p:to>
                                    </p:set>
                                    <p:animEffect transition="in" filter="strips(downRight)">
                                      <p:cBhvr>
                                        <p:cTn id="328" dur="500"/>
                                        <p:tgtEl>
                                          <p:spTgt spid="100405"/>
                                        </p:tgtEl>
                                      </p:cBhvr>
                                    </p:animEffect>
                                  </p:childTnLst>
                                </p:cTn>
                              </p:par>
                            </p:childTnLst>
                          </p:cTn>
                        </p:par>
                        <p:par>
                          <p:cTn id="329" fill="hold" nodeType="afterGroup">
                            <p:stCondLst>
                              <p:cond delay="8000"/>
                            </p:stCondLst>
                            <p:childTnLst>
                              <p:par>
                                <p:cTn id="330" presetID="18" presetClass="entr" presetSubtype="12" fill="hold" grpId="0" nodeType="afterEffect">
                                  <p:stCondLst>
                                    <p:cond delay="0"/>
                                  </p:stCondLst>
                                  <p:childTnLst>
                                    <p:set>
                                      <p:cBhvr>
                                        <p:cTn id="331" dur="1" fill="hold">
                                          <p:stCondLst>
                                            <p:cond delay="0"/>
                                          </p:stCondLst>
                                        </p:cTn>
                                        <p:tgtEl>
                                          <p:spTgt spid="100389"/>
                                        </p:tgtEl>
                                        <p:attrNameLst>
                                          <p:attrName>style.visibility</p:attrName>
                                        </p:attrNameLst>
                                      </p:cBhvr>
                                      <p:to>
                                        <p:strVal val="visible"/>
                                      </p:to>
                                    </p:set>
                                    <p:animEffect transition="in" filter="strips(downLeft)">
                                      <p:cBhvr>
                                        <p:cTn id="332" dur="500"/>
                                        <p:tgtEl>
                                          <p:spTgt spid="100389"/>
                                        </p:tgtEl>
                                      </p:cBhvr>
                                    </p:animEffect>
                                  </p:childTnLst>
                                </p:cTn>
                              </p:par>
                            </p:childTnLst>
                          </p:cTn>
                        </p:par>
                        <p:par>
                          <p:cTn id="333" fill="hold" nodeType="afterGroup">
                            <p:stCondLst>
                              <p:cond delay="8500"/>
                            </p:stCondLst>
                            <p:childTnLst>
                              <p:par>
                                <p:cTn id="334" presetID="9" presetClass="entr" presetSubtype="0" fill="hold" grpId="0" nodeType="afterEffect">
                                  <p:stCondLst>
                                    <p:cond delay="0"/>
                                  </p:stCondLst>
                                  <p:childTnLst>
                                    <p:set>
                                      <p:cBhvr>
                                        <p:cTn id="335" dur="1" fill="hold">
                                          <p:stCondLst>
                                            <p:cond delay="0"/>
                                          </p:stCondLst>
                                        </p:cTn>
                                        <p:tgtEl>
                                          <p:spTgt spid="100439"/>
                                        </p:tgtEl>
                                        <p:attrNameLst>
                                          <p:attrName>style.visibility</p:attrName>
                                        </p:attrNameLst>
                                      </p:cBhvr>
                                      <p:to>
                                        <p:strVal val="visible"/>
                                      </p:to>
                                    </p:set>
                                    <p:animEffect transition="in" filter="dissolve">
                                      <p:cBhvr>
                                        <p:cTn id="336" dur="500"/>
                                        <p:tgtEl>
                                          <p:spTgt spid="100439"/>
                                        </p:tgtEl>
                                      </p:cBhvr>
                                    </p:animEffect>
                                  </p:childTnLst>
                                </p:cTn>
                              </p:par>
                            </p:childTnLst>
                          </p:cTn>
                        </p:par>
                        <p:par>
                          <p:cTn id="337" fill="hold" nodeType="afterGroup">
                            <p:stCondLst>
                              <p:cond delay="9000"/>
                            </p:stCondLst>
                            <p:childTnLst>
                              <p:par>
                                <p:cTn id="338" presetID="18" presetClass="entr" presetSubtype="12" fill="hold" grpId="0" nodeType="afterEffect">
                                  <p:stCondLst>
                                    <p:cond delay="0"/>
                                  </p:stCondLst>
                                  <p:childTnLst>
                                    <p:set>
                                      <p:cBhvr>
                                        <p:cTn id="339" dur="1" fill="hold">
                                          <p:stCondLst>
                                            <p:cond delay="0"/>
                                          </p:stCondLst>
                                        </p:cTn>
                                        <p:tgtEl>
                                          <p:spTgt spid="100404"/>
                                        </p:tgtEl>
                                        <p:attrNameLst>
                                          <p:attrName>style.visibility</p:attrName>
                                        </p:attrNameLst>
                                      </p:cBhvr>
                                      <p:to>
                                        <p:strVal val="visible"/>
                                      </p:to>
                                    </p:set>
                                    <p:animEffect transition="in" filter="strips(downLeft)">
                                      <p:cBhvr>
                                        <p:cTn id="340" dur="500"/>
                                        <p:tgtEl>
                                          <p:spTgt spid="100404"/>
                                        </p:tgtEl>
                                      </p:cBhvr>
                                    </p:animEffect>
                                  </p:childTnLst>
                                </p:cTn>
                              </p:par>
                            </p:childTnLst>
                          </p:cTn>
                        </p:par>
                        <p:par>
                          <p:cTn id="341" fill="hold" nodeType="afterGroup">
                            <p:stCondLst>
                              <p:cond delay="9500"/>
                            </p:stCondLst>
                            <p:childTnLst>
                              <p:par>
                                <p:cTn id="342" presetID="9" presetClass="entr" presetSubtype="0" fill="hold" grpId="0" nodeType="afterEffect">
                                  <p:stCondLst>
                                    <p:cond delay="0"/>
                                  </p:stCondLst>
                                  <p:childTnLst>
                                    <p:set>
                                      <p:cBhvr>
                                        <p:cTn id="343" dur="1" fill="hold">
                                          <p:stCondLst>
                                            <p:cond delay="0"/>
                                          </p:stCondLst>
                                        </p:cTn>
                                        <p:tgtEl>
                                          <p:spTgt spid="100447"/>
                                        </p:tgtEl>
                                        <p:attrNameLst>
                                          <p:attrName>style.visibility</p:attrName>
                                        </p:attrNameLst>
                                      </p:cBhvr>
                                      <p:to>
                                        <p:strVal val="visible"/>
                                      </p:to>
                                    </p:set>
                                    <p:animEffect transition="in" filter="dissolve">
                                      <p:cBhvr>
                                        <p:cTn id="344" dur="500"/>
                                        <p:tgtEl>
                                          <p:spTgt spid="100447"/>
                                        </p:tgtEl>
                                      </p:cBhvr>
                                    </p:animEffect>
                                  </p:childTnLst>
                                </p:cTn>
                              </p:par>
                            </p:childTnLst>
                          </p:cTn>
                        </p:par>
                      </p:childTnLst>
                    </p:cTn>
                  </p:par>
                  <p:par>
                    <p:cTn id="345" fill="hold" nodeType="clickPar">
                      <p:stCondLst>
                        <p:cond delay="indefinite"/>
                      </p:stCondLst>
                      <p:childTnLst>
                        <p:par>
                          <p:cTn id="346" fill="hold" nodeType="withGroup">
                            <p:stCondLst>
                              <p:cond delay="0"/>
                            </p:stCondLst>
                            <p:childTnLst>
                              <p:par>
                                <p:cTn id="347" presetID="18" presetClass="entr" presetSubtype="12" fill="hold" grpId="0" nodeType="clickEffect">
                                  <p:stCondLst>
                                    <p:cond delay="0"/>
                                  </p:stCondLst>
                                  <p:childTnLst>
                                    <p:set>
                                      <p:cBhvr>
                                        <p:cTn id="348" dur="1" fill="hold">
                                          <p:stCondLst>
                                            <p:cond delay="0"/>
                                          </p:stCondLst>
                                        </p:cTn>
                                        <p:tgtEl>
                                          <p:spTgt spid="100408"/>
                                        </p:tgtEl>
                                        <p:attrNameLst>
                                          <p:attrName>style.visibility</p:attrName>
                                        </p:attrNameLst>
                                      </p:cBhvr>
                                      <p:to>
                                        <p:strVal val="visible"/>
                                      </p:to>
                                    </p:set>
                                    <p:animEffect transition="in" filter="strips(downLeft)">
                                      <p:cBhvr>
                                        <p:cTn id="349" dur="500"/>
                                        <p:tgtEl>
                                          <p:spTgt spid="100408"/>
                                        </p:tgtEl>
                                      </p:cBhvr>
                                    </p:animEffect>
                                  </p:childTnLst>
                                </p:cTn>
                              </p:par>
                            </p:childTnLst>
                          </p:cTn>
                        </p:par>
                      </p:childTnLst>
                    </p:cTn>
                  </p:par>
                  <p:par>
                    <p:cTn id="350" fill="hold" nodeType="clickPar">
                      <p:stCondLst>
                        <p:cond delay="indefinite"/>
                      </p:stCondLst>
                      <p:childTnLst>
                        <p:par>
                          <p:cTn id="351" fill="hold" nodeType="withGroup">
                            <p:stCondLst>
                              <p:cond delay="0"/>
                            </p:stCondLst>
                            <p:childTnLst>
                              <p:par>
                                <p:cTn id="352" presetID="18" presetClass="entr" presetSubtype="6" fill="hold" grpId="0" nodeType="clickEffect">
                                  <p:stCondLst>
                                    <p:cond delay="0"/>
                                  </p:stCondLst>
                                  <p:childTnLst>
                                    <p:set>
                                      <p:cBhvr>
                                        <p:cTn id="353" dur="1" fill="hold">
                                          <p:stCondLst>
                                            <p:cond delay="0"/>
                                          </p:stCondLst>
                                        </p:cTn>
                                        <p:tgtEl>
                                          <p:spTgt spid="100411"/>
                                        </p:tgtEl>
                                        <p:attrNameLst>
                                          <p:attrName>style.visibility</p:attrName>
                                        </p:attrNameLst>
                                      </p:cBhvr>
                                      <p:to>
                                        <p:strVal val="visible"/>
                                      </p:to>
                                    </p:set>
                                    <p:animEffect transition="in" filter="strips(downRight)">
                                      <p:cBhvr>
                                        <p:cTn id="354" dur="500"/>
                                        <p:tgtEl>
                                          <p:spTgt spid="100411"/>
                                        </p:tgtEl>
                                      </p:cBhvr>
                                    </p:animEffect>
                                  </p:childTnLst>
                                </p:cTn>
                              </p:par>
                            </p:childTnLst>
                          </p:cTn>
                        </p:par>
                        <p:par>
                          <p:cTn id="355" fill="hold" nodeType="afterGroup">
                            <p:stCondLst>
                              <p:cond delay="500"/>
                            </p:stCondLst>
                            <p:childTnLst>
                              <p:par>
                                <p:cTn id="356" presetID="18" presetClass="entr" presetSubtype="6" fill="hold" grpId="0" nodeType="afterEffect">
                                  <p:stCondLst>
                                    <p:cond delay="0"/>
                                  </p:stCondLst>
                                  <p:childTnLst>
                                    <p:set>
                                      <p:cBhvr>
                                        <p:cTn id="357" dur="1" fill="hold">
                                          <p:stCondLst>
                                            <p:cond delay="0"/>
                                          </p:stCondLst>
                                        </p:cTn>
                                        <p:tgtEl>
                                          <p:spTgt spid="100412"/>
                                        </p:tgtEl>
                                        <p:attrNameLst>
                                          <p:attrName>style.visibility</p:attrName>
                                        </p:attrNameLst>
                                      </p:cBhvr>
                                      <p:to>
                                        <p:strVal val="visible"/>
                                      </p:to>
                                    </p:set>
                                    <p:animEffect transition="in" filter="strips(downRight)">
                                      <p:cBhvr>
                                        <p:cTn id="358" dur="500"/>
                                        <p:tgtEl>
                                          <p:spTgt spid="100412"/>
                                        </p:tgtEl>
                                      </p:cBhvr>
                                    </p:animEffect>
                                  </p:childTnLst>
                                </p:cTn>
                              </p:par>
                            </p:childTnLst>
                          </p:cTn>
                        </p:par>
                        <p:par>
                          <p:cTn id="359" fill="hold" nodeType="afterGroup">
                            <p:stCondLst>
                              <p:cond delay="1000"/>
                            </p:stCondLst>
                            <p:childTnLst>
                              <p:par>
                                <p:cTn id="360" presetID="18" presetClass="entr" presetSubtype="3" fill="hold" grpId="0" nodeType="afterEffect">
                                  <p:stCondLst>
                                    <p:cond delay="0"/>
                                  </p:stCondLst>
                                  <p:childTnLst>
                                    <p:set>
                                      <p:cBhvr>
                                        <p:cTn id="361" dur="1" fill="hold">
                                          <p:stCondLst>
                                            <p:cond delay="0"/>
                                          </p:stCondLst>
                                        </p:cTn>
                                        <p:tgtEl>
                                          <p:spTgt spid="100417"/>
                                        </p:tgtEl>
                                        <p:attrNameLst>
                                          <p:attrName>style.visibility</p:attrName>
                                        </p:attrNameLst>
                                      </p:cBhvr>
                                      <p:to>
                                        <p:strVal val="visible"/>
                                      </p:to>
                                    </p:set>
                                    <p:animEffect transition="in" filter="strips(upRight)">
                                      <p:cBhvr>
                                        <p:cTn id="362" dur="500"/>
                                        <p:tgtEl>
                                          <p:spTgt spid="100417"/>
                                        </p:tgtEl>
                                      </p:cBhvr>
                                    </p:animEffect>
                                  </p:childTnLst>
                                </p:cTn>
                              </p:par>
                            </p:childTnLst>
                          </p:cTn>
                        </p:par>
                        <p:par>
                          <p:cTn id="363" fill="hold" nodeType="afterGroup">
                            <p:stCondLst>
                              <p:cond delay="1500"/>
                            </p:stCondLst>
                            <p:childTnLst>
                              <p:par>
                                <p:cTn id="364" presetID="18" presetClass="entr" presetSubtype="3" fill="hold" grpId="0" nodeType="afterEffect">
                                  <p:stCondLst>
                                    <p:cond delay="0"/>
                                  </p:stCondLst>
                                  <p:childTnLst>
                                    <p:set>
                                      <p:cBhvr>
                                        <p:cTn id="365" dur="1" fill="hold">
                                          <p:stCondLst>
                                            <p:cond delay="0"/>
                                          </p:stCondLst>
                                        </p:cTn>
                                        <p:tgtEl>
                                          <p:spTgt spid="100416"/>
                                        </p:tgtEl>
                                        <p:attrNameLst>
                                          <p:attrName>style.visibility</p:attrName>
                                        </p:attrNameLst>
                                      </p:cBhvr>
                                      <p:to>
                                        <p:strVal val="visible"/>
                                      </p:to>
                                    </p:set>
                                    <p:animEffect transition="in" filter="strips(upRight)">
                                      <p:cBhvr>
                                        <p:cTn id="366" dur="500"/>
                                        <p:tgtEl>
                                          <p:spTgt spid="100416"/>
                                        </p:tgtEl>
                                      </p:cBhvr>
                                    </p:animEffect>
                                  </p:childTnLst>
                                </p:cTn>
                              </p:par>
                            </p:childTnLst>
                          </p:cTn>
                        </p:par>
                        <p:par>
                          <p:cTn id="367" fill="hold" nodeType="afterGroup">
                            <p:stCondLst>
                              <p:cond delay="2000"/>
                            </p:stCondLst>
                            <p:childTnLst>
                              <p:par>
                                <p:cTn id="368" presetID="18" presetClass="entr" presetSubtype="3" fill="hold" grpId="0" nodeType="afterEffect">
                                  <p:stCondLst>
                                    <p:cond delay="0"/>
                                  </p:stCondLst>
                                  <p:childTnLst>
                                    <p:set>
                                      <p:cBhvr>
                                        <p:cTn id="369" dur="1" fill="hold">
                                          <p:stCondLst>
                                            <p:cond delay="0"/>
                                          </p:stCondLst>
                                        </p:cTn>
                                        <p:tgtEl>
                                          <p:spTgt spid="100413"/>
                                        </p:tgtEl>
                                        <p:attrNameLst>
                                          <p:attrName>style.visibility</p:attrName>
                                        </p:attrNameLst>
                                      </p:cBhvr>
                                      <p:to>
                                        <p:strVal val="visible"/>
                                      </p:to>
                                    </p:set>
                                    <p:animEffect transition="in" filter="strips(upRight)">
                                      <p:cBhvr>
                                        <p:cTn id="370" dur="500"/>
                                        <p:tgtEl>
                                          <p:spTgt spid="100413"/>
                                        </p:tgtEl>
                                      </p:cBhvr>
                                    </p:animEffect>
                                  </p:childTnLst>
                                </p:cTn>
                              </p:par>
                            </p:childTnLst>
                          </p:cTn>
                        </p:par>
                        <p:par>
                          <p:cTn id="371" fill="hold" nodeType="afterGroup">
                            <p:stCondLst>
                              <p:cond delay="2500"/>
                            </p:stCondLst>
                            <p:childTnLst>
                              <p:par>
                                <p:cTn id="372" presetID="18" presetClass="entr" presetSubtype="9" fill="hold" grpId="0" nodeType="afterEffect">
                                  <p:stCondLst>
                                    <p:cond delay="0"/>
                                  </p:stCondLst>
                                  <p:childTnLst>
                                    <p:set>
                                      <p:cBhvr>
                                        <p:cTn id="373" dur="1" fill="hold">
                                          <p:stCondLst>
                                            <p:cond delay="0"/>
                                          </p:stCondLst>
                                        </p:cTn>
                                        <p:tgtEl>
                                          <p:spTgt spid="100414"/>
                                        </p:tgtEl>
                                        <p:attrNameLst>
                                          <p:attrName>style.visibility</p:attrName>
                                        </p:attrNameLst>
                                      </p:cBhvr>
                                      <p:to>
                                        <p:strVal val="visible"/>
                                      </p:to>
                                    </p:set>
                                    <p:animEffect transition="in" filter="strips(upLeft)">
                                      <p:cBhvr>
                                        <p:cTn id="374" dur="500"/>
                                        <p:tgtEl>
                                          <p:spTgt spid="100414"/>
                                        </p:tgtEl>
                                      </p:cBhvr>
                                    </p:animEffect>
                                  </p:childTnLst>
                                </p:cTn>
                              </p:par>
                            </p:childTnLst>
                          </p:cTn>
                        </p:par>
                        <p:par>
                          <p:cTn id="375" fill="hold" nodeType="afterGroup">
                            <p:stCondLst>
                              <p:cond delay="3000"/>
                            </p:stCondLst>
                            <p:childTnLst>
                              <p:par>
                                <p:cTn id="376" presetID="18" presetClass="entr" presetSubtype="9" fill="hold" grpId="0" nodeType="afterEffect">
                                  <p:stCondLst>
                                    <p:cond delay="0"/>
                                  </p:stCondLst>
                                  <p:childTnLst>
                                    <p:set>
                                      <p:cBhvr>
                                        <p:cTn id="377" dur="1" fill="hold">
                                          <p:stCondLst>
                                            <p:cond delay="0"/>
                                          </p:stCondLst>
                                        </p:cTn>
                                        <p:tgtEl>
                                          <p:spTgt spid="100415"/>
                                        </p:tgtEl>
                                        <p:attrNameLst>
                                          <p:attrName>style.visibility</p:attrName>
                                        </p:attrNameLst>
                                      </p:cBhvr>
                                      <p:to>
                                        <p:strVal val="visible"/>
                                      </p:to>
                                    </p:set>
                                    <p:animEffect transition="in" filter="strips(upLeft)">
                                      <p:cBhvr>
                                        <p:cTn id="378" dur="500"/>
                                        <p:tgtEl>
                                          <p:spTgt spid="100415"/>
                                        </p:tgtEl>
                                      </p:cBhvr>
                                    </p:animEffect>
                                  </p:childTnLst>
                                </p:cTn>
                              </p:par>
                            </p:childTnLst>
                          </p:cTn>
                        </p:par>
                        <p:par>
                          <p:cTn id="379" fill="hold" nodeType="afterGroup">
                            <p:stCondLst>
                              <p:cond delay="3500"/>
                            </p:stCondLst>
                            <p:childTnLst>
                              <p:par>
                                <p:cTn id="380" presetID="18" presetClass="entr" presetSubtype="12" fill="hold" grpId="0" nodeType="afterEffect">
                                  <p:stCondLst>
                                    <p:cond delay="0"/>
                                  </p:stCondLst>
                                  <p:childTnLst>
                                    <p:set>
                                      <p:cBhvr>
                                        <p:cTn id="381" dur="1" fill="hold">
                                          <p:stCondLst>
                                            <p:cond delay="0"/>
                                          </p:stCondLst>
                                        </p:cTn>
                                        <p:tgtEl>
                                          <p:spTgt spid="100410"/>
                                        </p:tgtEl>
                                        <p:attrNameLst>
                                          <p:attrName>style.visibility</p:attrName>
                                        </p:attrNameLst>
                                      </p:cBhvr>
                                      <p:to>
                                        <p:strVal val="visible"/>
                                      </p:to>
                                    </p:set>
                                    <p:animEffect transition="in" filter="strips(downLeft)">
                                      <p:cBhvr>
                                        <p:cTn id="382" dur="500"/>
                                        <p:tgtEl>
                                          <p:spTgt spid="100410"/>
                                        </p:tgtEl>
                                      </p:cBhvr>
                                    </p:animEffect>
                                  </p:childTnLst>
                                </p:cTn>
                              </p:par>
                            </p:childTnLst>
                          </p:cTn>
                        </p:par>
                        <p:par>
                          <p:cTn id="383" fill="hold" nodeType="afterGroup">
                            <p:stCondLst>
                              <p:cond delay="4000"/>
                            </p:stCondLst>
                            <p:childTnLst>
                              <p:par>
                                <p:cTn id="384" presetID="18" presetClass="entr" presetSubtype="12" fill="hold" grpId="0" nodeType="afterEffect">
                                  <p:stCondLst>
                                    <p:cond delay="0"/>
                                  </p:stCondLst>
                                  <p:childTnLst>
                                    <p:set>
                                      <p:cBhvr>
                                        <p:cTn id="385" dur="1" fill="hold">
                                          <p:stCondLst>
                                            <p:cond delay="0"/>
                                          </p:stCondLst>
                                        </p:cTn>
                                        <p:tgtEl>
                                          <p:spTgt spid="100409"/>
                                        </p:tgtEl>
                                        <p:attrNameLst>
                                          <p:attrName>style.visibility</p:attrName>
                                        </p:attrNameLst>
                                      </p:cBhvr>
                                      <p:to>
                                        <p:strVal val="visible"/>
                                      </p:to>
                                    </p:set>
                                    <p:animEffect transition="in" filter="strips(downLeft)">
                                      <p:cBhvr>
                                        <p:cTn id="386" dur="500"/>
                                        <p:tgtEl>
                                          <p:spTgt spid="100409"/>
                                        </p:tgtEl>
                                      </p:cBhvr>
                                    </p:animEffect>
                                  </p:childTnLst>
                                </p:cTn>
                              </p:par>
                            </p:childTnLst>
                          </p:cTn>
                        </p:par>
                      </p:childTnLst>
                    </p:cTn>
                  </p:par>
                  <p:par>
                    <p:cTn id="387" fill="hold" nodeType="clickPar">
                      <p:stCondLst>
                        <p:cond delay="indefinite"/>
                      </p:stCondLst>
                      <p:childTnLst>
                        <p:par>
                          <p:cTn id="388" fill="hold" nodeType="withGroup">
                            <p:stCondLst>
                              <p:cond delay="0"/>
                            </p:stCondLst>
                            <p:childTnLst>
                              <p:par>
                                <p:cTn id="389" presetID="18" presetClass="entr" presetSubtype="12" fill="hold" grpId="0" nodeType="clickEffect">
                                  <p:stCondLst>
                                    <p:cond delay="0"/>
                                  </p:stCondLst>
                                  <p:childTnLst>
                                    <p:set>
                                      <p:cBhvr>
                                        <p:cTn id="390" dur="1" fill="hold">
                                          <p:stCondLst>
                                            <p:cond delay="0"/>
                                          </p:stCondLst>
                                        </p:cTn>
                                        <p:tgtEl>
                                          <p:spTgt spid="100354"/>
                                        </p:tgtEl>
                                        <p:attrNameLst>
                                          <p:attrName>style.visibility</p:attrName>
                                        </p:attrNameLst>
                                      </p:cBhvr>
                                      <p:to>
                                        <p:strVal val="visible"/>
                                      </p:to>
                                    </p:set>
                                    <p:animEffect transition="in" filter="strips(downLeft)">
                                      <p:cBhvr>
                                        <p:cTn id="391" dur="500"/>
                                        <p:tgtEl>
                                          <p:spTgt spid="100354"/>
                                        </p:tgtEl>
                                      </p:cBhvr>
                                    </p:animEffect>
                                  </p:childTnLst>
                                </p:cTn>
                              </p:par>
                            </p:childTnLst>
                          </p:cTn>
                        </p:par>
                      </p:childTnLst>
                    </p:cTn>
                  </p:par>
                  <p:par>
                    <p:cTn id="392" fill="hold" nodeType="clickPar">
                      <p:stCondLst>
                        <p:cond delay="indefinite"/>
                      </p:stCondLst>
                      <p:childTnLst>
                        <p:par>
                          <p:cTn id="393" fill="hold" nodeType="withGroup">
                            <p:stCondLst>
                              <p:cond delay="0"/>
                            </p:stCondLst>
                            <p:childTnLst>
                              <p:par>
                                <p:cTn id="394" presetID="9" presetClass="entr" presetSubtype="0" fill="hold" nodeType="clickEffect">
                                  <p:stCondLst>
                                    <p:cond delay="0"/>
                                  </p:stCondLst>
                                  <p:childTnLst>
                                    <p:set>
                                      <p:cBhvr>
                                        <p:cTn id="395" dur="1" fill="hold">
                                          <p:stCondLst>
                                            <p:cond delay="0"/>
                                          </p:stCondLst>
                                        </p:cTn>
                                        <p:tgtEl>
                                          <p:spTgt spid="100473"/>
                                        </p:tgtEl>
                                        <p:attrNameLst>
                                          <p:attrName>style.visibility</p:attrName>
                                        </p:attrNameLst>
                                      </p:cBhvr>
                                      <p:to>
                                        <p:strVal val="visible"/>
                                      </p:to>
                                    </p:set>
                                    <p:animEffect transition="in" filter="dissolve">
                                      <p:cBhvr>
                                        <p:cTn id="396" dur="500"/>
                                        <p:tgtEl>
                                          <p:spTgt spid="100473"/>
                                        </p:tgtEl>
                                      </p:cBhvr>
                                    </p:animEffect>
                                  </p:childTnLst>
                                </p:cTn>
                              </p:par>
                            </p:childTnLst>
                          </p:cTn>
                        </p:par>
                        <p:par>
                          <p:cTn id="397" fill="hold" nodeType="afterGroup">
                            <p:stCondLst>
                              <p:cond delay="500"/>
                            </p:stCondLst>
                            <p:childTnLst>
                              <p:par>
                                <p:cTn id="398" presetID="9" presetClass="entr" presetSubtype="0" fill="hold" grpId="0" nodeType="afterEffect">
                                  <p:stCondLst>
                                    <p:cond delay="0"/>
                                  </p:stCondLst>
                                  <p:childTnLst>
                                    <p:set>
                                      <p:cBhvr>
                                        <p:cTn id="399" dur="1" fill="hold">
                                          <p:stCondLst>
                                            <p:cond delay="0"/>
                                          </p:stCondLst>
                                        </p:cTn>
                                        <p:tgtEl>
                                          <p:spTgt spid="100355"/>
                                        </p:tgtEl>
                                        <p:attrNameLst>
                                          <p:attrName>style.visibility</p:attrName>
                                        </p:attrNameLst>
                                      </p:cBhvr>
                                      <p:to>
                                        <p:strVal val="visible"/>
                                      </p:to>
                                    </p:set>
                                    <p:animEffect transition="in" filter="dissolve">
                                      <p:cBhvr>
                                        <p:cTn id="400" dur="500"/>
                                        <p:tgtEl>
                                          <p:spTgt spid="100355"/>
                                        </p:tgtEl>
                                      </p:cBhvr>
                                    </p:animEffect>
                                  </p:childTnLst>
                                </p:cTn>
                              </p:par>
                            </p:childTnLst>
                          </p:cTn>
                        </p:par>
                        <p:par>
                          <p:cTn id="401" fill="hold" nodeType="afterGroup">
                            <p:stCondLst>
                              <p:cond delay="1000"/>
                            </p:stCondLst>
                            <p:childTnLst>
                              <p:par>
                                <p:cTn id="402" presetID="18" presetClass="entr" presetSubtype="9" fill="hold" nodeType="afterEffect">
                                  <p:stCondLst>
                                    <p:cond delay="0"/>
                                  </p:stCondLst>
                                  <p:childTnLst>
                                    <p:set>
                                      <p:cBhvr>
                                        <p:cTn id="403" dur="1" fill="hold">
                                          <p:stCondLst>
                                            <p:cond delay="0"/>
                                          </p:stCondLst>
                                        </p:cTn>
                                        <p:tgtEl>
                                          <p:spTgt spid="100422"/>
                                        </p:tgtEl>
                                        <p:attrNameLst>
                                          <p:attrName>style.visibility</p:attrName>
                                        </p:attrNameLst>
                                      </p:cBhvr>
                                      <p:to>
                                        <p:strVal val="visible"/>
                                      </p:to>
                                    </p:set>
                                    <p:animEffect transition="in" filter="strips(upLeft)">
                                      <p:cBhvr>
                                        <p:cTn id="404" dur="500"/>
                                        <p:tgtEl>
                                          <p:spTgt spid="100422"/>
                                        </p:tgtEl>
                                      </p:cBhvr>
                                    </p:animEffect>
                                  </p:childTnLst>
                                </p:cTn>
                              </p:par>
                            </p:childTnLst>
                          </p:cTn>
                        </p:par>
                      </p:childTnLst>
                    </p:cTn>
                  </p:par>
                  <p:par>
                    <p:cTn id="405" fill="hold" nodeType="clickPar">
                      <p:stCondLst>
                        <p:cond delay="indefinite"/>
                      </p:stCondLst>
                      <p:childTnLst>
                        <p:par>
                          <p:cTn id="406" fill="hold" nodeType="withGroup">
                            <p:stCondLst>
                              <p:cond delay="0"/>
                            </p:stCondLst>
                            <p:childTnLst>
                              <p:par>
                                <p:cTn id="407" presetID="9" presetClass="entr" presetSubtype="0" fill="hold" nodeType="clickEffect">
                                  <p:stCondLst>
                                    <p:cond delay="0"/>
                                  </p:stCondLst>
                                  <p:childTnLst>
                                    <p:set>
                                      <p:cBhvr>
                                        <p:cTn id="408" dur="1" fill="hold">
                                          <p:stCondLst>
                                            <p:cond delay="0"/>
                                          </p:stCondLst>
                                        </p:cTn>
                                        <p:tgtEl>
                                          <p:spTgt spid="100511"/>
                                        </p:tgtEl>
                                        <p:attrNameLst>
                                          <p:attrName>style.visibility</p:attrName>
                                        </p:attrNameLst>
                                      </p:cBhvr>
                                      <p:to>
                                        <p:strVal val="visible"/>
                                      </p:to>
                                    </p:set>
                                    <p:animEffect transition="in" filter="dissolve">
                                      <p:cBhvr>
                                        <p:cTn id="409" dur="500"/>
                                        <p:tgtEl>
                                          <p:spTgt spid="100511"/>
                                        </p:tgtEl>
                                      </p:cBhvr>
                                    </p:animEffect>
                                  </p:childTnLst>
                                </p:cTn>
                              </p:par>
                            </p:childTnLst>
                          </p:cTn>
                        </p:par>
                        <p:par>
                          <p:cTn id="410" fill="hold" nodeType="afterGroup">
                            <p:stCondLst>
                              <p:cond delay="500"/>
                            </p:stCondLst>
                            <p:childTnLst>
                              <p:par>
                                <p:cTn id="411" presetID="9" presetClass="entr" presetSubtype="0" fill="hold" grpId="0" nodeType="afterEffect">
                                  <p:stCondLst>
                                    <p:cond delay="0"/>
                                  </p:stCondLst>
                                  <p:childTnLst>
                                    <p:set>
                                      <p:cBhvr>
                                        <p:cTn id="412" dur="1" fill="hold">
                                          <p:stCondLst>
                                            <p:cond delay="0"/>
                                          </p:stCondLst>
                                        </p:cTn>
                                        <p:tgtEl>
                                          <p:spTgt spid="100358"/>
                                        </p:tgtEl>
                                        <p:attrNameLst>
                                          <p:attrName>style.visibility</p:attrName>
                                        </p:attrNameLst>
                                      </p:cBhvr>
                                      <p:to>
                                        <p:strVal val="visible"/>
                                      </p:to>
                                    </p:set>
                                    <p:animEffect transition="in" filter="dissolve">
                                      <p:cBhvr>
                                        <p:cTn id="413" dur="500"/>
                                        <p:tgtEl>
                                          <p:spTgt spid="100358"/>
                                        </p:tgtEl>
                                      </p:cBhvr>
                                    </p:animEffect>
                                  </p:childTnLst>
                                </p:cTn>
                              </p:par>
                            </p:childTnLst>
                          </p:cTn>
                        </p:par>
                      </p:childTnLst>
                    </p:cTn>
                  </p:par>
                  <p:par>
                    <p:cTn id="414" fill="hold" nodeType="clickPar">
                      <p:stCondLst>
                        <p:cond delay="indefinite"/>
                      </p:stCondLst>
                      <p:childTnLst>
                        <p:par>
                          <p:cTn id="415" fill="hold" nodeType="withGroup">
                            <p:stCondLst>
                              <p:cond delay="0"/>
                            </p:stCondLst>
                            <p:childTnLst>
                              <p:par>
                                <p:cTn id="416" presetID="18" presetClass="entr" presetSubtype="12" fill="hold" grpId="0" nodeType="clickEffect">
                                  <p:stCondLst>
                                    <p:cond delay="0"/>
                                  </p:stCondLst>
                                  <p:childTnLst>
                                    <p:set>
                                      <p:cBhvr>
                                        <p:cTn id="417" dur="1" fill="hold">
                                          <p:stCondLst>
                                            <p:cond delay="0"/>
                                          </p:stCondLst>
                                        </p:cTn>
                                        <p:tgtEl>
                                          <p:spTgt spid="100483"/>
                                        </p:tgtEl>
                                        <p:attrNameLst>
                                          <p:attrName>style.visibility</p:attrName>
                                        </p:attrNameLst>
                                      </p:cBhvr>
                                      <p:to>
                                        <p:strVal val="visible"/>
                                      </p:to>
                                    </p:set>
                                    <p:animEffect transition="in" filter="strips(downLeft)">
                                      <p:cBhvr>
                                        <p:cTn id="418" dur="500"/>
                                        <p:tgtEl>
                                          <p:spTgt spid="100483"/>
                                        </p:tgtEl>
                                      </p:cBhvr>
                                    </p:animEffect>
                                  </p:childTnLst>
                                </p:cTn>
                              </p:par>
                            </p:childTnLst>
                          </p:cTn>
                        </p:par>
                        <p:par>
                          <p:cTn id="419" fill="hold" nodeType="afterGroup">
                            <p:stCondLst>
                              <p:cond delay="500"/>
                            </p:stCondLst>
                            <p:childTnLst>
                              <p:par>
                                <p:cTn id="420" presetID="9" presetClass="entr" presetSubtype="0" fill="hold" grpId="0" nodeType="afterEffect">
                                  <p:stCondLst>
                                    <p:cond delay="0"/>
                                  </p:stCondLst>
                                  <p:childTnLst>
                                    <p:set>
                                      <p:cBhvr>
                                        <p:cTn id="421" dur="1" fill="hold">
                                          <p:stCondLst>
                                            <p:cond delay="0"/>
                                          </p:stCondLst>
                                        </p:cTn>
                                        <p:tgtEl>
                                          <p:spTgt spid="100489"/>
                                        </p:tgtEl>
                                        <p:attrNameLst>
                                          <p:attrName>style.visibility</p:attrName>
                                        </p:attrNameLst>
                                      </p:cBhvr>
                                      <p:to>
                                        <p:strVal val="visible"/>
                                      </p:to>
                                    </p:set>
                                    <p:animEffect transition="in" filter="dissolve">
                                      <p:cBhvr>
                                        <p:cTn id="422" dur="500"/>
                                        <p:tgtEl>
                                          <p:spTgt spid="100489"/>
                                        </p:tgtEl>
                                      </p:cBhvr>
                                    </p:animEffect>
                                  </p:childTnLst>
                                </p:cTn>
                              </p:par>
                            </p:childTnLst>
                          </p:cTn>
                        </p:par>
                      </p:childTnLst>
                    </p:cTn>
                  </p:par>
                  <p:par>
                    <p:cTn id="423" fill="hold" nodeType="clickPar">
                      <p:stCondLst>
                        <p:cond delay="indefinite"/>
                      </p:stCondLst>
                      <p:childTnLst>
                        <p:par>
                          <p:cTn id="424" fill="hold" nodeType="withGroup">
                            <p:stCondLst>
                              <p:cond delay="0"/>
                            </p:stCondLst>
                            <p:childTnLst>
                              <p:par>
                                <p:cTn id="425" presetID="18" presetClass="entr" presetSubtype="12" fill="hold" grpId="0" nodeType="clickEffect">
                                  <p:stCondLst>
                                    <p:cond delay="0"/>
                                  </p:stCondLst>
                                  <p:childTnLst>
                                    <p:set>
                                      <p:cBhvr>
                                        <p:cTn id="426" dur="1" fill="hold">
                                          <p:stCondLst>
                                            <p:cond delay="0"/>
                                          </p:stCondLst>
                                        </p:cTn>
                                        <p:tgtEl>
                                          <p:spTgt spid="100490"/>
                                        </p:tgtEl>
                                        <p:attrNameLst>
                                          <p:attrName>style.visibility</p:attrName>
                                        </p:attrNameLst>
                                      </p:cBhvr>
                                      <p:to>
                                        <p:strVal val="visible"/>
                                      </p:to>
                                    </p:set>
                                    <p:animEffect transition="in" filter="strips(downLeft)">
                                      <p:cBhvr>
                                        <p:cTn id="427" dur="500"/>
                                        <p:tgtEl>
                                          <p:spTgt spid="100490"/>
                                        </p:tgtEl>
                                      </p:cBhvr>
                                    </p:animEffect>
                                  </p:childTnLst>
                                </p:cTn>
                              </p:par>
                            </p:childTnLst>
                          </p:cTn>
                        </p:par>
                      </p:childTnLst>
                    </p:cTn>
                  </p:par>
                  <p:par>
                    <p:cTn id="428" fill="hold" nodeType="clickPar">
                      <p:stCondLst>
                        <p:cond delay="indefinite"/>
                      </p:stCondLst>
                      <p:childTnLst>
                        <p:par>
                          <p:cTn id="429" fill="hold" nodeType="withGroup">
                            <p:stCondLst>
                              <p:cond delay="0"/>
                            </p:stCondLst>
                            <p:childTnLst>
                              <p:par>
                                <p:cTn id="430" presetID="9" presetClass="entr" presetSubtype="0" fill="hold" grpId="0" nodeType="clickEffect">
                                  <p:stCondLst>
                                    <p:cond delay="0"/>
                                  </p:stCondLst>
                                  <p:childTnLst>
                                    <p:set>
                                      <p:cBhvr>
                                        <p:cTn id="431" dur="1" fill="hold">
                                          <p:stCondLst>
                                            <p:cond delay="0"/>
                                          </p:stCondLst>
                                        </p:cTn>
                                        <p:tgtEl>
                                          <p:spTgt spid="100491">
                                            <p:txEl>
                                              <p:pRg st="0" end="0"/>
                                            </p:txEl>
                                          </p:spTgt>
                                        </p:tgtEl>
                                        <p:attrNameLst>
                                          <p:attrName>style.visibility</p:attrName>
                                        </p:attrNameLst>
                                      </p:cBhvr>
                                      <p:to>
                                        <p:strVal val="visible"/>
                                      </p:to>
                                    </p:set>
                                    <p:animEffect transition="in" filter="dissolve">
                                      <p:cBhvr>
                                        <p:cTn id="432" dur="500"/>
                                        <p:tgtEl>
                                          <p:spTgt spid="100491">
                                            <p:txEl>
                                              <p:pRg st="0" end="0"/>
                                            </p:txEl>
                                          </p:spTgt>
                                        </p:tgtEl>
                                      </p:cBhvr>
                                    </p:animEffect>
                                  </p:childTnLst>
                                </p:cTn>
                              </p:par>
                            </p:childTnLst>
                          </p:cTn>
                        </p:par>
                      </p:childTnLst>
                    </p:cTn>
                  </p:par>
                  <p:par>
                    <p:cTn id="433" fill="hold" nodeType="clickPar">
                      <p:stCondLst>
                        <p:cond delay="indefinite"/>
                      </p:stCondLst>
                      <p:childTnLst>
                        <p:par>
                          <p:cTn id="434" fill="hold" nodeType="withGroup">
                            <p:stCondLst>
                              <p:cond delay="0"/>
                            </p:stCondLst>
                            <p:childTnLst>
                              <p:par>
                                <p:cTn id="435" presetID="3" presetClass="entr" presetSubtype="10" fill="hold" grpId="0" nodeType="clickEffect">
                                  <p:stCondLst>
                                    <p:cond delay="0"/>
                                  </p:stCondLst>
                                  <p:childTnLst>
                                    <p:set>
                                      <p:cBhvr>
                                        <p:cTn id="436" dur="1" fill="hold">
                                          <p:stCondLst>
                                            <p:cond delay="0"/>
                                          </p:stCondLst>
                                        </p:cTn>
                                        <p:tgtEl>
                                          <p:spTgt spid="100515"/>
                                        </p:tgtEl>
                                        <p:attrNameLst>
                                          <p:attrName>style.visibility</p:attrName>
                                        </p:attrNameLst>
                                      </p:cBhvr>
                                      <p:to>
                                        <p:strVal val="visible"/>
                                      </p:to>
                                    </p:set>
                                    <p:animEffect transition="in" filter="blinds(horizontal)">
                                      <p:cBhvr>
                                        <p:cTn id="437" dur="500"/>
                                        <p:tgtEl>
                                          <p:spTgt spid="100515"/>
                                        </p:tgtEl>
                                      </p:cBhvr>
                                    </p:animEffect>
                                  </p:childTnLst>
                                </p:cTn>
                              </p:par>
                            </p:childTnLst>
                          </p:cTn>
                        </p:par>
                      </p:childTnLst>
                    </p:cTn>
                  </p:par>
                  <p:par>
                    <p:cTn id="438" fill="hold" nodeType="clickPar">
                      <p:stCondLst>
                        <p:cond delay="indefinite"/>
                      </p:stCondLst>
                      <p:childTnLst>
                        <p:par>
                          <p:cTn id="439" fill="hold" nodeType="withGroup">
                            <p:stCondLst>
                              <p:cond delay="0"/>
                            </p:stCondLst>
                            <p:childTnLst>
                              <p:par>
                                <p:cTn id="440" presetID="9" presetClass="entr" presetSubtype="0" fill="hold" nodeType="clickEffect">
                                  <p:stCondLst>
                                    <p:cond delay="0"/>
                                  </p:stCondLst>
                                  <p:childTnLst>
                                    <p:set>
                                      <p:cBhvr>
                                        <p:cTn id="441" dur="1" fill="hold">
                                          <p:stCondLst>
                                            <p:cond delay="0"/>
                                          </p:stCondLst>
                                        </p:cTn>
                                        <p:tgtEl>
                                          <p:spTgt spid="100517">
                                            <p:txEl>
                                              <p:pRg st="0" end="0"/>
                                            </p:txEl>
                                          </p:spTgt>
                                        </p:tgtEl>
                                        <p:attrNameLst>
                                          <p:attrName>style.visibility</p:attrName>
                                        </p:attrNameLst>
                                      </p:cBhvr>
                                      <p:to>
                                        <p:strVal val="visible"/>
                                      </p:to>
                                    </p:set>
                                    <p:animEffect transition="in" filter="dissolve">
                                      <p:cBhvr>
                                        <p:cTn id="442" dur="500"/>
                                        <p:tgtEl>
                                          <p:spTgt spid="100517">
                                            <p:txEl>
                                              <p:pRg st="0" end="0"/>
                                            </p:txEl>
                                          </p:spTgt>
                                        </p:tgtEl>
                                      </p:cBhvr>
                                    </p:animEffect>
                                  </p:childTnLst>
                                </p:cTn>
                              </p:par>
                            </p:childTnLst>
                          </p:cTn>
                        </p:par>
                      </p:childTnLst>
                    </p:cTn>
                  </p:par>
                  <p:par>
                    <p:cTn id="443" fill="hold" nodeType="clickPar">
                      <p:stCondLst>
                        <p:cond delay="indefinite"/>
                      </p:stCondLst>
                      <p:childTnLst>
                        <p:par>
                          <p:cTn id="444" fill="hold" nodeType="withGroup">
                            <p:stCondLst>
                              <p:cond delay="0"/>
                            </p:stCondLst>
                            <p:childTnLst>
                              <p:par>
                                <p:cTn id="445" presetID="9" presetClass="entr" presetSubtype="0" fill="hold" nodeType="clickEffect">
                                  <p:stCondLst>
                                    <p:cond delay="0"/>
                                  </p:stCondLst>
                                  <p:childTnLst>
                                    <p:set>
                                      <p:cBhvr>
                                        <p:cTn id="446" dur="1" fill="hold">
                                          <p:stCondLst>
                                            <p:cond delay="0"/>
                                          </p:stCondLst>
                                        </p:cTn>
                                        <p:tgtEl>
                                          <p:spTgt spid="100535"/>
                                        </p:tgtEl>
                                        <p:attrNameLst>
                                          <p:attrName>style.visibility</p:attrName>
                                        </p:attrNameLst>
                                      </p:cBhvr>
                                      <p:to>
                                        <p:strVal val="visible"/>
                                      </p:to>
                                    </p:set>
                                    <p:animEffect transition="in" filter="dissolve">
                                      <p:cBhvr>
                                        <p:cTn id="447" dur="500"/>
                                        <p:tgtEl>
                                          <p:spTgt spid="100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499" grpId="0" animBg="1"/>
      <p:bldP spid="100354" grpId="0" animBg="1"/>
      <p:bldP spid="100355" grpId="0" autoUpdateAnimBg="0"/>
      <p:bldP spid="100356" grpId="0" autoUpdateAnimBg="0"/>
      <p:bldP spid="100357" grpId="0" autoUpdateAnimBg="0"/>
      <p:bldP spid="100358" grpId="0" autoUpdateAnimBg="0"/>
      <p:bldP spid="100359" grpId="0" animBg="1"/>
      <p:bldP spid="100360" grpId="0" animBg="1"/>
      <p:bldP spid="100372" grpId="0" animBg="1"/>
      <p:bldP spid="100373" grpId="0" animBg="1"/>
      <p:bldP spid="100374" grpId="0" animBg="1"/>
      <p:bldP spid="100375" grpId="0" animBg="1"/>
      <p:bldP spid="100376" grpId="0" animBg="1"/>
      <p:bldP spid="100377" grpId="0" animBg="1"/>
      <p:bldP spid="100378" grpId="0" animBg="1"/>
      <p:bldP spid="100379" grpId="0" animBg="1"/>
      <p:bldP spid="100380" grpId="0" animBg="1"/>
      <p:bldP spid="100381" grpId="0" animBg="1"/>
      <p:bldP spid="100382" grpId="0" animBg="1"/>
      <p:bldP spid="100383" grpId="0" animBg="1"/>
      <p:bldP spid="100384" grpId="0" animBg="1"/>
      <p:bldP spid="100385" grpId="0" animBg="1"/>
      <p:bldP spid="100386" grpId="0" animBg="1"/>
      <p:bldP spid="100387" grpId="0" animBg="1"/>
      <p:bldP spid="100388" grpId="0" animBg="1"/>
      <p:bldP spid="100389" grpId="0" animBg="1"/>
      <p:bldP spid="100390" grpId="0" animBg="1"/>
      <p:bldP spid="100391" grpId="0" animBg="1"/>
      <p:bldP spid="100392" grpId="0" animBg="1"/>
      <p:bldP spid="100393" grpId="0" animBg="1"/>
      <p:bldP spid="100394" grpId="0" animBg="1"/>
      <p:bldP spid="100395" grpId="0" animBg="1"/>
      <p:bldP spid="100396" grpId="0" animBg="1"/>
      <p:bldP spid="100397" grpId="0" animBg="1"/>
      <p:bldP spid="100398" grpId="0" animBg="1"/>
      <p:bldP spid="100399" grpId="0" animBg="1"/>
      <p:bldP spid="100400" grpId="0" animBg="1"/>
      <p:bldP spid="100401" grpId="0" animBg="1"/>
      <p:bldP spid="100402" grpId="0" animBg="1"/>
      <p:bldP spid="100403" grpId="0" animBg="1"/>
      <p:bldP spid="100404" grpId="0" animBg="1"/>
      <p:bldP spid="100405" grpId="0" animBg="1"/>
      <p:bldP spid="100406" grpId="0" animBg="1"/>
      <p:bldP spid="100407" grpId="0" animBg="1"/>
      <p:bldP spid="100408" grpId="0" animBg="1"/>
      <p:bldP spid="100409" grpId="0" animBg="1"/>
      <p:bldP spid="100410" grpId="0" animBg="1"/>
      <p:bldP spid="100411" grpId="0" animBg="1"/>
      <p:bldP spid="100412" grpId="0" animBg="1"/>
      <p:bldP spid="100413" grpId="0" animBg="1"/>
      <p:bldP spid="100414" grpId="0" animBg="1"/>
      <p:bldP spid="100415" grpId="0" animBg="1"/>
      <p:bldP spid="100416" grpId="0" animBg="1"/>
      <p:bldP spid="100417" grpId="0" animBg="1"/>
      <p:bldP spid="100418" grpId="0" animBg="1"/>
      <p:bldP spid="100419" grpId="0" animBg="1"/>
      <p:bldP spid="100420" grpId="0" animBg="1"/>
      <p:bldP spid="100421" grpId="0" animBg="1"/>
      <p:bldP spid="100425" grpId="0" autoUpdateAnimBg="0"/>
      <p:bldP spid="100426" grpId="0" autoUpdateAnimBg="0"/>
      <p:bldP spid="100427" grpId="0" autoUpdateAnimBg="0"/>
      <p:bldP spid="100428" grpId="0" autoUpdateAnimBg="0"/>
      <p:bldP spid="100435" grpId="0" autoUpdateAnimBg="0"/>
      <p:bldP spid="100436" grpId="0" autoUpdateAnimBg="0"/>
      <p:bldP spid="100437" grpId="0" autoUpdateAnimBg="0"/>
      <p:bldP spid="100438" grpId="0" autoUpdateAnimBg="0"/>
      <p:bldP spid="100439" grpId="0" autoUpdateAnimBg="0"/>
      <p:bldP spid="100440" grpId="0" autoUpdateAnimBg="0"/>
      <p:bldP spid="100441" grpId="0" autoUpdateAnimBg="0"/>
      <p:bldP spid="100442" grpId="0" autoUpdateAnimBg="0"/>
      <p:bldP spid="100443" grpId="0" autoUpdateAnimBg="0"/>
      <p:bldP spid="100445" grpId="0" autoUpdateAnimBg="0"/>
      <p:bldP spid="100446" grpId="0" autoUpdateAnimBg="0"/>
      <p:bldP spid="100447" grpId="0" autoUpdateAnimBg="0"/>
      <p:bldP spid="100448" grpId="0" autoUpdateAnimBg="0"/>
      <p:bldP spid="100449" grpId="0" autoUpdateAnimBg="0"/>
      <p:bldP spid="100450" grpId="0" autoUpdateAnimBg="0"/>
      <p:bldP spid="100453" grpId="0" autoUpdateAnimBg="0"/>
      <p:bldP spid="100454" grpId="0" autoUpdateAnimBg="0"/>
      <p:bldP spid="100455" grpId="0" autoUpdateAnimBg="0"/>
      <p:bldP spid="100456" grpId="0" autoUpdateAnimBg="0"/>
      <p:bldP spid="100483" grpId="0" animBg="1"/>
      <p:bldP spid="100489" grpId="0" autoUpdateAnimBg="0"/>
      <p:bldP spid="100490" grpId="0" animBg="1"/>
      <p:bldP spid="100491" grpId="0" build="p" autoUpdateAnimBg="0"/>
      <p:bldP spid="100510" grpId="0" build="p" autoUpdateAnimBg="0"/>
      <p:bldP spid="10051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1138" name="Text Box 2"/>
          <p:cNvSpPr txBox="1">
            <a:spLocks noChangeArrowheads="1"/>
          </p:cNvSpPr>
          <p:nvPr/>
        </p:nvSpPr>
        <p:spPr bwMode="auto">
          <a:xfrm>
            <a:off x="533400" y="749300"/>
            <a:ext cx="7848600" cy="474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:-3</a:t>
            </a:r>
          </a:p>
          <a:p>
            <a:pPr>
              <a:lnSpc>
                <a:spcPct val="100000"/>
              </a:lnSpc>
              <a:buFontTx/>
              <a:buNone/>
            </a:pPr>
            <a:r>
              <a:rPr lang="en-US" sz="4000">
                <a:solidFill>
                  <a:schemeClr val="bg1"/>
                </a:solidFill>
                <a:effectLst/>
              </a:rPr>
              <a:t>Two  points A &amp; B are 100 mm apart. A point C is 75 mm from A and 45 mm from B. Draw an ellipse passing through  points A, B, and C so that AB is a major axis.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1138"/>
                                        </p:tgtEl>
                                        <p:attrNameLst>
                                          <p:attrName>style.visibility</p:attrName>
                                        </p:attrNameLst>
                                      </p:cBhvr>
                                      <p:to>
                                        <p:strVal val="visible"/>
                                      </p:to>
                                    </p:set>
                                    <p:anim calcmode="lin" valueType="num">
                                      <p:cBhvr>
                                        <p:cTn id="7" dur="500" fill="hold"/>
                                        <p:tgtEl>
                                          <p:spTgt spid="91138"/>
                                        </p:tgtEl>
                                        <p:attrNameLst>
                                          <p:attrName>ppt_w</p:attrName>
                                        </p:attrNameLst>
                                      </p:cBhvr>
                                      <p:tavLst>
                                        <p:tav tm="0">
                                          <p:val>
                                            <p:fltVal val="0"/>
                                          </p:val>
                                        </p:tav>
                                        <p:tav tm="100000">
                                          <p:val>
                                            <p:strVal val="#ppt_w"/>
                                          </p:val>
                                        </p:tav>
                                      </p:tavLst>
                                    </p:anim>
                                    <p:anim calcmode="lin" valueType="num">
                                      <p:cBhvr>
                                        <p:cTn id="8" dur="500" fill="hold"/>
                                        <p:tgtEl>
                                          <p:spTgt spid="9113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8"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2162" name="Freeform 2"/>
          <p:cNvSpPr>
            <a:spLocks/>
          </p:cNvSpPr>
          <p:nvPr/>
        </p:nvSpPr>
        <p:spPr bwMode="auto">
          <a:xfrm>
            <a:off x="2506663" y="1368425"/>
            <a:ext cx="4116387" cy="4121150"/>
          </a:xfrm>
          <a:custGeom>
            <a:avLst/>
            <a:gdLst>
              <a:gd name="T0" fmla="*/ 0 w 15360"/>
              <a:gd name="T1" fmla="*/ 15369 h 15369"/>
              <a:gd name="T2" fmla="*/ 15359 w 15360"/>
              <a:gd name="T3" fmla="*/ 0 h 15369"/>
              <a:gd name="T4" fmla="*/ 15360 w 15360"/>
              <a:gd name="T5" fmla="*/ 0 h 15369"/>
            </a:gdLst>
            <a:ahLst/>
            <a:cxnLst>
              <a:cxn ang="0">
                <a:pos x="T0" y="T1"/>
              </a:cxn>
              <a:cxn ang="0">
                <a:pos x="T2" y="T3"/>
              </a:cxn>
              <a:cxn ang="0">
                <a:pos x="T4" y="T5"/>
              </a:cxn>
            </a:cxnLst>
            <a:rect l="0" t="0" r="r" b="b"/>
            <a:pathLst>
              <a:path w="15360" h="15369">
                <a:moveTo>
                  <a:pt x="0" y="15369"/>
                </a:moveTo>
                <a:lnTo>
                  <a:pt x="15359" y="0"/>
                </a:lnTo>
                <a:lnTo>
                  <a:pt x="15360"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3" name="Freeform 3"/>
          <p:cNvSpPr>
            <a:spLocks/>
          </p:cNvSpPr>
          <p:nvPr/>
        </p:nvSpPr>
        <p:spPr bwMode="auto">
          <a:xfrm>
            <a:off x="5405438" y="1266825"/>
            <a:ext cx="349250" cy="582613"/>
          </a:xfrm>
          <a:custGeom>
            <a:avLst/>
            <a:gdLst>
              <a:gd name="T0" fmla="*/ 723 w 723"/>
              <a:gd name="T1" fmla="*/ 1604 h 1604"/>
              <a:gd name="T2" fmla="*/ 0 w 723"/>
              <a:gd name="T3" fmla="*/ 0 h 1604"/>
              <a:gd name="T4" fmla="*/ 1 w 723"/>
              <a:gd name="T5" fmla="*/ 0 h 1604"/>
            </a:gdLst>
            <a:ahLst/>
            <a:cxnLst>
              <a:cxn ang="0">
                <a:pos x="T0" y="T1"/>
              </a:cxn>
              <a:cxn ang="0">
                <a:pos x="T2" y="T3"/>
              </a:cxn>
              <a:cxn ang="0">
                <a:pos x="T4" y="T5"/>
              </a:cxn>
            </a:cxnLst>
            <a:rect l="0" t="0" r="r" b="b"/>
            <a:pathLst>
              <a:path w="723" h="1604">
                <a:moveTo>
                  <a:pt x="723" y="1604"/>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4" name="Freeform 4"/>
          <p:cNvSpPr>
            <a:spLocks/>
          </p:cNvSpPr>
          <p:nvPr/>
        </p:nvSpPr>
        <p:spPr bwMode="auto">
          <a:xfrm>
            <a:off x="5427663" y="1400175"/>
            <a:ext cx="387350" cy="393700"/>
          </a:xfrm>
          <a:custGeom>
            <a:avLst/>
            <a:gdLst>
              <a:gd name="T0" fmla="*/ 1447 w 1447"/>
              <a:gd name="T1" fmla="*/ 0 h 1469"/>
              <a:gd name="T2" fmla="*/ 684 w 1447"/>
              <a:gd name="T3" fmla="*/ 697 h 1469"/>
              <a:gd name="T4" fmla="*/ 0 w 1447"/>
              <a:gd name="T5" fmla="*/ 1469 h 1469"/>
              <a:gd name="T6" fmla="*/ 1 w 1447"/>
              <a:gd name="T7" fmla="*/ 1469 h 1469"/>
            </a:gdLst>
            <a:ahLst/>
            <a:cxnLst>
              <a:cxn ang="0">
                <a:pos x="T0" y="T1"/>
              </a:cxn>
              <a:cxn ang="0">
                <a:pos x="T2" y="T3"/>
              </a:cxn>
              <a:cxn ang="0">
                <a:pos x="T4" y="T5"/>
              </a:cxn>
              <a:cxn ang="0">
                <a:pos x="T6" y="T7"/>
              </a:cxn>
            </a:cxnLst>
            <a:rect l="0" t="0" r="r" b="b"/>
            <a:pathLst>
              <a:path w="1447" h="1469">
                <a:moveTo>
                  <a:pt x="1447" y="0"/>
                </a:moveTo>
                <a:lnTo>
                  <a:pt x="684" y="697"/>
                </a:lnTo>
                <a:lnTo>
                  <a:pt x="0" y="1469"/>
                </a:lnTo>
                <a:lnTo>
                  <a:pt x="1" y="146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5" name="Freeform 5"/>
          <p:cNvSpPr>
            <a:spLocks/>
          </p:cNvSpPr>
          <p:nvPr/>
        </p:nvSpPr>
        <p:spPr bwMode="auto">
          <a:xfrm>
            <a:off x="1655763" y="1585913"/>
            <a:ext cx="3957637" cy="1843087"/>
          </a:xfrm>
          <a:custGeom>
            <a:avLst/>
            <a:gdLst>
              <a:gd name="T0" fmla="*/ 0 w 14771"/>
              <a:gd name="T1" fmla="*/ 6876 h 6876"/>
              <a:gd name="T2" fmla="*/ 14770 w 14771"/>
              <a:gd name="T3" fmla="*/ 0 h 6876"/>
              <a:gd name="T4" fmla="*/ 14771 w 14771"/>
              <a:gd name="T5" fmla="*/ 0 h 6876"/>
            </a:gdLst>
            <a:ahLst/>
            <a:cxnLst>
              <a:cxn ang="0">
                <a:pos x="T0" y="T1"/>
              </a:cxn>
              <a:cxn ang="0">
                <a:pos x="T2" y="T3"/>
              </a:cxn>
              <a:cxn ang="0">
                <a:pos x="T4" y="T5"/>
              </a:cxn>
            </a:cxnLst>
            <a:rect l="0" t="0" r="r" b="b"/>
            <a:pathLst>
              <a:path w="14771" h="6876">
                <a:moveTo>
                  <a:pt x="0" y="6876"/>
                </a:moveTo>
                <a:lnTo>
                  <a:pt x="14770" y="0"/>
                </a:lnTo>
                <a:lnTo>
                  <a:pt x="14771" y="0"/>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6" name="Freeform 6"/>
          <p:cNvSpPr>
            <a:spLocks/>
          </p:cNvSpPr>
          <p:nvPr/>
        </p:nvSpPr>
        <p:spPr bwMode="auto">
          <a:xfrm>
            <a:off x="5613400" y="1585913"/>
            <a:ext cx="1863725" cy="1843087"/>
          </a:xfrm>
          <a:custGeom>
            <a:avLst/>
            <a:gdLst>
              <a:gd name="T0" fmla="*/ 0 w 6951"/>
              <a:gd name="T1" fmla="*/ 0 h 6876"/>
              <a:gd name="T2" fmla="*/ 6949 w 6951"/>
              <a:gd name="T3" fmla="*/ 6876 h 6876"/>
              <a:gd name="T4" fmla="*/ 6951 w 6951"/>
              <a:gd name="T5" fmla="*/ 6876 h 6876"/>
            </a:gdLst>
            <a:ahLst/>
            <a:cxnLst>
              <a:cxn ang="0">
                <a:pos x="T0" y="T1"/>
              </a:cxn>
              <a:cxn ang="0">
                <a:pos x="T2" y="T3"/>
              </a:cxn>
              <a:cxn ang="0">
                <a:pos x="T4" y="T5"/>
              </a:cxn>
            </a:cxnLst>
            <a:rect l="0" t="0" r="r" b="b"/>
            <a:pathLst>
              <a:path w="6951" h="6876">
                <a:moveTo>
                  <a:pt x="0" y="0"/>
                </a:moveTo>
                <a:lnTo>
                  <a:pt x="6949" y="6876"/>
                </a:lnTo>
                <a:lnTo>
                  <a:pt x="6951" y="6876"/>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7" name="Freeform 7"/>
          <p:cNvSpPr>
            <a:spLocks/>
          </p:cNvSpPr>
          <p:nvPr/>
        </p:nvSpPr>
        <p:spPr bwMode="auto">
          <a:xfrm>
            <a:off x="1655763" y="517525"/>
            <a:ext cx="5821362" cy="5822950"/>
          </a:xfrm>
          <a:custGeom>
            <a:avLst/>
            <a:gdLst>
              <a:gd name="T0" fmla="*/ 21719 w 21721"/>
              <a:gd name="T1" fmla="*/ 10867 h 21733"/>
              <a:gd name="T2" fmla="*/ 21652 w 21721"/>
              <a:gd name="T3" fmla="*/ 9650 h 21733"/>
              <a:gd name="T4" fmla="*/ 21448 w 21721"/>
              <a:gd name="T5" fmla="*/ 8449 h 21733"/>
              <a:gd name="T6" fmla="*/ 21110 w 21721"/>
              <a:gd name="T7" fmla="*/ 7277 h 21733"/>
              <a:gd name="T8" fmla="*/ 20645 w 21721"/>
              <a:gd name="T9" fmla="*/ 6151 h 21733"/>
              <a:gd name="T10" fmla="*/ 20056 w 21721"/>
              <a:gd name="T11" fmla="*/ 5085 h 21733"/>
              <a:gd name="T12" fmla="*/ 19351 w 21721"/>
              <a:gd name="T13" fmla="*/ 4091 h 21733"/>
              <a:gd name="T14" fmla="*/ 18539 w 21721"/>
              <a:gd name="T15" fmla="*/ 3182 h 21733"/>
              <a:gd name="T16" fmla="*/ 17631 w 21721"/>
              <a:gd name="T17" fmla="*/ 2370 h 21733"/>
              <a:gd name="T18" fmla="*/ 16637 w 21721"/>
              <a:gd name="T19" fmla="*/ 1666 h 21733"/>
              <a:gd name="T20" fmla="*/ 15572 w 21721"/>
              <a:gd name="T21" fmla="*/ 1076 h 21733"/>
              <a:gd name="T22" fmla="*/ 14446 w 21721"/>
              <a:gd name="T23" fmla="*/ 610 h 21733"/>
              <a:gd name="T24" fmla="*/ 13276 w 21721"/>
              <a:gd name="T25" fmla="*/ 273 h 21733"/>
              <a:gd name="T26" fmla="*/ 12076 w 21721"/>
              <a:gd name="T27" fmla="*/ 68 h 21733"/>
              <a:gd name="T28" fmla="*/ 10860 w 21721"/>
              <a:gd name="T29" fmla="*/ 0 h 21733"/>
              <a:gd name="T30" fmla="*/ 9643 w 21721"/>
              <a:gd name="T31" fmla="*/ 68 h 21733"/>
              <a:gd name="T32" fmla="*/ 8443 w 21721"/>
              <a:gd name="T33" fmla="*/ 273 h 21733"/>
              <a:gd name="T34" fmla="*/ 7273 w 21721"/>
              <a:gd name="T35" fmla="*/ 610 h 21733"/>
              <a:gd name="T36" fmla="*/ 6147 w 21721"/>
              <a:gd name="T37" fmla="*/ 1076 h 21733"/>
              <a:gd name="T38" fmla="*/ 5082 w 21721"/>
              <a:gd name="T39" fmla="*/ 1666 h 21733"/>
              <a:gd name="T40" fmla="*/ 4088 w 21721"/>
              <a:gd name="T41" fmla="*/ 2370 h 21733"/>
              <a:gd name="T42" fmla="*/ 3180 w 21721"/>
              <a:gd name="T43" fmla="*/ 3182 h 21733"/>
              <a:gd name="T44" fmla="*/ 2368 w 21721"/>
              <a:gd name="T45" fmla="*/ 4091 h 21733"/>
              <a:gd name="T46" fmla="*/ 1663 w 21721"/>
              <a:gd name="T47" fmla="*/ 5085 h 21733"/>
              <a:gd name="T48" fmla="*/ 1074 w 21721"/>
              <a:gd name="T49" fmla="*/ 6151 h 21733"/>
              <a:gd name="T50" fmla="*/ 609 w 21721"/>
              <a:gd name="T51" fmla="*/ 7277 h 21733"/>
              <a:gd name="T52" fmla="*/ 271 w 21721"/>
              <a:gd name="T53" fmla="*/ 8449 h 21733"/>
              <a:gd name="T54" fmla="*/ 67 w 21721"/>
              <a:gd name="T55" fmla="*/ 9650 h 21733"/>
              <a:gd name="T56" fmla="*/ 0 w 21721"/>
              <a:gd name="T57" fmla="*/ 10867 h 21733"/>
              <a:gd name="T58" fmla="*/ 67 w 21721"/>
              <a:gd name="T59" fmla="*/ 12084 h 21733"/>
              <a:gd name="T60" fmla="*/ 271 w 21721"/>
              <a:gd name="T61" fmla="*/ 13286 h 21733"/>
              <a:gd name="T62" fmla="*/ 609 w 21721"/>
              <a:gd name="T63" fmla="*/ 14456 h 21733"/>
              <a:gd name="T64" fmla="*/ 1074 w 21721"/>
              <a:gd name="T65" fmla="*/ 15582 h 21733"/>
              <a:gd name="T66" fmla="*/ 1663 w 21721"/>
              <a:gd name="T67" fmla="*/ 16648 h 21733"/>
              <a:gd name="T68" fmla="*/ 2368 w 21721"/>
              <a:gd name="T69" fmla="*/ 17642 h 21733"/>
              <a:gd name="T70" fmla="*/ 3180 w 21721"/>
              <a:gd name="T71" fmla="*/ 18551 h 21733"/>
              <a:gd name="T72" fmla="*/ 4088 w 21721"/>
              <a:gd name="T73" fmla="*/ 19363 h 21733"/>
              <a:gd name="T74" fmla="*/ 5082 w 21721"/>
              <a:gd name="T75" fmla="*/ 20069 h 21733"/>
              <a:gd name="T76" fmla="*/ 6147 w 21721"/>
              <a:gd name="T77" fmla="*/ 20658 h 21733"/>
              <a:gd name="T78" fmla="*/ 7273 w 21721"/>
              <a:gd name="T79" fmla="*/ 21124 h 21733"/>
              <a:gd name="T80" fmla="*/ 8443 w 21721"/>
              <a:gd name="T81" fmla="*/ 21462 h 21733"/>
              <a:gd name="T82" fmla="*/ 9643 w 21721"/>
              <a:gd name="T83" fmla="*/ 21666 h 21733"/>
              <a:gd name="T84" fmla="*/ 10860 w 21721"/>
              <a:gd name="T85" fmla="*/ 21733 h 21733"/>
              <a:gd name="T86" fmla="*/ 12076 w 21721"/>
              <a:gd name="T87" fmla="*/ 21666 h 21733"/>
              <a:gd name="T88" fmla="*/ 13276 w 21721"/>
              <a:gd name="T89" fmla="*/ 21462 h 21733"/>
              <a:gd name="T90" fmla="*/ 14446 w 21721"/>
              <a:gd name="T91" fmla="*/ 21124 h 21733"/>
              <a:gd name="T92" fmla="*/ 15572 w 21721"/>
              <a:gd name="T93" fmla="*/ 20658 h 21733"/>
              <a:gd name="T94" fmla="*/ 16637 w 21721"/>
              <a:gd name="T95" fmla="*/ 20069 h 21733"/>
              <a:gd name="T96" fmla="*/ 17631 w 21721"/>
              <a:gd name="T97" fmla="*/ 19363 h 21733"/>
              <a:gd name="T98" fmla="*/ 18539 w 21721"/>
              <a:gd name="T99" fmla="*/ 18551 h 21733"/>
              <a:gd name="T100" fmla="*/ 19351 w 21721"/>
              <a:gd name="T101" fmla="*/ 17642 h 21733"/>
              <a:gd name="T102" fmla="*/ 20056 w 21721"/>
              <a:gd name="T103" fmla="*/ 16648 h 21733"/>
              <a:gd name="T104" fmla="*/ 20645 w 21721"/>
              <a:gd name="T105" fmla="*/ 15582 h 21733"/>
              <a:gd name="T106" fmla="*/ 21110 w 21721"/>
              <a:gd name="T107" fmla="*/ 14456 h 21733"/>
              <a:gd name="T108" fmla="*/ 21448 w 21721"/>
              <a:gd name="T109" fmla="*/ 13286 h 21733"/>
              <a:gd name="T110" fmla="*/ 21652 w 21721"/>
              <a:gd name="T111" fmla="*/ 12084 h 21733"/>
              <a:gd name="T112" fmla="*/ 21719 w 21721"/>
              <a:gd name="T113" fmla="*/ 10867 h 21733"/>
              <a:gd name="T114" fmla="*/ 21721 w 21721"/>
              <a:gd name="T115" fmla="*/ 10867 h 2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21" h="21733">
                <a:moveTo>
                  <a:pt x="21719" y="10867"/>
                </a:moveTo>
                <a:lnTo>
                  <a:pt x="21652" y="9650"/>
                </a:lnTo>
                <a:lnTo>
                  <a:pt x="21448" y="8449"/>
                </a:lnTo>
                <a:lnTo>
                  <a:pt x="21110" y="7277"/>
                </a:lnTo>
                <a:lnTo>
                  <a:pt x="20645" y="6151"/>
                </a:lnTo>
                <a:lnTo>
                  <a:pt x="20056" y="5085"/>
                </a:lnTo>
                <a:lnTo>
                  <a:pt x="19351" y="4091"/>
                </a:lnTo>
                <a:lnTo>
                  <a:pt x="18539" y="3182"/>
                </a:lnTo>
                <a:lnTo>
                  <a:pt x="17631" y="2370"/>
                </a:lnTo>
                <a:lnTo>
                  <a:pt x="16637" y="1666"/>
                </a:lnTo>
                <a:lnTo>
                  <a:pt x="15572" y="1076"/>
                </a:lnTo>
                <a:lnTo>
                  <a:pt x="14446" y="610"/>
                </a:lnTo>
                <a:lnTo>
                  <a:pt x="13276" y="273"/>
                </a:lnTo>
                <a:lnTo>
                  <a:pt x="12076" y="68"/>
                </a:lnTo>
                <a:lnTo>
                  <a:pt x="10860" y="0"/>
                </a:lnTo>
                <a:lnTo>
                  <a:pt x="9643" y="68"/>
                </a:lnTo>
                <a:lnTo>
                  <a:pt x="8443" y="273"/>
                </a:lnTo>
                <a:lnTo>
                  <a:pt x="7273" y="610"/>
                </a:lnTo>
                <a:lnTo>
                  <a:pt x="6147" y="1076"/>
                </a:lnTo>
                <a:lnTo>
                  <a:pt x="5082" y="1666"/>
                </a:lnTo>
                <a:lnTo>
                  <a:pt x="4088" y="2370"/>
                </a:lnTo>
                <a:lnTo>
                  <a:pt x="3180" y="3182"/>
                </a:lnTo>
                <a:lnTo>
                  <a:pt x="2368" y="4091"/>
                </a:lnTo>
                <a:lnTo>
                  <a:pt x="1663" y="5085"/>
                </a:lnTo>
                <a:lnTo>
                  <a:pt x="1074" y="6151"/>
                </a:lnTo>
                <a:lnTo>
                  <a:pt x="609" y="7277"/>
                </a:lnTo>
                <a:lnTo>
                  <a:pt x="271" y="8449"/>
                </a:lnTo>
                <a:lnTo>
                  <a:pt x="67" y="9650"/>
                </a:lnTo>
                <a:lnTo>
                  <a:pt x="0" y="10867"/>
                </a:lnTo>
                <a:lnTo>
                  <a:pt x="67" y="12084"/>
                </a:lnTo>
                <a:lnTo>
                  <a:pt x="271" y="13286"/>
                </a:lnTo>
                <a:lnTo>
                  <a:pt x="609" y="14456"/>
                </a:lnTo>
                <a:lnTo>
                  <a:pt x="1074" y="15582"/>
                </a:lnTo>
                <a:lnTo>
                  <a:pt x="1663" y="16648"/>
                </a:lnTo>
                <a:lnTo>
                  <a:pt x="2368" y="17642"/>
                </a:lnTo>
                <a:lnTo>
                  <a:pt x="3180" y="18551"/>
                </a:lnTo>
                <a:lnTo>
                  <a:pt x="4088" y="19363"/>
                </a:lnTo>
                <a:lnTo>
                  <a:pt x="5082" y="20069"/>
                </a:lnTo>
                <a:lnTo>
                  <a:pt x="6147" y="20658"/>
                </a:lnTo>
                <a:lnTo>
                  <a:pt x="7273" y="21124"/>
                </a:lnTo>
                <a:lnTo>
                  <a:pt x="8443" y="21462"/>
                </a:lnTo>
                <a:lnTo>
                  <a:pt x="9643" y="21666"/>
                </a:lnTo>
                <a:lnTo>
                  <a:pt x="10860" y="21733"/>
                </a:lnTo>
                <a:lnTo>
                  <a:pt x="12076" y="21666"/>
                </a:lnTo>
                <a:lnTo>
                  <a:pt x="13276" y="21462"/>
                </a:lnTo>
                <a:lnTo>
                  <a:pt x="14446" y="21124"/>
                </a:lnTo>
                <a:lnTo>
                  <a:pt x="15572" y="20658"/>
                </a:lnTo>
                <a:lnTo>
                  <a:pt x="16637" y="20069"/>
                </a:lnTo>
                <a:lnTo>
                  <a:pt x="17631" y="19363"/>
                </a:lnTo>
                <a:lnTo>
                  <a:pt x="18539" y="18551"/>
                </a:lnTo>
                <a:lnTo>
                  <a:pt x="19351" y="17642"/>
                </a:lnTo>
                <a:lnTo>
                  <a:pt x="20056" y="16648"/>
                </a:lnTo>
                <a:lnTo>
                  <a:pt x="20645" y="15582"/>
                </a:lnTo>
                <a:lnTo>
                  <a:pt x="21110" y="14456"/>
                </a:lnTo>
                <a:lnTo>
                  <a:pt x="21448" y="13286"/>
                </a:lnTo>
                <a:lnTo>
                  <a:pt x="21652" y="12084"/>
                </a:lnTo>
                <a:lnTo>
                  <a:pt x="21719" y="10867"/>
                </a:lnTo>
                <a:lnTo>
                  <a:pt x="21721" y="10867"/>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8" name="Freeform 8"/>
          <p:cNvSpPr>
            <a:spLocks/>
          </p:cNvSpPr>
          <p:nvPr/>
        </p:nvSpPr>
        <p:spPr bwMode="auto">
          <a:xfrm>
            <a:off x="5613400" y="711200"/>
            <a:ext cx="1588" cy="874713"/>
          </a:xfrm>
          <a:custGeom>
            <a:avLst/>
            <a:gdLst>
              <a:gd name="T0" fmla="*/ 0 w 1"/>
              <a:gd name="T1" fmla="*/ 3262 h 3262"/>
              <a:gd name="T2" fmla="*/ 0 w 1"/>
              <a:gd name="T3" fmla="*/ 0 h 3262"/>
              <a:gd name="T4" fmla="*/ 1 w 1"/>
              <a:gd name="T5" fmla="*/ 0 h 3262"/>
            </a:gdLst>
            <a:ahLst/>
            <a:cxnLst>
              <a:cxn ang="0">
                <a:pos x="T0" y="T1"/>
              </a:cxn>
              <a:cxn ang="0">
                <a:pos x="T2" y="T3"/>
              </a:cxn>
              <a:cxn ang="0">
                <a:pos x="T4" y="T5"/>
              </a:cxn>
            </a:cxnLst>
            <a:rect l="0" t="0" r="r" b="b"/>
            <a:pathLst>
              <a:path w="1" h="3262">
                <a:moveTo>
                  <a:pt x="0" y="326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69" name="Freeform 9"/>
          <p:cNvSpPr>
            <a:spLocks/>
          </p:cNvSpPr>
          <p:nvPr/>
        </p:nvSpPr>
        <p:spPr bwMode="auto">
          <a:xfrm>
            <a:off x="4565650" y="711200"/>
            <a:ext cx="1047750" cy="2717800"/>
          </a:xfrm>
          <a:custGeom>
            <a:avLst/>
            <a:gdLst>
              <a:gd name="T0" fmla="*/ 3910 w 3910"/>
              <a:gd name="T1" fmla="*/ 0 h 10138"/>
              <a:gd name="T2" fmla="*/ 0 w 3910"/>
              <a:gd name="T3" fmla="*/ 10138 h 10138"/>
              <a:gd name="T4" fmla="*/ 1 w 3910"/>
              <a:gd name="T5" fmla="*/ 10138 h 10138"/>
            </a:gdLst>
            <a:ahLst/>
            <a:cxnLst>
              <a:cxn ang="0">
                <a:pos x="T0" y="T1"/>
              </a:cxn>
              <a:cxn ang="0">
                <a:pos x="T2" y="T3"/>
              </a:cxn>
              <a:cxn ang="0">
                <a:pos x="T4" y="T5"/>
              </a:cxn>
            </a:cxnLst>
            <a:rect l="0" t="0" r="r" b="b"/>
            <a:pathLst>
              <a:path w="3910" h="10138">
                <a:moveTo>
                  <a:pt x="3910" y="0"/>
                </a:moveTo>
                <a:lnTo>
                  <a:pt x="0" y="10138"/>
                </a:lnTo>
                <a:lnTo>
                  <a:pt x="1" y="10138"/>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0" name="Freeform 10"/>
          <p:cNvSpPr>
            <a:spLocks/>
          </p:cNvSpPr>
          <p:nvPr/>
        </p:nvSpPr>
        <p:spPr bwMode="auto">
          <a:xfrm>
            <a:off x="5273675" y="1587500"/>
            <a:ext cx="336550" cy="3175"/>
          </a:xfrm>
          <a:custGeom>
            <a:avLst/>
            <a:gdLst>
              <a:gd name="T0" fmla="*/ 1253 w 1253"/>
              <a:gd name="T1" fmla="*/ 0 w 1253"/>
              <a:gd name="T2" fmla="*/ 2 w 1253"/>
            </a:gdLst>
            <a:ahLst/>
            <a:cxnLst>
              <a:cxn ang="0">
                <a:pos x="T0" y="0"/>
              </a:cxn>
              <a:cxn ang="0">
                <a:pos x="T1" y="0"/>
              </a:cxn>
              <a:cxn ang="0">
                <a:pos x="T2" y="0"/>
              </a:cxn>
            </a:cxnLst>
            <a:rect l="0" t="0" r="r" b="b"/>
            <a:pathLst>
              <a:path w="1253">
                <a:moveTo>
                  <a:pt x="1253" y="0"/>
                </a:moveTo>
                <a:lnTo>
                  <a:pt x="0" y="0"/>
                </a:lnTo>
                <a:lnTo>
                  <a:pt x="2"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1" name="Freeform 11"/>
          <p:cNvSpPr>
            <a:spLocks/>
          </p:cNvSpPr>
          <p:nvPr/>
        </p:nvSpPr>
        <p:spPr bwMode="auto">
          <a:xfrm>
            <a:off x="2593975" y="1455738"/>
            <a:ext cx="3943350" cy="3946525"/>
          </a:xfrm>
          <a:custGeom>
            <a:avLst/>
            <a:gdLst>
              <a:gd name="T0" fmla="*/ 14715 w 14716"/>
              <a:gd name="T1" fmla="*/ 7362 h 14724"/>
              <a:gd name="T2" fmla="*/ 14640 w 14716"/>
              <a:gd name="T3" fmla="*/ 6314 h 14724"/>
              <a:gd name="T4" fmla="*/ 14416 w 14716"/>
              <a:gd name="T5" fmla="*/ 5288 h 14724"/>
              <a:gd name="T6" fmla="*/ 14050 w 14716"/>
              <a:gd name="T7" fmla="*/ 4304 h 14724"/>
              <a:gd name="T8" fmla="*/ 13547 w 14716"/>
              <a:gd name="T9" fmla="*/ 3381 h 14724"/>
              <a:gd name="T10" fmla="*/ 12917 w 14716"/>
              <a:gd name="T11" fmla="*/ 2541 h 14724"/>
              <a:gd name="T12" fmla="*/ 12175 w 14716"/>
              <a:gd name="T13" fmla="*/ 1798 h 14724"/>
              <a:gd name="T14" fmla="*/ 11335 w 14716"/>
              <a:gd name="T15" fmla="*/ 1169 h 14724"/>
              <a:gd name="T16" fmla="*/ 10414 w 14716"/>
              <a:gd name="T17" fmla="*/ 665 h 14724"/>
              <a:gd name="T18" fmla="*/ 9430 w 14716"/>
              <a:gd name="T19" fmla="*/ 298 h 14724"/>
              <a:gd name="T20" fmla="*/ 8405 w 14716"/>
              <a:gd name="T21" fmla="*/ 75 h 14724"/>
              <a:gd name="T22" fmla="*/ 7358 w 14716"/>
              <a:gd name="T23" fmla="*/ 0 h 14724"/>
              <a:gd name="T24" fmla="*/ 6310 w 14716"/>
              <a:gd name="T25" fmla="*/ 75 h 14724"/>
              <a:gd name="T26" fmla="*/ 5285 w 14716"/>
              <a:gd name="T27" fmla="*/ 298 h 14724"/>
              <a:gd name="T28" fmla="*/ 4301 w 14716"/>
              <a:gd name="T29" fmla="*/ 665 h 14724"/>
              <a:gd name="T30" fmla="*/ 3380 w 14716"/>
              <a:gd name="T31" fmla="*/ 1169 h 14724"/>
              <a:gd name="T32" fmla="*/ 2540 w 14716"/>
              <a:gd name="T33" fmla="*/ 1798 h 14724"/>
              <a:gd name="T34" fmla="*/ 1798 w 14716"/>
              <a:gd name="T35" fmla="*/ 2541 h 14724"/>
              <a:gd name="T36" fmla="*/ 1168 w 14716"/>
              <a:gd name="T37" fmla="*/ 3381 h 14724"/>
              <a:gd name="T38" fmla="*/ 665 w 14716"/>
              <a:gd name="T39" fmla="*/ 4304 h 14724"/>
              <a:gd name="T40" fmla="*/ 299 w 14716"/>
              <a:gd name="T41" fmla="*/ 5288 h 14724"/>
              <a:gd name="T42" fmla="*/ 75 w 14716"/>
              <a:gd name="T43" fmla="*/ 6314 h 14724"/>
              <a:gd name="T44" fmla="*/ 0 w 14716"/>
              <a:gd name="T45" fmla="*/ 7362 h 14724"/>
              <a:gd name="T46" fmla="*/ 75 w 14716"/>
              <a:gd name="T47" fmla="*/ 8410 h 14724"/>
              <a:gd name="T48" fmla="*/ 299 w 14716"/>
              <a:gd name="T49" fmla="*/ 9436 h 14724"/>
              <a:gd name="T50" fmla="*/ 665 w 14716"/>
              <a:gd name="T51" fmla="*/ 10420 h 14724"/>
              <a:gd name="T52" fmla="*/ 1168 w 14716"/>
              <a:gd name="T53" fmla="*/ 11342 h 14724"/>
              <a:gd name="T54" fmla="*/ 1798 w 14716"/>
              <a:gd name="T55" fmla="*/ 12183 h 14724"/>
              <a:gd name="T56" fmla="*/ 2540 w 14716"/>
              <a:gd name="T57" fmla="*/ 12926 h 14724"/>
              <a:gd name="T58" fmla="*/ 3380 w 14716"/>
              <a:gd name="T59" fmla="*/ 13555 h 14724"/>
              <a:gd name="T60" fmla="*/ 4301 w 14716"/>
              <a:gd name="T61" fmla="*/ 14059 h 14724"/>
              <a:gd name="T62" fmla="*/ 5285 w 14716"/>
              <a:gd name="T63" fmla="*/ 14425 h 14724"/>
              <a:gd name="T64" fmla="*/ 6310 w 14716"/>
              <a:gd name="T65" fmla="*/ 14649 h 14724"/>
              <a:gd name="T66" fmla="*/ 7358 w 14716"/>
              <a:gd name="T67" fmla="*/ 14724 h 14724"/>
              <a:gd name="T68" fmla="*/ 8405 w 14716"/>
              <a:gd name="T69" fmla="*/ 14649 h 14724"/>
              <a:gd name="T70" fmla="*/ 9430 w 14716"/>
              <a:gd name="T71" fmla="*/ 14425 h 14724"/>
              <a:gd name="T72" fmla="*/ 10414 w 14716"/>
              <a:gd name="T73" fmla="*/ 14059 h 14724"/>
              <a:gd name="T74" fmla="*/ 11335 w 14716"/>
              <a:gd name="T75" fmla="*/ 13555 h 14724"/>
              <a:gd name="T76" fmla="*/ 12175 w 14716"/>
              <a:gd name="T77" fmla="*/ 12926 h 14724"/>
              <a:gd name="T78" fmla="*/ 12917 w 14716"/>
              <a:gd name="T79" fmla="*/ 12183 h 14724"/>
              <a:gd name="T80" fmla="*/ 13547 w 14716"/>
              <a:gd name="T81" fmla="*/ 11342 h 14724"/>
              <a:gd name="T82" fmla="*/ 14050 w 14716"/>
              <a:gd name="T83" fmla="*/ 10420 h 14724"/>
              <a:gd name="T84" fmla="*/ 14416 w 14716"/>
              <a:gd name="T85" fmla="*/ 9436 h 14724"/>
              <a:gd name="T86" fmla="*/ 14640 w 14716"/>
              <a:gd name="T87" fmla="*/ 8410 h 14724"/>
              <a:gd name="T88" fmla="*/ 14715 w 14716"/>
              <a:gd name="T89" fmla="*/ 7362 h 14724"/>
              <a:gd name="T90" fmla="*/ 14716 w 14716"/>
              <a:gd name="T91" fmla="*/ 7362 h 1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16" h="14724">
                <a:moveTo>
                  <a:pt x="14715" y="7362"/>
                </a:moveTo>
                <a:lnTo>
                  <a:pt x="14640" y="6314"/>
                </a:lnTo>
                <a:lnTo>
                  <a:pt x="14416" y="5288"/>
                </a:lnTo>
                <a:lnTo>
                  <a:pt x="14050" y="4304"/>
                </a:lnTo>
                <a:lnTo>
                  <a:pt x="13547" y="3381"/>
                </a:lnTo>
                <a:lnTo>
                  <a:pt x="12917" y="2541"/>
                </a:lnTo>
                <a:lnTo>
                  <a:pt x="12175" y="1798"/>
                </a:lnTo>
                <a:lnTo>
                  <a:pt x="11335" y="1169"/>
                </a:lnTo>
                <a:lnTo>
                  <a:pt x="10414" y="665"/>
                </a:lnTo>
                <a:lnTo>
                  <a:pt x="9430" y="298"/>
                </a:lnTo>
                <a:lnTo>
                  <a:pt x="8405" y="75"/>
                </a:lnTo>
                <a:lnTo>
                  <a:pt x="7358" y="0"/>
                </a:lnTo>
                <a:lnTo>
                  <a:pt x="6310" y="75"/>
                </a:lnTo>
                <a:lnTo>
                  <a:pt x="5285" y="298"/>
                </a:lnTo>
                <a:lnTo>
                  <a:pt x="4301" y="665"/>
                </a:lnTo>
                <a:lnTo>
                  <a:pt x="3380" y="1169"/>
                </a:lnTo>
                <a:lnTo>
                  <a:pt x="2540" y="1798"/>
                </a:lnTo>
                <a:lnTo>
                  <a:pt x="1798" y="2541"/>
                </a:lnTo>
                <a:lnTo>
                  <a:pt x="1168" y="3381"/>
                </a:lnTo>
                <a:lnTo>
                  <a:pt x="665" y="4304"/>
                </a:lnTo>
                <a:lnTo>
                  <a:pt x="299" y="5288"/>
                </a:lnTo>
                <a:lnTo>
                  <a:pt x="75" y="6314"/>
                </a:lnTo>
                <a:lnTo>
                  <a:pt x="0" y="7362"/>
                </a:lnTo>
                <a:lnTo>
                  <a:pt x="75" y="8410"/>
                </a:lnTo>
                <a:lnTo>
                  <a:pt x="299" y="9436"/>
                </a:lnTo>
                <a:lnTo>
                  <a:pt x="665" y="10420"/>
                </a:lnTo>
                <a:lnTo>
                  <a:pt x="1168" y="11342"/>
                </a:lnTo>
                <a:lnTo>
                  <a:pt x="1798" y="12183"/>
                </a:lnTo>
                <a:lnTo>
                  <a:pt x="2540" y="12926"/>
                </a:lnTo>
                <a:lnTo>
                  <a:pt x="3380" y="13555"/>
                </a:lnTo>
                <a:lnTo>
                  <a:pt x="4301" y="14059"/>
                </a:lnTo>
                <a:lnTo>
                  <a:pt x="5285" y="14425"/>
                </a:lnTo>
                <a:lnTo>
                  <a:pt x="6310" y="14649"/>
                </a:lnTo>
                <a:lnTo>
                  <a:pt x="7358" y="14724"/>
                </a:lnTo>
                <a:lnTo>
                  <a:pt x="8405" y="14649"/>
                </a:lnTo>
                <a:lnTo>
                  <a:pt x="9430" y="14425"/>
                </a:lnTo>
                <a:lnTo>
                  <a:pt x="10414" y="14059"/>
                </a:lnTo>
                <a:lnTo>
                  <a:pt x="11335" y="13555"/>
                </a:lnTo>
                <a:lnTo>
                  <a:pt x="12175" y="12926"/>
                </a:lnTo>
                <a:lnTo>
                  <a:pt x="12917" y="12183"/>
                </a:lnTo>
                <a:lnTo>
                  <a:pt x="13547" y="11342"/>
                </a:lnTo>
                <a:lnTo>
                  <a:pt x="14050" y="10420"/>
                </a:lnTo>
                <a:lnTo>
                  <a:pt x="14416" y="9436"/>
                </a:lnTo>
                <a:lnTo>
                  <a:pt x="14640" y="8410"/>
                </a:lnTo>
                <a:lnTo>
                  <a:pt x="14715" y="7362"/>
                </a:lnTo>
                <a:lnTo>
                  <a:pt x="14716" y="736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2" name="Freeform 12"/>
          <p:cNvSpPr>
            <a:spLocks/>
          </p:cNvSpPr>
          <p:nvPr/>
        </p:nvSpPr>
        <p:spPr bwMode="auto">
          <a:xfrm>
            <a:off x="1655763" y="3429000"/>
            <a:ext cx="5821362" cy="1588"/>
          </a:xfrm>
          <a:custGeom>
            <a:avLst/>
            <a:gdLst>
              <a:gd name="T0" fmla="*/ 0 w 21721"/>
              <a:gd name="T1" fmla="*/ 21719 w 21721"/>
              <a:gd name="T2" fmla="*/ 21721 w 21721"/>
            </a:gdLst>
            <a:ahLst/>
            <a:cxnLst>
              <a:cxn ang="0">
                <a:pos x="T0" y="0"/>
              </a:cxn>
              <a:cxn ang="0">
                <a:pos x="T1" y="0"/>
              </a:cxn>
              <a:cxn ang="0">
                <a:pos x="T2" y="0"/>
              </a:cxn>
            </a:cxnLst>
            <a:rect l="0" t="0" r="r" b="b"/>
            <a:pathLst>
              <a:path w="21721">
                <a:moveTo>
                  <a:pt x="0" y="0"/>
                </a:moveTo>
                <a:lnTo>
                  <a:pt x="21719" y="0"/>
                </a:lnTo>
                <a:lnTo>
                  <a:pt x="21721" y="0"/>
                </a:lnTo>
              </a:path>
            </a:pathLst>
          </a:custGeom>
          <a:noFill/>
          <a:ln w="28575" cmpd="sng">
            <a:solidFill>
              <a:srgbClr val="FF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3" name="Freeform 13"/>
          <p:cNvSpPr>
            <a:spLocks/>
          </p:cNvSpPr>
          <p:nvPr/>
        </p:nvSpPr>
        <p:spPr bwMode="auto">
          <a:xfrm>
            <a:off x="4565650" y="517525"/>
            <a:ext cx="1588" cy="5822950"/>
          </a:xfrm>
          <a:custGeom>
            <a:avLst/>
            <a:gdLst>
              <a:gd name="T0" fmla="*/ 0 w 1"/>
              <a:gd name="T1" fmla="*/ 0 h 21733"/>
              <a:gd name="T2" fmla="*/ 0 w 1"/>
              <a:gd name="T3" fmla="*/ 21733 h 21733"/>
              <a:gd name="T4" fmla="*/ 1 w 1"/>
              <a:gd name="T5" fmla="*/ 21733 h 21733"/>
            </a:gdLst>
            <a:ahLst/>
            <a:cxnLst>
              <a:cxn ang="0">
                <a:pos x="T0" y="T1"/>
              </a:cxn>
              <a:cxn ang="0">
                <a:pos x="T2" y="T3"/>
              </a:cxn>
              <a:cxn ang="0">
                <a:pos x="T4" y="T5"/>
              </a:cxn>
            </a:cxnLst>
            <a:rect l="0" t="0" r="r" b="b"/>
            <a:pathLst>
              <a:path w="1" h="21733">
                <a:moveTo>
                  <a:pt x="0" y="0"/>
                </a:moveTo>
                <a:lnTo>
                  <a:pt x="0" y="21733"/>
                </a:lnTo>
                <a:lnTo>
                  <a:pt x="1" y="21733"/>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4" name="Freeform 14"/>
          <p:cNvSpPr>
            <a:spLocks/>
          </p:cNvSpPr>
          <p:nvPr/>
        </p:nvSpPr>
        <p:spPr bwMode="auto">
          <a:xfrm>
            <a:off x="2506663" y="1368425"/>
            <a:ext cx="4116387" cy="4121150"/>
          </a:xfrm>
          <a:custGeom>
            <a:avLst/>
            <a:gdLst>
              <a:gd name="T0" fmla="*/ 15359 w 15359"/>
              <a:gd name="T1" fmla="*/ 15369 h 15369"/>
              <a:gd name="T2" fmla="*/ 0 w 15359"/>
              <a:gd name="T3" fmla="*/ 0 h 15369"/>
              <a:gd name="T4" fmla="*/ 1 w 15359"/>
              <a:gd name="T5" fmla="*/ 0 h 15369"/>
            </a:gdLst>
            <a:ahLst/>
            <a:cxnLst>
              <a:cxn ang="0">
                <a:pos x="T0" y="T1"/>
              </a:cxn>
              <a:cxn ang="0">
                <a:pos x="T2" y="T3"/>
              </a:cxn>
              <a:cxn ang="0">
                <a:pos x="T4" y="T5"/>
              </a:cxn>
            </a:cxnLst>
            <a:rect l="0" t="0" r="r" b="b"/>
            <a:pathLst>
              <a:path w="15359" h="15369">
                <a:moveTo>
                  <a:pt x="15359" y="15369"/>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5" name="Freeform 15"/>
          <p:cNvSpPr>
            <a:spLocks/>
          </p:cNvSpPr>
          <p:nvPr/>
        </p:nvSpPr>
        <p:spPr bwMode="auto">
          <a:xfrm>
            <a:off x="2506663" y="2033588"/>
            <a:ext cx="665162" cy="1587"/>
          </a:xfrm>
          <a:custGeom>
            <a:avLst/>
            <a:gdLst>
              <a:gd name="T0" fmla="*/ 2477 w 2477"/>
              <a:gd name="T1" fmla="*/ 0 w 2477"/>
              <a:gd name="T2" fmla="*/ 1 w 2477"/>
            </a:gdLst>
            <a:ahLst/>
            <a:cxnLst>
              <a:cxn ang="0">
                <a:pos x="T0" y="0"/>
              </a:cxn>
              <a:cxn ang="0">
                <a:pos x="T1" y="0"/>
              </a:cxn>
              <a:cxn ang="0">
                <a:pos x="T2" y="0"/>
              </a:cxn>
            </a:cxnLst>
            <a:rect l="0" t="0" r="r" b="b"/>
            <a:pathLst>
              <a:path w="2477">
                <a:moveTo>
                  <a:pt x="2477" y="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6" name="Freeform 16"/>
          <p:cNvSpPr>
            <a:spLocks/>
          </p:cNvSpPr>
          <p:nvPr/>
        </p:nvSpPr>
        <p:spPr bwMode="auto">
          <a:xfrm>
            <a:off x="2506663" y="1368425"/>
            <a:ext cx="1587" cy="665163"/>
          </a:xfrm>
          <a:custGeom>
            <a:avLst/>
            <a:gdLst>
              <a:gd name="T0" fmla="*/ 0 w 1"/>
              <a:gd name="T1" fmla="*/ 0 h 2479"/>
              <a:gd name="T2" fmla="*/ 0 w 1"/>
              <a:gd name="T3" fmla="*/ 2479 h 2479"/>
              <a:gd name="T4" fmla="*/ 1 w 1"/>
              <a:gd name="T5" fmla="*/ 2479 h 2479"/>
            </a:gdLst>
            <a:ahLst/>
            <a:cxnLst>
              <a:cxn ang="0">
                <a:pos x="T0" y="T1"/>
              </a:cxn>
              <a:cxn ang="0">
                <a:pos x="T2" y="T3"/>
              </a:cxn>
              <a:cxn ang="0">
                <a:pos x="T4" y="T5"/>
              </a:cxn>
            </a:cxnLst>
            <a:rect l="0" t="0" r="r" b="b"/>
            <a:pathLst>
              <a:path w="1" h="2479">
                <a:moveTo>
                  <a:pt x="0" y="0"/>
                </a:moveTo>
                <a:lnTo>
                  <a:pt x="0" y="2479"/>
                </a:lnTo>
                <a:lnTo>
                  <a:pt x="1" y="247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7" name="Freeform 17"/>
          <p:cNvSpPr>
            <a:spLocks/>
          </p:cNvSpPr>
          <p:nvPr/>
        </p:nvSpPr>
        <p:spPr bwMode="auto">
          <a:xfrm>
            <a:off x="6623050" y="1368425"/>
            <a:ext cx="1588" cy="665163"/>
          </a:xfrm>
          <a:custGeom>
            <a:avLst/>
            <a:gdLst>
              <a:gd name="T0" fmla="*/ 0 w 1"/>
              <a:gd name="T1" fmla="*/ 0 h 2479"/>
              <a:gd name="T2" fmla="*/ 0 w 1"/>
              <a:gd name="T3" fmla="*/ 2479 h 2479"/>
              <a:gd name="T4" fmla="*/ 1 w 1"/>
              <a:gd name="T5" fmla="*/ 2479 h 2479"/>
            </a:gdLst>
            <a:ahLst/>
            <a:cxnLst>
              <a:cxn ang="0">
                <a:pos x="T0" y="T1"/>
              </a:cxn>
              <a:cxn ang="0">
                <a:pos x="T2" y="T3"/>
              </a:cxn>
              <a:cxn ang="0">
                <a:pos x="T4" y="T5"/>
              </a:cxn>
            </a:cxnLst>
            <a:rect l="0" t="0" r="r" b="b"/>
            <a:pathLst>
              <a:path w="1" h="2479">
                <a:moveTo>
                  <a:pt x="0" y="0"/>
                </a:moveTo>
                <a:lnTo>
                  <a:pt x="0" y="2479"/>
                </a:lnTo>
                <a:lnTo>
                  <a:pt x="1" y="247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8" name="Freeform 18"/>
          <p:cNvSpPr>
            <a:spLocks/>
          </p:cNvSpPr>
          <p:nvPr/>
        </p:nvSpPr>
        <p:spPr bwMode="auto">
          <a:xfrm>
            <a:off x="5959475" y="2033588"/>
            <a:ext cx="663575" cy="1587"/>
          </a:xfrm>
          <a:custGeom>
            <a:avLst/>
            <a:gdLst>
              <a:gd name="T0" fmla="*/ 0 w 2478"/>
              <a:gd name="T1" fmla="*/ 2477 w 2478"/>
              <a:gd name="T2" fmla="*/ 2478 w 2478"/>
            </a:gdLst>
            <a:ahLst/>
            <a:cxnLst>
              <a:cxn ang="0">
                <a:pos x="T0" y="0"/>
              </a:cxn>
              <a:cxn ang="0">
                <a:pos x="T1" y="0"/>
              </a:cxn>
              <a:cxn ang="0">
                <a:pos x="T2" y="0"/>
              </a:cxn>
            </a:cxnLst>
            <a:rect l="0" t="0" r="r" b="b"/>
            <a:pathLst>
              <a:path w="2478">
                <a:moveTo>
                  <a:pt x="0" y="0"/>
                </a:moveTo>
                <a:lnTo>
                  <a:pt x="2477" y="0"/>
                </a:lnTo>
                <a:lnTo>
                  <a:pt x="247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79" name="Freeform 19"/>
          <p:cNvSpPr>
            <a:spLocks/>
          </p:cNvSpPr>
          <p:nvPr/>
        </p:nvSpPr>
        <p:spPr bwMode="auto">
          <a:xfrm>
            <a:off x="5959475" y="4824413"/>
            <a:ext cx="663575" cy="3175"/>
          </a:xfrm>
          <a:custGeom>
            <a:avLst/>
            <a:gdLst>
              <a:gd name="T0" fmla="*/ 0 w 2478"/>
              <a:gd name="T1" fmla="*/ 2477 w 2478"/>
              <a:gd name="T2" fmla="*/ 2478 w 2478"/>
            </a:gdLst>
            <a:ahLst/>
            <a:cxnLst>
              <a:cxn ang="0">
                <a:pos x="T0" y="0"/>
              </a:cxn>
              <a:cxn ang="0">
                <a:pos x="T1" y="0"/>
              </a:cxn>
              <a:cxn ang="0">
                <a:pos x="T2" y="0"/>
              </a:cxn>
            </a:cxnLst>
            <a:rect l="0" t="0" r="r" b="b"/>
            <a:pathLst>
              <a:path w="2478">
                <a:moveTo>
                  <a:pt x="0" y="0"/>
                </a:moveTo>
                <a:lnTo>
                  <a:pt x="2477" y="0"/>
                </a:lnTo>
                <a:lnTo>
                  <a:pt x="247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80" name="Freeform 20"/>
          <p:cNvSpPr>
            <a:spLocks/>
          </p:cNvSpPr>
          <p:nvPr/>
        </p:nvSpPr>
        <p:spPr bwMode="auto">
          <a:xfrm>
            <a:off x="6623050" y="4824413"/>
            <a:ext cx="1588" cy="665162"/>
          </a:xfrm>
          <a:custGeom>
            <a:avLst/>
            <a:gdLst>
              <a:gd name="T0" fmla="*/ 0 w 1"/>
              <a:gd name="T1" fmla="*/ 2478 h 2478"/>
              <a:gd name="T2" fmla="*/ 0 w 1"/>
              <a:gd name="T3" fmla="*/ 0 h 2478"/>
              <a:gd name="T4" fmla="*/ 1 w 1"/>
              <a:gd name="T5" fmla="*/ 0 h 2478"/>
            </a:gdLst>
            <a:ahLst/>
            <a:cxnLst>
              <a:cxn ang="0">
                <a:pos x="T0" y="T1"/>
              </a:cxn>
              <a:cxn ang="0">
                <a:pos x="T2" y="T3"/>
              </a:cxn>
              <a:cxn ang="0">
                <a:pos x="T4" y="T5"/>
              </a:cxn>
            </a:cxnLst>
            <a:rect l="0" t="0" r="r" b="b"/>
            <a:pathLst>
              <a:path w="1" h="2478">
                <a:moveTo>
                  <a:pt x="0" y="2478"/>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81" name="Freeform 21"/>
          <p:cNvSpPr>
            <a:spLocks/>
          </p:cNvSpPr>
          <p:nvPr/>
        </p:nvSpPr>
        <p:spPr bwMode="auto">
          <a:xfrm>
            <a:off x="2506663" y="4824413"/>
            <a:ext cx="1587" cy="665162"/>
          </a:xfrm>
          <a:custGeom>
            <a:avLst/>
            <a:gdLst>
              <a:gd name="T0" fmla="*/ 0 w 1"/>
              <a:gd name="T1" fmla="*/ 2478 h 2478"/>
              <a:gd name="T2" fmla="*/ 0 w 1"/>
              <a:gd name="T3" fmla="*/ 0 h 2478"/>
              <a:gd name="T4" fmla="*/ 1 w 1"/>
              <a:gd name="T5" fmla="*/ 0 h 2478"/>
            </a:gdLst>
            <a:ahLst/>
            <a:cxnLst>
              <a:cxn ang="0">
                <a:pos x="T0" y="T1"/>
              </a:cxn>
              <a:cxn ang="0">
                <a:pos x="T2" y="T3"/>
              </a:cxn>
              <a:cxn ang="0">
                <a:pos x="T4" y="T5"/>
              </a:cxn>
            </a:cxnLst>
            <a:rect l="0" t="0" r="r" b="b"/>
            <a:pathLst>
              <a:path w="1" h="2478">
                <a:moveTo>
                  <a:pt x="0" y="2478"/>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82" name="Freeform 22"/>
          <p:cNvSpPr>
            <a:spLocks/>
          </p:cNvSpPr>
          <p:nvPr/>
        </p:nvSpPr>
        <p:spPr bwMode="auto">
          <a:xfrm>
            <a:off x="2506663" y="4824413"/>
            <a:ext cx="665162" cy="3175"/>
          </a:xfrm>
          <a:custGeom>
            <a:avLst/>
            <a:gdLst>
              <a:gd name="T0" fmla="*/ 2477 w 2477"/>
              <a:gd name="T1" fmla="*/ 0 w 2477"/>
              <a:gd name="T2" fmla="*/ 1 w 2477"/>
            </a:gdLst>
            <a:ahLst/>
            <a:cxnLst>
              <a:cxn ang="0">
                <a:pos x="T0" y="0"/>
              </a:cxn>
              <a:cxn ang="0">
                <a:pos x="T1" y="0"/>
              </a:cxn>
              <a:cxn ang="0">
                <a:pos x="T2" y="0"/>
              </a:cxn>
            </a:cxnLst>
            <a:rect l="0" t="0" r="r" b="b"/>
            <a:pathLst>
              <a:path w="2477">
                <a:moveTo>
                  <a:pt x="2477" y="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183" name="Text Box 23"/>
          <p:cNvSpPr txBox="1">
            <a:spLocks noChangeArrowheads="1"/>
          </p:cNvSpPr>
          <p:nvPr/>
        </p:nvSpPr>
        <p:spPr bwMode="auto">
          <a:xfrm>
            <a:off x="4205288" y="3338513"/>
            <a:ext cx="630237" cy="455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O</a:t>
            </a:r>
          </a:p>
        </p:txBody>
      </p:sp>
      <p:grpSp>
        <p:nvGrpSpPr>
          <p:cNvPr id="92184" name="Group 24"/>
          <p:cNvGrpSpPr>
            <a:grpSpLocks/>
          </p:cNvGrpSpPr>
          <p:nvPr/>
        </p:nvGrpSpPr>
        <p:grpSpPr bwMode="auto">
          <a:xfrm>
            <a:off x="1143000" y="3249613"/>
            <a:ext cx="6934200" cy="457200"/>
            <a:chOff x="720" y="2047"/>
            <a:chExt cx="4368" cy="288"/>
          </a:xfrm>
        </p:grpSpPr>
        <p:sp>
          <p:nvSpPr>
            <p:cNvPr id="92185" name="Text Box 25"/>
            <p:cNvSpPr txBox="1">
              <a:spLocks noChangeArrowheads="1"/>
            </p:cNvSpPr>
            <p:nvPr/>
          </p:nvSpPr>
          <p:spPr bwMode="auto">
            <a:xfrm>
              <a:off x="720" y="2047"/>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latin typeface="Arial" pitchFamily="34" charset="0"/>
                </a:rPr>
                <a:t>A</a:t>
              </a:r>
            </a:p>
          </p:txBody>
        </p:sp>
        <p:sp>
          <p:nvSpPr>
            <p:cNvPr id="92186" name="Text Box 26"/>
            <p:cNvSpPr txBox="1">
              <a:spLocks noChangeArrowheads="1"/>
            </p:cNvSpPr>
            <p:nvPr/>
          </p:nvSpPr>
          <p:spPr bwMode="auto">
            <a:xfrm>
              <a:off x="4691" y="2047"/>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latin typeface="Arial" pitchFamily="34" charset="0"/>
                </a:rPr>
                <a:t>B</a:t>
              </a:r>
            </a:p>
          </p:txBody>
        </p:sp>
      </p:grpSp>
      <p:sp>
        <p:nvSpPr>
          <p:cNvPr id="92187" name="Text Box 27"/>
          <p:cNvSpPr txBox="1">
            <a:spLocks noChangeArrowheads="1"/>
          </p:cNvSpPr>
          <p:nvPr/>
        </p:nvSpPr>
        <p:spPr bwMode="auto">
          <a:xfrm>
            <a:off x="5645150" y="1087438"/>
            <a:ext cx="6302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latin typeface="Arial" pitchFamily="34" charset="0"/>
              </a:rPr>
              <a:t>C</a:t>
            </a:r>
          </a:p>
        </p:txBody>
      </p:sp>
      <p:sp>
        <p:nvSpPr>
          <p:cNvPr id="92188" name="Line 28"/>
          <p:cNvSpPr>
            <a:spLocks noChangeShapeType="1"/>
          </p:cNvSpPr>
          <p:nvPr/>
        </p:nvSpPr>
        <p:spPr bwMode="auto">
          <a:xfrm flipV="1">
            <a:off x="1682750" y="1357313"/>
            <a:ext cx="3783013" cy="2071687"/>
          </a:xfrm>
          <a:prstGeom prst="line">
            <a:avLst/>
          </a:prstGeom>
          <a:noFill/>
          <a:ln w="28575">
            <a:solidFill>
              <a:srgbClr val="33CC3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2189" name="Text Box 29"/>
          <p:cNvSpPr txBox="1">
            <a:spLocks noChangeArrowheads="1"/>
          </p:cNvSpPr>
          <p:nvPr/>
        </p:nvSpPr>
        <p:spPr bwMode="auto">
          <a:xfrm rot="-1710933">
            <a:off x="2847975" y="2247900"/>
            <a:ext cx="6302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33CC33"/>
                </a:solidFill>
                <a:effectLst/>
                <a:latin typeface="Arial" pitchFamily="34" charset="0"/>
              </a:rPr>
              <a:t>75</a:t>
            </a:r>
          </a:p>
        </p:txBody>
      </p:sp>
      <p:sp>
        <p:nvSpPr>
          <p:cNvPr id="92190" name="Text Box 30"/>
          <p:cNvSpPr txBox="1">
            <a:spLocks noChangeArrowheads="1"/>
          </p:cNvSpPr>
          <p:nvPr/>
        </p:nvSpPr>
        <p:spPr bwMode="auto">
          <a:xfrm rot="2620746">
            <a:off x="6383338" y="2087563"/>
            <a:ext cx="6302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33CC33"/>
                </a:solidFill>
                <a:effectLst/>
                <a:latin typeface="Arial" pitchFamily="34" charset="0"/>
              </a:rPr>
              <a:t>45</a:t>
            </a:r>
          </a:p>
        </p:txBody>
      </p:sp>
      <p:sp>
        <p:nvSpPr>
          <p:cNvPr id="92191" name="Line 31"/>
          <p:cNvSpPr>
            <a:spLocks noChangeShapeType="1"/>
          </p:cNvSpPr>
          <p:nvPr/>
        </p:nvSpPr>
        <p:spPr bwMode="auto">
          <a:xfrm flipH="1" flipV="1">
            <a:off x="5735638" y="1447800"/>
            <a:ext cx="1711325" cy="1981200"/>
          </a:xfrm>
          <a:prstGeom prst="line">
            <a:avLst/>
          </a:prstGeom>
          <a:noFill/>
          <a:ln w="28575">
            <a:solidFill>
              <a:srgbClr val="33CC33"/>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2192" name="Text Box 32"/>
          <p:cNvSpPr txBox="1">
            <a:spLocks noChangeArrowheads="1"/>
          </p:cNvSpPr>
          <p:nvPr/>
        </p:nvSpPr>
        <p:spPr bwMode="auto">
          <a:xfrm>
            <a:off x="2208213" y="996950"/>
            <a:ext cx="630237"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1</a:t>
            </a:r>
          </a:p>
        </p:txBody>
      </p:sp>
      <p:sp>
        <p:nvSpPr>
          <p:cNvPr id="92193" name="Text Box 33"/>
          <p:cNvSpPr txBox="1">
            <a:spLocks noChangeArrowheads="1"/>
          </p:cNvSpPr>
          <p:nvPr/>
        </p:nvSpPr>
        <p:spPr bwMode="auto">
          <a:xfrm>
            <a:off x="5491163" y="330200"/>
            <a:ext cx="6302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D</a:t>
            </a:r>
          </a:p>
        </p:txBody>
      </p:sp>
      <p:sp>
        <p:nvSpPr>
          <p:cNvPr id="92194" name="Line 34"/>
          <p:cNvSpPr>
            <a:spLocks noChangeShapeType="1"/>
          </p:cNvSpPr>
          <p:nvPr/>
        </p:nvSpPr>
        <p:spPr bwMode="auto">
          <a:xfrm>
            <a:off x="1682750" y="3698875"/>
            <a:ext cx="5764213" cy="0"/>
          </a:xfrm>
          <a:prstGeom prst="line">
            <a:avLst/>
          </a:prstGeom>
          <a:noFill/>
          <a:ln w="28575">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2195" name="Text Box 35"/>
          <p:cNvSpPr txBox="1">
            <a:spLocks noChangeArrowheads="1"/>
          </p:cNvSpPr>
          <p:nvPr/>
        </p:nvSpPr>
        <p:spPr bwMode="auto">
          <a:xfrm>
            <a:off x="3484563" y="3325813"/>
            <a:ext cx="989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33CC33"/>
                </a:solidFill>
                <a:effectLst/>
                <a:latin typeface="Arial" pitchFamily="34" charset="0"/>
              </a:rPr>
              <a:t>100</a:t>
            </a:r>
          </a:p>
        </p:txBody>
      </p:sp>
      <p:sp>
        <p:nvSpPr>
          <p:cNvPr id="92196" name="Text Box 36"/>
          <p:cNvSpPr txBox="1">
            <a:spLocks noChangeArrowheads="1"/>
          </p:cNvSpPr>
          <p:nvPr/>
        </p:nvSpPr>
        <p:spPr bwMode="auto">
          <a:xfrm>
            <a:off x="3192463" y="1811338"/>
            <a:ext cx="6302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1</a:t>
            </a:r>
          </a:p>
        </p:txBody>
      </p:sp>
      <p:grpSp>
        <p:nvGrpSpPr>
          <p:cNvPr id="92197" name="Group 37"/>
          <p:cNvGrpSpPr>
            <a:grpSpLocks/>
          </p:cNvGrpSpPr>
          <p:nvPr/>
        </p:nvGrpSpPr>
        <p:grpSpPr bwMode="auto">
          <a:xfrm>
            <a:off x="1350963" y="3028950"/>
            <a:ext cx="1851025" cy="476250"/>
            <a:chOff x="851" y="1908"/>
            <a:chExt cx="1166" cy="300"/>
          </a:xfrm>
        </p:grpSpPr>
        <p:sp>
          <p:nvSpPr>
            <p:cNvPr id="92198" name="Text Box 38"/>
            <p:cNvSpPr txBox="1">
              <a:spLocks noChangeArrowheads="1"/>
            </p:cNvSpPr>
            <p:nvPr/>
          </p:nvSpPr>
          <p:spPr bwMode="auto">
            <a:xfrm>
              <a:off x="851" y="1920"/>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2</a:t>
              </a:r>
            </a:p>
          </p:txBody>
        </p:sp>
        <p:sp>
          <p:nvSpPr>
            <p:cNvPr id="92199" name="Text Box 39"/>
            <p:cNvSpPr txBox="1">
              <a:spLocks noChangeArrowheads="1"/>
            </p:cNvSpPr>
            <p:nvPr/>
          </p:nvSpPr>
          <p:spPr bwMode="auto">
            <a:xfrm>
              <a:off x="1620" y="1908"/>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2</a:t>
              </a:r>
            </a:p>
          </p:txBody>
        </p:sp>
      </p:grpSp>
      <p:grpSp>
        <p:nvGrpSpPr>
          <p:cNvPr id="92200" name="Group 40"/>
          <p:cNvGrpSpPr>
            <a:grpSpLocks/>
          </p:cNvGrpSpPr>
          <p:nvPr/>
        </p:nvGrpSpPr>
        <p:grpSpPr bwMode="auto">
          <a:xfrm>
            <a:off x="2184400" y="4597400"/>
            <a:ext cx="1673225" cy="1179513"/>
            <a:chOff x="1376" y="2896"/>
            <a:chExt cx="1054" cy="743"/>
          </a:xfrm>
        </p:grpSpPr>
        <p:sp>
          <p:nvSpPr>
            <p:cNvPr id="92201" name="Text Box 41"/>
            <p:cNvSpPr txBox="1">
              <a:spLocks noChangeArrowheads="1"/>
            </p:cNvSpPr>
            <p:nvPr/>
          </p:nvSpPr>
          <p:spPr bwMode="auto">
            <a:xfrm>
              <a:off x="1376" y="3351"/>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3</a:t>
              </a:r>
            </a:p>
          </p:txBody>
        </p:sp>
        <p:sp>
          <p:nvSpPr>
            <p:cNvPr id="92202" name="Text Box 42"/>
            <p:cNvSpPr txBox="1">
              <a:spLocks noChangeArrowheads="1"/>
            </p:cNvSpPr>
            <p:nvPr/>
          </p:nvSpPr>
          <p:spPr bwMode="auto">
            <a:xfrm>
              <a:off x="2033" y="2896"/>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3</a:t>
              </a:r>
            </a:p>
          </p:txBody>
        </p:sp>
      </p:grpSp>
      <p:grpSp>
        <p:nvGrpSpPr>
          <p:cNvPr id="92203" name="Group 43"/>
          <p:cNvGrpSpPr>
            <a:grpSpLocks/>
          </p:cNvGrpSpPr>
          <p:nvPr/>
        </p:nvGrpSpPr>
        <p:grpSpPr bwMode="auto">
          <a:xfrm>
            <a:off x="4384675" y="4914900"/>
            <a:ext cx="781050" cy="1854200"/>
            <a:chOff x="2762" y="3096"/>
            <a:chExt cx="492" cy="1168"/>
          </a:xfrm>
        </p:grpSpPr>
        <p:sp>
          <p:nvSpPr>
            <p:cNvPr id="92204" name="Text Box 44"/>
            <p:cNvSpPr txBox="1">
              <a:spLocks noChangeArrowheads="1"/>
            </p:cNvSpPr>
            <p:nvPr/>
          </p:nvSpPr>
          <p:spPr bwMode="auto">
            <a:xfrm>
              <a:off x="2762" y="3976"/>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4</a:t>
              </a:r>
            </a:p>
          </p:txBody>
        </p:sp>
        <p:sp>
          <p:nvSpPr>
            <p:cNvPr id="92205" name="Text Box 45"/>
            <p:cNvSpPr txBox="1">
              <a:spLocks noChangeArrowheads="1"/>
            </p:cNvSpPr>
            <p:nvPr/>
          </p:nvSpPr>
          <p:spPr bwMode="auto">
            <a:xfrm>
              <a:off x="2857" y="3096"/>
              <a:ext cx="397"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4</a:t>
              </a:r>
            </a:p>
          </p:txBody>
        </p:sp>
      </p:grpSp>
      <p:grpSp>
        <p:nvGrpSpPr>
          <p:cNvPr id="92206" name="Group 46"/>
          <p:cNvGrpSpPr>
            <a:grpSpLocks/>
          </p:cNvGrpSpPr>
          <p:nvPr/>
        </p:nvGrpSpPr>
        <p:grpSpPr bwMode="auto">
          <a:xfrm>
            <a:off x="5748338" y="4349750"/>
            <a:ext cx="1428750" cy="1477963"/>
            <a:chOff x="3621" y="2740"/>
            <a:chExt cx="900" cy="931"/>
          </a:xfrm>
        </p:grpSpPr>
        <p:sp>
          <p:nvSpPr>
            <p:cNvPr id="92207" name="Text Box 47"/>
            <p:cNvSpPr txBox="1">
              <a:spLocks noChangeArrowheads="1"/>
            </p:cNvSpPr>
            <p:nvPr/>
          </p:nvSpPr>
          <p:spPr bwMode="auto">
            <a:xfrm>
              <a:off x="4124" y="3383"/>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5</a:t>
              </a:r>
            </a:p>
          </p:txBody>
        </p:sp>
        <p:sp>
          <p:nvSpPr>
            <p:cNvPr id="92208" name="Text Box 48"/>
            <p:cNvSpPr txBox="1">
              <a:spLocks noChangeArrowheads="1"/>
            </p:cNvSpPr>
            <p:nvPr/>
          </p:nvSpPr>
          <p:spPr bwMode="auto">
            <a:xfrm>
              <a:off x="3621" y="2740"/>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5</a:t>
              </a:r>
            </a:p>
          </p:txBody>
        </p:sp>
      </p:grpSp>
      <p:grpSp>
        <p:nvGrpSpPr>
          <p:cNvPr id="92209" name="Group 49"/>
          <p:cNvGrpSpPr>
            <a:grpSpLocks/>
          </p:cNvGrpSpPr>
          <p:nvPr/>
        </p:nvGrpSpPr>
        <p:grpSpPr bwMode="auto">
          <a:xfrm>
            <a:off x="6186488" y="2952750"/>
            <a:ext cx="1878012" cy="520700"/>
            <a:chOff x="3897" y="1836"/>
            <a:chExt cx="1183" cy="328"/>
          </a:xfrm>
        </p:grpSpPr>
        <p:sp>
          <p:nvSpPr>
            <p:cNvPr id="92210" name="Text Box 50"/>
            <p:cNvSpPr txBox="1">
              <a:spLocks noChangeArrowheads="1"/>
            </p:cNvSpPr>
            <p:nvPr/>
          </p:nvSpPr>
          <p:spPr bwMode="auto">
            <a:xfrm>
              <a:off x="4683" y="1836"/>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6</a:t>
              </a:r>
            </a:p>
          </p:txBody>
        </p:sp>
        <p:sp>
          <p:nvSpPr>
            <p:cNvPr id="92211" name="Text Box 51"/>
            <p:cNvSpPr txBox="1">
              <a:spLocks noChangeArrowheads="1"/>
            </p:cNvSpPr>
            <p:nvPr/>
          </p:nvSpPr>
          <p:spPr bwMode="auto">
            <a:xfrm>
              <a:off x="3897" y="1876"/>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6</a:t>
              </a:r>
            </a:p>
          </p:txBody>
        </p:sp>
      </p:grpSp>
      <p:grpSp>
        <p:nvGrpSpPr>
          <p:cNvPr id="92212" name="Group 52"/>
          <p:cNvGrpSpPr>
            <a:grpSpLocks/>
          </p:cNvGrpSpPr>
          <p:nvPr/>
        </p:nvGrpSpPr>
        <p:grpSpPr bwMode="auto">
          <a:xfrm>
            <a:off x="5791200" y="1035050"/>
            <a:ext cx="1411288" cy="1438275"/>
            <a:chOff x="3648" y="652"/>
            <a:chExt cx="889" cy="906"/>
          </a:xfrm>
        </p:grpSpPr>
        <p:sp>
          <p:nvSpPr>
            <p:cNvPr id="92213" name="Text Box 53"/>
            <p:cNvSpPr txBox="1">
              <a:spLocks noChangeArrowheads="1"/>
            </p:cNvSpPr>
            <p:nvPr/>
          </p:nvSpPr>
          <p:spPr bwMode="auto">
            <a:xfrm>
              <a:off x="4140" y="652"/>
              <a:ext cx="397"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7</a:t>
              </a:r>
            </a:p>
          </p:txBody>
        </p:sp>
        <p:sp>
          <p:nvSpPr>
            <p:cNvPr id="92214" name="Text Box 54"/>
            <p:cNvSpPr txBox="1">
              <a:spLocks noChangeArrowheads="1"/>
            </p:cNvSpPr>
            <p:nvPr/>
          </p:nvSpPr>
          <p:spPr bwMode="auto">
            <a:xfrm>
              <a:off x="3648" y="1270"/>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7</a:t>
              </a:r>
            </a:p>
          </p:txBody>
        </p:sp>
      </p:grpSp>
      <p:sp>
        <p:nvSpPr>
          <p:cNvPr id="92215" name="Text Box 55"/>
          <p:cNvSpPr txBox="1">
            <a:spLocks noChangeArrowheads="1"/>
          </p:cNvSpPr>
          <p:nvPr/>
        </p:nvSpPr>
        <p:spPr bwMode="auto">
          <a:xfrm>
            <a:off x="2376488" y="1989138"/>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1</a:t>
            </a:r>
          </a:p>
        </p:txBody>
      </p:sp>
      <p:sp>
        <p:nvSpPr>
          <p:cNvPr id="92216" name="Text Box 56"/>
          <p:cNvSpPr txBox="1">
            <a:spLocks noChangeArrowheads="1"/>
          </p:cNvSpPr>
          <p:nvPr/>
        </p:nvSpPr>
        <p:spPr bwMode="auto">
          <a:xfrm>
            <a:off x="1652588" y="3354388"/>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2 </a:t>
            </a:r>
          </a:p>
        </p:txBody>
      </p:sp>
      <p:sp>
        <p:nvSpPr>
          <p:cNvPr id="92217" name="Text Box 57"/>
          <p:cNvSpPr txBox="1">
            <a:spLocks noChangeArrowheads="1"/>
          </p:cNvSpPr>
          <p:nvPr/>
        </p:nvSpPr>
        <p:spPr bwMode="auto">
          <a:xfrm>
            <a:off x="2055813" y="4546600"/>
            <a:ext cx="719137"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3 </a:t>
            </a:r>
          </a:p>
        </p:txBody>
      </p:sp>
      <p:sp>
        <p:nvSpPr>
          <p:cNvPr id="92218" name="Text Box 58"/>
          <p:cNvSpPr txBox="1">
            <a:spLocks noChangeArrowheads="1"/>
          </p:cNvSpPr>
          <p:nvPr/>
        </p:nvSpPr>
        <p:spPr bwMode="auto">
          <a:xfrm>
            <a:off x="4113213" y="5357813"/>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4 </a:t>
            </a:r>
          </a:p>
        </p:txBody>
      </p:sp>
      <p:sp>
        <p:nvSpPr>
          <p:cNvPr id="92219" name="Text Box 59"/>
          <p:cNvSpPr txBox="1">
            <a:spLocks noChangeArrowheads="1"/>
          </p:cNvSpPr>
          <p:nvPr/>
        </p:nvSpPr>
        <p:spPr bwMode="auto">
          <a:xfrm>
            <a:off x="6213475" y="4406900"/>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5 </a:t>
            </a:r>
          </a:p>
        </p:txBody>
      </p:sp>
      <p:sp>
        <p:nvSpPr>
          <p:cNvPr id="92220" name="Text Box 60"/>
          <p:cNvSpPr txBox="1">
            <a:spLocks noChangeArrowheads="1"/>
          </p:cNvSpPr>
          <p:nvPr/>
        </p:nvSpPr>
        <p:spPr bwMode="auto">
          <a:xfrm>
            <a:off x="6975475" y="3187700"/>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6 </a:t>
            </a:r>
          </a:p>
        </p:txBody>
      </p:sp>
      <p:sp>
        <p:nvSpPr>
          <p:cNvPr id="92221" name="Text Box 61"/>
          <p:cNvSpPr txBox="1">
            <a:spLocks noChangeArrowheads="1"/>
          </p:cNvSpPr>
          <p:nvPr/>
        </p:nvSpPr>
        <p:spPr bwMode="auto">
          <a:xfrm>
            <a:off x="6564313" y="1693863"/>
            <a:ext cx="7191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7 </a:t>
            </a:r>
          </a:p>
        </p:txBody>
      </p:sp>
      <p:sp>
        <p:nvSpPr>
          <p:cNvPr id="92222" name="Text Box 62"/>
          <p:cNvSpPr txBox="1">
            <a:spLocks noChangeArrowheads="1"/>
          </p:cNvSpPr>
          <p:nvPr/>
        </p:nvSpPr>
        <p:spPr bwMode="auto">
          <a:xfrm>
            <a:off x="4087813" y="987425"/>
            <a:ext cx="7207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P</a:t>
            </a:r>
            <a:r>
              <a:rPr lang="en-US" sz="2400" baseline="-25000">
                <a:solidFill>
                  <a:schemeClr val="bg1"/>
                </a:solidFill>
                <a:effectLst/>
                <a:latin typeface="Arial" pitchFamily="34" charset="0"/>
              </a:rPr>
              <a:t>8 </a:t>
            </a:r>
          </a:p>
        </p:txBody>
      </p:sp>
      <p:sp>
        <p:nvSpPr>
          <p:cNvPr id="92223" name="Text Box 63"/>
          <p:cNvSpPr txBox="1">
            <a:spLocks noChangeArrowheads="1"/>
          </p:cNvSpPr>
          <p:nvPr/>
        </p:nvSpPr>
        <p:spPr bwMode="auto">
          <a:xfrm>
            <a:off x="4775200" y="1460500"/>
            <a:ext cx="630238" cy="458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latin typeface="Arial" pitchFamily="34" charset="0"/>
              </a:rPr>
              <a:t>E</a:t>
            </a:r>
          </a:p>
        </p:txBody>
      </p:sp>
      <p:grpSp>
        <p:nvGrpSpPr>
          <p:cNvPr id="92224" name="Group 64"/>
          <p:cNvGrpSpPr>
            <a:grpSpLocks/>
          </p:cNvGrpSpPr>
          <p:nvPr/>
        </p:nvGrpSpPr>
        <p:grpSpPr bwMode="auto">
          <a:xfrm>
            <a:off x="4267200" y="101600"/>
            <a:ext cx="747713" cy="1752600"/>
            <a:chOff x="2688" y="64"/>
            <a:chExt cx="471" cy="1104"/>
          </a:xfrm>
        </p:grpSpPr>
        <p:sp>
          <p:nvSpPr>
            <p:cNvPr id="92225" name="Text Box 65"/>
            <p:cNvSpPr txBox="1">
              <a:spLocks noChangeArrowheads="1"/>
            </p:cNvSpPr>
            <p:nvPr/>
          </p:nvSpPr>
          <p:spPr bwMode="auto">
            <a:xfrm>
              <a:off x="2762" y="64"/>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8</a:t>
              </a:r>
            </a:p>
          </p:txBody>
        </p:sp>
        <p:sp>
          <p:nvSpPr>
            <p:cNvPr id="92226" name="Text Box 66"/>
            <p:cNvSpPr txBox="1">
              <a:spLocks noChangeArrowheads="1"/>
            </p:cNvSpPr>
            <p:nvPr/>
          </p:nvSpPr>
          <p:spPr bwMode="auto">
            <a:xfrm>
              <a:off x="2688" y="880"/>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latin typeface="Arial" pitchFamily="34" charset="0"/>
                </a:rPr>
                <a:t>8</a:t>
              </a:r>
            </a:p>
          </p:txBody>
        </p:sp>
      </p:grpSp>
      <p:sp>
        <p:nvSpPr>
          <p:cNvPr id="92227" name="Freeform 67"/>
          <p:cNvSpPr>
            <a:spLocks/>
          </p:cNvSpPr>
          <p:nvPr/>
        </p:nvSpPr>
        <p:spPr bwMode="auto">
          <a:xfrm>
            <a:off x="1673225" y="1735138"/>
            <a:ext cx="1446213" cy="1695450"/>
          </a:xfrm>
          <a:custGeom>
            <a:avLst/>
            <a:gdLst>
              <a:gd name="T0" fmla="*/ 3918 w 3918"/>
              <a:gd name="T1" fmla="*/ 0 h 4606"/>
              <a:gd name="T2" fmla="*/ 3057 w 3918"/>
              <a:gd name="T3" fmla="*/ 317 h 4606"/>
              <a:gd name="T4" fmla="*/ 2264 w 3918"/>
              <a:gd name="T5" fmla="*/ 775 h 4606"/>
              <a:gd name="T6" fmla="*/ 1561 w 3918"/>
              <a:gd name="T7" fmla="*/ 1362 h 4606"/>
              <a:gd name="T8" fmla="*/ 967 w 3918"/>
              <a:gd name="T9" fmla="*/ 2060 h 4606"/>
              <a:gd name="T10" fmla="*/ 500 w 3918"/>
              <a:gd name="T11" fmla="*/ 2849 h 4606"/>
              <a:gd name="T12" fmla="*/ 175 w 3918"/>
              <a:gd name="T13" fmla="*/ 3706 h 4606"/>
              <a:gd name="T14" fmla="*/ 0 w 3918"/>
              <a:gd name="T15" fmla="*/ 4606 h 4606"/>
              <a:gd name="T16" fmla="*/ 1 w 3918"/>
              <a:gd name="T17" fmla="*/ 4606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8" h="4606">
                <a:moveTo>
                  <a:pt x="3918" y="0"/>
                </a:moveTo>
                <a:lnTo>
                  <a:pt x="3057" y="317"/>
                </a:lnTo>
                <a:lnTo>
                  <a:pt x="2264" y="775"/>
                </a:lnTo>
                <a:lnTo>
                  <a:pt x="1561" y="1362"/>
                </a:lnTo>
                <a:lnTo>
                  <a:pt x="967" y="2060"/>
                </a:lnTo>
                <a:lnTo>
                  <a:pt x="500" y="2849"/>
                </a:lnTo>
                <a:lnTo>
                  <a:pt x="175" y="3706"/>
                </a:lnTo>
                <a:lnTo>
                  <a:pt x="0" y="4606"/>
                </a:lnTo>
                <a:lnTo>
                  <a:pt x="1" y="4606"/>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228" name="Freeform 68"/>
          <p:cNvSpPr>
            <a:spLocks/>
          </p:cNvSpPr>
          <p:nvPr/>
        </p:nvSpPr>
        <p:spPr bwMode="auto">
          <a:xfrm>
            <a:off x="1673225" y="3430588"/>
            <a:ext cx="1449388" cy="1693862"/>
          </a:xfrm>
          <a:custGeom>
            <a:avLst/>
            <a:gdLst>
              <a:gd name="T0" fmla="*/ 0 w 3920"/>
              <a:gd name="T1" fmla="*/ 0 h 4606"/>
              <a:gd name="T2" fmla="*/ 175 w 3920"/>
              <a:gd name="T3" fmla="*/ 900 h 4606"/>
              <a:gd name="T4" fmla="*/ 500 w 3920"/>
              <a:gd name="T5" fmla="*/ 1757 h 4606"/>
              <a:gd name="T6" fmla="*/ 967 w 3920"/>
              <a:gd name="T7" fmla="*/ 2546 h 4606"/>
              <a:gd name="T8" fmla="*/ 1561 w 3920"/>
              <a:gd name="T9" fmla="*/ 3244 h 4606"/>
              <a:gd name="T10" fmla="*/ 2264 w 3920"/>
              <a:gd name="T11" fmla="*/ 3831 h 4606"/>
              <a:gd name="T12" fmla="*/ 3057 w 3920"/>
              <a:gd name="T13" fmla="*/ 4289 h 4606"/>
              <a:gd name="T14" fmla="*/ 3918 w 3920"/>
              <a:gd name="T15" fmla="*/ 4606 h 4606"/>
              <a:gd name="T16" fmla="*/ 3920 w 3920"/>
              <a:gd name="T17" fmla="*/ 4606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0" h="4606">
                <a:moveTo>
                  <a:pt x="0" y="0"/>
                </a:moveTo>
                <a:lnTo>
                  <a:pt x="175" y="900"/>
                </a:lnTo>
                <a:lnTo>
                  <a:pt x="500" y="1757"/>
                </a:lnTo>
                <a:lnTo>
                  <a:pt x="967" y="2546"/>
                </a:lnTo>
                <a:lnTo>
                  <a:pt x="1561" y="3244"/>
                </a:lnTo>
                <a:lnTo>
                  <a:pt x="2264" y="3831"/>
                </a:lnTo>
                <a:lnTo>
                  <a:pt x="3057" y="4289"/>
                </a:lnTo>
                <a:lnTo>
                  <a:pt x="3918" y="4606"/>
                </a:lnTo>
                <a:lnTo>
                  <a:pt x="3920" y="4606"/>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229" name="Freeform 69"/>
          <p:cNvSpPr>
            <a:spLocks/>
          </p:cNvSpPr>
          <p:nvPr/>
        </p:nvSpPr>
        <p:spPr bwMode="auto">
          <a:xfrm>
            <a:off x="6018213" y="1735138"/>
            <a:ext cx="1449387" cy="1695450"/>
          </a:xfrm>
          <a:custGeom>
            <a:avLst/>
            <a:gdLst>
              <a:gd name="T0" fmla="*/ 3918 w 3918"/>
              <a:gd name="T1" fmla="*/ 4606 h 4606"/>
              <a:gd name="T2" fmla="*/ 3743 w 3918"/>
              <a:gd name="T3" fmla="*/ 3706 h 4606"/>
              <a:gd name="T4" fmla="*/ 3417 w 3918"/>
              <a:gd name="T5" fmla="*/ 2849 h 4606"/>
              <a:gd name="T6" fmla="*/ 2950 w 3918"/>
              <a:gd name="T7" fmla="*/ 2060 h 4606"/>
              <a:gd name="T8" fmla="*/ 2357 w 3918"/>
              <a:gd name="T9" fmla="*/ 1362 h 4606"/>
              <a:gd name="T10" fmla="*/ 1653 w 3918"/>
              <a:gd name="T11" fmla="*/ 775 h 4606"/>
              <a:gd name="T12" fmla="*/ 860 w 3918"/>
              <a:gd name="T13" fmla="*/ 317 h 4606"/>
              <a:gd name="T14" fmla="*/ 0 w 3918"/>
              <a:gd name="T15" fmla="*/ 0 h 4606"/>
              <a:gd name="T16" fmla="*/ 1 w 3918"/>
              <a:gd name="T17" fmla="*/ 0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8" h="4606">
                <a:moveTo>
                  <a:pt x="3918" y="4606"/>
                </a:moveTo>
                <a:lnTo>
                  <a:pt x="3743" y="3706"/>
                </a:lnTo>
                <a:lnTo>
                  <a:pt x="3417" y="2849"/>
                </a:lnTo>
                <a:lnTo>
                  <a:pt x="2950" y="2060"/>
                </a:lnTo>
                <a:lnTo>
                  <a:pt x="2357" y="1362"/>
                </a:lnTo>
                <a:lnTo>
                  <a:pt x="1653" y="775"/>
                </a:lnTo>
                <a:lnTo>
                  <a:pt x="860" y="317"/>
                </a:lnTo>
                <a:lnTo>
                  <a:pt x="0" y="0"/>
                </a:lnTo>
                <a:lnTo>
                  <a:pt x="1"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230" name="Freeform 70"/>
          <p:cNvSpPr>
            <a:spLocks/>
          </p:cNvSpPr>
          <p:nvPr/>
        </p:nvSpPr>
        <p:spPr bwMode="auto">
          <a:xfrm>
            <a:off x="6018213" y="3430588"/>
            <a:ext cx="1449387" cy="1693862"/>
          </a:xfrm>
          <a:custGeom>
            <a:avLst/>
            <a:gdLst>
              <a:gd name="T0" fmla="*/ 0 w 3919"/>
              <a:gd name="T1" fmla="*/ 4606 h 4606"/>
              <a:gd name="T2" fmla="*/ 860 w 3919"/>
              <a:gd name="T3" fmla="*/ 4289 h 4606"/>
              <a:gd name="T4" fmla="*/ 1653 w 3919"/>
              <a:gd name="T5" fmla="*/ 3831 h 4606"/>
              <a:gd name="T6" fmla="*/ 2357 w 3919"/>
              <a:gd name="T7" fmla="*/ 3244 h 4606"/>
              <a:gd name="T8" fmla="*/ 2950 w 3919"/>
              <a:gd name="T9" fmla="*/ 2546 h 4606"/>
              <a:gd name="T10" fmla="*/ 3417 w 3919"/>
              <a:gd name="T11" fmla="*/ 1757 h 4606"/>
              <a:gd name="T12" fmla="*/ 3743 w 3919"/>
              <a:gd name="T13" fmla="*/ 900 h 4606"/>
              <a:gd name="T14" fmla="*/ 3918 w 3919"/>
              <a:gd name="T15" fmla="*/ 0 h 4606"/>
              <a:gd name="T16" fmla="*/ 3919 w 3919"/>
              <a:gd name="T17" fmla="*/ 0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19" h="4606">
                <a:moveTo>
                  <a:pt x="0" y="4606"/>
                </a:moveTo>
                <a:lnTo>
                  <a:pt x="860" y="4289"/>
                </a:lnTo>
                <a:lnTo>
                  <a:pt x="1653" y="3831"/>
                </a:lnTo>
                <a:lnTo>
                  <a:pt x="2357" y="3244"/>
                </a:lnTo>
                <a:lnTo>
                  <a:pt x="2950" y="2546"/>
                </a:lnTo>
                <a:lnTo>
                  <a:pt x="3417" y="1757"/>
                </a:lnTo>
                <a:lnTo>
                  <a:pt x="3743" y="900"/>
                </a:lnTo>
                <a:lnTo>
                  <a:pt x="3918" y="0"/>
                </a:lnTo>
                <a:lnTo>
                  <a:pt x="3919"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231" name="Freeform 71"/>
          <p:cNvSpPr>
            <a:spLocks/>
          </p:cNvSpPr>
          <p:nvPr/>
        </p:nvSpPr>
        <p:spPr bwMode="auto">
          <a:xfrm>
            <a:off x="3119438" y="1473200"/>
            <a:ext cx="2898775" cy="261938"/>
          </a:xfrm>
          <a:custGeom>
            <a:avLst/>
            <a:gdLst>
              <a:gd name="T0" fmla="*/ 7837 w 7837"/>
              <a:gd name="T1" fmla="*/ 712 h 712"/>
              <a:gd name="T2" fmla="*/ 6562 w 7837"/>
              <a:gd name="T3" fmla="*/ 318 h 712"/>
              <a:gd name="T4" fmla="*/ 5249 w 7837"/>
              <a:gd name="T5" fmla="*/ 79 h 712"/>
              <a:gd name="T6" fmla="*/ 3918 w 7837"/>
              <a:gd name="T7" fmla="*/ 0 h 712"/>
              <a:gd name="T8" fmla="*/ 2587 w 7837"/>
              <a:gd name="T9" fmla="*/ 79 h 712"/>
              <a:gd name="T10" fmla="*/ 1274 w 7837"/>
              <a:gd name="T11" fmla="*/ 318 h 712"/>
              <a:gd name="T12" fmla="*/ 0 w 7837"/>
              <a:gd name="T13" fmla="*/ 712 h 712"/>
              <a:gd name="T14" fmla="*/ 2 w 7837"/>
              <a:gd name="T15" fmla="*/ 712 h 7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37" h="712">
                <a:moveTo>
                  <a:pt x="7837" y="712"/>
                </a:moveTo>
                <a:lnTo>
                  <a:pt x="6562" y="318"/>
                </a:lnTo>
                <a:lnTo>
                  <a:pt x="5249" y="79"/>
                </a:lnTo>
                <a:lnTo>
                  <a:pt x="3918" y="0"/>
                </a:lnTo>
                <a:lnTo>
                  <a:pt x="2587" y="79"/>
                </a:lnTo>
                <a:lnTo>
                  <a:pt x="1274" y="318"/>
                </a:lnTo>
                <a:lnTo>
                  <a:pt x="0" y="712"/>
                </a:lnTo>
                <a:lnTo>
                  <a:pt x="2" y="712"/>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2232" name="Freeform 72"/>
          <p:cNvSpPr>
            <a:spLocks/>
          </p:cNvSpPr>
          <p:nvPr/>
        </p:nvSpPr>
        <p:spPr bwMode="auto">
          <a:xfrm>
            <a:off x="3119438" y="5124450"/>
            <a:ext cx="2898775" cy="260350"/>
          </a:xfrm>
          <a:custGeom>
            <a:avLst/>
            <a:gdLst>
              <a:gd name="T0" fmla="*/ 0 w 7838"/>
              <a:gd name="T1" fmla="*/ 0 h 712"/>
              <a:gd name="T2" fmla="*/ 1274 w 7838"/>
              <a:gd name="T3" fmla="*/ 394 h 712"/>
              <a:gd name="T4" fmla="*/ 2587 w 7838"/>
              <a:gd name="T5" fmla="*/ 632 h 712"/>
              <a:gd name="T6" fmla="*/ 3918 w 7838"/>
              <a:gd name="T7" fmla="*/ 712 h 712"/>
              <a:gd name="T8" fmla="*/ 5249 w 7838"/>
              <a:gd name="T9" fmla="*/ 632 h 712"/>
              <a:gd name="T10" fmla="*/ 6562 w 7838"/>
              <a:gd name="T11" fmla="*/ 394 h 712"/>
              <a:gd name="T12" fmla="*/ 7837 w 7838"/>
              <a:gd name="T13" fmla="*/ 0 h 712"/>
              <a:gd name="T14" fmla="*/ 7838 w 7838"/>
              <a:gd name="T15" fmla="*/ 0 h 7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38" h="712">
                <a:moveTo>
                  <a:pt x="0" y="0"/>
                </a:moveTo>
                <a:lnTo>
                  <a:pt x="1274" y="394"/>
                </a:lnTo>
                <a:lnTo>
                  <a:pt x="2587" y="632"/>
                </a:lnTo>
                <a:lnTo>
                  <a:pt x="3918" y="712"/>
                </a:lnTo>
                <a:lnTo>
                  <a:pt x="5249" y="632"/>
                </a:lnTo>
                <a:lnTo>
                  <a:pt x="6562" y="394"/>
                </a:lnTo>
                <a:lnTo>
                  <a:pt x="7837" y="0"/>
                </a:lnTo>
                <a:lnTo>
                  <a:pt x="7838"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92172"/>
                                        </p:tgtEl>
                                        <p:attrNameLst>
                                          <p:attrName>style.visibility</p:attrName>
                                        </p:attrNameLst>
                                      </p:cBhvr>
                                      <p:to>
                                        <p:strVal val="visible"/>
                                      </p:to>
                                    </p:set>
                                    <p:anim calcmode="lin" valueType="num">
                                      <p:cBhvr>
                                        <p:cTn id="7" dur="500" fill="hold"/>
                                        <p:tgtEl>
                                          <p:spTgt spid="92172"/>
                                        </p:tgtEl>
                                        <p:attrNameLst>
                                          <p:attrName>ppt_x</p:attrName>
                                        </p:attrNameLst>
                                      </p:cBhvr>
                                      <p:tavLst>
                                        <p:tav tm="0">
                                          <p:val>
                                            <p:strVal val="#ppt_x-#ppt_w/2"/>
                                          </p:val>
                                        </p:tav>
                                        <p:tav tm="100000">
                                          <p:val>
                                            <p:strVal val="#ppt_x"/>
                                          </p:val>
                                        </p:tav>
                                      </p:tavLst>
                                    </p:anim>
                                    <p:anim calcmode="lin" valueType="num">
                                      <p:cBhvr>
                                        <p:cTn id="8" dur="500" fill="hold"/>
                                        <p:tgtEl>
                                          <p:spTgt spid="92172"/>
                                        </p:tgtEl>
                                        <p:attrNameLst>
                                          <p:attrName>ppt_y</p:attrName>
                                        </p:attrNameLst>
                                      </p:cBhvr>
                                      <p:tavLst>
                                        <p:tav tm="0">
                                          <p:val>
                                            <p:strVal val="#ppt_y"/>
                                          </p:val>
                                        </p:tav>
                                        <p:tav tm="100000">
                                          <p:val>
                                            <p:strVal val="#ppt_y"/>
                                          </p:val>
                                        </p:tav>
                                      </p:tavLst>
                                    </p:anim>
                                    <p:anim calcmode="lin" valueType="num">
                                      <p:cBhvr>
                                        <p:cTn id="9" dur="500" fill="hold"/>
                                        <p:tgtEl>
                                          <p:spTgt spid="92172"/>
                                        </p:tgtEl>
                                        <p:attrNameLst>
                                          <p:attrName>ppt_w</p:attrName>
                                        </p:attrNameLst>
                                      </p:cBhvr>
                                      <p:tavLst>
                                        <p:tav tm="0">
                                          <p:val>
                                            <p:fltVal val="0"/>
                                          </p:val>
                                        </p:tav>
                                        <p:tav tm="100000">
                                          <p:val>
                                            <p:strVal val="#ppt_w"/>
                                          </p:val>
                                        </p:tav>
                                      </p:tavLst>
                                    </p:anim>
                                    <p:anim calcmode="lin" valueType="num">
                                      <p:cBhvr>
                                        <p:cTn id="10" dur="500" fill="hold"/>
                                        <p:tgtEl>
                                          <p:spTgt spid="92172"/>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92184"/>
                                        </p:tgtEl>
                                        <p:attrNameLst>
                                          <p:attrName>style.visibility</p:attrName>
                                        </p:attrNameLst>
                                      </p:cBhvr>
                                      <p:to>
                                        <p:strVal val="visible"/>
                                      </p:to>
                                    </p:set>
                                    <p:animEffect transition="in" filter="dissolve">
                                      <p:cBhvr>
                                        <p:cTn id="15" dur="500"/>
                                        <p:tgtEl>
                                          <p:spTgt spid="9218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7" presetClass="entr" presetSubtype="10" fill="hold" grpId="0" nodeType="clickEffect">
                                  <p:stCondLst>
                                    <p:cond delay="0"/>
                                  </p:stCondLst>
                                  <p:childTnLst>
                                    <p:set>
                                      <p:cBhvr>
                                        <p:cTn id="19" dur="1" fill="hold">
                                          <p:stCondLst>
                                            <p:cond delay="0"/>
                                          </p:stCondLst>
                                        </p:cTn>
                                        <p:tgtEl>
                                          <p:spTgt spid="92194"/>
                                        </p:tgtEl>
                                        <p:attrNameLst>
                                          <p:attrName>style.visibility</p:attrName>
                                        </p:attrNameLst>
                                      </p:cBhvr>
                                      <p:to>
                                        <p:strVal val="visible"/>
                                      </p:to>
                                    </p:set>
                                    <p:anim calcmode="lin" valueType="num">
                                      <p:cBhvr>
                                        <p:cTn id="20" dur="500" fill="hold"/>
                                        <p:tgtEl>
                                          <p:spTgt spid="92194"/>
                                        </p:tgtEl>
                                        <p:attrNameLst>
                                          <p:attrName>ppt_w</p:attrName>
                                        </p:attrNameLst>
                                      </p:cBhvr>
                                      <p:tavLst>
                                        <p:tav tm="0">
                                          <p:val>
                                            <p:fltVal val="0"/>
                                          </p:val>
                                        </p:tav>
                                        <p:tav tm="100000">
                                          <p:val>
                                            <p:strVal val="#ppt_w"/>
                                          </p:val>
                                        </p:tav>
                                      </p:tavLst>
                                    </p:anim>
                                    <p:anim calcmode="lin" valueType="num">
                                      <p:cBhvr>
                                        <p:cTn id="21" dur="500" fill="hold"/>
                                        <p:tgtEl>
                                          <p:spTgt spid="92194"/>
                                        </p:tgtEl>
                                        <p:attrNameLst>
                                          <p:attrName>ppt_h</p:attrName>
                                        </p:attrNameLst>
                                      </p:cBhvr>
                                      <p:tavLst>
                                        <p:tav tm="0">
                                          <p:val>
                                            <p:strVal val="#ppt_h"/>
                                          </p:val>
                                        </p:tav>
                                        <p:tav tm="100000">
                                          <p:val>
                                            <p:strVal val="#ppt_h"/>
                                          </p:val>
                                        </p:tav>
                                      </p:tavLst>
                                    </p:anim>
                                  </p:childTnLst>
                                </p:cTn>
                              </p:par>
                            </p:childTnLst>
                          </p:cTn>
                        </p:par>
                        <p:par>
                          <p:cTn id="22" fill="hold" nodeType="afterGroup">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92195"/>
                                        </p:tgtEl>
                                        <p:attrNameLst>
                                          <p:attrName>style.visibility</p:attrName>
                                        </p:attrNameLst>
                                      </p:cBhvr>
                                      <p:to>
                                        <p:strVal val="visible"/>
                                      </p:to>
                                    </p:set>
                                    <p:animEffect transition="in" filter="dissolve">
                                      <p:cBhvr>
                                        <p:cTn id="25" dur="500"/>
                                        <p:tgtEl>
                                          <p:spTgt spid="92195"/>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8" presetClass="entr" presetSubtype="3" fill="hold" grpId="0" nodeType="clickEffect">
                                  <p:stCondLst>
                                    <p:cond delay="0"/>
                                  </p:stCondLst>
                                  <p:childTnLst>
                                    <p:set>
                                      <p:cBhvr>
                                        <p:cTn id="29" dur="1" fill="hold">
                                          <p:stCondLst>
                                            <p:cond delay="0"/>
                                          </p:stCondLst>
                                        </p:cTn>
                                        <p:tgtEl>
                                          <p:spTgt spid="92188"/>
                                        </p:tgtEl>
                                        <p:attrNameLst>
                                          <p:attrName>style.visibility</p:attrName>
                                        </p:attrNameLst>
                                      </p:cBhvr>
                                      <p:to>
                                        <p:strVal val="visible"/>
                                      </p:to>
                                    </p:set>
                                    <p:animEffect transition="in" filter="strips(upRight)">
                                      <p:cBhvr>
                                        <p:cTn id="30" dur="500"/>
                                        <p:tgtEl>
                                          <p:spTgt spid="92188"/>
                                        </p:tgtEl>
                                      </p:cBhvr>
                                    </p:animEffect>
                                  </p:childTnLst>
                                </p:cTn>
                              </p:par>
                            </p:childTnLst>
                          </p:cTn>
                        </p:par>
                        <p:par>
                          <p:cTn id="31" fill="hold" nodeType="afterGroup">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92189"/>
                                        </p:tgtEl>
                                        <p:attrNameLst>
                                          <p:attrName>style.visibility</p:attrName>
                                        </p:attrNameLst>
                                      </p:cBhvr>
                                      <p:to>
                                        <p:strVal val="visible"/>
                                      </p:to>
                                    </p:set>
                                    <p:animEffect transition="in" filter="dissolve">
                                      <p:cBhvr>
                                        <p:cTn id="34" dur="500"/>
                                        <p:tgtEl>
                                          <p:spTgt spid="9218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8" presetClass="entr" presetSubtype="6" fill="hold" grpId="0" nodeType="clickEffect">
                                  <p:stCondLst>
                                    <p:cond delay="0"/>
                                  </p:stCondLst>
                                  <p:childTnLst>
                                    <p:set>
                                      <p:cBhvr>
                                        <p:cTn id="38" dur="1" fill="hold">
                                          <p:stCondLst>
                                            <p:cond delay="0"/>
                                          </p:stCondLst>
                                        </p:cTn>
                                        <p:tgtEl>
                                          <p:spTgt spid="92163"/>
                                        </p:tgtEl>
                                        <p:attrNameLst>
                                          <p:attrName>style.visibility</p:attrName>
                                        </p:attrNameLst>
                                      </p:cBhvr>
                                      <p:to>
                                        <p:strVal val="visible"/>
                                      </p:to>
                                    </p:set>
                                    <p:animEffect transition="in" filter="strips(downRight)">
                                      <p:cBhvr>
                                        <p:cTn id="39" dur="500"/>
                                        <p:tgtEl>
                                          <p:spTgt spid="9216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8" presetClass="entr" presetSubtype="9" fill="hold" grpId="0" nodeType="clickEffect">
                                  <p:stCondLst>
                                    <p:cond delay="0"/>
                                  </p:stCondLst>
                                  <p:childTnLst>
                                    <p:set>
                                      <p:cBhvr>
                                        <p:cTn id="43" dur="1" fill="hold">
                                          <p:stCondLst>
                                            <p:cond delay="0"/>
                                          </p:stCondLst>
                                        </p:cTn>
                                        <p:tgtEl>
                                          <p:spTgt spid="92191"/>
                                        </p:tgtEl>
                                        <p:attrNameLst>
                                          <p:attrName>style.visibility</p:attrName>
                                        </p:attrNameLst>
                                      </p:cBhvr>
                                      <p:to>
                                        <p:strVal val="visible"/>
                                      </p:to>
                                    </p:set>
                                    <p:animEffect transition="in" filter="strips(upLeft)">
                                      <p:cBhvr>
                                        <p:cTn id="44" dur="500"/>
                                        <p:tgtEl>
                                          <p:spTgt spid="92191"/>
                                        </p:tgtEl>
                                      </p:cBhvr>
                                    </p:animEffect>
                                  </p:childTnLst>
                                </p:cTn>
                              </p:par>
                            </p:childTnLst>
                          </p:cTn>
                        </p:par>
                        <p:par>
                          <p:cTn id="45" fill="hold" nodeType="afterGroup">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92190"/>
                                        </p:tgtEl>
                                        <p:attrNameLst>
                                          <p:attrName>style.visibility</p:attrName>
                                        </p:attrNameLst>
                                      </p:cBhvr>
                                      <p:to>
                                        <p:strVal val="visible"/>
                                      </p:to>
                                    </p:set>
                                    <p:animEffect transition="in" filter="dissolve">
                                      <p:cBhvr>
                                        <p:cTn id="48" dur="500"/>
                                        <p:tgtEl>
                                          <p:spTgt spid="92190"/>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8" presetClass="entr" presetSubtype="12" fill="hold" grpId="0" nodeType="clickEffect">
                                  <p:stCondLst>
                                    <p:cond delay="0"/>
                                  </p:stCondLst>
                                  <p:childTnLst>
                                    <p:set>
                                      <p:cBhvr>
                                        <p:cTn id="52" dur="1" fill="hold">
                                          <p:stCondLst>
                                            <p:cond delay="0"/>
                                          </p:stCondLst>
                                        </p:cTn>
                                        <p:tgtEl>
                                          <p:spTgt spid="92164"/>
                                        </p:tgtEl>
                                        <p:attrNameLst>
                                          <p:attrName>style.visibility</p:attrName>
                                        </p:attrNameLst>
                                      </p:cBhvr>
                                      <p:to>
                                        <p:strVal val="visible"/>
                                      </p:to>
                                    </p:set>
                                    <p:animEffect transition="in" filter="strips(downLeft)">
                                      <p:cBhvr>
                                        <p:cTn id="53" dur="500"/>
                                        <p:tgtEl>
                                          <p:spTgt spid="9216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8" presetClass="entr" presetSubtype="3" fill="hold" grpId="0" nodeType="clickEffect">
                                  <p:stCondLst>
                                    <p:cond delay="0"/>
                                  </p:stCondLst>
                                  <p:childTnLst>
                                    <p:set>
                                      <p:cBhvr>
                                        <p:cTn id="57" dur="1" fill="hold">
                                          <p:stCondLst>
                                            <p:cond delay="0"/>
                                          </p:stCondLst>
                                        </p:cTn>
                                        <p:tgtEl>
                                          <p:spTgt spid="92165"/>
                                        </p:tgtEl>
                                        <p:attrNameLst>
                                          <p:attrName>style.visibility</p:attrName>
                                        </p:attrNameLst>
                                      </p:cBhvr>
                                      <p:to>
                                        <p:strVal val="visible"/>
                                      </p:to>
                                    </p:set>
                                    <p:animEffect transition="in" filter="strips(upRight)">
                                      <p:cBhvr>
                                        <p:cTn id="58" dur="500"/>
                                        <p:tgtEl>
                                          <p:spTgt spid="92165"/>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8" presetClass="entr" presetSubtype="9" fill="hold" grpId="0" nodeType="clickEffect">
                                  <p:stCondLst>
                                    <p:cond delay="0"/>
                                  </p:stCondLst>
                                  <p:childTnLst>
                                    <p:set>
                                      <p:cBhvr>
                                        <p:cTn id="62" dur="1" fill="hold">
                                          <p:stCondLst>
                                            <p:cond delay="0"/>
                                          </p:stCondLst>
                                        </p:cTn>
                                        <p:tgtEl>
                                          <p:spTgt spid="92166"/>
                                        </p:tgtEl>
                                        <p:attrNameLst>
                                          <p:attrName>style.visibility</p:attrName>
                                        </p:attrNameLst>
                                      </p:cBhvr>
                                      <p:to>
                                        <p:strVal val="visible"/>
                                      </p:to>
                                    </p:set>
                                    <p:animEffect transition="in" filter="strips(upLeft)">
                                      <p:cBhvr>
                                        <p:cTn id="63" dur="500"/>
                                        <p:tgtEl>
                                          <p:spTgt spid="9216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2" presetClass="entr" presetSubtype="4" fill="hold" grpId="0" nodeType="clickEffect">
                                  <p:stCondLst>
                                    <p:cond delay="0"/>
                                  </p:stCondLst>
                                  <p:childTnLst>
                                    <p:set>
                                      <p:cBhvr>
                                        <p:cTn id="67" dur="1" fill="hold">
                                          <p:stCondLst>
                                            <p:cond delay="0"/>
                                          </p:stCondLst>
                                        </p:cTn>
                                        <p:tgtEl>
                                          <p:spTgt spid="92187"/>
                                        </p:tgtEl>
                                        <p:attrNameLst>
                                          <p:attrName>style.visibility</p:attrName>
                                        </p:attrNameLst>
                                      </p:cBhvr>
                                      <p:to>
                                        <p:strVal val="visible"/>
                                      </p:to>
                                    </p:set>
                                    <p:animEffect transition="in" filter="slide(fromBottom)">
                                      <p:cBhvr>
                                        <p:cTn id="68" dur="500"/>
                                        <p:tgtEl>
                                          <p:spTgt spid="9218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92183"/>
                                        </p:tgtEl>
                                        <p:attrNameLst>
                                          <p:attrName>style.visibility</p:attrName>
                                        </p:attrNameLst>
                                      </p:cBhvr>
                                      <p:to>
                                        <p:strVal val="visible"/>
                                      </p:to>
                                    </p:set>
                                    <p:animEffect transition="in" filter="dissolve">
                                      <p:cBhvr>
                                        <p:cTn id="73" dur="500"/>
                                        <p:tgtEl>
                                          <p:spTgt spid="92183"/>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23" presetClass="entr" presetSubtype="16" fill="hold" grpId="0" nodeType="clickEffect">
                                  <p:stCondLst>
                                    <p:cond delay="0"/>
                                  </p:stCondLst>
                                  <p:childTnLst>
                                    <p:set>
                                      <p:cBhvr>
                                        <p:cTn id="77" dur="1" fill="hold">
                                          <p:stCondLst>
                                            <p:cond delay="0"/>
                                          </p:stCondLst>
                                        </p:cTn>
                                        <p:tgtEl>
                                          <p:spTgt spid="92167"/>
                                        </p:tgtEl>
                                        <p:attrNameLst>
                                          <p:attrName>style.visibility</p:attrName>
                                        </p:attrNameLst>
                                      </p:cBhvr>
                                      <p:to>
                                        <p:strVal val="visible"/>
                                      </p:to>
                                    </p:set>
                                    <p:anim calcmode="lin" valueType="num">
                                      <p:cBhvr>
                                        <p:cTn id="78" dur="500" fill="hold"/>
                                        <p:tgtEl>
                                          <p:spTgt spid="92167"/>
                                        </p:tgtEl>
                                        <p:attrNameLst>
                                          <p:attrName>ppt_w</p:attrName>
                                        </p:attrNameLst>
                                      </p:cBhvr>
                                      <p:tavLst>
                                        <p:tav tm="0">
                                          <p:val>
                                            <p:fltVal val="0"/>
                                          </p:val>
                                        </p:tav>
                                        <p:tav tm="100000">
                                          <p:val>
                                            <p:strVal val="#ppt_w"/>
                                          </p:val>
                                        </p:tav>
                                      </p:tavLst>
                                    </p:anim>
                                    <p:anim calcmode="lin" valueType="num">
                                      <p:cBhvr>
                                        <p:cTn id="79" dur="500" fill="hold"/>
                                        <p:tgtEl>
                                          <p:spTgt spid="92167"/>
                                        </p:tgtEl>
                                        <p:attrNameLst>
                                          <p:attrName>ppt_h</p:attrName>
                                        </p:attrNameLst>
                                      </p:cBhvr>
                                      <p:tavLst>
                                        <p:tav tm="0">
                                          <p:val>
                                            <p:fltVal val="0"/>
                                          </p:val>
                                        </p:tav>
                                        <p:tav tm="100000">
                                          <p:val>
                                            <p:strVal val="#ppt_h"/>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17" presetClass="entr" presetSubtype="4" fill="hold" grpId="0" nodeType="clickEffect">
                                  <p:stCondLst>
                                    <p:cond delay="0"/>
                                  </p:stCondLst>
                                  <p:childTnLst>
                                    <p:set>
                                      <p:cBhvr>
                                        <p:cTn id="83" dur="1" fill="hold">
                                          <p:stCondLst>
                                            <p:cond delay="0"/>
                                          </p:stCondLst>
                                        </p:cTn>
                                        <p:tgtEl>
                                          <p:spTgt spid="92168"/>
                                        </p:tgtEl>
                                        <p:attrNameLst>
                                          <p:attrName>style.visibility</p:attrName>
                                        </p:attrNameLst>
                                      </p:cBhvr>
                                      <p:to>
                                        <p:strVal val="visible"/>
                                      </p:to>
                                    </p:set>
                                    <p:anim calcmode="lin" valueType="num">
                                      <p:cBhvr>
                                        <p:cTn id="84" dur="500" fill="hold"/>
                                        <p:tgtEl>
                                          <p:spTgt spid="92168"/>
                                        </p:tgtEl>
                                        <p:attrNameLst>
                                          <p:attrName>ppt_x</p:attrName>
                                        </p:attrNameLst>
                                      </p:cBhvr>
                                      <p:tavLst>
                                        <p:tav tm="0">
                                          <p:val>
                                            <p:strVal val="#ppt_x"/>
                                          </p:val>
                                        </p:tav>
                                        <p:tav tm="100000">
                                          <p:val>
                                            <p:strVal val="#ppt_x"/>
                                          </p:val>
                                        </p:tav>
                                      </p:tavLst>
                                    </p:anim>
                                    <p:anim calcmode="lin" valueType="num">
                                      <p:cBhvr>
                                        <p:cTn id="85" dur="500" fill="hold"/>
                                        <p:tgtEl>
                                          <p:spTgt spid="92168"/>
                                        </p:tgtEl>
                                        <p:attrNameLst>
                                          <p:attrName>ppt_y</p:attrName>
                                        </p:attrNameLst>
                                      </p:cBhvr>
                                      <p:tavLst>
                                        <p:tav tm="0">
                                          <p:val>
                                            <p:strVal val="#ppt_y+#ppt_h/2"/>
                                          </p:val>
                                        </p:tav>
                                        <p:tav tm="100000">
                                          <p:val>
                                            <p:strVal val="#ppt_y"/>
                                          </p:val>
                                        </p:tav>
                                      </p:tavLst>
                                    </p:anim>
                                    <p:anim calcmode="lin" valueType="num">
                                      <p:cBhvr>
                                        <p:cTn id="86" dur="500" fill="hold"/>
                                        <p:tgtEl>
                                          <p:spTgt spid="92168"/>
                                        </p:tgtEl>
                                        <p:attrNameLst>
                                          <p:attrName>ppt_w</p:attrName>
                                        </p:attrNameLst>
                                      </p:cBhvr>
                                      <p:tavLst>
                                        <p:tav tm="0">
                                          <p:val>
                                            <p:strVal val="#ppt_w"/>
                                          </p:val>
                                        </p:tav>
                                        <p:tav tm="100000">
                                          <p:val>
                                            <p:strVal val="#ppt_w"/>
                                          </p:val>
                                        </p:tav>
                                      </p:tavLst>
                                    </p:anim>
                                    <p:anim calcmode="lin" valueType="num">
                                      <p:cBhvr>
                                        <p:cTn id="87" dur="500" fill="hold"/>
                                        <p:tgtEl>
                                          <p:spTgt spid="92168"/>
                                        </p:tgtEl>
                                        <p:attrNameLst>
                                          <p:attrName>ppt_h</p:attrName>
                                        </p:attrNameLst>
                                      </p:cBhvr>
                                      <p:tavLst>
                                        <p:tav tm="0">
                                          <p:val>
                                            <p:fltVal val="0"/>
                                          </p:val>
                                        </p:tav>
                                        <p:tav tm="100000">
                                          <p:val>
                                            <p:strVal val="#ppt_h"/>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12" presetClass="entr" presetSubtype="4" fill="hold" grpId="0" nodeType="clickEffect">
                                  <p:stCondLst>
                                    <p:cond delay="0"/>
                                  </p:stCondLst>
                                  <p:childTnLst>
                                    <p:set>
                                      <p:cBhvr>
                                        <p:cTn id="91" dur="1" fill="hold">
                                          <p:stCondLst>
                                            <p:cond delay="0"/>
                                          </p:stCondLst>
                                        </p:cTn>
                                        <p:tgtEl>
                                          <p:spTgt spid="92193"/>
                                        </p:tgtEl>
                                        <p:attrNameLst>
                                          <p:attrName>style.visibility</p:attrName>
                                        </p:attrNameLst>
                                      </p:cBhvr>
                                      <p:to>
                                        <p:strVal val="visible"/>
                                      </p:to>
                                    </p:set>
                                    <p:animEffect transition="in" filter="slide(fromBottom)">
                                      <p:cBhvr>
                                        <p:cTn id="92" dur="500"/>
                                        <p:tgtEl>
                                          <p:spTgt spid="92193"/>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8" presetClass="entr" presetSubtype="12" fill="hold" grpId="0" nodeType="clickEffect">
                                  <p:stCondLst>
                                    <p:cond delay="0"/>
                                  </p:stCondLst>
                                  <p:childTnLst>
                                    <p:set>
                                      <p:cBhvr>
                                        <p:cTn id="96" dur="1" fill="hold">
                                          <p:stCondLst>
                                            <p:cond delay="0"/>
                                          </p:stCondLst>
                                        </p:cTn>
                                        <p:tgtEl>
                                          <p:spTgt spid="92169"/>
                                        </p:tgtEl>
                                        <p:attrNameLst>
                                          <p:attrName>style.visibility</p:attrName>
                                        </p:attrNameLst>
                                      </p:cBhvr>
                                      <p:to>
                                        <p:strVal val="visible"/>
                                      </p:to>
                                    </p:set>
                                    <p:animEffect transition="in" filter="strips(downLeft)">
                                      <p:cBhvr>
                                        <p:cTn id="97" dur="500"/>
                                        <p:tgtEl>
                                          <p:spTgt spid="92169"/>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7" presetClass="entr" presetSubtype="2" fill="hold" grpId="0" nodeType="clickEffect">
                                  <p:stCondLst>
                                    <p:cond delay="0"/>
                                  </p:stCondLst>
                                  <p:childTnLst>
                                    <p:set>
                                      <p:cBhvr>
                                        <p:cTn id="101" dur="1" fill="hold">
                                          <p:stCondLst>
                                            <p:cond delay="0"/>
                                          </p:stCondLst>
                                        </p:cTn>
                                        <p:tgtEl>
                                          <p:spTgt spid="92170"/>
                                        </p:tgtEl>
                                        <p:attrNameLst>
                                          <p:attrName>style.visibility</p:attrName>
                                        </p:attrNameLst>
                                      </p:cBhvr>
                                      <p:to>
                                        <p:strVal val="visible"/>
                                      </p:to>
                                    </p:set>
                                    <p:anim calcmode="lin" valueType="num">
                                      <p:cBhvr>
                                        <p:cTn id="102" dur="500" fill="hold"/>
                                        <p:tgtEl>
                                          <p:spTgt spid="92170"/>
                                        </p:tgtEl>
                                        <p:attrNameLst>
                                          <p:attrName>ppt_x</p:attrName>
                                        </p:attrNameLst>
                                      </p:cBhvr>
                                      <p:tavLst>
                                        <p:tav tm="0">
                                          <p:val>
                                            <p:strVal val="#ppt_x+#ppt_w/2"/>
                                          </p:val>
                                        </p:tav>
                                        <p:tav tm="100000">
                                          <p:val>
                                            <p:strVal val="#ppt_x"/>
                                          </p:val>
                                        </p:tav>
                                      </p:tavLst>
                                    </p:anim>
                                    <p:anim calcmode="lin" valueType="num">
                                      <p:cBhvr>
                                        <p:cTn id="103" dur="500" fill="hold"/>
                                        <p:tgtEl>
                                          <p:spTgt spid="92170"/>
                                        </p:tgtEl>
                                        <p:attrNameLst>
                                          <p:attrName>ppt_y</p:attrName>
                                        </p:attrNameLst>
                                      </p:cBhvr>
                                      <p:tavLst>
                                        <p:tav tm="0">
                                          <p:val>
                                            <p:strVal val="#ppt_y"/>
                                          </p:val>
                                        </p:tav>
                                        <p:tav tm="100000">
                                          <p:val>
                                            <p:strVal val="#ppt_y"/>
                                          </p:val>
                                        </p:tav>
                                      </p:tavLst>
                                    </p:anim>
                                    <p:anim calcmode="lin" valueType="num">
                                      <p:cBhvr>
                                        <p:cTn id="104" dur="500" fill="hold"/>
                                        <p:tgtEl>
                                          <p:spTgt spid="92170"/>
                                        </p:tgtEl>
                                        <p:attrNameLst>
                                          <p:attrName>ppt_w</p:attrName>
                                        </p:attrNameLst>
                                      </p:cBhvr>
                                      <p:tavLst>
                                        <p:tav tm="0">
                                          <p:val>
                                            <p:fltVal val="0"/>
                                          </p:val>
                                        </p:tav>
                                        <p:tav tm="100000">
                                          <p:val>
                                            <p:strVal val="#ppt_w"/>
                                          </p:val>
                                        </p:tav>
                                      </p:tavLst>
                                    </p:anim>
                                    <p:anim calcmode="lin" valueType="num">
                                      <p:cBhvr>
                                        <p:cTn id="105" dur="500" fill="hold"/>
                                        <p:tgtEl>
                                          <p:spTgt spid="92170"/>
                                        </p:tgtEl>
                                        <p:attrNameLst>
                                          <p:attrName>ppt_h</p:attrName>
                                        </p:attrNameLst>
                                      </p:cBhvr>
                                      <p:tavLst>
                                        <p:tav tm="0">
                                          <p:val>
                                            <p:strVal val="#ppt_h"/>
                                          </p:val>
                                        </p:tav>
                                        <p:tav tm="100000">
                                          <p:val>
                                            <p:strVal val="#ppt_h"/>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presetSubtype="0" fill="hold" grpId="0" nodeType="clickEffect">
                                  <p:stCondLst>
                                    <p:cond delay="0"/>
                                  </p:stCondLst>
                                  <p:childTnLst>
                                    <p:set>
                                      <p:cBhvr>
                                        <p:cTn id="109" dur="1" fill="hold">
                                          <p:stCondLst>
                                            <p:cond delay="0"/>
                                          </p:stCondLst>
                                        </p:cTn>
                                        <p:tgtEl>
                                          <p:spTgt spid="92223"/>
                                        </p:tgtEl>
                                        <p:attrNameLst>
                                          <p:attrName>style.visibility</p:attrName>
                                        </p:attrNameLst>
                                      </p:cBhvr>
                                      <p:to>
                                        <p:strVal val="visible"/>
                                      </p:to>
                                    </p:set>
                                    <p:animEffect transition="in" filter="dissolve">
                                      <p:cBhvr>
                                        <p:cTn id="110" dur="500"/>
                                        <p:tgtEl>
                                          <p:spTgt spid="92223"/>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3" presetClass="entr" presetSubtype="16" fill="hold" grpId="0" nodeType="clickEffect">
                                  <p:stCondLst>
                                    <p:cond delay="0"/>
                                  </p:stCondLst>
                                  <p:childTnLst>
                                    <p:set>
                                      <p:cBhvr>
                                        <p:cTn id="114" dur="1" fill="hold">
                                          <p:stCondLst>
                                            <p:cond delay="0"/>
                                          </p:stCondLst>
                                        </p:cTn>
                                        <p:tgtEl>
                                          <p:spTgt spid="92171"/>
                                        </p:tgtEl>
                                        <p:attrNameLst>
                                          <p:attrName>style.visibility</p:attrName>
                                        </p:attrNameLst>
                                      </p:cBhvr>
                                      <p:to>
                                        <p:strVal val="visible"/>
                                      </p:to>
                                    </p:set>
                                    <p:anim calcmode="lin" valueType="num">
                                      <p:cBhvr>
                                        <p:cTn id="115" dur="500" fill="hold"/>
                                        <p:tgtEl>
                                          <p:spTgt spid="92171"/>
                                        </p:tgtEl>
                                        <p:attrNameLst>
                                          <p:attrName>ppt_w</p:attrName>
                                        </p:attrNameLst>
                                      </p:cBhvr>
                                      <p:tavLst>
                                        <p:tav tm="0">
                                          <p:val>
                                            <p:fltVal val="0"/>
                                          </p:val>
                                        </p:tav>
                                        <p:tav tm="100000">
                                          <p:val>
                                            <p:strVal val="#ppt_w"/>
                                          </p:val>
                                        </p:tav>
                                      </p:tavLst>
                                    </p:anim>
                                    <p:anim calcmode="lin" valueType="num">
                                      <p:cBhvr>
                                        <p:cTn id="116" dur="500" fill="hold"/>
                                        <p:tgtEl>
                                          <p:spTgt spid="92171"/>
                                        </p:tgtEl>
                                        <p:attrNameLst>
                                          <p:attrName>ppt_h</p:attrName>
                                        </p:attrNameLst>
                                      </p:cBhvr>
                                      <p:tavLst>
                                        <p:tav tm="0">
                                          <p:val>
                                            <p:fltVal val="0"/>
                                          </p:val>
                                        </p:tav>
                                        <p:tav tm="100000">
                                          <p:val>
                                            <p:strVal val="#ppt_h"/>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8" presetClass="entr" presetSubtype="6" fill="hold" grpId="0" nodeType="clickEffect">
                                  <p:stCondLst>
                                    <p:cond delay="0"/>
                                  </p:stCondLst>
                                  <p:childTnLst>
                                    <p:set>
                                      <p:cBhvr>
                                        <p:cTn id="120" dur="1" fill="hold">
                                          <p:stCondLst>
                                            <p:cond delay="0"/>
                                          </p:stCondLst>
                                        </p:cTn>
                                        <p:tgtEl>
                                          <p:spTgt spid="92174"/>
                                        </p:tgtEl>
                                        <p:attrNameLst>
                                          <p:attrName>style.visibility</p:attrName>
                                        </p:attrNameLst>
                                      </p:cBhvr>
                                      <p:to>
                                        <p:strVal val="visible"/>
                                      </p:to>
                                    </p:set>
                                    <p:animEffect transition="in" filter="strips(downRight)">
                                      <p:cBhvr>
                                        <p:cTn id="121" dur="500"/>
                                        <p:tgtEl>
                                          <p:spTgt spid="92174"/>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8" presetClass="entr" presetSubtype="3" fill="hold" grpId="0" nodeType="clickEffect">
                                  <p:stCondLst>
                                    <p:cond delay="0"/>
                                  </p:stCondLst>
                                  <p:childTnLst>
                                    <p:set>
                                      <p:cBhvr>
                                        <p:cTn id="125" dur="1" fill="hold">
                                          <p:stCondLst>
                                            <p:cond delay="0"/>
                                          </p:stCondLst>
                                        </p:cTn>
                                        <p:tgtEl>
                                          <p:spTgt spid="92162"/>
                                        </p:tgtEl>
                                        <p:attrNameLst>
                                          <p:attrName>style.visibility</p:attrName>
                                        </p:attrNameLst>
                                      </p:cBhvr>
                                      <p:to>
                                        <p:strVal val="visible"/>
                                      </p:to>
                                    </p:set>
                                    <p:animEffect transition="in" filter="strips(upRight)">
                                      <p:cBhvr>
                                        <p:cTn id="126" dur="500"/>
                                        <p:tgtEl>
                                          <p:spTgt spid="92162"/>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7" presetClass="entr" presetSubtype="4" fill="hold" grpId="0" nodeType="clickEffect">
                                  <p:stCondLst>
                                    <p:cond delay="0"/>
                                  </p:stCondLst>
                                  <p:childTnLst>
                                    <p:set>
                                      <p:cBhvr>
                                        <p:cTn id="130" dur="1" fill="hold">
                                          <p:stCondLst>
                                            <p:cond delay="0"/>
                                          </p:stCondLst>
                                        </p:cTn>
                                        <p:tgtEl>
                                          <p:spTgt spid="92173"/>
                                        </p:tgtEl>
                                        <p:attrNameLst>
                                          <p:attrName>style.visibility</p:attrName>
                                        </p:attrNameLst>
                                      </p:cBhvr>
                                      <p:to>
                                        <p:strVal val="visible"/>
                                      </p:to>
                                    </p:set>
                                    <p:anim calcmode="lin" valueType="num">
                                      <p:cBhvr>
                                        <p:cTn id="131" dur="500" fill="hold"/>
                                        <p:tgtEl>
                                          <p:spTgt spid="92173"/>
                                        </p:tgtEl>
                                        <p:attrNameLst>
                                          <p:attrName>ppt_x</p:attrName>
                                        </p:attrNameLst>
                                      </p:cBhvr>
                                      <p:tavLst>
                                        <p:tav tm="0">
                                          <p:val>
                                            <p:strVal val="#ppt_x"/>
                                          </p:val>
                                        </p:tav>
                                        <p:tav tm="100000">
                                          <p:val>
                                            <p:strVal val="#ppt_x"/>
                                          </p:val>
                                        </p:tav>
                                      </p:tavLst>
                                    </p:anim>
                                    <p:anim calcmode="lin" valueType="num">
                                      <p:cBhvr>
                                        <p:cTn id="132" dur="500" fill="hold"/>
                                        <p:tgtEl>
                                          <p:spTgt spid="92173"/>
                                        </p:tgtEl>
                                        <p:attrNameLst>
                                          <p:attrName>ppt_y</p:attrName>
                                        </p:attrNameLst>
                                      </p:cBhvr>
                                      <p:tavLst>
                                        <p:tav tm="0">
                                          <p:val>
                                            <p:strVal val="#ppt_y+#ppt_h/2"/>
                                          </p:val>
                                        </p:tav>
                                        <p:tav tm="100000">
                                          <p:val>
                                            <p:strVal val="#ppt_y"/>
                                          </p:val>
                                        </p:tav>
                                      </p:tavLst>
                                    </p:anim>
                                    <p:anim calcmode="lin" valueType="num">
                                      <p:cBhvr>
                                        <p:cTn id="133" dur="500" fill="hold"/>
                                        <p:tgtEl>
                                          <p:spTgt spid="92173"/>
                                        </p:tgtEl>
                                        <p:attrNameLst>
                                          <p:attrName>ppt_w</p:attrName>
                                        </p:attrNameLst>
                                      </p:cBhvr>
                                      <p:tavLst>
                                        <p:tav tm="0">
                                          <p:val>
                                            <p:strVal val="#ppt_w"/>
                                          </p:val>
                                        </p:tav>
                                        <p:tav tm="100000">
                                          <p:val>
                                            <p:strVal val="#ppt_w"/>
                                          </p:val>
                                        </p:tav>
                                      </p:tavLst>
                                    </p:anim>
                                    <p:anim calcmode="lin" valueType="num">
                                      <p:cBhvr>
                                        <p:cTn id="134" dur="500" fill="hold"/>
                                        <p:tgtEl>
                                          <p:spTgt spid="92173"/>
                                        </p:tgtEl>
                                        <p:attrNameLst>
                                          <p:attrName>ppt_h</p:attrName>
                                        </p:attrNameLst>
                                      </p:cBhvr>
                                      <p:tavLst>
                                        <p:tav tm="0">
                                          <p:val>
                                            <p:fltVal val="0"/>
                                          </p:val>
                                        </p:tav>
                                        <p:tav tm="100000">
                                          <p:val>
                                            <p:strVal val="#ppt_h"/>
                                          </p:val>
                                        </p:tav>
                                      </p:tavLst>
                                    </p:anim>
                                  </p:childTnLst>
                                </p:cTn>
                              </p:par>
                            </p:childTnLst>
                          </p:cTn>
                        </p:par>
                      </p:childTnLst>
                    </p:cTn>
                  </p:par>
                  <p:par>
                    <p:cTn id="135" fill="hold" nodeType="clickPar">
                      <p:stCondLst>
                        <p:cond delay="indefinite"/>
                      </p:stCondLst>
                      <p:childTnLst>
                        <p:par>
                          <p:cTn id="136" fill="hold" nodeType="withGroup">
                            <p:stCondLst>
                              <p:cond delay="0"/>
                            </p:stCondLst>
                            <p:childTnLst>
                              <p:par>
                                <p:cTn id="137" presetID="9" presetClass="entr" presetSubtype="0" fill="hold" grpId="0" nodeType="clickEffect">
                                  <p:stCondLst>
                                    <p:cond delay="0"/>
                                  </p:stCondLst>
                                  <p:childTnLst>
                                    <p:set>
                                      <p:cBhvr>
                                        <p:cTn id="138" dur="1" fill="hold">
                                          <p:stCondLst>
                                            <p:cond delay="0"/>
                                          </p:stCondLst>
                                        </p:cTn>
                                        <p:tgtEl>
                                          <p:spTgt spid="92192"/>
                                        </p:tgtEl>
                                        <p:attrNameLst>
                                          <p:attrName>style.visibility</p:attrName>
                                        </p:attrNameLst>
                                      </p:cBhvr>
                                      <p:to>
                                        <p:strVal val="visible"/>
                                      </p:to>
                                    </p:set>
                                    <p:animEffect transition="in" filter="dissolve">
                                      <p:cBhvr>
                                        <p:cTn id="139" dur="500"/>
                                        <p:tgtEl>
                                          <p:spTgt spid="92192"/>
                                        </p:tgtEl>
                                      </p:cBhvr>
                                    </p:animEffect>
                                  </p:childTnLst>
                                </p:cTn>
                              </p:par>
                            </p:childTnLst>
                          </p:cTn>
                        </p:par>
                        <p:par>
                          <p:cTn id="140" fill="hold" nodeType="afterGroup">
                            <p:stCondLst>
                              <p:cond delay="500"/>
                            </p:stCondLst>
                            <p:childTnLst>
                              <p:par>
                                <p:cTn id="141" presetID="9" presetClass="entr" presetSubtype="0" fill="hold" grpId="0" nodeType="afterEffect">
                                  <p:stCondLst>
                                    <p:cond delay="0"/>
                                  </p:stCondLst>
                                  <p:childTnLst>
                                    <p:set>
                                      <p:cBhvr>
                                        <p:cTn id="142" dur="1" fill="hold">
                                          <p:stCondLst>
                                            <p:cond delay="0"/>
                                          </p:stCondLst>
                                        </p:cTn>
                                        <p:tgtEl>
                                          <p:spTgt spid="92196"/>
                                        </p:tgtEl>
                                        <p:attrNameLst>
                                          <p:attrName>style.visibility</p:attrName>
                                        </p:attrNameLst>
                                      </p:cBhvr>
                                      <p:to>
                                        <p:strVal val="visible"/>
                                      </p:to>
                                    </p:set>
                                    <p:animEffect transition="in" filter="dissolve">
                                      <p:cBhvr>
                                        <p:cTn id="143" dur="500"/>
                                        <p:tgtEl>
                                          <p:spTgt spid="92196"/>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nodeType="clickEffect">
                                  <p:stCondLst>
                                    <p:cond delay="0"/>
                                  </p:stCondLst>
                                  <p:childTnLst>
                                    <p:set>
                                      <p:cBhvr>
                                        <p:cTn id="147" dur="1" fill="hold">
                                          <p:stCondLst>
                                            <p:cond delay="0"/>
                                          </p:stCondLst>
                                        </p:cTn>
                                        <p:tgtEl>
                                          <p:spTgt spid="92197"/>
                                        </p:tgtEl>
                                        <p:attrNameLst>
                                          <p:attrName>style.visibility</p:attrName>
                                        </p:attrNameLst>
                                      </p:cBhvr>
                                      <p:to>
                                        <p:strVal val="visible"/>
                                      </p:to>
                                    </p:set>
                                    <p:animEffect transition="in" filter="dissolve">
                                      <p:cBhvr>
                                        <p:cTn id="148" dur="500"/>
                                        <p:tgtEl>
                                          <p:spTgt spid="92197"/>
                                        </p:tgtEl>
                                      </p:cBhvr>
                                    </p:animEffect>
                                  </p:childTnLst>
                                </p:cTn>
                              </p:par>
                            </p:childTnLst>
                          </p:cTn>
                        </p:par>
                      </p:childTnLst>
                    </p:cTn>
                  </p:par>
                  <p:par>
                    <p:cTn id="149" fill="hold" nodeType="clickPar">
                      <p:stCondLst>
                        <p:cond delay="indefinite"/>
                      </p:stCondLst>
                      <p:childTnLst>
                        <p:par>
                          <p:cTn id="150" fill="hold" nodeType="withGroup">
                            <p:stCondLst>
                              <p:cond delay="0"/>
                            </p:stCondLst>
                            <p:childTnLst>
                              <p:par>
                                <p:cTn id="151" presetID="9" presetClass="entr" presetSubtype="0" fill="hold" nodeType="clickEffect">
                                  <p:stCondLst>
                                    <p:cond delay="0"/>
                                  </p:stCondLst>
                                  <p:childTnLst>
                                    <p:set>
                                      <p:cBhvr>
                                        <p:cTn id="152" dur="1" fill="hold">
                                          <p:stCondLst>
                                            <p:cond delay="0"/>
                                          </p:stCondLst>
                                        </p:cTn>
                                        <p:tgtEl>
                                          <p:spTgt spid="92200"/>
                                        </p:tgtEl>
                                        <p:attrNameLst>
                                          <p:attrName>style.visibility</p:attrName>
                                        </p:attrNameLst>
                                      </p:cBhvr>
                                      <p:to>
                                        <p:strVal val="visible"/>
                                      </p:to>
                                    </p:set>
                                    <p:animEffect transition="in" filter="dissolve">
                                      <p:cBhvr>
                                        <p:cTn id="153" dur="500"/>
                                        <p:tgtEl>
                                          <p:spTgt spid="92200"/>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9" presetClass="entr" presetSubtype="0" fill="hold" nodeType="clickEffect">
                                  <p:stCondLst>
                                    <p:cond delay="0"/>
                                  </p:stCondLst>
                                  <p:childTnLst>
                                    <p:set>
                                      <p:cBhvr>
                                        <p:cTn id="157" dur="1" fill="hold">
                                          <p:stCondLst>
                                            <p:cond delay="0"/>
                                          </p:stCondLst>
                                        </p:cTn>
                                        <p:tgtEl>
                                          <p:spTgt spid="92203"/>
                                        </p:tgtEl>
                                        <p:attrNameLst>
                                          <p:attrName>style.visibility</p:attrName>
                                        </p:attrNameLst>
                                      </p:cBhvr>
                                      <p:to>
                                        <p:strVal val="visible"/>
                                      </p:to>
                                    </p:set>
                                    <p:animEffect transition="in" filter="dissolve">
                                      <p:cBhvr>
                                        <p:cTn id="158" dur="500"/>
                                        <p:tgtEl>
                                          <p:spTgt spid="92203"/>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9" presetClass="entr" presetSubtype="0" fill="hold" nodeType="clickEffect">
                                  <p:stCondLst>
                                    <p:cond delay="0"/>
                                  </p:stCondLst>
                                  <p:childTnLst>
                                    <p:set>
                                      <p:cBhvr>
                                        <p:cTn id="162" dur="1" fill="hold">
                                          <p:stCondLst>
                                            <p:cond delay="0"/>
                                          </p:stCondLst>
                                        </p:cTn>
                                        <p:tgtEl>
                                          <p:spTgt spid="92206"/>
                                        </p:tgtEl>
                                        <p:attrNameLst>
                                          <p:attrName>style.visibility</p:attrName>
                                        </p:attrNameLst>
                                      </p:cBhvr>
                                      <p:to>
                                        <p:strVal val="visible"/>
                                      </p:to>
                                    </p:set>
                                    <p:animEffect transition="in" filter="dissolve">
                                      <p:cBhvr>
                                        <p:cTn id="163" dur="500"/>
                                        <p:tgtEl>
                                          <p:spTgt spid="92206"/>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9" presetClass="entr" presetSubtype="0" fill="hold" nodeType="clickEffect">
                                  <p:stCondLst>
                                    <p:cond delay="0"/>
                                  </p:stCondLst>
                                  <p:childTnLst>
                                    <p:set>
                                      <p:cBhvr>
                                        <p:cTn id="167" dur="1" fill="hold">
                                          <p:stCondLst>
                                            <p:cond delay="0"/>
                                          </p:stCondLst>
                                        </p:cTn>
                                        <p:tgtEl>
                                          <p:spTgt spid="92209"/>
                                        </p:tgtEl>
                                        <p:attrNameLst>
                                          <p:attrName>style.visibility</p:attrName>
                                        </p:attrNameLst>
                                      </p:cBhvr>
                                      <p:to>
                                        <p:strVal val="visible"/>
                                      </p:to>
                                    </p:set>
                                    <p:animEffect transition="in" filter="dissolve">
                                      <p:cBhvr>
                                        <p:cTn id="168" dur="500"/>
                                        <p:tgtEl>
                                          <p:spTgt spid="92209"/>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9" presetClass="entr" presetSubtype="0" fill="hold" nodeType="clickEffect">
                                  <p:stCondLst>
                                    <p:cond delay="0"/>
                                  </p:stCondLst>
                                  <p:childTnLst>
                                    <p:set>
                                      <p:cBhvr>
                                        <p:cTn id="172" dur="1" fill="hold">
                                          <p:stCondLst>
                                            <p:cond delay="0"/>
                                          </p:stCondLst>
                                        </p:cTn>
                                        <p:tgtEl>
                                          <p:spTgt spid="92212"/>
                                        </p:tgtEl>
                                        <p:attrNameLst>
                                          <p:attrName>style.visibility</p:attrName>
                                        </p:attrNameLst>
                                      </p:cBhvr>
                                      <p:to>
                                        <p:strVal val="visible"/>
                                      </p:to>
                                    </p:set>
                                    <p:animEffect transition="in" filter="dissolve">
                                      <p:cBhvr>
                                        <p:cTn id="173" dur="500"/>
                                        <p:tgtEl>
                                          <p:spTgt spid="92212"/>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9" presetClass="entr" presetSubtype="0" fill="hold" nodeType="clickEffect">
                                  <p:stCondLst>
                                    <p:cond delay="0"/>
                                  </p:stCondLst>
                                  <p:childTnLst>
                                    <p:set>
                                      <p:cBhvr>
                                        <p:cTn id="177" dur="1" fill="hold">
                                          <p:stCondLst>
                                            <p:cond delay="0"/>
                                          </p:stCondLst>
                                        </p:cTn>
                                        <p:tgtEl>
                                          <p:spTgt spid="92224"/>
                                        </p:tgtEl>
                                        <p:attrNameLst>
                                          <p:attrName>style.visibility</p:attrName>
                                        </p:attrNameLst>
                                      </p:cBhvr>
                                      <p:to>
                                        <p:strVal val="visible"/>
                                      </p:to>
                                    </p:set>
                                    <p:animEffect transition="in" filter="dissolve">
                                      <p:cBhvr>
                                        <p:cTn id="178" dur="500"/>
                                        <p:tgtEl>
                                          <p:spTgt spid="92224"/>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7" presetClass="entr" presetSubtype="1" fill="hold" grpId="0" nodeType="clickEffect">
                                  <p:stCondLst>
                                    <p:cond delay="0"/>
                                  </p:stCondLst>
                                  <p:childTnLst>
                                    <p:set>
                                      <p:cBhvr>
                                        <p:cTn id="182" dur="1" fill="hold">
                                          <p:stCondLst>
                                            <p:cond delay="0"/>
                                          </p:stCondLst>
                                        </p:cTn>
                                        <p:tgtEl>
                                          <p:spTgt spid="92176"/>
                                        </p:tgtEl>
                                        <p:attrNameLst>
                                          <p:attrName>style.visibility</p:attrName>
                                        </p:attrNameLst>
                                      </p:cBhvr>
                                      <p:to>
                                        <p:strVal val="visible"/>
                                      </p:to>
                                    </p:set>
                                    <p:anim calcmode="lin" valueType="num">
                                      <p:cBhvr>
                                        <p:cTn id="183" dur="500" fill="hold"/>
                                        <p:tgtEl>
                                          <p:spTgt spid="92176"/>
                                        </p:tgtEl>
                                        <p:attrNameLst>
                                          <p:attrName>ppt_x</p:attrName>
                                        </p:attrNameLst>
                                      </p:cBhvr>
                                      <p:tavLst>
                                        <p:tav tm="0">
                                          <p:val>
                                            <p:strVal val="#ppt_x"/>
                                          </p:val>
                                        </p:tav>
                                        <p:tav tm="100000">
                                          <p:val>
                                            <p:strVal val="#ppt_x"/>
                                          </p:val>
                                        </p:tav>
                                      </p:tavLst>
                                    </p:anim>
                                    <p:anim calcmode="lin" valueType="num">
                                      <p:cBhvr>
                                        <p:cTn id="184" dur="500" fill="hold"/>
                                        <p:tgtEl>
                                          <p:spTgt spid="92176"/>
                                        </p:tgtEl>
                                        <p:attrNameLst>
                                          <p:attrName>ppt_y</p:attrName>
                                        </p:attrNameLst>
                                      </p:cBhvr>
                                      <p:tavLst>
                                        <p:tav tm="0">
                                          <p:val>
                                            <p:strVal val="#ppt_y-#ppt_h/2"/>
                                          </p:val>
                                        </p:tav>
                                        <p:tav tm="100000">
                                          <p:val>
                                            <p:strVal val="#ppt_y"/>
                                          </p:val>
                                        </p:tav>
                                      </p:tavLst>
                                    </p:anim>
                                    <p:anim calcmode="lin" valueType="num">
                                      <p:cBhvr>
                                        <p:cTn id="185" dur="500" fill="hold"/>
                                        <p:tgtEl>
                                          <p:spTgt spid="92176"/>
                                        </p:tgtEl>
                                        <p:attrNameLst>
                                          <p:attrName>ppt_w</p:attrName>
                                        </p:attrNameLst>
                                      </p:cBhvr>
                                      <p:tavLst>
                                        <p:tav tm="0">
                                          <p:val>
                                            <p:strVal val="#ppt_w"/>
                                          </p:val>
                                        </p:tav>
                                        <p:tav tm="100000">
                                          <p:val>
                                            <p:strVal val="#ppt_w"/>
                                          </p:val>
                                        </p:tav>
                                      </p:tavLst>
                                    </p:anim>
                                    <p:anim calcmode="lin" valueType="num">
                                      <p:cBhvr>
                                        <p:cTn id="186" dur="500" fill="hold"/>
                                        <p:tgtEl>
                                          <p:spTgt spid="92176"/>
                                        </p:tgtEl>
                                        <p:attrNameLst>
                                          <p:attrName>ppt_h</p:attrName>
                                        </p:attrNameLst>
                                      </p:cBhvr>
                                      <p:tavLst>
                                        <p:tav tm="0">
                                          <p:val>
                                            <p:fltVal val="0"/>
                                          </p:val>
                                        </p:tav>
                                        <p:tav tm="100000">
                                          <p:val>
                                            <p:strVal val="#ppt_h"/>
                                          </p:val>
                                        </p:tav>
                                      </p:tavLst>
                                    </p:anim>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7" presetClass="entr" presetSubtype="2" fill="hold" grpId="0" nodeType="clickEffect">
                                  <p:stCondLst>
                                    <p:cond delay="0"/>
                                  </p:stCondLst>
                                  <p:childTnLst>
                                    <p:set>
                                      <p:cBhvr>
                                        <p:cTn id="190" dur="1" fill="hold">
                                          <p:stCondLst>
                                            <p:cond delay="0"/>
                                          </p:stCondLst>
                                        </p:cTn>
                                        <p:tgtEl>
                                          <p:spTgt spid="92175"/>
                                        </p:tgtEl>
                                        <p:attrNameLst>
                                          <p:attrName>style.visibility</p:attrName>
                                        </p:attrNameLst>
                                      </p:cBhvr>
                                      <p:to>
                                        <p:strVal val="visible"/>
                                      </p:to>
                                    </p:set>
                                    <p:anim calcmode="lin" valueType="num">
                                      <p:cBhvr>
                                        <p:cTn id="191" dur="500" fill="hold"/>
                                        <p:tgtEl>
                                          <p:spTgt spid="92175"/>
                                        </p:tgtEl>
                                        <p:attrNameLst>
                                          <p:attrName>ppt_x</p:attrName>
                                        </p:attrNameLst>
                                      </p:cBhvr>
                                      <p:tavLst>
                                        <p:tav tm="0">
                                          <p:val>
                                            <p:strVal val="#ppt_x+#ppt_w/2"/>
                                          </p:val>
                                        </p:tav>
                                        <p:tav tm="100000">
                                          <p:val>
                                            <p:strVal val="#ppt_x"/>
                                          </p:val>
                                        </p:tav>
                                      </p:tavLst>
                                    </p:anim>
                                    <p:anim calcmode="lin" valueType="num">
                                      <p:cBhvr>
                                        <p:cTn id="192" dur="500" fill="hold"/>
                                        <p:tgtEl>
                                          <p:spTgt spid="92175"/>
                                        </p:tgtEl>
                                        <p:attrNameLst>
                                          <p:attrName>ppt_y</p:attrName>
                                        </p:attrNameLst>
                                      </p:cBhvr>
                                      <p:tavLst>
                                        <p:tav tm="0">
                                          <p:val>
                                            <p:strVal val="#ppt_y"/>
                                          </p:val>
                                        </p:tav>
                                        <p:tav tm="100000">
                                          <p:val>
                                            <p:strVal val="#ppt_y"/>
                                          </p:val>
                                        </p:tav>
                                      </p:tavLst>
                                    </p:anim>
                                    <p:anim calcmode="lin" valueType="num">
                                      <p:cBhvr>
                                        <p:cTn id="193" dur="500" fill="hold"/>
                                        <p:tgtEl>
                                          <p:spTgt spid="92175"/>
                                        </p:tgtEl>
                                        <p:attrNameLst>
                                          <p:attrName>ppt_w</p:attrName>
                                        </p:attrNameLst>
                                      </p:cBhvr>
                                      <p:tavLst>
                                        <p:tav tm="0">
                                          <p:val>
                                            <p:fltVal val="0"/>
                                          </p:val>
                                        </p:tav>
                                        <p:tav tm="100000">
                                          <p:val>
                                            <p:strVal val="#ppt_w"/>
                                          </p:val>
                                        </p:tav>
                                      </p:tavLst>
                                    </p:anim>
                                    <p:anim calcmode="lin" valueType="num">
                                      <p:cBhvr>
                                        <p:cTn id="194" dur="500" fill="hold"/>
                                        <p:tgtEl>
                                          <p:spTgt spid="92175"/>
                                        </p:tgtEl>
                                        <p:attrNameLst>
                                          <p:attrName>ppt_h</p:attrName>
                                        </p:attrNameLst>
                                      </p:cBhvr>
                                      <p:tavLst>
                                        <p:tav tm="0">
                                          <p:val>
                                            <p:strVal val="#ppt_h"/>
                                          </p:val>
                                        </p:tav>
                                        <p:tav tm="100000">
                                          <p:val>
                                            <p:strVal val="#ppt_h"/>
                                          </p:val>
                                        </p:tav>
                                      </p:tavLst>
                                    </p:anim>
                                  </p:childTnLst>
                                </p:cTn>
                              </p:par>
                            </p:childTnLst>
                          </p:cTn>
                        </p:par>
                      </p:childTnLst>
                    </p:cTn>
                  </p:par>
                  <p:par>
                    <p:cTn id="195" fill="hold" nodeType="clickPar">
                      <p:stCondLst>
                        <p:cond delay="indefinite"/>
                      </p:stCondLst>
                      <p:childTnLst>
                        <p:par>
                          <p:cTn id="196" fill="hold" nodeType="withGroup">
                            <p:stCondLst>
                              <p:cond delay="0"/>
                            </p:stCondLst>
                            <p:childTnLst>
                              <p:par>
                                <p:cTn id="197" presetID="9" presetClass="entr" presetSubtype="0" fill="hold" grpId="0" nodeType="clickEffect">
                                  <p:stCondLst>
                                    <p:cond delay="0"/>
                                  </p:stCondLst>
                                  <p:childTnLst>
                                    <p:set>
                                      <p:cBhvr>
                                        <p:cTn id="198" dur="1" fill="hold">
                                          <p:stCondLst>
                                            <p:cond delay="0"/>
                                          </p:stCondLst>
                                        </p:cTn>
                                        <p:tgtEl>
                                          <p:spTgt spid="92215"/>
                                        </p:tgtEl>
                                        <p:attrNameLst>
                                          <p:attrName>style.visibility</p:attrName>
                                        </p:attrNameLst>
                                      </p:cBhvr>
                                      <p:to>
                                        <p:strVal val="visible"/>
                                      </p:to>
                                    </p:set>
                                    <p:animEffect transition="in" filter="dissolve">
                                      <p:cBhvr>
                                        <p:cTn id="199" dur="500"/>
                                        <p:tgtEl>
                                          <p:spTgt spid="92215"/>
                                        </p:tgtEl>
                                      </p:cBhvr>
                                    </p:animEffec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9" presetClass="entr" presetSubtype="0" fill="hold" grpId="0" nodeType="clickEffect">
                                  <p:stCondLst>
                                    <p:cond delay="0"/>
                                  </p:stCondLst>
                                  <p:childTnLst>
                                    <p:set>
                                      <p:cBhvr>
                                        <p:cTn id="203" dur="1" fill="hold">
                                          <p:stCondLst>
                                            <p:cond delay="0"/>
                                          </p:stCondLst>
                                        </p:cTn>
                                        <p:tgtEl>
                                          <p:spTgt spid="92216"/>
                                        </p:tgtEl>
                                        <p:attrNameLst>
                                          <p:attrName>style.visibility</p:attrName>
                                        </p:attrNameLst>
                                      </p:cBhvr>
                                      <p:to>
                                        <p:strVal val="visible"/>
                                      </p:to>
                                    </p:set>
                                    <p:animEffect transition="in" filter="dissolve">
                                      <p:cBhvr>
                                        <p:cTn id="204" dur="500"/>
                                        <p:tgtEl>
                                          <p:spTgt spid="92216"/>
                                        </p:tgtEl>
                                      </p:cBhvr>
                                    </p:animEffect>
                                  </p:childTnLst>
                                </p:cTn>
                              </p:par>
                            </p:childTnLst>
                          </p:cTn>
                        </p:par>
                      </p:childTnLst>
                    </p:cTn>
                  </p:par>
                  <p:par>
                    <p:cTn id="205" fill="hold" nodeType="clickPar">
                      <p:stCondLst>
                        <p:cond delay="indefinite"/>
                      </p:stCondLst>
                      <p:childTnLst>
                        <p:par>
                          <p:cTn id="206" fill="hold" nodeType="withGroup">
                            <p:stCondLst>
                              <p:cond delay="0"/>
                            </p:stCondLst>
                            <p:childTnLst>
                              <p:par>
                                <p:cTn id="207" presetID="17" presetClass="entr" presetSubtype="4" fill="hold" grpId="0" nodeType="clickEffect">
                                  <p:stCondLst>
                                    <p:cond delay="0"/>
                                  </p:stCondLst>
                                  <p:childTnLst>
                                    <p:set>
                                      <p:cBhvr>
                                        <p:cTn id="208" dur="1" fill="hold">
                                          <p:stCondLst>
                                            <p:cond delay="0"/>
                                          </p:stCondLst>
                                        </p:cTn>
                                        <p:tgtEl>
                                          <p:spTgt spid="92181"/>
                                        </p:tgtEl>
                                        <p:attrNameLst>
                                          <p:attrName>style.visibility</p:attrName>
                                        </p:attrNameLst>
                                      </p:cBhvr>
                                      <p:to>
                                        <p:strVal val="visible"/>
                                      </p:to>
                                    </p:set>
                                    <p:anim calcmode="lin" valueType="num">
                                      <p:cBhvr>
                                        <p:cTn id="209" dur="500" fill="hold"/>
                                        <p:tgtEl>
                                          <p:spTgt spid="92181"/>
                                        </p:tgtEl>
                                        <p:attrNameLst>
                                          <p:attrName>ppt_x</p:attrName>
                                        </p:attrNameLst>
                                      </p:cBhvr>
                                      <p:tavLst>
                                        <p:tav tm="0">
                                          <p:val>
                                            <p:strVal val="#ppt_x"/>
                                          </p:val>
                                        </p:tav>
                                        <p:tav tm="100000">
                                          <p:val>
                                            <p:strVal val="#ppt_x"/>
                                          </p:val>
                                        </p:tav>
                                      </p:tavLst>
                                    </p:anim>
                                    <p:anim calcmode="lin" valueType="num">
                                      <p:cBhvr>
                                        <p:cTn id="210" dur="500" fill="hold"/>
                                        <p:tgtEl>
                                          <p:spTgt spid="92181"/>
                                        </p:tgtEl>
                                        <p:attrNameLst>
                                          <p:attrName>ppt_y</p:attrName>
                                        </p:attrNameLst>
                                      </p:cBhvr>
                                      <p:tavLst>
                                        <p:tav tm="0">
                                          <p:val>
                                            <p:strVal val="#ppt_y+#ppt_h/2"/>
                                          </p:val>
                                        </p:tav>
                                        <p:tav tm="100000">
                                          <p:val>
                                            <p:strVal val="#ppt_y"/>
                                          </p:val>
                                        </p:tav>
                                      </p:tavLst>
                                    </p:anim>
                                    <p:anim calcmode="lin" valueType="num">
                                      <p:cBhvr>
                                        <p:cTn id="211" dur="500" fill="hold"/>
                                        <p:tgtEl>
                                          <p:spTgt spid="92181"/>
                                        </p:tgtEl>
                                        <p:attrNameLst>
                                          <p:attrName>ppt_w</p:attrName>
                                        </p:attrNameLst>
                                      </p:cBhvr>
                                      <p:tavLst>
                                        <p:tav tm="0">
                                          <p:val>
                                            <p:strVal val="#ppt_w"/>
                                          </p:val>
                                        </p:tav>
                                        <p:tav tm="100000">
                                          <p:val>
                                            <p:strVal val="#ppt_w"/>
                                          </p:val>
                                        </p:tav>
                                      </p:tavLst>
                                    </p:anim>
                                    <p:anim calcmode="lin" valueType="num">
                                      <p:cBhvr>
                                        <p:cTn id="212" dur="500" fill="hold"/>
                                        <p:tgtEl>
                                          <p:spTgt spid="92181"/>
                                        </p:tgtEl>
                                        <p:attrNameLst>
                                          <p:attrName>ppt_h</p:attrName>
                                        </p:attrNameLst>
                                      </p:cBhvr>
                                      <p:tavLst>
                                        <p:tav tm="0">
                                          <p:val>
                                            <p:fltVal val="0"/>
                                          </p:val>
                                        </p:tav>
                                        <p:tav tm="100000">
                                          <p:val>
                                            <p:strVal val="#ppt_h"/>
                                          </p:val>
                                        </p:tav>
                                      </p:tavLst>
                                    </p:anim>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7" presetClass="entr" presetSubtype="2" fill="hold" grpId="0" nodeType="clickEffect">
                                  <p:stCondLst>
                                    <p:cond delay="0"/>
                                  </p:stCondLst>
                                  <p:childTnLst>
                                    <p:set>
                                      <p:cBhvr>
                                        <p:cTn id="216" dur="1" fill="hold">
                                          <p:stCondLst>
                                            <p:cond delay="0"/>
                                          </p:stCondLst>
                                        </p:cTn>
                                        <p:tgtEl>
                                          <p:spTgt spid="92182"/>
                                        </p:tgtEl>
                                        <p:attrNameLst>
                                          <p:attrName>style.visibility</p:attrName>
                                        </p:attrNameLst>
                                      </p:cBhvr>
                                      <p:to>
                                        <p:strVal val="visible"/>
                                      </p:to>
                                    </p:set>
                                    <p:anim calcmode="lin" valueType="num">
                                      <p:cBhvr>
                                        <p:cTn id="217" dur="500" fill="hold"/>
                                        <p:tgtEl>
                                          <p:spTgt spid="92182"/>
                                        </p:tgtEl>
                                        <p:attrNameLst>
                                          <p:attrName>ppt_x</p:attrName>
                                        </p:attrNameLst>
                                      </p:cBhvr>
                                      <p:tavLst>
                                        <p:tav tm="0">
                                          <p:val>
                                            <p:strVal val="#ppt_x+#ppt_w/2"/>
                                          </p:val>
                                        </p:tav>
                                        <p:tav tm="100000">
                                          <p:val>
                                            <p:strVal val="#ppt_x"/>
                                          </p:val>
                                        </p:tav>
                                      </p:tavLst>
                                    </p:anim>
                                    <p:anim calcmode="lin" valueType="num">
                                      <p:cBhvr>
                                        <p:cTn id="218" dur="500" fill="hold"/>
                                        <p:tgtEl>
                                          <p:spTgt spid="92182"/>
                                        </p:tgtEl>
                                        <p:attrNameLst>
                                          <p:attrName>ppt_y</p:attrName>
                                        </p:attrNameLst>
                                      </p:cBhvr>
                                      <p:tavLst>
                                        <p:tav tm="0">
                                          <p:val>
                                            <p:strVal val="#ppt_y"/>
                                          </p:val>
                                        </p:tav>
                                        <p:tav tm="100000">
                                          <p:val>
                                            <p:strVal val="#ppt_y"/>
                                          </p:val>
                                        </p:tav>
                                      </p:tavLst>
                                    </p:anim>
                                    <p:anim calcmode="lin" valueType="num">
                                      <p:cBhvr>
                                        <p:cTn id="219" dur="500" fill="hold"/>
                                        <p:tgtEl>
                                          <p:spTgt spid="92182"/>
                                        </p:tgtEl>
                                        <p:attrNameLst>
                                          <p:attrName>ppt_w</p:attrName>
                                        </p:attrNameLst>
                                      </p:cBhvr>
                                      <p:tavLst>
                                        <p:tav tm="0">
                                          <p:val>
                                            <p:fltVal val="0"/>
                                          </p:val>
                                        </p:tav>
                                        <p:tav tm="100000">
                                          <p:val>
                                            <p:strVal val="#ppt_w"/>
                                          </p:val>
                                        </p:tav>
                                      </p:tavLst>
                                    </p:anim>
                                    <p:anim calcmode="lin" valueType="num">
                                      <p:cBhvr>
                                        <p:cTn id="220" dur="500" fill="hold"/>
                                        <p:tgtEl>
                                          <p:spTgt spid="92182"/>
                                        </p:tgtEl>
                                        <p:attrNameLst>
                                          <p:attrName>ppt_h</p:attrName>
                                        </p:attrNameLst>
                                      </p:cBhvr>
                                      <p:tavLst>
                                        <p:tav tm="0">
                                          <p:val>
                                            <p:strVal val="#ppt_h"/>
                                          </p:val>
                                        </p:tav>
                                        <p:tav tm="100000">
                                          <p:val>
                                            <p:strVal val="#ppt_h"/>
                                          </p:val>
                                        </p:tav>
                                      </p:tavLst>
                                    </p:anim>
                                  </p:childTnLst>
                                </p:cTn>
                              </p:par>
                            </p:childTnLst>
                          </p:cTn>
                        </p:par>
                      </p:childTnLst>
                    </p:cTn>
                  </p:par>
                  <p:par>
                    <p:cTn id="221" fill="hold" nodeType="clickPar">
                      <p:stCondLst>
                        <p:cond delay="indefinite"/>
                      </p:stCondLst>
                      <p:childTnLst>
                        <p:par>
                          <p:cTn id="222" fill="hold" nodeType="withGroup">
                            <p:stCondLst>
                              <p:cond delay="0"/>
                            </p:stCondLst>
                            <p:childTnLst>
                              <p:par>
                                <p:cTn id="223" presetID="9" presetClass="entr" presetSubtype="0" fill="hold" grpId="0" nodeType="clickEffect">
                                  <p:stCondLst>
                                    <p:cond delay="0"/>
                                  </p:stCondLst>
                                  <p:childTnLst>
                                    <p:set>
                                      <p:cBhvr>
                                        <p:cTn id="224" dur="1" fill="hold">
                                          <p:stCondLst>
                                            <p:cond delay="0"/>
                                          </p:stCondLst>
                                        </p:cTn>
                                        <p:tgtEl>
                                          <p:spTgt spid="92217"/>
                                        </p:tgtEl>
                                        <p:attrNameLst>
                                          <p:attrName>style.visibility</p:attrName>
                                        </p:attrNameLst>
                                      </p:cBhvr>
                                      <p:to>
                                        <p:strVal val="visible"/>
                                      </p:to>
                                    </p:set>
                                    <p:animEffect transition="in" filter="dissolve">
                                      <p:cBhvr>
                                        <p:cTn id="225" dur="500"/>
                                        <p:tgtEl>
                                          <p:spTgt spid="92217"/>
                                        </p:tgtEl>
                                      </p:cBhvr>
                                    </p:animEffec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9" presetClass="entr" presetSubtype="0" fill="hold" grpId="0" nodeType="clickEffect">
                                  <p:stCondLst>
                                    <p:cond delay="0"/>
                                  </p:stCondLst>
                                  <p:childTnLst>
                                    <p:set>
                                      <p:cBhvr>
                                        <p:cTn id="229" dur="1" fill="hold">
                                          <p:stCondLst>
                                            <p:cond delay="0"/>
                                          </p:stCondLst>
                                        </p:cTn>
                                        <p:tgtEl>
                                          <p:spTgt spid="92218"/>
                                        </p:tgtEl>
                                        <p:attrNameLst>
                                          <p:attrName>style.visibility</p:attrName>
                                        </p:attrNameLst>
                                      </p:cBhvr>
                                      <p:to>
                                        <p:strVal val="visible"/>
                                      </p:to>
                                    </p:set>
                                    <p:animEffect transition="in" filter="dissolve">
                                      <p:cBhvr>
                                        <p:cTn id="230" dur="500"/>
                                        <p:tgtEl>
                                          <p:spTgt spid="92218"/>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7" presetClass="entr" presetSubtype="4" fill="hold" grpId="0" nodeType="clickEffect">
                                  <p:stCondLst>
                                    <p:cond delay="0"/>
                                  </p:stCondLst>
                                  <p:childTnLst>
                                    <p:set>
                                      <p:cBhvr>
                                        <p:cTn id="234" dur="1" fill="hold">
                                          <p:stCondLst>
                                            <p:cond delay="0"/>
                                          </p:stCondLst>
                                        </p:cTn>
                                        <p:tgtEl>
                                          <p:spTgt spid="92180"/>
                                        </p:tgtEl>
                                        <p:attrNameLst>
                                          <p:attrName>style.visibility</p:attrName>
                                        </p:attrNameLst>
                                      </p:cBhvr>
                                      <p:to>
                                        <p:strVal val="visible"/>
                                      </p:to>
                                    </p:set>
                                    <p:anim calcmode="lin" valueType="num">
                                      <p:cBhvr>
                                        <p:cTn id="235" dur="500" fill="hold"/>
                                        <p:tgtEl>
                                          <p:spTgt spid="92180"/>
                                        </p:tgtEl>
                                        <p:attrNameLst>
                                          <p:attrName>ppt_x</p:attrName>
                                        </p:attrNameLst>
                                      </p:cBhvr>
                                      <p:tavLst>
                                        <p:tav tm="0">
                                          <p:val>
                                            <p:strVal val="#ppt_x"/>
                                          </p:val>
                                        </p:tav>
                                        <p:tav tm="100000">
                                          <p:val>
                                            <p:strVal val="#ppt_x"/>
                                          </p:val>
                                        </p:tav>
                                      </p:tavLst>
                                    </p:anim>
                                    <p:anim calcmode="lin" valueType="num">
                                      <p:cBhvr>
                                        <p:cTn id="236" dur="500" fill="hold"/>
                                        <p:tgtEl>
                                          <p:spTgt spid="92180"/>
                                        </p:tgtEl>
                                        <p:attrNameLst>
                                          <p:attrName>ppt_y</p:attrName>
                                        </p:attrNameLst>
                                      </p:cBhvr>
                                      <p:tavLst>
                                        <p:tav tm="0">
                                          <p:val>
                                            <p:strVal val="#ppt_y+#ppt_h/2"/>
                                          </p:val>
                                        </p:tav>
                                        <p:tav tm="100000">
                                          <p:val>
                                            <p:strVal val="#ppt_y"/>
                                          </p:val>
                                        </p:tav>
                                      </p:tavLst>
                                    </p:anim>
                                    <p:anim calcmode="lin" valueType="num">
                                      <p:cBhvr>
                                        <p:cTn id="237" dur="500" fill="hold"/>
                                        <p:tgtEl>
                                          <p:spTgt spid="92180"/>
                                        </p:tgtEl>
                                        <p:attrNameLst>
                                          <p:attrName>ppt_w</p:attrName>
                                        </p:attrNameLst>
                                      </p:cBhvr>
                                      <p:tavLst>
                                        <p:tav tm="0">
                                          <p:val>
                                            <p:strVal val="#ppt_w"/>
                                          </p:val>
                                        </p:tav>
                                        <p:tav tm="100000">
                                          <p:val>
                                            <p:strVal val="#ppt_w"/>
                                          </p:val>
                                        </p:tav>
                                      </p:tavLst>
                                    </p:anim>
                                    <p:anim calcmode="lin" valueType="num">
                                      <p:cBhvr>
                                        <p:cTn id="238" dur="500" fill="hold"/>
                                        <p:tgtEl>
                                          <p:spTgt spid="92180"/>
                                        </p:tgtEl>
                                        <p:attrNameLst>
                                          <p:attrName>ppt_h</p:attrName>
                                        </p:attrNameLst>
                                      </p:cBhvr>
                                      <p:tavLst>
                                        <p:tav tm="0">
                                          <p:val>
                                            <p:fltVal val="0"/>
                                          </p:val>
                                        </p:tav>
                                        <p:tav tm="100000">
                                          <p:val>
                                            <p:strVal val="#ppt_h"/>
                                          </p:val>
                                        </p:tav>
                                      </p:tavLst>
                                    </p:anim>
                                  </p:childTnLst>
                                </p:cTn>
                              </p:par>
                            </p:childTnLst>
                          </p:cTn>
                        </p:par>
                      </p:childTnLst>
                    </p:cTn>
                  </p:par>
                  <p:par>
                    <p:cTn id="239" fill="hold" nodeType="clickPar">
                      <p:stCondLst>
                        <p:cond delay="indefinite"/>
                      </p:stCondLst>
                      <p:childTnLst>
                        <p:par>
                          <p:cTn id="240" fill="hold" nodeType="withGroup">
                            <p:stCondLst>
                              <p:cond delay="0"/>
                            </p:stCondLst>
                            <p:childTnLst>
                              <p:par>
                                <p:cTn id="241" presetID="17" presetClass="entr" presetSubtype="8" fill="hold" grpId="0" nodeType="clickEffect">
                                  <p:stCondLst>
                                    <p:cond delay="0"/>
                                  </p:stCondLst>
                                  <p:childTnLst>
                                    <p:set>
                                      <p:cBhvr>
                                        <p:cTn id="242" dur="1" fill="hold">
                                          <p:stCondLst>
                                            <p:cond delay="0"/>
                                          </p:stCondLst>
                                        </p:cTn>
                                        <p:tgtEl>
                                          <p:spTgt spid="92179"/>
                                        </p:tgtEl>
                                        <p:attrNameLst>
                                          <p:attrName>style.visibility</p:attrName>
                                        </p:attrNameLst>
                                      </p:cBhvr>
                                      <p:to>
                                        <p:strVal val="visible"/>
                                      </p:to>
                                    </p:set>
                                    <p:anim calcmode="lin" valueType="num">
                                      <p:cBhvr>
                                        <p:cTn id="243" dur="500" fill="hold"/>
                                        <p:tgtEl>
                                          <p:spTgt spid="92179"/>
                                        </p:tgtEl>
                                        <p:attrNameLst>
                                          <p:attrName>ppt_x</p:attrName>
                                        </p:attrNameLst>
                                      </p:cBhvr>
                                      <p:tavLst>
                                        <p:tav tm="0">
                                          <p:val>
                                            <p:strVal val="#ppt_x-#ppt_w/2"/>
                                          </p:val>
                                        </p:tav>
                                        <p:tav tm="100000">
                                          <p:val>
                                            <p:strVal val="#ppt_x"/>
                                          </p:val>
                                        </p:tav>
                                      </p:tavLst>
                                    </p:anim>
                                    <p:anim calcmode="lin" valueType="num">
                                      <p:cBhvr>
                                        <p:cTn id="244" dur="500" fill="hold"/>
                                        <p:tgtEl>
                                          <p:spTgt spid="92179"/>
                                        </p:tgtEl>
                                        <p:attrNameLst>
                                          <p:attrName>ppt_y</p:attrName>
                                        </p:attrNameLst>
                                      </p:cBhvr>
                                      <p:tavLst>
                                        <p:tav tm="0">
                                          <p:val>
                                            <p:strVal val="#ppt_y"/>
                                          </p:val>
                                        </p:tav>
                                        <p:tav tm="100000">
                                          <p:val>
                                            <p:strVal val="#ppt_y"/>
                                          </p:val>
                                        </p:tav>
                                      </p:tavLst>
                                    </p:anim>
                                    <p:anim calcmode="lin" valueType="num">
                                      <p:cBhvr>
                                        <p:cTn id="245" dur="500" fill="hold"/>
                                        <p:tgtEl>
                                          <p:spTgt spid="92179"/>
                                        </p:tgtEl>
                                        <p:attrNameLst>
                                          <p:attrName>ppt_w</p:attrName>
                                        </p:attrNameLst>
                                      </p:cBhvr>
                                      <p:tavLst>
                                        <p:tav tm="0">
                                          <p:val>
                                            <p:fltVal val="0"/>
                                          </p:val>
                                        </p:tav>
                                        <p:tav tm="100000">
                                          <p:val>
                                            <p:strVal val="#ppt_w"/>
                                          </p:val>
                                        </p:tav>
                                      </p:tavLst>
                                    </p:anim>
                                    <p:anim calcmode="lin" valueType="num">
                                      <p:cBhvr>
                                        <p:cTn id="246" dur="500" fill="hold"/>
                                        <p:tgtEl>
                                          <p:spTgt spid="92179"/>
                                        </p:tgtEl>
                                        <p:attrNameLst>
                                          <p:attrName>ppt_h</p:attrName>
                                        </p:attrNameLst>
                                      </p:cBhvr>
                                      <p:tavLst>
                                        <p:tav tm="0">
                                          <p:val>
                                            <p:strVal val="#ppt_h"/>
                                          </p:val>
                                        </p:tav>
                                        <p:tav tm="100000">
                                          <p:val>
                                            <p:strVal val="#ppt_h"/>
                                          </p:val>
                                        </p:tav>
                                      </p:tavLst>
                                    </p:anim>
                                  </p:childTnLst>
                                </p:cTn>
                              </p:par>
                            </p:childTnLst>
                          </p:cTn>
                        </p:par>
                      </p:childTnLst>
                    </p:cTn>
                  </p:par>
                  <p:par>
                    <p:cTn id="247" fill="hold" nodeType="clickPar">
                      <p:stCondLst>
                        <p:cond delay="indefinite"/>
                      </p:stCondLst>
                      <p:childTnLst>
                        <p:par>
                          <p:cTn id="248" fill="hold" nodeType="withGroup">
                            <p:stCondLst>
                              <p:cond delay="0"/>
                            </p:stCondLst>
                            <p:childTnLst>
                              <p:par>
                                <p:cTn id="249" presetID="9" presetClass="entr" presetSubtype="0" fill="hold" grpId="0" nodeType="clickEffect">
                                  <p:stCondLst>
                                    <p:cond delay="0"/>
                                  </p:stCondLst>
                                  <p:childTnLst>
                                    <p:set>
                                      <p:cBhvr>
                                        <p:cTn id="250" dur="1" fill="hold">
                                          <p:stCondLst>
                                            <p:cond delay="0"/>
                                          </p:stCondLst>
                                        </p:cTn>
                                        <p:tgtEl>
                                          <p:spTgt spid="92219"/>
                                        </p:tgtEl>
                                        <p:attrNameLst>
                                          <p:attrName>style.visibility</p:attrName>
                                        </p:attrNameLst>
                                      </p:cBhvr>
                                      <p:to>
                                        <p:strVal val="visible"/>
                                      </p:to>
                                    </p:set>
                                    <p:animEffect transition="in" filter="dissolve">
                                      <p:cBhvr>
                                        <p:cTn id="251" dur="500"/>
                                        <p:tgtEl>
                                          <p:spTgt spid="92219"/>
                                        </p:tgtEl>
                                      </p:cBhvr>
                                    </p:animEffect>
                                  </p:childTnLst>
                                </p:cTn>
                              </p:par>
                            </p:childTnLst>
                          </p:cTn>
                        </p:par>
                      </p:childTnLst>
                    </p:cTn>
                  </p:par>
                  <p:par>
                    <p:cTn id="252" fill="hold" nodeType="clickPar">
                      <p:stCondLst>
                        <p:cond delay="indefinite"/>
                      </p:stCondLst>
                      <p:childTnLst>
                        <p:par>
                          <p:cTn id="253" fill="hold" nodeType="withGroup">
                            <p:stCondLst>
                              <p:cond delay="0"/>
                            </p:stCondLst>
                            <p:childTnLst>
                              <p:par>
                                <p:cTn id="254" presetID="9" presetClass="entr" presetSubtype="0" fill="hold" grpId="0" nodeType="clickEffect">
                                  <p:stCondLst>
                                    <p:cond delay="0"/>
                                  </p:stCondLst>
                                  <p:childTnLst>
                                    <p:set>
                                      <p:cBhvr>
                                        <p:cTn id="255" dur="1" fill="hold">
                                          <p:stCondLst>
                                            <p:cond delay="0"/>
                                          </p:stCondLst>
                                        </p:cTn>
                                        <p:tgtEl>
                                          <p:spTgt spid="92220"/>
                                        </p:tgtEl>
                                        <p:attrNameLst>
                                          <p:attrName>style.visibility</p:attrName>
                                        </p:attrNameLst>
                                      </p:cBhvr>
                                      <p:to>
                                        <p:strVal val="visible"/>
                                      </p:to>
                                    </p:set>
                                    <p:animEffect transition="in" filter="dissolve">
                                      <p:cBhvr>
                                        <p:cTn id="256" dur="500"/>
                                        <p:tgtEl>
                                          <p:spTgt spid="92220"/>
                                        </p:tgtEl>
                                      </p:cBhvr>
                                    </p:animEffec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17" presetClass="entr" presetSubtype="1" fill="hold" grpId="0" nodeType="clickEffect">
                                  <p:stCondLst>
                                    <p:cond delay="0"/>
                                  </p:stCondLst>
                                  <p:childTnLst>
                                    <p:set>
                                      <p:cBhvr>
                                        <p:cTn id="260" dur="1" fill="hold">
                                          <p:stCondLst>
                                            <p:cond delay="0"/>
                                          </p:stCondLst>
                                        </p:cTn>
                                        <p:tgtEl>
                                          <p:spTgt spid="92177"/>
                                        </p:tgtEl>
                                        <p:attrNameLst>
                                          <p:attrName>style.visibility</p:attrName>
                                        </p:attrNameLst>
                                      </p:cBhvr>
                                      <p:to>
                                        <p:strVal val="visible"/>
                                      </p:to>
                                    </p:set>
                                    <p:anim calcmode="lin" valueType="num">
                                      <p:cBhvr>
                                        <p:cTn id="261" dur="500" fill="hold"/>
                                        <p:tgtEl>
                                          <p:spTgt spid="92177"/>
                                        </p:tgtEl>
                                        <p:attrNameLst>
                                          <p:attrName>ppt_x</p:attrName>
                                        </p:attrNameLst>
                                      </p:cBhvr>
                                      <p:tavLst>
                                        <p:tav tm="0">
                                          <p:val>
                                            <p:strVal val="#ppt_x"/>
                                          </p:val>
                                        </p:tav>
                                        <p:tav tm="100000">
                                          <p:val>
                                            <p:strVal val="#ppt_x"/>
                                          </p:val>
                                        </p:tav>
                                      </p:tavLst>
                                    </p:anim>
                                    <p:anim calcmode="lin" valueType="num">
                                      <p:cBhvr>
                                        <p:cTn id="262" dur="500" fill="hold"/>
                                        <p:tgtEl>
                                          <p:spTgt spid="92177"/>
                                        </p:tgtEl>
                                        <p:attrNameLst>
                                          <p:attrName>ppt_y</p:attrName>
                                        </p:attrNameLst>
                                      </p:cBhvr>
                                      <p:tavLst>
                                        <p:tav tm="0">
                                          <p:val>
                                            <p:strVal val="#ppt_y-#ppt_h/2"/>
                                          </p:val>
                                        </p:tav>
                                        <p:tav tm="100000">
                                          <p:val>
                                            <p:strVal val="#ppt_y"/>
                                          </p:val>
                                        </p:tav>
                                      </p:tavLst>
                                    </p:anim>
                                    <p:anim calcmode="lin" valueType="num">
                                      <p:cBhvr>
                                        <p:cTn id="263" dur="500" fill="hold"/>
                                        <p:tgtEl>
                                          <p:spTgt spid="92177"/>
                                        </p:tgtEl>
                                        <p:attrNameLst>
                                          <p:attrName>ppt_w</p:attrName>
                                        </p:attrNameLst>
                                      </p:cBhvr>
                                      <p:tavLst>
                                        <p:tav tm="0">
                                          <p:val>
                                            <p:strVal val="#ppt_w"/>
                                          </p:val>
                                        </p:tav>
                                        <p:tav tm="100000">
                                          <p:val>
                                            <p:strVal val="#ppt_w"/>
                                          </p:val>
                                        </p:tav>
                                      </p:tavLst>
                                    </p:anim>
                                    <p:anim calcmode="lin" valueType="num">
                                      <p:cBhvr>
                                        <p:cTn id="264" dur="500" fill="hold"/>
                                        <p:tgtEl>
                                          <p:spTgt spid="92177"/>
                                        </p:tgtEl>
                                        <p:attrNameLst>
                                          <p:attrName>ppt_h</p:attrName>
                                        </p:attrNameLst>
                                      </p:cBhvr>
                                      <p:tavLst>
                                        <p:tav tm="0">
                                          <p:val>
                                            <p:fltVal val="0"/>
                                          </p:val>
                                        </p:tav>
                                        <p:tav tm="100000">
                                          <p:val>
                                            <p:strVal val="#ppt_h"/>
                                          </p:val>
                                        </p:tav>
                                      </p:tavLst>
                                    </p:anim>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7" presetClass="entr" presetSubtype="8" fill="hold" grpId="0" nodeType="clickEffect">
                                  <p:stCondLst>
                                    <p:cond delay="0"/>
                                  </p:stCondLst>
                                  <p:childTnLst>
                                    <p:set>
                                      <p:cBhvr>
                                        <p:cTn id="268" dur="1" fill="hold">
                                          <p:stCondLst>
                                            <p:cond delay="0"/>
                                          </p:stCondLst>
                                        </p:cTn>
                                        <p:tgtEl>
                                          <p:spTgt spid="92178"/>
                                        </p:tgtEl>
                                        <p:attrNameLst>
                                          <p:attrName>style.visibility</p:attrName>
                                        </p:attrNameLst>
                                      </p:cBhvr>
                                      <p:to>
                                        <p:strVal val="visible"/>
                                      </p:to>
                                    </p:set>
                                    <p:anim calcmode="lin" valueType="num">
                                      <p:cBhvr>
                                        <p:cTn id="269" dur="500" fill="hold"/>
                                        <p:tgtEl>
                                          <p:spTgt spid="92178"/>
                                        </p:tgtEl>
                                        <p:attrNameLst>
                                          <p:attrName>ppt_x</p:attrName>
                                        </p:attrNameLst>
                                      </p:cBhvr>
                                      <p:tavLst>
                                        <p:tav tm="0">
                                          <p:val>
                                            <p:strVal val="#ppt_x-#ppt_w/2"/>
                                          </p:val>
                                        </p:tav>
                                        <p:tav tm="100000">
                                          <p:val>
                                            <p:strVal val="#ppt_x"/>
                                          </p:val>
                                        </p:tav>
                                      </p:tavLst>
                                    </p:anim>
                                    <p:anim calcmode="lin" valueType="num">
                                      <p:cBhvr>
                                        <p:cTn id="270" dur="500" fill="hold"/>
                                        <p:tgtEl>
                                          <p:spTgt spid="92178"/>
                                        </p:tgtEl>
                                        <p:attrNameLst>
                                          <p:attrName>ppt_y</p:attrName>
                                        </p:attrNameLst>
                                      </p:cBhvr>
                                      <p:tavLst>
                                        <p:tav tm="0">
                                          <p:val>
                                            <p:strVal val="#ppt_y"/>
                                          </p:val>
                                        </p:tav>
                                        <p:tav tm="100000">
                                          <p:val>
                                            <p:strVal val="#ppt_y"/>
                                          </p:val>
                                        </p:tav>
                                      </p:tavLst>
                                    </p:anim>
                                    <p:anim calcmode="lin" valueType="num">
                                      <p:cBhvr>
                                        <p:cTn id="271" dur="500" fill="hold"/>
                                        <p:tgtEl>
                                          <p:spTgt spid="92178"/>
                                        </p:tgtEl>
                                        <p:attrNameLst>
                                          <p:attrName>ppt_w</p:attrName>
                                        </p:attrNameLst>
                                      </p:cBhvr>
                                      <p:tavLst>
                                        <p:tav tm="0">
                                          <p:val>
                                            <p:fltVal val="0"/>
                                          </p:val>
                                        </p:tav>
                                        <p:tav tm="100000">
                                          <p:val>
                                            <p:strVal val="#ppt_w"/>
                                          </p:val>
                                        </p:tav>
                                      </p:tavLst>
                                    </p:anim>
                                    <p:anim calcmode="lin" valueType="num">
                                      <p:cBhvr>
                                        <p:cTn id="272" dur="500" fill="hold"/>
                                        <p:tgtEl>
                                          <p:spTgt spid="92178"/>
                                        </p:tgtEl>
                                        <p:attrNameLst>
                                          <p:attrName>ppt_h</p:attrName>
                                        </p:attrNameLst>
                                      </p:cBhvr>
                                      <p:tavLst>
                                        <p:tav tm="0">
                                          <p:val>
                                            <p:strVal val="#ppt_h"/>
                                          </p:val>
                                        </p:tav>
                                        <p:tav tm="100000">
                                          <p:val>
                                            <p:strVal val="#ppt_h"/>
                                          </p:val>
                                        </p:tav>
                                      </p:tavLst>
                                    </p:anim>
                                  </p:childTnLst>
                                </p:cTn>
                              </p:par>
                            </p:childTnLst>
                          </p:cTn>
                        </p:par>
                      </p:childTnLst>
                    </p:cTn>
                  </p:par>
                  <p:par>
                    <p:cTn id="273" fill="hold" nodeType="clickPar">
                      <p:stCondLst>
                        <p:cond delay="indefinite"/>
                      </p:stCondLst>
                      <p:childTnLst>
                        <p:par>
                          <p:cTn id="274" fill="hold" nodeType="withGroup">
                            <p:stCondLst>
                              <p:cond delay="0"/>
                            </p:stCondLst>
                            <p:childTnLst>
                              <p:par>
                                <p:cTn id="275" presetID="9" presetClass="entr" presetSubtype="0" fill="hold" grpId="0" nodeType="clickEffect">
                                  <p:stCondLst>
                                    <p:cond delay="0"/>
                                  </p:stCondLst>
                                  <p:childTnLst>
                                    <p:set>
                                      <p:cBhvr>
                                        <p:cTn id="276" dur="1" fill="hold">
                                          <p:stCondLst>
                                            <p:cond delay="0"/>
                                          </p:stCondLst>
                                        </p:cTn>
                                        <p:tgtEl>
                                          <p:spTgt spid="92221"/>
                                        </p:tgtEl>
                                        <p:attrNameLst>
                                          <p:attrName>style.visibility</p:attrName>
                                        </p:attrNameLst>
                                      </p:cBhvr>
                                      <p:to>
                                        <p:strVal val="visible"/>
                                      </p:to>
                                    </p:set>
                                    <p:animEffect transition="in" filter="dissolve">
                                      <p:cBhvr>
                                        <p:cTn id="277" dur="500"/>
                                        <p:tgtEl>
                                          <p:spTgt spid="92221"/>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9" presetClass="entr" presetSubtype="0" fill="hold" grpId="0" nodeType="clickEffect">
                                  <p:stCondLst>
                                    <p:cond delay="0"/>
                                  </p:stCondLst>
                                  <p:childTnLst>
                                    <p:set>
                                      <p:cBhvr>
                                        <p:cTn id="281" dur="1" fill="hold">
                                          <p:stCondLst>
                                            <p:cond delay="0"/>
                                          </p:stCondLst>
                                        </p:cTn>
                                        <p:tgtEl>
                                          <p:spTgt spid="92222"/>
                                        </p:tgtEl>
                                        <p:attrNameLst>
                                          <p:attrName>style.visibility</p:attrName>
                                        </p:attrNameLst>
                                      </p:cBhvr>
                                      <p:to>
                                        <p:strVal val="visible"/>
                                      </p:to>
                                    </p:set>
                                    <p:animEffect transition="in" filter="dissolve">
                                      <p:cBhvr>
                                        <p:cTn id="282" dur="500"/>
                                        <p:tgtEl>
                                          <p:spTgt spid="92222"/>
                                        </p:tgtEl>
                                      </p:cBhvr>
                                    </p:animEffec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8" presetClass="entr" presetSubtype="6" fill="hold" grpId="0" nodeType="clickEffect">
                                  <p:stCondLst>
                                    <p:cond delay="0"/>
                                  </p:stCondLst>
                                  <p:childTnLst>
                                    <p:set>
                                      <p:cBhvr>
                                        <p:cTn id="286" dur="1" fill="hold">
                                          <p:stCondLst>
                                            <p:cond delay="0"/>
                                          </p:stCondLst>
                                        </p:cTn>
                                        <p:tgtEl>
                                          <p:spTgt spid="92228"/>
                                        </p:tgtEl>
                                        <p:attrNameLst>
                                          <p:attrName>style.visibility</p:attrName>
                                        </p:attrNameLst>
                                      </p:cBhvr>
                                      <p:to>
                                        <p:strVal val="visible"/>
                                      </p:to>
                                    </p:set>
                                    <p:animEffect transition="in" filter="strips(downRight)">
                                      <p:cBhvr>
                                        <p:cTn id="287" dur="500"/>
                                        <p:tgtEl>
                                          <p:spTgt spid="92228"/>
                                        </p:tgtEl>
                                      </p:cBhvr>
                                    </p:animEffect>
                                  </p:childTnLst>
                                </p:cTn>
                              </p:par>
                            </p:childTnLst>
                          </p:cTn>
                        </p:par>
                        <p:par>
                          <p:cTn id="288" fill="hold" nodeType="afterGroup">
                            <p:stCondLst>
                              <p:cond delay="500"/>
                            </p:stCondLst>
                            <p:childTnLst>
                              <p:par>
                                <p:cTn id="289" presetID="18" presetClass="entr" presetSubtype="6" fill="hold" grpId="0" nodeType="afterEffect">
                                  <p:stCondLst>
                                    <p:cond delay="0"/>
                                  </p:stCondLst>
                                  <p:childTnLst>
                                    <p:set>
                                      <p:cBhvr>
                                        <p:cTn id="290" dur="1" fill="hold">
                                          <p:stCondLst>
                                            <p:cond delay="0"/>
                                          </p:stCondLst>
                                        </p:cTn>
                                        <p:tgtEl>
                                          <p:spTgt spid="92232"/>
                                        </p:tgtEl>
                                        <p:attrNameLst>
                                          <p:attrName>style.visibility</p:attrName>
                                        </p:attrNameLst>
                                      </p:cBhvr>
                                      <p:to>
                                        <p:strVal val="visible"/>
                                      </p:to>
                                    </p:set>
                                    <p:animEffect transition="in" filter="strips(downRight)">
                                      <p:cBhvr>
                                        <p:cTn id="291" dur="500"/>
                                        <p:tgtEl>
                                          <p:spTgt spid="92232"/>
                                        </p:tgtEl>
                                      </p:cBhvr>
                                    </p:animEffect>
                                  </p:childTnLst>
                                </p:cTn>
                              </p:par>
                            </p:childTnLst>
                          </p:cTn>
                        </p:par>
                        <p:par>
                          <p:cTn id="292" fill="hold" nodeType="afterGroup">
                            <p:stCondLst>
                              <p:cond delay="1000"/>
                            </p:stCondLst>
                            <p:childTnLst>
                              <p:par>
                                <p:cTn id="293" presetID="18" presetClass="entr" presetSubtype="3" fill="hold" grpId="0" nodeType="afterEffect">
                                  <p:stCondLst>
                                    <p:cond delay="0"/>
                                  </p:stCondLst>
                                  <p:childTnLst>
                                    <p:set>
                                      <p:cBhvr>
                                        <p:cTn id="294" dur="1" fill="hold">
                                          <p:stCondLst>
                                            <p:cond delay="0"/>
                                          </p:stCondLst>
                                        </p:cTn>
                                        <p:tgtEl>
                                          <p:spTgt spid="92230"/>
                                        </p:tgtEl>
                                        <p:attrNameLst>
                                          <p:attrName>style.visibility</p:attrName>
                                        </p:attrNameLst>
                                      </p:cBhvr>
                                      <p:to>
                                        <p:strVal val="visible"/>
                                      </p:to>
                                    </p:set>
                                    <p:animEffect transition="in" filter="strips(upRight)">
                                      <p:cBhvr>
                                        <p:cTn id="295" dur="500"/>
                                        <p:tgtEl>
                                          <p:spTgt spid="92230"/>
                                        </p:tgtEl>
                                      </p:cBhvr>
                                    </p:animEffect>
                                  </p:childTnLst>
                                </p:cTn>
                              </p:par>
                            </p:childTnLst>
                          </p:cTn>
                        </p:par>
                        <p:par>
                          <p:cTn id="296" fill="hold" nodeType="afterGroup">
                            <p:stCondLst>
                              <p:cond delay="1500"/>
                            </p:stCondLst>
                            <p:childTnLst>
                              <p:par>
                                <p:cTn id="297" presetID="18" presetClass="entr" presetSubtype="9" fill="hold" grpId="0" nodeType="afterEffect">
                                  <p:stCondLst>
                                    <p:cond delay="0"/>
                                  </p:stCondLst>
                                  <p:childTnLst>
                                    <p:set>
                                      <p:cBhvr>
                                        <p:cTn id="298" dur="1" fill="hold">
                                          <p:stCondLst>
                                            <p:cond delay="0"/>
                                          </p:stCondLst>
                                        </p:cTn>
                                        <p:tgtEl>
                                          <p:spTgt spid="92229"/>
                                        </p:tgtEl>
                                        <p:attrNameLst>
                                          <p:attrName>style.visibility</p:attrName>
                                        </p:attrNameLst>
                                      </p:cBhvr>
                                      <p:to>
                                        <p:strVal val="visible"/>
                                      </p:to>
                                    </p:set>
                                    <p:animEffect transition="in" filter="strips(upLeft)">
                                      <p:cBhvr>
                                        <p:cTn id="299" dur="500"/>
                                        <p:tgtEl>
                                          <p:spTgt spid="92229"/>
                                        </p:tgtEl>
                                      </p:cBhvr>
                                    </p:animEffect>
                                  </p:childTnLst>
                                </p:cTn>
                              </p:par>
                            </p:childTnLst>
                          </p:cTn>
                        </p:par>
                        <p:par>
                          <p:cTn id="300" fill="hold" nodeType="afterGroup">
                            <p:stCondLst>
                              <p:cond delay="2000"/>
                            </p:stCondLst>
                            <p:childTnLst>
                              <p:par>
                                <p:cTn id="301" presetID="18" presetClass="entr" presetSubtype="12" fill="hold" grpId="0" nodeType="afterEffect">
                                  <p:stCondLst>
                                    <p:cond delay="0"/>
                                  </p:stCondLst>
                                  <p:childTnLst>
                                    <p:set>
                                      <p:cBhvr>
                                        <p:cTn id="302" dur="1" fill="hold">
                                          <p:stCondLst>
                                            <p:cond delay="0"/>
                                          </p:stCondLst>
                                        </p:cTn>
                                        <p:tgtEl>
                                          <p:spTgt spid="92231"/>
                                        </p:tgtEl>
                                        <p:attrNameLst>
                                          <p:attrName>style.visibility</p:attrName>
                                        </p:attrNameLst>
                                      </p:cBhvr>
                                      <p:to>
                                        <p:strVal val="visible"/>
                                      </p:to>
                                    </p:set>
                                    <p:animEffect transition="in" filter="strips(downLeft)">
                                      <p:cBhvr>
                                        <p:cTn id="303" dur="500"/>
                                        <p:tgtEl>
                                          <p:spTgt spid="92231"/>
                                        </p:tgtEl>
                                      </p:cBhvr>
                                    </p:animEffect>
                                  </p:childTnLst>
                                </p:cTn>
                              </p:par>
                            </p:childTnLst>
                          </p:cTn>
                        </p:par>
                        <p:par>
                          <p:cTn id="304" fill="hold" nodeType="afterGroup">
                            <p:stCondLst>
                              <p:cond delay="2500"/>
                            </p:stCondLst>
                            <p:childTnLst>
                              <p:par>
                                <p:cTn id="305" presetID="18" presetClass="entr" presetSubtype="12" fill="hold" grpId="0" nodeType="afterEffect">
                                  <p:stCondLst>
                                    <p:cond delay="0"/>
                                  </p:stCondLst>
                                  <p:childTnLst>
                                    <p:set>
                                      <p:cBhvr>
                                        <p:cTn id="306" dur="1" fill="hold">
                                          <p:stCondLst>
                                            <p:cond delay="0"/>
                                          </p:stCondLst>
                                        </p:cTn>
                                        <p:tgtEl>
                                          <p:spTgt spid="92227"/>
                                        </p:tgtEl>
                                        <p:attrNameLst>
                                          <p:attrName>style.visibility</p:attrName>
                                        </p:attrNameLst>
                                      </p:cBhvr>
                                      <p:to>
                                        <p:strVal val="visible"/>
                                      </p:to>
                                    </p:set>
                                    <p:animEffect transition="in" filter="strips(downLeft)">
                                      <p:cBhvr>
                                        <p:cTn id="307" dur="500"/>
                                        <p:tgtEl>
                                          <p:spTgt spid="92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2" grpId="0" animBg="1"/>
      <p:bldP spid="92163" grpId="0" animBg="1"/>
      <p:bldP spid="92164" grpId="0" animBg="1"/>
      <p:bldP spid="92165" grpId="0" animBg="1"/>
      <p:bldP spid="92166" grpId="0" animBg="1"/>
      <p:bldP spid="92167" grpId="0" animBg="1"/>
      <p:bldP spid="92168" grpId="0" animBg="1"/>
      <p:bldP spid="92169" grpId="0" animBg="1"/>
      <p:bldP spid="92170" grpId="0" animBg="1"/>
      <p:bldP spid="92171" grpId="0" animBg="1"/>
      <p:bldP spid="92172" grpId="0" animBg="1"/>
      <p:bldP spid="92173" grpId="0" animBg="1"/>
      <p:bldP spid="92174" grpId="0" animBg="1"/>
      <p:bldP spid="92175" grpId="0" animBg="1"/>
      <p:bldP spid="92176" grpId="0" animBg="1"/>
      <p:bldP spid="92177" grpId="0" animBg="1"/>
      <p:bldP spid="92178" grpId="0" animBg="1"/>
      <p:bldP spid="92179" grpId="0" animBg="1"/>
      <p:bldP spid="92180" grpId="0" animBg="1"/>
      <p:bldP spid="92181" grpId="0" animBg="1"/>
      <p:bldP spid="92182" grpId="0" animBg="1"/>
      <p:bldP spid="92183" grpId="0" autoUpdateAnimBg="0"/>
      <p:bldP spid="92187" grpId="0" autoUpdateAnimBg="0"/>
      <p:bldP spid="92188" grpId="0" animBg="1"/>
      <p:bldP spid="92189" grpId="0" autoUpdateAnimBg="0"/>
      <p:bldP spid="92190" grpId="0" autoUpdateAnimBg="0"/>
      <p:bldP spid="92191" grpId="0" animBg="1"/>
      <p:bldP spid="92192" grpId="0" autoUpdateAnimBg="0"/>
      <p:bldP spid="92193" grpId="0" autoUpdateAnimBg="0"/>
      <p:bldP spid="92194" grpId="0" animBg="1"/>
      <p:bldP spid="92195" grpId="0" autoUpdateAnimBg="0"/>
      <p:bldP spid="92196" grpId="0" autoUpdateAnimBg="0"/>
      <p:bldP spid="92215" grpId="0" autoUpdateAnimBg="0"/>
      <p:bldP spid="92216" grpId="0" autoUpdateAnimBg="0"/>
      <p:bldP spid="92217" grpId="0" autoUpdateAnimBg="0"/>
      <p:bldP spid="92218" grpId="0" autoUpdateAnimBg="0"/>
      <p:bldP spid="92219" grpId="0" autoUpdateAnimBg="0"/>
      <p:bldP spid="92220" grpId="0" autoUpdateAnimBg="0"/>
      <p:bldP spid="92221" grpId="0" autoUpdateAnimBg="0"/>
      <p:bldP spid="92222" grpId="0" autoUpdateAnimBg="0"/>
      <p:bldP spid="92223" grpId="0" autoUpdateAnimBg="0"/>
      <p:bldP spid="92227" grpId="0" animBg="1"/>
      <p:bldP spid="92228" grpId="0" animBg="1"/>
      <p:bldP spid="92229" grpId="0" animBg="1"/>
      <p:bldP spid="92230" grpId="0" animBg="1"/>
      <p:bldP spid="92231" grpId="0" animBg="1"/>
      <p:bldP spid="9223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8306" name="Text Box 2"/>
          <p:cNvSpPr txBox="1">
            <a:spLocks noChangeArrowheads="1"/>
          </p:cNvSpPr>
          <p:nvPr/>
        </p:nvSpPr>
        <p:spPr bwMode="auto">
          <a:xfrm>
            <a:off x="647700" y="247650"/>
            <a:ext cx="7848600" cy="6264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:-5</a:t>
            </a:r>
          </a:p>
          <a:p>
            <a:pPr>
              <a:lnSpc>
                <a:spcPct val="100000"/>
              </a:lnSpc>
              <a:buFontTx/>
              <a:buNone/>
            </a:pPr>
            <a:r>
              <a:rPr lang="en-US" sz="4000">
                <a:solidFill>
                  <a:schemeClr val="bg1"/>
                </a:solidFill>
                <a:effectLst/>
              </a:rPr>
              <a:t>ABCD is a rectangle of 100mm x 60mm. Draw an ellipse passing  through all the four  corners A, B, C and D of the rectangle considering mid – points of the smaller sides as focal points.</a:t>
            </a:r>
          </a:p>
          <a:p>
            <a:pPr>
              <a:lnSpc>
                <a:spcPct val="100000"/>
              </a:lnSpc>
              <a:buFontTx/>
              <a:buNone/>
            </a:pPr>
            <a:r>
              <a:rPr lang="en-US" sz="4000">
                <a:solidFill>
                  <a:schemeClr val="bg1"/>
                </a:solidFill>
                <a:effectLst/>
              </a:rPr>
              <a:t>Use “Concentric circles” method and find its eccentricity.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8306"/>
                                        </p:tgtEl>
                                        <p:attrNameLst>
                                          <p:attrName>style.visibility</p:attrName>
                                        </p:attrNameLst>
                                      </p:cBhvr>
                                      <p:to>
                                        <p:strVal val="visible"/>
                                      </p:to>
                                    </p:set>
                                    <p:anim calcmode="lin" valueType="num">
                                      <p:cBhvr>
                                        <p:cTn id="7" dur="500" fill="hold"/>
                                        <p:tgtEl>
                                          <p:spTgt spid="98306"/>
                                        </p:tgtEl>
                                        <p:attrNameLst>
                                          <p:attrName>ppt_w</p:attrName>
                                        </p:attrNameLst>
                                      </p:cBhvr>
                                      <p:tavLst>
                                        <p:tav tm="0">
                                          <p:val>
                                            <p:fltVal val="0"/>
                                          </p:val>
                                        </p:tav>
                                        <p:tav tm="100000">
                                          <p:val>
                                            <p:strVal val="#ppt_w"/>
                                          </p:val>
                                        </p:tav>
                                      </p:tavLst>
                                    </p:anim>
                                    <p:anim calcmode="lin" valueType="num">
                                      <p:cBhvr>
                                        <p:cTn id="8" dur="500" fill="hold"/>
                                        <p:tgtEl>
                                          <p:spTgt spid="9830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6" grpId="0"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99330" name="Freeform 2"/>
          <p:cNvSpPr>
            <a:spLocks/>
          </p:cNvSpPr>
          <p:nvPr/>
        </p:nvSpPr>
        <p:spPr bwMode="auto">
          <a:xfrm>
            <a:off x="3359150" y="3429000"/>
            <a:ext cx="4079875" cy="1588"/>
          </a:xfrm>
          <a:custGeom>
            <a:avLst/>
            <a:gdLst>
              <a:gd name="T0" fmla="*/ 0 w 17996"/>
              <a:gd name="T1" fmla="*/ 17995 w 17996"/>
              <a:gd name="T2" fmla="*/ 17996 w 17996"/>
            </a:gdLst>
            <a:ahLst/>
            <a:cxnLst>
              <a:cxn ang="0">
                <a:pos x="T0" y="0"/>
              </a:cxn>
              <a:cxn ang="0">
                <a:pos x="T1" y="0"/>
              </a:cxn>
              <a:cxn ang="0">
                <a:pos x="T2" y="0"/>
              </a:cxn>
            </a:cxnLst>
            <a:rect l="0" t="0" r="r" b="b"/>
            <a:pathLst>
              <a:path w="17996">
                <a:moveTo>
                  <a:pt x="0" y="0"/>
                </a:moveTo>
                <a:lnTo>
                  <a:pt x="17995" y="0"/>
                </a:lnTo>
                <a:lnTo>
                  <a:pt x="1799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99331" name="Group 3"/>
          <p:cNvGrpSpPr>
            <a:grpSpLocks/>
          </p:cNvGrpSpPr>
          <p:nvPr/>
        </p:nvGrpSpPr>
        <p:grpSpPr bwMode="auto">
          <a:xfrm>
            <a:off x="2782888" y="3429000"/>
            <a:ext cx="5232400" cy="1588"/>
            <a:chOff x="1753" y="2160"/>
            <a:chExt cx="3296" cy="1"/>
          </a:xfrm>
        </p:grpSpPr>
        <p:sp>
          <p:nvSpPr>
            <p:cNvPr id="99332" name="Freeform 4"/>
            <p:cNvSpPr>
              <a:spLocks/>
            </p:cNvSpPr>
            <p:nvPr/>
          </p:nvSpPr>
          <p:spPr bwMode="auto">
            <a:xfrm>
              <a:off x="1753" y="2160"/>
              <a:ext cx="1648" cy="1"/>
            </a:xfrm>
            <a:custGeom>
              <a:avLst/>
              <a:gdLst>
                <a:gd name="T0" fmla="*/ 11534 w 11534"/>
                <a:gd name="T1" fmla="*/ 0 w 11534"/>
                <a:gd name="T2" fmla="*/ 1 w 11534"/>
              </a:gdLst>
              <a:ahLst/>
              <a:cxnLst>
                <a:cxn ang="0">
                  <a:pos x="T0" y="0"/>
                </a:cxn>
                <a:cxn ang="0">
                  <a:pos x="T1" y="0"/>
                </a:cxn>
                <a:cxn ang="0">
                  <a:pos x="T2" y="0"/>
                </a:cxn>
              </a:cxnLst>
              <a:rect l="0" t="0" r="r" b="b"/>
              <a:pathLst>
                <a:path w="11534">
                  <a:moveTo>
                    <a:pt x="11534" y="0"/>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33" name="Freeform 5"/>
            <p:cNvSpPr>
              <a:spLocks/>
            </p:cNvSpPr>
            <p:nvPr/>
          </p:nvSpPr>
          <p:spPr bwMode="auto">
            <a:xfrm>
              <a:off x="3401" y="2160"/>
              <a:ext cx="1648" cy="1"/>
            </a:xfrm>
            <a:custGeom>
              <a:avLst/>
              <a:gdLst>
                <a:gd name="T0" fmla="*/ 0 w 11536"/>
                <a:gd name="T1" fmla="*/ 11535 w 11536"/>
                <a:gd name="T2" fmla="*/ 11536 w 11536"/>
              </a:gdLst>
              <a:ahLst/>
              <a:cxnLst>
                <a:cxn ang="0">
                  <a:pos x="T0" y="0"/>
                </a:cxn>
                <a:cxn ang="0">
                  <a:pos x="T1" y="0"/>
                </a:cxn>
                <a:cxn ang="0">
                  <a:pos x="T2" y="0"/>
                </a:cxn>
              </a:cxnLst>
              <a:rect l="0" t="0" r="r" b="b"/>
              <a:pathLst>
                <a:path w="11536">
                  <a:moveTo>
                    <a:pt x="0" y="0"/>
                  </a:moveTo>
                  <a:lnTo>
                    <a:pt x="11535" y="0"/>
                  </a:lnTo>
                  <a:lnTo>
                    <a:pt x="1153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99334" name="Rectangle 6"/>
          <p:cNvSpPr>
            <a:spLocks noChangeArrowheads="1"/>
          </p:cNvSpPr>
          <p:nvPr/>
        </p:nvSpPr>
        <p:spPr bwMode="auto">
          <a:xfrm>
            <a:off x="7212013" y="440848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I</a:t>
            </a:r>
            <a:r>
              <a:rPr lang="en-US" sz="2400" baseline="-25000">
                <a:solidFill>
                  <a:schemeClr val="tx1"/>
                </a:solidFill>
                <a:effectLst/>
                <a:latin typeface="Arial" pitchFamily="34" charset="0"/>
              </a:rPr>
              <a:t>3</a:t>
            </a:r>
          </a:p>
        </p:txBody>
      </p:sp>
      <p:sp>
        <p:nvSpPr>
          <p:cNvPr id="99335" name="Freeform 7"/>
          <p:cNvSpPr>
            <a:spLocks/>
          </p:cNvSpPr>
          <p:nvPr/>
        </p:nvSpPr>
        <p:spPr bwMode="auto">
          <a:xfrm>
            <a:off x="3359150" y="4449763"/>
            <a:ext cx="4079875" cy="1587"/>
          </a:xfrm>
          <a:custGeom>
            <a:avLst/>
            <a:gdLst>
              <a:gd name="T0" fmla="*/ 0 w 17996"/>
              <a:gd name="T1" fmla="*/ 17995 w 17996"/>
              <a:gd name="T2" fmla="*/ 17996 w 17996"/>
            </a:gdLst>
            <a:ahLst/>
            <a:cxnLst>
              <a:cxn ang="0">
                <a:pos x="T0" y="0"/>
              </a:cxn>
              <a:cxn ang="0">
                <a:pos x="T1" y="0"/>
              </a:cxn>
              <a:cxn ang="0">
                <a:pos x="T2" y="0"/>
              </a:cxn>
            </a:cxnLst>
            <a:rect l="0" t="0" r="r" b="b"/>
            <a:pathLst>
              <a:path w="17996">
                <a:moveTo>
                  <a:pt x="0" y="0"/>
                </a:moveTo>
                <a:lnTo>
                  <a:pt x="17995" y="0"/>
                </a:lnTo>
                <a:lnTo>
                  <a:pt x="17996"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36" name="Freeform 8"/>
          <p:cNvSpPr>
            <a:spLocks/>
          </p:cNvSpPr>
          <p:nvPr/>
        </p:nvSpPr>
        <p:spPr bwMode="auto">
          <a:xfrm>
            <a:off x="3359150" y="2408238"/>
            <a:ext cx="4079875" cy="1587"/>
          </a:xfrm>
          <a:custGeom>
            <a:avLst/>
            <a:gdLst>
              <a:gd name="T0" fmla="*/ 17995 w 17995"/>
              <a:gd name="T1" fmla="*/ 0 w 17995"/>
              <a:gd name="T2" fmla="*/ 1 w 17995"/>
            </a:gdLst>
            <a:ahLst/>
            <a:cxnLst>
              <a:cxn ang="0">
                <a:pos x="T0" y="0"/>
              </a:cxn>
              <a:cxn ang="0">
                <a:pos x="T1" y="0"/>
              </a:cxn>
              <a:cxn ang="0">
                <a:pos x="T2" y="0"/>
              </a:cxn>
            </a:cxnLst>
            <a:rect l="0" t="0" r="r" b="b"/>
            <a:pathLst>
              <a:path w="17995">
                <a:moveTo>
                  <a:pt x="17995" y="0"/>
                </a:move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37" name="Freeform 9"/>
          <p:cNvSpPr>
            <a:spLocks/>
          </p:cNvSpPr>
          <p:nvPr/>
        </p:nvSpPr>
        <p:spPr bwMode="auto">
          <a:xfrm>
            <a:off x="3359150" y="2408238"/>
            <a:ext cx="1588" cy="2041525"/>
          </a:xfrm>
          <a:custGeom>
            <a:avLst/>
            <a:gdLst>
              <a:gd name="T0" fmla="*/ 0 w 1"/>
              <a:gd name="T1" fmla="*/ 0 h 9004"/>
              <a:gd name="T2" fmla="*/ 0 w 1"/>
              <a:gd name="T3" fmla="*/ 9004 h 9004"/>
              <a:gd name="T4" fmla="*/ 1 w 1"/>
              <a:gd name="T5" fmla="*/ 9004 h 9004"/>
            </a:gdLst>
            <a:ahLst/>
            <a:cxnLst>
              <a:cxn ang="0">
                <a:pos x="T0" y="T1"/>
              </a:cxn>
              <a:cxn ang="0">
                <a:pos x="T2" y="T3"/>
              </a:cxn>
              <a:cxn ang="0">
                <a:pos x="T4" y="T5"/>
              </a:cxn>
            </a:cxnLst>
            <a:rect l="0" t="0" r="r" b="b"/>
            <a:pathLst>
              <a:path w="1" h="9004">
                <a:moveTo>
                  <a:pt x="0" y="0"/>
                </a:moveTo>
                <a:lnTo>
                  <a:pt x="0" y="9004"/>
                </a:lnTo>
                <a:lnTo>
                  <a:pt x="1" y="9004"/>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38" name="Freeform 10"/>
          <p:cNvSpPr>
            <a:spLocks/>
          </p:cNvSpPr>
          <p:nvPr/>
        </p:nvSpPr>
        <p:spPr bwMode="auto">
          <a:xfrm>
            <a:off x="3359150" y="2408238"/>
            <a:ext cx="4079875" cy="1020762"/>
          </a:xfrm>
          <a:custGeom>
            <a:avLst/>
            <a:gdLst>
              <a:gd name="T0" fmla="*/ 17995 w 17995"/>
              <a:gd name="T1" fmla="*/ 4502 h 4502"/>
              <a:gd name="T2" fmla="*/ 0 w 17995"/>
              <a:gd name="T3" fmla="*/ 0 h 4502"/>
              <a:gd name="T4" fmla="*/ 1 w 17995"/>
              <a:gd name="T5" fmla="*/ 0 h 4502"/>
            </a:gdLst>
            <a:ahLst/>
            <a:cxnLst>
              <a:cxn ang="0">
                <a:pos x="T0" y="T1"/>
              </a:cxn>
              <a:cxn ang="0">
                <a:pos x="T2" y="T3"/>
              </a:cxn>
              <a:cxn ang="0">
                <a:pos x="T4" y="T5"/>
              </a:cxn>
            </a:cxnLst>
            <a:rect l="0" t="0" r="r" b="b"/>
            <a:pathLst>
              <a:path w="17995" h="4502">
                <a:moveTo>
                  <a:pt x="17995" y="4502"/>
                </a:moveTo>
                <a:lnTo>
                  <a:pt x="0" y="0"/>
                </a:lnTo>
                <a:lnTo>
                  <a:pt x="1" y="0"/>
                </a:lnTo>
              </a:path>
            </a:pathLst>
          </a:custGeom>
          <a:noFill/>
          <a:ln w="28575" cmpd="sng">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39" name="Freeform 11"/>
          <p:cNvSpPr>
            <a:spLocks/>
          </p:cNvSpPr>
          <p:nvPr/>
        </p:nvSpPr>
        <p:spPr bwMode="auto">
          <a:xfrm>
            <a:off x="3359150" y="2408238"/>
            <a:ext cx="1588" cy="1020762"/>
          </a:xfrm>
          <a:custGeom>
            <a:avLst/>
            <a:gdLst>
              <a:gd name="T0" fmla="*/ 0 w 1"/>
              <a:gd name="T1" fmla="*/ 4502 h 4502"/>
              <a:gd name="T2" fmla="*/ 0 w 1"/>
              <a:gd name="T3" fmla="*/ 0 h 4502"/>
              <a:gd name="T4" fmla="*/ 1 w 1"/>
              <a:gd name="T5" fmla="*/ 0 h 4502"/>
            </a:gdLst>
            <a:ahLst/>
            <a:cxnLst>
              <a:cxn ang="0">
                <a:pos x="T0" y="T1"/>
              </a:cxn>
              <a:cxn ang="0">
                <a:pos x="T2" y="T3"/>
              </a:cxn>
              <a:cxn ang="0">
                <a:pos x="T4" y="T5"/>
              </a:cxn>
            </a:cxnLst>
            <a:rect l="0" t="0" r="r" b="b"/>
            <a:pathLst>
              <a:path w="1" h="4502">
                <a:moveTo>
                  <a:pt x="0" y="4502"/>
                </a:moveTo>
                <a:lnTo>
                  <a:pt x="0" y="0"/>
                </a:lnTo>
                <a:lnTo>
                  <a:pt x="1" y="0"/>
                </a:lnTo>
              </a:path>
            </a:pathLst>
          </a:custGeom>
          <a:noFill/>
          <a:ln w="28575" cmpd="sng">
            <a:solidFill>
              <a:srgbClr val="0000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0" name="Freeform 12"/>
          <p:cNvSpPr>
            <a:spLocks/>
          </p:cNvSpPr>
          <p:nvPr/>
        </p:nvSpPr>
        <p:spPr bwMode="auto">
          <a:xfrm>
            <a:off x="5254625" y="4892675"/>
            <a:ext cx="273050" cy="339725"/>
          </a:xfrm>
          <a:custGeom>
            <a:avLst/>
            <a:gdLst>
              <a:gd name="T0" fmla="*/ 0 w 1204"/>
              <a:gd name="T1" fmla="*/ 1497 h 1497"/>
              <a:gd name="T2" fmla="*/ 633 w 1204"/>
              <a:gd name="T3" fmla="*/ 774 h 1497"/>
              <a:gd name="T4" fmla="*/ 1202 w 1204"/>
              <a:gd name="T5" fmla="*/ 0 h 1497"/>
              <a:gd name="T6" fmla="*/ 1204 w 1204"/>
              <a:gd name="T7" fmla="*/ 0 h 1497"/>
            </a:gdLst>
            <a:ahLst/>
            <a:cxnLst>
              <a:cxn ang="0">
                <a:pos x="T0" y="T1"/>
              </a:cxn>
              <a:cxn ang="0">
                <a:pos x="T2" y="T3"/>
              </a:cxn>
              <a:cxn ang="0">
                <a:pos x="T4" y="T5"/>
              </a:cxn>
              <a:cxn ang="0">
                <a:pos x="T6" y="T7"/>
              </a:cxn>
            </a:cxnLst>
            <a:rect l="0" t="0" r="r" b="b"/>
            <a:pathLst>
              <a:path w="1204" h="1497">
                <a:moveTo>
                  <a:pt x="0" y="1497"/>
                </a:moveTo>
                <a:lnTo>
                  <a:pt x="633" y="774"/>
                </a:lnTo>
                <a:lnTo>
                  <a:pt x="1202" y="0"/>
                </a:lnTo>
                <a:lnTo>
                  <a:pt x="120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1" name="Freeform 13"/>
          <p:cNvSpPr>
            <a:spLocks/>
          </p:cNvSpPr>
          <p:nvPr/>
        </p:nvSpPr>
        <p:spPr bwMode="auto">
          <a:xfrm>
            <a:off x="5262563" y="1633538"/>
            <a:ext cx="298450" cy="382587"/>
          </a:xfrm>
          <a:custGeom>
            <a:avLst/>
            <a:gdLst>
              <a:gd name="T0" fmla="*/ 1315 w 1315"/>
              <a:gd name="T1" fmla="*/ 1686 h 1686"/>
              <a:gd name="T2" fmla="*/ 697 w 1315"/>
              <a:gd name="T3" fmla="*/ 813 h 1686"/>
              <a:gd name="T4" fmla="*/ 0 w 1315"/>
              <a:gd name="T5" fmla="*/ 0 h 1686"/>
              <a:gd name="T6" fmla="*/ 1 w 1315"/>
              <a:gd name="T7" fmla="*/ 0 h 1686"/>
            </a:gdLst>
            <a:ahLst/>
            <a:cxnLst>
              <a:cxn ang="0">
                <a:pos x="T0" y="T1"/>
              </a:cxn>
              <a:cxn ang="0">
                <a:pos x="T2" y="T3"/>
              </a:cxn>
              <a:cxn ang="0">
                <a:pos x="T4" y="T5"/>
              </a:cxn>
              <a:cxn ang="0">
                <a:pos x="T6" y="T7"/>
              </a:cxn>
            </a:cxnLst>
            <a:rect l="0" t="0" r="r" b="b"/>
            <a:pathLst>
              <a:path w="1315" h="1686">
                <a:moveTo>
                  <a:pt x="1315" y="1686"/>
                </a:moveTo>
                <a:lnTo>
                  <a:pt x="697" y="813"/>
                </a:ln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2" name="Freeform 14"/>
          <p:cNvSpPr>
            <a:spLocks/>
          </p:cNvSpPr>
          <p:nvPr/>
        </p:nvSpPr>
        <p:spPr bwMode="auto">
          <a:xfrm>
            <a:off x="2782888" y="811213"/>
            <a:ext cx="5232400" cy="5235575"/>
          </a:xfrm>
          <a:custGeom>
            <a:avLst/>
            <a:gdLst>
              <a:gd name="T0" fmla="*/ 23025 w 23070"/>
              <a:gd name="T1" fmla="*/ 10537 h 23084"/>
              <a:gd name="T2" fmla="*/ 22677 w 23070"/>
              <a:gd name="T3" fmla="*/ 8555 h 23084"/>
              <a:gd name="T4" fmla="*/ 21989 w 23070"/>
              <a:gd name="T5" fmla="*/ 6665 h 23084"/>
              <a:gd name="T6" fmla="*/ 20983 w 23070"/>
              <a:gd name="T7" fmla="*/ 4922 h 23084"/>
              <a:gd name="T8" fmla="*/ 19691 w 23070"/>
              <a:gd name="T9" fmla="*/ 3381 h 23084"/>
              <a:gd name="T10" fmla="*/ 18151 w 23070"/>
              <a:gd name="T11" fmla="*/ 2088 h 23084"/>
              <a:gd name="T12" fmla="*/ 16409 w 23070"/>
              <a:gd name="T13" fmla="*/ 1082 h 23084"/>
              <a:gd name="T14" fmla="*/ 14519 w 23070"/>
              <a:gd name="T15" fmla="*/ 394 h 23084"/>
              <a:gd name="T16" fmla="*/ 12540 w 23070"/>
              <a:gd name="T17" fmla="*/ 45 h 23084"/>
              <a:gd name="T18" fmla="*/ 10529 w 23070"/>
              <a:gd name="T19" fmla="*/ 45 h 23084"/>
              <a:gd name="T20" fmla="*/ 8549 w 23070"/>
              <a:gd name="T21" fmla="*/ 394 h 23084"/>
              <a:gd name="T22" fmla="*/ 6660 w 23070"/>
              <a:gd name="T23" fmla="*/ 1082 h 23084"/>
              <a:gd name="T24" fmla="*/ 4918 w 23070"/>
              <a:gd name="T25" fmla="*/ 2088 h 23084"/>
              <a:gd name="T26" fmla="*/ 3378 w 23070"/>
              <a:gd name="T27" fmla="*/ 3381 h 23084"/>
              <a:gd name="T28" fmla="*/ 2085 w 23070"/>
              <a:gd name="T29" fmla="*/ 4922 h 23084"/>
              <a:gd name="T30" fmla="*/ 1081 w 23070"/>
              <a:gd name="T31" fmla="*/ 6665 h 23084"/>
              <a:gd name="T32" fmla="*/ 393 w 23070"/>
              <a:gd name="T33" fmla="*/ 8555 h 23084"/>
              <a:gd name="T34" fmla="*/ 43 w 23070"/>
              <a:gd name="T35" fmla="*/ 10537 h 23084"/>
              <a:gd name="T36" fmla="*/ 43 w 23070"/>
              <a:gd name="T37" fmla="*/ 12548 h 23084"/>
              <a:gd name="T38" fmla="*/ 393 w 23070"/>
              <a:gd name="T39" fmla="*/ 14530 h 23084"/>
              <a:gd name="T40" fmla="*/ 1081 w 23070"/>
              <a:gd name="T41" fmla="*/ 16420 h 23084"/>
              <a:gd name="T42" fmla="*/ 2085 w 23070"/>
              <a:gd name="T43" fmla="*/ 18163 h 23084"/>
              <a:gd name="T44" fmla="*/ 3378 w 23070"/>
              <a:gd name="T45" fmla="*/ 19704 h 23084"/>
              <a:gd name="T46" fmla="*/ 4918 w 23070"/>
              <a:gd name="T47" fmla="*/ 20997 h 23084"/>
              <a:gd name="T48" fmla="*/ 6660 w 23070"/>
              <a:gd name="T49" fmla="*/ 22003 h 23084"/>
              <a:gd name="T50" fmla="*/ 8549 w 23070"/>
              <a:gd name="T51" fmla="*/ 22691 h 23084"/>
              <a:gd name="T52" fmla="*/ 10529 w 23070"/>
              <a:gd name="T53" fmla="*/ 23040 h 23084"/>
              <a:gd name="T54" fmla="*/ 12540 w 23070"/>
              <a:gd name="T55" fmla="*/ 23040 h 23084"/>
              <a:gd name="T56" fmla="*/ 14519 w 23070"/>
              <a:gd name="T57" fmla="*/ 22691 h 23084"/>
              <a:gd name="T58" fmla="*/ 16409 w 23070"/>
              <a:gd name="T59" fmla="*/ 22003 h 23084"/>
              <a:gd name="T60" fmla="*/ 18151 w 23070"/>
              <a:gd name="T61" fmla="*/ 20997 h 23084"/>
              <a:gd name="T62" fmla="*/ 19691 w 23070"/>
              <a:gd name="T63" fmla="*/ 19704 h 23084"/>
              <a:gd name="T64" fmla="*/ 20983 w 23070"/>
              <a:gd name="T65" fmla="*/ 18163 h 23084"/>
              <a:gd name="T66" fmla="*/ 21989 w 23070"/>
              <a:gd name="T67" fmla="*/ 16420 h 23084"/>
              <a:gd name="T68" fmla="*/ 22677 w 23070"/>
              <a:gd name="T69" fmla="*/ 14530 h 23084"/>
              <a:gd name="T70" fmla="*/ 23025 w 23070"/>
              <a:gd name="T71" fmla="*/ 12548 h 23084"/>
              <a:gd name="T72" fmla="*/ 23070 w 23070"/>
              <a:gd name="T73" fmla="*/ 11542 h 23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070" h="23084">
                <a:moveTo>
                  <a:pt x="23069" y="11542"/>
                </a:moveTo>
                <a:lnTo>
                  <a:pt x="23025" y="10537"/>
                </a:lnTo>
                <a:lnTo>
                  <a:pt x="22894" y="9538"/>
                </a:lnTo>
                <a:lnTo>
                  <a:pt x="22677" y="8555"/>
                </a:lnTo>
                <a:lnTo>
                  <a:pt x="22373" y="7594"/>
                </a:lnTo>
                <a:lnTo>
                  <a:pt x="21989" y="6665"/>
                </a:lnTo>
                <a:lnTo>
                  <a:pt x="21524" y="5771"/>
                </a:lnTo>
                <a:lnTo>
                  <a:pt x="20983" y="4922"/>
                </a:lnTo>
                <a:lnTo>
                  <a:pt x="20371" y="4123"/>
                </a:lnTo>
                <a:lnTo>
                  <a:pt x="19691" y="3381"/>
                </a:lnTo>
                <a:lnTo>
                  <a:pt x="18949" y="2701"/>
                </a:lnTo>
                <a:lnTo>
                  <a:pt x="18151" y="2088"/>
                </a:lnTo>
                <a:lnTo>
                  <a:pt x="17302" y="1546"/>
                </a:lnTo>
                <a:lnTo>
                  <a:pt x="16409" y="1082"/>
                </a:lnTo>
                <a:lnTo>
                  <a:pt x="15480" y="696"/>
                </a:lnTo>
                <a:lnTo>
                  <a:pt x="14519" y="394"/>
                </a:lnTo>
                <a:lnTo>
                  <a:pt x="13538" y="176"/>
                </a:lnTo>
                <a:lnTo>
                  <a:pt x="12540" y="45"/>
                </a:lnTo>
                <a:lnTo>
                  <a:pt x="11534" y="0"/>
                </a:lnTo>
                <a:lnTo>
                  <a:pt x="10529" y="45"/>
                </a:lnTo>
                <a:lnTo>
                  <a:pt x="9532" y="176"/>
                </a:lnTo>
                <a:lnTo>
                  <a:pt x="8549" y="394"/>
                </a:lnTo>
                <a:lnTo>
                  <a:pt x="7589" y="696"/>
                </a:lnTo>
                <a:lnTo>
                  <a:pt x="6660" y="1082"/>
                </a:lnTo>
                <a:lnTo>
                  <a:pt x="5766" y="1546"/>
                </a:lnTo>
                <a:lnTo>
                  <a:pt x="4918" y="2088"/>
                </a:lnTo>
                <a:lnTo>
                  <a:pt x="4119" y="2701"/>
                </a:lnTo>
                <a:lnTo>
                  <a:pt x="3378" y="3381"/>
                </a:lnTo>
                <a:lnTo>
                  <a:pt x="2698" y="4123"/>
                </a:lnTo>
                <a:lnTo>
                  <a:pt x="2085" y="4922"/>
                </a:lnTo>
                <a:lnTo>
                  <a:pt x="1545" y="5771"/>
                </a:lnTo>
                <a:lnTo>
                  <a:pt x="1081" y="6665"/>
                </a:lnTo>
                <a:lnTo>
                  <a:pt x="695" y="7594"/>
                </a:lnTo>
                <a:lnTo>
                  <a:pt x="393" y="8555"/>
                </a:lnTo>
                <a:lnTo>
                  <a:pt x="175" y="9538"/>
                </a:lnTo>
                <a:lnTo>
                  <a:pt x="43" y="10537"/>
                </a:lnTo>
                <a:lnTo>
                  <a:pt x="0" y="11542"/>
                </a:lnTo>
                <a:lnTo>
                  <a:pt x="43" y="12548"/>
                </a:lnTo>
                <a:lnTo>
                  <a:pt x="175" y="13547"/>
                </a:lnTo>
                <a:lnTo>
                  <a:pt x="393" y="14530"/>
                </a:lnTo>
                <a:lnTo>
                  <a:pt x="695" y="15490"/>
                </a:lnTo>
                <a:lnTo>
                  <a:pt x="1081" y="16420"/>
                </a:lnTo>
                <a:lnTo>
                  <a:pt x="1545" y="17313"/>
                </a:lnTo>
                <a:lnTo>
                  <a:pt x="2085" y="18163"/>
                </a:lnTo>
                <a:lnTo>
                  <a:pt x="2698" y="18962"/>
                </a:lnTo>
                <a:lnTo>
                  <a:pt x="3378" y="19704"/>
                </a:lnTo>
                <a:lnTo>
                  <a:pt x="4119" y="20384"/>
                </a:lnTo>
                <a:lnTo>
                  <a:pt x="4918" y="20997"/>
                </a:lnTo>
                <a:lnTo>
                  <a:pt x="5766" y="21538"/>
                </a:lnTo>
                <a:lnTo>
                  <a:pt x="6660" y="22003"/>
                </a:lnTo>
                <a:lnTo>
                  <a:pt x="7589" y="22389"/>
                </a:lnTo>
                <a:lnTo>
                  <a:pt x="8549" y="22691"/>
                </a:lnTo>
                <a:lnTo>
                  <a:pt x="9532" y="22909"/>
                </a:lnTo>
                <a:lnTo>
                  <a:pt x="10529" y="23040"/>
                </a:lnTo>
                <a:lnTo>
                  <a:pt x="11534" y="23084"/>
                </a:lnTo>
                <a:lnTo>
                  <a:pt x="12540" y="23040"/>
                </a:lnTo>
                <a:lnTo>
                  <a:pt x="13538" y="22909"/>
                </a:lnTo>
                <a:lnTo>
                  <a:pt x="14519" y="22691"/>
                </a:lnTo>
                <a:lnTo>
                  <a:pt x="15480" y="22389"/>
                </a:lnTo>
                <a:lnTo>
                  <a:pt x="16409" y="22003"/>
                </a:lnTo>
                <a:lnTo>
                  <a:pt x="17302" y="21538"/>
                </a:lnTo>
                <a:lnTo>
                  <a:pt x="18151" y="20997"/>
                </a:lnTo>
                <a:lnTo>
                  <a:pt x="18949" y="20384"/>
                </a:lnTo>
                <a:lnTo>
                  <a:pt x="19691" y="19704"/>
                </a:lnTo>
                <a:lnTo>
                  <a:pt x="20371" y="18962"/>
                </a:lnTo>
                <a:lnTo>
                  <a:pt x="20983" y="18163"/>
                </a:lnTo>
                <a:lnTo>
                  <a:pt x="21524" y="17313"/>
                </a:lnTo>
                <a:lnTo>
                  <a:pt x="21989" y="16420"/>
                </a:lnTo>
                <a:lnTo>
                  <a:pt x="22373" y="15490"/>
                </a:lnTo>
                <a:lnTo>
                  <a:pt x="22677" y="14530"/>
                </a:lnTo>
                <a:lnTo>
                  <a:pt x="22894" y="13547"/>
                </a:lnTo>
                <a:lnTo>
                  <a:pt x="23025" y="12548"/>
                </a:lnTo>
                <a:lnTo>
                  <a:pt x="23069" y="11542"/>
                </a:lnTo>
                <a:lnTo>
                  <a:pt x="23070" y="1154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3" name="Freeform 15"/>
          <p:cNvSpPr>
            <a:spLocks/>
          </p:cNvSpPr>
          <p:nvPr/>
        </p:nvSpPr>
        <p:spPr bwMode="auto">
          <a:xfrm>
            <a:off x="3762375" y="1790700"/>
            <a:ext cx="3273425" cy="3276600"/>
          </a:xfrm>
          <a:custGeom>
            <a:avLst/>
            <a:gdLst>
              <a:gd name="T0" fmla="*/ 14435 w 14437"/>
              <a:gd name="T1" fmla="*/ 7221 h 14443"/>
              <a:gd name="T2" fmla="*/ 14390 w 14437"/>
              <a:gd name="T3" fmla="*/ 6413 h 14443"/>
              <a:gd name="T4" fmla="*/ 14254 w 14437"/>
              <a:gd name="T5" fmla="*/ 5614 h 14443"/>
              <a:gd name="T6" fmla="*/ 14030 w 14437"/>
              <a:gd name="T7" fmla="*/ 4837 h 14443"/>
              <a:gd name="T8" fmla="*/ 13720 w 14437"/>
              <a:gd name="T9" fmla="*/ 4087 h 14443"/>
              <a:gd name="T10" fmla="*/ 13329 w 14437"/>
              <a:gd name="T11" fmla="*/ 3379 h 14443"/>
              <a:gd name="T12" fmla="*/ 12861 w 14437"/>
              <a:gd name="T13" fmla="*/ 2718 h 14443"/>
              <a:gd name="T14" fmla="*/ 12321 w 14437"/>
              <a:gd name="T15" fmla="*/ 2114 h 14443"/>
              <a:gd name="T16" fmla="*/ 11718 w 14437"/>
              <a:gd name="T17" fmla="*/ 1575 h 14443"/>
              <a:gd name="T18" fmla="*/ 11057 w 14437"/>
              <a:gd name="T19" fmla="*/ 1106 h 14443"/>
              <a:gd name="T20" fmla="*/ 10349 w 14437"/>
              <a:gd name="T21" fmla="*/ 715 h 14443"/>
              <a:gd name="T22" fmla="*/ 9601 w 14437"/>
              <a:gd name="T23" fmla="*/ 405 h 14443"/>
              <a:gd name="T24" fmla="*/ 8823 w 14437"/>
              <a:gd name="T25" fmla="*/ 180 h 14443"/>
              <a:gd name="T26" fmla="*/ 8025 w 14437"/>
              <a:gd name="T27" fmla="*/ 45 h 14443"/>
              <a:gd name="T28" fmla="*/ 7217 w 14437"/>
              <a:gd name="T29" fmla="*/ 0 h 14443"/>
              <a:gd name="T30" fmla="*/ 6409 w 14437"/>
              <a:gd name="T31" fmla="*/ 45 h 14443"/>
              <a:gd name="T32" fmla="*/ 5611 w 14437"/>
              <a:gd name="T33" fmla="*/ 180 h 14443"/>
              <a:gd name="T34" fmla="*/ 4833 w 14437"/>
              <a:gd name="T35" fmla="*/ 405 h 14443"/>
              <a:gd name="T36" fmla="*/ 4085 w 14437"/>
              <a:gd name="T37" fmla="*/ 715 h 14443"/>
              <a:gd name="T38" fmla="*/ 3377 w 14437"/>
              <a:gd name="T39" fmla="*/ 1106 h 14443"/>
              <a:gd name="T40" fmla="*/ 2717 w 14437"/>
              <a:gd name="T41" fmla="*/ 1575 h 14443"/>
              <a:gd name="T42" fmla="*/ 2113 w 14437"/>
              <a:gd name="T43" fmla="*/ 2114 h 14443"/>
              <a:gd name="T44" fmla="*/ 1574 w 14437"/>
              <a:gd name="T45" fmla="*/ 2718 h 14443"/>
              <a:gd name="T46" fmla="*/ 1105 w 14437"/>
              <a:gd name="T47" fmla="*/ 3379 h 14443"/>
              <a:gd name="T48" fmla="*/ 714 w 14437"/>
              <a:gd name="T49" fmla="*/ 4087 h 14443"/>
              <a:gd name="T50" fmla="*/ 405 w 14437"/>
              <a:gd name="T51" fmla="*/ 4837 h 14443"/>
              <a:gd name="T52" fmla="*/ 180 w 14437"/>
              <a:gd name="T53" fmla="*/ 5614 h 14443"/>
              <a:gd name="T54" fmla="*/ 45 w 14437"/>
              <a:gd name="T55" fmla="*/ 6413 h 14443"/>
              <a:gd name="T56" fmla="*/ 0 w 14437"/>
              <a:gd name="T57" fmla="*/ 7221 h 14443"/>
              <a:gd name="T58" fmla="*/ 45 w 14437"/>
              <a:gd name="T59" fmla="*/ 8030 h 14443"/>
              <a:gd name="T60" fmla="*/ 180 w 14437"/>
              <a:gd name="T61" fmla="*/ 8829 h 14443"/>
              <a:gd name="T62" fmla="*/ 405 w 14437"/>
              <a:gd name="T63" fmla="*/ 9606 h 14443"/>
              <a:gd name="T64" fmla="*/ 714 w 14437"/>
              <a:gd name="T65" fmla="*/ 10356 h 14443"/>
              <a:gd name="T66" fmla="*/ 1105 w 14437"/>
              <a:gd name="T67" fmla="*/ 11064 h 14443"/>
              <a:gd name="T68" fmla="*/ 1574 w 14437"/>
              <a:gd name="T69" fmla="*/ 11725 h 14443"/>
              <a:gd name="T70" fmla="*/ 2113 w 14437"/>
              <a:gd name="T71" fmla="*/ 12328 h 14443"/>
              <a:gd name="T72" fmla="*/ 2717 w 14437"/>
              <a:gd name="T73" fmla="*/ 12868 h 14443"/>
              <a:gd name="T74" fmla="*/ 3377 w 14437"/>
              <a:gd name="T75" fmla="*/ 13336 h 14443"/>
              <a:gd name="T76" fmla="*/ 4085 w 14437"/>
              <a:gd name="T77" fmla="*/ 13728 h 14443"/>
              <a:gd name="T78" fmla="*/ 4833 w 14437"/>
              <a:gd name="T79" fmla="*/ 14038 h 14443"/>
              <a:gd name="T80" fmla="*/ 5611 w 14437"/>
              <a:gd name="T81" fmla="*/ 14263 h 14443"/>
              <a:gd name="T82" fmla="*/ 6409 w 14437"/>
              <a:gd name="T83" fmla="*/ 14398 h 14443"/>
              <a:gd name="T84" fmla="*/ 7217 w 14437"/>
              <a:gd name="T85" fmla="*/ 14443 h 14443"/>
              <a:gd name="T86" fmla="*/ 8025 w 14437"/>
              <a:gd name="T87" fmla="*/ 14398 h 14443"/>
              <a:gd name="T88" fmla="*/ 8823 w 14437"/>
              <a:gd name="T89" fmla="*/ 14263 h 14443"/>
              <a:gd name="T90" fmla="*/ 9601 w 14437"/>
              <a:gd name="T91" fmla="*/ 14038 h 14443"/>
              <a:gd name="T92" fmla="*/ 10349 w 14437"/>
              <a:gd name="T93" fmla="*/ 13728 h 14443"/>
              <a:gd name="T94" fmla="*/ 11057 w 14437"/>
              <a:gd name="T95" fmla="*/ 13336 h 14443"/>
              <a:gd name="T96" fmla="*/ 11718 w 14437"/>
              <a:gd name="T97" fmla="*/ 12868 h 14443"/>
              <a:gd name="T98" fmla="*/ 12321 w 14437"/>
              <a:gd name="T99" fmla="*/ 12328 h 14443"/>
              <a:gd name="T100" fmla="*/ 12861 w 14437"/>
              <a:gd name="T101" fmla="*/ 11725 h 14443"/>
              <a:gd name="T102" fmla="*/ 13329 w 14437"/>
              <a:gd name="T103" fmla="*/ 11064 h 14443"/>
              <a:gd name="T104" fmla="*/ 13720 w 14437"/>
              <a:gd name="T105" fmla="*/ 10356 h 14443"/>
              <a:gd name="T106" fmla="*/ 14030 w 14437"/>
              <a:gd name="T107" fmla="*/ 9606 h 14443"/>
              <a:gd name="T108" fmla="*/ 14254 w 14437"/>
              <a:gd name="T109" fmla="*/ 8829 h 14443"/>
              <a:gd name="T110" fmla="*/ 14390 w 14437"/>
              <a:gd name="T111" fmla="*/ 8030 h 14443"/>
              <a:gd name="T112" fmla="*/ 14435 w 14437"/>
              <a:gd name="T113" fmla="*/ 7221 h 14443"/>
              <a:gd name="T114" fmla="*/ 14437 w 14437"/>
              <a:gd name="T115" fmla="*/ 7221 h 14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37" h="14443">
                <a:moveTo>
                  <a:pt x="14435" y="7221"/>
                </a:moveTo>
                <a:lnTo>
                  <a:pt x="14390" y="6413"/>
                </a:lnTo>
                <a:lnTo>
                  <a:pt x="14254" y="5614"/>
                </a:lnTo>
                <a:lnTo>
                  <a:pt x="14030" y="4837"/>
                </a:lnTo>
                <a:lnTo>
                  <a:pt x="13720" y="4087"/>
                </a:lnTo>
                <a:lnTo>
                  <a:pt x="13329" y="3379"/>
                </a:lnTo>
                <a:lnTo>
                  <a:pt x="12861" y="2718"/>
                </a:lnTo>
                <a:lnTo>
                  <a:pt x="12321" y="2114"/>
                </a:lnTo>
                <a:lnTo>
                  <a:pt x="11718" y="1575"/>
                </a:lnTo>
                <a:lnTo>
                  <a:pt x="11057" y="1106"/>
                </a:lnTo>
                <a:lnTo>
                  <a:pt x="10349" y="715"/>
                </a:lnTo>
                <a:lnTo>
                  <a:pt x="9601" y="405"/>
                </a:lnTo>
                <a:lnTo>
                  <a:pt x="8823" y="180"/>
                </a:lnTo>
                <a:lnTo>
                  <a:pt x="8025" y="45"/>
                </a:lnTo>
                <a:lnTo>
                  <a:pt x="7217" y="0"/>
                </a:lnTo>
                <a:lnTo>
                  <a:pt x="6409" y="45"/>
                </a:lnTo>
                <a:lnTo>
                  <a:pt x="5611" y="180"/>
                </a:lnTo>
                <a:lnTo>
                  <a:pt x="4833" y="405"/>
                </a:lnTo>
                <a:lnTo>
                  <a:pt x="4085" y="715"/>
                </a:lnTo>
                <a:lnTo>
                  <a:pt x="3377" y="1106"/>
                </a:lnTo>
                <a:lnTo>
                  <a:pt x="2717" y="1575"/>
                </a:lnTo>
                <a:lnTo>
                  <a:pt x="2113" y="2114"/>
                </a:lnTo>
                <a:lnTo>
                  <a:pt x="1574" y="2718"/>
                </a:lnTo>
                <a:lnTo>
                  <a:pt x="1105" y="3379"/>
                </a:lnTo>
                <a:lnTo>
                  <a:pt x="714" y="4087"/>
                </a:lnTo>
                <a:lnTo>
                  <a:pt x="405" y="4837"/>
                </a:lnTo>
                <a:lnTo>
                  <a:pt x="180" y="5614"/>
                </a:lnTo>
                <a:lnTo>
                  <a:pt x="45" y="6413"/>
                </a:lnTo>
                <a:lnTo>
                  <a:pt x="0" y="7221"/>
                </a:lnTo>
                <a:lnTo>
                  <a:pt x="45" y="8030"/>
                </a:lnTo>
                <a:lnTo>
                  <a:pt x="180" y="8829"/>
                </a:lnTo>
                <a:lnTo>
                  <a:pt x="405" y="9606"/>
                </a:lnTo>
                <a:lnTo>
                  <a:pt x="714" y="10356"/>
                </a:lnTo>
                <a:lnTo>
                  <a:pt x="1105" y="11064"/>
                </a:lnTo>
                <a:lnTo>
                  <a:pt x="1574" y="11725"/>
                </a:lnTo>
                <a:lnTo>
                  <a:pt x="2113" y="12328"/>
                </a:lnTo>
                <a:lnTo>
                  <a:pt x="2717" y="12868"/>
                </a:lnTo>
                <a:lnTo>
                  <a:pt x="3377" y="13336"/>
                </a:lnTo>
                <a:lnTo>
                  <a:pt x="4085" y="13728"/>
                </a:lnTo>
                <a:lnTo>
                  <a:pt x="4833" y="14038"/>
                </a:lnTo>
                <a:lnTo>
                  <a:pt x="5611" y="14263"/>
                </a:lnTo>
                <a:lnTo>
                  <a:pt x="6409" y="14398"/>
                </a:lnTo>
                <a:lnTo>
                  <a:pt x="7217" y="14443"/>
                </a:lnTo>
                <a:lnTo>
                  <a:pt x="8025" y="14398"/>
                </a:lnTo>
                <a:lnTo>
                  <a:pt x="8823" y="14263"/>
                </a:lnTo>
                <a:lnTo>
                  <a:pt x="9601" y="14038"/>
                </a:lnTo>
                <a:lnTo>
                  <a:pt x="10349" y="13728"/>
                </a:lnTo>
                <a:lnTo>
                  <a:pt x="11057" y="13336"/>
                </a:lnTo>
                <a:lnTo>
                  <a:pt x="11718" y="12868"/>
                </a:lnTo>
                <a:lnTo>
                  <a:pt x="12321" y="12328"/>
                </a:lnTo>
                <a:lnTo>
                  <a:pt x="12861" y="11725"/>
                </a:lnTo>
                <a:lnTo>
                  <a:pt x="13329" y="11064"/>
                </a:lnTo>
                <a:lnTo>
                  <a:pt x="13720" y="10356"/>
                </a:lnTo>
                <a:lnTo>
                  <a:pt x="14030" y="9606"/>
                </a:lnTo>
                <a:lnTo>
                  <a:pt x="14254" y="8829"/>
                </a:lnTo>
                <a:lnTo>
                  <a:pt x="14390" y="8030"/>
                </a:lnTo>
                <a:lnTo>
                  <a:pt x="14435" y="7221"/>
                </a:lnTo>
                <a:lnTo>
                  <a:pt x="14437" y="72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99344" name="Group 16"/>
          <p:cNvGrpSpPr>
            <a:grpSpLocks/>
          </p:cNvGrpSpPr>
          <p:nvPr/>
        </p:nvGrpSpPr>
        <p:grpSpPr bwMode="auto">
          <a:xfrm>
            <a:off x="2728913" y="3375025"/>
            <a:ext cx="5340350" cy="107950"/>
            <a:chOff x="1719" y="2126"/>
            <a:chExt cx="3364" cy="68"/>
          </a:xfrm>
        </p:grpSpPr>
        <p:sp>
          <p:nvSpPr>
            <p:cNvPr id="99345" name="Freeform 17"/>
            <p:cNvSpPr>
              <a:spLocks/>
            </p:cNvSpPr>
            <p:nvPr/>
          </p:nvSpPr>
          <p:spPr bwMode="auto">
            <a:xfrm>
              <a:off x="5015" y="2126"/>
              <a:ext cx="68" cy="68"/>
            </a:xfrm>
            <a:custGeom>
              <a:avLst/>
              <a:gdLst>
                <a:gd name="T0" fmla="*/ 0 w 478"/>
                <a:gd name="T1" fmla="*/ 477 h 477"/>
                <a:gd name="T2" fmla="*/ 477 w 478"/>
                <a:gd name="T3" fmla="*/ 0 h 477"/>
                <a:gd name="T4" fmla="*/ 478 w 478"/>
                <a:gd name="T5" fmla="*/ 0 h 477"/>
              </a:gdLst>
              <a:ahLst/>
              <a:cxnLst>
                <a:cxn ang="0">
                  <a:pos x="T0" y="T1"/>
                </a:cxn>
                <a:cxn ang="0">
                  <a:pos x="T2" y="T3"/>
                </a:cxn>
                <a:cxn ang="0">
                  <a:pos x="T4" y="T5"/>
                </a:cxn>
              </a:cxnLst>
              <a:rect l="0" t="0" r="r" b="b"/>
              <a:pathLst>
                <a:path w="478" h="477">
                  <a:moveTo>
                    <a:pt x="0" y="477"/>
                  </a:moveTo>
                  <a:lnTo>
                    <a:pt x="477" y="0"/>
                  </a:lnTo>
                  <a:lnTo>
                    <a:pt x="478"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6" name="Freeform 18"/>
            <p:cNvSpPr>
              <a:spLocks/>
            </p:cNvSpPr>
            <p:nvPr/>
          </p:nvSpPr>
          <p:spPr bwMode="auto">
            <a:xfrm>
              <a:off x="5015" y="2126"/>
              <a:ext cx="68" cy="68"/>
            </a:xfrm>
            <a:custGeom>
              <a:avLst/>
              <a:gdLst>
                <a:gd name="T0" fmla="*/ 0 w 478"/>
                <a:gd name="T1" fmla="*/ 0 h 477"/>
                <a:gd name="T2" fmla="*/ 477 w 478"/>
                <a:gd name="T3" fmla="*/ 477 h 477"/>
                <a:gd name="T4" fmla="*/ 478 w 478"/>
                <a:gd name="T5" fmla="*/ 477 h 477"/>
              </a:gdLst>
              <a:ahLst/>
              <a:cxnLst>
                <a:cxn ang="0">
                  <a:pos x="T0" y="T1"/>
                </a:cxn>
                <a:cxn ang="0">
                  <a:pos x="T2" y="T3"/>
                </a:cxn>
                <a:cxn ang="0">
                  <a:pos x="T4" y="T5"/>
                </a:cxn>
              </a:cxnLst>
              <a:rect l="0" t="0" r="r" b="b"/>
              <a:pathLst>
                <a:path w="478" h="477">
                  <a:moveTo>
                    <a:pt x="0" y="0"/>
                  </a:moveTo>
                  <a:lnTo>
                    <a:pt x="477" y="477"/>
                  </a:lnTo>
                  <a:lnTo>
                    <a:pt x="478" y="47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99347" name="Group 19"/>
            <p:cNvGrpSpPr>
              <a:grpSpLocks/>
            </p:cNvGrpSpPr>
            <p:nvPr/>
          </p:nvGrpSpPr>
          <p:grpSpPr bwMode="auto">
            <a:xfrm>
              <a:off x="1719" y="2126"/>
              <a:ext cx="68" cy="68"/>
              <a:chOff x="1719" y="2126"/>
              <a:chExt cx="68" cy="68"/>
            </a:xfrm>
          </p:grpSpPr>
          <p:sp>
            <p:nvSpPr>
              <p:cNvPr id="99348" name="Freeform 20"/>
              <p:cNvSpPr>
                <a:spLocks/>
              </p:cNvSpPr>
              <p:nvPr/>
            </p:nvSpPr>
            <p:spPr bwMode="auto">
              <a:xfrm>
                <a:off x="1719" y="2126"/>
                <a:ext cx="68" cy="68"/>
              </a:xfrm>
              <a:custGeom>
                <a:avLst/>
                <a:gdLst>
                  <a:gd name="T0" fmla="*/ 0 w 476"/>
                  <a:gd name="T1" fmla="*/ 477 h 477"/>
                  <a:gd name="T2" fmla="*/ 475 w 476"/>
                  <a:gd name="T3" fmla="*/ 0 h 477"/>
                  <a:gd name="T4" fmla="*/ 476 w 476"/>
                  <a:gd name="T5" fmla="*/ 0 h 477"/>
                </a:gdLst>
                <a:ahLst/>
                <a:cxnLst>
                  <a:cxn ang="0">
                    <a:pos x="T0" y="T1"/>
                  </a:cxn>
                  <a:cxn ang="0">
                    <a:pos x="T2" y="T3"/>
                  </a:cxn>
                  <a:cxn ang="0">
                    <a:pos x="T4" y="T5"/>
                  </a:cxn>
                </a:cxnLst>
                <a:rect l="0" t="0" r="r" b="b"/>
                <a:pathLst>
                  <a:path w="476" h="477">
                    <a:moveTo>
                      <a:pt x="0" y="477"/>
                    </a:moveTo>
                    <a:lnTo>
                      <a:pt x="475" y="0"/>
                    </a:lnTo>
                    <a:lnTo>
                      <a:pt x="47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49" name="Freeform 21"/>
              <p:cNvSpPr>
                <a:spLocks/>
              </p:cNvSpPr>
              <p:nvPr/>
            </p:nvSpPr>
            <p:spPr bwMode="auto">
              <a:xfrm>
                <a:off x="1719" y="2126"/>
                <a:ext cx="68" cy="68"/>
              </a:xfrm>
              <a:custGeom>
                <a:avLst/>
                <a:gdLst>
                  <a:gd name="T0" fmla="*/ 0 w 476"/>
                  <a:gd name="T1" fmla="*/ 0 h 477"/>
                  <a:gd name="T2" fmla="*/ 475 w 476"/>
                  <a:gd name="T3" fmla="*/ 477 h 477"/>
                  <a:gd name="T4" fmla="*/ 476 w 476"/>
                  <a:gd name="T5" fmla="*/ 477 h 477"/>
                </a:gdLst>
                <a:ahLst/>
                <a:cxnLst>
                  <a:cxn ang="0">
                    <a:pos x="T0" y="T1"/>
                  </a:cxn>
                  <a:cxn ang="0">
                    <a:pos x="T2" y="T3"/>
                  </a:cxn>
                  <a:cxn ang="0">
                    <a:pos x="T4" y="T5"/>
                  </a:cxn>
                </a:cxnLst>
                <a:rect l="0" t="0" r="r" b="b"/>
                <a:pathLst>
                  <a:path w="476" h="477">
                    <a:moveTo>
                      <a:pt x="0" y="0"/>
                    </a:moveTo>
                    <a:lnTo>
                      <a:pt x="475" y="477"/>
                    </a:lnTo>
                    <a:lnTo>
                      <a:pt x="476" y="47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99350" name="Group 22"/>
          <p:cNvGrpSpPr>
            <a:grpSpLocks/>
          </p:cNvGrpSpPr>
          <p:nvPr/>
        </p:nvGrpSpPr>
        <p:grpSpPr bwMode="auto">
          <a:xfrm>
            <a:off x="3549650" y="811213"/>
            <a:ext cx="3698875" cy="5235575"/>
            <a:chOff x="2236" y="511"/>
            <a:chExt cx="2330" cy="3298"/>
          </a:xfrm>
        </p:grpSpPr>
        <p:sp>
          <p:nvSpPr>
            <p:cNvPr id="99351" name="Freeform 23"/>
            <p:cNvSpPr>
              <a:spLocks/>
            </p:cNvSpPr>
            <p:nvPr/>
          </p:nvSpPr>
          <p:spPr bwMode="auto">
            <a:xfrm>
              <a:off x="2236" y="994"/>
              <a:ext cx="2330" cy="2332"/>
            </a:xfrm>
            <a:custGeom>
              <a:avLst/>
              <a:gdLst>
                <a:gd name="T0" fmla="*/ 0 w 16314"/>
                <a:gd name="T1" fmla="*/ 16323 h 16323"/>
                <a:gd name="T2" fmla="*/ 16313 w 16314"/>
                <a:gd name="T3" fmla="*/ 0 h 16323"/>
                <a:gd name="T4" fmla="*/ 16314 w 16314"/>
                <a:gd name="T5" fmla="*/ 0 h 16323"/>
              </a:gdLst>
              <a:ahLst/>
              <a:cxnLst>
                <a:cxn ang="0">
                  <a:pos x="T0" y="T1"/>
                </a:cxn>
                <a:cxn ang="0">
                  <a:pos x="T2" y="T3"/>
                </a:cxn>
                <a:cxn ang="0">
                  <a:pos x="T4" y="T5"/>
                </a:cxn>
              </a:cxnLst>
              <a:rect l="0" t="0" r="r" b="b"/>
              <a:pathLst>
                <a:path w="16314" h="16323">
                  <a:moveTo>
                    <a:pt x="0" y="16323"/>
                  </a:moveTo>
                  <a:lnTo>
                    <a:pt x="16313" y="0"/>
                  </a:lnTo>
                  <a:lnTo>
                    <a:pt x="1631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99352" name="Group 24"/>
            <p:cNvGrpSpPr>
              <a:grpSpLocks/>
            </p:cNvGrpSpPr>
            <p:nvPr/>
          </p:nvGrpSpPr>
          <p:grpSpPr bwMode="auto">
            <a:xfrm>
              <a:off x="2236" y="511"/>
              <a:ext cx="2330" cy="3298"/>
              <a:chOff x="2236" y="511"/>
              <a:chExt cx="2330" cy="3298"/>
            </a:xfrm>
          </p:grpSpPr>
          <p:sp>
            <p:nvSpPr>
              <p:cNvPr id="99353" name="Freeform 25"/>
              <p:cNvSpPr>
                <a:spLocks/>
              </p:cNvSpPr>
              <p:nvPr/>
            </p:nvSpPr>
            <p:spPr bwMode="auto">
              <a:xfrm>
                <a:off x="3401" y="511"/>
                <a:ext cx="1" cy="3298"/>
              </a:xfrm>
              <a:custGeom>
                <a:avLst/>
                <a:gdLst>
                  <a:gd name="T0" fmla="*/ 0 w 1"/>
                  <a:gd name="T1" fmla="*/ 23084 h 23084"/>
                  <a:gd name="T2" fmla="*/ 0 w 1"/>
                  <a:gd name="T3" fmla="*/ 0 h 23084"/>
                  <a:gd name="T4" fmla="*/ 1 w 1"/>
                  <a:gd name="T5" fmla="*/ 0 h 23084"/>
                </a:gdLst>
                <a:ahLst/>
                <a:cxnLst>
                  <a:cxn ang="0">
                    <a:pos x="T0" y="T1"/>
                  </a:cxn>
                  <a:cxn ang="0">
                    <a:pos x="T2" y="T3"/>
                  </a:cxn>
                  <a:cxn ang="0">
                    <a:pos x="T4" y="T5"/>
                  </a:cxn>
                </a:cxnLst>
                <a:rect l="0" t="0" r="r" b="b"/>
                <a:pathLst>
                  <a:path w="1" h="23084">
                    <a:moveTo>
                      <a:pt x="0" y="2308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54" name="Freeform 26"/>
              <p:cNvSpPr>
                <a:spLocks/>
              </p:cNvSpPr>
              <p:nvPr/>
            </p:nvSpPr>
            <p:spPr bwMode="auto">
              <a:xfrm>
                <a:off x="2236" y="994"/>
                <a:ext cx="2330" cy="2332"/>
              </a:xfrm>
              <a:custGeom>
                <a:avLst/>
                <a:gdLst>
                  <a:gd name="T0" fmla="*/ 0 w 16314"/>
                  <a:gd name="T1" fmla="*/ 0 h 16323"/>
                  <a:gd name="T2" fmla="*/ 16313 w 16314"/>
                  <a:gd name="T3" fmla="*/ 16323 h 16323"/>
                  <a:gd name="T4" fmla="*/ 16314 w 16314"/>
                  <a:gd name="T5" fmla="*/ 16323 h 16323"/>
                </a:gdLst>
                <a:ahLst/>
                <a:cxnLst>
                  <a:cxn ang="0">
                    <a:pos x="T0" y="T1"/>
                  </a:cxn>
                  <a:cxn ang="0">
                    <a:pos x="T2" y="T3"/>
                  </a:cxn>
                  <a:cxn ang="0">
                    <a:pos x="T4" y="T5"/>
                  </a:cxn>
                </a:cxnLst>
                <a:rect l="0" t="0" r="r" b="b"/>
                <a:pathLst>
                  <a:path w="16314" h="16323">
                    <a:moveTo>
                      <a:pt x="0" y="0"/>
                    </a:moveTo>
                    <a:lnTo>
                      <a:pt x="16313" y="16323"/>
                    </a:lnTo>
                    <a:lnTo>
                      <a:pt x="16314" y="1632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99355" name="Freeform 27"/>
          <p:cNvSpPr>
            <a:spLocks/>
          </p:cNvSpPr>
          <p:nvPr/>
        </p:nvSpPr>
        <p:spPr bwMode="auto">
          <a:xfrm>
            <a:off x="7248525" y="1577975"/>
            <a:ext cx="1588" cy="692150"/>
          </a:xfrm>
          <a:custGeom>
            <a:avLst/>
            <a:gdLst>
              <a:gd name="T0" fmla="*/ 0 w 1"/>
              <a:gd name="T1" fmla="*/ 0 h 3054"/>
              <a:gd name="T2" fmla="*/ 0 w 1"/>
              <a:gd name="T3" fmla="*/ 3054 h 3054"/>
              <a:gd name="T4" fmla="*/ 1 w 1"/>
              <a:gd name="T5" fmla="*/ 3054 h 3054"/>
            </a:gdLst>
            <a:ahLst/>
            <a:cxnLst>
              <a:cxn ang="0">
                <a:pos x="T0" y="T1"/>
              </a:cxn>
              <a:cxn ang="0">
                <a:pos x="T2" y="T3"/>
              </a:cxn>
              <a:cxn ang="0">
                <a:pos x="T4" y="T5"/>
              </a:cxn>
            </a:cxnLst>
            <a:rect l="0" t="0" r="r" b="b"/>
            <a:pathLst>
              <a:path w="1" h="3054">
                <a:moveTo>
                  <a:pt x="0" y="0"/>
                </a:moveTo>
                <a:lnTo>
                  <a:pt x="0" y="3054"/>
                </a:lnTo>
                <a:lnTo>
                  <a:pt x="1" y="305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56" name="Freeform 28"/>
          <p:cNvSpPr>
            <a:spLocks/>
          </p:cNvSpPr>
          <p:nvPr/>
        </p:nvSpPr>
        <p:spPr bwMode="auto">
          <a:xfrm>
            <a:off x="3549650" y="1577975"/>
            <a:ext cx="1588" cy="692150"/>
          </a:xfrm>
          <a:custGeom>
            <a:avLst/>
            <a:gdLst>
              <a:gd name="T0" fmla="*/ 0 w 1"/>
              <a:gd name="T1" fmla="*/ 0 h 3054"/>
              <a:gd name="T2" fmla="*/ 0 w 1"/>
              <a:gd name="T3" fmla="*/ 3054 h 3054"/>
              <a:gd name="T4" fmla="*/ 1 w 1"/>
              <a:gd name="T5" fmla="*/ 3054 h 3054"/>
            </a:gdLst>
            <a:ahLst/>
            <a:cxnLst>
              <a:cxn ang="0">
                <a:pos x="T0" y="T1"/>
              </a:cxn>
              <a:cxn ang="0">
                <a:pos x="T2" y="T3"/>
              </a:cxn>
              <a:cxn ang="0">
                <a:pos x="T4" y="T5"/>
              </a:cxn>
            </a:cxnLst>
            <a:rect l="0" t="0" r="r" b="b"/>
            <a:pathLst>
              <a:path w="1" h="3054">
                <a:moveTo>
                  <a:pt x="0" y="0"/>
                </a:moveTo>
                <a:lnTo>
                  <a:pt x="0" y="3054"/>
                </a:lnTo>
                <a:lnTo>
                  <a:pt x="1" y="305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57" name="Freeform 29"/>
          <p:cNvSpPr>
            <a:spLocks/>
          </p:cNvSpPr>
          <p:nvPr/>
        </p:nvSpPr>
        <p:spPr bwMode="auto">
          <a:xfrm>
            <a:off x="3549650" y="4586288"/>
            <a:ext cx="1588" cy="693737"/>
          </a:xfrm>
          <a:custGeom>
            <a:avLst/>
            <a:gdLst>
              <a:gd name="T0" fmla="*/ 0 w 1"/>
              <a:gd name="T1" fmla="*/ 3055 h 3055"/>
              <a:gd name="T2" fmla="*/ 0 w 1"/>
              <a:gd name="T3" fmla="*/ 0 h 3055"/>
              <a:gd name="T4" fmla="*/ 1 w 1"/>
              <a:gd name="T5" fmla="*/ 0 h 3055"/>
            </a:gdLst>
            <a:ahLst/>
            <a:cxnLst>
              <a:cxn ang="0">
                <a:pos x="T0" y="T1"/>
              </a:cxn>
              <a:cxn ang="0">
                <a:pos x="T2" y="T3"/>
              </a:cxn>
              <a:cxn ang="0">
                <a:pos x="T4" y="T5"/>
              </a:cxn>
            </a:cxnLst>
            <a:rect l="0" t="0" r="r" b="b"/>
            <a:pathLst>
              <a:path w="1" h="3055">
                <a:moveTo>
                  <a:pt x="0" y="3055"/>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58" name="Freeform 30"/>
          <p:cNvSpPr>
            <a:spLocks/>
          </p:cNvSpPr>
          <p:nvPr/>
        </p:nvSpPr>
        <p:spPr bwMode="auto">
          <a:xfrm>
            <a:off x="7248525" y="4586288"/>
            <a:ext cx="1588" cy="693737"/>
          </a:xfrm>
          <a:custGeom>
            <a:avLst/>
            <a:gdLst>
              <a:gd name="T0" fmla="*/ 0 w 1"/>
              <a:gd name="T1" fmla="*/ 3055 h 3055"/>
              <a:gd name="T2" fmla="*/ 0 w 1"/>
              <a:gd name="T3" fmla="*/ 0 h 3055"/>
              <a:gd name="T4" fmla="*/ 1 w 1"/>
              <a:gd name="T5" fmla="*/ 0 h 3055"/>
            </a:gdLst>
            <a:ahLst/>
            <a:cxnLst>
              <a:cxn ang="0">
                <a:pos x="T0" y="T1"/>
              </a:cxn>
              <a:cxn ang="0">
                <a:pos x="T2" y="T3"/>
              </a:cxn>
              <a:cxn ang="0">
                <a:pos x="T4" y="T5"/>
              </a:cxn>
            </a:cxnLst>
            <a:rect l="0" t="0" r="r" b="b"/>
            <a:pathLst>
              <a:path w="1" h="3055">
                <a:moveTo>
                  <a:pt x="0" y="3055"/>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59" name="Freeform 31"/>
          <p:cNvSpPr>
            <a:spLocks/>
          </p:cNvSpPr>
          <p:nvPr/>
        </p:nvSpPr>
        <p:spPr bwMode="auto">
          <a:xfrm>
            <a:off x="3549650" y="2270125"/>
            <a:ext cx="692150" cy="1588"/>
          </a:xfrm>
          <a:custGeom>
            <a:avLst/>
            <a:gdLst>
              <a:gd name="T0" fmla="*/ 3052 w 3052"/>
              <a:gd name="T1" fmla="*/ 0 w 3052"/>
              <a:gd name="T2" fmla="*/ 1 w 3052"/>
            </a:gdLst>
            <a:ahLst/>
            <a:cxnLst>
              <a:cxn ang="0">
                <a:pos x="T0" y="0"/>
              </a:cxn>
              <a:cxn ang="0">
                <a:pos x="T1" y="0"/>
              </a:cxn>
              <a:cxn ang="0">
                <a:pos x="T2" y="0"/>
              </a:cxn>
            </a:cxnLst>
            <a:rect l="0" t="0" r="r" b="b"/>
            <a:pathLst>
              <a:path w="3052">
                <a:moveTo>
                  <a:pt x="3052" y="0"/>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0" name="Freeform 32"/>
          <p:cNvSpPr>
            <a:spLocks/>
          </p:cNvSpPr>
          <p:nvPr/>
        </p:nvSpPr>
        <p:spPr bwMode="auto">
          <a:xfrm>
            <a:off x="6556375" y="2270125"/>
            <a:ext cx="692150" cy="1588"/>
          </a:xfrm>
          <a:custGeom>
            <a:avLst/>
            <a:gdLst>
              <a:gd name="T0" fmla="*/ 0 w 3054"/>
              <a:gd name="T1" fmla="*/ 3053 w 3054"/>
              <a:gd name="T2" fmla="*/ 3054 w 3054"/>
            </a:gdLst>
            <a:ahLst/>
            <a:cxnLst>
              <a:cxn ang="0">
                <a:pos x="T0" y="0"/>
              </a:cxn>
              <a:cxn ang="0">
                <a:pos x="T1" y="0"/>
              </a:cxn>
              <a:cxn ang="0">
                <a:pos x="T2" y="0"/>
              </a:cxn>
            </a:cxnLst>
            <a:rect l="0" t="0" r="r" b="b"/>
            <a:pathLst>
              <a:path w="3054">
                <a:moveTo>
                  <a:pt x="0" y="0"/>
                </a:moveTo>
                <a:lnTo>
                  <a:pt x="3053" y="0"/>
                </a:lnTo>
                <a:lnTo>
                  <a:pt x="305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1" name="Freeform 33"/>
          <p:cNvSpPr>
            <a:spLocks/>
          </p:cNvSpPr>
          <p:nvPr/>
        </p:nvSpPr>
        <p:spPr bwMode="auto">
          <a:xfrm>
            <a:off x="3549650" y="4586288"/>
            <a:ext cx="692150" cy="1587"/>
          </a:xfrm>
          <a:custGeom>
            <a:avLst/>
            <a:gdLst>
              <a:gd name="T0" fmla="*/ 3052 w 3052"/>
              <a:gd name="T1" fmla="*/ 0 w 3052"/>
              <a:gd name="T2" fmla="*/ 1 w 3052"/>
            </a:gdLst>
            <a:ahLst/>
            <a:cxnLst>
              <a:cxn ang="0">
                <a:pos x="T0" y="0"/>
              </a:cxn>
              <a:cxn ang="0">
                <a:pos x="T1" y="0"/>
              </a:cxn>
              <a:cxn ang="0">
                <a:pos x="T2" y="0"/>
              </a:cxn>
            </a:cxnLst>
            <a:rect l="0" t="0" r="r" b="b"/>
            <a:pathLst>
              <a:path w="3052">
                <a:moveTo>
                  <a:pt x="3052" y="0"/>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2" name="Freeform 34"/>
          <p:cNvSpPr>
            <a:spLocks/>
          </p:cNvSpPr>
          <p:nvPr/>
        </p:nvSpPr>
        <p:spPr bwMode="auto">
          <a:xfrm>
            <a:off x="6556375" y="4586288"/>
            <a:ext cx="692150" cy="1587"/>
          </a:xfrm>
          <a:custGeom>
            <a:avLst/>
            <a:gdLst>
              <a:gd name="T0" fmla="*/ 0 w 3054"/>
              <a:gd name="T1" fmla="*/ 3053 w 3054"/>
              <a:gd name="T2" fmla="*/ 3054 w 3054"/>
            </a:gdLst>
            <a:ahLst/>
            <a:cxnLst>
              <a:cxn ang="0">
                <a:pos x="T0" y="0"/>
              </a:cxn>
              <a:cxn ang="0">
                <a:pos x="T1" y="0"/>
              </a:cxn>
              <a:cxn ang="0">
                <a:pos x="T2" y="0"/>
              </a:cxn>
            </a:cxnLst>
            <a:rect l="0" t="0" r="r" b="b"/>
            <a:pathLst>
              <a:path w="3054">
                <a:moveTo>
                  <a:pt x="0" y="0"/>
                </a:moveTo>
                <a:lnTo>
                  <a:pt x="3053" y="0"/>
                </a:lnTo>
                <a:lnTo>
                  <a:pt x="305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3" name="Freeform 35"/>
          <p:cNvSpPr>
            <a:spLocks/>
          </p:cNvSpPr>
          <p:nvPr/>
        </p:nvSpPr>
        <p:spPr bwMode="auto">
          <a:xfrm>
            <a:off x="2782888" y="2270125"/>
            <a:ext cx="766762" cy="1158875"/>
          </a:xfrm>
          <a:custGeom>
            <a:avLst/>
            <a:gdLst>
              <a:gd name="T0" fmla="*/ 3378 w 3378"/>
              <a:gd name="T1" fmla="*/ 0 h 5107"/>
              <a:gd name="T2" fmla="*/ 2730 w 3378"/>
              <a:gd name="T3" fmla="*/ 451 h 5107"/>
              <a:gd name="T4" fmla="*/ 2134 w 3378"/>
              <a:gd name="T5" fmla="*/ 969 h 5107"/>
              <a:gd name="T6" fmla="*/ 1597 w 3378"/>
              <a:gd name="T7" fmla="*/ 1548 h 5107"/>
              <a:gd name="T8" fmla="*/ 1126 w 3378"/>
              <a:gd name="T9" fmla="*/ 2181 h 5107"/>
              <a:gd name="T10" fmla="*/ 728 w 3378"/>
              <a:gd name="T11" fmla="*/ 2863 h 5107"/>
              <a:gd name="T12" fmla="*/ 404 w 3378"/>
              <a:gd name="T13" fmla="*/ 3583 h 5107"/>
              <a:gd name="T14" fmla="*/ 160 w 3378"/>
              <a:gd name="T15" fmla="*/ 4334 h 5107"/>
              <a:gd name="T16" fmla="*/ 0 w 3378"/>
              <a:gd name="T17" fmla="*/ 5107 h 5107"/>
              <a:gd name="T18" fmla="*/ 1 w 3378"/>
              <a:gd name="T19" fmla="*/ 5107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8" h="5107">
                <a:moveTo>
                  <a:pt x="3378" y="0"/>
                </a:moveTo>
                <a:lnTo>
                  <a:pt x="2730" y="451"/>
                </a:lnTo>
                <a:lnTo>
                  <a:pt x="2134" y="969"/>
                </a:lnTo>
                <a:lnTo>
                  <a:pt x="1597" y="1548"/>
                </a:lnTo>
                <a:lnTo>
                  <a:pt x="1126" y="2181"/>
                </a:lnTo>
                <a:lnTo>
                  <a:pt x="728" y="2863"/>
                </a:lnTo>
                <a:lnTo>
                  <a:pt x="404" y="3583"/>
                </a:lnTo>
                <a:lnTo>
                  <a:pt x="160" y="4334"/>
                </a:lnTo>
                <a:lnTo>
                  <a:pt x="0" y="5107"/>
                </a:lnTo>
                <a:lnTo>
                  <a:pt x="1" y="510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4" name="Freeform 36"/>
          <p:cNvSpPr>
            <a:spLocks/>
          </p:cNvSpPr>
          <p:nvPr/>
        </p:nvSpPr>
        <p:spPr bwMode="auto">
          <a:xfrm>
            <a:off x="3549650" y="1790700"/>
            <a:ext cx="3698875" cy="479425"/>
          </a:xfrm>
          <a:custGeom>
            <a:avLst/>
            <a:gdLst>
              <a:gd name="T0" fmla="*/ 16313 w 16313"/>
              <a:gd name="T1" fmla="*/ 2114 h 2114"/>
              <a:gd name="T2" fmla="*/ 15229 w 16313"/>
              <a:gd name="T3" fmla="*/ 1562 h 2114"/>
              <a:gd name="T4" fmla="*/ 14108 w 16313"/>
              <a:gd name="T5" fmla="*/ 1089 h 2114"/>
              <a:gd name="T6" fmla="*/ 12955 w 16313"/>
              <a:gd name="T7" fmla="*/ 700 h 2114"/>
              <a:gd name="T8" fmla="*/ 11778 w 16313"/>
              <a:gd name="T9" fmla="*/ 395 h 2114"/>
              <a:gd name="T10" fmla="*/ 10581 w 16313"/>
              <a:gd name="T11" fmla="*/ 176 h 2114"/>
              <a:gd name="T12" fmla="*/ 9372 w 16313"/>
              <a:gd name="T13" fmla="*/ 43 h 2114"/>
              <a:gd name="T14" fmla="*/ 8156 w 16313"/>
              <a:gd name="T15" fmla="*/ 0 h 2114"/>
              <a:gd name="T16" fmla="*/ 6940 w 16313"/>
              <a:gd name="T17" fmla="*/ 43 h 2114"/>
              <a:gd name="T18" fmla="*/ 5731 w 16313"/>
              <a:gd name="T19" fmla="*/ 176 h 2114"/>
              <a:gd name="T20" fmla="*/ 4535 w 16313"/>
              <a:gd name="T21" fmla="*/ 395 h 2114"/>
              <a:gd name="T22" fmla="*/ 3358 w 16313"/>
              <a:gd name="T23" fmla="*/ 700 h 2114"/>
              <a:gd name="T24" fmla="*/ 2205 w 16313"/>
              <a:gd name="T25" fmla="*/ 1089 h 2114"/>
              <a:gd name="T26" fmla="*/ 1084 w 16313"/>
              <a:gd name="T27" fmla="*/ 1562 h 2114"/>
              <a:gd name="T28" fmla="*/ 0 w 16313"/>
              <a:gd name="T29" fmla="*/ 2114 h 2114"/>
              <a:gd name="T30" fmla="*/ 1 w 16313"/>
              <a:gd name="T31" fmla="*/ 2114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13" h="2114">
                <a:moveTo>
                  <a:pt x="16313" y="2114"/>
                </a:moveTo>
                <a:lnTo>
                  <a:pt x="15229" y="1562"/>
                </a:lnTo>
                <a:lnTo>
                  <a:pt x="14108" y="1089"/>
                </a:lnTo>
                <a:lnTo>
                  <a:pt x="12955" y="700"/>
                </a:lnTo>
                <a:lnTo>
                  <a:pt x="11778" y="395"/>
                </a:lnTo>
                <a:lnTo>
                  <a:pt x="10581" y="176"/>
                </a:lnTo>
                <a:lnTo>
                  <a:pt x="9372" y="43"/>
                </a:lnTo>
                <a:lnTo>
                  <a:pt x="8156" y="0"/>
                </a:lnTo>
                <a:lnTo>
                  <a:pt x="6940" y="43"/>
                </a:lnTo>
                <a:lnTo>
                  <a:pt x="5731" y="176"/>
                </a:lnTo>
                <a:lnTo>
                  <a:pt x="4535" y="395"/>
                </a:lnTo>
                <a:lnTo>
                  <a:pt x="3358" y="700"/>
                </a:lnTo>
                <a:lnTo>
                  <a:pt x="2205" y="1089"/>
                </a:lnTo>
                <a:lnTo>
                  <a:pt x="1084" y="1562"/>
                </a:lnTo>
                <a:lnTo>
                  <a:pt x="0" y="2114"/>
                </a:lnTo>
                <a:lnTo>
                  <a:pt x="1" y="211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5" name="Freeform 37"/>
          <p:cNvSpPr>
            <a:spLocks/>
          </p:cNvSpPr>
          <p:nvPr/>
        </p:nvSpPr>
        <p:spPr bwMode="auto">
          <a:xfrm>
            <a:off x="7248525" y="2270125"/>
            <a:ext cx="766763" cy="1158875"/>
          </a:xfrm>
          <a:custGeom>
            <a:avLst/>
            <a:gdLst>
              <a:gd name="T0" fmla="*/ 3378 w 3378"/>
              <a:gd name="T1" fmla="*/ 5107 h 5107"/>
              <a:gd name="T2" fmla="*/ 3217 w 3378"/>
              <a:gd name="T3" fmla="*/ 4334 h 5107"/>
              <a:gd name="T4" fmla="*/ 2974 w 3378"/>
              <a:gd name="T5" fmla="*/ 3583 h 5107"/>
              <a:gd name="T6" fmla="*/ 2651 w 3378"/>
              <a:gd name="T7" fmla="*/ 2863 h 5107"/>
              <a:gd name="T8" fmla="*/ 2251 w 3378"/>
              <a:gd name="T9" fmla="*/ 2181 h 5107"/>
              <a:gd name="T10" fmla="*/ 1780 w 3378"/>
              <a:gd name="T11" fmla="*/ 1548 h 5107"/>
              <a:gd name="T12" fmla="*/ 1244 w 3378"/>
              <a:gd name="T13" fmla="*/ 969 h 5107"/>
              <a:gd name="T14" fmla="*/ 648 w 3378"/>
              <a:gd name="T15" fmla="*/ 451 h 5107"/>
              <a:gd name="T16" fmla="*/ 0 w 3378"/>
              <a:gd name="T17" fmla="*/ 0 h 5107"/>
              <a:gd name="T18" fmla="*/ 1 w 3378"/>
              <a:gd name="T19" fmla="*/ 0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8" h="5107">
                <a:moveTo>
                  <a:pt x="3378" y="5107"/>
                </a:moveTo>
                <a:lnTo>
                  <a:pt x="3217" y="4334"/>
                </a:lnTo>
                <a:lnTo>
                  <a:pt x="2974" y="3583"/>
                </a:lnTo>
                <a:lnTo>
                  <a:pt x="2651" y="2863"/>
                </a:lnTo>
                <a:lnTo>
                  <a:pt x="2251" y="2181"/>
                </a:lnTo>
                <a:lnTo>
                  <a:pt x="1780" y="1548"/>
                </a:lnTo>
                <a:lnTo>
                  <a:pt x="1244" y="969"/>
                </a:lnTo>
                <a:lnTo>
                  <a:pt x="648" y="451"/>
                </a:ln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6" name="Freeform 38"/>
          <p:cNvSpPr>
            <a:spLocks/>
          </p:cNvSpPr>
          <p:nvPr/>
        </p:nvSpPr>
        <p:spPr bwMode="auto">
          <a:xfrm>
            <a:off x="2782888" y="3429000"/>
            <a:ext cx="766762" cy="1157288"/>
          </a:xfrm>
          <a:custGeom>
            <a:avLst/>
            <a:gdLst>
              <a:gd name="T0" fmla="*/ 0 w 3379"/>
              <a:gd name="T1" fmla="*/ 0 h 5107"/>
              <a:gd name="T2" fmla="*/ 160 w 3379"/>
              <a:gd name="T3" fmla="*/ 773 h 5107"/>
              <a:gd name="T4" fmla="*/ 404 w 3379"/>
              <a:gd name="T5" fmla="*/ 1525 h 5107"/>
              <a:gd name="T6" fmla="*/ 728 w 3379"/>
              <a:gd name="T7" fmla="*/ 2245 h 5107"/>
              <a:gd name="T8" fmla="*/ 1126 w 3379"/>
              <a:gd name="T9" fmla="*/ 2927 h 5107"/>
              <a:gd name="T10" fmla="*/ 1597 w 3379"/>
              <a:gd name="T11" fmla="*/ 3560 h 5107"/>
              <a:gd name="T12" fmla="*/ 2134 w 3379"/>
              <a:gd name="T13" fmla="*/ 4139 h 5107"/>
              <a:gd name="T14" fmla="*/ 2730 w 3379"/>
              <a:gd name="T15" fmla="*/ 4657 h 5107"/>
              <a:gd name="T16" fmla="*/ 3378 w 3379"/>
              <a:gd name="T17" fmla="*/ 5107 h 5107"/>
              <a:gd name="T18" fmla="*/ 3379 w 3379"/>
              <a:gd name="T19" fmla="*/ 5107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9" h="5107">
                <a:moveTo>
                  <a:pt x="0" y="0"/>
                </a:moveTo>
                <a:lnTo>
                  <a:pt x="160" y="773"/>
                </a:lnTo>
                <a:lnTo>
                  <a:pt x="404" y="1525"/>
                </a:lnTo>
                <a:lnTo>
                  <a:pt x="728" y="2245"/>
                </a:lnTo>
                <a:lnTo>
                  <a:pt x="1126" y="2927"/>
                </a:lnTo>
                <a:lnTo>
                  <a:pt x="1597" y="3560"/>
                </a:lnTo>
                <a:lnTo>
                  <a:pt x="2134" y="4139"/>
                </a:lnTo>
                <a:lnTo>
                  <a:pt x="2730" y="4657"/>
                </a:lnTo>
                <a:lnTo>
                  <a:pt x="3378" y="5107"/>
                </a:lnTo>
                <a:lnTo>
                  <a:pt x="3379" y="510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7" name="Freeform 39"/>
          <p:cNvSpPr>
            <a:spLocks/>
          </p:cNvSpPr>
          <p:nvPr/>
        </p:nvSpPr>
        <p:spPr bwMode="auto">
          <a:xfrm>
            <a:off x="3549650" y="4586288"/>
            <a:ext cx="3698875" cy="481012"/>
          </a:xfrm>
          <a:custGeom>
            <a:avLst/>
            <a:gdLst>
              <a:gd name="T0" fmla="*/ 0 w 16314"/>
              <a:gd name="T1" fmla="*/ 0 h 2115"/>
              <a:gd name="T2" fmla="*/ 1084 w 16314"/>
              <a:gd name="T3" fmla="*/ 553 h 2115"/>
              <a:gd name="T4" fmla="*/ 2205 w 16314"/>
              <a:gd name="T5" fmla="*/ 1025 h 2115"/>
              <a:gd name="T6" fmla="*/ 3358 w 16314"/>
              <a:gd name="T7" fmla="*/ 1415 h 2115"/>
              <a:gd name="T8" fmla="*/ 4535 w 16314"/>
              <a:gd name="T9" fmla="*/ 1720 h 2115"/>
              <a:gd name="T10" fmla="*/ 5731 w 16314"/>
              <a:gd name="T11" fmla="*/ 1939 h 2115"/>
              <a:gd name="T12" fmla="*/ 6940 w 16314"/>
              <a:gd name="T13" fmla="*/ 2072 h 2115"/>
              <a:gd name="T14" fmla="*/ 8156 w 16314"/>
              <a:gd name="T15" fmla="*/ 2115 h 2115"/>
              <a:gd name="T16" fmla="*/ 9372 w 16314"/>
              <a:gd name="T17" fmla="*/ 2072 h 2115"/>
              <a:gd name="T18" fmla="*/ 10581 w 16314"/>
              <a:gd name="T19" fmla="*/ 1939 h 2115"/>
              <a:gd name="T20" fmla="*/ 11778 w 16314"/>
              <a:gd name="T21" fmla="*/ 1720 h 2115"/>
              <a:gd name="T22" fmla="*/ 12955 w 16314"/>
              <a:gd name="T23" fmla="*/ 1415 h 2115"/>
              <a:gd name="T24" fmla="*/ 14108 w 16314"/>
              <a:gd name="T25" fmla="*/ 1025 h 2115"/>
              <a:gd name="T26" fmla="*/ 15229 w 16314"/>
              <a:gd name="T27" fmla="*/ 553 h 2115"/>
              <a:gd name="T28" fmla="*/ 16313 w 16314"/>
              <a:gd name="T29" fmla="*/ 0 h 2115"/>
              <a:gd name="T30" fmla="*/ 16314 w 16314"/>
              <a:gd name="T31" fmla="*/ 0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14" h="2115">
                <a:moveTo>
                  <a:pt x="0" y="0"/>
                </a:moveTo>
                <a:lnTo>
                  <a:pt x="1084" y="553"/>
                </a:lnTo>
                <a:lnTo>
                  <a:pt x="2205" y="1025"/>
                </a:lnTo>
                <a:lnTo>
                  <a:pt x="3358" y="1415"/>
                </a:lnTo>
                <a:lnTo>
                  <a:pt x="4535" y="1720"/>
                </a:lnTo>
                <a:lnTo>
                  <a:pt x="5731" y="1939"/>
                </a:lnTo>
                <a:lnTo>
                  <a:pt x="6940" y="2072"/>
                </a:lnTo>
                <a:lnTo>
                  <a:pt x="8156" y="2115"/>
                </a:lnTo>
                <a:lnTo>
                  <a:pt x="9372" y="2072"/>
                </a:lnTo>
                <a:lnTo>
                  <a:pt x="10581" y="1939"/>
                </a:lnTo>
                <a:lnTo>
                  <a:pt x="11778" y="1720"/>
                </a:lnTo>
                <a:lnTo>
                  <a:pt x="12955" y="1415"/>
                </a:lnTo>
                <a:lnTo>
                  <a:pt x="14108" y="1025"/>
                </a:lnTo>
                <a:lnTo>
                  <a:pt x="15229" y="553"/>
                </a:lnTo>
                <a:lnTo>
                  <a:pt x="16313" y="0"/>
                </a:lnTo>
                <a:lnTo>
                  <a:pt x="1631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8" name="Freeform 40"/>
          <p:cNvSpPr>
            <a:spLocks/>
          </p:cNvSpPr>
          <p:nvPr/>
        </p:nvSpPr>
        <p:spPr bwMode="auto">
          <a:xfrm>
            <a:off x="7248525" y="3429000"/>
            <a:ext cx="766763" cy="1157288"/>
          </a:xfrm>
          <a:custGeom>
            <a:avLst/>
            <a:gdLst>
              <a:gd name="T0" fmla="*/ 0 w 3379"/>
              <a:gd name="T1" fmla="*/ 5107 h 5107"/>
              <a:gd name="T2" fmla="*/ 648 w 3379"/>
              <a:gd name="T3" fmla="*/ 4657 h 5107"/>
              <a:gd name="T4" fmla="*/ 1244 w 3379"/>
              <a:gd name="T5" fmla="*/ 4139 h 5107"/>
              <a:gd name="T6" fmla="*/ 1780 w 3379"/>
              <a:gd name="T7" fmla="*/ 3560 h 5107"/>
              <a:gd name="T8" fmla="*/ 2251 w 3379"/>
              <a:gd name="T9" fmla="*/ 2927 h 5107"/>
              <a:gd name="T10" fmla="*/ 2651 w 3379"/>
              <a:gd name="T11" fmla="*/ 2245 h 5107"/>
              <a:gd name="T12" fmla="*/ 2974 w 3379"/>
              <a:gd name="T13" fmla="*/ 1525 h 5107"/>
              <a:gd name="T14" fmla="*/ 3217 w 3379"/>
              <a:gd name="T15" fmla="*/ 773 h 5107"/>
              <a:gd name="T16" fmla="*/ 3378 w 3379"/>
              <a:gd name="T17" fmla="*/ 0 h 5107"/>
              <a:gd name="T18" fmla="*/ 3379 w 3379"/>
              <a:gd name="T19" fmla="*/ 0 h 5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9" h="5107">
                <a:moveTo>
                  <a:pt x="0" y="5107"/>
                </a:moveTo>
                <a:lnTo>
                  <a:pt x="648" y="4657"/>
                </a:lnTo>
                <a:lnTo>
                  <a:pt x="1244" y="4139"/>
                </a:lnTo>
                <a:lnTo>
                  <a:pt x="1780" y="3560"/>
                </a:lnTo>
                <a:lnTo>
                  <a:pt x="2251" y="2927"/>
                </a:lnTo>
                <a:lnTo>
                  <a:pt x="2651" y="2245"/>
                </a:lnTo>
                <a:lnTo>
                  <a:pt x="2974" y="1525"/>
                </a:lnTo>
                <a:lnTo>
                  <a:pt x="3217" y="773"/>
                </a:lnTo>
                <a:lnTo>
                  <a:pt x="3378" y="0"/>
                </a:lnTo>
                <a:lnTo>
                  <a:pt x="3379"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369" name="Rectangle 41"/>
          <p:cNvSpPr>
            <a:spLocks noChangeArrowheads="1"/>
          </p:cNvSpPr>
          <p:nvPr/>
        </p:nvSpPr>
        <p:spPr bwMode="auto">
          <a:xfrm>
            <a:off x="7388225" y="2098675"/>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buFontTx/>
              <a:buNone/>
            </a:pPr>
            <a:r>
              <a:rPr lang="en-US" sz="2400">
                <a:solidFill>
                  <a:schemeClr val="tx1"/>
                </a:solidFill>
                <a:effectLst/>
                <a:latin typeface="Arial" pitchFamily="34" charset="0"/>
              </a:rPr>
              <a:t>C</a:t>
            </a:r>
          </a:p>
        </p:txBody>
      </p:sp>
      <p:sp>
        <p:nvSpPr>
          <p:cNvPr id="99370" name="Rectangle 42"/>
          <p:cNvSpPr>
            <a:spLocks noChangeArrowheads="1"/>
          </p:cNvSpPr>
          <p:nvPr/>
        </p:nvSpPr>
        <p:spPr bwMode="auto">
          <a:xfrm>
            <a:off x="3040063" y="2054225"/>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D</a:t>
            </a:r>
          </a:p>
        </p:txBody>
      </p:sp>
      <p:grpSp>
        <p:nvGrpSpPr>
          <p:cNvPr id="99371" name="Group 43"/>
          <p:cNvGrpSpPr>
            <a:grpSpLocks/>
          </p:cNvGrpSpPr>
          <p:nvPr/>
        </p:nvGrpSpPr>
        <p:grpSpPr bwMode="auto">
          <a:xfrm>
            <a:off x="2954338" y="3344863"/>
            <a:ext cx="4910137" cy="469900"/>
            <a:chOff x="1861" y="2107"/>
            <a:chExt cx="3093" cy="296"/>
          </a:xfrm>
        </p:grpSpPr>
        <p:sp>
          <p:nvSpPr>
            <p:cNvPr id="99372" name="Rectangle 44"/>
            <p:cNvSpPr>
              <a:spLocks noChangeArrowheads="1"/>
            </p:cNvSpPr>
            <p:nvPr/>
          </p:nvSpPr>
          <p:spPr bwMode="auto">
            <a:xfrm>
              <a:off x="1861" y="2107"/>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F</a:t>
              </a:r>
              <a:r>
                <a:rPr lang="en-US" sz="2400" baseline="-25000">
                  <a:solidFill>
                    <a:schemeClr val="tx1"/>
                  </a:solidFill>
                  <a:effectLst/>
                  <a:latin typeface="Arial" pitchFamily="34" charset="0"/>
                </a:rPr>
                <a:t>1</a:t>
              </a:r>
            </a:p>
          </p:txBody>
        </p:sp>
        <p:sp>
          <p:nvSpPr>
            <p:cNvPr id="99373" name="Rectangle 45"/>
            <p:cNvSpPr>
              <a:spLocks noChangeArrowheads="1"/>
            </p:cNvSpPr>
            <p:nvPr/>
          </p:nvSpPr>
          <p:spPr bwMode="auto">
            <a:xfrm>
              <a:off x="4650" y="2115"/>
              <a:ext cx="3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F</a:t>
              </a:r>
              <a:r>
                <a:rPr lang="en-US" sz="2400" baseline="-25000">
                  <a:solidFill>
                    <a:schemeClr val="tx1"/>
                  </a:solidFill>
                  <a:effectLst/>
                  <a:latin typeface="Arial" pitchFamily="34" charset="0"/>
                </a:rPr>
                <a:t>2</a:t>
              </a:r>
            </a:p>
          </p:txBody>
        </p:sp>
      </p:grpSp>
      <p:grpSp>
        <p:nvGrpSpPr>
          <p:cNvPr id="99374" name="Group 46"/>
          <p:cNvGrpSpPr>
            <a:grpSpLocks/>
          </p:cNvGrpSpPr>
          <p:nvPr/>
        </p:nvGrpSpPr>
        <p:grpSpPr bwMode="auto">
          <a:xfrm>
            <a:off x="2335213" y="3197225"/>
            <a:ext cx="6097587" cy="485775"/>
            <a:chOff x="1471" y="2014"/>
            <a:chExt cx="3841" cy="306"/>
          </a:xfrm>
        </p:grpSpPr>
        <p:sp>
          <p:nvSpPr>
            <p:cNvPr id="99375" name="Rectangle 47"/>
            <p:cNvSpPr>
              <a:spLocks noChangeArrowheads="1"/>
            </p:cNvSpPr>
            <p:nvPr/>
          </p:nvSpPr>
          <p:spPr bwMode="auto">
            <a:xfrm>
              <a:off x="1471" y="2032"/>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P</a:t>
              </a:r>
            </a:p>
          </p:txBody>
        </p:sp>
        <p:sp>
          <p:nvSpPr>
            <p:cNvPr id="99376" name="Rectangle 48"/>
            <p:cNvSpPr>
              <a:spLocks noChangeArrowheads="1"/>
            </p:cNvSpPr>
            <p:nvPr/>
          </p:nvSpPr>
          <p:spPr bwMode="auto">
            <a:xfrm>
              <a:off x="5047" y="2014"/>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Q</a:t>
              </a:r>
            </a:p>
          </p:txBody>
        </p:sp>
      </p:grpSp>
      <p:sp>
        <p:nvSpPr>
          <p:cNvPr id="99377" name="Rectangle 49"/>
          <p:cNvSpPr>
            <a:spLocks noChangeArrowheads="1"/>
          </p:cNvSpPr>
          <p:nvPr/>
        </p:nvSpPr>
        <p:spPr bwMode="auto">
          <a:xfrm>
            <a:off x="5368925" y="1377950"/>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R</a:t>
            </a:r>
          </a:p>
        </p:txBody>
      </p:sp>
      <p:sp>
        <p:nvSpPr>
          <p:cNvPr id="99378" name="Rectangle 50"/>
          <p:cNvSpPr>
            <a:spLocks noChangeArrowheads="1"/>
          </p:cNvSpPr>
          <p:nvPr/>
        </p:nvSpPr>
        <p:spPr bwMode="auto">
          <a:xfrm>
            <a:off x="5327650" y="4994275"/>
            <a:ext cx="3873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S</a:t>
            </a:r>
          </a:p>
        </p:txBody>
      </p:sp>
      <p:grpSp>
        <p:nvGrpSpPr>
          <p:cNvPr id="99379" name="Group 51"/>
          <p:cNvGrpSpPr>
            <a:grpSpLocks/>
          </p:cNvGrpSpPr>
          <p:nvPr/>
        </p:nvGrpSpPr>
        <p:grpSpPr bwMode="auto">
          <a:xfrm>
            <a:off x="1811338" y="2435225"/>
            <a:ext cx="1547812" cy="2014538"/>
            <a:chOff x="1141" y="1534"/>
            <a:chExt cx="975" cy="1269"/>
          </a:xfrm>
        </p:grpSpPr>
        <p:sp>
          <p:nvSpPr>
            <p:cNvPr id="99380" name="Line 52"/>
            <p:cNvSpPr>
              <a:spLocks noChangeShapeType="1"/>
            </p:cNvSpPr>
            <p:nvPr/>
          </p:nvSpPr>
          <p:spPr bwMode="auto">
            <a:xfrm flipH="1">
              <a:off x="1143" y="2794"/>
              <a:ext cx="973"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9381" name="Line 53"/>
            <p:cNvSpPr>
              <a:spLocks noChangeShapeType="1"/>
            </p:cNvSpPr>
            <p:nvPr/>
          </p:nvSpPr>
          <p:spPr bwMode="auto">
            <a:xfrm flipH="1">
              <a:off x="1143" y="1534"/>
              <a:ext cx="973"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9382" name="Line 54"/>
            <p:cNvSpPr>
              <a:spLocks noChangeShapeType="1"/>
            </p:cNvSpPr>
            <p:nvPr/>
          </p:nvSpPr>
          <p:spPr bwMode="auto">
            <a:xfrm>
              <a:off x="1426" y="1535"/>
              <a:ext cx="0" cy="1268"/>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9383" name="Text Box 55"/>
            <p:cNvSpPr txBox="1">
              <a:spLocks noChangeArrowheads="1"/>
            </p:cNvSpPr>
            <p:nvPr/>
          </p:nvSpPr>
          <p:spPr bwMode="auto">
            <a:xfrm rot="16200000">
              <a:off x="1012" y="1997"/>
              <a:ext cx="58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tx1"/>
                  </a:solidFill>
                  <a:effectLst>
                    <a:outerShdw blurRad="38100" dist="38100" dir="2700000" algn="tl">
                      <a:srgbClr val="FFFFFF"/>
                    </a:outerShdw>
                  </a:effectLst>
                  <a:latin typeface="Arial" pitchFamily="34" charset="0"/>
                </a:rPr>
                <a:t>50</a:t>
              </a:r>
            </a:p>
          </p:txBody>
        </p:sp>
      </p:grpSp>
      <p:sp>
        <p:nvSpPr>
          <p:cNvPr id="99384" name="Rectangle 56"/>
          <p:cNvSpPr>
            <a:spLocks noChangeArrowheads="1"/>
          </p:cNvSpPr>
          <p:nvPr/>
        </p:nvSpPr>
        <p:spPr bwMode="auto">
          <a:xfrm>
            <a:off x="3267075" y="1836738"/>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I</a:t>
            </a:r>
            <a:r>
              <a:rPr lang="en-US" sz="2400" baseline="-25000">
                <a:solidFill>
                  <a:schemeClr val="tx1"/>
                </a:solidFill>
                <a:effectLst/>
                <a:latin typeface="Arial" pitchFamily="34" charset="0"/>
              </a:rPr>
              <a:t>1</a:t>
            </a:r>
          </a:p>
        </p:txBody>
      </p:sp>
      <p:sp>
        <p:nvSpPr>
          <p:cNvPr id="99385" name="Rectangle 57"/>
          <p:cNvSpPr>
            <a:spLocks noChangeArrowheads="1"/>
          </p:cNvSpPr>
          <p:nvPr/>
        </p:nvSpPr>
        <p:spPr bwMode="auto">
          <a:xfrm>
            <a:off x="7175500" y="1908175"/>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I</a:t>
            </a:r>
            <a:r>
              <a:rPr lang="en-US" sz="2400" baseline="-25000">
                <a:solidFill>
                  <a:schemeClr val="tx1"/>
                </a:solidFill>
                <a:effectLst/>
                <a:latin typeface="Arial" pitchFamily="34" charset="0"/>
              </a:rPr>
              <a:t>4</a:t>
            </a:r>
          </a:p>
        </p:txBody>
      </p:sp>
      <p:grpSp>
        <p:nvGrpSpPr>
          <p:cNvPr id="99386" name="Group 58"/>
          <p:cNvGrpSpPr>
            <a:grpSpLocks/>
          </p:cNvGrpSpPr>
          <p:nvPr/>
        </p:nvGrpSpPr>
        <p:grpSpPr bwMode="auto">
          <a:xfrm>
            <a:off x="3011488" y="4321175"/>
            <a:ext cx="4724400" cy="474663"/>
            <a:chOff x="1897" y="2722"/>
            <a:chExt cx="2976" cy="299"/>
          </a:xfrm>
        </p:grpSpPr>
        <p:sp>
          <p:nvSpPr>
            <p:cNvPr id="99387" name="Text Box 59"/>
            <p:cNvSpPr txBox="1">
              <a:spLocks noChangeArrowheads="1"/>
            </p:cNvSpPr>
            <p:nvPr/>
          </p:nvSpPr>
          <p:spPr bwMode="auto">
            <a:xfrm>
              <a:off x="1897" y="272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tx1"/>
                  </a:solidFill>
                  <a:effectLst/>
                  <a:latin typeface="Arial" pitchFamily="34" charset="0"/>
                </a:rPr>
                <a:t>A</a:t>
              </a:r>
            </a:p>
          </p:txBody>
        </p:sp>
        <p:sp>
          <p:nvSpPr>
            <p:cNvPr id="99388" name="Rectangle 60"/>
            <p:cNvSpPr>
              <a:spLocks noChangeArrowheads="1"/>
            </p:cNvSpPr>
            <p:nvPr/>
          </p:nvSpPr>
          <p:spPr bwMode="auto">
            <a:xfrm>
              <a:off x="4618" y="2733"/>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buFontTx/>
                <a:buNone/>
              </a:pPr>
              <a:r>
                <a:rPr lang="en-US" sz="2400">
                  <a:solidFill>
                    <a:schemeClr val="tx1"/>
                  </a:solidFill>
                  <a:effectLst/>
                  <a:latin typeface="Arial" pitchFamily="34" charset="0"/>
                </a:rPr>
                <a:t>B</a:t>
              </a:r>
            </a:p>
          </p:txBody>
        </p:sp>
      </p:grpSp>
      <p:sp>
        <p:nvSpPr>
          <p:cNvPr id="99389" name="Rectangle 61"/>
          <p:cNvSpPr>
            <a:spLocks noChangeArrowheads="1"/>
          </p:cNvSpPr>
          <p:nvPr/>
        </p:nvSpPr>
        <p:spPr bwMode="auto">
          <a:xfrm>
            <a:off x="3260725" y="44069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I</a:t>
            </a:r>
            <a:r>
              <a:rPr lang="en-US" sz="2400" baseline="-25000">
                <a:solidFill>
                  <a:schemeClr val="tx1"/>
                </a:solidFill>
                <a:effectLst/>
                <a:latin typeface="Arial" pitchFamily="34" charset="0"/>
              </a:rPr>
              <a:t>2</a:t>
            </a:r>
          </a:p>
        </p:txBody>
      </p:sp>
      <p:sp>
        <p:nvSpPr>
          <p:cNvPr id="99390" name="Rectangle 62"/>
          <p:cNvSpPr>
            <a:spLocks noChangeArrowheads="1"/>
          </p:cNvSpPr>
          <p:nvPr/>
        </p:nvSpPr>
        <p:spPr bwMode="auto">
          <a:xfrm>
            <a:off x="5338763" y="3343275"/>
            <a:ext cx="4206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tx1"/>
                </a:solidFill>
                <a:effectLst/>
                <a:latin typeface="Arial" pitchFamily="34" charset="0"/>
              </a:rPr>
              <a:t>O</a:t>
            </a:r>
          </a:p>
        </p:txBody>
      </p:sp>
      <p:grpSp>
        <p:nvGrpSpPr>
          <p:cNvPr id="99391" name="Group 63"/>
          <p:cNvGrpSpPr>
            <a:grpSpLocks/>
          </p:cNvGrpSpPr>
          <p:nvPr/>
        </p:nvGrpSpPr>
        <p:grpSpPr bwMode="auto">
          <a:xfrm>
            <a:off x="3225800" y="1198563"/>
            <a:ext cx="1384300" cy="1289050"/>
            <a:chOff x="2032" y="755"/>
            <a:chExt cx="872" cy="812"/>
          </a:xfrm>
        </p:grpSpPr>
        <p:sp>
          <p:nvSpPr>
            <p:cNvPr id="99392" name="Rectangle 64"/>
            <p:cNvSpPr>
              <a:spLocks noChangeArrowheads="1"/>
            </p:cNvSpPr>
            <p:nvPr/>
          </p:nvSpPr>
          <p:spPr bwMode="auto">
            <a:xfrm>
              <a:off x="2032" y="75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1</a:t>
              </a:r>
            </a:p>
          </p:txBody>
        </p:sp>
        <p:sp>
          <p:nvSpPr>
            <p:cNvPr id="99393" name="Rectangle 65"/>
            <p:cNvSpPr>
              <a:spLocks noChangeArrowheads="1"/>
            </p:cNvSpPr>
            <p:nvPr/>
          </p:nvSpPr>
          <p:spPr bwMode="auto">
            <a:xfrm>
              <a:off x="2681" y="1279"/>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1</a:t>
              </a:r>
            </a:p>
          </p:txBody>
        </p:sp>
      </p:grpSp>
      <p:grpSp>
        <p:nvGrpSpPr>
          <p:cNvPr id="99394" name="Group 66"/>
          <p:cNvGrpSpPr>
            <a:grpSpLocks/>
          </p:cNvGrpSpPr>
          <p:nvPr/>
        </p:nvGrpSpPr>
        <p:grpSpPr bwMode="auto">
          <a:xfrm>
            <a:off x="3181350" y="4159250"/>
            <a:ext cx="1257300" cy="1577975"/>
            <a:chOff x="2004" y="2620"/>
            <a:chExt cx="792" cy="994"/>
          </a:xfrm>
        </p:grpSpPr>
        <p:sp>
          <p:nvSpPr>
            <p:cNvPr id="99395" name="Rectangle 67"/>
            <p:cNvSpPr>
              <a:spLocks noChangeArrowheads="1"/>
            </p:cNvSpPr>
            <p:nvPr/>
          </p:nvSpPr>
          <p:spPr bwMode="auto">
            <a:xfrm>
              <a:off x="2004" y="3326"/>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2</a:t>
              </a:r>
            </a:p>
          </p:txBody>
        </p:sp>
        <p:sp>
          <p:nvSpPr>
            <p:cNvPr id="99396" name="Rectangle 68"/>
            <p:cNvSpPr>
              <a:spLocks noChangeArrowheads="1"/>
            </p:cNvSpPr>
            <p:nvPr/>
          </p:nvSpPr>
          <p:spPr bwMode="auto">
            <a:xfrm>
              <a:off x="2573" y="2620"/>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2</a:t>
              </a:r>
            </a:p>
          </p:txBody>
        </p:sp>
      </p:grpSp>
      <p:grpSp>
        <p:nvGrpSpPr>
          <p:cNvPr id="99397" name="Group 69"/>
          <p:cNvGrpSpPr>
            <a:grpSpLocks/>
          </p:cNvGrpSpPr>
          <p:nvPr/>
        </p:nvGrpSpPr>
        <p:grpSpPr bwMode="auto">
          <a:xfrm>
            <a:off x="6157913" y="1174750"/>
            <a:ext cx="1408112" cy="1298575"/>
            <a:chOff x="3879" y="740"/>
            <a:chExt cx="887" cy="818"/>
          </a:xfrm>
        </p:grpSpPr>
        <p:sp>
          <p:nvSpPr>
            <p:cNvPr id="99398" name="Rectangle 70"/>
            <p:cNvSpPr>
              <a:spLocks noChangeArrowheads="1"/>
            </p:cNvSpPr>
            <p:nvPr/>
          </p:nvSpPr>
          <p:spPr bwMode="auto">
            <a:xfrm>
              <a:off x="3879" y="1270"/>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4</a:t>
              </a:r>
            </a:p>
          </p:txBody>
        </p:sp>
        <p:sp>
          <p:nvSpPr>
            <p:cNvPr id="99399" name="Rectangle 71"/>
            <p:cNvSpPr>
              <a:spLocks noChangeArrowheads="1"/>
            </p:cNvSpPr>
            <p:nvPr/>
          </p:nvSpPr>
          <p:spPr bwMode="auto">
            <a:xfrm>
              <a:off x="4543" y="740"/>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4</a:t>
              </a:r>
            </a:p>
          </p:txBody>
        </p:sp>
      </p:grpSp>
      <p:sp>
        <p:nvSpPr>
          <p:cNvPr id="99400" name="Line 72"/>
          <p:cNvSpPr>
            <a:spLocks noChangeShapeType="1"/>
          </p:cNvSpPr>
          <p:nvPr/>
        </p:nvSpPr>
        <p:spPr bwMode="auto">
          <a:xfrm flipV="1">
            <a:off x="3360738" y="2001838"/>
            <a:ext cx="2166937" cy="1414462"/>
          </a:xfrm>
          <a:prstGeom prst="line">
            <a:avLst/>
          </a:prstGeom>
          <a:noFill/>
          <a:ln w="9525">
            <a:solidFill>
              <a:schemeClr val="tx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99401" name="Group 73"/>
          <p:cNvGrpSpPr>
            <a:grpSpLocks/>
          </p:cNvGrpSpPr>
          <p:nvPr/>
        </p:nvGrpSpPr>
        <p:grpSpPr bwMode="auto">
          <a:xfrm>
            <a:off x="6359525" y="4194175"/>
            <a:ext cx="1152525" cy="1497013"/>
            <a:chOff x="4006" y="2642"/>
            <a:chExt cx="726" cy="943"/>
          </a:xfrm>
        </p:grpSpPr>
        <p:sp>
          <p:nvSpPr>
            <p:cNvPr id="99402" name="Rectangle 74"/>
            <p:cNvSpPr>
              <a:spLocks noChangeArrowheads="1"/>
            </p:cNvSpPr>
            <p:nvPr/>
          </p:nvSpPr>
          <p:spPr bwMode="auto">
            <a:xfrm>
              <a:off x="4509" y="3297"/>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3</a:t>
              </a:r>
            </a:p>
          </p:txBody>
        </p:sp>
        <p:sp>
          <p:nvSpPr>
            <p:cNvPr id="99403" name="Rectangle 75"/>
            <p:cNvSpPr>
              <a:spLocks noChangeArrowheads="1"/>
            </p:cNvSpPr>
            <p:nvPr/>
          </p:nvSpPr>
          <p:spPr bwMode="auto">
            <a:xfrm>
              <a:off x="4006" y="2642"/>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latin typeface="Arial" pitchFamily="34" charset="0"/>
                </a:rPr>
                <a:t>3</a:t>
              </a:r>
            </a:p>
          </p:txBody>
        </p:sp>
      </p:grpSp>
      <p:grpSp>
        <p:nvGrpSpPr>
          <p:cNvPr id="99404" name="Group 76"/>
          <p:cNvGrpSpPr>
            <a:grpSpLocks/>
          </p:cNvGrpSpPr>
          <p:nvPr/>
        </p:nvGrpSpPr>
        <p:grpSpPr bwMode="auto">
          <a:xfrm>
            <a:off x="3359150" y="3686175"/>
            <a:ext cx="4079875" cy="763588"/>
            <a:chOff x="2116" y="2322"/>
            <a:chExt cx="2570" cy="481"/>
          </a:xfrm>
        </p:grpSpPr>
        <p:grpSp>
          <p:nvGrpSpPr>
            <p:cNvPr id="99405" name="Group 77"/>
            <p:cNvGrpSpPr>
              <a:grpSpLocks/>
            </p:cNvGrpSpPr>
            <p:nvPr/>
          </p:nvGrpSpPr>
          <p:grpSpPr bwMode="auto">
            <a:xfrm>
              <a:off x="2117" y="2322"/>
              <a:ext cx="2569" cy="327"/>
              <a:chOff x="2117" y="2322"/>
              <a:chExt cx="2569" cy="327"/>
            </a:xfrm>
          </p:grpSpPr>
          <p:sp>
            <p:nvSpPr>
              <p:cNvPr id="99406" name="Line 78"/>
              <p:cNvSpPr>
                <a:spLocks noChangeShapeType="1"/>
              </p:cNvSpPr>
              <p:nvPr/>
            </p:nvSpPr>
            <p:spPr bwMode="auto">
              <a:xfrm>
                <a:off x="2117" y="2583"/>
                <a:ext cx="2569" cy="0"/>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9407" name="Text Box 79"/>
              <p:cNvSpPr txBox="1">
                <a:spLocks noChangeArrowheads="1"/>
              </p:cNvSpPr>
              <p:nvPr/>
            </p:nvSpPr>
            <p:spPr bwMode="auto">
              <a:xfrm>
                <a:off x="3098" y="2322"/>
                <a:ext cx="58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tx1"/>
                    </a:solidFill>
                    <a:effectLst>
                      <a:outerShdw blurRad="38100" dist="38100" dir="2700000" algn="tl">
                        <a:srgbClr val="FFFFFF"/>
                      </a:outerShdw>
                    </a:effectLst>
                    <a:latin typeface="Arial" pitchFamily="34" charset="0"/>
                  </a:rPr>
                  <a:t>100</a:t>
                </a:r>
              </a:p>
            </p:txBody>
          </p:sp>
        </p:grpSp>
        <p:sp>
          <p:nvSpPr>
            <p:cNvPr id="99408" name="Line 80"/>
            <p:cNvSpPr>
              <a:spLocks noChangeShapeType="1"/>
            </p:cNvSpPr>
            <p:nvPr/>
          </p:nvSpPr>
          <p:spPr bwMode="auto">
            <a:xfrm flipV="1">
              <a:off x="2116" y="2394"/>
              <a:ext cx="0" cy="4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9409" name="Line 81"/>
            <p:cNvSpPr>
              <a:spLocks noChangeShapeType="1"/>
            </p:cNvSpPr>
            <p:nvPr/>
          </p:nvSpPr>
          <p:spPr bwMode="auto">
            <a:xfrm flipV="1">
              <a:off x="4686" y="2388"/>
              <a:ext cx="0" cy="4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99410" name="Freeform 82"/>
          <p:cNvSpPr>
            <a:spLocks/>
          </p:cNvSpPr>
          <p:nvPr/>
        </p:nvSpPr>
        <p:spPr bwMode="auto">
          <a:xfrm>
            <a:off x="7439025" y="2408238"/>
            <a:ext cx="1588" cy="2041525"/>
          </a:xfrm>
          <a:custGeom>
            <a:avLst/>
            <a:gdLst>
              <a:gd name="T0" fmla="*/ 0 w 1"/>
              <a:gd name="T1" fmla="*/ 9004 h 9004"/>
              <a:gd name="T2" fmla="*/ 0 w 1"/>
              <a:gd name="T3" fmla="*/ 0 h 9004"/>
              <a:gd name="T4" fmla="*/ 1 w 1"/>
              <a:gd name="T5" fmla="*/ 0 h 9004"/>
            </a:gdLst>
            <a:ahLst/>
            <a:cxnLst>
              <a:cxn ang="0">
                <a:pos x="T0" y="T1"/>
              </a:cxn>
              <a:cxn ang="0">
                <a:pos x="T2" y="T3"/>
              </a:cxn>
              <a:cxn ang="0">
                <a:pos x="T4" y="T5"/>
              </a:cxn>
            </a:cxnLst>
            <a:rect l="0" t="0" r="r" b="b"/>
            <a:pathLst>
              <a:path w="1" h="9004">
                <a:moveTo>
                  <a:pt x="0" y="9004"/>
                </a:move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9411" name="Line 83"/>
          <p:cNvSpPr>
            <a:spLocks noChangeShapeType="1"/>
          </p:cNvSpPr>
          <p:nvPr/>
        </p:nvSpPr>
        <p:spPr bwMode="auto">
          <a:xfrm>
            <a:off x="5399088" y="1790700"/>
            <a:ext cx="0" cy="3276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99335"/>
                                        </p:tgtEl>
                                        <p:attrNameLst>
                                          <p:attrName>style.visibility</p:attrName>
                                        </p:attrNameLst>
                                      </p:cBhvr>
                                      <p:to>
                                        <p:strVal val="visible"/>
                                      </p:to>
                                    </p:set>
                                    <p:animEffect transition="in" filter="strips(downRight)">
                                      <p:cBhvr>
                                        <p:cTn id="7" dur="500"/>
                                        <p:tgtEl>
                                          <p:spTgt spid="993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99386"/>
                                        </p:tgtEl>
                                        <p:attrNameLst>
                                          <p:attrName>style.visibility</p:attrName>
                                        </p:attrNameLst>
                                      </p:cBhvr>
                                      <p:to>
                                        <p:strVal val="visible"/>
                                      </p:to>
                                    </p:set>
                                    <p:animEffect transition="in" filter="dissolve">
                                      <p:cBhvr>
                                        <p:cTn id="12" dur="500"/>
                                        <p:tgtEl>
                                          <p:spTgt spid="9938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99404"/>
                                        </p:tgtEl>
                                        <p:attrNameLst>
                                          <p:attrName>style.visibility</p:attrName>
                                        </p:attrNameLst>
                                      </p:cBhvr>
                                      <p:to>
                                        <p:strVal val="visible"/>
                                      </p:to>
                                    </p:set>
                                    <p:animEffect transition="in" filter="dissolve">
                                      <p:cBhvr>
                                        <p:cTn id="17" dur="500"/>
                                        <p:tgtEl>
                                          <p:spTgt spid="9940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9" fill="hold" grpId="0" nodeType="clickEffect">
                                  <p:stCondLst>
                                    <p:cond delay="0"/>
                                  </p:stCondLst>
                                  <p:childTnLst>
                                    <p:set>
                                      <p:cBhvr>
                                        <p:cTn id="21" dur="1" fill="hold">
                                          <p:stCondLst>
                                            <p:cond delay="0"/>
                                          </p:stCondLst>
                                        </p:cTn>
                                        <p:tgtEl>
                                          <p:spTgt spid="99337"/>
                                        </p:tgtEl>
                                        <p:attrNameLst>
                                          <p:attrName>style.visibility</p:attrName>
                                        </p:attrNameLst>
                                      </p:cBhvr>
                                      <p:to>
                                        <p:strVal val="visible"/>
                                      </p:to>
                                    </p:set>
                                    <p:animEffect transition="in" filter="strips(upLeft)">
                                      <p:cBhvr>
                                        <p:cTn id="22" dur="500"/>
                                        <p:tgtEl>
                                          <p:spTgt spid="9933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99370"/>
                                        </p:tgtEl>
                                        <p:attrNameLst>
                                          <p:attrName>style.visibility</p:attrName>
                                        </p:attrNameLst>
                                      </p:cBhvr>
                                      <p:to>
                                        <p:strVal val="visible"/>
                                      </p:to>
                                    </p:set>
                                    <p:animEffect transition="in" filter="dissolve">
                                      <p:cBhvr>
                                        <p:cTn id="27" dur="500"/>
                                        <p:tgtEl>
                                          <p:spTgt spid="9937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99379"/>
                                        </p:tgtEl>
                                        <p:attrNameLst>
                                          <p:attrName>style.visibility</p:attrName>
                                        </p:attrNameLst>
                                      </p:cBhvr>
                                      <p:to>
                                        <p:strVal val="visible"/>
                                      </p:to>
                                    </p:set>
                                    <p:animEffect transition="in" filter="dissolve">
                                      <p:cBhvr>
                                        <p:cTn id="32" dur="500"/>
                                        <p:tgtEl>
                                          <p:spTgt spid="993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6" fill="hold" grpId="0" nodeType="clickEffect">
                                  <p:stCondLst>
                                    <p:cond delay="0"/>
                                  </p:stCondLst>
                                  <p:childTnLst>
                                    <p:set>
                                      <p:cBhvr>
                                        <p:cTn id="36" dur="1" fill="hold">
                                          <p:stCondLst>
                                            <p:cond delay="0"/>
                                          </p:stCondLst>
                                        </p:cTn>
                                        <p:tgtEl>
                                          <p:spTgt spid="99336"/>
                                        </p:tgtEl>
                                        <p:attrNameLst>
                                          <p:attrName>style.visibility</p:attrName>
                                        </p:attrNameLst>
                                      </p:cBhvr>
                                      <p:to>
                                        <p:strVal val="visible"/>
                                      </p:to>
                                    </p:set>
                                    <p:animEffect transition="in" filter="strips(downRight)">
                                      <p:cBhvr>
                                        <p:cTn id="37" dur="500"/>
                                        <p:tgtEl>
                                          <p:spTgt spid="9933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99369"/>
                                        </p:tgtEl>
                                        <p:attrNameLst>
                                          <p:attrName>style.visibility</p:attrName>
                                        </p:attrNameLst>
                                      </p:cBhvr>
                                      <p:to>
                                        <p:strVal val="visible"/>
                                      </p:to>
                                    </p:set>
                                    <p:animEffect transition="in" filter="dissolve">
                                      <p:cBhvr>
                                        <p:cTn id="42" dur="500"/>
                                        <p:tgtEl>
                                          <p:spTgt spid="9936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12" fill="hold" grpId="0" nodeType="clickEffect">
                                  <p:stCondLst>
                                    <p:cond delay="0"/>
                                  </p:stCondLst>
                                  <p:childTnLst>
                                    <p:set>
                                      <p:cBhvr>
                                        <p:cTn id="46" dur="1" fill="hold">
                                          <p:stCondLst>
                                            <p:cond delay="0"/>
                                          </p:stCondLst>
                                        </p:cTn>
                                        <p:tgtEl>
                                          <p:spTgt spid="99410"/>
                                        </p:tgtEl>
                                        <p:attrNameLst>
                                          <p:attrName>style.visibility</p:attrName>
                                        </p:attrNameLst>
                                      </p:cBhvr>
                                      <p:to>
                                        <p:strVal val="visible"/>
                                      </p:to>
                                    </p:set>
                                    <p:animEffect transition="in" filter="strips(downLeft)">
                                      <p:cBhvr>
                                        <p:cTn id="47" dur="500"/>
                                        <p:tgtEl>
                                          <p:spTgt spid="9941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6" fill="hold" grpId="0" nodeType="clickEffect">
                                  <p:stCondLst>
                                    <p:cond delay="0"/>
                                  </p:stCondLst>
                                  <p:childTnLst>
                                    <p:set>
                                      <p:cBhvr>
                                        <p:cTn id="51" dur="1" fill="hold">
                                          <p:stCondLst>
                                            <p:cond delay="0"/>
                                          </p:stCondLst>
                                        </p:cTn>
                                        <p:tgtEl>
                                          <p:spTgt spid="99330"/>
                                        </p:tgtEl>
                                        <p:attrNameLst>
                                          <p:attrName>style.visibility</p:attrName>
                                        </p:attrNameLst>
                                      </p:cBhvr>
                                      <p:to>
                                        <p:strVal val="visible"/>
                                      </p:to>
                                    </p:set>
                                    <p:animEffect transition="in" filter="strips(downRight)">
                                      <p:cBhvr>
                                        <p:cTn id="52" dur="500"/>
                                        <p:tgtEl>
                                          <p:spTgt spid="9933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99371"/>
                                        </p:tgtEl>
                                        <p:attrNameLst>
                                          <p:attrName>style.visibility</p:attrName>
                                        </p:attrNameLst>
                                      </p:cBhvr>
                                      <p:to>
                                        <p:strVal val="visible"/>
                                      </p:to>
                                    </p:set>
                                    <p:animEffect transition="in" filter="dissolve">
                                      <p:cBhvr>
                                        <p:cTn id="57" dur="500"/>
                                        <p:tgtEl>
                                          <p:spTgt spid="9937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9" fill="hold" grpId="0" nodeType="clickEffect">
                                  <p:stCondLst>
                                    <p:cond delay="0"/>
                                  </p:stCondLst>
                                  <p:childTnLst>
                                    <p:set>
                                      <p:cBhvr>
                                        <p:cTn id="61" dur="1" fill="hold">
                                          <p:stCondLst>
                                            <p:cond delay="0"/>
                                          </p:stCondLst>
                                        </p:cTn>
                                        <p:tgtEl>
                                          <p:spTgt spid="99339"/>
                                        </p:tgtEl>
                                        <p:attrNameLst>
                                          <p:attrName>style.visibility</p:attrName>
                                        </p:attrNameLst>
                                      </p:cBhvr>
                                      <p:to>
                                        <p:strVal val="visible"/>
                                      </p:to>
                                    </p:set>
                                    <p:animEffect transition="in" filter="strips(upLeft)">
                                      <p:cBhvr>
                                        <p:cTn id="62" dur="500"/>
                                        <p:tgtEl>
                                          <p:spTgt spid="9933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8" presetClass="entr" presetSubtype="9" fill="hold" grpId="0" nodeType="clickEffect">
                                  <p:stCondLst>
                                    <p:cond delay="0"/>
                                  </p:stCondLst>
                                  <p:childTnLst>
                                    <p:set>
                                      <p:cBhvr>
                                        <p:cTn id="66" dur="1" fill="hold">
                                          <p:stCondLst>
                                            <p:cond delay="0"/>
                                          </p:stCondLst>
                                        </p:cTn>
                                        <p:tgtEl>
                                          <p:spTgt spid="99338"/>
                                        </p:tgtEl>
                                        <p:attrNameLst>
                                          <p:attrName>style.visibility</p:attrName>
                                        </p:attrNameLst>
                                      </p:cBhvr>
                                      <p:to>
                                        <p:strVal val="visible"/>
                                      </p:to>
                                    </p:set>
                                    <p:animEffect transition="in" filter="strips(upLeft)">
                                      <p:cBhvr>
                                        <p:cTn id="67" dur="500"/>
                                        <p:tgtEl>
                                          <p:spTgt spid="9933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99390"/>
                                        </p:tgtEl>
                                        <p:attrNameLst>
                                          <p:attrName>style.visibility</p:attrName>
                                        </p:attrNameLst>
                                      </p:cBhvr>
                                      <p:to>
                                        <p:strVal val="visible"/>
                                      </p:to>
                                    </p:set>
                                    <p:animEffect transition="in" filter="dissolve">
                                      <p:cBhvr>
                                        <p:cTn id="72" dur="500"/>
                                        <p:tgtEl>
                                          <p:spTgt spid="99390"/>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7" presetClass="entr" presetSubtype="10" fill="hold" nodeType="clickEffect">
                                  <p:stCondLst>
                                    <p:cond delay="0"/>
                                  </p:stCondLst>
                                  <p:childTnLst>
                                    <p:set>
                                      <p:cBhvr>
                                        <p:cTn id="76" dur="1" fill="hold">
                                          <p:stCondLst>
                                            <p:cond delay="0"/>
                                          </p:stCondLst>
                                        </p:cTn>
                                        <p:tgtEl>
                                          <p:spTgt spid="99331"/>
                                        </p:tgtEl>
                                        <p:attrNameLst>
                                          <p:attrName>style.visibility</p:attrName>
                                        </p:attrNameLst>
                                      </p:cBhvr>
                                      <p:to>
                                        <p:strVal val="visible"/>
                                      </p:to>
                                    </p:set>
                                    <p:anim calcmode="lin" valueType="num">
                                      <p:cBhvr>
                                        <p:cTn id="77" dur="500" fill="hold"/>
                                        <p:tgtEl>
                                          <p:spTgt spid="99331"/>
                                        </p:tgtEl>
                                        <p:attrNameLst>
                                          <p:attrName>ppt_w</p:attrName>
                                        </p:attrNameLst>
                                      </p:cBhvr>
                                      <p:tavLst>
                                        <p:tav tm="0">
                                          <p:val>
                                            <p:fltVal val="0"/>
                                          </p:val>
                                        </p:tav>
                                        <p:tav tm="100000">
                                          <p:val>
                                            <p:strVal val="#ppt_w"/>
                                          </p:val>
                                        </p:tav>
                                      </p:tavLst>
                                    </p:anim>
                                    <p:anim calcmode="lin" valueType="num">
                                      <p:cBhvr>
                                        <p:cTn id="78" dur="500" fill="hold"/>
                                        <p:tgtEl>
                                          <p:spTgt spid="99331"/>
                                        </p:tgtEl>
                                        <p:attrNameLst>
                                          <p:attrName>ppt_h</p:attrName>
                                        </p:attrNameLst>
                                      </p:cBhvr>
                                      <p:tavLst>
                                        <p:tav tm="0">
                                          <p:val>
                                            <p:strVal val="#ppt_h"/>
                                          </p:val>
                                        </p:tav>
                                        <p:tav tm="100000">
                                          <p:val>
                                            <p:strVal val="#ppt_h"/>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99344"/>
                                        </p:tgtEl>
                                        <p:attrNameLst>
                                          <p:attrName>style.visibility</p:attrName>
                                        </p:attrNameLst>
                                      </p:cBhvr>
                                      <p:to>
                                        <p:strVal val="visible"/>
                                      </p:to>
                                    </p:set>
                                    <p:animEffect transition="in" filter="dissolve">
                                      <p:cBhvr>
                                        <p:cTn id="83" dur="500"/>
                                        <p:tgtEl>
                                          <p:spTgt spid="99344"/>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nodeType="clickEffect">
                                  <p:stCondLst>
                                    <p:cond delay="0"/>
                                  </p:stCondLst>
                                  <p:childTnLst>
                                    <p:set>
                                      <p:cBhvr>
                                        <p:cTn id="87" dur="1" fill="hold">
                                          <p:stCondLst>
                                            <p:cond delay="0"/>
                                          </p:stCondLst>
                                        </p:cTn>
                                        <p:tgtEl>
                                          <p:spTgt spid="99374"/>
                                        </p:tgtEl>
                                        <p:attrNameLst>
                                          <p:attrName>style.visibility</p:attrName>
                                        </p:attrNameLst>
                                      </p:cBhvr>
                                      <p:to>
                                        <p:strVal val="visible"/>
                                      </p:to>
                                    </p:set>
                                    <p:animEffect transition="in" filter="dissolve">
                                      <p:cBhvr>
                                        <p:cTn id="88" dur="500"/>
                                        <p:tgtEl>
                                          <p:spTgt spid="99374"/>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18" presetClass="entr" presetSubtype="6" fill="hold" grpId="0" nodeType="clickEffect">
                                  <p:stCondLst>
                                    <p:cond delay="0"/>
                                  </p:stCondLst>
                                  <p:childTnLst>
                                    <p:set>
                                      <p:cBhvr>
                                        <p:cTn id="92" dur="1" fill="hold">
                                          <p:stCondLst>
                                            <p:cond delay="0"/>
                                          </p:stCondLst>
                                        </p:cTn>
                                        <p:tgtEl>
                                          <p:spTgt spid="99341"/>
                                        </p:tgtEl>
                                        <p:attrNameLst>
                                          <p:attrName>style.visibility</p:attrName>
                                        </p:attrNameLst>
                                      </p:cBhvr>
                                      <p:to>
                                        <p:strVal val="visible"/>
                                      </p:to>
                                    </p:set>
                                    <p:animEffect transition="in" filter="strips(downRight)">
                                      <p:cBhvr>
                                        <p:cTn id="93" dur="500"/>
                                        <p:tgtEl>
                                          <p:spTgt spid="99341"/>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12" fill="hold" grpId="0" nodeType="clickEffect">
                                  <p:stCondLst>
                                    <p:cond delay="0"/>
                                  </p:stCondLst>
                                  <p:childTnLst>
                                    <p:set>
                                      <p:cBhvr>
                                        <p:cTn id="97" dur="1" fill="hold">
                                          <p:stCondLst>
                                            <p:cond delay="0"/>
                                          </p:stCondLst>
                                        </p:cTn>
                                        <p:tgtEl>
                                          <p:spTgt spid="99411"/>
                                        </p:tgtEl>
                                        <p:attrNameLst>
                                          <p:attrName>style.visibility</p:attrName>
                                        </p:attrNameLst>
                                      </p:cBhvr>
                                      <p:to>
                                        <p:strVal val="visible"/>
                                      </p:to>
                                    </p:set>
                                    <p:animEffect transition="in" filter="strips(downLeft)">
                                      <p:cBhvr>
                                        <p:cTn id="98" dur="500"/>
                                        <p:tgtEl>
                                          <p:spTgt spid="99411"/>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8" presetClass="entr" presetSubtype="3" fill="hold" grpId="0" nodeType="clickEffect">
                                  <p:stCondLst>
                                    <p:cond delay="0"/>
                                  </p:stCondLst>
                                  <p:childTnLst>
                                    <p:set>
                                      <p:cBhvr>
                                        <p:cTn id="102" dur="1" fill="hold">
                                          <p:stCondLst>
                                            <p:cond delay="0"/>
                                          </p:stCondLst>
                                        </p:cTn>
                                        <p:tgtEl>
                                          <p:spTgt spid="99400"/>
                                        </p:tgtEl>
                                        <p:attrNameLst>
                                          <p:attrName>style.visibility</p:attrName>
                                        </p:attrNameLst>
                                      </p:cBhvr>
                                      <p:to>
                                        <p:strVal val="visible"/>
                                      </p:to>
                                    </p:set>
                                    <p:animEffect transition="in" filter="strips(upRight)">
                                      <p:cBhvr>
                                        <p:cTn id="103" dur="500"/>
                                        <p:tgtEl>
                                          <p:spTgt spid="99400"/>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99377"/>
                                        </p:tgtEl>
                                        <p:attrNameLst>
                                          <p:attrName>style.visibility</p:attrName>
                                        </p:attrNameLst>
                                      </p:cBhvr>
                                      <p:to>
                                        <p:strVal val="visible"/>
                                      </p:to>
                                    </p:set>
                                    <p:animEffect transition="in" filter="dissolve">
                                      <p:cBhvr>
                                        <p:cTn id="108" dur="500"/>
                                        <p:tgtEl>
                                          <p:spTgt spid="99377"/>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8" presetClass="entr" presetSubtype="12" fill="hold" grpId="0" nodeType="clickEffect">
                                  <p:stCondLst>
                                    <p:cond delay="0"/>
                                  </p:stCondLst>
                                  <p:childTnLst>
                                    <p:set>
                                      <p:cBhvr>
                                        <p:cTn id="112" dur="1" fill="hold">
                                          <p:stCondLst>
                                            <p:cond delay="0"/>
                                          </p:stCondLst>
                                        </p:cTn>
                                        <p:tgtEl>
                                          <p:spTgt spid="99340"/>
                                        </p:tgtEl>
                                        <p:attrNameLst>
                                          <p:attrName>style.visibility</p:attrName>
                                        </p:attrNameLst>
                                      </p:cBhvr>
                                      <p:to>
                                        <p:strVal val="visible"/>
                                      </p:to>
                                    </p:set>
                                    <p:animEffect transition="in" filter="strips(downLeft)">
                                      <p:cBhvr>
                                        <p:cTn id="113" dur="500"/>
                                        <p:tgtEl>
                                          <p:spTgt spid="99340"/>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9" presetClass="entr" presetSubtype="0" fill="hold" grpId="0" nodeType="clickEffect">
                                  <p:stCondLst>
                                    <p:cond delay="0"/>
                                  </p:stCondLst>
                                  <p:childTnLst>
                                    <p:set>
                                      <p:cBhvr>
                                        <p:cTn id="117" dur="1" fill="hold">
                                          <p:stCondLst>
                                            <p:cond delay="0"/>
                                          </p:stCondLst>
                                        </p:cTn>
                                        <p:tgtEl>
                                          <p:spTgt spid="99378"/>
                                        </p:tgtEl>
                                        <p:attrNameLst>
                                          <p:attrName>style.visibility</p:attrName>
                                        </p:attrNameLst>
                                      </p:cBhvr>
                                      <p:to>
                                        <p:strVal val="visible"/>
                                      </p:to>
                                    </p:set>
                                    <p:animEffect transition="in" filter="dissolve">
                                      <p:cBhvr>
                                        <p:cTn id="118" dur="500"/>
                                        <p:tgtEl>
                                          <p:spTgt spid="99378"/>
                                        </p:tgtEl>
                                      </p:cBhvr>
                                    </p:animEffec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3" presetClass="entr" presetSubtype="16" fill="hold" grpId="0" nodeType="clickEffect">
                                  <p:stCondLst>
                                    <p:cond delay="0"/>
                                  </p:stCondLst>
                                  <p:childTnLst>
                                    <p:set>
                                      <p:cBhvr>
                                        <p:cTn id="122" dur="1" fill="hold">
                                          <p:stCondLst>
                                            <p:cond delay="0"/>
                                          </p:stCondLst>
                                        </p:cTn>
                                        <p:tgtEl>
                                          <p:spTgt spid="99343"/>
                                        </p:tgtEl>
                                        <p:attrNameLst>
                                          <p:attrName>style.visibility</p:attrName>
                                        </p:attrNameLst>
                                      </p:cBhvr>
                                      <p:to>
                                        <p:strVal val="visible"/>
                                      </p:to>
                                    </p:set>
                                    <p:anim calcmode="lin" valueType="num">
                                      <p:cBhvr>
                                        <p:cTn id="123" dur="500" fill="hold"/>
                                        <p:tgtEl>
                                          <p:spTgt spid="99343"/>
                                        </p:tgtEl>
                                        <p:attrNameLst>
                                          <p:attrName>ppt_w</p:attrName>
                                        </p:attrNameLst>
                                      </p:cBhvr>
                                      <p:tavLst>
                                        <p:tav tm="0">
                                          <p:val>
                                            <p:fltVal val="0"/>
                                          </p:val>
                                        </p:tav>
                                        <p:tav tm="100000">
                                          <p:val>
                                            <p:strVal val="#ppt_w"/>
                                          </p:val>
                                        </p:tav>
                                      </p:tavLst>
                                    </p:anim>
                                    <p:anim calcmode="lin" valueType="num">
                                      <p:cBhvr>
                                        <p:cTn id="124" dur="500" fill="hold"/>
                                        <p:tgtEl>
                                          <p:spTgt spid="99343"/>
                                        </p:tgtEl>
                                        <p:attrNameLst>
                                          <p:attrName>ppt_h</p:attrName>
                                        </p:attrNameLst>
                                      </p:cBhvr>
                                      <p:tavLst>
                                        <p:tav tm="0">
                                          <p:val>
                                            <p:fltVal val="0"/>
                                          </p:val>
                                        </p:tav>
                                        <p:tav tm="100000">
                                          <p:val>
                                            <p:strVal val="#ppt_h"/>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3" presetClass="entr" presetSubtype="16" fill="hold" grpId="0" nodeType="clickEffect">
                                  <p:stCondLst>
                                    <p:cond delay="0"/>
                                  </p:stCondLst>
                                  <p:childTnLst>
                                    <p:set>
                                      <p:cBhvr>
                                        <p:cTn id="128" dur="1" fill="hold">
                                          <p:stCondLst>
                                            <p:cond delay="0"/>
                                          </p:stCondLst>
                                        </p:cTn>
                                        <p:tgtEl>
                                          <p:spTgt spid="99342"/>
                                        </p:tgtEl>
                                        <p:attrNameLst>
                                          <p:attrName>style.visibility</p:attrName>
                                        </p:attrNameLst>
                                      </p:cBhvr>
                                      <p:to>
                                        <p:strVal val="visible"/>
                                      </p:to>
                                    </p:set>
                                    <p:anim calcmode="lin" valueType="num">
                                      <p:cBhvr>
                                        <p:cTn id="129" dur="500" fill="hold"/>
                                        <p:tgtEl>
                                          <p:spTgt spid="99342"/>
                                        </p:tgtEl>
                                        <p:attrNameLst>
                                          <p:attrName>ppt_w</p:attrName>
                                        </p:attrNameLst>
                                      </p:cBhvr>
                                      <p:tavLst>
                                        <p:tav tm="0">
                                          <p:val>
                                            <p:fltVal val="0"/>
                                          </p:val>
                                        </p:tav>
                                        <p:tav tm="100000">
                                          <p:val>
                                            <p:strVal val="#ppt_w"/>
                                          </p:val>
                                        </p:tav>
                                      </p:tavLst>
                                    </p:anim>
                                    <p:anim calcmode="lin" valueType="num">
                                      <p:cBhvr>
                                        <p:cTn id="130" dur="500" fill="hold"/>
                                        <p:tgtEl>
                                          <p:spTgt spid="99342"/>
                                        </p:tgtEl>
                                        <p:attrNameLst>
                                          <p:attrName>ppt_h</p:attrName>
                                        </p:attrNameLst>
                                      </p:cBhvr>
                                      <p:tavLst>
                                        <p:tav tm="0">
                                          <p:val>
                                            <p:fltVal val="0"/>
                                          </p:val>
                                        </p:tav>
                                        <p:tav tm="100000">
                                          <p:val>
                                            <p:strVal val="#ppt_h"/>
                                          </p:val>
                                        </p:tav>
                                      </p:tavLst>
                                    </p:anim>
                                  </p:childTnLst>
                                </p:cTn>
                              </p:par>
                            </p:childTnLst>
                          </p:cTn>
                        </p:par>
                      </p:childTnLst>
                    </p:cTn>
                  </p:par>
                  <p:par>
                    <p:cTn id="131" fill="hold" nodeType="clickPar">
                      <p:stCondLst>
                        <p:cond delay="indefinite"/>
                      </p:stCondLst>
                      <p:childTnLst>
                        <p:par>
                          <p:cTn id="132" fill="hold" nodeType="withGroup">
                            <p:stCondLst>
                              <p:cond delay="0"/>
                            </p:stCondLst>
                            <p:childTnLst>
                              <p:par>
                                <p:cTn id="133" presetID="9" presetClass="entr" presetSubtype="0" fill="hold" nodeType="clickEffect">
                                  <p:stCondLst>
                                    <p:cond delay="0"/>
                                  </p:stCondLst>
                                  <p:childTnLst>
                                    <p:set>
                                      <p:cBhvr>
                                        <p:cTn id="134" dur="1" fill="hold">
                                          <p:stCondLst>
                                            <p:cond delay="0"/>
                                          </p:stCondLst>
                                        </p:cTn>
                                        <p:tgtEl>
                                          <p:spTgt spid="99350"/>
                                        </p:tgtEl>
                                        <p:attrNameLst>
                                          <p:attrName>style.visibility</p:attrName>
                                        </p:attrNameLst>
                                      </p:cBhvr>
                                      <p:to>
                                        <p:strVal val="visible"/>
                                      </p:to>
                                    </p:set>
                                    <p:animEffect transition="in" filter="dissolve">
                                      <p:cBhvr>
                                        <p:cTn id="135" dur="500"/>
                                        <p:tgtEl>
                                          <p:spTgt spid="99350"/>
                                        </p:tgtEl>
                                      </p:cBhvr>
                                    </p:animEffec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9" presetClass="entr" presetSubtype="0" fill="hold" nodeType="clickEffect">
                                  <p:stCondLst>
                                    <p:cond delay="0"/>
                                  </p:stCondLst>
                                  <p:childTnLst>
                                    <p:set>
                                      <p:cBhvr>
                                        <p:cTn id="139" dur="1" fill="hold">
                                          <p:stCondLst>
                                            <p:cond delay="0"/>
                                          </p:stCondLst>
                                        </p:cTn>
                                        <p:tgtEl>
                                          <p:spTgt spid="99391"/>
                                        </p:tgtEl>
                                        <p:attrNameLst>
                                          <p:attrName>style.visibility</p:attrName>
                                        </p:attrNameLst>
                                      </p:cBhvr>
                                      <p:to>
                                        <p:strVal val="visible"/>
                                      </p:to>
                                    </p:set>
                                    <p:animEffect transition="in" filter="dissolve">
                                      <p:cBhvr>
                                        <p:cTn id="140" dur="500"/>
                                        <p:tgtEl>
                                          <p:spTgt spid="99391"/>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9" presetClass="entr" presetSubtype="0" fill="hold" nodeType="clickEffect">
                                  <p:stCondLst>
                                    <p:cond delay="0"/>
                                  </p:stCondLst>
                                  <p:childTnLst>
                                    <p:set>
                                      <p:cBhvr>
                                        <p:cTn id="144" dur="1" fill="hold">
                                          <p:stCondLst>
                                            <p:cond delay="0"/>
                                          </p:stCondLst>
                                        </p:cTn>
                                        <p:tgtEl>
                                          <p:spTgt spid="99394"/>
                                        </p:tgtEl>
                                        <p:attrNameLst>
                                          <p:attrName>style.visibility</p:attrName>
                                        </p:attrNameLst>
                                      </p:cBhvr>
                                      <p:to>
                                        <p:strVal val="visible"/>
                                      </p:to>
                                    </p:set>
                                    <p:animEffect transition="in" filter="dissolve">
                                      <p:cBhvr>
                                        <p:cTn id="145" dur="500"/>
                                        <p:tgtEl>
                                          <p:spTgt spid="99394"/>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9" presetClass="entr" presetSubtype="0" fill="hold" nodeType="clickEffect">
                                  <p:stCondLst>
                                    <p:cond delay="0"/>
                                  </p:stCondLst>
                                  <p:childTnLst>
                                    <p:set>
                                      <p:cBhvr>
                                        <p:cTn id="149" dur="1" fill="hold">
                                          <p:stCondLst>
                                            <p:cond delay="0"/>
                                          </p:stCondLst>
                                        </p:cTn>
                                        <p:tgtEl>
                                          <p:spTgt spid="99401"/>
                                        </p:tgtEl>
                                        <p:attrNameLst>
                                          <p:attrName>style.visibility</p:attrName>
                                        </p:attrNameLst>
                                      </p:cBhvr>
                                      <p:to>
                                        <p:strVal val="visible"/>
                                      </p:to>
                                    </p:set>
                                    <p:animEffect transition="in" filter="dissolve">
                                      <p:cBhvr>
                                        <p:cTn id="150" dur="500"/>
                                        <p:tgtEl>
                                          <p:spTgt spid="99401"/>
                                        </p:tgtEl>
                                      </p:cBhvr>
                                    </p:animEffec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9" presetClass="entr" presetSubtype="0" fill="hold" nodeType="clickEffect">
                                  <p:stCondLst>
                                    <p:cond delay="0"/>
                                  </p:stCondLst>
                                  <p:childTnLst>
                                    <p:set>
                                      <p:cBhvr>
                                        <p:cTn id="154" dur="1" fill="hold">
                                          <p:stCondLst>
                                            <p:cond delay="0"/>
                                          </p:stCondLst>
                                        </p:cTn>
                                        <p:tgtEl>
                                          <p:spTgt spid="99397"/>
                                        </p:tgtEl>
                                        <p:attrNameLst>
                                          <p:attrName>style.visibility</p:attrName>
                                        </p:attrNameLst>
                                      </p:cBhvr>
                                      <p:to>
                                        <p:strVal val="visible"/>
                                      </p:to>
                                    </p:set>
                                    <p:animEffect transition="in" filter="dissolve">
                                      <p:cBhvr>
                                        <p:cTn id="155" dur="500"/>
                                        <p:tgtEl>
                                          <p:spTgt spid="99397"/>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8" presetClass="entr" presetSubtype="12" fill="hold" grpId="0" nodeType="clickEffect">
                                  <p:stCondLst>
                                    <p:cond delay="0"/>
                                  </p:stCondLst>
                                  <p:childTnLst>
                                    <p:set>
                                      <p:cBhvr>
                                        <p:cTn id="159" dur="1" fill="hold">
                                          <p:stCondLst>
                                            <p:cond delay="0"/>
                                          </p:stCondLst>
                                        </p:cTn>
                                        <p:tgtEl>
                                          <p:spTgt spid="99356"/>
                                        </p:tgtEl>
                                        <p:attrNameLst>
                                          <p:attrName>style.visibility</p:attrName>
                                        </p:attrNameLst>
                                      </p:cBhvr>
                                      <p:to>
                                        <p:strVal val="visible"/>
                                      </p:to>
                                    </p:set>
                                    <p:animEffect transition="in" filter="strips(downLeft)">
                                      <p:cBhvr>
                                        <p:cTn id="160" dur="500"/>
                                        <p:tgtEl>
                                          <p:spTgt spid="99356"/>
                                        </p:tgtEl>
                                      </p:cBhvr>
                                    </p:animEffec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8" presetClass="entr" presetSubtype="12" fill="hold" grpId="0" nodeType="clickEffect">
                                  <p:stCondLst>
                                    <p:cond delay="0"/>
                                  </p:stCondLst>
                                  <p:childTnLst>
                                    <p:set>
                                      <p:cBhvr>
                                        <p:cTn id="164" dur="1" fill="hold">
                                          <p:stCondLst>
                                            <p:cond delay="0"/>
                                          </p:stCondLst>
                                        </p:cTn>
                                        <p:tgtEl>
                                          <p:spTgt spid="99359"/>
                                        </p:tgtEl>
                                        <p:attrNameLst>
                                          <p:attrName>style.visibility</p:attrName>
                                        </p:attrNameLst>
                                      </p:cBhvr>
                                      <p:to>
                                        <p:strVal val="visible"/>
                                      </p:to>
                                    </p:set>
                                    <p:animEffect transition="in" filter="strips(downLeft)">
                                      <p:cBhvr>
                                        <p:cTn id="165" dur="500"/>
                                        <p:tgtEl>
                                          <p:spTgt spid="99359"/>
                                        </p:tgtEl>
                                      </p:cBhvr>
                                    </p:animEffect>
                                  </p:childTnLst>
                                </p:cTn>
                              </p:par>
                            </p:childTnLst>
                          </p:cTn>
                        </p:par>
                      </p:childTnLst>
                    </p:cTn>
                  </p:par>
                  <p:par>
                    <p:cTn id="166" fill="hold" nodeType="clickPar">
                      <p:stCondLst>
                        <p:cond delay="indefinite"/>
                      </p:stCondLst>
                      <p:childTnLst>
                        <p:par>
                          <p:cTn id="167" fill="hold" nodeType="withGroup">
                            <p:stCondLst>
                              <p:cond delay="0"/>
                            </p:stCondLst>
                            <p:childTnLst>
                              <p:par>
                                <p:cTn id="168" presetID="9" presetClass="entr" presetSubtype="0" fill="hold" grpId="0" nodeType="clickEffect">
                                  <p:stCondLst>
                                    <p:cond delay="0"/>
                                  </p:stCondLst>
                                  <p:childTnLst>
                                    <p:set>
                                      <p:cBhvr>
                                        <p:cTn id="169" dur="1" fill="hold">
                                          <p:stCondLst>
                                            <p:cond delay="0"/>
                                          </p:stCondLst>
                                        </p:cTn>
                                        <p:tgtEl>
                                          <p:spTgt spid="99384"/>
                                        </p:tgtEl>
                                        <p:attrNameLst>
                                          <p:attrName>style.visibility</p:attrName>
                                        </p:attrNameLst>
                                      </p:cBhvr>
                                      <p:to>
                                        <p:strVal val="visible"/>
                                      </p:to>
                                    </p:set>
                                    <p:animEffect transition="in" filter="dissolve">
                                      <p:cBhvr>
                                        <p:cTn id="170" dur="500"/>
                                        <p:tgtEl>
                                          <p:spTgt spid="99384"/>
                                        </p:tgtEl>
                                      </p:cBhvr>
                                    </p:animEffec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8" presetClass="entr" presetSubtype="9" fill="hold" grpId="0" nodeType="clickEffect">
                                  <p:stCondLst>
                                    <p:cond delay="0"/>
                                  </p:stCondLst>
                                  <p:childTnLst>
                                    <p:set>
                                      <p:cBhvr>
                                        <p:cTn id="174" dur="1" fill="hold">
                                          <p:stCondLst>
                                            <p:cond delay="0"/>
                                          </p:stCondLst>
                                        </p:cTn>
                                        <p:tgtEl>
                                          <p:spTgt spid="99357"/>
                                        </p:tgtEl>
                                        <p:attrNameLst>
                                          <p:attrName>style.visibility</p:attrName>
                                        </p:attrNameLst>
                                      </p:cBhvr>
                                      <p:to>
                                        <p:strVal val="visible"/>
                                      </p:to>
                                    </p:set>
                                    <p:animEffect transition="in" filter="strips(upLeft)">
                                      <p:cBhvr>
                                        <p:cTn id="175" dur="500"/>
                                        <p:tgtEl>
                                          <p:spTgt spid="99357"/>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8" presetClass="entr" presetSubtype="12" fill="hold" grpId="0" nodeType="clickEffect">
                                  <p:stCondLst>
                                    <p:cond delay="0"/>
                                  </p:stCondLst>
                                  <p:childTnLst>
                                    <p:set>
                                      <p:cBhvr>
                                        <p:cTn id="179" dur="1" fill="hold">
                                          <p:stCondLst>
                                            <p:cond delay="0"/>
                                          </p:stCondLst>
                                        </p:cTn>
                                        <p:tgtEl>
                                          <p:spTgt spid="99361"/>
                                        </p:tgtEl>
                                        <p:attrNameLst>
                                          <p:attrName>style.visibility</p:attrName>
                                        </p:attrNameLst>
                                      </p:cBhvr>
                                      <p:to>
                                        <p:strVal val="visible"/>
                                      </p:to>
                                    </p:set>
                                    <p:animEffect transition="in" filter="strips(downLeft)">
                                      <p:cBhvr>
                                        <p:cTn id="180" dur="500"/>
                                        <p:tgtEl>
                                          <p:spTgt spid="99361"/>
                                        </p:tgtEl>
                                      </p:cBhvr>
                                    </p:animEffec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9" presetClass="entr" presetSubtype="0" fill="hold" grpId="0" nodeType="clickEffect">
                                  <p:stCondLst>
                                    <p:cond delay="0"/>
                                  </p:stCondLst>
                                  <p:childTnLst>
                                    <p:set>
                                      <p:cBhvr>
                                        <p:cTn id="184" dur="1" fill="hold">
                                          <p:stCondLst>
                                            <p:cond delay="0"/>
                                          </p:stCondLst>
                                        </p:cTn>
                                        <p:tgtEl>
                                          <p:spTgt spid="99389"/>
                                        </p:tgtEl>
                                        <p:attrNameLst>
                                          <p:attrName>style.visibility</p:attrName>
                                        </p:attrNameLst>
                                      </p:cBhvr>
                                      <p:to>
                                        <p:strVal val="visible"/>
                                      </p:to>
                                    </p:set>
                                    <p:animEffect transition="in" filter="dissolve">
                                      <p:cBhvr>
                                        <p:cTn id="185" dur="500"/>
                                        <p:tgtEl>
                                          <p:spTgt spid="99389"/>
                                        </p:tgtEl>
                                      </p:cBhvr>
                                    </p:animEffec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18" presetClass="entr" presetSubtype="6" fill="hold" grpId="0" nodeType="clickEffect">
                                  <p:stCondLst>
                                    <p:cond delay="0"/>
                                  </p:stCondLst>
                                  <p:childTnLst>
                                    <p:set>
                                      <p:cBhvr>
                                        <p:cTn id="189" dur="1" fill="hold">
                                          <p:stCondLst>
                                            <p:cond delay="0"/>
                                          </p:stCondLst>
                                        </p:cTn>
                                        <p:tgtEl>
                                          <p:spTgt spid="99362"/>
                                        </p:tgtEl>
                                        <p:attrNameLst>
                                          <p:attrName>style.visibility</p:attrName>
                                        </p:attrNameLst>
                                      </p:cBhvr>
                                      <p:to>
                                        <p:strVal val="visible"/>
                                      </p:to>
                                    </p:set>
                                    <p:animEffect transition="in" filter="strips(downRight)">
                                      <p:cBhvr>
                                        <p:cTn id="190" dur="500"/>
                                        <p:tgtEl>
                                          <p:spTgt spid="99362"/>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18" presetClass="entr" presetSubtype="9" fill="hold" grpId="0" nodeType="clickEffect">
                                  <p:stCondLst>
                                    <p:cond delay="0"/>
                                  </p:stCondLst>
                                  <p:childTnLst>
                                    <p:set>
                                      <p:cBhvr>
                                        <p:cTn id="194" dur="1" fill="hold">
                                          <p:stCondLst>
                                            <p:cond delay="0"/>
                                          </p:stCondLst>
                                        </p:cTn>
                                        <p:tgtEl>
                                          <p:spTgt spid="99358"/>
                                        </p:tgtEl>
                                        <p:attrNameLst>
                                          <p:attrName>style.visibility</p:attrName>
                                        </p:attrNameLst>
                                      </p:cBhvr>
                                      <p:to>
                                        <p:strVal val="visible"/>
                                      </p:to>
                                    </p:set>
                                    <p:animEffect transition="in" filter="strips(upLeft)">
                                      <p:cBhvr>
                                        <p:cTn id="195" dur="500"/>
                                        <p:tgtEl>
                                          <p:spTgt spid="99358"/>
                                        </p:tgtEl>
                                      </p:cBhvr>
                                    </p:animEffect>
                                  </p:childTnLst>
                                </p:cTn>
                              </p:par>
                            </p:childTnLst>
                          </p:cTn>
                        </p:par>
                      </p:childTnLst>
                    </p:cTn>
                  </p:par>
                  <p:par>
                    <p:cTn id="196" fill="hold" nodeType="clickPar">
                      <p:stCondLst>
                        <p:cond delay="indefinite"/>
                      </p:stCondLst>
                      <p:childTnLst>
                        <p:par>
                          <p:cTn id="197" fill="hold" nodeType="withGroup">
                            <p:stCondLst>
                              <p:cond delay="0"/>
                            </p:stCondLst>
                            <p:childTnLst>
                              <p:par>
                                <p:cTn id="198" presetID="9" presetClass="entr" presetSubtype="0" fill="hold" grpId="0" nodeType="clickEffect">
                                  <p:stCondLst>
                                    <p:cond delay="0"/>
                                  </p:stCondLst>
                                  <p:childTnLst>
                                    <p:set>
                                      <p:cBhvr>
                                        <p:cTn id="199" dur="1" fill="hold">
                                          <p:stCondLst>
                                            <p:cond delay="0"/>
                                          </p:stCondLst>
                                        </p:cTn>
                                        <p:tgtEl>
                                          <p:spTgt spid="99334"/>
                                        </p:tgtEl>
                                        <p:attrNameLst>
                                          <p:attrName>style.visibility</p:attrName>
                                        </p:attrNameLst>
                                      </p:cBhvr>
                                      <p:to>
                                        <p:strVal val="visible"/>
                                      </p:to>
                                    </p:set>
                                    <p:animEffect transition="in" filter="dissolve">
                                      <p:cBhvr>
                                        <p:cTn id="200" dur="500"/>
                                        <p:tgtEl>
                                          <p:spTgt spid="99334"/>
                                        </p:tgtEl>
                                      </p:cBhvr>
                                    </p:animEffec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8" presetClass="entr" presetSubtype="12" fill="hold" grpId="0" nodeType="clickEffect">
                                  <p:stCondLst>
                                    <p:cond delay="0"/>
                                  </p:stCondLst>
                                  <p:childTnLst>
                                    <p:set>
                                      <p:cBhvr>
                                        <p:cTn id="204" dur="1" fill="hold">
                                          <p:stCondLst>
                                            <p:cond delay="0"/>
                                          </p:stCondLst>
                                        </p:cTn>
                                        <p:tgtEl>
                                          <p:spTgt spid="99355"/>
                                        </p:tgtEl>
                                        <p:attrNameLst>
                                          <p:attrName>style.visibility</p:attrName>
                                        </p:attrNameLst>
                                      </p:cBhvr>
                                      <p:to>
                                        <p:strVal val="visible"/>
                                      </p:to>
                                    </p:set>
                                    <p:animEffect transition="in" filter="strips(downLeft)">
                                      <p:cBhvr>
                                        <p:cTn id="205" dur="500"/>
                                        <p:tgtEl>
                                          <p:spTgt spid="99355"/>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8" presetClass="entr" presetSubtype="6" fill="hold" grpId="0" nodeType="clickEffect">
                                  <p:stCondLst>
                                    <p:cond delay="0"/>
                                  </p:stCondLst>
                                  <p:childTnLst>
                                    <p:set>
                                      <p:cBhvr>
                                        <p:cTn id="209" dur="1" fill="hold">
                                          <p:stCondLst>
                                            <p:cond delay="0"/>
                                          </p:stCondLst>
                                        </p:cTn>
                                        <p:tgtEl>
                                          <p:spTgt spid="99360"/>
                                        </p:tgtEl>
                                        <p:attrNameLst>
                                          <p:attrName>style.visibility</p:attrName>
                                        </p:attrNameLst>
                                      </p:cBhvr>
                                      <p:to>
                                        <p:strVal val="visible"/>
                                      </p:to>
                                    </p:set>
                                    <p:animEffect transition="in" filter="strips(downRight)">
                                      <p:cBhvr>
                                        <p:cTn id="210" dur="500"/>
                                        <p:tgtEl>
                                          <p:spTgt spid="99360"/>
                                        </p:tgtEl>
                                      </p:cBhvr>
                                    </p:animEffec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9" presetClass="entr" presetSubtype="0" fill="hold" grpId="0" nodeType="clickEffect">
                                  <p:stCondLst>
                                    <p:cond delay="0"/>
                                  </p:stCondLst>
                                  <p:childTnLst>
                                    <p:set>
                                      <p:cBhvr>
                                        <p:cTn id="214" dur="1" fill="hold">
                                          <p:stCondLst>
                                            <p:cond delay="0"/>
                                          </p:stCondLst>
                                        </p:cTn>
                                        <p:tgtEl>
                                          <p:spTgt spid="99385"/>
                                        </p:tgtEl>
                                        <p:attrNameLst>
                                          <p:attrName>style.visibility</p:attrName>
                                        </p:attrNameLst>
                                      </p:cBhvr>
                                      <p:to>
                                        <p:strVal val="visible"/>
                                      </p:to>
                                    </p:set>
                                    <p:animEffect transition="in" filter="dissolve">
                                      <p:cBhvr>
                                        <p:cTn id="215" dur="500"/>
                                        <p:tgtEl>
                                          <p:spTgt spid="99385"/>
                                        </p:tgtEl>
                                      </p:cBhvr>
                                    </p:animEffec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18" presetClass="entr" presetSubtype="9" fill="hold" grpId="0" nodeType="clickEffect">
                                  <p:stCondLst>
                                    <p:cond delay="0"/>
                                  </p:stCondLst>
                                  <p:childTnLst>
                                    <p:set>
                                      <p:cBhvr>
                                        <p:cTn id="219" dur="1" fill="hold">
                                          <p:stCondLst>
                                            <p:cond delay="0"/>
                                          </p:stCondLst>
                                        </p:cTn>
                                        <p:tgtEl>
                                          <p:spTgt spid="99363"/>
                                        </p:tgtEl>
                                        <p:attrNameLst>
                                          <p:attrName>style.visibility</p:attrName>
                                        </p:attrNameLst>
                                      </p:cBhvr>
                                      <p:to>
                                        <p:strVal val="visible"/>
                                      </p:to>
                                    </p:set>
                                    <p:animEffect transition="in" filter="strips(upLeft)">
                                      <p:cBhvr>
                                        <p:cTn id="220" dur="500"/>
                                        <p:tgtEl>
                                          <p:spTgt spid="99363"/>
                                        </p:tgtEl>
                                      </p:cBhvr>
                                    </p:animEffect>
                                  </p:childTnLst>
                                </p:cTn>
                              </p:par>
                            </p:childTnLst>
                          </p:cTn>
                        </p:par>
                        <p:par>
                          <p:cTn id="221" fill="hold" nodeType="afterGroup">
                            <p:stCondLst>
                              <p:cond delay="500"/>
                            </p:stCondLst>
                            <p:childTnLst>
                              <p:par>
                                <p:cTn id="222" presetID="18" presetClass="entr" presetSubtype="6" fill="hold" grpId="0" nodeType="afterEffect">
                                  <p:stCondLst>
                                    <p:cond delay="0"/>
                                  </p:stCondLst>
                                  <p:childTnLst>
                                    <p:set>
                                      <p:cBhvr>
                                        <p:cTn id="223" dur="1" fill="hold">
                                          <p:stCondLst>
                                            <p:cond delay="0"/>
                                          </p:stCondLst>
                                        </p:cTn>
                                        <p:tgtEl>
                                          <p:spTgt spid="99364"/>
                                        </p:tgtEl>
                                        <p:attrNameLst>
                                          <p:attrName>style.visibility</p:attrName>
                                        </p:attrNameLst>
                                      </p:cBhvr>
                                      <p:to>
                                        <p:strVal val="visible"/>
                                      </p:to>
                                    </p:set>
                                    <p:animEffect transition="in" filter="strips(downRight)">
                                      <p:cBhvr>
                                        <p:cTn id="224" dur="500"/>
                                        <p:tgtEl>
                                          <p:spTgt spid="99364"/>
                                        </p:tgtEl>
                                      </p:cBhvr>
                                    </p:animEffect>
                                  </p:childTnLst>
                                </p:cTn>
                              </p:par>
                            </p:childTnLst>
                          </p:cTn>
                        </p:par>
                        <p:par>
                          <p:cTn id="225" fill="hold" nodeType="afterGroup">
                            <p:stCondLst>
                              <p:cond delay="1000"/>
                            </p:stCondLst>
                            <p:childTnLst>
                              <p:par>
                                <p:cTn id="226" presetID="18" presetClass="entr" presetSubtype="12" fill="hold" grpId="0" nodeType="afterEffect">
                                  <p:stCondLst>
                                    <p:cond delay="0"/>
                                  </p:stCondLst>
                                  <p:childTnLst>
                                    <p:set>
                                      <p:cBhvr>
                                        <p:cTn id="227" dur="1" fill="hold">
                                          <p:stCondLst>
                                            <p:cond delay="0"/>
                                          </p:stCondLst>
                                        </p:cTn>
                                        <p:tgtEl>
                                          <p:spTgt spid="99365"/>
                                        </p:tgtEl>
                                        <p:attrNameLst>
                                          <p:attrName>style.visibility</p:attrName>
                                        </p:attrNameLst>
                                      </p:cBhvr>
                                      <p:to>
                                        <p:strVal val="visible"/>
                                      </p:to>
                                    </p:set>
                                    <p:animEffect transition="in" filter="strips(downLeft)">
                                      <p:cBhvr>
                                        <p:cTn id="228" dur="500"/>
                                        <p:tgtEl>
                                          <p:spTgt spid="99365"/>
                                        </p:tgtEl>
                                      </p:cBhvr>
                                    </p:animEffect>
                                  </p:childTnLst>
                                </p:cTn>
                              </p:par>
                            </p:childTnLst>
                          </p:cTn>
                        </p:par>
                        <p:par>
                          <p:cTn id="229" fill="hold" nodeType="afterGroup">
                            <p:stCondLst>
                              <p:cond delay="1500"/>
                            </p:stCondLst>
                            <p:childTnLst>
                              <p:par>
                                <p:cTn id="230" presetID="18" presetClass="entr" presetSubtype="12" fill="hold" grpId="0" nodeType="afterEffect">
                                  <p:stCondLst>
                                    <p:cond delay="0"/>
                                  </p:stCondLst>
                                  <p:childTnLst>
                                    <p:set>
                                      <p:cBhvr>
                                        <p:cTn id="231" dur="1" fill="hold">
                                          <p:stCondLst>
                                            <p:cond delay="0"/>
                                          </p:stCondLst>
                                        </p:cTn>
                                        <p:tgtEl>
                                          <p:spTgt spid="99368"/>
                                        </p:tgtEl>
                                        <p:attrNameLst>
                                          <p:attrName>style.visibility</p:attrName>
                                        </p:attrNameLst>
                                      </p:cBhvr>
                                      <p:to>
                                        <p:strVal val="visible"/>
                                      </p:to>
                                    </p:set>
                                    <p:animEffect transition="in" filter="strips(downLeft)">
                                      <p:cBhvr>
                                        <p:cTn id="232" dur="500"/>
                                        <p:tgtEl>
                                          <p:spTgt spid="99368"/>
                                        </p:tgtEl>
                                      </p:cBhvr>
                                    </p:animEffect>
                                  </p:childTnLst>
                                </p:cTn>
                              </p:par>
                            </p:childTnLst>
                          </p:cTn>
                        </p:par>
                        <p:par>
                          <p:cTn id="233" fill="hold" nodeType="afterGroup">
                            <p:stCondLst>
                              <p:cond delay="2000"/>
                            </p:stCondLst>
                            <p:childTnLst>
                              <p:par>
                                <p:cTn id="234" presetID="18" presetClass="entr" presetSubtype="12" fill="hold" grpId="0" nodeType="afterEffect">
                                  <p:stCondLst>
                                    <p:cond delay="0"/>
                                  </p:stCondLst>
                                  <p:childTnLst>
                                    <p:set>
                                      <p:cBhvr>
                                        <p:cTn id="235" dur="1" fill="hold">
                                          <p:stCondLst>
                                            <p:cond delay="0"/>
                                          </p:stCondLst>
                                        </p:cTn>
                                        <p:tgtEl>
                                          <p:spTgt spid="99367"/>
                                        </p:tgtEl>
                                        <p:attrNameLst>
                                          <p:attrName>style.visibility</p:attrName>
                                        </p:attrNameLst>
                                      </p:cBhvr>
                                      <p:to>
                                        <p:strVal val="visible"/>
                                      </p:to>
                                    </p:set>
                                    <p:animEffect transition="in" filter="strips(downLeft)">
                                      <p:cBhvr>
                                        <p:cTn id="236" dur="500"/>
                                        <p:tgtEl>
                                          <p:spTgt spid="99367"/>
                                        </p:tgtEl>
                                      </p:cBhvr>
                                    </p:animEffect>
                                  </p:childTnLst>
                                </p:cTn>
                              </p:par>
                            </p:childTnLst>
                          </p:cTn>
                        </p:par>
                        <p:par>
                          <p:cTn id="237" fill="hold" nodeType="afterGroup">
                            <p:stCondLst>
                              <p:cond delay="2500"/>
                            </p:stCondLst>
                            <p:childTnLst>
                              <p:par>
                                <p:cTn id="238" presetID="18" presetClass="entr" presetSubtype="9" fill="hold" grpId="0" nodeType="afterEffect">
                                  <p:stCondLst>
                                    <p:cond delay="0"/>
                                  </p:stCondLst>
                                  <p:childTnLst>
                                    <p:set>
                                      <p:cBhvr>
                                        <p:cTn id="239" dur="1" fill="hold">
                                          <p:stCondLst>
                                            <p:cond delay="0"/>
                                          </p:stCondLst>
                                        </p:cTn>
                                        <p:tgtEl>
                                          <p:spTgt spid="99366"/>
                                        </p:tgtEl>
                                        <p:attrNameLst>
                                          <p:attrName>style.visibility</p:attrName>
                                        </p:attrNameLst>
                                      </p:cBhvr>
                                      <p:to>
                                        <p:strVal val="visible"/>
                                      </p:to>
                                    </p:set>
                                    <p:animEffect transition="in" filter="strips(upLeft)">
                                      <p:cBhvr>
                                        <p:cTn id="240" dur="500"/>
                                        <p:tgtEl>
                                          <p:spTgt spid="99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0" grpId="0" animBg="1"/>
      <p:bldP spid="99334" grpId="0" autoUpdateAnimBg="0"/>
      <p:bldP spid="99335" grpId="0" animBg="1"/>
      <p:bldP spid="99336" grpId="0" animBg="1"/>
      <p:bldP spid="99337" grpId="0" animBg="1"/>
      <p:bldP spid="99338" grpId="0" animBg="1"/>
      <p:bldP spid="99339" grpId="0" animBg="1"/>
      <p:bldP spid="99340" grpId="0" animBg="1"/>
      <p:bldP spid="99341" grpId="0" animBg="1"/>
      <p:bldP spid="99342" grpId="0" animBg="1"/>
      <p:bldP spid="99343" grpId="0" animBg="1"/>
      <p:bldP spid="99355" grpId="0" animBg="1"/>
      <p:bldP spid="99356" grpId="0" animBg="1"/>
      <p:bldP spid="99357" grpId="0" animBg="1"/>
      <p:bldP spid="99358" grpId="0" animBg="1"/>
      <p:bldP spid="99359" grpId="0" animBg="1"/>
      <p:bldP spid="99360" grpId="0" animBg="1"/>
      <p:bldP spid="99361" grpId="0" animBg="1"/>
      <p:bldP spid="99362" grpId="0" animBg="1"/>
      <p:bldP spid="99363" grpId="0" animBg="1"/>
      <p:bldP spid="99364" grpId="0" animBg="1"/>
      <p:bldP spid="99365" grpId="0" animBg="1"/>
      <p:bldP spid="99366" grpId="0" animBg="1"/>
      <p:bldP spid="99367" grpId="0" animBg="1"/>
      <p:bldP spid="99368" grpId="0" animBg="1"/>
      <p:bldP spid="99369" grpId="0" autoUpdateAnimBg="0"/>
      <p:bldP spid="99370" grpId="0" autoUpdateAnimBg="0"/>
      <p:bldP spid="99377" grpId="0" autoUpdateAnimBg="0"/>
      <p:bldP spid="99378" grpId="0" autoUpdateAnimBg="0"/>
      <p:bldP spid="99384" grpId="0" autoUpdateAnimBg="0"/>
      <p:bldP spid="99385" grpId="0" autoUpdateAnimBg="0"/>
      <p:bldP spid="99389" grpId="0" autoUpdateAnimBg="0"/>
      <p:bldP spid="99390" grpId="0" autoUpdateAnimBg="0"/>
      <p:bldP spid="99400" grpId="0" animBg="1"/>
      <p:bldP spid="99410" grpId="0" animBg="1"/>
      <p:bldP spid="9941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87042" name="Text Box 2"/>
          <p:cNvSpPr txBox="1">
            <a:spLocks noChangeArrowheads="1"/>
          </p:cNvSpPr>
          <p:nvPr/>
        </p:nvSpPr>
        <p:spPr bwMode="auto">
          <a:xfrm>
            <a:off x="76200" y="46038"/>
            <a:ext cx="8763000" cy="63071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80000"/>
              </a:lnSpc>
              <a:buFontTx/>
              <a:buNone/>
            </a:pPr>
            <a:r>
              <a:rPr lang="en-US" sz="4500" i="1">
                <a:solidFill>
                  <a:srgbClr val="FFFF00"/>
                </a:solidFill>
                <a:effectLst/>
              </a:rPr>
              <a:t>PROBLEM :-1</a:t>
            </a:r>
          </a:p>
          <a:p>
            <a:pPr>
              <a:lnSpc>
                <a:spcPct val="80000"/>
              </a:lnSpc>
              <a:buFontTx/>
              <a:buNone/>
            </a:pPr>
            <a:r>
              <a:rPr lang="en-US" sz="4000">
                <a:solidFill>
                  <a:schemeClr val="bg1"/>
                </a:solidFill>
                <a:effectLst/>
              </a:rPr>
              <a:t>Three points A, B &amp; P while lying along a horizontal line in order have AB = 60 mm and AP = 80 mm, while A &amp; B are fixed points and P starts moving such a way that AP + BP remains always constant and when they form isosceles triangle, AP = BP = 50 mm. Draw the path traced out by the point P from the commencement of its motion back to its initial position and name the path of P.</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p:cTn id="7" dur="500" fill="hold"/>
                                        <p:tgtEl>
                                          <p:spTgt spid="87042"/>
                                        </p:tgtEl>
                                        <p:attrNameLst>
                                          <p:attrName>ppt_w</p:attrName>
                                        </p:attrNameLst>
                                      </p:cBhvr>
                                      <p:tavLst>
                                        <p:tav tm="0">
                                          <p:val>
                                            <p:fltVal val="0"/>
                                          </p:val>
                                        </p:tav>
                                        <p:tav tm="100000">
                                          <p:val>
                                            <p:strVal val="#ppt_w"/>
                                          </p:val>
                                        </p:tav>
                                      </p:tavLst>
                                    </p:anim>
                                    <p:anim calcmode="lin" valueType="num">
                                      <p:cBhvr>
                                        <p:cTn id="8" dur="500" fill="hold"/>
                                        <p:tgtEl>
                                          <p:spTgt spid="870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88066" name="Freeform 2"/>
          <p:cNvSpPr>
            <a:spLocks/>
          </p:cNvSpPr>
          <p:nvPr/>
        </p:nvSpPr>
        <p:spPr bwMode="auto">
          <a:xfrm>
            <a:off x="6688138" y="3429000"/>
            <a:ext cx="1408112" cy="3175"/>
          </a:xfrm>
          <a:custGeom>
            <a:avLst/>
            <a:gdLst>
              <a:gd name="T0" fmla="*/ 0 w 4296"/>
              <a:gd name="T1" fmla="*/ 4295 w 4296"/>
              <a:gd name="T2" fmla="*/ 4296 w 4296"/>
            </a:gdLst>
            <a:ahLst/>
            <a:cxnLst>
              <a:cxn ang="0">
                <a:pos x="T0" y="0"/>
              </a:cxn>
              <a:cxn ang="0">
                <a:pos x="T1" y="0"/>
              </a:cxn>
              <a:cxn ang="0">
                <a:pos x="T2" y="0"/>
              </a:cxn>
            </a:cxnLst>
            <a:rect l="0" t="0" r="r" b="b"/>
            <a:pathLst>
              <a:path w="4296">
                <a:moveTo>
                  <a:pt x="0" y="0"/>
                </a:moveTo>
                <a:lnTo>
                  <a:pt x="4295" y="0"/>
                </a:lnTo>
                <a:lnTo>
                  <a:pt x="4296"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8067" name="Group 3"/>
          <p:cNvGrpSpPr>
            <a:grpSpLocks/>
          </p:cNvGrpSpPr>
          <p:nvPr/>
        </p:nvGrpSpPr>
        <p:grpSpPr bwMode="auto">
          <a:xfrm>
            <a:off x="4572000" y="606425"/>
            <a:ext cx="3175" cy="5645150"/>
            <a:chOff x="2880" y="382"/>
            <a:chExt cx="2" cy="3556"/>
          </a:xfrm>
        </p:grpSpPr>
        <p:sp>
          <p:nvSpPr>
            <p:cNvPr id="88068" name="Freeform 4"/>
            <p:cNvSpPr>
              <a:spLocks/>
            </p:cNvSpPr>
            <p:nvPr/>
          </p:nvSpPr>
          <p:spPr bwMode="auto">
            <a:xfrm>
              <a:off x="2880" y="382"/>
              <a:ext cx="2" cy="1778"/>
            </a:xfrm>
            <a:custGeom>
              <a:avLst/>
              <a:gdLst>
                <a:gd name="T0" fmla="*/ 0 w 1"/>
                <a:gd name="T1" fmla="*/ 8606 h 8606"/>
                <a:gd name="T2" fmla="*/ 0 w 1"/>
                <a:gd name="T3" fmla="*/ 0 h 8606"/>
                <a:gd name="T4" fmla="*/ 1 w 1"/>
                <a:gd name="T5" fmla="*/ 0 h 8606"/>
              </a:gdLst>
              <a:ahLst/>
              <a:cxnLst>
                <a:cxn ang="0">
                  <a:pos x="T0" y="T1"/>
                </a:cxn>
                <a:cxn ang="0">
                  <a:pos x="T2" y="T3"/>
                </a:cxn>
                <a:cxn ang="0">
                  <a:pos x="T4" y="T5"/>
                </a:cxn>
              </a:cxnLst>
              <a:rect l="0" t="0" r="r" b="b"/>
              <a:pathLst>
                <a:path w="1" h="8606">
                  <a:moveTo>
                    <a:pt x="0" y="86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69" name="Freeform 5"/>
            <p:cNvSpPr>
              <a:spLocks/>
            </p:cNvSpPr>
            <p:nvPr/>
          </p:nvSpPr>
          <p:spPr bwMode="auto">
            <a:xfrm>
              <a:off x="2880" y="2160"/>
              <a:ext cx="2" cy="1778"/>
            </a:xfrm>
            <a:custGeom>
              <a:avLst/>
              <a:gdLst>
                <a:gd name="T0" fmla="*/ 0 w 1"/>
                <a:gd name="T1" fmla="*/ 0 h 8605"/>
                <a:gd name="T2" fmla="*/ 0 w 1"/>
                <a:gd name="T3" fmla="*/ 8605 h 8605"/>
                <a:gd name="T4" fmla="*/ 1 w 1"/>
                <a:gd name="T5" fmla="*/ 8605 h 8605"/>
              </a:gdLst>
              <a:ahLst/>
              <a:cxnLst>
                <a:cxn ang="0">
                  <a:pos x="T0" y="T1"/>
                </a:cxn>
                <a:cxn ang="0">
                  <a:pos x="T2" y="T3"/>
                </a:cxn>
                <a:cxn ang="0">
                  <a:pos x="T4" y="T5"/>
                </a:cxn>
              </a:cxnLst>
              <a:rect l="0" t="0" r="r" b="b"/>
              <a:pathLst>
                <a:path w="1" h="8605">
                  <a:moveTo>
                    <a:pt x="0" y="0"/>
                  </a:moveTo>
                  <a:lnTo>
                    <a:pt x="0" y="8605"/>
                  </a:lnTo>
                  <a:lnTo>
                    <a:pt x="1" y="860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8070" name="Freeform 6"/>
          <p:cNvSpPr>
            <a:spLocks/>
          </p:cNvSpPr>
          <p:nvPr/>
        </p:nvSpPr>
        <p:spPr bwMode="auto">
          <a:xfrm>
            <a:off x="4308475" y="425450"/>
            <a:ext cx="393700" cy="280988"/>
          </a:xfrm>
          <a:custGeom>
            <a:avLst/>
            <a:gdLst>
              <a:gd name="T0" fmla="*/ 1200 w 1200"/>
              <a:gd name="T1" fmla="*/ 861 h 861"/>
              <a:gd name="T2" fmla="*/ 0 w 1200"/>
              <a:gd name="T3" fmla="*/ 0 h 861"/>
              <a:gd name="T4" fmla="*/ 1 w 1200"/>
              <a:gd name="T5" fmla="*/ 0 h 861"/>
            </a:gdLst>
            <a:ahLst/>
            <a:cxnLst>
              <a:cxn ang="0">
                <a:pos x="T0" y="T1"/>
              </a:cxn>
              <a:cxn ang="0">
                <a:pos x="T2" y="T3"/>
              </a:cxn>
              <a:cxn ang="0">
                <a:pos x="T4" y="T5"/>
              </a:cxn>
            </a:cxnLst>
            <a:rect l="0" t="0" r="r" b="b"/>
            <a:pathLst>
              <a:path w="1200" h="861">
                <a:moveTo>
                  <a:pt x="1200" y="861"/>
                </a:moveTo>
                <a:lnTo>
                  <a:pt x="0" y="0"/>
                </a:lnTo>
                <a:lnTo>
                  <a:pt x="1" y="0"/>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71" name="Freeform 7"/>
          <p:cNvSpPr>
            <a:spLocks/>
          </p:cNvSpPr>
          <p:nvPr/>
        </p:nvSpPr>
        <p:spPr bwMode="auto">
          <a:xfrm>
            <a:off x="4441825" y="425450"/>
            <a:ext cx="393700" cy="280988"/>
          </a:xfrm>
          <a:custGeom>
            <a:avLst/>
            <a:gdLst>
              <a:gd name="T0" fmla="*/ 1200 w 1200"/>
              <a:gd name="T1" fmla="*/ 0 h 861"/>
              <a:gd name="T2" fmla="*/ 0 w 1200"/>
              <a:gd name="T3" fmla="*/ 861 h 861"/>
              <a:gd name="T4" fmla="*/ 1 w 1200"/>
              <a:gd name="T5" fmla="*/ 861 h 861"/>
            </a:gdLst>
            <a:ahLst/>
            <a:cxnLst>
              <a:cxn ang="0">
                <a:pos x="T0" y="T1"/>
              </a:cxn>
              <a:cxn ang="0">
                <a:pos x="T2" y="T3"/>
              </a:cxn>
              <a:cxn ang="0">
                <a:pos x="T4" y="T5"/>
              </a:cxn>
            </a:cxnLst>
            <a:rect l="0" t="0" r="r" b="b"/>
            <a:pathLst>
              <a:path w="1200" h="861">
                <a:moveTo>
                  <a:pt x="1200" y="0"/>
                </a:moveTo>
                <a:lnTo>
                  <a:pt x="0" y="861"/>
                </a:lnTo>
                <a:lnTo>
                  <a:pt x="1" y="861"/>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72" name="Freeform 8"/>
          <p:cNvSpPr>
            <a:spLocks/>
          </p:cNvSpPr>
          <p:nvPr/>
        </p:nvSpPr>
        <p:spPr bwMode="auto">
          <a:xfrm>
            <a:off x="4308475" y="6151563"/>
            <a:ext cx="393700" cy="280987"/>
          </a:xfrm>
          <a:custGeom>
            <a:avLst/>
            <a:gdLst>
              <a:gd name="T0" fmla="*/ 0 w 1201"/>
              <a:gd name="T1" fmla="*/ 860 h 860"/>
              <a:gd name="T2" fmla="*/ 1200 w 1201"/>
              <a:gd name="T3" fmla="*/ 0 h 860"/>
              <a:gd name="T4" fmla="*/ 1201 w 1201"/>
              <a:gd name="T5" fmla="*/ 0 h 860"/>
            </a:gdLst>
            <a:ahLst/>
            <a:cxnLst>
              <a:cxn ang="0">
                <a:pos x="T0" y="T1"/>
              </a:cxn>
              <a:cxn ang="0">
                <a:pos x="T2" y="T3"/>
              </a:cxn>
              <a:cxn ang="0">
                <a:pos x="T4" y="T5"/>
              </a:cxn>
            </a:cxnLst>
            <a:rect l="0" t="0" r="r" b="b"/>
            <a:pathLst>
              <a:path w="1201" h="860">
                <a:moveTo>
                  <a:pt x="0" y="860"/>
                </a:moveTo>
                <a:lnTo>
                  <a:pt x="1200" y="0"/>
                </a:lnTo>
                <a:lnTo>
                  <a:pt x="1201" y="0"/>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73" name="Freeform 9"/>
          <p:cNvSpPr>
            <a:spLocks/>
          </p:cNvSpPr>
          <p:nvPr/>
        </p:nvSpPr>
        <p:spPr bwMode="auto">
          <a:xfrm>
            <a:off x="4441825" y="6151563"/>
            <a:ext cx="393700" cy="280987"/>
          </a:xfrm>
          <a:custGeom>
            <a:avLst/>
            <a:gdLst>
              <a:gd name="T0" fmla="*/ 0 w 1201"/>
              <a:gd name="T1" fmla="*/ 0 h 860"/>
              <a:gd name="T2" fmla="*/ 1200 w 1201"/>
              <a:gd name="T3" fmla="*/ 860 h 860"/>
              <a:gd name="T4" fmla="*/ 1201 w 1201"/>
              <a:gd name="T5" fmla="*/ 860 h 860"/>
            </a:gdLst>
            <a:ahLst/>
            <a:cxnLst>
              <a:cxn ang="0">
                <a:pos x="T0" y="T1"/>
              </a:cxn>
              <a:cxn ang="0">
                <a:pos x="T2" y="T3"/>
              </a:cxn>
              <a:cxn ang="0">
                <a:pos x="T4" y="T5"/>
              </a:cxn>
            </a:cxnLst>
            <a:rect l="0" t="0" r="r" b="b"/>
            <a:pathLst>
              <a:path w="1201" h="860">
                <a:moveTo>
                  <a:pt x="0" y="0"/>
                </a:moveTo>
                <a:lnTo>
                  <a:pt x="1200" y="860"/>
                </a:lnTo>
                <a:lnTo>
                  <a:pt x="1201" y="860"/>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8074" name="Group 10"/>
          <p:cNvGrpSpPr>
            <a:grpSpLocks/>
          </p:cNvGrpSpPr>
          <p:nvPr/>
        </p:nvGrpSpPr>
        <p:grpSpPr bwMode="auto">
          <a:xfrm>
            <a:off x="4441825" y="473075"/>
            <a:ext cx="260350" cy="263525"/>
            <a:chOff x="2798" y="298"/>
            <a:chExt cx="164" cy="166"/>
          </a:xfrm>
        </p:grpSpPr>
        <p:sp>
          <p:nvSpPr>
            <p:cNvPr id="88075" name="Freeform 11"/>
            <p:cNvSpPr>
              <a:spLocks/>
            </p:cNvSpPr>
            <p:nvPr/>
          </p:nvSpPr>
          <p:spPr bwMode="auto">
            <a:xfrm>
              <a:off x="2821" y="323"/>
              <a:ext cx="118" cy="116"/>
            </a:xfrm>
            <a:custGeom>
              <a:avLst/>
              <a:gdLst>
                <a:gd name="T0" fmla="*/ 567 w 568"/>
                <a:gd name="T1" fmla="*/ 284 h 567"/>
                <a:gd name="T2" fmla="*/ 483 w 568"/>
                <a:gd name="T3" fmla="*/ 83 h 567"/>
                <a:gd name="T4" fmla="*/ 283 w 568"/>
                <a:gd name="T5" fmla="*/ 0 h 567"/>
                <a:gd name="T6" fmla="*/ 84 w 568"/>
                <a:gd name="T7" fmla="*/ 83 h 567"/>
                <a:gd name="T8" fmla="*/ 0 w 568"/>
                <a:gd name="T9" fmla="*/ 284 h 567"/>
                <a:gd name="T10" fmla="*/ 84 w 568"/>
                <a:gd name="T11" fmla="*/ 484 h 567"/>
                <a:gd name="T12" fmla="*/ 283 w 568"/>
                <a:gd name="T13" fmla="*/ 567 h 567"/>
                <a:gd name="T14" fmla="*/ 483 w 568"/>
                <a:gd name="T15" fmla="*/ 484 h 567"/>
                <a:gd name="T16" fmla="*/ 567 w 568"/>
                <a:gd name="T17" fmla="*/ 284 h 567"/>
                <a:gd name="T18" fmla="*/ 568 w 568"/>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67">
                  <a:moveTo>
                    <a:pt x="567" y="284"/>
                  </a:moveTo>
                  <a:lnTo>
                    <a:pt x="483" y="83"/>
                  </a:lnTo>
                  <a:lnTo>
                    <a:pt x="283" y="0"/>
                  </a:lnTo>
                  <a:lnTo>
                    <a:pt x="84" y="83"/>
                  </a:lnTo>
                  <a:lnTo>
                    <a:pt x="0" y="284"/>
                  </a:lnTo>
                  <a:lnTo>
                    <a:pt x="84" y="484"/>
                  </a:lnTo>
                  <a:lnTo>
                    <a:pt x="283" y="567"/>
                  </a:lnTo>
                  <a:lnTo>
                    <a:pt x="483" y="484"/>
                  </a:lnTo>
                  <a:lnTo>
                    <a:pt x="567" y="284"/>
                  </a:lnTo>
                  <a:lnTo>
                    <a:pt x="568" y="284"/>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76" name="Freeform 12"/>
            <p:cNvSpPr>
              <a:spLocks/>
            </p:cNvSpPr>
            <p:nvPr/>
          </p:nvSpPr>
          <p:spPr bwMode="auto">
            <a:xfrm>
              <a:off x="2798" y="298"/>
              <a:ext cx="164" cy="166"/>
            </a:xfrm>
            <a:custGeom>
              <a:avLst/>
              <a:gdLst>
                <a:gd name="T0" fmla="*/ 0 w 800"/>
                <a:gd name="T1" fmla="*/ 801 h 801"/>
                <a:gd name="T2" fmla="*/ 799 w 800"/>
                <a:gd name="T3" fmla="*/ 0 h 801"/>
                <a:gd name="T4" fmla="*/ 800 w 800"/>
                <a:gd name="T5" fmla="*/ 0 h 801"/>
              </a:gdLst>
              <a:ahLst/>
              <a:cxnLst>
                <a:cxn ang="0">
                  <a:pos x="T0" y="T1"/>
                </a:cxn>
                <a:cxn ang="0">
                  <a:pos x="T2" y="T3"/>
                </a:cxn>
                <a:cxn ang="0">
                  <a:pos x="T4" y="T5"/>
                </a:cxn>
              </a:cxnLst>
              <a:rect l="0" t="0" r="r" b="b"/>
              <a:pathLst>
                <a:path w="800" h="801">
                  <a:moveTo>
                    <a:pt x="0" y="801"/>
                  </a:moveTo>
                  <a:lnTo>
                    <a:pt x="799" y="0"/>
                  </a:lnTo>
                  <a:lnTo>
                    <a:pt x="800" y="0"/>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77" name="Freeform 13"/>
            <p:cNvSpPr>
              <a:spLocks/>
            </p:cNvSpPr>
            <p:nvPr/>
          </p:nvSpPr>
          <p:spPr bwMode="auto">
            <a:xfrm>
              <a:off x="2798" y="298"/>
              <a:ext cx="164" cy="166"/>
            </a:xfrm>
            <a:custGeom>
              <a:avLst/>
              <a:gdLst>
                <a:gd name="T0" fmla="*/ 0 w 800"/>
                <a:gd name="T1" fmla="*/ 0 h 801"/>
                <a:gd name="T2" fmla="*/ 799 w 800"/>
                <a:gd name="T3" fmla="*/ 801 h 801"/>
                <a:gd name="T4" fmla="*/ 800 w 800"/>
                <a:gd name="T5" fmla="*/ 801 h 801"/>
              </a:gdLst>
              <a:ahLst/>
              <a:cxnLst>
                <a:cxn ang="0">
                  <a:pos x="T0" y="T1"/>
                </a:cxn>
                <a:cxn ang="0">
                  <a:pos x="T2" y="T3"/>
                </a:cxn>
                <a:cxn ang="0">
                  <a:pos x="T4" y="T5"/>
                </a:cxn>
              </a:cxnLst>
              <a:rect l="0" t="0" r="r" b="b"/>
              <a:pathLst>
                <a:path w="800" h="801">
                  <a:moveTo>
                    <a:pt x="0" y="0"/>
                  </a:moveTo>
                  <a:lnTo>
                    <a:pt x="799" y="801"/>
                  </a:lnTo>
                  <a:lnTo>
                    <a:pt x="800" y="801"/>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8078" name="Group 14"/>
          <p:cNvGrpSpPr>
            <a:grpSpLocks/>
          </p:cNvGrpSpPr>
          <p:nvPr/>
        </p:nvGrpSpPr>
        <p:grpSpPr bwMode="auto">
          <a:xfrm>
            <a:off x="4441825" y="6121400"/>
            <a:ext cx="260350" cy="263525"/>
            <a:chOff x="2798" y="3856"/>
            <a:chExt cx="164" cy="166"/>
          </a:xfrm>
        </p:grpSpPr>
        <p:sp>
          <p:nvSpPr>
            <p:cNvPr id="88079" name="Freeform 15"/>
            <p:cNvSpPr>
              <a:spLocks/>
            </p:cNvSpPr>
            <p:nvPr/>
          </p:nvSpPr>
          <p:spPr bwMode="auto">
            <a:xfrm>
              <a:off x="2821" y="3881"/>
              <a:ext cx="118" cy="116"/>
            </a:xfrm>
            <a:custGeom>
              <a:avLst/>
              <a:gdLst>
                <a:gd name="T0" fmla="*/ 567 w 568"/>
                <a:gd name="T1" fmla="*/ 282 h 566"/>
                <a:gd name="T2" fmla="*/ 483 w 568"/>
                <a:gd name="T3" fmla="*/ 82 h 566"/>
                <a:gd name="T4" fmla="*/ 283 w 568"/>
                <a:gd name="T5" fmla="*/ 0 h 566"/>
                <a:gd name="T6" fmla="*/ 84 w 568"/>
                <a:gd name="T7" fmla="*/ 82 h 566"/>
                <a:gd name="T8" fmla="*/ 0 w 568"/>
                <a:gd name="T9" fmla="*/ 282 h 566"/>
                <a:gd name="T10" fmla="*/ 84 w 568"/>
                <a:gd name="T11" fmla="*/ 484 h 566"/>
                <a:gd name="T12" fmla="*/ 283 w 568"/>
                <a:gd name="T13" fmla="*/ 566 h 566"/>
                <a:gd name="T14" fmla="*/ 483 w 568"/>
                <a:gd name="T15" fmla="*/ 484 h 566"/>
                <a:gd name="T16" fmla="*/ 567 w 568"/>
                <a:gd name="T17" fmla="*/ 282 h 566"/>
                <a:gd name="T18" fmla="*/ 568 w 568"/>
                <a:gd name="T19" fmla="*/ 282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66">
                  <a:moveTo>
                    <a:pt x="567" y="282"/>
                  </a:moveTo>
                  <a:lnTo>
                    <a:pt x="483" y="82"/>
                  </a:lnTo>
                  <a:lnTo>
                    <a:pt x="283" y="0"/>
                  </a:lnTo>
                  <a:lnTo>
                    <a:pt x="84" y="82"/>
                  </a:lnTo>
                  <a:lnTo>
                    <a:pt x="0" y="282"/>
                  </a:lnTo>
                  <a:lnTo>
                    <a:pt x="84" y="484"/>
                  </a:lnTo>
                  <a:lnTo>
                    <a:pt x="283" y="566"/>
                  </a:lnTo>
                  <a:lnTo>
                    <a:pt x="483" y="484"/>
                  </a:lnTo>
                  <a:lnTo>
                    <a:pt x="567" y="282"/>
                  </a:lnTo>
                  <a:lnTo>
                    <a:pt x="568" y="282"/>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0" name="Freeform 16"/>
            <p:cNvSpPr>
              <a:spLocks/>
            </p:cNvSpPr>
            <p:nvPr/>
          </p:nvSpPr>
          <p:spPr bwMode="auto">
            <a:xfrm>
              <a:off x="2798" y="3856"/>
              <a:ext cx="164" cy="166"/>
            </a:xfrm>
            <a:custGeom>
              <a:avLst/>
              <a:gdLst>
                <a:gd name="T0" fmla="*/ 0 w 800"/>
                <a:gd name="T1" fmla="*/ 802 h 802"/>
                <a:gd name="T2" fmla="*/ 799 w 800"/>
                <a:gd name="T3" fmla="*/ 0 h 802"/>
                <a:gd name="T4" fmla="*/ 800 w 800"/>
                <a:gd name="T5" fmla="*/ 0 h 802"/>
              </a:gdLst>
              <a:ahLst/>
              <a:cxnLst>
                <a:cxn ang="0">
                  <a:pos x="T0" y="T1"/>
                </a:cxn>
                <a:cxn ang="0">
                  <a:pos x="T2" y="T3"/>
                </a:cxn>
                <a:cxn ang="0">
                  <a:pos x="T4" y="T5"/>
                </a:cxn>
              </a:cxnLst>
              <a:rect l="0" t="0" r="r" b="b"/>
              <a:pathLst>
                <a:path w="800" h="802">
                  <a:moveTo>
                    <a:pt x="0" y="802"/>
                  </a:moveTo>
                  <a:lnTo>
                    <a:pt x="799" y="0"/>
                  </a:lnTo>
                  <a:lnTo>
                    <a:pt x="800" y="0"/>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1" name="Freeform 17"/>
            <p:cNvSpPr>
              <a:spLocks/>
            </p:cNvSpPr>
            <p:nvPr/>
          </p:nvSpPr>
          <p:spPr bwMode="auto">
            <a:xfrm>
              <a:off x="2798" y="3856"/>
              <a:ext cx="164" cy="166"/>
            </a:xfrm>
            <a:custGeom>
              <a:avLst/>
              <a:gdLst>
                <a:gd name="T0" fmla="*/ 0 w 800"/>
                <a:gd name="T1" fmla="*/ 0 h 802"/>
                <a:gd name="T2" fmla="*/ 799 w 800"/>
                <a:gd name="T3" fmla="*/ 802 h 802"/>
                <a:gd name="T4" fmla="*/ 800 w 800"/>
                <a:gd name="T5" fmla="*/ 802 h 802"/>
              </a:gdLst>
              <a:ahLst/>
              <a:cxnLst>
                <a:cxn ang="0">
                  <a:pos x="T0" y="T1"/>
                </a:cxn>
                <a:cxn ang="0">
                  <a:pos x="T2" y="T3"/>
                </a:cxn>
                <a:cxn ang="0">
                  <a:pos x="T4" y="T5"/>
                </a:cxn>
              </a:cxnLst>
              <a:rect l="0" t="0" r="r" b="b"/>
              <a:pathLst>
                <a:path w="800" h="802">
                  <a:moveTo>
                    <a:pt x="0" y="0"/>
                  </a:moveTo>
                  <a:lnTo>
                    <a:pt x="799" y="802"/>
                  </a:lnTo>
                  <a:lnTo>
                    <a:pt x="800" y="802"/>
                  </a:lnTo>
                </a:path>
              </a:pathLst>
            </a:custGeom>
            <a:noFill/>
            <a:ln w="28575" cmpd="sng">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8082" name="Freeform 18"/>
          <p:cNvSpPr>
            <a:spLocks/>
          </p:cNvSpPr>
          <p:nvPr/>
        </p:nvSpPr>
        <p:spPr bwMode="auto">
          <a:xfrm>
            <a:off x="8096250" y="606425"/>
            <a:ext cx="3175" cy="2822575"/>
          </a:xfrm>
          <a:custGeom>
            <a:avLst/>
            <a:gdLst>
              <a:gd name="T0" fmla="*/ 0 w 1"/>
              <a:gd name="T1" fmla="*/ 8606 h 8606"/>
              <a:gd name="T2" fmla="*/ 0 w 1"/>
              <a:gd name="T3" fmla="*/ 0 h 8606"/>
              <a:gd name="T4" fmla="*/ 1 w 1"/>
              <a:gd name="T5" fmla="*/ 0 h 8606"/>
            </a:gdLst>
            <a:ahLst/>
            <a:cxnLst>
              <a:cxn ang="0">
                <a:pos x="T0" y="T1"/>
              </a:cxn>
              <a:cxn ang="0">
                <a:pos x="T2" y="T3"/>
              </a:cxn>
              <a:cxn ang="0">
                <a:pos x="T4" y="T5"/>
              </a:cxn>
            </a:cxnLst>
            <a:rect l="0" t="0" r="r" b="b"/>
            <a:pathLst>
              <a:path w="1" h="8606">
                <a:moveTo>
                  <a:pt x="0" y="86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3" name="Freeform 19"/>
          <p:cNvSpPr>
            <a:spLocks/>
          </p:cNvSpPr>
          <p:nvPr/>
        </p:nvSpPr>
        <p:spPr bwMode="auto">
          <a:xfrm>
            <a:off x="4572000" y="606425"/>
            <a:ext cx="3524250" cy="3175"/>
          </a:xfrm>
          <a:custGeom>
            <a:avLst/>
            <a:gdLst>
              <a:gd name="T0" fmla="*/ 0 w 10741"/>
              <a:gd name="T1" fmla="*/ 10740 w 10741"/>
              <a:gd name="T2" fmla="*/ 10741 w 10741"/>
            </a:gdLst>
            <a:ahLst/>
            <a:cxnLst>
              <a:cxn ang="0">
                <a:pos x="T0" y="0"/>
              </a:cxn>
              <a:cxn ang="0">
                <a:pos x="T1" y="0"/>
              </a:cxn>
              <a:cxn ang="0">
                <a:pos x="T2" y="0"/>
              </a:cxn>
            </a:cxnLst>
            <a:rect l="0" t="0" r="r" b="b"/>
            <a:pathLst>
              <a:path w="10741">
                <a:moveTo>
                  <a:pt x="0" y="0"/>
                </a:moveTo>
                <a:lnTo>
                  <a:pt x="10740" y="0"/>
                </a:lnTo>
                <a:lnTo>
                  <a:pt x="1074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4" name="Freeform 20"/>
          <p:cNvSpPr>
            <a:spLocks/>
          </p:cNvSpPr>
          <p:nvPr/>
        </p:nvSpPr>
        <p:spPr bwMode="auto">
          <a:xfrm>
            <a:off x="1047750" y="606425"/>
            <a:ext cx="3524250" cy="3175"/>
          </a:xfrm>
          <a:custGeom>
            <a:avLst/>
            <a:gdLst>
              <a:gd name="T0" fmla="*/ 10739 w 10739"/>
              <a:gd name="T1" fmla="*/ 0 w 10739"/>
              <a:gd name="T2" fmla="*/ 1 w 10739"/>
            </a:gdLst>
            <a:ahLst/>
            <a:cxnLst>
              <a:cxn ang="0">
                <a:pos x="T0" y="0"/>
              </a:cxn>
              <a:cxn ang="0">
                <a:pos x="T1" y="0"/>
              </a:cxn>
              <a:cxn ang="0">
                <a:pos x="T2" y="0"/>
              </a:cxn>
            </a:cxnLst>
            <a:rect l="0" t="0" r="r" b="b"/>
            <a:pathLst>
              <a:path w="10739">
                <a:moveTo>
                  <a:pt x="1073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5" name="Freeform 21"/>
          <p:cNvSpPr>
            <a:spLocks/>
          </p:cNvSpPr>
          <p:nvPr/>
        </p:nvSpPr>
        <p:spPr bwMode="auto">
          <a:xfrm>
            <a:off x="1047750" y="606425"/>
            <a:ext cx="3175" cy="2822575"/>
          </a:xfrm>
          <a:custGeom>
            <a:avLst/>
            <a:gdLst>
              <a:gd name="T0" fmla="*/ 0 w 1"/>
              <a:gd name="T1" fmla="*/ 8606 h 8606"/>
              <a:gd name="T2" fmla="*/ 0 w 1"/>
              <a:gd name="T3" fmla="*/ 0 h 8606"/>
              <a:gd name="T4" fmla="*/ 1 w 1"/>
              <a:gd name="T5" fmla="*/ 0 h 8606"/>
            </a:gdLst>
            <a:ahLst/>
            <a:cxnLst>
              <a:cxn ang="0">
                <a:pos x="T0" y="T1"/>
              </a:cxn>
              <a:cxn ang="0">
                <a:pos x="T2" y="T3"/>
              </a:cxn>
              <a:cxn ang="0">
                <a:pos x="T4" y="T5"/>
              </a:cxn>
            </a:cxnLst>
            <a:rect l="0" t="0" r="r" b="b"/>
            <a:pathLst>
              <a:path w="1" h="8606">
                <a:moveTo>
                  <a:pt x="0" y="8606"/>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6" name="Freeform 22"/>
          <p:cNvSpPr>
            <a:spLocks/>
          </p:cNvSpPr>
          <p:nvPr/>
        </p:nvSpPr>
        <p:spPr bwMode="auto">
          <a:xfrm>
            <a:off x="1047750" y="3429000"/>
            <a:ext cx="3175" cy="2822575"/>
          </a:xfrm>
          <a:custGeom>
            <a:avLst/>
            <a:gdLst>
              <a:gd name="T0" fmla="*/ 0 w 1"/>
              <a:gd name="T1" fmla="*/ 0 h 8605"/>
              <a:gd name="T2" fmla="*/ 0 w 1"/>
              <a:gd name="T3" fmla="*/ 8605 h 8605"/>
              <a:gd name="T4" fmla="*/ 1 w 1"/>
              <a:gd name="T5" fmla="*/ 8605 h 8605"/>
            </a:gdLst>
            <a:ahLst/>
            <a:cxnLst>
              <a:cxn ang="0">
                <a:pos x="T0" y="T1"/>
              </a:cxn>
              <a:cxn ang="0">
                <a:pos x="T2" y="T3"/>
              </a:cxn>
              <a:cxn ang="0">
                <a:pos x="T4" y="T5"/>
              </a:cxn>
            </a:cxnLst>
            <a:rect l="0" t="0" r="r" b="b"/>
            <a:pathLst>
              <a:path w="1" h="8605">
                <a:moveTo>
                  <a:pt x="0" y="0"/>
                </a:moveTo>
                <a:lnTo>
                  <a:pt x="0" y="8605"/>
                </a:lnTo>
                <a:lnTo>
                  <a:pt x="1" y="860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7" name="Freeform 23"/>
          <p:cNvSpPr>
            <a:spLocks/>
          </p:cNvSpPr>
          <p:nvPr/>
        </p:nvSpPr>
        <p:spPr bwMode="auto">
          <a:xfrm>
            <a:off x="1047750" y="6251575"/>
            <a:ext cx="3524250" cy="4763"/>
          </a:xfrm>
          <a:custGeom>
            <a:avLst/>
            <a:gdLst>
              <a:gd name="T0" fmla="*/ 10739 w 10739"/>
              <a:gd name="T1" fmla="*/ 0 w 10739"/>
              <a:gd name="T2" fmla="*/ 1 w 10739"/>
            </a:gdLst>
            <a:ahLst/>
            <a:cxnLst>
              <a:cxn ang="0">
                <a:pos x="T0" y="0"/>
              </a:cxn>
              <a:cxn ang="0">
                <a:pos x="T1" y="0"/>
              </a:cxn>
              <a:cxn ang="0">
                <a:pos x="T2" y="0"/>
              </a:cxn>
            </a:cxnLst>
            <a:rect l="0" t="0" r="r" b="b"/>
            <a:pathLst>
              <a:path w="10739">
                <a:moveTo>
                  <a:pt x="10739"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8" name="Freeform 24"/>
          <p:cNvSpPr>
            <a:spLocks/>
          </p:cNvSpPr>
          <p:nvPr/>
        </p:nvSpPr>
        <p:spPr bwMode="auto">
          <a:xfrm>
            <a:off x="4572000" y="6251575"/>
            <a:ext cx="3524250" cy="4763"/>
          </a:xfrm>
          <a:custGeom>
            <a:avLst/>
            <a:gdLst>
              <a:gd name="T0" fmla="*/ 0 w 10741"/>
              <a:gd name="T1" fmla="*/ 10740 w 10741"/>
              <a:gd name="T2" fmla="*/ 10741 w 10741"/>
            </a:gdLst>
            <a:ahLst/>
            <a:cxnLst>
              <a:cxn ang="0">
                <a:pos x="T0" y="0"/>
              </a:cxn>
              <a:cxn ang="0">
                <a:pos x="T1" y="0"/>
              </a:cxn>
              <a:cxn ang="0">
                <a:pos x="T2" y="0"/>
              </a:cxn>
            </a:cxnLst>
            <a:rect l="0" t="0" r="r" b="b"/>
            <a:pathLst>
              <a:path w="10741">
                <a:moveTo>
                  <a:pt x="0" y="0"/>
                </a:moveTo>
                <a:lnTo>
                  <a:pt x="10740" y="0"/>
                </a:lnTo>
                <a:lnTo>
                  <a:pt x="1074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89" name="Freeform 25"/>
          <p:cNvSpPr>
            <a:spLocks/>
          </p:cNvSpPr>
          <p:nvPr/>
        </p:nvSpPr>
        <p:spPr bwMode="auto">
          <a:xfrm>
            <a:off x="8096250" y="3429000"/>
            <a:ext cx="3175" cy="2822575"/>
          </a:xfrm>
          <a:custGeom>
            <a:avLst/>
            <a:gdLst>
              <a:gd name="T0" fmla="*/ 0 w 1"/>
              <a:gd name="T1" fmla="*/ 0 h 8605"/>
              <a:gd name="T2" fmla="*/ 0 w 1"/>
              <a:gd name="T3" fmla="*/ 8605 h 8605"/>
              <a:gd name="T4" fmla="*/ 1 w 1"/>
              <a:gd name="T5" fmla="*/ 8605 h 8605"/>
            </a:gdLst>
            <a:ahLst/>
            <a:cxnLst>
              <a:cxn ang="0">
                <a:pos x="T0" y="T1"/>
              </a:cxn>
              <a:cxn ang="0">
                <a:pos x="T2" y="T3"/>
              </a:cxn>
              <a:cxn ang="0">
                <a:pos x="T4" y="T5"/>
              </a:cxn>
            </a:cxnLst>
            <a:rect l="0" t="0" r="r" b="b"/>
            <a:pathLst>
              <a:path w="1" h="8605">
                <a:moveTo>
                  <a:pt x="0" y="0"/>
                </a:moveTo>
                <a:lnTo>
                  <a:pt x="0" y="8605"/>
                </a:lnTo>
                <a:lnTo>
                  <a:pt x="1" y="860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0" name="Freeform 26"/>
          <p:cNvSpPr>
            <a:spLocks/>
          </p:cNvSpPr>
          <p:nvPr/>
        </p:nvSpPr>
        <p:spPr bwMode="auto">
          <a:xfrm>
            <a:off x="1047750" y="558800"/>
            <a:ext cx="3586163" cy="2870200"/>
          </a:xfrm>
          <a:custGeom>
            <a:avLst/>
            <a:gdLst>
              <a:gd name="T0" fmla="*/ 0 w 10931"/>
              <a:gd name="T1" fmla="*/ 8746 h 8746"/>
              <a:gd name="T2" fmla="*/ 10930 w 10931"/>
              <a:gd name="T3" fmla="*/ 0 h 8746"/>
              <a:gd name="T4" fmla="*/ 10931 w 10931"/>
              <a:gd name="T5" fmla="*/ 0 h 8746"/>
            </a:gdLst>
            <a:ahLst/>
            <a:cxnLst>
              <a:cxn ang="0">
                <a:pos x="T0" y="T1"/>
              </a:cxn>
              <a:cxn ang="0">
                <a:pos x="T2" y="T3"/>
              </a:cxn>
              <a:cxn ang="0">
                <a:pos x="T4" y="T5"/>
              </a:cxn>
            </a:cxnLst>
            <a:rect l="0" t="0" r="r" b="b"/>
            <a:pathLst>
              <a:path w="10931" h="8746">
                <a:moveTo>
                  <a:pt x="0" y="8746"/>
                </a:moveTo>
                <a:lnTo>
                  <a:pt x="10930" y="0"/>
                </a:lnTo>
                <a:lnTo>
                  <a:pt x="1093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1" name="Freeform 27"/>
          <p:cNvSpPr>
            <a:spLocks/>
          </p:cNvSpPr>
          <p:nvPr/>
        </p:nvSpPr>
        <p:spPr bwMode="auto">
          <a:xfrm>
            <a:off x="1047750" y="606425"/>
            <a:ext cx="3524250" cy="1879600"/>
          </a:xfrm>
          <a:custGeom>
            <a:avLst/>
            <a:gdLst>
              <a:gd name="T0" fmla="*/ 0 w 10740"/>
              <a:gd name="T1" fmla="*/ 5737 h 5737"/>
              <a:gd name="T2" fmla="*/ 10739 w 10740"/>
              <a:gd name="T3" fmla="*/ 0 h 5737"/>
              <a:gd name="T4" fmla="*/ 10740 w 10740"/>
              <a:gd name="T5" fmla="*/ 0 h 5737"/>
            </a:gdLst>
            <a:ahLst/>
            <a:cxnLst>
              <a:cxn ang="0">
                <a:pos x="T0" y="T1"/>
              </a:cxn>
              <a:cxn ang="0">
                <a:pos x="T2" y="T3"/>
              </a:cxn>
              <a:cxn ang="0">
                <a:pos x="T4" y="T5"/>
              </a:cxn>
            </a:cxnLst>
            <a:rect l="0" t="0" r="r" b="b"/>
            <a:pathLst>
              <a:path w="10740" h="5737">
                <a:moveTo>
                  <a:pt x="0" y="5737"/>
                </a:moveTo>
                <a:lnTo>
                  <a:pt x="10739" y="0"/>
                </a:lnTo>
                <a:lnTo>
                  <a:pt x="107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2" name="Freeform 28"/>
          <p:cNvSpPr>
            <a:spLocks/>
          </p:cNvSpPr>
          <p:nvPr/>
        </p:nvSpPr>
        <p:spPr bwMode="auto">
          <a:xfrm>
            <a:off x="1047750" y="606425"/>
            <a:ext cx="3524250" cy="938213"/>
          </a:xfrm>
          <a:custGeom>
            <a:avLst/>
            <a:gdLst>
              <a:gd name="T0" fmla="*/ 0 w 10740"/>
              <a:gd name="T1" fmla="*/ 2868 h 2868"/>
              <a:gd name="T2" fmla="*/ 10739 w 10740"/>
              <a:gd name="T3" fmla="*/ 0 h 2868"/>
              <a:gd name="T4" fmla="*/ 10740 w 10740"/>
              <a:gd name="T5" fmla="*/ 0 h 2868"/>
            </a:gdLst>
            <a:ahLst/>
            <a:cxnLst>
              <a:cxn ang="0">
                <a:pos x="T0" y="T1"/>
              </a:cxn>
              <a:cxn ang="0">
                <a:pos x="T2" y="T3"/>
              </a:cxn>
              <a:cxn ang="0">
                <a:pos x="T4" y="T5"/>
              </a:cxn>
            </a:cxnLst>
            <a:rect l="0" t="0" r="r" b="b"/>
            <a:pathLst>
              <a:path w="10740" h="2868">
                <a:moveTo>
                  <a:pt x="0" y="2868"/>
                </a:moveTo>
                <a:lnTo>
                  <a:pt x="10739" y="0"/>
                </a:lnTo>
                <a:lnTo>
                  <a:pt x="107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3" name="Freeform 29"/>
          <p:cNvSpPr>
            <a:spLocks/>
          </p:cNvSpPr>
          <p:nvPr/>
        </p:nvSpPr>
        <p:spPr bwMode="auto">
          <a:xfrm>
            <a:off x="4384675" y="561975"/>
            <a:ext cx="3649663" cy="2790825"/>
          </a:xfrm>
          <a:custGeom>
            <a:avLst/>
            <a:gdLst>
              <a:gd name="T0" fmla="*/ 11121 w 11121"/>
              <a:gd name="T1" fmla="*/ 8503 h 8503"/>
              <a:gd name="T2" fmla="*/ 0 w 11121"/>
              <a:gd name="T3" fmla="*/ 0 h 8503"/>
              <a:gd name="T4" fmla="*/ 1 w 11121"/>
              <a:gd name="T5" fmla="*/ 0 h 8503"/>
            </a:gdLst>
            <a:ahLst/>
            <a:cxnLst>
              <a:cxn ang="0">
                <a:pos x="T0" y="T1"/>
              </a:cxn>
              <a:cxn ang="0">
                <a:pos x="T2" y="T3"/>
              </a:cxn>
              <a:cxn ang="0">
                <a:pos x="T4" y="T5"/>
              </a:cxn>
            </a:cxnLst>
            <a:rect l="0" t="0" r="r" b="b"/>
            <a:pathLst>
              <a:path w="11121" h="8503">
                <a:moveTo>
                  <a:pt x="11121" y="8503"/>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4" name="Freeform 30"/>
          <p:cNvSpPr>
            <a:spLocks/>
          </p:cNvSpPr>
          <p:nvPr/>
        </p:nvSpPr>
        <p:spPr bwMode="auto">
          <a:xfrm>
            <a:off x="4449763" y="606425"/>
            <a:ext cx="3627437" cy="1755775"/>
          </a:xfrm>
          <a:custGeom>
            <a:avLst/>
            <a:gdLst>
              <a:gd name="T0" fmla="*/ 10862 w 10862"/>
              <a:gd name="T1" fmla="*/ 5499 h 5499"/>
              <a:gd name="T2" fmla="*/ 0 w 10862"/>
              <a:gd name="T3" fmla="*/ 0 h 5499"/>
              <a:gd name="T4" fmla="*/ 1 w 10862"/>
              <a:gd name="T5" fmla="*/ 0 h 5499"/>
            </a:gdLst>
            <a:ahLst/>
            <a:cxnLst>
              <a:cxn ang="0">
                <a:pos x="T0" y="T1"/>
              </a:cxn>
              <a:cxn ang="0">
                <a:pos x="T2" y="T3"/>
              </a:cxn>
              <a:cxn ang="0">
                <a:pos x="T4" y="T5"/>
              </a:cxn>
            </a:cxnLst>
            <a:rect l="0" t="0" r="r" b="b"/>
            <a:pathLst>
              <a:path w="10862" h="5499">
                <a:moveTo>
                  <a:pt x="10862" y="5499"/>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5" name="Freeform 31"/>
          <p:cNvSpPr>
            <a:spLocks/>
          </p:cNvSpPr>
          <p:nvPr/>
        </p:nvSpPr>
        <p:spPr bwMode="auto">
          <a:xfrm>
            <a:off x="4572000" y="609600"/>
            <a:ext cx="3581400" cy="838200"/>
          </a:xfrm>
          <a:custGeom>
            <a:avLst/>
            <a:gdLst>
              <a:gd name="T0" fmla="*/ 10799 w 10799"/>
              <a:gd name="T1" fmla="*/ 2631 h 2631"/>
              <a:gd name="T2" fmla="*/ 0 w 10799"/>
              <a:gd name="T3" fmla="*/ 0 h 2631"/>
              <a:gd name="T4" fmla="*/ 1 w 10799"/>
              <a:gd name="T5" fmla="*/ 0 h 2631"/>
            </a:gdLst>
            <a:ahLst/>
            <a:cxnLst>
              <a:cxn ang="0">
                <a:pos x="T0" y="T1"/>
              </a:cxn>
              <a:cxn ang="0">
                <a:pos x="T2" y="T3"/>
              </a:cxn>
              <a:cxn ang="0">
                <a:pos x="T4" y="T5"/>
              </a:cxn>
            </a:cxnLst>
            <a:rect l="0" t="0" r="r" b="b"/>
            <a:pathLst>
              <a:path w="10799" h="2631">
                <a:moveTo>
                  <a:pt x="10799" y="2631"/>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6" name="Freeform 32"/>
          <p:cNvSpPr>
            <a:spLocks/>
          </p:cNvSpPr>
          <p:nvPr/>
        </p:nvSpPr>
        <p:spPr bwMode="auto">
          <a:xfrm>
            <a:off x="1319213" y="2343150"/>
            <a:ext cx="3252787" cy="3908425"/>
          </a:xfrm>
          <a:custGeom>
            <a:avLst/>
            <a:gdLst>
              <a:gd name="T0" fmla="*/ 9913 w 9913"/>
              <a:gd name="T1" fmla="*/ 11915 h 11915"/>
              <a:gd name="T2" fmla="*/ 0 w 9913"/>
              <a:gd name="T3" fmla="*/ 0 h 11915"/>
              <a:gd name="T4" fmla="*/ 1 w 9913"/>
              <a:gd name="T5" fmla="*/ 0 h 11915"/>
            </a:gdLst>
            <a:ahLst/>
            <a:cxnLst>
              <a:cxn ang="0">
                <a:pos x="T0" y="T1"/>
              </a:cxn>
              <a:cxn ang="0">
                <a:pos x="T2" y="T3"/>
              </a:cxn>
              <a:cxn ang="0">
                <a:pos x="T4" y="T5"/>
              </a:cxn>
            </a:cxnLst>
            <a:rect l="0" t="0" r="r" b="b"/>
            <a:pathLst>
              <a:path w="9913" h="11915">
                <a:moveTo>
                  <a:pt x="9913" y="1191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7" name="Freeform 33"/>
          <p:cNvSpPr>
            <a:spLocks/>
          </p:cNvSpPr>
          <p:nvPr/>
        </p:nvSpPr>
        <p:spPr bwMode="auto">
          <a:xfrm>
            <a:off x="2455863" y="1168400"/>
            <a:ext cx="2116137" cy="5083175"/>
          </a:xfrm>
          <a:custGeom>
            <a:avLst/>
            <a:gdLst>
              <a:gd name="T0" fmla="*/ 6444 w 6444"/>
              <a:gd name="T1" fmla="*/ 15490 h 15490"/>
              <a:gd name="T2" fmla="*/ 0 w 6444"/>
              <a:gd name="T3" fmla="*/ 0 h 15490"/>
              <a:gd name="T4" fmla="*/ 1 w 6444"/>
              <a:gd name="T5" fmla="*/ 0 h 15490"/>
            </a:gdLst>
            <a:ahLst/>
            <a:cxnLst>
              <a:cxn ang="0">
                <a:pos x="T0" y="T1"/>
              </a:cxn>
              <a:cxn ang="0">
                <a:pos x="T2" y="T3"/>
              </a:cxn>
              <a:cxn ang="0">
                <a:pos x="T4" y="T5"/>
              </a:cxn>
            </a:cxnLst>
            <a:rect l="0" t="0" r="r" b="b"/>
            <a:pathLst>
              <a:path w="6444" h="15490">
                <a:moveTo>
                  <a:pt x="6444" y="1549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8" name="Freeform 34"/>
          <p:cNvSpPr>
            <a:spLocks/>
          </p:cNvSpPr>
          <p:nvPr/>
        </p:nvSpPr>
        <p:spPr bwMode="auto">
          <a:xfrm>
            <a:off x="1047750" y="3429000"/>
            <a:ext cx="1408113" cy="3175"/>
          </a:xfrm>
          <a:custGeom>
            <a:avLst/>
            <a:gdLst>
              <a:gd name="T0" fmla="*/ 4295 w 4295"/>
              <a:gd name="T1" fmla="*/ 0 w 4295"/>
              <a:gd name="T2" fmla="*/ 1 w 4295"/>
            </a:gdLst>
            <a:ahLst/>
            <a:cxnLst>
              <a:cxn ang="0">
                <a:pos x="T0" y="0"/>
              </a:cxn>
              <a:cxn ang="0">
                <a:pos x="T1" y="0"/>
              </a:cxn>
              <a:cxn ang="0">
                <a:pos x="T2" y="0"/>
              </a:cxn>
            </a:cxnLst>
            <a:rect l="0" t="0" r="r" b="b"/>
            <a:pathLst>
              <a:path w="4295">
                <a:moveTo>
                  <a:pt x="4295"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099" name="Freeform 35"/>
          <p:cNvSpPr>
            <a:spLocks/>
          </p:cNvSpPr>
          <p:nvPr/>
        </p:nvSpPr>
        <p:spPr bwMode="auto">
          <a:xfrm>
            <a:off x="4572000" y="2209800"/>
            <a:ext cx="3276600" cy="4041775"/>
          </a:xfrm>
          <a:custGeom>
            <a:avLst/>
            <a:gdLst>
              <a:gd name="T0" fmla="*/ 0 w 9964"/>
              <a:gd name="T1" fmla="*/ 11973 h 11973"/>
              <a:gd name="T2" fmla="*/ 9963 w 9964"/>
              <a:gd name="T3" fmla="*/ 0 h 11973"/>
              <a:gd name="T4" fmla="*/ 9964 w 9964"/>
              <a:gd name="T5" fmla="*/ 0 h 11973"/>
            </a:gdLst>
            <a:ahLst/>
            <a:cxnLst>
              <a:cxn ang="0">
                <a:pos x="T0" y="T1"/>
              </a:cxn>
              <a:cxn ang="0">
                <a:pos x="T2" y="T3"/>
              </a:cxn>
              <a:cxn ang="0">
                <a:pos x="T4" y="T5"/>
              </a:cxn>
            </a:cxnLst>
            <a:rect l="0" t="0" r="r" b="b"/>
            <a:pathLst>
              <a:path w="9964" h="11973">
                <a:moveTo>
                  <a:pt x="0" y="11973"/>
                </a:moveTo>
                <a:lnTo>
                  <a:pt x="9963" y="0"/>
                </a:lnTo>
                <a:lnTo>
                  <a:pt x="9964"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00" name="Freeform 36"/>
          <p:cNvSpPr>
            <a:spLocks/>
          </p:cNvSpPr>
          <p:nvPr/>
        </p:nvSpPr>
        <p:spPr bwMode="auto">
          <a:xfrm>
            <a:off x="4572000" y="1154113"/>
            <a:ext cx="2122488" cy="5097462"/>
          </a:xfrm>
          <a:custGeom>
            <a:avLst/>
            <a:gdLst>
              <a:gd name="T0" fmla="*/ 0 w 6466"/>
              <a:gd name="T1" fmla="*/ 15540 h 15540"/>
              <a:gd name="T2" fmla="*/ 6465 w 6466"/>
              <a:gd name="T3" fmla="*/ 0 h 15540"/>
              <a:gd name="T4" fmla="*/ 6466 w 6466"/>
              <a:gd name="T5" fmla="*/ 0 h 15540"/>
            </a:gdLst>
            <a:ahLst/>
            <a:cxnLst>
              <a:cxn ang="0">
                <a:pos x="T0" y="T1"/>
              </a:cxn>
              <a:cxn ang="0">
                <a:pos x="T2" y="T3"/>
              </a:cxn>
              <a:cxn ang="0">
                <a:pos x="T4" y="T5"/>
              </a:cxn>
            </a:cxnLst>
            <a:rect l="0" t="0" r="r" b="b"/>
            <a:pathLst>
              <a:path w="6466" h="15540">
                <a:moveTo>
                  <a:pt x="0" y="15540"/>
                </a:moveTo>
                <a:lnTo>
                  <a:pt x="6465" y="0"/>
                </a:lnTo>
                <a:lnTo>
                  <a:pt x="6466"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8101" name="Group 37"/>
          <p:cNvGrpSpPr>
            <a:grpSpLocks/>
          </p:cNvGrpSpPr>
          <p:nvPr/>
        </p:nvGrpSpPr>
        <p:grpSpPr bwMode="auto">
          <a:xfrm>
            <a:off x="2455863" y="3429000"/>
            <a:ext cx="4232275" cy="3175"/>
            <a:chOff x="1547" y="2160"/>
            <a:chExt cx="2666" cy="2"/>
          </a:xfrm>
        </p:grpSpPr>
        <p:sp>
          <p:nvSpPr>
            <p:cNvPr id="88102" name="Freeform 38"/>
            <p:cNvSpPr>
              <a:spLocks/>
            </p:cNvSpPr>
            <p:nvPr/>
          </p:nvSpPr>
          <p:spPr bwMode="auto">
            <a:xfrm>
              <a:off x="1547" y="2160"/>
              <a:ext cx="1333" cy="2"/>
            </a:xfrm>
            <a:custGeom>
              <a:avLst/>
              <a:gdLst>
                <a:gd name="T0" fmla="*/ 0 w 6445"/>
                <a:gd name="T1" fmla="*/ 6444 w 6445"/>
                <a:gd name="T2" fmla="*/ 6445 w 6445"/>
              </a:gdLst>
              <a:ahLst/>
              <a:cxnLst>
                <a:cxn ang="0">
                  <a:pos x="T0" y="0"/>
                </a:cxn>
                <a:cxn ang="0">
                  <a:pos x="T1" y="0"/>
                </a:cxn>
                <a:cxn ang="0">
                  <a:pos x="T2" y="0"/>
                </a:cxn>
              </a:cxnLst>
              <a:rect l="0" t="0" r="r" b="b"/>
              <a:pathLst>
                <a:path w="6445">
                  <a:moveTo>
                    <a:pt x="0" y="0"/>
                  </a:moveTo>
                  <a:lnTo>
                    <a:pt x="6444" y="0"/>
                  </a:lnTo>
                  <a:lnTo>
                    <a:pt x="6445"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03" name="Freeform 39"/>
            <p:cNvSpPr>
              <a:spLocks/>
            </p:cNvSpPr>
            <p:nvPr/>
          </p:nvSpPr>
          <p:spPr bwMode="auto">
            <a:xfrm>
              <a:off x="2880" y="2160"/>
              <a:ext cx="1333" cy="2"/>
            </a:xfrm>
            <a:custGeom>
              <a:avLst/>
              <a:gdLst>
                <a:gd name="T0" fmla="*/ 0 w 6446"/>
                <a:gd name="T1" fmla="*/ 6445 w 6446"/>
                <a:gd name="T2" fmla="*/ 6446 w 6446"/>
              </a:gdLst>
              <a:ahLst/>
              <a:cxnLst>
                <a:cxn ang="0">
                  <a:pos x="T0" y="0"/>
                </a:cxn>
                <a:cxn ang="0">
                  <a:pos x="T1" y="0"/>
                </a:cxn>
                <a:cxn ang="0">
                  <a:pos x="T2" y="0"/>
                </a:cxn>
              </a:cxnLst>
              <a:rect l="0" t="0" r="r" b="b"/>
              <a:pathLst>
                <a:path w="6446">
                  <a:moveTo>
                    <a:pt x="0" y="0"/>
                  </a:moveTo>
                  <a:lnTo>
                    <a:pt x="6445" y="0"/>
                  </a:lnTo>
                  <a:lnTo>
                    <a:pt x="6446"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8104" name="Freeform 40"/>
          <p:cNvSpPr>
            <a:spLocks/>
          </p:cNvSpPr>
          <p:nvPr/>
        </p:nvSpPr>
        <p:spPr bwMode="auto">
          <a:xfrm>
            <a:off x="1047750" y="606425"/>
            <a:ext cx="7048500" cy="2822575"/>
          </a:xfrm>
          <a:custGeom>
            <a:avLst/>
            <a:gdLst>
              <a:gd name="T0" fmla="*/ 21479 w 21479"/>
              <a:gd name="T1" fmla="*/ 8606 h 8606"/>
              <a:gd name="T2" fmla="*/ 21175 w 21479"/>
              <a:gd name="T3" fmla="*/ 6714 h 8606"/>
              <a:gd name="T4" fmla="*/ 20926 w 21479"/>
              <a:gd name="T5" fmla="*/ 5809 h 8606"/>
              <a:gd name="T6" fmla="*/ 20562 w 21479"/>
              <a:gd name="T7" fmla="*/ 4954 h 8606"/>
              <a:gd name="T8" fmla="*/ 20068 w 21479"/>
              <a:gd name="T9" fmla="*/ 4159 h 8606"/>
              <a:gd name="T10" fmla="*/ 19460 w 21479"/>
              <a:gd name="T11" fmla="*/ 3428 h 8606"/>
              <a:gd name="T12" fmla="*/ 18760 w 21479"/>
              <a:gd name="T13" fmla="*/ 2765 h 8606"/>
              <a:gd name="T14" fmla="*/ 17988 w 21479"/>
              <a:gd name="T15" fmla="*/ 2170 h 8606"/>
              <a:gd name="T16" fmla="*/ 17165 w 21479"/>
              <a:gd name="T17" fmla="*/ 1649 h 8606"/>
              <a:gd name="T18" fmla="*/ 16309 w 21479"/>
              <a:gd name="T19" fmla="*/ 1201 h 8606"/>
              <a:gd name="T20" fmla="*/ 15427 w 21479"/>
              <a:gd name="T21" fmla="*/ 826 h 8606"/>
              <a:gd name="T22" fmla="*/ 14523 w 21479"/>
              <a:gd name="T23" fmla="*/ 523 h 8606"/>
              <a:gd name="T24" fmla="*/ 13601 w 21479"/>
              <a:gd name="T25" fmla="*/ 290 h 8606"/>
              <a:gd name="T26" fmla="*/ 12666 w 21479"/>
              <a:gd name="T27" fmla="*/ 126 h 8606"/>
              <a:gd name="T28" fmla="*/ 11721 w 21479"/>
              <a:gd name="T29" fmla="*/ 30 h 8606"/>
              <a:gd name="T30" fmla="*/ 10773 w 21479"/>
              <a:gd name="T31" fmla="*/ 0 h 8606"/>
              <a:gd name="T32" fmla="*/ 9824 w 21479"/>
              <a:gd name="T33" fmla="*/ 34 h 8606"/>
              <a:gd name="T34" fmla="*/ 8879 w 21479"/>
              <a:gd name="T35" fmla="*/ 134 h 8606"/>
              <a:gd name="T36" fmla="*/ 7944 w 21479"/>
              <a:gd name="T37" fmla="*/ 300 h 8606"/>
              <a:gd name="T38" fmla="*/ 7022 w 21479"/>
              <a:gd name="T39" fmla="*/ 535 h 8606"/>
              <a:gd name="T40" fmla="*/ 6119 w 21479"/>
              <a:gd name="T41" fmla="*/ 841 h 8606"/>
              <a:gd name="T42" fmla="*/ 5238 w 21479"/>
              <a:gd name="T43" fmla="*/ 1218 h 8606"/>
              <a:gd name="T44" fmla="*/ 4385 w 21479"/>
              <a:gd name="T45" fmla="*/ 1668 h 8606"/>
              <a:gd name="T46" fmla="*/ 3567 w 21479"/>
              <a:gd name="T47" fmla="*/ 2191 h 8606"/>
              <a:gd name="T48" fmla="*/ 2799 w 21479"/>
              <a:gd name="T49" fmla="*/ 2786 h 8606"/>
              <a:gd name="T50" fmla="*/ 2100 w 21479"/>
              <a:gd name="T51" fmla="*/ 3450 h 8606"/>
              <a:gd name="T52" fmla="*/ 1489 w 21479"/>
              <a:gd name="T53" fmla="*/ 4180 h 8606"/>
              <a:gd name="T54" fmla="*/ 987 w 21479"/>
              <a:gd name="T55" fmla="*/ 4973 h 8606"/>
              <a:gd name="T56" fmla="*/ 610 w 21479"/>
              <a:gd name="T57" fmla="*/ 5824 h 8606"/>
              <a:gd name="T58" fmla="*/ 344 w 21479"/>
              <a:gd name="T59" fmla="*/ 6724 h 8606"/>
              <a:gd name="T60" fmla="*/ 0 w 21479"/>
              <a:gd name="T61" fmla="*/ 8606 h 8606"/>
              <a:gd name="T62" fmla="*/ 1 w 21479"/>
              <a:gd name="T63" fmla="*/ 8606 h 8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79" h="8606">
                <a:moveTo>
                  <a:pt x="21479" y="8606"/>
                </a:moveTo>
                <a:lnTo>
                  <a:pt x="21175" y="6714"/>
                </a:lnTo>
                <a:lnTo>
                  <a:pt x="20926" y="5809"/>
                </a:lnTo>
                <a:lnTo>
                  <a:pt x="20562" y="4954"/>
                </a:lnTo>
                <a:lnTo>
                  <a:pt x="20068" y="4159"/>
                </a:lnTo>
                <a:lnTo>
                  <a:pt x="19460" y="3428"/>
                </a:lnTo>
                <a:lnTo>
                  <a:pt x="18760" y="2765"/>
                </a:lnTo>
                <a:lnTo>
                  <a:pt x="17988" y="2170"/>
                </a:lnTo>
                <a:lnTo>
                  <a:pt x="17165" y="1649"/>
                </a:lnTo>
                <a:lnTo>
                  <a:pt x="16309" y="1201"/>
                </a:lnTo>
                <a:lnTo>
                  <a:pt x="15427" y="826"/>
                </a:lnTo>
                <a:lnTo>
                  <a:pt x="14523" y="523"/>
                </a:lnTo>
                <a:lnTo>
                  <a:pt x="13601" y="290"/>
                </a:lnTo>
                <a:lnTo>
                  <a:pt x="12666" y="126"/>
                </a:lnTo>
                <a:lnTo>
                  <a:pt x="11721" y="30"/>
                </a:lnTo>
                <a:lnTo>
                  <a:pt x="10773" y="0"/>
                </a:lnTo>
                <a:lnTo>
                  <a:pt x="9824" y="34"/>
                </a:lnTo>
                <a:lnTo>
                  <a:pt x="8879" y="134"/>
                </a:lnTo>
                <a:lnTo>
                  <a:pt x="7944" y="300"/>
                </a:lnTo>
                <a:lnTo>
                  <a:pt x="7022" y="535"/>
                </a:lnTo>
                <a:lnTo>
                  <a:pt x="6119" y="841"/>
                </a:lnTo>
                <a:lnTo>
                  <a:pt x="5238" y="1218"/>
                </a:lnTo>
                <a:lnTo>
                  <a:pt x="4385" y="1668"/>
                </a:lnTo>
                <a:lnTo>
                  <a:pt x="3567" y="2191"/>
                </a:lnTo>
                <a:lnTo>
                  <a:pt x="2799" y="2786"/>
                </a:lnTo>
                <a:lnTo>
                  <a:pt x="2100" y="3450"/>
                </a:lnTo>
                <a:lnTo>
                  <a:pt x="1489" y="4180"/>
                </a:lnTo>
                <a:lnTo>
                  <a:pt x="987" y="4973"/>
                </a:lnTo>
                <a:lnTo>
                  <a:pt x="610" y="5824"/>
                </a:lnTo>
                <a:lnTo>
                  <a:pt x="344" y="6724"/>
                </a:lnTo>
                <a:lnTo>
                  <a:pt x="0" y="8606"/>
                </a:lnTo>
                <a:lnTo>
                  <a:pt x="1" y="8606"/>
                </a:lnTo>
              </a:path>
            </a:pathLst>
          </a:custGeom>
          <a:noFill/>
          <a:ln w="38100" cmpd="sng">
            <a:solidFill>
              <a:srgbClr val="66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05" name="Freeform 41"/>
          <p:cNvSpPr>
            <a:spLocks/>
          </p:cNvSpPr>
          <p:nvPr/>
        </p:nvSpPr>
        <p:spPr bwMode="auto">
          <a:xfrm>
            <a:off x="1047750" y="3429000"/>
            <a:ext cx="7048500" cy="2822575"/>
          </a:xfrm>
          <a:custGeom>
            <a:avLst/>
            <a:gdLst>
              <a:gd name="T0" fmla="*/ 21479 w 21479"/>
              <a:gd name="T1" fmla="*/ 0 h 8606"/>
              <a:gd name="T2" fmla="*/ 21175 w 21479"/>
              <a:gd name="T3" fmla="*/ 1892 h 8606"/>
              <a:gd name="T4" fmla="*/ 20926 w 21479"/>
              <a:gd name="T5" fmla="*/ 2796 h 8606"/>
              <a:gd name="T6" fmla="*/ 20562 w 21479"/>
              <a:gd name="T7" fmla="*/ 3652 h 8606"/>
              <a:gd name="T8" fmla="*/ 20068 w 21479"/>
              <a:gd name="T9" fmla="*/ 4446 h 8606"/>
              <a:gd name="T10" fmla="*/ 19460 w 21479"/>
              <a:gd name="T11" fmla="*/ 5177 h 8606"/>
              <a:gd name="T12" fmla="*/ 18760 w 21479"/>
              <a:gd name="T13" fmla="*/ 5841 h 8606"/>
              <a:gd name="T14" fmla="*/ 17988 w 21479"/>
              <a:gd name="T15" fmla="*/ 6435 h 8606"/>
              <a:gd name="T16" fmla="*/ 17165 w 21479"/>
              <a:gd name="T17" fmla="*/ 6958 h 8606"/>
              <a:gd name="T18" fmla="*/ 16309 w 21479"/>
              <a:gd name="T19" fmla="*/ 7405 h 8606"/>
              <a:gd name="T20" fmla="*/ 15427 w 21479"/>
              <a:gd name="T21" fmla="*/ 7779 h 8606"/>
              <a:gd name="T22" fmla="*/ 14523 w 21479"/>
              <a:gd name="T23" fmla="*/ 8083 h 8606"/>
              <a:gd name="T24" fmla="*/ 13601 w 21479"/>
              <a:gd name="T25" fmla="*/ 8315 h 8606"/>
              <a:gd name="T26" fmla="*/ 12666 w 21479"/>
              <a:gd name="T27" fmla="*/ 8479 h 8606"/>
              <a:gd name="T28" fmla="*/ 11721 w 21479"/>
              <a:gd name="T29" fmla="*/ 8576 h 8606"/>
              <a:gd name="T30" fmla="*/ 10773 w 21479"/>
              <a:gd name="T31" fmla="*/ 8606 h 8606"/>
              <a:gd name="T32" fmla="*/ 9824 w 21479"/>
              <a:gd name="T33" fmla="*/ 8572 h 8606"/>
              <a:gd name="T34" fmla="*/ 8879 w 21479"/>
              <a:gd name="T35" fmla="*/ 8472 h 8606"/>
              <a:gd name="T36" fmla="*/ 7944 w 21479"/>
              <a:gd name="T37" fmla="*/ 8305 h 8606"/>
              <a:gd name="T38" fmla="*/ 7022 w 21479"/>
              <a:gd name="T39" fmla="*/ 8070 h 8606"/>
              <a:gd name="T40" fmla="*/ 6119 w 21479"/>
              <a:gd name="T41" fmla="*/ 7764 h 8606"/>
              <a:gd name="T42" fmla="*/ 5238 w 21479"/>
              <a:gd name="T43" fmla="*/ 7388 h 8606"/>
              <a:gd name="T44" fmla="*/ 4385 w 21479"/>
              <a:gd name="T45" fmla="*/ 6938 h 8606"/>
              <a:gd name="T46" fmla="*/ 3567 w 21479"/>
              <a:gd name="T47" fmla="*/ 6414 h 8606"/>
              <a:gd name="T48" fmla="*/ 2799 w 21479"/>
              <a:gd name="T49" fmla="*/ 5819 h 8606"/>
              <a:gd name="T50" fmla="*/ 2100 w 21479"/>
              <a:gd name="T51" fmla="*/ 5155 h 8606"/>
              <a:gd name="T52" fmla="*/ 1489 w 21479"/>
              <a:gd name="T53" fmla="*/ 4425 h 8606"/>
              <a:gd name="T54" fmla="*/ 987 w 21479"/>
              <a:gd name="T55" fmla="*/ 3633 h 8606"/>
              <a:gd name="T56" fmla="*/ 610 w 21479"/>
              <a:gd name="T57" fmla="*/ 2781 h 8606"/>
              <a:gd name="T58" fmla="*/ 344 w 21479"/>
              <a:gd name="T59" fmla="*/ 1881 h 8606"/>
              <a:gd name="T60" fmla="*/ 0 w 21479"/>
              <a:gd name="T61" fmla="*/ 0 h 8606"/>
              <a:gd name="T62" fmla="*/ 1 w 21479"/>
              <a:gd name="T63" fmla="*/ 0 h 8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479" h="8606">
                <a:moveTo>
                  <a:pt x="21479" y="0"/>
                </a:moveTo>
                <a:lnTo>
                  <a:pt x="21175" y="1892"/>
                </a:lnTo>
                <a:lnTo>
                  <a:pt x="20926" y="2796"/>
                </a:lnTo>
                <a:lnTo>
                  <a:pt x="20562" y="3652"/>
                </a:lnTo>
                <a:lnTo>
                  <a:pt x="20068" y="4446"/>
                </a:lnTo>
                <a:lnTo>
                  <a:pt x="19460" y="5177"/>
                </a:lnTo>
                <a:lnTo>
                  <a:pt x="18760" y="5841"/>
                </a:lnTo>
                <a:lnTo>
                  <a:pt x="17988" y="6435"/>
                </a:lnTo>
                <a:lnTo>
                  <a:pt x="17165" y="6958"/>
                </a:lnTo>
                <a:lnTo>
                  <a:pt x="16309" y="7405"/>
                </a:lnTo>
                <a:lnTo>
                  <a:pt x="15427" y="7779"/>
                </a:lnTo>
                <a:lnTo>
                  <a:pt x="14523" y="8083"/>
                </a:lnTo>
                <a:lnTo>
                  <a:pt x="13601" y="8315"/>
                </a:lnTo>
                <a:lnTo>
                  <a:pt x="12666" y="8479"/>
                </a:lnTo>
                <a:lnTo>
                  <a:pt x="11721" y="8576"/>
                </a:lnTo>
                <a:lnTo>
                  <a:pt x="10773" y="8606"/>
                </a:lnTo>
                <a:lnTo>
                  <a:pt x="9824" y="8572"/>
                </a:lnTo>
                <a:lnTo>
                  <a:pt x="8879" y="8472"/>
                </a:lnTo>
                <a:lnTo>
                  <a:pt x="7944" y="8305"/>
                </a:lnTo>
                <a:lnTo>
                  <a:pt x="7022" y="8070"/>
                </a:lnTo>
                <a:lnTo>
                  <a:pt x="6119" y="7764"/>
                </a:lnTo>
                <a:lnTo>
                  <a:pt x="5238" y="7388"/>
                </a:lnTo>
                <a:lnTo>
                  <a:pt x="4385" y="6938"/>
                </a:lnTo>
                <a:lnTo>
                  <a:pt x="3567" y="6414"/>
                </a:lnTo>
                <a:lnTo>
                  <a:pt x="2799" y="5819"/>
                </a:lnTo>
                <a:lnTo>
                  <a:pt x="2100" y="5155"/>
                </a:lnTo>
                <a:lnTo>
                  <a:pt x="1489" y="4425"/>
                </a:lnTo>
                <a:lnTo>
                  <a:pt x="987" y="3633"/>
                </a:lnTo>
                <a:lnTo>
                  <a:pt x="610" y="2781"/>
                </a:lnTo>
                <a:lnTo>
                  <a:pt x="344" y="1881"/>
                </a:lnTo>
                <a:lnTo>
                  <a:pt x="0" y="0"/>
                </a:lnTo>
                <a:lnTo>
                  <a:pt x="1" y="0"/>
                </a:lnTo>
              </a:path>
            </a:pathLst>
          </a:custGeom>
          <a:noFill/>
          <a:ln w="38100" cmpd="sng">
            <a:solidFill>
              <a:srgbClr val="66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8106" name="Group 42"/>
          <p:cNvGrpSpPr>
            <a:grpSpLocks/>
          </p:cNvGrpSpPr>
          <p:nvPr/>
        </p:nvGrpSpPr>
        <p:grpSpPr bwMode="auto">
          <a:xfrm>
            <a:off x="1228725" y="2343150"/>
            <a:ext cx="180975" cy="2262188"/>
            <a:chOff x="774" y="1476"/>
            <a:chExt cx="114" cy="1425"/>
          </a:xfrm>
        </p:grpSpPr>
        <p:sp>
          <p:nvSpPr>
            <p:cNvPr id="88107" name="Freeform 43"/>
            <p:cNvSpPr>
              <a:spLocks/>
            </p:cNvSpPr>
            <p:nvPr/>
          </p:nvSpPr>
          <p:spPr bwMode="auto">
            <a:xfrm>
              <a:off x="831" y="1476"/>
              <a:ext cx="2" cy="1368"/>
            </a:xfrm>
            <a:custGeom>
              <a:avLst/>
              <a:gdLst>
                <a:gd name="T0" fmla="*/ 0 w 1"/>
                <a:gd name="T1" fmla="*/ 0 h 6620"/>
                <a:gd name="T2" fmla="*/ 0 w 1"/>
                <a:gd name="T3" fmla="*/ 6620 h 6620"/>
                <a:gd name="T4" fmla="*/ 1 w 1"/>
                <a:gd name="T5" fmla="*/ 6620 h 6620"/>
              </a:gdLst>
              <a:ahLst/>
              <a:cxnLst>
                <a:cxn ang="0">
                  <a:pos x="T0" y="T1"/>
                </a:cxn>
                <a:cxn ang="0">
                  <a:pos x="T2" y="T3"/>
                </a:cxn>
                <a:cxn ang="0">
                  <a:pos x="T4" y="T5"/>
                </a:cxn>
              </a:cxnLst>
              <a:rect l="0" t="0" r="r" b="b"/>
              <a:pathLst>
                <a:path w="1" h="6620">
                  <a:moveTo>
                    <a:pt x="0" y="0"/>
                  </a:moveTo>
                  <a:lnTo>
                    <a:pt x="0" y="6620"/>
                  </a:lnTo>
                  <a:lnTo>
                    <a:pt x="1" y="662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08" name="Freeform 44"/>
            <p:cNvSpPr>
              <a:spLocks/>
            </p:cNvSpPr>
            <p:nvPr/>
          </p:nvSpPr>
          <p:spPr bwMode="auto">
            <a:xfrm>
              <a:off x="774" y="2788"/>
              <a:ext cx="114" cy="113"/>
            </a:xfrm>
            <a:custGeom>
              <a:avLst/>
              <a:gdLst>
                <a:gd name="T0" fmla="*/ 548 w 549"/>
                <a:gd name="T1" fmla="*/ 275 h 550"/>
                <a:gd name="T2" fmla="*/ 467 w 549"/>
                <a:gd name="T3" fmla="*/ 80 h 550"/>
                <a:gd name="T4" fmla="*/ 274 w 549"/>
                <a:gd name="T5" fmla="*/ 0 h 550"/>
                <a:gd name="T6" fmla="*/ 80 w 549"/>
                <a:gd name="T7" fmla="*/ 80 h 550"/>
                <a:gd name="T8" fmla="*/ 0 w 549"/>
                <a:gd name="T9" fmla="*/ 275 h 550"/>
                <a:gd name="T10" fmla="*/ 80 w 549"/>
                <a:gd name="T11" fmla="*/ 469 h 550"/>
                <a:gd name="T12" fmla="*/ 274 w 549"/>
                <a:gd name="T13" fmla="*/ 550 h 550"/>
                <a:gd name="T14" fmla="*/ 467 w 549"/>
                <a:gd name="T15" fmla="*/ 469 h 550"/>
                <a:gd name="T16" fmla="*/ 548 w 549"/>
                <a:gd name="T17" fmla="*/ 275 h 550"/>
                <a:gd name="T18" fmla="*/ 549 w 549"/>
                <a:gd name="T19" fmla="*/ 275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9" h="550">
                  <a:moveTo>
                    <a:pt x="548" y="275"/>
                  </a:moveTo>
                  <a:lnTo>
                    <a:pt x="467" y="80"/>
                  </a:lnTo>
                  <a:lnTo>
                    <a:pt x="274" y="0"/>
                  </a:lnTo>
                  <a:lnTo>
                    <a:pt x="80" y="80"/>
                  </a:lnTo>
                  <a:lnTo>
                    <a:pt x="0" y="275"/>
                  </a:lnTo>
                  <a:lnTo>
                    <a:pt x="80" y="469"/>
                  </a:lnTo>
                  <a:lnTo>
                    <a:pt x="274" y="550"/>
                  </a:lnTo>
                  <a:lnTo>
                    <a:pt x="467" y="469"/>
                  </a:lnTo>
                  <a:lnTo>
                    <a:pt x="548" y="275"/>
                  </a:lnTo>
                  <a:lnTo>
                    <a:pt x="549" y="27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8109" name="Group 45"/>
          <p:cNvGrpSpPr>
            <a:grpSpLocks/>
          </p:cNvGrpSpPr>
          <p:nvPr/>
        </p:nvGrpSpPr>
        <p:grpSpPr bwMode="auto">
          <a:xfrm>
            <a:off x="2365375" y="1168400"/>
            <a:ext cx="180975" cy="4610100"/>
            <a:chOff x="1490" y="736"/>
            <a:chExt cx="114" cy="2904"/>
          </a:xfrm>
        </p:grpSpPr>
        <p:sp>
          <p:nvSpPr>
            <p:cNvPr id="88110" name="Freeform 46"/>
            <p:cNvSpPr>
              <a:spLocks/>
            </p:cNvSpPr>
            <p:nvPr/>
          </p:nvSpPr>
          <p:spPr bwMode="auto">
            <a:xfrm>
              <a:off x="1547" y="736"/>
              <a:ext cx="2" cy="2848"/>
            </a:xfrm>
            <a:custGeom>
              <a:avLst/>
              <a:gdLst>
                <a:gd name="T0" fmla="*/ 0 w 1"/>
                <a:gd name="T1" fmla="*/ 0 h 13770"/>
                <a:gd name="T2" fmla="*/ 0 w 1"/>
                <a:gd name="T3" fmla="*/ 13770 h 13770"/>
                <a:gd name="T4" fmla="*/ 1 w 1"/>
                <a:gd name="T5" fmla="*/ 13770 h 13770"/>
              </a:gdLst>
              <a:ahLst/>
              <a:cxnLst>
                <a:cxn ang="0">
                  <a:pos x="T0" y="T1"/>
                </a:cxn>
                <a:cxn ang="0">
                  <a:pos x="T2" y="T3"/>
                </a:cxn>
                <a:cxn ang="0">
                  <a:pos x="T4" y="T5"/>
                </a:cxn>
              </a:cxnLst>
              <a:rect l="0" t="0" r="r" b="b"/>
              <a:pathLst>
                <a:path w="1" h="13770">
                  <a:moveTo>
                    <a:pt x="0" y="0"/>
                  </a:moveTo>
                  <a:lnTo>
                    <a:pt x="0" y="13770"/>
                  </a:lnTo>
                  <a:lnTo>
                    <a:pt x="1" y="1377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11" name="Freeform 47"/>
            <p:cNvSpPr>
              <a:spLocks/>
            </p:cNvSpPr>
            <p:nvPr/>
          </p:nvSpPr>
          <p:spPr bwMode="auto">
            <a:xfrm>
              <a:off x="1490" y="3527"/>
              <a:ext cx="114" cy="113"/>
            </a:xfrm>
            <a:custGeom>
              <a:avLst/>
              <a:gdLst>
                <a:gd name="T0" fmla="*/ 549 w 550"/>
                <a:gd name="T1" fmla="*/ 275 h 549"/>
                <a:gd name="T2" fmla="*/ 469 w 550"/>
                <a:gd name="T3" fmla="*/ 80 h 549"/>
                <a:gd name="T4" fmla="*/ 274 w 550"/>
                <a:gd name="T5" fmla="*/ 0 h 549"/>
                <a:gd name="T6" fmla="*/ 81 w 550"/>
                <a:gd name="T7" fmla="*/ 80 h 549"/>
                <a:gd name="T8" fmla="*/ 0 w 550"/>
                <a:gd name="T9" fmla="*/ 275 h 549"/>
                <a:gd name="T10" fmla="*/ 81 w 550"/>
                <a:gd name="T11" fmla="*/ 469 h 549"/>
                <a:gd name="T12" fmla="*/ 274 w 550"/>
                <a:gd name="T13" fmla="*/ 549 h 549"/>
                <a:gd name="T14" fmla="*/ 469 w 550"/>
                <a:gd name="T15" fmla="*/ 469 h 549"/>
                <a:gd name="T16" fmla="*/ 549 w 550"/>
                <a:gd name="T17" fmla="*/ 275 h 549"/>
                <a:gd name="T18" fmla="*/ 550 w 550"/>
                <a:gd name="T19" fmla="*/ 275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0" h="549">
                  <a:moveTo>
                    <a:pt x="549" y="275"/>
                  </a:moveTo>
                  <a:lnTo>
                    <a:pt x="469" y="80"/>
                  </a:lnTo>
                  <a:lnTo>
                    <a:pt x="274" y="0"/>
                  </a:lnTo>
                  <a:lnTo>
                    <a:pt x="81" y="80"/>
                  </a:lnTo>
                  <a:lnTo>
                    <a:pt x="0" y="275"/>
                  </a:lnTo>
                  <a:lnTo>
                    <a:pt x="81" y="469"/>
                  </a:lnTo>
                  <a:lnTo>
                    <a:pt x="274" y="549"/>
                  </a:lnTo>
                  <a:lnTo>
                    <a:pt x="469" y="469"/>
                  </a:lnTo>
                  <a:lnTo>
                    <a:pt x="549" y="275"/>
                  </a:lnTo>
                  <a:lnTo>
                    <a:pt x="550" y="27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8112" name="Group 48"/>
          <p:cNvGrpSpPr>
            <a:grpSpLocks/>
          </p:cNvGrpSpPr>
          <p:nvPr/>
        </p:nvGrpSpPr>
        <p:grpSpPr bwMode="auto">
          <a:xfrm>
            <a:off x="6605588" y="1154113"/>
            <a:ext cx="179387" cy="4638675"/>
            <a:chOff x="4161" y="727"/>
            <a:chExt cx="113" cy="2922"/>
          </a:xfrm>
        </p:grpSpPr>
        <p:sp>
          <p:nvSpPr>
            <p:cNvPr id="88113" name="Freeform 49"/>
            <p:cNvSpPr>
              <a:spLocks/>
            </p:cNvSpPr>
            <p:nvPr/>
          </p:nvSpPr>
          <p:spPr bwMode="auto">
            <a:xfrm>
              <a:off x="4217" y="727"/>
              <a:ext cx="3" cy="2866"/>
            </a:xfrm>
            <a:custGeom>
              <a:avLst/>
              <a:gdLst>
                <a:gd name="T0" fmla="*/ 0 w 1"/>
                <a:gd name="T1" fmla="*/ 0 h 13869"/>
                <a:gd name="T2" fmla="*/ 0 w 1"/>
                <a:gd name="T3" fmla="*/ 13869 h 13869"/>
                <a:gd name="T4" fmla="*/ 1 w 1"/>
                <a:gd name="T5" fmla="*/ 13869 h 13869"/>
              </a:gdLst>
              <a:ahLst/>
              <a:cxnLst>
                <a:cxn ang="0">
                  <a:pos x="T0" y="T1"/>
                </a:cxn>
                <a:cxn ang="0">
                  <a:pos x="T2" y="T3"/>
                </a:cxn>
                <a:cxn ang="0">
                  <a:pos x="T4" y="T5"/>
                </a:cxn>
              </a:cxnLst>
              <a:rect l="0" t="0" r="r" b="b"/>
              <a:pathLst>
                <a:path w="1" h="13869">
                  <a:moveTo>
                    <a:pt x="0" y="0"/>
                  </a:moveTo>
                  <a:lnTo>
                    <a:pt x="0" y="13869"/>
                  </a:lnTo>
                  <a:lnTo>
                    <a:pt x="1" y="138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14" name="Freeform 50"/>
            <p:cNvSpPr>
              <a:spLocks/>
            </p:cNvSpPr>
            <p:nvPr/>
          </p:nvSpPr>
          <p:spPr bwMode="auto">
            <a:xfrm>
              <a:off x="4161" y="3536"/>
              <a:ext cx="113" cy="113"/>
            </a:xfrm>
            <a:custGeom>
              <a:avLst/>
              <a:gdLst>
                <a:gd name="T0" fmla="*/ 549 w 550"/>
                <a:gd name="T1" fmla="*/ 275 h 550"/>
                <a:gd name="T2" fmla="*/ 468 w 550"/>
                <a:gd name="T3" fmla="*/ 82 h 550"/>
                <a:gd name="T4" fmla="*/ 274 w 550"/>
                <a:gd name="T5" fmla="*/ 0 h 550"/>
                <a:gd name="T6" fmla="*/ 80 w 550"/>
                <a:gd name="T7" fmla="*/ 82 h 550"/>
                <a:gd name="T8" fmla="*/ 0 w 550"/>
                <a:gd name="T9" fmla="*/ 275 h 550"/>
                <a:gd name="T10" fmla="*/ 80 w 550"/>
                <a:gd name="T11" fmla="*/ 470 h 550"/>
                <a:gd name="T12" fmla="*/ 274 w 550"/>
                <a:gd name="T13" fmla="*/ 550 h 550"/>
                <a:gd name="T14" fmla="*/ 468 w 550"/>
                <a:gd name="T15" fmla="*/ 470 h 550"/>
                <a:gd name="T16" fmla="*/ 549 w 550"/>
                <a:gd name="T17" fmla="*/ 275 h 550"/>
                <a:gd name="T18" fmla="*/ 550 w 550"/>
                <a:gd name="T19" fmla="*/ 275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0" h="550">
                  <a:moveTo>
                    <a:pt x="549" y="275"/>
                  </a:moveTo>
                  <a:lnTo>
                    <a:pt x="468" y="82"/>
                  </a:lnTo>
                  <a:lnTo>
                    <a:pt x="274" y="0"/>
                  </a:lnTo>
                  <a:lnTo>
                    <a:pt x="80" y="82"/>
                  </a:lnTo>
                  <a:lnTo>
                    <a:pt x="0" y="275"/>
                  </a:lnTo>
                  <a:lnTo>
                    <a:pt x="80" y="470"/>
                  </a:lnTo>
                  <a:lnTo>
                    <a:pt x="274" y="550"/>
                  </a:lnTo>
                  <a:lnTo>
                    <a:pt x="468" y="470"/>
                  </a:lnTo>
                  <a:lnTo>
                    <a:pt x="549" y="275"/>
                  </a:lnTo>
                  <a:lnTo>
                    <a:pt x="550" y="27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8115" name="Group 51"/>
          <p:cNvGrpSpPr>
            <a:grpSpLocks/>
          </p:cNvGrpSpPr>
          <p:nvPr/>
        </p:nvGrpSpPr>
        <p:grpSpPr bwMode="auto">
          <a:xfrm>
            <a:off x="7753350" y="2247900"/>
            <a:ext cx="179388" cy="2376488"/>
            <a:chOff x="4884" y="1416"/>
            <a:chExt cx="113" cy="1497"/>
          </a:xfrm>
        </p:grpSpPr>
        <p:sp>
          <p:nvSpPr>
            <p:cNvPr id="88116" name="Freeform 52"/>
            <p:cNvSpPr>
              <a:spLocks/>
            </p:cNvSpPr>
            <p:nvPr/>
          </p:nvSpPr>
          <p:spPr bwMode="auto">
            <a:xfrm>
              <a:off x="4945" y="1416"/>
              <a:ext cx="47" cy="1464"/>
            </a:xfrm>
            <a:custGeom>
              <a:avLst/>
              <a:gdLst>
                <a:gd name="T0" fmla="*/ 0 w 1"/>
                <a:gd name="T1" fmla="*/ 0 h 6735"/>
                <a:gd name="T2" fmla="*/ 0 w 1"/>
                <a:gd name="T3" fmla="*/ 6735 h 6735"/>
                <a:gd name="T4" fmla="*/ 1 w 1"/>
                <a:gd name="T5" fmla="*/ 6735 h 6735"/>
              </a:gdLst>
              <a:ahLst/>
              <a:cxnLst>
                <a:cxn ang="0">
                  <a:pos x="T0" y="T1"/>
                </a:cxn>
                <a:cxn ang="0">
                  <a:pos x="T2" y="T3"/>
                </a:cxn>
                <a:cxn ang="0">
                  <a:pos x="T4" y="T5"/>
                </a:cxn>
              </a:cxnLst>
              <a:rect l="0" t="0" r="r" b="b"/>
              <a:pathLst>
                <a:path w="1" h="6735">
                  <a:moveTo>
                    <a:pt x="0" y="0"/>
                  </a:moveTo>
                  <a:lnTo>
                    <a:pt x="0" y="6735"/>
                  </a:lnTo>
                  <a:lnTo>
                    <a:pt x="1" y="673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17" name="Freeform 53"/>
            <p:cNvSpPr>
              <a:spLocks/>
            </p:cNvSpPr>
            <p:nvPr/>
          </p:nvSpPr>
          <p:spPr bwMode="auto">
            <a:xfrm>
              <a:off x="4884" y="2799"/>
              <a:ext cx="113" cy="114"/>
            </a:xfrm>
            <a:custGeom>
              <a:avLst/>
              <a:gdLst>
                <a:gd name="T0" fmla="*/ 549 w 550"/>
                <a:gd name="T1" fmla="*/ 274 h 549"/>
                <a:gd name="T2" fmla="*/ 468 w 550"/>
                <a:gd name="T3" fmla="*/ 81 h 549"/>
                <a:gd name="T4" fmla="*/ 275 w 550"/>
                <a:gd name="T5" fmla="*/ 0 h 549"/>
                <a:gd name="T6" fmla="*/ 80 w 550"/>
                <a:gd name="T7" fmla="*/ 81 h 549"/>
                <a:gd name="T8" fmla="*/ 0 w 550"/>
                <a:gd name="T9" fmla="*/ 274 h 549"/>
                <a:gd name="T10" fmla="*/ 80 w 550"/>
                <a:gd name="T11" fmla="*/ 469 h 549"/>
                <a:gd name="T12" fmla="*/ 275 w 550"/>
                <a:gd name="T13" fmla="*/ 549 h 549"/>
                <a:gd name="T14" fmla="*/ 468 w 550"/>
                <a:gd name="T15" fmla="*/ 469 h 549"/>
                <a:gd name="T16" fmla="*/ 549 w 550"/>
                <a:gd name="T17" fmla="*/ 274 h 549"/>
                <a:gd name="T18" fmla="*/ 550 w 550"/>
                <a:gd name="T19" fmla="*/ 274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0" h="549">
                  <a:moveTo>
                    <a:pt x="549" y="274"/>
                  </a:moveTo>
                  <a:lnTo>
                    <a:pt x="468" y="81"/>
                  </a:lnTo>
                  <a:lnTo>
                    <a:pt x="275" y="0"/>
                  </a:lnTo>
                  <a:lnTo>
                    <a:pt x="80" y="81"/>
                  </a:lnTo>
                  <a:lnTo>
                    <a:pt x="0" y="274"/>
                  </a:lnTo>
                  <a:lnTo>
                    <a:pt x="80" y="469"/>
                  </a:lnTo>
                  <a:lnTo>
                    <a:pt x="275" y="549"/>
                  </a:lnTo>
                  <a:lnTo>
                    <a:pt x="468" y="469"/>
                  </a:lnTo>
                  <a:lnTo>
                    <a:pt x="549" y="274"/>
                  </a:lnTo>
                  <a:lnTo>
                    <a:pt x="550" y="27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8118" name="Group 54"/>
          <p:cNvGrpSpPr>
            <a:grpSpLocks/>
          </p:cNvGrpSpPr>
          <p:nvPr/>
        </p:nvGrpSpPr>
        <p:grpSpPr bwMode="auto">
          <a:xfrm>
            <a:off x="2333625" y="3048000"/>
            <a:ext cx="569913" cy="508000"/>
            <a:chOff x="1470" y="1920"/>
            <a:chExt cx="359" cy="320"/>
          </a:xfrm>
        </p:grpSpPr>
        <p:sp>
          <p:nvSpPr>
            <p:cNvPr id="88119" name="Freeform 55"/>
            <p:cNvSpPr>
              <a:spLocks/>
            </p:cNvSpPr>
            <p:nvPr/>
          </p:nvSpPr>
          <p:spPr bwMode="auto">
            <a:xfrm>
              <a:off x="1493" y="2105"/>
              <a:ext cx="111" cy="110"/>
            </a:xfrm>
            <a:custGeom>
              <a:avLst/>
              <a:gdLst>
                <a:gd name="T0" fmla="*/ 537 w 538"/>
                <a:gd name="T1" fmla="*/ 269 h 537"/>
                <a:gd name="T2" fmla="*/ 458 w 538"/>
                <a:gd name="T3" fmla="*/ 79 h 537"/>
                <a:gd name="T4" fmla="*/ 268 w 538"/>
                <a:gd name="T5" fmla="*/ 0 h 537"/>
                <a:gd name="T6" fmla="*/ 79 w 538"/>
                <a:gd name="T7" fmla="*/ 79 h 537"/>
                <a:gd name="T8" fmla="*/ 0 w 538"/>
                <a:gd name="T9" fmla="*/ 269 h 537"/>
                <a:gd name="T10" fmla="*/ 79 w 538"/>
                <a:gd name="T11" fmla="*/ 459 h 537"/>
                <a:gd name="T12" fmla="*/ 268 w 538"/>
                <a:gd name="T13" fmla="*/ 537 h 537"/>
                <a:gd name="T14" fmla="*/ 458 w 538"/>
                <a:gd name="T15" fmla="*/ 459 h 537"/>
                <a:gd name="T16" fmla="*/ 537 w 538"/>
                <a:gd name="T17" fmla="*/ 269 h 537"/>
                <a:gd name="T18" fmla="*/ 538 w 538"/>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8" h="537">
                  <a:moveTo>
                    <a:pt x="537" y="269"/>
                  </a:moveTo>
                  <a:lnTo>
                    <a:pt x="458" y="79"/>
                  </a:lnTo>
                  <a:lnTo>
                    <a:pt x="268" y="0"/>
                  </a:lnTo>
                  <a:lnTo>
                    <a:pt x="79" y="79"/>
                  </a:lnTo>
                  <a:lnTo>
                    <a:pt x="0" y="269"/>
                  </a:lnTo>
                  <a:lnTo>
                    <a:pt x="79" y="459"/>
                  </a:lnTo>
                  <a:lnTo>
                    <a:pt x="268" y="537"/>
                  </a:lnTo>
                  <a:lnTo>
                    <a:pt x="458" y="459"/>
                  </a:lnTo>
                  <a:lnTo>
                    <a:pt x="537" y="269"/>
                  </a:lnTo>
                  <a:lnTo>
                    <a:pt x="538"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0" name="Freeform 56"/>
            <p:cNvSpPr>
              <a:spLocks/>
            </p:cNvSpPr>
            <p:nvPr/>
          </p:nvSpPr>
          <p:spPr bwMode="auto">
            <a:xfrm>
              <a:off x="1470" y="2080"/>
              <a:ext cx="157" cy="160"/>
            </a:xfrm>
            <a:custGeom>
              <a:avLst/>
              <a:gdLst>
                <a:gd name="T0" fmla="*/ 0 w 761"/>
                <a:gd name="T1" fmla="*/ 762 h 762"/>
                <a:gd name="T2" fmla="*/ 760 w 761"/>
                <a:gd name="T3" fmla="*/ 0 h 762"/>
                <a:gd name="T4" fmla="*/ 761 w 761"/>
                <a:gd name="T5" fmla="*/ 0 h 762"/>
              </a:gdLst>
              <a:ahLst/>
              <a:cxnLst>
                <a:cxn ang="0">
                  <a:pos x="T0" y="T1"/>
                </a:cxn>
                <a:cxn ang="0">
                  <a:pos x="T2" y="T3"/>
                </a:cxn>
                <a:cxn ang="0">
                  <a:pos x="T4" y="T5"/>
                </a:cxn>
              </a:cxnLst>
              <a:rect l="0" t="0" r="r" b="b"/>
              <a:pathLst>
                <a:path w="761" h="762">
                  <a:moveTo>
                    <a:pt x="0" y="762"/>
                  </a:moveTo>
                  <a:lnTo>
                    <a:pt x="760" y="0"/>
                  </a:lnTo>
                  <a:lnTo>
                    <a:pt x="76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1" name="Freeform 57"/>
            <p:cNvSpPr>
              <a:spLocks/>
            </p:cNvSpPr>
            <p:nvPr/>
          </p:nvSpPr>
          <p:spPr bwMode="auto">
            <a:xfrm>
              <a:off x="1470" y="2080"/>
              <a:ext cx="157" cy="160"/>
            </a:xfrm>
            <a:custGeom>
              <a:avLst/>
              <a:gdLst>
                <a:gd name="T0" fmla="*/ 0 w 761"/>
                <a:gd name="T1" fmla="*/ 0 h 762"/>
                <a:gd name="T2" fmla="*/ 760 w 761"/>
                <a:gd name="T3" fmla="*/ 762 h 762"/>
                <a:gd name="T4" fmla="*/ 761 w 761"/>
                <a:gd name="T5" fmla="*/ 762 h 762"/>
              </a:gdLst>
              <a:ahLst/>
              <a:cxnLst>
                <a:cxn ang="0">
                  <a:pos x="T0" y="T1"/>
                </a:cxn>
                <a:cxn ang="0">
                  <a:pos x="T2" y="T3"/>
                </a:cxn>
                <a:cxn ang="0">
                  <a:pos x="T4" y="T5"/>
                </a:cxn>
              </a:cxnLst>
              <a:rect l="0" t="0" r="r" b="b"/>
              <a:pathLst>
                <a:path w="761" h="762">
                  <a:moveTo>
                    <a:pt x="0" y="0"/>
                  </a:moveTo>
                  <a:lnTo>
                    <a:pt x="760" y="762"/>
                  </a:lnTo>
                  <a:lnTo>
                    <a:pt x="761"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2" name="Text Box 58"/>
            <p:cNvSpPr txBox="1">
              <a:spLocks noChangeArrowheads="1"/>
            </p:cNvSpPr>
            <p:nvPr/>
          </p:nvSpPr>
          <p:spPr bwMode="auto">
            <a:xfrm>
              <a:off x="1574" y="1920"/>
              <a:ext cx="2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A</a:t>
              </a:r>
            </a:p>
          </p:txBody>
        </p:sp>
      </p:grpSp>
      <p:grpSp>
        <p:nvGrpSpPr>
          <p:cNvPr id="88123" name="Group 59"/>
          <p:cNvGrpSpPr>
            <a:grpSpLocks/>
          </p:cNvGrpSpPr>
          <p:nvPr/>
        </p:nvGrpSpPr>
        <p:grpSpPr bwMode="auto">
          <a:xfrm>
            <a:off x="6300788" y="3048000"/>
            <a:ext cx="509587" cy="508000"/>
            <a:chOff x="3969" y="1920"/>
            <a:chExt cx="321" cy="320"/>
          </a:xfrm>
        </p:grpSpPr>
        <p:sp>
          <p:nvSpPr>
            <p:cNvPr id="88124" name="Freeform 60"/>
            <p:cNvSpPr>
              <a:spLocks/>
            </p:cNvSpPr>
            <p:nvPr/>
          </p:nvSpPr>
          <p:spPr bwMode="auto">
            <a:xfrm>
              <a:off x="4156" y="2105"/>
              <a:ext cx="111" cy="110"/>
            </a:xfrm>
            <a:custGeom>
              <a:avLst/>
              <a:gdLst>
                <a:gd name="T0" fmla="*/ 538 w 539"/>
                <a:gd name="T1" fmla="*/ 269 h 537"/>
                <a:gd name="T2" fmla="*/ 459 w 539"/>
                <a:gd name="T3" fmla="*/ 79 h 537"/>
                <a:gd name="T4" fmla="*/ 270 w 539"/>
                <a:gd name="T5" fmla="*/ 0 h 537"/>
                <a:gd name="T6" fmla="*/ 80 w 539"/>
                <a:gd name="T7" fmla="*/ 79 h 537"/>
                <a:gd name="T8" fmla="*/ 0 w 539"/>
                <a:gd name="T9" fmla="*/ 269 h 537"/>
                <a:gd name="T10" fmla="*/ 80 w 539"/>
                <a:gd name="T11" fmla="*/ 459 h 537"/>
                <a:gd name="T12" fmla="*/ 270 w 539"/>
                <a:gd name="T13" fmla="*/ 537 h 537"/>
                <a:gd name="T14" fmla="*/ 459 w 539"/>
                <a:gd name="T15" fmla="*/ 459 h 537"/>
                <a:gd name="T16" fmla="*/ 538 w 539"/>
                <a:gd name="T17" fmla="*/ 269 h 537"/>
                <a:gd name="T18" fmla="*/ 539 w 539"/>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537">
                  <a:moveTo>
                    <a:pt x="538" y="269"/>
                  </a:moveTo>
                  <a:lnTo>
                    <a:pt x="459" y="79"/>
                  </a:lnTo>
                  <a:lnTo>
                    <a:pt x="270" y="0"/>
                  </a:lnTo>
                  <a:lnTo>
                    <a:pt x="80" y="79"/>
                  </a:lnTo>
                  <a:lnTo>
                    <a:pt x="0" y="269"/>
                  </a:lnTo>
                  <a:lnTo>
                    <a:pt x="80" y="459"/>
                  </a:lnTo>
                  <a:lnTo>
                    <a:pt x="270" y="537"/>
                  </a:lnTo>
                  <a:lnTo>
                    <a:pt x="459" y="459"/>
                  </a:lnTo>
                  <a:lnTo>
                    <a:pt x="538" y="269"/>
                  </a:lnTo>
                  <a:lnTo>
                    <a:pt x="539"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5" name="Freeform 61"/>
            <p:cNvSpPr>
              <a:spLocks/>
            </p:cNvSpPr>
            <p:nvPr/>
          </p:nvSpPr>
          <p:spPr bwMode="auto">
            <a:xfrm>
              <a:off x="4133" y="2080"/>
              <a:ext cx="157" cy="160"/>
            </a:xfrm>
            <a:custGeom>
              <a:avLst/>
              <a:gdLst>
                <a:gd name="T0" fmla="*/ 0 w 761"/>
                <a:gd name="T1" fmla="*/ 762 h 762"/>
                <a:gd name="T2" fmla="*/ 760 w 761"/>
                <a:gd name="T3" fmla="*/ 0 h 762"/>
                <a:gd name="T4" fmla="*/ 761 w 761"/>
                <a:gd name="T5" fmla="*/ 0 h 762"/>
              </a:gdLst>
              <a:ahLst/>
              <a:cxnLst>
                <a:cxn ang="0">
                  <a:pos x="T0" y="T1"/>
                </a:cxn>
                <a:cxn ang="0">
                  <a:pos x="T2" y="T3"/>
                </a:cxn>
                <a:cxn ang="0">
                  <a:pos x="T4" y="T5"/>
                </a:cxn>
              </a:cxnLst>
              <a:rect l="0" t="0" r="r" b="b"/>
              <a:pathLst>
                <a:path w="761" h="762">
                  <a:moveTo>
                    <a:pt x="0" y="762"/>
                  </a:moveTo>
                  <a:lnTo>
                    <a:pt x="760" y="0"/>
                  </a:lnTo>
                  <a:lnTo>
                    <a:pt x="76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6" name="Freeform 62"/>
            <p:cNvSpPr>
              <a:spLocks/>
            </p:cNvSpPr>
            <p:nvPr/>
          </p:nvSpPr>
          <p:spPr bwMode="auto">
            <a:xfrm>
              <a:off x="4133" y="2080"/>
              <a:ext cx="157" cy="160"/>
            </a:xfrm>
            <a:custGeom>
              <a:avLst/>
              <a:gdLst>
                <a:gd name="T0" fmla="*/ 0 w 761"/>
                <a:gd name="T1" fmla="*/ 0 h 762"/>
                <a:gd name="T2" fmla="*/ 760 w 761"/>
                <a:gd name="T3" fmla="*/ 762 h 762"/>
                <a:gd name="T4" fmla="*/ 761 w 761"/>
                <a:gd name="T5" fmla="*/ 762 h 762"/>
              </a:gdLst>
              <a:ahLst/>
              <a:cxnLst>
                <a:cxn ang="0">
                  <a:pos x="T0" y="T1"/>
                </a:cxn>
                <a:cxn ang="0">
                  <a:pos x="T2" y="T3"/>
                </a:cxn>
                <a:cxn ang="0">
                  <a:pos x="T4" y="T5"/>
                </a:cxn>
              </a:cxnLst>
              <a:rect l="0" t="0" r="r" b="b"/>
              <a:pathLst>
                <a:path w="761" h="762">
                  <a:moveTo>
                    <a:pt x="0" y="0"/>
                  </a:moveTo>
                  <a:lnTo>
                    <a:pt x="760" y="762"/>
                  </a:lnTo>
                  <a:lnTo>
                    <a:pt x="761"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7" name="Freeform 63"/>
            <p:cNvSpPr>
              <a:spLocks/>
            </p:cNvSpPr>
            <p:nvPr/>
          </p:nvSpPr>
          <p:spPr bwMode="auto">
            <a:xfrm>
              <a:off x="4156" y="2105"/>
              <a:ext cx="111" cy="110"/>
            </a:xfrm>
            <a:custGeom>
              <a:avLst/>
              <a:gdLst>
                <a:gd name="T0" fmla="*/ 538 w 539"/>
                <a:gd name="T1" fmla="*/ 269 h 537"/>
                <a:gd name="T2" fmla="*/ 459 w 539"/>
                <a:gd name="T3" fmla="*/ 79 h 537"/>
                <a:gd name="T4" fmla="*/ 270 w 539"/>
                <a:gd name="T5" fmla="*/ 0 h 537"/>
                <a:gd name="T6" fmla="*/ 80 w 539"/>
                <a:gd name="T7" fmla="*/ 79 h 537"/>
                <a:gd name="T8" fmla="*/ 0 w 539"/>
                <a:gd name="T9" fmla="*/ 269 h 537"/>
                <a:gd name="T10" fmla="*/ 80 w 539"/>
                <a:gd name="T11" fmla="*/ 459 h 537"/>
                <a:gd name="T12" fmla="*/ 270 w 539"/>
                <a:gd name="T13" fmla="*/ 537 h 537"/>
                <a:gd name="T14" fmla="*/ 459 w 539"/>
                <a:gd name="T15" fmla="*/ 459 h 537"/>
                <a:gd name="T16" fmla="*/ 538 w 539"/>
                <a:gd name="T17" fmla="*/ 269 h 537"/>
                <a:gd name="T18" fmla="*/ 539 w 539"/>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537">
                  <a:moveTo>
                    <a:pt x="538" y="269"/>
                  </a:moveTo>
                  <a:lnTo>
                    <a:pt x="459" y="79"/>
                  </a:lnTo>
                  <a:lnTo>
                    <a:pt x="270" y="0"/>
                  </a:lnTo>
                  <a:lnTo>
                    <a:pt x="80" y="79"/>
                  </a:lnTo>
                  <a:lnTo>
                    <a:pt x="0" y="269"/>
                  </a:lnTo>
                  <a:lnTo>
                    <a:pt x="80" y="459"/>
                  </a:lnTo>
                  <a:lnTo>
                    <a:pt x="270" y="537"/>
                  </a:lnTo>
                  <a:lnTo>
                    <a:pt x="459" y="459"/>
                  </a:lnTo>
                  <a:lnTo>
                    <a:pt x="538" y="269"/>
                  </a:lnTo>
                  <a:lnTo>
                    <a:pt x="539"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8" name="Freeform 64"/>
            <p:cNvSpPr>
              <a:spLocks/>
            </p:cNvSpPr>
            <p:nvPr/>
          </p:nvSpPr>
          <p:spPr bwMode="auto">
            <a:xfrm>
              <a:off x="4133" y="2080"/>
              <a:ext cx="157" cy="160"/>
            </a:xfrm>
            <a:custGeom>
              <a:avLst/>
              <a:gdLst>
                <a:gd name="T0" fmla="*/ 0 w 761"/>
                <a:gd name="T1" fmla="*/ 762 h 762"/>
                <a:gd name="T2" fmla="*/ 760 w 761"/>
                <a:gd name="T3" fmla="*/ 0 h 762"/>
                <a:gd name="T4" fmla="*/ 761 w 761"/>
                <a:gd name="T5" fmla="*/ 0 h 762"/>
              </a:gdLst>
              <a:ahLst/>
              <a:cxnLst>
                <a:cxn ang="0">
                  <a:pos x="T0" y="T1"/>
                </a:cxn>
                <a:cxn ang="0">
                  <a:pos x="T2" y="T3"/>
                </a:cxn>
                <a:cxn ang="0">
                  <a:pos x="T4" y="T5"/>
                </a:cxn>
              </a:cxnLst>
              <a:rect l="0" t="0" r="r" b="b"/>
              <a:pathLst>
                <a:path w="761" h="762">
                  <a:moveTo>
                    <a:pt x="0" y="762"/>
                  </a:moveTo>
                  <a:lnTo>
                    <a:pt x="760" y="0"/>
                  </a:lnTo>
                  <a:lnTo>
                    <a:pt x="76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29" name="Freeform 65"/>
            <p:cNvSpPr>
              <a:spLocks/>
            </p:cNvSpPr>
            <p:nvPr/>
          </p:nvSpPr>
          <p:spPr bwMode="auto">
            <a:xfrm>
              <a:off x="4133" y="2080"/>
              <a:ext cx="157" cy="160"/>
            </a:xfrm>
            <a:custGeom>
              <a:avLst/>
              <a:gdLst>
                <a:gd name="T0" fmla="*/ 0 w 761"/>
                <a:gd name="T1" fmla="*/ 0 h 762"/>
                <a:gd name="T2" fmla="*/ 760 w 761"/>
                <a:gd name="T3" fmla="*/ 762 h 762"/>
                <a:gd name="T4" fmla="*/ 761 w 761"/>
                <a:gd name="T5" fmla="*/ 762 h 762"/>
              </a:gdLst>
              <a:ahLst/>
              <a:cxnLst>
                <a:cxn ang="0">
                  <a:pos x="T0" y="T1"/>
                </a:cxn>
                <a:cxn ang="0">
                  <a:pos x="T2" y="T3"/>
                </a:cxn>
                <a:cxn ang="0">
                  <a:pos x="T4" y="T5"/>
                </a:cxn>
              </a:cxnLst>
              <a:rect l="0" t="0" r="r" b="b"/>
              <a:pathLst>
                <a:path w="761" h="762">
                  <a:moveTo>
                    <a:pt x="0" y="0"/>
                  </a:moveTo>
                  <a:lnTo>
                    <a:pt x="760" y="762"/>
                  </a:lnTo>
                  <a:lnTo>
                    <a:pt x="761"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0" name="Freeform 66"/>
            <p:cNvSpPr>
              <a:spLocks/>
            </p:cNvSpPr>
            <p:nvPr/>
          </p:nvSpPr>
          <p:spPr bwMode="auto">
            <a:xfrm>
              <a:off x="4156" y="2105"/>
              <a:ext cx="111" cy="110"/>
            </a:xfrm>
            <a:custGeom>
              <a:avLst/>
              <a:gdLst>
                <a:gd name="T0" fmla="*/ 538 w 539"/>
                <a:gd name="T1" fmla="*/ 269 h 537"/>
                <a:gd name="T2" fmla="*/ 459 w 539"/>
                <a:gd name="T3" fmla="*/ 79 h 537"/>
                <a:gd name="T4" fmla="*/ 270 w 539"/>
                <a:gd name="T5" fmla="*/ 0 h 537"/>
                <a:gd name="T6" fmla="*/ 80 w 539"/>
                <a:gd name="T7" fmla="*/ 79 h 537"/>
                <a:gd name="T8" fmla="*/ 0 w 539"/>
                <a:gd name="T9" fmla="*/ 269 h 537"/>
                <a:gd name="T10" fmla="*/ 80 w 539"/>
                <a:gd name="T11" fmla="*/ 459 h 537"/>
                <a:gd name="T12" fmla="*/ 270 w 539"/>
                <a:gd name="T13" fmla="*/ 537 h 537"/>
                <a:gd name="T14" fmla="*/ 459 w 539"/>
                <a:gd name="T15" fmla="*/ 459 h 537"/>
                <a:gd name="T16" fmla="*/ 538 w 539"/>
                <a:gd name="T17" fmla="*/ 269 h 537"/>
                <a:gd name="T18" fmla="*/ 539 w 539"/>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537">
                  <a:moveTo>
                    <a:pt x="538" y="269"/>
                  </a:moveTo>
                  <a:lnTo>
                    <a:pt x="459" y="79"/>
                  </a:lnTo>
                  <a:lnTo>
                    <a:pt x="270" y="0"/>
                  </a:lnTo>
                  <a:lnTo>
                    <a:pt x="80" y="79"/>
                  </a:lnTo>
                  <a:lnTo>
                    <a:pt x="0" y="269"/>
                  </a:lnTo>
                  <a:lnTo>
                    <a:pt x="80" y="459"/>
                  </a:lnTo>
                  <a:lnTo>
                    <a:pt x="270" y="537"/>
                  </a:lnTo>
                  <a:lnTo>
                    <a:pt x="459" y="459"/>
                  </a:lnTo>
                  <a:lnTo>
                    <a:pt x="538" y="269"/>
                  </a:lnTo>
                  <a:lnTo>
                    <a:pt x="539"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1" name="Freeform 67"/>
            <p:cNvSpPr>
              <a:spLocks/>
            </p:cNvSpPr>
            <p:nvPr/>
          </p:nvSpPr>
          <p:spPr bwMode="auto">
            <a:xfrm>
              <a:off x="4133" y="2080"/>
              <a:ext cx="157" cy="160"/>
            </a:xfrm>
            <a:custGeom>
              <a:avLst/>
              <a:gdLst>
                <a:gd name="T0" fmla="*/ 0 w 761"/>
                <a:gd name="T1" fmla="*/ 762 h 762"/>
                <a:gd name="T2" fmla="*/ 760 w 761"/>
                <a:gd name="T3" fmla="*/ 0 h 762"/>
                <a:gd name="T4" fmla="*/ 761 w 761"/>
                <a:gd name="T5" fmla="*/ 0 h 762"/>
              </a:gdLst>
              <a:ahLst/>
              <a:cxnLst>
                <a:cxn ang="0">
                  <a:pos x="T0" y="T1"/>
                </a:cxn>
                <a:cxn ang="0">
                  <a:pos x="T2" y="T3"/>
                </a:cxn>
                <a:cxn ang="0">
                  <a:pos x="T4" y="T5"/>
                </a:cxn>
              </a:cxnLst>
              <a:rect l="0" t="0" r="r" b="b"/>
              <a:pathLst>
                <a:path w="761" h="762">
                  <a:moveTo>
                    <a:pt x="0" y="762"/>
                  </a:moveTo>
                  <a:lnTo>
                    <a:pt x="760" y="0"/>
                  </a:lnTo>
                  <a:lnTo>
                    <a:pt x="76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2" name="Freeform 68"/>
            <p:cNvSpPr>
              <a:spLocks/>
            </p:cNvSpPr>
            <p:nvPr/>
          </p:nvSpPr>
          <p:spPr bwMode="auto">
            <a:xfrm>
              <a:off x="4133" y="2080"/>
              <a:ext cx="157" cy="160"/>
            </a:xfrm>
            <a:custGeom>
              <a:avLst/>
              <a:gdLst>
                <a:gd name="T0" fmla="*/ 0 w 761"/>
                <a:gd name="T1" fmla="*/ 0 h 762"/>
                <a:gd name="T2" fmla="*/ 760 w 761"/>
                <a:gd name="T3" fmla="*/ 762 h 762"/>
                <a:gd name="T4" fmla="*/ 761 w 761"/>
                <a:gd name="T5" fmla="*/ 762 h 762"/>
              </a:gdLst>
              <a:ahLst/>
              <a:cxnLst>
                <a:cxn ang="0">
                  <a:pos x="T0" y="T1"/>
                </a:cxn>
                <a:cxn ang="0">
                  <a:pos x="T2" y="T3"/>
                </a:cxn>
                <a:cxn ang="0">
                  <a:pos x="T4" y="T5"/>
                </a:cxn>
              </a:cxnLst>
              <a:rect l="0" t="0" r="r" b="b"/>
              <a:pathLst>
                <a:path w="761" h="762">
                  <a:moveTo>
                    <a:pt x="0" y="0"/>
                  </a:moveTo>
                  <a:lnTo>
                    <a:pt x="760" y="762"/>
                  </a:lnTo>
                  <a:lnTo>
                    <a:pt x="761"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3" name="Freeform 69"/>
            <p:cNvSpPr>
              <a:spLocks/>
            </p:cNvSpPr>
            <p:nvPr/>
          </p:nvSpPr>
          <p:spPr bwMode="auto">
            <a:xfrm>
              <a:off x="4156" y="2105"/>
              <a:ext cx="111" cy="110"/>
            </a:xfrm>
            <a:custGeom>
              <a:avLst/>
              <a:gdLst>
                <a:gd name="T0" fmla="*/ 538 w 539"/>
                <a:gd name="T1" fmla="*/ 269 h 537"/>
                <a:gd name="T2" fmla="*/ 459 w 539"/>
                <a:gd name="T3" fmla="*/ 79 h 537"/>
                <a:gd name="T4" fmla="*/ 270 w 539"/>
                <a:gd name="T5" fmla="*/ 0 h 537"/>
                <a:gd name="T6" fmla="*/ 80 w 539"/>
                <a:gd name="T7" fmla="*/ 79 h 537"/>
                <a:gd name="T8" fmla="*/ 0 w 539"/>
                <a:gd name="T9" fmla="*/ 269 h 537"/>
                <a:gd name="T10" fmla="*/ 80 w 539"/>
                <a:gd name="T11" fmla="*/ 459 h 537"/>
                <a:gd name="T12" fmla="*/ 270 w 539"/>
                <a:gd name="T13" fmla="*/ 537 h 537"/>
                <a:gd name="T14" fmla="*/ 459 w 539"/>
                <a:gd name="T15" fmla="*/ 459 h 537"/>
                <a:gd name="T16" fmla="*/ 538 w 539"/>
                <a:gd name="T17" fmla="*/ 269 h 537"/>
                <a:gd name="T18" fmla="*/ 539 w 539"/>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537">
                  <a:moveTo>
                    <a:pt x="538" y="269"/>
                  </a:moveTo>
                  <a:lnTo>
                    <a:pt x="459" y="79"/>
                  </a:lnTo>
                  <a:lnTo>
                    <a:pt x="270" y="0"/>
                  </a:lnTo>
                  <a:lnTo>
                    <a:pt x="80" y="79"/>
                  </a:lnTo>
                  <a:lnTo>
                    <a:pt x="0" y="269"/>
                  </a:lnTo>
                  <a:lnTo>
                    <a:pt x="80" y="459"/>
                  </a:lnTo>
                  <a:lnTo>
                    <a:pt x="270" y="537"/>
                  </a:lnTo>
                  <a:lnTo>
                    <a:pt x="459" y="459"/>
                  </a:lnTo>
                  <a:lnTo>
                    <a:pt x="538" y="269"/>
                  </a:lnTo>
                  <a:lnTo>
                    <a:pt x="539"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4" name="Freeform 70"/>
            <p:cNvSpPr>
              <a:spLocks/>
            </p:cNvSpPr>
            <p:nvPr/>
          </p:nvSpPr>
          <p:spPr bwMode="auto">
            <a:xfrm>
              <a:off x="4133" y="2080"/>
              <a:ext cx="157" cy="160"/>
            </a:xfrm>
            <a:custGeom>
              <a:avLst/>
              <a:gdLst>
                <a:gd name="T0" fmla="*/ 0 w 761"/>
                <a:gd name="T1" fmla="*/ 762 h 762"/>
                <a:gd name="T2" fmla="*/ 760 w 761"/>
                <a:gd name="T3" fmla="*/ 0 h 762"/>
                <a:gd name="T4" fmla="*/ 761 w 761"/>
                <a:gd name="T5" fmla="*/ 0 h 762"/>
              </a:gdLst>
              <a:ahLst/>
              <a:cxnLst>
                <a:cxn ang="0">
                  <a:pos x="T0" y="T1"/>
                </a:cxn>
                <a:cxn ang="0">
                  <a:pos x="T2" y="T3"/>
                </a:cxn>
                <a:cxn ang="0">
                  <a:pos x="T4" y="T5"/>
                </a:cxn>
              </a:cxnLst>
              <a:rect l="0" t="0" r="r" b="b"/>
              <a:pathLst>
                <a:path w="761" h="762">
                  <a:moveTo>
                    <a:pt x="0" y="762"/>
                  </a:moveTo>
                  <a:lnTo>
                    <a:pt x="760" y="0"/>
                  </a:lnTo>
                  <a:lnTo>
                    <a:pt x="76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5" name="Freeform 71"/>
            <p:cNvSpPr>
              <a:spLocks/>
            </p:cNvSpPr>
            <p:nvPr/>
          </p:nvSpPr>
          <p:spPr bwMode="auto">
            <a:xfrm>
              <a:off x="4133" y="2080"/>
              <a:ext cx="157" cy="160"/>
            </a:xfrm>
            <a:custGeom>
              <a:avLst/>
              <a:gdLst>
                <a:gd name="T0" fmla="*/ 0 w 761"/>
                <a:gd name="T1" fmla="*/ 0 h 762"/>
                <a:gd name="T2" fmla="*/ 760 w 761"/>
                <a:gd name="T3" fmla="*/ 762 h 762"/>
                <a:gd name="T4" fmla="*/ 761 w 761"/>
                <a:gd name="T5" fmla="*/ 762 h 762"/>
              </a:gdLst>
              <a:ahLst/>
              <a:cxnLst>
                <a:cxn ang="0">
                  <a:pos x="T0" y="T1"/>
                </a:cxn>
                <a:cxn ang="0">
                  <a:pos x="T2" y="T3"/>
                </a:cxn>
                <a:cxn ang="0">
                  <a:pos x="T4" y="T5"/>
                </a:cxn>
              </a:cxnLst>
              <a:rect l="0" t="0" r="r" b="b"/>
              <a:pathLst>
                <a:path w="761" h="762">
                  <a:moveTo>
                    <a:pt x="0" y="0"/>
                  </a:moveTo>
                  <a:lnTo>
                    <a:pt x="760" y="762"/>
                  </a:lnTo>
                  <a:lnTo>
                    <a:pt x="761"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6" name="Text Box 72"/>
            <p:cNvSpPr txBox="1">
              <a:spLocks noChangeArrowheads="1"/>
            </p:cNvSpPr>
            <p:nvPr/>
          </p:nvSpPr>
          <p:spPr bwMode="auto">
            <a:xfrm>
              <a:off x="3969" y="192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B</a:t>
              </a:r>
            </a:p>
          </p:txBody>
        </p:sp>
      </p:grpSp>
      <p:grpSp>
        <p:nvGrpSpPr>
          <p:cNvPr id="88137" name="Group 73"/>
          <p:cNvGrpSpPr>
            <a:grpSpLocks/>
          </p:cNvGrpSpPr>
          <p:nvPr/>
        </p:nvGrpSpPr>
        <p:grpSpPr bwMode="auto">
          <a:xfrm>
            <a:off x="7966075" y="3200400"/>
            <a:ext cx="541338" cy="457200"/>
            <a:chOff x="5018" y="2016"/>
            <a:chExt cx="341" cy="288"/>
          </a:xfrm>
        </p:grpSpPr>
        <p:sp>
          <p:nvSpPr>
            <p:cNvPr id="88138" name="Freeform 74"/>
            <p:cNvSpPr>
              <a:spLocks/>
            </p:cNvSpPr>
            <p:nvPr/>
          </p:nvSpPr>
          <p:spPr bwMode="auto">
            <a:xfrm>
              <a:off x="5045" y="2105"/>
              <a:ext cx="112" cy="110"/>
            </a:xfrm>
            <a:custGeom>
              <a:avLst/>
              <a:gdLst>
                <a:gd name="T0" fmla="*/ 537 w 538"/>
                <a:gd name="T1" fmla="*/ 269 h 537"/>
                <a:gd name="T2" fmla="*/ 459 w 538"/>
                <a:gd name="T3" fmla="*/ 79 h 537"/>
                <a:gd name="T4" fmla="*/ 268 w 538"/>
                <a:gd name="T5" fmla="*/ 0 h 537"/>
                <a:gd name="T6" fmla="*/ 78 w 538"/>
                <a:gd name="T7" fmla="*/ 79 h 537"/>
                <a:gd name="T8" fmla="*/ 0 w 538"/>
                <a:gd name="T9" fmla="*/ 269 h 537"/>
                <a:gd name="T10" fmla="*/ 78 w 538"/>
                <a:gd name="T11" fmla="*/ 459 h 537"/>
                <a:gd name="T12" fmla="*/ 268 w 538"/>
                <a:gd name="T13" fmla="*/ 537 h 537"/>
                <a:gd name="T14" fmla="*/ 459 w 538"/>
                <a:gd name="T15" fmla="*/ 459 h 537"/>
                <a:gd name="T16" fmla="*/ 537 w 538"/>
                <a:gd name="T17" fmla="*/ 269 h 537"/>
                <a:gd name="T18" fmla="*/ 538 w 538"/>
                <a:gd name="T19" fmla="*/ 26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8" h="537">
                  <a:moveTo>
                    <a:pt x="537" y="269"/>
                  </a:moveTo>
                  <a:lnTo>
                    <a:pt x="459" y="79"/>
                  </a:lnTo>
                  <a:lnTo>
                    <a:pt x="268" y="0"/>
                  </a:lnTo>
                  <a:lnTo>
                    <a:pt x="78" y="79"/>
                  </a:lnTo>
                  <a:lnTo>
                    <a:pt x="0" y="269"/>
                  </a:lnTo>
                  <a:lnTo>
                    <a:pt x="78" y="459"/>
                  </a:lnTo>
                  <a:lnTo>
                    <a:pt x="268" y="537"/>
                  </a:lnTo>
                  <a:lnTo>
                    <a:pt x="459" y="459"/>
                  </a:lnTo>
                  <a:lnTo>
                    <a:pt x="537" y="269"/>
                  </a:lnTo>
                  <a:lnTo>
                    <a:pt x="538" y="269"/>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39" name="Freeform 75"/>
            <p:cNvSpPr>
              <a:spLocks/>
            </p:cNvSpPr>
            <p:nvPr/>
          </p:nvSpPr>
          <p:spPr bwMode="auto">
            <a:xfrm>
              <a:off x="5023" y="2080"/>
              <a:ext cx="156" cy="160"/>
            </a:xfrm>
            <a:custGeom>
              <a:avLst/>
              <a:gdLst>
                <a:gd name="T0" fmla="*/ 0 w 760"/>
                <a:gd name="T1" fmla="*/ 762 h 762"/>
                <a:gd name="T2" fmla="*/ 759 w 760"/>
                <a:gd name="T3" fmla="*/ 0 h 762"/>
                <a:gd name="T4" fmla="*/ 760 w 760"/>
                <a:gd name="T5" fmla="*/ 0 h 762"/>
              </a:gdLst>
              <a:ahLst/>
              <a:cxnLst>
                <a:cxn ang="0">
                  <a:pos x="T0" y="T1"/>
                </a:cxn>
                <a:cxn ang="0">
                  <a:pos x="T2" y="T3"/>
                </a:cxn>
                <a:cxn ang="0">
                  <a:pos x="T4" y="T5"/>
                </a:cxn>
              </a:cxnLst>
              <a:rect l="0" t="0" r="r" b="b"/>
              <a:pathLst>
                <a:path w="760" h="762">
                  <a:moveTo>
                    <a:pt x="0" y="762"/>
                  </a:moveTo>
                  <a:lnTo>
                    <a:pt x="759" y="0"/>
                  </a:lnTo>
                  <a:lnTo>
                    <a:pt x="76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40" name="Freeform 76"/>
            <p:cNvSpPr>
              <a:spLocks/>
            </p:cNvSpPr>
            <p:nvPr/>
          </p:nvSpPr>
          <p:spPr bwMode="auto">
            <a:xfrm>
              <a:off x="5023" y="2080"/>
              <a:ext cx="156" cy="160"/>
            </a:xfrm>
            <a:custGeom>
              <a:avLst/>
              <a:gdLst>
                <a:gd name="T0" fmla="*/ 0 w 760"/>
                <a:gd name="T1" fmla="*/ 0 h 762"/>
                <a:gd name="T2" fmla="*/ 759 w 760"/>
                <a:gd name="T3" fmla="*/ 762 h 762"/>
                <a:gd name="T4" fmla="*/ 760 w 760"/>
                <a:gd name="T5" fmla="*/ 762 h 762"/>
              </a:gdLst>
              <a:ahLst/>
              <a:cxnLst>
                <a:cxn ang="0">
                  <a:pos x="T0" y="T1"/>
                </a:cxn>
                <a:cxn ang="0">
                  <a:pos x="T2" y="T3"/>
                </a:cxn>
                <a:cxn ang="0">
                  <a:pos x="T4" y="T5"/>
                </a:cxn>
              </a:cxnLst>
              <a:rect l="0" t="0" r="r" b="b"/>
              <a:pathLst>
                <a:path w="760" h="762">
                  <a:moveTo>
                    <a:pt x="0" y="0"/>
                  </a:moveTo>
                  <a:lnTo>
                    <a:pt x="759" y="762"/>
                  </a:lnTo>
                  <a:lnTo>
                    <a:pt x="760" y="76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41" name="Freeform 77"/>
            <p:cNvSpPr>
              <a:spLocks/>
            </p:cNvSpPr>
            <p:nvPr/>
          </p:nvSpPr>
          <p:spPr bwMode="auto">
            <a:xfrm>
              <a:off x="5043" y="2101"/>
              <a:ext cx="116" cy="118"/>
            </a:xfrm>
            <a:custGeom>
              <a:avLst/>
              <a:gdLst>
                <a:gd name="T0" fmla="*/ 565 w 566"/>
                <a:gd name="T1" fmla="*/ 284 h 567"/>
                <a:gd name="T2" fmla="*/ 483 w 566"/>
                <a:gd name="T3" fmla="*/ 84 h 567"/>
                <a:gd name="T4" fmla="*/ 282 w 566"/>
                <a:gd name="T5" fmla="*/ 0 h 567"/>
                <a:gd name="T6" fmla="*/ 82 w 566"/>
                <a:gd name="T7" fmla="*/ 84 h 567"/>
                <a:gd name="T8" fmla="*/ 0 w 566"/>
                <a:gd name="T9" fmla="*/ 284 h 567"/>
                <a:gd name="T10" fmla="*/ 82 w 566"/>
                <a:gd name="T11" fmla="*/ 484 h 567"/>
                <a:gd name="T12" fmla="*/ 282 w 566"/>
                <a:gd name="T13" fmla="*/ 567 h 567"/>
                <a:gd name="T14" fmla="*/ 483 w 566"/>
                <a:gd name="T15" fmla="*/ 484 h 567"/>
                <a:gd name="T16" fmla="*/ 565 w 566"/>
                <a:gd name="T17" fmla="*/ 284 h 567"/>
                <a:gd name="T18" fmla="*/ 566 w 566"/>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567">
                  <a:moveTo>
                    <a:pt x="565" y="284"/>
                  </a:moveTo>
                  <a:lnTo>
                    <a:pt x="483" y="84"/>
                  </a:lnTo>
                  <a:lnTo>
                    <a:pt x="282" y="0"/>
                  </a:lnTo>
                  <a:lnTo>
                    <a:pt x="82" y="84"/>
                  </a:lnTo>
                  <a:lnTo>
                    <a:pt x="0" y="284"/>
                  </a:lnTo>
                  <a:lnTo>
                    <a:pt x="82" y="484"/>
                  </a:lnTo>
                  <a:lnTo>
                    <a:pt x="282" y="567"/>
                  </a:lnTo>
                  <a:lnTo>
                    <a:pt x="483" y="484"/>
                  </a:lnTo>
                  <a:lnTo>
                    <a:pt x="565" y="284"/>
                  </a:lnTo>
                  <a:lnTo>
                    <a:pt x="566" y="2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42" name="Freeform 78"/>
            <p:cNvSpPr>
              <a:spLocks/>
            </p:cNvSpPr>
            <p:nvPr/>
          </p:nvSpPr>
          <p:spPr bwMode="auto">
            <a:xfrm>
              <a:off x="5018" y="2078"/>
              <a:ext cx="166" cy="164"/>
            </a:xfrm>
            <a:custGeom>
              <a:avLst/>
              <a:gdLst>
                <a:gd name="T0" fmla="*/ 0 w 802"/>
                <a:gd name="T1" fmla="*/ 801 h 801"/>
                <a:gd name="T2" fmla="*/ 801 w 802"/>
                <a:gd name="T3" fmla="*/ 0 h 801"/>
                <a:gd name="T4" fmla="*/ 802 w 802"/>
                <a:gd name="T5" fmla="*/ 0 h 801"/>
              </a:gdLst>
              <a:ahLst/>
              <a:cxnLst>
                <a:cxn ang="0">
                  <a:pos x="T0" y="T1"/>
                </a:cxn>
                <a:cxn ang="0">
                  <a:pos x="T2" y="T3"/>
                </a:cxn>
                <a:cxn ang="0">
                  <a:pos x="T4" y="T5"/>
                </a:cxn>
              </a:cxnLst>
              <a:rect l="0" t="0" r="r" b="b"/>
              <a:pathLst>
                <a:path w="802" h="801">
                  <a:moveTo>
                    <a:pt x="0" y="801"/>
                  </a:moveTo>
                  <a:lnTo>
                    <a:pt x="801"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43" name="Freeform 79"/>
            <p:cNvSpPr>
              <a:spLocks/>
            </p:cNvSpPr>
            <p:nvPr/>
          </p:nvSpPr>
          <p:spPr bwMode="auto">
            <a:xfrm>
              <a:off x="5018" y="2078"/>
              <a:ext cx="166" cy="164"/>
            </a:xfrm>
            <a:custGeom>
              <a:avLst/>
              <a:gdLst>
                <a:gd name="T0" fmla="*/ 0 w 802"/>
                <a:gd name="T1" fmla="*/ 0 h 801"/>
                <a:gd name="T2" fmla="*/ 801 w 802"/>
                <a:gd name="T3" fmla="*/ 801 h 801"/>
                <a:gd name="T4" fmla="*/ 802 w 802"/>
                <a:gd name="T5" fmla="*/ 801 h 801"/>
              </a:gdLst>
              <a:ahLst/>
              <a:cxnLst>
                <a:cxn ang="0">
                  <a:pos x="T0" y="T1"/>
                </a:cxn>
                <a:cxn ang="0">
                  <a:pos x="T2" y="T3"/>
                </a:cxn>
                <a:cxn ang="0">
                  <a:pos x="T4" y="T5"/>
                </a:cxn>
              </a:cxnLst>
              <a:rect l="0" t="0" r="r" b="b"/>
              <a:pathLst>
                <a:path w="802" h="801">
                  <a:moveTo>
                    <a:pt x="0" y="0"/>
                  </a:moveTo>
                  <a:lnTo>
                    <a:pt x="801" y="801"/>
                  </a:lnTo>
                  <a:lnTo>
                    <a:pt x="802" y="80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44" name="Text Box 80"/>
            <p:cNvSpPr txBox="1">
              <a:spLocks noChangeArrowheads="1"/>
            </p:cNvSpPr>
            <p:nvPr/>
          </p:nvSpPr>
          <p:spPr bwMode="auto">
            <a:xfrm>
              <a:off x="5136" y="2016"/>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P</a:t>
              </a:r>
            </a:p>
          </p:txBody>
        </p:sp>
      </p:grpSp>
      <p:sp>
        <p:nvSpPr>
          <p:cNvPr id="88145" name="Line 81"/>
          <p:cNvSpPr>
            <a:spLocks noChangeShapeType="1"/>
          </p:cNvSpPr>
          <p:nvPr/>
        </p:nvSpPr>
        <p:spPr bwMode="auto">
          <a:xfrm flipV="1">
            <a:off x="2438400" y="457200"/>
            <a:ext cx="1905000" cy="2971800"/>
          </a:xfrm>
          <a:prstGeom prst="line">
            <a:avLst/>
          </a:prstGeom>
          <a:noFill/>
          <a:ln w="28575">
            <a:solidFill>
              <a:srgbClr val="FFFF00"/>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46" name="Text Box 82"/>
          <p:cNvSpPr txBox="1">
            <a:spLocks noChangeArrowheads="1"/>
          </p:cNvSpPr>
          <p:nvPr/>
        </p:nvSpPr>
        <p:spPr bwMode="auto">
          <a:xfrm rot="-3551219">
            <a:off x="2438400" y="2057400"/>
            <a:ext cx="1066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3300"/>
                </a:solidFill>
                <a:effectLst/>
              </a:rPr>
              <a:t>R = 50</a:t>
            </a:r>
          </a:p>
        </p:txBody>
      </p:sp>
      <p:sp>
        <p:nvSpPr>
          <p:cNvPr id="88147" name="Line 83"/>
          <p:cNvSpPr>
            <a:spLocks noChangeShapeType="1"/>
          </p:cNvSpPr>
          <p:nvPr/>
        </p:nvSpPr>
        <p:spPr bwMode="auto">
          <a:xfrm rot="17547266" flipV="1">
            <a:off x="4724400" y="476250"/>
            <a:ext cx="1905000" cy="2971800"/>
          </a:xfrm>
          <a:prstGeom prst="line">
            <a:avLst/>
          </a:prstGeom>
          <a:noFill/>
          <a:ln w="28575">
            <a:solidFill>
              <a:srgbClr val="FFFF00"/>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48" name="Text Box 84"/>
          <p:cNvSpPr txBox="1">
            <a:spLocks noChangeArrowheads="1"/>
          </p:cNvSpPr>
          <p:nvPr/>
        </p:nvSpPr>
        <p:spPr bwMode="auto">
          <a:xfrm>
            <a:off x="4395788" y="76200"/>
            <a:ext cx="4556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M</a:t>
            </a:r>
          </a:p>
        </p:txBody>
      </p:sp>
      <p:sp>
        <p:nvSpPr>
          <p:cNvPr id="88149" name="Text Box 85"/>
          <p:cNvSpPr txBox="1">
            <a:spLocks noChangeArrowheads="1"/>
          </p:cNvSpPr>
          <p:nvPr/>
        </p:nvSpPr>
        <p:spPr bwMode="auto">
          <a:xfrm>
            <a:off x="4343400" y="6324600"/>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N</a:t>
            </a:r>
          </a:p>
        </p:txBody>
      </p:sp>
      <p:sp>
        <p:nvSpPr>
          <p:cNvPr id="88150" name="Text Box 86"/>
          <p:cNvSpPr txBox="1">
            <a:spLocks noChangeArrowheads="1"/>
          </p:cNvSpPr>
          <p:nvPr/>
        </p:nvSpPr>
        <p:spPr bwMode="auto">
          <a:xfrm>
            <a:off x="4548188" y="3048000"/>
            <a:ext cx="404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O</a:t>
            </a:r>
          </a:p>
        </p:txBody>
      </p:sp>
      <p:grpSp>
        <p:nvGrpSpPr>
          <p:cNvPr id="88151" name="Group 87"/>
          <p:cNvGrpSpPr>
            <a:grpSpLocks/>
          </p:cNvGrpSpPr>
          <p:nvPr/>
        </p:nvGrpSpPr>
        <p:grpSpPr bwMode="auto">
          <a:xfrm>
            <a:off x="585788" y="2286000"/>
            <a:ext cx="592137" cy="457200"/>
            <a:chOff x="369" y="1440"/>
            <a:chExt cx="373" cy="288"/>
          </a:xfrm>
        </p:grpSpPr>
        <p:sp>
          <p:nvSpPr>
            <p:cNvPr id="88152" name="Freeform 88"/>
            <p:cNvSpPr>
              <a:spLocks/>
            </p:cNvSpPr>
            <p:nvPr/>
          </p:nvSpPr>
          <p:spPr bwMode="auto">
            <a:xfrm>
              <a:off x="601" y="1507"/>
              <a:ext cx="116" cy="119"/>
            </a:xfrm>
            <a:custGeom>
              <a:avLst/>
              <a:gdLst>
                <a:gd name="T0" fmla="*/ 565 w 566"/>
                <a:gd name="T1" fmla="*/ 284 h 567"/>
                <a:gd name="T2" fmla="*/ 483 w 566"/>
                <a:gd name="T3" fmla="*/ 84 h 567"/>
                <a:gd name="T4" fmla="*/ 283 w 566"/>
                <a:gd name="T5" fmla="*/ 0 h 567"/>
                <a:gd name="T6" fmla="*/ 82 w 566"/>
                <a:gd name="T7" fmla="*/ 84 h 567"/>
                <a:gd name="T8" fmla="*/ 0 w 566"/>
                <a:gd name="T9" fmla="*/ 284 h 567"/>
                <a:gd name="T10" fmla="*/ 82 w 566"/>
                <a:gd name="T11" fmla="*/ 484 h 567"/>
                <a:gd name="T12" fmla="*/ 283 w 566"/>
                <a:gd name="T13" fmla="*/ 567 h 567"/>
                <a:gd name="T14" fmla="*/ 483 w 566"/>
                <a:gd name="T15" fmla="*/ 484 h 567"/>
                <a:gd name="T16" fmla="*/ 565 w 566"/>
                <a:gd name="T17" fmla="*/ 284 h 567"/>
                <a:gd name="T18" fmla="*/ 566 w 566"/>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567">
                  <a:moveTo>
                    <a:pt x="565" y="284"/>
                  </a:moveTo>
                  <a:lnTo>
                    <a:pt x="483" y="84"/>
                  </a:lnTo>
                  <a:lnTo>
                    <a:pt x="283" y="0"/>
                  </a:lnTo>
                  <a:lnTo>
                    <a:pt x="82" y="84"/>
                  </a:lnTo>
                  <a:lnTo>
                    <a:pt x="0" y="284"/>
                  </a:lnTo>
                  <a:lnTo>
                    <a:pt x="82" y="484"/>
                  </a:lnTo>
                  <a:lnTo>
                    <a:pt x="283" y="567"/>
                  </a:lnTo>
                  <a:lnTo>
                    <a:pt x="483" y="484"/>
                  </a:lnTo>
                  <a:lnTo>
                    <a:pt x="565" y="284"/>
                  </a:lnTo>
                  <a:lnTo>
                    <a:pt x="566" y="2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53" name="Freeform 89"/>
            <p:cNvSpPr>
              <a:spLocks/>
            </p:cNvSpPr>
            <p:nvPr/>
          </p:nvSpPr>
          <p:spPr bwMode="auto">
            <a:xfrm>
              <a:off x="576" y="1485"/>
              <a:ext cx="166" cy="166"/>
            </a:xfrm>
            <a:custGeom>
              <a:avLst/>
              <a:gdLst>
                <a:gd name="T0" fmla="*/ 0 w 802"/>
                <a:gd name="T1" fmla="*/ 802 h 802"/>
                <a:gd name="T2" fmla="*/ 801 w 802"/>
                <a:gd name="T3" fmla="*/ 0 h 802"/>
                <a:gd name="T4" fmla="*/ 802 w 802"/>
                <a:gd name="T5" fmla="*/ 0 h 802"/>
              </a:gdLst>
              <a:ahLst/>
              <a:cxnLst>
                <a:cxn ang="0">
                  <a:pos x="T0" y="T1"/>
                </a:cxn>
                <a:cxn ang="0">
                  <a:pos x="T2" y="T3"/>
                </a:cxn>
                <a:cxn ang="0">
                  <a:pos x="T4" y="T5"/>
                </a:cxn>
              </a:cxnLst>
              <a:rect l="0" t="0" r="r" b="b"/>
              <a:pathLst>
                <a:path w="802" h="802">
                  <a:moveTo>
                    <a:pt x="0" y="802"/>
                  </a:moveTo>
                  <a:lnTo>
                    <a:pt x="801"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54" name="Freeform 90"/>
            <p:cNvSpPr>
              <a:spLocks/>
            </p:cNvSpPr>
            <p:nvPr/>
          </p:nvSpPr>
          <p:spPr bwMode="auto">
            <a:xfrm>
              <a:off x="576" y="1485"/>
              <a:ext cx="166" cy="166"/>
            </a:xfrm>
            <a:custGeom>
              <a:avLst/>
              <a:gdLst>
                <a:gd name="T0" fmla="*/ 0 w 802"/>
                <a:gd name="T1" fmla="*/ 0 h 802"/>
                <a:gd name="T2" fmla="*/ 801 w 802"/>
                <a:gd name="T3" fmla="*/ 802 h 802"/>
                <a:gd name="T4" fmla="*/ 802 w 802"/>
                <a:gd name="T5" fmla="*/ 802 h 802"/>
              </a:gdLst>
              <a:ahLst/>
              <a:cxnLst>
                <a:cxn ang="0">
                  <a:pos x="T0" y="T1"/>
                </a:cxn>
                <a:cxn ang="0">
                  <a:pos x="T2" y="T3"/>
                </a:cxn>
                <a:cxn ang="0">
                  <a:pos x="T4" y="T5"/>
                </a:cxn>
              </a:cxnLst>
              <a:rect l="0" t="0" r="r" b="b"/>
              <a:pathLst>
                <a:path w="802" h="802">
                  <a:moveTo>
                    <a:pt x="0" y="0"/>
                  </a:moveTo>
                  <a:lnTo>
                    <a:pt x="801" y="802"/>
                  </a:lnTo>
                  <a:lnTo>
                    <a:pt x="802" y="80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55" name="Text Box 91"/>
            <p:cNvSpPr txBox="1">
              <a:spLocks noChangeArrowheads="1"/>
            </p:cNvSpPr>
            <p:nvPr/>
          </p:nvSpPr>
          <p:spPr bwMode="auto">
            <a:xfrm>
              <a:off x="369" y="144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1</a:t>
              </a:r>
            </a:p>
          </p:txBody>
        </p:sp>
      </p:grpSp>
      <p:grpSp>
        <p:nvGrpSpPr>
          <p:cNvPr id="88156" name="Group 92"/>
          <p:cNvGrpSpPr>
            <a:grpSpLocks/>
          </p:cNvGrpSpPr>
          <p:nvPr/>
        </p:nvGrpSpPr>
        <p:grpSpPr bwMode="auto">
          <a:xfrm>
            <a:off x="609600" y="1295400"/>
            <a:ext cx="568325" cy="457200"/>
            <a:chOff x="384" y="816"/>
            <a:chExt cx="358" cy="288"/>
          </a:xfrm>
        </p:grpSpPr>
        <p:sp>
          <p:nvSpPr>
            <p:cNvPr id="88157" name="Freeform 93"/>
            <p:cNvSpPr>
              <a:spLocks/>
            </p:cNvSpPr>
            <p:nvPr/>
          </p:nvSpPr>
          <p:spPr bwMode="auto">
            <a:xfrm>
              <a:off x="601" y="916"/>
              <a:ext cx="116" cy="116"/>
            </a:xfrm>
            <a:custGeom>
              <a:avLst/>
              <a:gdLst>
                <a:gd name="T0" fmla="*/ 565 w 566"/>
                <a:gd name="T1" fmla="*/ 283 h 566"/>
                <a:gd name="T2" fmla="*/ 483 w 566"/>
                <a:gd name="T3" fmla="*/ 83 h 566"/>
                <a:gd name="T4" fmla="*/ 283 w 566"/>
                <a:gd name="T5" fmla="*/ 0 h 566"/>
                <a:gd name="T6" fmla="*/ 82 w 566"/>
                <a:gd name="T7" fmla="*/ 83 h 566"/>
                <a:gd name="T8" fmla="*/ 0 w 566"/>
                <a:gd name="T9" fmla="*/ 283 h 566"/>
                <a:gd name="T10" fmla="*/ 82 w 566"/>
                <a:gd name="T11" fmla="*/ 484 h 566"/>
                <a:gd name="T12" fmla="*/ 283 w 566"/>
                <a:gd name="T13" fmla="*/ 566 h 566"/>
                <a:gd name="T14" fmla="*/ 483 w 566"/>
                <a:gd name="T15" fmla="*/ 484 h 566"/>
                <a:gd name="T16" fmla="*/ 565 w 566"/>
                <a:gd name="T17" fmla="*/ 283 h 566"/>
                <a:gd name="T18" fmla="*/ 566 w 566"/>
                <a:gd name="T19" fmla="*/ 283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566">
                  <a:moveTo>
                    <a:pt x="565" y="283"/>
                  </a:moveTo>
                  <a:lnTo>
                    <a:pt x="483" y="83"/>
                  </a:lnTo>
                  <a:lnTo>
                    <a:pt x="283" y="0"/>
                  </a:lnTo>
                  <a:lnTo>
                    <a:pt x="82" y="83"/>
                  </a:lnTo>
                  <a:lnTo>
                    <a:pt x="0" y="283"/>
                  </a:lnTo>
                  <a:lnTo>
                    <a:pt x="82" y="484"/>
                  </a:lnTo>
                  <a:lnTo>
                    <a:pt x="283" y="566"/>
                  </a:lnTo>
                  <a:lnTo>
                    <a:pt x="483" y="484"/>
                  </a:lnTo>
                  <a:lnTo>
                    <a:pt x="565" y="283"/>
                  </a:lnTo>
                  <a:lnTo>
                    <a:pt x="566" y="28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58" name="Freeform 94"/>
            <p:cNvSpPr>
              <a:spLocks/>
            </p:cNvSpPr>
            <p:nvPr/>
          </p:nvSpPr>
          <p:spPr bwMode="auto">
            <a:xfrm>
              <a:off x="576" y="891"/>
              <a:ext cx="166" cy="166"/>
            </a:xfrm>
            <a:custGeom>
              <a:avLst/>
              <a:gdLst>
                <a:gd name="T0" fmla="*/ 0 w 802"/>
                <a:gd name="T1" fmla="*/ 801 h 801"/>
                <a:gd name="T2" fmla="*/ 801 w 802"/>
                <a:gd name="T3" fmla="*/ 0 h 801"/>
                <a:gd name="T4" fmla="*/ 802 w 802"/>
                <a:gd name="T5" fmla="*/ 0 h 801"/>
              </a:gdLst>
              <a:ahLst/>
              <a:cxnLst>
                <a:cxn ang="0">
                  <a:pos x="T0" y="T1"/>
                </a:cxn>
                <a:cxn ang="0">
                  <a:pos x="T2" y="T3"/>
                </a:cxn>
                <a:cxn ang="0">
                  <a:pos x="T4" y="T5"/>
                </a:cxn>
              </a:cxnLst>
              <a:rect l="0" t="0" r="r" b="b"/>
              <a:pathLst>
                <a:path w="802" h="801">
                  <a:moveTo>
                    <a:pt x="0" y="801"/>
                  </a:moveTo>
                  <a:lnTo>
                    <a:pt x="801"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59" name="Freeform 95"/>
            <p:cNvSpPr>
              <a:spLocks/>
            </p:cNvSpPr>
            <p:nvPr/>
          </p:nvSpPr>
          <p:spPr bwMode="auto">
            <a:xfrm>
              <a:off x="576" y="891"/>
              <a:ext cx="166" cy="166"/>
            </a:xfrm>
            <a:custGeom>
              <a:avLst/>
              <a:gdLst>
                <a:gd name="T0" fmla="*/ 0 w 802"/>
                <a:gd name="T1" fmla="*/ 0 h 801"/>
                <a:gd name="T2" fmla="*/ 801 w 802"/>
                <a:gd name="T3" fmla="*/ 801 h 801"/>
                <a:gd name="T4" fmla="*/ 802 w 802"/>
                <a:gd name="T5" fmla="*/ 801 h 801"/>
              </a:gdLst>
              <a:ahLst/>
              <a:cxnLst>
                <a:cxn ang="0">
                  <a:pos x="T0" y="T1"/>
                </a:cxn>
                <a:cxn ang="0">
                  <a:pos x="T2" y="T3"/>
                </a:cxn>
                <a:cxn ang="0">
                  <a:pos x="T4" y="T5"/>
                </a:cxn>
              </a:cxnLst>
              <a:rect l="0" t="0" r="r" b="b"/>
              <a:pathLst>
                <a:path w="802" h="801">
                  <a:moveTo>
                    <a:pt x="0" y="0"/>
                  </a:moveTo>
                  <a:lnTo>
                    <a:pt x="801" y="801"/>
                  </a:lnTo>
                  <a:lnTo>
                    <a:pt x="802" y="80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0" name="Text Box 96"/>
            <p:cNvSpPr txBox="1">
              <a:spLocks noChangeArrowheads="1"/>
            </p:cNvSpPr>
            <p:nvPr/>
          </p:nvSpPr>
          <p:spPr bwMode="auto">
            <a:xfrm>
              <a:off x="384" y="816"/>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2</a:t>
              </a:r>
            </a:p>
          </p:txBody>
        </p:sp>
      </p:grpSp>
      <p:grpSp>
        <p:nvGrpSpPr>
          <p:cNvPr id="88161" name="Group 97"/>
          <p:cNvGrpSpPr>
            <a:grpSpLocks/>
          </p:cNvGrpSpPr>
          <p:nvPr/>
        </p:nvGrpSpPr>
        <p:grpSpPr bwMode="auto">
          <a:xfrm>
            <a:off x="1828800" y="3298825"/>
            <a:ext cx="525463" cy="511175"/>
            <a:chOff x="1152" y="2078"/>
            <a:chExt cx="331" cy="322"/>
          </a:xfrm>
        </p:grpSpPr>
        <p:sp>
          <p:nvSpPr>
            <p:cNvPr id="88162" name="Freeform 98"/>
            <p:cNvSpPr>
              <a:spLocks/>
            </p:cNvSpPr>
            <p:nvPr/>
          </p:nvSpPr>
          <p:spPr bwMode="auto">
            <a:xfrm>
              <a:off x="1340" y="2101"/>
              <a:ext cx="118" cy="118"/>
            </a:xfrm>
            <a:custGeom>
              <a:avLst/>
              <a:gdLst>
                <a:gd name="T0" fmla="*/ 567 w 568"/>
                <a:gd name="T1" fmla="*/ 284 h 567"/>
                <a:gd name="T2" fmla="*/ 483 w 568"/>
                <a:gd name="T3" fmla="*/ 84 h 567"/>
                <a:gd name="T4" fmla="*/ 283 w 568"/>
                <a:gd name="T5" fmla="*/ 0 h 567"/>
                <a:gd name="T6" fmla="*/ 84 w 568"/>
                <a:gd name="T7" fmla="*/ 84 h 567"/>
                <a:gd name="T8" fmla="*/ 0 w 568"/>
                <a:gd name="T9" fmla="*/ 284 h 567"/>
                <a:gd name="T10" fmla="*/ 84 w 568"/>
                <a:gd name="T11" fmla="*/ 484 h 567"/>
                <a:gd name="T12" fmla="*/ 283 w 568"/>
                <a:gd name="T13" fmla="*/ 567 h 567"/>
                <a:gd name="T14" fmla="*/ 483 w 568"/>
                <a:gd name="T15" fmla="*/ 484 h 567"/>
                <a:gd name="T16" fmla="*/ 567 w 568"/>
                <a:gd name="T17" fmla="*/ 284 h 567"/>
                <a:gd name="T18" fmla="*/ 568 w 568"/>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67">
                  <a:moveTo>
                    <a:pt x="567" y="284"/>
                  </a:moveTo>
                  <a:lnTo>
                    <a:pt x="483" y="84"/>
                  </a:lnTo>
                  <a:lnTo>
                    <a:pt x="283" y="0"/>
                  </a:lnTo>
                  <a:lnTo>
                    <a:pt x="84" y="84"/>
                  </a:lnTo>
                  <a:lnTo>
                    <a:pt x="0" y="284"/>
                  </a:lnTo>
                  <a:lnTo>
                    <a:pt x="84" y="484"/>
                  </a:lnTo>
                  <a:lnTo>
                    <a:pt x="283" y="567"/>
                  </a:lnTo>
                  <a:lnTo>
                    <a:pt x="483" y="484"/>
                  </a:lnTo>
                  <a:lnTo>
                    <a:pt x="567" y="284"/>
                  </a:lnTo>
                  <a:lnTo>
                    <a:pt x="568" y="2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3" name="Freeform 99"/>
            <p:cNvSpPr>
              <a:spLocks/>
            </p:cNvSpPr>
            <p:nvPr/>
          </p:nvSpPr>
          <p:spPr bwMode="auto">
            <a:xfrm>
              <a:off x="1317" y="2078"/>
              <a:ext cx="166" cy="164"/>
            </a:xfrm>
            <a:custGeom>
              <a:avLst/>
              <a:gdLst>
                <a:gd name="T0" fmla="*/ 0 w 801"/>
                <a:gd name="T1" fmla="*/ 801 h 801"/>
                <a:gd name="T2" fmla="*/ 799 w 801"/>
                <a:gd name="T3" fmla="*/ 0 h 801"/>
                <a:gd name="T4" fmla="*/ 801 w 801"/>
                <a:gd name="T5" fmla="*/ 0 h 801"/>
              </a:gdLst>
              <a:ahLst/>
              <a:cxnLst>
                <a:cxn ang="0">
                  <a:pos x="T0" y="T1"/>
                </a:cxn>
                <a:cxn ang="0">
                  <a:pos x="T2" y="T3"/>
                </a:cxn>
                <a:cxn ang="0">
                  <a:pos x="T4" y="T5"/>
                </a:cxn>
              </a:cxnLst>
              <a:rect l="0" t="0" r="r" b="b"/>
              <a:pathLst>
                <a:path w="801" h="801">
                  <a:moveTo>
                    <a:pt x="0" y="801"/>
                  </a:moveTo>
                  <a:lnTo>
                    <a:pt x="799" y="0"/>
                  </a:lnTo>
                  <a:lnTo>
                    <a:pt x="80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4" name="Freeform 100"/>
            <p:cNvSpPr>
              <a:spLocks/>
            </p:cNvSpPr>
            <p:nvPr/>
          </p:nvSpPr>
          <p:spPr bwMode="auto">
            <a:xfrm>
              <a:off x="1317" y="2078"/>
              <a:ext cx="166" cy="164"/>
            </a:xfrm>
            <a:custGeom>
              <a:avLst/>
              <a:gdLst>
                <a:gd name="T0" fmla="*/ 0 w 801"/>
                <a:gd name="T1" fmla="*/ 0 h 801"/>
                <a:gd name="T2" fmla="*/ 799 w 801"/>
                <a:gd name="T3" fmla="*/ 801 h 801"/>
                <a:gd name="T4" fmla="*/ 801 w 801"/>
                <a:gd name="T5" fmla="*/ 801 h 801"/>
              </a:gdLst>
              <a:ahLst/>
              <a:cxnLst>
                <a:cxn ang="0">
                  <a:pos x="T0" y="T1"/>
                </a:cxn>
                <a:cxn ang="0">
                  <a:pos x="T2" y="T3"/>
                </a:cxn>
                <a:cxn ang="0">
                  <a:pos x="T4" y="T5"/>
                </a:cxn>
              </a:cxnLst>
              <a:rect l="0" t="0" r="r" b="b"/>
              <a:pathLst>
                <a:path w="801" h="801">
                  <a:moveTo>
                    <a:pt x="0" y="0"/>
                  </a:moveTo>
                  <a:lnTo>
                    <a:pt x="799" y="801"/>
                  </a:lnTo>
                  <a:lnTo>
                    <a:pt x="801" y="80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5" name="Text Box 101"/>
            <p:cNvSpPr txBox="1">
              <a:spLocks noChangeArrowheads="1"/>
            </p:cNvSpPr>
            <p:nvPr/>
          </p:nvSpPr>
          <p:spPr bwMode="auto">
            <a:xfrm>
              <a:off x="1152" y="211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1</a:t>
              </a:r>
            </a:p>
          </p:txBody>
        </p:sp>
      </p:grpSp>
      <p:grpSp>
        <p:nvGrpSpPr>
          <p:cNvPr id="88166" name="Group 102"/>
          <p:cNvGrpSpPr>
            <a:grpSpLocks/>
          </p:cNvGrpSpPr>
          <p:nvPr/>
        </p:nvGrpSpPr>
        <p:grpSpPr bwMode="auto">
          <a:xfrm>
            <a:off x="3265488" y="3298825"/>
            <a:ext cx="500062" cy="511175"/>
            <a:chOff x="2057" y="2078"/>
            <a:chExt cx="315" cy="322"/>
          </a:xfrm>
        </p:grpSpPr>
        <p:sp>
          <p:nvSpPr>
            <p:cNvPr id="88167" name="Freeform 103"/>
            <p:cNvSpPr>
              <a:spLocks/>
            </p:cNvSpPr>
            <p:nvPr/>
          </p:nvSpPr>
          <p:spPr bwMode="auto">
            <a:xfrm>
              <a:off x="2082" y="2101"/>
              <a:ext cx="116" cy="118"/>
            </a:xfrm>
            <a:custGeom>
              <a:avLst/>
              <a:gdLst>
                <a:gd name="T0" fmla="*/ 565 w 566"/>
                <a:gd name="T1" fmla="*/ 284 h 567"/>
                <a:gd name="T2" fmla="*/ 483 w 566"/>
                <a:gd name="T3" fmla="*/ 84 h 567"/>
                <a:gd name="T4" fmla="*/ 283 w 566"/>
                <a:gd name="T5" fmla="*/ 0 h 567"/>
                <a:gd name="T6" fmla="*/ 82 w 566"/>
                <a:gd name="T7" fmla="*/ 84 h 567"/>
                <a:gd name="T8" fmla="*/ 0 w 566"/>
                <a:gd name="T9" fmla="*/ 284 h 567"/>
                <a:gd name="T10" fmla="*/ 82 w 566"/>
                <a:gd name="T11" fmla="*/ 484 h 567"/>
                <a:gd name="T12" fmla="*/ 283 w 566"/>
                <a:gd name="T13" fmla="*/ 567 h 567"/>
                <a:gd name="T14" fmla="*/ 483 w 566"/>
                <a:gd name="T15" fmla="*/ 484 h 567"/>
                <a:gd name="T16" fmla="*/ 565 w 566"/>
                <a:gd name="T17" fmla="*/ 284 h 567"/>
                <a:gd name="T18" fmla="*/ 566 w 566"/>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6" h="567">
                  <a:moveTo>
                    <a:pt x="565" y="284"/>
                  </a:moveTo>
                  <a:lnTo>
                    <a:pt x="483" y="84"/>
                  </a:lnTo>
                  <a:lnTo>
                    <a:pt x="283" y="0"/>
                  </a:lnTo>
                  <a:lnTo>
                    <a:pt x="82" y="84"/>
                  </a:lnTo>
                  <a:lnTo>
                    <a:pt x="0" y="284"/>
                  </a:lnTo>
                  <a:lnTo>
                    <a:pt x="82" y="484"/>
                  </a:lnTo>
                  <a:lnTo>
                    <a:pt x="283" y="567"/>
                  </a:lnTo>
                  <a:lnTo>
                    <a:pt x="483" y="484"/>
                  </a:lnTo>
                  <a:lnTo>
                    <a:pt x="565" y="284"/>
                  </a:lnTo>
                  <a:lnTo>
                    <a:pt x="566" y="2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8" name="Freeform 104"/>
            <p:cNvSpPr>
              <a:spLocks/>
            </p:cNvSpPr>
            <p:nvPr/>
          </p:nvSpPr>
          <p:spPr bwMode="auto">
            <a:xfrm>
              <a:off x="2057" y="2078"/>
              <a:ext cx="166" cy="164"/>
            </a:xfrm>
            <a:custGeom>
              <a:avLst/>
              <a:gdLst>
                <a:gd name="T0" fmla="*/ 0 w 802"/>
                <a:gd name="T1" fmla="*/ 801 h 801"/>
                <a:gd name="T2" fmla="*/ 801 w 802"/>
                <a:gd name="T3" fmla="*/ 0 h 801"/>
                <a:gd name="T4" fmla="*/ 802 w 802"/>
                <a:gd name="T5" fmla="*/ 0 h 801"/>
              </a:gdLst>
              <a:ahLst/>
              <a:cxnLst>
                <a:cxn ang="0">
                  <a:pos x="T0" y="T1"/>
                </a:cxn>
                <a:cxn ang="0">
                  <a:pos x="T2" y="T3"/>
                </a:cxn>
                <a:cxn ang="0">
                  <a:pos x="T4" y="T5"/>
                </a:cxn>
              </a:cxnLst>
              <a:rect l="0" t="0" r="r" b="b"/>
              <a:pathLst>
                <a:path w="802" h="801">
                  <a:moveTo>
                    <a:pt x="0" y="801"/>
                  </a:moveTo>
                  <a:lnTo>
                    <a:pt x="801"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69" name="Freeform 105"/>
            <p:cNvSpPr>
              <a:spLocks/>
            </p:cNvSpPr>
            <p:nvPr/>
          </p:nvSpPr>
          <p:spPr bwMode="auto">
            <a:xfrm>
              <a:off x="2057" y="2078"/>
              <a:ext cx="166" cy="164"/>
            </a:xfrm>
            <a:custGeom>
              <a:avLst/>
              <a:gdLst>
                <a:gd name="T0" fmla="*/ 0 w 802"/>
                <a:gd name="T1" fmla="*/ 0 h 801"/>
                <a:gd name="T2" fmla="*/ 801 w 802"/>
                <a:gd name="T3" fmla="*/ 801 h 801"/>
                <a:gd name="T4" fmla="*/ 802 w 802"/>
                <a:gd name="T5" fmla="*/ 801 h 801"/>
              </a:gdLst>
              <a:ahLst/>
              <a:cxnLst>
                <a:cxn ang="0">
                  <a:pos x="T0" y="T1"/>
                </a:cxn>
                <a:cxn ang="0">
                  <a:pos x="T2" y="T3"/>
                </a:cxn>
                <a:cxn ang="0">
                  <a:pos x="T4" y="T5"/>
                </a:cxn>
              </a:cxnLst>
              <a:rect l="0" t="0" r="r" b="b"/>
              <a:pathLst>
                <a:path w="802" h="801">
                  <a:moveTo>
                    <a:pt x="0" y="0"/>
                  </a:moveTo>
                  <a:lnTo>
                    <a:pt x="801" y="801"/>
                  </a:lnTo>
                  <a:lnTo>
                    <a:pt x="802" y="80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70" name="Text Box 106"/>
            <p:cNvSpPr txBox="1">
              <a:spLocks noChangeArrowheads="1"/>
            </p:cNvSpPr>
            <p:nvPr/>
          </p:nvSpPr>
          <p:spPr bwMode="auto">
            <a:xfrm>
              <a:off x="2160" y="211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rgbClr val="FF3300"/>
                  </a:solidFill>
                  <a:effectLst/>
                </a:rPr>
                <a:t>2</a:t>
              </a:r>
            </a:p>
          </p:txBody>
        </p:sp>
      </p:grpSp>
      <p:grpSp>
        <p:nvGrpSpPr>
          <p:cNvPr id="88171" name="Group 107"/>
          <p:cNvGrpSpPr>
            <a:grpSpLocks/>
          </p:cNvGrpSpPr>
          <p:nvPr/>
        </p:nvGrpSpPr>
        <p:grpSpPr bwMode="auto">
          <a:xfrm>
            <a:off x="2438400" y="3394075"/>
            <a:ext cx="4267200" cy="949325"/>
            <a:chOff x="1536" y="2090"/>
            <a:chExt cx="2688" cy="598"/>
          </a:xfrm>
        </p:grpSpPr>
        <p:sp>
          <p:nvSpPr>
            <p:cNvPr id="88172" name="Line 108"/>
            <p:cNvSpPr>
              <a:spLocks noChangeShapeType="1"/>
            </p:cNvSpPr>
            <p:nvPr/>
          </p:nvSpPr>
          <p:spPr bwMode="auto">
            <a:xfrm>
              <a:off x="1536" y="2256"/>
              <a:ext cx="0" cy="432"/>
            </a:xfrm>
            <a:prstGeom prst="line">
              <a:avLst/>
            </a:prstGeom>
            <a:noFill/>
            <a:ln w="38100">
              <a:solidFill>
                <a:srgbClr val="33CC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73" name="Line 109"/>
            <p:cNvSpPr>
              <a:spLocks noChangeShapeType="1"/>
            </p:cNvSpPr>
            <p:nvPr/>
          </p:nvSpPr>
          <p:spPr bwMode="auto">
            <a:xfrm>
              <a:off x="4216" y="2232"/>
              <a:ext cx="0" cy="192"/>
            </a:xfrm>
            <a:prstGeom prst="line">
              <a:avLst/>
            </a:prstGeom>
            <a:noFill/>
            <a:ln w="38100">
              <a:solidFill>
                <a:srgbClr val="33CC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74" name="Line 110"/>
            <p:cNvSpPr>
              <a:spLocks noChangeShapeType="1"/>
            </p:cNvSpPr>
            <p:nvPr/>
          </p:nvSpPr>
          <p:spPr bwMode="auto">
            <a:xfrm>
              <a:off x="1536" y="2352"/>
              <a:ext cx="2688" cy="0"/>
            </a:xfrm>
            <a:prstGeom prst="line">
              <a:avLst/>
            </a:prstGeom>
            <a:noFill/>
            <a:ln w="28575">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75" name="Text Box 111"/>
            <p:cNvSpPr txBox="1">
              <a:spLocks noChangeArrowheads="1"/>
            </p:cNvSpPr>
            <p:nvPr/>
          </p:nvSpPr>
          <p:spPr bwMode="auto">
            <a:xfrm>
              <a:off x="2774" y="2090"/>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33CC33"/>
                  </a:solidFill>
                  <a:effectLst/>
                </a:rPr>
                <a:t>60</a:t>
              </a:r>
            </a:p>
          </p:txBody>
        </p:sp>
      </p:grpSp>
      <p:grpSp>
        <p:nvGrpSpPr>
          <p:cNvPr id="88176" name="Group 112"/>
          <p:cNvGrpSpPr>
            <a:grpSpLocks/>
          </p:cNvGrpSpPr>
          <p:nvPr/>
        </p:nvGrpSpPr>
        <p:grpSpPr bwMode="auto">
          <a:xfrm>
            <a:off x="2438400" y="3505200"/>
            <a:ext cx="5664200" cy="685800"/>
            <a:chOff x="1536" y="2208"/>
            <a:chExt cx="3568" cy="432"/>
          </a:xfrm>
        </p:grpSpPr>
        <p:sp>
          <p:nvSpPr>
            <p:cNvPr id="88177" name="Line 113"/>
            <p:cNvSpPr>
              <a:spLocks noChangeShapeType="1"/>
            </p:cNvSpPr>
            <p:nvPr/>
          </p:nvSpPr>
          <p:spPr bwMode="auto">
            <a:xfrm rot="115707">
              <a:off x="5088" y="2208"/>
              <a:ext cx="16" cy="416"/>
            </a:xfrm>
            <a:prstGeom prst="line">
              <a:avLst/>
            </a:prstGeom>
            <a:noFill/>
            <a:ln w="38100">
              <a:solidFill>
                <a:srgbClr val="33CC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78" name="Line 114"/>
            <p:cNvSpPr>
              <a:spLocks noChangeShapeType="1"/>
            </p:cNvSpPr>
            <p:nvPr/>
          </p:nvSpPr>
          <p:spPr bwMode="auto">
            <a:xfrm>
              <a:off x="1536" y="2592"/>
              <a:ext cx="3552" cy="0"/>
            </a:xfrm>
            <a:prstGeom prst="line">
              <a:avLst/>
            </a:prstGeom>
            <a:noFill/>
            <a:ln w="38100">
              <a:solidFill>
                <a:srgbClr val="33CC33"/>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8179" name="Text Box 115"/>
            <p:cNvSpPr txBox="1">
              <a:spLocks noChangeArrowheads="1"/>
            </p:cNvSpPr>
            <p:nvPr/>
          </p:nvSpPr>
          <p:spPr bwMode="auto">
            <a:xfrm>
              <a:off x="2764" y="2352"/>
              <a:ext cx="3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33CC33"/>
                  </a:solidFill>
                  <a:effectLst/>
                </a:rPr>
                <a:t>80</a:t>
              </a:r>
            </a:p>
          </p:txBody>
        </p:sp>
      </p:grpSp>
      <p:sp>
        <p:nvSpPr>
          <p:cNvPr id="88180" name="Text Box 116"/>
          <p:cNvSpPr txBox="1">
            <a:spLocks noChangeArrowheads="1"/>
          </p:cNvSpPr>
          <p:nvPr/>
        </p:nvSpPr>
        <p:spPr bwMode="auto">
          <a:xfrm>
            <a:off x="685800" y="3200400"/>
            <a:ext cx="381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3300"/>
                </a:solidFill>
                <a:effectLst/>
              </a:rPr>
              <a:t>Q</a:t>
            </a:r>
          </a:p>
        </p:txBody>
      </p:sp>
      <p:grpSp>
        <p:nvGrpSpPr>
          <p:cNvPr id="88181" name="Group 117"/>
          <p:cNvGrpSpPr>
            <a:grpSpLocks/>
          </p:cNvGrpSpPr>
          <p:nvPr/>
        </p:nvGrpSpPr>
        <p:grpSpPr bwMode="auto">
          <a:xfrm>
            <a:off x="7966075" y="2209800"/>
            <a:ext cx="796925" cy="457200"/>
            <a:chOff x="5018" y="1392"/>
            <a:chExt cx="502" cy="288"/>
          </a:xfrm>
        </p:grpSpPr>
        <p:grpSp>
          <p:nvGrpSpPr>
            <p:cNvPr id="88182" name="Group 118"/>
            <p:cNvGrpSpPr>
              <a:grpSpLocks/>
            </p:cNvGrpSpPr>
            <p:nvPr/>
          </p:nvGrpSpPr>
          <p:grpSpPr bwMode="auto">
            <a:xfrm>
              <a:off x="5018" y="1418"/>
              <a:ext cx="166" cy="166"/>
              <a:chOff x="5018" y="1418"/>
              <a:chExt cx="166" cy="166"/>
            </a:xfrm>
          </p:grpSpPr>
          <p:sp>
            <p:nvSpPr>
              <p:cNvPr id="88183" name="Freeform 119"/>
              <p:cNvSpPr>
                <a:spLocks/>
              </p:cNvSpPr>
              <p:nvPr/>
            </p:nvSpPr>
            <p:spPr bwMode="auto">
              <a:xfrm>
                <a:off x="5040" y="1443"/>
                <a:ext cx="119" cy="118"/>
              </a:xfrm>
              <a:custGeom>
                <a:avLst/>
                <a:gdLst>
                  <a:gd name="T0" fmla="*/ 566 w 567"/>
                  <a:gd name="T1" fmla="*/ 283 h 567"/>
                  <a:gd name="T2" fmla="*/ 483 w 567"/>
                  <a:gd name="T3" fmla="*/ 83 h 567"/>
                  <a:gd name="T4" fmla="*/ 283 w 567"/>
                  <a:gd name="T5" fmla="*/ 0 h 567"/>
                  <a:gd name="T6" fmla="*/ 83 w 567"/>
                  <a:gd name="T7" fmla="*/ 83 h 567"/>
                  <a:gd name="T8" fmla="*/ 0 w 567"/>
                  <a:gd name="T9" fmla="*/ 283 h 567"/>
                  <a:gd name="T10" fmla="*/ 83 w 567"/>
                  <a:gd name="T11" fmla="*/ 483 h 567"/>
                  <a:gd name="T12" fmla="*/ 283 w 567"/>
                  <a:gd name="T13" fmla="*/ 567 h 567"/>
                  <a:gd name="T14" fmla="*/ 483 w 567"/>
                  <a:gd name="T15" fmla="*/ 483 h 567"/>
                  <a:gd name="T16" fmla="*/ 566 w 567"/>
                  <a:gd name="T17" fmla="*/ 283 h 567"/>
                  <a:gd name="T18" fmla="*/ 567 w 567"/>
                  <a:gd name="T19" fmla="*/ 28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567">
                    <a:moveTo>
                      <a:pt x="566" y="283"/>
                    </a:moveTo>
                    <a:lnTo>
                      <a:pt x="483" y="83"/>
                    </a:lnTo>
                    <a:lnTo>
                      <a:pt x="283" y="0"/>
                    </a:lnTo>
                    <a:lnTo>
                      <a:pt x="83" y="83"/>
                    </a:lnTo>
                    <a:lnTo>
                      <a:pt x="0" y="283"/>
                    </a:lnTo>
                    <a:lnTo>
                      <a:pt x="83" y="483"/>
                    </a:lnTo>
                    <a:lnTo>
                      <a:pt x="283" y="567"/>
                    </a:lnTo>
                    <a:lnTo>
                      <a:pt x="483" y="483"/>
                    </a:lnTo>
                    <a:lnTo>
                      <a:pt x="566" y="283"/>
                    </a:lnTo>
                    <a:lnTo>
                      <a:pt x="567" y="28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84" name="Freeform 120"/>
              <p:cNvSpPr>
                <a:spLocks/>
              </p:cNvSpPr>
              <p:nvPr/>
            </p:nvSpPr>
            <p:spPr bwMode="auto">
              <a:xfrm>
                <a:off x="5018" y="1418"/>
                <a:ext cx="166" cy="166"/>
              </a:xfrm>
              <a:custGeom>
                <a:avLst/>
                <a:gdLst>
                  <a:gd name="T0" fmla="*/ 0 w 802"/>
                  <a:gd name="T1" fmla="*/ 802 h 802"/>
                  <a:gd name="T2" fmla="*/ 800 w 802"/>
                  <a:gd name="T3" fmla="*/ 0 h 802"/>
                  <a:gd name="T4" fmla="*/ 802 w 802"/>
                  <a:gd name="T5" fmla="*/ 0 h 802"/>
                </a:gdLst>
                <a:ahLst/>
                <a:cxnLst>
                  <a:cxn ang="0">
                    <a:pos x="T0" y="T1"/>
                  </a:cxn>
                  <a:cxn ang="0">
                    <a:pos x="T2" y="T3"/>
                  </a:cxn>
                  <a:cxn ang="0">
                    <a:pos x="T4" y="T5"/>
                  </a:cxn>
                </a:cxnLst>
                <a:rect l="0" t="0" r="r" b="b"/>
                <a:pathLst>
                  <a:path w="802" h="802">
                    <a:moveTo>
                      <a:pt x="0" y="802"/>
                    </a:moveTo>
                    <a:lnTo>
                      <a:pt x="800"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85" name="Freeform 121"/>
              <p:cNvSpPr>
                <a:spLocks/>
              </p:cNvSpPr>
              <p:nvPr/>
            </p:nvSpPr>
            <p:spPr bwMode="auto">
              <a:xfrm>
                <a:off x="5018" y="1418"/>
                <a:ext cx="166" cy="166"/>
              </a:xfrm>
              <a:custGeom>
                <a:avLst/>
                <a:gdLst>
                  <a:gd name="T0" fmla="*/ 0 w 802"/>
                  <a:gd name="T1" fmla="*/ 0 h 802"/>
                  <a:gd name="T2" fmla="*/ 800 w 802"/>
                  <a:gd name="T3" fmla="*/ 802 h 802"/>
                  <a:gd name="T4" fmla="*/ 802 w 802"/>
                  <a:gd name="T5" fmla="*/ 802 h 802"/>
                </a:gdLst>
                <a:ahLst/>
                <a:cxnLst>
                  <a:cxn ang="0">
                    <a:pos x="T0" y="T1"/>
                  </a:cxn>
                  <a:cxn ang="0">
                    <a:pos x="T2" y="T3"/>
                  </a:cxn>
                  <a:cxn ang="0">
                    <a:pos x="T4" y="T5"/>
                  </a:cxn>
                </a:cxnLst>
                <a:rect l="0" t="0" r="r" b="b"/>
                <a:pathLst>
                  <a:path w="802" h="802">
                    <a:moveTo>
                      <a:pt x="0" y="0"/>
                    </a:moveTo>
                    <a:lnTo>
                      <a:pt x="800" y="802"/>
                    </a:lnTo>
                    <a:lnTo>
                      <a:pt x="802" y="80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8186" name="Text Box 122"/>
            <p:cNvSpPr txBox="1">
              <a:spLocks noChangeArrowheads="1"/>
            </p:cNvSpPr>
            <p:nvPr/>
          </p:nvSpPr>
          <p:spPr bwMode="auto">
            <a:xfrm>
              <a:off x="5184" y="139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3300"/>
                  </a:solidFill>
                  <a:effectLst/>
                </a:rPr>
                <a:t>1</a:t>
              </a:r>
            </a:p>
          </p:txBody>
        </p:sp>
      </p:grpSp>
      <p:grpSp>
        <p:nvGrpSpPr>
          <p:cNvPr id="88187" name="Group 123"/>
          <p:cNvGrpSpPr>
            <a:grpSpLocks/>
          </p:cNvGrpSpPr>
          <p:nvPr/>
        </p:nvGrpSpPr>
        <p:grpSpPr bwMode="auto">
          <a:xfrm>
            <a:off x="7966075" y="1219200"/>
            <a:ext cx="720725" cy="457200"/>
            <a:chOff x="5018" y="768"/>
            <a:chExt cx="454" cy="288"/>
          </a:xfrm>
        </p:grpSpPr>
        <p:grpSp>
          <p:nvGrpSpPr>
            <p:cNvPr id="88188" name="Group 124"/>
            <p:cNvGrpSpPr>
              <a:grpSpLocks/>
            </p:cNvGrpSpPr>
            <p:nvPr/>
          </p:nvGrpSpPr>
          <p:grpSpPr bwMode="auto">
            <a:xfrm>
              <a:off x="5018" y="816"/>
              <a:ext cx="166" cy="166"/>
              <a:chOff x="5018" y="816"/>
              <a:chExt cx="166" cy="166"/>
            </a:xfrm>
          </p:grpSpPr>
          <p:sp>
            <p:nvSpPr>
              <p:cNvPr id="88189" name="Freeform 125"/>
              <p:cNvSpPr>
                <a:spLocks/>
              </p:cNvSpPr>
              <p:nvPr/>
            </p:nvSpPr>
            <p:spPr bwMode="auto">
              <a:xfrm>
                <a:off x="5043" y="838"/>
                <a:ext cx="119" cy="119"/>
              </a:xfrm>
              <a:custGeom>
                <a:avLst/>
                <a:gdLst>
                  <a:gd name="T0" fmla="*/ 566 w 568"/>
                  <a:gd name="T1" fmla="*/ 284 h 567"/>
                  <a:gd name="T2" fmla="*/ 483 w 568"/>
                  <a:gd name="T3" fmla="*/ 84 h 567"/>
                  <a:gd name="T4" fmla="*/ 283 w 568"/>
                  <a:gd name="T5" fmla="*/ 0 h 567"/>
                  <a:gd name="T6" fmla="*/ 82 w 568"/>
                  <a:gd name="T7" fmla="*/ 84 h 567"/>
                  <a:gd name="T8" fmla="*/ 0 w 568"/>
                  <a:gd name="T9" fmla="*/ 284 h 567"/>
                  <a:gd name="T10" fmla="*/ 82 w 568"/>
                  <a:gd name="T11" fmla="*/ 484 h 567"/>
                  <a:gd name="T12" fmla="*/ 283 w 568"/>
                  <a:gd name="T13" fmla="*/ 567 h 567"/>
                  <a:gd name="T14" fmla="*/ 483 w 568"/>
                  <a:gd name="T15" fmla="*/ 484 h 567"/>
                  <a:gd name="T16" fmla="*/ 566 w 568"/>
                  <a:gd name="T17" fmla="*/ 284 h 567"/>
                  <a:gd name="T18" fmla="*/ 568 w 568"/>
                  <a:gd name="T19" fmla="*/ 28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567">
                    <a:moveTo>
                      <a:pt x="566" y="284"/>
                    </a:moveTo>
                    <a:lnTo>
                      <a:pt x="483" y="84"/>
                    </a:lnTo>
                    <a:lnTo>
                      <a:pt x="283" y="0"/>
                    </a:lnTo>
                    <a:lnTo>
                      <a:pt x="82" y="84"/>
                    </a:lnTo>
                    <a:lnTo>
                      <a:pt x="0" y="284"/>
                    </a:lnTo>
                    <a:lnTo>
                      <a:pt x="82" y="484"/>
                    </a:lnTo>
                    <a:lnTo>
                      <a:pt x="283" y="567"/>
                    </a:lnTo>
                    <a:lnTo>
                      <a:pt x="483" y="484"/>
                    </a:lnTo>
                    <a:lnTo>
                      <a:pt x="566" y="284"/>
                    </a:lnTo>
                    <a:lnTo>
                      <a:pt x="568" y="28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90" name="Freeform 126"/>
              <p:cNvSpPr>
                <a:spLocks/>
              </p:cNvSpPr>
              <p:nvPr/>
            </p:nvSpPr>
            <p:spPr bwMode="auto">
              <a:xfrm>
                <a:off x="5018" y="816"/>
                <a:ext cx="166" cy="166"/>
              </a:xfrm>
              <a:custGeom>
                <a:avLst/>
                <a:gdLst>
                  <a:gd name="T0" fmla="*/ 0 w 801"/>
                  <a:gd name="T1" fmla="*/ 801 h 801"/>
                  <a:gd name="T2" fmla="*/ 800 w 801"/>
                  <a:gd name="T3" fmla="*/ 0 h 801"/>
                  <a:gd name="T4" fmla="*/ 801 w 801"/>
                  <a:gd name="T5" fmla="*/ 0 h 801"/>
                </a:gdLst>
                <a:ahLst/>
                <a:cxnLst>
                  <a:cxn ang="0">
                    <a:pos x="T0" y="T1"/>
                  </a:cxn>
                  <a:cxn ang="0">
                    <a:pos x="T2" y="T3"/>
                  </a:cxn>
                  <a:cxn ang="0">
                    <a:pos x="T4" y="T5"/>
                  </a:cxn>
                </a:cxnLst>
                <a:rect l="0" t="0" r="r" b="b"/>
                <a:pathLst>
                  <a:path w="801" h="801">
                    <a:moveTo>
                      <a:pt x="0" y="801"/>
                    </a:moveTo>
                    <a:lnTo>
                      <a:pt x="800" y="0"/>
                    </a:lnTo>
                    <a:lnTo>
                      <a:pt x="80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91" name="Freeform 127"/>
              <p:cNvSpPr>
                <a:spLocks/>
              </p:cNvSpPr>
              <p:nvPr/>
            </p:nvSpPr>
            <p:spPr bwMode="auto">
              <a:xfrm>
                <a:off x="5018" y="816"/>
                <a:ext cx="166" cy="166"/>
              </a:xfrm>
              <a:custGeom>
                <a:avLst/>
                <a:gdLst>
                  <a:gd name="T0" fmla="*/ 0 w 801"/>
                  <a:gd name="T1" fmla="*/ 0 h 801"/>
                  <a:gd name="T2" fmla="*/ 800 w 801"/>
                  <a:gd name="T3" fmla="*/ 801 h 801"/>
                  <a:gd name="T4" fmla="*/ 801 w 801"/>
                  <a:gd name="T5" fmla="*/ 801 h 801"/>
                </a:gdLst>
                <a:ahLst/>
                <a:cxnLst>
                  <a:cxn ang="0">
                    <a:pos x="T0" y="T1"/>
                  </a:cxn>
                  <a:cxn ang="0">
                    <a:pos x="T2" y="T3"/>
                  </a:cxn>
                  <a:cxn ang="0">
                    <a:pos x="T4" y="T5"/>
                  </a:cxn>
                </a:cxnLst>
                <a:rect l="0" t="0" r="r" b="b"/>
                <a:pathLst>
                  <a:path w="801" h="801">
                    <a:moveTo>
                      <a:pt x="0" y="0"/>
                    </a:moveTo>
                    <a:lnTo>
                      <a:pt x="800" y="801"/>
                    </a:lnTo>
                    <a:lnTo>
                      <a:pt x="801" y="80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8192" name="Text Box 128"/>
            <p:cNvSpPr txBox="1">
              <a:spLocks noChangeArrowheads="1"/>
            </p:cNvSpPr>
            <p:nvPr/>
          </p:nvSpPr>
          <p:spPr bwMode="auto">
            <a:xfrm>
              <a:off x="5136" y="768"/>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3300"/>
                  </a:solidFill>
                  <a:effectLst/>
                </a:rPr>
                <a:t>2</a:t>
              </a:r>
            </a:p>
          </p:txBody>
        </p:sp>
      </p:grpSp>
      <p:grpSp>
        <p:nvGrpSpPr>
          <p:cNvPr id="88193" name="Group 129"/>
          <p:cNvGrpSpPr>
            <a:grpSpLocks/>
          </p:cNvGrpSpPr>
          <p:nvPr/>
        </p:nvGrpSpPr>
        <p:grpSpPr bwMode="auto">
          <a:xfrm>
            <a:off x="6781800" y="3317875"/>
            <a:ext cx="533400" cy="568325"/>
            <a:chOff x="4272" y="2090"/>
            <a:chExt cx="336" cy="358"/>
          </a:xfrm>
        </p:grpSpPr>
        <p:sp>
          <p:nvSpPr>
            <p:cNvPr id="88194" name="Text Box 130"/>
            <p:cNvSpPr txBox="1">
              <a:spLocks noChangeArrowheads="1"/>
            </p:cNvSpPr>
            <p:nvPr/>
          </p:nvSpPr>
          <p:spPr bwMode="auto">
            <a:xfrm>
              <a:off x="4272" y="216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3300"/>
                  </a:solidFill>
                  <a:effectLst/>
                </a:rPr>
                <a:t>1</a:t>
              </a:r>
            </a:p>
          </p:txBody>
        </p:sp>
        <p:grpSp>
          <p:nvGrpSpPr>
            <p:cNvPr id="88195" name="Group 131"/>
            <p:cNvGrpSpPr>
              <a:grpSpLocks/>
            </p:cNvGrpSpPr>
            <p:nvPr/>
          </p:nvGrpSpPr>
          <p:grpSpPr bwMode="auto">
            <a:xfrm>
              <a:off x="4272" y="2090"/>
              <a:ext cx="166" cy="166"/>
              <a:chOff x="5018" y="1418"/>
              <a:chExt cx="166" cy="166"/>
            </a:xfrm>
          </p:grpSpPr>
          <p:sp>
            <p:nvSpPr>
              <p:cNvPr id="88196" name="Freeform 132"/>
              <p:cNvSpPr>
                <a:spLocks/>
              </p:cNvSpPr>
              <p:nvPr/>
            </p:nvSpPr>
            <p:spPr bwMode="auto">
              <a:xfrm>
                <a:off x="5040" y="1443"/>
                <a:ext cx="119" cy="118"/>
              </a:xfrm>
              <a:custGeom>
                <a:avLst/>
                <a:gdLst>
                  <a:gd name="T0" fmla="*/ 566 w 567"/>
                  <a:gd name="T1" fmla="*/ 283 h 567"/>
                  <a:gd name="T2" fmla="*/ 483 w 567"/>
                  <a:gd name="T3" fmla="*/ 83 h 567"/>
                  <a:gd name="T4" fmla="*/ 283 w 567"/>
                  <a:gd name="T5" fmla="*/ 0 h 567"/>
                  <a:gd name="T6" fmla="*/ 83 w 567"/>
                  <a:gd name="T7" fmla="*/ 83 h 567"/>
                  <a:gd name="T8" fmla="*/ 0 w 567"/>
                  <a:gd name="T9" fmla="*/ 283 h 567"/>
                  <a:gd name="T10" fmla="*/ 83 w 567"/>
                  <a:gd name="T11" fmla="*/ 483 h 567"/>
                  <a:gd name="T12" fmla="*/ 283 w 567"/>
                  <a:gd name="T13" fmla="*/ 567 h 567"/>
                  <a:gd name="T14" fmla="*/ 483 w 567"/>
                  <a:gd name="T15" fmla="*/ 483 h 567"/>
                  <a:gd name="T16" fmla="*/ 566 w 567"/>
                  <a:gd name="T17" fmla="*/ 283 h 567"/>
                  <a:gd name="T18" fmla="*/ 567 w 567"/>
                  <a:gd name="T19" fmla="*/ 28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567">
                    <a:moveTo>
                      <a:pt x="566" y="283"/>
                    </a:moveTo>
                    <a:lnTo>
                      <a:pt x="483" y="83"/>
                    </a:lnTo>
                    <a:lnTo>
                      <a:pt x="283" y="0"/>
                    </a:lnTo>
                    <a:lnTo>
                      <a:pt x="83" y="83"/>
                    </a:lnTo>
                    <a:lnTo>
                      <a:pt x="0" y="283"/>
                    </a:lnTo>
                    <a:lnTo>
                      <a:pt x="83" y="483"/>
                    </a:lnTo>
                    <a:lnTo>
                      <a:pt x="283" y="567"/>
                    </a:lnTo>
                    <a:lnTo>
                      <a:pt x="483" y="483"/>
                    </a:lnTo>
                    <a:lnTo>
                      <a:pt x="566" y="283"/>
                    </a:lnTo>
                    <a:lnTo>
                      <a:pt x="567" y="28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97" name="Freeform 133"/>
              <p:cNvSpPr>
                <a:spLocks/>
              </p:cNvSpPr>
              <p:nvPr/>
            </p:nvSpPr>
            <p:spPr bwMode="auto">
              <a:xfrm>
                <a:off x="5018" y="1418"/>
                <a:ext cx="166" cy="166"/>
              </a:xfrm>
              <a:custGeom>
                <a:avLst/>
                <a:gdLst>
                  <a:gd name="T0" fmla="*/ 0 w 802"/>
                  <a:gd name="T1" fmla="*/ 802 h 802"/>
                  <a:gd name="T2" fmla="*/ 800 w 802"/>
                  <a:gd name="T3" fmla="*/ 0 h 802"/>
                  <a:gd name="T4" fmla="*/ 802 w 802"/>
                  <a:gd name="T5" fmla="*/ 0 h 802"/>
                </a:gdLst>
                <a:ahLst/>
                <a:cxnLst>
                  <a:cxn ang="0">
                    <a:pos x="T0" y="T1"/>
                  </a:cxn>
                  <a:cxn ang="0">
                    <a:pos x="T2" y="T3"/>
                  </a:cxn>
                  <a:cxn ang="0">
                    <a:pos x="T4" y="T5"/>
                  </a:cxn>
                </a:cxnLst>
                <a:rect l="0" t="0" r="r" b="b"/>
                <a:pathLst>
                  <a:path w="802" h="802">
                    <a:moveTo>
                      <a:pt x="0" y="802"/>
                    </a:moveTo>
                    <a:lnTo>
                      <a:pt x="800"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198" name="Freeform 134"/>
              <p:cNvSpPr>
                <a:spLocks/>
              </p:cNvSpPr>
              <p:nvPr/>
            </p:nvSpPr>
            <p:spPr bwMode="auto">
              <a:xfrm>
                <a:off x="5018" y="1418"/>
                <a:ext cx="166" cy="166"/>
              </a:xfrm>
              <a:custGeom>
                <a:avLst/>
                <a:gdLst>
                  <a:gd name="T0" fmla="*/ 0 w 802"/>
                  <a:gd name="T1" fmla="*/ 0 h 802"/>
                  <a:gd name="T2" fmla="*/ 800 w 802"/>
                  <a:gd name="T3" fmla="*/ 802 h 802"/>
                  <a:gd name="T4" fmla="*/ 802 w 802"/>
                  <a:gd name="T5" fmla="*/ 802 h 802"/>
                </a:gdLst>
                <a:ahLst/>
                <a:cxnLst>
                  <a:cxn ang="0">
                    <a:pos x="T0" y="T1"/>
                  </a:cxn>
                  <a:cxn ang="0">
                    <a:pos x="T2" y="T3"/>
                  </a:cxn>
                  <a:cxn ang="0">
                    <a:pos x="T4" y="T5"/>
                  </a:cxn>
                </a:cxnLst>
                <a:rect l="0" t="0" r="r" b="b"/>
                <a:pathLst>
                  <a:path w="802" h="802">
                    <a:moveTo>
                      <a:pt x="0" y="0"/>
                    </a:moveTo>
                    <a:lnTo>
                      <a:pt x="800" y="802"/>
                    </a:lnTo>
                    <a:lnTo>
                      <a:pt x="802" y="80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88199" name="Group 135"/>
          <p:cNvGrpSpPr>
            <a:grpSpLocks/>
          </p:cNvGrpSpPr>
          <p:nvPr/>
        </p:nvGrpSpPr>
        <p:grpSpPr bwMode="auto">
          <a:xfrm>
            <a:off x="5638800" y="3276600"/>
            <a:ext cx="609600" cy="533400"/>
            <a:chOff x="3552" y="2064"/>
            <a:chExt cx="384" cy="336"/>
          </a:xfrm>
        </p:grpSpPr>
        <p:sp>
          <p:nvSpPr>
            <p:cNvPr id="88200" name="Text Box 136"/>
            <p:cNvSpPr txBox="1">
              <a:spLocks noChangeArrowheads="1"/>
            </p:cNvSpPr>
            <p:nvPr/>
          </p:nvSpPr>
          <p:spPr bwMode="auto">
            <a:xfrm>
              <a:off x="3600" y="2112"/>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3300"/>
                  </a:solidFill>
                  <a:effectLst/>
                </a:rPr>
                <a:t>2</a:t>
              </a:r>
            </a:p>
          </p:txBody>
        </p:sp>
        <p:grpSp>
          <p:nvGrpSpPr>
            <p:cNvPr id="88201" name="Group 137"/>
            <p:cNvGrpSpPr>
              <a:grpSpLocks/>
            </p:cNvGrpSpPr>
            <p:nvPr/>
          </p:nvGrpSpPr>
          <p:grpSpPr bwMode="auto">
            <a:xfrm>
              <a:off x="3552" y="2064"/>
              <a:ext cx="166" cy="166"/>
              <a:chOff x="5018" y="1418"/>
              <a:chExt cx="166" cy="166"/>
            </a:xfrm>
          </p:grpSpPr>
          <p:sp>
            <p:nvSpPr>
              <p:cNvPr id="88202" name="Freeform 138"/>
              <p:cNvSpPr>
                <a:spLocks/>
              </p:cNvSpPr>
              <p:nvPr/>
            </p:nvSpPr>
            <p:spPr bwMode="auto">
              <a:xfrm>
                <a:off x="5040" y="1443"/>
                <a:ext cx="119" cy="118"/>
              </a:xfrm>
              <a:custGeom>
                <a:avLst/>
                <a:gdLst>
                  <a:gd name="T0" fmla="*/ 566 w 567"/>
                  <a:gd name="T1" fmla="*/ 283 h 567"/>
                  <a:gd name="T2" fmla="*/ 483 w 567"/>
                  <a:gd name="T3" fmla="*/ 83 h 567"/>
                  <a:gd name="T4" fmla="*/ 283 w 567"/>
                  <a:gd name="T5" fmla="*/ 0 h 567"/>
                  <a:gd name="T6" fmla="*/ 83 w 567"/>
                  <a:gd name="T7" fmla="*/ 83 h 567"/>
                  <a:gd name="T8" fmla="*/ 0 w 567"/>
                  <a:gd name="T9" fmla="*/ 283 h 567"/>
                  <a:gd name="T10" fmla="*/ 83 w 567"/>
                  <a:gd name="T11" fmla="*/ 483 h 567"/>
                  <a:gd name="T12" fmla="*/ 283 w 567"/>
                  <a:gd name="T13" fmla="*/ 567 h 567"/>
                  <a:gd name="T14" fmla="*/ 483 w 567"/>
                  <a:gd name="T15" fmla="*/ 483 h 567"/>
                  <a:gd name="T16" fmla="*/ 566 w 567"/>
                  <a:gd name="T17" fmla="*/ 283 h 567"/>
                  <a:gd name="T18" fmla="*/ 567 w 567"/>
                  <a:gd name="T19" fmla="*/ 28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7" h="567">
                    <a:moveTo>
                      <a:pt x="566" y="283"/>
                    </a:moveTo>
                    <a:lnTo>
                      <a:pt x="483" y="83"/>
                    </a:lnTo>
                    <a:lnTo>
                      <a:pt x="283" y="0"/>
                    </a:lnTo>
                    <a:lnTo>
                      <a:pt x="83" y="83"/>
                    </a:lnTo>
                    <a:lnTo>
                      <a:pt x="0" y="283"/>
                    </a:lnTo>
                    <a:lnTo>
                      <a:pt x="83" y="483"/>
                    </a:lnTo>
                    <a:lnTo>
                      <a:pt x="283" y="567"/>
                    </a:lnTo>
                    <a:lnTo>
                      <a:pt x="483" y="483"/>
                    </a:lnTo>
                    <a:lnTo>
                      <a:pt x="566" y="283"/>
                    </a:lnTo>
                    <a:lnTo>
                      <a:pt x="567" y="283"/>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203" name="Freeform 139"/>
              <p:cNvSpPr>
                <a:spLocks/>
              </p:cNvSpPr>
              <p:nvPr/>
            </p:nvSpPr>
            <p:spPr bwMode="auto">
              <a:xfrm>
                <a:off x="5018" y="1418"/>
                <a:ext cx="166" cy="166"/>
              </a:xfrm>
              <a:custGeom>
                <a:avLst/>
                <a:gdLst>
                  <a:gd name="T0" fmla="*/ 0 w 802"/>
                  <a:gd name="T1" fmla="*/ 802 h 802"/>
                  <a:gd name="T2" fmla="*/ 800 w 802"/>
                  <a:gd name="T3" fmla="*/ 0 h 802"/>
                  <a:gd name="T4" fmla="*/ 802 w 802"/>
                  <a:gd name="T5" fmla="*/ 0 h 802"/>
                </a:gdLst>
                <a:ahLst/>
                <a:cxnLst>
                  <a:cxn ang="0">
                    <a:pos x="T0" y="T1"/>
                  </a:cxn>
                  <a:cxn ang="0">
                    <a:pos x="T2" y="T3"/>
                  </a:cxn>
                  <a:cxn ang="0">
                    <a:pos x="T4" y="T5"/>
                  </a:cxn>
                </a:cxnLst>
                <a:rect l="0" t="0" r="r" b="b"/>
                <a:pathLst>
                  <a:path w="802" h="802">
                    <a:moveTo>
                      <a:pt x="0" y="802"/>
                    </a:moveTo>
                    <a:lnTo>
                      <a:pt x="800" y="0"/>
                    </a:lnTo>
                    <a:lnTo>
                      <a:pt x="80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8204" name="Freeform 140"/>
              <p:cNvSpPr>
                <a:spLocks/>
              </p:cNvSpPr>
              <p:nvPr/>
            </p:nvSpPr>
            <p:spPr bwMode="auto">
              <a:xfrm>
                <a:off x="5018" y="1418"/>
                <a:ext cx="166" cy="166"/>
              </a:xfrm>
              <a:custGeom>
                <a:avLst/>
                <a:gdLst>
                  <a:gd name="T0" fmla="*/ 0 w 802"/>
                  <a:gd name="T1" fmla="*/ 0 h 802"/>
                  <a:gd name="T2" fmla="*/ 800 w 802"/>
                  <a:gd name="T3" fmla="*/ 802 h 802"/>
                  <a:gd name="T4" fmla="*/ 802 w 802"/>
                  <a:gd name="T5" fmla="*/ 802 h 802"/>
                </a:gdLst>
                <a:ahLst/>
                <a:cxnLst>
                  <a:cxn ang="0">
                    <a:pos x="T0" y="T1"/>
                  </a:cxn>
                  <a:cxn ang="0">
                    <a:pos x="T2" y="T3"/>
                  </a:cxn>
                  <a:cxn ang="0">
                    <a:pos x="T4" y="T5"/>
                  </a:cxn>
                </a:cxnLst>
                <a:rect l="0" t="0" r="r" b="b"/>
                <a:pathLst>
                  <a:path w="802" h="802">
                    <a:moveTo>
                      <a:pt x="0" y="0"/>
                    </a:moveTo>
                    <a:lnTo>
                      <a:pt x="800" y="802"/>
                    </a:lnTo>
                    <a:lnTo>
                      <a:pt x="802" y="80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88205" name="AutoShape 141"/>
          <p:cNvSpPr>
            <a:spLocks noChangeArrowheads="1"/>
          </p:cNvSpPr>
          <p:nvPr/>
        </p:nvSpPr>
        <p:spPr bwMode="auto">
          <a:xfrm flipH="1" flipV="1">
            <a:off x="4495800" y="3314700"/>
            <a:ext cx="152400" cy="152400"/>
          </a:xfrm>
          <a:prstGeom prst="flowChartConnector">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wrap="none" anchor="ctr"/>
          <a:lstStyle/>
          <a:p>
            <a:pPr algn="ctr">
              <a:lnSpc>
                <a:spcPct val="100000"/>
              </a:lnSpc>
              <a:spcBef>
                <a:spcPct val="0"/>
              </a:spcBef>
              <a:buFontTx/>
              <a:buNone/>
            </a:pPr>
            <a:endParaRPr lang="en-GB" sz="2400" b="0">
              <a:solidFill>
                <a:schemeClr val="tx1"/>
              </a:solidFill>
              <a:effectLst/>
            </a:endParaRPr>
          </a:p>
        </p:txBody>
      </p:sp>
      <p:sp>
        <p:nvSpPr>
          <p:cNvPr id="88206" name="AutoShape 142"/>
          <p:cNvSpPr>
            <a:spLocks noChangeArrowheads="1"/>
          </p:cNvSpPr>
          <p:nvPr/>
        </p:nvSpPr>
        <p:spPr bwMode="auto">
          <a:xfrm flipH="1" flipV="1">
            <a:off x="1219200" y="2286000"/>
            <a:ext cx="152400" cy="152400"/>
          </a:xfrm>
          <a:prstGeom prst="flowChartConnector">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8207" name="AutoShape 143"/>
          <p:cNvSpPr>
            <a:spLocks noChangeArrowheads="1"/>
          </p:cNvSpPr>
          <p:nvPr/>
        </p:nvSpPr>
        <p:spPr bwMode="auto">
          <a:xfrm flipH="1" flipV="1">
            <a:off x="2362200" y="1066800"/>
            <a:ext cx="152400" cy="152400"/>
          </a:xfrm>
          <a:prstGeom prst="flowChartConnector">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8208" name="AutoShape 144"/>
          <p:cNvSpPr>
            <a:spLocks noChangeArrowheads="1"/>
          </p:cNvSpPr>
          <p:nvPr/>
        </p:nvSpPr>
        <p:spPr bwMode="auto">
          <a:xfrm flipH="1" flipV="1">
            <a:off x="7772400" y="2209800"/>
            <a:ext cx="152400" cy="152400"/>
          </a:xfrm>
          <a:prstGeom prst="flowChartConnector">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8209" name="AutoShape 145"/>
          <p:cNvSpPr>
            <a:spLocks noChangeArrowheads="1"/>
          </p:cNvSpPr>
          <p:nvPr/>
        </p:nvSpPr>
        <p:spPr bwMode="auto">
          <a:xfrm flipH="1" flipV="1">
            <a:off x="6629400" y="1066800"/>
            <a:ext cx="152400" cy="152400"/>
          </a:xfrm>
          <a:prstGeom prst="flowChartConnector">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8210" name="Text Box 146"/>
          <p:cNvSpPr txBox="1">
            <a:spLocks noChangeArrowheads="1"/>
          </p:cNvSpPr>
          <p:nvPr/>
        </p:nvSpPr>
        <p:spPr bwMode="auto">
          <a:xfrm>
            <a:off x="1047750" y="1714500"/>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P</a:t>
            </a:r>
            <a:r>
              <a:rPr lang="en-US" sz="2800" baseline="-25000">
                <a:solidFill>
                  <a:srgbClr val="FFFF00"/>
                </a:solidFill>
                <a:effectLst/>
              </a:rPr>
              <a:t>1</a:t>
            </a:r>
          </a:p>
        </p:txBody>
      </p:sp>
      <p:sp>
        <p:nvSpPr>
          <p:cNvPr id="88211" name="Text Box 147"/>
          <p:cNvSpPr txBox="1">
            <a:spLocks noChangeArrowheads="1"/>
          </p:cNvSpPr>
          <p:nvPr/>
        </p:nvSpPr>
        <p:spPr bwMode="auto">
          <a:xfrm>
            <a:off x="2076450" y="533400"/>
            <a:ext cx="533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P</a:t>
            </a:r>
            <a:r>
              <a:rPr lang="en-US" sz="2800" baseline="-25000">
                <a:solidFill>
                  <a:srgbClr val="FFFF00"/>
                </a:solidFill>
                <a:effectLst/>
              </a:rPr>
              <a:t>2</a:t>
            </a:r>
          </a:p>
        </p:txBody>
      </p:sp>
      <p:sp>
        <p:nvSpPr>
          <p:cNvPr id="88212" name="Text Box 148"/>
          <p:cNvSpPr txBox="1">
            <a:spLocks noChangeArrowheads="1"/>
          </p:cNvSpPr>
          <p:nvPr/>
        </p:nvSpPr>
        <p:spPr bwMode="auto">
          <a:xfrm>
            <a:off x="6419850" y="533400"/>
            <a:ext cx="666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Q</a:t>
            </a:r>
            <a:r>
              <a:rPr lang="en-US" sz="2800" baseline="-25000">
                <a:solidFill>
                  <a:srgbClr val="FFFF00"/>
                </a:solidFill>
                <a:effectLst/>
              </a:rPr>
              <a:t>2</a:t>
            </a:r>
          </a:p>
        </p:txBody>
      </p:sp>
      <p:sp>
        <p:nvSpPr>
          <p:cNvPr id="88213" name="Text Box 149"/>
          <p:cNvSpPr txBox="1">
            <a:spLocks noChangeArrowheads="1"/>
          </p:cNvSpPr>
          <p:nvPr/>
        </p:nvSpPr>
        <p:spPr bwMode="auto">
          <a:xfrm>
            <a:off x="7581900" y="1671638"/>
            <a:ext cx="666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Q</a:t>
            </a:r>
            <a:r>
              <a:rPr lang="en-US" sz="2800" baseline="-25000">
                <a:solidFill>
                  <a:srgbClr val="FFFF00"/>
                </a:solidFill>
                <a:effectLst/>
              </a:rPr>
              <a:t>1</a:t>
            </a:r>
          </a:p>
        </p:txBody>
      </p:sp>
      <p:sp>
        <p:nvSpPr>
          <p:cNvPr id="88214" name="Text Box 150"/>
          <p:cNvSpPr txBox="1">
            <a:spLocks noChangeArrowheads="1"/>
          </p:cNvSpPr>
          <p:nvPr/>
        </p:nvSpPr>
        <p:spPr bwMode="auto">
          <a:xfrm>
            <a:off x="1066800" y="4572000"/>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R</a:t>
            </a:r>
            <a:r>
              <a:rPr lang="en-US" sz="2800" baseline="-25000">
                <a:solidFill>
                  <a:srgbClr val="FFFF00"/>
                </a:solidFill>
                <a:effectLst/>
              </a:rPr>
              <a:t>1</a:t>
            </a:r>
          </a:p>
        </p:txBody>
      </p:sp>
      <p:sp>
        <p:nvSpPr>
          <p:cNvPr id="88215" name="Text Box 151"/>
          <p:cNvSpPr txBox="1">
            <a:spLocks noChangeArrowheads="1"/>
          </p:cNvSpPr>
          <p:nvPr/>
        </p:nvSpPr>
        <p:spPr bwMode="auto">
          <a:xfrm>
            <a:off x="2057400" y="5576888"/>
            <a:ext cx="685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R</a:t>
            </a:r>
            <a:r>
              <a:rPr lang="en-US" sz="2800" baseline="-25000">
                <a:solidFill>
                  <a:srgbClr val="FFFF00"/>
                </a:solidFill>
                <a:effectLst/>
              </a:rPr>
              <a:t>2</a:t>
            </a:r>
          </a:p>
        </p:txBody>
      </p:sp>
      <p:sp>
        <p:nvSpPr>
          <p:cNvPr id="88216" name="Text Box 152"/>
          <p:cNvSpPr txBox="1">
            <a:spLocks noChangeArrowheads="1"/>
          </p:cNvSpPr>
          <p:nvPr/>
        </p:nvSpPr>
        <p:spPr bwMode="auto">
          <a:xfrm>
            <a:off x="6477000" y="5729288"/>
            <a:ext cx="685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S</a:t>
            </a:r>
            <a:r>
              <a:rPr lang="en-US" sz="2800" baseline="-25000">
                <a:solidFill>
                  <a:srgbClr val="FFFF00"/>
                </a:solidFill>
                <a:effectLst/>
              </a:rPr>
              <a:t>2</a:t>
            </a:r>
          </a:p>
        </p:txBody>
      </p:sp>
      <p:sp>
        <p:nvSpPr>
          <p:cNvPr id="88217" name="Text Box 153"/>
          <p:cNvSpPr txBox="1">
            <a:spLocks noChangeArrowheads="1"/>
          </p:cNvSpPr>
          <p:nvPr/>
        </p:nvSpPr>
        <p:spPr bwMode="auto">
          <a:xfrm>
            <a:off x="7620000" y="4572000"/>
            <a:ext cx="685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rPr>
              <a:t>S</a:t>
            </a:r>
            <a:r>
              <a:rPr lang="en-US" sz="2800" baseline="-25000">
                <a:solidFill>
                  <a:srgbClr val="FFFF00"/>
                </a:solidFill>
                <a:effectLst/>
              </a:rPr>
              <a:t>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8118"/>
                                        </p:tgtEl>
                                        <p:attrNameLst>
                                          <p:attrName>style.visibility</p:attrName>
                                        </p:attrNameLst>
                                      </p:cBhvr>
                                      <p:to>
                                        <p:strVal val="visible"/>
                                      </p:to>
                                    </p:set>
                                    <p:animEffect transition="in" filter="dissolve">
                                      <p:cBhvr>
                                        <p:cTn id="7" dur="500"/>
                                        <p:tgtEl>
                                          <p:spTgt spid="881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8" fill="hold" nodeType="clickEffect">
                                  <p:stCondLst>
                                    <p:cond delay="0"/>
                                  </p:stCondLst>
                                  <p:childTnLst>
                                    <p:set>
                                      <p:cBhvr>
                                        <p:cTn id="11" dur="1" fill="hold">
                                          <p:stCondLst>
                                            <p:cond delay="0"/>
                                          </p:stCondLst>
                                        </p:cTn>
                                        <p:tgtEl>
                                          <p:spTgt spid="88101"/>
                                        </p:tgtEl>
                                        <p:attrNameLst>
                                          <p:attrName>style.visibility</p:attrName>
                                        </p:attrNameLst>
                                      </p:cBhvr>
                                      <p:to>
                                        <p:strVal val="visible"/>
                                      </p:to>
                                    </p:set>
                                    <p:animEffect transition="in" filter="slide(fromLeft)">
                                      <p:cBhvr>
                                        <p:cTn id="12" dur="500"/>
                                        <p:tgtEl>
                                          <p:spTgt spid="8810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8123"/>
                                        </p:tgtEl>
                                        <p:attrNameLst>
                                          <p:attrName>style.visibility</p:attrName>
                                        </p:attrNameLst>
                                      </p:cBhvr>
                                      <p:to>
                                        <p:strVal val="visible"/>
                                      </p:to>
                                    </p:set>
                                    <p:animEffect transition="in" filter="dissolve">
                                      <p:cBhvr>
                                        <p:cTn id="17" dur="500"/>
                                        <p:tgtEl>
                                          <p:spTgt spid="8812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88171"/>
                                        </p:tgtEl>
                                        <p:attrNameLst>
                                          <p:attrName>style.visibility</p:attrName>
                                        </p:attrNameLst>
                                      </p:cBhvr>
                                      <p:to>
                                        <p:strVal val="visible"/>
                                      </p:to>
                                    </p:set>
                                    <p:animEffect transition="in" filter="dissolve">
                                      <p:cBhvr>
                                        <p:cTn id="22" dur="500"/>
                                        <p:tgtEl>
                                          <p:spTgt spid="881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8" fill="hold" grpId="0" nodeType="clickEffect">
                                  <p:stCondLst>
                                    <p:cond delay="0"/>
                                  </p:stCondLst>
                                  <p:childTnLst>
                                    <p:set>
                                      <p:cBhvr>
                                        <p:cTn id="26" dur="1" fill="hold">
                                          <p:stCondLst>
                                            <p:cond delay="0"/>
                                          </p:stCondLst>
                                        </p:cTn>
                                        <p:tgtEl>
                                          <p:spTgt spid="88066"/>
                                        </p:tgtEl>
                                        <p:attrNameLst>
                                          <p:attrName>style.visibility</p:attrName>
                                        </p:attrNameLst>
                                      </p:cBhvr>
                                      <p:to>
                                        <p:strVal val="visible"/>
                                      </p:to>
                                    </p:set>
                                    <p:animEffect transition="in" filter="slide(fromLeft)">
                                      <p:cBhvr>
                                        <p:cTn id="27" dur="500"/>
                                        <p:tgtEl>
                                          <p:spTgt spid="8806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88137"/>
                                        </p:tgtEl>
                                        <p:attrNameLst>
                                          <p:attrName>style.visibility</p:attrName>
                                        </p:attrNameLst>
                                      </p:cBhvr>
                                      <p:to>
                                        <p:strVal val="visible"/>
                                      </p:to>
                                    </p:set>
                                    <p:animEffect transition="in" filter="dissolve">
                                      <p:cBhvr>
                                        <p:cTn id="32" dur="500"/>
                                        <p:tgtEl>
                                          <p:spTgt spid="8813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88176"/>
                                        </p:tgtEl>
                                        <p:attrNameLst>
                                          <p:attrName>style.visibility</p:attrName>
                                        </p:attrNameLst>
                                      </p:cBhvr>
                                      <p:to>
                                        <p:strVal val="visible"/>
                                      </p:to>
                                    </p:set>
                                    <p:animEffect transition="in" filter="dissolve">
                                      <p:cBhvr>
                                        <p:cTn id="37" dur="500"/>
                                        <p:tgtEl>
                                          <p:spTgt spid="8817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88205"/>
                                        </p:tgtEl>
                                        <p:attrNameLst>
                                          <p:attrName>style.visibility</p:attrName>
                                        </p:attrNameLst>
                                      </p:cBhvr>
                                      <p:to>
                                        <p:strVal val="visible"/>
                                      </p:to>
                                    </p:set>
                                    <p:animEffect transition="in" filter="dissolve">
                                      <p:cBhvr>
                                        <p:cTn id="42" dur="500"/>
                                        <p:tgtEl>
                                          <p:spTgt spid="882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2" presetClass="entr" presetSubtype="4" fill="hold" nodeType="clickEffect">
                                  <p:stCondLst>
                                    <p:cond delay="0"/>
                                  </p:stCondLst>
                                  <p:childTnLst>
                                    <p:set>
                                      <p:cBhvr>
                                        <p:cTn id="46" dur="1" fill="hold">
                                          <p:stCondLst>
                                            <p:cond delay="0"/>
                                          </p:stCondLst>
                                        </p:cTn>
                                        <p:tgtEl>
                                          <p:spTgt spid="88067"/>
                                        </p:tgtEl>
                                        <p:attrNameLst>
                                          <p:attrName>style.visibility</p:attrName>
                                        </p:attrNameLst>
                                      </p:cBhvr>
                                      <p:to>
                                        <p:strVal val="visible"/>
                                      </p:to>
                                    </p:set>
                                    <p:animEffect transition="in" filter="slide(fromBottom)">
                                      <p:cBhvr>
                                        <p:cTn id="47" dur="500"/>
                                        <p:tgtEl>
                                          <p:spTgt spid="8806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3" fill="hold" grpId="0" nodeType="clickEffect">
                                  <p:stCondLst>
                                    <p:cond delay="0"/>
                                  </p:stCondLst>
                                  <p:childTnLst>
                                    <p:set>
                                      <p:cBhvr>
                                        <p:cTn id="51" dur="1" fill="hold">
                                          <p:stCondLst>
                                            <p:cond delay="0"/>
                                          </p:stCondLst>
                                        </p:cTn>
                                        <p:tgtEl>
                                          <p:spTgt spid="88145"/>
                                        </p:tgtEl>
                                        <p:attrNameLst>
                                          <p:attrName>style.visibility</p:attrName>
                                        </p:attrNameLst>
                                      </p:cBhvr>
                                      <p:to>
                                        <p:strVal val="visible"/>
                                      </p:to>
                                    </p:set>
                                    <p:animEffect transition="in" filter="strips(upRight)">
                                      <p:cBhvr>
                                        <p:cTn id="52" dur="500"/>
                                        <p:tgtEl>
                                          <p:spTgt spid="8814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88146">
                                            <p:txEl>
                                              <p:pRg st="0" end="0"/>
                                            </p:txEl>
                                          </p:spTgt>
                                        </p:tgtEl>
                                        <p:attrNameLst>
                                          <p:attrName>style.visibility</p:attrName>
                                        </p:attrNameLst>
                                      </p:cBhvr>
                                      <p:to>
                                        <p:strVal val="visible"/>
                                      </p:to>
                                    </p:set>
                                    <p:animEffect transition="in" filter="dissolve">
                                      <p:cBhvr>
                                        <p:cTn id="57" dur="500"/>
                                        <p:tgtEl>
                                          <p:spTgt spid="88146">
                                            <p:txEl>
                                              <p:pRg st="0" end="0"/>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88070"/>
                                        </p:tgtEl>
                                        <p:attrNameLst>
                                          <p:attrName>style.visibility</p:attrName>
                                        </p:attrNameLst>
                                      </p:cBhvr>
                                      <p:to>
                                        <p:strVal val="visible"/>
                                      </p:to>
                                    </p:set>
                                    <p:animEffect transition="in" filter="dissolve">
                                      <p:cBhvr>
                                        <p:cTn id="62" dur="500"/>
                                        <p:tgtEl>
                                          <p:spTgt spid="8807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88072"/>
                                        </p:tgtEl>
                                        <p:attrNameLst>
                                          <p:attrName>style.visibility</p:attrName>
                                        </p:attrNameLst>
                                      </p:cBhvr>
                                      <p:to>
                                        <p:strVal val="visible"/>
                                      </p:to>
                                    </p:set>
                                    <p:animEffect transition="in" filter="dissolve">
                                      <p:cBhvr>
                                        <p:cTn id="67" dur="500"/>
                                        <p:tgtEl>
                                          <p:spTgt spid="8807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8" presetClass="entr" presetSubtype="3" fill="hold" grpId="0" nodeType="clickEffect">
                                  <p:stCondLst>
                                    <p:cond delay="0"/>
                                  </p:stCondLst>
                                  <p:childTnLst>
                                    <p:set>
                                      <p:cBhvr>
                                        <p:cTn id="71" dur="1" fill="hold">
                                          <p:stCondLst>
                                            <p:cond delay="0"/>
                                          </p:stCondLst>
                                        </p:cTn>
                                        <p:tgtEl>
                                          <p:spTgt spid="88147"/>
                                        </p:tgtEl>
                                        <p:attrNameLst>
                                          <p:attrName>style.visibility</p:attrName>
                                        </p:attrNameLst>
                                      </p:cBhvr>
                                      <p:to>
                                        <p:strVal val="visible"/>
                                      </p:to>
                                    </p:set>
                                    <p:animEffect transition="in" filter="strips(upRight)">
                                      <p:cBhvr>
                                        <p:cTn id="72" dur="500"/>
                                        <p:tgtEl>
                                          <p:spTgt spid="8814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88071"/>
                                        </p:tgtEl>
                                        <p:attrNameLst>
                                          <p:attrName>style.visibility</p:attrName>
                                        </p:attrNameLst>
                                      </p:cBhvr>
                                      <p:to>
                                        <p:strVal val="visible"/>
                                      </p:to>
                                    </p:set>
                                    <p:animEffect transition="in" filter="dissolve">
                                      <p:cBhvr>
                                        <p:cTn id="77" dur="500"/>
                                        <p:tgtEl>
                                          <p:spTgt spid="8807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88073"/>
                                        </p:tgtEl>
                                        <p:attrNameLst>
                                          <p:attrName>style.visibility</p:attrName>
                                        </p:attrNameLst>
                                      </p:cBhvr>
                                      <p:to>
                                        <p:strVal val="visible"/>
                                      </p:to>
                                    </p:set>
                                    <p:animEffect transition="in" filter="dissolve">
                                      <p:cBhvr>
                                        <p:cTn id="82" dur="500"/>
                                        <p:tgtEl>
                                          <p:spTgt spid="88073"/>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88148">
                                            <p:txEl>
                                              <p:pRg st="0" end="0"/>
                                            </p:txEl>
                                          </p:spTgt>
                                        </p:tgtEl>
                                        <p:attrNameLst>
                                          <p:attrName>style.visibility</p:attrName>
                                        </p:attrNameLst>
                                      </p:cBhvr>
                                      <p:to>
                                        <p:strVal val="visible"/>
                                      </p:to>
                                    </p:set>
                                    <p:animEffect transition="in" filter="dissolve">
                                      <p:cBhvr>
                                        <p:cTn id="87" dur="500"/>
                                        <p:tgtEl>
                                          <p:spTgt spid="88148">
                                            <p:txEl>
                                              <p:pRg st="0" end="0"/>
                                            </p:txEl>
                                          </p:spTgt>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nodeType="clickEffect">
                                  <p:stCondLst>
                                    <p:cond delay="0"/>
                                  </p:stCondLst>
                                  <p:childTnLst>
                                    <p:set>
                                      <p:cBhvr>
                                        <p:cTn id="91" dur="1" fill="hold">
                                          <p:stCondLst>
                                            <p:cond delay="0"/>
                                          </p:stCondLst>
                                        </p:cTn>
                                        <p:tgtEl>
                                          <p:spTgt spid="88074"/>
                                        </p:tgtEl>
                                        <p:attrNameLst>
                                          <p:attrName>style.visibility</p:attrName>
                                        </p:attrNameLst>
                                      </p:cBhvr>
                                      <p:to>
                                        <p:strVal val="visible"/>
                                      </p:to>
                                    </p:set>
                                    <p:animEffect transition="in" filter="dissolve">
                                      <p:cBhvr>
                                        <p:cTn id="92" dur="500"/>
                                        <p:tgtEl>
                                          <p:spTgt spid="8807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88149">
                                            <p:txEl>
                                              <p:pRg st="0" end="0"/>
                                            </p:txEl>
                                          </p:spTgt>
                                        </p:tgtEl>
                                        <p:attrNameLst>
                                          <p:attrName>style.visibility</p:attrName>
                                        </p:attrNameLst>
                                      </p:cBhvr>
                                      <p:to>
                                        <p:strVal val="visible"/>
                                      </p:to>
                                    </p:set>
                                    <p:animEffect transition="in" filter="dissolve">
                                      <p:cBhvr>
                                        <p:cTn id="97" dur="500"/>
                                        <p:tgtEl>
                                          <p:spTgt spid="88149">
                                            <p:txEl>
                                              <p:pRg st="0" end="0"/>
                                            </p:txEl>
                                          </p:spTgt>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88078"/>
                                        </p:tgtEl>
                                        <p:attrNameLst>
                                          <p:attrName>style.visibility</p:attrName>
                                        </p:attrNameLst>
                                      </p:cBhvr>
                                      <p:to>
                                        <p:strVal val="visible"/>
                                      </p:to>
                                    </p:set>
                                    <p:animEffect transition="in" filter="dissolve">
                                      <p:cBhvr>
                                        <p:cTn id="102" dur="500"/>
                                        <p:tgtEl>
                                          <p:spTgt spid="88078"/>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2" presetClass="entr" presetSubtype="2" fill="hold" grpId="0" nodeType="clickEffect">
                                  <p:stCondLst>
                                    <p:cond delay="0"/>
                                  </p:stCondLst>
                                  <p:childTnLst>
                                    <p:set>
                                      <p:cBhvr>
                                        <p:cTn id="106" dur="1" fill="hold">
                                          <p:stCondLst>
                                            <p:cond delay="0"/>
                                          </p:stCondLst>
                                        </p:cTn>
                                        <p:tgtEl>
                                          <p:spTgt spid="88098"/>
                                        </p:tgtEl>
                                        <p:attrNameLst>
                                          <p:attrName>style.visibility</p:attrName>
                                        </p:attrNameLst>
                                      </p:cBhvr>
                                      <p:to>
                                        <p:strVal val="visible"/>
                                      </p:to>
                                    </p:set>
                                    <p:animEffect transition="in" filter="slide(fromRight)">
                                      <p:cBhvr>
                                        <p:cTn id="107" dur="500"/>
                                        <p:tgtEl>
                                          <p:spTgt spid="88098"/>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88180">
                                            <p:txEl>
                                              <p:pRg st="0" end="0"/>
                                            </p:txEl>
                                          </p:spTgt>
                                        </p:tgtEl>
                                        <p:attrNameLst>
                                          <p:attrName>style.visibility</p:attrName>
                                        </p:attrNameLst>
                                      </p:cBhvr>
                                      <p:to>
                                        <p:strVal val="visible"/>
                                      </p:to>
                                    </p:set>
                                    <p:animEffect transition="in" filter="dissolve">
                                      <p:cBhvr>
                                        <p:cTn id="112" dur="500"/>
                                        <p:tgtEl>
                                          <p:spTgt spid="88180">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88150">
                                            <p:txEl>
                                              <p:pRg st="0" end="0"/>
                                            </p:txEl>
                                          </p:spTgt>
                                        </p:tgtEl>
                                        <p:attrNameLst>
                                          <p:attrName>style.visibility</p:attrName>
                                        </p:attrNameLst>
                                      </p:cBhvr>
                                      <p:to>
                                        <p:strVal val="visible"/>
                                      </p:to>
                                    </p:set>
                                    <p:animEffect transition="in" filter="dissolve">
                                      <p:cBhvr>
                                        <p:cTn id="117" dur="500"/>
                                        <p:tgtEl>
                                          <p:spTgt spid="88150">
                                            <p:txEl>
                                              <p:pRg st="0" end="0"/>
                                            </p:txEl>
                                          </p:spTgt>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7" presetClass="entr" presetSubtype="4" fill="hold" grpId="0" nodeType="clickEffect">
                                  <p:stCondLst>
                                    <p:cond delay="0"/>
                                  </p:stCondLst>
                                  <p:childTnLst>
                                    <p:set>
                                      <p:cBhvr>
                                        <p:cTn id="121" dur="1" fill="hold">
                                          <p:stCondLst>
                                            <p:cond delay="0"/>
                                          </p:stCondLst>
                                        </p:cTn>
                                        <p:tgtEl>
                                          <p:spTgt spid="88082"/>
                                        </p:tgtEl>
                                        <p:attrNameLst>
                                          <p:attrName>style.visibility</p:attrName>
                                        </p:attrNameLst>
                                      </p:cBhvr>
                                      <p:to>
                                        <p:strVal val="visible"/>
                                      </p:to>
                                    </p:set>
                                    <p:anim calcmode="lin" valueType="num">
                                      <p:cBhvr>
                                        <p:cTn id="122" dur="500" fill="hold"/>
                                        <p:tgtEl>
                                          <p:spTgt spid="88082"/>
                                        </p:tgtEl>
                                        <p:attrNameLst>
                                          <p:attrName>ppt_x</p:attrName>
                                        </p:attrNameLst>
                                      </p:cBhvr>
                                      <p:tavLst>
                                        <p:tav tm="0">
                                          <p:val>
                                            <p:strVal val="#ppt_x"/>
                                          </p:val>
                                        </p:tav>
                                        <p:tav tm="100000">
                                          <p:val>
                                            <p:strVal val="#ppt_x"/>
                                          </p:val>
                                        </p:tav>
                                      </p:tavLst>
                                    </p:anim>
                                    <p:anim calcmode="lin" valueType="num">
                                      <p:cBhvr>
                                        <p:cTn id="123" dur="500" fill="hold"/>
                                        <p:tgtEl>
                                          <p:spTgt spid="88082"/>
                                        </p:tgtEl>
                                        <p:attrNameLst>
                                          <p:attrName>ppt_y</p:attrName>
                                        </p:attrNameLst>
                                      </p:cBhvr>
                                      <p:tavLst>
                                        <p:tav tm="0">
                                          <p:val>
                                            <p:strVal val="#ppt_y+#ppt_h/2"/>
                                          </p:val>
                                        </p:tav>
                                        <p:tav tm="100000">
                                          <p:val>
                                            <p:strVal val="#ppt_y"/>
                                          </p:val>
                                        </p:tav>
                                      </p:tavLst>
                                    </p:anim>
                                    <p:anim calcmode="lin" valueType="num">
                                      <p:cBhvr>
                                        <p:cTn id="124" dur="500" fill="hold"/>
                                        <p:tgtEl>
                                          <p:spTgt spid="88082"/>
                                        </p:tgtEl>
                                        <p:attrNameLst>
                                          <p:attrName>ppt_w</p:attrName>
                                        </p:attrNameLst>
                                      </p:cBhvr>
                                      <p:tavLst>
                                        <p:tav tm="0">
                                          <p:val>
                                            <p:strVal val="#ppt_w"/>
                                          </p:val>
                                        </p:tav>
                                        <p:tav tm="100000">
                                          <p:val>
                                            <p:strVal val="#ppt_w"/>
                                          </p:val>
                                        </p:tav>
                                      </p:tavLst>
                                    </p:anim>
                                    <p:anim calcmode="lin" valueType="num">
                                      <p:cBhvr>
                                        <p:cTn id="125" dur="500" fill="hold"/>
                                        <p:tgtEl>
                                          <p:spTgt spid="88082"/>
                                        </p:tgtEl>
                                        <p:attrNameLst>
                                          <p:attrName>ppt_h</p:attrName>
                                        </p:attrNameLst>
                                      </p:cBhvr>
                                      <p:tavLst>
                                        <p:tav tm="0">
                                          <p:val>
                                            <p:fltVal val="0"/>
                                          </p:val>
                                        </p:tav>
                                        <p:tav tm="100000">
                                          <p:val>
                                            <p:strVal val="#ppt_h"/>
                                          </p:val>
                                        </p:tav>
                                      </p:tavLst>
                                    </p:anim>
                                  </p:childTnLst>
                                </p:cTn>
                              </p:par>
                            </p:childTnLst>
                          </p:cTn>
                        </p:par>
                      </p:childTnLst>
                    </p:cTn>
                  </p:par>
                  <p:par>
                    <p:cTn id="126" fill="hold" nodeType="clickPar">
                      <p:stCondLst>
                        <p:cond delay="indefinite"/>
                      </p:stCondLst>
                      <p:childTnLst>
                        <p:par>
                          <p:cTn id="127" fill="hold" nodeType="withGroup">
                            <p:stCondLst>
                              <p:cond delay="0"/>
                            </p:stCondLst>
                            <p:childTnLst>
                              <p:par>
                                <p:cTn id="128" presetID="17" presetClass="entr" presetSubtype="2" fill="hold" grpId="0" nodeType="clickEffect">
                                  <p:stCondLst>
                                    <p:cond delay="0"/>
                                  </p:stCondLst>
                                  <p:childTnLst>
                                    <p:set>
                                      <p:cBhvr>
                                        <p:cTn id="129" dur="1" fill="hold">
                                          <p:stCondLst>
                                            <p:cond delay="0"/>
                                          </p:stCondLst>
                                        </p:cTn>
                                        <p:tgtEl>
                                          <p:spTgt spid="88083"/>
                                        </p:tgtEl>
                                        <p:attrNameLst>
                                          <p:attrName>style.visibility</p:attrName>
                                        </p:attrNameLst>
                                      </p:cBhvr>
                                      <p:to>
                                        <p:strVal val="visible"/>
                                      </p:to>
                                    </p:set>
                                    <p:anim calcmode="lin" valueType="num">
                                      <p:cBhvr>
                                        <p:cTn id="130" dur="500" fill="hold"/>
                                        <p:tgtEl>
                                          <p:spTgt spid="88083"/>
                                        </p:tgtEl>
                                        <p:attrNameLst>
                                          <p:attrName>ppt_x</p:attrName>
                                        </p:attrNameLst>
                                      </p:cBhvr>
                                      <p:tavLst>
                                        <p:tav tm="0">
                                          <p:val>
                                            <p:strVal val="#ppt_x+#ppt_w/2"/>
                                          </p:val>
                                        </p:tav>
                                        <p:tav tm="100000">
                                          <p:val>
                                            <p:strVal val="#ppt_x"/>
                                          </p:val>
                                        </p:tav>
                                      </p:tavLst>
                                    </p:anim>
                                    <p:anim calcmode="lin" valueType="num">
                                      <p:cBhvr>
                                        <p:cTn id="131" dur="500" fill="hold"/>
                                        <p:tgtEl>
                                          <p:spTgt spid="88083"/>
                                        </p:tgtEl>
                                        <p:attrNameLst>
                                          <p:attrName>ppt_y</p:attrName>
                                        </p:attrNameLst>
                                      </p:cBhvr>
                                      <p:tavLst>
                                        <p:tav tm="0">
                                          <p:val>
                                            <p:strVal val="#ppt_y"/>
                                          </p:val>
                                        </p:tav>
                                        <p:tav tm="100000">
                                          <p:val>
                                            <p:strVal val="#ppt_y"/>
                                          </p:val>
                                        </p:tav>
                                      </p:tavLst>
                                    </p:anim>
                                    <p:anim calcmode="lin" valueType="num">
                                      <p:cBhvr>
                                        <p:cTn id="132" dur="500" fill="hold"/>
                                        <p:tgtEl>
                                          <p:spTgt spid="88083"/>
                                        </p:tgtEl>
                                        <p:attrNameLst>
                                          <p:attrName>ppt_w</p:attrName>
                                        </p:attrNameLst>
                                      </p:cBhvr>
                                      <p:tavLst>
                                        <p:tav tm="0">
                                          <p:val>
                                            <p:fltVal val="0"/>
                                          </p:val>
                                        </p:tav>
                                        <p:tav tm="100000">
                                          <p:val>
                                            <p:strVal val="#ppt_w"/>
                                          </p:val>
                                        </p:tav>
                                      </p:tavLst>
                                    </p:anim>
                                    <p:anim calcmode="lin" valueType="num">
                                      <p:cBhvr>
                                        <p:cTn id="133" dur="500" fill="hold"/>
                                        <p:tgtEl>
                                          <p:spTgt spid="88083"/>
                                        </p:tgtEl>
                                        <p:attrNameLst>
                                          <p:attrName>ppt_h</p:attrName>
                                        </p:attrNameLst>
                                      </p:cBhvr>
                                      <p:tavLst>
                                        <p:tav tm="0">
                                          <p:val>
                                            <p:strVal val="#ppt_h"/>
                                          </p:val>
                                        </p:tav>
                                        <p:tav tm="100000">
                                          <p:val>
                                            <p:strVal val="#ppt_h"/>
                                          </p:val>
                                        </p:tav>
                                      </p:tavLst>
                                    </p:anim>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7" presetClass="entr" presetSubtype="2" fill="hold" grpId="0" nodeType="clickEffect">
                                  <p:stCondLst>
                                    <p:cond delay="0"/>
                                  </p:stCondLst>
                                  <p:childTnLst>
                                    <p:set>
                                      <p:cBhvr>
                                        <p:cTn id="137" dur="1" fill="hold">
                                          <p:stCondLst>
                                            <p:cond delay="0"/>
                                          </p:stCondLst>
                                        </p:cTn>
                                        <p:tgtEl>
                                          <p:spTgt spid="88084"/>
                                        </p:tgtEl>
                                        <p:attrNameLst>
                                          <p:attrName>style.visibility</p:attrName>
                                        </p:attrNameLst>
                                      </p:cBhvr>
                                      <p:to>
                                        <p:strVal val="visible"/>
                                      </p:to>
                                    </p:set>
                                    <p:anim calcmode="lin" valueType="num">
                                      <p:cBhvr>
                                        <p:cTn id="138" dur="500" fill="hold"/>
                                        <p:tgtEl>
                                          <p:spTgt spid="88084"/>
                                        </p:tgtEl>
                                        <p:attrNameLst>
                                          <p:attrName>ppt_x</p:attrName>
                                        </p:attrNameLst>
                                      </p:cBhvr>
                                      <p:tavLst>
                                        <p:tav tm="0">
                                          <p:val>
                                            <p:strVal val="#ppt_x+#ppt_w/2"/>
                                          </p:val>
                                        </p:tav>
                                        <p:tav tm="100000">
                                          <p:val>
                                            <p:strVal val="#ppt_x"/>
                                          </p:val>
                                        </p:tav>
                                      </p:tavLst>
                                    </p:anim>
                                    <p:anim calcmode="lin" valueType="num">
                                      <p:cBhvr>
                                        <p:cTn id="139" dur="500" fill="hold"/>
                                        <p:tgtEl>
                                          <p:spTgt spid="88084"/>
                                        </p:tgtEl>
                                        <p:attrNameLst>
                                          <p:attrName>ppt_y</p:attrName>
                                        </p:attrNameLst>
                                      </p:cBhvr>
                                      <p:tavLst>
                                        <p:tav tm="0">
                                          <p:val>
                                            <p:strVal val="#ppt_y"/>
                                          </p:val>
                                        </p:tav>
                                        <p:tav tm="100000">
                                          <p:val>
                                            <p:strVal val="#ppt_y"/>
                                          </p:val>
                                        </p:tav>
                                      </p:tavLst>
                                    </p:anim>
                                    <p:anim calcmode="lin" valueType="num">
                                      <p:cBhvr>
                                        <p:cTn id="140" dur="500" fill="hold"/>
                                        <p:tgtEl>
                                          <p:spTgt spid="88084"/>
                                        </p:tgtEl>
                                        <p:attrNameLst>
                                          <p:attrName>ppt_w</p:attrName>
                                        </p:attrNameLst>
                                      </p:cBhvr>
                                      <p:tavLst>
                                        <p:tav tm="0">
                                          <p:val>
                                            <p:fltVal val="0"/>
                                          </p:val>
                                        </p:tav>
                                        <p:tav tm="100000">
                                          <p:val>
                                            <p:strVal val="#ppt_w"/>
                                          </p:val>
                                        </p:tav>
                                      </p:tavLst>
                                    </p:anim>
                                    <p:anim calcmode="lin" valueType="num">
                                      <p:cBhvr>
                                        <p:cTn id="141" dur="500" fill="hold"/>
                                        <p:tgtEl>
                                          <p:spTgt spid="88084"/>
                                        </p:tgtEl>
                                        <p:attrNameLst>
                                          <p:attrName>ppt_h</p:attrName>
                                        </p:attrNameLst>
                                      </p:cBhvr>
                                      <p:tavLst>
                                        <p:tav tm="0">
                                          <p:val>
                                            <p:strVal val="#ppt_h"/>
                                          </p:val>
                                        </p:tav>
                                        <p:tav tm="100000">
                                          <p:val>
                                            <p:strVal val="#ppt_h"/>
                                          </p:val>
                                        </p:tav>
                                      </p:tavLst>
                                    </p:anim>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7" presetClass="entr" presetSubtype="1" fill="hold" grpId="0" nodeType="clickEffect">
                                  <p:stCondLst>
                                    <p:cond delay="0"/>
                                  </p:stCondLst>
                                  <p:childTnLst>
                                    <p:set>
                                      <p:cBhvr>
                                        <p:cTn id="145" dur="1" fill="hold">
                                          <p:stCondLst>
                                            <p:cond delay="0"/>
                                          </p:stCondLst>
                                        </p:cTn>
                                        <p:tgtEl>
                                          <p:spTgt spid="88085"/>
                                        </p:tgtEl>
                                        <p:attrNameLst>
                                          <p:attrName>style.visibility</p:attrName>
                                        </p:attrNameLst>
                                      </p:cBhvr>
                                      <p:to>
                                        <p:strVal val="visible"/>
                                      </p:to>
                                    </p:set>
                                    <p:anim calcmode="lin" valueType="num">
                                      <p:cBhvr>
                                        <p:cTn id="146" dur="500" fill="hold"/>
                                        <p:tgtEl>
                                          <p:spTgt spid="88085"/>
                                        </p:tgtEl>
                                        <p:attrNameLst>
                                          <p:attrName>ppt_x</p:attrName>
                                        </p:attrNameLst>
                                      </p:cBhvr>
                                      <p:tavLst>
                                        <p:tav tm="0">
                                          <p:val>
                                            <p:strVal val="#ppt_x"/>
                                          </p:val>
                                        </p:tav>
                                        <p:tav tm="100000">
                                          <p:val>
                                            <p:strVal val="#ppt_x"/>
                                          </p:val>
                                        </p:tav>
                                      </p:tavLst>
                                    </p:anim>
                                    <p:anim calcmode="lin" valueType="num">
                                      <p:cBhvr>
                                        <p:cTn id="147" dur="500" fill="hold"/>
                                        <p:tgtEl>
                                          <p:spTgt spid="88085"/>
                                        </p:tgtEl>
                                        <p:attrNameLst>
                                          <p:attrName>ppt_y</p:attrName>
                                        </p:attrNameLst>
                                      </p:cBhvr>
                                      <p:tavLst>
                                        <p:tav tm="0">
                                          <p:val>
                                            <p:strVal val="#ppt_y-#ppt_h/2"/>
                                          </p:val>
                                        </p:tav>
                                        <p:tav tm="100000">
                                          <p:val>
                                            <p:strVal val="#ppt_y"/>
                                          </p:val>
                                        </p:tav>
                                      </p:tavLst>
                                    </p:anim>
                                    <p:anim calcmode="lin" valueType="num">
                                      <p:cBhvr>
                                        <p:cTn id="148" dur="500" fill="hold"/>
                                        <p:tgtEl>
                                          <p:spTgt spid="88085"/>
                                        </p:tgtEl>
                                        <p:attrNameLst>
                                          <p:attrName>ppt_w</p:attrName>
                                        </p:attrNameLst>
                                      </p:cBhvr>
                                      <p:tavLst>
                                        <p:tav tm="0">
                                          <p:val>
                                            <p:strVal val="#ppt_w"/>
                                          </p:val>
                                        </p:tav>
                                        <p:tav tm="100000">
                                          <p:val>
                                            <p:strVal val="#ppt_w"/>
                                          </p:val>
                                        </p:tav>
                                      </p:tavLst>
                                    </p:anim>
                                    <p:anim calcmode="lin" valueType="num">
                                      <p:cBhvr>
                                        <p:cTn id="149" dur="500" fill="hold"/>
                                        <p:tgtEl>
                                          <p:spTgt spid="88085"/>
                                        </p:tgtEl>
                                        <p:attrNameLst>
                                          <p:attrName>ppt_h</p:attrName>
                                        </p:attrNameLst>
                                      </p:cBhvr>
                                      <p:tavLst>
                                        <p:tav tm="0">
                                          <p:val>
                                            <p:fltVal val="0"/>
                                          </p:val>
                                        </p:tav>
                                        <p:tav tm="100000">
                                          <p:val>
                                            <p:strVal val="#ppt_h"/>
                                          </p:val>
                                        </p:tav>
                                      </p:tavLst>
                                    </p:anim>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7" presetClass="entr" presetSubtype="1" fill="hold" grpId="0" nodeType="clickEffect">
                                  <p:stCondLst>
                                    <p:cond delay="0"/>
                                  </p:stCondLst>
                                  <p:childTnLst>
                                    <p:set>
                                      <p:cBhvr>
                                        <p:cTn id="153" dur="1" fill="hold">
                                          <p:stCondLst>
                                            <p:cond delay="0"/>
                                          </p:stCondLst>
                                        </p:cTn>
                                        <p:tgtEl>
                                          <p:spTgt spid="88086"/>
                                        </p:tgtEl>
                                        <p:attrNameLst>
                                          <p:attrName>style.visibility</p:attrName>
                                        </p:attrNameLst>
                                      </p:cBhvr>
                                      <p:to>
                                        <p:strVal val="visible"/>
                                      </p:to>
                                    </p:set>
                                    <p:anim calcmode="lin" valueType="num">
                                      <p:cBhvr>
                                        <p:cTn id="154" dur="500" fill="hold"/>
                                        <p:tgtEl>
                                          <p:spTgt spid="88086"/>
                                        </p:tgtEl>
                                        <p:attrNameLst>
                                          <p:attrName>ppt_x</p:attrName>
                                        </p:attrNameLst>
                                      </p:cBhvr>
                                      <p:tavLst>
                                        <p:tav tm="0">
                                          <p:val>
                                            <p:strVal val="#ppt_x"/>
                                          </p:val>
                                        </p:tav>
                                        <p:tav tm="100000">
                                          <p:val>
                                            <p:strVal val="#ppt_x"/>
                                          </p:val>
                                        </p:tav>
                                      </p:tavLst>
                                    </p:anim>
                                    <p:anim calcmode="lin" valueType="num">
                                      <p:cBhvr>
                                        <p:cTn id="155" dur="500" fill="hold"/>
                                        <p:tgtEl>
                                          <p:spTgt spid="88086"/>
                                        </p:tgtEl>
                                        <p:attrNameLst>
                                          <p:attrName>ppt_y</p:attrName>
                                        </p:attrNameLst>
                                      </p:cBhvr>
                                      <p:tavLst>
                                        <p:tav tm="0">
                                          <p:val>
                                            <p:strVal val="#ppt_y-#ppt_h/2"/>
                                          </p:val>
                                        </p:tav>
                                        <p:tav tm="100000">
                                          <p:val>
                                            <p:strVal val="#ppt_y"/>
                                          </p:val>
                                        </p:tav>
                                      </p:tavLst>
                                    </p:anim>
                                    <p:anim calcmode="lin" valueType="num">
                                      <p:cBhvr>
                                        <p:cTn id="156" dur="500" fill="hold"/>
                                        <p:tgtEl>
                                          <p:spTgt spid="88086"/>
                                        </p:tgtEl>
                                        <p:attrNameLst>
                                          <p:attrName>ppt_w</p:attrName>
                                        </p:attrNameLst>
                                      </p:cBhvr>
                                      <p:tavLst>
                                        <p:tav tm="0">
                                          <p:val>
                                            <p:strVal val="#ppt_w"/>
                                          </p:val>
                                        </p:tav>
                                        <p:tav tm="100000">
                                          <p:val>
                                            <p:strVal val="#ppt_w"/>
                                          </p:val>
                                        </p:tav>
                                      </p:tavLst>
                                    </p:anim>
                                    <p:anim calcmode="lin" valueType="num">
                                      <p:cBhvr>
                                        <p:cTn id="157" dur="500" fill="hold"/>
                                        <p:tgtEl>
                                          <p:spTgt spid="88086"/>
                                        </p:tgtEl>
                                        <p:attrNameLst>
                                          <p:attrName>ppt_h</p:attrName>
                                        </p:attrNameLst>
                                      </p:cBhvr>
                                      <p:tavLst>
                                        <p:tav tm="0">
                                          <p:val>
                                            <p:fltVal val="0"/>
                                          </p:val>
                                        </p:tav>
                                        <p:tav tm="100000">
                                          <p:val>
                                            <p:strVal val="#ppt_h"/>
                                          </p:val>
                                        </p:tav>
                                      </p:tavLst>
                                    </p:anim>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7" presetClass="entr" presetSubtype="8" fill="hold" grpId="0" nodeType="clickEffect">
                                  <p:stCondLst>
                                    <p:cond delay="0"/>
                                  </p:stCondLst>
                                  <p:childTnLst>
                                    <p:set>
                                      <p:cBhvr>
                                        <p:cTn id="161" dur="1" fill="hold">
                                          <p:stCondLst>
                                            <p:cond delay="0"/>
                                          </p:stCondLst>
                                        </p:cTn>
                                        <p:tgtEl>
                                          <p:spTgt spid="88087"/>
                                        </p:tgtEl>
                                        <p:attrNameLst>
                                          <p:attrName>style.visibility</p:attrName>
                                        </p:attrNameLst>
                                      </p:cBhvr>
                                      <p:to>
                                        <p:strVal val="visible"/>
                                      </p:to>
                                    </p:set>
                                    <p:anim calcmode="lin" valueType="num">
                                      <p:cBhvr>
                                        <p:cTn id="162" dur="500" fill="hold"/>
                                        <p:tgtEl>
                                          <p:spTgt spid="88087"/>
                                        </p:tgtEl>
                                        <p:attrNameLst>
                                          <p:attrName>ppt_x</p:attrName>
                                        </p:attrNameLst>
                                      </p:cBhvr>
                                      <p:tavLst>
                                        <p:tav tm="0">
                                          <p:val>
                                            <p:strVal val="#ppt_x-#ppt_w/2"/>
                                          </p:val>
                                        </p:tav>
                                        <p:tav tm="100000">
                                          <p:val>
                                            <p:strVal val="#ppt_x"/>
                                          </p:val>
                                        </p:tav>
                                      </p:tavLst>
                                    </p:anim>
                                    <p:anim calcmode="lin" valueType="num">
                                      <p:cBhvr>
                                        <p:cTn id="163" dur="500" fill="hold"/>
                                        <p:tgtEl>
                                          <p:spTgt spid="88087"/>
                                        </p:tgtEl>
                                        <p:attrNameLst>
                                          <p:attrName>ppt_y</p:attrName>
                                        </p:attrNameLst>
                                      </p:cBhvr>
                                      <p:tavLst>
                                        <p:tav tm="0">
                                          <p:val>
                                            <p:strVal val="#ppt_y"/>
                                          </p:val>
                                        </p:tav>
                                        <p:tav tm="100000">
                                          <p:val>
                                            <p:strVal val="#ppt_y"/>
                                          </p:val>
                                        </p:tav>
                                      </p:tavLst>
                                    </p:anim>
                                    <p:anim calcmode="lin" valueType="num">
                                      <p:cBhvr>
                                        <p:cTn id="164" dur="500" fill="hold"/>
                                        <p:tgtEl>
                                          <p:spTgt spid="88087"/>
                                        </p:tgtEl>
                                        <p:attrNameLst>
                                          <p:attrName>ppt_w</p:attrName>
                                        </p:attrNameLst>
                                      </p:cBhvr>
                                      <p:tavLst>
                                        <p:tav tm="0">
                                          <p:val>
                                            <p:fltVal val="0"/>
                                          </p:val>
                                        </p:tav>
                                        <p:tav tm="100000">
                                          <p:val>
                                            <p:strVal val="#ppt_w"/>
                                          </p:val>
                                        </p:tav>
                                      </p:tavLst>
                                    </p:anim>
                                    <p:anim calcmode="lin" valueType="num">
                                      <p:cBhvr>
                                        <p:cTn id="165" dur="500" fill="hold"/>
                                        <p:tgtEl>
                                          <p:spTgt spid="88087"/>
                                        </p:tgtEl>
                                        <p:attrNameLst>
                                          <p:attrName>ppt_h</p:attrName>
                                        </p:attrNameLst>
                                      </p:cBhvr>
                                      <p:tavLst>
                                        <p:tav tm="0">
                                          <p:val>
                                            <p:strVal val="#ppt_h"/>
                                          </p:val>
                                        </p:tav>
                                        <p:tav tm="100000">
                                          <p:val>
                                            <p:strVal val="#ppt_h"/>
                                          </p:val>
                                        </p:tav>
                                      </p:tavLst>
                                    </p:anim>
                                  </p:childTnLst>
                                </p:cTn>
                              </p:par>
                            </p:childTnLst>
                          </p:cTn>
                        </p:par>
                      </p:childTnLst>
                    </p:cTn>
                  </p:par>
                  <p:par>
                    <p:cTn id="166" fill="hold" nodeType="clickPar">
                      <p:stCondLst>
                        <p:cond delay="indefinite"/>
                      </p:stCondLst>
                      <p:childTnLst>
                        <p:par>
                          <p:cTn id="167" fill="hold" nodeType="withGroup">
                            <p:stCondLst>
                              <p:cond delay="0"/>
                            </p:stCondLst>
                            <p:childTnLst>
                              <p:par>
                                <p:cTn id="168" presetID="17" presetClass="entr" presetSubtype="8" fill="hold" grpId="0" nodeType="clickEffect">
                                  <p:stCondLst>
                                    <p:cond delay="0"/>
                                  </p:stCondLst>
                                  <p:childTnLst>
                                    <p:set>
                                      <p:cBhvr>
                                        <p:cTn id="169" dur="1" fill="hold">
                                          <p:stCondLst>
                                            <p:cond delay="0"/>
                                          </p:stCondLst>
                                        </p:cTn>
                                        <p:tgtEl>
                                          <p:spTgt spid="88088"/>
                                        </p:tgtEl>
                                        <p:attrNameLst>
                                          <p:attrName>style.visibility</p:attrName>
                                        </p:attrNameLst>
                                      </p:cBhvr>
                                      <p:to>
                                        <p:strVal val="visible"/>
                                      </p:to>
                                    </p:set>
                                    <p:anim calcmode="lin" valueType="num">
                                      <p:cBhvr>
                                        <p:cTn id="170" dur="500" fill="hold"/>
                                        <p:tgtEl>
                                          <p:spTgt spid="88088"/>
                                        </p:tgtEl>
                                        <p:attrNameLst>
                                          <p:attrName>ppt_x</p:attrName>
                                        </p:attrNameLst>
                                      </p:cBhvr>
                                      <p:tavLst>
                                        <p:tav tm="0">
                                          <p:val>
                                            <p:strVal val="#ppt_x-#ppt_w/2"/>
                                          </p:val>
                                        </p:tav>
                                        <p:tav tm="100000">
                                          <p:val>
                                            <p:strVal val="#ppt_x"/>
                                          </p:val>
                                        </p:tav>
                                      </p:tavLst>
                                    </p:anim>
                                    <p:anim calcmode="lin" valueType="num">
                                      <p:cBhvr>
                                        <p:cTn id="171" dur="500" fill="hold"/>
                                        <p:tgtEl>
                                          <p:spTgt spid="88088"/>
                                        </p:tgtEl>
                                        <p:attrNameLst>
                                          <p:attrName>ppt_y</p:attrName>
                                        </p:attrNameLst>
                                      </p:cBhvr>
                                      <p:tavLst>
                                        <p:tav tm="0">
                                          <p:val>
                                            <p:strVal val="#ppt_y"/>
                                          </p:val>
                                        </p:tav>
                                        <p:tav tm="100000">
                                          <p:val>
                                            <p:strVal val="#ppt_y"/>
                                          </p:val>
                                        </p:tav>
                                      </p:tavLst>
                                    </p:anim>
                                    <p:anim calcmode="lin" valueType="num">
                                      <p:cBhvr>
                                        <p:cTn id="172" dur="500" fill="hold"/>
                                        <p:tgtEl>
                                          <p:spTgt spid="88088"/>
                                        </p:tgtEl>
                                        <p:attrNameLst>
                                          <p:attrName>ppt_w</p:attrName>
                                        </p:attrNameLst>
                                      </p:cBhvr>
                                      <p:tavLst>
                                        <p:tav tm="0">
                                          <p:val>
                                            <p:fltVal val="0"/>
                                          </p:val>
                                        </p:tav>
                                        <p:tav tm="100000">
                                          <p:val>
                                            <p:strVal val="#ppt_w"/>
                                          </p:val>
                                        </p:tav>
                                      </p:tavLst>
                                    </p:anim>
                                    <p:anim calcmode="lin" valueType="num">
                                      <p:cBhvr>
                                        <p:cTn id="173" dur="500" fill="hold"/>
                                        <p:tgtEl>
                                          <p:spTgt spid="88088"/>
                                        </p:tgtEl>
                                        <p:attrNameLst>
                                          <p:attrName>ppt_h</p:attrName>
                                        </p:attrNameLst>
                                      </p:cBhvr>
                                      <p:tavLst>
                                        <p:tav tm="0">
                                          <p:val>
                                            <p:strVal val="#ppt_h"/>
                                          </p:val>
                                        </p:tav>
                                        <p:tav tm="100000">
                                          <p:val>
                                            <p:strVal val="#ppt_h"/>
                                          </p:val>
                                        </p:tav>
                                      </p:tavLst>
                                    </p:anim>
                                  </p:childTnLst>
                                </p:cTn>
                              </p:par>
                            </p:childTnLst>
                          </p:cTn>
                        </p:par>
                      </p:childTnLst>
                    </p:cTn>
                  </p:par>
                  <p:par>
                    <p:cTn id="174" fill="hold" nodeType="clickPar">
                      <p:stCondLst>
                        <p:cond delay="indefinite"/>
                      </p:stCondLst>
                      <p:childTnLst>
                        <p:par>
                          <p:cTn id="175" fill="hold" nodeType="withGroup">
                            <p:stCondLst>
                              <p:cond delay="0"/>
                            </p:stCondLst>
                            <p:childTnLst>
                              <p:par>
                                <p:cTn id="176" presetID="17" presetClass="entr" presetSubtype="4" fill="hold" grpId="0" nodeType="clickEffect">
                                  <p:stCondLst>
                                    <p:cond delay="0"/>
                                  </p:stCondLst>
                                  <p:childTnLst>
                                    <p:set>
                                      <p:cBhvr>
                                        <p:cTn id="177" dur="1" fill="hold">
                                          <p:stCondLst>
                                            <p:cond delay="0"/>
                                          </p:stCondLst>
                                        </p:cTn>
                                        <p:tgtEl>
                                          <p:spTgt spid="88089"/>
                                        </p:tgtEl>
                                        <p:attrNameLst>
                                          <p:attrName>style.visibility</p:attrName>
                                        </p:attrNameLst>
                                      </p:cBhvr>
                                      <p:to>
                                        <p:strVal val="visible"/>
                                      </p:to>
                                    </p:set>
                                    <p:anim calcmode="lin" valueType="num">
                                      <p:cBhvr>
                                        <p:cTn id="178" dur="500" fill="hold"/>
                                        <p:tgtEl>
                                          <p:spTgt spid="88089"/>
                                        </p:tgtEl>
                                        <p:attrNameLst>
                                          <p:attrName>ppt_x</p:attrName>
                                        </p:attrNameLst>
                                      </p:cBhvr>
                                      <p:tavLst>
                                        <p:tav tm="0">
                                          <p:val>
                                            <p:strVal val="#ppt_x"/>
                                          </p:val>
                                        </p:tav>
                                        <p:tav tm="100000">
                                          <p:val>
                                            <p:strVal val="#ppt_x"/>
                                          </p:val>
                                        </p:tav>
                                      </p:tavLst>
                                    </p:anim>
                                    <p:anim calcmode="lin" valueType="num">
                                      <p:cBhvr>
                                        <p:cTn id="179" dur="500" fill="hold"/>
                                        <p:tgtEl>
                                          <p:spTgt spid="88089"/>
                                        </p:tgtEl>
                                        <p:attrNameLst>
                                          <p:attrName>ppt_y</p:attrName>
                                        </p:attrNameLst>
                                      </p:cBhvr>
                                      <p:tavLst>
                                        <p:tav tm="0">
                                          <p:val>
                                            <p:strVal val="#ppt_y+#ppt_h/2"/>
                                          </p:val>
                                        </p:tav>
                                        <p:tav tm="100000">
                                          <p:val>
                                            <p:strVal val="#ppt_y"/>
                                          </p:val>
                                        </p:tav>
                                      </p:tavLst>
                                    </p:anim>
                                    <p:anim calcmode="lin" valueType="num">
                                      <p:cBhvr>
                                        <p:cTn id="180" dur="500" fill="hold"/>
                                        <p:tgtEl>
                                          <p:spTgt spid="88089"/>
                                        </p:tgtEl>
                                        <p:attrNameLst>
                                          <p:attrName>ppt_w</p:attrName>
                                        </p:attrNameLst>
                                      </p:cBhvr>
                                      <p:tavLst>
                                        <p:tav tm="0">
                                          <p:val>
                                            <p:strVal val="#ppt_w"/>
                                          </p:val>
                                        </p:tav>
                                        <p:tav tm="100000">
                                          <p:val>
                                            <p:strVal val="#ppt_w"/>
                                          </p:val>
                                        </p:tav>
                                      </p:tavLst>
                                    </p:anim>
                                    <p:anim calcmode="lin" valueType="num">
                                      <p:cBhvr>
                                        <p:cTn id="181" dur="500" fill="hold"/>
                                        <p:tgtEl>
                                          <p:spTgt spid="88089"/>
                                        </p:tgtEl>
                                        <p:attrNameLst>
                                          <p:attrName>ppt_h</p:attrName>
                                        </p:attrNameLst>
                                      </p:cBhvr>
                                      <p:tavLst>
                                        <p:tav tm="0">
                                          <p:val>
                                            <p:fltVal val="0"/>
                                          </p:val>
                                        </p:tav>
                                        <p:tav tm="100000">
                                          <p:val>
                                            <p:strVal val="#ppt_h"/>
                                          </p:val>
                                        </p:tav>
                                      </p:tavLst>
                                    </p:anim>
                                  </p:childTnLst>
                                </p:cTn>
                              </p:par>
                            </p:childTnLst>
                          </p:cTn>
                        </p:par>
                      </p:childTnLst>
                    </p:cTn>
                  </p:par>
                  <p:par>
                    <p:cTn id="182" fill="hold" nodeType="clickPar">
                      <p:stCondLst>
                        <p:cond delay="indefinite"/>
                      </p:stCondLst>
                      <p:childTnLst>
                        <p:par>
                          <p:cTn id="183" fill="hold" nodeType="withGroup">
                            <p:stCondLst>
                              <p:cond delay="0"/>
                            </p:stCondLst>
                            <p:childTnLst>
                              <p:par>
                                <p:cTn id="184" presetID="9" presetClass="entr" presetSubtype="0" fill="hold" nodeType="clickEffect">
                                  <p:stCondLst>
                                    <p:cond delay="0"/>
                                  </p:stCondLst>
                                  <p:childTnLst>
                                    <p:set>
                                      <p:cBhvr>
                                        <p:cTn id="185" dur="1" fill="hold">
                                          <p:stCondLst>
                                            <p:cond delay="0"/>
                                          </p:stCondLst>
                                        </p:cTn>
                                        <p:tgtEl>
                                          <p:spTgt spid="88161"/>
                                        </p:tgtEl>
                                        <p:attrNameLst>
                                          <p:attrName>style.visibility</p:attrName>
                                        </p:attrNameLst>
                                      </p:cBhvr>
                                      <p:to>
                                        <p:strVal val="visible"/>
                                      </p:to>
                                    </p:set>
                                    <p:animEffect transition="in" filter="dissolve">
                                      <p:cBhvr>
                                        <p:cTn id="186" dur="500"/>
                                        <p:tgtEl>
                                          <p:spTgt spid="88161"/>
                                        </p:tgtEl>
                                      </p:cBhvr>
                                    </p:animEffec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9" presetClass="entr" presetSubtype="0" fill="hold" nodeType="clickEffect">
                                  <p:stCondLst>
                                    <p:cond delay="0"/>
                                  </p:stCondLst>
                                  <p:childTnLst>
                                    <p:set>
                                      <p:cBhvr>
                                        <p:cTn id="190" dur="1" fill="hold">
                                          <p:stCondLst>
                                            <p:cond delay="0"/>
                                          </p:stCondLst>
                                        </p:cTn>
                                        <p:tgtEl>
                                          <p:spTgt spid="88166"/>
                                        </p:tgtEl>
                                        <p:attrNameLst>
                                          <p:attrName>style.visibility</p:attrName>
                                        </p:attrNameLst>
                                      </p:cBhvr>
                                      <p:to>
                                        <p:strVal val="visible"/>
                                      </p:to>
                                    </p:set>
                                    <p:animEffect transition="in" filter="dissolve">
                                      <p:cBhvr>
                                        <p:cTn id="191" dur="500"/>
                                        <p:tgtEl>
                                          <p:spTgt spid="88166"/>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9" presetClass="entr" presetSubtype="0" fill="hold" nodeType="clickEffect">
                                  <p:stCondLst>
                                    <p:cond delay="0"/>
                                  </p:stCondLst>
                                  <p:childTnLst>
                                    <p:set>
                                      <p:cBhvr>
                                        <p:cTn id="195" dur="1" fill="hold">
                                          <p:stCondLst>
                                            <p:cond delay="0"/>
                                          </p:stCondLst>
                                        </p:cTn>
                                        <p:tgtEl>
                                          <p:spTgt spid="88151"/>
                                        </p:tgtEl>
                                        <p:attrNameLst>
                                          <p:attrName>style.visibility</p:attrName>
                                        </p:attrNameLst>
                                      </p:cBhvr>
                                      <p:to>
                                        <p:strVal val="visible"/>
                                      </p:to>
                                    </p:set>
                                    <p:animEffect transition="in" filter="dissolve">
                                      <p:cBhvr>
                                        <p:cTn id="196" dur="500"/>
                                        <p:tgtEl>
                                          <p:spTgt spid="88151"/>
                                        </p:tgtEl>
                                      </p:cBhvr>
                                    </p:animEffec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9" presetClass="entr" presetSubtype="0" fill="hold" nodeType="clickEffect">
                                  <p:stCondLst>
                                    <p:cond delay="0"/>
                                  </p:stCondLst>
                                  <p:childTnLst>
                                    <p:set>
                                      <p:cBhvr>
                                        <p:cTn id="200" dur="1" fill="hold">
                                          <p:stCondLst>
                                            <p:cond delay="0"/>
                                          </p:stCondLst>
                                        </p:cTn>
                                        <p:tgtEl>
                                          <p:spTgt spid="88156"/>
                                        </p:tgtEl>
                                        <p:attrNameLst>
                                          <p:attrName>style.visibility</p:attrName>
                                        </p:attrNameLst>
                                      </p:cBhvr>
                                      <p:to>
                                        <p:strVal val="visible"/>
                                      </p:to>
                                    </p:set>
                                    <p:animEffect transition="in" filter="dissolve">
                                      <p:cBhvr>
                                        <p:cTn id="201" dur="500"/>
                                        <p:tgtEl>
                                          <p:spTgt spid="88156"/>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9" presetClass="entr" presetSubtype="0" fill="hold" nodeType="clickEffect">
                                  <p:stCondLst>
                                    <p:cond delay="0"/>
                                  </p:stCondLst>
                                  <p:childTnLst>
                                    <p:set>
                                      <p:cBhvr>
                                        <p:cTn id="205" dur="1" fill="hold">
                                          <p:stCondLst>
                                            <p:cond delay="0"/>
                                          </p:stCondLst>
                                        </p:cTn>
                                        <p:tgtEl>
                                          <p:spTgt spid="88181"/>
                                        </p:tgtEl>
                                        <p:attrNameLst>
                                          <p:attrName>style.visibility</p:attrName>
                                        </p:attrNameLst>
                                      </p:cBhvr>
                                      <p:to>
                                        <p:strVal val="visible"/>
                                      </p:to>
                                    </p:set>
                                    <p:animEffect transition="in" filter="dissolve">
                                      <p:cBhvr>
                                        <p:cTn id="206" dur="500"/>
                                        <p:tgtEl>
                                          <p:spTgt spid="88181"/>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9" presetClass="entr" presetSubtype="0" fill="hold" nodeType="clickEffect">
                                  <p:stCondLst>
                                    <p:cond delay="0"/>
                                  </p:stCondLst>
                                  <p:childTnLst>
                                    <p:set>
                                      <p:cBhvr>
                                        <p:cTn id="210" dur="1" fill="hold">
                                          <p:stCondLst>
                                            <p:cond delay="0"/>
                                          </p:stCondLst>
                                        </p:cTn>
                                        <p:tgtEl>
                                          <p:spTgt spid="88187"/>
                                        </p:tgtEl>
                                        <p:attrNameLst>
                                          <p:attrName>style.visibility</p:attrName>
                                        </p:attrNameLst>
                                      </p:cBhvr>
                                      <p:to>
                                        <p:strVal val="visible"/>
                                      </p:to>
                                    </p:set>
                                    <p:animEffect transition="in" filter="dissolve">
                                      <p:cBhvr>
                                        <p:cTn id="211" dur="500"/>
                                        <p:tgtEl>
                                          <p:spTgt spid="88187"/>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9" presetClass="entr" presetSubtype="0" fill="hold" nodeType="clickEffect">
                                  <p:stCondLst>
                                    <p:cond delay="0"/>
                                  </p:stCondLst>
                                  <p:childTnLst>
                                    <p:set>
                                      <p:cBhvr>
                                        <p:cTn id="215" dur="1" fill="hold">
                                          <p:stCondLst>
                                            <p:cond delay="0"/>
                                          </p:stCondLst>
                                        </p:cTn>
                                        <p:tgtEl>
                                          <p:spTgt spid="88193"/>
                                        </p:tgtEl>
                                        <p:attrNameLst>
                                          <p:attrName>style.visibility</p:attrName>
                                        </p:attrNameLst>
                                      </p:cBhvr>
                                      <p:to>
                                        <p:strVal val="visible"/>
                                      </p:to>
                                    </p:set>
                                    <p:animEffect transition="in" filter="dissolve">
                                      <p:cBhvr>
                                        <p:cTn id="216" dur="500"/>
                                        <p:tgtEl>
                                          <p:spTgt spid="88193"/>
                                        </p:tgtEl>
                                      </p:cBhvr>
                                    </p:animEffec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9" presetClass="entr" presetSubtype="0" fill="hold" nodeType="clickEffect">
                                  <p:stCondLst>
                                    <p:cond delay="0"/>
                                  </p:stCondLst>
                                  <p:childTnLst>
                                    <p:set>
                                      <p:cBhvr>
                                        <p:cTn id="220" dur="1" fill="hold">
                                          <p:stCondLst>
                                            <p:cond delay="0"/>
                                          </p:stCondLst>
                                        </p:cTn>
                                        <p:tgtEl>
                                          <p:spTgt spid="88199"/>
                                        </p:tgtEl>
                                        <p:attrNameLst>
                                          <p:attrName>style.visibility</p:attrName>
                                        </p:attrNameLst>
                                      </p:cBhvr>
                                      <p:to>
                                        <p:strVal val="visible"/>
                                      </p:to>
                                    </p:set>
                                    <p:animEffect transition="in" filter="dissolve">
                                      <p:cBhvr>
                                        <p:cTn id="221" dur="500"/>
                                        <p:tgtEl>
                                          <p:spTgt spid="88199"/>
                                        </p:tgtEl>
                                      </p:cBhvr>
                                    </p:animEffec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8" presetClass="entr" presetSubtype="12" fill="hold" grpId="0" nodeType="clickEffect">
                                  <p:stCondLst>
                                    <p:cond delay="0"/>
                                  </p:stCondLst>
                                  <p:childTnLst>
                                    <p:set>
                                      <p:cBhvr>
                                        <p:cTn id="225" dur="1" fill="hold">
                                          <p:stCondLst>
                                            <p:cond delay="0"/>
                                          </p:stCondLst>
                                        </p:cTn>
                                        <p:tgtEl>
                                          <p:spTgt spid="88090"/>
                                        </p:tgtEl>
                                        <p:attrNameLst>
                                          <p:attrName>style.visibility</p:attrName>
                                        </p:attrNameLst>
                                      </p:cBhvr>
                                      <p:to>
                                        <p:strVal val="visible"/>
                                      </p:to>
                                    </p:set>
                                    <p:animEffect transition="in" filter="strips(downLeft)">
                                      <p:cBhvr>
                                        <p:cTn id="226" dur="500"/>
                                        <p:tgtEl>
                                          <p:spTgt spid="88090"/>
                                        </p:tgtEl>
                                      </p:cBhvr>
                                    </p:animEffec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8" presetClass="entr" presetSubtype="12" fill="hold" grpId="0" nodeType="clickEffect">
                                  <p:stCondLst>
                                    <p:cond delay="0"/>
                                  </p:stCondLst>
                                  <p:childTnLst>
                                    <p:set>
                                      <p:cBhvr>
                                        <p:cTn id="230" dur="1" fill="hold">
                                          <p:stCondLst>
                                            <p:cond delay="0"/>
                                          </p:stCondLst>
                                        </p:cTn>
                                        <p:tgtEl>
                                          <p:spTgt spid="88091"/>
                                        </p:tgtEl>
                                        <p:attrNameLst>
                                          <p:attrName>style.visibility</p:attrName>
                                        </p:attrNameLst>
                                      </p:cBhvr>
                                      <p:to>
                                        <p:strVal val="visible"/>
                                      </p:to>
                                    </p:set>
                                    <p:animEffect transition="in" filter="strips(downLeft)">
                                      <p:cBhvr>
                                        <p:cTn id="231" dur="500"/>
                                        <p:tgtEl>
                                          <p:spTgt spid="88091"/>
                                        </p:tgtEl>
                                      </p:cBhvr>
                                    </p:animEffect>
                                  </p:childTnLst>
                                </p:cTn>
                              </p:par>
                            </p:childTnLst>
                          </p:cTn>
                        </p:par>
                      </p:childTnLst>
                    </p:cTn>
                  </p:par>
                  <p:par>
                    <p:cTn id="232" fill="hold" nodeType="clickPar">
                      <p:stCondLst>
                        <p:cond delay="indefinite"/>
                      </p:stCondLst>
                      <p:childTnLst>
                        <p:par>
                          <p:cTn id="233" fill="hold" nodeType="withGroup">
                            <p:stCondLst>
                              <p:cond delay="0"/>
                            </p:stCondLst>
                            <p:childTnLst>
                              <p:par>
                                <p:cTn id="234" presetID="18" presetClass="entr" presetSubtype="12" fill="hold" grpId="0" nodeType="clickEffect">
                                  <p:stCondLst>
                                    <p:cond delay="0"/>
                                  </p:stCondLst>
                                  <p:childTnLst>
                                    <p:set>
                                      <p:cBhvr>
                                        <p:cTn id="235" dur="1" fill="hold">
                                          <p:stCondLst>
                                            <p:cond delay="0"/>
                                          </p:stCondLst>
                                        </p:cTn>
                                        <p:tgtEl>
                                          <p:spTgt spid="88092"/>
                                        </p:tgtEl>
                                        <p:attrNameLst>
                                          <p:attrName>style.visibility</p:attrName>
                                        </p:attrNameLst>
                                      </p:cBhvr>
                                      <p:to>
                                        <p:strVal val="visible"/>
                                      </p:to>
                                    </p:set>
                                    <p:animEffect transition="in" filter="strips(downLeft)">
                                      <p:cBhvr>
                                        <p:cTn id="236" dur="500"/>
                                        <p:tgtEl>
                                          <p:spTgt spid="88092"/>
                                        </p:tgtEl>
                                      </p:cBhvr>
                                    </p:animEffect>
                                  </p:childTnLst>
                                </p:cTn>
                              </p:par>
                            </p:childTnLst>
                          </p:cTn>
                        </p:par>
                      </p:childTnLst>
                    </p:cTn>
                  </p:par>
                  <p:par>
                    <p:cTn id="237" fill="hold" nodeType="clickPar">
                      <p:stCondLst>
                        <p:cond delay="indefinite"/>
                      </p:stCondLst>
                      <p:childTnLst>
                        <p:par>
                          <p:cTn id="238" fill="hold" nodeType="withGroup">
                            <p:stCondLst>
                              <p:cond delay="0"/>
                            </p:stCondLst>
                            <p:childTnLst>
                              <p:par>
                                <p:cTn id="239" presetID="18" presetClass="entr" presetSubtype="6" fill="hold" grpId="0" nodeType="clickEffect">
                                  <p:stCondLst>
                                    <p:cond delay="0"/>
                                  </p:stCondLst>
                                  <p:childTnLst>
                                    <p:set>
                                      <p:cBhvr>
                                        <p:cTn id="240" dur="1" fill="hold">
                                          <p:stCondLst>
                                            <p:cond delay="0"/>
                                          </p:stCondLst>
                                        </p:cTn>
                                        <p:tgtEl>
                                          <p:spTgt spid="88095"/>
                                        </p:tgtEl>
                                        <p:attrNameLst>
                                          <p:attrName>style.visibility</p:attrName>
                                        </p:attrNameLst>
                                      </p:cBhvr>
                                      <p:to>
                                        <p:strVal val="visible"/>
                                      </p:to>
                                    </p:set>
                                    <p:animEffect transition="in" filter="strips(downRight)">
                                      <p:cBhvr>
                                        <p:cTn id="241" dur="500"/>
                                        <p:tgtEl>
                                          <p:spTgt spid="88095"/>
                                        </p:tgtEl>
                                      </p:cBhvr>
                                    </p:animEffect>
                                  </p:childTnLst>
                                </p:cTn>
                              </p:par>
                            </p:childTnLst>
                          </p:cTn>
                        </p:par>
                      </p:childTnLst>
                    </p:cTn>
                  </p:par>
                  <p:par>
                    <p:cTn id="242" fill="hold" nodeType="clickPar">
                      <p:stCondLst>
                        <p:cond delay="indefinite"/>
                      </p:stCondLst>
                      <p:childTnLst>
                        <p:par>
                          <p:cTn id="243" fill="hold" nodeType="withGroup">
                            <p:stCondLst>
                              <p:cond delay="0"/>
                            </p:stCondLst>
                            <p:childTnLst>
                              <p:par>
                                <p:cTn id="244" presetID="18" presetClass="entr" presetSubtype="6" fill="hold" grpId="0" nodeType="clickEffect">
                                  <p:stCondLst>
                                    <p:cond delay="0"/>
                                  </p:stCondLst>
                                  <p:childTnLst>
                                    <p:set>
                                      <p:cBhvr>
                                        <p:cTn id="245" dur="1" fill="hold">
                                          <p:stCondLst>
                                            <p:cond delay="0"/>
                                          </p:stCondLst>
                                        </p:cTn>
                                        <p:tgtEl>
                                          <p:spTgt spid="88094"/>
                                        </p:tgtEl>
                                        <p:attrNameLst>
                                          <p:attrName>style.visibility</p:attrName>
                                        </p:attrNameLst>
                                      </p:cBhvr>
                                      <p:to>
                                        <p:strVal val="visible"/>
                                      </p:to>
                                    </p:set>
                                    <p:animEffect transition="in" filter="strips(downRight)">
                                      <p:cBhvr>
                                        <p:cTn id="246" dur="500"/>
                                        <p:tgtEl>
                                          <p:spTgt spid="88094"/>
                                        </p:tgtEl>
                                      </p:cBhvr>
                                    </p:animEffect>
                                  </p:childTnLst>
                                </p:cTn>
                              </p:par>
                            </p:childTnLst>
                          </p:cTn>
                        </p:par>
                      </p:childTnLst>
                    </p:cTn>
                  </p:par>
                  <p:par>
                    <p:cTn id="247" fill="hold" nodeType="clickPar">
                      <p:stCondLst>
                        <p:cond delay="indefinite"/>
                      </p:stCondLst>
                      <p:childTnLst>
                        <p:par>
                          <p:cTn id="248" fill="hold" nodeType="withGroup">
                            <p:stCondLst>
                              <p:cond delay="0"/>
                            </p:stCondLst>
                            <p:childTnLst>
                              <p:par>
                                <p:cTn id="249" presetID="18" presetClass="entr" presetSubtype="6" fill="hold" grpId="0" nodeType="clickEffect">
                                  <p:stCondLst>
                                    <p:cond delay="0"/>
                                  </p:stCondLst>
                                  <p:childTnLst>
                                    <p:set>
                                      <p:cBhvr>
                                        <p:cTn id="250" dur="1" fill="hold">
                                          <p:stCondLst>
                                            <p:cond delay="0"/>
                                          </p:stCondLst>
                                        </p:cTn>
                                        <p:tgtEl>
                                          <p:spTgt spid="88093"/>
                                        </p:tgtEl>
                                        <p:attrNameLst>
                                          <p:attrName>style.visibility</p:attrName>
                                        </p:attrNameLst>
                                      </p:cBhvr>
                                      <p:to>
                                        <p:strVal val="visible"/>
                                      </p:to>
                                    </p:set>
                                    <p:animEffect transition="in" filter="strips(downRight)">
                                      <p:cBhvr>
                                        <p:cTn id="251" dur="500"/>
                                        <p:tgtEl>
                                          <p:spTgt spid="88093"/>
                                        </p:tgtEl>
                                      </p:cBhvr>
                                    </p:animEffect>
                                  </p:childTnLst>
                                </p:cTn>
                              </p:par>
                            </p:childTnLst>
                          </p:cTn>
                        </p:par>
                      </p:childTnLst>
                    </p:cTn>
                  </p:par>
                  <p:par>
                    <p:cTn id="252" fill="hold" nodeType="clickPar">
                      <p:stCondLst>
                        <p:cond delay="indefinite"/>
                      </p:stCondLst>
                      <p:childTnLst>
                        <p:par>
                          <p:cTn id="253" fill="hold" nodeType="withGroup">
                            <p:stCondLst>
                              <p:cond delay="0"/>
                            </p:stCondLst>
                            <p:childTnLst>
                              <p:par>
                                <p:cTn id="254" presetID="18" presetClass="entr" presetSubtype="9" fill="hold" grpId="0" nodeType="clickEffect">
                                  <p:stCondLst>
                                    <p:cond delay="0"/>
                                  </p:stCondLst>
                                  <p:childTnLst>
                                    <p:set>
                                      <p:cBhvr>
                                        <p:cTn id="255" dur="1" fill="hold">
                                          <p:stCondLst>
                                            <p:cond delay="0"/>
                                          </p:stCondLst>
                                        </p:cTn>
                                        <p:tgtEl>
                                          <p:spTgt spid="88096"/>
                                        </p:tgtEl>
                                        <p:attrNameLst>
                                          <p:attrName>style.visibility</p:attrName>
                                        </p:attrNameLst>
                                      </p:cBhvr>
                                      <p:to>
                                        <p:strVal val="visible"/>
                                      </p:to>
                                    </p:set>
                                    <p:animEffect transition="in" filter="strips(upLeft)">
                                      <p:cBhvr>
                                        <p:cTn id="256" dur="500"/>
                                        <p:tgtEl>
                                          <p:spTgt spid="88096"/>
                                        </p:tgtEl>
                                      </p:cBhvr>
                                    </p:animEffec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9" presetClass="entr" presetSubtype="0" fill="hold" grpId="0" nodeType="clickEffect">
                                  <p:stCondLst>
                                    <p:cond delay="0"/>
                                  </p:stCondLst>
                                  <p:childTnLst>
                                    <p:set>
                                      <p:cBhvr>
                                        <p:cTn id="260" dur="1" fill="hold">
                                          <p:stCondLst>
                                            <p:cond delay="0"/>
                                          </p:stCondLst>
                                        </p:cTn>
                                        <p:tgtEl>
                                          <p:spTgt spid="88206"/>
                                        </p:tgtEl>
                                        <p:attrNameLst>
                                          <p:attrName>style.visibility</p:attrName>
                                        </p:attrNameLst>
                                      </p:cBhvr>
                                      <p:to>
                                        <p:strVal val="visible"/>
                                      </p:to>
                                    </p:set>
                                    <p:animEffect transition="in" filter="dissolve">
                                      <p:cBhvr>
                                        <p:cTn id="261" dur="500"/>
                                        <p:tgtEl>
                                          <p:spTgt spid="88206"/>
                                        </p:tgtEl>
                                      </p:cBhvr>
                                    </p:animEffect>
                                  </p:childTnLst>
                                </p:cTn>
                              </p:par>
                            </p:childTnLst>
                          </p:cTn>
                        </p:par>
                      </p:childTnLst>
                    </p:cTn>
                  </p:par>
                  <p:par>
                    <p:cTn id="262" fill="hold" nodeType="clickPar">
                      <p:stCondLst>
                        <p:cond delay="indefinite"/>
                      </p:stCondLst>
                      <p:childTnLst>
                        <p:par>
                          <p:cTn id="263" fill="hold" nodeType="withGroup">
                            <p:stCondLst>
                              <p:cond delay="0"/>
                            </p:stCondLst>
                            <p:childTnLst>
                              <p:par>
                                <p:cTn id="264" presetID="9" presetClass="entr" presetSubtype="0" fill="hold" grpId="0" nodeType="clickEffect">
                                  <p:stCondLst>
                                    <p:cond delay="0"/>
                                  </p:stCondLst>
                                  <p:childTnLst>
                                    <p:set>
                                      <p:cBhvr>
                                        <p:cTn id="265" dur="1" fill="hold">
                                          <p:stCondLst>
                                            <p:cond delay="0"/>
                                          </p:stCondLst>
                                        </p:cTn>
                                        <p:tgtEl>
                                          <p:spTgt spid="88210">
                                            <p:txEl>
                                              <p:pRg st="0" end="0"/>
                                            </p:txEl>
                                          </p:spTgt>
                                        </p:tgtEl>
                                        <p:attrNameLst>
                                          <p:attrName>style.visibility</p:attrName>
                                        </p:attrNameLst>
                                      </p:cBhvr>
                                      <p:to>
                                        <p:strVal val="visible"/>
                                      </p:to>
                                    </p:set>
                                    <p:animEffect transition="in" filter="dissolve">
                                      <p:cBhvr>
                                        <p:cTn id="266" dur="500"/>
                                        <p:tgtEl>
                                          <p:spTgt spid="88210">
                                            <p:txEl>
                                              <p:pRg st="0" end="0"/>
                                            </p:txEl>
                                          </p:spTgt>
                                        </p:tgtEl>
                                      </p:cBhvr>
                                    </p:animEffect>
                                  </p:childTnLst>
                                </p:cTn>
                              </p:par>
                            </p:childTnLst>
                          </p:cTn>
                        </p:par>
                      </p:childTnLst>
                    </p:cTn>
                  </p:par>
                  <p:par>
                    <p:cTn id="267" fill="hold" nodeType="clickPar">
                      <p:stCondLst>
                        <p:cond delay="indefinite"/>
                      </p:stCondLst>
                      <p:childTnLst>
                        <p:par>
                          <p:cTn id="268" fill="hold" nodeType="withGroup">
                            <p:stCondLst>
                              <p:cond delay="0"/>
                            </p:stCondLst>
                            <p:childTnLst>
                              <p:par>
                                <p:cTn id="269" presetID="18" presetClass="entr" presetSubtype="9" fill="hold" grpId="0" nodeType="clickEffect">
                                  <p:stCondLst>
                                    <p:cond delay="0"/>
                                  </p:stCondLst>
                                  <p:childTnLst>
                                    <p:set>
                                      <p:cBhvr>
                                        <p:cTn id="270" dur="1" fill="hold">
                                          <p:stCondLst>
                                            <p:cond delay="0"/>
                                          </p:stCondLst>
                                        </p:cTn>
                                        <p:tgtEl>
                                          <p:spTgt spid="88097"/>
                                        </p:tgtEl>
                                        <p:attrNameLst>
                                          <p:attrName>style.visibility</p:attrName>
                                        </p:attrNameLst>
                                      </p:cBhvr>
                                      <p:to>
                                        <p:strVal val="visible"/>
                                      </p:to>
                                    </p:set>
                                    <p:animEffect transition="in" filter="strips(upLeft)">
                                      <p:cBhvr>
                                        <p:cTn id="271" dur="500"/>
                                        <p:tgtEl>
                                          <p:spTgt spid="88097"/>
                                        </p:tgtEl>
                                      </p:cBhvr>
                                    </p:animEffect>
                                  </p:childTnLst>
                                </p:cTn>
                              </p:par>
                            </p:childTnLst>
                          </p:cTn>
                        </p:par>
                      </p:childTnLst>
                    </p:cTn>
                  </p:par>
                  <p:par>
                    <p:cTn id="272" fill="hold" nodeType="clickPar">
                      <p:stCondLst>
                        <p:cond delay="indefinite"/>
                      </p:stCondLst>
                      <p:childTnLst>
                        <p:par>
                          <p:cTn id="273" fill="hold" nodeType="withGroup">
                            <p:stCondLst>
                              <p:cond delay="0"/>
                            </p:stCondLst>
                            <p:childTnLst>
                              <p:par>
                                <p:cTn id="274" presetID="9" presetClass="entr" presetSubtype="0" fill="hold" grpId="0" nodeType="clickEffect">
                                  <p:stCondLst>
                                    <p:cond delay="0"/>
                                  </p:stCondLst>
                                  <p:childTnLst>
                                    <p:set>
                                      <p:cBhvr>
                                        <p:cTn id="275" dur="1" fill="hold">
                                          <p:stCondLst>
                                            <p:cond delay="0"/>
                                          </p:stCondLst>
                                        </p:cTn>
                                        <p:tgtEl>
                                          <p:spTgt spid="88207"/>
                                        </p:tgtEl>
                                        <p:attrNameLst>
                                          <p:attrName>style.visibility</p:attrName>
                                        </p:attrNameLst>
                                      </p:cBhvr>
                                      <p:to>
                                        <p:strVal val="visible"/>
                                      </p:to>
                                    </p:set>
                                    <p:animEffect transition="in" filter="dissolve">
                                      <p:cBhvr>
                                        <p:cTn id="276" dur="500"/>
                                        <p:tgtEl>
                                          <p:spTgt spid="88207"/>
                                        </p:tgtEl>
                                      </p:cBhvr>
                                    </p:animEffect>
                                  </p:childTnLst>
                                </p:cTn>
                              </p:par>
                            </p:childTnLst>
                          </p:cTn>
                        </p:par>
                      </p:childTnLst>
                    </p:cTn>
                  </p:par>
                  <p:par>
                    <p:cTn id="277" fill="hold" nodeType="clickPar">
                      <p:stCondLst>
                        <p:cond delay="indefinite"/>
                      </p:stCondLst>
                      <p:childTnLst>
                        <p:par>
                          <p:cTn id="278" fill="hold" nodeType="withGroup">
                            <p:stCondLst>
                              <p:cond delay="0"/>
                            </p:stCondLst>
                            <p:childTnLst>
                              <p:par>
                                <p:cTn id="279" presetID="9" presetClass="entr" presetSubtype="0" fill="hold" grpId="0" nodeType="clickEffect">
                                  <p:stCondLst>
                                    <p:cond delay="0"/>
                                  </p:stCondLst>
                                  <p:childTnLst>
                                    <p:set>
                                      <p:cBhvr>
                                        <p:cTn id="280" dur="1" fill="hold">
                                          <p:stCondLst>
                                            <p:cond delay="0"/>
                                          </p:stCondLst>
                                        </p:cTn>
                                        <p:tgtEl>
                                          <p:spTgt spid="88211">
                                            <p:txEl>
                                              <p:pRg st="0" end="0"/>
                                            </p:txEl>
                                          </p:spTgt>
                                        </p:tgtEl>
                                        <p:attrNameLst>
                                          <p:attrName>style.visibility</p:attrName>
                                        </p:attrNameLst>
                                      </p:cBhvr>
                                      <p:to>
                                        <p:strVal val="visible"/>
                                      </p:to>
                                    </p:set>
                                    <p:animEffect transition="in" filter="dissolve">
                                      <p:cBhvr>
                                        <p:cTn id="281" dur="500"/>
                                        <p:tgtEl>
                                          <p:spTgt spid="88211">
                                            <p:txEl>
                                              <p:pRg st="0" end="0"/>
                                            </p:txEl>
                                          </p:spTgt>
                                        </p:tgtEl>
                                      </p:cBhvr>
                                    </p:animEffec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8" presetClass="entr" presetSubtype="3" fill="hold" grpId="0" nodeType="clickEffect">
                                  <p:stCondLst>
                                    <p:cond delay="0"/>
                                  </p:stCondLst>
                                  <p:childTnLst>
                                    <p:set>
                                      <p:cBhvr>
                                        <p:cTn id="285" dur="1" fill="hold">
                                          <p:stCondLst>
                                            <p:cond delay="0"/>
                                          </p:stCondLst>
                                        </p:cTn>
                                        <p:tgtEl>
                                          <p:spTgt spid="88100"/>
                                        </p:tgtEl>
                                        <p:attrNameLst>
                                          <p:attrName>style.visibility</p:attrName>
                                        </p:attrNameLst>
                                      </p:cBhvr>
                                      <p:to>
                                        <p:strVal val="visible"/>
                                      </p:to>
                                    </p:set>
                                    <p:animEffect transition="in" filter="strips(upRight)">
                                      <p:cBhvr>
                                        <p:cTn id="286" dur="500"/>
                                        <p:tgtEl>
                                          <p:spTgt spid="88100"/>
                                        </p:tgtEl>
                                      </p:cBhvr>
                                    </p:animEffect>
                                  </p:childTnLst>
                                </p:cTn>
                              </p:par>
                            </p:childTnLst>
                          </p:cTn>
                        </p:par>
                      </p:childTnLst>
                    </p:cTn>
                  </p:par>
                  <p:par>
                    <p:cTn id="287" fill="hold" nodeType="clickPar">
                      <p:stCondLst>
                        <p:cond delay="indefinite"/>
                      </p:stCondLst>
                      <p:childTnLst>
                        <p:par>
                          <p:cTn id="288" fill="hold" nodeType="withGroup">
                            <p:stCondLst>
                              <p:cond delay="0"/>
                            </p:stCondLst>
                            <p:childTnLst>
                              <p:par>
                                <p:cTn id="289" presetID="9" presetClass="entr" presetSubtype="0" fill="hold" grpId="0" nodeType="clickEffect">
                                  <p:stCondLst>
                                    <p:cond delay="0"/>
                                  </p:stCondLst>
                                  <p:childTnLst>
                                    <p:set>
                                      <p:cBhvr>
                                        <p:cTn id="290" dur="1" fill="hold">
                                          <p:stCondLst>
                                            <p:cond delay="0"/>
                                          </p:stCondLst>
                                        </p:cTn>
                                        <p:tgtEl>
                                          <p:spTgt spid="88209"/>
                                        </p:tgtEl>
                                        <p:attrNameLst>
                                          <p:attrName>style.visibility</p:attrName>
                                        </p:attrNameLst>
                                      </p:cBhvr>
                                      <p:to>
                                        <p:strVal val="visible"/>
                                      </p:to>
                                    </p:set>
                                    <p:animEffect transition="in" filter="dissolve">
                                      <p:cBhvr>
                                        <p:cTn id="291" dur="500"/>
                                        <p:tgtEl>
                                          <p:spTgt spid="88209"/>
                                        </p:tgtEl>
                                      </p:cBhvr>
                                    </p:animEffect>
                                  </p:childTnLst>
                                </p:cTn>
                              </p:par>
                            </p:childTnLst>
                          </p:cTn>
                        </p:par>
                      </p:childTnLst>
                    </p:cTn>
                  </p:par>
                  <p:par>
                    <p:cTn id="292" fill="hold" nodeType="clickPar">
                      <p:stCondLst>
                        <p:cond delay="indefinite"/>
                      </p:stCondLst>
                      <p:childTnLst>
                        <p:par>
                          <p:cTn id="293" fill="hold" nodeType="withGroup">
                            <p:stCondLst>
                              <p:cond delay="0"/>
                            </p:stCondLst>
                            <p:childTnLst>
                              <p:par>
                                <p:cTn id="294" presetID="9" presetClass="entr" presetSubtype="0" fill="hold" grpId="0" nodeType="clickEffect">
                                  <p:stCondLst>
                                    <p:cond delay="0"/>
                                  </p:stCondLst>
                                  <p:childTnLst>
                                    <p:set>
                                      <p:cBhvr>
                                        <p:cTn id="295" dur="1" fill="hold">
                                          <p:stCondLst>
                                            <p:cond delay="0"/>
                                          </p:stCondLst>
                                        </p:cTn>
                                        <p:tgtEl>
                                          <p:spTgt spid="88212">
                                            <p:txEl>
                                              <p:pRg st="0" end="0"/>
                                            </p:txEl>
                                          </p:spTgt>
                                        </p:tgtEl>
                                        <p:attrNameLst>
                                          <p:attrName>style.visibility</p:attrName>
                                        </p:attrNameLst>
                                      </p:cBhvr>
                                      <p:to>
                                        <p:strVal val="visible"/>
                                      </p:to>
                                    </p:set>
                                    <p:animEffect transition="in" filter="dissolve">
                                      <p:cBhvr>
                                        <p:cTn id="296" dur="500"/>
                                        <p:tgtEl>
                                          <p:spTgt spid="88212">
                                            <p:txEl>
                                              <p:pRg st="0" end="0"/>
                                            </p:txEl>
                                          </p:spTgt>
                                        </p:tgtEl>
                                      </p:cBhvr>
                                    </p:animEffec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8" presetClass="entr" presetSubtype="3" fill="hold" grpId="0" nodeType="clickEffect">
                                  <p:stCondLst>
                                    <p:cond delay="0"/>
                                  </p:stCondLst>
                                  <p:childTnLst>
                                    <p:set>
                                      <p:cBhvr>
                                        <p:cTn id="300" dur="1" fill="hold">
                                          <p:stCondLst>
                                            <p:cond delay="0"/>
                                          </p:stCondLst>
                                        </p:cTn>
                                        <p:tgtEl>
                                          <p:spTgt spid="88099"/>
                                        </p:tgtEl>
                                        <p:attrNameLst>
                                          <p:attrName>style.visibility</p:attrName>
                                        </p:attrNameLst>
                                      </p:cBhvr>
                                      <p:to>
                                        <p:strVal val="visible"/>
                                      </p:to>
                                    </p:set>
                                    <p:animEffect transition="in" filter="strips(upRight)">
                                      <p:cBhvr>
                                        <p:cTn id="301" dur="500"/>
                                        <p:tgtEl>
                                          <p:spTgt spid="88099"/>
                                        </p:tgtEl>
                                      </p:cBhvr>
                                    </p:animEffect>
                                  </p:childTnLst>
                                </p:cTn>
                              </p:par>
                            </p:childTnLst>
                          </p:cTn>
                        </p:par>
                      </p:childTnLst>
                    </p:cTn>
                  </p:par>
                  <p:par>
                    <p:cTn id="302" fill="hold" nodeType="clickPar">
                      <p:stCondLst>
                        <p:cond delay="indefinite"/>
                      </p:stCondLst>
                      <p:childTnLst>
                        <p:par>
                          <p:cTn id="303" fill="hold" nodeType="withGroup">
                            <p:stCondLst>
                              <p:cond delay="0"/>
                            </p:stCondLst>
                            <p:childTnLst>
                              <p:par>
                                <p:cTn id="304" presetID="9" presetClass="entr" presetSubtype="0" fill="hold" grpId="0" nodeType="clickEffect">
                                  <p:stCondLst>
                                    <p:cond delay="0"/>
                                  </p:stCondLst>
                                  <p:childTnLst>
                                    <p:set>
                                      <p:cBhvr>
                                        <p:cTn id="305" dur="1" fill="hold">
                                          <p:stCondLst>
                                            <p:cond delay="0"/>
                                          </p:stCondLst>
                                        </p:cTn>
                                        <p:tgtEl>
                                          <p:spTgt spid="88208"/>
                                        </p:tgtEl>
                                        <p:attrNameLst>
                                          <p:attrName>style.visibility</p:attrName>
                                        </p:attrNameLst>
                                      </p:cBhvr>
                                      <p:to>
                                        <p:strVal val="visible"/>
                                      </p:to>
                                    </p:set>
                                    <p:animEffect transition="in" filter="dissolve">
                                      <p:cBhvr>
                                        <p:cTn id="306" dur="500"/>
                                        <p:tgtEl>
                                          <p:spTgt spid="88208"/>
                                        </p:tgtEl>
                                      </p:cBhvr>
                                    </p:animEffect>
                                  </p:childTnLst>
                                </p:cTn>
                              </p:par>
                            </p:childTnLst>
                          </p:cTn>
                        </p:par>
                      </p:childTnLst>
                    </p:cTn>
                  </p:par>
                  <p:par>
                    <p:cTn id="307" fill="hold" nodeType="clickPar">
                      <p:stCondLst>
                        <p:cond delay="indefinite"/>
                      </p:stCondLst>
                      <p:childTnLst>
                        <p:par>
                          <p:cTn id="308" fill="hold" nodeType="withGroup">
                            <p:stCondLst>
                              <p:cond delay="0"/>
                            </p:stCondLst>
                            <p:childTnLst>
                              <p:par>
                                <p:cTn id="309" presetID="9" presetClass="entr" presetSubtype="0" fill="hold" grpId="0" nodeType="clickEffect">
                                  <p:stCondLst>
                                    <p:cond delay="0"/>
                                  </p:stCondLst>
                                  <p:childTnLst>
                                    <p:set>
                                      <p:cBhvr>
                                        <p:cTn id="310" dur="1" fill="hold">
                                          <p:stCondLst>
                                            <p:cond delay="0"/>
                                          </p:stCondLst>
                                        </p:cTn>
                                        <p:tgtEl>
                                          <p:spTgt spid="88213">
                                            <p:txEl>
                                              <p:pRg st="0" end="0"/>
                                            </p:txEl>
                                          </p:spTgt>
                                        </p:tgtEl>
                                        <p:attrNameLst>
                                          <p:attrName>style.visibility</p:attrName>
                                        </p:attrNameLst>
                                      </p:cBhvr>
                                      <p:to>
                                        <p:strVal val="visible"/>
                                      </p:to>
                                    </p:set>
                                    <p:animEffect transition="in" filter="dissolve">
                                      <p:cBhvr>
                                        <p:cTn id="311" dur="500"/>
                                        <p:tgtEl>
                                          <p:spTgt spid="88213">
                                            <p:txEl>
                                              <p:pRg st="0" end="0"/>
                                            </p:txEl>
                                          </p:spTgt>
                                        </p:tgtEl>
                                      </p:cBhvr>
                                    </p:animEffect>
                                  </p:childTnLst>
                                </p:cTn>
                              </p:par>
                            </p:childTnLst>
                          </p:cTn>
                        </p:par>
                      </p:childTnLst>
                    </p:cTn>
                  </p:par>
                  <p:par>
                    <p:cTn id="312" fill="hold" nodeType="clickPar">
                      <p:stCondLst>
                        <p:cond delay="indefinite"/>
                      </p:stCondLst>
                      <p:childTnLst>
                        <p:par>
                          <p:cTn id="313" fill="hold" nodeType="withGroup">
                            <p:stCondLst>
                              <p:cond delay="0"/>
                            </p:stCondLst>
                            <p:childTnLst>
                              <p:par>
                                <p:cTn id="314" presetID="18" presetClass="entr" presetSubtype="3" fill="hold" grpId="0" nodeType="clickEffect">
                                  <p:stCondLst>
                                    <p:cond delay="0"/>
                                  </p:stCondLst>
                                  <p:childTnLst>
                                    <p:set>
                                      <p:cBhvr>
                                        <p:cTn id="315" dur="1" fill="hold">
                                          <p:stCondLst>
                                            <p:cond delay="0"/>
                                          </p:stCondLst>
                                        </p:cTn>
                                        <p:tgtEl>
                                          <p:spTgt spid="88104"/>
                                        </p:tgtEl>
                                        <p:attrNameLst>
                                          <p:attrName>style.visibility</p:attrName>
                                        </p:attrNameLst>
                                      </p:cBhvr>
                                      <p:to>
                                        <p:strVal val="visible"/>
                                      </p:to>
                                    </p:set>
                                    <p:animEffect transition="in" filter="strips(upRight)">
                                      <p:cBhvr>
                                        <p:cTn id="316" dur="500"/>
                                        <p:tgtEl>
                                          <p:spTgt spid="88104"/>
                                        </p:tgtEl>
                                      </p:cBhvr>
                                    </p:animEffect>
                                  </p:childTnLst>
                                </p:cTn>
                              </p:par>
                            </p:childTnLst>
                          </p:cTn>
                        </p:par>
                      </p:childTnLst>
                    </p:cTn>
                  </p:par>
                  <p:par>
                    <p:cTn id="317" fill="hold" nodeType="clickPar">
                      <p:stCondLst>
                        <p:cond delay="indefinite"/>
                      </p:stCondLst>
                      <p:childTnLst>
                        <p:par>
                          <p:cTn id="318" fill="hold" nodeType="withGroup">
                            <p:stCondLst>
                              <p:cond delay="0"/>
                            </p:stCondLst>
                            <p:childTnLst>
                              <p:par>
                                <p:cTn id="319" presetID="12" presetClass="entr" presetSubtype="1" fill="hold" nodeType="clickEffect">
                                  <p:stCondLst>
                                    <p:cond delay="0"/>
                                  </p:stCondLst>
                                  <p:childTnLst>
                                    <p:set>
                                      <p:cBhvr>
                                        <p:cTn id="320" dur="1" fill="hold">
                                          <p:stCondLst>
                                            <p:cond delay="0"/>
                                          </p:stCondLst>
                                        </p:cTn>
                                        <p:tgtEl>
                                          <p:spTgt spid="88106"/>
                                        </p:tgtEl>
                                        <p:attrNameLst>
                                          <p:attrName>style.visibility</p:attrName>
                                        </p:attrNameLst>
                                      </p:cBhvr>
                                      <p:to>
                                        <p:strVal val="visible"/>
                                      </p:to>
                                    </p:set>
                                    <p:animEffect transition="in" filter="slide(fromTop)">
                                      <p:cBhvr>
                                        <p:cTn id="321" dur="500"/>
                                        <p:tgtEl>
                                          <p:spTgt spid="88106"/>
                                        </p:tgtEl>
                                      </p:cBhvr>
                                    </p:animEffect>
                                  </p:childTnLst>
                                </p:cTn>
                              </p:par>
                            </p:childTnLst>
                          </p:cTn>
                        </p:par>
                      </p:childTnLst>
                    </p:cTn>
                  </p:par>
                  <p:par>
                    <p:cTn id="322" fill="hold" nodeType="clickPar">
                      <p:stCondLst>
                        <p:cond delay="indefinite"/>
                      </p:stCondLst>
                      <p:childTnLst>
                        <p:par>
                          <p:cTn id="323" fill="hold" nodeType="withGroup">
                            <p:stCondLst>
                              <p:cond delay="0"/>
                            </p:stCondLst>
                            <p:childTnLst>
                              <p:par>
                                <p:cTn id="324" presetID="9" presetClass="entr" presetSubtype="0" fill="hold" grpId="0" nodeType="clickEffect">
                                  <p:stCondLst>
                                    <p:cond delay="0"/>
                                  </p:stCondLst>
                                  <p:childTnLst>
                                    <p:set>
                                      <p:cBhvr>
                                        <p:cTn id="325" dur="1" fill="hold">
                                          <p:stCondLst>
                                            <p:cond delay="0"/>
                                          </p:stCondLst>
                                        </p:cTn>
                                        <p:tgtEl>
                                          <p:spTgt spid="88214">
                                            <p:txEl>
                                              <p:pRg st="0" end="0"/>
                                            </p:txEl>
                                          </p:spTgt>
                                        </p:tgtEl>
                                        <p:attrNameLst>
                                          <p:attrName>style.visibility</p:attrName>
                                        </p:attrNameLst>
                                      </p:cBhvr>
                                      <p:to>
                                        <p:strVal val="visible"/>
                                      </p:to>
                                    </p:set>
                                    <p:animEffect transition="in" filter="dissolve">
                                      <p:cBhvr>
                                        <p:cTn id="326" dur="500"/>
                                        <p:tgtEl>
                                          <p:spTgt spid="88214">
                                            <p:txEl>
                                              <p:pRg st="0" end="0"/>
                                            </p:txEl>
                                          </p:spTgt>
                                        </p:tgtEl>
                                      </p:cBhvr>
                                    </p:animEffec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2" presetClass="entr" presetSubtype="1" fill="hold" nodeType="clickEffect">
                                  <p:stCondLst>
                                    <p:cond delay="0"/>
                                  </p:stCondLst>
                                  <p:childTnLst>
                                    <p:set>
                                      <p:cBhvr>
                                        <p:cTn id="330" dur="1" fill="hold">
                                          <p:stCondLst>
                                            <p:cond delay="0"/>
                                          </p:stCondLst>
                                        </p:cTn>
                                        <p:tgtEl>
                                          <p:spTgt spid="88109"/>
                                        </p:tgtEl>
                                        <p:attrNameLst>
                                          <p:attrName>style.visibility</p:attrName>
                                        </p:attrNameLst>
                                      </p:cBhvr>
                                      <p:to>
                                        <p:strVal val="visible"/>
                                      </p:to>
                                    </p:set>
                                    <p:animEffect transition="in" filter="slide(fromTop)">
                                      <p:cBhvr>
                                        <p:cTn id="331" dur="500"/>
                                        <p:tgtEl>
                                          <p:spTgt spid="88109"/>
                                        </p:tgtEl>
                                      </p:cBhvr>
                                    </p:animEffect>
                                  </p:childTnLst>
                                </p:cTn>
                              </p:par>
                            </p:childTnLst>
                          </p:cTn>
                        </p:par>
                      </p:childTnLst>
                    </p:cTn>
                  </p:par>
                  <p:par>
                    <p:cTn id="332" fill="hold" nodeType="clickPar">
                      <p:stCondLst>
                        <p:cond delay="indefinite"/>
                      </p:stCondLst>
                      <p:childTnLst>
                        <p:par>
                          <p:cTn id="333" fill="hold" nodeType="withGroup">
                            <p:stCondLst>
                              <p:cond delay="0"/>
                            </p:stCondLst>
                            <p:childTnLst>
                              <p:par>
                                <p:cTn id="334" presetID="9" presetClass="entr" presetSubtype="0" fill="hold" grpId="0" nodeType="clickEffect">
                                  <p:stCondLst>
                                    <p:cond delay="0"/>
                                  </p:stCondLst>
                                  <p:childTnLst>
                                    <p:set>
                                      <p:cBhvr>
                                        <p:cTn id="335" dur="1" fill="hold">
                                          <p:stCondLst>
                                            <p:cond delay="0"/>
                                          </p:stCondLst>
                                        </p:cTn>
                                        <p:tgtEl>
                                          <p:spTgt spid="88215">
                                            <p:txEl>
                                              <p:pRg st="0" end="0"/>
                                            </p:txEl>
                                          </p:spTgt>
                                        </p:tgtEl>
                                        <p:attrNameLst>
                                          <p:attrName>style.visibility</p:attrName>
                                        </p:attrNameLst>
                                      </p:cBhvr>
                                      <p:to>
                                        <p:strVal val="visible"/>
                                      </p:to>
                                    </p:set>
                                    <p:animEffect transition="in" filter="dissolve">
                                      <p:cBhvr>
                                        <p:cTn id="336" dur="500"/>
                                        <p:tgtEl>
                                          <p:spTgt spid="88215">
                                            <p:txEl>
                                              <p:pRg st="0" end="0"/>
                                            </p:txEl>
                                          </p:spTgt>
                                        </p:tgtEl>
                                      </p:cBhvr>
                                    </p:animEffect>
                                  </p:childTnLst>
                                </p:cTn>
                              </p:par>
                            </p:childTnLst>
                          </p:cTn>
                        </p:par>
                      </p:childTnLst>
                    </p:cTn>
                  </p:par>
                  <p:par>
                    <p:cTn id="337" fill="hold" nodeType="clickPar">
                      <p:stCondLst>
                        <p:cond delay="indefinite"/>
                      </p:stCondLst>
                      <p:childTnLst>
                        <p:par>
                          <p:cTn id="338" fill="hold" nodeType="withGroup">
                            <p:stCondLst>
                              <p:cond delay="0"/>
                            </p:stCondLst>
                            <p:childTnLst>
                              <p:par>
                                <p:cTn id="339" presetID="12" presetClass="entr" presetSubtype="1" fill="hold" nodeType="clickEffect">
                                  <p:stCondLst>
                                    <p:cond delay="0"/>
                                  </p:stCondLst>
                                  <p:childTnLst>
                                    <p:set>
                                      <p:cBhvr>
                                        <p:cTn id="340" dur="1" fill="hold">
                                          <p:stCondLst>
                                            <p:cond delay="0"/>
                                          </p:stCondLst>
                                        </p:cTn>
                                        <p:tgtEl>
                                          <p:spTgt spid="88112"/>
                                        </p:tgtEl>
                                        <p:attrNameLst>
                                          <p:attrName>style.visibility</p:attrName>
                                        </p:attrNameLst>
                                      </p:cBhvr>
                                      <p:to>
                                        <p:strVal val="visible"/>
                                      </p:to>
                                    </p:set>
                                    <p:animEffect transition="in" filter="slide(fromTop)">
                                      <p:cBhvr>
                                        <p:cTn id="341" dur="500"/>
                                        <p:tgtEl>
                                          <p:spTgt spid="88112"/>
                                        </p:tgtEl>
                                      </p:cBhvr>
                                    </p:animEffect>
                                  </p:childTnLst>
                                </p:cTn>
                              </p:par>
                            </p:childTnLst>
                          </p:cTn>
                        </p:par>
                      </p:childTnLst>
                    </p:cTn>
                  </p:par>
                  <p:par>
                    <p:cTn id="342" fill="hold" nodeType="clickPar">
                      <p:stCondLst>
                        <p:cond delay="indefinite"/>
                      </p:stCondLst>
                      <p:childTnLst>
                        <p:par>
                          <p:cTn id="343" fill="hold" nodeType="withGroup">
                            <p:stCondLst>
                              <p:cond delay="0"/>
                            </p:stCondLst>
                            <p:childTnLst>
                              <p:par>
                                <p:cTn id="344" presetID="9" presetClass="entr" presetSubtype="0" fill="hold" grpId="0" nodeType="clickEffect">
                                  <p:stCondLst>
                                    <p:cond delay="0"/>
                                  </p:stCondLst>
                                  <p:childTnLst>
                                    <p:set>
                                      <p:cBhvr>
                                        <p:cTn id="345" dur="1" fill="hold">
                                          <p:stCondLst>
                                            <p:cond delay="0"/>
                                          </p:stCondLst>
                                        </p:cTn>
                                        <p:tgtEl>
                                          <p:spTgt spid="88216">
                                            <p:txEl>
                                              <p:pRg st="0" end="0"/>
                                            </p:txEl>
                                          </p:spTgt>
                                        </p:tgtEl>
                                        <p:attrNameLst>
                                          <p:attrName>style.visibility</p:attrName>
                                        </p:attrNameLst>
                                      </p:cBhvr>
                                      <p:to>
                                        <p:strVal val="visible"/>
                                      </p:to>
                                    </p:set>
                                    <p:animEffect transition="in" filter="dissolve">
                                      <p:cBhvr>
                                        <p:cTn id="346" dur="500"/>
                                        <p:tgtEl>
                                          <p:spTgt spid="88216">
                                            <p:txEl>
                                              <p:pRg st="0" end="0"/>
                                            </p:txEl>
                                          </p:spTgt>
                                        </p:tgtEl>
                                      </p:cBhvr>
                                    </p:animEffect>
                                  </p:childTnLst>
                                </p:cTn>
                              </p:par>
                            </p:childTnLst>
                          </p:cTn>
                        </p:par>
                      </p:childTnLst>
                    </p:cTn>
                  </p:par>
                  <p:par>
                    <p:cTn id="347" fill="hold" nodeType="clickPar">
                      <p:stCondLst>
                        <p:cond delay="indefinite"/>
                      </p:stCondLst>
                      <p:childTnLst>
                        <p:par>
                          <p:cTn id="348" fill="hold" nodeType="withGroup">
                            <p:stCondLst>
                              <p:cond delay="0"/>
                            </p:stCondLst>
                            <p:childTnLst>
                              <p:par>
                                <p:cTn id="349" presetID="12" presetClass="entr" presetSubtype="1" fill="hold" nodeType="clickEffect">
                                  <p:stCondLst>
                                    <p:cond delay="0"/>
                                  </p:stCondLst>
                                  <p:childTnLst>
                                    <p:set>
                                      <p:cBhvr>
                                        <p:cTn id="350" dur="1" fill="hold">
                                          <p:stCondLst>
                                            <p:cond delay="0"/>
                                          </p:stCondLst>
                                        </p:cTn>
                                        <p:tgtEl>
                                          <p:spTgt spid="88115"/>
                                        </p:tgtEl>
                                        <p:attrNameLst>
                                          <p:attrName>style.visibility</p:attrName>
                                        </p:attrNameLst>
                                      </p:cBhvr>
                                      <p:to>
                                        <p:strVal val="visible"/>
                                      </p:to>
                                    </p:set>
                                    <p:animEffect transition="in" filter="slide(fromTop)">
                                      <p:cBhvr>
                                        <p:cTn id="351" dur="500"/>
                                        <p:tgtEl>
                                          <p:spTgt spid="88115"/>
                                        </p:tgtEl>
                                      </p:cBhvr>
                                    </p:animEffect>
                                  </p:childTnLst>
                                </p:cTn>
                              </p:par>
                            </p:childTnLst>
                          </p:cTn>
                        </p:par>
                      </p:childTnLst>
                    </p:cTn>
                  </p:par>
                  <p:par>
                    <p:cTn id="352" fill="hold" nodeType="clickPar">
                      <p:stCondLst>
                        <p:cond delay="indefinite"/>
                      </p:stCondLst>
                      <p:childTnLst>
                        <p:par>
                          <p:cTn id="353" fill="hold" nodeType="withGroup">
                            <p:stCondLst>
                              <p:cond delay="0"/>
                            </p:stCondLst>
                            <p:childTnLst>
                              <p:par>
                                <p:cTn id="354" presetID="9" presetClass="entr" presetSubtype="0" fill="hold" grpId="0" nodeType="clickEffect">
                                  <p:stCondLst>
                                    <p:cond delay="0"/>
                                  </p:stCondLst>
                                  <p:childTnLst>
                                    <p:set>
                                      <p:cBhvr>
                                        <p:cTn id="355" dur="1" fill="hold">
                                          <p:stCondLst>
                                            <p:cond delay="0"/>
                                          </p:stCondLst>
                                        </p:cTn>
                                        <p:tgtEl>
                                          <p:spTgt spid="88217">
                                            <p:txEl>
                                              <p:pRg st="0" end="0"/>
                                            </p:txEl>
                                          </p:spTgt>
                                        </p:tgtEl>
                                        <p:attrNameLst>
                                          <p:attrName>style.visibility</p:attrName>
                                        </p:attrNameLst>
                                      </p:cBhvr>
                                      <p:to>
                                        <p:strVal val="visible"/>
                                      </p:to>
                                    </p:set>
                                    <p:animEffect transition="in" filter="dissolve">
                                      <p:cBhvr>
                                        <p:cTn id="356" dur="500"/>
                                        <p:tgtEl>
                                          <p:spTgt spid="88217">
                                            <p:txEl>
                                              <p:pRg st="0" end="0"/>
                                            </p:txEl>
                                          </p:spTgt>
                                        </p:tgtEl>
                                      </p:cBhvr>
                                    </p:animEffect>
                                  </p:childTnLst>
                                </p:cTn>
                              </p:par>
                            </p:childTnLst>
                          </p:cTn>
                        </p:par>
                      </p:childTnLst>
                    </p:cTn>
                  </p:par>
                  <p:par>
                    <p:cTn id="357" fill="hold" nodeType="clickPar">
                      <p:stCondLst>
                        <p:cond delay="indefinite"/>
                      </p:stCondLst>
                      <p:childTnLst>
                        <p:par>
                          <p:cTn id="358" fill="hold" nodeType="withGroup">
                            <p:stCondLst>
                              <p:cond delay="0"/>
                            </p:stCondLst>
                            <p:childTnLst>
                              <p:par>
                                <p:cTn id="359" presetID="18" presetClass="entr" presetSubtype="12" fill="hold" grpId="0" nodeType="clickEffect">
                                  <p:stCondLst>
                                    <p:cond delay="0"/>
                                  </p:stCondLst>
                                  <p:childTnLst>
                                    <p:set>
                                      <p:cBhvr>
                                        <p:cTn id="360" dur="1" fill="hold">
                                          <p:stCondLst>
                                            <p:cond delay="0"/>
                                          </p:stCondLst>
                                        </p:cTn>
                                        <p:tgtEl>
                                          <p:spTgt spid="88105"/>
                                        </p:tgtEl>
                                        <p:attrNameLst>
                                          <p:attrName>style.visibility</p:attrName>
                                        </p:attrNameLst>
                                      </p:cBhvr>
                                      <p:to>
                                        <p:strVal val="visible"/>
                                      </p:to>
                                    </p:set>
                                    <p:animEffect transition="in" filter="strips(downLeft)">
                                      <p:cBhvr>
                                        <p:cTn id="361" dur="500"/>
                                        <p:tgtEl>
                                          <p:spTgt spid="88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6" grpId="0" animBg="1"/>
      <p:bldP spid="88070" grpId="0" animBg="1"/>
      <p:bldP spid="88071" grpId="0" animBg="1"/>
      <p:bldP spid="88072" grpId="0" animBg="1"/>
      <p:bldP spid="88073" grpId="0" animBg="1"/>
      <p:bldP spid="88082" grpId="0" animBg="1"/>
      <p:bldP spid="88083" grpId="0" animBg="1"/>
      <p:bldP spid="88084" grpId="0" animBg="1"/>
      <p:bldP spid="88085" grpId="0" animBg="1"/>
      <p:bldP spid="88086" grpId="0" animBg="1"/>
      <p:bldP spid="88087" grpId="0" animBg="1"/>
      <p:bldP spid="88088" grpId="0" animBg="1"/>
      <p:bldP spid="88089" grpId="0" animBg="1"/>
      <p:bldP spid="88090" grpId="0" animBg="1"/>
      <p:bldP spid="88091" grpId="0" animBg="1"/>
      <p:bldP spid="88092" grpId="0" animBg="1"/>
      <p:bldP spid="88093" grpId="0" animBg="1"/>
      <p:bldP spid="88094" grpId="0" animBg="1"/>
      <p:bldP spid="88095" grpId="0" animBg="1"/>
      <p:bldP spid="88096" grpId="0" animBg="1"/>
      <p:bldP spid="88097" grpId="0" animBg="1"/>
      <p:bldP spid="88098" grpId="0" animBg="1"/>
      <p:bldP spid="88099" grpId="0" animBg="1"/>
      <p:bldP spid="88100" grpId="0" animBg="1"/>
      <p:bldP spid="88104" grpId="0" animBg="1"/>
      <p:bldP spid="88105" grpId="0" animBg="1"/>
      <p:bldP spid="88145" grpId="0" animBg="1"/>
      <p:bldP spid="88146" grpId="0" build="p" autoUpdateAnimBg="0"/>
      <p:bldP spid="88147" grpId="0" animBg="1"/>
      <p:bldP spid="88148" grpId="0" build="p" autoUpdateAnimBg="0"/>
      <p:bldP spid="88149" grpId="0" build="p" autoUpdateAnimBg="0"/>
      <p:bldP spid="88150" grpId="0" build="p" autoUpdateAnimBg="0"/>
      <p:bldP spid="88180" grpId="0" build="p" autoUpdateAnimBg="0"/>
      <p:bldP spid="88205" grpId="0" animBg="1" autoUpdateAnimBg="0"/>
      <p:bldP spid="88206" grpId="0" animBg="1"/>
      <p:bldP spid="88207" grpId="0" animBg="1"/>
      <p:bldP spid="88208" grpId="0" animBg="1"/>
      <p:bldP spid="88209" grpId="0" animBg="1"/>
      <p:bldP spid="88210" grpId="0" build="p" autoUpdateAnimBg="0"/>
      <p:bldP spid="88211" grpId="0" build="p" autoUpdateAnimBg="0"/>
      <p:bldP spid="88212" grpId="0" build="p" autoUpdateAnimBg="0"/>
      <p:bldP spid="88213" grpId="0" build="p" autoUpdateAnimBg="0"/>
      <p:bldP spid="88214" grpId="0" build="p" autoUpdateAnimBg="0"/>
      <p:bldP spid="88215" grpId="0" build="p" autoUpdateAnimBg="0"/>
      <p:bldP spid="88216" grpId="0" build="p" autoUpdateAnimBg="0"/>
      <p:bldP spid="88217" grpId="0" build="p"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ext Box 3"/>
          <p:cNvSpPr txBox="1">
            <a:spLocks noChangeArrowheads="1"/>
          </p:cNvSpPr>
          <p:nvPr/>
        </p:nvSpPr>
        <p:spPr bwMode="auto">
          <a:xfrm>
            <a:off x="609600" y="1752600"/>
            <a:ext cx="3505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1.  CONICS</a:t>
            </a:r>
          </a:p>
        </p:txBody>
      </p:sp>
      <p:sp>
        <p:nvSpPr>
          <p:cNvPr id="2065" name="Text Box 17"/>
          <p:cNvSpPr txBox="1">
            <a:spLocks noChangeArrowheads="1"/>
          </p:cNvSpPr>
          <p:nvPr/>
        </p:nvSpPr>
        <p:spPr bwMode="auto">
          <a:xfrm>
            <a:off x="609600" y="2514600"/>
            <a:ext cx="51054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2.  CYCLOIDAL CURVES</a:t>
            </a:r>
          </a:p>
        </p:txBody>
      </p:sp>
      <p:sp>
        <p:nvSpPr>
          <p:cNvPr id="2066" name="Text Box 18"/>
          <p:cNvSpPr txBox="1">
            <a:spLocks noChangeArrowheads="1"/>
          </p:cNvSpPr>
          <p:nvPr/>
        </p:nvSpPr>
        <p:spPr bwMode="auto">
          <a:xfrm>
            <a:off x="609600" y="3352800"/>
            <a:ext cx="3505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3.  INVOLUTE</a:t>
            </a:r>
          </a:p>
        </p:txBody>
      </p:sp>
      <p:sp>
        <p:nvSpPr>
          <p:cNvPr id="2067" name="Text Box 19"/>
          <p:cNvSpPr txBox="1">
            <a:spLocks noChangeArrowheads="1"/>
          </p:cNvSpPr>
          <p:nvPr/>
        </p:nvSpPr>
        <p:spPr bwMode="auto">
          <a:xfrm>
            <a:off x="609600" y="4267200"/>
            <a:ext cx="3505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4.  SPIRAL</a:t>
            </a:r>
          </a:p>
        </p:txBody>
      </p:sp>
      <p:sp>
        <p:nvSpPr>
          <p:cNvPr id="2068" name="Text Box 20"/>
          <p:cNvSpPr txBox="1">
            <a:spLocks noChangeArrowheads="1"/>
          </p:cNvSpPr>
          <p:nvPr/>
        </p:nvSpPr>
        <p:spPr bwMode="auto">
          <a:xfrm>
            <a:off x="609600" y="5105400"/>
            <a:ext cx="3505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5.  HELIX</a:t>
            </a:r>
          </a:p>
        </p:txBody>
      </p:sp>
      <p:sp>
        <p:nvSpPr>
          <p:cNvPr id="2069" name="Text Box 21"/>
          <p:cNvSpPr txBox="1">
            <a:spLocks noChangeArrowheads="1"/>
          </p:cNvSpPr>
          <p:nvPr/>
        </p:nvSpPr>
        <p:spPr bwMode="auto">
          <a:xfrm>
            <a:off x="609600" y="5943600"/>
            <a:ext cx="44196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effectLst/>
                <a:latin typeface="Comic Sans MS" pitchFamily="66" charset="0"/>
              </a:rPr>
              <a:t>6.  SINE &amp; COSINE</a:t>
            </a:r>
          </a:p>
        </p:txBody>
      </p:sp>
      <p:sp>
        <p:nvSpPr>
          <p:cNvPr id="2077" name="AutoShape 29">
            <a:hlinkClick r:id="rId2" action="ppaction://hlinksldjump" highlightClick="1"/>
          </p:cNvPr>
          <p:cNvSpPr>
            <a:spLocks noChangeArrowheads="1"/>
          </p:cNvSpPr>
          <p:nvPr/>
        </p:nvSpPr>
        <p:spPr bwMode="auto">
          <a:xfrm>
            <a:off x="7277100" y="18288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2083" name="AutoShape 35">
            <a:hlinkClick r:id="rId3" action="ppaction://hlinkpres?slideindex=1&amp;slidetitle=" highlightClick="1"/>
          </p:cNvPr>
          <p:cNvSpPr>
            <a:spLocks noChangeArrowheads="1"/>
          </p:cNvSpPr>
          <p:nvPr/>
        </p:nvSpPr>
        <p:spPr bwMode="auto">
          <a:xfrm>
            <a:off x="7277100" y="25908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2084" name="AutoShape 36">
            <a:hlinkClick r:id="rId4" action="ppaction://hlinkpres?slideindex=1&amp;slidetitle=" highlightClick="1"/>
          </p:cNvPr>
          <p:cNvSpPr>
            <a:spLocks noChangeArrowheads="1"/>
          </p:cNvSpPr>
          <p:nvPr/>
        </p:nvSpPr>
        <p:spPr bwMode="auto">
          <a:xfrm>
            <a:off x="7277100" y="34290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2085" name="AutoShape 37">
            <a:hlinkClick r:id="rId5" action="ppaction://hlinkpres?slideindex=1&amp;slidetitle=" highlightClick="1"/>
          </p:cNvPr>
          <p:cNvSpPr>
            <a:spLocks noChangeArrowheads="1"/>
          </p:cNvSpPr>
          <p:nvPr/>
        </p:nvSpPr>
        <p:spPr bwMode="auto">
          <a:xfrm>
            <a:off x="7277100" y="42672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2086" name="AutoShape 38">
            <a:hlinkClick r:id="rId6" action="ppaction://hlinkpres?slideindex=1&amp;slidetitle=" highlightClick="1"/>
          </p:cNvPr>
          <p:cNvSpPr>
            <a:spLocks noChangeArrowheads="1"/>
          </p:cNvSpPr>
          <p:nvPr/>
        </p:nvSpPr>
        <p:spPr bwMode="auto">
          <a:xfrm>
            <a:off x="7277100" y="510540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2089" name="AutoShape 41">
            <a:hlinkClick r:id="rId7" action="ppaction://hlinksldjump" highlightClick="1"/>
          </p:cNvPr>
          <p:cNvSpPr>
            <a:spLocks noChangeArrowheads="1"/>
          </p:cNvSpPr>
          <p:nvPr/>
        </p:nvSpPr>
        <p:spPr bwMode="auto">
          <a:xfrm>
            <a:off x="609600" y="1752600"/>
            <a:ext cx="2667000" cy="6096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2091" name="AutoShape 43">
            <a:hlinkClick r:id="" action="ppaction://noaction" highlightClick="1"/>
          </p:cNvPr>
          <p:cNvSpPr>
            <a:spLocks noChangeArrowheads="1"/>
          </p:cNvSpPr>
          <p:nvPr/>
        </p:nvSpPr>
        <p:spPr bwMode="auto">
          <a:xfrm>
            <a:off x="1409700" y="3429000"/>
            <a:ext cx="2381250" cy="503238"/>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2092" name="Text Box 44"/>
          <p:cNvSpPr txBox="1">
            <a:spLocks noChangeArrowheads="1"/>
          </p:cNvSpPr>
          <p:nvPr/>
        </p:nvSpPr>
        <p:spPr bwMode="auto">
          <a:xfrm>
            <a:off x="-57150" y="533400"/>
            <a:ext cx="9239250" cy="625475"/>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500">
                <a:solidFill>
                  <a:srgbClr val="FFFF00"/>
                </a:solidFill>
                <a:effectLst/>
                <a:latin typeface="Copperplate Gothic Bold" pitchFamily="34" charset="0"/>
              </a:rPr>
              <a:t>CLASSIFICATION OF ENGG. CURVES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092">
                                            <p:txEl>
                                              <p:charRg st="4294967295" end="4294967295"/>
                                            </p:txEl>
                                          </p:spTgt>
                                        </p:tgtEl>
                                        <p:attrNameLst>
                                          <p:attrName>style.visibility</p:attrName>
                                        </p:attrNameLst>
                                      </p:cBhvr>
                                      <p:to>
                                        <p:strVal val="visible"/>
                                      </p:to>
                                    </p:set>
                                    <p:animEffect transition="in" filter="dissolve">
                                      <p:cBhvr>
                                        <p:cTn id="7" dur="500"/>
                                        <p:tgtEl>
                                          <p:spTgt spid="2092">
                                            <p:txEl>
                                              <p:charRg st="4294967295" end="4294967295"/>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51"/>
                                        </p:tgtEl>
                                        <p:attrNameLst>
                                          <p:attrName>style.visibility</p:attrName>
                                        </p:attrNameLst>
                                      </p:cBhvr>
                                      <p:to>
                                        <p:strVal val="visible"/>
                                      </p:to>
                                    </p:set>
                                    <p:animEffect transition="in" filter="dissolve">
                                      <p:cBhvr>
                                        <p:cTn id="12" dur="500"/>
                                        <p:tgtEl>
                                          <p:spTgt spid="2051"/>
                                        </p:tgtEl>
                                      </p:cBhvr>
                                    </p:animEffect>
                                  </p:childTnLst>
                                </p:cTn>
                              </p:par>
                            </p:childTnLst>
                          </p:cTn>
                        </p:par>
                        <p:par>
                          <p:cTn id="13" fill="hold" nodeType="afterGroup">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2077"/>
                                        </p:tgtEl>
                                        <p:attrNameLst>
                                          <p:attrName>style.visibility</p:attrName>
                                        </p:attrNameLst>
                                      </p:cBhvr>
                                      <p:to>
                                        <p:strVal val="visible"/>
                                      </p:to>
                                    </p:set>
                                    <p:animEffect transition="in" filter="dissolve">
                                      <p:cBhvr>
                                        <p:cTn id="16" dur="500"/>
                                        <p:tgtEl>
                                          <p:spTgt spid="207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065"/>
                                        </p:tgtEl>
                                        <p:attrNameLst>
                                          <p:attrName>style.visibility</p:attrName>
                                        </p:attrNameLst>
                                      </p:cBhvr>
                                      <p:to>
                                        <p:strVal val="visible"/>
                                      </p:to>
                                    </p:set>
                                    <p:animEffect transition="in" filter="dissolve">
                                      <p:cBhvr>
                                        <p:cTn id="21" dur="500"/>
                                        <p:tgtEl>
                                          <p:spTgt spid="2065"/>
                                        </p:tgtEl>
                                      </p:cBhvr>
                                    </p:animEffect>
                                  </p:childTnLst>
                                </p:cTn>
                              </p:par>
                            </p:childTnLst>
                          </p:cTn>
                        </p:par>
                        <p:par>
                          <p:cTn id="22" fill="hold" nodeType="afterGroup">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2083"/>
                                        </p:tgtEl>
                                        <p:attrNameLst>
                                          <p:attrName>style.visibility</p:attrName>
                                        </p:attrNameLst>
                                      </p:cBhvr>
                                      <p:to>
                                        <p:strVal val="visible"/>
                                      </p:to>
                                    </p:set>
                                    <p:animEffect transition="in" filter="dissolve">
                                      <p:cBhvr>
                                        <p:cTn id="25" dur="500"/>
                                        <p:tgtEl>
                                          <p:spTgt spid="208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2066"/>
                                        </p:tgtEl>
                                        <p:attrNameLst>
                                          <p:attrName>style.visibility</p:attrName>
                                        </p:attrNameLst>
                                      </p:cBhvr>
                                      <p:to>
                                        <p:strVal val="visible"/>
                                      </p:to>
                                    </p:set>
                                    <p:animEffect transition="in" filter="dissolve">
                                      <p:cBhvr>
                                        <p:cTn id="30" dur="500"/>
                                        <p:tgtEl>
                                          <p:spTgt spid="2066"/>
                                        </p:tgtEl>
                                      </p:cBhvr>
                                    </p:animEffect>
                                  </p:childTnLst>
                                </p:cTn>
                              </p:par>
                            </p:childTnLst>
                          </p:cTn>
                        </p:par>
                        <p:par>
                          <p:cTn id="31" fill="hold" nodeType="afterGroup">
                            <p:stCondLst>
                              <p:cond delay="500"/>
                            </p:stCondLst>
                            <p:childTnLst>
                              <p:par>
                                <p:cTn id="32" presetID="9" presetClass="entr" presetSubtype="0" fill="hold" grpId="0" nodeType="afterEffect">
                                  <p:stCondLst>
                                    <p:cond delay="0"/>
                                  </p:stCondLst>
                                  <p:childTnLst>
                                    <p:set>
                                      <p:cBhvr>
                                        <p:cTn id="33" dur="1" fill="hold">
                                          <p:stCondLst>
                                            <p:cond delay="0"/>
                                          </p:stCondLst>
                                        </p:cTn>
                                        <p:tgtEl>
                                          <p:spTgt spid="2084"/>
                                        </p:tgtEl>
                                        <p:attrNameLst>
                                          <p:attrName>style.visibility</p:attrName>
                                        </p:attrNameLst>
                                      </p:cBhvr>
                                      <p:to>
                                        <p:strVal val="visible"/>
                                      </p:to>
                                    </p:set>
                                    <p:animEffect transition="in" filter="dissolve">
                                      <p:cBhvr>
                                        <p:cTn id="34" dur="500"/>
                                        <p:tgtEl>
                                          <p:spTgt spid="2084"/>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067"/>
                                        </p:tgtEl>
                                        <p:attrNameLst>
                                          <p:attrName>style.visibility</p:attrName>
                                        </p:attrNameLst>
                                      </p:cBhvr>
                                      <p:to>
                                        <p:strVal val="visible"/>
                                      </p:to>
                                    </p:set>
                                    <p:animEffect transition="in" filter="dissolve">
                                      <p:cBhvr>
                                        <p:cTn id="39" dur="500"/>
                                        <p:tgtEl>
                                          <p:spTgt spid="2067"/>
                                        </p:tgtEl>
                                      </p:cBhvr>
                                    </p:animEffect>
                                  </p:childTnLst>
                                </p:cTn>
                              </p:par>
                            </p:childTnLst>
                          </p:cTn>
                        </p:par>
                        <p:par>
                          <p:cTn id="40" fill="hold" nodeType="afterGroup">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2085"/>
                                        </p:tgtEl>
                                        <p:attrNameLst>
                                          <p:attrName>style.visibility</p:attrName>
                                        </p:attrNameLst>
                                      </p:cBhvr>
                                      <p:to>
                                        <p:strVal val="visible"/>
                                      </p:to>
                                    </p:set>
                                    <p:animEffect transition="in" filter="dissolve">
                                      <p:cBhvr>
                                        <p:cTn id="43" dur="500"/>
                                        <p:tgtEl>
                                          <p:spTgt spid="2085"/>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2068"/>
                                        </p:tgtEl>
                                        <p:attrNameLst>
                                          <p:attrName>style.visibility</p:attrName>
                                        </p:attrNameLst>
                                      </p:cBhvr>
                                      <p:to>
                                        <p:strVal val="visible"/>
                                      </p:to>
                                    </p:set>
                                    <p:animEffect transition="in" filter="dissolve">
                                      <p:cBhvr>
                                        <p:cTn id="48" dur="500"/>
                                        <p:tgtEl>
                                          <p:spTgt spid="2068"/>
                                        </p:tgtEl>
                                      </p:cBhvr>
                                    </p:animEffect>
                                  </p:childTnLst>
                                </p:cTn>
                              </p:par>
                            </p:childTnLst>
                          </p:cTn>
                        </p:par>
                        <p:par>
                          <p:cTn id="49" fill="hold" nodeType="afterGroup">
                            <p:stCondLst>
                              <p:cond delay="500"/>
                            </p:stCondLst>
                            <p:childTnLst>
                              <p:par>
                                <p:cTn id="50" presetID="9" presetClass="entr" presetSubtype="0" fill="hold" grpId="0" nodeType="afterEffect">
                                  <p:stCondLst>
                                    <p:cond delay="0"/>
                                  </p:stCondLst>
                                  <p:childTnLst>
                                    <p:set>
                                      <p:cBhvr>
                                        <p:cTn id="51" dur="1" fill="hold">
                                          <p:stCondLst>
                                            <p:cond delay="0"/>
                                          </p:stCondLst>
                                        </p:cTn>
                                        <p:tgtEl>
                                          <p:spTgt spid="2086"/>
                                        </p:tgtEl>
                                        <p:attrNameLst>
                                          <p:attrName>style.visibility</p:attrName>
                                        </p:attrNameLst>
                                      </p:cBhvr>
                                      <p:to>
                                        <p:strVal val="visible"/>
                                      </p:to>
                                    </p:set>
                                    <p:animEffect transition="in" filter="dissolve">
                                      <p:cBhvr>
                                        <p:cTn id="52" dur="500"/>
                                        <p:tgtEl>
                                          <p:spTgt spid="208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069"/>
                                        </p:tgtEl>
                                        <p:attrNameLst>
                                          <p:attrName>style.visibility</p:attrName>
                                        </p:attrNameLst>
                                      </p:cBhvr>
                                      <p:to>
                                        <p:strVal val="visible"/>
                                      </p:to>
                                    </p:set>
                                    <p:animEffect transition="in" filter="dissolve">
                                      <p:cBhvr>
                                        <p:cTn id="57" dur="500"/>
                                        <p:tgtEl>
                                          <p:spTgt spid="20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autoUpdateAnimBg="0"/>
      <p:bldP spid="2065" grpId="0" autoUpdateAnimBg="0"/>
      <p:bldP spid="2066" grpId="0" autoUpdateAnimBg="0"/>
      <p:bldP spid="2067" grpId="0" autoUpdateAnimBg="0"/>
      <p:bldP spid="2068" grpId="0" autoUpdateAnimBg="0"/>
      <p:bldP spid="2069" grpId="0" autoUpdateAnimBg="0"/>
      <p:bldP spid="2077" grpId="0" animBg="1" autoUpdateAnimBg="0"/>
      <p:bldP spid="2083" grpId="0" animBg="1" autoUpdateAnimBg="0"/>
      <p:bldP spid="2084" grpId="0" animBg="1"/>
      <p:bldP spid="2085" grpId="0" animBg="1"/>
      <p:bldP spid="2086" grpId="0" animBg="1"/>
      <p:bldP spid="2092" grpId="0"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89090" name="Text Box 2"/>
          <p:cNvSpPr txBox="1">
            <a:spLocks noChangeArrowheads="1"/>
          </p:cNvSpPr>
          <p:nvPr/>
        </p:nvSpPr>
        <p:spPr bwMode="auto">
          <a:xfrm>
            <a:off x="533400" y="381000"/>
            <a:ext cx="7848600" cy="525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60000"/>
              </a:lnSpc>
              <a:buFontTx/>
              <a:buNone/>
            </a:pPr>
            <a:r>
              <a:rPr lang="en-US" sz="4500" i="1">
                <a:solidFill>
                  <a:srgbClr val="FFFF00"/>
                </a:solidFill>
                <a:effectLst/>
              </a:rPr>
              <a:t>PROBLEM :-2</a:t>
            </a:r>
          </a:p>
          <a:p>
            <a:pPr>
              <a:lnSpc>
                <a:spcPct val="80000"/>
              </a:lnSpc>
              <a:buFontTx/>
              <a:buNone/>
            </a:pPr>
            <a:r>
              <a:rPr lang="en-US" sz="4000">
                <a:solidFill>
                  <a:schemeClr val="bg1"/>
                </a:solidFill>
                <a:effectLst/>
              </a:rPr>
              <a:t>Draw an ellipse passing through 60</a:t>
            </a:r>
            <a:r>
              <a:rPr lang="en-US" sz="4000">
                <a:solidFill>
                  <a:schemeClr val="bg1"/>
                </a:solidFill>
                <a:effectLst/>
                <a:cs typeface="Times New Roman" pitchFamily="18" charset="0"/>
              </a:rPr>
              <a:t>º corner Q of a 30º - 60º set square having smallest side PQ vertical &amp; 40 mm long while the foci of the ellipse coincide with corners P &amp; R of the set square.</a:t>
            </a:r>
          </a:p>
          <a:p>
            <a:pPr>
              <a:lnSpc>
                <a:spcPct val="100000"/>
              </a:lnSpc>
              <a:buFontTx/>
              <a:buNone/>
            </a:pPr>
            <a:r>
              <a:rPr lang="en-US" sz="4000">
                <a:solidFill>
                  <a:schemeClr val="bg1"/>
                </a:solidFill>
                <a:effectLst/>
                <a:cs typeface="Times New Roman" pitchFamily="18" charset="0"/>
              </a:rPr>
              <a:t>Use “OBLONG METHOD”. Find its eccentricity. </a:t>
            </a:r>
            <a:endParaRPr lang="en-US" sz="4000">
              <a:solidFill>
                <a:schemeClr val="bg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89090"/>
                                        </p:tgtEl>
                                        <p:attrNameLst>
                                          <p:attrName>style.visibility</p:attrName>
                                        </p:attrNameLst>
                                      </p:cBhvr>
                                      <p:to>
                                        <p:strVal val="visible"/>
                                      </p:to>
                                    </p:set>
                                    <p:anim calcmode="lin" valueType="num">
                                      <p:cBhvr>
                                        <p:cTn id="7" dur="500" fill="hold"/>
                                        <p:tgtEl>
                                          <p:spTgt spid="89090"/>
                                        </p:tgtEl>
                                        <p:attrNameLst>
                                          <p:attrName>ppt_w</p:attrName>
                                        </p:attrNameLst>
                                      </p:cBhvr>
                                      <p:tavLst>
                                        <p:tav tm="0">
                                          <p:val>
                                            <p:fltVal val="0"/>
                                          </p:val>
                                        </p:tav>
                                        <p:tav tm="100000">
                                          <p:val>
                                            <p:strVal val="#ppt_w"/>
                                          </p:val>
                                        </p:tav>
                                      </p:tavLst>
                                    </p:anim>
                                    <p:anim calcmode="lin" valueType="num">
                                      <p:cBhvr>
                                        <p:cTn id="8" dur="500" fill="hold"/>
                                        <p:tgtEl>
                                          <p:spTgt spid="8909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0"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Text Box 2"/>
          <p:cNvSpPr txBox="1">
            <a:spLocks noChangeArrowheads="1"/>
          </p:cNvSpPr>
          <p:nvPr/>
        </p:nvSpPr>
        <p:spPr bwMode="auto">
          <a:xfrm>
            <a:off x="3429000" y="1828800"/>
            <a:ext cx="5029200"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8000">
                <a:solidFill>
                  <a:srgbClr val="DEE1FA"/>
                </a:solidFill>
                <a:effectLst>
                  <a:outerShdw blurRad="38100" dist="38100" dir="2700000" algn="tl">
                    <a:srgbClr val="C0C0C0"/>
                  </a:outerShdw>
                </a:effectLst>
              </a:rPr>
              <a:t>ELLIPSE</a:t>
            </a:r>
            <a:endParaRPr lang="en-GB" sz="8000">
              <a:solidFill>
                <a:srgbClr val="DEE1FA"/>
              </a:solidFill>
              <a:effectLst>
                <a:outerShdw blurRad="38100" dist="38100" dir="2700000" algn="tl">
                  <a:srgbClr val="C0C0C0"/>
                </a:outerShdw>
              </a:effectLst>
            </a:endParaRPr>
          </a:p>
        </p:txBody>
      </p:sp>
      <p:grpSp>
        <p:nvGrpSpPr>
          <p:cNvPr id="90115" name="Group 3"/>
          <p:cNvGrpSpPr>
            <a:grpSpLocks/>
          </p:cNvGrpSpPr>
          <p:nvPr/>
        </p:nvGrpSpPr>
        <p:grpSpPr bwMode="auto">
          <a:xfrm>
            <a:off x="3660775" y="1209675"/>
            <a:ext cx="3968750" cy="1990725"/>
            <a:chOff x="1549" y="645"/>
            <a:chExt cx="2796" cy="1402"/>
          </a:xfrm>
        </p:grpSpPr>
        <p:sp>
          <p:nvSpPr>
            <p:cNvPr id="90116" name="Freeform 4"/>
            <p:cNvSpPr>
              <a:spLocks/>
            </p:cNvSpPr>
            <p:nvPr/>
          </p:nvSpPr>
          <p:spPr bwMode="auto">
            <a:xfrm>
              <a:off x="1549" y="2045"/>
              <a:ext cx="2796" cy="2"/>
            </a:xfrm>
            <a:custGeom>
              <a:avLst/>
              <a:gdLst>
                <a:gd name="T0" fmla="*/ 0 w 12707"/>
                <a:gd name="T1" fmla="*/ 12706 w 12707"/>
                <a:gd name="T2" fmla="*/ 12707 w 12707"/>
              </a:gdLst>
              <a:ahLst/>
              <a:cxnLst>
                <a:cxn ang="0">
                  <a:pos x="T0" y="0"/>
                </a:cxn>
                <a:cxn ang="0">
                  <a:pos x="T1" y="0"/>
                </a:cxn>
                <a:cxn ang="0">
                  <a:pos x="T2" y="0"/>
                </a:cxn>
              </a:cxnLst>
              <a:rect l="0" t="0" r="r" b="b"/>
              <a:pathLst>
                <a:path w="12707">
                  <a:moveTo>
                    <a:pt x="0" y="0"/>
                  </a:moveTo>
                  <a:lnTo>
                    <a:pt x="12706" y="0"/>
                  </a:lnTo>
                  <a:lnTo>
                    <a:pt x="12707"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17" name="Freeform 5"/>
            <p:cNvSpPr>
              <a:spLocks/>
            </p:cNvSpPr>
            <p:nvPr/>
          </p:nvSpPr>
          <p:spPr bwMode="auto">
            <a:xfrm>
              <a:off x="1549" y="645"/>
              <a:ext cx="2" cy="1400"/>
            </a:xfrm>
            <a:custGeom>
              <a:avLst/>
              <a:gdLst>
                <a:gd name="T0" fmla="*/ 0 w 1"/>
                <a:gd name="T1" fmla="*/ 6359 h 6359"/>
                <a:gd name="T2" fmla="*/ 0 w 1"/>
                <a:gd name="T3" fmla="*/ 0 h 6359"/>
                <a:gd name="T4" fmla="*/ 1 w 1"/>
                <a:gd name="T5" fmla="*/ 0 h 6359"/>
              </a:gdLst>
              <a:ahLst/>
              <a:cxnLst>
                <a:cxn ang="0">
                  <a:pos x="T0" y="T1"/>
                </a:cxn>
                <a:cxn ang="0">
                  <a:pos x="T2" y="T3"/>
                </a:cxn>
                <a:cxn ang="0">
                  <a:pos x="T4" y="T5"/>
                </a:cxn>
              </a:cxnLst>
              <a:rect l="0" t="0" r="r" b="b"/>
              <a:pathLst>
                <a:path w="1" h="6359">
                  <a:moveTo>
                    <a:pt x="0" y="6359"/>
                  </a:move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18" name="Freeform 6"/>
            <p:cNvSpPr>
              <a:spLocks/>
            </p:cNvSpPr>
            <p:nvPr/>
          </p:nvSpPr>
          <p:spPr bwMode="auto">
            <a:xfrm>
              <a:off x="1549" y="645"/>
              <a:ext cx="2796" cy="1400"/>
            </a:xfrm>
            <a:custGeom>
              <a:avLst/>
              <a:gdLst>
                <a:gd name="T0" fmla="*/ 0 w 12707"/>
                <a:gd name="T1" fmla="*/ 0 h 6359"/>
                <a:gd name="T2" fmla="*/ 12706 w 12707"/>
                <a:gd name="T3" fmla="*/ 6359 h 6359"/>
                <a:gd name="T4" fmla="*/ 12707 w 12707"/>
                <a:gd name="T5" fmla="*/ 6359 h 6359"/>
              </a:gdLst>
              <a:ahLst/>
              <a:cxnLst>
                <a:cxn ang="0">
                  <a:pos x="T0" y="T1"/>
                </a:cxn>
                <a:cxn ang="0">
                  <a:pos x="T2" y="T3"/>
                </a:cxn>
                <a:cxn ang="0">
                  <a:pos x="T4" y="T5"/>
                </a:cxn>
              </a:cxnLst>
              <a:rect l="0" t="0" r="r" b="b"/>
              <a:pathLst>
                <a:path w="12707" h="6359">
                  <a:moveTo>
                    <a:pt x="0" y="0"/>
                  </a:moveTo>
                  <a:lnTo>
                    <a:pt x="12706" y="6359"/>
                  </a:lnTo>
                  <a:lnTo>
                    <a:pt x="12707" y="6359"/>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90119" name="Freeform 7"/>
          <p:cNvSpPr>
            <a:spLocks/>
          </p:cNvSpPr>
          <p:nvPr/>
        </p:nvSpPr>
        <p:spPr bwMode="auto">
          <a:xfrm>
            <a:off x="2443163" y="715963"/>
            <a:ext cx="3241675" cy="596900"/>
          </a:xfrm>
          <a:custGeom>
            <a:avLst/>
            <a:gdLst>
              <a:gd name="T0" fmla="*/ 10372 w 10372"/>
              <a:gd name="T1" fmla="*/ 0 h 1908"/>
              <a:gd name="T2" fmla="*/ 0 w 10372"/>
              <a:gd name="T3" fmla="*/ 1908 h 1908"/>
              <a:gd name="T4" fmla="*/ 1 w 10372"/>
              <a:gd name="T5" fmla="*/ 1908 h 1908"/>
            </a:gdLst>
            <a:ahLst/>
            <a:cxnLst>
              <a:cxn ang="0">
                <a:pos x="T0" y="T1"/>
              </a:cxn>
              <a:cxn ang="0">
                <a:pos x="T2" y="T3"/>
              </a:cxn>
              <a:cxn ang="0">
                <a:pos x="T4" y="T5"/>
              </a:cxn>
            </a:cxnLst>
            <a:rect l="0" t="0" r="r" b="b"/>
            <a:pathLst>
              <a:path w="10372" h="1908">
                <a:moveTo>
                  <a:pt x="10372" y="0"/>
                </a:moveTo>
                <a:lnTo>
                  <a:pt x="0" y="1908"/>
                </a:lnTo>
                <a:lnTo>
                  <a:pt x="1" y="1908"/>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0" name="Freeform 8"/>
          <p:cNvSpPr>
            <a:spLocks/>
          </p:cNvSpPr>
          <p:nvPr/>
        </p:nvSpPr>
        <p:spPr bwMode="auto">
          <a:xfrm>
            <a:off x="2443163" y="715963"/>
            <a:ext cx="3241675" cy="1223962"/>
          </a:xfrm>
          <a:custGeom>
            <a:avLst/>
            <a:gdLst>
              <a:gd name="T0" fmla="*/ 10372 w 10372"/>
              <a:gd name="T1" fmla="*/ 0 h 3919"/>
              <a:gd name="T2" fmla="*/ 0 w 10372"/>
              <a:gd name="T3" fmla="*/ 3919 h 3919"/>
              <a:gd name="T4" fmla="*/ 1 w 10372"/>
              <a:gd name="T5" fmla="*/ 3919 h 3919"/>
            </a:gdLst>
            <a:ahLst/>
            <a:cxnLst>
              <a:cxn ang="0">
                <a:pos x="T0" y="T1"/>
              </a:cxn>
              <a:cxn ang="0">
                <a:pos x="T2" y="T3"/>
              </a:cxn>
              <a:cxn ang="0">
                <a:pos x="T4" y="T5"/>
              </a:cxn>
            </a:cxnLst>
            <a:rect l="0" t="0" r="r" b="b"/>
            <a:pathLst>
              <a:path w="10372" h="3919">
                <a:moveTo>
                  <a:pt x="10372" y="0"/>
                </a:moveTo>
                <a:lnTo>
                  <a:pt x="0" y="3919"/>
                </a:lnTo>
                <a:lnTo>
                  <a:pt x="1" y="3919"/>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1" name="Freeform 9"/>
          <p:cNvSpPr>
            <a:spLocks/>
          </p:cNvSpPr>
          <p:nvPr/>
        </p:nvSpPr>
        <p:spPr bwMode="auto">
          <a:xfrm>
            <a:off x="2443163" y="715963"/>
            <a:ext cx="3241675" cy="1854200"/>
          </a:xfrm>
          <a:custGeom>
            <a:avLst/>
            <a:gdLst>
              <a:gd name="T0" fmla="*/ 10372 w 10372"/>
              <a:gd name="T1" fmla="*/ 0 h 5931"/>
              <a:gd name="T2" fmla="*/ 0 w 10372"/>
              <a:gd name="T3" fmla="*/ 5931 h 5931"/>
              <a:gd name="T4" fmla="*/ 1 w 10372"/>
              <a:gd name="T5" fmla="*/ 5931 h 5931"/>
            </a:gdLst>
            <a:ahLst/>
            <a:cxnLst>
              <a:cxn ang="0">
                <a:pos x="T0" y="T1"/>
              </a:cxn>
              <a:cxn ang="0">
                <a:pos x="T2" y="T3"/>
              </a:cxn>
              <a:cxn ang="0">
                <a:pos x="T4" y="T5"/>
              </a:cxn>
            </a:cxnLst>
            <a:rect l="0" t="0" r="r" b="b"/>
            <a:pathLst>
              <a:path w="10372" h="5931">
                <a:moveTo>
                  <a:pt x="10372" y="0"/>
                </a:moveTo>
                <a:lnTo>
                  <a:pt x="0" y="5931"/>
                </a:lnTo>
                <a:lnTo>
                  <a:pt x="1" y="5931"/>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2" name="Freeform 10"/>
          <p:cNvSpPr>
            <a:spLocks/>
          </p:cNvSpPr>
          <p:nvPr/>
        </p:nvSpPr>
        <p:spPr bwMode="auto">
          <a:xfrm>
            <a:off x="5605463" y="715963"/>
            <a:ext cx="3240087" cy="1854200"/>
          </a:xfrm>
          <a:custGeom>
            <a:avLst/>
            <a:gdLst>
              <a:gd name="T0" fmla="*/ 0 w 10374"/>
              <a:gd name="T1" fmla="*/ 0 h 5931"/>
              <a:gd name="T2" fmla="*/ 10372 w 10374"/>
              <a:gd name="T3" fmla="*/ 5931 h 5931"/>
              <a:gd name="T4" fmla="*/ 10374 w 10374"/>
              <a:gd name="T5" fmla="*/ 5931 h 5931"/>
            </a:gdLst>
            <a:ahLst/>
            <a:cxnLst>
              <a:cxn ang="0">
                <a:pos x="T0" y="T1"/>
              </a:cxn>
              <a:cxn ang="0">
                <a:pos x="T2" y="T3"/>
              </a:cxn>
              <a:cxn ang="0">
                <a:pos x="T4" y="T5"/>
              </a:cxn>
            </a:cxnLst>
            <a:rect l="0" t="0" r="r" b="b"/>
            <a:pathLst>
              <a:path w="10374" h="5931">
                <a:moveTo>
                  <a:pt x="0" y="0"/>
                </a:moveTo>
                <a:lnTo>
                  <a:pt x="10372" y="5931"/>
                </a:lnTo>
                <a:lnTo>
                  <a:pt x="10374" y="5931"/>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3" name="Freeform 11"/>
          <p:cNvSpPr>
            <a:spLocks/>
          </p:cNvSpPr>
          <p:nvPr/>
        </p:nvSpPr>
        <p:spPr bwMode="auto">
          <a:xfrm>
            <a:off x="5605463" y="715963"/>
            <a:ext cx="3240087" cy="1223962"/>
          </a:xfrm>
          <a:custGeom>
            <a:avLst/>
            <a:gdLst>
              <a:gd name="T0" fmla="*/ 0 w 10374"/>
              <a:gd name="T1" fmla="*/ 0 h 3919"/>
              <a:gd name="T2" fmla="*/ 10372 w 10374"/>
              <a:gd name="T3" fmla="*/ 3919 h 3919"/>
              <a:gd name="T4" fmla="*/ 10374 w 10374"/>
              <a:gd name="T5" fmla="*/ 3919 h 3919"/>
            </a:gdLst>
            <a:ahLst/>
            <a:cxnLst>
              <a:cxn ang="0">
                <a:pos x="T0" y="T1"/>
              </a:cxn>
              <a:cxn ang="0">
                <a:pos x="T2" y="T3"/>
              </a:cxn>
              <a:cxn ang="0">
                <a:pos x="T4" y="T5"/>
              </a:cxn>
            </a:cxnLst>
            <a:rect l="0" t="0" r="r" b="b"/>
            <a:pathLst>
              <a:path w="10374" h="3919">
                <a:moveTo>
                  <a:pt x="0" y="0"/>
                </a:moveTo>
                <a:lnTo>
                  <a:pt x="10372" y="3919"/>
                </a:lnTo>
                <a:lnTo>
                  <a:pt x="10374" y="3919"/>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4" name="Freeform 12"/>
          <p:cNvSpPr>
            <a:spLocks/>
          </p:cNvSpPr>
          <p:nvPr/>
        </p:nvSpPr>
        <p:spPr bwMode="auto">
          <a:xfrm>
            <a:off x="5605463" y="715963"/>
            <a:ext cx="3240087" cy="596900"/>
          </a:xfrm>
          <a:custGeom>
            <a:avLst/>
            <a:gdLst>
              <a:gd name="T0" fmla="*/ 0 w 10374"/>
              <a:gd name="T1" fmla="*/ 0 h 1908"/>
              <a:gd name="T2" fmla="*/ 10372 w 10374"/>
              <a:gd name="T3" fmla="*/ 1908 h 1908"/>
              <a:gd name="T4" fmla="*/ 10374 w 10374"/>
              <a:gd name="T5" fmla="*/ 1908 h 1908"/>
            </a:gdLst>
            <a:ahLst/>
            <a:cxnLst>
              <a:cxn ang="0">
                <a:pos x="T0" y="T1"/>
              </a:cxn>
              <a:cxn ang="0">
                <a:pos x="T2" y="T3"/>
              </a:cxn>
              <a:cxn ang="0">
                <a:pos x="T4" y="T5"/>
              </a:cxn>
            </a:cxnLst>
            <a:rect l="0" t="0" r="r" b="b"/>
            <a:pathLst>
              <a:path w="10374" h="1908">
                <a:moveTo>
                  <a:pt x="0" y="0"/>
                </a:moveTo>
                <a:lnTo>
                  <a:pt x="10372" y="1908"/>
                </a:lnTo>
                <a:lnTo>
                  <a:pt x="10374" y="1908"/>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5" name="Freeform 13"/>
          <p:cNvSpPr>
            <a:spLocks/>
          </p:cNvSpPr>
          <p:nvPr/>
        </p:nvSpPr>
        <p:spPr bwMode="auto">
          <a:xfrm>
            <a:off x="5645150" y="2495550"/>
            <a:ext cx="3071813" cy="3216275"/>
          </a:xfrm>
          <a:custGeom>
            <a:avLst/>
            <a:gdLst>
              <a:gd name="T0" fmla="*/ 0 w 9831"/>
              <a:gd name="T1" fmla="*/ 10293 h 10293"/>
              <a:gd name="T2" fmla="*/ 9830 w 9831"/>
              <a:gd name="T3" fmla="*/ 0 h 10293"/>
              <a:gd name="T4" fmla="*/ 9831 w 9831"/>
              <a:gd name="T5" fmla="*/ 0 h 10293"/>
            </a:gdLst>
            <a:ahLst/>
            <a:cxnLst>
              <a:cxn ang="0">
                <a:pos x="T0" y="T1"/>
              </a:cxn>
              <a:cxn ang="0">
                <a:pos x="T2" y="T3"/>
              </a:cxn>
              <a:cxn ang="0">
                <a:pos x="T4" y="T5"/>
              </a:cxn>
            </a:cxnLst>
            <a:rect l="0" t="0" r="r" b="b"/>
            <a:pathLst>
              <a:path w="9831" h="10293">
                <a:moveTo>
                  <a:pt x="0" y="10293"/>
                </a:moveTo>
                <a:lnTo>
                  <a:pt x="9830" y="0"/>
                </a:lnTo>
                <a:lnTo>
                  <a:pt x="9831"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6" name="Freeform 14"/>
          <p:cNvSpPr>
            <a:spLocks/>
          </p:cNvSpPr>
          <p:nvPr/>
        </p:nvSpPr>
        <p:spPr bwMode="auto">
          <a:xfrm>
            <a:off x="5645150" y="1698625"/>
            <a:ext cx="2555875" cy="4013200"/>
          </a:xfrm>
          <a:custGeom>
            <a:avLst/>
            <a:gdLst>
              <a:gd name="T0" fmla="*/ 0 w 8182"/>
              <a:gd name="T1" fmla="*/ 12848 h 12848"/>
              <a:gd name="T2" fmla="*/ 8180 w 8182"/>
              <a:gd name="T3" fmla="*/ 0 h 12848"/>
              <a:gd name="T4" fmla="*/ 8182 w 8182"/>
              <a:gd name="T5" fmla="*/ 0 h 12848"/>
            </a:gdLst>
            <a:ahLst/>
            <a:cxnLst>
              <a:cxn ang="0">
                <a:pos x="T0" y="T1"/>
              </a:cxn>
              <a:cxn ang="0">
                <a:pos x="T2" y="T3"/>
              </a:cxn>
              <a:cxn ang="0">
                <a:pos x="T4" y="T5"/>
              </a:cxn>
            </a:cxnLst>
            <a:rect l="0" t="0" r="r" b="b"/>
            <a:pathLst>
              <a:path w="8182" h="12848">
                <a:moveTo>
                  <a:pt x="0" y="12848"/>
                </a:moveTo>
                <a:lnTo>
                  <a:pt x="8180" y="0"/>
                </a:lnTo>
                <a:lnTo>
                  <a:pt x="8182"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7" name="Freeform 15"/>
          <p:cNvSpPr>
            <a:spLocks/>
          </p:cNvSpPr>
          <p:nvPr/>
        </p:nvSpPr>
        <p:spPr bwMode="auto">
          <a:xfrm>
            <a:off x="5645150" y="1000125"/>
            <a:ext cx="1500188" cy="4711700"/>
          </a:xfrm>
          <a:custGeom>
            <a:avLst/>
            <a:gdLst>
              <a:gd name="T0" fmla="*/ 0 w 4802"/>
              <a:gd name="T1" fmla="*/ 15081 h 15081"/>
              <a:gd name="T2" fmla="*/ 4801 w 4802"/>
              <a:gd name="T3" fmla="*/ 0 h 15081"/>
              <a:gd name="T4" fmla="*/ 4802 w 4802"/>
              <a:gd name="T5" fmla="*/ 0 h 15081"/>
            </a:gdLst>
            <a:ahLst/>
            <a:cxnLst>
              <a:cxn ang="0">
                <a:pos x="T0" y="T1"/>
              </a:cxn>
              <a:cxn ang="0">
                <a:pos x="T2" y="T3"/>
              </a:cxn>
              <a:cxn ang="0">
                <a:pos x="T4" y="T5"/>
              </a:cxn>
            </a:cxnLst>
            <a:rect l="0" t="0" r="r" b="b"/>
            <a:pathLst>
              <a:path w="4802" h="15081">
                <a:moveTo>
                  <a:pt x="0" y="15081"/>
                </a:moveTo>
                <a:lnTo>
                  <a:pt x="4801" y="0"/>
                </a:lnTo>
                <a:lnTo>
                  <a:pt x="4802"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8" name="Freeform 16"/>
          <p:cNvSpPr>
            <a:spLocks/>
          </p:cNvSpPr>
          <p:nvPr/>
        </p:nvSpPr>
        <p:spPr bwMode="auto">
          <a:xfrm>
            <a:off x="2573338" y="2495550"/>
            <a:ext cx="3071812" cy="3216275"/>
          </a:xfrm>
          <a:custGeom>
            <a:avLst/>
            <a:gdLst>
              <a:gd name="T0" fmla="*/ 9829 w 9829"/>
              <a:gd name="T1" fmla="*/ 10293 h 10293"/>
              <a:gd name="T2" fmla="*/ 0 w 9829"/>
              <a:gd name="T3" fmla="*/ 0 h 10293"/>
              <a:gd name="T4" fmla="*/ 1 w 9829"/>
              <a:gd name="T5" fmla="*/ 0 h 10293"/>
            </a:gdLst>
            <a:ahLst/>
            <a:cxnLst>
              <a:cxn ang="0">
                <a:pos x="T0" y="T1"/>
              </a:cxn>
              <a:cxn ang="0">
                <a:pos x="T2" y="T3"/>
              </a:cxn>
              <a:cxn ang="0">
                <a:pos x="T4" y="T5"/>
              </a:cxn>
            </a:cxnLst>
            <a:rect l="0" t="0" r="r" b="b"/>
            <a:pathLst>
              <a:path w="9829" h="10293">
                <a:moveTo>
                  <a:pt x="9829" y="10293"/>
                </a:moveTo>
                <a:lnTo>
                  <a:pt x="0" y="0"/>
                </a:lnTo>
                <a:lnTo>
                  <a:pt x="1"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29" name="Freeform 17"/>
          <p:cNvSpPr>
            <a:spLocks/>
          </p:cNvSpPr>
          <p:nvPr/>
        </p:nvSpPr>
        <p:spPr bwMode="auto">
          <a:xfrm>
            <a:off x="3087688" y="1698625"/>
            <a:ext cx="2557462" cy="4013200"/>
          </a:xfrm>
          <a:custGeom>
            <a:avLst/>
            <a:gdLst>
              <a:gd name="T0" fmla="*/ 8180 w 8180"/>
              <a:gd name="T1" fmla="*/ 12848 h 12848"/>
              <a:gd name="T2" fmla="*/ 0 w 8180"/>
              <a:gd name="T3" fmla="*/ 0 h 12848"/>
              <a:gd name="T4" fmla="*/ 1 w 8180"/>
              <a:gd name="T5" fmla="*/ 0 h 12848"/>
            </a:gdLst>
            <a:ahLst/>
            <a:cxnLst>
              <a:cxn ang="0">
                <a:pos x="T0" y="T1"/>
              </a:cxn>
              <a:cxn ang="0">
                <a:pos x="T2" y="T3"/>
              </a:cxn>
              <a:cxn ang="0">
                <a:pos x="T4" y="T5"/>
              </a:cxn>
            </a:cxnLst>
            <a:rect l="0" t="0" r="r" b="b"/>
            <a:pathLst>
              <a:path w="8180" h="12848">
                <a:moveTo>
                  <a:pt x="8180" y="12848"/>
                </a:moveTo>
                <a:lnTo>
                  <a:pt x="0" y="0"/>
                </a:lnTo>
                <a:lnTo>
                  <a:pt x="1"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0" name="Freeform 18"/>
          <p:cNvSpPr>
            <a:spLocks/>
          </p:cNvSpPr>
          <p:nvPr/>
        </p:nvSpPr>
        <p:spPr bwMode="auto">
          <a:xfrm>
            <a:off x="4146550" y="1000125"/>
            <a:ext cx="1498600" cy="4711700"/>
          </a:xfrm>
          <a:custGeom>
            <a:avLst/>
            <a:gdLst>
              <a:gd name="T0" fmla="*/ 4800 w 4800"/>
              <a:gd name="T1" fmla="*/ 15081 h 15081"/>
              <a:gd name="T2" fmla="*/ 0 w 4800"/>
              <a:gd name="T3" fmla="*/ 0 h 15081"/>
              <a:gd name="T4" fmla="*/ 1 w 4800"/>
              <a:gd name="T5" fmla="*/ 0 h 15081"/>
            </a:gdLst>
            <a:ahLst/>
            <a:cxnLst>
              <a:cxn ang="0">
                <a:pos x="T0" y="T1"/>
              </a:cxn>
              <a:cxn ang="0">
                <a:pos x="T2" y="T3"/>
              </a:cxn>
              <a:cxn ang="0">
                <a:pos x="T4" y="T5"/>
              </a:cxn>
            </a:cxnLst>
            <a:rect l="0" t="0" r="r" b="b"/>
            <a:pathLst>
              <a:path w="4800" h="15081">
                <a:moveTo>
                  <a:pt x="4800" y="15081"/>
                </a:moveTo>
                <a:lnTo>
                  <a:pt x="0" y="0"/>
                </a:lnTo>
                <a:lnTo>
                  <a:pt x="1" y="0"/>
                </a:lnTo>
              </a:path>
            </a:pathLst>
          </a:custGeom>
          <a:noFill/>
          <a:ln w="28575" cmpd="sng">
            <a:solidFill>
              <a:srgbClr val="BE952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1" name="Freeform 19"/>
          <p:cNvSpPr>
            <a:spLocks/>
          </p:cNvSpPr>
          <p:nvPr/>
        </p:nvSpPr>
        <p:spPr bwMode="auto">
          <a:xfrm>
            <a:off x="5645150" y="3197225"/>
            <a:ext cx="3200400" cy="3175"/>
          </a:xfrm>
          <a:custGeom>
            <a:avLst/>
            <a:gdLst>
              <a:gd name="T0" fmla="*/ 0 w 10246"/>
              <a:gd name="T1" fmla="*/ 10244 w 10246"/>
              <a:gd name="T2" fmla="*/ 10246 w 10246"/>
            </a:gdLst>
            <a:ahLst/>
            <a:cxnLst>
              <a:cxn ang="0">
                <a:pos x="T0" y="0"/>
              </a:cxn>
              <a:cxn ang="0">
                <a:pos x="T1" y="0"/>
              </a:cxn>
              <a:cxn ang="0">
                <a:pos x="T2" y="0"/>
              </a:cxn>
            </a:cxnLst>
            <a:rect l="0" t="0" r="r" b="b"/>
            <a:pathLst>
              <a:path w="10246">
                <a:moveTo>
                  <a:pt x="0" y="0"/>
                </a:moveTo>
                <a:lnTo>
                  <a:pt x="10244" y="0"/>
                </a:lnTo>
                <a:lnTo>
                  <a:pt x="10246"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2" name="Freeform 20"/>
          <p:cNvSpPr>
            <a:spLocks/>
          </p:cNvSpPr>
          <p:nvPr/>
        </p:nvSpPr>
        <p:spPr bwMode="auto">
          <a:xfrm>
            <a:off x="2443163" y="3197225"/>
            <a:ext cx="3201987" cy="3175"/>
          </a:xfrm>
          <a:custGeom>
            <a:avLst/>
            <a:gdLst>
              <a:gd name="T0" fmla="*/ 0 w 10245"/>
              <a:gd name="T1" fmla="*/ 10244 w 10245"/>
              <a:gd name="T2" fmla="*/ 10245 w 10245"/>
            </a:gdLst>
            <a:ahLst/>
            <a:cxnLst>
              <a:cxn ang="0">
                <a:pos x="T0" y="0"/>
              </a:cxn>
              <a:cxn ang="0">
                <a:pos x="T1" y="0"/>
              </a:cxn>
              <a:cxn ang="0">
                <a:pos x="T2" y="0"/>
              </a:cxn>
            </a:cxnLst>
            <a:rect l="0" t="0" r="r" b="b"/>
            <a:pathLst>
              <a:path w="10245">
                <a:moveTo>
                  <a:pt x="0" y="0"/>
                </a:moveTo>
                <a:lnTo>
                  <a:pt x="10244" y="0"/>
                </a:lnTo>
                <a:lnTo>
                  <a:pt x="10245"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3" name="Freeform 21"/>
          <p:cNvSpPr>
            <a:spLocks/>
          </p:cNvSpPr>
          <p:nvPr/>
        </p:nvSpPr>
        <p:spPr bwMode="auto">
          <a:xfrm>
            <a:off x="5645150" y="684213"/>
            <a:ext cx="3175" cy="2513012"/>
          </a:xfrm>
          <a:custGeom>
            <a:avLst/>
            <a:gdLst>
              <a:gd name="T0" fmla="*/ 0 w 1"/>
              <a:gd name="T1" fmla="*/ 8044 h 8044"/>
              <a:gd name="T2" fmla="*/ 0 w 1"/>
              <a:gd name="T3" fmla="*/ 0 h 8044"/>
              <a:gd name="T4" fmla="*/ 1 w 1"/>
              <a:gd name="T5" fmla="*/ 0 h 8044"/>
            </a:gdLst>
            <a:ahLst/>
            <a:cxnLst>
              <a:cxn ang="0">
                <a:pos x="T0" y="T1"/>
              </a:cxn>
              <a:cxn ang="0">
                <a:pos x="T2" y="T3"/>
              </a:cxn>
              <a:cxn ang="0">
                <a:pos x="T4" y="T5"/>
              </a:cxn>
            </a:cxnLst>
            <a:rect l="0" t="0" r="r" b="b"/>
            <a:pathLst>
              <a:path w="1" h="8044">
                <a:moveTo>
                  <a:pt x="0" y="8044"/>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4" name="Freeform 22"/>
          <p:cNvSpPr>
            <a:spLocks/>
          </p:cNvSpPr>
          <p:nvPr/>
        </p:nvSpPr>
        <p:spPr bwMode="auto">
          <a:xfrm>
            <a:off x="8845550" y="684213"/>
            <a:ext cx="3175" cy="2513012"/>
          </a:xfrm>
          <a:custGeom>
            <a:avLst/>
            <a:gdLst>
              <a:gd name="T0" fmla="*/ 0 w 2"/>
              <a:gd name="T1" fmla="*/ 8044 h 8044"/>
              <a:gd name="T2" fmla="*/ 0 w 2"/>
              <a:gd name="T3" fmla="*/ 0 h 8044"/>
              <a:gd name="T4" fmla="*/ 2 w 2"/>
              <a:gd name="T5" fmla="*/ 0 h 8044"/>
            </a:gdLst>
            <a:ahLst/>
            <a:cxnLst>
              <a:cxn ang="0">
                <a:pos x="T0" y="T1"/>
              </a:cxn>
              <a:cxn ang="0">
                <a:pos x="T2" y="T3"/>
              </a:cxn>
              <a:cxn ang="0">
                <a:pos x="T4" y="T5"/>
              </a:cxn>
            </a:cxnLst>
            <a:rect l="0" t="0" r="r" b="b"/>
            <a:pathLst>
              <a:path w="2" h="8044">
                <a:moveTo>
                  <a:pt x="0" y="8044"/>
                </a:moveTo>
                <a:lnTo>
                  <a:pt x="0" y="0"/>
                </a:lnTo>
                <a:lnTo>
                  <a:pt x="2"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5" name="Freeform 23"/>
          <p:cNvSpPr>
            <a:spLocks/>
          </p:cNvSpPr>
          <p:nvPr/>
        </p:nvSpPr>
        <p:spPr bwMode="auto">
          <a:xfrm>
            <a:off x="2443163" y="684213"/>
            <a:ext cx="1587" cy="2513012"/>
          </a:xfrm>
          <a:custGeom>
            <a:avLst/>
            <a:gdLst>
              <a:gd name="T0" fmla="*/ 0 w 1"/>
              <a:gd name="T1" fmla="*/ 8044 h 8044"/>
              <a:gd name="T2" fmla="*/ 0 w 1"/>
              <a:gd name="T3" fmla="*/ 0 h 8044"/>
              <a:gd name="T4" fmla="*/ 1 w 1"/>
              <a:gd name="T5" fmla="*/ 0 h 8044"/>
            </a:gdLst>
            <a:ahLst/>
            <a:cxnLst>
              <a:cxn ang="0">
                <a:pos x="T0" y="T1"/>
              </a:cxn>
              <a:cxn ang="0">
                <a:pos x="T2" y="T3"/>
              </a:cxn>
              <a:cxn ang="0">
                <a:pos x="T4" y="T5"/>
              </a:cxn>
            </a:cxnLst>
            <a:rect l="0" t="0" r="r" b="b"/>
            <a:pathLst>
              <a:path w="1" h="8044">
                <a:moveTo>
                  <a:pt x="0" y="8044"/>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6" name="Freeform 24"/>
          <p:cNvSpPr>
            <a:spLocks/>
          </p:cNvSpPr>
          <p:nvPr/>
        </p:nvSpPr>
        <p:spPr bwMode="auto">
          <a:xfrm>
            <a:off x="2443163" y="684213"/>
            <a:ext cx="6402387" cy="3175"/>
          </a:xfrm>
          <a:custGeom>
            <a:avLst/>
            <a:gdLst>
              <a:gd name="T0" fmla="*/ 0 w 20490"/>
              <a:gd name="T1" fmla="*/ 20488 w 20490"/>
              <a:gd name="T2" fmla="*/ 20490 w 20490"/>
            </a:gdLst>
            <a:ahLst/>
            <a:cxnLst>
              <a:cxn ang="0">
                <a:pos x="T0" y="0"/>
              </a:cxn>
              <a:cxn ang="0">
                <a:pos x="T1" y="0"/>
              </a:cxn>
              <a:cxn ang="0">
                <a:pos x="T2" y="0"/>
              </a:cxn>
            </a:cxnLst>
            <a:rect l="0" t="0" r="r" b="b"/>
            <a:pathLst>
              <a:path w="20490">
                <a:moveTo>
                  <a:pt x="0" y="0"/>
                </a:moveTo>
                <a:lnTo>
                  <a:pt x="20488" y="0"/>
                </a:lnTo>
                <a:lnTo>
                  <a:pt x="20490"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7" name="Freeform 25"/>
          <p:cNvSpPr>
            <a:spLocks/>
          </p:cNvSpPr>
          <p:nvPr/>
        </p:nvSpPr>
        <p:spPr bwMode="auto">
          <a:xfrm>
            <a:off x="8845550" y="3197225"/>
            <a:ext cx="3175" cy="2514600"/>
          </a:xfrm>
          <a:custGeom>
            <a:avLst/>
            <a:gdLst>
              <a:gd name="T0" fmla="*/ 0 w 2"/>
              <a:gd name="T1" fmla="*/ 8046 h 8046"/>
              <a:gd name="T2" fmla="*/ 0 w 2"/>
              <a:gd name="T3" fmla="*/ 0 h 8046"/>
              <a:gd name="T4" fmla="*/ 2 w 2"/>
              <a:gd name="T5" fmla="*/ 0 h 8046"/>
            </a:gdLst>
            <a:ahLst/>
            <a:cxnLst>
              <a:cxn ang="0">
                <a:pos x="T0" y="T1"/>
              </a:cxn>
              <a:cxn ang="0">
                <a:pos x="T2" y="T3"/>
              </a:cxn>
              <a:cxn ang="0">
                <a:pos x="T4" y="T5"/>
              </a:cxn>
            </a:cxnLst>
            <a:rect l="0" t="0" r="r" b="b"/>
            <a:pathLst>
              <a:path w="2" h="8046">
                <a:moveTo>
                  <a:pt x="0" y="8046"/>
                </a:moveTo>
                <a:lnTo>
                  <a:pt x="0" y="0"/>
                </a:lnTo>
                <a:lnTo>
                  <a:pt x="2"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8" name="Freeform 26"/>
          <p:cNvSpPr>
            <a:spLocks/>
          </p:cNvSpPr>
          <p:nvPr/>
        </p:nvSpPr>
        <p:spPr bwMode="auto">
          <a:xfrm>
            <a:off x="2443163" y="3197225"/>
            <a:ext cx="1587" cy="2514600"/>
          </a:xfrm>
          <a:custGeom>
            <a:avLst/>
            <a:gdLst>
              <a:gd name="T0" fmla="*/ 0 w 1"/>
              <a:gd name="T1" fmla="*/ 8046 h 8046"/>
              <a:gd name="T2" fmla="*/ 0 w 1"/>
              <a:gd name="T3" fmla="*/ 0 h 8046"/>
              <a:gd name="T4" fmla="*/ 1 w 1"/>
              <a:gd name="T5" fmla="*/ 0 h 8046"/>
            </a:gdLst>
            <a:ahLst/>
            <a:cxnLst>
              <a:cxn ang="0">
                <a:pos x="T0" y="T1"/>
              </a:cxn>
              <a:cxn ang="0">
                <a:pos x="T2" y="T3"/>
              </a:cxn>
              <a:cxn ang="0">
                <a:pos x="T4" y="T5"/>
              </a:cxn>
            </a:cxnLst>
            <a:rect l="0" t="0" r="r" b="b"/>
            <a:pathLst>
              <a:path w="1" h="8046">
                <a:moveTo>
                  <a:pt x="0" y="804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39" name="Freeform 27"/>
          <p:cNvSpPr>
            <a:spLocks/>
          </p:cNvSpPr>
          <p:nvPr/>
        </p:nvSpPr>
        <p:spPr bwMode="auto">
          <a:xfrm>
            <a:off x="2443163" y="5711825"/>
            <a:ext cx="6402387" cy="3175"/>
          </a:xfrm>
          <a:custGeom>
            <a:avLst/>
            <a:gdLst>
              <a:gd name="T0" fmla="*/ 0 w 20490"/>
              <a:gd name="T1" fmla="*/ 20488 w 20490"/>
              <a:gd name="T2" fmla="*/ 20490 w 20490"/>
            </a:gdLst>
            <a:ahLst/>
            <a:cxnLst>
              <a:cxn ang="0">
                <a:pos x="T0" y="0"/>
              </a:cxn>
              <a:cxn ang="0">
                <a:pos x="T1" y="0"/>
              </a:cxn>
              <a:cxn ang="0">
                <a:pos x="T2" y="0"/>
              </a:cxn>
            </a:cxnLst>
            <a:rect l="0" t="0" r="r" b="b"/>
            <a:pathLst>
              <a:path w="20490">
                <a:moveTo>
                  <a:pt x="0" y="0"/>
                </a:moveTo>
                <a:lnTo>
                  <a:pt x="20488" y="0"/>
                </a:lnTo>
                <a:lnTo>
                  <a:pt x="20490"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40" name="Freeform 28"/>
          <p:cNvSpPr>
            <a:spLocks/>
          </p:cNvSpPr>
          <p:nvPr/>
        </p:nvSpPr>
        <p:spPr bwMode="auto">
          <a:xfrm>
            <a:off x="2828925" y="-301625"/>
            <a:ext cx="1698625" cy="3092450"/>
          </a:xfrm>
          <a:custGeom>
            <a:avLst/>
            <a:gdLst>
              <a:gd name="T0" fmla="*/ 0 w 5447"/>
              <a:gd name="T1" fmla="*/ 0 h 9900"/>
              <a:gd name="T2" fmla="*/ 5446 w 5447"/>
              <a:gd name="T3" fmla="*/ 9900 h 9900"/>
              <a:gd name="T4" fmla="*/ 5447 w 5447"/>
              <a:gd name="T5" fmla="*/ 9900 h 9900"/>
            </a:gdLst>
            <a:ahLst/>
            <a:cxnLst>
              <a:cxn ang="0">
                <a:pos x="T0" y="T1"/>
              </a:cxn>
              <a:cxn ang="0">
                <a:pos x="T2" y="T3"/>
              </a:cxn>
              <a:cxn ang="0">
                <a:pos x="T4" y="T5"/>
              </a:cxn>
            </a:cxnLst>
            <a:rect l="0" t="0" r="r" b="b"/>
            <a:pathLst>
              <a:path w="5447" h="9900">
                <a:moveTo>
                  <a:pt x="0" y="0"/>
                </a:moveTo>
                <a:lnTo>
                  <a:pt x="5446" y="9900"/>
                </a:lnTo>
                <a:lnTo>
                  <a:pt x="5447" y="990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41" name="Freeform 29"/>
          <p:cNvSpPr>
            <a:spLocks/>
          </p:cNvSpPr>
          <p:nvPr/>
        </p:nvSpPr>
        <p:spPr bwMode="auto">
          <a:xfrm>
            <a:off x="107950" y="-668338"/>
            <a:ext cx="7138988" cy="3824288"/>
          </a:xfrm>
          <a:custGeom>
            <a:avLst/>
            <a:gdLst>
              <a:gd name="T0" fmla="*/ 11129 w 11129"/>
              <a:gd name="T1" fmla="*/ 0 h 6135"/>
              <a:gd name="T2" fmla="*/ 0 w 11129"/>
              <a:gd name="T3" fmla="*/ 6135 h 6135"/>
              <a:gd name="T4" fmla="*/ 1 w 11129"/>
              <a:gd name="T5" fmla="*/ 6135 h 6135"/>
            </a:gdLst>
            <a:ahLst/>
            <a:cxnLst>
              <a:cxn ang="0">
                <a:pos x="T0" y="T1"/>
              </a:cxn>
              <a:cxn ang="0">
                <a:pos x="T2" y="T3"/>
              </a:cxn>
              <a:cxn ang="0">
                <a:pos x="T4" y="T5"/>
              </a:cxn>
            </a:cxnLst>
            <a:rect l="0" t="0" r="r" b="b"/>
            <a:pathLst>
              <a:path w="11129" h="6135">
                <a:moveTo>
                  <a:pt x="11129" y="0"/>
                </a:moveTo>
                <a:lnTo>
                  <a:pt x="0" y="6135"/>
                </a:lnTo>
                <a:lnTo>
                  <a:pt x="1" y="6135"/>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42" name="Freeform 30"/>
          <p:cNvSpPr>
            <a:spLocks/>
          </p:cNvSpPr>
          <p:nvPr/>
        </p:nvSpPr>
        <p:spPr bwMode="auto">
          <a:xfrm>
            <a:off x="5645150" y="3197225"/>
            <a:ext cx="3175" cy="2514600"/>
          </a:xfrm>
          <a:custGeom>
            <a:avLst/>
            <a:gdLst>
              <a:gd name="T0" fmla="*/ 0 w 1"/>
              <a:gd name="T1" fmla="*/ 8046 h 8046"/>
              <a:gd name="T2" fmla="*/ 0 w 1"/>
              <a:gd name="T3" fmla="*/ 0 h 8046"/>
              <a:gd name="T4" fmla="*/ 1 w 1"/>
              <a:gd name="T5" fmla="*/ 0 h 8046"/>
            </a:gdLst>
            <a:ahLst/>
            <a:cxnLst>
              <a:cxn ang="0">
                <a:pos x="T0" y="T1"/>
              </a:cxn>
              <a:cxn ang="0">
                <a:pos x="T2" y="T3"/>
              </a:cxn>
              <a:cxn ang="0">
                <a:pos x="T4" y="T5"/>
              </a:cxn>
            </a:cxnLst>
            <a:rect l="0" t="0" r="r" b="b"/>
            <a:pathLst>
              <a:path w="1" h="8046">
                <a:moveTo>
                  <a:pt x="0" y="8046"/>
                </a:moveTo>
                <a:lnTo>
                  <a:pt x="0" y="0"/>
                </a:lnTo>
                <a:lnTo>
                  <a:pt x="1"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43" name="Freeform 31"/>
          <p:cNvSpPr>
            <a:spLocks/>
          </p:cNvSpPr>
          <p:nvPr/>
        </p:nvSpPr>
        <p:spPr bwMode="auto">
          <a:xfrm>
            <a:off x="2328863" y="1825625"/>
            <a:ext cx="230187" cy="231775"/>
          </a:xfrm>
          <a:custGeom>
            <a:avLst/>
            <a:gdLst>
              <a:gd name="T0" fmla="*/ 738 w 739"/>
              <a:gd name="T1" fmla="*/ 370 h 740"/>
              <a:gd name="T2" fmla="*/ 630 w 739"/>
              <a:gd name="T3" fmla="*/ 108 h 740"/>
              <a:gd name="T4" fmla="*/ 369 w 739"/>
              <a:gd name="T5" fmla="*/ 0 h 740"/>
              <a:gd name="T6" fmla="*/ 108 w 739"/>
              <a:gd name="T7" fmla="*/ 108 h 740"/>
              <a:gd name="T8" fmla="*/ 0 w 739"/>
              <a:gd name="T9" fmla="*/ 370 h 740"/>
              <a:gd name="T10" fmla="*/ 108 w 739"/>
              <a:gd name="T11" fmla="*/ 632 h 740"/>
              <a:gd name="T12" fmla="*/ 369 w 739"/>
              <a:gd name="T13" fmla="*/ 740 h 740"/>
              <a:gd name="T14" fmla="*/ 630 w 739"/>
              <a:gd name="T15" fmla="*/ 632 h 740"/>
              <a:gd name="T16" fmla="*/ 738 w 739"/>
              <a:gd name="T17" fmla="*/ 370 h 740"/>
              <a:gd name="T18" fmla="*/ 739 w 739"/>
              <a:gd name="T19" fmla="*/ 37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40">
                <a:moveTo>
                  <a:pt x="738" y="370"/>
                </a:moveTo>
                <a:lnTo>
                  <a:pt x="630" y="108"/>
                </a:lnTo>
                <a:lnTo>
                  <a:pt x="369" y="0"/>
                </a:lnTo>
                <a:lnTo>
                  <a:pt x="108" y="108"/>
                </a:lnTo>
                <a:lnTo>
                  <a:pt x="0" y="370"/>
                </a:lnTo>
                <a:lnTo>
                  <a:pt x="108" y="632"/>
                </a:lnTo>
                <a:lnTo>
                  <a:pt x="369" y="740"/>
                </a:lnTo>
                <a:lnTo>
                  <a:pt x="630" y="632"/>
                </a:lnTo>
                <a:lnTo>
                  <a:pt x="738" y="370"/>
                </a:lnTo>
                <a:lnTo>
                  <a:pt x="739" y="370"/>
                </a:lnTo>
              </a:path>
            </a:pathLst>
          </a:custGeom>
          <a:solidFill>
            <a:srgbClr val="FFFF00"/>
          </a:solidFill>
          <a:ln w="0">
            <a:solidFill>
              <a:schemeClr val="tx1"/>
            </a:solidFill>
            <a:prstDash val="solid"/>
            <a:round/>
            <a:headEnd/>
            <a:tailEnd/>
          </a:ln>
        </p:spPr>
        <p:txBody>
          <a:bodyPr/>
          <a:lstStyle/>
          <a:p>
            <a:endParaRPr lang="en-IN"/>
          </a:p>
        </p:txBody>
      </p:sp>
      <p:sp>
        <p:nvSpPr>
          <p:cNvPr id="90144" name="Freeform 32"/>
          <p:cNvSpPr>
            <a:spLocks/>
          </p:cNvSpPr>
          <p:nvPr/>
        </p:nvSpPr>
        <p:spPr bwMode="auto">
          <a:xfrm>
            <a:off x="2328863" y="1196975"/>
            <a:ext cx="230187" cy="230188"/>
          </a:xfrm>
          <a:custGeom>
            <a:avLst/>
            <a:gdLst>
              <a:gd name="T0" fmla="*/ 738 w 739"/>
              <a:gd name="T1" fmla="*/ 369 h 738"/>
              <a:gd name="T2" fmla="*/ 630 w 739"/>
              <a:gd name="T3" fmla="*/ 108 h 738"/>
              <a:gd name="T4" fmla="*/ 369 w 739"/>
              <a:gd name="T5" fmla="*/ 0 h 738"/>
              <a:gd name="T6" fmla="*/ 108 w 739"/>
              <a:gd name="T7" fmla="*/ 108 h 738"/>
              <a:gd name="T8" fmla="*/ 0 w 739"/>
              <a:gd name="T9" fmla="*/ 369 h 738"/>
              <a:gd name="T10" fmla="*/ 108 w 739"/>
              <a:gd name="T11" fmla="*/ 630 h 738"/>
              <a:gd name="T12" fmla="*/ 369 w 739"/>
              <a:gd name="T13" fmla="*/ 738 h 738"/>
              <a:gd name="T14" fmla="*/ 630 w 739"/>
              <a:gd name="T15" fmla="*/ 630 h 738"/>
              <a:gd name="T16" fmla="*/ 738 w 739"/>
              <a:gd name="T17" fmla="*/ 369 h 738"/>
              <a:gd name="T18" fmla="*/ 739 w 739"/>
              <a:gd name="T19" fmla="*/ 369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38">
                <a:moveTo>
                  <a:pt x="738" y="369"/>
                </a:moveTo>
                <a:lnTo>
                  <a:pt x="630" y="108"/>
                </a:lnTo>
                <a:lnTo>
                  <a:pt x="369" y="0"/>
                </a:lnTo>
                <a:lnTo>
                  <a:pt x="108" y="108"/>
                </a:lnTo>
                <a:lnTo>
                  <a:pt x="0" y="369"/>
                </a:lnTo>
                <a:lnTo>
                  <a:pt x="108" y="630"/>
                </a:lnTo>
                <a:lnTo>
                  <a:pt x="369" y="738"/>
                </a:lnTo>
                <a:lnTo>
                  <a:pt x="630" y="630"/>
                </a:lnTo>
                <a:lnTo>
                  <a:pt x="738" y="369"/>
                </a:lnTo>
                <a:lnTo>
                  <a:pt x="739" y="369"/>
                </a:lnTo>
              </a:path>
            </a:pathLst>
          </a:custGeom>
          <a:solidFill>
            <a:srgbClr val="FFFF00"/>
          </a:solidFill>
          <a:ln w="0">
            <a:solidFill>
              <a:schemeClr val="tx1"/>
            </a:solidFill>
            <a:prstDash val="solid"/>
            <a:round/>
            <a:headEnd/>
            <a:tailEnd/>
          </a:ln>
        </p:spPr>
        <p:txBody>
          <a:bodyPr/>
          <a:lstStyle/>
          <a:p>
            <a:endParaRPr lang="en-IN"/>
          </a:p>
        </p:txBody>
      </p:sp>
      <p:sp>
        <p:nvSpPr>
          <p:cNvPr id="90145" name="Freeform 33"/>
          <p:cNvSpPr>
            <a:spLocks/>
          </p:cNvSpPr>
          <p:nvPr/>
        </p:nvSpPr>
        <p:spPr bwMode="auto">
          <a:xfrm>
            <a:off x="3127375" y="3082925"/>
            <a:ext cx="233363" cy="230188"/>
          </a:xfrm>
          <a:custGeom>
            <a:avLst/>
            <a:gdLst>
              <a:gd name="T0" fmla="*/ 738 w 739"/>
              <a:gd name="T1" fmla="*/ 368 h 738"/>
              <a:gd name="T2" fmla="*/ 630 w 739"/>
              <a:gd name="T3" fmla="*/ 108 h 738"/>
              <a:gd name="T4" fmla="*/ 370 w 739"/>
              <a:gd name="T5" fmla="*/ 0 h 738"/>
              <a:gd name="T6" fmla="*/ 108 w 739"/>
              <a:gd name="T7" fmla="*/ 108 h 738"/>
              <a:gd name="T8" fmla="*/ 0 w 739"/>
              <a:gd name="T9" fmla="*/ 368 h 738"/>
              <a:gd name="T10" fmla="*/ 108 w 739"/>
              <a:gd name="T11" fmla="*/ 630 h 738"/>
              <a:gd name="T12" fmla="*/ 370 w 739"/>
              <a:gd name="T13" fmla="*/ 738 h 738"/>
              <a:gd name="T14" fmla="*/ 630 w 739"/>
              <a:gd name="T15" fmla="*/ 630 h 738"/>
              <a:gd name="T16" fmla="*/ 738 w 739"/>
              <a:gd name="T17" fmla="*/ 368 h 738"/>
              <a:gd name="T18" fmla="*/ 739 w 739"/>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38">
                <a:moveTo>
                  <a:pt x="738" y="368"/>
                </a:moveTo>
                <a:lnTo>
                  <a:pt x="630" y="108"/>
                </a:lnTo>
                <a:lnTo>
                  <a:pt x="370" y="0"/>
                </a:lnTo>
                <a:lnTo>
                  <a:pt x="108" y="108"/>
                </a:lnTo>
                <a:lnTo>
                  <a:pt x="0" y="368"/>
                </a:lnTo>
                <a:lnTo>
                  <a:pt x="108" y="630"/>
                </a:lnTo>
                <a:lnTo>
                  <a:pt x="370" y="738"/>
                </a:lnTo>
                <a:lnTo>
                  <a:pt x="630" y="630"/>
                </a:lnTo>
                <a:lnTo>
                  <a:pt x="738" y="368"/>
                </a:lnTo>
                <a:lnTo>
                  <a:pt x="739" y="368"/>
                </a:lnTo>
              </a:path>
            </a:pathLst>
          </a:custGeom>
          <a:solidFill>
            <a:srgbClr val="FFFF00"/>
          </a:solidFill>
          <a:ln w="0">
            <a:solidFill>
              <a:schemeClr val="tx1"/>
            </a:solidFill>
            <a:prstDash val="solid"/>
            <a:round/>
            <a:headEnd/>
            <a:tailEnd/>
          </a:ln>
        </p:spPr>
        <p:txBody>
          <a:bodyPr/>
          <a:lstStyle/>
          <a:p>
            <a:endParaRPr lang="en-IN"/>
          </a:p>
        </p:txBody>
      </p:sp>
      <p:sp>
        <p:nvSpPr>
          <p:cNvPr id="90146" name="Freeform 34"/>
          <p:cNvSpPr>
            <a:spLocks/>
          </p:cNvSpPr>
          <p:nvPr/>
        </p:nvSpPr>
        <p:spPr bwMode="auto">
          <a:xfrm>
            <a:off x="3929063" y="3082925"/>
            <a:ext cx="230187" cy="230188"/>
          </a:xfrm>
          <a:custGeom>
            <a:avLst/>
            <a:gdLst>
              <a:gd name="T0" fmla="*/ 739 w 740"/>
              <a:gd name="T1" fmla="*/ 368 h 738"/>
              <a:gd name="T2" fmla="*/ 631 w 740"/>
              <a:gd name="T3" fmla="*/ 108 h 738"/>
              <a:gd name="T4" fmla="*/ 369 w 740"/>
              <a:gd name="T5" fmla="*/ 0 h 738"/>
              <a:gd name="T6" fmla="*/ 108 w 740"/>
              <a:gd name="T7" fmla="*/ 108 h 738"/>
              <a:gd name="T8" fmla="*/ 0 w 740"/>
              <a:gd name="T9" fmla="*/ 368 h 738"/>
              <a:gd name="T10" fmla="*/ 108 w 740"/>
              <a:gd name="T11" fmla="*/ 630 h 738"/>
              <a:gd name="T12" fmla="*/ 369 w 740"/>
              <a:gd name="T13" fmla="*/ 738 h 738"/>
              <a:gd name="T14" fmla="*/ 631 w 740"/>
              <a:gd name="T15" fmla="*/ 630 h 738"/>
              <a:gd name="T16" fmla="*/ 739 w 740"/>
              <a:gd name="T17" fmla="*/ 368 h 738"/>
              <a:gd name="T18" fmla="*/ 740 w 740"/>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0" h="738">
                <a:moveTo>
                  <a:pt x="739" y="368"/>
                </a:moveTo>
                <a:lnTo>
                  <a:pt x="631" y="108"/>
                </a:lnTo>
                <a:lnTo>
                  <a:pt x="369" y="0"/>
                </a:lnTo>
                <a:lnTo>
                  <a:pt x="108" y="108"/>
                </a:lnTo>
                <a:lnTo>
                  <a:pt x="0" y="368"/>
                </a:lnTo>
                <a:lnTo>
                  <a:pt x="108" y="630"/>
                </a:lnTo>
                <a:lnTo>
                  <a:pt x="369" y="738"/>
                </a:lnTo>
                <a:lnTo>
                  <a:pt x="631" y="630"/>
                </a:lnTo>
                <a:lnTo>
                  <a:pt x="739" y="368"/>
                </a:lnTo>
                <a:lnTo>
                  <a:pt x="740" y="368"/>
                </a:lnTo>
              </a:path>
            </a:pathLst>
          </a:custGeom>
          <a:solidFill>
            <a:srgbClr val="FFFF00"/>
          </a:solidFill>
          <a:ln w="0">
            <a:solidFill>
              <a:schemeClr val="tx1"/>
            </a:solidFill>
            <a:prstDash val="solid"/>
            <a:round/>
            <a:headEnd/>
            <a:tailEnd/>
          </a:ln>
        </p:spPr>
        <p:txBody>
          <a:bodyPr/>
          <a:lstStyle/>
          <a:p>
            <a:endParaRPr lang="en-IN"/>
          </a:p>
        </p:txBody>
      </p:sp>
      <p:sp>
        <p:nvSpPr>
          <p:cNvPr id="90147" name="Freeform 35"/>
          <p:cNvSpPr>
            <a:spLocks/>
          </p:cNvSpPr>
          <p:nvPr/>
        </p:nvSpPr>
        <p:spPr bwMode="auto">
          <a:xfrm>
            <a:off x="4727575" y="3082925"/>
            <a:ext cx="233363" cy="230188"/>
          </a:xfrm>
          <a:custGeom>
            <a:avLst/>
            <a:gdLst>
              <a:gd name="T0" fmla="*/ 738 w 739"/>
              <a:gd name="T1" fmla="*/ 368 h 738"/>
              <a:gd name="T2" fmla="*/ 630 w 739"/>
              <a:gd name="T3" fmla="*/ 108 h 738"/>
              <a:gd name="T4" fmla="*/ 369 w 739"/>
              <a:gd name="T5" fmla="*/ 0 h 738"/>
              <a:gd name="T6" fmla="*/ 108 w 739"/>
              <a:gd name="T7" fmla="*/ 108 h 738"/>
              <a:gd name="T8" fmla="*/ 0 w 739"/>
              <a:gd name="T9" fmla="*/ 368 h 738"/>
              <a:gd name="T10" fmla="*/ 108 w 739"/>
              <a:gd name="T11" fmla="*/ 630 h 738"/>
              <a:gd name="T12" fmla="*/ 369 w 739"/>
              <a:gd name="T13" fmla="*/ 738 h 738"/>
              <a:gd name="T14" fmla="*/ 630 w 739"/>
              <a:gd name="T15" fmla="*/ 630 h 738"/>
              <a:gd name="T16" fmla="*/ 738 w 739"/>
              <a:gd name="T17" fmla="*/ 368 h 738"/>
              <a:gd name="T18" fmla="*/ 739 w 739"/>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38">
                <a:moveTo>
                  <a:pt x="738" y="368"/>
                </a:moveTo>
                <a:lnTo>
                  <a:pt x="630" y="108"/>
                </a:lnTo>
                <a:lnTo>
                  <a:pt x="369" y="0"/>
                </a:lnTo>
                <a:lnTo>
                  <a:pt x="108" y="108"/>
                </a:lnTo>
                <a:lnTo>
                  <a:pt x="0" y="368"/>
                </a:lnTo>
                <a:lnTo>
                  <a:pt x="108" y="630"/>
                </a:lnTo>
                <a:lnTo>
                  <a:pt x="369" y="738"/>
                </a:lnTo>
                <a:lnTo>
                  <a:pt x="630" y="630"/>
                </a:lnTo>
                <a:lnTo>
                  <a:pt x="738" y="368"/>
                </a:lnTo>
                <a:lnTo>
                  <a:pt x="739" y="368"/>
                </a:lnTo>
              </a:path>
            </a:pathLst>
          </a:custGeom>
          <a:solidFill>
            <a:srgbClr val="FFFF00"/>
          </a:solidFill>
          <a:ln w="0">
            <a:solidFill>
              <a:schemeClr val="tx1"/>
            </a:solidFill>
            <a:prstDash val="solid"/>
            <a:round/>
            <a:headEnd/>
            <a:tailEnd/>
          </a:ln>
        </p:spPr>
        <p:txBody>
          <a:bodyPr/>
          <a:lstStyle/>
          <a:p>
            <a:endParaRPr lang="en-IN"/>
          </a:p>
        </p:txBody>
      </p:sp>
      <p:sp>
        <p:nvSpPr>
          <p:cNvPr id="90148" name="Text Box 36"/>
          <p:cNvSpPr txBox="1">
            <a:spLocks noChangeArrowheads="1"/>
          </p:cNvSpPr>
          <p:nvPr/>
        </p:nvSpPr>
        <p:spPr bwMode="auto">
          <a:xfrm>
            <a:off x="3449638" y="3135313"/>
            <a:ext cx="4016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P</a:t>
            </a:r>
            <a:endParaRPr lang="en-GB" sz="2800">
              <a:solidFill>
                <a:srgbClr val="FF0000"/>
              </a:solidFill>
              <a:effectLst>
                <a:outerShdw blurRad="38100" dist="38100" dir="2700000" algn="tl">
                  <a:srgbClr val="C0C0C0"/>
                </a:outerShdw>
              </a:effectLst>
            </a:endParaRPr>
          </a:p>
        </p:txBody>
      </p:sp>
      <p:sp>
        <p:nvSpPr>
          <p:cNvPr id="90149" name="Text Box 37"/>
          <p:cNvSpPr txBox="1">
            <a:spLocks noChangeArrowheads="1"/>
          </p:cNvSpPr>
          <p:nvPr/>
        </p:nvSpPr>
        <p:spPr bwMode="auto">
          <a:xfrm>
            <a:off x="3298825" y="900113"/>
            <a:ext cx="4603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Q</a:t>
            </a:r>
            <a:endParaRPr lang="en-GB" sz="2800">
              <a:solidFill>
                <a:srgbClr val="FF0000"/>
              </a:solidFill>
              <a:effectLst>
                <a:outerShdw blurRad="38100" dist="38100" dir="2700000" algn="tl">
                  <a:srgbClr val="C0C0C0"/>
                </a:outerShdw>
              </a:effectLst>
            </a:endParaRPr>
          </a:p>
        </p:txBody>
      </p:sp>
      <p:sp>
        <p:nvSpPr>
          <p:cNvPr id="90150" name="Text Box 38"/>
          <p:cNvSpPr txBox="1">
            <a:spLocks noChangeArrowheads="1"/>
          </p:cNvSpPr>
          <p:nvPr/>
        </p:nvSpPr>
        <p:spPr bwMode="auto">
          <a:xfrm>
            <a:off x="7508875" y="3148013"/>
            <a:ext cx="4048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0000"/>
                </a:solidFill>
                <a:effectLst/>
              </a:rPr>
              <a:t>R</a:t>
            </a:r>
            <a:endParaRPr lang="en-GB" sz="2400">
              <a:solidFill>
                <a:srgbClr val="FF0000"/>
              </a:solidFill>
              <a:effectLst/>
            </a:endParaRPr>
          </a:p>
        </p:txBody>
      </p:sp>
      <p:sp>
        <p:nvSpPr>
          <p:cNvPr id="90151" name="Text Box 39"/>
          <p:cNvSpPr txBox="1">
            <a:spLocks noChangeArrowheads="1"/>
          </p:cNvSpPr>
          <p:nvPr/>
        </p:nvSpPr>
        <p:spPr bwMode="auto">
          <a:xfrm>
            <a:off x="4038600" y="2857500"/>
            <a:ext cx="844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latin typeface="Arial" pitchFamily="34" charset="0"/>
              </a:rPr>
              <a:t>80mm</a:t>
            </a:r>
            <a:endParaRPr lang="en-GB">
              <a:solidFill>
                <a:schemeClr val="tx1"/>
              </a:solidFill>
              <a:effectLst/>
              <a:latin typeface="Arial" pitchFamily="34" charset="0"/>
            </a:endParaRPr>
          </a:p>
        </p:txBody>
      </p:sp>
      <p:sp>
        <p:nvSpPr>
          <p:cNvPr id="90152" name="Text Box 40"/>
          <p:cNvSpPr txBox="1">
            <a:spLocks noChangeArrowheads="1"/>
          </p:cNvSpPr>
          <p:nvPr/>
        </p:nvSpPr>
        <p:spPr bwMode="auto">
          <a:xfrm rot="-5400000">
            <a:off x="3117057" y="1943893"/>
            <a:ext cx="844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latin typeface="Arial" pitchFamily="34" charset="0"/>
              </a:rPr>
              <a:t>40mm</a:t>
            </a:r>
            <a:endParaRPr lang="en-GB">
              <a:solidFill>
                <a:schemeClr val="tx1"/>
              </a:solidFill>
              <a:effectLst/>
              <a:latin typeface="Arial" pitchFamily="34" charset="0"/>
            </a:endParaRPr>
          </a:p>
        </p:txBody>
      </p:sp>
      <p:sp>
        <p:nvSpPr>
          <p:cNvPr id="90153" name="Text Box 41"/>
          <p:cNvSpPr txBox="1">
            <a:spLocks noChangeArrowheads="1"/>
          </p:cNvSpPr>
          <p:nvPr/>
        </p:nvSpPr>
        <p:spPr bwMode="auto">
          <a:xfrm rot="-20102454">
            <a:off x="5632450" y="2071688"/>
            <a:ext cx="8445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latin typeface="Arial" pitchFamily="34" charset="0"/>
              </a:rPr>
              <a:t>89mm</a:t>
            </a:r>
            <a:endParaRPr lang="en-GB">
              <a:solidFill>
                <a:schemeClr val="tx1"/>
              </a:solidFill>
              <a:effectLst/>
              <a:latin typeface="Arial" pitchFamily="34" charset="0"/>
            </a:endParaRPr>
          </a:p>
        </p:txBody>
      </p:sp>
      <p:sp>
        <p:nvSpPr>
          <p:cNvPr id="90154" name="Text Box 42"/>
          <p:cNvSpPr txBox="1">
            <a:spLocks noChangeArrowheads="1"/>
          </p:cNvSpPr>
          <p:nvPr/>
        </p:nvSpPr>
        <p:spPr bwMode="auto">
          <a:xfrm>
            <a:off x="2087563" y="2986088"/>
            <a:ext cx="441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A</a:t>
            </a:r>
            <a:endParaRPr lang="en-GB" sz="2800">
              <a:solidFill>
                <a:srgbClr val="FF0000"/>
              </a:solidFill>
              <a:effectLst>
                <a:outerShdw blurRad="38100" dist="38100" dir="2700000" algn="tl">
                  <a:srgbClr val="C0C0C0"/>
                </a:outerShdw>
              </a:effectLst>
            </a:endParaRPr>
          </a:p>
        </p:txBody>
      </p:sp>
      <p:sp>
        <p:nvSpPr>
          <p:cNvPr id="90155" name="Text Box 43"/>
          <p:cNvSpPr txBox="1">
            <a:spLocks noChangeArrowheads="1"/>
          </p:cNvSpPr>
          <p:nvPr/>
        </p:nvSpPr>
        <p:spPr bwMode="auto">
          <a:xfrm>
            <a:off x="5424488" y="204788"/>
            <a:ext cx="441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C</a:t>
            </a:r>
            <a:endParaRPr lang="en-GB" sz="2800">
              <a:solidFill>
                <a:srgbClr val="FF0000"/>
              </a:solidFill>
              <a:effectLst>
                <a:outerShdw blurRad="38100" dist="38100" dir="2700000" algn="tl">
                  <a:srgbClr val="C0C0C0"/>
                </a:outerShdw>
              </a:effectLst>
            </a:endParaRPr>
          </a:p>
        </p:txBody>
      </p:sp>
      <p:sp>
        <p:nvSpPr>
          <p:cNvPr id="90156" name="Text Box 44"/>
          <p:cNvSpPr txBox="1">
            <a:spLocks noChangeArrowheads="1"/>
          </p:cNvSpPr>
          <p:nvPr/>
        </p:nvSpPr>
        <p:spPr bwMode="auto">
          <a:xfrm>
            <a:off x="8797925" y="2968625"/>
            <a:ext cx="422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B</a:t>
            </a:r>
            <a:endParaRPr lang="en-GB" sz="2800">
              <a:solidFill>
                <a:srgbClr val="FF0000"/>
              </a:solidFill>
              <a:effectLst>
                <a:outerShdw blurRad="38100" dist="38100" dir="2700000" algn="tl">
                  <a:srgbClr val="C0C0C0"/>
                </a:outerShdw>
              </a:effectLst>
            </a:endParaRPr>
          </a:p>
        </p:txBody>
      </p:sp>
      <p:sp>
        <p:nvSpPr>
          <p:cNvPr id="90157" name="Text Box 45"/>
          <p:cNvSpPr txBox="1">
            <a:spLocks noChangeArrowheads="1"/>
          </p:cNvSpPr>
          <p:nvPr/>
        </p:nvSpPr>
        <p:spPr bwMode="auto">
          <a:xfrm>
            <a:off x="5443538" y="5653088"/>
            <a:ext cx="4413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D</a:t>
            </a:r>
            <a:endParaRPr lang="en-GB" sz="2800">
              <a:solidFill>
                <a:srgbClr val="FF0000"/>
              </a:solidFill>
              <a:effectLst>
                <a:outerShdw blurRad="38100" dist="38100" dir="2700000" algn="tl">
                  <a:srgbClr val="C0C0C0"/>
                </a:outerShdw>
              </a:effectLst>
            </a:endParaRPr>
          </a:p>
        </p:txBody>
      </p:sp>
      <p:sp>
        <p:nvSpPr>
          <p:cNvPr id="90158" name="Text Box 46"/>
          <p:cNvSpPr txBox="1">
            <a:spLocks noChangeArrowheads="1"/>
          </p:cNvSpPr>
          <p:nvPr/>
        </p:nvSpPr>
        <p:spPr bwMode="auto">
          <a:xfrm>
            <a:off x="1651000" y="6415088"/>
            <a:ext cx="37846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latin typeface="Arial" pitchFamily="34" charset="0"/>
              </a:rPr>
              <a:t>MAJOR AXIS  = PQ+QR = 129mm</a:t>
            </a:r>
            <a:endParaRPr lang="en-GB">
              <a:solidFill>
                <a:schemeClr val="tx1"/>
              </a:solidFill>
              <a:effectLst>
                <a:outerShdw blurRad="38100" dist="38100" dir="2700000" algn="tl">
                  <a:srgbClr val="C0C0C0"/>
                </a:outerShdw>
              </a:effectLst>
              <a:latin typeface="Arial" pitchFamily="34" charset="0"/>
            </a:endParaRPr>
          </a:p>
        </p:txBody>
      </p:sp>
      <p:grpSp>
        <p:nvGrpSpPr>
          <p:cNvPr id="90159" name="Group 47"/>
          <p:cNvGrpSpPr>
            <a:grpSpLocks/>
          </p:cNvGrpSpPr>
          <p:nvPr/>
        </p:nvGrpSpPr>
        <p:grpSpPr bwMode="auto">
          <a:xfrm>
            <a:off x="3705225" y="1462088"/>
            <a:ext cx="766763" cy="706437"/>
            <a:chOff x="2334" y="921"/>
            <a:chExt cx="483" cy="445"/>
          </a:xfrm>
        </p:grpSpPr>
        <p:sp>
          <p:nvSpPr>
            <p:cNvPr id="90160" name="Text Box 48"/>
            <p:cNvSpPr txBox="1">
              <a:spLocks noChangeArrowheads="1"/>
            </p:cNvSpPr>
            <p:nvPr/>
          </p:nvSpPr>
          <p:spPr bwMode="auto">
            <a:xfrm rot="-1800000">
              <a:off x="2517" y="921"/>
              <a:ext cx="30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GB" sz="2800" b="0">
                  <a:solidFill>
                    <a:schemeClr val="tx1"/>
                  </a:solidFill>
                  <a:effectLst/>
                  <a:latin typeface="Arial" pitchFamily="34" charset="0"/>
                  <a:sym typeface="Symbol" pitchFamily="18" charset="2"/>
                </a:rPr>
                <a:t></a:t>
              </a:r>
            </a:p>
          </p:txBody>
        </p:sp>
        <p:sp>
          <p:nvSpPr>
            <p:cNvPr id="90161" name="Text Box 49"/>
            <p:cNvSpPr txBox="1">
              <a:spLocks noChangeArrowheads="1"/>
            </p:cNvSpPr>
            <p:nvPr/>
          </p:nvSpPr>
          <p:spPr bwMode="auto">
            <a:xfrm rot="-1800000">
              <a:off x="2334" y="1039"/>
              <a:ext cx="30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GB" sz="2800" b="0">
                  <a:solidFill>
                    <a:schemeClr val="tx1"/>
                  </a:solidFill>
                  <a:effectLst/>
                  <a:latin typeface="Arial" pitchFamily="34" charset="0"/>
                  <a:sym typeface="Symbol" pitchFamily="18" charset="2"/>
                </a:rPr>
                <a:t></a:t>
              </a:r>
            </a:p>
          </p:txBody>
        </p:sp>
      </p:grpSp>
      <p:sp>
        <p:nvSpPr>
          <p:cNvPr id="90162" name="Line 50"/>
          <p:cNvSpPr>
            <a:spLocks noChangeShapeType="1"/>
          </p:cNvSpPr>
          <p:nvPr/>
        </p:nvSpPr>
        <p:spPr bwMode="auto">
          <a:xfrm flipV="1">
            <a:off x="3659188" y="515938"/>
            <a:ext cx="1817687" cy="2657475"/>
          </a:xfrm>
          <a:prstGeom prst="line">
            <a:avLst/>
          </a:prstGeom>
          <a:noFill/>
          <a:ln w="3810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163" name="Line 51"/>
          <p:cNvSpPr>
            <a:spLocks noChangeShapeType="1"/>
          </p:cNvSpPr>
          <p:nvPr/>
        </p:nvSpPr>
        <p:spPr bwMode="auto">
          <a:xfrm flipH="1" flipV="1">
            <a:off x="5788025" y="549275"/>
            <a:ext cx="1819275" cy="2659063"/>
          </a:xfrm>
          <a:prstGeom prst="line">
            <a:avLst/>
          </a:prstGeom>
          <a:noFill/>
          <a:ln w="38100">
            <a:solidFill>
              <a:schemeClr val="tx1"/>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164" name="Text Box 52"/>
          <p:cNvSpPr txBox="1">
            <a:spLocks noChangeArrowheads="1"/>
          </p:cNvSpPr>
          <p:nvPr/>
        </p:nvSpPr>
        <p:spPr bwMode="auto">
          <a:xfrm rot="-3600000">
            <a:off x="4271963" y="995363"/>
            <a:ext cx="10953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000">
                <a:solidFill>
                  <a:schemeClr val="tx1"/>
                </a:solidFill>
                <a:effectLst/>
                <a:latin typeface="Arial" pitchFamily="34" charset="0"/>
              </a:rPr>
              <a:t>R=AB/2</a:t>
            </a:r>
            <a:endParaRPr lang="en-GB" sz="2000">
              <a:solidFill>
                <a:schemeClr val="tx1"/>
              </a:solidFill>
              <a:effectLst/>
              <a:latin typeface="Arial" pitchFamily="34" charset="0"/>
            </a:endParaRPr>
          </a:p>
        </p:txBody>
      </p:sp>
      <p:sp>
        <p:nvSpPr>
          <p:cNvPr id="90165" name="Freeform 53"/>
          <p:cNvSpPr>
            <a:spLocks/>
          </p:cNvSpPr>
          <p:nvPr/>
        </p:nvSpPr>
        <p:spPr bwMode="auto">
          <a:xfrm>
            <a:off x="5391150" y="457200"/>
            <a:ext cx="579438" cy="450850"/>
          </a:xfrm>
          <a:custGeom>
            <a:avLst/>
            <a:gdLst>
              <a:gd name="T0" fmla="*/ 1856 w 1856"/>
              <a:gd name="T1" fmla="*/ 0 h 1441"/>
              <a:gd name="T2" fmla="*/ 0 w 1856"/>
              <a:gd name="T3" fmla="*/ 1441 h 1441"/>
              <a:gd name="T4" fmla="*/ 1 w 1856"/>
              <a:gd name="T5" fmla="*/ 1441 h 1441"/>
            </a:gdLst>
            <a:ahLst/>
            <a:cxnLst>
              <a:cxn ang="0">
                <a:pos x="T0" y="T1"/>
              </a:cxn>
              <a:cxn ang="0">
                <a:pos x="T2" y="T3"/>
              </a:cxn>
              <a:cxn ang="0">
                <a:pos x="T4" y="T5"/>
              </a:cxn>
            </a:cxnLst>
            <a:rect l="0" t="0" r="r" b="b"/>
            <a:pathLst>
              <a:path w="1856" h="1441">
                <a:moveTo>
                  <a:pt x="1856" y="0"/>
                </a:moveTo>
                <a:lnTo>
                  <a:pt x="0" y="1441"/>
                </a:lnTo>
                <a:lnTo>
                  <a:pt x="1" y="1441"/>
                </a:lnTo>
              </a:path>
            </a:pathLst>
          </a:custGeom>
          <a:noFill/>
          <a:ln w="38100" cmpd="sng">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66" name="Freeform 54"/>
          <p:cNvSpPr>
            <a:spLocks/>
          </p:cNvSpPr>
          <p:nvPr/>
        </p:nvSpPr>
        <p:spPr bwMode="auto">
          <a:xfrm>
            <a:off x="5308600" y="450850"/>
            <a:ext cx="711200" cy="581025"/>
          </a:xfrm>
          <a:custGeom>
            <a:avLst/>
            <a:gdLst>
              <a:gd name="T0" fmla="*/ 2277 w 2277"/>
              <a:gd name="T1" fmla="*/ 1862 h 1862"/>
              <a:gd name="T2" fmla="*/ 1205 w 2277"/>
              <a:gd name="T3" fmla="*/ 849 h 1862"/>
              <a:gd name="T4" fmla="*/ 0 w 2277"/>
              <a:gd name="T5" fmla="*/ 0 h 1862"/>
              <a:gd name="T6" fmla="*/ 1 w 2277"/>
              <a:gd name="T7" fmla="*/ 0 h 1862"/>
            </a:gdLst>
            <a:ahLst/>
            <a:cxnLst>
              <a:cxn ang="0">
                <a:pos x="T0" y="T1"/>
              </a:cxn>
              <a:cxn ang="0">
                <a:pos x="T2" y="T3"/>
              </a:cxn>
              <a:cxn ang="0">
                <a:pos x="T4" y="T5"/>
              </a:cxn>
              <a:cxn ang="0">
                <a:pos x="T6" y="T7"/>
              </a:cxn>
            </a:cxnLst>
            <a:rect l="0" t="0" r="r" b="b"/>
            <a:pathLst>
              <a:path w="2277" h="1862">
                <a:moveTo>
                  <a:pt x="2277" y="1862"/>
                </a:moveTo>
                <a:lnTo>
                  <a:pt x="1205" y="849"/>
                </a:lnTo>
                <a:lnTo>
                  <a:pt x="0" y="0"/>
                </a:lnTo>
                <a:lnTo>
                  <a:pt x="1" y="0"/>
                </a:lnTo>
              </a:path>
            </a:pathLst>
          </a:custGeom>
          <a:noFill/>
          <a:ln w="38100" cmpd="sng">
            <a:solidFill>
              <a:srgbClr val="00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67" name="Text Box 55"/>
          <p:cNvSpPr txBox="1">
            <a:spLocks noChangeArrowheads="1"/>
          </p:cNvSpPr>
          <p:nvPr/>
        </p:nvSpPr>
        <p:spPr bwMode="auto">
          <a:xfrm>
            <a:off x="2074863" y="2373313"/>
            <a:ext cx="354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1</a:t>
            </a:r>
            <a:endParaRPr lang="en-GB" sz="2400">
              <a:solidFill>
                <a:schemeClr val="tx1"/>
              </a:solidFill>
              <a:effectLst>
                <a:outerShdw blurRad="38100" dist="38100" dir="2700000" algn="tl">
                  <a:srgbClr val="C0C0C0"/>
                </a:outerShdw>
              </a:effectLst>
              <a:latin typeface="Arial" pitchFamily="34" charset="0"/>
            </a:endParaRPr>
          </a:p>
        </p:txBody>
      </p:sp>
      <p:sp>
        <p:nvSpPr>
          <p:cNvPr id="90168" name="Text Box 56"/>
          <p:cNvSpPr txBox="1">
            <a:spLocks noChangeArrowheads="1"/>
          </p:cNvSpPr>
          <p:nvPr/>
        </p:nvSpPr>
        <p:spPr bwMode="auto">
          <a:xfrm>
            <a:off x="2090738" y="1725613"/>
            <a:ext cx="354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2</a:t>
            </a:r>
            <a:endParaRPr lang="en-GB" sz="2400">
              <a:solidFill>
                <a:schemeClr val="tx1"/>
              </a:solidFill>
              <a:effectLst>
                <a:outerShdw blurRad="38100" dist="38100" dir="2700000" algn="tl">
                  <a:srgbClr val="C0C0C0"/>
                </a:outerShdw>
              </a:effectLst>
              <a:latin typeface="Arial" pitchFamily="34" charset="0"/>
            </a:endParaRPr>
          </a:p>
        </p:txBody>
      </p:sp>
      <p:sp>
        <p:nvSpPr>
          <p:cNvPr id="90169" name="Text Box 57"/>
          <p:cNvSpPr txBox="1">
            <a:spLocks noChangeArrowheads="1"/>
          </p:cNvSpPr>
          <p:nvPr/>
        </p:nvSpPr>
        <p:spPr bwMode="auto">
          <a:xfrm>
            <a:off x="2090738" y="1095375"/>
            <a:ext cx="3540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3</a:t>
            </a:r>
            <a:endParaRPr lang="en-GB" sz="2400">
              <a:solidFill>
                <a:schemeClr val="tx1"/>
              </a:solidFill>
              <a:effectLst>
                <a:outerShdw blurRad="38100" dist="38100" dir="2700000" algn="tl">
                  <a:srgbClr val="C0C0C0"/>
                </a:outerShdw>
              </a:effectLst>
              <a:latin typeface="Arial" pitchFamily="34" charset="0"/>
            </a:endParaRPr>
          </a:p>
        </p:txBody>
      </p:sp>
      <p:sp>
        <p:nvSpPr>
          <p:cNvPr id="90170" name="Text Box 58"/>
          <p:cNvSpPr txBox="1">
            <a:spLocks noChangeArrowheads="1"/>
          </p:cNvSpPr>
          <p:nvPr/>
        </p:nvSpPr>
        <p:spPr bwMode="auto">
          <a:xfrm>
            <a:off x="3097213" y="3224213"/>
            <a:ext cx="438150" cy="455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1’</a:t>
            </a:r>
            <a:endParaRPr lang="en-GB" sz="2400">
              <a:solidFill>
                <a:schemeClr val="tx1"/>
              </a:solidFill>
              <a:effectLst>
                <a:outerShdw blurRad="38100" dist="38100" dir="2700000" algn="tl">
                  <a:srgbClr val="C0C0C0"/>
                </a:outerShdw>
              </a:effectLst>
              <a:latin typeface="Arial" pitchFamily="34" charset="0"/>
            </a:endParaRPr>
          </a:p>
        </p:txBody>
      </p:sp>
      <p:sp>
        <p:nvSpPr>
          <p:cNvPr id="90171" name="Text Box 59"/>
          <p:cNvSpPr txBox="1">
            <a:spLocks noChangeArrowheads="1"/>
          </p:cNvSpPr>
          <p:nvPr/>
        </p:nvSpPr>
        <p:spPr bwMode="auto">
          <a:xfrm>
            <a:off x="3897313" y="3224213"/>
            <a:ext cx="436562" cy="455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2’</a:t>
            </a:r>
            <a:endParaRPr lang="en-GB" sz="2400">
              <a:solidFill>
                <a:schemeClr val="tx1"/>
              </a:solidFill>
              <a:effectLst>
                <a:outerShdw blurRad="38100" dist="38100" dir="2700000" algn="tl">
                  <a:srgbClr val="C0C0C0"/>
                </a:outerShdw>
              </a:effectLst>
              <a:latin typeface="Arial" pitchFamily="34" charset="0"/>
            </a:endParaRPr>
          </a:p>
        </p:txBody>
      </p:sp>
      <p:sp>
        <p:nvSpPr>
          <p:cNvPr id="90172" name="Text Box 60"/>
          <p:cNvSpPr txBox="1">
            <a:spLocks noChangeArrowheads="1"/>
          </p:cNvSpPr>
          <p:nvPr/>
        </p:nvSpPr>
        <p:spPr bwMode="auto">
          <a:xfrm>
            <a:off x="4714875" y="3241675"/>
            <a:ext cx="438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3’</a:t>
            </a:r>
            <a:endParaRPr lang="en-GB" sz="2400">
              <a:solidFill>
                <a:schemeClr val="tx1"/>
              </a:solidFill>
              <a:effectLst>
                <a:outerShdw blurRad="38100" dist="38100" dir="2700000" algn="tl">
                  <a:srgbClr val="C0C0C0"/>
                </a:outerShdw>
              </a:effectLst>
              <a:latin typeface="Arial" pitchFamily="34" charset="0"/>
            </a:endParaRPr>
          </a:p>
        </p:txBody>
      </p:sp>
      <p:sp>
        <p:nvSpPr>
          <p:cNvPr id="90173" name="Freeform 61"/>
          <p:cNvSpPr>
            <a:spLocks/>
          </p:cNvSpPr>
          <p:nvPr/>
        </p:nvSpPr>
        <p:spPr bwMode="auto">
          <a:xfrm>
            <a:off x="5532438" y="3105150"/>
            <a:ext cx="230187" cy="230188"/>
          </a:xfrm>
          <a:custGeom>
            <a:avLst/>
            <a:gdLst>
              <a:gd name="T0" fmla="*/ 739 w 740"/>
              <a:gd name="T1" fmla="*/ 368 h 738"/>
              <a:gd name="T2" fmla="*/ 630 w 740"/>
              <a:gd name="T3" fmla="*/ 108 h 738"/>
              <a:gd name="T4" fmla="*/ 369 w 740"/>
              <a:gd name="T5" fmla="*/ 0 h 738"/>
              <a:gd name="T6" fmla="*/ 108 w 740"/>
              <a:gd name="T7" fmla="*/ 108 h 738"/>
              <a:gd name="T8" fmla="*/ 0 w 740"/>
              <a:gd name="T9" fmla="*/ 368 h 738"/>
              <a:gd name="T10" fmla="*/ 108 w 740"/>
              <a:gd name="T11" fmla="*/ 630 h 738"/>
              <a:gd name="T12" fmla="*/ 369 w 740"/>
              <a:gd name="T13" fmla="*/ 738 h 738"/>
              <a:gd name="T14" fmla="*/ 630 w 740"/>
              <a:gd name="T15" fmla="*/ 630 h 738"/>
              <a:gd name="T16" fmla="*/ 739 w 740"/>
              <a:gd name="T17" fmla="*/ 368 h 738"/>
              <a:gd name="T18" fmla="*/ 740 w 740"/>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0" h="738">
                <a:moveTo>
                  <a:pt x="739" y="368"/>
                </a:moveTo>
                <a:lnTo>
                  <a:pt x="630" y="108"/>
                </a:lnTo>
                <a:lnTo>
                  <a:pt x="369" y="0"/>
                </a:lnTo>
                <a:lnTo>
                  <a:pt x="108" y="108"/>
                </a:lnTo>
                <a:lnTo>
                  <a:pt x="0" y="368"/>
                </a:lnTo>
                <a:lnTo>
                  <a:pt x="108" y="630"/>
                </a:lnTo>
                <a:lnTo>
                  <a:pt x="369" y="738"/>
                </a:lnTo>
                <a:lnTo>
                  <a:pt x="630" y="630"/>
                </a:lnTo>
                <a:lnTo>
                  <a:pt x="739" y="368"/>
                </a:lnTo>
                <a:lnTo>
                  <a:pt x="740" y="368"/>
                </a:lnTo>
              </a:path>
            </a:pathLst>
          </a:custGeom>
          <a:solidFill>
            <a:srgbClr val="FFFF00"/>
          </a:solidFill>
          <a:ln w="0">
            <a:solidFill>
              <a:schemeClr val="tx1"/>
            </a:solidFill>
            <a:prstDash val="solid"/>
            <a:round/>
            <a:headEnd/>
            <a:tailEnd/>
          </a:ln>
        </p:spPr>
        <p:txBody>
          <a:bodyPr/>
          <a:lstStyle/>
          <a:p>
            <a:endParaRPr lang="en-IN"/>
          </a:p>
        </p:txBody>
      </p:sp>
      <p:grpSp>
        <p:nvGrpSpPr>
          <p:cNvPr id="90174" name="Group 62"/>
          <p:cNvGrpSpPr>
            <a:grpSpLocks/>
          </p:cNvGrpSpPr>
          <p:nvPr/>
        </p:nvGrpSpPr>
        <p:grpSpPr bwMode="auto">
          <a:xfrm>
            <a:off x="6299200" y="3082925"/>
            <a:ext cx="2054225" cy="633413"/>
            <a:chOff x="3968" y="1942"/>
            <a:chExt cx="1294" cy="399"/>
          </a:xfrm>
        </p:grpSpPr>
        <p:sp>
          <p:nvSpPr>
            <p:cNvPr id="90175" name="Freeform 63"/>
            <p:cNvSpPr>
              <a:spLocks/>
            </p:cNvSpPr>
            <p:nvPr/>
          </p:nvSpPr>
          <p:spPr bwMode="auto">
            <a:xfrm>
              <a:off x="3988" y="1942"/>
              <a:ext cx="145" cy="145"/>
            </a:xfrm>
            <a:custGeom>
              <a:avLst/>
              <a:gdLst>
                <a:gd name="T0" fmla="*/ 739 w 740"/>
                <a:gd name="T1" fmla="*/ 368 h 738"/>
                <a:gd name="T2" fmla="*/ 630 w 740"/>
                <a:gd name="T3" fmla="*/ 108 h 738"/>
                <a:gd name="T4" fmla="*/ 369 w 740"/>
                <a:gd name="T5" fmla="*/ 0 h 738"/>
                <a:gd name="T6" fmla="*/ 108 w 740"/>
                <a:gd name="T7" fmla="*/ 108 h 738"/>
                <a:gd name="T8" fmla="*/ 0 w 740"/>
                <a:gd name="T9" fmla="*/ 368 h 738"/>
                <a:gd name="T10" fmla="*/ 108 w 740"/>
                <a:gd name="T11" fmla="*/ 630 h 738"/>
                <a:gd name="T12" fmla="*/ 369 w 740"/>
                <a:gd name="T13" fmla="*/ 738 h 738"/>
                <a:gd name="T14" fmla="*/ 630 w 740"/>
                <a:gd name="T15" fmla="*/ 630 h 738"/>
                <a:gd name="T16" fmla="*/ 739 w 740"/>
                <a:gd name="T17" fmla="*/ 368 h 738"/>
                <a:gd name="T18" fmla="*/ 740 w 740"/>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0" h="738">
                  <a:moveTo>
                    <a:pt x="739" y="368"/>
                  </a:moveTo>
                  <a:lnTo>
                    <a:pt x="630" y="108"/>
                  </a:lnTo>
                  <a:lnTo>
                    <a:pt x="369" y="0"/>
                  </a:lnTo>
                  <a:lnTo>
                    <a:pt x="108" y="108"/>
                  </a:lnTo>
                  <a:lnTo>
                    <a:pt x="0" y="368"/>
                  </a:lnTo>
                  <a:lnTo>
                    <a:pt x="108" y="630"/>
                  </a:lnTo>
                  <a:lnTo>
                    <a:pt x="369" y="738"/>
                  </a:lnTo>
                  <a:lnTo>
                    <a:pt x="630" y="630"/>
                  </a:lnTo>
                  <a:lnTo>
                    <a:pt x="739" y="368"/>
                  </a:lnTo>
                  <a:lnTo>
                    <a:pt x="740" y="368"/>
                  </a:lnTo>
                </a:path>
              </a:pathLst>
            </a:custGeom>
            <a:solidFill>
              <a:srgbClr val="FFFF00"/>
            </a:solidFill>
            <a:ln w="0">
              <a:solidFill>
                <a:schemeClr val="tx1"/>
              </a:solidFill>
              <a:prstDash val="solid"/>
              <a:round/>
              <a:headEnd/>
              <a:tailEnd/>
            </a:ln>
          </p:spPr>
          <p:txBody>
            <a:bodyPr/>
            <a:lstStyle/>
            <a:p>
              <a:endParaRPr lang="en-IN"/>
            </a:p>
          </p:txBody>
        </p:sp>
        <p:sp>
          <p:nvSpPr>
            <p:cNvPr id="90176" name="Freeform 64"/>
            <p:cNvSpPr>
              <a:spLocks/>
            </p:cNvSpPr>
            <p:nvPr/>
          </p:nvSpPr>
          <p:spPr bwMode="auto">
            <a:xfrm>
              <a:off x="4491" y="1942"/>
              <a:ext cx="145" cy="145"/>
            </a:xfrm>
            <a:custGeom>
              <a:avLst/>
              <a:gdLst>
                <a:gd name="T0" fmla="*/ 738 w 739"/>
                <a:gd name="T1" fmla="*/ 368 h 738"/>
                <a:gd name="T2" fmla="*/ 630 w 739"/>
                <a:gd name="T3" fmla="*/ 108 h 738"/>
                <a:gd name="T4" fmla="*/ 370 w 739"/>
                <a:gd name="T5" fmla="*/ 0 h 738"/>
                <a:gd name="T6" fmla="*/ 108 w 739"/>
                <a:gd name="T7" fmla="*/ 108 h 738"/>
                <a:gd name="T8" fmla="*/ 0 w 739"/>
                <a:gd name="T9" fmla="*/ 368 h 738"/>
                <a:gd name="T10" fmla="*/ 108 w 739"/>
                <a:gd name="T11" fmla="*/ 630 h 738"/>
                <a:gd name="T12" fmla="*/ 370 w 739"/>
                <a:gd name="T13" fmla="*/ 738 h 738"/>
                <a:gd name="T14" fmla="*/ 630 w 739"/>
                <a:gd name="T15" fmla="*/ 630 h 738"/>
                <a:gd name="T16" fmla="*/ 738 w 739"/>
                <a:gd name="T17" fmla="*/ 368 h 738"/>
                <a:gd name="T18" fmla="*/ 739 w 739"/>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38">
                  <a:moveTo>
                    <a:pt x="738" y="368"/>
                  </a:moveTo>
                  <a:lnTo>
                    <a:pt x="630" y="108"/>
                  </a:lnTo>
                  <a:lnTo>
                    <a:pt x="370" y="0"/>
                  </a:lnTo>
                  <a:lnTo>
                    <a:pt x="108" y="108"/>
                  </a:lnTo>
                  <a:lnTo>
                    <a:pt x="0" y="368"/>
                  </a:lnTo>
                  <a:lnTo>
                    <a:pt x="108" y="630"/>
                  </a:lnTo>
                  <a:lnTo>
                    <a:pt x="370" y="738"/>
                  </a:lnTo>
                  <a:lnTo>
                    <a:pt x="630" y="630"/>
                  </a:lnTo>
                  <a:lnTo>
                    <a:pt x="738" y="368"/>
                  </a:lnTo>
                  <a:lnTo>
                    <a:pt x="739" y="368"/>
                  </a:lnTo>
                </a:path>
              </a:pathLst>
            </a:custGeom>
            <a:solidFill>
              <a:srgbClr val="FFFF00"/>
            </a:solidFill>
            <a:ln w="0">
              <a:solidFill>
                <a:schemeClr val="tx1"/>
              </a:solidFill>
              <a:prstDash val="solid"/>
              <a:round/>
              <a:headEnd/>
              <a:tailEnd/>
            </a:ln>
          </p:spPr>
          <p:txBody>
            <a:bodyPr/>
            <a:lstStyle/>
            <a:p>
              <a:endParaRPr lang="en-IN"/>
            </a:p>
          </p:txBody>
        </p:sp>
        <p:sp>
          <p:nvSpPr>
            <p:cNvPr id="90177" name="Freeform 65"/>
            <p:cNvSpPr>
              <a:spLocks/>
            </p:cNvSpPr>
            <p:nvPr/>
          </p:nvSpPr>
          <p:spPr bwMode="auto">
            <a:xfrm>
              <a:off x="4996" y="1942"/>
              <a:ext cx="145" cy="145"/>
            </a:xfrm>
            <a:custGeom>
              <a:avLst/>
              <a:gdLst>
                <a:gd name="T0" fmla="*/ 739 w 740"/>
                <a:gd name="T1" fmla="*/ 368 h 738"/>
                <a:gd name="T2" fmla="*/ 631 w 740"/>
                <a:gd name="T3" fmla="*/ 108 h 738"/>
                <a:gd name="T4" fmla="*/ 369 w 740"/>
                <a:gd name="T5" fmla="*/ 0 h 738"/>
                <a:gd name="T6" fmla="*/ 108 w 740"/>
                <a:gd name="T7" fmla="*/ 108 h 738"/>
                <a:gd name="T8" fmla="*/ 0 w 740"/>
                <a:gd name="T9" fmla="*/ 368 h 738"/>
                <a:gd name="T10" fmla="*/ 108 w 740"/>
                <a:gd name="T11" fmla="*/ 630 h 738"/>
                <a:gd name="T12" fmla="*/ 369 w 740"/>
                <a:gd name="T13" fmla="*/ 738 h 738"/>
                <a:gd name="T14" fmla="*/ 631 w 740"/>
                <a:gd name="T15" fmla="*/ 630 h 738"/>
                <a:gd name="T16" fmla="*/ 739 w 740"/>
                <a:gd name="T17" fmla="*/ 368 h 738"/>
                <a:gd name="T18" fmla="*/ 740 w 740"/>
                <a:gd name="T19" fmla="*/ 36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0" h="738">
                  <a:moveTo>
                    <a:pt x="739" y="368"/>
                  </a:moveTo>
                  <a:lnTo>
                    <a:pt x="631" y="108"/>
                  </a:lnTo>
                  <a:lnTo>
                    <a:pt x="369" y="0"/>
                  </a:lnTo>
                  <a:lnTo>
                    <a:pt x="108" y="108"/>
                  </a:lnTo>
                  <a:lnTo>
                    <a:pt x="0" y="368"/>
                  </a:lnTo>
                  <a:lnTo>
                    <a:pt x="108" y="630"/>
                  </a:lnTo>
                  <a:lnTo>
                    <a:pt x="369" y="738"/>
                  </a:lnTo>
                  <a:lnTo>
                    <a:pt x="631" y="630"/>
                  </a:lnTo>
                  <a:lnTo>
                    <a:pt x="739" y="368"/>
                  </a:lnTo>
                  <a:lnTo>
                    <a:pt x="740" y="368"/>
                  </a:lnTo>
                </a:path>
              </a:pathLst>
            </a:custGeom>
            <a:solidFill>
              <a:srgbClr val="FFFF00"/>
            </a:solidFill>
            <a:ln w="0">
              <a:solidFill>
                <a:schemeClr val="tx1"/>
              </a:solidFill>
              <a:prstDash val="solid"/>
              <a:round/>
              <a:headEnd/>
              <a:tailEnd/>
            </a:ln>
          </p:spPr>
          <p:txBody>
            <a:bodyPr/>
            <a:lstStyle/>
            <a:p>
              <a:endParaRPr lang="en-IN"/>
            </a:p>
          </p:txBody>
        </p:sp>
        <p:sp>
          <p:nvSpPr>
            <p:cNvPr id="90178" name="Text Box 66"/>
            <p:cNvSpPr txBox="1">
              <a:spLocks noChangeArrowheads="1"/>
            </p:cNvSpPr>
            <p:nvPr/>
          </p:nvSpPr>
          <p:spPr bwMode="auto">
            <a:xfrm>
              <a:off x="4934" y="2053"/>
              <a:ext cx="3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1’’</a:t>
              </a:r>
              <a:endParaRPr lang="en-GB" sz="2400">
                <a:solidFill>
                  <a:schemeClr val="tx1"/>
                </a:solidFill>
                <a:effectLst>
                  <a:outerShdw blurRad="38100" dist="38100" dir="2700000" algn="tl">
                    <a:srgbClr val="C0C0C0"/>
                  </a:outerShdw>
                </a:effectLst>
                <a:latin typeface="Arial" pitchFamily="34" charset="0"/>
              </a:endParaRPr>
            </a:p>
          </p:txBody>
        </p:sp>
        <p:sp>
          <p:nvSpPr>
            <p:cNvPr id="90179" name="Text Box 67"/>
            <p:cNvSpPr txBox="1">
              <a:spLocks noChangeArrowheads="1"/>
            </p:cNvSpPr>
            <p:nvPr/>
          </p:nvSpPr>
          <p:spPr bwMode="auto">
            <a:xfrm>
              <a:off x="4494" y="2053"/>
              <a:ext cx="3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2’’</a:t>
              </a:r>
              <a:endParaRPr lang="en-GB" sz="2400">
                <a:solidFill>
                  <a:schemeClr val="tx1"/>
                </a:solidFill>
                <a:effectLst>
                  <a:outerShdw blurRad="38100" dist="38100" dir="2700000" algn="tl">
                    <a:srgbClr val="C0C0C0"/>
                  </a:outerShdw>
                </a:effectLst>
                <a:latin typeface="Arial" pitchFamily="34" charset="0"/>
              </a:endParaRPr>
            </a:p>
          </p:txBody>
        </p:sp>
        <p:sp>
          <p:nvSpPr>
            <p:cNvPr id="90180" name="Text Box 68"/>
            <p:cNvSpPr txBox="1">
              <a:spLocks noChangeArrowheads="1"/>
            </p:cNvSpPr>
            <p:nvPr/>
          </p:nvSpPr>
          <p:spPr bwMode="auto">
            <a:xfrm>
              <a:off x="3968" y="2042"/>
              <a:ext cx="3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3’’</a:t>
              </a:r>
              <a:endParaRPr lang="en-GB" sz="2400">
                <a:solidFill>
                  <a:schemeClr val="tx1"/>
                </a:solidFill>
                <a:effectLst>
                  <a:outerShdw blurRad="38100" dist="38100" dir="2700000" algn="tl">
                    <a:srgbClr val="C0C0C0"/>
                  </a:outerShdw>
                </a:effectLst>
                <a:latin typeface="Arial" pitchFamily="34" charset="0"/>
              </a:endParaRPr>
            </a:p>
          </p:txBody>
        </p:sp>
      </p:grpSp>
      <p:sp>
        <p:nvSpPr>
          <p:cNvPr id="90181" name="Text Box 69"/>
          <p:cNvSpPr txBox="1">
            <a:spLocks noChangeArrowheads="1"/>
          </p:cNvSpPr>
          <p:nvPr/>
        </p:nvSpPr>
        <p:spPr bwMode="auto">
          <a:xfrm>
            <a:off x="3743325" y="617538"/>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3</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182" name="Text Box 70"/>
          <p:cNvSpPr txBox="1">
            <a:spLocks noChangeArrowheads="1"/>
          </p:cNvSpPr>
          <p:nvPr/>
        </p:nvSpPr>
        <p:spPr bwMode="auto">
          <a:xfrm>
            <a:off x="7015163" y="617538"/>
            <a:ext cx="6175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3</a:t>
            </a:r>
            <a:r>
              <a:rPr lang="en-US" sz="2400">
                <a:solidFill>
                  <a:srgbClr val="FF3300"/>
                </a:solidFill>
                <a:effectLst>
                  <a:outerShdw blurRad="38100" dist="38100" dir="2700000" algn="tl">
                    <a:srgbClr val="C0C0C0"/>
                  </a:outerShdw>
                </a:effectLst>
                <a:latin typeface="Arial" pitchFamily="34" charset="0"/>
              </a:rPr>
              <a:t>’</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183" name="Freeform 71"/>
          <p:cNvSpPr>
            <a:spLocks/>
          </p:cNvSpPr>
          <p:nvPr/>
        </p:nvSpPr>
        <p:spPr bwMode="auto">
          <a:xfrm>
            <a:off x="2543175" y="1677988"/>
            <a:ext cx="519113" cy="806450"/>
          </a:xfrm>
          <a:custGeom>
            <a:avLst/>
            <a:gdLst>
              <a:gd name="T0" fmla="*/ 1649 w 1649"/>
              <a:gd name="T1" fmla="*/ 0 h 2555"/>
              <a:gd name="T2" fmla="*/ 974 w 1649"/>
              <a:gd name="T3" fmla="*/ 766 h 2555"/>
              <a:gd name="T4" fmla="*/ 420 w 1649"/>
              <a:gd name="T5" fmla="*/ 1623 h 2555"/>
              <a:gd name="T6" fmla="*/ 0 w 1649"/>
              <a:gd name="T7" fmla="*/ 2555 h 2555"/>
              <a:gd name="T8" fmla="*/ 1 w 1649"/>
              <a:gd name="T9" fmla="*/ 2555 h 2555"/>
            </a:gdLst>
            <a:ahLst/>
            <a:cxnLst>
              <a:cxn ang="0">
                <a:pos x="T0" y="T1"/>
              </a:cxn>
              <a:cxn ang="0">
                <a:pos x="T2" y="T3"/>
              </a:cxn>
              <a:cxn ang="0">
                <a:pos x="T4" y="T5"/>
              </a:cxn>
              <a:cxn ang="0">
                <a:pos x="T6" y="T7"/>
              </a:cxn>
              <a:cxn ang="0">
                <a:pos x="T8" y="T9"/>
              </a:cxn>
            </a:cxnLst>
            <a:rect l="0" t="0" r="r" b="b"/>
            <a:pathLst>
              <a:path w="1649" h="2555">
                <a:moveTo>
                  <a:pt x="1649" y="0"/>
                </a:moveTo>
                <a:lnTo>
                  <a:pt x="974" y="766"/>
                </a:lnTo>
                <a:lnTo>
                  <a:pt x="420" y="1623"/>
                </a:lnTo>
                <a:lnTo>
                  <a:pt x="0" y="2555"/>
                </a:lnTo>
                <a:lnTo>
                  <a:pt x="1" y="2555"/>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4" name="Freeform 72"/>
          <p:cNvSpPr>
            <a:spLocks/>
          </p:cNvSpPr>
          <p:nvPr/>
        </p:nvSpPr>
        <p:spPr bwMode="auto">
          <a:xfrm>
            <a:off x="4130675" y="655638"/>
            <a:ext cx="1512888" cy="319087"/>
          </a:xfrm>
          <a:custGeom>
            <a:avLst/>
            <a:gdLst>
              <a:gd name="T0" fmla="*/ 4800 w 4800"/>
              <a:gd name="T1" fmla="*/ 0 h 1009"/>
              <a:gd name="T2" fmla="*/ 3159 w 4800"/>
              <a:gd name="T3" fmla="*/ 115 h 1009"/>
              <a:gd name="T4" fmla="*/ 1549 w 4800"/>
              <a:gd name="T5" fmla="*/ 453 h 1009"/>
              <a:gd name="T6" fmla="*/ 0 w 4800"/>
              <a:gd name="T7" fmla="*/ 1009 h 1009"/>
              <a:gd name="T8" fmla="*/ 1 w 4800"/>
              <a:gd name="T9" fmla="*/ 1009 h 1009"/>
            </a:gdLst>
            <a:ahLst/>
            <a:cxnLst>
              <a:cxn ang="0">
                <a:pos x="T0" y="T1"/>
              </a:cxn>
              <a:cxn ang="0">
                <a:pos x="T2" y="T3"/>
              </a:cxn>
              <a:cxn ang="0">
                <a:pos x="T4" y="T5"/>
              </a:cxn>
              <a:cxn ang="0">
                <a:pos x="T6" y="T7"/>
              </a:cxn>
              <a:cxn ang="0">
                <a:pos x="T8" y="T9"/>
              </a:cxn>
            </a:cxnLst>
            <a:rect l="0" t="0" r="r" b="b"/>
            <a:pathLst>
              <a:path w="4800" h="1009">
                <a:moveTo>
                  <a:pt x="4800" y="0"/>
                </a:moveTo>
                <a:lnTo>
                  <a:pt x="3159" y="115"/>
                </a:lnTo>
                <a:lnTo>
                  <a:pt x="1549" y="453"/>
                </a:lnTo>
                <a:lnTo>
                  <a:pt x="0" y="1009"/>
                </a:lnTo>
                <a:lnTo>
                  <a:pt x="1" y="1009"/>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5" name="Freeform 73"/>
          <p:cNvSpPr>
            <a:spLocks/>
          </p:cNvSpPr>
          <p:nvPr/>
        </p:nvSpPr>
        <p:spPr bwMode="auto">
          <a:xfrm>
            <a:off x="2411413" y="2484438"/>
            <a:ext cx="131762" cy="708025"/>
          </a:xfrm>
          <a:custGeom>
            <a:avLst/>
            <a:gdLst>
              <a:gd name="T0" fmla="*/ 415 w 415"/>
              <a:gd name="T1" fmla="*/ 0 h 2247"/>
              <a:gd name="T2" fmla="*/ 112 w 415"/>
              <a:gd name="T3" fmla="*/ 1106 h 2247"/>
              <a:gd name="T4" fmla="*/ 0 w 415"/>
              <a:gd name="T5" fmla="*/ 2247 h 2247"/>
              <a:gd name="T6" fmla="*/ 1 w 415"/>
              <a:gd name="T7" fmla="*/ 2247 h 2247"/>
            </a:gdLst>
            <a:ahLst/>
            <a:cxnLst>
              <a:cxn ang="0">
                <a:pos x="T0" y="T1"/>
              </a:cxn>
              <a:cxn ang="0">
                <a:pos x="T2" y="T3"/>
              </a:cxn>
              <a:cxn ang="0">
                <a:pos x="T4" y="T5"/>
              </a:cxn>
              <a:cxn ang="0">
                <a:pos x="T6" y="T7"/>
              </a:cxn>
            </a:cxnLst>
            <a:rect l="0" t="0" r="r" b="b"/>
            <a:pathLst>
              <a:path w="415" h="2247">
                <a:moveTo>
                  <a:pt x="415" y="0"/>
                </a:moveTo>
                <a:lnTo>
                  <a:pt x="112" y="1106"/>
                </a:lnTo>
                <a:lnTo>
                  <a:pt x="0" y="2247"/>
                </a:lnTo>
                <a:lnTo>
                  <a:pt x="1" y="2247"/>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6" name="Freeform 74"/>
          <p:cNvSpPr>
            <a:spLocks/>
          </p:cNvSpPr>
          <p:nvPr/>
        </p:nvSpPr>
        <p:spPr bwMode="auto">
          <a:xfrm>
            <a:off x="3062288" y="974725"/>
            <a:ext cx="1068387" cy="703263"/>
          </a:xfrm>
          <a:custGeom>
            <a:avLst/>
            <a:gdLst>
              <a:gd name="T0" fmla="*/ 3380 w 3380"/>
              <a:gd name="T1" fmla="*/ 0 h 2233"/>
              <a:gd name="T2" fmla="*/ 2171 w 3380"/>
              <a:gd name="T3" fmla="*/ 615 h 2233"/>
              <a:gd name="T4" fmla="*/ 1040 w 3380"/>
              <a:gd name="T5" fmla="*/ 1363 h 2233"/>
              <a:gd name="T6" fmla="*/ 0 w 3380"/>
              <a:gd name="T7" fmla="*/ 2233 h 2233"/>
              <a:gd name="T8" fmla="*/ 1 w 3380"/>
              <a:gd name="T9" fmla="*/ 2233 h 2233"/>
            </a:gdLst>
            <a:ahLst/>
            <a:cxnLst>
              <a:cxn ang="0">
                <a:pos x="T0" y="T1"/>
              </a:cxn>
              <a:cxn ang="0">
                <a:pos x="T2" y="T3"/>
              </a:cxn>
              <a:cxn ang="0">
                <a:pos x="T4" y="T5"/>
              </a:cxn>
              <a:cxn ang="0">
                <a:pos x="T6" y="T7"/>
              </a:cxn>
              <a:cxn ang="0">
                <a:pos x="T8" y="T9"/>
              </a:cxn>
            </a:cxnLst>
            <a:rect l="0" t="0" r="r" b="b"/>
            <a:pathLst>
              <a:path w="3380" h="2233">
                <a:moveTo>
                  <a:pt x="3380" y="0"/>
                </a:moveTo>
                <a:lnTo>
                  <a:pt x="2171" y="615"/>
                </a:lnTo>
                <a:lnTo>
                  <a:pt x="1040" y="1363"/>
                </a:lnTo>
                <a:lnTo>
                  <a:pt x="0" y="2233"/>
                </a:lnTo>
                <a:lnTo>
                  <a:pt x="1" y="2233"/>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7" name="Freeform 75"/>
          <p:cNvSpPr>
            <a:spLocks/>
          </p:cNvSpPr>
          <p:nvPr/>
        </p:nvSpPr>
        <p:spPr bwMode="auto">
          <a:xfrm>
            <a:off x="8742363" y="2484438"/>
            <a:ext cx="130175" cy="708025"/>
          </a:xfrm>
          <a:custGeom>
            <a:avLst/>
            <a:gdLst>
              <a:gd name="T0" fmla="*/ 414 w 414"/>
              <a:gd name="T1" fmla="*/ 2247 h 2247"/>
              <a:gd name="T2" fmla="*/ 302 w 414"/>
              <a:gd name="T3" fmla="*/ 1106 h 2247"/>
              <a:gd name="T4" fmla="*/ 0 w 414"/>
              <a:gd name="T5" fmla="*/ 0 h 2247"/>
              <a:gd name="T6" fmla="*/ 1 w 414"/>
              <a:gd name="T7" fmla="*/ 0 h 2247"/>
            </a:gdLst>
            <a:ahLst/>
            <a:cxnLst>
              <a:cxn ang="0">
                <a:pos x="T0" y="T1"/>
              </a:cxn>
              <a:cxn ang="0">
                <a:pos x="T2" y="T3"/>
              </a:cxn>
              <a:cxn ang="0">
                <a:pos x="T4" y="T5"/>
              </a:cxn>
              <a:cxn ang="0">
                <a:pos x="T6" y="T7"/>
              </a:cxn>
            </a:cxnLst>
            <a:rect l="0" t="0" r="r" b="b"/>
            <a:pathLst>
              <a:path w="414" h="2247">
                <a:moveTo>
                  <a:pt x="414" y="2247"/>
                </a:moveTo>
                <a:lnTo>
                  <a:pt x="302" y="1106"/>
                </a:lnTo>
                <a:lnTo>
                  <a:pt x="0" y="0"/>
                </a:lnTo>
                <a:lnTo>
                  <a:pt x="1"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8" name="Freeform 76"/>
          <p:cNvSpPr>
            <a:spLocks/>
          </p:cNvSpPr>
          <p:nvPr/>
        </p:nvSpPr>
        <p:spPr bwMode="auto">
          <a:xfrm>
            <a:off x="8221663" y="1677988"/>
            <a:ext cx="520700" cy="806450"/>
          </a:xfrm>
          <a:custGeom>
            <a:avLst/>
            <a:gdLst>
              <a:gd name="T0" fmla="*/ 1650 w 1650"/>
              <a:gd name="T1" fmla="*/ 2555 h 2555"/>
              <a:gd name="T2" fmla="*/ 1230 w 1650"/>
              <a:gd name="T3" fmla="*/ 1623 h 2555"/>
              <a:gd name="T4" fmla="*/ 676 w 1650"/>
              <a:gd name="T5" fmla="*/ 766 h 2555"/>
              <a:gd name="T6" fmla="*/ 0 w 1650"/>
              <a:gd name="T7" fmla="*/ 0 h 2555"/>
              <a:gd name="T8" fmla="*/ 2 w 1650"/>
              <a:gd name="T9" fmla="*/ 0 h 2555"/>
            </a:gdLst>
            <a:ahLst/>
            <a:cxnLst>
              <a:cxn ang="0">
                <a:pos x="T0" y="T1"/>
              </a:cxn>
              <a:cxn ang="0">
                <a:pos x="T2" y="T3"/>
              </a:cxn>
              <a:cxn ang="0">
                <a:pos x="T4" y="T5"/>
              </a:cxn>
              <a:cxn ang="0">
                <a:pos x="T6" y="T7"/>
              </a:cxn>
              <a:cxn ang="0">
                <a:pos x="T8" y="T9"/>
              </a:cxn>
            </a:cxnLst>
            <a:rect l="0" t="0" r="r" b="b"/>
            <a:pathLst>
              <a:path w="1650" h="2555">
                <a:moveTo>
                  <a:pt x="1650" y="2555"/>
                </a:moveTo>
                <a:lnTo>
                  <a:pt x="1230" y="1623"/>
                </a:lnTo>
                <a:lnTo>
                  <a:pt x="676" y="766"/>
                </a:lnTo>
                <a:lnTo>
                  <a:pt x="0" y="0"/>
                </a:lnTo>
                <a:lnTo>
                  <a:pt x="2"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89" name="Freeform 77"/>
          <p:cNvSpPr>
            <a:spLocks/>
          </p:cNvSpPr>
          <p:nvPr/>
        </p:nvSpPr>
        <p:spPr bwMode="auto">
          <a:xfrm>
            <a:off x="7156450" y="974725"/>
            <a:ext cx="1065213" cy="703263"/>
          </a:xfrm>
          <a:custGeom>
            <a:avLst/>
            <a:gdLst>
              <a:gd name="T0" fmla="*/ 3379 w 3379"/>
              <a:gd name="T1" fmla="*/ 2233 h 2233"/>
              <a:gd name="T2" fmla="*/ 2340 w 3379"/>
              <a:gd name="T3" fmla="*/ 1363 h 2233"/>
              <a:gd name="T4" fmla="*/ 1209 w 3379"/>
              <a:gd name="T5" fmla="*/ 615 h 2233"/>
              <a:gd name="T6" fmla="*/ 0 w 3379"/>
              <a:gd name="T7" fmla="*/ 0 h 2233"/>
              <a:gd name="T8" fmla="*/ 1 w 3379"/>
              <a:gd name="T9" fmla="*/ 0 h 2233"/>
            </a:gdLst>
            <a:ahLst/>
            <a:cxnLst>
              <a:cxn ang="0">
                <a:pos x="T0" y="T1"/>
              </a:cxn>
              <a:cxn ang="0">
                <a:pos x="T2" y="T3"/>
              </a:cxn>
              <a:cxn ang="0">
                <a:pos x="T4" y="T5"/>
              </a:cxn>
              <a:cxn ang="0">
                <a:pos x="T6" y="T7"/>
              </a:cxn>
              <a:cxn ang="0">
                <a:pos x="T8" y="T9"/>
              </a:cxn>
            </a:cxnLst>
            <a:rect l="0" t="0" r="r" b="b"/>
            <a:pathLst>
              <a:path w="3379" h="2233">
                <a:moveTo>
                  <a:pt x="3379" y="2233"/>
                </a:moveTo>
                <a:lnTo>
                  <a:pt x="2340" y="1363"/>
                </a:lnTo>
                <a:lnTo>
                  <a:pt x="1209" y="615"/>
                </a:lnTo>
                <a:lnTo>
                  <a:pt x="0" y="0"/>
                </a:lnTo>
                <a:lnTo>
                  <a:pt x="1"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0" name="Freeform 78"/>
          <p:cNvSpPr>
            <a:spLocks/>
          </p:cNvSpPr>
          <p:nvPr/>
        </p:nvSpPr>
        <p:spPr bwMode="auto">
          <a:xfrm>
            <a:off x="8221663" y="3902075"/>
            <a:ext cx="520700" cy="803275"/>
          </a:xfrm>
          <a:custGeom>
            <a:avLst/>
            <a:gdLst>
              <a:gd name="T0" fmla="*/ 0 w 1651"/>
              <a:gd name="T1" fmla="*/ 2555 h 2555"/>
              <a:gd name="T2" fmla="*/ 676 w 1651"/>
              <a:gd name="T3" fmla="*/ 1789 h 2555"/>
              <a:gd name="T4" fmla="*/ 1230 w 1651"/>
              <a:gd name="T5" fmla="*/ 930 h 2555"/>
              <a:gd name="T6" fmla="*/ 1650 w 1651"/>
              <a:gd name="T7" fmla="*/ 0 h 2555"/>
              <a:gd name="T8" fmla="*/ 1651 w 1651"/>
              <a:gd name="T9" fmla="*/ 0 h 2555"/>
            </a:gdLst>
            <a:ahLst/>
            <a:cxnLst>
              <a:cxn ang="0">
                <a:pos x="T0" y="T1"/>
              </a:cxn>
              <a:cxn ang="0">
                <a:pos x="T2" y="T3"/>
              </a:cxn>
              <a:cxn ang="0">
                <a:pos x="T4" y="T5"/>
              </a:cxn>
              <a:cxn ang="0">
                <a:pos x="T6" y="T7"/>
              </a:cxn>
              <a:cxn ang="0">
                <a:pos x="T8" y="T9"/>
              </a:cxn>
            </a:cxnLst>
            <a:rect l="0" t="0" r="r" b="b"/>
            <a:pathLst>
              <a:path w="1651" h="2555">
                <a:moveTo>
                  <a:pt x="0" y="2555"/>
                </a:moveTo>
                <a:lnTo>
                  <a:pt x="676" y="1789"/>
                </a:lnTo>
                <a:lnTo>
                  <a:pt x="1230" y="930"/>
                </a:lnTo>
                <a:lnTo>
                  <a:pt x="1650" y="0"/>
                </a:lnTo>
                <a:lnTo>
                  <a:pt x="1651"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1" name="Freeform 79"/>
          <p:cNvSpPr>
            <a:spLocks/>
          </p:cNvSpPr>
          <p:nvPr/>
        </p:nvSpPr>
        <p:spPr bwMode="auto">
          <a:xfrm>
            <a:off x="8742363" y="3192463"/>
            <a:ext cx="130175" cy="709612"/>
          </a:xfrm>
          <a:custGeom>
            <a:avLst/>
            <a:gdLst>
              <a:gd name="T0" fmla="*/ 0 w 416"/>
              <a:gd name="T1" fmla="*/ 2249 h 2249"/>
              <a:gd name="T2" fmla="*/ 302 w 416"/>
              <a:gd name="T3" fmla="*/ 1143 h 2249"/>
              <a:gd name="T4" fmla="*/ 414 w 416"/>
              <a:gd name="T5" fmla="*/ 0 h 2249"/>
              <a:gd name="T6" fmla="*/ 416 w 416"/>
              <a:gd name="T7" fmla="*/ 0 h 2249"/>
            </a:gdLst>
            <a:ahLst/>
            <a:cxnLst>
              <a:cxn ang="0">
                <a:pos x="T0" y="T1"/>
              </a:cxn>
              <a:cxn ang="0">
                <a:pos x="T2" y="T3"/>
              </a:cxn>
              <a:cxn ang="0">
                <a:pos x="T4" y="T5"/>
              </a:cxn>
              <a:cxn ang="0">
                <a:pos x="T6" y="T7"/>
              </a:cxn>
            </a:cxnLst>
            <a:rect l="0" t="0" r="r" b="b"/>
            <a:pathLst>
              <a:path w="416" h="2249">
                <a:moveTo>
                  <a:pt x="0" y="2249"/>
                </a:moveTo>
                <a:lnTo>
                  <a:pt x="302" y="1143"/>
                </a:lnTo>
                <a:lnTo>
                  <a:pt x="414" y="0"/>
                </a:lnTo>
                <a:lnTo>
                  <a:pt x="416"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2" name="Freeform 80"/>
          <p:cNvSpPr>
            <a:spLocks/>
          </p:cNvSpPr>
          <p:nvPr/>
        </p:nvSpPr>
        <p:spPr bwMode="auto">
          <a:xfrm>
            <a:off x="7156450" y="4705350"/>
            <a:ext cx="1065213" cy="704850"/>
          </a:xfrm>
          <a:custGeom>
            <a:avLst/>
            <a:gdLst>
              <a:gd name="T0" fmla="*/ 0 w 3381"/>
              <a:gd name="T1" fmla="*/ 2232 h 2232"/>
              <a:gd name="T2" fmla="*/ 1209 w 3381"/>
              <a:gd name="T3" fmla="*/ 1617 h 2232"/>
              <a:gd name="T4" fmla="*/ 2340 w 3381"/>
              <a:gd name="T5" fmla="*/ 870 h 2232"/>
              <a:gd name="T6" fmla="*/ 3379 w 3381"/>
              <a:gd name="T7" fmla="*/ 0 h 2232"/>
              <a:gd name="T8" fmla="*/ 3381 w 3381"/>
              <a:gd name="T9" fmla="*/ 0 h 2232"/>
            </a:gdLst>
            <a:ahLst/>
            <a:cxnLst>
              <a:cxn ang="0">
                <a:pos x="T0" y="T1"/>
              </a:cxn>
              <a:cxn ang="0">
                <a:pos x="T2" y="T3"/>
              </a:cxn>
              <a:cxn ang="0">
                <a:pos x="T4" y="T5"/>
              </a:cxn>
              <a:cxn ang="0">
                <a:pos x="T6" y="T7"/>
              </a:cxn>
              <a:cxn ang="0">
                <a:pos x="T8" y="T9"/>
              </a:cxn>
            </a:cxnLst>
            <a:rect l="0" t="0" r="r" b="b"/>
            <a:pathLst>
              <a:path w="3381" h="2232">
                <a:moveTo>
                  <a:pt x="0" y="2232"/>
                </a:moveTo>
                <a:lnTo>
                  <a:pt x="1209" y="1617"/>
                </a:lnTo>
                <a:lnTo>
                  <a:pt x="2340" y="870"/>
                </a:lnTo>
                <a:lnTo>
                  <a:pt x="3379" y="0"/>
                </a:lnTo>
                <a:lnTo>
                  <a:pt x="3381"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3" name="Freeform 81"/>
          <p:cNvSpPr>
            <a:spLocks/>
          </p:cNvSpPr>
          <p:nvPr/>
        </p:nvSpPr>
        <p:spPr bwMode="auto">
          <a:xfrm>
            <a:off x="5643563" y="5410200"/>
            <a:ext cx="1512887" cy="320675"/>
          </a:xfrm>
          <a:custGeom>
            <a:avLst/>
            <a:gdLst>
              <a:gd name="T0" fmla="*/ 0 w 4802"/>
              <a:gd name="T1" fmla="*/ 1010 h 1010"/>
              <a:gd name="T2" fmla="*/ 1642 w 4802"/>
              <a:gd name="T3" fmla="*/ 895 h 1010"/>
              <a:gd name="T4" fmla="*/ 3252 w 4802"/>
              <a:gd name="T5" fmla="*/ 557 h 1010"/>
              <a:gd name="T6" fmla="*/ 4801 w 4802"/>
              <a:gd name="T7" fmla="*/ 0 h 1010"/>
              <a:gd name="T8" fmla="*/ 4802 w 4802"/>
              <a:gd name="T9" fmla="*/ 0 h 1010"/>
            </a:gdLst>
            <a:ahLst/>
            <a:cxnLst>
              <a:cxn ang="0">
                <a:pos x="T0" y="T1"/>
              </a:cxn>
              <a:cxn ang="0">
                <a:pos x="T2" y="T3"/>
              </a:cxn>
              <a:cxn ang="0">
                <a:pos x="T4" y="T5"/>
              </a:cxn>
              <a:cxn ang="0">
                <a:pos x="T6" y="T7"/>
              </a:cxn>
              <a:cxn ang="0">
                <a:pos x="T8" y="T9"/>
              </a:cxn>
            </a:cxnLst>
            <a:rect l="0" t="0" r="r" b="b"/>
            <a:pathLst>
              <a:path w="4802" h="1010">
                <a:moveTo>
                  <a:pt x="0" y="1010"/>
                </a:moveTo>
                <a:lnTo>
                  <a:pt x="1642" y="895"/>
                </a:lnTo>
                <a:lnTo>
                  <a:pt x="3252" y="557"/>
                </a:lnTo>
                <a:lnTo>
                  <a:pt x="4801" y="0"/>
                </a:lnTo>
                <a:lnTo>
                  <a:pt x="4802" y="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4" name="Freeform 82"/>
          <p:cNvSpPr>
            <a:spLocks/>
          </p:cNvSpPr>
          <p:nvPr/>
        </p:nvSpPr>
        <p:spPr bwMode="auto">
          <a:xfrm>
            <a:off x="2411413" y="3192463"/>
            <a:ext cx="131762" cy="709612"/>
          </a:xfrm>
          <a:custGeom>
            <a:avLst/>
            <a:gdLst>
              <a:gd name="T0" fmla="*/ 0 w 416"/>
              <a:gd name="T1" fmla="*/ 0 h 2249"/>
              <a:gd name="T2" fmla="*/ 112 w 416"/>
              <a:gd name="T3" fmla="*/ 1143 h 2249"/>
              <a:gd name="T4" fmla="*/ 415 w 416"/>
              <a:gd name="T5" fmla="*/ 2249 h 2249"/>
              <a:gd name="T6" fmla="*/ 416 w 416"/>
              <a:gd name="T7" fmla="*/ 2249 h 2249"/>
            </a:gdLst>
            <a:ahLst/>
            <a:cxnLst>
              <a:cxn ang="0">
                <a:pos x="T0" y="T1"/>
              </a:cxn>
              <a:cxn ang="0">
                <a:pos x="T2" y="T3"/>
              </a:cxn>
              <a:cxn ang="0">
                <a:pos x="T4" y="T5"/>
              </a:cxn>
              <a:cxn ang="0">
                <a:pos x="T6" y="T7"/>
              </a:cxn>
            </a:cxnLst>
            <a:rect l="0" t="0" r="r" b="b"/>
            <a:pathLst>
              <a:path w="416" h="2249">
                <a:moveTo>
                  <a:pt x="0" y="0"/>
                </a:moveTo>
                <a:lnTo>
                  <a:pt x="112" y="1143"/>
                </a:lnTo>
                <a:lnTo>
                  <a:pt x="415" y="2249"/>
                </a:lnTo>
                <a:lnTo>
                  <a:pt x="416" y="2249"/>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5" name="Freeform 83"/>
          <p:cNvSpPr>
            <a:spLocks/>
          </p:cNvSpPr>
          <p:nvPr/>
        </p:nvSpPr>
        <p:spPr bwMode="auto">
          <a:xfrm>
            <a:off x="2543175" y="3902075"/>
            <a:ext cx="519113" cy="803275"/>
          </a:xfrm>
          <a:custGeom>
            <a:avLst/>
            <a:gdLst>
              <a:gd name="T0" fmla="*/ 0 w 1650"/>
              <a:gd name="T1" fmla="*/ 0 h 2555"/>
              <a:gd name="T2" fmla="*/ 420 w 1650"/>
              <a:gd name="T3" fmla="*/ 930 h 2555"/>
              <a:gd name="T4" fmla="*/ 974 w 1650"/>
              <a:gd name="T5" fmla="*/ 1789 h 2555"/>
              <a:gd name="T6" fmla="*/ 1649 w 1650"/>
              <a:gd name="T7" fmla="*/ 2555 h 2555"/>
              <a:gd name="T8" fmla="*/ 1650 w 1650"/>
              <a:gd name="T9" fmla="*/ 2555 h 2555"/>
            </a:gdLst>
            <a:ahLst/>
            <a:cxnLst>
              <a:cxn ang="0">
                <a:pos x="T0" y="T1"/>
              </a:cxn>
              <a:cxn ang="0">
                <a:pos x="T2" y="T3"/>
              </a:cxn>
              <a:cxn ang="0">
                <a:pos x="T4" y="T5"/>
              </a:cxn>
              <a:cxn ang="0">
                <a:pos x="T6" y="T7"/>
              </a:cxn>
              <a:cxn ang="0">
                <a:pos x="T8" y="T9"/>
              </a:cxn>
            </a:cxnLst>
            <a:rect l="0" t="0" r="r" b="b"/>
            <a:pathLst>
              <a:path w="1650" h="2555">
                <a:moveTo>
                  <a:pt x="0" y="0"/>
                </a:moveTo>
                <a:lnTo>
                  <a:pt x="420" y="930"/>
                </a:lnTo>
                <a:lnTo>
                  <a:pt x="974" y="1789"/>
                </a:lnTo>
                <a:lnTo>
                  <a:pt x="1649" y="2555"/>
                </a:lnTo>
                <a:lnTo>
                  <a:pt x="1650" y="2555"/>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6" name="Freeform 84"/>
          <p:cNvSpPr>
            <a:spLocks/>
          </p:cNvSpPr>
          <p:nvPr/>
        </p:nvSpPr>
        <p:spPr bwMode="auto">
          <a:xfrm>
            <a:off x="3062288" y="4705350"/>
            <a:ext cx="1068387" cy="704850"/>
          </a:xfrm>
          <a:custGeom>
            <a:avLst/>
            <a:gdLst>
              <a:gd name="T0" fmla="*/ 0 w 3381"/>
              <a:gd name="T1" fmla="*/ 0 h 2232"/>
              <a:gd name="T2" fmla="*/ 1040 w 3381"/>
              <a:gd name="T3" fmla="*/ 870 h 2232"/>
              <a:gd name="T4" fmla="*/ 2171 w 3381"/>
              <a:gd name="T5" fmla="*/ 1617 h 2232"/>
              <a:gd name="T6" fmla="*/ 3380 w 3381"/>
              <a:gd name="T7" fmla="*/ 2232 h 2232"/>
              <a:gd name="T8" fmla="*/ 3381 w 3381"/>
              <a:gd name="T9" fmla="*/ 2232 h 2232"/>
            </a:gdLst>
            <a:ahLst/>
            <a:cxnLst>
              <a:cxn ang="0">
                <a:pos x="T0" y="T1"/>
              </a:cxn>
              <a:cxn ang="0">
                <a:pos x="T2" y="T3"/>
              </a:cxn>
              <a:cxn ang="0">
                <a:pos x="T4" y="T5"/>
              </a:cxn>
              <a:cxn ang="0">
                <a:pos x="T6" y="T7"/>
              </a:cxn>
              <a:cxn ang="0">
                <a:pos x="T8" y="T9"/>
              </a:cxn>
            </a:cxnLst>
            <a:rect l="0" t="0" r="r" b="b"/>
            <a:pathLst>
              <a:path w="3381" h="2232">
                <a:moveTo>
                  <a:pt x="0" y="0"/>
                </a:moveTo>
                <a:lnTo>
                  <a:pt x="1040" y="870"/>
                </a:lnTo>
                <a:lnTo>
                  <a:pt x="2171" y="1617"/>
                </a:lnTo>
                <a:lnTo>
                  <a:pt x="3380" y="2232"/>
                </a:lnTo>
                <a:lnTo>
                  <a:pt x="3381" y="2232"/>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7" name="Freeform 85"/>
          <p:cNvSpPr>
            <a:spLocks/>
          </p:cNvSpPr>
          <p:nvPr/>
        </p:nvSpPr>
        <p:spPr bwMode="auto">
          <a:xfrm>
            <a:off x="4130675" y="5410200"/>
            <a:ext cx="1512888" cy="320675"/>
          </a:xfrm>
          <a:custGeom>
            <a:avLst/>
            <a:gdLst>
              <a:gd name="T0" fmla="*/ 0 w 4801"/>
              <a:gd name="T1" fmla="*/ 0 h 1010"/>
              <a:gd name="T2" fmla="*/ 1549 w 4801"/>
              <a:gd name="T3" fmla="*/ 557 h 1010"/>
              <a:gd name="T4" fmla="*/ 3159 w 4801"/>
              <a:gd name="T5" fmla="*/ 895 h 1010"/>
              <a:gd name="T6" fmla="*/ 4800 w 4801"/>
              <a:gd name="T7" fmla="*/ 1010 h 1010"/>
              <a:gd name="T8" fmla="*/ 4801 w 4801"/>
              <a:gd name="T9" fmla="*/ 1010 h 1010"/>
            </a:gdLst>
            <a:ahLst/>
            <a:cxnLst>
              <a:cxn ang="0">
                <a:pos x="T0" y="T1"/>
              </a:cxn>
              <a:cxn ang="0">
                <a:pos x="T2" y="T3"/>
              </a:cxn>
              <a:cxn ang="0">
                <a:pos x="T4" y="T5"/>
              </a:cxn>
              <a:cxn ang="0">
                <a:pos x="T6" y="T7"/>
              </a:cxn>
              <a:cxn ang="0">
                <a:pos x="T8" y="T9"/>
              </a:cxn>
            </a:cxnLst>
            <a:rect l="0" t="0" r="r" b="b"/>
            <a:pathLst>
              <a:path w="4801" h="1010">
                <a:moveTo>
                  <a:pt x="0" y="0"/>
                </a:moveTo>
                <a:lnTo>
                  <a:pt x="1549" y="557"/>
                </a:lnTo>
                <a:lnTo>
                  <a:pt x="3159" y="895"/>
                </a:lnTo>
                <a:lnTo>
                  <a:pt x="4800" y="1010"/>
                </a:lnTo>
                <a:lnTo>
                  <a:pt x="4801" y="1010"/>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8" name="Freeform 86"/>
          <p:cNvSpPr>
            <a:spLocks/>
          </p:cNvSpPr>
          <p:nvPr/>
        </p:nvSpPr>
        <p:spPr bwMode="auto">
          <a:xfrm flipH="1">
            <a:off x="5668963" y="674688"/>
            <a:ext cx="1514475" cy="317500"/>
          </a:xfrm>
          <a:custGeom>
            <a:avLst/>
            <a:gdLst>
              <a:gd name="T0" fmla="*/ 4800 w 4800"/>
              <a:gd name="T1" fmla="*/ 0 h 1009"/>
              <a:gd name="T2" fmla="*/ 3159 w 4800"/>
              <a:gd name="T3" fmla="*/ 115 h 1009"/>
              <a:gd name="T4" fmla="*/ 1549 w 4800"/>
              <a:gd name="T5" fmla="*/ 453 h 1009"/>
              <a:gd name="T6" fmla="*/ 0 w 4800"/>
              <a:gd name="T7" fmla="*/ 1009 h 1009"/>
              <a:gd name="T8" fmla="*/ 1 w 4800"/>
              <a:gd name="T9" fmla="*/ 1009 h 1009"/>
            </a:gdLst>
            <a:ahLst/>
            <a:cxnLst>
              <a:cxn ang="0">
                <a:pos x="T0" y="T1"/>
              </a:cxn>
              <a:cxn ang="0">
                <a:pos x="T2" y="T3"/>
              </a:cxn>
              <a:cxn ang="0">
                <a:pos x="T4" y="T5"/>
              </a:cxn>
              <a:cxn ang="0">
                <a:pos x="T6" y="T7"/>
              </a:cxn>
              <a:cxn ang="0">
                <a:pos x="T8" y="T9"/>
              </a:cxn>
            </a:cxnLst>
            <a:rect l="0" t="0" r="r" b="b"/>
            <a:pathLst>
              <a:path w="4800" h="1009">
                <a:moveTo>
                  <a:pt x="4800" y="0"/>
                </a:moveTo>
                <a:lnTo>
                  <a:pt x="3159" y="115"/>
                </a:lnTo>
                <a:lnTo>
                  <a:pt x="1549" y="453"/>
                </a:lnTo>
                <a:lnTo>
                  <a:pt x="0" y="1009"/>
                </a:lnTo>
                <a:lnTo>
                  <a:pt x="1" y="1009"/>
                </a:lnTo>
              </a:path>
            </a:pathLst>
          </a:custGeom>
          <a:noFill/>
          <a:ln w="57150" cmpd="sng">
            <a:solidFill>
              <a:srgbClr val="33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199" name="Text Box 87"/>
          <p:cNvSpPr txBox="1">
            <a:spLocks noChangeArrowheads="1"/>
          </p:cNvSpPr>
          <p:nvPr/>
        </p:nvSpPr>
        <p:spPr bwMode="auto">
          <a:xfrm>
            <a:off x="2346325" y="2057400"/>
            <a:ext cx="5492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1</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00" name="Text Box 88"/>
          <p:cNvSpPr txBox="1">
            <a:spLocks noChangeArrowheads="1"/>
          </p:cNvSpPr>
          <p:nvPr/>
        </p:nvSpPr>
        <p:spPr bwMode="auto">
          <a:xfrm>
            <a:off x="2687638" y="1316038"/>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2</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01" name="Text Box 89"/>
          <p:cNvSpPr txBox="1">
            <a:spLocks noChangeArrowheads="1"/>
          </p:cNvSpPr>
          <p:nvPr/>
        </p:nvSpPr>
        <p:spPr bwMode="auto">
          <a:xfrm>
            <a:off x="8013700" y="1333500"/>
            <a:ext cx="6175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2</a:t>
            </a:r>
            <a:r>
              <a:rPr lang="en-US" sz="2400">
                <a:solidFill>
                  <a:srgbClr val="FF3300"/>
                </a:solidFill>
                <a:effectLst>
                  <a:outerShdw blurRad="38100" dist="38100" dir="2700000" algn="tl">
                    <a:srgbClr val="C0C0C0"/>
                  </a:outerShdw>
                </a:effectLst>
                <a:latin typeface="Arial" pitchFamily="34" charset="0"/>
              </a:rPr>
              <a:t>’</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02" name="Text Box 90"/>
          <p:cNvSpPr txBox="1">
            <a:spLocks noChangeArrowheads="1"/>
          </p:cNvSpPr>
          <p:nvPr/>
        </p:nvSpPr>
        <p:spPr bwMode="auto">
          <a:xfrm>
            <a:off x="8582025" y="2066925"/>
            <a:ext cx="942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O</a:t>
            </a:r>
            <a:r>
              <a:rPr lang="en-US" sz="2400" baseline="-25000">
                <a:solidFill>
                  <a:srgbClr val="FF3300"/>
                </a:solidFill>
                <a:effectLst>
                  <a:outerShdw blurRad="38100" dist="38100" dir="2700000" algn="tl">
                    <a:srgbClr val="C0C0C0"/>
                  </a:outerShdw>
                </a:effectLst>
                <a:latin typeface="Arial" pitchFamily="34" charset="0"/>
              </a:rPr>
              <a:t>1</a:t>
            </a:r>
            <a:r>
              <a:rPr lang="en-US" sz="2400">
                <a:solidFill>
                  <a:srgbClr val="FF3300"/>
                </a:solidFill>
                <a:effectLst>
                  <a:outerShdw blurRad="38100" dist="38100" dir="2700000" algn="tl">
                    <a:srgbClr val="C0C0C0"/>
                  </a:outerShdw>
                </a:effectLst>
                <a:latin typeface="Arial" pitchFamily="34" charset="0"/>
              </a:rPr>
              <a:t>’</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03" name="Freeform 91"/>
          <p:cNvSpPr>
            <a:spLocks/>
          </p:cNvSpPr>
          <p:nvPr/>
        </p:nvSpPr>
        <p:spPr bwMode="auto">
          <a:xfrm>
            <a:off x="2328863" y="2455863"/>
            <a:ext cx="230187" cy="230187"/>
          </a:xfrm>
          <a:custGeom>
            <a:avLst/>
            <a:gdLst>
              <a:gd name="T0" fmla="*/ 738 w 739"/>
              <a:gd name="T1" fmla="*/ 370 h 740"/>
              <a:gd name="T2" fmla="*/ 630 w 739"/>
              <a:gd name="T3" fmla="*/ 108 h 740"/>
              <a:gd name="T4" fmla="*/ 369 w 739"/>
              <a:gd name="T5" fmla="*/ 0 h 740"/>
              <a:gd name="T6" fmla="*/ 108 w 739"/>
              <a:gd name="T7" fmla="*/ 108 h 740"/>
              <a:gd name="T8" fmla="*/ 0 w 739"/>
              <a:gd name="T9" fmla="*/ 370 h 740"/>
              <a:gd name="T10" fmla="*/ 108 w 739"/>
              <a:gd name="T11" fmla="*/ 631 h 740"/>
              <a:gd name="T12" fmla="*/ 369 w 739"/>
              <a:gd name="T13" fmla="*/ 740 h 740"/>
              <a:gd name="T14" fmla="*/ 630 w 739"/>
              <a:gd name="T15" fmla="*/ 631 h 740"/>
              <a:gd name="T16" fmla="*/ 738 w 739"/>
              <a:gd name="T17" fmla="*/ 370 h 740"/>
              <a:gd name="T18" fmla="*/ 739 w 739"/>
              <a:gd name="T19" fmla="*/ 37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40">
                <a:moveTo>
                  <a:pt x="738" y="370"/>
                </a:moveTo>
                <a:lnTo>
                  <a:pt x="630" y="108"/>
                </a:lnTo>
                <a:lnTo>
                  <a:pt x="369" y="0"/>
                </a:lnTo>
                <a:lnTo>
                  <a:pt x="108" y="108"/>
                </a:lnTo>
                <a:lnTo>
                  <a:pt x="0" y="370"/>
                </a:lnTo>
                <a:lnTo>
                  <a:pt x="108" y="631"/>
                </a:lnTo>
                <a:lnTo>
                  <a:pt x="369" y="740"/>
                </a:lnTo>
                <a:lnTo>
                  <a:pt x="630" y="631"/>
                </a:lnTo>
                <a:lnTo>
                  <a:pt x="738" y="370"/>
                </a:lnTo>
                <a:lnTo>
                  <a:pt x="739" y="370"/>
                </a:lnTo>
              </a:path>
            </a:pathLst>
          </a:custGeom>
          <a:solidFill>
            <a:srgbClr val="FFFF00"/>
          </a:solidFill>
          <a:ln w="0">
            <a:solidFill>
              <a:schemeClr val="tx1"/>
            </a:solidFill>
            <a:prstDash val="solid"/>
            <a:round/>
            <a:headEnd/>
            <a:tailEnd/>
          </a:ln>
        </p:spPr>
        <p:txBody>
          <a:bodyPr/>
          <a:lstStyle/>
          <a:p>
            <a:endParaRPr lang="en-IN"/>
          </a:p>
        </p:txBody>
      </p:sp>
      <p:sp>
        <p:nvSpPr>
          <p:cNvPr id="90204" name="Text Box 92"/>
          <p:cNvSpPr txBox="1">
            <a:spLocks noChangeArrowheads="1"/>
          </p:cNvSpPr>
          <p:nvPr/>
        </p:nvSpPr>
        <p:spPr bwMode="auto">
          <a:xfrm rot="-1800000">
            <a:off x="4022725" y="377825"/>
            <a:ext cx="1289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rgbClr val="FF3300"/>
                </a:solidFill>
                <a:effectLst>
                  <a:outerShdw blurRad="38100" dist="38100" dir="2700000" algn="tl">
                    <a:srgbClr val="C0C0C0"/>
                  </a:outerShdw>
                </a:effectLst>
                <a:latin typeface="Arial" pitchFamily="34" charset="0"/>
              </a:rPr>
              <a:t>TANGENT</a:t>
            </a:r>
            <a:endParaRPr lang="en-GB">
              <a:solidFill>
                <a:srgbClr val="FF3300"/>
              </a:solidFill>
              <a:effectLst>
                <a:outerShdw blurRad="38100" dist="38100" dir="2700000" algn="tl">
                  <a:srgbClr val="C0C0C0"/>
                </a:outerShdw>
              </a:effectLst>
              <a:latin typeface="Arial" pitchFamily="34" charset="0"/>
            </a:endParaRPr>
          </a:p>
        </p:txBody>
      </p:sp>
      <p:sp>
        <p:nvSpPr>
          <p:cNvPr id="90205" name="Text Box 93"/>
          <p:cNvSpPr txBox="1">
            <a:spLocks noChangeArrowheads="1"/>
          </p:cNvSpPr>
          <p:nvPr/>
        </p:nvSpPr>
        <p:spPr bwMode="auto">
          <a:xfrm rot="-18000000">
            <a:off x="2948782" y="616743"/>
            <a:ext cx="1187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rgbClr val="FF3300"/>
                </a:solidFill>
                <a:effectLst>
                  <a:outerShdw blurRad="38100" dist="38100" dir="2700000" algn="tl">
                    <a:srgbClr val="C0C0C0"/>
                  </a:outerShdw>
                </a:effectLst>
                <a:latin typeface="Arial" pitchFamily="34" charset="0"/>
              </a:rPr>
              <a:t>NORMAL</a:t>
            </a:r>
            <a:endParaRPr lang="en-GB">
              <a:solidFill>
                <a:srgbClr val="FF3300"/>
              </a:solidFill>
              <a:effectLst>
                <a:outerShdw blurRad="38100" dist="38100" dir="2700000" algn="tl">
                  <a:srgbClr val="C0C0C0"/>
                </a:outerShdw>
              </a:effectLst>
              <a:latin typeface="Arial" pitchFamily="34" charset="0"/>
            </a:endParaRPr>
          </a:p>
        </p:txBody>
      </p:sp>
      <p:grpSp>
        <p:nvGrpSpPr>
          <p:cNvPr id="90206" name="Group 94"/>
          <p:cNvGrpSpPr>
            <a:grpSpLocks/>
          </p:cNvGrpSpPr>
          <p:nvPr/>
        </p:nvGrpSpPr>
        <p:grpSpPr bwMode="auto">
          <a:xfrm>
            <a:off x="3643313" y="1352550"/>
            <a:ext cx="936625" cy="889000"/>
            <a:chOff x="2295" y="852"/>
            <a:chExt cx="590" cy="560"/>
          </a:xfrm>
        </p:grpSpPr>
        <p:sp>
          <p:nvSpPr>
            <p:cNvPr id="90207" name="Freeform 95"/>
            <p:cNvSpPr>
              <a:spLocks/>
            </p:cNvSpPr>
            <p:nvPr/>
          </p:nvSpPr>
          <p:spPr bwMode="auto">
            <a:xfrm>
              <a:off x="2306" y="1052"/>
              <a:ext cx="579" cy="360"/>
            </a:xfrm>
            <a:custGeom>
              <a:avLst/>
              <a:gdLst>
                <a:gd name="T0" fmla="*/ 0 w 2946"/>
                <a:gd name="T1" fmla="*/ 1822 h 1822"/>
                <a:gd name="T2" fmla="*/ 899 w 2946"/>
                <a:gd name="T3" fmla="*/ 1697 h 1822"/>
                <a:gd name="T4" fmla="*/ 1731 w 2946"/>
                <a:gd name="T5" fmla="*/ 1330 h 1822"/>
                <a:gd name="T6" fmla="*/ 2430 w 2946"/>
                <a:gd name="T7" fmla="*/ 750 h 1822"/>
                <a:gd name="T8" fmla="*/ 2945 w 2946"/>
                <a:gd name="T9" fmla="*/ 0 h 1822"/>
                <a:gd name="T10" fmla="*/ 2946 w 2946"/>
                <a:gd name="T11" fmla="*/ 0 h 1822"/>
              </a:gdLst>
              <a:ahLst/>
              <a:cxnLst>
                <a:cxn ang="0">
                  <a:pos x="T0" y="T1"/>
                </a:cxn>
                <a:cxn ang="0">
                  <a:pos x="T2" y="T3"/>
                </a:cxn>
                <a:cxn ang="0">
                  <a:pos x="T4" y="T5"/>
                </a:cxn>
                <a:cxn ang="0">
                  <a:pos x="T6" y="T7"/>
                </a:cxn>
                <a:cxn ang="0">
                  <a:pos x="T8" y="T9"/>
                </a:cxn>
                <a:cxn ang="0">
                  <a:pos x="T10" y="T11"/>
                </a:cxn>
              </a:cxnLst>
              <a:rect l="0" t="0" r="r" b="b"/>
              <a:pathLst>
                <a:path w="2946" h="1822">
                  <a:moveTo>
                    <a:pt x="0" y="1822"/>
                  </a:moveTo>
                  <a:lnTo>
                    <a:pt x="899" y="1697"/>
                  </a:lnTo>
                  <a:lnTo>
                    <a:pt x="1731" y="1330"/>
                  </a:lnTo>
                  <a:lnTo>
                    <a:pt x="2430" y="750"/>
                  </a:lnTo>
                  <a:lnTo>
                    <a:pt x="2945" y="0"/>
                  </a:lnTo>
                  <a:lnTo>
                    <a:pt x="2946" y="0"/>
                  </a:lnTo>
                </a:path>
              </a:pathLst>
            </a:custGeom>
            <a:noFill/>
            <a:ln w="38100" cmpd="sng">
              <a:solidFill>
                <a:schemeClr val="tx1"/>
              </a:solidFill>
              <a:prstDash val="solid"/>
              <a:round/>
              <a:headEnd type="stealth" w="med" len="lg"/>
              <a:tailEnd type="stealth" w="med"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0208" name="Text Box 96"/>
            <p:cNvSpPr txBox="1">
              <a:spLocks noChangeArrowheads="1"/>
            </p:cNvSpPr>
            <p:nvPr/>
          </p:nvSpPr>
          <p:spPr bwMode="auto">
            <a:xfrm rot="-1403179">
              <a:off x="2295" y="852"/>
              <a:ext cx="4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60</a:t>
              </a:r>
              <a:r>
                <a:rPr lang="en-US" sz="2400">
                  <a:solidFill>
                    <a:srgbClr val="FF3300"/>
                  </a:solidFill>
                  <a:effectLst>
                    <a:outerShdw blurRad="38100" dist="38100" dir="2700000" algn="tl">
                      <a:srgbClr val="C0C0C0"/>
                    </a:outerShdw>
                  </a:effectLst>
                  <a:latin typeface="Arial" pitchFamily="34" charset="0"/>
                  <a:cs typeface="Arial" pitchFamily="34" charset="0"/>
                </a:rPr>
                <a:t>º</a:t>
              </a:r>
              <a:endParaRPr lang="en-GB" sz="2400">
                <a:solidFill>
                  <a:srgbClr val="FF3300"/>
                </a:solidFill>
                <a:effectLst>
                  <a:outerShdw blurRad="38100" dist="38100" dir="2700000" algn="tl">
                    <a:srgbClr val="C0C0C0"/>
                  </a:outerShdw>
                </a:effectLst>
                <a:latin typeface="Arial" pitchFamily="34" charset="0"/>
              </a:endParaRPr>
            </a:p>
          </p:txBody>
        </p:sp>
      </p:grpSp>
      <p:sp>
        <p:nvSpPr>
          <p:cNvPr id="90209" name="Text Box 97"/>
          <p:cNvSpPr txBox="1">
            <a:spLocks noChangeArrowheads="1"/>
          </p:cNvSpPr>
          <p:nvPr/>
        </p:nvSpPr>
        <p:spPr bwMode="auto">
          <a:xfrm>
            <a:off x="6572250" y="2849563"/>
            <a:ext cx="63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cs typeface="Arial" pitchFamily="34" charset="0"/>
              </a:rPr>
              <a:t>30º</a:t>
            </a:r>
            <a:endParaRPr lang="en-GB" sz="2400">
              <a:solidFill>
                <a:srgbClr val="FF3300"/>
              </a:solidFill>
              <a:effectLst>
                <a:outerShdw blurRad="38100" dist="38100" dir="2700000" algn="tl">
                  <a:srgbClr val="C0C0C0"/>
                </a:outerShdw>
              </a:effectLst>
              <a:latin typeface="Arial" pitchFamily="34" charset="0"/>
            </a:endParaRPr>
          </a:p>
        </p:txBody>
      </p:sp>
      <p:grpSp>
        <p:nvGrpSpPr>
          <p:cNvPr id="90210" name="Group 98"/>
          <p:cNvGrpSpPr>
            <a:grpSpLocks/>
          </p:cNvGrpSpPr>
          <p:nvPr/>
        </p:nvGrpSpPr>
        <p:grpSpPr bwMode="auto">
          <a:xfrm>
            <a:off x="3641725" y="2968625"/>
            <a:ext cx="273050" cy="222250"/>
            <a:chOff x="1536" y="1884"/>
            <a:chExt cx="192" cy="156"/>
          </a:xfrm>
        </p:grpSpPr>
        <p:sp>
          <p:nvSpPr>
            <p:cNvPr id="90211" name="Line 99"/>
            <p:cNvSpPr>
              <a:spLocks noChangeShapeType="1"/>
            </p:cNvSpPr>
            <p:nvPr/>
          </p:nvSpPr>
          <p:spPr bwMode="auto">
            <a:xfrm>
              <a:off x="1536" y="1884"/>
              <a:ext cx="19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212" name="Line 100"/>
            <p:cNvSpPr>
              <a:spLocks noChangeShapeType="1"/>
            </p:cNvSpPr>
            <p:nvPr/>
          </p:nvSpPr>
          <p:spPr bwMode="auto">
            <a:xfrm>
              <a:off x="1728" y="1896"/>
              <a:ext cx="0" cy="14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90213" name="Line 101"/>
          <p:cNvSpPr>
            <a:spLocks noChangeShapeType="1"/>
          </p:cNvSpPr>
          <p:nvPr/>
        </p:nvSpPr>
        <p:spPr bwMode="auto">
          <a:xfrm flipH="1">
            <a:off x="115888" y="3194050"/>
            <a:ext cx="238601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90214" name="Group 102"/>
          <p:cNvGrpSpPr>
            <a:grpSpLocks/>
          </p:cNvGrpSpPr>
          <p:nvPr/>
        </p:nvGrpSpPr>
        <p:grpSpPr bwMode="auto">
          <a:xfrm>
            <a:off x="8729663" y="1112838"/>
            <a:ext cx="509587" cy="1717675"/>
            <a:chOff x="5499" y="701"/>
            <a:chExt cx="321" cy="1082"/>
          </a:xfrm>
        </p:grpSpPr>
        <p:sp>
          <p:nvSpPr>
            <p:cNvPr id="90215" name="Freeform 103"/>
            <p:cNvSpPr>
              <a:spLocks/>
            </p:cNvSpPr>
            <p:nvPr/>
          </p:nvSpPr>
          <p:spPr bwMode="auto">
            <a:xfrm>
              <a:off x="5499" y="1150"/>
              <a:ext cx="145" cy="146"/>
            </a:xfrm>
            <a:custGeom>
              <a:avLst/>
              <a:gdLst>
                <a:gd name="T0" fmla="*/ 738 w 739"/>
                <a:gd name="T1" fmla="*/ 370 h 740"/>
                <a:gd name="T2" fmla="*/ 630 w 739"/>
                <a:gd name="T3" fmla="*/ 108 h 740"/>
                <a:gd name="T4" fmla="*/ 369 w 739"/>
                <a:gd name="T5" fmla="*/ 0 h 740"/>
                <a:gd name="T6" fmla="*/ 109 w 739"/>
                <a:gd name="T7" fmla="*/ 108 h 740"/>
                <a:gd name="T8" fmla="*/ 0 w 739"/>
                <a:gd name="T9" fmla="*/ 370 h 740"/>
                <a:gd name="T10" fmla="*/ 109 w 739"/>
                <a:gd name="T11" fmla="*/ 632 h 740"/>
                <a:gd name="T12" fmla="*/ 369 w 739"/>
                <a:gd name="T13" fmla="*/ 740 h 740"/>
                <a:gd name="T14" fmla="*/ 630 w 739"/>
                <a:gd name="T15" fmla="*/ 632 h 740"/>
                <a:gd name="T16" fmla="*/ 738 w 739"/>
                <a:gd name="T17" fmla="*/ 370 h 740"/>
                <a:gd name="T18" fmla="*/ 739 w 739"/>
                <a:gd name="T19" fmla="*/ 37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40">
                  <a:moveTo>
                    <a:pt x="738" y="370"/>
                  </a:moveTo>
                  <a:lnTo>
                    <a:pt x="630" y="108"/>
                  </a:lnTo>
                  <a:lnTo>
                    <a:pt x="369" y="0"/>
                  </a:lnTo>
                  <a:lnTo>
                    <a:pt x="109" y="108"/>
                  </a:lnTo>
                  <a:lnTo>
                    <a:pt x="0" y="370"/>
                  </a:lnTo>
                  <a:lnTo>
                    <a:pt x="109" y="632"/>
                  </a:lnTo>
                  <a:lnTo>
                    <a:pt x="369" y="740"/>
                  </a:lnTo>
                  <a:lnTo>
                    <a:pt x="630" y="632"/>
                  </a:lnTo>
                  <a:lnTo>
                    <a:pt x="738" y="370"/>
                  </a:lnTo>
                  <a:lnTo>
                    <a:pt x="739" y="370"/>
                  </a:lnTo>
                </a:path>
              </a:pathLst>
            </a:custGeom>
            <a:solidFill>
              <a:srgbClr val="FFFF00"/>
            </a:solidFill>
            <a:ln w="0">
              <a:solidFill>
                <a:schemeClr val="tx1"/>
              </a:solidFill>
              <a:prstDash val="solid"/>
              <a:round/>
              <a:headEnd/>
              <a:tailEnd/>
            </a:ln>
          </p:spPr>
          <p:txBody>
            <a:bodyPr/>
            <a:lstStyle/>
            <a:p>
              <a:endParaRPr lang="en-IN"/>
            </a:p>
          </p:txBody>
        </p:sp>
        <p:sp>
          <p:nvSpPr>
            <p:cNvPr id="90216" name="Freeform 104"/>
            <p:cNvSpPr>
              <a:spLocks/>
            </p:cNvSpPr>
            <p:nvPr/>
          </p:nvSpPr>
          <p:spPr bwMode="auto">
            <a:xfrm>
              <a:off x="5499" y="754"/>
              <a:ext cx="145" cy="145"/>
            </a:xfrm>
            <a:custGeom>
              <a:avLst/>
              <a:gdLst>
                <a:gd name="T0" fmla="*/ 738 w 739"/>
                <a:gd name="T1" fmla="*/ 369 h 738"/>
                <a:gd name="T2" fmla="*/ 630 w 739"/>
                <a:gd name="T3" fmla="*/ 108 h 738"/>
                <a:gd name="T4" fmla="*/ 369 w 739"/>
                <a:gd name="T5" fmla="*/ 0 h 738"/>
                <a:gd name="T6" fmla="*/ 109 w 739"/>
                <a:gd name="T7" fmla="*/ 108 h 738"/>
                <a:gd name="T8" fmla="*/ 0 w 739"/>
                <a:gd name="T9" fmla="*/ 369 h 738"/>
                <a:gd name="T10" fmla="*/ 109 w 739"/>
                <a:gd name="T11" fmla="*/ 630 h 738"/>
                <a:gd name="T12" fmla="*/ 369 w 739"/>
                <a:gd name="T13" fmla="*/ 738 h 738"/>
                <a:gd name="T14" fmla="*/ 630 w 739"/>
                <a:gd name="T15" fmla="*/ 630 h 738"/>
                <a:gd name="T16" fmla="*/ 738 w 739"/>
                <a:gd name="T17" fmla="*/ 369 h 738"/>
                <a:gd name="T18" fmla="*/ 739 w 739"/>
                <a:gd name="T19" fmla="*/ 369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38">
                  <a:moveTo>
                    <a:pt x="738" y="369"/>
                  </a:moveTo>
                  <a:lnTo>
                    <a:pt x="630" y="108"/>
                  </a:lnTo>
                  <a:lnTo>
                    <a:pt x="369" y="0"/>
                  </a:lnTo>
                  <a:lnTo>
                    <a:pt x="109" y="108"/>
                  </a:lnTo>
                  <a:lnTo>
                    <a:pt x="0" y="369"/>
                  </a:lnTo>
                  <a:lnTo>
                    <a:pt x="109" y="630"/>
                  </a:lnTo>
                  <a:lnTo>
                    <a:pt x="369" y="738"/>
                  </a:lnTo>
                  <a:lnTo>
                    <a:pt x="630" y="630"/>
                  </a:lnTo>
                  <a:lnTo>
                    <a:pt x="738" y="369"/>
                  </a:lnTo>
                  <a:lnTo>
                    <a:pt x="739" y="369"/>
                  </a:lnTo>
                </a:path>
              </a:pathLst>
            </a:custGeom>
            <a:solidFill>
              <a:srgbClr val="FFFF00"/>
            </a:solidFill>
            <a:ln w="0">
              <a:solidFill>
                <a:schemeClr val="tx1"/>
              </a:solidFill>
              <a:prstDash val="solid"/>
              <a:round/>
              <a:headEnd/>
              <a:tailEnd/>
            </a:ln>
          </p:spPr>
          <p:txBody>
            <a:bodyPr/>
            <a:lstStyle/>
            <a:p>
              <a:endParaRPr lang="en-IN"/>
            </a:p>
          </p:txBody>
        </p:sp>
        <p:sp>
          <p:nvSpPr>
            <p:cNvPr id="90217" name="Text Box 105"/>
            <p:cNvSpPr txBox="1">
              <a:spLocks noChangeArrowheads="1"/>
            </p:cNvSpPr>
            <p:nvPr/>
          </p:nvSpPr>
          <p:spPr bwMode="auto">
            <a:xfrm>
              <a:off x="5596" y="1086"/>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2</a:t>
              </a:r>
              <a:endParaRPr lang="en-GB" sz="2400">
                <a:solidFill>
                  <a:schemeClr val="tx1"/>
                </a:solidFill>
                <a:effectLst>
                  <a:outerShdw blurRad="38100" dist="38100" dir="2700000" algn="tl">
                    <a:srgbClr val="C0C0C0"/>
                  </a:outerShdw>
                </a:effectLst>
                <a:latin typeface="Arial" pitchFamily="34" charset="0"/>
              </a:endParaRPr>
            </a:p>
          </p:txBody>
        </p:sp>
        <p:sp>
          <p:nvSpPr>
            <p:cNvPr id="90218" name="Text Box 106"/>
            <p:cNvSpPr txBox="1">
              <a:spLocks noChangeArrowheads="1"/>
            </p:cNvSpPr>
            <p:nvPr/>
          </p:nvSpPr>
          <p:spPr bwMode="auto">
            <a:xfrm>
              <a:off x="5597" y="701"/>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3</a:t>
              </a:r>
              <a:endParaRPr lang="en-GB" sz="2400">
                <a:solidFill>
                  <a:schemeClr val="tx1"/>
                </a:solidFill>
                <a:effectLst>
                  <a:outerShdw blurRad="38100" dist="38100" dir="2700000" algn="tl">
                    <a:srgbClr val="C0C0C0"/>
                  </a:outerShdw>
                </a:effectLst>
                <a:latin typeface="Arial" pitchFamily="34" charset="0"/>
              </a:endParaRPr>
            </a:p>
          </p:txBody>
        </p:sp>
        <p:sp>
          <p:nvSpPr>
            <p:cNvPr id="90219" name="Freeform 107"/>
            <p:cNvSpPr>
              <a:spLocks/>
            </p:cNvSpPr>
            <p:nvPr/>
          </p:nvSpPr>
          <p:spPr bwMode="auto">
            <a:xfrm>
              <a:off x="5499" y="1547"/>
              <a:ext cx="145" cy="145"/>
            </a:xfrm>
            <a:custGeom>
              <a:avLst/>
              <a:gdLst>
                <a:gd name="T0" fmla="*/ 738 w 739"/>
                <a:gd name="T1" fmla="*/ 370 h 740"/>
                <a:gd name="T2" fmla="*/ 630 w 739"/>
                <a:gd name="T3" fmla="*/ 108 h 740"/>
                <a:gd name="T4" fmla="*/ 369 w 739"/>
                <a:gd name="T5" fmla="*/ 0 h 740"/>
                <a:gd name="T6" fmla="*/ 109 w 739"/>
                <a:gd name="T7" fmla="*/ 108 h 740"/>
                <a:gd name="T8" fmla="*/ 0 w 739"/>
                <a:gd name="T9" fmla="*/ 370 h 740"/>
                <a:gd name="T10" fmla="*/ 109 w 739"/>
                <a:gd name="T11" fmla="*/ 631 h 740"/>
                <a:gd name="T12" fmla="*/ 369 w 739"/>
                <a:gd name="T13" fmla="*/ 740 h 740"/>
                <a:gd name="T14" fmla="*/ 630 w 739"/>
                <a:gd name="T15" fmla="*/ 631 h 740"/>
                <a:gd name="T16" fmla="*/ 738 w 739"/>
                <a:gd name="T17" fmla="*/ 370 h 740"/>
                <a:gd name="T18" fmla="*/ 739 w 739"/>
                <a:gd name="T19" fmla="*/ 37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9" h="740">
                  <a:moveTo>
                    <a:pt x="738" y="370"/>
                  </a:moveTo>
                  <a:lnTo>
                    <a:pt x="630" y="108"/>
                  </a:lnTo>
                  <a:lnTo>
                    <a:pt x="369" y="0"/>
                  </a:lnTo>
                  <a:lnTo>
                    <a:pt x="109" y="108"/>
                  </a:lnTo>
                  <a:lnTo>
                    <a:pt x="0" y="370"/>
                  </a:lnTo>
                  <a:lnTo>
                    <a:pt x="109" y="631"/>
                  </a:lnTo>
                  <a:lnTo>
                    <a:pt x="369" y="740"/>
                  </a:lnTo>
                  <a:lnTo>
                    <a:pt x="630" y="631"/>
                  </a:lnTo>
                  <a:lnTo>
                    <a:pt x="738" y="370"/>
                  </a:lnTo>
                  <a:lnTo>
                    <a:pt x="739" y="370"/>
                  </a:lnTo>
                </a:path>
              </a:pathLst>
            </a:custGeom>
            <a:solidFill>
              <a:srgbClr val="FFFF00"/>
            </a:solidFill>
            <a:ln w="0">
              <a:solidFill>
                <a:schemeClr val="tx1"/>
              </a:solidFill>
              <a:prstDash val="solid"/>
              <a:round/>
              <a:headEnd/>
              <a:tailEnd/>
            </a:ln>
          </p:spPr>
          <p:txBody>
            <a:bodyPr/>
            <a:lstStyle/>
            <a:p>
              <a:endParaRPr lang="en-IN"/>
            </a:p>
          </p:txBody>
        </p:sp>
        <p:sp>
          <p:nvSpPr>
            <p:cNvPr id="90220" name="Text Box 108"/>
            <p:cNvSpPr txBox="1">
              <a:spLocks noChangeArrowheads="1"/>
            </p:cNvSpPr>
            <p:nvPr/>
          </p:nvSpPr>
          <p:spPr bwMode="auto">
            <a:xfrm>
              <a:off x="5592" y="1495"/>
              <a:ext cx="22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1</a:t>
              </a:r>
              <a:endParaRPr lang="en-GB" sz="2400">
                <a:solidFill>
                  <a:schemeClr val="tx1"/>
                </a:solidFill>
                <a:effectLst>
                  <a:outerShdw blurRad="38100" dist="38100" dir="2700000" algn="tl">
                    <a:srgbClr val="C0C0C0"/>
                  </a:outerShdw>
                </a:effectLst>
                <a:latin typeface="Arial" pitchFamily="34" charset="0"/>
              </a:endParaRPr>
            </a:p>
          </p:txBody>
        </p:sp>
      </p:grpSp>
      <p:sp>
        <p:nvSpPr>
          <p:cNvPr id="90221" name="Line 109"/>
          <p:cNvSpPr>
            <a:spLocks noChangeShapeType="1"/>
          </p:cNvSpPr>
          <p:nvPr/>
        </p:nvSpPr>
        <p:spPr bwMode="auto">
          <a:xfrm>
            <a:off x="133350" y="0"/>
            <a:ext cx="0" cy="685800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222" name="Text Box 110"/>
          <p:cNvSpPr txBox="1">
            <a:spLocks noChangeArrowheads="1"/>
          </p:cNvSpPr>
          <p:nvPr/>
        </p:nvSpPr>
        <p:spPr bwMode="auto">
          <a:xfrm rot="-5400000">
            <a:off x="-388938" y="525463"/>
            <a:ext cx="1387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directrix</a:t>
            </a:r>
            <a:endParaRPr lang="en-GB" sz="2400">
              <a:solidFill>
                <a:schemeClr val="tx1"/>
              </a:solidFill>
              <a:effectLst>
                <a:outerShdw blurRad="38100" dist="38100" dir="2700000" algn="tl">
                  <a:srgbClr val="C0C0C0"/>
                </a:outerShdw>
              </a:effectLst>
              <a:latin typeface="Arial" pitchFamily="34" charset="0"/>
            </a:endParaRPr>
          </a:p>
        </p:txBody>
      </p:sp>
      <p:sp>
        <p:nvSpPr>
          <p:cNvPr id="90223" name="Text Box 111"/>
          <p:cNvSpPr txBox="1">
            <a:spLocks noChangeArrowheads="1"/>
          </p:cNvSpPr>
          <p:nvPr/>
        </p:nvSpPr>
        <p:spPr bwMode="auto">
          <a:xfrm>
            <a:off x="3238500" y="2743200"/>
            <a:ext cx="482600"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F</a:t>
            </a:r>
            <a:r>
              <a:rPr lang="en-US" sz="2400" baseline="-25000">
                <a:solidFill>
                  <a:srgbClr val="FF3300"/>
                </a:solidFill>
                <a:effectLst>
                  <a:outerShdw blurRad="38100" dist="38100" dir="2700000" algn="tl">
                    <a:srgbClr val="C0C0C0"/>
                  </a:outerShdw>
                </a:effectLst>
                <a:latin typeface="Arial" pitchFamily="34" charset="0"/>
              </a:rPr>
              <a:t>1</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24" name="Text Box 112"/>
          <p:cNvSpPr txBox="1">
            <a:spLocks noChangeArrowheads="1"/>
          </p:cNvSpPr>
          <p:nvPr/>
        </p:nvSpPr>
        <p:spPr bwMode="auto">
          <a:xfrm>
            <a:off x="7467600" y="2743200"/>
            <a:ext cx="482600" cy="457200"/>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3300"/>
                </a:solidFill>
                <a:effectLst>
                  <a:outerShdw blurRad="38100" dist="38100" dir="2700000" algn="tl">
                    <a:srgbClr val="C0C0C0"/>
                  </a:outerShdw>
                </a:effectLst>
                <a:latin typeface="Arial" pitchFamily="34" charset="0"/>
              </a:rPr>
              <a:t>F</a:t>
            </a:r>
            <a:r>
              <a:rPr lang="en-US" sz="2400" baseline="-25000">
                <a:solidFill>
                  <a:srgbClr val="FF3300"/>
                </a:solidFill>
                <a:effectLst>
                  <a:outerShdw blurRad="38100" dist="38100" dir="2700000" algn="tl">
                    <a:srgbClr val="C0C0C0"/>
                  </a:outerShdw>
                </a:effectLst>
                <a:latin typeface="Arial" pitchFamily="34" charset="0"/>
              </a:rPr>
              <a:t>2</a:t>
            </a:r>
            <a:endParaRPr lang="en-GB" sz="2400" baseline="-25000">
              <a:solidFill>
                <a:srgbClr val="FF3300"/>
              </a:solidFill>
              <a:effectLst>
                <a:outerShdw blurRad="38100" dist="38100" dir="2700000" algn="tl">
                  <a:srgbClr val="C0C0C0"/>
                </a:outerShdw>
              </a:effectLst>
              <a:latin typeface="Arial" pitchFamily="34" charset="0"/>
            </a:endParaRPr>
          </a:p>
        </p:txBody>
      </p:sp>
      <p:sp>
        <p:nvSpPr>
          <p:cNvPr id="90225" name="Text Box 113"/>
          <p:cNvSpPr txBox="1">
            <a:spLocks noChangeArrowheads="1"/>
          </p:cNvSpPr>
          <p:nvPr/>
        </p:nvSpPr>
        <p:spPr bwMode="auto">
          <a:xfrm>
            <a:off x="4870450" y="2838450"/>
            <a:ext cx="16065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latin typeface="Arial" pitchFamily="34" charset="0"/>
              </a:rPr>
              <a:t>MAJOR AXIS</a:t>
            </a:r>
            <a:endParaRPr lang="en-GB">
              <a:solidFill>
                <a:schemeClr val="tx1"/>
              </a:solidFill>
              <a:effectLst>
                <a:outerShdw blurRad="38100" dist="38100" dir="2700000" algn="tl">
                  <a:srgbClr val="C0C0C0"/>
                </a:outerShdw>
              </a:effectLst>
              <a:latin typeface="Arial" pitchFamily="34" charset="0"/>
            </a:endParaRPr>
          </a:p>
        </p:txBody>
      </p:sp>
      <p:sp>
        <p:nvSpPr>
          <p:cNvPr id="90226" name="Text Box 114"/>
          <p:cNvSpPr txBox="1">
            <a:spLocks noChangeArrowheads="1"/>
          </p:cNvSpPr>
          <p:nvPr/>
        </p:nvSpPr>
        <p:spPr bwMode="auto">
          <a:xfrm rot="-5400000">
            <a:off x="4726782" y="1178718"/>
            <a:ext cx="1543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latin typeface="Arial" pitchFamily="34" charset="0"/>
              </a:rPr>
              <a:t>MINOR AXIS</a:t>
            </a:r>
            <a:endParaRPr lang="en-GB">
              <a:solidFill>
                <a:schemeClr val="tx1"/>
              </a:solidFill>
              <a:effectLst>
                <a:outerShdw blurRad="38100" dist="38100" dir="2700000" algn="tl">
                  <a:srgbClr val="C0C0C0"/>
                </a:outerShdw>
              </a:effectLst>
              <a:latin typeface="Arial" pitchFamily="34" charset="0"/>
            </a:endParaRPr>
          </a:p>
        </p:txBody>
      </p:sp>
      <p:sp>
        <p:nvSpPr>
          <p:cNvPr id="90227" name="Text Box 115"/>
          <p:cNvSpPr txBox="1">
            <a:spLocks noChangeArrowheads="1"/>
          </p:cNvSpPr>
          <p:nvPr/>
        </p:nvSpPr>
        <p:spPr bwMode="auto">
          <a:xfrm>
            <a:off x="74613" y="2895600"/>
            <a:ext cx="3825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0000"/>
                </a:solidFill>
                <a:effectLst>
                  <a:outerShdw blurRad="38100" dist="38100" dir="2700000" algn="tl">
                    <a:srgbClr val="C0C0C0"/>
                  </a:outerShdw>
                </a:effectLst>
              </a:rPr>
              <a:t>S</a:t>
            </a:r>
            <a:endParaRPr lang="en-GB" sz="2800">
              <a:solidFill>
                <a:srgbClr val="FF0000"/>
              </a:solidFill>
              <a:effectLst>
                <a:outerShdw blurRad="38100" dist="38100" dir="2700000" algn="tl">
                  <a:srgbClr val="C0C0C0"/>
                </a:outerShdw>
              </a:effectLst>
            </a:endParaRPr>
          </a:p>
        </p:txBody>
      </p:sp>
      <p:sp>
        <p:nvSpPr>
          <p:cNvPr id="90228" name="Text Box 116"/>
          <p:cNvSpPr txBox="1">
            <a:spLocks noChangeArrowheads="1"/>
          </p:cNvSpPr>
          <p:nvPr/>
        </p:nvSpPr>
        <p:spPr bwMode="auto">
          <a:xfrm>
            <a:off x="5562600" y="6400800"/>
            <a:ext cx="29591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a:solidFill>
                  <a:schemeClr val="tx1"/>
                </a:solidFill>
                <a:effectLst>
                  <a:outerShdw blurRad="38100" dist="38100" dir="2700000" algn="tl">
                    <a:srgbClr val="C0C0C0"/>
                  </a:outerShdw>
                </a:effectLst>
                <a:latin typeface="Arial" pitchFamily="34" charset="0"/>
              </a:rPr>
              <a:t>ECCENTRICITY = AP / AS</a:t>
            </a:r>
            <a:endParaRPr lang="en-GB">
              <a:solidFill>
                <a:schemeClr val="tx1"/>
              </a:solidFill>
              <a:effectLst>
                <a:outerShdw blurRad="38100" dist="38100" dir="2700000" algn="tl">
                  <a:srgbClr val="C0C0C0"/>
                </a:outerShdw>
              </a:effectLst>
              <a:latin typeface="Arial" pitchFamily="34" charset="0"/>
            </a:endParaRPr>
          </a:p>
        </p:txBody>
      </p:sp>
      <p:grpSp>
        <p:nvGrpSpPr>
          <p:cNvPr id="90229" name="Group 117"/>
          <p:cNvGrpSpPr>
            <a:grpSpLocks/>
          </p:cNvGrpSpPr>
          <p:nvPr/>
        </p:nvGrpSpPr>
        <p:grpSpPr bwMode="auto">
          <a:xfrm>
            <a:off x="152400" y="3200400"/>
            <a:ext cx="3505200" cy="914400"/>
            <a:chOff x="96" y="2016"/>
            <a:chExt cx="2208" cy="576"/>
          </a:xfrm>
        </p:grpSpPr>
        <p:sp>
          <p:nvSpPr>
            <p:cNvPr id="90230" name="Line 118"/>
            <p:cNvSpPr>
              <a:spLocks noChangeShapeType="1"/>
            </p:cNvSpPr>
            <p:nvPr/>
          </p:nvSpPr>
          <p:spPr bwMode="auto">
            <a:xfrm>
              <a:off x="96" y="2316"/>
              <a:ext cx="1440" cy="0"/>
            </a:xfrm>
            <a:prstGeom prst="line">
              <a:avLst/>
            </a:prstGeom>
            <a:noFill/>
            <a:ln w="2857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231" name="Line 119"/>
            <p:cNvSpPr>
              <a:spLocks noChangeShapeType="1"/>
            </p:cNvSpPr>
            <p:nvPr/>
          </p:nvSpPr>
          <p:spPr bwMode="auto">
            <a:xfrm>
              <a:off x="2304" y="2016"/>
              <a:ext cx="0" cy="5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232" name="Line 120"/>
            <p:cNvSpPr>
              <a:spLocks noChangeShapeType="1"/>
            </p:cNvSpPr>
            <p:nvPr/>
          </p:nvSpPr>
          <p:spPr bwMode="auto">
            <a:xfrm>
              <a:off x="1536" y="2316"/>
              <a:ext cx="768" cy="0"/>
            </a:xfrm>
            <a:prstGeom prst="line">
              <a:avLst/>
            </a:prstGeom>
            <a:noFill/>
            <a:ln w="2857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0233" name="Text Box 121"/>
            <p:cNvSpPr txBox="1">
              <a:spLocks noChangeArrowheads="1"/>
            </p:cNvSpPr>
            <p:nvPr/>
          </p:nvSpPr>
          <p:spPr bwMode="auto">
            <a:xfrm>
              <a:off x="715" y="2053"/>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a:t>
              </a:r>
              <a:endParaRPr lang="en-GB" sz="2400">
                <a:solidFill>
                  <a:schemeClr val="tx1"/>
                </a:solidFill>
                <a:effectLst>
                  <a:outerShdw blurRad="38100" dist="38100" dir="2700000" algn="tl">
                    <a:srgbClr val="C0C0C0"/>
                  </a:outerShdw>
                </a:effectLst>
                <a:latin typeface="Arial" pitchFamily="34" charset="0"/>
              </a:endParaRPr>
            </a:p>
          </p:txBody>
        </p:sp>
        <p:sp>
          <p:nvSpPr>
            <p:cNvPr id="90234" name="Text Box 122"/>
            <p:cNvSpPr txBox="1">
              <a:spLocks noChangeArrowheads="1"/>
            </p:cNvSpPr>
            <p:nvPr/>
          </p:nvSpPr>
          <p:spPr bwMode="auto">
            <a:xfrm>
              <a:off x="1776" y="2064"/>
              <a:ext cx="23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chemeClr val="tx1"/>
                  </a:solidFill>
                  <a:effectLst>
                    <a:outerShdw blurRad="38100" dist="38100" dir="2700000" algn="tl">
                      <a:srgbClr val="C0C0C0"/>
                    </a:outerShdw>
                  </a:effectLst>
                  <a:latin typeface="Arial" pitchFamily="34" charset="0"/>
                </a:rPr>
                <a:t>?</a:t>
              </a:r>
              <a:endParaRPr lang="en-GB" sz="2400">
                <a:solidFill>
                  <a:schemeClr val="tx1"/>
                </a:solidFill>
                <a:effectLst>
                  <a:outerShdw blurRad="38100" dist="38100" dir="2700000" algn="tl">
                    <a:srgbClr val="C0C0C0"/>
                  </a:outerShdw>
                </a:effectLst>
                <a:latin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90115"/>
                                        </p:tgtEl>
                                        <p:attrNameLst>
                                          <p:attrName>style.visibility</p:attrName>
                                        </p:attrNameLst>
                                      </p:cBhvr>
                                      <p:to>
                                        <p:strVal val="visible"/>
                                      </p:to>
                                    </p:set>
                                    <p:animEffect transition="in" filter="dissolve">
                                      <p:cBhvr>
                                        <p:cTn id="7" dur="500"/>
                                        <p:tgtEl>
                                          <p:spTgt spid="9011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0148">
                                            <p:txEl>
                                              <p:pRg st="0" end="0"/>
                                            </p:txEl>
                                          </p:spTgt>
                                        </p:tgtEl>
                                        <p:attrNameLst>
                                          <p:attrName>style.visibility</p:attrName>
                                        </p:attrNameLst>
                                      </p:cBhvr>
                                      <p:to>
                                        <p:strVal val="visible"/>
                                      </p:to>
                                    </p:set>
                                    <p:animEffect transition="in" filter="dissolve">
                                      <p:cBhvr>
                                        <p:cTn id="12" dur="500"/>
                                        <p:tgtEl>
                                          <p:spTgt spid="9014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0149">
                                            <p:txEl>
                                              <p:pRg st="0" end="0"/>
                                            </p:txEl>
                                          </p:spTgt>
                                        </p:tgtEl>
                                        <p:attrNameLst>
                                          <p:attrName>style.visibility</p:attrName>
                                        </p:attrNameLst>
                                      </p:cBhvr>
                                      <p:to>
                                        <p:strVal val="visible"/>
                                      </p:to>
                                    </p:set>
                                    <p:animEffect transition="in" filter="dissolve">
                                      <p:cBhvr>
                                        <p:cTn id="17" dur="500"/>
                                        <p:tgtEl>
                                          <p:spTgt spid="9014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0150">
                                            <p:txEl>
                                              <p:pRg st="0" end="0"/>
                                            </p:txEl>
                                          </p:spTgt>
                                        </p:tgtEl>
                                        <p:attrNameLst>
                                          <p:attrName>style.visibility</p:attrName>
                                        </p:attrNameLst>
                                      </p:cBhvr>
                                      <p:to>
                                        <p:strVal val="visible"/>
                                      </p:to>
                                    </p:set>
                                    <p:animEffect transition="in" filter="dissolve">
                                      <p:cBhvr>
                                        <p:cTn id="22" dur="500"/>
                                        <p:tgtEl>
                                          <p:spTgt spid="90150">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90210"/>
                                        </p:tgtEl>
                                        <p:attrNameLst>
                                          <p:attrName>style.visibility</p:attrName>
                                        </p:attrNameLst>
                                      </p:cBhvr>
                                      <p:to>
                                        <p:strVal val="visible"/>
                                      </p:to>
                                    </p:set>
                                    <p:animEffect transition="in" filter="dissolve">
                                      <p:cBhvr>
                                        <p:cTn id="27" dur="500"/>
                                        <p:tgtEl>
                                          <p:spTgt spid="9021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0209">
                                            <p:txEl>
                                              <p:pRg st="0" end="0"/>
                                            </p:txEl>
                                          </p:spTgt>
                                        </p:tgtEl>
                                        <p:attrNameLst>
                                          <p:attrName>style.visibility</p:attrName>
                                        </p:attrNameLst>
                                      </p:cBhvr>
                                      <p:to>
                                        <p:strVal val="visible"/>
                                      </p:to>
                                    </p:set>
                                    <p:animEffect transition="in" filter="dissolve">
                                      <p:cBhvr>
                                        <p:cTn id="32" dur="500"/>
                                        <p:tgtEl>
                                          <p:spTgt spid="90209">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90206"/>
                                        </p:tgtEl>
                                        <p:attrNameLst>
                                          <p:attrName>style.visibility</p:attrName>
                                        </p:attrNameLst>
                                      </p:cBhvr>
                                      <p:to>
                                        <p:strVal val="visible"/>
                                      </p:to>
                                    </p:set>
                                    <p:animEffect transition="in" filter="dissolve">
                                      <p:cBhvr>
                                        <p:cTn id="37" dur="500"/>
                                        <p:tgtEl>
                                          <p:spTgt spid="9020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90152">
                                            <p:txEl>
                                              <p:pRg st="0" end="0"/>
                                            </p:txEl>
                                          </p:spTgt>
                                        </p:tgtEl>
                                        <p:attrNameLst>
                                          <p:attrName>style.visibility</p:attrName>
                                        </p:attrNameLst>
                                      </p:cBhvr>
                                      <p:to>
                                        <p:strVal val="visible"/>
                                      </p:to>
                                    </p:set>
                                    <p:animEffect transition="in" filter="dissolve">
                                      <p:cBhvr>
                                        <p:cTn id="42" dur="500"/>
                                        <p:tgtEl>
                                          <p:spTgt spid="90152">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90151">
                                            <p:txEl>
                                              <p:pRg st="0" end="0"/>
                                            </p:txEl>
                                          </p:spTgt>
                                        </p:tgtEl>
                                        <p:attrNameLst>
                                          <p:attrName>style.visibility</p:attrName>
                                        </p:attrNameLst>
                                      </p:cBhvr>
                                      <p:to>
                                        <p:strVal val="visible"/>
                                      </p:to>
                                    </p:set>
                                    <p:animEffect transition="in" filter="dissolve">
                                      <p:cBhvr>
                                        <p:cTn id="47" dur="500"/>
                                        <p:tgtEl>
                                          <p:spTgt spid="90151">
                                            <p:txEl>
                                              <p:pRg st="0" end="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0223">
                                            <p:txEl>
                                              <p:pRg st="0" end="0"/>
                                            </p:txEl>
                                          </p:spTgt>
                                        </p:tgtEl>
                                        <p:attrNameLst>
                                          <p:attrName>style.visibility</p:attrName>
                                        </p:attrNameLst>
                                      </p:cBhvr>
                                      <p:to>
                                        <p:strVal val="visible"/>
                                      </p:to>
                                    </p:set>
                                    <p:animEffect transition="in" filter="dissolve">
                                      <p:cBhvr>
                                        <p:cTn id="52" dur="500"/>
                                        <p:tgtEl>
                                          <p:spTgt spid="90223">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90224">
                                            <p:txEl>
                                              <p:pRg st="0" end="0"/>
                                            </p:txEl>
                                          </p:spTgt>
                                        </p:tgtEl>
                                        <p:attrNameLst>
                                          <p:attrName>style.visibility</p:attrName>
                                        </p:attrNameLst>
                                      </p:cBhvr>
                                      <p:to>
                                        <p:strVal val="visible"/>
                                      </p:to>
                                    </p:set>
                                    <p:animEffect transition="in" filter="dissolve">
                                      <p:cBhvr>
                                        <p:cTn id="57" dur="500"/>
                                        <p:tgtEl>
                                          <p:spTgt spid="90224">
                                            <p:txEl>
                                              <p:pRg st="0" end="0"/>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90153">
                                            <p:txEl>
                                              <p:pRg st="0" end="0"/>
                                            </p:txEl>
                                          </p:spTgt>
                                        </p:tgtEl>
                                        <p:attrNameLst>
                                          <p:attrName>style.visibility</p:attrName>
                                        </p:attrNameLst>
                                      </p:cBhvr>
                                      <p:to>
                                        <p:strVal val="visible"/>
                                      </p:to>
                                    </p:set>
                                    <p:animEffect transition="in" filter="dissolve">
                                      <p:cBhvr>
                                        <p:cTn id="62" dur="500"/>
                                        <p:tgtEl>
                                          <p:spTgt spid="90153">
                                            <p:txEl>
                                              <p:pRg st="0" end="0"/>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90158">
                                            <p:txEl>
                                              <p:pRg st="0" end="0"/>
                                            </p:txEl>
                                          </p:spTgt>
                                        </p:tgtEl>
                                        <p:attrNameLst>
                                          <p:attrName>style.visibility</p:attrName>
                                        </p:attrNameLst>
                                      </p:cBhvr>
                                      <p:to>
                                        <p:strVal val="visible"/>
                                      </p:to>
                                    </p:set>
                                    <p:animEffect transition="in" filter="dissolve">
                                      <p:cBhvr>
                                        <p:cTn id="67" dur="500"/>
                                        <p:tgtEl>
                                          <p:spTgt spid="90158">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90173"/>
                                        </p:tgtEl>
                                        <p:attrNameLst>
                                          <p:attrName>style.visibility</p:attrName>
                                        </p:attrNameLst>
                                      </p:cBhvr>
                                      <p:to>
                                        <p:strVal val="visible"/>
                                      </p:to>
                                    </p:set>
                                    <p:animEffect transition="in" filter="dissolve">
                                      <p:cBhvr>
                                        <p:cTn id="72" dur="500"/>
                                        <p:tgtEl>
                                          <p:spTgt spid="90173"/>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7" presetClass="entr" presetSubtype="2" fill="hold" grpId="0" nodeType="clickEffect">
                                  <p:stCondLst>
                                    <p:cond delay="0"/>
                                  </p:stCondLst>
                                  <p:childTnLst>
                                    <p:set>
                                      <p:cBhvr>
                                        <p:cTn id="76" dur="1" fill="hold">
                                          <p:stCondLst>
                                            <p:cond delay="0"/>
                                          </p:stCondLst>
                                        </p:cTn>
                                        <p:tgtEl>
                                          <p:spTgt spid="90132"/>
                                        </p:tgtEl>
                                        <p:attrNameLst>
                                          <p:attrName>style.visibility</p:attrName>
                                        </p:attrNameLst>
                                      </p:cBhvr>
                                      <p:to>
                                        <p:strVal val="visible"/>
                                      </p:to>
                                    </p:set>
                                    <p:anim calcmode="lin" valueType="num">
                                      <p:cBhvr>
                                        <p:cTn id="77" dur="500" fill="hold"/>
                                        <p:tgtEl>
                                          <p:spTgt spid="90132"/>
                                        </p:tgtEl>
                                        <p:attrNameLst>
                                          <p:attrName>ppt_x</p:attrName>
                                        </p:attrNameLst>
                                      </p:cBhvr>
                                      <p:tavLst>
                                        <p:tav tm="0">
                                          <p:val>
                                            <p:strVal val="#ppt_x+#ppt_w/2"/>
                                          </p:val>
                                        </p:tav>
                                        <p:tav tm="100000">
                                          <p:val>
                                            <p:strVal val="#ppt_x"/>
                                          </p:val>
                                        </p:tav>
                                      </p:tavLst>
                                    </p:anim>
                                    <p:anim calcmode="lin" valueType="num">
                                      <p:cBhvr>
                                        <p:cTn id="78" dur="500" fill="hold"/>
                                        <p:tgtEl>
                                          <p:spTgt spid="90132"/>
                                        </p:tgtEl>
                                        <p:attrNameLst>
                                          <p:attrName>ppt_y</p:attrName>
                                        </p:attrNameLst>
                                      </p:cBhvr>
                                      <p:tavLst>
                                        <p:tav tm="0">
                                          <p:val>
                                            <p:strVal val="#ppt_y"/>
                                          </p:val>
                                        </p:tav>
                                        <p:tav tm="100000">
                                          <p:val>
                                            <p:strVal val="#ppt_y"/>
                                          </p:val>
                                        </p:tav>
                                      </p:tavLst>
                                    </p:anim>
                                    <p:anim calcmode="lin" valueType="num">
                                      <p:cBhvr>
                                        <p:cTn id="79" dur="500" fill="hold"/>
                                        <p:tgtEl>
                                          <p:spTgt spid="90132"/>
                                        </p:tgtEl>
                                        <p:attrNameLst>
                                          <p:attrName>ppt_w</p:attrName>
                                        </p:attrNameLst>
                                      </p:cBhvr>
                                      <p:tavLst>
                                        <p:tav tm="0">
                                          <p:val>
                                            <p:fltVal val="0"/>
                                          </p:val>
                                        </p:tav>
                                        <p:tav tm="100000">
                                          <p:val>
                                            <p:strVal val="#ppt_w"/>
                                          </p:val>
                                        </p:tav>
                                      </p:tavLst>
                                    </p:anim>
                                    <p:anim calcmode="lin" valueType="num">
                                      <p:cBhvr>
                                        <p:cTn id="80" dur="500" fill="hold"/>
                                        <p:tgtEl>
                                          <p:spTgt spid="90132"/>
                                        </p:tgtEl>
                                        <p:attrNameLst>
                                          <p:attrName>ppt_h</p:attrName>
                                        </p:attrNameLst>
                                      </p:cBhvr>
                                      <p:tavLst>
                                        <p:tav tm="0">
                                          <p:val>
                                            <p:strVal val="#ppt_h"/>
                                          </p:val>
                                        </p:tav>
                                        <p:tav tm="100000">
                                          <p:val>
                                            <p:strVal val="#ppt_h"/>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presetSubtype="0" fill="hold" grpId="0" nodeType="clickEffect">
                                  <p:stCondLst>
                                    <p:cond delay="0"/>
                                  </p:stCondLst>
                                  <p:childTnLst>
                                    <p:set>
                                      <p:cBhvr>
                                        <p:cTn id="84" dur="1" fill="hold">
                                          <p:stCondLst>
                                            <p:cond delay="0"/>
                                          </p:stCondLst>
                                        </p:cTn>
                                        <p:tgtEl>
                                          <p:spTgt spid="90154">
                                            <p:txEl>
                                              <p:pRg st="0" end="0"/>
                                            </p:txEl>
                                          </p:spTgt>
                                        </p:tgtEl>
                                        <p:attrNameLst>
                                          <p:attrName>style.visibility</p:attrName>
                                        </p:attrNameLst>
                                      </p:cBhvr>
                                      <p:to>
                                        <p:strVal val="visible"/>
                                      </p:to>
                                    </p:set>
                                    <p:animEffect transition="in" filter="dissolve">
                                      <p:cBhvr>
                                        <p:cTn id="85" dur="500"/>
                                        <p:tgtEl>
                                          <p:spTgt spid="90154">
                                            <p:txEl>
                                              <p:pRg st="0" end="0"/>
                                            </p:txEl>
                                          </p:spTgt>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17" presetClass="entr" presetSubtype="8" fill="hold" grpId="0" nodeType="clickEffect">
                                  <p:stCondLst>
                                    <p:cond delay="0"/>
                                  </p:stCondLst>
                                  <p:childTnLst>
                                    <p:set>
                                      <p:cBhvr>
                                        <p:cTn id="89" dur="1" fill="hold">
                                          <p:stCondLst>
                                            <p:cond delay="0"/>
                                          </p:stCondLst>
                                        </p:cTn>
                                        <p:tgtEl>
                                          <p:spTgt spid="90131"/>
                                        </p:tgtEl>
                                        <p:attrNameLst>
                                          <p:attrName>style.visibility</p:attrName>
                                        </p:attrNameLst>
                                      </p:cBhvr>
                                      <p:to>
                                        <p:strVal val="visible"/>
                                      </p:to>
                                    </p:set>
                                    <p:anim calcmode="lin" valueType="num">
                                      <p:cBhvr>
                                        <p:cTn id="90" dur="500" fill="hold"/>
                                        <p:tgtEl>
                                          <p:spTgt spid="90131"/>
                                        </p:tgtEl>
                                        <p:attrNameLst>
                                          <p:attrName>ppt_x</p:attrName>
                                        </p:attrNameLst>
                                      </p:cBhvr>
                                      <p:tavLst>
                                        <p:tav tm="0">
                                          <p:val>
                                            <p:strVal val="#ppt_x-#ppt_w/2"/>
                                          </p:val>
                                        </p:tav>
                                        <p:tav tm="100000">
                                          <p:val>
                                            <p:strVal val="#ppt_x"/>
                                          </p:val>
                                        </p:tav>
                                      </p:tavLst>
                                    </p:anim>
                                    <p:anim calcmode="lin" valueType="num">
                                      <p:cBhvr>
                                        <p:cTn id="91" dur="500" fill="hold"/>
                                        <p:tgtEl>
                                          <p:spTgt spid="90131"/>
                                        </p:tgtEl>
                                        <p:attrNameLst>
                                          <p:attrName>ppt_y</p:attrName>
                                        </p:attrNameLst>
                                      </p:cBhvr>
                                      <p:tavLst>
                                        <p:tav tm="0">
                                          <p:val>
                                            <p:strVal val="#ppt_y"/>
                                          </p:val>
                                        </p:tav>
                                        <p:tav tm="100000">
                                          <p:val>
                                            <p:strVal val="#ppt_y"/>
                                          </p:val>
                                        </p:tav>
                                      </p:tavLst>
                                    </p:anim>
                                    <p:anim calcmode="lin" valueType="num">
                                      <p:cBhvr>
                                        <p:cTn id="92" dur="500" fill="hold"/>
                                        <p:tgtEl>
                                          <p:spTgt spid="90131"/>
                                        </p:tgtEl>
                                        <p:attrNameLst>
                                          <p:attrName>ppt_w</p:attrName>
                                        </p:attrNameLst>
                                      </p:cBhvr>
                                      <p:tavLst>
                                        <p:tav tm="0">
                                          <p:val>
                                            <p:fltVal val="0"/>
                                          </p:val>
                                        </p:tav>
                                        <p:tav tm="100000">
                                          <p:val>
                                            <p:strVal val="#ppt_w"/>
                                          </p:val>
                                        </p:tav>
                                      </p:tavLst>
                                    </p:anim>
                                    <p:anim calcmode="lin" valueType="num">
                                      <p:cBhvr>
                                        <p:cTn id="93" dur="500" fill="hold"/>
                                        <p:tgtEl>
                                          <p:spTgt spid="90131"/>
                                        </p:tgtEl>
                                        <p:attrNameLst>
                                          <p:attrName>ppt_h</p:attrName>
                                        </p:attrNameLst>
                                      </p:cBhvr>
                                      <p:tavLst>
                                        <p:tav tm="0">
                                          <p:val>
                                            <p:strVal val="#ppt_h"/>
                                          </p:val>
                                        </p:tav>
                                        <p:tav tm="100000">
                                          <p:val>
                                            <p:strVal val="#ppt_h"/>
                                          </p:val>
                                        </p:tav>
                                      </p:tavLst>
                                    </p:anim>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90156">
                                            <p:txEl>
                                              <p:pRg st="0" end="0"/>
                                            </p:txEl>
                                          </p:spTgt>
                                        </p:tgtEl>
                                        <p:attrNameLst>
                                          <p:attrName>style.visibility</p:attrName>
                                        </p:attrNameLst>
                                      </p:cBhvr>
                                      <p:to>
                                        <p:strVal val="visible"/>
                                      </p:to>
                                    </p:set>
                                    <p:animEffect transition="in" filter="dissolve">
                                      <p:cBhvr>
                                        <p:cTn id="98" dur="500"/>
                                        <p:tgtEl>
                                          <p:spTgt spid="90156">
                                            <p:txEl>
                                              <p:pRg st="0" end="0"/>
                                            </p:txEl>
                                          </p:spTgt>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8" presetClass="entr" presetSubtype="6" fill="hold" grpId="0" nodeType="clickEffect">
                                  <p:stCondLst>
                                    <p:cond delay="0"/>
                                  </p:stCondLst>
                                  <p:childTnLst>
                                    <p:set>
                                      <p:cBhvr>
                                        <p:cTn id="102" dur="1" fill="hold">
                                          <p:stCondLst>
                                            <p:cond delay="0"/>
                                          </p:stCondLst>
                                        </p:cTn>
                                        <p:tgtEl>
                                          <p:spTgt spid="90166"/>
                                        </p:tgtEl>
                                        <p:attrNameLst>
                                          <p:attrName>style.visibility</p:attrName>
                                        </p:attrNameLst>
                                      </p:cBhvr>
                                      <p:to>
                                        <p:strVal val="visible"/>
                                      </p:to>
                                    </p:set>
                                    <p:animEffect transition="in" filter="strips(downRight)">
                                      <p:cBhvr>
                                        <p:cTn id="103" dur="500"/>
                                        <p:tgtEl>
                                          <p:spTgt spid="90166"/>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7" presetClass="entr" presetSubtype="8" fill="hold" grpId="0" nodeType="clickEffect">
                                  <p:stCondLst>
                                    <p:cond delay="0"/>
                                  </p:stCondLst>
                                  <p:childTnLst>
                                    <p:set>
                                      <p:cBhvr>
                                        <p:cTn id="107" dur="1" fill="hold">
                                          <p:stCondLst>
                                            <p:cond delay="0"/>
                                          </p:stCondLst>
                                        </p:cTn>
                                        <p:tgtEl>
                                          <p:spTgt spid="90162"/>
                                        </p:tgtEl>
                                        <p:attrNameLst>
                                          <p:attrName>style.visibility</p:attrName>
                                        </p:attrNameLst>
                                      </p:cBhvr>
                                      <p:to>
                                        <p:strVal val="visible"/>
                                      </p:to>
                                    </p:set>
                                    <p:anim calcmode="lin" valueType="num">
                                      <p:cBhvr>
                                        <p:cTn id="108" dur="500" fill="hold"/>
                                        <p:tgtEl>
                                          <p:spTgt spid="90162"/>
                                        </p:tgtEl>
                                        <p:attrNameLst>
                                          <p:attrName>ppt_x</p:attrName>
                                        </p:attrNameLst>
                                      </p:cBhvr>
                                      <p:tavLst>
                                        <p:tav tm="0">
                                          <p:val>
                                            <p:strVal val="#ppt_x-#ppt_w/2"/>
                                          </p:val>
                                        </p:tav>
                                        <p:tav tm="100000">
                                          <p:val>
                                            <p:strVal val="#ppt_x"/>
                                          </p:val>
                                        </p:tav>
                                      </p:tavLst>
                                    </p:anim>
                                    <p:anim calcmode="lin" valueType="num">
                                      <p:cBhvr>
                                        <p:cTn id="109" dur="500" fill="hold"/>
                                        <p:tgtEl>
                                          <p:spTgt spid="90162"/>
                                        </p:tgtEl>
                                        <p:attrNameLst>
                                          <p:attrName>ppt_y</p:attrName>
                                        </p:attrNameLst>
                                      </p:cBhvr>
                                      <p:tavLst>
                                        <p:tav tm="0">
                                          <p:val>
                                            <p:strVal val="#ppt_y"/>
                                          </p:val>
                                        </p:tav>
                                        <p:tav tm="100000">
                                          <p:val>
                                            <p:strVal val="#ppt_y"/>
                                          </p:val>
                                        </p:tav>
                                      </p:tavLst>
                                    </p:anim>
                                    <p:anim calcmode="lin" valueType="num">
                                      <p:cBhvr>
                                        <p:cTn id="110" dur="500" fill="hold"/>
                                        <p:tgtEl>
                                          <p:spTgt spid="90162"/>
                                        </p:tgtEl>
                                        <p:attrNameLst>
                                          <p:attrName>ppt_w</p:attrName>
                                        </p:attrNameLst>
                                      </p:cBhvr>
                                      <p:tavLst>
                                        <p:tav tm="0">
                                          <p:val>
                                            <p:fltVal val="0"/>
                                          </p:val>
                                        </p:tav>
                                        <p:tav tm="100000">
                                          <p:val>
                                            <p:strVal val="#ppt_w"/>
                                          </p:val>
                                        </p:tav>
                                      </p:tavLst>
                                    </p:anim>
                                    <p:anim calcmode="lin" valueType="num">
                                      <p:cBhvr>
                                        <p:cTn id="111" dur="500" fill="hold"/>
                                        <p:tgtEl>
                                          <p:spTgt spid="90162"/>
                                        </p:tgtEl>
                                        <p:attrNameLst>
                                          <p:attrName>ppt_h</p:attrName>
                                        </p:attrNameLst>
                                      </p:cBhvr>
                                      <p:tavLst>
                                        <p:tav tm="0">
                                          <p:val>
                                            <p:strVal val="#ppt_h"/>
                                          </p:val>
                                        </p:tav>
                                        <p:tav tm="100000">
                                          <p:val>
                                            <p:strVal val="#ppt_h"/>
                                          </p:val>
                                        </p:tav>
                                      </p:tavLst>
                                    </p:anim>
                                  </p:childTnLst>
                                </p:cTn>
                              </p:par>
                            </p:childTnLst>
                          </p:cTn>
                        </p:par>
                      </p:childTnLst>
                    </p:cTn>
                  </p:par>
                  <p:par>
                    <p:cTn id="112" fill="hold" nodeType="clickPar">
                      <p:stCondLst>
                        <p:cond delay="indefinite"/>
                      </p:stCondLst>
                      <p:childTnLst>
                        <p:par>
                          <p:cTn id="113" fill="hold" nodeType="withGroup">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90164">
                                            <p:txEl>
                                              <p:pRg st="0" end="0"/>
                                            </p:txEl>
                                          </p:spTgt>
                                        </p:tgtEl>
                                        <p:attrNameLst>
                                          <p:attrName>style.visibility</p:attrName>
                                        </p:attrNameLst>
                                      </p:cBhvr>
                                      <p:to>
                                        <p:strVal val="visible"/>
                                      </p:to>
                                    </p:set>
                                    <p:animEffect transition="in" filter="dissolve">
                                      <p:cBhvr>
                                        <p:cTn id="116" dur="500"/>
                                        <p:tgtEl>
                                          <p:spTgt spid="90164">
                                            <p:txEl>
                                              <p:pRg st="0" end="0"/>
                                            </p:txEl>
                                          </p:spTgt>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8" presetClass="entr" presetSubtype="12" fill="hold" grpId="0" nodeType="clickEffect">
                                  <p:stCondLst>
                                    <p:cond delay="0"/>
                                  </p:stCondLst>
                                  <p:childTnLst>
                                    <p:set>
                                      <p:cBhvr>
                                        <p:cTn id="120" dur="1" fill="hold">
                                          <p:stCondLst>
                                            <p:cond delay="0"/>
                                          </p:stCondLst>
                                        </p:cTn>
                                        <p:tgtEl>
                                          <p:spTgt spid="90165"/>
                                        </p:tgtEl>
                                        <p:attrNameLst>
                                          <p:attrName>style.visibility</p:attrName>
                                        </p:attrNameLst>
                                      </p:cBhvr>
                                      <p:to>
                                        <p:strVal val="visible"/>
                                      </p:to>
                                    </p:set>
                                    <p:animEffect transition="in" filter="strips(downLeft)">
                                      <p:cBhvr>
                                        <p:cTn id="121" dur="500"/>
                                        <p:tgtEl>
                                          <p:spTgt spid="90165"/>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7" presetClass="entr" presetSubtype="2" fill="hold" grpId="0" nodeType="clickEffect">
                                  <p:stCondLst>
                                    <p:cond delay="0"/>
                                  </p:stCondLst>
                                  <p:childTnLst>
                                    <p:set>
                                      <p:cBhvr>
                                        <p:cTn id="125" dur="1" fill="hold">
                                          <p:stCondLst>
                                            <p:cond delay="0"/>
                                          </p:stCondLst>
                                        </p:cTn>
                                        <p:tgtEl>
                                          <p:spTgt spid="90163"/>
                                        </p:tgtEl>
                                        <p:attrNameLst>
                                          <p:attrName>style.visibility</p:attrName>
                                        </p:attrNameLst>
                                      </p:cBhvr>
                                      <p:to>
                                        <p:strVal val="visible"/>
                                      </p:to>
                                    </p:set>
                                    <p:anim calcmode="lin" valueType="num">
                                      <p:cBhvr>
                                        <p:cTn id="126" dur="500" fill="hold"/>
                                        <p:tgtEl>
                                          <p:spTgt spid="90163"/>
                                        </p:tgtEl>
                                        <p:attrNameLst>
                                          <p:attrName>ppt_x</p:attrName>
                                        </p:attrNameLst>
                                      </p:cBhvr>
                                      <p:tavLst>
                                        <p:tav tm="0">
                                          <p:val>
                                            <p:strVal val="#ppt_x+#ppt_w/2"/>
                                          </p:val>
                                        </p:tav>
                                        <p:tav tm="100000">
                                          <p:val>
                                            <p:strVal val="#ppt_x"/>
                                          </p:val>
                                        </p:tav>
                                      </p:tavLst>
                                    </p:anim>
                                    <p:anim calcmode="lin" valueType="num">
                                      <p:cBhvr>
                                        <p:cTn id="127" dur="500" fill="hold"/>
                                        <p:tgtEl>
                                          <p:spTgt spid="90163"/>
                                        </p:tgtEl>
                                        <p:attrNameLst>
                                          <p:attrName>ppt_y</p:attrName>
                                        </p:attrNameLst>
                                      </p:cBhvr>
                                      <p:tavLst>
                                        <p:tav tm="0">
                                          <p:val>
                                            <p:strVal val="#ppt_y"/>
                                          </p:val>
                                        </p:tav>
                                        <p:tav tm="100000">
                                          <p:val>
                                            <p:strVal val="#ppt_y"/>
                                          </p:val>
                                        </p:tav>
                                      </p:tavLst>
                                    </p:anim>
                                    <p:anim calcmode="lin" valueType="num">
                                      <p:cBhvr>
                                        <p:cTn id="128" dur="500" fill="hold"/>
                                        <p:tgtEl>
                                          <p:spTgt spid="90163"/>
                                        </p:tgtEl>
                                        <p:attrNameLst>
                                          <p:attrName>ppt_w</p:attrName>
                                        </p:attrNameLst>
                                      </p:cBhvr>
                                      <p:tavLst>
                                        <p:tav tm="0">
                                          <p:val>
                                            <p:fltVal val="0"/>
                                          </p:val>
                                        </p:tav>
                                        <p:tav tm="100000">
                                          <p:val>
                                            <p:strVal val="#ppt_w"/>
                                          </p:val>
                                        </p:tav>
                                      </p:tavLst>
                                    </p:anim>
                                    <p:anim calcmode="lin" valueType="num">
                                      <p:cBhvr>
                                        <p:cTn id="129" dur="500" fill="hold"/>
                                        <p:tgtEl>
                                          <p:spTgt spid="90163"/>
                                        </p:tgtEl>
                                        <p:attrNameLst>
                                          <p:attrName>ppt_h</p:attrName>
                                        </p:attrNameLst>
                                      </p:cBhvr>
                                      <p:tavLst>
                                        <p:tav tm="0">
                                          <p:val>
                                            <p:strVal val="#ppt_h"/>
                                          </p:val>
                                        </p:tav>
                                        <p:tav tm="100000">
                                          <p:val>
                                            <p:strVal val="#ppt_h"/>
                                          </p:val>
                                        </p:tav>
                                      </p:tavLst>
                                    </p:anim>
                                  </p:childTnLst>
                                </p:cTn>
                              </p:par>
                            </p:childTnLst>
                          </p:cTn>
                        </p:par>
                      </p:childTnLst>
                    </p:cTn>
                  </p:par>
                  <p:par>
                    <p:cTn id="130" fill="hold" nodeType="clickPar">
                      <p:stCondLst>
                        <p:cond delay="indefinite"/>
                      </p:stCondLst>
                      <p:childTnLst>
                        <p:par>
                          <p:cTn id="131" fill="hold" nodeType="withGroup">
                            <p:stCondLst>
                              <p:cond delay="0"/>
                            </p:stCondLst>
                            <p:childTnLst>
                              <p:par>
                                <p:cTn id="132" presetID="9" presetClass="entr" presetSubtype="0" fill="hold" grpId="0" nodeType="clickEffect">
                                  <p:stCondLst>
                                    <p:cond delay="0"/>
                                  </p:stCondLst>
                                  <p:childTnLst>
                                    <p:set>
                                      <p:cBhvr>
                                        <p:cTn id="133" dur="1" fill="hold">
                                          <p:stCondLst>
                                            <p:cond delay="0"/>
                                          </p:stCondLst>
                                        </p:cTn>
                                        <p:tgtEl>
                                          <p:spTgt spid="90155">
                                            <p:txEl>
                                              <p:pRg st="0" end="0"/>
                                            </p:txEl>
                                          </p:spTgt>
                                        </p:tgtEl>
                                        <p:attrNameLst>
                                          <p:attrName>style.visibility</p:attrName>
                                        </p:attrNameLst>
                                      </p:cBhvr>
                                      <p:to>
                                        <p:strVal val="visible"/>
                                      </p:to>
                                    </p:set>
                                    <p:animEffect transition="in" filter="dissolve">
                                      <p:cBhvr>
                                        <p:cTn id="134" dur="500"/>
                                        <p:tgtEl>
                                          <p:spTgt spid="90155">
                                            <p:txEl>
                                              <p:pRg st="0" end="0"/>
                                            </p:txEl>
                                          </p:spTgt>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7" presetClass="entr" presetSubtype="4" fill="hold" grpId="0" nodeType="clickEffect">
                                  <p:stCondLst>
                                    <p:cond delay="0"/>
                                  </p:stCondLst>
                                  <p:childTnLst>
                                    <p:set>
                                      <p:cBhvr>
                                        <p:cTn id="138" dur="1" fill="hold">
                                          <p:stCondLst>
                                            <p:cond delay="0"/>
                                          </p:stCondLst>
                                        </p:cTn>
                                        <p:tgtEl>
                                          <p:spTgt spid="90133"/>
                                        </p:tgtEl>
                                        <p:attrNameLst>
                                          <p:attrName>style.visibility</p:attrName>
                                        </p:attrNameLst>
                                      </p:cBhvr>
                                      <p:to>
                                        <p:strVal val="visible"/>
                                      </p:to>
                                    </p:set>
                                    <p:anim calcmode="lin" valueType="num">
                                      <p:cBhvr>
                                        <p:cTn id="139" dur="500" fill="hold"/>
                                        <p:tgtEl>
                                          <p:spTgt spid="90133"/>
                                        </p:tgtEl>
                                        <p:attrNameLst>
                                          <p:attrName>ppt_x</p:attrName>
                                        </p:attrNameLst>
                                      </p:cBhvr>
                                      <p:tavLst>
                                        <p:tav tm="0">
                                          <p:val>
                                            <p:strVal val="#ppt_x"/>
                                          </p:val>
                                        </p:tav>
                                        <p:tav tm="100000">
                                          <p:val>
                                            <p:strVal val="#ppt_x"/>
                                          </p:val>
                                        </p:tav>
                                      </p:tavLst>
                                    </p:anim>
                                    <p:anim calcmode="lin" valueType="num">
                                      <p:cBhvr>
                                        <p:cTn id="140" dur="500" fill="hold"/>
                                        <p:tgtEl>
                                          <p:spTgt spid="90133"/>
                                        </p:tgtEl>
                                        <p:attrNameLst>
                                          <p:attrName>ppt_y</p:attrName>
                                        </p:attrNameLst>
                                      </p:cBhvr>
                                      <p:tavLst>
                                        <p:tav tm="0">
                                          <p:val>
                                            <p:strVal val="#ppt_y+#ppt_h/2"/>
                                          </p:val>
                                        </p:tav>
                                        <p:tav tm="100000">
                                          <p:val>
                                            <p:strVal val="#ppt_y"/>
                                          </p:val>
                                        </p:tav>
                                      </p:tavLst>
                                    </p:anim>
                                    <p:anim calcmode="lin" valueType="num">
                                      <p:cBhvr>
                                        <p:cTn id="141" dur="500" fill="hold"/>
                                        <p:tgtEl>
                                          <p:spTgt spid="90133"/>
                                        </p:tgtEl>
                                        <p:attrNameLst>
                                          <p:attrName>ppt_w</p:attrName>
                                        </p:attrNameLst>
                                      </p:cBhvr>
                                      <p:tavLst>
                                        <p:tav tm="0">
                                          <p:val>
                                            <p:strVal val="#ppt_w"/>
                                          </p:val>
                                        </p:tav>
                                        <p:tav tm="100000">
                                          <p:val>
                                            <p:strVal val="#ppt_w"/>
                                          </p:val>
                                        </p:tav>
                                      </p:tavLst>
                                    </p:anim>
                                    <p:anim calcmode="lin" valueType="num">
                                      <p:cBhvr>
                                        <p:cTn id="142" dur="500" fill="hold"/>
                                        <p:tgtEl>
                                          <p:spTgt spid="90133"/>
                                        </p:tgtEl>
                                        <p:attrNameLst>
                                          <p:attrName>ppt_h</p:attrName>
                                        </p:attrNameLst>
                                      </p:cBhvr>
                                      <p:tavLst>
                                        <p:tav tm="0">
                                          <p:val>
                                            <p:fltVal val="0"/>
                                          </p:val>
                                        </p:tav>
                                        <p:tav tm="100000">
                                          <p:val>
                                            <p:strVal val="#ppt_h"/>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7" presetClass="entr" presetSubtype="1" fill="hold" grpId="0" nodeType="clickEffect">
                                  <p:stCondLst>
                                    <p:cond delay="0"/>
                                  </p:stCondLst>
                                  <p:childTnLst>
                                    <p:set>
                                      <p:cBhvr>
                                        <p:cTn id="146" dur="1" fill="hold">
                                          <p:stCondLst>
                                            <p:cond delay="0"/>
                                          </p:stCondLst>
                                        </p:cTn>
                                        <p:tgtEl>
                                          <p:spTgt spid="90142"/>
                                        </p:tgtEl>
                                        <p:attrNameLst>
                                          <p:attrName>style.visibility</p:attrName>
                                        </p:attrNameLst>
                                      </p:cBhvr>
                                      <p:to>
                                        <p:strVal val="visible"/>
                                      </p:to>
                                    </p:set>
                                    <p:anim calcmode="lin" valueType="num">
                                      <p:cBhvr>
                                        <p:cTn id="147" dur="500" fill="hold"/>
                                        <p:tgtEl>
                                          <p:spTgt spid="90142"/>
                                        </p:tgtEl>
                                        <p:attrNameLst>
                                          <p:attrName>ppt_x</p:attrName>
                                        </p:attrNameLst>
                                      </p:cBhvr>
                                      <p:tavLst>
                                        <p:tav tm="0">
                                          <p:val>
                                            <p:strVal val="#ppt_x"/>
                                          </p:val>
                                        </p:tav>
                                        <p:tav tm="100000">
                                          <p:val>
                                            <p:strVal val="#ppt_x"/>
                                          </p:val>
                                        </p:tav>
                                      </p:tavLst>
                                    </p:anim>
                                    <p:anim calcmode="lin" valueType="num">
                                      <p:cBhvr>
                                        <p:cTn id="148" dur="500" fill="hold"/>
                                        <p:tgtEl>
                                          <p:spTgt spid="90142"/>
                                        </p:tgtEl>
                                        <p:attrNameLst>
                                          <p:attrName>ppt_y</p:attrName>
                                        </p:attrNameLst>
                                      </p:cBhvr>
                                      <p:tavLst>
                                        <p:tav tm="0">
                                          <p:val>
                                            <p:strVal val="#ppt_y-#ppt_h/2"/>
                                          </p:val>
                                        </p:tav>
                                        <p:tav tm="100000">
                                          <p:val>
                                            <p:strVal val="#ppt_y"/>
                                          </p:val>
                                        </p:tav>
                                      </p:tavLst>
                                    </p:anim>
                                    <p:anim calcmode="lin" valueType="num">
                                      <p:cBhvr>
                                        <p:cTn id="149" dur="500" fill="hold"/>
                                        <p:tgtEl>
                                          <p:spTgt spid="90142"/>
                                        </p:tgtEl>
                                        <p:attrNameLst>
                                          <p:attrName>ppt_w</p:attrName>
                                        </p:attrNameLst>
                                      </p:cBhvr>
                                      <p:tavLst>
                                        <p:tav tm="0">
                                          <p:val>
                                            <p:strVal val="#ppt_w"/>
                                          </p:val>
                                        </p:tav>
                                        <p:tav tm="100000">
                                          <p:val>
                                            <p:strVal val="#ppt_w"/>
                                          </p:val>
                                        </p:tav>
                                      </p:tavLst>
                                    </p:anim>
                                    <p:anim calcmode="lin" valueType="num">
                                      <p:cBhvr>
                                        <p:cTn id="150" dur="500" fill="hold"/>
                                        <p:tgtEl>
                                          <p:spTgt spid="90142"/>
                                        </p:tgtEl>
                                        <p:attrNameLst>
                                          <p:attrName>ppt_h</p:attrName>
                                        </p:attrNameLst>
                                      </p:cBhvr>
                                      <p:tavLst>
                                        <p:tav tm="0">
                                          <p:val>
                                            <p:fltVal val="0"/>
                                          </p:val>
                                        </p:tav>
                                        <p:tav tm="100000">
                                          <p:val>
                                            <p:strVal val="#ppt_h"/>
                                          </p:val>
                                        </p:tav>
                                      </p:tavLst>
                                    </p:anim>
                                  </p:childTnLst>
                                </p:cTn>
                              </p:par>
                            </p:childTnLst>
                          </p:cTn>
                        </p:par>
                      </p:childTnLst>
                    </p:cTn>
                  </p:par>
                  <p:par>
                    <p:cTn id="151" fill="hold" nodeType="clickPar">
                      <p:stCondLst>
                        <p:cond delay="indefinite"/>
                      </p:stCondLst>
                      <p:childTnLst>
                        <p:par>
                          <p:cTn id="152" fill="hold" nodeType="withGroup">
                            <p:stCondLst>
                              <p:cond delay="0"/>
                            </p:stCondLst>
                            <p:childTnLst>
                              <p:par>
                                <p:cTn id="153" presetID="9" presetClass="entr" presetSubtype="0" fill="hold" grpId="0" nodeType="clickEffect">
                                  <p:stCondLst>
                                    <p:cond delay="0"/>
                                  </p:stCondLst>
                                  <p:childTnLst>
                                    <p:set>
                                      <p:cBhvr>
                                        <p:cTn id="154" dur="1" fill="hold">
                                          <p:stCondLst>
                                            <p:cond delay="0"/>
                                          </p:stCondLst>
                                        </p:cTn>
                                        <p:tgtEl>
                                          <p:spTgt spid="90157">
                                            <p:txEl>
                                              <p:pRg st="0" end="0"/>
                                            </p:txEl>
                                          </p:spTgt>
                                        </p:tgtEl>
                                        <p:attrNameLst>
                                          <p:attrName>style.visibility</p:attrName>
                                        </p:attrNameLst>
                                      </p:cBhvr>
                                      <p:to>
                                        <p:strVal val="visible"/>
                                      </p:to>
                                    </p:set>
                                    <p:animEffect transition="in" filter="dissolve">
                                      <p:cBhvr>
                                        <p:cTn id="155" dur="500"/>
                                        <p:tgtEl>
                                          <p:spTgt spid="90157">
                                            <p:txEl>
                                              <p:pRg st="0" end="0"/>
                                            </p:txEl>
                                          </p:spTgt>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8" presetClass="entr" presetSubtype="9" fill="hold" grpId="0" nodeType="clickEffect">
                                  <p:stCondLst>
                                    <p:cond delay="0"/>
                                  </p:stCondLst>
                                  <p:childTnLst>
                                    <p:set>
                                      <p:cBhvr>
                                        <p:cTn id="159" dur="1" fill="hold">
                                          <p:stCondLst>
                                            <p:cond delay="0"/>
                                          </p:stCondLst>
                                        </p:cTn>
                                        <p:tgtEl>
                                          <p:spTgt spid="90135"/>
                                        </p:tgtEl>
                                        <p:attrNameLst>
                                          <p:attrName>style.visibility</p:attrName>
                                        </p:attrNameLst>
                                      </p:cBhvr>
                                      <p:to>
                                        <p:strVal val="visible"/>
                                      </p:to>
                                    </p:set>
                                    <p:animEffect transition="in" filter="strips(upLeft)">
                                      <p:cBhvr>
                                        <p:cTn id="160" dur="500"/>
                                        <p:tgtEl>
                                          <p:spTgt spid="90135"/>
                                        </p:tgtEl>
                                      </p:cBhvr>
                                    </p:animEffec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8" presetClass="entr" presetSubtype="6" fill="hold" grpId="0" nodeType="clickEffect">
                                  <p:stCondLst>
                                    <p:cond delay="0"/>
                                  </p:stCondLst>
                                  <p:childTnLst>
                                    <p:set>
                                      <p:cBhvr>
                                        <p:cTn id="164" dur="1" fill="hold">
                                          <p:stCondLst>
                                            <p:cond delay="0"/>
                                          </p:stCondLst>
                                        </p:cTn>
                                        <p:tgtEl>
                                          <p:spTgt spid="90136"/>
                                        </p:tgtEl>
                                        <p:attrNameLst>
                                          <p:attrName>style.visibility</p:attrName>
                                        </p:attrNameLst>
                                      </p:cBhvr>
                                      <p:to>
                                        <p:strVal val="visible"/>
                                      </p:to>
                                    </p:set>
                                    <p:animEffect transition="in" filter="strips(downRight)">
                                      <p:cBhvr>
                                        <p:cTn id="165" dur="500"/>
                                        <p:tgtEl>
                                          <p:spTgt spid="90136"/>
                                        </p:tgtEl>
                                      </p:cBhvr>
                                    </p:animEffect>
                                  </p:childTnLst>
                                </p:cTn>
                              </p:par>
                            </p:childTnLst>
                          </p:cTn>
                        </p:par>
                      </p:childTnLst>
                    </p:cTn>
                  </p:par>
                  <p:par>
                    <p:cTn id="166" fill="hold" nodeType="clickPar">
                      <p:stCondLst>
                        <p:cond delay="indefinite"/>
                      </p:stCondLst>
                      <p:childTnLst>
                        <p:par>
                          <p:cTn id="167" fill="hold" nodeType="withGroup">
                            <p:stCondLst>
                              <p:cond delay="0"/>
                            </p:stCondLst>
                            <p:childTnLst>
                              <p:par>
                                <p:cTn id="168" presetID="18" presetClass="entr" presetSubtype="6" fill="hold" grpId="0" nodeType="clickEffect">
                                  <p:stCondLst>
                                    <p:cond delay="0"/>
                                  </p:stCondLst>
                                  <p:childTnLst>
                                    <p:set>
                                      <p:cBhvr>
                                        <p:cTn id="169" dur="1" fill="hold">
                                          <p:stCondLst>
                                            <p:cond delay="0"/>
                                          </p:stCondLst>
                                        </p:cTn>
                                        <p:tgtEl>
                                          <p:spTgt spid="90134"/>
                                        </p:tgtEl>
                                        <p:attrNameLst>
                                          <p:attrName>style.visibility</p:attrName>
                                        </p:attrNameLst>
                                      </p:cBhvr>
                                      <p:to>
                                        <p:strVal val="visible"/>
                                      </p:to>
                                    </p:set>
                                    <p:animEffect transition="in" filter="strips(downRight)">
                                      <p:cBhvr>
                                        <p:cTn id="170" dur="500"/>
                                        <p:tgtEl>
                                          <p:spTgt spid="90134"/>
                                        </p:tgtEl>
                                      </p:cBhvr>
                                    </p:animEffec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8" presetClass="entr" presetSubtype="6" fill="hold" grpId="0" nodeType="clickEffect">
                                  <p:stCondLst>
                                    <p:cond delay="0"/>
                                  </p:stCondLst>
                                  <p:childTnLst>
                                    <p:set>
                                      <p:cBhvr>
                                        <p:cTn id="174" dur="1" fill="hold">
                                          <p:stCondLst>
                                            <p:cond delay="0"/>
                                          </p:stCondLst>
                                        </p:cTn>
                                        <p:tgtEl>
                                          <p:spTgt spid="90137"/>
                                        </p:tgtEl>
                                        <p:attrNameLst>
                                          <p:attrName>style.visibility</p:attrName>
                                        </p:attrNameLst>
                                      </p:cBhvr>
                                      <p:to>
                                        <p:strVal val="visible"/>
                                      </p:to>
                                    </p:set>
                                    <p:animEffect transition="in" filter="strips(downRight)">
                                      <p:cBhvr>
                                        <p:cTn id="175" dur="500"/>
                                        <p:tgtEl>
                                          <p:spTgt spid="90137"/>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8" presetClass="entr" presetSubtype="12" fill="hold" grpId="0" nodeType="clickEffect">
                                  <p:stCondLst>
                                    <p:cond delay="0"/>
                                  </p:stCondLst>
                                  <p:childTnLst>
                                    <p:set>
                                      <p:cBhvr>
                                        <p:cTn id="179" dur="1" fill="hold">
                                          <p:stCondLst>
                                            <p:cond delay="0"/>
                                          </p:stCondLst>
                                        </p:cTn>
                                        <p:tgtEl>
                                          <p:spTgt spid="90139"/>
                                        </p:tgtEl>
                                        <p:attrNameLst>
                                          <p:attrName>style.visibility</p:attrName>
                                        </p:attrNameLst>
                                      </p:cBhvr>
                                      <p:to>
                                        <p:strVal val="visible"/>
                                      </p:to>
                                    </p:set>
                                    <p:animEffect transition="in" filter="strips(downLeft)">
                                      <p:cBhvr>
                                        <p:cTn id="180" dur="500"/>
                                        <p:tgtEl>
                                          <p:spTgt spid="90139"/>
                                        </p:tgtEl>
                                      </p:cBhvr>
                                    </p:animEffec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18" presetClass="entr" presetSubtype="9" fill="hold" grpId="0" nodeType="clickEffect">
                                  <p:stCondLst>
                                    <p:cond delay="0"/>
                                  </p:stCondLst>
                                  <p:childTnLst>
                                    <p:set>
                                      <p:cBhvr>
                                        <p:cTn id="184" dur="1" fill="hold">
                                          <p:stCondLst>
                                            <p:cond delay="0"/>
                                          </p:stCondLst>
                                        </p:cTn>
                                        <p:tgtEl>
                                          <p:spTgt spid="90138"/>
                                        </p:tgtEl>
                                        <p:attrNameLst>
                                          <p:attrName>style.visibility</p:attrName>
                                        </p:attrNameLst>
                                      </p:cBhvr>
                                      <p:to>
                                        <p:strVal val="visible"/>
                                      </p:to>
                                    </p:set>
                                    <p:animEffect transition="in" filter="strips(upLeft)">
                                      <p:cBhvr>
                                        <p:cTn id="185" dur="500"/>
                                        <p:tgtEl>
                                          <p:spTgt spid="90138"/>
                                        </p:tgtEl>
                                      </p:cBhvr>
                                    </p:animEffec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9" presetClass="entr" presetSubtype="0" fill="hold" grpId="0" nodeType="clickEffect">
                                  <p:stCondLst>
                                    <p:cond delay="0"/>
                                  </p:stCondLst>
                                  <p:childTnLst>
                                    <p:set>
                                      <p:cBhvr>
                                        <p:cTn id="189" dur="1" fill="hold">
                                          <p:stCondLst>
                                            <p:cond delay="0"/>
                                          </p:stCondLst>
                                        </p:cTn>
                                        <p:tgtEl>
                                          <p:spTgt spid="90203"/>
                                        </p:tgtEl>
                                        <p:attrNameLst>
                                          <p:attrName>style.visibility</p:attrName>
                                        </p:attrNameLst>
                                      </p:cBhvr>
                                      <p:to>
                                        <p:strVal val="visible"/>
                                      </p:to>
                                    </p:set>
                                    <p:animEffect transition="in" filter="dissolve">
                                      <p:cBhvr>
                                        <p:cTn id="190" dur="500"/>
                                        <p:tgtEl>
                                          <p:spTgt spid="90203"/>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9" presetClass="entr" presetSubtype="0" fill="hold" grpId="0" nodeType="clickEffect">
                                  <p:stCondLst>
                                    <p:cond delay="0"/>
                                  </p:stCondLst>
                                  <p:childTnLst>
                                    <p:set>
                                      <p:cBhvr>
                                        <p:cTn id="194" dur="1" fill="hold">
                                          <p:stCondLst>
                                            <p:cond delay="0"/>
                                          </p:stCondLst>
                                        </p:cTn>
                                        <p:tgtEl>
                                          <p:spTgt spid="90143"/>
                                        </p:tgtEl>
                                        <p:attrNameLst>
                                          <p:attrName>style.visibility</p:attrName>
                                        </p:attrNameLst>
                                      </p:cBhvr>
                                      <p:to>
                                        <p:strVal val="visible"/>
                                      </p:to>
                                    </p:set>
                                    <p:animEffect transition="in" filter="dissolve">
                                      <p:cBhvr>
                                        <p:cTn id="195" dur="500"/>
                                        <p:tgtEl>
                                          <p:spTgt spid="90143"/>
                                        </p:tgtEl>
                                      </p:cBhvr>
                                    </p:animEffect>
                                  </p:childTnLst>
                                </p:cTn>
                              </p:par>
                            </p:childTnLst>
                          </p:cTn>
                        </p:par>
                      </p:childTnLst>
                    </p:cTn>
                  </p:par>
                  <p:par>
                    <p:cTn id="196" fill="hold" nodeType="clickPar">
                      <p:stCondLst>
                        <p:cond delay="indefinite"/>
                      </p:stCondLst>
                      <p:childTnLst>
                        <p:par>
                          <p:cTn id="197" fill="hold" nodeType="withGroup">
                            <p:stCondLst>
                              <p:cond delay="0"/>
                            </p:stCondLst>
                            <p:childTnLst>
                              <p:par>
                                <p:cTn id="198" presetID="9" presetClass="entr" presetSubtype="0" fill="hold" grpId="0" nodeType="clickEffect">
                                  <p:stCondLst>
                                    <p:cond delay="0"/>
                                  </p:stCondLst>
                                  <p:childTnLst>
                                    <p:set>
                                      <p:cBhvr>
                                        <p:cTn id="199" dur="1" fill="hold">
                                          <p:stCondLst>
                                            <p:cond delay="0"/>
                                          </p:stCondLst>
                                        </p:cTn>
                                        <p:tgtEl>
                                          <p:spTgt spid="90144"/>
                                        </p:tgtEl>
                                        <p:attrNameLst>
                                          <p:attrName>style.visibility</p:attrName>
                                        </p:attrNameLst>
                                      </p:cBhvr>
                                      <p:to>
                                        <p:strVal val="visible"/>
                                      </p:to>
                                    </p:set>
                                    <p:animEffect transition="in" filter="dissolve">
                                      <p:cBhvr>
                                        <p:cTn id="200" dur="500"/>
                                        <p:tgtEl>
                                          <p:spTgt spid="90144"/>
                                        </p:tgtEl>
                                      </p:cBhvr>
                                    </p:animEffec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9" presetClass="entr" presetSubtype="0" fill="hold" grpId="0" nodeType="clickEffect">
                                  <p:stCondLst>
                                    <p:cond delay="0"/>
                                  </p:stCondLst>
                                  <p:childTnLst>
                                    <p:set>
                                      <p:cBhvr>
                                        <p:cTn id="204" dur="1" fill="hold">
                                          <p:stCondLst>
                                            <p:cond delay="0"/>
                                          </p:stCondLst>
                                        </p:cTn>
                                        <p:tgtEl>
                                          <p:spTgt spid="90167">
                                            <p:txEl>
                                              <p:pRg st="0" end="0"/>
                                            </p:txEl>
                                          </p:spTgt>
                                        </p:tgtEl>
                                        <p:attrNameLst>
                                          <p:attrName>style.visibility</p:attrName>
                                        </p:attrNameLst>
                                      </p:cBhvr>
                                      <p:to>
                                        <p:strVal val="visible"/>
                                      </p:to>
                                    </p:set>
                                    <p:animEffect transition="in" filter="dissolve">
                                      <p:cBhvr>
                                        <p:cTn id="205" dur="500"/>
                                        <p:tgtEl>
                                          <p:spTgt spid="90167">
                                            <p:txEl>
                                              <p:pRg st="0" end="0"/>
                                            </p:txEl>
                                          </p:spTgt>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9" presetClass="entr" presetSubtype="0" fill="hold" grpId="0" nodeType="clickEffect">
                                  <p:stCondLst>
                                    <p:cond delay="0"/>
                                  </p:stCondLst>
                                  <p:childTnLst>
                                    <p:set>
                                      <p:cBhvr>
                                        <p:cTn id="209" dur="1" fill="hold">
                                          <p:stCondLst>
                                            <p:cond delay="0"/>
                                          </p:stCondLst>
                                        </p:cTn>
                                        <p:tgtEl>
                                          <p:spTgt spid="90168">
                                            <p:txEl>
                                              <p:pRg st="0" end="0"/>
                                            </p:txEl>
                                          </p:spTgt>
                                        </p:tgtEl>
                                        <p:attrNameLst>
                                          <p:attrName>style.visibility</p:attrName>
                                        </p:attrNameLst>
                                      </p:cBhvr>
                                      <p:to>
                                        <p:strVal val="visible"/>
                                      </p:to>
                                    </p:set>
                                    <p:animEffect transition="in" filter="dissolve">
                                      <p:cBhvr>
                                        <p:cTn id="210" dur="500"/>
                                        <p:tgtEl>
                                          <p:spTgt spid="90168">
                                            <p:txEl>
                                              <p:pRg st="0" end="0"/>
                                            </p:txEl>
                                          </p:spTgt>
                                        </p:tgtEl>
                                      </p:cBhvr>
                                    </p:animEffec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9" presetClass="entr" presetSubtype="0" fill="hold" grpId="0" nodeType="clickEffect">
                                  <p:stCondLst>
                                    <p:cond delay="0"/>
                                  </p:stCondLst>
                                  <p:childTnLst>
                                    <p:set>
                                      <p:cBhvr>
                                        <p:cTn id="214" dur="1" fill="hold">
                                          <p:stCondLst>
                                            <p:cond delay="0"/>
                                          </p:stCondLst>
                                        </p:cTn>
                                        <p:tgtEl>
                                          <p:spTgt spid="90169">
                                            <p:txEl>
                                              <p:pRg st="0" end="0"/>
                                            </p:txEl>
                                          </p:spTgt>
                                        </p:tgtEl>
                                        <p:attrNameLst>
                                          <p:attrName>style.visibility</p:attrName>
                                        </p:attrNameLst>
                                      </p:cBhvr>
                                      <p:to>
                                        <p:strVal val="visible"/>
                                      </p:to>
                                    </p:set>
                                    <p:animEffect transition="in" filter="dissolve">
                                      <p:cBhvr>
                                        <p:cTn id="215" dur="500"/>
                                        <p:tgtEl>
                                          <p:spTgt spid="90169">
                                            <p:txEl>
                                              <p:pRg st="0" end="0"/>
                                            </p:txEl>
                                          </p:spTgt>
                                        </p:tgtEl>
                                      </p:cBhvr>
                                    </p:animEffec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9" presetClass="entr" presetSubtype="0" fill="hold" grpId="0" nodeType="clickEffect">
                                  <p:stCondLst>
                                    <p:cond delay="0"/>
                                  </p:stCondLst>
                                  <p:childTnLst>
                                    <p:set>
                                      <p:cBhvr>
                                        <p:cTn id="219" dur="1" fill="hold">
                                          <p:stCondLst>
                                            <p:cond delay="0"/>
                                          </p:stCondLst>
                                        </p:cTn>
                                        <p:tgtEl>
                                          <p:spTgt spid="90145"/>
                                        </p:tgtEl>
                                        <p:attrNameLst>
                                          <p:attrName>style.visibility</p:attrName>
                                        </p:attrNameLst>
                                      </p:cBhvr>
                                      <p:to>
                                        <p:strVal val="visible"/>
                                      </p:to>
                                    </p:set>
                                    <p:animEffect transition="in" filter="dissolve">
                                      <p:cBhvr>
                                        <p:cTn id="220" dur="500"/>
                                        <p:tgtEl>
                                          <p:spTgt spid="90145"/>
                                        </p:tgtEl>
                                      </p:cBhvr>
                                    </p:animEffec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9" presetClass="entr" presetSubtype="0" fill="hold" grpId="0" nodeType="clickEffect">
                                  <p:stCondLst>
                                    <p:cond delay="0"/>
                                  </p:stCondLst>
                                  <p:childTnLst>
                                    <p:set>
                                      <p:cBhvr>
                                        <p:cTn id="224" dur="1" fill="hold">
                                          <p:stCondLst>
                                            <p:cond delay="0"/>
                                          </p:stCondLst>
                                        </p:cTn>
                                        <p:tgtEl>
                                          <p:spTgt spid="90146"/>
                                        </p:tgtEl>
                                        <p:attrNameLst>
                                          <p:attrName>style.visibility</p:attrName>
                                        </p:attrNameLst>
                                      </p:cBhvr>
                                      <p:to>
                                        <p:strVal val="visible"/>
                                      </p:to>
                                    </p:set>
                                    <p:animEffect transition="in" filter="dissolve">
                                      <p:cBhvr>
                                        <p:cTn id="225" dur="500"/>
                                        <p:tgtEl>
                                          <p:spTgt spid="90146"/>
                                        </p:tgtEl>
                                      </p:cBhvr>
                                    </p:animEffec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9" presetClass="entr" presetSubtype="0" fill="hold" grpId="0" nodeType="clickEffect">
                                  <p:stCondLst>
                                    <p:cond delay="0"/>
                                  </p:stCondLst>
                                  <p:childTnLst>
                                    <p:set>
                                      <p:cBhvr>
                                        <p:cTn id="229" dur="1" fill="hold">
                                          <p:stCondLst>
                                            <p:cond delay="0"/>
                                          </p:stCondLst>
                                        </p:cTn>
                                        <p:tgtEl>
                                          <p:spTgt spid="90147"/>
                                        </p:tgtEl>
                                        <p:attrNameLst>
                                          <p:attrName>style.visibility</p:attrName>
                                        </p:attrNameLst>
                                      </p:cBhvr>
                                      <p:to>
                                        <p:strVal val="visible"/>
                                      </p:to>
                                    </p:set>
                                    <p:animEffect transition="in" filter="dissolve">
                                      <p:cBhvr>
                                        <p:cTn id="230" dur="500"/>
                                        <p:tgtEl>
                                          <p:spTgt spid="90147"/>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9" presetClass="entr" presetSubtype="0" fill="hold" grpId="0" nodeType="clickEffect">
                                  <p:stCondLst>
                                    <p:cond delay="0"/>
                                  </p:stCondLst>
                                  <p:childTnLst>
                                    <p:set>
                                      <p:cBhvr>
                                        <p:cTn id="234" dur="1" fill="hold">
                                          <p:stCondLst>
                                            <p:cond delay="0"/>
                                          </p:stCondLst>
                                        </p:cTn>
                                        <p:tgtEl>
                                          <p:spTgt spid="90170">
                                            <p:txEl>
                                              <p:pRg st="0" end="0"/>
                                            </p:txEl>
                                          </p:spTgt>
                                        </p:tgtEl>
                                        <p:attrNameLst>
                                          <p:attrName>style.visibility</p:attrName>
                                        </p:attrNameLst>
                                      </p:cBhvr>
                                      <p:to>
                                        <p:strVal val="visible"/>
                                      </p:to>
                                    </p:set>
                                    <p:animEffect transition="in" filter="dissolve">
                                      <p:cBhvr>
                                        <p:cTn id="235" dur="500"/>
                                        <p:tgtEl>
                                          <p:spTgt spid="90170">
                                            <p:txEl>
                                              <p:pRg st="0" end="0"/>
                                            </p:txEl>
                                          </p:spTgt>
                                        </p:tgtEl>
                                      </p:cBhvr>
                                    </p:animEffect>
                                  </p:childTnLst>
                                </p:cTn>
                              </p:par>
                            </p:childTnLst>
                          </p:cTn>
                        </p:par>
                      </p:childTnLst>
                    </p:cTn>
                  </p:par>
                  <p:par>
                    <p:cTn id="236" fill="hold" nodeType="clickPar">
                      <p:stCondLst>
                        <p:cond delay="indefinite"/>
                      </p:stCondLst>
                      <p:childTnLst>
                        <p:par>
                          <p:cTn id="237" fill="hold" nodeType="withGroup">
                            <p:stCondLst>
                              <p:cond delay="0"/>
                            </p:stCondLst>
                            <p:childTnLst>
                              <p:par>
                                <p:cTn id="238" presetID="9" presetClass="entr" presetSubtype="0" fill="hold" grpId="0" nodeType="clickEffect">
                                  <p:stCondLst>
                                    <p:cond delay="0"/>
                                  </p:stCondLst>
                                  <p:childTnLst>
                                    <p:set>
                                      <p:cBhvr>
                                        <p:cTn id="239" dur="1" fill="hold">
                                          <p:stCondLst>
                                            <p:cond delay="0"/>
                                          </p:stCondLst>
                                        </p:cTn>
                                        <p:tgtEl>
                                          <p:spTgt spid="90171">
                                            <p:txEl>
                                              <p:pRg st="0" end="0"/>
                                            </p:txEl>
                                          </p:spTgt>
                                        </p:tgtEl>
                                        <p:attrNameLst>
                                          <p:attrName>style.visibility</p:attrName>
                                        </p:attrNameLst>
                                      </p:cBhvr>
                                      <p:to>
                                        <p:strVal val="visible"/>
                                      </p:to>
                                    </p:set>
                                    <p:animEffect transition="in" filter="dissolve">
                                      <p:cBhvr>
                                        <p:cTn id="240" dur="500"/>
                                        <p:tgtEl>
                                          <p:spTgt spid="90171">
                                            <p:txEl>
                                              <p:pRg st="0" end="0"/>
                                            </p:txEl>
                                          </p:spTgt>
                                        </p:tgtEl>
                                      </p:cBhvr>
                                    </p:animEffec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9" presetClass="entr" presetSubtype="0" fill="hold" grpId="0" nodeType="clickEffect">
                                  <p:stCondLst>
                                    <p:cond delay="0"/>
                                  </p:stCondLst>
                                  <p:childTnLst>
                                    <p:set>
                                      <p:cBhvr>
                                        <p:cTn id="244" dur="1" fill="hold">
                                          <p:stCondLst>
                                            <p:cond delay="0"/>
                                          </p:stCondLst>
                                        </p:cTn>
                                        <p:tgtEl>
                                          <p:spTgt spid="90172">
                                            <p:txEl>
                                              <p:pRg st="0" end="0"/>
                                            </p:txEl>
                                          </p:spTgt>
                                        </p:tgtEl>
                                        <p:attrNameLst>
                                          <p:attrName>style.visibility</p:attrName>
                                        </p:attrNameLst>
                                      </p:cBhvr>
                                      <p:to>
                                        <p:strVal val="visible"/>
                                      </p:to>
                                    </p:set>
                                    <p:animEffect transition="in" filter="dissolve">
                                      <p:cBhvr>
                                        <p:cTn id="245" dur="500"/>
                                        <p:tgtEl>
                                          <p:spTgt spid="90172">
                                            <p:txEl>
                                              <p:pRg st="0" end="0"/>
                                            </p:txEl>
                                          </p:spTgt>
                                        </p:tgtEl>
                                      </p:cBhvr>
                                    </p:animEffect>
                                  </p:childTnLst>
                                </p:cTn>
                              </p:par>
                            </p:childTnLst>
                          </p:cTn>
                        </p:par>
                      </p:childTnLst>
                    </p:cTn>
                  </p:par>
                  <p:par>
                    <p:cTn id="246" fill="hold" nodeType="clickPar">
                      <p:stCondLst>
                        <p:cond delay="indefinite"/>
                      </p:stCondLst>
                      <p:childTnLst>
                        <p:par>
                          <p:cTn id="247" fill="hold" nodeType="withGroup">
                            <p:stCondLst>
                              <p:cond delay="0"/>
                            </p:stCondLst>
                            <p:childTnLst>
                              <p:par>
                                <p:cTn id="248" presetID="18" presetClass="entr" presetSubtype="12" fill="hold" grpId="0" nodeType="clickEffect">
                                  <p:stCondLst>
                                    <p:cond delay="0"/>
                                  </p:stCondLst>
                                  <p:childTnLst>
                                    <p:set>
                                      <p:cBhvr>
                                        <p:cTn id="249" dur="1" fill="hold">
                                          <p:stCondLst>
                                            <p:cond delay="0"/>
                                          </p:stCondLst>
                                        </p:cTn>
                                        <p:tgtEl>
                                          <p:spTgt spid="90121"/>
                                        </p:tgtEl>
                                        <p:attrNameLst>
                                          <p:attrName>style.visibility</p:attrName>
                                        </p:attrNameLst>
                                      </p:cBhvr>
                                      <p:to>
                                        <p:strVal val="visible"/>
                                      </p:to>
                                    </p:set>
                                    <p:animEffect transition="in" filter="strips(downLeft)">
                                      <p:cBhvr>
                                        <p:cTn id="250" dur="500"/>
                                        <p:tgtEl>
                                          <p:spTgt spid="90121"/>
                                        </p:tgtEl>
                                      </p:cBhvr>
                                    </p:animEffect>
                                  </p:childTnLst>
                                </p:cTn>
                              </p:par>
                            </p:childTnLst>
                          </p:cTn>
                        </p:par>
                      </p:childTnLst>
                    </p:cTn>
                  </p:par>
                  <p:par>
                    <p:cTn id="251" fill="hold" nodeType="clickPar">
                      <p:stCondLst>
                        <p:cond delay="indefinite"/>
                      </p:stCondLst>
                      <p:childTnLst>
                        <p:par>
                          <p:cTn id="252" fill="hold" nodeType="withGroup">
                            <p:stCondLst>
                              <p:cond delay="0"/>
                            </p:stCondLst>
                            <p:childTnLst>
                              <p:par>
                                <p:cTn id="253" presetID="18" presetClass="entr" presetSubtype="12" fill="hold" grpId="0" nodeType="clickEffect">
                                  <p:stCondLst>
                                    <p:cond delay="0"/>
                                  </p:stCondLst>
                                  <p:childTnLst>
                                    <p:set>
                                      <p:cBhvr>
                                        <p:cTn id="254" dur="1" fill="hold">
                                          <p:stCondLst>
                                            <p:cond delay="0"/>
                                          </p:stCondLst>
                                        </p:cTn>
                                        <p:tgtEl>
                                          <p:spTgt spid="90120"/>
                                        </p:tgtEl>
                                        <p:attrNameLst>
                                          <p:attrName>style.visibility</p:attrName>
                                        </p:attrNameLst>
                                      </p:cBhvr>
                                      <p:to>
                                        <p:strVal val="visible"/>
                                      </p:to>
                                    </p:set>
                                    <p:animEffect transition="in" filter="strips(downLeft)">
                                      <p:cBhvr>
                                        <p:cTn id="255" dur="500"/>
                                        <p:tgtEl>
                                          <p:spTgt spid="90120"/>
                                        </p:tgtEl>
                                      </p:cBhvr>
                                    </p:animEffect>
                                  </p:childTnLst>
                                </p:cTn>
                              </p:par>
                            </p:childTnLst>
                          </p:cTn>
                        </p:par>
                      </p:childTnLst>
                    </p:cTn>
                  </p:par>
                  <p:par>
                    <p:cTn id="256" fill="hold" nodeType="clickPar">
                      <p:stCondLst>
                        <p:cond delay="indefinite"/>
                      </p:stCondLst>
                      <p:childTnLst>
                        <p:par>
                          <p:cTn id="257" fill="hold" nodeType="withGroup">
                            <p:stCondLst>
                              <p:cond delay="0"/>
                            </p:stCondLst>
                            <p:childTnLst>
                              <p:par>
                                <p:cTn id="258" presetID="18" presetClass="entr" presetSubtype="12" fill="hold" grpId="0" nodeType="clickEffect">
                                  <p:stCondLst>
                                    <p:cond delay="0"/>
                                  </p:stCondLst>
                                  <p:childTnLst>
                                    <p:set>
                                      <p:cBhvr>
                                        <p:cTn id="259" dur="1" fill="hold">
                                          <p:stCondLst>
                                            <p:cond delay="0"/>
                                          </p:stCondLst>
                                        </p:cTn>
                                        <p:tgtEl>
                                          <p:spTgt spid="90119"/>
                                        </p:tgtEl>
                                        <p:attrNameLst>
                                          <p:attrName>style.visibility</p:attrName>
                                        </p:attrNameLst>
                                      </p:cBhvr>
                                      <p:to>
                                        <p:strVal val="visible"/>
                                      </p:to>
                                    </p:set>
                                    <p:animEffect transition="in" filter="strips(downLeft)">
                                      <p:cBhvr>
                                        <p:cTn id="260" dur="500"/>
                                        <p:tgtEl>
                                          <p:spTgt spid="90119"/>
                                        </p:tgtEl>
                                      </p:cBhvr>
                                    </p:animEffect>
                                  </p:childTnLst>
                                </p:cTn>
                              </p:par>
                            </p:childTnLst>
                          </p:cTn>
                        </p:par>
                      </p:childTnLst>
                    </p:cTn>
                  </p:par>
                  <p:par>
                    <p:cTn id="261" fill="hold" nodeType="clickPar">
                      <p:stCondLst>
                        <p:cond delay="indefinite"/>
                      </p:stCondLst>
                      <p:childTnLst>
                        <p:par>
                          <p:cTn id="262" fill="hold" nodeType="withGroup">
                            <p:stCondLst>
                              <p:cond delay="0"/>
                            </p:stCondLst>
                            <p:childTnLst>
                              <p:par>
                                <p:cTn id="263" presetID="18" presetClass="entr" presetSubtype="9" fill="hold" grpId="0" nodeType="clickEffect">
                                  <p:stCondLst>
                                    <p:cond delay="0"/>
                                  </p:stCondLst>
                                  <p:childTnLst>
                                    <p:set>
                                      <p:cBhvr>
                                        <p:cTn id="264" dur="1" fill="hold">
                                          <p:stCondLst>
                                            <p:cond delay="0"/>
                                          </p:stCondLst>
                                        </p:cTn>
                                        <p:tgtEl>
                                          <p:spTgt spid="90128"/>
                                        </p:tgtEl>
                                        <p:attrNameLst>
                                          <p:attrName>style.visibility</p:attrName>
                                        </p:attrNameLst>
                                      </p:cBhvr>
                                      <p:to>
                                        <p:strVal val="visible"/>
                                      </p:to>
                                    </p:set>
                                    <p:animEffect transition="in" filter="strips(upLeft)">
                                      <p:cBhvr>
                                        <p:cTn id="265" dur="500"/>
                                        <p:tgtEl>
                                          <p:spTgt spid="90128"/>
                                        </p:tgtEl>
                                      </p:cBhvr>
                                    </p:animEffect>
                                  </p:childTnLst>
                                </p:cTn>
                              </p:par>
                            </p:childTnLst>
                          </p:cTn>
                        </p:par>
                      </p:childTnLst>
                    </p:cTn>
                  </p:par>
                  <p:par>
                    <p:cTn id="266" fill="hold" nodeType="clickPar">
                      <p:stCondLst>
                        <p:cond delay="indefinite"/>
                      </p:stCondLst>
                      <p:childTnLst>
                        <p:par>
                          <p:cTn id="267" fill="hold" nodeType="withGroup">
                            <p:stCondLst>
                              <p:cond delay="0"/>
                            </p:stCondLst>
                            <p:childTnLst>
                              <p:par>
                                <p:cTn id="268" presetID="9" presetClass="entr" presetSubtype="0" fill="hold" grpId="0" nodeType="clickEffect">
                                  <p:stCondLst>
                                    <p:cond delay="0"/>
                                  </p:stCondLst>
                                  <p:childTnLst>
                                    <p:set>
                                      <p:cBhvr>
                                        <p:cTn id="269" dur="1" fill="hold">
                                          <p:stCondLst>
                                            <p:cond delay="0"/>
                                          </p:stCondLst>
                                        </p:cTn>
                                        <p:tgtEl>
                                          <p:spTgt spid="90199">
                                            <p:txEl>
                                              <p:pRg st="0" end="0"/>
                                            </p:txEl>
                                          </p:spTgt>
                                        </p:tgtEl>
                                        <p:attrNameLst>
                                          <p:attrName>style.visibility</p:attrName>
                                        </p:attrNameLst>
                                      </p:cBhvr>
                                      <p:to>
                                        <p:strVal val="visible"/>
                                      </p:to>
                                    </p:set>
                                    <p:animEffect transition="in" filter="dissolve">
                                      <p:cBhvr>
                                        <p:cTn id="270" dur="500"/>
                                        <p:tgtEl>
                                          <p:spTgt spid="90199">
                                            <p:txEl>
                                              <p:pRg st="0" end="0"/>
                                            </p:txEl>
                                          </p:spTgt>
                                        </p:tgtEl>
                                      </p:cBhvr>
                                    </p:animEffect>
                                  </p:childTnLst>
                                </p:cTn>
                              </p:par>
                            </p:childTnLst>
                          </p:cTn>
                        </p:par>
                      </p:childTnLst>
                    </p:cTn>
                  </p:par>
                  <p:par>
                    <p:cTn id="271" fill="hold" nodeType="clickPar">
                      <p:stCondLst>
                        <p:cond delay="indefinite"/>
                      </p:stCondLst>
                      <p:childTnLst>
                        <p:par>
                          <p:cTn id="272" fill="hold" nodeType="withGroup">
                            <p:stCondLst>
                              <p:cond delay="0"/>
                            </p:stCondLst>
                            <p:childTnLst>
                              <p:par>
                                <p:cTn id="273" presetID="18" presetClass="entr" presetSubtype="9" fill="hold" grpId="0" nodeType="clickEffect">
                                  <p:stCondLst>
                                    <p:cond delay="0"/>
                                  </p:stCondLst>
                                  <p:childTnLst>
                                    <p:set>
                                      <p:cBhvr>
                                        <p:cTn id="274" dur="1" fill="hold">
                                          <p:stCondLst>
                                            <p:cond delay="0"/>
                                          </p:stCondLst>
                                        </p:cTn>
                                        <p:tgtEl>
                                          <p:spTgt spid="90129"/>
                                        </p:tgtEl>
                                        <p:attrNameLst>
                                          <p:attrName>style.visibility</p:attrName>
                                        </p:attrNameLst>
                                      </p:cBhvr>
                                      <p:to>
                                        <p:strVal val="visible"/>
                                      </p:to>
                                    </p:set>
                                    <p:animEffect transition="in" filter="strips(upLeft)">
                                      <p:cBhvr>
                                        <p:cTn id="275" dur="500"/>
                                        <p:tgtEl>
                                          <p:spTgt spid="90129"/>
                                        </p:tgtEl>
                                      </p:cBhvr>
                                    </p:animEffect>
                                  </p:childTnLst>
                                </p:cTn>
                              </p:par>
                            </p:childTnLst>
                          </p:cTn>
                        </p:par>
                      </p:childTnLst>
                    </p:cTn>
                  </p:par>
                  <p:par>
                    <p:cTn id="276" fill="hold" nodeType="clickPar">
                      <p:stCondLst>
                        <p:cond delay="indefinite"/>
                      </p:stCondLst>
                      <p:childTnLst>
                        <p:par>
                          <p:cTn id="277" fill="hold" nodeType="withGroup">
                            <p:stCondLst>
                              <p:cond delay="0"/>
                            </p:stCondLst>
                            <p:childTnLst>
                              <p:par>
                                <p:cTn id="278" presetID="9" presetClass="entr" presetSubtype="0" fill="hold" grpId="0" nodeType="clickEffect">
                                  <p:stCondLst>
                                    <p:cond delay="0"/>
                                  </p:stCondLst>
                                  <p:childTnLst>
                                    <p:set>
                                      <p:cBhvr>
                                        <p:cTn id="279" dur="1" fill="hold">
                                          <p:stCondLst>
                                            <p:cond delay="0"/>
                                          </p:stCondLst>
                                        </p:cTn>
                                        <p:tgtEl>
                                          <p:spTgt spid="90200">
                                            <p:txEl>
                                              <p:pRg st="0" end="0"/>
                                            </p:txEl>
                                          </p:spTgt>
                                        </p:tgtEl>
                                        <p:attrNameLst>
                                          <p:attrName>style.visibility</p:attrName>
                                        </p:attrNameLst>
                                      </p:cBhvr>
                                      <p:to>
                                        <p:strVal val="visible"/>
                                      </p:to>
                                    </p:set>
                                    <p:animEffect transition="in" filter="dissolve">
                                      <p:cBhvr>
                                        <p:cTn id="280" dur="500"/>
                                        <p:tgtEl>
                                          <p:spTgt spid="90200">
                                            <p:txEl>
                                              <p:pRg st="0" end="0"/>
                                            </p:txEl>
                                          </p:spTgt>
                                        </p:tgtEl>
                                      </p:cBhvr>
                                    </p:animEffect>
                                  </p:childTnLst>
                                </p:cTn>
                              </p:par>
                            </p:childTnLst>
                          </p:cTn>
                        </p:par>
                      </p:childTnLst>
                    </p:cTn>
                  </p:par>
                  <p:par>
                    <p:cTn id="281" fill="hold" nodeType="clickPar">
                      <p:stCondLst>
                        <p:cond delay="indefinite"/>
                      </p:stCondLst>
                      <p:childTnLst>
                        <p:par>
                          <p:cTn id="282" fill="hold" nodeType="withGroup">
                            <p:stCondLst>
                              <p:cond delay="0"/>
                            </p:stCondLst>
                            <p:childTnLst>
                              <p:par>
                                <p:cTn id="283" presetID="18" presetClass="entr" presetSubtype="9" fill="hold" grpId="0" nodeType="clickEffect">
                                  <p:stCondLst>
                                    <p:cond delay="0"/>
                                  </p:stCondLst>
                                  <p:childTnLst>
                                    <p:set>
                                      <p:cBhvr>
                                        <p:cTn id="284" dur="1" fill="hold">
                                          <p:stCondLst>
                                            <p:cond delay="0"/>
                                          </p:stCondLst>
                                        </p:cTn>
                                        <p:tgtEl>
                                          <p:spTgt spid="90130"/>
                                        </p:tgtEl>
                                        <p:attrNameLst>
                                          <p:attrName>style.visibility</p:attrName>
                                        </p:attrNameLst>
                                      </p:cBhvr>
                                      <p:to>
                                        <p:strVal val="visible"/>
                                      </p:to>
                                    </p:set>
                                    <p:animEffect transition="in" filter="strips(upLeft)">
                                      <p:cBhvr>
                                        <p:cTn id="285" dur="500"/>
                                        <p:tgtEl>
                                          <p:spTgt spid="90130"/>
                                        </p:tgtEl>
                                      </p:cBhvr>
                                    </p:animEffect>
                                  </p:childTnLst>
                                </p:cTn>
                              </p:par>
                            </p:childTnLst>
                          </p:cTn>
                        </p:par>
                      </p:childTnLst>
                    </p:cTn>
                  </p:par>
                  <p:par>
                    <p:cTn id="286" fill="hold" nodeType="clickPar">
                      <p:stCondLst>
                        <p:cond delay="indefinite"/>
                      </p:stCondLst>
                      <p:childTnLst>
                        <p:par>
                          <p:cTn id="287" fill="hold" nodeType="withGroup">
                            <p:stCondLst>
                              <p:cond delay="0"/>
                            </p:stCondLst>
                            <p:childTnLst>
                              <p:par>
                                <p:cTn id="288" presetID="9" presetClass="entr" presetSubtype="0" fill="hold" grpId="0" nodeType="clickEffect">
                                  <p:stCondLst>
                                    <p:cond delay="0"/>
                                  </p:stCondLst>
                                  <p:childTnLst>
                                    <p:set>
                                      <p:cBhvr>
                                        <p:cTn id="289" dur="1" fill="hold">
                                          <p:stCondLst>
                                            <p:cond delay="0"/>
                                          </p:stCondLst>
                                        </p:cTn>
                                        <p:tgtEl>
                                          <p:spTgt spid="90181">
                                            <p:txEl>
                                              <p:pRg st="0" end="0"/>
                                            </p:txEl>
                                          </p:spTgt>
                                        </p:tgtEl>
                                        <p:attrNameLst>
                                          <p:attrName>style.visibility</p:attrName>
                                        </p:attrNameLst>
                                      </p:cBhvr>
                                      <p:to>
                                        <p:strVal val="visible"/>
                                      </p:to>
                                    </p:set>
                                    <p:animEffect transition="in" filter="dissolve">
                                      <p:cBhvr>
                                        <p:cTn id="290" dur="500"/>
                                        <p:tgtEl>
                                          <p:spTgt spid="90181">
                                            <p:txEl>
                                              <p:pRg st="0" end="0"/>
                                            </p:txEl>
                                          </p:spTgt>
                                        </p:tgtEl>
                                      </p:cBhvr>
                                    </p:animEffect>
                                  </p:childTnLst>
                                </p:cTn>
                              </p:par>
                            </p:childTnLst>
                          </p:cTn>
                        </p:par>
                      </p:childTnLst>
                    </p:cTn>
                  </p:par>
                  <p:par>
                    <p:cTn id="291" fill="hold" nodeType="clickPar">
                      <p:stCondLst>
                        <p:cond delay="indefinite"/>
                      </p:stCondLst>
                      <p:childTnLst>
                        <p:par>
                          <p:cTn id="292" fill="hold" nodeType="withGroup">
                            <p:stCondLst>
                              <p:cond delay="0"/>
                            </p:stCondLst>
                            <p:childTnLst>
                              <p:par>
                                <p:cTn id="293" presetID="9" presetClass="entr" presetSubtype="0" fill="hold" nodeType="clickEffect">
                                  <p:stCondLst>
                                    <p:cond delay="0"/>
                                  </p:stCondLst>
                                  <p:childTnLst>
                                    <p:set>
                                      <p:cBhvr>
                                        <p:cTn id="294" dur="1" fill="hold">
                                          <p:stCondLst>
                                            <p:cond delay="0"/>
                                          </p:stCondLst>
                                        </p:cTn>
                                        <p:tgtEl>
                                          <p:spTgt spid="90214"/>
                                        </p:tgtEl>
                                        <p:attrNameLst>
                                          <p:attrName>style.visibility</p:attrName>
                                        </p:attrNameLst>
                                      </p:cBhvr>
                                      <p:to>
                                        <p:strVal val="visible"/>
                                      </p:to>
                                    </p:set>
                                    <p:animEffect transition="in" filter="dissolve">
                                      <p:cBhvr>
                                        <p:cTn id="295" dur="500"/>
                                        <p:tgtEl>
                                          <p:spTgt spid="90214"/>
                                        </p:tgtEl>
                                      </p:cBhvr>
                                    </p:animEffect>
                                  </p:childTnLst>
                                </p:cTn>
                              </p:par>
                            </p:childTnLst>
                          </p:cTn>
                        </p:par>
                      </p:childTnLst>
                    </p:cTn>
                  </p:par>
                  <p:par>
                    <p:cTn id="296" fill="hold" nodeType="clickPar">
                      <p:stCondLst>
                        <p:cond delay="indefinite"/>
                      </p:stCondLst>
                      <p:childTnLst>
                        <p:par>
                          <p:cTn id="297" fill="hold" nodeType="withGroup">
                            <p:stCondLst>
                              <p:cond delay="0"/>
                            </p:stCondLst>
                            <p:childTnLst>
                              <p:par>
                                <p:cTn id="298" presetID="9" presetClass="entr" presetSubtype="0" fill="hold" nodeType="clickEffect">
                                  <p:stCondLst>
                                    <p:cond delay="0"/>
                                  </p:stCondLst>
                                  <p:childTnLst>
                                    <p:set>
                                      <p:cBhvr>
                                        <p:cTn id="299" dur="1" fill="hold">
                                          <p:stCondLst>
                                            <p:cond delay="0"/>
                                          </p:stCondLst>
                                        </p:cTn>
                                        <p:tgtEl>
                                          <p:spTgt spid="90174"/>
                                        </p:tgtEl>
                                        <p:attrNameLst>
                                          <p:attrName>style.visibility</p:attrName>
                                        </p:attrNameLst>
                                      </p:cBhvr>
                                      <p:to>
                                        <p:strVal val="visible"/>
                                      </p:to>
                                    </p:set>
                                    <p:animEffect transition="in" filter="dissolve">
                                      <p:cBhvr>
                                        <p:cTn id="300" dur="500"/>
                                        <p:tgtEl>
                                          <p:spTgt spid="90174"/>
                                        </p:tgtEl>
                                      </p:cBhvr>
                                    </p:animEffect>
                                  </p:childTnLst>
                                </p:cTn>
                              </p:par>
                            </p:childTnLst>
                          </p:cTn>
                        </p:par>
                      </p:childTnLst>
                    </p:cTn>
                  </p:par>
                  <p:par>
                    <p:cTn id="301" fill="hold" nodeType="clickPar">
                      <p:stCondLst>
                        <p:cond delay="indefinite"/>
                      </p:stCondLst>
                      <p:childTnLst>
                        <p:par>
                          <p:cTn id="302" fill="hold" nodeType="withGroup">
                            <p:stCondLst>
                              <p:cond delay="0"/>
                            </p:stCondLst>
                            <p:childTnLst>
                              <p:par>
                                <p:cTn id="303" presetID="18" presetClass="entr" presetSubtype="6" fill="hold" grpId="0" nodeType="clickEffect">
                                  <p:stCondLst>
                                    <p:cond delay="0"/>
                                  </p:stCondLst>
                                  <p:childTnLst>
                                    <p:set>
                                      <p:cBhvr>
                                        <p:cTn id="304" dur="1" fill="hold">
                                          <p:stCondLst>
                                            <p:cond delay="0"/>
                                          </p:stCondLst>
                                        </p:cTn>
                                        <p:tgtEl>
                                          <p:spTgt spid="90122"/>
                                        </p:tgtEl>
                                        <p:attrNameLst>
                                          <p:attrName>style.visibility</p:attrName>
                                        </p:attrNameLst>
                                      </p:cBhvr>
                                      <p:to>
                                        <p:strVal val="visible"/>
                                      </p:to>
                                    </p:set>
                                    <p:animEffect transition="in" filter="strips(downRight)">
                                      <p:cBhvr>
                                        <p:cTn id="305" dur="500"/>
                                        <p:tgtEl>
                                          <p:spTgt spid="90122"/>
                                        </p:tgtEl>
                                      </p:cBhvr>
                                    </p:animEffect>
                                  </p:childTnLst>
                                </p:cTn>
                              </p:par>
                            </p:childTnLst>
                          </p:cTn>
                        </p:par>
                      </p:childTnLst>
                    </p:cTn>
                  </p:par>
                  <p:par>
                    <p:cTn id="306" fill="hold" nodeType="clickPar">
                      <p:stCondLst>
                        <p:cond delay="indefinite"/>
                      </p:stCondLst>
                      <p:childTnLst>
                        <p:par>
                          <p:cTn id="307" fill="hold" nodeType="withGroup">
                            <p:stCondLst>
                              <p:cond delay="0"/>
                            </p:stCondLst>
                            <p:childTnLst>
                              <p:par>
                                <p:cTn id="308" presetID="18" presetClass="entr" presetSubtype="6" fill="hold" grpId="0" nodeType="clickEffect">
                                  <p:stCondLst>
                                    <p:cond delay="0"/>
                                  </p:stCondLst>
                                  <p:childTnLst>
                                    <p:set>
                                      <p:cBhvr>
                                        <p:cTn id="309" dur="1" fill="hold">
                                          <p:stCondLst>
                                            <p:cond delay="0"/>
                                          </p:stCondLst>
                                        </p:cTn>
                                        <p:tgtEl>
                                          <p:spTgt spid="90123"/>
                                        </p:tgtEl>
                                        <p:attrNameLst>
                                          <p:attrName>style.visibility</p:attrName>
                                        </p:attrNameLst>
                                      </p:cBhvr>
                                      <p:to>
                                        <p:strVal val="visible"/>
                                      </p:to>
                                    </p:set>
                                    <p:animEffect transition="in" filter="strips(downRight)">
                                      <p:cBhvr>
                                        <p:cTn id="310" dur="500"/>
                                        <p:tgtEl>
                                          <p:spTgt spid="90123"/>
                                        </p:tgtEl>
                                      </p:cBhvr>
                                    </p:animEffect>
                                  </p:childTnLst>
                                </p:cTn>
                              </p:par>
                            </p:childTnLst>
                          </p:cTn>
                        </p:par>
                      </p:childTnLst>
                    </p:cTn>
                  </p:par>
                  <p:par>
                    <p:cTn id="311" fill="hold" nodeType="clickPar">
                      <p:stCondLst>
                        <p:cond delay="indefinite"/>
                      </p:stCondLst>
                      <p:childTnLst>
                        <p:par>
                          <p:cTn id="312" fill="hold" nodeType="withGroup">
                            <p:stCondLst>
                              <p:cond delay="0"/>
                            </p:stCondLst>
                            <p:childTnLst>
                              <p:par>
                                <p:cTn id="313" presetID="18" presetClass="entr" presetSubtype="6" fill="hold" grpId="0" nodeType="clickEffect">
                                  <p:stCondLst>
                                    <p:cond delay="0"/>
                                  </p:stCondLst>
                                  <p:childTnLst>
                                    <p:set>
                                      <p:cBhvr>
                                        <p:cTn id="314" dur="1" fill="hold">
                                          <p:stCondLst>
                                            <p:cond delay="0"/>
                                          </p:stCondLst>
                                        </p:cTn>
                                        <p:tgtEl>
                                          <p:spTgt spid="90124"/>
                                        </p:tgtEl>
                                        <p:attrNameLst>
                                          <p:attrName>style.visibility</p:attrName>
                                        </p:attrNameLst>
                                      </p:cBhvr>
                                      <p:to>
                                        <p:strVal val="visible"/>
                                      </p:to>
                                    </p:set>
                                    <p:animEffect transition="in" filter="strips(downRight)">
                                      <p:cBhvr>
                                        <p:cTn id="315" dur="500"/>
                                        <p:tgtEl>
                                          <p:spTgt spid="90124"/>
                                        </p:tgtEl>
                                      </p:cBhvr>
                                    </p:animEffect>
                                  </p:childTnLst>
                                </p:cTn>
                              </p:par>
                            </p:childTnLst>
                          </p:cTn>
                        </p:par>
                      </p:childTnLst>
                    </p:cTn>
                  </p:par>
                  <p:par>
                    <p:cTn id="316" fill="hold" nodeType="clickPar">
                      <p:stCondLst>
                        <p:cond delay="indefinite"/>
                      </p:stCondLst>
                      <p:childTnLst>
                        <p:par>
                          <p:cTn id="317" fill="hold" nodeType="withGroup">
                            <p:stCondLst>
                              <p:cond delay="0"/>
                            </p:stCondLst>
                            <p:childTnLst>
                              <p:par>
                                <p:cTn id="318" presetID="18" presetClass="entr" presetSubtype="3" fill="hold" grpId="0" nodeType="clickEffect">
                                  <p:stCondLst>
                                    <p:cond delay="0"/>
                                  </p:stCondLst>
                                  <p:childTnLst>
                                    <p:set>
                                      <p:cBhvr>
                                        <p:cTn id="319" dur="1" fill="hold">
                                          <p:stCondLst>
                                            <p:cond delay="0"/>
                                          </p:stCondLst>
                                        </p:cTn>
                                        <p:tgtEl>
                                          <p:spTgt spid="90125"/>
                                        </p:tgtEl>
                                        <p:attrNameLst>
                                          <p:attrName>style.visibility</p:attrName>
                                        </p:attrNameLst>
                                      </p:cBhvr>
                                      <p:to>
                                        <p:strVal val="visible"/>
                                      </p:to>
                                    </p:set>
                                    <p:animEffect transition="in" filter="strips(upRight)">
                                      <p:cBhvr>
                                        <p:cTn id="320" dur="500"/>
                                        <p:tgtEl>
                                          <p:spTgt spid="90125"/>
                                        </p:tgtEl>
                                      </p:cBhvr>
                                    </p:animEffect>
                                  </p:childTnLst>
                                </p:cTn>
                              </p:par>
                            </p:childTnLst>
                          </p:cTn>
                        </p:par>
                      </p:childTnLst>
                    </p:cTn>
                  </p:par>
                  <p:par>
                    <p:cTn id="321" fill="hold" nodeType="clickPar">
                      <p:stCondLst>
                        <p:cond delay="indefinite"/>
                      </p:stCondLst>
                      <p:childTnLst>
                        <p:par>
                          <p:cTn id="322" fill="hold" nodeType="withGroup">
                            <p:stCondLst>
                              <p:cond delay="0"/>
                            </p:stCondLst>
                            <p:childTnLst>
                              <p:par>
                                <p:cTn id="323" presetID="9" presetClass="entr" presetSubtype="0" fill="hold" grpId="0" nodeType="clickEffect">
                                  <p:stCondLst>
                                    <p:cond delay="0"/>
                                  </p:stCondLst>
                                  <p:childTnLst>
                                    <p:set>
                                      <p:cBhvr>
                                        <p:cTn id="324" dur="1" fill="hold">
                                          <p:stCondLst>
                                            <p:cond delay="0"/>
                                          </p:stCondLst>
                                        </p:cTn>
                                        <p:tgtEl>
                                          <p:spTgt spid="90202">
                                            <p:txEl>
                                              <p:pRg st="0" end="0"/>
                                            </p:txEl>
                                          </p:spTgt>
                                        </p:tgtEl>
                                        <p:attrNameLst>
                                          <p:attrName>style.visibility</p:attrName>
                                        </p:attrNameLst>
                                      </p:cBhvr>
                                      <p:to>
                                        <p:strVal val="visible"/>
                                      </p:to>
                                    </p:set>
                                    <p:animEffect transition="in" filter="dissolve">
                                      <p:cBhvr>
                                        <p:cTn id="325" dur="500"/>
                                        <p:tgtEl>
                                          <p:spTgt spid="90202">
                                            <p:txEl>
                                              <p:pRg st="0" end="0"/>
                                            </p:txEl>
                                          </p:spTgt>
                                        </p:tgtEl>
                                      </p:cBhvr>
                                    </p:animEffect>
                                  </p:childTnLst>
                                </p:cTn>
                              </p:par>
                            </p:childTnLst>
                          </p:cTn>
                        </p:par>
                      </p:childTnLst>
                    </p:cTn>
                  </p:par>
                  <p:par>
                    <p:cTn id="326" fill="hold" nodeType="clickPar">
                      <p:stCondLst>
                        <p:cond delay="indefinite"/>
                      </p:stCondLst>
                      <p:childTnLst>
                        <p:par>
                          <p:cTn id="327" fill="hold" nodeType="withGroup">
                            <p:stCondLst>
                              <p:cond delay="0"/>
                            </p:stCondLst>
                            <p:childTnLst>
                              <p:par>
                                <p:cTn id="328" presetID="18" presetClass="entr" presetSubtype="3" fill="hold" grpId="0" nodeType="clickEffect">
                                  <p:stCondLst>
                                    <p:cond delay="0"/>
                                  </p:stCondLst>
                                  <p:childTnLst>
                                    <p:set>
                                      <p:cBhvr>
                                        <p:cTn id="329" dur="1" fill="hold">
                                          <p:stCondLst>
                                            <p:cond delay="0"/>
                                          </p:stCondLst>
                                        </p:cTn>
                                        <p:tgtEl>
                                          <p:spTgt spid="90126"/>
                                        </p:tgtEl>
                                        <p:attrNameLst>
                                          <p:attrName>style.visibility</p:attrName>
                                        </p:attrNameLst>
                                      </p:cBhvr>
                                      <p:to>
                                        <p:strVal val="visible"/>
                                      </p:to>
                                    </p:set>
                                    <p:animEffect transition="in" filter="strips(upRight)">
                                      <p:cBhvr>
                                        <p:cTn id="330" dur="500"/>
                                        <p:tgtEl>
                                          <p:spTgt spid="90126"/>
                                        </p:tgtEl>
                                      </p:cBhvr>
                                    </p:animEffect>
                                  </p:childTnLst>
                                </p:cTn>
                              </p:par>
                            </p:childTnLst>
                          </p:cTn>
                        </p:par>
                      </p:childTnLst>
                    </p:cTn>
                  </p:par>
                  <p:par>
                    <p:cTn id="331" fill="hold" nodeType="clickPar">
                      <p:stCondLst>
                        <p:cond delay="indefinite"/>
                      </p:stCondLst>
                      <p:childTnLst>
                        <p:par>
                          <p:cTn id="332" fill="hold" nodeType="withGroup">
                            <p:stCondLst>
                              <p:cond delay="0"/>
                            </p:stCondLst>
                            <p:childTnLst>
                              <p:par>
                                <p:cTn id="333" presetID="9" presetClass="entr" presetSubtype="0" fill="hold" grpId="0" nodeType="clickEffect">
                                  <p:stCondLst>
                                    <p:cond delay="0"/>
                                  </p:stCondLst>
                                  <p:childTnLst>
                                    <p:set>
                                      <p:cBhvr>
                                        <p:cTn id="334" dur="1" fill="hold">
                                          <p:stCondLst>
                                            <p:cond delay="0"/>
                                          </p:stCondLst>
                                        </p:cTn>
                                        <p:tgtEl>
                                          <p:spTgt spid="90201">
                                            <p:txEl>
                                              <p:pRg st="0" end="0"/>
                                            </p:txEl>
                                          </p:spTgt>
                                        </p:tgtEl>
                                        <p:attrNameLst>
                                          <p:attrName>style.visibility</p:attrName>
                                        </p:attrNameLst>
                                      </p:cBhvr>
                                      <p:to>
                                        <p:strVal val="visible"/>
                                      </p:to>
                                    </p:set>
                                    <p:animEffect transition="in" filter="dissolve">
                                      <p:cBhvr>
                                        <p:cTn id="335" dur="500"/>
                                        <p:tgtEl>
                                          <p:spTgt spid="90201">
                                            <p:txEl>
                                              <p:pRg st="0" end="0"/>
                                            </p:txEl>
                                          </p:spTgt>
                                        </p:tgtEl>
                                      </p:cBhvr>
                                    </p:animEffect>
                                  </p:childTnLst>
                                </p:cTn>
                              </p:par>
                            </p:childTnLst>
                          </p:cTn>
                        </p:par>
                      </p:childTnLst>
                    </p:cTn>
                  </p:par>
                  <p:par>
                    <p:cTn id="336" fill="hold" nodeType="clickPar">
                      <p:stCondLst>
                        <p:cond delay="indefinite"/>
                      </p:stCondLst>
                      <p:childTnLst>
                        <p:par>
                          <p:cTn id="337" fill="hold" nodeType="withGroup">
                            <p:stCondLst>
                              <p:cond delay="0"/>
                            </p:stCondLst>
                            <p:childTnLst>
                              <p:par>
                                <p:cTn id="338" presetID="18" presetClass="entr" presetSubtype="3" fill="hold" grpId="0" nodeType="clickEffect">
                                  <p:stCondLst>
                                    <p:cond delay="0"/>
                                  </p:stCondLst>
                                  <p:childTnLst>
                                    <p:set>
                                      <p:cBhvr>
                                        <p:cTn id="339" dur="1" fill="hold">
                                          <p:stCondLst>
                                            <p:cond delay="0"/>
                                          </p:stCondLst>
                                        </p:cTn>
                                        <p:tgtEl>
                                          <p:spTgt spid="90127"/>
                                        </p:tgtEl>
                                        <p:attrNameLst>
                                          <p:attrName>style.visibility</p:attrName>
                                        </p:attrNameLst>
                                      </p:cBhvr>
                                      <p:to>
                                        <p:strVal val="visible"/>
                                      </p:to>
                                    </p:set>
                                    <p:animEffect transition="in" filter="strips(upRight)">
                                      <p:cBhvr>
                                        <p:cTn id="340" dur="500"/>
                                        <p:tgtEl>
                                          <p:spTgt spid="90127"/>
                                        </p:tgtEl>
                                      </p:cBhvr>
                                    </p:animEffect>
                                  </p:childTnLst>
                                </p:cTn>
                              </p:par>
                            </p:childTnLst>
                          </p:cTn>
                        </p:par>
                      </p:childTnLst>
                    </p:cTn>
                  </p:par>
                  <p:par>
                    <p:cTn id="341" fill="hold" nodeType="clickPar">
                      <p:stCondLst>
                        <p:cond delay="indefinite"/>
                      </p:stCondLst>
                      <p:childTnLst>
                        <p:par>
                          <p:cTn id="342" fill="hold" nodeType="withGroup">
                            <p:stCondLst>
                              <p:cond delay="0"/>
                            </p:stCondLst>
                            <p:childTnLst>
                              <p:par>
                                <p:cTn id="343" presetID="9" presetClass="entr" presetSubtype="0" fill="hold" grpId="0" nodeType="clickEffect">
                                  <p:stCondLst>
                                    <p:cond delay="0"/>
                                  </p:stCondLst>
                                  <p:childTnLst>
                                    <p:set>
                                      <p:cBhvr>
                                        <p:cTn id="344" dur="1" fill="hold">
                                          <p:stCondLst>
                                            <p:cond delay="0"/>
                                          </p:stCondLst>
                                        </p:cTn>
                                        <p:tgtEl>
                                          <p:spTgt spid="90182">
                                            <p:txEl>
                                              <p:pRg st="0" end="0"/>
                                            </p:txEl>
                                          </p:spTgt>
                                        </p:tgtEl>
                                        <p:attrNameLst>
                                          <p:attrName>style.visibility</p:attrName>
                                        </p:attrNameLst>
                                      </p:cBhvr>
                                      <p:to>
                                        <p:strVal val="visible"/>
                                      </p:to>
                                    </p:set>
                                    <p:animEffect transition="in" filter="dissolve">
                                      <p:cBhvr>
                                        <p:cTn id="345" dur="500"/>
                                        <p:tgtEl>
                                          <p:spTgt spid="90182">
                                            <p:txEl>
                                              <p:pRg st="0" end="0"/>
                                            </p:txEl>
                                          </p:spTgt>
                                        </p:tgtEl>
                                      </p:cBhvr>
                                    </p:animEffect>
                                  </p:childTnLst>
                                </p:cTn>
                              </p:par>
                            </p:childTnLst>
                          </p:cTn>
                        </p:par>
                      </p:childTnLst>
                    </p:cTn>
                  </p:par>
                  <p:par>
                    <p:cTn id="346" fill="hold" nodeType="clickPar">
                      <p:stCondLst>
                        <p:cond delay="indefinite"/>
                      </p:stCondLst>
                      <p:childTnLst>
                        <p:par>
                          <p:cTn id="347" fill="hold" nodeType="withGroup">
                            <p:stCondLst>
                              <p:cond delay="0"/>
                            </p:stCondLst>
                            <p:childTnLst>
                              <p:par>
                                <p:cTn id="348" presetID="18" presetClass="entr" presetSubtype="3" fill="hold" grpId="0" nodeType="clickEffect">
                                  <p:stCondLst>
                                    <p:cond delay="0"/>
                                  </p:stCondLst>
                                  <p:childTnLst>
                                    <p:set>
                                      <p:cBhvr>
                                        <p:cTn id="349" dur="1" fill="hold">
                                          <p:stCondLst>
                                            <p:cond delay="0"/>
                                          </p:stCondLst>
                                        </p:cTn>
                                        <p:tgtEl>
                                          <p:spTgt spid="90185"/>
                                        </p:tgtEl>
                                        <p:attrNameLst>
                                          <p:attrName>style.visibility</p:attrName>
                                        </p:attrNameLst>
                                      </p:cBhvr>
                                      <p:to>
                                        <p:strVal val="visible"/>
                                      </p:to>
                                    </p:set>
                                    <p:animEffect transition="in" filter="strips(upRight)">
                                      <p:cBhvr>
                                        <p:cTn id="350" dur="500"/>
                                        <p:tgtEl>
                                          <p:spTgt spid="90185"/>
                                        </p:tgtEl>
                                      </p:cBhvr>
                                    </p:animEffect>
                                  </p:childTnLst>
                                </p:cTn>
                              </p:par>
                            </p:childTnLst>
                          </p:cTn>
                        </p:par>
                      </p:childTnLst>
                    </p:cTn>
                  </p:par>
                  <p:par>
                    <p:cTn id="351" fill="hold" nodeType="clickPar">
                      <p:stCondLst>
                        <p:cond delay="indefinite"/>
                      </p:stCondLst>
                      <p:childTnLst>
                        <p:par>
                          <p:cTn id="352" fill="hold" nodeType="withGroup">
                            <p:stCondLst>
                              <p:cond delay="0"/>
                            </p:stCondLst>
                            <p:childTnLst>
                              <p:par>
                                <p:cTn id="353" presetID="18" presetClass="entr" presetSubtype="3" fill="hold" grpId="0" nodeType="clickEffect">
                                  <p:stCondLst>
                                    <p:cond delay="0"/>
                                  </p:stCondLst>
                                  <p:childTnLst>
                                    <p:set>
                                      <p:cBhvr>
                                        <p:cTn id="354" dur="1" fill="hold">
                                          <p:stCondLst>
                                            <p:cond delay="0"/>
                                          </p:stCondLst>
                                        </p:cTn>
                                        <p:tgtEl>
                                          <p:spTgt spid="90183"/>
                                        </p:tgtEl>
                                        <p:attrNameLst>
                                          <p:attrName>style.visibility</p:attrName>
                                        </p:attrNameLst>
                                      </p:cBhvr>
                                      <p:to>
                                        <p:strVal val="visible"/>
                                      </p:to>
                                    </p:set>
                                    <p:animEffect transition="in" filter="strips(upRight)">
                                      <p:cBhvr>
                                        <p:cTn id="355" dur="500"/>
                                        <p:tgtEl>
                                          <p:spTgt spid="90183"/>
                                        </p:tgtEl>
                                      </p:cBhvr>
                                    </p:animEffect>
                                  </p:childTnLst>
                                </p:cTn>
                              </p:par>
                            </p:childTnLst>
                          </p:cTn>
                        </p:par>
                      </p:childTnLst>
                    </p:cTn>
                  </p:par>
                  <p:par>
                    <p:cTn id="356" fill="hold" nodeType="clickPar">
                      <p:stCondLst>
                        <p:cond delay="indefinite"/>
                      </p:stCondLst>
                      <p:childTnLst>
                        <p:par>
                          <p:cTn id="357" fill="hold" nodeType="withGroup">
                            <p:stCondLst>
                              <p:cond delay="0"/>
                            </p:stCondLst>
                            <p:childTnLst>
                              <p:par>
                                <p:cTn id="358" presetID="18" presetClass="entr" presetSubtype="3" fill="hold" grpId="0" nodeType="clickEffect">
                                  <p:stCondLst>
                                    <p:cond delay="0"/>
                                  </p:stCondLst>
                                  <p:childTnLst>
                                    <p:set>
                                      <p:cBhvr>
                                        <p:cTn id="359" dur="1" fill="hold">
                                          <p:stCondLst>
                                            <p:cond delay="0"/>
                                          </p:stCondLst>
                                        </p:cTn>
                                        <p:tgtEl>
                                          <p:spTgt spid="90186"/>
                                        </p:tgtEl>
                                        <p:attrNameLst>
                                          <p:attrName>style.visibility</p:attrName>
                                        </p:attrNameLst>
                                      </p:cBhvr>
                                      <p:to>
                                        <p:strVal val="visible"/>
                                      </p:to>
                                    </p:set>
                                    <p:animEffect transition="in" filter="strips(upRight)">
                                      <p:cBhvr>
                                        <p:cTn id="360" dur="500"/>
                                        <p:tgtEl>
                                          <p:spTgt spid="90186"/>
                                        </p:tgtEl>
                                      </p:cBhvr>
                                    </p:animEffec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8" presetClass="entr" presetSubtype="3" fill="hold" grpId="0" nodeType="clickEffect">
                                  <p:stCondLst>
                                    <p:cond delay="0"/>
                                  </p:stCondLst>
                                  <p:childTnLst>
                                    <p:set>
                                      <p:cBhvr>
                                        <p:cTn id="364" dur="1" fill="hold">
                                          <p:stCondLst>
                                            <p:cond delay="0"/>
                                          </p:stCondLst>
                                        </p:cTn>
                                        <p:tgtEl>
                                          <p:spTgt spid="90184"/>
                                        </p:tgtEl>
                                        <p:attrNameLst>
                                          <p:attrName>style.visibility</p:attrName>
                                        </p:attrNameLst>
                                      </p:cBhvr>
                                      <p:to>
                                        <p:strVal val="visible"/>
                                      </p:to>
                                    </p:set>
                                    <p:animEffect transition="in" filter="strips(upRight)">
                                      <p:cBhvr>
                                        <p:cTn id="365" dur="500"/>
                                        <p:tgtEl>
                                          <p:spTgt spid="90184"/>
                                        </p:tgtEl>
                                      </p:cBhvr>
                                    </p:animEffect>
                                  </p:childTnLst>
                                </p:cTn>
                              </p:par>
                            </p:childTnLst>
                          </p:cTn>
                        </p:par>
                      </p:childTnLst>
                    </p:cTn>
                  </p:par>
                  <p:par>
                    <p:cTn id="366" fill="hold" nodeType="clickPar">
                      <p:stCondLst>
                        <p:cond delay="indefinite"/>
                      </p:stCondLst>
                      <p:childTnLst>
                        <p:par>
                          <p:cTn id="367" fill="hold" nodeType="withGroup">
                            <p:stCondLst>
                              <p:cond delay="0"/>
                            </p:stCondLst>
                            <p:childTnLst>
                              <p:par>
                                <p:cTn id="368" presetID="18" presetClass="entr" presetSubtype="6" fill="hold" grpId="0" nodeType="clickEffect">
                                  <p:stCondLst>
                                    <p:cond delay="0"/>
                                  </p:stCondLst>
                                  <p:childTnLst>
                                    <p:set>
                                      <p:cBhvr>
                                        <p:cTn id="369" dur="1" fill="hold">
                                          <p:stCondLst>
                                            <p:cond delay="0"/>
                                          </p:stCondLst>
                                        </p:cTn>
                                        <p:tgtEl>
                                          <p:spTgt spid="90198"/>
                                        </p:tgtEl>
                                        <p:attrNameLst>
                                          <p:attrName>style.visibility</p:attrName>
                                        </p:attrNameLst>
                                      </p:cBhvr>
                                      <p:to>
                                        <p:strVal val="visible"/>
                                      </p:to>
                                    </p:set>
                                    <p:animEffect transition="in" filter="strips(downRight)">
                                      <p:cBhvr>
                                        <p:cTn id="370" dur="500"/>
                                        <p:tgtEl>
                                          <p:spTgt spid="90198"/>
                                        </p:tgtEl>
                                      </p:cBhvr>
                                    </p:animEffec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8" presetClass="entr" presetSubtype="6" fill="hold" grpId="0" nodeType="clickEffect">
                                  <p:stCondLst>
                                    <p:cond delay="0"/>
                                  </p:stCondLst>
                                  <p:childTnLst>
                                    <p:set>
                                      <p:cBhvr>
                                        <p:cTn id="374" dur="1" fill="hold">
                                          <p:stCondLst>
                                            <p:cond delay="0"/>
                                          </p:stCondLst>
                                        </p:cTn>
                                        <p:tgtEl>
                                          <p:spTgt spid="90189"/>
                                        </p:tgtEl>
                                        <p:attrNameLst>
                                          <p:attrName>style.visibility</p:attrName>
                                        </p:attrNameLst>
                                      </p:cBhvr>
                                      <p:to>
                                        <p:strVal val="visible"/>
                                      </p:to>
                                    </p:set>
                                    <p:animEffect transition="in" filter="strips(downRight)">
                                      <p:cBhvr>
                                        <p:cTn id="375" dur="500"/>
                                        <p:tgtEl>
                                          <p:spTgt spid="90189"/>
                                        </p:tgtEl>
                                      </p:cBhvr>
                                    </p:animEffect>
                                  </p:childTnLst>
                                </p:cTn>
                              </p:par>
                            </p:childTnLst>
                          </p:cTn>
                        </p:par>
                      </p:childTnLst>
                    </p:cTn>
                  </p:par>
                  <p:par>
                    <p:cTn id="376" fill="hold" nodeType="clickPar">
                      <p:stCondLst>
                        <p:cond delay="indefinite"/>
                      </p:stCondLst>
                      <p:childTnLst>
                        <p:par>
                          <p:cTn id="377" fill="hold" nodeType="withGroup">
                            <p:stCondLst>
                              <p:cond delay="0"/>
                            </p:stCondLst>
                            <p:childTnLst>
                              <p:par>
                                <p:cTn id="378" presetID="18" presetClass="entr" presetSubtype="6" fill="hold" grpId="0" nodeType="clickEffect">
                                  <p:stCondLst>
                                    <p:cond delay="0"/>
                                  </p:stCondLst>
                                  <p:childTnLst>
                                    <p:set>
                                      <p:cBhvr>
                                        <p:cTn id="379" dur="1" fill="hold">
                                          <p:stCondLst>
                                            <p:cond delay="0"/>
                                          </p:stCondLst>
                                        </p:cTn>
                                        <p:tgtEl>
                                          <p:spTgt spid="90188"/>
                                        </p:tgtEl>
                                        <p:attrNameLst>
                                          <p:attrName>style.visibility</p:attrName>
                                        </p:attrNameLst>
                                      </p:cBhvr>
                                      <p:to>
                                        <p:strVal val="visible"/>
                                      </p:to>
                                    </p:set>
                                    <p:animEffect transition="in" filter="strips(downRight)">
                                      <p:cBhvr>
                                        <p:cTn id="380" dur="500"/>
                                        <p:tgtEl>
                                          <p:spTgt spid="90188"/>
                                        </p:tgtEl>
                                      </p:cBhvr>
                                    </p:animEffect>
                                  </p:childTnLst>
                                </p:cTn>
                              </p:par>
                            </p:childTnLst>
                          </p:cTn>
                        </p:par>
                      </p:childTnLst>
                    </p:cTn>
                  </p:par>
                  <p:par>
                    <p:cTn id="381" fill="hold" nodeType="clickPar">
                      <p:stCondLst>
                        <p:cond delay="indefinite"/>
                      </p:stCondLst>
                      <p:childTnLst>
                        <p:par>
                          <p:cTn id="382" fill="hold" nodeType="withGroup">
                            <p:stCondLst>
                              <p:cond delay="0"/>
                            </p:stCondLst>
                            <p:childTnLst>
                              <p:par>
                                <p:cTn id="383" presetID="18" presetClass="entr" presetSubtype="6" fill="hold" grpId="0" nodeType="clickEffect">
                                  <p:stCondLst>
                                    <p:cond delay="0"/>
                                  </p:stCondLst>
                                  <p:childTnLst>
                                    <p:set>
                                      <p:cBhvr>
                                        <p:cTn id="384" dur="1" fill="hold">
                                          <p:stCondLst>
                                            <p:cond delay="0"/>
                                          </p:stCondLst>
                                        </p:cTn>
                                        <p:tgtEl>
                                          <p:spTgt spid="90187"/>
                                        </p:tgtEl>
                                        <p:attrNameLst>
                                          <p:attrName>style.visibility</p:attrName>
                                        </p:attrNameLst>
                                      </p:cBhvr>
                                      <p:to>
                                        <p:strVal val="visible"/>
                                      </p:to>
                                    </p:set>
                                    <p:animEffect transition="in" filter="strips(downRight)">
                                      <p:cBhvr>
                                        <p:cTn id="385" dur="500"/>
                                        <p:tgtEl>
                                          <p:spTgt spid="90187"/>
                                        </p:tgtEl>
                                      </p:cBhvr>
                                    </p:animEffect>
                                  </p:childTnLst>
                                </p:cTn>
                              </p:par>
                            </p:childTnLst>
                          </p:cTn>
                        </p:par>
                      </p:childTnLst>
                    </p:cTn>
                  </p:par>
                  <p:par>
                    <p:cTn id="386" fill="hold" nodeType="clickPar">
                      <p:stCondLst>
                        <p:cond delay="indefinite"/>
                      </p:stCondLst>
                      <p:childTnLst>
                        <p:par>
                          <p:cTn id="387" fill="hold" nodeType="withGroup">
                            <p:stCondLst>
                              <p:cond delay="0"/>
                            </p:stCondLst>
                            <p:childTnLst>
                              <p:par>
                                <p:cTn id="388" presetID="18" presetClass="entr" presetSubtype="12" fill="hold" grpId="0" nodeType="clickEffect">
                                  <p:stCondLst>
                                    <p:cond delay="0"/>
                                  </p:stCondLst>
                                  <p:childTnLst>
                                    <p:set>
                                      <p:cBhvr>
                                        <p:cTn id="389" dur="1" fill="hold">
                                          <p:stCondLst>
                                            <p:cond delay="0"/>
                                          </p:stCondLst>
                                        </p:cTn>
                                        <p:tgtEl>
                                          <p:spTgt spid="90191"/>
                                        </p:tgtEl>
                                        <p:attrNameLst>
                                          <p:attrName>style.visibility</p:attrName>
                                        </p:attrNameLst>
                                      </p:cBhvr>
                                      <p:to>
                                        <p:strVal val="visible"/>
                                      </p:to>
                                    </p:set>
                                    <p:animEffect transition="in" filter="strips(downLeft)">
                                      <p:cBhvr>
                                        <p:cTn id="390" dur="500"/>
                                        <p:tgtEl>
                                          <p:spTgt spid="90191"/>
                                        </p:tgtEl>
                                      </p:cBhvr>
                                    </p:animEffect>
                                  </p:childTnLst>
                                </p:cTn>
                              </p:par>
                            </p:childTnLst>
                          </p:cTn>
                        </p:par>
                      </p:childTnLst>
                    </p:cTn>
                  </p:par>
                  <p:par>
                    <p:cTn id="391" fill="hold" nodeType="clickPar">
                      <p:stCondLst>
                        <p:cond delay="indefinite"/>
                      </p:stCondLst>
                      <p:childTnLst>
                        <p:par>
                          <p:cTn id="392" fill="hold" nodeType="withGroup">
                            <p:stCondLst>
                              <p:cond delay="0"/>
                            </p:stCondLst>
                            <p:childTnLst>
                              <p:par>
                                <p:cTn id="393" presetID="18" presetClass="entr" presetSubtype="12" fill="hold" grpId="0" nodeType="clickEffect">
                                  <p:stCondLst>
                                    <p:cond delay="0"/>
                                  </p:stCondLst>
                                  <p:childTnLst>
                                    <p:set>
                                      <p:cBhvr>
                                        <p:cTn id="394" dur="1" fill="hold">
                                          <p:stCondLst>
                                            <p:cond delay="0"/>
                                          </p:stCondLst>
                                        </p:cTn>
                                        <p:tgtEl>
                                          <p:spTgt spid="90190"/>
                                        </p:tgtEl>
                                        <p:attrNameLst>
                                          <p:attrName>style.visibility</p:attrName>
                                        </p:attrNameLst>
                                      </p:cBhvr>
                                      <p:to>
                                        <p:strVal val="visible"/>
                                      </p:to>
                                    </p:set>
                                    <p:animEffect transition="in" filter="strips(downLeft)">
                                      <p:cBhvr>
                                        <p:cTn id="395" dur="500"/>
                                        <p:tgtEl>
                                          <p:spTgt spid="90190"/>
                                        </p:tgtEl>
                                      </p:cBhvr>
                                    </p:animEffect>
                                  </p:childTnLst>
                                </p:cTn>
                              </p:par>
                            </p:childTnLst>
                          </p:cTn>
                        </p:par>
                      </p:childTnLst>
                    </p:cTn>
                  </p:par>
                  <p:par>
                    <p:cTn id="396" fill="hold" nodeType="clickPar">
                      <p:stCondLst>
                        <p:cond delay="indefinite"/>
                      </p:stCondLst>
                      <p:childTnLst>
                        <p:par>
                          <p:cTn id="397" fill="hold" nodeType="withGroup">
                            <p:stCondLst>
                              <p:cond delay="0"/>
                            </p:stCondLst>
                            <p:childTnLst>
                              <p:par>
                                <p:cTn id="398" presetID="18" presetClass="entr" presetSubtype="12" fill="hold" grpId="0" nodeType="clickEffect">
                                  <p:stCondLst>
                                    <p:cond delay="0"/>
                                  </p:stCondLst>
                                  <p:childTnLst>
                                    <p:set>
                                      <p:cBhvr>
                                        <p:cTn id="399" dur="1" fill="hold">
                                          <p:stCondLst>
                                            <p:cond delay="0"/>
                                          </p:stCondLst>
                                        </p:cTn>
                                        <p:tgtEl>
                                          <p:spTgt spid="90192"/>
                                        </p:tgtEl>
                                        <p:attrNameLst>
                                          <p:attrName>style.visibility</p:attrName>
                                        </p:attrNameLst>
                                      </p:cBhvr>
                                      <p:to>
                                        <p:strVal val="visible"/>
                                      </p:to>
                                    </p:set>
                                    <p:animEffect transition="in" filter="strips(downLeft)">
                                      <p:cBhvr>
                                        <p:cTn id="400" dur="500"/>
                                        <p:tgtEl>
                                          <p:spTgt spid="90192"/>
                                        </p:tgtEl>
                                      </p:cBhvr>
                                    </p:animEffect>
                                  </p:childTnLst>
                                </p:cTn>
                              </p:par>
                            </p:childTnLst>
                          </p:cTn>
                        </p:par>
                      </p:childTnLst>
                    </p:cTn>
                  </p:par>
                  <p:par>
                    <p:cTn id="401" fill="hold" nodeType="clickPar">
                      <p:stCondLst>
                        <p:cond delay="indefinite"/>
                      </p:stCondLst>
                      <p:childTnLst>
                        <p:par>
                          <p:cTn id="402" fill="hold" nodeType="withGroup">
                            <p:stCondLst>
                              <p:cond delay="0"/>
                            </p:stCondLst>
                            <p:childTnLst>
                              <p:par>
                                <p:cTn id="403" presetID="18" presetClass="entr" presetSubtype="12" fill="hold" grpId="0" nodeType="clickEffect">
                                  <p:stCondLst>
                                    <p:cond delay="0"/>
                                  </p:stCondLst>
                                  <p:childTnLst>
                                    <p:set>
                                      <p:cBhvr>
                                        <p:cTn id="404" dur="1" fill="hold">
                                          <p:stCondLst>
                                            <p:cond delay="0"/>
                                          </p:stCondLst>
                                        </p:cTn>
                                        <p:tgtEl>
                                          <p:spTgt spid="90193"/>
                                        </p:tgtEl>
                                        <p:attrNameLst>
                                          <p:attrName>style.visibility</p:attrName>
                                        </p:attrNameLst>
                                      </p:cBhvr>
                                      <p:to>
                                        <p:strVal val="visible"/>
                                      </p:to>
                                    </p:set>
                                    <p:animEffect transition="in" filter="strips(downLeft)">
                                      <p:cBhvr>
                                        <p:cTn id="405" dur="500"/>
                                        <p:tgtEl>
                                          <p:spTgt spid="90193"/>
                                        </p:tgtEl>
                                      </p:cBhvr>
                                    </p:animEffect>
                                  </p:childTnLst>
                                </p:cTn>
                              </p:par>
                            </p:childTnLst>
                          </p:cTn>
                        </p:par>
                      </p:childTnLst>
                    </p:cTn>
                  </p:par>
                  <p:par>
                    <p:cTn id="406" fill="hold" nodeType="clickPar">
                      <p:stCondLst>
                        <p:cond delay="indefinite"/>
                      </p:stCondLst>
                      <p:childTnLst>
                        <p:par>
                          <p:cTn id="407" fill="hold" nodeType="withGroup">
                            <p:stCondLst>
                              <p:cond delay="0"/>
                            </p:stCondLst>
                            <p:childTnLst>
                              <p:par>
                                <p:cTn id="408" presetID="18" presetClass="entr" presetSubtype="9" fill="hold" grpId="0" nodeType="clickEffect">
                                  <p:stCondLst>
                                    <p:cond delay="0"/>
                                  </p:stCondLst>
                                  <p:childTnLst>
                                    <p:set>
                                      <p:cBhvr>
                                        <p:cTn id="409" dur="1" fill="hold">
                                          <p:stCondLst>
                                            <p:cond delay="0"/>
                                          </p:stCondLst>
                                        </p:cTn>
                                        <p:tgtEl>
                                          <p:spTgt spid="90197"/>
                                        </p:tgtEl>
                                        <p:attrNameLst>
                                          <p:attrName>style.visibility</p:attrName>
                                        </p:attrNameLst>
                                      </p:cBhvr>
                                      <p:to>
                                        <p:strVal val="visible"/>
                                      </p:to>
                                    </p:set>
                                    <p:animEffect transition="in" filter="strips(upLeft)">
                                      <p:cBhvr>
                                        <p:cTn id="410" dur="500"/>
                                        <p:tgtEl>
                                          <p:spTgt spid="90197"/>
                                        </p:tgtEl>
                                      </p:cBhvr>
                                    </p:animEffect>
                                  </p:childTnLst>
                                </p:cTn>
                              </p:par>
                            </p:childTnLst>
                          </p:cTn>
                        </p:par>
                      </p:childTnLst>
                    </p:cTn>
                  </p:par>
                  <p:par>
                    <p:cTn id="411" fill="hold" nodeType="clickPar">
                      <p:stCondLst>
                        <p:cond delay="indefinite"/>
                      </p:stCondLst>
                      <p:childTnLst>
                        <p:par>
                          <p:cTn id="412" fill="hold" nodeType="withGroup">
                            <p:stCondLst>
                              <p:cond delay="0"/>
                            </p:stCondLst>
                            <p:childTnLst>
                              <p:par>
                                <p:cTn id="413" presetID="18" presetClass="entr" presetSubtype="9" fill="hold" grpId="0" nodeType="clickEffect">
                                  <p:stCondLst>
                                    <p:cond delay="0"/>
                                  </p:stCondLst>
                                  <p:childTnLst>
                                    <p:set>
                                      <p:cBhvr>
                                        <p:cTn id="414" dur="1" fill="hold">
                                          <p:stCondLst>
                                            <p:cond delay="0"/>
                                          </p:stCondLst>
                                        </p:cTn>
                                        <p:tgtEl>
                                          <p:spTgt spid="90196"/>
                                        </p:tgtEl>
                                        <p:attrNameLst>
                                          <p:attrName>style.visibility</p:attrName>
                                        </p:attrNameLst>
                                      </p:cBhvr>
                                      <p:to>
                                        <p:strVal val="visible"/>
                                      </p:to>
                                    </p:set>
                                    <p:animEffect transition="in" filter="strips(upLeft)">
                                      <p:cBhvr>
                                        <p:cTn id="415" dur="500"/>
                                        <p:tgtEl>
                                          <p:spTgt spid="90196"/>
                                        </p:tgtEl>
                                      </p:cBhvr>
                                    </p:animEffect>
                                  </p:childTnLst>
                                </p:cTn>
                              </p:par>
                            </p:childTnLst>
                          </p:cTn>
                        </p:par>
                      </p:childTnLst>
                    </p:cTn>
                  </p:par>
                  <p:par>
                    <p:cTn id="416" fill="hold" nodeType="clickPar">
                      <p:stCondLst>
                        <p:cond delay="indefinite"/>
                      </p:stCondLst>
                      <p:childTnLst>
                        <p:par>
                          <p:cTn id="417" fill="hold" nodeType="withGroup">
                            <p:stCondLst>
                              <p:cond delay="0"/>
                            </p:stCondLst>
                            <p:childTnLst>
                              <p:par>
                                <p:cTn id="418" presetID="18" presetClass="entr" presetSubtype="9" fill="hold" grpId="0" nodeType="clickEffect">
                                  <p:stCondLst>
                                    <p:cond delay="0"/>
                                  </p:stCondLst>
                                  <p:childTnLst>
                                    <p:set>
                                      <p:cBhvr>
                                        <p:cTn id="419" dur="1" fill="hold">
                                          <p:stCondLst>
                                            <p:cond delay="0"/>
                                          </p:stCondLst>
                                        </p:cTn>
                                        <p:tgtEl>
                                          <p:spTgt spid="90195"/>
                                        </p:tgtEl>
                                        <p:attrNameLst>
                                          <p:attrName>style.visibility</p:attrName>
                                        </p:attrNameLst>
                                      </p:cBhvr>
                                      <p:to>
                                        <p:strVal val="visible"/>
                                      </p:to>
                                    </p:set>
                                    <p:animEffect transition="in" filter="strips(upLeft)">
                                      <p:cBhvr>
                                        <p:cTn id="420" dur="500"/>
                                        <p:tgtEl>
                                          <p:spTgt spid="90195"/>
                                        </p:tgtEl>
                                      </p:cBhvr>
                                    </p:animEffec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8" presetClass="entr" presetSubtype="9" fill="hold" grpId="0" nodeType="clickEffect">
                                  <p:stCondLst>
                                    <p:cond delay="0"/>
                                  </p:stCondLst>
                                  <p:childTnLst>
                                    <p:set>
                                      <p:cBhvr>
                                        <p:cTn id="424" dur="1" fill="hold">
                                          <p:stCondLst>
                                            <p:cond delay="0"/>
                                          </p:stCondLst>
                                        </p:cTn>
                                        <p:tgtEl>
                                          <p:spTgt spid="90194"/>
                                        </p:tgtEl>
                                        <p:attrNameLst>
                                          <p:attrName>style.visibility</p:attrName>
                                        </p:attrNameLst>
                                      </p:cBhvr>
                                      <p:to>
                                        <p:strVal val="visible"/>
                                      </p:to>
                                    </p:set>
                                    <p:animEffect transition="in" filter="strips(upLeft)">
                                      <p:cBhvr>
                                        <p:cTn id="425" dur="500"/>
                                        <p:tgtEl>
                                          <p:spTgt spid="90194"/>
                                        </p:tgtEl>
                                      </p:cBhvr>
                                    </p:animEffect>
                                  </p:childTnLst>
                                </p:cTn>
                              </p:par>
                            </p:childTnLst>
                          </p:cTn>
                        </p:par>
                      </p:childTnLst>
                    </p:cTn>
                  </p:par>
                  <p:par>
                    <p:cTn id="426" fill="hold" nodeType="clickPar">
                      <p:stCondLst>
                        <p:cond delay="indefinite"/>
                      </p:stCondLst>
                      <p:childTnLst>
                        <p:par>
                          <p:cTn id="427" fill="hold" nodeType="withGroup">
                            <p:stCondLst>
                              <p:cond delay="0"/>
                            </p:stCondLst>
                            <p:childTnLst>
                              <p:par>
                                <p:cTn id="428" presetID="9" presetClass="entr" presetSubtype="0" fill="hold" grpId="0" nodeType="clickEffect">
                                  <p:stCondLst>
                                    <p:cond delay="0"/>
                                  </p:stCondLst>
                                  <p:childTnLst>
                                    <p:set>
                                      <p:cBhvr>
                                        <p:cTn id="429" dur="1" fill="hold">
                                          <p:stCondLst>
                                            <p:cond delay="0"/>
                                          </p:stCondLst>
                                        </p:cTn>
                                        <p:tgtEl>
                                          <p:spTgt spid="90225">
                                            <p:txEl>
                                              <p:pRg st="0" end="0"/>
                                            </p:txEl>
                                          </p:spTgt>
                                        </p:tgtEl>
                                        <p:attrNameLst>
                                          <p:attrName>style.visibility</p:attrName>
                                        </p:attrNameLst>
                                      </p:cBhvr>
                                      <p:to>
                                        <p:strVal val="visible"/>
                                      </p:to>
                                    </p:set>
                                    <p:animEffect transition="in" filter="dissolve">
                                      <p:cBhvr>
                                        <p:cTn id="430" dur="500"/>
                                        <p:tgtEl>
                                          <p:spTgt spid="90225">
                                            <p:txEl>
                                              <p:pRg st="0" end="0"/>
                                            </p:txEl>
                                          </p:spTgt>
                                        </p:tgtEl>
                                      </p:cBhvr>
                                    </p:animEffect>
                                  </p:childTnLst>
                                </p:cTn>
                              </p:par>
                            </p:childTnLst>
                          </p:cTn>
                        </p:par>
                      </p:childTnLst>
                    </p:cTn>
                  </p:par>
                  <p:par>
                    <p:cTn id="431" fill="hold" nodeType="clickPar">
                      <p:stCondLst>
                        <p:cond delay="indefinite"/>
                      </p:stCondLst>
                      <p:childTnLst>
                        <p:par>
                          <p:cTn id="432" fill="hold" nodeType="withGroup">
                            <p:stCondLst>
                              <p:cond delay="0"/>
                            </p:stCondLst>
                            <p:childTnLst>
                              <p:par>
                                <p:cTn id="433" presetID="9" presetClass="entr" presetSubtype="0" fill="hold" grpId="0" nodeType="clickEffect">
                                  <p:stCondLst>
                                    <p:cond delay="0"/>
                                  </p:stCondLst>
                                  <p:childTnLst>
                                    <p:set>
                                      <p:cBhvr>
                                        <p:cTn id="434" dur="1" fill="hold">
                                          <p:stCondLst>
                                            <p:cond delay="0"/>
                                          </p:stCondLst>
                                        </p:cTn>
                                        <p:tgtEl>
                                          <p:spTgt spid="90226">
                                            <p:txEl>
                                              <p:pRg st="0" end="0"/>
                                            </p:txEl>
                                          </p:spTgt>
                                        </p:tgtEl>
                                        <p:attrNameLst>
                                          <p:attrName>style.visibility</p:attrName>
                                        </p:attrNameLst>
                                      </p:cBhvr>
                                      <p:to>
                                        <p:strVal val="visible"/>
                                      </p:to>
                                    </p:set>
                                    <p:animEffect transition="in" filter="dissolve">
                                      <p:cBhvr>
                                        <p:cTn id="435" dur="500"/>
                                        <p:tgtEl>
                                          <p:spTgt spid="90226">
                                            <p:txEl>
                                              <p:pRg st="0" end="0"/>
                                            </p:txEl>
                                          </p:spTgt>
                                        </p:tgtEl>
                                      </p:cBhvr>
                                    </p:animEffect>
                                  </p:childTnLst>
                                </p:cTn>
                              </p:par>
                            </p:childTnLst>
                          </p:cTn>
                        </p:par>
                      </p:childTnLst>
                    </p:cTn>
                  </p:par>
                  <p:par>
                    <p:cTn id="436" fill="hold" nodeType="clickPar">
                      <p:stCondLst>
                        <p:cond delay="indefinite"/>
                      </p:stCondLst>
                      <p:childTnLst>
                        <p:par>
                          <p:cTn id="437" fill="hold" nodeType="withGroup">
                            <p:stCondLst>
                              <p:cond delay="0"/>
                            </p:stCondLst>
                            <p:childTnLst>
                              <p:par>
                                <p:cTn id="438" presetID="18" presetClass="entr" presetSubtype="9" fill="hold" grpId="0" nodeType="clickEffect">
                                  <p:stCondLst>
                                    <p:cond delay="0"/>
                                  </p:stCondLst>
                                  <p:childTnLst>
                                    <p:set>
                                      <p:cBhvr>
                                        <p:cTn id="439" dur="1" fill="hold">
                                          <p:stCondLst>
                                            <p:cond delay="0"/>
                                          </p:stCondLst>
                                        </p:cTn>
                                        <p:tgtEl>
                                          <p:spTgt spid="90140"/>
                                        </p:tgtEl>
                                        <p:attrNameLst>
                                          <p:attrName>style.visibility</p:attrName>
                                        </p:attrNameLst>
                                      </p:cBhvr>
                                      <p:to>
                                        <p:strVal val="visible"/>
                                      </p:to>
                                    </p:set>
                                    <p:animEffect transition="in" filter="strips(upLeft)">
                                      <p:cBhvr>
                                        <p:cTn id="440" dur="500"/>
                                        <p:tgtEl>
                                          <p:spTgt spid="90140"/>
                                        </p:tgtEl>
                                      </p:cBhvr>
                                    </p:animEffec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9" presetClass="entr" presetSubtype="0" fill="hold" nodeType="clickEffect">
                                  <p:stCondLst>
                                    <p:cond delay="0"/>
                                  </p:stCondLst>
                                  <p:childTnLst>
                                    <p:set>
                                      <p:cBhvr>
                                        <p:cTn id="444" dur="1" fill="hold">
                                          <p:stCondLst>
                                            <p:cond delay="0"/>
                                          </p:stCondLst>
                                        </p:cTn>
                                        <p:tgtEl>
                                          <p:spTgt spid="90159"/>
                                        </p:tgtEl>
                                        <p:attrNameLst>
                                          <p:attrName>style.visibility</p:attrName>
                                        </p:attrNameLst>
                                      </p:cBhvr>
                                      <p:to>
                                        <p:strVal val="visible"/>
                                      </p:to>
                                    </p:set>
                                    <p:animEffect transition="in" filter="dissolve">
                                      <p:cBhvr>
                                        <p:cTn id="445" dur="500"/>
                                        <p:tgtEl>
                                          <p:spTgt spid="90159"/>
                                        </p:tgtEl>
                                      </p:cBhvr>
                                    </p:animEffect>
                                  </p:childTnLst>
                                </p:cTn>
                              </p:par>
                            </p:childTnLst>
                          </p:cTn>
                        </p:par>
                      </p:childTnLst>
                    </p:cTn>
                  </p:par>
                  <p:par>
                    <p:cTn id="446" fill="hold" nodeType="clickPar">
                      <p:stCondLst>
                        <p:cond delay="indefinite"/>
                      </p:stCondLst>
                      <p:childTnLst>
                        <p:par>
                          <p:cTn id="447" fill="hold" nodeType="withGroup">
                            <p:stCondLst>
                              <p:cond delay="0"/>
                            </p:stCondLst>
                            <p:childTnLst>
                              <p:par>
                                <p:cTn id="448" presetID="9" presetClass="entr" presetSubtype="0" fill="hold" grpId="0" nodeType="clickEffect">
                                  <p:stCondLst>
                                    <p:cond delay="0"/>
                                  </p:stCondLst>
                                  <p:childTnLst>
                                    <p:set>
                                      <p:cBhvr>
                                        <p:cTn id="449" dur="1" fill="hold">
                                          <p:stCondLst>
                                            <p:cond delay="0"/>
                                          </p:stCondLst>
                                        </p:cTn>
                                        <p:tgtEl>
                                          <p:spTgt spid="90205">
                                            <p:txEl>
                                              <p:pRg st="0" end="0"/>
                                            </p:txEl>
                                          </p:spTgt>
                                        </p:tgtEl>
                                        <p:attrNameLst>
                                          <p:attrName>style.visibility</p:attrName>
                                        </p:attrNameLst>
                                      </p:cBhvr>
                                      <p:to>
                                        <p:strVal val="visible"/>
                                      </p:to>
                                    </p:set>
                                    <p:animEffect transition="in" filter="dissolve">
                                      <p:cBhvr>
                                        <p:cTn id="450" dur="500"/>
                                        <p:tgtEl>
                                          <p:spTgt spid="90205">
                                            <p:txEl>
                                              <p:pRg st="0" end="0"/>
                                            </p:txEl>
                                          </p:spTgt>
                                        </p:tgtEl>
                                      </p:cBhvr>
                                    </p:animEffect>
                                  </p:childTnLst>
                                </p:cTn>
                              </p:par>
                            </p:childTnLst>
                          </p:cTn>
                        </p:par>
                      </p:childTnLst>
                    </p:cTn>
                  </p:par>
                  <p:par>
                    <p:cTn id="451" fill="hold" nodeType="clickPar">
                      <p:stCondLst>
                        <p:cond delay="indefinite"/>
                      </p:stCondLst>
                      <p:childTnLst>
                        <p:par>
                          <p:cTn id="452" fill="hold" nodeType="withGroup">
                            <p:stCondLst>
                              <p:cond delay="0"/>
                            </p:stCondLst>
                            <p:childTnLst>
                              <p:par>
                                <p:cTn id="453" presetID="18" presetClass="entr" presetSubtype="12" fill="hold" grpId="0" nodeType="clickEffect">
                                  <p:stCondLst>
                                    <p:cond delay="0"/>
                                  </p:stCondLst>
                                  <p:childTnLst>
                                    <p:set>
                                      <p:cBhvr>
                                        <p:cTn id="454" dur="1" fill="hold">
                                          <p:stCondLst>
                                            <p:cond delay="0"/>
                                          </p:stCondLst>
                                        </p:cTn>
                                        <p:tgtEl>
                                          <p:spTgt spid="90141"/>
                                        </p:tgtEl>
                                        <p:attrNameLst>
                                          <p:attrName>style.visibility</p:attrName>
                                        </p:attrNameLst>
                                      </p:cBhvr>
                                      <p:to>
                                        <p:strVal val="visible"/>
                                      </p:to>
                                    </p:set>
                                    <p:animEffect transition="in" filter="strips(downLeft)">
                                      <p:cBhvr>
                                        <p:cTn id="455" dur="500"/>
                                        <p:tgtEl>
                                          <p:spTgt spid="90141"/>
                                        </p:tgtEl>
                                      </p:cBhvr>
                                    </p:animEffect>
                                  </p:childTnLst>
                                </p:cTn>
                              </p:par>
                            </p:childTnLst>
                          </p:cTn>
                        </p:par>
                      </p:childTnLst>
                    </p:cTn>
                  </p:par>
                  <p:par>
                    <p:cTn id="456" fill="hold" nodeType="clickPar">
                      <p:stCondLst>
                        <p:cond delay="indefinite"/>
                      </p:stCondLst>
                      <p:childTnLst>
                        <p:par>
                          <p:cTn id="457" fill="hold" nodeType="withGroup">
                            <p:stCondLst>
                              <p:cond delay="0"/>
                            </p:stCondLst>
                            <p:childTnLst>
                              <p:par>
                                <p:cTn id="458" presetID="9" presetClass="entr" presetSubtype="0" fill="hold" grpId="0" nodeType="clickEffect">
                                  <p:stCondLst>
                                    <p:cond delay="0"/>
                                  </p:stCondLst>
                                  <p:childTnLst>
                                    <p:set>
                                      <p:cBhvr>
                                        <p:cTn id="459" dur="1" fill="hold">
                                          <p:stCondLst>
                                            <p:cond delay="0"/>
                                          </p:stCondLst>
                                        </p:cTn>
                                        <p:tgtEl>
                                          <p:spTgt spid="90204">
                                            <p:txEl>
                                              <p:pRg st="0" end="0"/>
                                            </p:txEl>
                                          </p:spTgt>
                                        </p:tgtEl>
                                        <p:attrNameLst>
                                          <p:attrName>style.visibility</p:attrName>
                                        </p:attrNameLst>
                                      </p:cBhvr>
                                      <p:to>
                                        <p:strVal val="visible"/>
                                      </p:to>
                                    </p:set>
                                    <p:animEffect transition="in" filter="dissolve">
                                      <p:cBhvr>
                                        <p:cTn id="460" dur="500"/>
                                        <p:tgtEl>
                                          <p:spTgt spid="90204">
                                            <p:txEl>
                                              <p:pRg st="0" end="0"/>
                                            </p:txEl>
                                          </p:spTgt>
                                        </p:tgtEl>
                                      </p:cBhvr>
                                    </p:animEffect>
                                  </p:childTnLst>
                                </p:cTn>
                              </p:par>
                            </p:childTnLst>
                          </p:cTn>
                        </p:par>
                      </p:childTnLst>
                    </p:cTn>
                  </p:par>
                  <p:par>
                    <p:cTn id="461" fill="hold" nodeType="clickPar">
                      <p:stCondLst>
                        <p:cond delay="indefinite"/>
                      </p:stCondLst>
                      <p:childTnLst>
                        <p:par>
                          <p:cTn id="462" fill="hold" nodeType="withGroup">
                            <p:stCondLst>
                              <p:cond delay="0"/>
                            </p:stCondLst>
                            <p:childTnLst>
                              <p:par>
                                <p:cTn id="463" presetID="18" presetClass="entr" presetSubtype="12" fill="hold" grpId="0" nodeType="clickEffect">
                                  <p:stCondLst>
                                    <p:cond delay="0"/>
                                  </p:stCondLst>
                                  <p:childTnLst>
                                    <p:set>
                                      <p:cBhvr>
                                        <p:cTn id="464" dur="1" fill="hold">
                                          <p:stCondLst>
                                            <p:cond delay="0"/>
                                          </p:stCondLst>
                                        </p:cTn>
                                        <p:tgtEl>
                                          <p:spTgt spid="90213"/>
                                        </p:tgtEl>
                                        <p:attrNameLst>
                                          <p:attrName>style.visibility</p:attrName>
                                        </p:attrNameLst>
                                      </p:cBhvr>
                                      <p:to>
                                        <p:strVal val="visible"/>
                                      </p:to>
                                    </p:set>
                                    <p:animEffect transition="in" filter="strips(downLeft)">
                                      <p:cBhvr>
                                        <p:cTn id="465" dur="500"/>
                                        <p:tgtEl>
                                          <p:spTgt spid="90213"/>
                                        </p:tgtEl>
                                      </p:cBhvr>
                                    </p:animEffect>
                                  </p:childTnLst>
                                </p:cTn>
                              </p:par>
                            </p:childTnLst>
                          </p:cTn>
                        </p:par>
                      </p:childTnLst>
                    </p:cTn>
                  </p:par>
                  <p:par>
                    <p:cTn id="466" fill="hold" nodeType="clickPar">
                      <p:stCondLst>
                        <p:cond delay="indefinite"/>
                      </p:stCondLst>
                      <p:childTnLst>
                        <p:par>
                          <p:cTn id="467" fill="hold" nodeType="withGroup">
                            <p:stCondLst>
                              <p:cond delay="0"/>
                            </p:stCondLst>
                            <p:childTnLst>
                              <p:par>
                                <p:cTn id="468" presetID="9" presetClass="entr" presetSubtype="0" fill="hold" grpId="0" nodeType="clickEffect">
                                  <p:stCondLst>
                                    <p:cond delay="0"/>
                                  </p:stCondLst>
                                  <p:childTnLst>
                                    <p:set>
                                      <p:cBhvr>
                                        <p:cTn id="469" dur="1" fill="hold">
                                          <p:stCondLst>
                                            <p:cond delay="0"/>
                                          </p:stCondLst>
                                        </p:cTn>
                                        <p:tgtEl>
                                          <p:spTgt spid="90227">
                                            <p:txEl>
                                              <p:pRg st="0" end="0"/>
                                            </p:txEl>
                                          </p:spTgt>
                                        </p:tgtEl>
                                        <p:attrNameLst>
                                          <p:attrName>style.visibility</p:attrName>
                                        </p:attrNameLst>
                                      </p:cBhvr>
                                      <p:to>
                                        <p:strVal val="visible"/>
                                      </p:to>
                                    </p:set>
                                    <p:animEffect transition="in" filter="dissolve">
                                      <p:cBhvr>
                                        <p:cTn id="470" dur="500"/>
                                        <p:tgtEl>
                                          <p:spTgt spid="90227">
                                            <p:txEl>
                                              <p:pRg st="0" end="0"/>
                                            </p:txEl>
                                          </p:spTgt>
                                        </p:tgtEl>
                                      </p:cBhvr>
                                    </p:animEffect>
                                  </p:childTnLst>
                                </p:cTn>
                              </p:par>
                            </p:childTnLst>
                          </p:cTn>
                        </p:par>
                      </p:childTnLst>
                    </p:cTn>
                  </p:par>
                  <p:par>
                    <p:cTn id="471" fill="hold" nodeType="clickPar">
                      <p:stCondLst>
                        <p:cond delay="indefinite"/>
                      </p:stCondLst>
                      <p:childTnLst>
                        <p:par>
                          <p:cTn id="472" fill="hold" nodeType="withGroup">
                            <p:stCondLst>
                              <p:cond delay="0"/>
                            </p:stCondLst>
                            <p:childTnLst>
                              <p:par>
                                <p:cTn id="473" presetID="9" presetClass="entr" presetSubtype="0" fill="hold" grpId="0" nodeType="clickEffect">
                                  <p:stCondLst>
                                    <p:cond delay="0"/>
                                  </p:stCondLst>
                                  <p:childTnLst>
                                    <p:set>
                                      <p:cBhvr>
                                        <p:cTn id="474" dur="1" fill="hold">
                                          <p:stCondLst>
                                            <p:cond delay="0"/>
                                          </p:stCondLst>
                                        </p:cTn>
                                        <p:tgtEl>
                                          <p:spTgt spid="90221"/>
                                        </p:tgtEl>
                                        <p:attrNameLst>
                                          <p:attrName>style.visibility</p:attrName>
                                        </p:attrNameLst>
                                      </p:cBhvr>
                                      <p:to>
                                        <p:strVal val="visible"/>
                                      </p:to>
                                    </p:set>
                                    <p:animEffect transition="in" filter="dissolve">
                                      <p:cBhvr>
                                        <p:cTn id="475" dur="500"/>
                                        <p:tgtEl>
                                          <p:spTgt spid="90221"/>
                                        </p:tgtEl>
                                      </p:cBhvr>
                                    </p:animEffect>
                                  </p:childTnLst>
                                </p:cTn>
                              </p:par>
                            </p:childTnLst>
                          </p:cTn>
                        </p:par>
                      </p:childTnLst>
                    </p:cTn>
                  </p:par>
                  <p:par>
                    <p:cTn id="476" fill="hold" nodeType="clickPar">
                      <p:stCondLst>
                        <p:cond delay="indefinite"/>
                      </p:stCondLst>
                      <p:childTnLst>
                        <p:par>
                          <p:cTn id="477" fill="hold" nodeType="withGroup">
                            <p:stCondLst>
                              <p:cond delay="0"/>
                            </p:stCondLst>
                            <p:childTnLst>
                              <p:par>
                                <p:cTn id="478" presetID="9" presetClass="entr" presetSubtype="0" fill="hold" grpId="0" nodeType="clickEffect">
                                  <p:stCondLst>
                                    <p:cond delay="0"/>
                                  </p:stCondLst>
                                  <p:childTnLst>
                                    <p:set>
                                      <p:cBhvr>
                                        <p:cTn id="479" dur="1" fill="hold">
                                          <p:stCondLst>
                                            <p:cond delay="0"/>
                                          </p:stCondLst>
                                        </p:cTn>
                                        <p:tgtEl>
                                          <p:spTgt spid="90222">
                                            <p:txEl>
                                              <p:pRg st="0" end="0"/>
                                            </p:txEl>
                                          </p:spTgt>
                                        </p:tgtEl>
                                        <p:attrNameLst>
                                          <p:attrName>style.visibility</p:attrName>
                                        </p:attrNameLst>
                                      </p:cBhvr>
                                      <p:to>
                                        <p:strVal val="visible"/>
                                      </p:to>
                                    </p:set>
                                    <p:animEffect transition="in" filter="dissolve">
                                      <p:cBhvr>
                                        <p:cTn id="480" dur="500"/>
                                        <p:tgtEl>
                                          <p:spTgt spid="90222">
                                            <p:txEl>
                                              <p:pRg st="0" end="0"/>
                                            </p:txEl>
                                          </p:spTgt>
                                        </p:tgtEl>
                                      </p:cBhvr>
                                    </p:animEffect>
                                  </p:childTnLst>
                                </p:cTn>
                              </p:par>
                            </p:childTnLst>
                          </p:cTn>
                        </p:par>
                      </p:childTnLst>
                    </p:cTn>
                  </p:par>
                  <p:par>
                    <p:cTn id="481" fill="hold" nodeType="clickPar">
                      <p:stCondLst>
                        <p:cond delay="indefinite"/>
                      </p:stCondLst>
                      <p:childTnLst>
                        <p:par>
                          <p:cTn id="482" fill="hold" nodeType="withGroup">
                            <p:stCondLst>
                              <p:cond delay="0"/>
                            </p:stCondLst>
                            <p:childTnLst>
                              <p:par>
                                <p:cTn id="483" presetID="9" presetClass="entr" presetSubtype="0" fill="hold" nodeType="clickEffect">
                                  <p:stCondLst>
                                    <p:cond delay="0"/>
                                  </p:stCondLst>
                                  <p:childTnLst>
                                    <p:set>
                                      <p:cBhvr>
                                        <p:cTn id="484" dur="1" fill="hold">
                                          <p:stCondLst>
                                            <p:cond delay="0"/>
                                          </p:stCondLst>
                                        </p:cTn>
                                        <p:tgtEl>
                                          <p:spTgt spid="90229"/>
                                        </p:tgtEl>
                                        <p:attrNameLst>
                                          <p:attrName>style.visibility</p:attrName>
                                        </p:attrNameLst>
                                      </p:cBhvr>
                                      <p:to>
                                        <p:strVal val="visible"/>
                                      </p:to>
                                    </p:set>
                                    <p:animEffect transition="in" filter="dissolve">
                                      <p:cBhvr>
                                        <p:cTn id="485" dur="500"/>
                                        <p:tgtEl>
                                          <p:spTgt spid="90229"/>
                                        </p:tgtEl>
                                      </p:cBhvr>
                                    </p:animEffect>
                                  </p:childTnLst>
                                </p:cTn>
                              </p:par>
                            </p:childTnLst>
                          </p:cTn>
                        </p:par>
                      </p:childTnLst>
                    </p:cTn>
                  </p:par>
                  <p:par>
                    <p:cTn id="486" fill="hold" nodeType="clickPar">
                      <p:stCondLst>
                        <p:cond delay="indefinite"/>
                      </p:stCondLst>
                      <p:childTnLst>
                        <p:par>
                          <p:cTn id="487" fill="hold" nodeType="withGroup">
                            <p:stCondLst>
                              <p:cond delay="0"/>
                            </p:stCondLst>
                            <p:childTnLst>
                              <p:par>
                                <p:cTn id="488" presetID="9" presetClass="entr" presetSubtype="0" fill="hold" grpId="0" nodeType="clickEffect">
                                  <p:stCondLst>
                                    <p:cond delay="0"/>
                                  </p:stCondLst>
                                  <p:childTnLst>
                                    <p:set>
                                      <p:cBhvr>
                                        <p:cTn id="489" dur="1" fill="hold">
                                          <p:stCondLst>
                                            <p:cond delay="0"/>
                                          </p:stCondLst>
                                        </p:cTn>
                                        <p:tgtEl>
                                          <p:spTgt spid="90228">
                                            <p:txEl>
                                              <p:pRg st="0" end="0"/>
                                            </p:txEl>
                                          </p:spTgt>
                                        </p:tgtEl>
                                        <p:attrNameLst>
                                          <p:attrName>style.visibility</p:attrName>
                                        </p:attrNameLst>
                                      </p:cBhvr>
                                      <p:to>
                                        <p:strVal val="visible"/>
                                      </p:to>
                                    </p:set>
                                    <p:animEffect transition="in" filter="dissolve">
                                      <p:cBhvr>
                                        <p:cTn id="490" dur="500"/>
                                        <p:tgtEl>
                                          <p:spTgt spid="902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19" grpId="0" animBg="1"/>
      <p:bldP spid="90120" grpId="0" animBg="1"/>
      <p:bldP spid="90121" grpId="0" animBg="1"/>
      <p:bldP spid="90122" grpId="0" animBg="1"/>
      <p:bldP spid="90123" grpId="0" animBg="1"/>
      <p:bldP spid="90124" grpId="0" animBg="1"/>
      <p:bldP spid="90125" grpId="0" animBg="1"/>
      <p:bldP spid="90126" grpId="0" animBg="1"/>
      <p:bldP spid="90127" grpId="0" animBg="1"/>
      <p:bldP spid="90128" grpId="0" animBg="1"/>
      <p:bldP spid="90129" grpId="0" animBg="1"/>
      <p:bldP spid="90130" grpId="0" animBg="1"/>
      <p:bldP spid="90131" grpId="0" animBg="1"/>
      <p:bldP spid="90132" grpId="0" animBg="1"/>
      <p:bldP spid="90133" grpId="0" animBg="1"/>
      <p:bldP spid="90134" grpId="0" animBg="1"/>
      <p:bldP spid="90135" grpId="0" animBg="1"/>
      <p:bldP spid="90136" grpId="0" animBg="1"/>
      <p:bldP spid="90137" grpId="0" animBg="1"/>
      <p:bldP spid="90138" grpId="0" animBg="1"/>
      <p:bldP spid="90139" grpId="0" animBg="1"/>
      <p:bldP spid="90140" grpId="0" animBg="1"/>
      <p:bldP spid="90141" grpId="0" animBg="1"/>
      <p:bldP spid="90142" grpId="0" animBg="1"/>
      <p:bldP spid="90143" grpId="0" animBg="1"/>
      <p:bldP spid="90144" grpId="0" animBg="1"/>
      <p:bldP spid="90145" grpId="0" animBg="1"/>
      <p:bldP spid="90146" grpId="0" animBg="1"/>
      <p:bldP spid="90147" grpId="0" animBg="1"/>
      <p:bldP spid="90148" grpId="0" build="p" autoUpdateAnimBg="0"/>
      <p:bldP spid="90149" grpId="0" build="p" autoUpdateAnimBg="0"/>
      <p:bldP spid="90150" grpId="0" build="p" autoUpdateAnimBg="0"/>
      <p:bldP spid="90151" grpId="0" build="p" autoUpdateAnimBg="0"/>
      <p:bldP spid="90152" grpId="0" build="p" autoUpdateAnimBg="0"/>
      <p:bldP spid="90153" grpId="0" build="p" autoUpdateAnimBg="0"/>
      <p:bldP spid="90154" grpId="0" build="p" autoUpdateAnimBg="0"/>
      <p:bldP spid="90155" grpId="0" build="p" autoUpdateAnimBg="0"/>
      <p:bldP spid="90156" grpId="0" build="p" autoUpdateAnimBg="0"/>
      <p:bldP spid="90157" grpId="0" build="p" autoUpdateAnimBg="0"/>
      <p:bldP spid="90158" grpId="0" build="p" autoUpdateAnimBg="0"/>
      <p:bldP spid="90162" grpId="0" animBg="1"/>
      <p:bldP spid="90163" grpId="0" animBg="1"/>
      <p:bldP spid="90164" grpId="0" build="p" autoUpdateAnimBg="0"/>
      <p:bldP spid="90165" grpId="0" animBg="1"/>
      <p:bldP spid="90166" grpId="0" animBg="1"/>
      <p:bldP spid="90167" grpId="0" build="p" autoUpdateAnimBg="0"/>
      <p:bldP spid="90168" grpId="0" build="p" autoUpdateAnimBg="0"/>
      <p:bldP spid="90169" grpId="0" build="p" autoUpdateAnimBg="0"/>
      <p:bldP spid="90170" grpId="0" build="p" autoUpdateAnimBg="0"/>
      <p:bldP spid="90171" grpId="0" build="p" autoUpdateAnimBg="0"/>
      <p:bldP spid="90172" grpId="0" build="p" autoUpdateAnimBg="0"/>
      <p:bldP spid="90173" grpId="0" animBg="1"/>
      <p:bldP spid="90181" grpId="0" build="p" autoUpdateAnimBg="0"/>
      <p:bldP spid="90182" grpId="0" build="p" autoUpdateAnimBg="0"/>
      <p:bldP spid="90183" grpId="0" animBg="1"/>
      <p:bldP spid="90184" grpId="0" animBg="1"/>
      <p:bldP spid="90185" grpId="0" animBg="1"/>
      <p:bldP spid="90186" grpId="0" animBg="1"/>
      <p:bldP spid="90187" grpId="0" animBg="1"/>
      <p:bldP spid="90188" grpId="0" animBg="1"/>
      <p:bldP spid="90189" grpId="0" animBg="1"/>
      <p:bldP spid="90190" grpId="0" animBg="1"/>
      <p:bldP spid="90191" grpId="0" animBg="1"/>
      <p:bldP spid="90192" grpId="0" animBg="1"/>
      <p:bldP spid="90193" grpId="0" animBg="1"/>
      <p:bldP spid="90194" grpId="0" animBg="1"/>
      <p:bldP spid="90195" grpId="0" animBg="1"/>
      <p:bldP spid="90196" grpId="0" animBg="1"/>
      <p:bldP spid="90197" grpId="0" animBg="1"/>
      <p:bldP spid="90198" grpId="0" animBg="1"/>
      <p:bldP spid="90199" grpId="0" build="p" autoUpdateAnimBg="0"/>
      <p:bldP spid="90200" grpId="0" build="p" autoUpdateAnimBg="0"/>
      <p:bldP spid="90201" grpId="0" build="p" autoUpdateAnimBg="0"/>
      <p:bldP spid="90202" grpId="0" build="p" autoUpdateAnimBg="0"/>
      <p:bldP spid="90203" grpId="0" animBg="1"/>
      <p:bldP spid="90204" grpId="0" build="p" autoUpdateAnimBg="0"/>
      <p:bldP spid="90205" grpId="0" build="p" autoUpdateAnimBg="0"/>
      <p:bldP spid="90209" grpId="0" build="p" autoUpdateAnimBg="0"/>
      <p:bldP spid="90213" grpId="0" animBg="1"/>
      <p:bldP spid="90221" grpId="0" animBg="1"/>
      <p:bldP spid="90222" grpId="0" build="p" autoUpdateAnimBg="0"/>
      <p:bldP spid="90223" grpId="0" build="p" autoUpdateAnimBg="0"/>
      <p:bldP spid="90224" grpId="0" build="p" autoUpdateAnimBg="0"/>
      <p:bldP spid="90225" grpId="0" build="p" autoUpdateAnimBg="0"/>
      <p:bldP spid="90226" grpId="0" build="p" autoUpdateAnimBg="0"/>
      <p:bldP spid="90227" grpId="0" build="p" autoUpdateAnimBg="0"/>
      <p:bldP spid="90228"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3186" name="Text Box 2"/>
          <p:cNvSpPr txBox="1">
            <a:spLocks noChangeArrowheads="1"/>
          </p:cNvSpPr>
          <p:nvPr/>
        </p:nvSpPr>
        <p:spPr bwMode="auto">
          <a:xfrm>
            <a:off x="533400" y="749300"/>
            <a:ext cx="7848600" cy="4740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:-4</a:t>
            </a:r>
          </a:p>
          <a:p>
            <a:pPr>
              <a:lnSpc>
                <a:spcPct val="100000"/>
              </a:lnSpc>
              <a:buFontTx/>
              <a:buNone/>
            </a:pPr>
            <a:r>
              <a:rPr lang="en-US" sz="4000">
                <a:solidFill>
                  <a:schemeClr val="bg1"/>
                </a:solidFill>
                <a:effectLst/>
              </a:rPr>
              <a:t>Two  points A &amp; B are 100 mm apart. A point C is 75 mm from A and 45 mm from B. Draw an ellipse passing through  points A, B, and C so that AB is not a major axis.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3186"/>
                                        </p:tgtEl>
                                        <p:attrNameLst>
                                          <p:attrName>style.visibility</p:attrName>
                                        </p:attrNameLst>
                                      </p:cBhvr>
                                      <p:to>
                                        <p:strVal val="visible"/>
                                      </p:to>
                                    </p:set>
                                    <p:anim calcmode="lin" valueType="num">
                                      <p:cBhvr>
                                        <p:cTn id="7" dur="500" fill="hold"/>
                                        <p:tgtEl>
                                          <p:spTgt spid="93186"/>
                                        </p:tgtEl>
                                        <p:attrNameLst>
                                          <p:attrName>ppt_w</p:attrName>
                                        </p:attrNameLst>
                                      </p:cBhvr>
                                      <p:tavLst>
                                        <p:tav tm="0">
                                          <p:val>
                                            <p:fltVal val="0"/>
                                          </p:val>
                                        </p:tav>
                                        <p:tav tm="100000">
                                          <p:val>
                                            <p:strVal val="#ppt_w"/>
                                          </p:val>
                                        </p:tav>
                                      </p:tavLst>
                                    </p:anim>
                                    <p:anim calcmode="lin" valueType="num">
                                      <p:cBhvr>
                                        <p:cTn id="8" dur="500" fill="hold"/>
                                        <p:tgtEl>
                                          <p:spTgt spid="9318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186"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4210" name="Freeform 2"/>
          <p:cNvSpPr>
            <a:spLocks/>
          </p:cNvSpPr>
          <p:nvPr/>
        </p:nvSpPr>
        <p:spPr bwMode="auto">
          <a:xfrm>
            <a:off x="1735138" y="3398838"/>
            <a:ext cx="1782762" cy="2316162"/>
          </a:xfrm>
          <a:custGeom>
            <a:avLst/>
            <a:gdLst>
              <a:gd name="T0" fmla="*/ 6735 w 6735"/>
              <a:gd name="T1" fmla="*/ 8754 h 8754"/>
              <a:gd name="T2" fmla="*/ 0 w 6735"/>
              <a:gd name="T3" fmla="*/ 0 h 8754"/>
              <a:gd name="T4" fmla="*/ 1 w 6735"/>
              <a:gd name="T5" fmla="*/ 0 h 8754"/>
            </a:gdLst>
            <a:ahLst/>
            <a:cxnLst>
              <a:cxn ang="0">
                <a:pos x="T0" y="T1"/>
              </a:cxn>
              <a:cxn ang="0">
                <a:pos x="T2" y="T3"/>
              </a:cxn>
              <a:cxn ang="0">
                <a:pos x="T4" y="T5"/>
              </a:cxn>
            </a:cxnLst>
            <a:rect l="0" t="0" r="r" b="b"/>
            <a:pathLst>
              <a:path w="6735" h="8754">
                <a:moveTo>
                  <a:pt x="6735" y="8754"/>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1" name="Text Box 3"/>
          <p:cNvSpPr txBox="1">
            <a:spLocks noChangeArrowheads="1"/>
          </p:cNvSpPr>
          <p:nvPr/>
        </p:nvSpPr>
        <p:spPr bwMode="auto">
          <a:xfrm>
            <a:off x="3375025" y="5638800"/>
            <a:ext cx="292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D</a:t>
            </a:r>
          </a:p>
        </p:txBody>
      </p:sp>
      <p:sp>
        <p:nvSpPr>
          <p:cNvPr id="94212" name="Text Box 4"/>
          <p:cNvSpPr txBox="1">
            <a:spLocks noChangeArrowheads="1"/>
          </p:cNvSpPr>
          <p:nvPr/>
        </p:nvSpPr>
        <p:spPr bwMode="auto">
          <a:xfrm>
            <a:off x="5638800" y="1295400"/>
            <a:ext cx="3429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C</a:t>
            </a:r>
          </a:p>
        </p:txBody>
      </p:sp>
      <p:sp>
        <p:nvSpPr>
          <p:cNvPr id="94213" name="Freeform 5"/>
          <p:cNvSpPr>
            <a:spLocks/>
          </p:cNvSpPr>
          <p:nvPr/>
        </p:nvSpPr>
        <p:spPr bwMode="auto">
          <a:xfrm>
            <a:off x="344488" y="5715000"/>
            <a:ext cx="6342062" cy="1588"/>
          </a:xfrm>
          <a:custGeom>
            <a:avLst/>
            <a:gdLst>
              <a:gd name="T0" fmla="*/ 0 w 23967"/>
              <a:gd name="T1" fmla="*/ 23966 w 23967"/>
              <a:gd name="T2" fmla="*/ 23967 w 23967"/>
            </a:gdLst>
            <a:ahLst/>
            <a:cxnLst>
              <a:cxn ang="0">
                <a:pos x="T0" y="0"/>
              </a:cxn>
              <a:cxn ang="0">
                <a:pos x="T1" y="0"/>
              </a:cxn>
              <a:cxn ang="0">
                <a:pos x="T2" y="0"/>
              </a:cxn>
            </a:cxnLst>
            <a:rect l="0" t="0" r="r" b="b"/>
            <a:pathLst>
              <a:path w="23967">
                <a:moveTo>
                  <a:pt x="0" y="0"/>
                </a:moveTo>
                <a:lnTo>
                  <a:pt x="23966" y="0"/>
                </a:lnTo>
                <a:lnTo>
                  <a:pt x="23967"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4" name="Freeform 6"/>
          <p:cNvSpPr>
            <a:spLocks/>
          </p:cNvSpPr>
          <p:nvPr/>
        </p:nvSpPr>
        <p:spPr bwMode="auto">
          <a:xfrm>
            <a:off x="6686550" y="1790700"/>
            <a:ext cx="2263775" cy="3924300"/>
          </a:xfrm>
          <a:custGeom>
            <a:avLst/>
            <a:gdLst>
              <a:gd name="T0" fmla="*/ 0 w 8559"/>
              <a:gd name="T1" fmla="*/ 14834 h 14834"/>
              <a:gd name="T2" fmla="*/ 8558 w 8559"/>
              <a:gd name="T3" fmla="*/ 0 h 14834"/>
              <a:gd name="T4" fmla="*/ 8559 w 8559"/>
              <a:gd name="T5" fmla="*/ 0 h 14834"/>
            </a:gdLst>
            <a:ahLst/>
            <a:cxnLst>
              <a:cxn ang="0">
                <a:pos x="T0" y="T1"/>
              </a:cxn>
              <a:cxn ang="0">
                <a:pos x="T2" y="T3"/>
              </a:cxn>
              <a:cxn ang="0">
                <a:pos x="T4" y="T5"/>
              </a:cxn>
            </a:cxnLst>
            <a:rect l="0" t="0" r="r" b="b"/>
            <a:pathLst>
              <a:path w="8559" h="14834">
                <a:moveTo>
                  <a:pt x="0" y="14834"/>
                </a:moveTo>
                <a:lnTo>
                  <a:pt x="8558" y="0"/>
                </a:lnTo>
                <a:lnTo>
                  <a:pt x="8559"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5" name="Freeform 7"/>
          <p:cNvSpPr>
            <a:spLocks/>
          </p:cNvSpPr>
          <p:nvPr/>
        </p:nvSpPr>
        <p:spPr bwMode="auto">
          <a:xfrm>
            <a:off x="2609850" y="1790700"/>
            <a:ext cx="6340475" cy="1588"/>
          </a:xfrm>
          <a:custGeom>
            <a:avLst/>
            <a:gdLst>
              <a:gd name="T0" fmla="*/ 23965 w 23965"/>
              <a:gd name="T1" fmla="*/ 0 w 23965"/>
              <a:gd name="T2" fmla="*/ 1 w 23965"/>
            </a:gdLst>
            <a:ahLst/>
            <a:cxnLst>
              <a:cxn ang="0">
                <a:pos x="T0" y="0"/>
              </a:cxn>
              <a:cxn ang="0">
                <a:pos x="T1" y="0"/>
              </a:cxn>
              <a:cxn ang="0">
                <a:pos x="T2" y="0"/>
              </a:cxn>
            </a:cxnLst>
            <a:rect l="0" t="0" r="r" b="b"/>
            <a:pathLst>
              <a:path w="23965">
                <a:moveTo>
                  <a:pt x="23965"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6" name="Freeform 8"/>
          <p:cNvSpPr>
            <a:spLocks/>
          </p:cNvSpPr>
          <p:nvPr/>
        </p:nvSpPr>
        <p:spPr bwMode="auto">
          <a:xfrm>
            <a:off x="344488" y="1790700"/>
            <a:ext cx="2265362" cy="3924300"/>
          </a:xfrm>
          <a:custGeom>
            <a:avLst/>
            <a:gdLst>
              <a:gd name="T0" fmla="*/ 8559 w 8559"/>
              <a:gd name="T1" fmla="*/ 0 h 14834"/>
              <a:gd name="T2" fmla="*/ 0 w 8559"/>
              <a:gd name="T3" fmla="*/ 14834 h 14834"/>
              <a:gd name="T4" fmla="*/ 1 w 8559"/>
              <a:gd name="T5" fmla="*/ 14834 h 14834"/>
            </a:gdLst>
            <a:ahLst/>
            <a:cxnLst>
              <a:cxn ang="0">
                <a:pos x="T0" y="T1"/>
              </a:cxn>
              <a:cxn ang="0">
                <a:pos x="T2" y="T3"/>
              </a:cxn>
              <a:cxn ang="0">
                <a:pos x="T4" y="T5"/>
              </a:cxn>
            </a:cxnLst>
            <a:rect l="0" t="0" r="r" b="b"/>
            <a:pathLst>
              <a:path w="8559" h="14834">
                <a:moveTo>
                  <a:pt x="8559" y="0"/>
                </a:moveTo>
                <a:lnTo>
                  <a:pt x="0" y="14834"/>
                </a:lnTo>
                <a:lnTo>
                  <a:pt x="1" y="14834"/>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7" name="Freeform 9"/>
          <p:cNvSpPr>
            <a:spLocks/>
          </p:cNvSpPr>
          <p:nvPr/>
        </p:nvSpPr>
        <p:spPr bwMode="auto">
          <a:xfrm>
            <a:off x="1477963" y="3752850"/>
            <a:ext cx="6340475" cy="1588"/>
          </a:xfrm>
          <a:custGeom>
            <a:avLst/>
            <a:gdLst>
              <a:gd name="T0" fmla="*/ 0 w 23966"/>
              <a:gd name="T1" fmla="*/ 23965 w 23966"/>
              <a:gd name="T2" fmla="*/ 23966 w 23966"/>
            </a:gdLst>
            <a:ahLst/>
            <a:cxnLst>
              <a:cxn ang="0">
                <a:pos x="T0" y="0"/>
              </a:cxn>
              <a:cxn ang="0">
                <a:pos x="T1" y="0"/>
              </a:cxn>
              <a:cxn ang="0">
                <a:pos x="T2" y="0"/>
              </a:cxn>
            </a:cxnLst>
            <a:rect l="0" t="0" r="r" b="b"/>
            <a:pathLst>
              <a:path w="23966">
                <a:moveTo>
                  <a:pt x="0" y="0"/>
                </a:moveTo>
                <a:lnTo>
                  <a:pt x="23965" y="0"/>
                </a:lnTo>
                <a:lnTo>
                  <a:pt x="23966"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8" name="Freeform 10"/>
          <p:cNvSpPr>
            <a:spLocks/>
          </p:cNvSpPr>
          <p:nvPr/>
        </p:nvSpPr>
        <p:spPr bwMode="auto">
          <a:xfrm>
            <a:off x="3516313" y="1790700"/>
            <a:ext cx="2263775" cy="3924300"/>
          </a:xfrm>
          <a:custGeom>
            <a:avLst/>
            <a:gdLst>
              <a:gd name="T0" fmla="*/ 8559 w 8559"/>
              <a:gd name="T1" fmla="*/ 0 h 14834"/>
              <a:gd name="T2" fmla="*/ 0 w 8559"/>
              <a:gd name="T3" fmla="*/ 14834 h 14834"/>
              <a:gd name="T4" fmla="*/ 1 w 8559"/>
              <a:gd name="T5" fmla="*/ 14834 h 14834"/>
            </a:gdLst>
            <a:ahLst/>
            <a:cxnLst>
              <a:cxn ang="0">
                <a:pos x="T0" y="T1"/>
              </a:cxn>
              <a:cxn ang="0">
                <a:pos x="T2" y="T3"/>
              </a:cxn>
              <a:cxn ang="0">
                <a:pos x="T4" y="T5"/>
              </a:cxn>
            </a:cxnLst>
            <a:rect l="0" t="0" r="r" b="b"/>
            <a:pathLst>
              <a:path w="8559" h="14834">
                <a:moveTo>
                  <a:pt x="8559" y="0"/>
                </a:moveTo>
                <a:lnTo>
                  <a:pt x="0" y="14834"/>
                </a:lnTo>
                <a:lnTo>
                  <a:pt x="1" y="14834"/>
                </a:lnTo>
              </a:path>
            </a:pathLst>
          </a:custGeom>
          <a:noFill/>
          <a:ln w="28575"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19" name="Freeform 11"/>
          <p:cNvSpPr>
            <a:spLocks/>
          </p:cNvSpPr>
          <p:nvPr/>
        </p:nvSpPr>
        <p:spPr bwMode="auto">
          <a:xfrm>
            <a:off x="2420938" y="1790700"/>
            <a:ext cx="3359150" cy="327025"/>
          </a:xfrm>
          <a:custGeom>
            <a:avLst/>
            <a:gdLst>
              <a:gd name="T0" fmla="*/ 12696 w 12696"/>
              <a:gd name="T1" fmla="*/ 0 h 1236"/>
              <a:gd name="T2" fmla="*/ 0 w 12696"/>
              <a:gd name="T3" fmla="*/ 1236 h 1236"/>
              <a:gd name="T4" fmla="*/ 1 w 12696"/>
              <a:gd name="T5" fmla="*/ 1236 h 1236"/>
            </a:gdLst>
            <a:ahLst/>
            <a:cxnLst>
              <a:cxn ang="0">
                <a:pos x="T0" y="T1"/>
              </a:cxn>
              <a:cxn ang="0">
                <a:pos x="T2" y="T3"/>
              </a:cxn>
              <a:cxn ang="0">
                <a:pos x="T4" y="T5"/>
              </a:cxn>
            </a:cxnLst>
            <a:rect l="0" t="0" r="r" b="b"/>
            <a:pathLst>
              <a:path w="12696" h="1236">
                <a:moveTo>
                  <a:pt x="12696" y="0"/>
                </a:moveTo>
                <a:lnTo>
                  <a:pt x="0" y="1236"/>
                </a:lnTo>
                <a:lnTo>
                  <a:pt x="1" y="123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0" name="Freeform 12"/>
          <p:cNvSpPr>
            <a:spLocks/>
          </p:cNvSpPr>
          <p:nvPr/>
        </p:nvSpPr>
        <p:spPr bwMode="auto">
          <a:xfrm>
            <a:off x="2232025" y="1790700"/>
            <a:ext cx="3548063" cy="654050"/>
          </a:xfrm>
          <a:custGeom>
            <a:avLst/>
            <a:gdLst>
              <a:gd name="T0" fmla="*/ 13410 w 13410"/>
              <a:gd name="T1" fmla="*/ 0 h 2472"/>
              <a:gd name="T2" fmla="*/ 0 w 13410"/>
              <a:gd name="T3" fmla="*/ 2472 h 2472"/>
              <a:gd name="T4" fmla="*/ 1 w 13410"/>
              <a:gd name="T5" fmla="*/ 2472 h 2472"/>
            </a:gdLst>
            <a:ahLst/>
            <a:cxnLst>
              <a:cxn ang="0">
                <a:pos x="T0" y="T1"/>
              </a:cxn>
              <a:cxn ang="0">
                <a:pos x="T2" y="T3"/>
              </a:cxn>
              <a:cxn ang="0">
                <a:pos x="T4" y="T5"/>
              </a:cxn>
            </a:cxnLst>
            <a:rect l="0" t="0" r="r" b="b"/>
            <a:pathLst>
              <a:path w="13410" h="2472">
                <a:moveTo>
                  <a:pt x="13410" y="0"/>
                </a:moveTo>
                <a:lnTo>
                  <a:pt x="0" y="2472"/>
                </a:lnTo>
                <a:lnTo>
                  <a:pt x="1" y="24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1" name="Freeform 13"/>
          <p:cNvSpPr>
            <a:spLocks/>
          </p:cNvSpPr>
          <p:nvPr/>
        </p:nvSpPr>
        <p:spPr bwMode="auto">
          <a:xfrm>
            <a:off x="2043113" y="1790700"/>
            <a:ext cx="3736975" cy="981075"/>
          </a:xfrm>
          <a:custGeom>
            <a:avLst/>
            <a:gdLst>
              <a:gd name="T0" fmla="*/ 14122 w 14122"/>
              <a:gd name="T1" fmla="*/ 0 h 3708"/>
              <a:gd name="T2" fmla="*/ 0 w 14122"/>
              <a:gd name="T3" fmla="*/ 3708 h 3708"/>
              <a:gd name="T4" fmla="*/ 1 w 14122"/>
              <a:gd name="T5" fmla="*/ 3708 h 3708"/>
            </a:gdLst>
            <a:ahLst/>
            <a:cxnLst>
              <a:cxn ang="0">
                <a:pos x="T0" y="T1"/>
              </a:cxn>
              <a:cxn ang="0">
                <a:pos x="T2" y="T3"/>
              </a:cxn>
              <a:cxn ang="0">
                <a:pos x="T4" y="T5"/>
              </a:cxn>
            </a:cxnLst>
            <a:rect l="0" t="0" r="r" b="b"/>
            <a:pathLst>
              <a:path w="14122" h="3708">
                <a:moveTo>
                  <a:pt x="14122" y="0"/>
                </a:moveTo>
                <a:lnTo>
                  <a:pt x="0" y="3708"/>
                </a:lnTo>
                <a:lnTo>
                  <a:pt x="1" y="3708"/>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2" name="Freeform 14"/>
          <p:cNvSpPr>
            <a:spLocks/>
          </p:cNvSpPr>
          <p:nvPr/>
        </p:nvSpPr>
        <p:spPr bwMode="auto">
          <a:xfrm>
            <a:off x="1854200" y="1790700"/>
            <a:ext cx="3925888" cy="1308100"/>
          </a:xfrm>
          <a:custGeom>
            <a:avLst/>
            <a:gdLst>
              <a:gd name="T0" fmla="*/ 14836 w 14836"/>
              <a:gd name="T1" fmla="*/ 0 h 4945"/>
              <a:gd name="T2" fmla="*/ 0 w 14836"/>
              <a:gd name="T3" fmla="*/ 4945 h 4945"/>
              <a:gd name="T4" fmla="*/ 1 w 14836"/>
              <a:gd name="T5" fmla="*/ 4945 h 4945"/>
            </a:gdLst>
            <a:ahLst/>
            <a:cxnLst>
              <a:cxn ang="0">
                <a:pos x="T0" y="T1"/>
              </a:cxn>
              <a:cxn ang="0">
                <a:pos x="T2" y="T3"/>
              </a:cxn>
              <a:cxn ang="0">
                <a:pos x="T4" y="T5"/>
              </a:cxn>
            </a:cxnLst>
            <a:rect l="0" t="0" r="r" b="b"/>
            <a:pathLst>
              <a:path w="14836" h="4945">
                <a:moveTo>
                  <a:pt x="14836" y="0"/>
                </a:moveTo>
                <a:lnTo>
                  <a:pt x="0" y="4945"/>
                </a:lnTo>
                <a:lnTo>
                  <a:pt x="1" y="494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3" name="Freeform 15"/>
          <p:cNvSpPr>
            <a:spLocks/>
          </p:cNvSpPr>
          <p:nvPr/>
        </p:nvSpPr>
        <p:spPr bwMode="auto">
          <a:xfrm>
            <a:off x="1666875" y="1790700"/>
            <a:ext cx="4113213" cy="1635125"/>
          </a:xfrm>
          <a:custGeom>
            <a:avLst/>
            <a:gdLst>
              <a:gd name="T0" fmla="*/ 15549 w 15549"/>
              <a:gd name="T1" fmla="*/ 0 h 6180"/>
              <a:gd name="T2" fmla="*/ 0 w 15549"/>
              <a:gd name="T3" fmla="*/ 6180 h 6180"/>
              <a:gd name="T4" fmla="*/ 1 w 15549"/>
              <a:gd name="T5" fmla="*/ 6180 h 6180"/>
            </a:gdLst>
            <a:ahLst/>
            <a:cxnLst>
              <a:cxn ang="0">
                <a:pos x="T0" y="T1"/>
              </a:cxn>
              <a:cxn ang="0">
                <a:pos x="T2" y="T3"/>
              </a:cxn>
              <a:cxn ang="0">
                <a:pos x="T4" y="T5"/>
              </a:cxn>
            </a:cxnLst>
            <a:rect l="0" t="0" r="r" b="b"/>
            <a:pathLst>
              <a:path w="15549" h="6180">
                <a:moveTo>
                  <a:pt x="15549" y="0"/>
                </a:moveTo>
                <a:lnTo>
                  <a:pt x="0" y="6180"/>
                </a:lnTo>
                <a:lnTo>
                  <a:pt x="1" y="618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4" name="Freeform 16"/>
          <p:cNvSpPr>
            <a:spLocks/>
          </p:cNvSpPr>
          <p:nvPr/>
        </p:nvSpPr>
        <p:spPr bwMode="auto">
          <a:xfrm>
            <a:off x="5780088" y="1790700"/>
            <a:ext cx="2982912" cy="327025"/>
          </a:xfrm>
          <a:custGeom>
            <a:avLst/>
            <a:gdLst>
              <a:gd name="T0" fmla="*/ 0 w 11271"/>
              <a:gd name="T1" fmla="*/ 0 h 1236"/>
              <a:gd name="T2" fmla="*/ 11270 w 11271"/>
              <a:gd name="T3" fmla="*/ 1236 h 1236"/>
              <a:gd name="T4" fmla="*/ 11271 w 11271"/>
              <a:gd name="T5" fmla="*/ 1236 h 1236"/>
            </a:gdLst>
            <a:ahLst/>
            <a:cxnLst>
              <a:cxn ang="0">
                <a:pos x="T0" y="T1"/>
              </a:cxn>
              <a:cxn ang="0">
                <a:pos x="T2" y="T3"/>
              </a:cxn>
              <a:cxn ang="0">
                <a:pos x="T4" y="T5"/>
              </a:cxn>
            </a:cxnLst>
            <a:rect l="0" t="0" r="r" b="b"/>
            <a:pathLst>
              <a:path w="11271" h="1236">
                <a:moveTo>
                  <a:pt x="0" y="0"/>
                </a:moveTo>
                <a:lnTo>
                  <a:pt x="11270" y="1236"/>
                </a:lnTo>
                <a:lnTo>
                  <a:pt x="11271" y="123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5" name="Freeform 17"/>
          <p:cNvSpPr>
            <a:spLocks/>
          </p:cNvSpPr>
          <p:nvPr/>
        </p:nvSpPr>
        <p:spPr bwMode="auto">
          <a:xfrm>
            <a:off x="5780088" y="1790700"/>
            <a:ext cx="2794000" cy="654050"/>
          </a:xfrm>
          <a:custGeom>
            <a:avLst/>
            <a:gdLst>
              <a:gd name="T0" fmla="*/ 0 w 10557"/>
              <a:gd name="T1" fmla="*/ 0 h 2472"/>
              <a:gd name="T2" fmla="*/ 10556 w 10557"/>
              <a:gd name="T3" fmla="*/ 2472 h 2472"/>
              <a:gd name="T4" fmla="*/ 10557 w 10557"/>
              <a:gd name="T5" fmla="*/ 2472 h 2472"/>
            </a:gdLst>
            <a:ahLst/>
            <a:cxnLst>
              <a:cxn ang="0">
                <a:pos x="T0" y="T1"/>
              </a:cxn>
              <a:cxn ang="0">
                <a:pos x="T2" y="T3"/>
              </a:cxn>
              <a:cxn ang="0">
                <a:pos x="T4" y="T5"/>
              </a:cxn>
            </a:cxnLst>
            <a:rect l="0" t="0" r="r" b="b"/>
            <a:pathLst>
              <a:path w="10557" h="2472">
                <a:moveTo>
                  <a:pt x="0" y="0"/>
                </a:moveTo>
                <a:lnTo>
                  <a:pt x="10556" y="2472"/>
                </a:lnTo>
                <a:lnTo>
                  <a:pt x="10557" y="2472"/>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6" name="Freeform 18"/>
          <p:cNvSpPr>
            <a:spLocks/>
          </p:cNvSpPr>
          <p:nvPr/>
        </p:nvSpPr>
        <p:spPr bwMode="auto">
          <a:xfrm>
            <a:off x="5780088" y="1790700"/>
            <a:ext cx="2605087" cy="981075"/>
          </a:xfrm>
          <a:custGeom>
            <a:avLst/>
            <a:gdLst>
              <a:gd name="T0" fmla="*/ 0 w 9844"/>
              <a:gd name="T1" fmla="*/ 0 h 3708"/>
              <a:gd name="T2" fmla="*/ 9843 w 9844"/>
              <a:gd name="T3" fmla="*/ 3708 h 3708"/>
              <a:gd name="T4" fmla="*/ 9844 w 9844"/>
              <a:gd name="T5" fmla="*/ 3708 h 3708"/>
            </a:gdLst>
            <a:ahLst/>
            <a:cxnLst>
              <a:cxn ang="0">
                <a:pos x="T0" y="T1"/>
              </a:cxn>
              <a:cxn ang="0">
                <a:pos x="T2" y="T3"/>
              </a:cxn>
              <a:cxn ang="0">
                <a:pos x="T4" y="T5"/>
              </a:cxn>
            </a:cxnLst>
            <a:rect l="0" t="0" r="r" b="b"/>
            <a:pathLst>
              <a:path w="9844" h="3708">
                <a:moveTo>
                  <a:pt x="0" y="0"/>
                </a:moveTo>
                <a:lnTo>
                  <a:pt x="9843" y="3708"/>
                </a:lnTo>
                <a:lnTo>
                  <a:pt x="9844" y="3708"/>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7" name="Freeform 19"/>
          <p:cNvSpPr>
            <a:spLocks/>
          </p:cNvSpPr>
          <p:nvPr/>
        </p:nvSpPr>
        <p:spPr bwMode="auto">
          <a:xfrm>
            <a:off x="5780088" y="1790700"/>
            <a:ext cx="2416175" cy="1308100"/>
          </a:xfrm>
          <a:custGeom>
            <a:avLst/>
            <a:gdLst>
              <a:gd name="T0" fmla="*/ 0 w 9131"/>
              <a:gd name="T1" fmla="*/ 0 h 4945"/>
              <a:gd name="T2" fmla="*/ 9130 w 9131"/>
              <a:gd name="T3" fmla="*/ 4945 h 4945"/>
              <a:gd name="T4" fmla="*/ 9131 w 9131"/>
              <a:gd name="T5" fmla="*/ 4945 h 4945"/>
            </a:gdLst>
            <a:ahLst/>
            <a:cxnLst>
              <a:cxn ang="0">
                <a:pos x="T0" y="T1"/>
              </a:cxn>
              <a:cxn ang="0">
                <a:pos x="T2" y="T3"/>
              </a:cxn>
              <a:cxn ang="0">
                <a:pos x="T4" y="T5"/>
              </a:cxn>
            </a:cxnLst>
            <a:rect l="0" t="0" r="r" b="b"/>
            <a:pathLst>
              <a:path w="9131" h="4945">
                <a:moveTo>
                  <a:pt x="0" y="0"/>
                </a:moveTo>
                <a:lnTo>
                  <a:pt x="9130" y="4945"/>
                </a:lnTo>
                <a:lnTo>
                  <a:pt x="9131" y="494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8" name="Freeform 20"/>
          <p:cNvSpPr>
            <a:spLocks/>
          </p:cNvSpPr>
          <p:nvPr/>
        </p:nvSpPr>
        <p:spPr bwMode="auto">
          <a:xfrm>
            <a:off x="5780088" y="1790700"/>
            <a:ext cx="2227262" cy="1635125"/>
          </a:xfrm>
          <a:custGeom>
            <a:avLst/>
            <a:gdLst>
              <a:gd name="T0" fmla="*/ 0 w 8417"/>
              <a:gd name="T1" fmla="*/ 0 h 6180"/>
              <a:gd name="T2" fmla="*/ 8416 w 8417"/>
              <a:gd name="T3" fmla="*/ 6180 h 6180"/>
              <a:gd name="T4" fmla="*/ 8417 w 8417"/>
              <a:gd name="T5" fmla="*/ 6180 h 6180"/>
            </a:gdLst>
            <a:ahLst/>
            <a:cxnLst>
              <a:cxn ang="0">
                <a:pos x="T0" y="T1"/>
              </a:cxn>
              <a:cxn ang="0">
                <a:pos x="T2" y="T3"/>
              </a:cxn>
              <a:cxn ang="0">
                <a:pos x="T4" y="T5"/>
              </a:cxn>
            </a:cxnLst>
            <a:rect l="0" t="0" r="r" b="b"/>
            <a:pathLst>
              <a:path w="8417" h="6180">
                <a:moveTo>
                  <a:pt x="0" y="0"/>
                </a:moveTo>
                <a:lnTo>
                  <a:pt x="8416" y="6180"/>
                </a:lnTo>
                <a:lnTo>
                  <a:pt x="8417" y="618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29" name="Freeform 21"/>
          <p:cNvSpPr>
            <a:spLocks/>
          </p:cNvSpPr>
          <p:nvPr/>
        </p:nvSpPr>
        <p:spPr bwMode="auto">
          <a:xfrm>
            <a:off x="3516313" y="1895475"/>
            <a:ext cx="3230562" cy="3819525"/>
          </a:xfrm>
          <a:custGeom>
            <a:avLst/>
            <a:gdLst>
              <a:gd name="T0" fmla="*/ 0 w 12215"/>
              <a:gd name="T1" fmla="*/ 14433 h 14433"/>
              <a:gd name="T2" fmla="*/ 12214 w 12215"/>
              <a:gd name="T3" fmla="*/ 0 h 14433"/>
              <a:gd name="T4" fmla="*/ 12215 w 12215"/>
              <a:gd name="T5" fmla="*/ 0 h 14433"/>
            </a:gdLst>
            <a:ahLst/>
            <a:cxnLst>
              <a:cxn ang="0">
                <a:pos x="T0" y="T1"/>
              </a:cxn>
              <a:cxn ang="0">
                <a:pos x="T2" y="T3"/>
              </a:cxn>
              <a:cxn ang="0">
                <a:pos x="T4" y="T5"/>
              </a:cxn>
            </a:cxnLst>
            <a:rect l="0" t="0" r="r" b="b"/>
            <a:pathLst>
              <a:path w="12215" h="14433">
                <a:moveTo>
                  <a:pt x="0" y="14433"/>
                </a:moveTo>
                <a:lnTo>
                  <a:pt x="12214" y="0"/>
                </a:lnTo>
                <a:lnTo>
                  <a:pt x="12215"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0" name="Freeform 22"/>
          <p:cNvSpPr>
            <a:spLocks/>
          </p:cNvSpPr>
          <p:nvPr/>
        </p:nvSpPr>
        <p:spPr bwMode="auto">
          <a:xfrm>
            <a:off x="3516313" y="2182813"/>
            <a:ext cx="3940175" cy="3532187"/>
          </a:xfrm>
          <a:custGeom>
            <a:avLst/>
            <a:gdLst>
              <a:gd name="T0" fmla="*/ 0 w 14894"/>
              <a:gd name="T1" fmla="*/ 13350 h 13350"/>
              <a:gd name="T2" fmla="*/ 14893 w 14894"/>
              <a:gd name="T3" fmla="*/ 0 h 13350"/>
              <a:gd name="T4" fmla="*/ 14894 w 14894"/>
              <a:gd name="T5" fmla="*/ 0 h 13350"/>
            </a:gdLst>
            <a:ahLst/>
            <a:cxnLst>
              <a:cxn ang="0">
                <a:pos x="T0" y="T1"/>
              </a:cxn>
              <a:cxn ang="0">
                <a:pos x="T2" y="T3"/>
              </a:cxn>
              <a:cxn ang="0">
                <a:pos x="T4" y="T5"/>
              </a:cxn>
            </a:cxnLst>
            <a:rect l="0" t="0" r="r" b="b"/>
            <a:pathLst>
              <a:path w="14894" h="13350">
                <a:moveTo>
                  <a:pt x="0" y="13350"/>
                </a:moveTo>
                <a:lnTo>
                  <a:pt x="14893" y="0"/>
                </a:lnTo>
                <a:lnTo>
                  <a:pt x="14894"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1" name="Freeform 23"/>
          <p:cNvSpPr>
            <a:spLocks/>
          </p:cNvSpPr>
          <p:nvPr/>
        </p:nvSpPr>
        <p:spPr bwMode="auto">
          <a:xfrm>
            <a:off x="3516313" y="2574925"/>
            <a:ext cx="4348162" cy="3140075"/>
          </a:xfrm>
          <a:custGeom>
            <a:avLst/>
            <a:gdLst>
              <a:gd name="T0" fmla="*/ 0 w 16434"/>
              <a:gd name="T1" fmla="*/ 11868 h 11868"/>
              <a:gd name="T2" fmla="*/ 16433 w 16434"/>
              <a:gd name="T3" fmla="*/ 0 h 11868"/>
              <a:gd name="T4" fmla="*/ 16434 w 16434"/>
              <a:gd name="T5" fmla="*/ 0 h 11868"/>
            </a:gdLst>
            <a:ahLst/>
            <a:cxnLst>
              <a:cxn ang="0">
                <a:pos x="T0" y="T1"/>
              </a:cxn>
              <a:cxn ang="0">
                <a:pos x="T2" y="T3"/>
              </a:cxn>
              <a:cxn ang="0">
                <a:pos x="T4" y="T5"/>
              </a:cxn>
            </a:cxnLst>
            <a:rect l="0" t="0" r="r" b="b"/>
            <a:pathLst>
              <a:path w="16434" h="11868">
                <a:moveTo>
                  <a:pt x="0" y="11868"/>
                </a:moveTo>
                <a:lnTo>
                  <a:pt x="16433" y="0"/>
                </a:lnTo>
                <a:lnTo>
                  <a:pt x="16434"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2" name="Freeform 24"/>
          <p:cNvSpPr>
            <a:spLocks/>
          </p:cNvSpPr>
          <p:nvPr/>
        </p:nvSpPr>
        <p:spPr bwMode="auto">
          <a:xfrm>
            <a:off x="3516313" y="2997200"/>
            <a:ext cx="4494212" cy="2717800"/>
          </a:xfrm>
          <a:custGeom>
            <a:avLst/>
            <a:gdLst>
              <a:gd name="T0" fmla="*/ 0 w 16987"/>
              <a:gd name="T1" fmla="*/ 10270 h 10270"/>
              <a:gd name="T2" fmla="*/ 16986 w 16987"/>
              <a:gd name="T3" fmla="*/ 0 h 10270"/>
              <a:gd name="T4" fmla="*/ 16987 w 16987"/>
              <a:gd name="T5" fmla="*/ 0 h 10270"/>
            </a:gdLst>
            <a:ahLst/>
            <a:cxnLst>
              <a:cxn ang="0">
                <a:pos x="T0" y="T1"/>
              </a:cxn>
              <a:cxn ang="0">
                <a:pos x="T2" y="T3"/>
              </a:cxn>
              <a:cxn ang="0">
                <a:pos x="T4" y="T5"/>
              </a:cxn>
            </a:cxnLst>
            <a:rect l="0" t="0" r="r" b="b"/>
            <a:pathLst>
              <a:path w="16987" h="10270">
                <a:moveTo>
                  <a:pt x="0" y="10270"/>
                </a:moveTo>
                <a:lnTo>
                  <a:pt x="16986" y="0"/>
                </a:lnTo>
                <a:lnTo>
                  <a:pt x="16987"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3" name="Freeform 25"/>
          <p:cNvSpPr>
            <a:spLocks/>
          </p:cNvSpPr>
          <p:nvPr/>
        </p:nvSpPr>
        <p:spPr bwMode="auto">
          <a:xfrm>
            <a:off x="3516313" y="3398838"/>
            <a:ext cx="4454525" cy="2316162"/>
          </a:xfrm>
          <a:custGeom>
            <a:avLst/>
            <a:gdLst>
              <a:gd name="T0" fmla="*/ 0 w 16839"/>
              <a:gd name="T1" fmla="*/ 8754 h 8754"/>
              <a:gd name="T2" fmla="*/ 16838 w 16839"/>
              <a:gd name="T3" fmla="*/ 0 h 8754"/>
              <a:gd name="T4" fmla="*/ 16839 w 16839"/>
              <a:gd name="T5" fmla="*/ 0 h 8754"/>
            </a:gdLst>
            <a:ahLst/>
            <a:cxnLst>
              <a:cxn ang="0">
                <a:pos x="T0" y="T1"/>
              </a:cxn>
              <a:cxn ang="0">
                <a:pos x="T2" y="T3"/>
              </a:cxn>
              <a:cxn ang="0">
                <a:pos x="T4" y="T5"/>
              </a:cxn>
            </a:cxnLst>
            <a:rect l="0" t="0" r="r" b="b"/>
            <a:pathLst>
              <a:path w="16839" h="8754">
                <a:moveTo>
                  <a:pt x="0" y="8754"/>
                </a:moveTo>
                <a:lnTo>
                  <a:pt x="16838" y="0"/>
                </a:lnTo>
                <a:lnTo>
                  <a:pt x="16839"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4" name="Freeform 26"/>
          <p:cNvSpPr>
            <a:spLocks/>
          </p:cNvSpPr>
          <p:nvPr/>
        </p:nvSpPr>
        <p:spPr bwMode="auto">
          <a:xfrm>
            <a:off x="2157413" y="2997200"/>
            <a:ext cx="1358900" cy="2717800"/>
          </a:xfrm>
          <a:custGeom>
            <a:avLst/>
            <a:gdLst>
              <a:gd name="T0" fmla="*/ 5136 w 5136"/>
              <a:gd name="T1" fmla="*/ 10270 h 10270"/>
              <a:gd name="T2" fmla="*/ 0 w 5136"/>
              <a:gd name="T3" fmla="*/ 0 h 10270"/>
              <a:gd name="T4" fmla="*/ 1 w 5136"/>
              <a:gd name="T5" fmla="*/ 0 h 10270"/>
            </a:gdLst>
            <a:ahLst/>
            <a:cxnLst>
              <a:cxn ang="0">
                <a:pos x="T0" y="T1"/>
              </a:cxn>
              <a:cxn ang="0">
                <a:pos x="T2" y="T3"/>
              </a:cxn>
              <a:cxn ang="0">
                <a:pos x="T4" y="T5"/>
              </a:cxn>
            </a:cxnLst>
            <a:rect l="0" t="0" r="r" b="b"/>
            <a:pathLst>
              <a:path w="5136" h="10270">
                <a:moveTo>
                  <a:pt x="5136" y="1027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5" name="Freeform 27"/>
          <p:cNvSpPr>
            <a:spLocks/>
          </p:cNvSpPr>
          <p:nvPr/>
        </p:nvSpPr>
        <p:spPr bwMode="auto">
          <a:xfrm>
            <a:off x="2790825" y="2574925"/>
            <a:ext cx="725488" cy="3140075"/>
          </a:xfrm>
          <a:custGeom>
            <a:avLst/>
            <a:gdLst>
              <a:gd name="T0" fmla="*/ 0 w 2740"/>
              <a:gd name="T1" fmla="*/ 0 h 11868"/>
              <a:gd name="T2" fmla="*/ 2739 w 2740"/>
              <a:gd name="T3" fmla="*/ 11868 h 11868"/>
              <a:gd name="T4" fmla="*/ 2740 w 2740"/>
              <a:gd name="T5" fmla="*/ 11868 h 11868"/>
            </a:gdLst>
            <a:ahLst/>
            <a:cxnLst>
              <a:cxn ang="0">
                <a:pos x="T0" y="T1"/>
              </a:cxn>
              <a:cxn ang="0">
                <a:pos x="T2" y="T3"/>
              </a:cxn>
              <a:cxn ang="0">
                <a:pos x="T4" y="T5"/>
              </a:cxn>
            </a:cxnLst>
            <a:rect l="0" t="0" r="r" b="b"/>
            <a:pathLst>
              <a:path w="2740" h="11868">
                <a:moveTo>
                  <a:pt x="0" y="0"/>
                </a:moveTo>
                <a:lnTo>
                  <a:pt x="2739" y="11868"/>
                </a:lnTo>
                <a:lnTo>
                  <a:pt x="2740" y="11868"/>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6" name="Freeform 28"/>
          <p:cNvSpPr>
            <a:spLocks/>
          </p:cNvSpPr>
          <p:nvPr/>
        </p:nvSpPr>
        <p:spPr bwMode="auto">
          <a:xfrm>
            <a:off x="3516313" y="2182813"/>
            <a:ext cx="134937" cy="3532187"/>
          </a:xfrm>
          <a:custGeom>
            <a:avLst/>
            <a:gdLst>
              <a:gd name="T0" fmla="*/ 0 w 514"/>
              <a:gd name="T1" fmla="*/ 13350 h 13350"/>
              <a:gd name="T2" fmla="*/ 513 w 514"/>
              <a:gd name="T3" fmla="*/ 0 h 13350"/>
              <a:gd name="T4" fmla="*/ 514 w 514"/>
              <a:gd name="T5" fmla="*/ 0 h 13350"/>
            </a:gdLst>
            <a:ahLst/>
            <a:cxnLst>
              <a:cxn ang="0">
                <a:pos x="T0" y="T1"/>
              </a:cxn>
              <a:cxn ang="0">
                <a:pos x="T2" y="T3"/>
              </a:cxn>
              <a:cxn ang="0">
                <a:pos x="T4" y="T5"/>
              </a:cxn>
            </a:cxnLst>
            <a:rect l="0" t="0" r="r" b="b"/>
            <a:pathLst>
              <a:path w="514" h="13350">
                <a:moveTo>
                  <a:pt x="0" y="13350"/>
                </a:moveTo>
                <a:lnTo>
                  <a:pt x="513" y="0"/>
                </a:lnTo>
                <a:lnTo>
                  <a:pt x="514"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7" name="Freeform 29"/>
          <p:cNvSpPr>
            <a:spLocks/>
          </p:cNvSpPr>
          <p:nvPr/>
        </p:nvSpPr>
        <p:spPr bwMode="auto">
          <a:xfrm>
            <a:off x="3516313" y="1895475"/>
            <a:ext cx="1174750" cy="3819525"/>
          </a:xfrm>
          <a:custGeom>
            <a:avLst/>
            <a:gdLst>
              <a:gd name="T0" fmla="*/ 0 w 4442"/>
              <a:gd name="T1" fmla="*/ 14433 h 14433"/>
              <a:gd name="T2" fmla="*/ 4441 w 4442"/>
              <a:gd name="T3" fmla="*/ 0 h 14433"/>
              <a:gd name="T4" fmla="*/ 4442 w 4442"/>
              <a:gd name="T5" fmla="*/ 0 h 14433"/>
            </a:gdLst>
            <a:ahLst/>
            <a:cxnLst>
              <a:cxn ang="0">
                <a:pos x="T0" y="T1"/>
              </a:cxn>
              <a:cxn ang="0">
                <a:pos x="T2" y="T3"/>
              </a:cxn>
              <a:cxn ang="0">
                <a:pos x="T4" y="T5"/>
              </a:cxn>
            </a:cxnLst>
            <a:rect l="0" t="0" r="r" b="b"/>
            <a:pathLst>
              <a:path w="4442" h="14433">
                <a:moveTo>
                  <a:pt x="0" y="14433"/>
                </a:moveTo>
                <a:lnTo>
                  <a:pt x="4441" y="0"/>
                </a:lnTo>
                <a:lnTo>
                  <a:pt x="4442"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8" name="Freeform 30"/>
          <p:cNvSpPr>
            <a:spLocks/>
          </p:cNvSpPr>
          <p:nvPr/>
        </p:nvSpPr>
        <p:spPr bwMode="auto">
          <a:xfrm>
            <a:off x="1733550" y="2574925"/>
            <a:ext cx="1057275" cy="823913"/>
          </a:xfrm>
          <a:custGeom>
            <a:avLst/>
            <a:gdLst>
              <a:gd name="T0" fmla="*/ 4251 w 4251"/>
              <a:gd name="T1" fmla="*/ 0 h 3214"/>
              <a:gd name="T2" fmla="*/ 2744 w 4251"/>
              <a:gd name="T3" fmla="*/ 949 h 3214"/>
              <a:gd name="T4" fmla="*/ 1323 w 4251"/>
              <a:gd name="T5" fmla="*/ 2023 h 3214"/>
              <a:gd name="T6" fmla="*/ 0 w 4251"/>
              <a:gd name="T7" fmla="*/ 3214 h 3214"/>
              <a:gd name="T8" fmla="*/ 1 w 4251"/>
              <a:gd name="T9" fmla="*/ 3214 h 3214"/>
            </a:gdLst>
            <a:ahLst/>
            <a:cxnLst>
              <a:cxn ang="0">
                <a:pos x="T0" y="T1"/>
              </a:cxn>
              <a:cxn ang="0">
                <a:pos x="T2" y="T3"/>
              </a:cxn>
              <a:cxn ang="0">
                <a:pos x="T4" y="T5"/>
              </a:cxn>
              <a:cxn ang="0">
                <a:pos x="T6" y="T7"/>
              </a:cxn>
              <a:cxn ang="0">
                <a:pos x="T8" y="T9"/>
              </a:cxn>
            </a:cxnLst>
            <a:rect l="0" t="0" r="r" b="b"/>
            <a:pathLst>
              <a:path w="4251" h="3214">
                <a:moveTo>
                  <a:pt x="4251" y="0"/>
                </a:moveTo>
                <a:lnTo>
                  <a:pt x="2744" y="949"/>
                </a:lnTo>
                <a:lnTo>
                  <a:pt x="1323" y="2023"/>
                </a:lnTo>
                <a:lnTo>
                  <a:pt x="0" y="3214"/>
                </a:lnTo>
                <a:lnTo>
                  <a:pt x="1" y="3214"/>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39" name="Freeform 31"/>
          <p:cNvSpPr>
            <a:spLocks/>
          </p:cNvSpPr>
          <p:nvPr/>
        </p:nvSpPr>
        <p:spPr bwMode="auto">
          <a:xfrm>
            <a:off x="2790825" y="1895475"/>
            <a:ext cx="1900238" cy="679450"/>
          </a:xfrm>
          <a:custGeom>
            <a:avLst/>
            <a:gdLst>
              <a:gd name="T0" fmla="*/ 7180 w 7180"/>
              <a:gd name="T1" fmla="*/ 0 h 2565"/>
              <a:gd name="T2" fmla="*/ 4701 w 7180"/>
              <a:gd name="T3" fmla="*/ 599 h 2565"/>
              <a:gd name="T4" fmla="*/ 2298 w 7180"/>
              <a:gd name="T5" fmla="*/ 1458 h 2565"/>
              <a:gd name="T6" fmla="*/ 0 w 7180"/>
              <a:gd name="T7" fmla="*/ 2565 h 2565"/>
              <a:gd name="T8" fmla="*/ 1 w 7180"/>
              <a:gd name="T9" fmla="*/ 2565 h 2565"/>
            </a:gdLst>
            <a:ahLst/>
            <a:cxnLst>
              <a:cxn ang="0">
                <a:pos x="T0" y="T1"/>
              </a:cxn>
              <a:cxn ang="0">
                <a:pos x="T2" y="T3"/>
              </a:cxn>
              <a:cxn ang="0">
                <a:pos x="T4" y="T5"/>
              </a:cxn>
              <a:cxn ang="0">
                <a:pos x="T6" y="T7"/>
              </a:cxn>
              <a:cxn ang="0">
                <a:pos x="T8" y="T9"/>
              </a:cxn>
            </a:cxnLst>
            <a:rect l="0" t="0" r="r" b="b"/>
            <a:pathLst>
              <a:path w="7180" h="2565">
                <a:moveTo>
                  <a:pt x="7180" y="0"/>
                </a:moveTo>
                <a:lnTo>
                  <a:pt x="4701" y="599"/>
                </a:lnTo>
                <a:lnTo>
                  <a:pt x="2298" y="1458"/>
                </a:lnTo>
                <a:lnTo>
                  <a:pt x="0" y="2565"/>
                </a:lnTo>
                <a:lnTo>
                  <a:pt x="1" y="2565"/>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40" name="Freeform 32"/>
          <p:cNvSpPr>
            <a:spLocks/>
          </p:cNvSpPr>
          <p:nvPr/>
        </p:nvSpPr>
        <p:spPr bwMode="auto">
          <a:xfrm>
            <a:off x="4691063" y="1789113"/>
            <a:ext cx="2055812" cy="106362"/>
          </a:xfrm>
          <a:custGeom>
            <a:avLst/>
            <a:gdLst>
              <a:gd name="T0" fmla="*/ 7773 w 7773"/>
              <a:gd name="T1" fmla="*/ 402 h 402"/>
              <a:gd name="T2" fmla="*/ 5840 w 7773"/>
              <a:gd name="T3" fmla="*/ 100 h 402"/>
              <a:gd name="T4" fmla="*/ 3887 w 7773"/>
              <a:gd name="T5" fmla="*/ 0 h 402"/>
              <a:gd name="T6" fmla="*/ 1933 w 7773"/>
              <a:gd name="T7" fmla="*/ 100 h 402"/>
              <a:gd name="T8" fmla="*/ 0 w 7773"/>
              <a:gd name="T9" fmla="*/ 402 h 402"/>
              <a:gd name="T10" fmla="*/ 1 w 7773"/>
              <a:gd name="T11" fmla="*/ 402 h 402"/>
            </a:gdLst>
            <a:ahLst/>
            <a:cxnLst>
              <a:cxn ang="0">
                <a:pos x="T0" y="T1"/>
              </a:cxn>
              <a:cxn ang="0">
                <a:pos x="T2" y="T3"/>
              </a:cxn>
              <a:cxn ang="0">
                <a:pos x="T4" y="T5"/>
              </a:cxn>
              <a:cxn ang="0">
                <a:pos x="T6" y="T7"/>
              </a:cxn>
              <a:cxn ang="0">
                <a:pos x="T8" y="T9"/>
              </a:cxn>
              <a:cxn ang="0">
                <a:pos x="T10" y="T11"/>
              </a:cxn>
            </a:cxnLst>
            <a:rect l="0" t="0" r="r" b="b"/>
            <a:pathLst>
              <a:path w="7773" h="402">
                <a:moveTo>
                  <a:pt x="7773" y="402"/>
                </a:moveTo>
                <a:lnTo>
                  <a:pt x="5840" y="100"/>
                </a:lnTo>
                <a:lnTo>
                  <a:pt x="3887" y="0"/>
                </a:lnTo>
                <a:lnTo>
                  <a:pt x="1933" y="100"/>
                </a:lnTo>
                <a:lnTo>
                  <a:pt x="0" y="402"/>
                </a:lnTo>
                <a:lnTo>
                  <a:pt x="1" y="402"/>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41" name="Freeform 33"/>
          <p:cNvSpPr>
            <a:spLocks/>
          </p:cNvSpPr>
          <p:nvPr/>
        </p:nvSpPr>
        <p:spPr bwMode="auto">
          <a:xfrm>
            <a:off x="6746875" y="1895475"/>
            <a:ext cx="1117600" cy="679450"/>
          </a:xfrm>
          <a:custGeom>
            <a:avLst/>
            <a:gdLst>
              <a:gd name="T0" fmla="*/ 4219 w 4219"/>
              <a:gd name="T1" fmla="*/ 2565 h 2565"/>
              <a:gd name="T2" fmla="*/ 3369 w 4219"/>
              <a:gd name="T3" fmla="*/ 1630 h 2565"/>
              <a:gd name="T4" fmla="*/ 2357 w 4219"/>
              <a:gd name="T5" fmla="*/ 874 h 2565"/>
              <a:gd name="T6" fmla="*/ 1220 w 4219"/>
              <a:gd name="T7" fmla="*/ 323 h 2565"/>
              <a:gd name="T8" fmla="*/ 0 w 4219"/>
              <a:gd name="T9" fmla="*/ 0 h 2565"/>
              <a:gd name="T10" fmla="*/ 1 w 4219"/>
              <a:gd name="T11" fmla="*/ 0 h 2565"/>
            </a:gdLst>
            <a:ahLst/>
            <a:cxnLst>
              <a:cxn ang="0">
                <a:pos x="T0" y="T1"/>
              </a:cxn>
              <a:cxn ang="0">
                <a:pos x="T2" y="T3"/>
              </a:cxn>
              <a:cxn ang="0">
                <a:pos x="T4" y="T5"/>
              </a:cxn>
              <a:cxn ang="0">
                <a:pos x="T6" y="T7"/>
              </a:cxn>
              <a:cxn ang="0">
                <a:pos x="T8" y="T9"/>
              </a:cxn>
              <a:cxn ang="0">
                <a:pos x="T10" y="T11"/>
              </a:cxn>
            </a:cxnLst>
            <a:rect l="0" t="0" r="r" b="b"/>
            <a:pathLst>
              <a:path w="4219" h="2565">
                <a:moveTo>
                  <a:pt x="4219" y="2565"/>
                </a:moveTo>
                <a:lnTo>
                  <a:pt x="3369" y="1630"/>
                </a:lnTo>
                <a:lnTo>
                  <a:pt x="2357" y="874"/>
                </a:lnTo>
                <a:lnTo>
                  <a:pt x="1220" y="323"/>
                </a:lnTo>
                <a:lnTo>
                  <a:pt x="0" y="0"/>
                </a:lnTo>
                <a:lnTo>
                  <a:pt x="1"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42" name="Freeform 34"/>
          <p:cNvSpPr>
            <a:spLocks/>
          </p:cNvSpPr>
          <p:nvPr/>
        </p:nvSpPr>
        <p:spPr bwMode="auto">
          <a:xfrm>
            <a:off x="7864475" y="2574925"/>
            <a:ext cx="147638" cy="823913"/>
          </a:xfrm>
          <a:custGeom>
            <a:avLst/>
            <a:gdLst>
              <a:gd name="T0" fmla="*/ 405 w 560"/>
              <a:gd name="T1" fmla="*/ 3114 h 3114"/>
              <a:gd name="T2" fmla="*/ 560 w 560"/>
              <a:gd name="T3" fmla="*/ 2321 h 3114"/>
              <a:gd name="T4" fmla="*/ 543 w 560"/>
              <a:gd name="T5" fmla="*/ 1513 h 3114"/>
              <a:gd name="T6" fmla="*/ 354 w 560"/>
              <a:gd name="T7" fmla="*/ 727 h 3114"/>
              <a:gd name="T8" fmla="*/ 0 w 560"/>
              <a:gd name="T9" fmla="*/ 0 h 3114"/>
              <a:gd name="T10" fmla="*/ 1 w 560"/>
              <a:gd name="T11" fmla="*/ 0 h 3114"/>
            </a:gdLst>
            <a:ahLst/>
            <a:cxnLst>
              <a:cxn ang="0">
                <a:pos x="T0" y="T1"/>
              </a:cxn>
              <a:cxn ang="0">
                <a:pos x="T2" y="T3"/>
              </a:cxn>
              <a:cxn ang="0">
                <a:pos x="T4" y="T5"/>
              </a:cxn>
              <a:cxn ang="0">
                <a:pos x="T6" y="T7"/>
              </a:cxn>
              <a:cxn ang="0">
                <a:pos x="T8" y="T9"/>
              </a:cxn>
              <a:cxn ang="0">
                <a:pos x="T10" y="T11"/>
              </a:cxn>
            </a:cxnLst>
            <a:rect l="0" t="0" r="r" b="b"/>
            <a:pathLst>
              <a:path w="560" h="3114">
                <a:moveTo>
                  <a:pt x="405" y="3114"/>
                </a:moveTo>
                <a:lnTo>
                  <a:pt x="560" y="2321"/>
                </a:lnTo>
                <a:lnTo>
                  <a:pt x="543" y="1513"/>
                </a:lnTo>
                <a:lnTo>
                  <a:pt x="354" y="727"/>
                </a:lnTo>
                <a:lnTo>
                  <a:pt x="0" y="0"/>
                </a:lnTo>
                <a:lnTo>
                  <a:pt x="1"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43" name="Freeform 35"/>
          <p:cNvSpPr>
            <a:spLocks/>
          </p:cNvSpPr>
          <p:nvPr/>
        </p:nvSpPr>
        <p:spPr bwMode="auto">
          <a:xfrm>
            <a:off x="7818438" y="3398838"/>
            <a:ext cx="152400" cy="354012"/>
          </a:xfrm>
          <a:custGeom>
            <a:avLst/>
            <a:gdLst>
              <a:gd name="T0" fmla="*/ 0 w 577"/>
              <a:gd name="T1" fmla="*/ 1337 h 1337"/>
              <a:gd name="T2" fmla="*/ 576 w 577"/>
              <a:gd name="T3" fmla="*/ 0 h 1337"/>
              <a:gd name="T4" fmla="*/ 577 w 577"/>
              <a:gd name="T5" fmla="*/ 0 h 1337"/>
            </a:gdLst>
            <a:ahLst/>
            <a:cxnLst>
              <a:cxn ang="0">
                <a:pos x="T0" y="T1"/>
              </a:cxn>
              <a:cxn ang="0">
                <a:pos x="T2" y="T3"/>
              </a:cxn>
              <a:cxn ang="0">
                <a:pos x="T4" y="T5"/>
              </a:cxn>
            </a:cxnLst>
            <a:rect l="0" t="0" r="r" b="b"/>
            <a:pathLst>
              <a:path w="577" h="1337">
                <a:moveTo>
                  <a:pt x="0" y="1337"/>
                </a:moveTo>
                <a:lnTo>
                  <a:pt x="576" y="0"/>
                </a:lnTo>
                <a:lnTo>
                  <a:pt x="577"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44" name="Text Box 36"/>
          <p:cNvSpPr txBox="1">
            <a:spLocks noChangeArrowheads="1"/>
          </p:cNvSpPr>
          <p:nvPr/>
        </p:nvSpPr>
        <p:spPr bwMode="auto">
          <a:xfrm>
            <a:off x="1409700" y="3657600"/>
            <a:ext cx="24606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6</a:t>
            </a:r>
          </a:p>
        </p:txBody>
      </p:sp>
      <p:sp>
        <p:nvSpPr>
          <p:cNvPr id="94245" name="Text Box 37"/>
          <p:cNvSpPr txBox="1">
            <a:spLocks noChangeArrowheads="1"/>
          </p:cNvSpPr>
          <p:nvPr/>
        </p:nvSpPr>
        <p:spPr bwMode="auto">
          <a:xfrm>
            <a:off x="1295400" y="3352800"/>
            <a:ext cx="254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6</a:t>
            </a:r>
          </a:p>
        </p:txBody>
      </p:sp>
      <p:sp>
        <p:nvSpPr>
          <p:cNvPr id="94246" name="Text Box 38"/>
          <p:cNvSpPr txBox="1">
            <a:spLocks noChangeArrowheads="1"/>
          </p:cNvSpPr>
          <p:nvPr/>
        </p:nvSpPr>
        <p:spPr bwMode="auto">
          <a:xfrm>
            <a:off x="1352550" y="3136900"/>
            <a:ext cx="2857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5</a:t>
            </a:r>
          </a:p>
        </p:txBody>
      </p:sp>
      <p:sp>
        <p:nvSpPr>
          <p:cNvPr id="94247" name="Text Box 39"/>
          <p:cNvSpPr txBox="1">
            <a:spLocks noChangeArrowheads="1"/>
          </p:cNvSpPr>
          <p:nvPr/>
        </p:nvSpPr>
        <p:spPr bwMode="auto">
          <a:xfrm>
            <a:off x="1549400" y="2857500"/>
            <a:ext cx="304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4</a:t>
            </a:r>
          </a:p>
        </p:txBody>
      </p:sp>
      <p:sp>
        <p:nvSpPr>
          <p:cNvPr id="94248" name="Text Box 40"/>
          <p:cNvSpPr txBox="1">
            <a:spLocks noChangeArrowheads="1"/>
          </p:cNvSpPr>
          <p:nvPr/>
        </p:nvSpPr>
        <p:spPr bwMode="auto">
          <a:xfrm>
            <a:off x="1752600" y="2527300"/>
            <a:ext cx="2905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3</a:t>
            </a:r>
          </a:p>
        </p:txBody>
      </p:sp>
      <p:sp>
        <p:nvSpPr>
          <p:cNvPr id="94249" name="Text Box 41"/>
          <p:cNvSpPr txBox="1">
            <a:spLocks noChangeArrowheads="1"/>
          </p:cNvSpPr>
          <p:nvPr/>
        </p:nvSpPr>
        <p:spPr bwMode="auto">
          <a:xfrm>
            <a:off x="1917700" y="21590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2</a:t>
            </a:r>
          </a:p>
        </p:txBody>
      </p:sp>
      <p:sp>
        <p:nvSpPr>
          <p:cNvPr id="94250" name="Text Box 42"/>
          <p:cNvSpPr txBox="1">
            <a:spLocks noChangeArrowheads="1"/>
          </p:cNvSpPr>
          <p:nvPr/>
        </p:nvSpPr>
        <p:spPr bwMode="auto">
          <a:xfrm>
            <a:off x="2095500" y="18542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1</a:t>
            </a:r>
          </a:p>
        </p:txBody>
      </p:sp>
      <p:sp>
        <p:nvSpPr>
          <p:cNvPr id="94251" name="Text Box 43"/>
          <p:cNvSpPr txBox="1">
            <a:spLocks noChangeArrowheads="1"/>
          </p:cNvSpPr>
          <p:nvPr/>
        </p:nvSpPr>
        <p:spPr bwMode="auto">
          <a:xfrm>
            <a:off x="2286000" y="15240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0</a:t>
            </a:r>
          </a:p>
        </p:txBody>
      </p:sp>
      <p:sp>
        <p:nvSpPr>
          <p:cNvPr id="94252" name="Text Box 44"/>
          <p:cNvSpPr txBox="1">
            <a:spLocks noChangeArrowheads="1"/>
          </p:cNvSpPr>
          <p:nvPr/>
        </p:nvSpPr>
        <p:spPr bwMode="auto">
          <a:xfrm>
            <a:off x="1803400" y="36957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5</a:t>
            </a:r>
          </a:p>
        </p:txBody>
      </p:sp>
      <p:sp>
        <p:nvSpPr>
          <p:cNvPr id="94253" name="Text Box 45"/>
          <p:cNvSpPr txBox="1">
            <a:spLocks noChangeArrowheads="1"/>
          </p:cNvSpPr>
          <p:nvPr/>
        </p:nvSpPr>
        <p:spPr bwMode="auto">
          <a:xfrm>
            <a:off x="22860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4</a:t>
            </a:r>
          </a:p>
        </p:txBody>
      </p:sp>
      <p:sp>
        <p:nvSpPr>
          <p:cNvPr id="94254" name="Text Box 46"/>
          <p:cNvSpPr txBox="1">
            <a:spLocks noChangeArrowheads="1"/>
          </p:cNvSpPr>
          <p:nvPr/>
        </p:nvSpPr>
        <p:spPr bwMode="auto">
          <a:xfrm>
            <a:off x="2819400" y="3662363"/>
            <a:ext cx="2286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3</a:t>
            </a:r>
          </a:p>
        </p:txBody>
      </p:sp>
      <p:sp>
        <p:nvSpPr>
          <p:cNvPr id="94255" name="Text Box 47"/>
          <p:cNvSpPr txBox="1">
            <a:spLocks noChangeArrowheads="1"/>
          </p:cNvSpPr>
          <p:nvPr/>
        </p:nvSpPr>
        <p:spPr bwMode="auto">
          <a:xfrm>
            <a:off x="33020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2</a:t>
            </a:r>
          </a:p>
        </p:txBody>
      </p:sp>
      <p:sp>
        <p:nvSpPr>
          <p:cNvPr id="94256" name="Text Box 48"/>
          <p:cNvSpPr txBox="1">
            <a:spLocks noChangeArrowheads="1"/>
          </p:cNvSpPr>
          <p:nvPr/>
        </p:nvSpPr>
        <p:spPr bwMode="auto">
          <a:xfrm>
            <a:off x="38354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1</a:t>
            </a:r>
          </a:p>
        </p:txBody>
      </p:sp>
      <p:sp>
        <p:nvSpPr>
          <p:cNvPr id="94257" name="Text Box 49"/>
          <p:cNvSpPr txBox="1">
            <a:spLocks noChangeArrowheads="1"/>
          </p:cNvSpPr>
          <p:nvPr/>
        </p:nvSpPr>
        <p:spPr bwMode="auto">
          <a:xfrm>
            <a:off x="4532313" y="36830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0</a:t>
            </a:r>
          </a:p>
        </p:txBody>
      </p:sp>
      <p:sp>
        <p:nvSpPr>
          <p:cNvPr id="94258" name="Text Box 50"/>
          <p:cNvSpPr txBox="1">
            <a:spLocks noChangeArrowheads="1"/>
          </p:cNvSpPr>
          <p:nvPr/>
        </p:nvSpPr>
        <p:spPr bwMode="auto">
          <a:xfrm>
            <a:off x="50800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1</a:t>
            </a:r>
          </a:p>
        </p:txBody>
      </p:sp>
      <p:sp>
        <p:nvSpPr>
          <p:cNvPr id="94259" name="Text Box 51"/>
          <p:cNvSpPr txBox="1">
            <a:spLocks noChangeArrowheads="1"/>
          </p:cNvSpPr>
          <p:nvPr/>
        </p:nvSpPr>
        <p:spPr bwMode="auto">
          <a:xfrm>
            <a:off x="56388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2</a:t>
            </a:r>
          </a:p>
        </p:txBody>
      </p:sp>
      <p:sp>
        <p:nvSpPr>
          <p:cNvPr id="94260" name="Text Box 52"/>
          <p:cNvSpPr txBox="1">
            <a:spLocks noChangeArrowheads="1"/>
          </p:cNvSpPr>
          <p:nvPr/>
        </p:nvSpPr>
        <p:spPr bwMode="auto">
          <a:xfrm>
            <a:off x="6105525"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3</a:t>
            </a:r>
          </a:p>
        </p:txBody>
      </p:sp>
      <p:sp>
        <p:nvSpPr>
          <p:cNvPr id="94261" name="Text Box 53"/>
          <p:cNvSpPr txBox="1">
            <a:spLocks noChangeArrowheads="1"/>
          </p:cNvSpPr>
          <p:nvPr/>
        </p:nvSpPr>
        <p:spPr bwMode="auto">
          <a:xfrm>
            <a:off x="66294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4</a:t>
            </a:r>
          </a:p>
        </p:txBody>
      </p:sp>
      <p:sp>
        <p:nvSpPr>
          <p:cNvPr id="94262" name="Text Box 54"/>
          <p:cNvSpPr txBox="1">
            <a:spLocks noChangeArrowheads="1"/>
          </p:cNvSpPr>
          <p:nvPr/>
        </p:nvSpPr>
        <p:spPr bwMode="auto">
          <a:xfrm>
            <a:off x="7162800" y="3687763"/>
            <a:ext cx="2286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5</a:t>
            </a:r>
          </a:p>
        </p:txBody>
      </p:sp>
      <p:sp>
        <p:nvSpPr>
          <p:cNvPr id="94263" name="Text Box 55"/>
          <p:cNvSpPr txBox="1">
            <a:spLocks noChangeArrowheads="1"/>
          </p:cNvSpPr>
          <p:nvPr/>
        </p:nvSpPr>
        <p:spPr bwMode="auto">
          <a:xfrm>
            <a:off x="7391400" y="3657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6</a:t>
            </a:r>
          </a:p>
        </p:txBody>
      </p:sp>
      <p:sp>
        <p:nvSpPr>
          <p:cNvPr id="94264" name="Text Box 56"/>
          <p:cNvSpPr txBox="1">
            <a:spLocks noChangeArrowheads="1"/>
          </p:cNvSpPr>
          <p:nvPr/>
        </p:nvSpPr>
        <p:spPr bwMode="auto">
          <a:xfrm>
            <a:off x="7772400" y="3467100"/>
            <a:ext cx="41433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6</a:t>
            </a:r>
          </a:p>
        </p:txBody>
      </p:sp>
      <p:sp>
        <p:nvSpPr>
          <p:cNvPr id="94265" name="Text Box 57"/>
          <p:cNvSpPr txBox="1">
            <a:spLocks noChangeArrowheads="1"/>
          </p:cNvSpPr>
          <p:nvPr/>
        </p:nvSpPr>
        <p:spPr bwMode="auto">
          <a:xfrm>
            <a:off x="7962900" y="3251200"/>
            <a:ext cx="30003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5</a:t>
            </a:r>
          </a:p>
        </p:txBody>
      </p:sp>
      <p:sp>
        <p:nvSpPr>
          <p:cNvPr id="94266" name="Text Box 58"/>
          <p:cNvSpPr txBox="1">
            <a:spLocks noChangeArrowheads="1"/>
          </p:cNvSpPr>
          <p:nvPr/>
        </p:nvSpPr>
        <p:spPr bwMode="auto">
          <a:xfrm>
            <a:off x="8356600" y="25908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3</a:t>
            </a:r>
          </a:p>
        </p:txBody>
      </p:sp>
      <p:sp>
        <p:nvSpPr>
          <p:cNvPr id="94267" name="Text Box 59"/>
          <p:cNvSpPr txBox="1">
            <a:spLocks noChangeArrowheads="1"/>
          </p:cNvSpPr>
          <p:nvPr/>
        </p:nvSpPr>
        <p:spPr bwMode="auto">
          <a:xfrm>
            <a:off x="8534400" y="22860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2</a:t>
            </a:r>
          </a:p>
        </p:txBody>
      </p:sp>
      <p:sp>
        <p:nvSpPr>
          <p:cNvPr id="94268" name="Text Box 60"/>
          <p:cNvSpPr txBox="1">
            <a:spLocks noChangeArrowheads="1"/>
          </p:cNvSpPr>
          <p:nvPr/>
        </p:nvSpPr>
        <p:spPr bwMode="auto">
          <a:xfrm>
            <a:off x="8724900" y="19304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1</a:t>
            </a:r>
          </a:p>
        </p:txBody>
      </p:sp>
      <p:sp>
        <p:nvSpPr>
          <p:cNvPr id="94269" name="Text Box 61"/>
          <p:cNvSpPr txBox="1">
            <a:spLocks noChangeArrowheads="1"/>
          </p:cNvSpPr>
          <p:nvPr/>
        </p:nvSpPr>
        <p:spPr bwMode="auto">
          <a:xfrm>
            <a:off x="8890000" y="1587500"/>
            <a:ext cx="254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0</a:t>
            </a:r>
          </a:p>
        </p:txBody>
      </p:sp>
      <p:sp>
        <p:nvSpPr>
          <p:cNvPr id="94270" name="Freeform 62"/>
          <p:cNvSpPr>
            <a:spLocks/>
          </p:cNvSpPr>
          <p:nvPr/>
        </p:nvSpPr>
        <p:spPr bwMode="auto">
          <a:xfrm>
            <a:off x="7423150" y="2155825"/>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71" name="Text Box 63"/>
          <p:cNvSpPr txBox="1">
            <a:spLocks noChangeArrowheads="1"/>
          </p:cNvSpPr>
          <p:nvPr/>
        </p:nvSpPr>
        <p:spPr bwMode="auto">
          <a:xfrm>
            <a:off x="3200400" y="1752600"/>
            <a:ext cx="6159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2</a:t>
            </a:r>
          </a:p>
        </p:txBody>
      </p:sp>
      <p:sp>
        <p:nvSpPr>
          <p:cNvPr id="94272" name="Text Box 64"/>
          <p:cNvSpPr txBox="1">
            <a:spLocks noChangeArrowheads="1"/>
          </p:cNvSpPr>
          <p:nvPr/>
        </p:nvSpPr>
        <p:spPr bwMode="auto">
          <a:xfrm>
            <a:off x="2438400" y="2087563"/>
            <a:ext cx="56515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3</a:t>
            </a:r>
          </a:p>
        </p:txBody>
      </p:sp>
      <p:sp>
        <p:nvSpPr>
          <p:cNvPr id="94273" name="Text Box 65"/>
          <p:cNvSpPr txBox="1">
            <a:spLocks noChangeArrowheads="1"/>
          </p:cNvSpPr>
          <p:nvPr/>
        </p:nvSpPr>
        <p:spPr bwMode="auto">
          <a:xfrm>
            <a:off x="1987550" y="2628900"/>
            <a:ext cx="5143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4</a:t>
            </a:r>
          </a:p>
        </p:txBody>
      </p:sp>
      <p:sp>
        <p:nvSpPr>
          <p:cNvPr id="94274" name="Text Box 66"/>
          <p:cNvSpPr txBox="1">
            <a:spLocks noChangeArrowheads="1"/>
          </p:cNvSpPr>
          <p:nvPr/>
        </p:nvSpPr>
        <p:spPr bwMode="auto">
          <a:xfrm>
            <a:off x="1612900" y="3048000"/>
            <a:ext cx="6286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5</a:t>
            </a:r>
          </a:p>
        </p:txBody>
      </p:sp>
      <p:sp>
        <p:nvSpPr>
          <p:cNvPr id="94275" name="Text Box 67"/>
          <p:cNvSpPr txBox="1">
            <a:spLocks noChangeArrowheads="1"/>
          </p:cNvSpPr>
          <p:nvPr/>
        </p:nvSpPr>
        <p:spPr bwMode="auto">
          <a:xfrm>
            <a:off x="6540500" y="1819275"/>
            <a:ext cx="671513"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1</a:t>
            </a:r>
          </a:p>
        </p:txBody>
      </p:sp>
      <p:sp>
        <p:nvSpPr>
          <p:cNvPr id="94276" name="Text Box 68"/>
          <p:cNvSpPr txBox="1">
            <a:spLocks noChangeArrowheads="1"/>
          </p:cNvSpPr>
          <p:nvPr/>
        </p:nvSpPr>
        <p:spPr bwMode="auto">
          <a:xfrm>
            <a:off x="7239000" y="2163763"/>
            <a:ext cx="558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2</a:t>
            </a:r>
          </a:p>
        </p:txBody>
      </p:sp>
      <p:sp>
        <p:nvSpPr>
          <p:cNvPr id="94277" name="Text Box 69"/>
          <p:cNvSpPr txBox="1">
            <a:spLocks noChangeArrowheads="1"/>
          </p:cNvSpPr>
          <p:nvPr/>
        </p:nvSpPr>
        <p:spPr bwMode="auto">
          <a:xfrm>
            <a:off x="7467600" y="2438400"/>
            <a:ext cx="5222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3</a:t>
            </a:r>
          </a:p>
        </p:txBody>
      </p:sp>
      <p:sp>
        <p:nvSpPr>
          <p:cNvPr id="94278" name="Text Box 70"/>
          <p:cNvSpPr txBox="1">
            <a:spLocks noChangeArrowheads="1"/>
          </p:cNvSpPr>
          <p:nvPr/>
        </p:nvSpPr>
        <p:spPr bwMode="auto">
          <a:xfrm>
            <a:off x="7543800" y="2773363"/>
            <a:ext cx="52863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4</a:t>
            </a:r>
          </a:p>
        </p:txBody>
      </p:sp>
      <p:sp>
        <p:nvSpPr>
          <p:cNvPr id="94279" name="Text Box 71"/>
          <p:cNvSpPr txBox="1">
            <a:spLocks noChangeArrowheads="1"/>
          </p:cNvSpPr>
          <p:nvPr/>
        </p:nvSpPr>
        <p:spPr bwMode="auto">
          <a:xfrm>
            <a:off x="7467600" y="3048000"/>
            <a:ext cx="5238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5</a:t>
            </a:r>
          </a:p>
        </p:txBody>
      </p:sp>
      <p:sp>
        <p:nvSpPr>
          <p:cNvPr id="94280" name="Line 72"/>
          <p:cNvSpPr>
            <a:spLocks noChangeShapeType="1"/>
          </p:cNvSpPr>
          <p:nvPr/>
        </p:nvSpPr>
        <p:spPr bwMode="auto">
          <a:xfrm flipV="1">
            <a:off x="1477963" y="3395663"/>
            <a:ext cx="254000" cy="358775"/>
          </a:xfrm>
          <a:prstGeom prst="line">
            <a:avLst/>
          </a:prstGeom>
          <a:noFill/>
          <a:ln w="57150">
            <a:solidFill>
              <a:srgbClr val="FF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94281" name="Group 73"/>
          <p:cNvGrpSpPr>
            <a:grpSpLocks/>
          </p:cNvGrpSpPr>
          <p:nvPr/>
        </p:nvGrpSpPr>
        <p:grpSpPr bwMode="auto">
          <a:xfrm>
            <a:off x="1066800" y="3505200"/>
            <a:ext cx="6953250" cy="587375"/>
            <a:chOff x="708" y="2299"/>
            <a:chExt cx="4380" cy="370"/>
          </a:xfrm>
        </p:grpSpPr>
        <p:sp>
          <p:nvSpPr>
            <p:cNvPr id="94282" name="Text Box 74"/>
            <p:cNvSpPr txBox="1">
              <a:spLocks noChangeArrowheads="1"/>
            </p:cNvSpPr>
            <p:nvPr/>
          </p:nvSpPr>
          <p:spPr bwMode="auto">
            <a:xfrm>
              <a:off x="4896" y="2400"/>
              <a:ext cx="19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B</a:t>
              </a:r>
            </a:p>
          </p:txBody>
        </p:sp>
        <p:sp>
          <p:nvSpPr>
            <p:cNvPr id="94283" name="Text Box 75"/>
            <p:cNvSpPr txBox="1">
              <a:spLocks noChangeArrowheads="1"/>
            </p:cNvSpPr>
            <p:nvPr/>
          </p:nvSpPr>
          <p:spPr bwMode="auto">
            <a:xfrm>
              <a:off x="708" y="2299"/>
              <a:ext cx="19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A</a:t>
              </a:r>
            </a:p>
          </p:txBody>
        </p:sp>
      </p:grpSp>
      <p:sp>
        <p:nvSpPr>
          <p:cNvPr id="94284" name="Text Box 76"/>
          <p:cNvSpPr txBox="1">
            <a:spLocks noChangeArrowheads="1"/>
          </p:cNvSpPr>
          <p:nvPr/>
        </p:nvSpPr>
        <p:spPr bwMode="auto">
          <a:xfrm>
            <a:off x="4699000" y="3403600"/>
            <a:ext cx="3429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O</a:t>
            </a:r>
          </a:p>
        </p:txBody>
      </p:sp>
      <p:sp>
        <p:nvSpPr>
          <p:cNvPr id="94285" name="Text Box 77"/>
          <p:cNvSpPr txBox="1">
            <a:spLocks noChangeArrowheads="1"/>
          </p:cNvSpPr>
          <p:nvPr/>
        </p:nvSpPr>
        <p:spPr bwMode="auto">
          <a:xfrm>
            <a:off x="8137525" y="2895600"/>
            <a:ext cx="228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4</a:t>
            </a:r>
          </a:p>
        </p:txBody>
      </p:sp>
      <p:sp>
        <p:nvSpPr>
          <p:cNvPr id="94286" name="Freeform 78"/>
          <p:cNvSpPr>
            <a:spLocks/>
          </p:cNvSpPr>
          <p:nvPr/>
        </p:nvSpPr>
        <p:spPr bwMode="auto">
          <a:xfrm flipH="1" flipV="1">
            <a:off x="1443038" y="4924425"/>
            <a:ext cx="1117600" cy="679450"/>
          </a:xfrm>
          <a:custGeom>
            <a:avLst/>
            <a:gdLst>
              <a:gd name="T0" fmla="*/ 4219 w 4219"/>
              <a:gd name="T1" fmla="*/ 2565 h 2565"/>
              <a:gd name="T2" fmla="*/ 3369 w 4219"/>
              <a:gd name="T3" fmla="*/ 1630 h 2565"/>
              <a:gd name="T4" fmla="*/ 2357 w 4219"/>
              <a:gd name="T5" fmla="*/ 874 h 2565"/>
              <a:gd name="T6" fmla="*/ 1220 w 4219"/>
              <a:gd name="T7" fmla="*/ 323 h 2565"/>
              <a:gd name="T8" fmla="*/ 0 w 4219"/>
              <a:gd name="T9" fmla="*/ 0 h 2565"/>
              <a:gd name="T10" fmla="*/ 1 w 4219"/>
              <a:gd name="T11" fmla="*/ 0 h 2565"/>
            </a:gdLst>
            <a:ahLst/>
            <a:cxnLst>
              <a:cxn ang="0">
                <a:pos x="T0" y="T1"/>
              </a:cxn>
              <a:cxn ang="0">
                <a:pos x="T2" y="T3"/>
              </a:cxn>
              <a:cxn ang="0">
                <a:pos x="T4" y="T5"/>
              </a:cxn>
              <a:cxn ang="0">
                <a:pos x="T6" y="T7"/>
              </a:cxn>
              <a:cxn ang="0">
                <a:pos x="T8" y="T9"/>
              </a:cxn>
              <a:cxn ang="0">
                <a:pos x="T10" y="T11"/>
              </a:cxn>
            </a:cxnLst>
            <a:rect l="0" t="0" r="r" b="b"/>
            <a:pathLst>
              <a:path w="4219" h="2565">
                <a:moveTo>
                  <a:pt x="4219" y="2565"/>
                </a:moveTo>
                <a:lnTo>
                  <a:pt x="3369" y="1630"/>
                </a:lnTo>
                <a:lnTo>
                  <a:pt x="2357" y="874"/>
                </a:lnTo>
                <a:lnTo>
                  <a:pt x="1220" y="323"/>
                </a:lnTo>
                <a:lnTo>
                  <a:pt x="0" y="0"/>
                </a:lnTo>
                <a:lnTo>
                  <a:pt x="1"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87" name="Freeform 79"/>
          <p:cNvSpPr>
            <a:spLocks/>
          </p:cNvSpPr>
          <p:nvPr/>
        </p:nvSpPr>
        <p:spPr bwMode="auto">
          <a:xfrm flipH="1" flipV="1">
            <a:off x="1295400" y="4100513"/>
            <a:ext cx="147638" cy="823912"/>
          </a:xfrm>
          <a:custGeom>
            <a:avLst/>
            <a:gdLst>
              <a:gd name="T0" fmla="*/ 405 w 560"/>
              <a:gd name="T1" fmla="*/ 3114 h 3114"/>
              <a:gd name="T2" fmla="*/ 560 w 560"/>
              <a:gd name="T3" fmla="*/ 2321 h 3114"/>
              <a:gd name="T4" fmla="*/ 543 w 560"/>
              <a:gd name="T5" fmla="*/ 1513 h 3114"/>
              <a:gd name="T6" fmla="*/ 354 w 560"/>
              <a:gd name="T7" fmla="*/ 727 h 3114"/>
              <a:gd name="T8" fmla="*/ 0 w 560"/>
              <a:gd name="T9" fmla="*/ 0 h 3114"/>
              <a:gd name="T10" fmla="*/ 1 w 560"/>
              <a:gd name="T11" fmla="*/ 0 h 3114"/>
            </a:gdLst>
            <a:ahLst/>
            <a:cxnLst>
              <a:cxn ang="0">
                <a:pos x="T0" y="T1"/>
              </a:cxn>
              <a:cxn ang="0">
                <a:pos x="T2" y="T3"/>
              </a:cxn>
              <a:cxn ang="0">
                <a:pos x="T4" y="T5"/>
              </a:cxn>
              <a:cxn ang="0">
                <a:pos x="T6" y="T7"/>
              </a:cxn>
              <a:cxn ang="0">
                <a:pos x="T8" y="T9"/>
              </a:cxn>
              <a:cxn ang="0">
                <a:pos x="T10" y="T11"/>
              </a:cxn>
            </a:cxnLst>
            <a:rect l="0" t="0" r="r" b="b"/>
            <a:pathLst>
              <a:path w="560" h="3114">
                <a:moveTo>
                  <a:pt x="405" y="3114"/>
                </a:moveTo>
                <a:lnTo>
                  <a:pt x="560" y="2321"/>
                </a:lnTo>
                <a:lnTo>
                  <a:pt x="543" y="1513"/>
                </a:lnTo>
                <a:lnTo>
                  <a:pt x="354" y="727"/>
                </a:lnTo>
                <a:lnTo>
                  <a:pt x="0" y="0"/>
                </a:lnTo>
                <a:lnTo>
                  <a:pt x="1"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88" name="Freeform 80"/>
          <p:cNvSpPr>
            <a:spLocks/>
          </p:cNvSpPr>
          <p:nvPr/>
        </p:nvSpPr>
        <p:spPr bwMode="auto">
          <a:xfrm flipH="1" flipV="1">
            <a:off x="1336675" y="3746500"/>
            <a:ext cx="152400" cy="354013"/>
          </a:xfrm>
          <a:custGeom>
            <a:avLst/>
            <a:gdLst>
              <a:gd name="T0" fmla="*/ 0 w 577"/>
              <a:gd name="T1" fmla="*/ 1337 h 1337"/>
              <a:gd name="T2" fmla="*/ 576 w 577"/>
              <a:gd name="T3" fmla="*/ 0 h 1337"/>
              <a:gd name="T4" fmla="*/ 577 w 577"/>
              <a:gd name="T5" fmla="*/ 0 h 1337"/>
            </a:gdLst>
            <a:ahLst/>
            <a:cxnLst>
              <a:cxn ang="0">
                <a:pos x="T0" y="T1"/>
              </a:cxn>
              <a:cxn ang="0">
                <a:pos x="T2" y="T3"/>
              </a:cxn>
              <a:cxn ang="0">
                <a:pos x="T4" y="T5"/>
              </a:cxn>
            </a:cxnLst>
            <a:rect l="0" t="0" r="r" b="b"/>
            <a:pathLst>
              <a:path w="577" h="1337">
                <a:moveTo>
                  <a:pt x="0" y="1337"/>
                </a:moveTo>
                <a:lnTo>
                  <a:pt x="576" y="0"/>
                </a:lnTo>
                <a:lnTo>
                  <a:pt x="577" y="0"/>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89" name="Freeform 81"/>
          <p:cNvSpPr>
            <a:spLocks/>
          </p:cNvSpPr>
          <p:nvPr/>
        </p:nvSpPr>
        <p:spPr bwMode="auto">
          <a:xfrm flipH="1" flipV="1">
            <a:off x="6497638" y="4102100"/>
            <a:ext cx="1057275" cy="823913"/>
          </a:xfrm>
          <a:custGeom>
            <a:avLst/>
            <a:gdLst>
              <a:gd name="T0" fmla="*/ 4251 w 4251"/>
              <a:gd name="T1" fmla="*/ 0 h 3214"/>
              <a:gd name="T2" fmla="*/ 2744 w 4251"/>
              <a:gd name="T3" fmla="*/ 949 h 3214"/>
              <a:gd name="T4" fmla="*/ 1323 w 4251"/>
              <a:gd name="T5" fmla="*/ 2023 h 3214"/>
              <a:gd name="T6" fmla="*/ 0 w 4251"/>
              <a:gd name="T7" fmla="*/ 3214 h 3214"/>
              <a:gd name="T8" fmla="*/ 1 w 4251"/>
              <a:gd name="T9" fmla="*/ 3214 h 3214"/>
            </a:gdLst>
            <a:ahLst/>
            <a:cxnLst>
              <a:cxn ang="0">
                <a:pos x="T0" y="T1"/>
              </a:cxn>
              <a:cxn ang="0">
                <a:pos x="T2" y="T3"/>
              </a:cxn>
              <a:cxn ang="0">
                <a:pos x="T4" y="T5"/>
              </a:cxn>
              <a:cxn ang="0">
                <a:pos x="T6" y="T7"/>
              </a:cxn>
              <a:cxn ang="0">
                <a:pos x="T8" y="T9"/>
              </a:cxn>
            </a:cxnLst>
            <a:rect l="0" t="0" r="r" b="b"/>
            <a:pathLst>
              <a:path w="4251" h="3214">
                <a:moveTo>
                  <a:pt x="4251" y="0"/>
                </a:moveTo>
                <a:lnTo>
                  <a:pt x="2744" y="949"/>
                </a:lnTo>
                <a:lnTo>
                  <a:pt x="1323" y="2023"/>
                </a:lnTo>
                <a:lnTo>
                  <a:pt x="0" y="3214"/>
                </a:lnTo>
                <a:lnTo>
                  <a:pt x="1" y="3214"/>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0" name="Freeform 82"/>
          <p:cNvSpPr>
            <a:spLocks/>
          </p:cNvSpPr>
          <p:nvPr/>
        </p:nvSpPr>
        <p:spPr bwMode="auto">
          <a:xfrm flipH="1" flipV="1">
            <a:off x="4597400" y="4926013"/>
            <a:ext cx="1900238" cy="679450"/>
          </a:xfrm>
          <a:custGeom>
            <a:avLst/>
            <a:gdLst>
              <a:gd name="T0" fmla="*/ 7180 w 7180"/>
              <a:gd name="T1" fmla="*/ 0 h 2565"/>
              <a:gd name="T2" fmla="*/ 4701 w 7180"/>
              <a:gd name="T3" fmla="*/ 599 h 2565"/>
              <a:gd name="T4" fmla="*/ 2298 w 7180"/>
              <a:gd name="T5" fmla="*/ 1458 h 2565"/>
              <a:gd name="T6" fmla="*/ 0 w 7180"/>
              <a:gd name="T7" fmla="*/ 2565 h 2565"/>
              <a:gd name="T8" fmla="*/ 1 w 7180"/>
              <a:gd name="T9" fmla="*/ 2565 h 2565"/>
            </a:gdLst>
            <a:ahLst/>
            <a:cxnLst>
              <a:cxn ang="0">
                <a:pos x="T0" y="T1"/>
              </a:cxn>
              <a:cxn ang="0">
                <a:pos x="T2" y="T3"/>
              </a:cxn>
              <a:cxn ang="0">
                <a:pos x="T4" y="T5"/>
              </a:cxn>
              <a:cxn ang="0">
                <a:pos x="T6" y="T7"/>
              </a:cxn>
              <a:cxn ang="0">
                <a:pos x="T8" y="T9"/>
              </a:cxn>
            </a:cxnLst>
            <a:rect l="0" t="0" r="r" b="b"/>
            <a:pathLst>
              <a:path w="7180" h="2565">
                <a:moveTo>
                  <a:pt x="7180" y="0"/>
                </a:moveTo>
                <a:lnTo>
                  <a:pt x="4701" y="599"/>
                </a:lnTo>
                <a:lnTo>
                  <a:pt x="2298" y="1458"/>
                </a:lnTo>
                <a:lnTo>
                  <a:pt x="0" y="2565"/>
                </a:lnTo>
                <a:lnTo>
                  <a:pt x="1" y="2565"/>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1" name="Freeform 83"/>
          <p:cNvSpPr>
            <a:spLocks/>
          </p:cNvSpPr>
          <p:nvPr/>
        </p:nvSpPr>
        <p:spPr bwMode="auto">
          <a:xfrm flipH="1" flipV="1">
            <a:off x="2541588" y="5605463"/>
            <a:ext cx="2055812" cy="106362"/>
          </a:xfrm>
          <a:custGeom>
            <a:avLst/>
            <a:gdLst>
              <a:gd name="T0" fmla="*/ 7773 w 7773"/>
              <a:gd name="T1" fmla="*/ 402 h 402"/>
              <a:gd name="T2" fmla="*/ 5840 w 7773"/>
              <a:gd name="T3" fmla="*/ 100 h 402"/>
              <a:gd name="T4" fmla="*/ 3887 w 7773"/>
              <a:gd name="T5" fmla="*/ 0 h 402"/>
              <a:gd name="T6" fmla="*/ 1933 w 7773"/>
              <a:gd name="T7" fmla="*/ 100 h 402"/>
              <a:gd name="T8" fmla="*/ 0 w 7773"/>
              <a:gd name="T9" fmla="*/ 402 h 402"/>
              <a:gd name="T10" fmla="*/ 1 w 7773"/>
              <a:gd name="T11" fmla="*/ 402 h 402"/>
            </a:gdLst>
            <a:ahLst/>
            <a:cxnLst>
              <a:cxn ang="0">
                <a:pos x="T0" y="T1"/>
              </a:cxn>
              <a:cxn ang="0">
                <a:pos x="T2" y="T3"/>
              </a:cxn>
              <a:cxn ang="0">
                <a:pos x="T4" y="T5"/>
              </a:cxn>
              <a:cxn ang="0">
                <a:pos x="T6" y="T7"/>
              </a:cxn>
              <a:cxn ang="0">
                <a:pos x="T8" y="T9"/>
              </a:cxn>
              <a:cxn ang="0">
                <a:pos x="T10" y="T11"/>
              </a:cxn>
            </a:cxnLst>
            <a:rect l="0" t="0" r="r" b="b"/>
            <a:pathLst>
              <a:path w="7773" h="402">
                <a:moveTo>
                  <a:pt x="7773" y="402"/>
                </a:moveTo>
                <a:lnTo>
                  <a:pt x="5840" y="100"/>
                </a:lnTo>
                <a:lnTo>
                  <a:pt x="3887" y="0"/>
                </a:lnTo>
                <a:lnTo>
                  <a:pt x="1933" y="100"/>
                </a:lnTo>
                <a:lnTo>
                  <a:pt x="0" y="402"/>
                </a:lnTo>
                <a:lnTo>
                  <a:pt x="1" y="402"/>
                </a:lnTo>
              </a:path>
            </a:pathLst>
          </a:custGeom>
          <a:noFill/>
          <a:ln w="5715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2" name="Line 84"/>
          <p:cNvSpPr>
            <a:spLocks noChangeShapeType="1"/>
          </p:cNvSpPr>
          <p:nvPr/>
        </p:nvSpPr>
        <p:spPr bwMode="auto">
          <a:xfrm flipH="1">
            <a:off x="7554913" y="3736975"/>
            <a:ext cx="257175" cy="377825"/>
          </a:xfrm>
          <a:prstGeom prst="line">
            <a:avLst/>
          </a:prstGeom>
          <a:noFill/>
          <a:ln w="57150">
            <a:solidFill>
              <a:srgbClr val="FF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293" name="Text Box 85"/>
          <p:cNvSpPr txBox="1">
            <a:spLocks noChangeArrowheads="1"/>
          </p:cNvSpPr>
          <p:nvPr/>
        </p:nvSpPr>
        <p:spPr bwMode="auto">
          <a:xfrm>
            <a:off x="3530600" y="304800"/>
            <a:ext cx="2085975" cy="595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300" u="sng">
                <a:solidFill>
                  <a:srgbClr val="FFFF00"/>
                </a:solidFill>
                <a:effectLst/>
              </a:rPr>
              <a:t>ELLIPSE</a:t>
            </a:r>
          </a:p>
        </p:txBody>
      </p:sp>
      <p:sp>
        <p:nvSpPr>
          <p:cNvPr id="94294" name="Freeform 86"/>
          <p:cNvSpPr>
            <a:spLocks/>
          </p:cNvSpPr>
          <p:nvPr/>
        </p:nvSpPr>
        <p:spPr bwMode="auto">
          <a:xfrm>
            <a:off x="5684838" y="1562100"/>
            <a:ext cx="207962" cy="450850"/>
          </a:xfrm>
          <a:custGeom>
            <a:avLst/>
            <a:gdLst>
              <a:gd name="T0" fmla="*/ 515 w 515"/>
              <a:gd name="T1" fmla="*/ 1124 h 1124"/>
              <a:gd name="T2" fmla="*/ 0 w 515"/>
              <a:gd name="T3" fmla="*/ 0 h 1124"/>
              <a:gd name="T4" fmla="*/ 1 w 515"/>
              <a:gd name="T5" fmla="*/ 0 h 1124"/>
            </a:gdLst>
            <a:ahLst/>
            <a:cxnLst>
              <a:cxn ang="0">
                <a:pos x="T0" y="T1"/>
              </a:cxn>
              <a:cxn ang="0">
                <a:pos x="T2" y="T3"/>
              </a:cxn>
              <a:cxn ang="0">
                <a:pos x="T4" y="T5"/>
              </a:cxn>
            </a:cxnLst>
            <a:rect l="0" t="0" r="r" b="b"/>
            <a:pathLst>
              <a:path w="515" h="1124">
                <a:moveTo>
                  <a:pt x="515" y="1124"/>
                </a:moveTo>
                <a:lnTo>
                  <a:pt x="0" y="0"/>
                </a:lnTo>
                <a:lnTo>
                  <a:pt x="1"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5" name="Freeform 87"/>
          <p:cNvSpPr>
            <a:spLocks/>
          </p:cNvSpPr>
          <p:nvPr/>
        </p:nvSpPr>
        <p:spPr bwMode="auto">
          <a:xfrm>
            <a:off x="1465263" y="1763713"/>
            <a:ext cx="4318000" cy="1982787"/>
          </a:xfrm>
          <a:custGeom>
            <a:avLst/>
            <a:gdLst>
              <a:gd name="T0" fmla="*/ 0 w 10658"/>
              <a:gd name="T1" fmla="*/ 4962 h 4962"/>
              <a:gd name="T2" fmla="*/ 10657 w 10658"/>
              <a:gd name="T3" fmla="*/ 0 h 4962"/>
              <a:gd name="T4" fmla="*/ 10658 w 10658"/>
              <a:gd name="T5" fmla="*/ 0 h 4962"/>
            </a:gdLst>
            <a:ahLst/>
            <a:cxnLst>
              <a:cxn ang="0">
                <a:pos x="T0" y="T1"/>
              </a:cxn>
              <a:cxn ang="0">
                <a:pos x="T2" y="T3"/>
              </a:cxn>
              <a:cxn ang="0">
                <a:pos x="T4" y="T5"/>
              </a:cxn>
            </a:cxnLst>
            <a:rect l="0" t="0" r="r" b="b"/>
            <a:pathLst>
              <a:path w="10658" h="4962">
                <a:moveTo>
                  <a:pt x="0" y="4962"/>
                </a:moveTo>
                <a:lnTo>
                  <a:pt x="10657" y="0"/>
                </a:lnTo>
                <a:lnTo>
                  <a:pt x="10658"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6" name="Freeform 88"/>
          <p:cNvSpPr>
            <a:spLocks/>
          </p:cNvSpPr>
          <p:nvPr/>
        </p:nvSpPr>
        <p:spPr bwMode="auto">
          <a:xfrm>
            <a:off x="5783263" y="1763713"/>
            <a:ext cx="2035175" cy="1982787"/>
          </a:xfrm>
          <a:custGeom>
            <a:avLst/>
            <a:gdLst>
              <a:gd name="T0" fmla="*/ 0 w 5017"/>
              <a:gd name="T1" fmla="*/ 0 h 4962"/>
              <a:gd name="T2" fmla="*/ 5016 w 5017"/>
              <a:gd name="T3" fmla="*/ 4962 h 4962"/>
              <a:gd name="T4" fmla="*/ 5017 w 5017"/>
              <a:gd name="T5" fmla="*/ 4962 h 4962"/>
            </a:gdLst>
            <a:ahLst/>
            <a:cxnLst>
              <a:cxn ang="0">
                <a:pos x="T0" y="T1"/>
              </a:cxn>
              <a:cxn ang="0">
                <a:pos x="T2" y="T3"/>
              </a:cxn>
              <a:cxn ang="0">
                <a:pos x="T4" y="T5"/>
              </a:cxn>
            </a:cxnLst>
            <a:rect l="0" t="0" r="r" b="b"/>
            <a:pathLst>
              <a:path w="5017" h="4962">
                <a:moveTo>
                  <a:pt x="0" y="0"/>
                </a:moveTo>
                <a:lnTo>
                  <a:pt x="5016" y="4962"/>
                </a:lnTo>
                <a:lnTo>
                  <a:pt x="5017" y="4962"/>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297" name="Freeform 89"/>
          <p:cNvSpPr>
            <a:spLocks/>
          </p:cNvSpPr>
          <p:nvPr/>
        </p:nvSpPr>
        <p:spPr bwMode="auto">
          <a:xfrm>
            <a:off x="5549900" y="1609725"/>
            <a:ext cx="400050" cy="417513"/>
          </a:xfrm>
          <a:custGeom>
            <a:avLst/>
            <a:gdLst>
              <a:gd name="T0" fmla="*/ 985 w 985"/>
              <a:gd name="T1" fmla="*/ 0 h 1042"/>
              <a:gd name="T2" fmla="*/ 0 w 985"/>
              <a:gd name="T3" fmla="*/ 1042 h 1042"/>
              <a:gd name="T4" fmla="*/ 1 w 985"/>
              <a:gd name="T5" fmla="*/ 1042 h 1042"/>
            </a:gdLst>
            <a:ahLst/>
            <a:cxnLst>
              <a:cxn ang="0">
                <a:pos x="T0" y="T1"/>
              </a:cxn>
              <a:cxn ang="0">
                <a:pos x="T2" y="T3"/>
              </a:cxn>
              <a:cxn ang="0">
                <a:pos x="T4" y="T5"/>
              </a:cxn>
            </a:cxnLst>
            <a:rect l="0" t="0" r="r" b="b"/>
            <a:pathLst>
              <a:path w="985" h="1042">
                <a:moveTo>
                  <a:pt x="985" y="0"/>
                </a:moveTo>
                <a:lnTo>
                  <a:pt x="0" y="1042"/>
                </a:lnTo>
                <a:lnTo>
                  <a:pt x="1" y="1042"/>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94298" name="Group 90"/>
          <p:cNvGrpSpPr>
            <a:grpSpLocks/>
          </p:cNvGrpSpPr>
          <p:nvPr/>
        </p:nvGrpSpPr>
        <p:grpSpPr bwMode="auto">
          <a:xfrm>
            <a:off x="1354138" y="3657600"/>
            <a:ext cx="6313487" cy="457200"/>
            <a:chOff x="853" y="2304"/>
            <a:chExt cx="3977" cy="288"/>
          </a:xfrm>
        </p:grpSpPr>
        <p:sp>
          <p:nvSpPr>
            <p:cNvPr id="94299" name="Line 91"/>
            <p:cNvSpPr>
              <a:spLocks noChangeShapeType="1"/>
            </p:cNvSpPr>
            <p:nvPr/>
          </p:nvSpPr>
          <p:spPr bwMode="auto">
            <a:xfrm>
              <a:off x="853" y="2540"/>
              <a:ext cx="3977" cy="0"/>
            </a:xfrm>
            <a:prstGeom prst="line">
              <a:avLst/>
            </a:prstGeom>
            <a:noFill/>
            <a:ln w="2857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300" name="Text Box 92"/>
            <p:cNvSpPr txBox="1">
              <a:spLocks noChangeArrowheads="1"/>
            </p:cNvSpPr>
            <p:nvPr/>
          </p:nvSpPr>
          <p:spPr bwMode="auto">
            <a:xfrm>
              <a:off x="2544" y="2304"/>
              <a:ext cx="4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rPr>
                <a:t>100</a:t>
              </a:r>
            </a:p>
          </p:txBody>
        </p:sp>
      </p:grpSp>
      <p:grpSp>
        <p:nvGrpSpPr>
          <p:cNvPr id="94301" name="Group 93"/>
          <p:cNvGrpSpPr>
            <a:grpSpLocks/>
          </p:cNvGrpSpPr>
          <p:nvPr/>
        </p:nvGrpSpPr>
        <p:grpSpPr bwMode="auto">
          <a:xfrm>
            <a:off x="5962650" y="1622425"/>
            <a:ext cx="1835150" cy="2116138"/>
            <a:chOff x="3756" y="1022"/>
            <a:chExt cx="1156" cy="1333"/>
          </a:xfrm>
        </p:grpSpPr>
        <p:sp>
          <p:nvSpPr>
            <p:cNvPr id="94302" name="Text Box 94"/>
            <p:cNvSpPr txBox="1">
              <a:spLocks noChangeArrowheads="1"/>
            </p:cNvSpPr>
            <p:nvPr/>
          </p:nvSpPr>
          <p:spPr bwMode="auto">
            <a:xfrm rot="3107017">
              <a:off x="4275" y="1555"/>
              <a:ext cx="4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rPr>
                <a:t>45</a:t>
              </a:r>
            </a:p>
          </p:txBody>
        </p:sp>
        <p:sp>
          <p:nvSpPr>
            <p:cNvPr id="94303" name="Line 95"/>
            <p:cNvSpPr>
              <a:spLocks noChangeShapeType="1"/>
            </p:cNvSpPr>
            <p:nvPr/>
          </p:nvSpPr>
          <p:spPr bwMode="auto">
            <a:xfrm flipH="1" flipV="1">
              <a:off x="3756" y="1022"/>
              <a:ext cx="1156" cy="1333"/>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94304" name="Group 96"/>
          <p:cNvGrpSpPr>
            <a:grpSpLocks/>
          </p:cNvGrpSpPr>
          <p:nvPr/>
        </p:nvGrpSpPr>
        <p:grpSpPr bwMode="auto">
          <a:xfrm>
            <a:off x="1428750" y="1562100"/>
            <a:ext cx="4256088" cy="2163763"/>
            <a:chOff x="900" y="984"/>
            <a:chExt cx="2681" cy="1363"/>
          </a:xfrm>
        </p:grpSpPr>
        <p:sp>
          <p:nvSpPr>
            <p:cNvPr id="94305" name="Line 97"/>
            <p:cNvSpPr>
              <a:spLocks noChangeShapeType="1"/>
            </p:cNvSpPr>
            <p:nvPr/>
          </p:nvSpPr>
          <p:spPr bwMode="auto">
            <a:xfrm flipV="1">
              <a:off x="900" y="984"/>
              <a:ext cx="2681" cy="1363"/>
            </a:xfrm>
            <a:prstGeom prst="line">
              <a:avLst/>
            </a:prstGeom>
            <a:noFill/>
            <a:ln w="2857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306" name="Text Box 98"/>
            <p:cNvSpPr txBox="1">
              <a:spLocks noChangeArrowheads="1"/>
            </p:cNvSpPr>
            <p:nvPr/>
          </p:nvSpPr>
          <p:spPr bwMode="auto">
            <a:xfrm rot="-1444991">
              <a:off x="1958" y="1440"/>
              <a:ext cx="44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rPr>
                <a:t>75</a:t>
              </a:r>
            </a:p>
          </p:txBody>
        </p:sp>
      </p:grpSp>
      <p:sp>
        <p:nvSpPr>
          <p:cNvPr id="94307" name="Text Box 99"/>
          <p:cNvSpPr txBox="1">
            <a:spLocks noChangeArrowheads="1"/>
          </p:cNvSpPr>
          <p:nvPr/>
        </p:nvSpPr>
        <p:spPr bwMode="auto">
          <a:xfrm>
            <a:off x="5462588" y="1828800"/>
            <a:ext cx="709612"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0</a:t>
            </a:r>
          </a:p>
        </p:txBody>
      </p:sp>
      <p:sp>
        <p:nvSpPr>
          <p:cNvPr id="94308" name="Text Box 100"/>
          <p:cNvSpPr txBox="1">
            <a:spLocks noChangeArrowheads="1"/>
          </p:cNvSpPr>
          <p:nvPr/>
        </p:nvSpPr>
        <p:spPr bwMode="auto">
          <a:xfrm>
            <a:off x="4191000" y="1630363"/>
            <a:ext cx="57785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1</a:t>
            </a:r>
          </a:p>
        </p:txBody>
      </p:sp>
      <p:sp>
        <p:nvSpPr>
          <p:cNvPr id="94309" name="Text Box 101"/>
          <p:cNvSpPr txBox="1">
            <a:spLocks noChangeArrowheads="1"/>
          </p:cNvSpPr>
          <p:nvPr/>
        </p:nvSpPr>
        <p:spPr bwMode="auto">
          <a:xfrm>
            <a:off x="1435100" y="3429000"/>
            <a:ext cx="6985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P</a:t>
            </a:r>
            <a:r>
              <a:rPr lang="en-US" sz="2200" baseline="-25000">
                <a:solidFill>
                  <a:srgbClr val="FF6600"/>
                </a:solidFill>
                <a:effectLst/>
              </a:rPr>
              <a:t>6</a:t>
            </a:r>
          </a:p>
        </p:txBody>
      </p:sp>
      <p:sp>
        <p:nvSpPr>
          <p:cNvPr id="94310" name="Text Box 102"/>
          <p:cNvSpPr txBox="1">
            <a:spLocks noChangeArrowheads="1"/>
          </p:cNvSpPr>
          <p:nvPr/>
        </p:nvSpPr>
        <p:spPr bwMode="auto">
          <a:xfrm>
            <a:off x="7391400" y="3352800"/>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6600"/>
                </a:solidFill>
                <a:effectLst/>
              </a:rPr>
              <a:t>Q</a:t>
            </a:r>
            <a:r>
              <a:rPr lang="en-US" sz="2200" baseline="-25000">
                <a:solidFill>
                  <a:srgbClr val="FF6600"/>
                </a:solidFill>
                <a:effectLst/>
              </a:rPr>
              <a:t>6</a:t>
            </a:r>
          </a:p>
        </p:txBody>
      </p:sp>
      <p:sp>
        <p:nvSpPr>
          <p:cNvPr id="94311" name="Freeform 103"/>
          <p:cNvSpPr>
            <a:spLocks/>
          </p:cNvSpPr>
          <p:nvPr/>
        </p:nvSpPr>
        <p:spPr bwMode="auto">
          <a:xfrm>
            <a:off x="4660900" y="1866900"/>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2" name="Freeform 104"/>
          <p:cNvSpPr>
            <a:spLocks/>
          </p:cNvSpPr>
          <p:nvPr/>
        </p:nvSpPr>
        <p:spPr bwMode="auto">
          <a:xfrm>
            <a:off x="2016125" y="2744788"/>
            <a:ext cx="53975" cy="53975"/>
          </a:xfrm>
          <a:custGeom>
            <a:avLst/>
            <a:gdLst>
              <a:gd name="T0" fmla="*/ 202 w 203"/>
              <a:gd name="T1" fmla="*/ 101 h 203"/>
              <a:gd name="T2" fmla="*/ 173 w 203"/>
              <a:gd name="T3" fmla="*/ 29 h 203"/>
              <a:gd name="T4" fmla="*/ 102 w 203"/>
              <a:gd name="T5" fmla="*/ 0 h 203"/>
              <a:gd name="T6" fmla="*/ 29 w 203"/>
              <a:gd name="T7" fmla="*/ 29 h 203"/>
              <a:gd name="T8" fmla="*/ 0 w 203"/>
              <a:gd name="T9" fmla="*/ 101 h 203"/>
              <a:gd name="T10" fmla="*/ 29 w 203"/>
              <a:gd name="T11" fmla="*/ 174 h 203"/>
              <a:gd name="T12" fmla="*/ 102 w 203"/>
              <a:gd name="T13" fmla="*/ 203 h 203"/>
              <a:gd name="T14" fmla="*/ 173 w 203"/>
              <a:gd name="T15" fmla="*/ 174 h 203"/>
              <a:gd name="T16" fmla="*/ 202 w 203"/>
              <a:gd name="T17" fmla="*/ 101 h 203"/>
              <a:gd name="T18" fmla="*/ 203 w 203"/>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3">
                <a:moveTo>
                  <a:pt x="202" y="101"/>
                </a:moveTo>
                <a:lnTo>
                  <a:pt x="173" y="29"/>
                </a:lnTo>
                <a:lnTo>
                  <a:pt x="102" y="0"/>
                </a:lnTo>
                <a:lnTo>
                  <a:pt x="29" y="29"/>
                </a:lnTo>
                <a:lnTo>
                  <a:pt x="0" y="101"/>
                </a:lnTo>
                <a:lnTo>
                  <a:pt x="29" y="174"/>
                </a:lnTo>
                <a:lnTo>
                  <a:pt x="102" y="203"/>
                </a:lnTo>
                <a:lnTo>
                  <a:pt x="173" y="174"/>
                </a:lnTo>
                <a:lnTo>
                  <a:pt x="202" y="101"/>
                </a:lnTo>
                <a:lnTo>
                  <a:pt x="203" y="101"/>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3" name="Freeform 105"/>
          <p:cNvSpPr>
            <a:spLocks/>
          </p:cNvSpPr>
          <p:nvPr/>
        </p:nvSpPr>
        <p:spPr bwMode="auto">
          <a:xfrm>
            <a:off x="1828800" y="3071813"/>
            <a:ext cx="53975" cy="53975"/>
          </a:xfrm>
          <a:custGeom>
            <a:avLst/>
            <a:gdLst>
              <a:gd name="T0" fmla="*/ 203 w 204"/>
              <a:gd name="T1" fmla="*/ 102 h 203"/>
              <a:gd name="T2" fmla="*/ 173 w 204"/>
              <a:gd name="T3" fmla="*/ 30 h 203"/>
              <a:gd name="T4" fmla="*/ 101 w 204"/>
              <a:gd name="T5" fmla="*/ 0 h 203"/>
              <a:gd name="T6" fmla="*/ 30 w 204"/>
              <a:gd name="T7" fmla="*/ 30 h 203"/>
              <a:gd name="T8" fmla="*/ 0 w 204"/>
              <a:gd name="T9" fmla="*/ 102 h 203"/>
              <a:gd name="T10" fmla="*/ 30 w 204"/>
              <a:gd name="T11" fmla="*/ 173 h 203"/>
              <a:gd name="T12" fmla="*/ 101 w 204"/>
              <a:gd name="T13" fmla="*/ 203 h 203"/>
              <a:gd name="T14" fmla="*/ 173 w 204"/>
              <a:gd name="T15" fmla="*/ 173 h 203"/>
              <a:gd name="T16" fmla="*/ 203 w 204"/>
              <a:gd name="T17" fmla="*/ 102 h 203"/>
              <a:gd name="T18" fmla="*/ 204 w 204"/>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2"/>
                </a:moveTo>
                <a:lnTo>
                  <a:pt x="173" y="30"/>
                </a:lnTo>
                <a:lnTo>
                  <a:pt x="101" y="0"/>
                </a:lnTo>
                <a:lnTo>
                  <a:pt x="30" y="30"/>
                </a:lnTo>
                <a:lnTo>
                  <a:pt x="0" y="102"/>
                </a:lnTo>
                <a:lnTo>
                  <a:pt x="30" y="173"/>
                </a:lnTo>
                <a:lnTo>
                  <a:pt x="101" y="203"/>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4" name="Freeform 106"/>
          <p:cNvSpPr>
            <a:spLocks/>
          </p:cNvSpPr>
          <p:nvPr/>
        </p:nvSpPr>
        <p:spPr bwMode="auto">
          <a:xfrm>
            <a:off x="2133600" y="2974975"/>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5" name="Freeform 107"/>
          <p:cNvSpPr>
            <a:spLocks/>
          </p:cNvSpPr>
          <p:nvPr/>
        </p:nvSpPr>
        <p:spPr bwMode="auto">
          <a:xfrm>
            <a:off x="2393950" y="2090738"/>
            <a:ext cx="53975" cy="52387"/>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3 h 203"/>
              <a:gd name="T12" fmla="*/ 102 w 205"/>
              <a:gd name="T13" fmla="*/ 203 h 203"/>
              <a:gd name="T14" fmla="*/ 174 w 205"/>
              <a:gd name="T15" fmla="*/ 173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3"/>
                </a:lnTo>
                <a:lnTo>
                  <a:pt x="102" y="203"/>
                </a:lnTo>
                <a:lnTo>
                  <a:pt x="174" y="173"/>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6" name="Freeform 108"/>
          <p:cNvSpPr>
            <a:spLocks/>
          </p:cNvSpPr>
          <p:nvPr/>
        </p:nvSpPr>
        <p:spPr bwMode="auto">
          <a:xfrm>
            <a:off x="2205038" y="2417763"/>
            <a:ext cx="53975" cy="53975"/>
          </a:xfrm>
          <a:custGeom>
            <a:avLst/>
            <a:gdLst>
              <a:gd name="T0" fmla="*/ 203 w 204"/>
              <a:gd name="T1" fmla="*/ 101 h 203"/>
              <a:gd name="T2" fmla="*/ 173 w 204"/>
              <a:gd name="T3" fmla="*/ 30 h 203"/>
              <a:gd name="T4" fmla="*/ 101 w 204"/>
              <a:gd name="T5" fmla="*/ 0 h 203"/>
              <a:gd name="T6" fmla="*/ 30 w 204"/>
              <a:gd name="T7" fmla="*/ 30 h 203"/>
              <a:gd name="T8" fmla="*/ 0 w 204"/>
              <a:gd name="T9" fmla="*/ 101 h 203"/>
              <a:gd name="T10" fmla="*/ 30 w 204"/>
              <a:gd name="T11" fmla="*/ 173 h 203"/>
              <a:gd name="T12" fmla="*/ 101 w 204"/>
              <a:gd name="T13" fmla="*/ 203 h 203"/>
              <a:gd name="T14" fmla="*/ 173 w 204"/>
              <a:gd name="T15" fmla="*/ 173 h 203"/>
              <a:gd name="T16" fmla="*/ 203 w 204"/>
              <a:gd name="T17" fmla="*/ 101 h 203"/>
              <a:gd name="T18" fmla="*/ 204 w 204"/>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1"/>
                </a:moveTo>
                <a:lnTo>
                  <a:pt x="173" y="30"/>
                </a:lnTo>
                <a:lnTo>
                  <a:pt x="101" y="0"/>
                </a:lnTo>
                <a:lnTo>
                  <a:pt x="30" y="30"/>
                </a:lnTo>
                <a:lnTo>
                  <a:pt x="0" y="101"/>
                </a:lnTo>
                <a:lnTo>
                  <a:pt x="30" y="173"/>
                </a:lnTo>
                <a:lnTo>
                  <a:pt x="101" y="203"/>
                </a:lnTo>
                <a:lnTo>
                  <a:pt x="173" y="173"/>
                </a:lnTo>
                <a:lnTo>
                  <a:pt x="203" y="101"/>
                </a:lnTo>
                <a:lnTo>
                  <a:pt x="204" y="101"/>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7" name="Freeform 109"/>
          <p:cNvSpPr>
            <a:spLocks/>
          </p:cNvSpPr>
          <p:nvPr/>
        </p:nvSpPr>
        <p:spPr bwMode="auto">
          <a:xfrm>
            <a:off x="1639888" y="3398838"/>
            <a:ext cx="53975" cy="53975"/>
          </a:xfrm>
          <a:custGeom>
            <a:avLst/>
            <a:gdLst>
              <a:gd name="T0" fmla="*/ 203 w 204"/>
              <a:gd name="T1" fmla="*/ 100 h 202"/>
              <a:gd name="T2" fmla="*/ 173 w 204"/>
              <a:gd name="T3" fmla="*/ 29 h 202"/>
              <a:gd name="T4" fmla="*/ 102 w 204"/>
              <a:gd name="T5" fmla="*/ 0 h 202"/>
              <a:gd name="T6" fmla="*/ 30 w 204"/>
              <a:gd name="T7" fmla="*/ 29 h 202"/>
              <a:gd name="T8" fmla="*/ 0 w 204"/>
              <a:gd name="T9" fmla="*/ 100 h 202"/>
              <a:gd name="T10" fmla="*/ 30 w 204"/>
              <a:gd name="T11" fmla="*/ 173 h 202"/>
              <a:gd name="T12" fmla="*/ 102 w 204"/>
              <a:gd name="T13" fmla="*/ 202 h 202"/>
              <a:gd name="T14" fmla="*/ 173 w 204"/>
              <a:gd name="T15" fmla="*/ 173 h 202"/>
              <a:gd name="T16" fmla="*/ 203 w 204"/>
              <a:gd name="T17" fmla="*/ 100 h 202"/>
              <a:gd name="T18" fmla="*/ 204 w 204"/>
              <a:gd name="T19" fmla="*/ 1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2">
                <a:moveTo>
                  <a:pt x="203" y="100"/>
                </a:moveTo>
                <a:lnTo>
                  <a:pt x="173" y="29"/>
                </a:lnTo>
                <a:lnTo>
                  <a:pt x="102" y="0"/>
                </a:lnTo>
                <a:lnTo>
                  <a:pt x="30" y="29"/>
                </a:lnTo>
                <a:lnTo>
                  <a:pt x="0" y="100"/>
                </a:lnTo>
                <a:lnTo>
                  <a:pt x="30" y="173"/>
                </a:lnTo>
                <a:lnTo>
                  <a:pt x="102" y="202"/>
                </a:lnTo>
                <a:lnTo>
                  <a:pt x="173" y="173"/>
                </a:lnTo>
                <a:lnTo>
                  <a:pt x="203" y="100"/>
                </a:lnTo>
                <a:lnTo>
                  <a:pt x="204" y="100"/>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8" name="Freeform 110"/>
          <p:cNvSpPr>
            <a:spLocks/>
          </p:cNvSpPr>
          <p:nvPr/>
        </p:nvSpPr>
        <p:spPr bwMode="auto">
          <a:xfrm>
            <a:off x="1711325" y="3375025"/>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19" name="Freeform 111"/>
          <p:cNvSpPr>
            <a:spLocks/>
          </p:cNvSpPr>
          <p:nvPr/>
        </p:nvSpPr>
        <p:spPr bwMode="auto">
          <a:xfrm>
            <a:off x="1450975"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0" name="Freeform 112"/>
          <p:cNvSpPr>
            <a:spLocks/>
          </p:cNvSpPr>
          <p:nvPr/>
        </p:nvSpPr>
        <p:spPr bwMode="auto">
          <a:xfrm>
            <a:off x="5753100" y="17526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1" name="Freeform 113"/>
          <p:cNvSpPr>
            <a:spLocks/>
          </p:cNvSpPr>
          <p:nvPr/>
        </p:nvSpPr>
        <p:spPr bwMode="auto">
          <a:xfrm>
            <a:off x="6718300" y="18669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2" name="Freeform 114"/>
          <p:cNvSpPr>
            <a:spLocks/>
          </p:cNvSpPr>
          <p:nvPr/>
        </p:nvSpPr>
        <p:spPr bwMode="auto">
          <a:xfrm>
            <a:off x="7829550" y="254635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3" name="Freeform 115"/>
          <p:cNvSpPr>
            <a:spLocks/>
          </p:cNvSpPr>
          <p:nvPr/>
        </p:nvSpPr>
        <p:spPr bwMode="auto">
          <a:xfrm>
            <a:off x="7981950" y="297180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4" name="Freeform 116"/>
          <p:cNvSpPr>
            <a:spLocks/>
          </p:cNvSpPr>
          <p:nvPr/>
        </p:nvSpPr>
        <p:spPr bwMode="auto">
          <a:xfrm>
            <a:off x="7980363" y="3398838"/>
            <a:ext cx="53975" cy="53975"/>
          </a:xfrm>
          <a:custGeom>
            <a:avLst/>
            <a:gdLst>
              <a:gd name="T0" fmla="*/ 203 w 204"/>
              <a:gd name="T1" fmla="*/ 100 h 202"/>
              <a:gd name="T2" fmla="*/ 173 w 204"/>
              <a:gd name="T3" fmla="*/ 29 h 202"/>
              <a:gd name="T4" fmla="*/ 101 w 204"/>
              <a:gd name="T5" fmla="*/ 0 h 202"/>
              <a:gd name="T6" fmla="*/ 30 w 204"/>
              <a:gd name="T7" fmla="*/ 29 h 202"/>
              <a:gd name="T8" fmla="*/ 0 w 204"/>
              <a:gd name="T9" fmla="*/ 100 h 202"/>
              <a:gd name="T10" fmla="*/ 30 w 204"/>
              <a:gd name="T11" fmla="*/ 173 h 202"/>
              <a:gd name="T12" fmla="*/ 101 w 204"/>
              <a:gd name="T13" fmla="*/ 202 h 202"/>
              <a:gd name="T14" fmla="*/ 173 w 204"/>
              <a:gd name="T15" fmla="*/ 173 h 202"/>
              <a:gd name="T16" fmla="*/ 203 w 204"/>
              <a:gd name="T17" fmla="*/ 100 h 202"/>
              <a:gd name="T18" fmla="*/ 204 w 204"/>
              <a:gd name="T19" fmla="*/ 1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2">
                <a:moveTo>
                  <a:pt x="203" y="100"/>
                </a:moveTo>
                <a:lnTo>
                  <a:pt x="173" y="29"/>
                </a:lnTo>
                <a:lnTo>
                  <a:pt x="101" y="0"/>
                </a:lnTo>
                <a:lnTo>
                  <a:pt x="30" y="29"/>
                </a:lnTo>
                <a:lnTo>
                  <a:pt x="0" y="100"/>
                </a:lnTo>
                <a:lnTo>
                  <a:pt x="30" y="173"/>
                </a:lnTo>
                <a:lnTo>
                  <a:pt x="101" y="202"/>
                </a:lnTo>
                <a:lnTo>
                  <a:pt x="173" y="173"/>
                </a:lnTo>
                <a:lnTo>
                  <a:pt x="203" y="100"/>
                </a:lnTo>
                <a:lnTo>
                  <a:pt x="204" y="100"/>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5" name="Freeform 117"/>
          <p:cNvSpPr>
            <a:spLocks/>
          </p:cNvSpPr>
          <p:nvPr/>
        </p:nvSpPr>
        <p:spPr bwMode="auto">
          <a:xfrm>
            <a:off x="7940675" y="3371850"/>
            <a:ext cx="53975" cy="53975"/>
          </a:xfrm>
          <a:custGeom>
            <a:avLst/>
            <a:gdLst>
              <a:gd name="T0" fmla="*/ 204 w 205"/>
              <a:gd name="T1" fmla="*/ 102 h 203"/>
              <a:gd name="T2" fmla="*/ 174 w 205"/>
              <a:gd name="T3" fmla="*/ 30 h 203"/>
              <a:gd name="T4" fmla="*/ 102 w 205"/>
              <a:gd name="T5" fmla="*/ 0 h 203"/>
              <a:gd name="T6" fmla="*/ 31 w 205"/>
              <a:gd name="T7" fmla="*/ 30 h 203"/>
              <a:gd name="T8" fmla="*/ 0 w 205"/>
              <a:gd name="T9" fmla="*/ 102 h 203"/>
              <a:gd name="T10" fmla="*/ 31 w 205"/>
              <a:gd name="T11" fmla="*/ 174 h 203"/>
              <a:gd name="T12" fmla="*/ 102 w 205"/>
              <a:gd name="T13" fmla="*/ 203 h 203"/>
              <a:gd name="T14" fmla="*/ 174 w 205"/>
              <a:gd name="T15" fmla="*/ 174 h 203"/>
              <a:gd name="T16" fmla="*/ 204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4" y="102"/>
                </a:moveTo>
                <a:lnTo>
                  <a:pt x="174" y="30"/>
                </a:lnTo>
                <a:lnTo>
                  <a:pt x="102" y="0"/>
                </a:lnTo>
                <a:lnTo>
                  <a:pt x="31" y="30"/>
                </a:lnTo>
                <a:lnTo>
                  <a:pt x="0" y="102"/>
                </a:lnTo>
                <a:lnTo>
                  <a:pt x="31" y="174"/>
                </a:lnTo>
                <a:lnTo>
                  <a:pt x="102" y="203"/>
                </a:lnTo>
                <a:lnTo>
                  <a:pt x="174" y="174"/>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6" name="Freeform 118"/>
          <p:cNvSpPr>
            <a:spLocks/>
          </p:cNvSpPr>
          <p:nvPr/>
        </p:nvSpPr>
        <p:spPr bwMode="auto">
          <a:xfrm>
            <a:off x="1979613"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7" name="Freeform 119"/>
          <p:cNvSpPr>
            <a:spLocks/>
          </p:cNvSpPr>
          <p:nvPr/>
        </p:nvSpPr>
        <p:spPr bwMode="auto">
          <a:xfrm>
            <a:off x="2508250" y="3725863"/>
            <a:ext cx="53975" cy="53975"/>
          </a:xfrm>
          <a:custGeom>
            <a:avLst/>
            <a:gdLst>
              <a:gd name="T0" fmla="*/ 202 w 203"/>
              <a:gd name="T1" fmla="*/ 102 h 204"/>
              <a:gd name="T2" fmla="*/ 173 w 203"/>
              <a:gd name="T3" fmla="*/ 30 h 204"/>
              <a:gd name="T4" fmla="*/ 100 w 203"/>
              <a:gd name="T5" fmla="*/ 0 h 204"/>
              <a:gd name="T6" fmla="*/ 29 w 203"/>
              <a:gd name="T7" fmla="*/ 30 h 204"/>
              <a:gd name="T8" fmla="*/ 0 w 203"/>
              <a:gd name="T9" fmla="*/ 102 h 204"/>
              <a:gd name="T10" fmla="*/ 29 w 203"/>
              <a:gd name="T11" fmla="*/ 173 h 204"/>
              <a:gd name="T12" fmla="*/ 100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0" y="0"/>
                </a:lnTo>
                <a:lnTo>
                  <a:pt x="29" y="30"/>
                </a:lnTo>
                <a:lnTo>
                  <a:pt x="0" y="102"/>
                </a:lnTo>
                <a:lnTo>
                  <a:pt x="29" y="173"/>
                </a:lnTo>
                <a:lnTo>
                  <a:pt x="100" y="204"/>
                </a:lnTo>
                <a:lnTo>
                  <a:pt x="173" y="173"/>
                </a:lnTo>
                <a:lnTo>
                  <a:pt x="202" y="102"/>
                </a:lnTo>
                <a:lnTo>
                  <a:pt x="203"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8" name="Freeform 120"/>
          <p:cNvSpPr>
            <a:spLocks/>
          </p:cNvSpPr>
          <p:nvPr/>
        </p:nvSpPr>
        <p:spPr bwMode="auto">
          <a:xfrm>
            <a:off x="3035300" y="3725863"/>
            <a:ext cx="53975" cy="53975"/>
          </a:xfrm>
          <a:custGeom>
            <a:avLst/>
            <a:gdLst>
              <a:gd name="T0" fmla="*/ 203 w 204"/>
              <a:gd name="T1" fmla="*/ 102 h 204"/>
              <a:gd name="T2" fmla="*/ 173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1" y="0"/>
                </a:lnTo>
                <a:lnTo>
                  <a:pt x="30" y="30"/>
                </a:lnTo>
                <a:lnTo>
                  <a:pt x="0" y="102"/>
                </a:lnTo>
                <a:lnTo>
                  <a:pt x="30" y="173"/>
                </a:lnTo>
                <a:lnTo>
                  <a:pt x="101"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29" name="Freeform 121"/>
          <p:cNvSpPr>
            <a:spLocks/>
          </p:cNvSpPr>
          <p:nvPr/>
        </p:nvSpPr>
        <p:spPr bwMode="auto">
          <a:xfrm>
            <a:off x="3563938" y="3725863"/>
            <a:ext cx="53975" cy="53975"/>
          </a:xfrm>
          <a:custGeom>
            <a:avLst/>
            <a:gdLst>
              <a:gd name="T0" fmla="*/ 204 w 205"/>
              <a:gd name="T1" fmla="*/ 102 h 204"/>
              <a:gd name="T2" fmla="*/ 173 w 205"/>
              <a:gd name="T3" fmla="*/ 30 h 204"/>
              <a:gd name="T4" fmla="*/ 102 w 205"/>
              <a:gd name="T5" fmla="*/ 0 h 204"/>
              <a:gd name="T6" fmla="*/ 30 w 205"/>
              <a:gd name="T7" fmla="*/ 30 h 204"/>
              <a:gd name="T8" fmla="*/ 0 w 205"/>
              <a:gd name="T9" fmla="*/ 102 h 204"/>
              <a:gd name="T10" fmla="*/ 30 w 205"/>
              <a:gd name="T11" fmla="*/ 173 h 204"/>
              <a:gd name="T12" fmla="*/ 102 w 205"/>
              <a:gd name="T13" fmla="*/ 204 h 204"/>
              <a:gd name="T14" fmla="*/ 173 w 205"/>
              <a:gd name="T15" fmla="*/ 173 h 204"/>
              <a:gd name="T16" fmla="*/ 204 w 205"/>
              <a:gd name="T17" fmla="*/ 102 h 204"/>
              <a:gd name="T18" fmla="*/ 205 w 205"/>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4">
                <a:moveTo>
                  <a:pt x="204" y="102"/>
                </a:moveTo>
                <a:lnTo>
                  <a:pt x="173" y="30"/>
                </a:lnTo>
                <a:lnTo>
                  <a:pt x="102" y="0"/>
                </a:lnTo>
                <a:lnTo>
                  <a:pt x="30" y="30"/>
                </a:lnTo>
                <a:lnTo>
                  <a:pt x="0" y="102"/>
                </a:lnTo>
                <a:lnTo>
                  <a:pt x="30" y="173"/>
                </a:lnTo>
                <a:lnTo>
                  <a:pt x="102" y="204"/>
                </a:lnTo>
                <a:lnTo>
                  <a:pt x="173" y="173"/>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0" name="Freeform 122"/>
          <p:cNvSpPr>
            <a:spLocks/>
          </p:cNvSpPr>
          <p:nvPr/>
        </p:nvSpPr>
        <p:spPr bwMode="auto">
          <a:xfrm>
            <a:off x="4092575" y="3725863"/>
            <a:ext cx="53975" cy="53975"/>
          </a:xfrm>
          <a:custGeom>
            <a:avLst/>
            <a:gdLst>
              <a:gd name="T0" fmla="*/ 202 w 203"/>
              <a:gd name="T1" fmla="*/ 102 h 204"/>
              <a:gd name="T2" fmla="*/ 173 w 203"/>
              <a:gd name="T3" fmla="*/ 30 h 204"/>
              <a:gd name="T4" fmla="*/ 102 w 203"/>
              <a:gd name="T5" fmla="*/ 0 h 204"/>
              <a:gd name="T6" fmla="*/ 29 w 203"/>
              <a:gd name="T7" fmla="*/ 30 h 204"/>
              <a:gd name="T8" fmla="*/ 0 w 203"/>
              <a:gd name="T9" fmla="*/ 102 h 204"/>
              <a:gd name="T10" fmla="*/ 29 w 203"/>
              <a:gd name="T11" fmla="*/ 173 h 204"/>
              <a:gd name="T12" fmla="*/ 102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2" y="0"/>
                </a:lnTo>
                <a:lnTo>
                  <a:pt x="29" y="30"/>
                </a:lnTo>
                <a:lnTo>
                  <a:pt x="0" y="102"/>
                </a:lnTo>
                <a:lnTo>
                  <a:pt x="29" y="173"/>
                </a:lnTo>
                <a:lnTo>
                  <a:pt x="102" y="204"/>
                </a:lnTo>
                <a:lnTo>
                  <a:pt x="173" y="173"/>
                </a:lnTo>
                <a:lnTo>
                  <a:pt x="202" y="102"/>
                </a:lnTo>
                <a:lnTo>
                  <a:pt x="203"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1" name="Freeform 123"/>
          <p:cNvSpPr>
            <a:spLocks/>
          </p:cNvSpPr>
          <p:nvPr/>
        </p:nvSpPr>
        <p:spPr bwMode="auto">
          <a:xfrm>
            <a:off x="4621213" y="3725863"/>
            <a:ext cx="53975" cy="53975"/>
          </a:xfrm>
          <a:custGeom>
            <a:avLst/>
            <a:gdLst>
              <a:gd name="T0" fmla="*/ 203 w 204"/>
              <a:gd name="T1" fmla="*/ 102 h 204"/>
              <a:gd name="T2" fmla="*/ 173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1" y="0"/>
                </a:lnTo>
                <a:lnTo>
                  <a:pt x="30" y="30"/>
                </a:lnTo>
                <a:lnTo>
                  <a:pt x="0" y="102"/>
                </a:lnTo>
                <a:lnTo>
                  <a:pt x="30" y="173"/>
                </a:lnTo>
                <a:lnTo>
                  <a:pt x="101"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2" name="Freeform 124"/>
          <p:cNvSpPr>
            <a:spLocks/>
          </p:cNvSpPr>
          <p:nvPr/>
        </p:nvSpPr>
        <p:spPr bwMode="auto">
          <a:xfrm>
            <a:off x="5149850" y="3725863"/>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3" name="Freeform 125"/>
          <p:cNvSpPr>
            <a:spLocks/>
          </p:cNvSpPr>
          <p:nvPr/>
        </p:nvSpPr>
        <p:spPr bwMode="auto">
          <a:xfrm>
            <a:off x="5678488"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4" name="Freeform 126"/>
          <p:cNvSpPr>
            <a:spLocks/>
          </p:cNvSpPr>
          <p:nvPr/>
        </p:nvSpPr>
        <p:spPr bwMode="auto">
          <a:xfrm>
            <a:off x="6207125" y="3725863"/>
            <a:ext cx="53975" cy="53975"/>
          </a:xfrm>
          <a:custGeom>
            <a:avLst/>
            <a:gdLst>
              <a:gd name="T0" fmla="*/ 203 w 204"/>
              <a:gd name="T1" fmla="*/ 102 h 204"/>
              <a:gd name="T2" fmla="*/ 173 w 204"/>
              <a:gd name="T3" fmla="*/ 30 h 204"/>
              <a:gd name="T4" fmla="*/ 102 w 204"/>
              <a:gd name="T5" fmla="*/ 0 h 204"/>
              <a:gd name="T6" fmla="*/ 30 w 204"/>
              <a:gd name="T7" fmla="*/ 30 h 204"/>
              <a:gd name="T8" fmla="*/ 0 w 204"/>
              <a:gd name="T9" fmla="*/ 102 h 204"/>
              <a:gd name="T10" fmla="*/ 30 w 204"/>
              <a:gd name="T11" fmla="*/ 173 h 204"/>
              <a:gd name="T12" fmla="*/ 102 w 204"/>
              <a:gd name="T13" fmla="*/ 204 h 204"/>
              <a:gd name="T14" fmla="*/ 173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3" y="30"/>
                </a:lnTo>
                <a:lnTo>
                  <a:pt x="102" y="0"/>
                </a:lnTo>
                <a:lnTo>
                  <a:pt x="30" y="30"/>
                </a:lnTo>
                <a:lnTo>
                  <a:pt x="0" y="102"/>
                </a:lnTo>
                <a:lnTo>
                  <a:pt x="30" y="173"/>
                </a:lnTo>
                <a:lnTo>
                  <a:pt x="102" y="204"/>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5" name="Freeform 127"/>
          <p:cNvSpPr>
            <a:spLocks/>
          </p:cNvSpPr>
          <p:nvPr/>
        </p:nvSpPr>
        <p:spPr bwMode="auto">
          <a:xfrm>
            <a:off x="6734175" y="3725863"/>
            <a:ext cx="53975" cy="53975"/>
          </a:xfrm>
          <a:custGeom>
            <a:avLst/>
            <a:gdLst>
              <a:gd name="T0" fmla="*/ 202 w 203"/>
              <a:gd name="T1" fmla="*/ 102 h 204"/>
              <a:gd name="T2" fmla="*/ 173 w 203"/>
              <a:gd name="T3" fmla="*/ 30 h 204"/>
              <a:gd name="T4" fmla="*/ 101 w 203"/>
              <a:gd name="T5" fmla="*/ 0 h 204"/>
              <a:gd name="T6" fmla="*/ 29 w 203"/>
              <a:gd name="T7" fmla="*/ 30 h 204"/>
              <a:gd name="T8" fmla="*/ 0 w 203"/>
              <a:gd name="T9" fmla="*/ 102 h 204"/>
              <a:gd name="T10" fmla="*/ 29 w 203"/>
              <a:gd name="T11" fmla="*/ 173 h 204"/>
              <a:gd name="T12" fmla="*/ 101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1" y="0"/>
                </a:lnTo>
                <a:lnTo>
                  <a:pt x="29" y="30"/>
                </a:lnTo>
                <a:lnTo>
                  <a:pt x="0" y="102"/>
                </a:lnTo>
                <a:lnTo>
                  <a:pt x="29" y="173"/>
                </a:lnTo>
                <a:lnTo>
                  <a:pt x="101" y="204"/>
                </a:lnTo>
                <a:lnTo>
                  <a:pt x="173" y="173"/>
                </a:lnTo>
                <a:lnTo>
                  <a:pt x="202" y="102"/>
                </a:lnTo>
                <a:lnTo>
                  <a:pt x="203"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6" name="Freeform 128"/>
          <p:cNvSpPr>
            <a:spLocks/>
          </p:cNvSpPr>
          <p:nvPr/>
        </p:nvSpPr>
        <p:spPr bwMode="auto">
          <a:xfrm>
            <a:off x="7262813" y="3725863"/>
            <a:ext cx="53975" cy="53975"/>
          </a:xfrm>
          <a:custGeom>
            <a:avLst/>
            <a:gdLst>
              <a:gd name="T0" fmla="*/ 204 w 205"/>
              <a:gd name="T1" fmla="*/ 102 h 204"/>
              <a:gd name="T2" fmla="*/ 174 w 205"/>
              <a:gd name="T3" fmla="*/ 30 h 204"/>
              <a:gd name="T4" fmla="*/ 102 w 205"/>
              <a:gd name="T5" fmla="*/ 0 h 204"/>
              <a:gd name="T6" fmla="*/ 31 w 205"/>
              <a:gd name="T7" fmla="*/ 30 h 204"/>
              <a:gd name="T8" fmla="*/ 0 w 205"/>
              <a:gd name="T9" fmla="*/ 102 h 204"/>
              <a:gd name="T10" fmla="*/ 31 w 205"/>
              <a:gd name="T11" fmla="*/ 173 h 204"/>
              <a:gd name="T12" fmla="*/ 102 w 205"/>
              <a:gd name="T13" fmla="*/ 204 h 204"/>
              <a:gd name="T14" fmla="*/ 174 w 205"/>
              <a:gd name="T15" fmla="*/ 173 h 204"/>
              <a:gd name="T16" fmla="*/ 204 w 205"/>
              <a:gd name="T17" fmla="*/ 102 h 204"/>
              <a:gd name="T18" fmla="*/ 205 w 205"/>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4">
                <a:moveTo>
                  <a:pt x="204" y="102"/>
                </a:moveTo>
                <a:lnTo>
                  <a:pt x="174" y="30"/>
                </a:lnTo>
                <a:lnTo>
                  <a:pt x="102" y="0"/>
                </a:lnTo>
                <a:lnTo>
                  <a:pt x="31" y="30"/>
                </a:lnTo>
                <a:lnTo>
                  <a:pt x="0" y="102"/>
                </a:lnTo>
                <a:lnTo>
                  <a:pt x="31" y="173"/>
                </a:lnTo>
                <a:lnTo>
                  <a:pt x="102" y="204"/>
                </a:lnTo>
                <a:lnTo>
                  <a:pt x="174" y="173"/>
                </a:lnTo>
                <a:lnTo>
                  <a:pt x="204"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7" name="Freeform 129"/>
          <p:cNvSpPr>
            <a:spLocks/>
          </p:cNvSpPr>
          <p:nvPr/>
        </p:nvSpPr>
        <p:spPr bwMode="auto">
          <a:xfrm>
            <a:off x="7791450" y="3725863"/>
            <a:ext cx="53975" cy="53975"/>
          </a:xfrm>
          <a:custGeom>
            <a:avLst/>
            <a:gdLst>
              <a:gd name="T0" fmla="*/ 202 w 203"/>
              <a:gd name="T1" fmla="*/ 102 h 204"/>
              <a:gd name="T2" fmla="*/ 173 w 203"/>
              <a:gd name="T3" fmla="*/ 30 h 204"/>
              <a:gd name="T4" fmla="*/ 101 w 203"/>
              <a:gd name="T5" fmla="*/ 0 h 204"/>
              <a:gd name="T6" fmla="*/ 29 w 203"/>
              <a:gd name="T7" fmla="*/ 30 h 204"/>
              <a:gd name="T8" fmla="*/ 0 w 203"/>
              <a:gd name="T9" fmla="*/ 102 h 204"/>
              <a:gd name="T10" fmla="*/ 29 w 203"/>
              <a:gd name="T11" fmla="*/ 173 h 204"/>
              <a:gd name="T12" fmla="*/ 101 w 203"/>
              <a:gd name="T13" fmla="*/ 204 h 204"/>
              <a:gd name="T14" fmla="*/ 173 w 203"/>
              <a:gd name="T15" fmla="*/ 173 h 204"/>
              <a:gd name="T16" fmla="*/ 202 w 203"/>
              <a:gd name="T17" fmla="*/ 102 h 204"/>
              <a:gd name="T18" fmla="*/ 203 w 203"/>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4">
                <a:moveTo>
                  <a:pt x="202" y="102"/>
                </a:moveTo>
                <a:lnTo>
                  <a:pt x="173" y="30"/>
                </a:lnTo>
                <a:lnTo>
                  <a:pt x="101" y="0"/>
                </a:lnTo>
                <a:lnTo>
                  <a:pt x="29" y="30"/>
                </a:lnTo>
                <a:lnTo>
                  <a:pt x="0" y="102"/>
                </a:lnTo>
                <a:lnTo>
                  <a:pt x="29" y="173"/>
                </a:lnTo>
                <a:lnTo>
                  <a:pt x="101" y="204"/>
                </a:lnTo>
                <a:lnTo>
                  <a:pt x="173" y="173"/>
                </a:lnTo>
                <a:lnTo>
                  <a:pt x="202" y="102"/>
                </a:lnTo>
                <a:lnTo>
                  <a:pt x="203"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8" name="Freeform 130"/>
          <p:cNvSpPr>
            <a:spLocks/>
          </p:cNvSpPr>
          <p:nvPr/>
        </p:nvSpPr>
        <p:spPr bwMode="auto">
          <a:xfrm>
            <a:off x="8547100" y="2417763"/>
            <a:ext cx="53975" cy="53975"/>
          </a:xfrm>
          <a:custGeom>
            <a:avLst/>
            <a:gdLst>
              <a:gd name="T0" fmla="*/ 203 w 204"/>
              <a:gd name="T1" fmla="*/ 101 h 203"/>
              <a:gd name="T2" fmla="*/ 173 w 204"/>
              <a:gd name="T3" fmla="*/ 30 h 203"/>
              <a:gd name="T4" fmla="*/ 101 w 204"/>
              <a:gd name="T5" fmla="*/ 0 h 203"/>
              <a:gd name="T6" fmla="*/ 30 w 204"/>
              <a:gd name="T7" fmla="*/ 30 h 203"/>
              <a:gd name="T8" fmla="*/ 0 w 204"/>
              <a:gd name="T9" fmla="*/ 101 h 203"/>
              <a:gd name="T10" fmla="*/ 30 w 204"/>
              <a:gd name="T11" fmla="*/ 173 h 203"/>
              <a:gd name="T12" fmla="*/ 101 w 204"/>
              <a:gd name="T13" fmla="*/ 203 h 203"/>
              <a:gd name="T14" fmla="*/ 173 w 204"/>
              <a:gd name="T15" fmla="*/ 173 h 203"/>
              <a:gd name="T16" fmla="*/ 203 w 204"/>
              <a:gd name="T17" fmla="*/ 101 h 203"/>
              <a:gd name="T18" fmla="*/ 204 w 204"/>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1"/>
                </a:moveTo>
                <a:lnTo>
                  <a:pt x="173" y="30"/>
                </a:lnTo>
                <a:lnTo>
                  <a:pt x="101" y="0"/>
                </a:lnTo>
                <a:lnTo>
                  <a:pt x="30" y="30"/>
                </a:lnTo>
                <a:lnTo>
                  <a:pt x="0" y="101"/>
                </a:lnTo>
                <a:lnTo>
                  <a:pt x="30" y="173"/>
                </a:lnTo>
                <a:lnTo>
                  <a:pt x="101" y="203"/>
                </a:lnTo>
                <a:lnTo>
                  <a:pt x="173" y="173"/>
                </a:lnTo>
                <a:lnTo>
                  <a:pt x="203" y="101"/>
                </a:lnTo>
                <a:lnTo>
                  <a:pt x="204" y="101"/>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39" name="Freeform 131"/>
          <p:cNvSpPr>
            <a:spLocks/>
          </p:cNvSpPr>
          <p:nvPr/>
        </p:nvSpPr>
        <p:spPr bwMode="auto">
          <a:xfrm>
            <a:off x="8734425" y="2090738"/>
            <a:ext cx="55563" cy="52387"/>
          </a:xfrm>
          <a:custGeom>
            <a:avLst/>
            <a:gdLst>
              <a:gd name="T0" fmla="*/ 203 w 204"/>
              <a:gd name="T1" fmla="*/ 102 h 203"/>
              <a:gd name="T2" fmla="*/ 173 w 204"/>
              <a:gd name="T3" fmla="*/ 30 h 203"/>
              <a:gd name="T4" fmla="*/ 102 w 204"/>
              <a:gd name="T5" fmla="*/ 0 h 203"/>
              <a:gd name="T6" fmla="*/ 29 w 204"/>
              <a:gd name="T7" fmla="*/ 30 h 203"/>
              <a:gd name="T8" fmla="*/ 0 w 204"/>
              <a:gd name="T9" fmla="*/ 102 h 203"/>
              <a:gd name="T10" fmla="*/ 29 w 204"/>
              <a:gd name="T11" fmla="*/ 173 h 203"/>
              <a:gd name="T12" fmla="*/ 102 w 204"/>
              <a:gd name="T13" fmla="*/ 203 h 203"/>
              <a:gd name="T14" fmla="*/ 173 w 204"/>
              <a:gd name="T15" fmla="*/ 173 h 203"/>
              <a:gd name="T16" fmla="*/ 203 w 204"/>
              <a:gd name="T17" fmla="*/ 102 h 203"/>
              <a:gd name="T18" fmla="*/ 204 w 204"/>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3">
                <a:moveTo>
                  <a:pt x="203" y="102"/>
                </a:moveTo>
                <a:lnTo>
                  <a:pt x="173" y="30"/>
                </a:lnTo>
                <a:lnTo>
                  <a:pt x="102" y="0"/>
                </a:lnTo>
                <a:lnTo>
                  <a:pt x="29" y="30"/>
                </a:lnTo>
                <a:lnTo>
                  <a:pt x="0" y="102"/>
                </a:lnTo>
                <a:lnTo>
                  <a:pt x="29" y="173"/>
                </a:lnTo>
                <a:lnTo>
                  <a:pt x="102" y="203"/>
                </a:lnTo>
                <a:lnTo>
                  <a:pt x="173"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40" name="Freeform 132"/>
          <p:cNvSpPr>
            <a:spLocks/>
          </p:cNvSpPr>
          <p:nvPr/>
        </p:nvSpPr>
        <p:spPr bwMode="auto">
          <a:xfrm>
            <a:off x="8358188" y="2744788"/>
            <a:ext cx="53975" cy="53975"/>
          </a:xfrm>
          <a:custGeom>
            <a:avLst/>
            <a:gdLst>
              <a:gd name="T0" fmla="*/ 202 w 203"/>
              <a:gd name="T1" fmla="*/ 101 h 203"/>
              <a:gd name="T2" fmla="*/ 173 w 203"/>
              <a:gd name="T3" fmla="*/ 29 h 203"/>
              <a:gd name="T4" fmla="*/ 101 w 203"/>
              <a:gd name="T5" fmla="*/ 0 h 203"/>
              <a:gd name="T6" fmla="*/ 29 w 203"/>
              <a:gd name="T7" fmla="*/ 29 h 203"/>
              <a:gd name="T8" fmla="*/ 0 w 203"/>
              <a:gd name="T9" fmla="*/ 101 h 203"/>
              <a:gd name="T10" fmla="*/ 29 w 203"/>
              <a:gd name="T11" fmla="*/ 174 h 203"/>
              <a:gd name="T12" fmla="*/ 101 w 203"/>
              <a:gd name="T13" fmla="*/ 203 h 203"/>
              <a:gd name="T14" fmla="*/ 173 w 203"/>
              <a:gd name="T15" fmla="*/ 174 h 203"/>
              <a:gd name="T16" fmla="*/ 202 w 203"/>
              <a:gd name="T17" fmla="*/ 101 h 203"/>
              <a:gd name="T18" fmla="*/ 203 w 203"/>
              <a:gd name="T1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03">
                <a:moveTo>
                  <a:pt x="202" y="101"/>
                </a:moveTo>
                <a:lnTo>
                  <a:pt x="173" y="29"/>
                </a:lnTo>
                <a:lnTo>
                  <a:pt x="101" y="0"/>
                </a:lnTo>
                <a:lnTo>
                  <a:pt x="29" y="29"/>
                </a:lnTo>
                <a:lnTo>
                  <a:pt x="0" y="101"/>
                </a:lnTo>
                <a:lnTo>
                  <a:pt x="29" y="174"/>
                </a:lnTo>
                <a:lnTo>
                  <a:pt x="101" y="203"/>
                </a:lnTo>
                <a:lnTo>
                  <a:pt x="173" y="174"/>
                </a:lnTo>
                <a:lnTo>
                  <a:pt x="202" y="101"/>
                </a:lnTo>
                <a:lnTo>
                  <a:pt x="203" y="101"/>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41" name="Freeform 133"/>
          <p:cNvSpPr>
            <a:spLocks/>
          </p:cNvSpPr>
          <p:nvPr/>
        </p:nvSpPr>
        <p:spPr bwMode="auto">
          <a:xfrm>
            <a:off x="8169275" y="3071813"/>
            <a:ext cx="53975" cy="53975"/>
          </a:xfrm>
          <a:custGeom>
            <a:avLst/>
            <a:gdLst>
              <a:gd name="T0" fmla="*/ 203 w 205"/>
              <a:gd name="T1" fmla="*/ 102 h 203"/>
              <a:gd name="T2" fmla="*/ 173 w 205"/>
              <a:gd name="T3" fmla="*/ 30 h 203"/>
              <a:gd name="T4" fmla="*/ 102 w 205"/>
              <a:gd name="T5" fmla="*/ 0 h 203"/>
              <a:gd name="T6" fmla="*/ 30 w 205"/>
              <a:gd name="T7" fmla="*/ 30 h 203"/>
              <a:gd name="T8" fmla="*/ 0 w 205"/>
              <a:gd name="T9" fmla="*/ 102 h 203"/>
              <a:gd name="T10" fmla="*/ 30 w 205"/>
              <a:gd name="T11" fmla="*/ 173 h 203"/>
              <a:gd name="T12" fmla="*/ 102 w 205"/>
              <a:gd name="T13" fmla="*/ 203 h 203"/>
              <a:gd name="T14" fmla="*/ 173 w 205"/>
              <a:gd name="T15" fmla="*/ 173 h 203"/>
              <a:gd name="T16" fmla="*/ 203 w 205"/>
              <a:gd name="T17" fmla="*/ 102 h 203"/>
              <a:gd name="T18" fmla="*/ 205 w 205"/>
              <a:gd name="T19"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203">
                <a:moveTo>
                  <a:pt x="203" y="102"/>
                </a:moveTo>
                <a:lnTo>
                  <a:pt x="173" y="30"/>
                </a:lnTo>
                <a:lnTo>
                  <a:pt x="102" y="0"/>
                </a:lnTo>
                <a:lnTo>
                  <a:pt x="30" y="30"/>
                </a:lnTo>
                <a:lnTo>
                  <a:pt x="0" y="102"/>
                </a:lnTo>
                <a:lnTo>
                  <a:pt x="30" y="173"/>
                </a:lnTo>
                <a:lnTo>
                  <a:pt x="102" y="203"/>
                </a:lnTo>
                <a:lnTo>
                  <a:pt x="173" y="173"/>
                </a:lnTo>
                <a:lnTo>
                  <a:pt x="203" y="102"/>
                </a:lnTo>
                <a:lnTo>
                  <a:pt x="205"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42" name="Freeform 134"/>
          <p:cNvSpPr>
            <a:spLocks/>
          </p:cNvSpPr>
          <p:nvPr/>
        </p:nvSpPr>
        <p:spPr bwMode="auto">
          <a:xfrm>
            <a:off x="3629025" y="2155825"/>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43" name="Freeform 135"/>
          <p:cNvSpPr>
            <a:spLocks/>
          </p:cNvSpPr>
          <p:nvPr/>
        </p:nvSpPr>
        <p:spPr bwMode="auto">
          <a:xfrm>
            <a:off x="2765425" y="2546350"/>
            <a:ext cx="53975" cy="53975"/>
          </a:xfrm>
          <a:custGeom>
            <a:avLst/>
            <a:gdLst>
              <a:gd name="T0" fmla="*/ 203 w 204"/>
              <a:gd name="T1" fmla="*/ 102 h 204"/>
              <a:gd name="T2" fmla="*/ 174 w 204"/>
              <a:gd name="T3" fmla="*/ 30 h 204"/>
              <a:gd name="T4" fmla="*/ 101 w 204"/>
              <a:gd name="T5" fmla="*/ 0 h 204"/>
              <a:gd name="T6" fmla="*/ 30 w 204"/>
              <a:gd name="T7" fmla="*/ 30 h 204"/>
              <a:gd name="T8" fmla="*/ 0 w 204"/>
              <a:gd name="T9" fmla="*/ 102 h 204"/>
              <a:gd name="T10" fmla="*/ 30 w 204"/>
              <a:gd name="T11" fmla="*/ 173 h 204"/>
              <a:gd name="T12" fmla="*/ 101 w 204"/>
              <a:gd name="T13" fmla="*/ 204 h 204"/>
              <a:gd name="T14" fmla="*/ 174 w 204"/>
              <a:gd name="T15" fmla="*/ 173 h 204"/>
              <a:gd name="T16" fmla="*/ 203 w 204"/>
              <a:gd name="T17" fmla="*/ 102 h 204"/>
              <a:gd name="T18" fmla="*/ 204 w 204"/>
              <a:gd name="T1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204">
                <a:moveTo>
                  <a:pt x="203" y="102"/>
                </a:moveTo>
                <a:lnTo>
                  <a:pt x="174" y="30"/>
                </a:lnTo>
                <a:lnTo>
                  <a:pt x="101" y="0"/>
                </a:lnTo>
                <a:lnTo>
                  <a:pt x="30" y="30"/>
                </a:lnTo>
                <a:lnTo>
                  <a:pt x="0" y="102"/>
                </a:lnTo>
                <a:lnTo>
                  <a:pt x="30" y="173"/>
                </a:lnTo>
                <a:lnTo>
                  <a:pt x="101" y="204"/>
                </a:lnTo>
                <a:lnTo>
                  <a:pt x="174" y="173"/>
                </a:lnTo>
                <a:lnTo>
                  <a:pt x="203" y="102"/>
                </a:lnTo>
                <a:lnTo>
                  <a:pt x="204" y="102"/>
                </a:lnTo>
              </a:path>
            </a:pathLst>
          </a:custGeom>
          <a:noFill/>
          <a:ln w="28575" cmpd="sng">
            <a:solidFill>
              <a:srgbClr val="00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94344" name="Arc 136"/>
          <p:cNvSpPr>
            <a:spLocks/>
          </p:cNvSpPr>
          <p:nvPr/>
        </p:nvSpPr>
        <p:spPr bwMode="auto">
          <a:xfrm>
            <a:off x="5334000" y="1785938"/>
            <a:ext cx="2057400" cy="3059112"/>
          </a:xfrm>
          <a:custGeom>
            <a:avLst/>
            <a:gdLst>
              <a:gd name="G0" fmla="+- 0 0 0"/>
              <a:gd name="G1" fmla="+- 21085 0 0"/>
              <a:gd name="G2" fmla="+- 21600 0 0"/>
              <a:gd name="T0" fmla="*/ 4687 w 21600"/>
              <a:gd name="T1" fmla="*/ 0 h 37801"/>
              <a:gd name="T2" fmla="*/ 13680 w 21600"/>
              <a:gd name="T3" fmla="*/ 37801 h 37801"/>
              <a:gd name="T4" fmla="*/ 0 w 21600"/>
              <a:gd name="T5" fmla="*/ 21085 h 37801"/>
            </a:gdLst>
            <a:ahLst/>
            <a:cxnLst>
              <a:cxn ang="0">
                <a:pos x="T0" y="T1"/>
              </a:cxn>
              <a:cxn ang="0">
                <a:pos x="T2" y="T3"/>
              </a:cxn>
              <a:cxn ang="0">
                <a:pos x="T4" y="T5"/>
              </a:cxn>
            </a:cxnLst>
            <a:rect l="0" t="0" r="r" b="b"/>
            <a:pathLst>
              <a:path w="21600" h="37801" fill="none" extrusionOk="0">
                <a:moveTo>
                  <a:pt x="4687" y="-1"/>
                </a:moveTo>
                <a:cubicBezTo>
                  <a:pt x="14569" y="2196"/>
                  <a:pt x="21600" y="10961"/>
                  <a:pt x="21600" y="21085"/>
                </a:cubicBezTo>
                <a:cubicBezTo>
                  <a:pt x="21600" y="27562"/>
                  <a:pt x="18692" y="33698"/>
                  <a:pt x="13679" y="37800"/>
                </a:cubicBezTo>
              </a:path>
              <a:path w="21600" h="37801" stroke="0" extrusionOk="0">
                <a:moveTo>
                  <a:pt x="4687" y="-1"/>
                </a:moveTo>
                <a:cubicBezTo>
                  <a:pt x="14569" y="2196"/>
                  <a:pt x="21600" y="10961"/>
                  <a:pt x="21600" y="21085"/>
                </a:cubicBezTo>
                <a:cubicBezTo>
                  <a:pt x="21600" y="27562"/>
                  <a:pt x="18692" y="33698"/>
                  <a:pt x="13679" y="37800"/>
                </a:cubicBezTo>
                <a:lnTo>
                  <a:pt x="0" y="21085"/>
                </a:lnTo>
                <a:close/>
              </a:path>
            </a:pathLst>
          </a:custGeom>
          <a:noFill/>
          <a:ln w="38100">
            <a:solidFill>
              <a:srgbClr val="00FF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94345" name="Line 137"/>
          <p:cNvSpPr>
            <a:spLocks noChangeShapeType="1"/>
          </p:cNvSpPr>
          <p:nvPr/>
        </p:nvSpPr>
        <p:spPr bwMode="auto">
          <a:xfrm flipH="1" flipV="1">
            <a:off x="5780088" y="1763713"/>
            <a:ext cx="906462" cy="3081337"/>
          </a:xfrm>
          <a:prstGeom prst="line">
            <a:avLst/>
          </a:prstGeom>
          <a:noFill/>
          <a:ln w="38100">
            <a:solidFill>
              <a:srgbClr val="00CC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346" name="Line 138"/>
          <p:cNvSpPr>
            <a:spLocks noChangeShapeType="1"/>
          </p:cNvSpPr>
          <p:nvPr/>
        </p:nvSpPr>
        <p:spPr bwMode="auto">
          <a:xfrm flipH="1" flipV="1">
            <a:off x="4146550" y="2012950"/>
            <a:ext cx="1028700" cy="3435350"/>
          </a:xfrm>
          <a:prstGeom prst="line">
            <a:avLst/>
          </a:prstGeom>
          <a:noFill/>
          <a:ln w="38100">
            <a:solidFill>
              <a:srgbClr val="66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347" name="Line 139"/>
          <p:cNvSpPr>
            <a:spLocks noChangeShapeType="1"/>
          </p:cNvSpPr>
          <p:nvPr/>
        </p:nvSpPr>
        <p:spPr bwMode="auto">
          <a:xfrm rot="5371132" flipH="1" flipV="1">
            <a:off x="3697288" y="449263"/>
            <a:ext cx="1947862" cy="6646862"/>
          </a:xfrm>
          <a:prstGeom prst="line">
            <a:avLst/>
          </a:prstGeom>
          <a:noFill/>
          <a:ln w="38100">
            <a:solidFill>
              <a:srgbClr val="66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94348" name="Text Box 140"/>
          <p:cNvSpPr txBox="1">
            <a:spLocks noChangeArrowheads="1"/>
          </p:cNvSpPr>
          <p:nvPr/>
        </p:nvSpPr>
        <p:spPr bwMode="auto">
          <a:xfrm>
            <a:off x="6561138" y="4724400"/>
            <a:ext cx="665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rPr>
              <a:t>G</a:t>
            </a:r>
          </a:p>
        </p:txBody>
      </p:sp>
      <p:sp>
        <p:nvSpPr>
          <p:cNvPr id="94349" name="Text Box 141"/>
          <p:cNvSpPr txBox="1">
            <a:spLocks noChangeArrowheads="1"/>
          </p:cNvSpPr>
          <p:nvPr/>
        </p:nvSpPr>
        <p:spPr bwMode="auto">
          <a:xfrm>
            <a:off x="3906838" y="1600200"/>
            <a:ext cx="665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009900"/>
                </a:solidFill>
                <a:effectLst/>
              </a:rPr>
              <a:t>H</a:t>
            </a:r>
          </a:p>
        </p:txBody>
      </p:sp>
      <p:sp>
        <p:nvSpPr>
          <p:cNvPr id="94350" name="Text Box 142"/>
          <p:cNvSpPr txBox="1">
            <a:spLocks noChangeArrowheads="1"/>
          </p:cNvSpPr>
          <p:nvPr/>
        </p:nvSpPr>
        <p:spPr bwMode="auto">
          <a:xfrm>
            <a:off x="5176838" y="5359400"/>
            <a:ext cx="555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009900"/>
                </a:solidFill>
                <a:effectLst/>
              </a:rPr>
              <a:t>I</a:t>
            </a:r>
          </a:p>
        </p:txBody>
      </p:sp>
      <p:sp>
        <p:nvSpPr>
          <p:cNvPr id="94351" name="Text Box 143"/>
          <p:cNvSpPr txBox="1">
            <a:spLocks noChangeArrowheads="1"/>
          </p:cNvSpPr>
          <p:nvPr/>
        </p:nvSpPr>
        <p:spPr bwMode="auto">
          <a:xfrm>
            <a:off x="7966075" y="2465388"/>
            <a:ext cx="555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009900"/>
                </a:solidFill>
                <a:effectLst/>
              </a:rPr>
              <a:t>K</a:t>
            </a:r>
          </a:p>
        </p:txBody>
      </p:sp>
      <p:sp>
        <p:nvSpPr>
          <p:cNvPr id="94352" name="Text Box 144"/>
          <p:cNvSpPr txBox="1">
            <a:spLocks noChangeArrowheads="1"/>
          </p:cNvSpPr>
          <p:nvPr/>
        </p:nvSpPr>
        <p:spPr bwMode="auto">
          <a:xfrm>
            <a:off x="949325" y="4695825"/>
            <a:ext cx="5556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009900"/>
                </a:solidFill>
                <a:effectLst/>
              </a:rPr>
              <a:t>J</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94293"/>
                                        </p:tgtEl>
                                        <p:attrNameLst>
                                          <p:attrName>style.visibility</p:attrName>
                                        </p:attrNameLst>
                                      </p:cBhvr>
                                      <p:to>
                                        <p:strVal val="visible"/>
                                      </p:to>
                                    </p:set>
                                    <p:animEffect transition="in" filter="box(out)">
                                      <p:cBhvr>
                                        <p:cTn id="7" dur="500"/>
                                        <p:tgtEl>
                                          <p:spTgt spid="9429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grpId="0" nodeType="clickEffect">
                                  <p:stCondLst>
                                    <p:cond delay="0"/>
                                  </p:stCondLst>
                                  <p:childTnLst>
                                    <p:set>
                                      <p:cBhvr>
                                        <p:cTn id="11" dur="1" fill="hold">
                                          <p:stCondLst>
                                            <p:cond delay="0"/>
                                          </p:stCondLst>
                                        </p:cTn>
                                        <p:tgtEl>
                                          <p:spTgt spid="94217"/>
                                        </p:tgtEl>
                                        <p:attrNameLst>
                                          <p:attrName>style.visibility</p:attrName>
                                        </p:attrNameLst>
                                      </p:cBhvr>
                                      <p:to>
                                        <p:strVal val="visible"/>
                                      </p:to>
                                    </p:set>
                                    <p:anim calcmode="lin" valueType="num">
                                      <p:cBhvr>
                                        <p:cTn id="12" dur="500" fill="hold"/>
                                        <p:tgtEl>
                                          <p:spTgt spid="94217"/>
                                        </p:tgtEl>
                                        <p:attrNameLst>
                                          <p:attrName>ppt_x</p:attrName>
                                        </p:attrNameLst>
                                      </p:cBhvr>
                                      <p:tavLst>
                                        <p:tav tm="0">
                                          <p:val>
                                            <p:strVal val="#ppt_x-#ppt_w/2"/>
                                          </p:val>
                                        </p:tav>
                                        <p:tav tm="100000">
                                          <p:val>
                                            <p:strVal val="#ppt_x"/>
                                          </p:val>
                                        </p:tav>
                                      </p:tavLst>
                                    </p:anim>
                                    <p:anim calcmode="lin" valueType="num">
                                      <p:cBhvr>
                                        <p:cTn id="13" dur="500" fill="hold"/>
                                        <p:tgtEl>
                                          <p:spTgt spid="94217"/>
                                        </p:tgtEl>
                                        <p:attrNameLst>
                                          <p:attrName>ppt_y</p:attrName>
                                        </p:attrNameLst>
                                      </p:cBhvr>
                                      <p:tavLst>
                                        <p:tav tm="0">
                                          <p:val>
                                            <p:strVal val="#ppt_y"/>
                                          </p:val>
                                        </p:tav>
                                        <p:tav tm="100000">
                                          <p:val>
                                            <p:strVal val="#ppt_y"/>
                                          </p:val>
                                        </p:tav>
                                      </p:tavLst>
                                    </p:anim>
                                    <p:anim calcmode="lin" valueType="num">
                                      <p:cBhvr>
                                        <p:cTn id="14" dur="500" fill="hold"/>
                                        <p:tgtEl>
                                          <p:spTgt spid="94217"/>
                                        </p:tgtEl>
                                        <p:attrNameLst>
                                          <p:attrName>ppt_w</p:attrName>
                                        </p:attrNameLst>
                                      </p:cBhvr>
                                      <p:tavLst>
                                        <p:tav tm="0">
                                          <p:val>
                                            <p:fltVal val="0"/>
                                          </p:val>
                                        </p:tav>
                                        <p:tav tm="100000">
                                          <p:val>
                                            <p:strVal val="#ppt_w"/>
                                          </p:val>
                                        </p:tav>
                                      </p:tavLst>
                                    </p:anim>
                                    <p:anim calcmode="lin" valueType="num">
                                      <p:cBhvr>
                                        <p:cTn id="15" dur="500" fill="hold"/>
                                        <p:tgtEl>
                                          <p:spTgt spid="94217"/>
                                        </p:tgtEl>
                                        <p:attrNameLst>
                                          <p:attrName>ppt_h</p:attrName>
                                        </p:attrNameLst>
                                      </p:cBhvr>
                                      <p:tavLst>
                                        <p:tav tm="0">
                                          <p:val>
                                            <p:strVal val="#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499"/>
                                          </p:stCondLst>
                                        </p:cTn>
                                        <p:tgtEl>
                                          <p:spTgt spid="9428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nodeType="clickEffect">
                                  <p:stCondLst>
                                    <p:cond delay="0"/>
                                  </p:stCondLst>
                                  <p:childTnLst>
                                    <p:set>
                                      <p:cBhvr>
                                        <p:cTn id="23" dur="1" fill="hold">
                                          <p:stCondLst>
                                            <p:cond delay="0"/>
                                          </p:stCondLst>
                                        </p:cTn>
                                        <p:tgtEl>
                                          <p:spTgt spid="94298"/>
                                        </p:tgtEl>
                                        <p:attrNameLst>
                                          <p:attrName>style.visibility</p:attrName>
                                        </p:attrNameLst>
                                      </p:cBhvr>
                                      <p:to>
                                        <p:strVal val="visible"/>
                                      </p:to>
                                    </p:set>
                                    <p:anim calcmode="lin" valueType="num">
                                      <p:cBhvr>
                                        <p:cTn id="24" dur="500" fill="hold"/>
                                        <p:tgtEl>
                                          <p:spTgt spid="94298"/>
                                        </p:tgtEl>
                                        <p:attrNameLst>
                                          <p:attrName>ppt_w</p:attrName>
                                        </p:attrNameLst>
                                      </p:cBhvr>
                                      <p:tavLst>
                                        <p:tav tm="0">
                                          <p:val>
                                            <p:fltVal val="0"/>
                                          </p:val>
                                        </p:tav>
                                        <p:tav tm="100000">
                                          <p:val>
                                            <p:strVal val="#ppt_w"/>
                                          </p:val>
                                        </p:tav>
                                      </p:tavLst>
                                    </p:anim>
                                    <p:anim calcmode="lin" valueType="num">
                                      <p:cBhvr>
                                        <p:cTn id="25" dur="500" fill="hold"/>
                                        <p:tgtEl>
                                          <p:spTgt spid="94298"/>
                                        </p:tgtEl>
                                        <p:attrNameLst>
                                          <p:attrName>ppt_h</p:attrName>
                                        </p:attrNameLst>
                                      </p:cBhvr>
                                      <p:tavLst>
                                        <p:tav tm="0">
                                          <p:val>
                                            <p:strVal val="#ppt_h"/>
                                          </p:val>
                                        </p:tav>
                                        <p:tav tm="100000">
                                          <p:val>
                                            <p:strVal val="#ppt_h"/>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18" presetClass="entr" presetSubtype="3" fill="hold" nodeType="clickEffect">
                                  <p:stCondLst>
                                    <p:cond delay="0"/>
                                  </p:stCondLst>
                                  <p:childTnLst>
                                    <p:set>
                                      <p:cBhvr>
                                        <p:cTn id="29" dur="1" fill="hold">
                                          <p:stCondLst>
                                            <p:cond delay="0"/>
                                          </p:stCondLst>
                                        </p:cTn>
                                        <p:tgtEl>
                                          <p:spTgt spid="94304"/>
                                        </p:tgtEl>
                                        <p:attrNameLst>
                                          <p:attrName>style.visibility</p:attrName>
                                        </p:attrNameLst>
                                      </p:cBhvr>
                                      <p:to>
                                        <p:strVal val="visible"/>
                                      </p:to>
                                    </p:set>
                                    <p:animEffect transition="in" filter="strips(upRight)">
                                      <p:cBhvr>
                                        <p:cTn id="30" dur="500"/>
                                        <p:tgtEl>
                                          <p:spTgt spid="94304"/>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6" fill="hold" grpId="0" nodeType="clickEffect">
                                  <p:stCondLst>
                                    <p:cond delay="0"/>
                                  </p:stCondLst>
                                  <p:childTnLst>
                                    <p:set>
                                      <p:cBhvr>
                                        <p:cTn id="34" dur="1" fill="hold">
                                          <p:stCondLst>
                                            <p:cond delay="0"/>
                                          </p:stCondLst>
                                        </p:cTn>
                                        <p:tgtEl>
                                          <p:spTgt spid="94294"/>
                                        </p:tgtEl>
                                        <p:attrNameLst>
                                          <p:attrName>style.visibility</p:attrName>
                                        </p:attrNameLst>
                                      </p:cBhvr>
                                      <p:to>
                                        <p:strVal val="visible"/>
                                      </p:to>
                                    </p:set>
                                    <p:animEffect transition="in" filter="strips(downRight)">
                                      <p:cBhvr>
                                        <p:cTn id="35" dur="500"/>
                                        <p:tgtEl>
                                          <p:spTgt spid="9429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9" fill="hold" nodeType="clickEffect">
                                  <p:stCondLst>
                                    <p:cond delay="0"/>
                                  </p:stCondLst>
                                  <p:childTnLst>
                                    <p:set>
                                      <p:cBhvr>
                                        <p:cTn id="39" dur="1" fill="hold">
                                          <p:stCondLst>
                                            <p:cond delay="0"/>
                                          </p:stCondLst>
                                        </p:cTn>
                                        <p:tgtEl>
                                          <p:spTgt spid="94301"/>
                                        </p:tgtEl>
                                        <p:attrNameLst>
                                          <p:attrName>style.visibility</p:attrName>
                                        </p:attrNameLst>
                                      </p:cBhvr>
                                      <p:to>
                                        <p:strVal val="visible"/>
                                      </p:to>
                                    </p:set>
                                    <p:animEffect transition="in" filter="strips(upLeft)">
                                      <p:cBhvr>
                                        <p:cTn id="40" dur="500"/>
                                        <p:tgtEl>
                                          <p:spTgt spid="9430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8" presetClass="entr" presetSubtype="12" fill="hold" grpId="0" nodeType="clickEffect">
                                  <p:stCondLst>
                                    <p:cond delay="0"/>
                                  </p:stCondLst>
                                  <p:childTnLst>
                                    <p:set>
                                      <p:cBhvr>
                                        <p:cTn id="44" dur="1" fill="hold">
                                          <p:stCondLst>
                                            <p:cond delay="0"/>
                                          </p:stCondLst>
                                        </p:cTn>
                                        <p:tgtEl>
                                          <p:spTgt spid="94297"/>
                                        </p:tgtEl>
                                        <p:attrNameLst>
                                          <p:attrName>style.visibility</p:attrName>
                                        </p:attrNameLst>
                                      </p:cBhvr>
                                      <p:to>
                                        <p:strVal val="visible"/>
                                      </p:to>
                                    </p:set>
                                    <p:animEffect transition="in" filter="strips(downLeft)">
                                      <p:cBhvr>
                                        <p:cTn id="45" dur="500"/>
                                        <p:tgtEl>
                                          <p:spTgt spid="9429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8" presetClass="entr" presetSubtype="3" fill="hold" grpId="0" nodeType="clickEffect">
                                  <p:stCondLst>
                                    <p:cond delay="0"/>
                                  </p:stCondLst>
                                  <p:childTnLst>
                                    <p:set>
                                      <p:cBhvr>
                                        <p:cTn id="49" dur="1" fill="hold">
                                          <p:stCondLst>
                                            <p:cond delay="0"/>
                                          </p:stCondLst>
                                        </p:cTn>
                                        <p:tgtEl>
                                          <p:spTgt spid="94295"/>
                                        </p:tgtEl>
                                        <p:attrNameLst>
                                          <p:attrName>style.visibility</p:attrName>
                                        </p:attrNameLst>
                                      </p:cBhvr>
                                      <p:to>
                                        <p:strVal val="visible"/>
                                      </p:to>
                                    </p:set>
                                    <p:animEffect transition="in" filter="strips(upRight)">
                                      <p:cBhvr>
                                        <p:cTn id="50" dur="500"/>
                                        <p:tgtEl>
                                          <p:spTgt spid="9429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8" presetClass="entr" presetSubtype="9" fill="hold" grpId="0" nodeType="clickEffect">
                                  <p:stCondLst>
                                    <p:cond delay="0"/>
                                  </p:stCondLst>
                                  <p:childTnLst>
                                    <p:set>
                                      <p:cBhvr>
                                        <p:cTn id="54" dur="1" fill="hold">
                                          <p:stCondLst>
                                            <p:cond delay="0"/>
                                          </p:stCondLst>
                                        </p:cTn>
                                        <p:tgtEl>
                                          <p:spTgt spid="94296"/>
                                        </p:tgtEl>
                                        <p:attrNameLst>
                                          <p:attrName>style.visibility</p:attrName>
                                        </p:attrNameLst>
                                      </p:cBhvr>
                                      <p:to>
                                        <p:strVal val="visible"/>
                                      </p:to>
                                    </p:set>
                                    <p:animEffect transition="in" filter="strips(upLeft)">
                                      <p:cBhvr>
                                        <p:cTn id="55" dur="500"/>
                                        <p:tgtEl>
                                          <p:spTgt spid="9429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94212"/>
                                        </p:tgtEl>
                                        <p:attrNameLst>
                                          <p:attrName>style.visibility</p:attrName>
                                        </p:attrNameLst>
                                      </p:cBhvr>
                                      <p:to>
                                        <p:strVal val="visible"/>
                                      </p:to>
                                    </p:set>
                                    <p:animEffect transition="in" filter="dissolve">
                                      <p:cBhvr>
                                        <p:cTn id="60" dur="500"/>
                                        <p:tgtEl>
                                          <p:spTgt spid="94212"/>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8" presetClass="entr" presetSubtype="12" fill="hold" grpId="0" nodeType="clickEffect">
                                  <p:stCondLst>
                                    <p:cond delay="0"/>
                                  </p:stCondLst>
                                  <p:childTnLst>
                                    <p:set>
                                      <p:cBhvr>
                                        <p:cTn id="64" dur="1" fill="hold">
                                          <p:stCondLst>
                                            <p:cond delay="0"/>
                                          </p:stCondLst>
                                        </p:cTn>
                                        <p:tgtEl>
                                          <p:spTgt spid="94218"/>
                                        </p:tgtEl>
                                        <p:attrNameLst>
                                          <p:attrName>style.visibility</p:attrName>
                                        </p:attrNameLst>
                                      </p:cBhvr>
                                      <p:to>
                                        <p:strVal val="visible"/>
                                      </p:to>
                                    </p:set>
                                    <p:animEffect transition="in" filter="strips(downLeft)">
                                      <p:cBhvr>
                                        <p:cTn id="65" dur="500"/>
                                        <p:tgtEl>
                                          <p:spTgt spid="94218"/>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499"/>
                                          </p:stCondLst>
                                        </p:cTn>
                                        <p:tgtEl>
                                          <p:spTgt spid="94284"/>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94211"/>
                                        </p:tgtEl>
                                        <p:attrNameLst>
                                          <p:attrName>style.visibility</p:attrName>
                                        </p:attrNameLst>
                                      </p:cBhvr>
                                      <p:to>
                                        <p:strVal val="visible"/>
                                      </p:to>
                                    </p:set>
                                    <p:animEffect transition="in" filter="dissolve">
                                      <p:cBhvr>
                                        <p:cTn id="74" dur="500"/>
                                        <p:tgtEl>
                                          <p:spTgt spid="94211"/>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7" presetClass="entr" presetSubtype="8" fill="hold" grpId="0" nodeType="clickEffect">
                                  <p:stCondLst>
                                    <p:cond delay="0"/>
                                  </p:stCondLst>
                                  <p:childTnLst>
                                    <p:set>
                                      <p:cBhvr>
                                        <p:cTn id="78" dur="1" fill="hold">
                                          <p:stCondLst>
                                            <p:cond delay="0"/>
                                          </p:stCondLst>
                                        </p:cTn>
                                        <p:tgtEl>
                                          <p:spTgt spid="94213"/>
                                        </p:tgtEl>
                                        <p:attrNameLst>
                                          <p:attrName>style.visibility</p:attrName>
                                        </p:attrNameLst>
                                      </p:cBhvr>
                                      <p:to>
                                        <p:strVal val="visible"/>
                                      </p:to>
                                    </p:set>
                                    <p:anim calcmode="lin" valueType="num">
                                      <p:cBhvr>
                                        <p:cTn id="79" dur="500" fill="hold"/>
                                        <p:tgtEl>
                                          <p:spTgt spid="94213"/>
                                        </p:tgtEl>
                                        <p:attrNameLst>
                                          <p:attrName>ppt_x</p:attrName>
                                        </p:attrNameLst>
                                      </p:cBhvr>
                                      <p:tavLst>
                                        <p:tav tm="0">
                                          <p:val>
                                            <p:strVal val="#ppt_x-#ppt_w/2"/>
                                          </p:val>
                                        </p:tav>
                                        <p:tav tm="100000">
                                          <p:val>
                                            <p:strVal val="#ppt_x"/>
                                          </p:val>
                                        </p:tav>
                                      </p:tavLst>
                                    </p:anim>
                                    <p:anim calcmode="lin" valueType="num">
                                      <p:cBhvr>
                                        <p:cTn id="80" dur="500" fill="hold"/>
                                        <p:tgtEl>
                                          <p:spTgt spid="94213"/>
                                        </p:tgtEl>
                                        <p:attrNameLst>
                                          <p:attrName>ppt_y</p:attrName>
                                        </p:attrNameLst>
                                      </p:cBhvr>
                                      <p:tavLst>
                                        <p:tav tm="0">
                                          <p:val>
                                            <p:strVal val="#ppt_y"/>
                                          </p:val>
                                        </p:tav>
                                        <p:tav tm="100000">
                                          <p:val>
                                            <p:strVal val="#ppt_y"/>
                                          </p:val>
                                        </p:tav>
                                      </p:tavLst>
                                    </p:anim>
                                    <p:anim calcmode="lin" valueType="num">
                                      <p:cBhvr>
                                        <p:cTn id="81" dur="500" fill="hold"/>
                                        <p:tgtEl>
                                          <p:spTgt spid="94213"/>
                                        </p:tgtEl>
                                        <p:attrNameLst>
                                          <p:attrName>ppt_w</p:attrName>
                                        </p:attrNameLst>
                                      </p:cBhvr>
                                      <p:tavLst>
                                        <p:tav tm="0">
                                          <p:val>
                                            <p:fltVal val="0"/>
                                          </p:val>
                                        </p:tav>
                                        <p:tav tm="100000">
                                          <p:val>
                                            <p:strVal val="#ppt_w"/>
                                          </p:val>
                                        </p:tav>
                                      </p:tavLst>
                                    </p:anim>
                                    <p:anim calcmode="lin" valueType="num">
                                      <p:cBhvr>
                                        <p:cTn id="82" dur="500" fill="hold"/>
                                        <p:tgtEl>
                                          <p:spTgt spid="94213"/>
                                        </p:tgtEl>
                                        <p:attrNameLst>
                                          <p:attrName>ppt_h</p:attrName>
                                        </p:attrNameLst>
                                      </p:cBhvr>
                                      <p:tavLst>
                                        <p:tav tm="0">
                                          <p:val>
                                            <p:strVal val="#ppt_h"/>
                                          </p:val>
                                        </p:tav>
                                        <p:tav tm="100000">
                                          <p:val>
                                            <p:strVal val="#ppt_h"/>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8" presetClass="entr" presetSubtype="3" fill="hold" grpId="0" nodeType="clickEffect">
                                  <p:stCondLst>
                                    <p:cond delay="0"/>
                                  </p:stCondLst>
                                  <p:childTnLst>
                                    <p:set>
                                      <p:cBhvr>
                                        <p:cTn id="86" dur="1" fill="hold">
                                          <p:stCondLst>
                                            <p:cond delay="0"/>
                                          </p:stCondLst>
                                        </p:cTn>
                                        <p:tgtEl>
                                          <p:spTgt spid="94216"/>
                                        </p:tgtEl>
                                        <p:attrNameLst>
                                          <p:attrName>style.visibility</p:attrName>
                                        </p:attrNameLst>
                                      </p:cBhvr>
                                      <p:to>
                                        <p:strVal val="visible"/>
                                      </p:to>
                                    </p:set>
                                    <p:animEffect transition="in" filter="strips(upRight)">
                                      <p:cBhvr>
                                        <p:cTn id="87" dur="500"/>
                                        <p:tgtEl>
                                          <p:spTgt spid="94216"/>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8" presetClass="entr" presetSubtype="3" fill="hold" grpId="0" nodeType="clickEffect">
                                  <p:stCondLst>
                                    <p:cond delay="0"/>
                                  </p:stCondLst>
                                  <p:childTnLst>
                                    <p:set>
                                      <p:cBhvr>
                                        <p:cTn id="91" dur="1" fill="hold">
                                          <p:stCondLst>
                                            <p:cond delay="0"/>
                                          </p:stCondLst>
                                        </p:cTn>
                                        <p:tgtEl>
                                          <p:spTgt spid="94214"/>
                                        </p:tgtEl>
                                        <p:attrNameLst>
                                          <p:attrName>style.visibility</p:attrName>
                                        </p:attrNameLst>
                                      </p:cBhvr>
                                      <p:to>
                                        <p:strVal val="visible"/>
                                      </p:to>
                                    </p:set>
                                    <p:animEffect transition="in" filter="strips(upRight)">
                                      <p:cBhvr>
                                        <p:cTn id="92" dur="500"/>
                                        <p:tgtEl>
                                          <p:spTgt spid="9421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7" presetClass="entr" presetSubtype="8" fill="hold" grpId="0" nodeType="clickEffect">
                                  <p:stCondLst>
                                    <p:cond delay="0"/>
                                  </p:stCondLst>
                                  <p:childTnLst>
                                    <p:set>
                                      <p:cBhvr>
                                        <p:cTn id="96" dur="1" fill="hold">
                                          <p:stCondLst>
                                            <p:cond delay="0"/>
                                          </p:stCondLst>
                                        </p:cTn>
                                        <p:tgtEl>
                                          <p:spTgt spid="94215"/>
                                        </p:tgtEl>
                                        <p:attrNameLst>
                                          <p:attrName>style.visibility</p:attrName>
                                        </p:attrNameLst>
                                      </p:cBhvr>
                                      <p:to>
                                        <p:strVal val="visible"/>
                                      </p:to>
                                    </p:set>
                                    <p:anim calcmode="lin" valueType="num">
                                      <p:cBhvr>
                                        <p:cTn id="97" dur="500" fill="hold"/>
                                        <p:tgtEl>
                                          <p:spTgt spid="94215"/>
                                        </p:tgtEl>
                                        <p:attrNameLst>
                                          <p:attrName>ppt_x</p:attrName>
                                        </p:attrNameLst>
                                      </p:cBhvr>
                                      <p:tavLst>
                                        <p:tav tm="0">
                                          <p:val>
                                            <p:strVal val="#ppt_x-#ppt_w/2"/>
                                          </p:val>
                                        </p:tav>
                                        <p:tav tm="100000">
                                          <p:val>
                                            <p:strVal val="#ppt_x"/>
                                          </p:val>
                                        </p:tav>
                                      </p:tavLst>
                                    </p:anim>
                                    <p:anim calcmode="lin" valueType="num">
                                      <p:cBhvr>
                                        <p:cTn id="98" dur="500" fill="hold"/>
                                        <p:tgtEl>
                                          <p:spTgt spid="94215"/>
                                        </p:tgtEl>
                                        <p:attrNameLst>
                                          <p:attrName>ppt_y</p:attrName>
                                        </p:attrNameLst>
                                      </p:cBhvr>
                                      <p:tavLst>
                                        <p:tav tm="0">
                                          <p:val>
                                            <p:strVal val="#ppt_y"/>
                                          </p:val>
                                        </p:tav>
                                        <p:tav tm="100000">
                                          <p:val>
                                            <p:strVal val="#ppt_y"/>
                                          </p:val>
                                        </p:tav>
                                      </p:tavLst>
                                    </p:anim>
                                    <p:anim calcmode="lin" valueType="num">
                                      <p:cBhvr>
                                        <p:cTn id="99" dur="500" fill="hold"/>
                                        <p:tgtEl>
                                          <p:spTgt spid="94215"/>
                                        </p:tgtEl>
                                        <p:attrNameLst>
                                          <p:attrName>ppt_w</p:attrName>
                                        </p:attrNameLst>
                                      </p:cBhvr>
                                      <p:tavLst>
                                        <p:tav tm="0">
                                          <p:val>
                                            <p:fltVal val="0"/>
                                          </p:val>
                                        </p:tav>
                                        <p:tav tm="100000">
                                          <p:val>
                                            <p:strVal val="#ppt_w"/>
                                          </p:val>
                                        </p:tav>
                                      </p:tavLst>
                                    </p:anim>
                                    <p:anim calcmode="lin" valueType="num">
                                      <p:cBhvr>
                                        <p:cTn id="100" dur="500" fill="hold"/>
                                        <p:tgtEl>
                                          <p:spTgt spid="94215"/>
                                        </p:tgtEl>
                                        <p:attrNameLst>
                                          <p:attrName>ppt_h</p:attrName>
                                        </p:attrNameLst>
                                      </p:cBhvr>
                                      <p:tavLst>
                                        <p:tav tm="0">
                                          <p:val>
                                            <p:strVal val="#ppt_h"/>
                                          </p:val>
                                        </p:tav>
                                        <p:tav tm="100000">
                                          <p:val>
                                            <p:strVal val="#ppt_h"/>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499"/>
                                          </p:stCondLst>
                                        </p:cTn>
                                        <p:tgtEl>
                                          <p:spTgt spid="94331"/>
                                        </p:tgtEl>
                                        <p:attrNameLst>
                                          <p:attrName>style.visibility</p:attrName>
                                        </p:attrNameLst>
                                      </p:cBhvr>
                                      <p:to>
                                        <p:strVal val="visible"/>
                                      </p:to>
                                    </p:set>
                                  </p:childTnLst>
                                </p:cTn>
                              </p:par>
                            </p:childTnLst>
                          </p:cTn>
                        </p:par>
                        <p:par>
                          <p:cTn id="105" fill="hold" nodeType="afterGroup">
                            <p:stCondLst>
                              <p:cond delay="500"/>
                            </p:stCondLst>
                            <p:childTnLst>
                              <p:par>
                                <p:cTn id="106" presetID="12" presetClass="entr" presetSubtype="1" fill="hold" grpId="0" nodeType="afterEffect">
                                  <p:stCondLst>
                                    <p:cond delay="0"/>
                                  </p:stCondLst>
                                  <p:childTnLst>
                                    <p:set>
                                      <p:cBhvr>
                                        <p:cTn id="107" dur="1" fill="hold">
                                          <p:stCondLst>
                                            <p:cond delay="0"/>
                                          </p:stCondLst>
                                        </p:cTn>
                                        <p:tgtEl>
                                          <p:spTgt spid="94257"/>
                                        </p:tgtEl>
                                        <p:attrNameLst>
                                          <p:attrName>style.visibility</p:attrName>
                                        </p:attrNameLst>
                                      </p:cBhvr>
                                      <p:to>
                                        <p:strVal val="visible"/>
                                      </p:to>
                                    </p:set>
                                    <p:animEffect transition="in" filter="slide(fromTop)">
                                      <p:cBhvr>
                                        <p:cTn id="108" dur="500"/>
                                        <p:tgtEl>
                                          <p:spTgt spid="94257"/>
                                        </p:tgtEl>
                                      </p:cBhvr>
                                    </p:animEffec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499"/>
                                          </p:stCondLst>
                                        </p:cTn>
                                        <p:tgtEl>
                                          <p:spTgt spid="94330"/>
                                        </p:tgtEl>
                                        <p:attrNameLst>
                                          <p:attrName>style.visibility</p:attrName>
                                        </p:attrNameLst>
                                      </p:cBhvr>
                                      <p:to>
                                        <p:strVal val="visible"/>
                                      </p:to>
                                    </p:set>
                                  </p:childTnLst>
                                </p:cTn>
                              </p:par>
                            </p:childTnLst>
                          </p:cTn>
                        </p:par>
                        <p:par>
                          <p:cTn id="113" fill="hold" nodeType="afterGroup">
                            <p:stCondLst>
                              <p:cond delay="500"/>
                            </p:stCondLst>
                            <p:childTnLst>
                              <p:par>
                                <p:cTn id="114" presetID="12" presetClass="entr" presetSubtype="1" fill="hold" grpId="0" nodeType="afterEffect">
                                  <p:stCondLst>
                                    <p:cond delay="0"/>
                                  </p:stCondLst>
                                  <p:childTnLst>
                                    <p:set>
                                      <p:cBhvr>
                                        <p:cTn id="115" dur="1" fill="hold">
                                          <p:stCondLst>
                                            <p:cond delay="0"/>
                                          </p:stCondLst>
                                        </p:cTn>
                                        <p:tgtEl>
                                          <p:spTgt spid="94256"/>
                                        </p:tgtEl>
                                        <p:attrNameLst>
                                          <p:attrName>style.visibility</p:attrName>
                                        </p:attrNameLst>
                                      </p:cBhvr>
                                      <p:to>
                                        <p:strVal val="visible"/>
                                      </p:to>
                                    </p:set>
                                    <p:animEffect transition="in" filter="slide(fromTop)">
                                      <p:cBhvr>
                                        <p:cTn id="116" dur="500"/>
                                        <p:tgtEl>
                                          <p:spTgt spid="94256"/>
                                        </p:tgtEl>
                                      </p:cBhvr>
                                    </p:animEffect>
                                  </p:childTnLst>
                                </p:cTn>
                              </p:par>
                            </p:childTnLst>
                          </p:cTn>
                        </p:par>
                        <p:par>
                          <p:cTn id="117" fill="hold" nodeType="afterGroup">
                            <p:stCondLst>
                              <p:cond delay="1000"/>
                            </p:stCondLst>
                            <p:childTnLst>
                              <p:par>
                                <p:cTn id="118" presetID="1" presetClass="entr" presetSubtype="0" fill="hold" grpId="0" nodeType="afterEffect">
                                  <p:stCondLst>
                                    <p:cond delay="0"/>
                                  </p:stCondLst>
                                  <p:childTnLst>
                                    <p:set>
                                      <p:cBhvr>
                                        <p:cTn id="119" dur="1" fill="hold">
                                          <p:stCondLst>
                                            <p:cond delay="499"/>
                                          </p:stCondLst>
                                        </p:cTn>
                                        <p:tgtEl>
                                          <p:spTgt spid="94329"/>
                                        </p:tgtEl>
                                        <p:attrNameLst>
                                          <p:attrName>style.visibility</p:attrName>
                                        </p:attrNameLst>
                                      </p:cBhvr>
                                      <p:to>
                                        <p:strVal val="visible"/>
                                      </p:to>
                                    </p:set>
                                  </p:childTnLst>
                                </p:cTn>
                              </p:par>
                            </p:childTnLst>
                          </p:cTn>
                        </p:par>
                        <p:par>
                          <p:cTn id="120" fill="hold" nodeType="afterGroup">
                            <p:stCondLst>
                              <p:cond delay="1500"/>
                            </p:stCondLst>
                            <p:childTnLst>
                              <p:par>
                                <p:cTn id="121" presetID="12" presetClass="entr" presetSubtype="1" fill="hold" grpId="0" nodeType="afterEffect">
                                  <p:stCondLst>
                                    <p:cond delay="0"/>
                                  </p:stCondLst>
                                  <p:childTnLst>
                                    <p:set>
                                      <p:cBhvr>
                                        <p:cTn id="122" dur="1" fill="hold">
                                          <p:stCondLst>
                                            <p:cond delay="0"/>
                                          </p:stCondLst>
                                        </p:cTn>
                                        <p:tgtEl>
                                          <p:spTgt spid="94255"/>
                                        </p:tgtEl>
                                        <p:attrNameLst>
                                          <p:attrName>style.visibility</p:attrName>
                                        </p:attrNameLst>
                                      </p:cBhvr>
                                      <p:to>
                                        <p:strVal val="visible"/>
                                      </p:to>
                                    </p:set>
                                    <p:animEffect transition="in" filter="slide(fromTop)">
                                      <p:cBhvr>
                                        <p:cTn id="123" dur="500"/>
                                        <p:tgtEl>
                                          <p:spTgt spid="94255"/>
                                        </p:tgtEl>
                                      </p:cBhvr>
                                    </p:animEffect>
                                  </p:childTnLst>
                                </p:cTn>
                              </p:par>
                            </p:childTnLst>
                          </p:cTn>
                        </p:par>
                        <p:par>
                          <p:cTn id="124" fill="hold" nodeType="afterGroup">
                            <p:stCondLst>
                              <p:cond delay="2000"/>
                            </p:stCondLst>
                            <p:childTnLst>
                              <p:par>
                                <p:cTn id="125" presetID="1" presetClass="entr" presetSubtype="0" fill="hold" grpId="0" nodeType="afterEffect">
                                  <p:stCondLst>
                                    <p:cond delay="0"/>
                                  </p:stCondLst>
                                  <p:childTnLst>
                                    <p:set>
                                      <p:cBhvr>
                                        <p:cTn id="126" dur="1" fill="hold">
                                          <p:stCondLst>
                                            <p:cond delay="499"/>
                                          </p:stCondLst>
                                        </p:cTn>
                                        <p:tgtEl>
                                          <p:spTgt spid="94328"/>
                                        </p:tgtEl>
                                        <p:attrNameLst>
                                          <p:attrName>style.visibility</p:attrName>
                                        </p:attrNameLst>
                                      </p:cBhvr>
                                      <p:to>
                                        <p:strVal val="visible"/>
                                      </p:to>
                                    </p:set>
                                  </p:childTnLst>
                                </p:cTn>
                              </p:par>
                            </p:childTnLst>
                          </p:cTn>
                        </p:par>
                        <p:par>
                          <p:cTn id="127" fill="hold" nodeType="afterGroup">
                            <p:stCondLst>
                              <p:cond delay="2500"/>
                            </p:stCondLst>
                            <p:childTnLst>
                              <p:par>
                                <p:cTn id="128" presetID="12" presetClass="entr" presetSubtype="1" fill="hold" grpId="0" nodeType="afterEffect">
                                  <p:stCondLst>
                                    <p:cond delay="0"/>
                                  </p:stCondLst>
                                  <p:childTnLst>
                                    <p:set>
                                      <p:cBhvr>
                                        <p:cTn id="129" dur="1" fill="hold">
                                          <p:stCondLst>
                                            <p:cond delay="0"/>
                                          </p:stCondLst>
                                        </p:cTn>
                                        <p:tgtEl>
                                          <p:spTgt spid="94254"/>
                                        </p:tgtEl>
                                        <p:attrNameLst>
                                          <p:attrName>style.visibility</p:attrName>
                                        </p:attrNameLst>
                                      </p:cBhvr>
                                      <p:to>
                                        <p:strVal val="visible"/>
                                      </p:to>
                                    </p:set>
                                    <p:animEffect transition="in" filter="slide(fromTop)">
                                      <p:cBhvr>
                                        <p:cTn id="130" dur="500"/>
                                        <p:tgtEl>
                                          <p:spTgt spid="94254"/>
                                        </p:tgtEl>
                                      </p:cBhvr>
                                    </p:animEffect>
                                  </p:childTnLst>
                                </p:cTn>
                              </p:par>
                            </p:childTnLst>
                          </p:cTn>
                        </p:par>
                        <p:par>
                          <p:cTn id="131" fill="hold" nodeType="afterGroup">
                            <p:stCondLst>
                              <p:cond delay="3000"/>
                            </p:stCondLst>
                            <p:childTnLst>
                              <p:par>
                                <p:cTn id="132" presetID="1" presetClass="entr" presetSubtype="0" fill="hold" grpId="0" nodeType="afterEffect">
                                  <p:stCondLst>
                                    <p:cond delay="0"/>
                                  </p:stCondLst>
                                  <p:childTnLst>
                                    <p:set>
                                      <p:cBhvr>
                                        <p:cTn id="133" dur="1" fill="hold">
                                          <p:stCondLst>
                                            <p:cond delay="499"/>
                                          </p:stCondLst>
                                        </p:cTn>
                                        <p:tgtEl>
                                          <p:spTgt spid="94327"/>
                                        </p:tgtEl>
                                        <p:attrNameLst>
                                          <p:attrName>style.visibility</p:attrName>
                                        </p:attrNameLst>
                                      </p:cBhvr>
                                      <p:to>
                                        <p:strVal val="visible"/>
                                      </p:to>
                                    </p:set>
                                  </p:childTnLst>
                                </p:cTn>
                              </p:par>
                            </p:childTnLst>
                          </p:cTn>
                        </p:par>
                        <p:par>
                          <p:cTn id="134" fill="hold" nodeType="afterGroup">
                            <p:stCondLst>
                              <p:cond delay="3500"/>
                            </p:stCondLst>
                            <p:childTnLst>
                              <p:par>
                                <p:cTn id="135" presetID="12" presetClass="entr" presetSubtype="1" fill="hold" grpId="0" nodeType="afterEffect">
                                  <p:stCondLst>
                                    <p:cond delay="0"/>
                                  </p:stCondLst>
                                  <p:childTnLst>
                                    <p:set>
                                      <p:cBhvr>
                                        <p:cTn id="136" dur="1" fill="hold">
                                          <p:stCondLst>
                                            <p:cond delay="0"/>
                                          </p:stCondLst>
                                        </p:cTn>
                                        <p:tgtEl>
                                          <p:spTgt spid="94253"/>
                                        </p:tgtEl>
                                        <p:attrNameLst>
                                          <p:attrName>style.visibility</p:attrName>
                                        </p:attrNameLst>
                                      </p:cBhvr>
                                      <p:to>
                                        <p:strVal val="visible"/>
                                      </p:to>
                                    </p:set>
                                    <p:animEffect transition="in" filter="slide(fromTop)">
                                      <p:cBhvr>
                                        <p:cTn id="137" dur="500"/>
                                        <p:tgtEl>
                                          <p:spTgt spid="94253"/>
                                        </p:tgtEl>
                                      </p:cBhvr>
                                    </p:animEffect>
                                  </p:childTnLst>
                                </p:cTn>
                              </p:par>
                            </p:childTnLst>
                          </p:cTn>
                        </p:par>
                        <p:par>
                          <p:cTn id="138" fill="hold" nodeType="afterGroup">
                            <p:stCondLst>
                              <p:cond delay="4000"/>
                            </p:stCondLst>
                            <p:childTnLst>
                              <p:par>
                                <p:cTn id="139" presetID="1" presetClass="entr" presetSubtype="0" fill="hold" grpId="0" nodeType="afterEffect">
                                  <p:stCondLst>
                                    <p:cond delay="0"/>
                                  </p:stCondLst>
                                  <p:childTnLst>
                                    <p:set>
                                      <p:cBhvr>
                                        <p:cTn id="140" dur="1" fill="hold">
                                          <p:stCondLst>
                                            <p:cond delay="499"/>
                                          </p:stCondLst>
                                        </p:cTn>
                                        <p:tgtEl>
                                          <p:spTgt spid="94326"/>
                                        </p:tgtEl>
                                        <p:attrNameLst>
                                          <p:attrName>style.visibility</p:attrName>
                                        </p:attrNameLst>
                                      </p:cBhvr>
                                      <p:to>
                                        <p:strVal val="visible"/>
                                      </p:to>
                                    </p:set>
                                  </p:childTnLst>
                                </p:cTn>
                              </p:par>
                            </p:childTnLst>
                          </p:cTn>
                        </p:par>
                        <p:par>
                          <p:cTn id="141" fill="hold" nodeType="afterGroup">
                            <p:stCondLst>
                              <p:cond delay="4500"/>
                            </p:stCondLst>
                            <p:childTnLst>
                              <p:par>
                                <p:cTn id="142" presetID="12" presetClass="entr" presetSubtype="1" fill="hold" grpId="0" nodeType="afterEffect">
                                  <p:stCondLst>
                                    <p:cond delay="0"/>
                                  </p:stCondLst>
                                  <p:childTnLst>
                                    <p:set>
                                      <p:cBhvr>
                                        <p:cTn id="143" dur="1" fill="hold">
                                          <p:stCondLst>
                                            <p:cond delay="0"/>
                                          </p:stCondLst>
                                        </p:cTn>
                                        <p:tgtEl>
                                          <p:spTgt spid="94252"/>
                                        </p:tgtEl>
                                        <p:attrNameLst>
                                          <p:attrName>style.visibility</p:attrName>
                                        </p:attrNameLst>
                                      </p:cBhvr>
                                      <p:to>
                                        <p:strVal val="visible"/>
                                      </p:to>
                                    </p:set>
                                    <p:animEffect transition="in" filter="slide(fromTop)">
                                      <p:cBhvr>
                                        <p:cTn id="144" dur="500"/>
                                        <p:tgtEl>
                                          <p:spTgt spid="94252"/>
                                        </p:tgtEl>
                                      </p:cBhvr>
                                    </p:animEffect>
                                  </p:childTnLst>
                                </p:cTn>
                              </p:par>
                            </p:childTnLst>
                          </p:cTn>
                        </p:par>
                        <p:par>
                          <p:cTn id="145" fill="hold" nodeType="afterGroup">
                            <p:stCondLst>
                              <p:cond delay="5000"/>
                            </p:stCondLst>
                            <p:childTnLst>
                              <p:par>
                                <p:cTn id="146" presetID="1" presetClass="entr" presetSubtype="0" fill="hold" grpId="0" nodeType="afterEffect">
                                  <p:stCondLst>
                                    <p:cond delay="0"/>
                                  </p:stCondLst>
                                  <p:childTnLst>
                                    <p:set>
                                      <p:cBhvr>
                                        <p:cTn id="147" dur="1" fill="hold">
                                          <p:stCondLst>
                                            <p:cond delay="499"/>
                                          </p:stCondLst>
                                        </p:cTn>
                                        <p:tgtEl>
                                          <p:spTgt spid="94319"/>
                                        </p:tgtEl>
                                        <p:attrNameLst>
                                          <p:attrName>style.visibility</p:attrName>
                                        </p:attrNameLst>
                                      </p:cBhvr>
                                      <p:to>
                                        <p:strVal val="visible"/>
                                      </p:to>
                                    </p:set>
                                  </p:childTnLst>
                                </p:cTn>
                              </p:par>
                            </p:childTnLst>
                          </p:cTn>
                        </p:par>
                        <p:par>
                          <p:cTn id="148" fill="hold" nodeType="afterGroup">
                            <p:stCondLst>
                              <p:cond delay="5500"/>
                            </p:stCondLst>
                            <p:childTnLst>
                              <p:par>
                                <p:cTn id="149" presetID="12" presetClass="entr" presetSubtype="1" fill="hold" grpId="0" nodeType="afterEffect">
                                  <p:stCondLst>
                                    <p:cond delay="0"/>
                                  </p:stCondLst>
                                  <p:childTnLst>
                                    <p:set>
                                      <p:cBhvr>
                                        <p:cTn id="150" dur="1" fill="hold">
                                          <p:stCondLst>
                                            <p:cond delay="0"/>
                                          </p:stCondLst>
                                        </p:cTn>
                                        <p:tgtEl>
                                          <p:spTgt spid="94244"/>
                                        </p:tgtEl>
                                        <p:attrNameLst>
                                          <p:attrName>style.visibility</p:attrName>
                                        </p:attrNameLst>
                                      </p:cBhvr>
                                      <p:to>
                                        <p:strVal val="visible"/>
                                      </p:to>
                                    </p:set>
                                    <p:animEffect transition="in" filter="slide(fromTop)">
                                      <p:cBhvr>
                                        <p:cTn id="151" dur="500"/>
                                        <p:tgtEl>
                                          <p:spTgt spid="94244"/>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ntr" presetSubtype="0" fill="hold" grpId="0" nodeType="clickEffect">
                                  <p:stCondLst>
                                    <p:cond delay="0"/>
                                  </p:stCondLst>
                                  <p:childTnLst>
                                    <p:set>
                                      <p:cBhvr>
                                        <p:cTn id="155" dur="1" fill="hold">
                                          <p:stCondLst>
                                            <p:cond delay="499"/>
                                          </p:stCondLst>
                                        </p:cTn>
                                        <p:tgtEl>
                                          <p:spTgt spid="94332"/>
                                        </p:tgtEl>
                                        <p:attrNameLst>
                                          <p:attrName>style.visibility</p:attrName>
                                        </p:attrNameLst>
                                      </p:cBhvr>
                                      <p:to>
                                        <p:strVal val="visible"/>
                                      </p:to>
                                    </p:set>
                                  </p:childTnLst>
                                </p:cTn>
                              </p:par>
                            </p:childTnLst>
                          </p:cTn>
                        </p:par>
                        <p:par>
                          <p:cTn id="156" fill="hold" nodeType="afterGroup">
                            <p:stCondLst>
                              <p:cond delay="500"/>
                            </p:stCondLst>
                            <p:childTnLst>
                              <p:par>
                                <p:cTn id="157" presetID="12" presetClass="entr" presetSubtype="1" fill="hold" grpId="0" nodeType="afterEffect">
                                  <p:stCondLst>
                                    <p:cond delay="0"/>
                                  </p:stCondLst>
                                  <p:childTnLst>
                                    <p:set>
                                      <p:cBhvr>
                                        <p:cTn id="158" dur="1" fill="hold">
                                          <p:stCondLst>
                                            <p:cond delay="0"/>
                                          </p:stCondLst>
                                        </p:cTn>
                                        <p:tgtEl>
                                          <p:spTgt spid="94258"/>
                                        </p:tgtEl>
                                        <p:attrNameLst>
                                          <p:attrName>style.visibility</p:attrName>
                                        </p:attrNameLst>
                                      </p:cBhvr>
                                      <p:to>
                                        <p:strVal val="visible"/>
                                      </p:to>
                                    </p:set>
                                    <p:animEffect transition="in" filter="slide(fromTop)">
                                      <p:cBhvr>
                                        <p:cTn id="159" dur="500"/>
                                        <p:tgtEl>
                                          <p:spTgt spid="94258"/>
                                        </p:tgtEl>
                                      </p:cBhvr>
                                    </p:animEffect>
                                  </p:childTnLst>
                                </p:cTn>
                              </p:par>
                            </p:childTnLst>
                          </p:cTn>
                        </p:par>
                        <p:par>
                          <p:cTn id="160" fill="hold" nodeType="afterGroup">
                            <p:stCondLst>
                              <p:cond delay="1000"/>
                            </p:stCondLst>
                            <p:childTnLst>
                              <p:par>
                                <p:cTn id="161" presetID="1" presetClass="entr" presetSubtype="0" fill="hold" grpId="0" nodeType="afterEffect">
                                  <p:stCondLst>
                                    <p:cond delay="0"/>
                                  </p:stCondLst>
                                  <p:childTnLst>
                                    <p:set>
                                      <p:cBhvr>
                                        <p:cTn id="162" dur="1" fill="hold">
                                          <p:stCondLst>
                                            <p:cond delay="499"/>
                                          </p:stCondLst>
                                        </p:cTn>
                                        <p:tgtEl>
                                          <p:spTgt spid="94333"/>
                                        </p:tgtEl>
                                        <p:attrNameLst>
                                          <p:attrName>style.visibility</p:attrName>
                                        </p:attrNameLst>
                                      </p:cBhvr>
                                      <p:to>
                                        <p:strVal val="visible"/>
                                      </p:to>
                                    </p:set>
                                  </p:childTnLst>
                                </p:cTn>
                              </p:par>
                            </p:childTnLst>
                          </p:cTn>
                        </p:par>
                        <p:par>
                          <p:cTn id="163" fill="hold" nodeType="afterGroup">
                            <p:stCondLst>
                              <p:cond delay="1500"/>
                            </p:stCondLst>
                            <p:childTnLst>
                              <p:par>
                                <p:cTn id="164" presetID="12" presetClass="entr" presetSubtype="1" fill="hold" grpId="0" nodeType="afterEffect">
                                  <p:stCondLst>
                                    <p:cond delay="0"/>
                                  </p:stCondLst>
                                  <p:childTnLst>
                                    <p:set>
                                      <p:cBhvr>
                                        <p:cTn id="165" dur="1" fill="hold">
                                          <p:stCondLst>
                                            <p:cond delay="0"/>
                                          </p:stCondLst>
                                        </p:cTn>
                                        <p:tgtEl>
                                          <p:spTgt spid="94259"/>
                                        </p:tgtEl>
                                        <p:attrNameLst>
                                          <p:attrName>style.visibility</p:attrName>
                                        </p:attrNameLst>
                                      </p:cBhvr>
                                      <p:to>
                                        <p:strVal val="visible"/>
                                      </p:to>
                                    </p:set>
                                    <p:animEffect transition="in" filter="slide(fromTop)">
                                      <p:cBhvr>
                                        <p:cTn id="166" dur="500"/>
                                        <p:tgtEl>
                                          <p:spTgt spid="94259"/>
                                        </p:tgtEl>
                                      </p:cBhvr>
                                    </p:animEffect>
                                  </p:childTnLst>
                                </p:cTn>
                              </p:par>
                            </p:childTnLst>
                          </p:cTn>
                        </p:par>
                        <p:par>
                          <p:cTn id="167" fill="hold" nodeType="afterGroup">
                            <p:stCondLst>
                              <p:cond delay="2000"/>
                            </p:stCondLst>
                            <p:childTnLst>
                              <p:par>
                                <p:cTn id="168" presetID="1" presetClass="entr" presetSubtype="0" fill="hold" grpId="0" nodeType="afterEffect">
                                  <p:stCondLst>
                                    <p:cond delay="0"/>
                                  </p:stCondLst>
                                  <p:childTnLst>
                                    <p:set>
                                      <p:cBhvr>
                                        <p:cTn id="169" dur="1" fill="hold">
                                          <p:stCondLst>
                                            <p:cond delay="499"/>
                                          </p:stCondLst>
                                        </p:cTn>
                                        <p:tgtEl>
                                          <p:spTgt spid="94334"/>
                                        </p:tgtEl>
                                        <p:attrNameLst>
                                          <p:attrName>style.visibility</p:attrName>
                                        </p:attrNameLst>
                                      </p:cBhvr>
                                      <p:to>
                                        <p:strVal val="visible"/>
                                      </p:to>
                                    </p:set>
                                  </p:childTnLst>
                                </p:cTn>
                              </p:par>
                            </p:childTnLst>
                          </p:cTn>
                        </p:par>
                        <p:par>
                          <p:cTn id="170" fill="hold" nodeType="afterGroup">
                            <p:stCondLst>
                              <p:cond delay="2500"/>
                            </p:stCondLst>
                            <p:childTnLst>
                              <p:par>
                                <p:cTn id="171" presetID="12" presetClass="entr" presetSubtype="1" fill="hold" grpId="0" nodeType="afterEffect">
                                  <p:stCondLst>
                                    <p:cond delay="0"/>
                                  </p:stCondLst>
                                  <p:childTnLst>
                                    <p:set>
                                      <p:cBhvr>
                                        <p:cTn id="172" dur="1" fill="hold">
                                          <p:stCondLst>
                                            <p:cond delay="0"/>
                                          </p:stCondLst>
                                        </p:cTn>
                                        <p:tgtEl>
                                          <p:spTgt spid="94260"/>
                                        </p:tgtEl>
                                        <p:attrNameLst>
                                          <p:attrName>style.visibility</p:attrName>
                                        </p:attrNameLst>
                                      </p:cBhvr>
                                      <p:to>
                                        <p:strVal val="visible"/>
                                      </p:to>
                                    </p:set>
                                    <p:animEffect transition="in" filter="slide(fromTop)">
                                      <p:cBhvr>
                                        <p:cTn id="173" dur="500"/>
                                        <p:tgtEl>
                                          <p:spTgt spid="94260"/>
                                        </p:tgtEl>
                                      </p:cBhvr>
                                    </p:animEffect>
                                  </p:childTnLst>
                                </p:cTn>
                              </p:par>
                            </p:childTnLst>
                          </p:cTn>
                        </p:par>
                        <p:par>
                          <p:cTn id="174" fill="hold" nodeType="afterGroup">
                            <p:stCondLst>
                              <p:cond delay="3000"/>
                            </p:stCondLst>
                            <p:childTnLst>
                              <p:par>
                                <p:cTn id="175" presetID="1" presetClass="entr" presetSubtype="0" fill="hold" grpId="0" nodeType="afterEffect">
                                  <p:stCondLst>
                                    <p:cond delay="0"/>
                                  </p:stCondLst>
                                  <p:childTnLst>
                                    <p:set>
                                      <p:cBhvr>
                                        <p:cTn id="176" dur="1" fill="hold">
                                          <p:stCondLst>
                                            <p:cond delay="499"/>
                                          </p:stCondLst>
                                        </p:cTn>
                                        <p:tgtEl>
                                          <p:spTgt spid="94335"/>
                                        </p:tgtEl>
                                        <p:attrNameLst>
                                          <p:attrName>style.visibility</p:attrName>
                                        </p:attrNameLst>
                                      </p:cBhvr>
                                      <p:to>
                                        <p:strVal val="visible"/>
                                      </p:to>
                                    </p:set>
                                  </p:childTnLst>
                                </p:cTn>
                              </p:par>
                            </p:childTnLst>
                          </p:cTn>
                        </p:par>
                        <p:par>
                          <p:cTn id="177" fill="hold" nodeType="afterGroup">
                            <p:stCondLst>
                              <p:cond delay="3500"/>
                            </p:stCondLst>
                            <p:childTnLst>
                              <p:par>
                                <p:cTn id="178" presetID="12" presetClass="entr" presetSubtype="1" fill="hold" grpId="0" nodeType="afterEffect">
                                  <p:stCondLst>
                                    <p:cond delay="0"/>
                                  </p:stCondLst>
                                  <p:childTnLst>
                                    <p:set>
                                      <p:cBhvr>
                                        <p:cTn id="179" dur="1" fill="hold">
                                          <p:stCondLst>
                                            <p:cond delay="0"/>
                                          </p:stCondLst>
                                        </p:cTn>
                                        <p:tgtEl>
                                          <p:spTgt spid="94261"/>
                                        </p:tgtEl>
                                        <p:attrNameLst>
                                          <p:attrName>style.visibility</p:attrName>
                                        </p:attrNameLst>
                                      </p:cBhvr>
                                      <p:to>
                                        <p:strVal val="visible"/>
                                      </p:to>
                                    </p:set>
                                    <p:animEffect transition="in" filter="slide(fromTop)">
                                      <p:cBhvr>
                                        <p:cTn id="180" dur="500"/>
                                        <p:tgtEl>
                                          <p:spTgt spid="94261"/>
                                        </p:tgtEl>
                                      </p:cBhvr>
                                    </p:animEffect>
                                  </p:childTnLst>
                                </p:cTn>
                              </p:par>
                            </p:childTnLst>
                          </p:cTn>
                        </p:par>
                        <p:par>
                          <p:cTn id="181" fill="hold" nodeType="afterGroup">
                            <p:stCondLst>
                              <p:cond delay="4000"/>
                            </p:stCondLst>
                            <p:childTnLst>
                              <p:par>
                                <p:cTn id="182" presetID="1" presetClass="entr" presetSubtype="0" fill="hold" grpId="0" nodeType="afterEffect">
                                  <p:stCondLst>
                                    <p:cond delay="0"/>
                                  </p:stCondLst>
                                  <p:childTnLst>
                                    <p:set>
                                      <p:cBhvr>
                                        <p:cTn id="183" dur="1" fill="hold">
                                          <p:stCondLst>
                                            <p:cond delay="499"/>
                                          </p:stCondLst>
                                        </p:cTn>
                                        <p:tgtEl>
                                          <p:spTgt spid="94336"/>
                                        </p:tgtEl>
                                        <p:attrNameLst>
                                          <p:attrName>style.visibility</p:attrName>
                                        </p:attrNameLst>
                                      </p:cBhvr>
                                      <p:to>
                                        <p:strVal val="visible"/>
                                      </p:to>
                                    </p:set>
                                  </p:childTnLst>
                                </p:cTn>
                              </p:par>
                            </p:childTnLst>
                          </p:cTn>
                        </p:par>
                        <p:par>
                          <p:cTn id="184" fill="hold" nodeType="afterGroup">
                            <p:stCondLst>
                              <p:cond delay="4500"/>
                            </p:stCondLst>
                            <p:childTnLst>
                              <p:par>
                                <p:cTn id="185" presetID="12" presetClass="entr" presetSubtype="1" fill="hold" grpId="0" nodeType="afterEffect">
                                  <p:stCondLst>
                                    <p:cond delay="0"/>
                                  </p:stCondLst>
                                  <p:childTnLst>
                                    <p:set>
                                      <p:cBhvr>
                                        <p:cTn id="186" dur="1" fill="hold">
                                          <p:stCondLst>
                                            <p:cond delay="0"/>
                                          </p:stCondLst>
                                        </p:cTn>
                                        <p:tgtEl>
                                          <p:spTgt spid="94262"/>
                                        </p:tgtEl>
                                        <p:attrNameLst>
                                          <p:attrName>style.visibility</p:attrName>
                                        </p:attrNameLst>
                                      </p:cBhvr>
                                      <p:to>
                                        <p:strVal val="visible"/>
                                      </p:to>
                                    </p:set>
                                    <p:animEffect transition="in" filter="slide(fromTop)">
                                      <p:cBhvr>
                                        <p:cTn id="187" dur="500"/>
                                        <p:tgtEl>
                                          <p:spTgt spid="94262"/>
                                        </p:tgtEl>
                                      </p:cBhvr>
                                    </p:animEffect>
                                  </p:childTnLst>
                                </p:cTn>
                              </p:par>
                            </p:childTnLst>
                          </p:cTn>
                        </p:par>
                        <p:par>
                          <p:cTn id="188" fill="hold" nodeType="afterGroup">
                            <p:stCondLst>
                              <p:cond delay="5000"/>
                            </p:stCondLst>
                            <p:childTnLst>
                              <p:par>
                                <p:cTn id="189" presetID="1" presetClass="entr" presetSubtype="0" fill="hold" grpId="0" nodeType="afterEffect">
                                  <p:stCondLst>
                                    <p:cond delay="0"/>
                                  </p:stCondLst>
                                  <p:childTnLst>
                                    <p:set>
                                      <p:cBhvr>
                                        <p:cTn id="190" dur="1" fill="hold">
                                          <p:stCondLst>
                                            <p:cond delay="499"/>
                                          </p:stCondLst>
                                        </p:cTn>
                                        <p:tgtEl>
                                          <p:spTgt spid="94337"/>
                                        </p:tgtEl>
                                        <p:attrNameLst>
                                          <p:attrName>style.visibility</p:attrName>
                                        </p:attrNameLst>
                                      </p:cBhvr>
                                      <p:to>
                                        <p:strVal val="visible"/>
                                      </p:to>
                                    </p:set>
                                  </p:childTnLst>
                                </p:cTn>
                              </p:par>
                            </p:childTnLst>
                          </p:cTn>
                        </p:par>
                        <p:par>
                          <p:cTn id="191" fill="hold" nodeType="afterGroup">
                            <p:stCondLst>
                              <p:cond delay="5500"/>
                            </p:stCondLst>
                            <p:childTnLst>
                              <p:par>
                                <p:cTn id="192" presetID="12" presetClass="entr" presetSubtype="1" fill="hold" grpId="0" nodeType="afterEffect">
                                  <p:stCondLst>
                                    <p:cond delay="0"/>
                                  </p:stCondLst>
                                  <p:childTnLst>
                                    <p:set>
                                      <p:cBhvr>
                                        <p:cTn id="193" dur="1" fill="hold">
                                          <p:stCondLst>
                                            <p:cond delay="0"/>
                                          </p:stCondLst>
                                        </p:cTn>
                                        <p:tgtEl>
                                          <p:spTgt spid="94263"/>
                                        </p:tgtEl>
                                        <p:attrNameLst>
                                          <p:attrName>style.visibility</p:attrName>
                                        </p:attrNameLst>
                                      </p:cBhvr>
                                      <p:to>
                                        <p:strVal val="visible"/>
                                      </p:to>
                                    </p:set>
                                    <p:animEffect transition="in" filter="slide(fromTop)">
                                      <p:cBhvr>
                                        <p:cTn id="194" dur="500"/>
                                        <p:tgtEl>
                                          <p:spTgt spid="94263"/>
                                        </p:tgtEl>
                                      </p:cBhvr>
                                    </p:animEffect>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2" presetClass="entr" presetSubtype="2" fill="hold" grpId="0" nodeType="clickEffect">
                                  <p:stCondLst>
                                    <p:cond delay="0"/>
                                  </p:stCondLst>
                                  <p:childTnLst>
                                    <p:set>
                                      <p:cBhvr>
                                        <p:cTn id="198" dur="1" fill="hold">
                                          <p:stCondLst>
                                            <p:cond delay="0"/>
                                          </p:stCondLst>
                                        </p:cTn>
                                        <p:tgtEl>
                                          <p:spTgt spid="94251"/>
                                        </p:tgtEl>
                                        <p:attrNameLst>
                                          <p:attrName>style.visibility</p:attrName>
                                        </p:attrNameLst>
                                      </p:cBhvr>
                                      <p:to>
                                        <p:strVal val="visible"/>
                                      </p:to>
                                    </p:set>
                                    <p:animEffect transition="in" filter="slide(fromRight)">
                                      <p:cBhvr>
                                        <p:cTn id="199" dur="500"/>
                                        <p:tgtEl>
                                          <p:spTgt spid="94251"/>
                                        </p:tgtEl>
                                      </p:cBhvr>
                                    </p:animEffec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1" presetClass="entr" presetSubtype="0" fill="hold" grpId="0" nodeType="clickEffect">
                                  <p:stCondLst>
                                    <p:cond delay="0"/>
                                  </p:stCondLst>
                                  <p:childTnLst>
                                    <p:set>
                                      <p:cBhvr>
                                        <p:cTn id="203" dur="1" fill="hold">
                                          <p:stCondLst>
                                            <p:cond delay="499"/>
                                          </p:stCondLst>
                                        </p:cTn>
                                        <p:tgtEl>
                                          <p:spTgt spid="94315"/>
                                        </p:tgtEl>
                                        <p:attrNameLst>
                                          <p:attrName>style.visibility</p:attrName>
                                        </p:attrNameLst>
                                      </p:cBhvr>
                                      <p:to>
                                        <p:strVal val="visible"/>
                                      </p:to>
                                    </p:set>
                                  </p:childTnLst>
                                </p:cTn>
                              </p:par>
                            </p:childTnLst>
                          </p:cTn>
                        </p:par>
                        <p:par>
                          <p:cTn id="204" fill="hold" nodeType="afterGroup">
                            <p:stCondLst>
                              <p:cond delay="500"/>
                            </p:stCondLst>
                            <p:childTnLst>
                              <p:par>
                                <p:cTn id="205" presetID="12" presetClass="entr" presetSubtype="2" fill="hold" grpId="0" nodeType="afterEffect">
                                  <p:stCondLst>
                                    <p:cond delay="0"/>
                                  </p:stCondLst>
                                  <p:childTnLst>
                                    <p:set>
                                      <p:cBhvr>
                                        <p:cTn id="206" dur="1" fill="hold">
                                          <p:stCondLst>
                                            <p:cond delay="0"/>
                                          </p:stCondLst>
                                        </p:cTn>
                                        <p:tgtEl>
                                          <p:spTgt spid="94250"/>
                                        </p:tgtEl>
                                        <p:attrNameLst>
                                          <p:attrName>style.visibility</p:attrName>
                                        </p:attrNameLst>
                                      </p:cBhvr>
                                      <p:to>
                                        <p:strVal val="visible"/>
                                      </p:to>
                                    </p:set>
                                    <p:animEffect transition="in" filter="slide(fromRight)">
                                      <p:cBhvr>
                                        <p:cTn id="207" dur="500"/>
                                        <p:tgtEl>
                                          <p:spTgt spid="94250"/>
                                        </p:tgtEl>
                                      </p:cBhvr>
                                    </p:animEffect>
                                  </p:childTnLst>
                                </p:cTn>
                              </p:par>
                            </p:childTnLst>
                          </p:cTn>
                        </p:par>
                        <p:par>
                          <p:cTn id="208" fill="hold" nodeType="afterGroup">
                            <p:stCondLst>
                              <p:cond delay="1000"/>
                            </p:stCondLst>
                            <p:childTnLst>
                              <p:par>
                                <p:cTn id="209" presetID="1" presetClass="entr" presetSubtype="0" fill="hold" grpId="0" nodeType="afterEffect">
                                  <p:stCondLst>
                                    <p:cond delay="0"/>
                                  </p:stCondLst>
                                  <p:childTnLst>
                                    <p:set>
                                      <p:cBhvr>
                                        <p:cTn id="210" dur="1" fill="hold">
                                          <p:stCondLst>
                                            <p:cond delay="499"/>
                                          </p:stCondLst>
                                        </p:cTn>
                                        <p:tgtEl>
                                          <p:spTgt spid="94316"/>
                                        </p:tgtEl>
                                        <p:attrNameLst>
                                          <p:attrName>style.visibility</p:attrName>
                                        </p:attrNameLst>
                                      </p:cBhvr>
                                      <p:to>
                                        <p:strVal val="visible"/>
                                      </p:to>
                                    </p:set>
                                  </p:childTnLst>
                                </p:cTn>
                              </p:par>
                            </p:childTnLst>
                          </p:cTn>
                        </p:par>
                        <p:par>
                          <p:cTn id="211" fill="hold" nodeType="afterGroup">
                            <p:stCondLst>
                              <p:cond delay="1500"/>
                            </p:stCondLst>
                            <p:childTnLst>
                              <p:par>
                                <p:cTn id="212" presetID="12" presetClass="entr" presetSubtype="2" fill="hold" grpId="0" nodeType="afterEffect">
                                  <p:stCondLst>
                                    <p:cond delay="0"/>
                                  </p:stCondLst>
                                  <p:childTnLst>
                                    <p:set>
                                      <p:cBhvr>
                                        <p:cTn id="213" dur="1" fill="hold">
                                          <p:stCondLst>
                                            <p:cond delay="0"/>
                                          </p:stCondLst>
                                        </p:cTn>
                                        <p:tgtEl>
                                          <p:spTgt spid="94249"/>
                                        </p:tgtEl>
                                        <p:attrNameLst>
                                          <p:attrName>style.visibility</p:attrName>
                                        </p:attrNameLst>
                                      </p:cBhvr>
                                      <p:to>
                                        <p:strVal val="visible"/>
                                      </p:to>
                                    </p:set>
                                    <p:animEffect transition="in" filter="slide(fromRight)">
                                      <p:cBhvr>
                                        <p:cTn id="214" dur="500"/>
                                        <p:tgtEl>
                                          <p:spTgt spid="94249"/>
                                        </p:tgtEl>
                                      </p:cBhvr>
                                    </p:animEffect>
                                  </p:childTnLst>
                                </p:cTn>
                              </p:par>
                            </p:childTnLst>
                          </p:cTn>
                        </p:par>
                        <p:par>
                          <p:cTn id="215" fill="hold" nodeType="afterGroup">
                            <p:stCondLst>
                              <p:cond delay="2000"/>
                            </p:stCondLst>
                            <p:childTnLst>
                              <p:par>
                                <p:cTn id="216" presetID="1" presetClass="entr" presetSubtype="0" fill="hold" grpId="0" nodeType="afterEffect">
                                  <p:stCondLst>
                                    <p:cond delay="0"/>
                                  </p:stCondLst>
                                  <p:childTnLst>
                                    <p:set>
                                      <p:cBhvr>
                                        <p:cTn id="217" dur="1" fill="hold">
                                          <p:stCondLst>
                                            <p:cond delay="499"/>
                                          </p:stCondLst>
                                        </p:cTn>
                                        <p:tgtEl>
                                          <p:spTgt spid="94312"/>
                                        </p:tgtEl>
                                        <p:attrNameLst>
                                          <p:attrName>style.visibility</p:attrName>
                                        </p:attrNameLst>
                                      </p:cBhvr>
                                      <p:to>
                                        <p:strVal val="visible"/>
                                      </p:to>
                                    </p:set>
                                  </p:childTnLst>
                                </p:cTn>
                              </p:par>
                            </p:childTnLst>
                          </p:cTn>
                        </p:par>
                        <p:par>
                          <p:cTn id="218" fill="hold" nodeType="afterGroup">
                            <p:stCondLst>
                              <p:cond delay="2500"/>
                            </p:stCondLst>
                            <p:childTnLst>
                              <p:par>
                                <p:cTn id="219" presetID="12" presetClass="entr" presetSubtype="2" fill="hold" grpId="0" nodeType="afterEffect">
                                  <p:stCondLst>
                                    <p:cond delay="0"/>
                                  </p:stCondLst>
                                  <p:childTnLst>
                                    <p:set>
                                      <p:cBhvr>
                                        <p:cTn id="220" dur="1" fill="hold">
                                          <p:stCondLst>
                                            <p:cond delay="0"/>
                                          </p:stCondLst>
                                        </p:cTn>
                                        <p:tgtEl>
                                          <p:spTgt spid="94248"/>
                                        </p:tgtEl>
                                        <p:attrNameLst>
                                          <p:attrName>style.visibility</p:attrName>
                                        </p:attrNameLst>
                                      </p:cBhvr>
                                      <p:to>
                                        <p:strVal val="visible"/>
                                      </p:to>
                                    </p:set>
                                    <p:animEffect transition="in" filter="slide(fromRight)">
                                      <p:cBhvr>
                                        <p:cTn id="221" dur="500"/>
                                        <p:tgtEl>
                                          <p:spTgt spid="94248"/>
                                        </p:tgtEl>
                                      </p:cBhvr>
                                    </p:animEffect>
                                  </p:childTnLst>
                                </p:cTn>
                              </p:par>
                            </p:childTnLst>
                          </p:cTn>
                        </p:par>
                        <p:par>
                          <p:cTn id="222" fill="hold" nodeType="afterGroup">
                            <p:stCondLst>
                              <p:cond delay="3000"/>
                            </p:stCondLst>
                            <p:childTnLst>
                              <p:par>
                                <p:cTn id="223" presetID="1" presetClass="entr" presetSubtype="0" fill="hold" grpId="0" nodeType="afterEffect">
                                  <p:stCondLst>
                                    <p:cond delay="0"/>
                                  </p:stCondLst>
                                  <p:childTnLst>
                                    <p:set>
                                      <p:cBhvr>
                                        <p:cTn id="224" dur="1" fill="hold">
                                          <p:stCondLst>
                                            <p:cond delay="499"/>
                                          </p:stCondLst>
                                        </p:cTn>
                                        <p:tgtEl>
                                          <p:spTgt spid="94313"/>
                                        </p:tgtEl>
                                        <p:attrNameLst>
                                          <p:attrName>style.visibility</p:attrName>
                                        </p:attrNameLst>
                                      </p:cBhvr>
                                      <p:to>
                                        <p:strVal val="visible"/>
                                      </p:to>
                                    </p:set>
                                  </p:childTnLst>
                                </p:cTn>
                              </p:par>
                            </p:childTnLst>
                          </p:cTn>
                        </p:par>
                        <p:par>
                          <p:cTn id="225" fill="hold" nodeType="afterGroup">
                            <p:stCondLst>
                              <p:cond delay="3500"/>
                            </p:stCondLst>
                            <p:childTnLst>
                              <p:par>
                                <p:cTn id="226" presetID="12" presetClass="entr" presetSubtype="2" fill="hold" grpId="0" nodeType="afterEffect">
                                  <p:stCondLst>
                                    <p:cond delay="0"/>
                                  </p:stCondLst>
                                  <p:childTnLst>
                                    <p:set>
                                      <p:cBhvr>
                                        <p:cTn id="227" dur="1" fill="hold">
                                          <p:stCondLst>
                                            <p:cond delay="0"/>
                                          </p:stCondLst>
                                        </p:cTn>
                                        <p:tgtEl>
                                          <p:spTgt spid="94247"/>
                                        </p:tgtEl>
                                        <p:attrNameLst>
                                          <p:attrName>style.visibility</p:attrName>
                                        </p:attrNameLst>
                                      </p:cBhvr>
                                      <p:to>
                                        <p:strVal val="visible"/>
                                      </p:to>
                                    </p:set>
                                    <p:animEffect transition="in" filter="slide(fromRight)">
                                      <p:cBhvr>
                                        <p:cTn id="228" dur="500"/>
                                        <p:tgtEl>
                                          <p:spTgt spid="94247"/>
                                        </p:tgtEl>
                                      </p:cBhvr>
                                    </p:animEffect>
                                  </p:childTnLst>
                                </p:cTn>
                              </p:par>
                            </p:childTnLst>
                          </p:cTn>
                        </p:par>
                        <p:par>
                          <p:cTn id="229" fill="hold" nodeType="afterGroup">
                            <p:stCondLst>
                              <p:cond delay="4000"/>
                            </p:stCondLst>
                            <p:childTnLst>
                              <p:par>
                                <p:cTn id="230" presetID="1" presetClass="entr" presetSubtype="0" fill="hold" grpId="0" nodeType="afterEffect">
                                  <p:stCondLst>
                                    <p:cond delay="0"/>
                                  </p:stCondLst>
                                  <p:childTnLst>
                                    <p:set>
                                      <p:cBhvr>
                                        <p:cTn id="231" dur="1" fill="hold">
                                          <p:stCondLst>
                                            <p:cond delay="499"/>
                                          </p:stCondLst>
                                        </p:cTn>
                                        <p:tgtEl>
                                          <p:spTgt spid="94317"/>
                                        </p:tgtEl>
                                        <p:attrNameLst>
                                          <p:attrName>style.visibility</p:attrName>
                                        </p:attrNameLst>
                                      </p:cBhvr>
                                      <p:to>
                                        <p:strVal val="visible"/>
                                      </p:to>
                                    </p:set>
                                  </p:childTnLst>
                                </p:cTn>
                              </p:par>
                            </p:childTnLst>
                          </p:cTn>
                        </p:par>
                        <p:par>
                          <p:cTn id="232" fill="hold" nodeType="afterGroup">
                            <p:stCondLst>
                              <p:cond delay="4500"/>
                            </p:stCondLst>
                            <p:childTnLst>
                              <p:par>
                                <p:cTn id="233" presetID="12" presetClass="entr" presetSubtype="2" fill="hold" grpId="0" nodeType="afterEffect">
                                  <p:stCondLst>
                                    <p:cond delay="0"/>
                                  </p:stCondLst>
                                  <p:childTnLst>
                                    <p:set>
                                      <p:cBhvr>
                                        <p:cTn id="234" dur="1" fill="hold">
                                          <p:stCondLst>
                                            <p:cond delay="0"/>
                                          </p:stCondLst>
                                        </p:cTn>
                                        <p:tgtEl>
                                          <p:spTgt spid="94246"/>
                                        </p:tgtEl>
                                        <p:attrNameLst>
                                          <p:attrName>style.visibility</p:attrName>
                                        </p:attrNameLst>
                                      </p:cBhvr>
                                      <p:to>
                                        <p:strVal val="visible"/>
                                      </p:to>
                                    </p:set>
                                    <p:animEffect transition="in" filter="slide(fromRight)">
                                      <p:cBhvr>
                                        <p:cTn id="235" dur="500"/>
                                        <p:tgtEl>
                                          <p:spTgt spid="94246"/>
                                        </p:tgtEl>
                                      </p:cBhvr>
                                    </p:animEffect>
                                  </p:childTnLst>
                                </p:cTn>
                              </p:par>
                            </p:childTnLst>
                          </p:cTn>
                        </p:par>
                        <p:par>
                          <p:cTn id="236" fill="hold" nodeType="afterGroup">
                            <p:stCondLst>
                              <p:cond delay="5000"/>
                            </p:stCondLst>
                            <p:childTnLst>
                              <p:par>
                                <p:cTn id="237" presetID="12" presetClass="entr" presetSubtype="2" fill="hold" grpId="0" nodeType="afterEffect">
                                  <p:stCondLst>
                                    <p:cond delay="0"/>
                                  </p:stCondLst>
                                  <p:childTnLst>
                                    <p:set>
                                      <p:cBhvr>
                                        <p:cTn id="238" dur="1" fill="hold">
                                          <p:stCondLst>
                                            <p:cond delay="0"/>
                                          </p:stCondLst>
                                        </p:cTn>
                                        <p:tgtEl>
                                          <p:spTgt spid="94245"/>
                                        </p:tgtEl>
                                        <p:attrNameLst>
                                          <p:attrName>style.visibility</p:attrName>
                                        </p:attrNameLst>
                                      </p:cBhvr>
                                      <p:to>
                                        <p:strVal val="visible"/>
                                      </p:to>
                                    </p:set>
                                    <p:animEffect transition="in" filter="slide(fromRight)">
                                      <p:cBhvr>
                                        <p:cTn id="239" dur="500"/>
                                        <p:tgtEl>
                                          <p:spTgt spid="94245"/>
                                        </p:tgtEl>
                                      </p:cBhvr>
                                    </p:animEffec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12" presetClass="entr" presetSubtype="8" fill="hold" grpId="0" nodeType="clickEffect">
                                  <p:stCondLst>
                                    <p:cond delay="0"/>
                                  </p:stCondLst>
                                  <p:childTnLst>
                                    <p:set>
                                      <p:cBhvr>
                                        <p:cTn id="243" dur="1" fill="hold">
                                          <p:stCondLst>
                                            <p:cond delay="0"/>
                                          </p:stCondLst>
                                        </p:cTn>
                                        <p:tgtEl>
                                          <p:spTgt spid="94269"/>
                                        </p:tgtEl>
                                        <p:attrNameLst>
                                          <p:attrName>style.visibility</p:attrName>
                                        </p:attrNameLst>
                                      </p:cBhvr>
                                      <p:to>
                                        <p:strVal val="visible"/>
                                      </p:to>
                                    </p:set>
                                    <p:animEffect transition="in" filter="slide(fromLeft)">
                                      <p:cBhvr>
                                        <p:cTn id="244" dur="500"/>
                                        <p:tgtEl>
                                          <p:spTgt spid="94269"/>
                                        </p:tgtEl>
                                      </p:cBhvr>
                                    </p:animEffec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ntr" presetSubtype="0" fill="hold" grpId="0" nodeType="clickEffect">
                                  <p:stCondLst>
                                    <p:cond delay="0"/>
                                  </p:stCondLst>
                                  <p:childTnLst>
                                    <p:set>
                                      <p:cBhvr>
                                        <p:cTn id="248" dur="1" fill="hold">
                                          <p:stCondLst>
                                            <p:cond delay="499"/>
                                          </p:stCondLst>
                                        </p:cTn>
                                        <p:tgtEl>
                                          <p:spTgt spid="94339"/>
                                        </p:tgtEl>
                                        <p:attrNameLst>
                                          <p:attrName>style.visibility</p:attrName>
                                        </p:attrNameLst>
                                      </p:cBhvr>
                                      <p:to>
                                        <p:strVal val="visible"/>
                                      </p:to>
                                    </p:set>
                                  </p:childTnLst>
                                </p:cTn>
                              </p:par>
                            </p:childTnLst>
                          </p:cTn>
                        </p:par>
                        <p:par>
                          <p:cTn id="249" fill="hold" nodeType="afterGroup">
                            <p:stCondLst>
                              <p:cond delay="500"/>
                            </p:stCondLst>
                            <p:childTnLst>
                              <p:par>
                                <p:cTn id="250" presetID="12" presetClass="entr" presetSubtype="8" fill="hold" grpId="0" nodeType="afterEffect">
                                  <p:stCondLst>
                                    <p:cond delay="0"/>
                                  </p:stCondLst>
                                  <p:childTnLst>
                                    <p:set>
                                      <p:cBhvr>
                                        <p:cTn id="251" dur="1" fill="hold">
                                          <p:stCondLst>
                                            <p:cond delay="0"/>
                                          </p:stCondLst>
                                        </p:cTn>
                                        <p:tgtEl>
                                          <p:spTgt spid="94268"/>
                                        </p:tgtEl>
                                        <p:attrNameLst>
                                          <p:attrName>style.visibility</p:attrName>
                                        </p:attrNameLst>
                                      </p:cBhvr>
                                      <p:to>
                                        <p:strVal val="visible"/>
                                      </p:to>
                                    </p:set>
                                    <p:animEffect transition="in" filter="slide(fromLeft)">
                                      <p:cBhvr>
                                        <p:cTn id="252" dur="500"/>
                                        <p:tgtEl>
                                          <p:spTgt spid="94268"/>
                                        </p:tgtEl>
                                      </p:cBhvr>
                                    </p:animEffect>
                                  </p:childTnLst>
                                </p:cTn>
                              </p:par>
                            </p:childTnLst>
                          </p:cTn>
                        </p:par>
                        <p:par>
                          <p:cTn id="253" fill="hold" nodeType="afterGroup">
                            <p:stCondLst>
                              <p:cond delay="1000"/>
                            </p:stCondLst>
                            <p:childTnLst>
                              <p:par>
                                <p:cTn id="254" presetID="1" presetClass="entr" presetSubtype="0" fill="hold" grpId="0" nodeType="afterEffect">
                                  <p:stCondLst>
                                    <p:cond delay="0"/>
                                  </p:stCondLst>
                                  <p:childTnLst>
                                    <p:set>
                                      <p:cBhvr>
                                        <p:cTn id="255" dur="1" fill="hold">
                                          <p:stCondLst>
                                            <p:cond delay="499"/>
                                          </p:stCondLst>
                                        </p:cTn>
                                        <p:tgtEl>
                                          <p:spTgt spid="94338"/>
                                        </p:tgtEl>
                                        <p:attrNameLst>
                                          <p:attrName>style.visibility</p:attrName>
                                        </p:attrNameLst>
                                      </p:cBhvr>
                                      <p:to>
                                        <p:strVal val="visible"/>
                                      </p:to>
                                    </p:set>
                                  </p:childTnLst>
                                </p:cTn>
                              </p:par>
                            </p:childTnLst>
                          </p:cTn>
                        </p:par>
                        <p:par>
                          <p:cTn id="256" fill="hold" nodeType="afterGroup">
                            <p:stCondLst>
                              <p:cond delay="1500"/>
                            </p:stCondLst>
                            <p:childTnLst>
                              <p:par>
                                <p:cTn id="257" presetID="12" presetClass="entr" presetSubtype="8" fill="hold" grpId="0" nodeType="afterEffect">
                                  <p:stCondLst>
                                    <p:cond delay="0"/>
                                  </p:stCondLst>
                                  <p:childTnLst>
                                    <p:set>
                                      <p:cBhvr>
                                        <p:cTn id="258" dur="1" fill="hold">
                                          <p:stCondLst>
                                            <p:cond delay="0"/>
                                          </p:stCondLst>
                                        </p:cTn>
                                        <p:tgtEl>
                                          <p:spTgt spid="94267"/>
                                        </p:tgtEl>
                                        <p:attrNameLst>
                                          <p:attrName>style.visibility</p:attrName>
                                        </p:attrNameLst>
                                      </p:cBhvr>
                                      <p:to>
                                        <p:strVal val="visible"/>
                                      </p:to>
                                    </p:set>
                                    <p:animEffect transition="in" filter="slide(fromLeft)">
                                      <p:cBhvr>
                                        <p:cTn id="259" dur="500"/>
                                        <p:tgtEl>
                                          <p:spTgt spid="94267"/>
                                        </p:tgtEl>
                                      </p:cBhvr>
                                    </p:animEffect>
                                  </p:childTnLst>
                                </p:cTn>
                              </p:par>
                            </p:childTnLst>
                          </p:cTn>
                        </p:par>
                        <p:par>
                          <p:cTn id="260" fill="hold" nodeType="afterGroup">
                            <p:stCondLst>
                              <p:cond delay="2000"/>
                            </p:stCondLst>
                            <p:childTnLst>
                              <p:par>
                                <p:cTn id="261" presetID="1" presetClass="entr" presetSubtype="0" fill="hold" grpId="0" nodeType="afterEffect">
                                  <p:stCondLst>
                                    <p:cond delay="0"/>
                                  </p:stCondLst>
                                  <p:childTnLst>
                                    <p:set>
                                      <p:cBhvr>
                                        <p:cTn id="262" dur="1" fill="hold">
                                          <p:stCondLst>
                                            <p:cond delay="499"/>
                                          </p:stCondLst>
                                        </p:cTn>
                                        <p:tgtEl>
                                          <p:spTgt spid="94340"/>
                                        </p:tgtEl>
                                        <p:attrNameLst>
                                          <p:attrName>style.visibility</p:attrName>
                                        </p:attrNameLst>
                                      </p:cBhvr>
                                      <p:to>
                                        <p:strVal val="visible"/>
                                      </p:to>
                                    </p:set>
                                  </p:childTnLst>
                                </p:cTn>
                              </p:par>
                            </p:childTnLst>
                          </p:cTn>
                        </p:par>
                        <p:par>
                          <p:cTn id="263" fill="hold" nodeType="afterGroup">
                            <p:stCondLst>
                              <p:cond delay="2500"/>
                            </p:stCondLst>
                            <p:childTnLst>
                              <p:par>
                                <p:cTn id="264" presetID="12" presetClass="entr" presetSubtype="8" fill="hold" grpId="0" nodeType="afterEffect">
                                  <p:stCondLst>
                                    <p:cond delay="0"/>
                                  </p:stCondLst>
                                  <p:childTnLst>
                                    <p:set>
                                      <p:cBhvr>
                                        <p:cTn id="265" dur="1" fill="hold">
                                          <p:stCondLst>
                                            <p:cond delay="0"/>
                                          </p:stCondLst>
                                        </p:cTn>
                                        <p:tgtEl>
                                          <p:spTgt spid="94266"/>
                                        </p:tgtEl>
                                        <p:attrNameLst>
                                          <p:attrName>style.visibility</p:attrName>
                                        </p:attrNameLst>
                                      </p:cBhvr>
                                      <p:to>
                                        <p:strVal val="visible"/>
                                      </p:to>
                                    </p:set>
                                    <p:animEffect transition="in" filter="slide(fromLeft)">
                                      <p:cBhvr>
                                        <p:cTn id="266" dur="500"/>
                                        <p:tgtEl>
                                          <p:spTgt spid="94266"/>
                                        </p:tgtEl>
                                      </p:cBhvr>
                                    </p:animEffect>
                                  </p:childTnLst>
                                </p:cTn>
                              </p:par>
                            </p:childTnLst>
                          </p:cTn>
                        </p:par>
                        <p:par>
                          <p:cTn id="267" fill="hold" nodeType="afterGroup">
                            <p:stCondLst>
                              <p:cond delay="3000"/>
                            </p:stCondLst>
                            <p:childTnLst>
                              <p:par>
                                <p:cTn id="268" presetID="1" presetClass="entr" presetSubtype="0" fill="hold" grpId="0" nodeType="afterEffect">
                                  <p:stCondLst>
                                    <p:cond delay="0"/>
                                  </p:stCondLst>
                                  <p:childTnLst>
                                    <p:set>
                                      <p:cBhvr>
                                        <p:cTn id="269" dur="1" fill="hold">
                                          <p:stCondLst>
                                            <p:cond delay="499"/>
                                          </p:stCondLst>
                                        </p:cTn>
                                        <p:tgtEl>
                                          <p:spTgt spid="94341"/>
                                        </p:tgtEl>
                                        <p:attrNameLst>
                                          <p:attrName>style.visibility</p:attrName>
                                        </p:attrNameLst>
                                      </p:cBhvr>
                                      <p:to>
                                        <p:strVal val="visible"/>
                                      </p:to>
                                    </p:set>
                                  </p:childTnLst>
                                </p:cTn>
                              </p:par>
                            </p:childTnLst>
                          </p:cTn>
                        </p:par>
                        <p:par>
                          <p:cTn id="270" fill="hold" nodeType="afterGroup">
                            <p:stCondLst>
                              <p:cond delay="3500"/>
                            </p:stCondLst>
                            <p:childTnLst>
                              <p:par>
                                <p:cTn id="271" presetID="12" presetClass="entr" presetSubtype="8" fill="hold" grpId="0" nodeType="afterEffect">
                                  <p:stCondLst>
                                    <p:cond delay="0"/>
                                  </p:stCondLst>
                                  <p:childTnLst>
                                    <p:set>
                                      <p:cBhvr>
                                        <p:cTn id="272" dur="1" fill="hold">
                                          <p:stCondLst>
                                            <p:cond delay="0"/>
                                          </p:stCondLst>
                                        </p:cTn>
                                        <p:tgtEl>
                                          <p:spTgt spid="94285"/>
                                        </p:tgtEl>
                                        <p:attrNameLst>
                                          <p:attrName>style.visibility</p:attrName>
                                        </p:attrNameLst>
                                      </p:cBhvr>
                                      <p:to>
                                        <p:strVal val="visible"/>
                                      </p:to>
                                    </p:set>
                                    <p:animEffect transition="in" filter="slide(fromLeft)">
                                      <p:cBhvr>
                                        <p:cTn id="273" dur="500"/>
                                        <p:tgtEl>
                                          <p:spTgt spid="94285"/>
                                        </p:tgtEl>
                                      </p:cBhvr>
                                    </p:animEffect>
                                  </p:childTnLst>
                                </p:cTn>
                              </p:par>
                            </p:childTnLst>
                          </p:cTn>
                        </p:par>
                        <p:par>
                          <p:cTn id="274" fill="hold" nodeType="afterGroup">
                            <p:stCondLst>
                              <p:cond delay="4000"/>
                            </p:stCondLst>
                            <p:childTnLst>
                              <p:par>
                                <p:cTn id="275" presetID="1" presetClass="entr" presetSubtype="0" fill="hold" grpId="0" nodeType="afterEffect">
                                  <p:stCondLst>
                                    <p:cond delay="0"/>
                                  </p:stCondLst>
                                  <p:childTnLst>
                                    <p:set>
                                      <p:cBhvr>
                                        <p:cTn id="276" dur="1" fill="hold">
                                          <p:stCondLst>
                                            <p:cond delay="499"/>
                                          </p:stCondLst>
                                        </p:cTn>
                                        <p:tgtEl>
                                          <p:spTgt spid="94324"/>
                                        </p:tgtEl>
                                        <p:attrNameLst>
                                          <p:attrName>style.visibility</p:attrName>
                                        </p:attrNameLst>
                                      </p:cBhvr>
                                      <p:to>
                                        <p:strVal val="visible"/>
                                      </p:to>
                                    </p:set>
                                  </p:childTnLst>
                                </p:cTn>
                              </p:par>
                            </p:childTnLst>
                          </p:cTn>
                        </p:par>
                        <p:par>
                          <p:cTn id="277" fill="hold" nodeType="afterGroup">
                            <p:stCondLst>
                              <p:cond delay="4500"/>
                            </p:stCondLst>
                            <p:childTnLst>
                              <p:par>
                                <p:cTn id="278" presetID="12" presetClass="entr" presetSubtype="8" fill="hold" grpId="0" nodeType="afterEffect">
                                  <p:stCondLst>
                                    <p:cond delay="0"/>
                                  </p:stCondLst>
                                  <p:childTnLst>
                                    <p:set>
                                      <p:cBhvr>
                                        <p:cTn id="279" dur="1" fill="hold">
                                          <p:stCondLst>
                                            <p:cond delay="0"/>
                                          </p:stCondLst>
                                        </p:cTn>
                                        <p:tgtEl>
                                          <p:spTgt spid="94265"/>
                                        </p:tgtEl>
                                        <p:attrNameLst>
                                          <p:attrName>style.visibility</p:attrName>
                                        </p:attrNameLst>
                                      </p:cBhvr>
                                      <p:to>
                                        <p:strVal val="visible"/>
                                      </p:to>
                                    </p:set>
                                    <p:animEffect transition="in" filter="slide(fromLeft)">
                                      <p:cBhvr>
                                        <p:cTn id="280" dur="500"/>
                                        <p:tgtEl>
                                          <p:spTgt spid="94265"/>
                                        </p:tgtEl>
                                      </p:cBhvr>
                                    </p:animEffect>
                                  </p:childTnLst>
                                </p:cTn>
                              </p:par>
                            </p:childTnLst>
                          </p:cTn>
                        </p:par>
                        <p:par>
                          <p:cTn id="281" fill="hold" nodeType="afterGroup">
                            <p:stCondLst>
                              <p:cond delay="5000"/>
                            </p:stCondLst>
                            <p:childTnLst>
                              <p:par>
                                <p:cTn id="282" presetID="12" presetClass="entr" presetSubtype="8" fill="hold" grpId="0" nodeType="afterEffect">
                                  <p:stCondLst>
                                    <p:cond delay="0"/>
                                  </p:stCondLst>
                                  <p:childTnLst>
                                    <p:set>
                                      <p:cBhvr>
                                        <p:cTn id="283" dur="1" fill="hold">
                                          <p:stCondLst>
                                            <p:cond delay="0"/>
                                          </p:stCondLst>
                                        </p:cTn>
                                        <p:tgtEl>
                                          <p:spTgt spid="94264"/>
                                        </p:tgtEl>
                                        <p:attrNameLst>
                                          <p:attrName>style.visibility</p:attrName>
                                        </p:attrNameLst>
                                      </p:cBhvr>
                                      <p:to>
                                        <p:strVal val="visible"/>
                                      </p:to>
                                    </p:set>
                                    <p:animEffect transition="in" filter="slide(fromLeft)">
                                      <p:cBhvr>
                                        <p:cTn id="284" dur="500"/>
                                        <p:tgtEl>
                                          <p:spTgt spid="94264"/>
                                        </p:tgtEl>
                                      </p:cBhvr>
                                    </p:animEffect>
                                  </p:childTnLst>
                                </p:cTn>
                              </p:par>
                            </p:childTnLst>
                          </p:cTn>
                        </p:par>
                      </p:childTnLst>
                    </p:cTn>
                  </p:par>
                  <p:par>
                    <p:cTn id="285" fill="hold" nodeType="clickPar">
                      <p:stCondLst>
                        <p:cond delay="indefinite"/>
                      </p:stCondLst>
                      <p:childTnLst>
                        <p:par>
                          <p:cTn id="286" fill="hold" nodeType="withGroup">
                            <p:stCondLst>
                              <p:cond delay="0"/>
                            </p:stCondLst>
                            <p:childTnLst>
                              <p:par>
                                <p:cTn id="287" presetID="18" presetClass="entr" presetSubtype="12" fill="hold" grpId="0" nodeType="clickEffect">
                                  <p:stCondLst>
                                    <p:cond delay="0"/>
                                  </p:stCondLst>
                                  <p:childTnLst>
                                    <p:set>
                                      <p:cBhvr>
                                        <p:cTn id="288" dur="1" fill="hold">
                                          <p:stCondLst>
                                            <p:cond delay="0"/>
                                          </p:stCondLst>
                                        </p:cTn>
                                        <p:tgtEl>
                                          <p:spTgt spid="94219"/>
                                        </p:tgtEl>
                                        <p:attrNameLst>
                                          <p:attrName>style.visibility</p:attrName>
                                        </p:attrNameLst>
                                      </p:cBhvr>
                                      <p:to>
                                        <p:strVal val="visible"/>
                                      </p:to>
                                    </p:set>
                                    <p:animEffect transition="in" filter="strips(downLeft)">
                                      <p:cBhvr>
                                        <p:cTn id="289" dur="500"/>
                                        <p:tgtEl>
                                          <p:spTgt spid="94219"/>
                                        </p:tgtEl>
                                      </p:cBhvr>
                                    </p:animEffect>
                                  </p:childTnLst>
                                </p:cTn>
                              </p:par>
                            </p:childTnLst>
                          </p:cTn>
                        </p:par>
                        <p:par>
                          <p:cTn id="290" fill="hold" nodeType="afterGroup">
                            <p:stCondLst>
                              <p:cond delay="500"/>
                            </p:stCondLst>
                            <p:childTnLst>
                              <p:par>
                                <p:cTn id="291" presetID="18" presetClass="entr" presetSubtype="12" fill="hold" grpId="0" nodeType="afterEffect">
                                  <p:stCondLst>
                                    <p:cond delay="0"/>
                                  </p:stCondLst>
                                  <p:childTnLst>
                                    <p:set>
                                      <p:cBhvr>
                                        <p:cTn id="292" dur="1" fill="hold">
                                          <p:stCondLst>
                                            <p:cond delay="0"/>
                                          </p:stCondLst>
                                        </p:cTn>
                                        <p:tgtEl>
                                          <p:spTgt spid="94220"/>
                                        </p:tgtEl>
                                        <p:attrNameLst>
                                          <p:attrName>style.visibility</p:attrName>
                                        </p:attrNameLst>
                                      </p:cBhvr>
                                      <p:to>
                                        <p:strVal val="visible"/>
                                      </p:to>
                                    </p:set>
                                    <p:animEffect transition="in" filter="strips(downLeft)">
                                      <p:cBhvr>
                                        <p:cTn id="293" dur="500"/>
                                        <p:tgtEl>
                                          <p:spTgt spid="94220"/>
                                        </p:tgtEl>
                                      </p:cBhvr>
                                    </p:animEffect>
                                  </p:childTnLst>
                                </p:cTn>
                              </p:par>
                            </p:childTnLst>
                          </p:cTn>
                        </p:par>
                        <p:par>
                          <p:cTn id="294" fill="hold" nodeType="afterGroup">
                            <p:stCondLst>
                              <p:cond delay="1000"/>
                            </p:stCondLst>
                            <p:childTnLst>
                              <p:par>
                                <p:cTn id="295" presetID="18" presetClass="entr" presetSubtype="12" fill="hold" grpId="0" nodeType="afterEffect">
                                  <p:stCondLst>
                                    <p:cond delay="0"/>
                                  </p:stCondLst>
                                  <p:childTnLst>
                                    <p:set>
                                      <p:cBhvr>
                                        <p:cTn id="296" dur="1" fill="hold">
                                          <p:stCondLst>
                                            <p:cond delay="0"/>
                                          </p:stCondLst>
                                        </p:cTn>
                                        <p:tgtEl>
                                          <p:spTgt spid="94221"/>
                                        </p:tgtEl>
                                        <p:attrNameLst>
                                          <p:attrName>style.visibility</p:attrName>
                                        </p:attrNameLst>
                                      </p:cBhvr>
                                      <p:to>
                                        <p:strVal val="visible"/>
                                      </p:to>
                                    </p:set>
                                    <p:animEffect transition="in" filter="strips(downLeft)">
                                      <p:cBhvr>
                                        <p:cTn id="297" dur="500"/>
                                        <p:tgtEl>
                                          <p:spTgt spid="94221"/>
                                        </p:tgtEl>
                                      </p:cBhvr>
                                    </p:animEffect>
                                  </p:childTnLst>
                                </p:cTn>
                              </p:par>
                            </p:childTnLst>
                          </p:cTn>
                        </p:par>
                        <p:par>
                          <p:cTn id="298" fill="hold" nodeType="afterGroup">
                            <p:stCondLst>
                              <p:cond delay="1500"/>
                            </p:stCondLst>
                            <p:childTnLst>
                              <p:par>
                                <p:cTn id="299" presetID="18" presetClass="entr" presetSubtype="12" fill="hold" grpId="0" nodeType="afterEffect">
                                  <p:stCondLst>
                                    <p:cond delay="0"/>
                                  </p:stCondLst>
                                  <p:childTnLst>
                                    <p:set>
                                      <p:cBhvr>
                                        <p:cTn id="300" dur="1" fill="hold">
                                          <p:stCondLst>
                                            <p:cond delay="0"/>
                                          </p:stCondLst>
                                        </p:cTn>
                                        <p:tgtEl>
                                          <p:spTgt spid="94222"/>
                                        </p:tgtEl>
                                        <p:attrNameLst>
                                          <p:attrName>style.visibility</p:attrName>
                                        </p:attrNameLst>
                                      </p:cBhvr>
                                      <p:to>
                                        <p:strVal val="visible"/>
                                      </p:to>
                                    </p:set>
                                    <p:animEffect transition="in" filter="strips(downLeft)">
                                      <p:cBhvr>
                                        <p:cTn id="301" dur="500"/>
                                        <p:tgtEl>
                                          <p:spTgt spid="94222"/>
                                        </p:tgtEl>
                                      </p:cBhvr>
                                    </p:animEffect>
                                  </p:childTnLst>
                                </p:cTn>
                              </p:par>
                            </p:childTnLst>
                          </p:cTn>
                        </p:par>
                        <p:par>
                          <p:cTn id="302" fill="hold" nodeType="afterGroup">
                            <p:stCondLst>
                              <p:cond delay="2000"/>
                            </p:stCondLst>
                            <p:childTnLst>
                              <p:par>
                                <p:cTn id="303" presetID="18" presetClass="entr" presetSubtype="12" fill="hold" grpId="0" nodeType="afterEffect">
                                  <p:stCondLst>
                                    <p:cond delay="0"/>
                                  </p:stCondLst>
                                  <p:childTnLst>
                                    <p:set>
                                      <p:cBhvr>
                                        <p:cTn id="304" dur="1" fill="hold">
                                          <p:stCondLst>
                                            <p:cond delay="0"/>
                                          </p:stCondLst>
                                        </p:cTn>
                                        <p:tgtEl>
                                          <p:spTgt spid="94223"/>
                                        </p:tgtEl>
                                        <p:attrNameLst>
                                          <p:attrName>style.visibility</p:attrName>
                                        </p:attrNameLst>
                                      </p:cBhvr>
                                      <p:to>
                                        <p:strVal val="visible"/>
                                      </p:to>
                                    </p:set>
                                    <p:animEffect transition="in" filter="strips(downLeft)">
                                      <p:cBhvr>
                                        <p:cTn id="305" dur="500"/>
                                        <p:tgtEl>
                                          <p:spTgt spid="94223"/>
                                        </p:tgtEl>
                                      </p:cBhvr>
                                    </p:animEffect>
                                  </p:childTnLst>
                                </p:cTn>
                              </p:par>
                            </p:childTnLst>
                          </p:cTn>
                        </p:par>
                      </p:childTnLst>
                    </p:cTn>
                  </p:par>
                  <p:par>
                    <p:cTn id="306" fill="hold" nodeType="clickPar">
                      <p:stCondLst>
                        <p:cond delay="indefinite"/>
                      </p:stCondLst>
                      <p:childTnLst>
                        <p:par>
                          <p:cTn id="307" fill="hold" nodeType="withGroup">
                            <p:stCondLst>
                              <p:cond delay="0"/>
                            </p:stCondLst>
                            <p:childTnLst>
                              <p:par>
                                <p:cTn id="308" presetID="1" presetClass="entr" presetSubtype="0" fill="hold" grpId="0" nodeType="clickEffect">
                                  <p:stCondLst>
                                    <p:cond delay="0"/>
                                  </p:stCondLst>
                                  <p:childTnLst>
                                    <p:set>
                                      <p:cBhvr>
                                        <p:cTn id="309" dur="1" fill="hold">
                                          <p:stCondLst>
                                            <p:cond delay="499"/>
                                          </p:stCondLst>
                                        </p:cTn>
                                        <p:tgtEl>
                                          <p:spTgt spid="94320"/>
                                        </p:tgtEl>
                                        <p:attrNameLst>
                                          <p:attrName>style.visibility</p:attrName>
                                        </p:attrNameLst>
                                      </p:cBhvr>
                                      <p:to>
                                        <p:strVal val="visible"/>
                                      </p:to>
                                    </p:set>
                                  </p:childTnLst>
                                </p:cTn>
                              </p:par>
                            </p:childTnLst>
                          </p:cTn>
                        </p:par>
                      </p:childTnLst>
                    </p:cTn>
                  </p:par>
                  <p:par>
                    <p:cTn id="310" fill="hold" nodeType="clickPar">
                      <p:stCondLst>
                        <p:cond delay="indefinite"/>
                      </p:stCondLst>
                      <p:childTnLst>
                        <p:par>
                          <p:cTn id="311" fill="hold" nodeType="withGroup">
                            <p:stCondLst>
                              <p:cond delay="0"/>
                            </p:stCondLst>
                            <p:childTnLst>
                              <p:par>
                                <p:cTn id="312" presetID="12" presetClass="entr" presetSubtype="1" fill="hold" grpId="0" nodeType="clickEffect">
                                  <p:stCondLst>
                                    <p:cond delay="0"/>
                                  </p:stCondLst>
                                  <p:childTnLst>
                                    <p:set>
                                      <p:cBhvr>
                                        <p:cTn id="313" dur="1" fill="hold">
                                          <p:stCondLst>
                                            <p:cond delay="0"/>
                                          </p:stCondLst>
                                        </p:cTn>
                                        <p:tgtEl>
                                          <p:spTgt spid="94307"/>
                                        </p:tgtEl>
                                        <p:attrNameLst>
                                          <p:attrName>style.visibility</p:attrName>
                                        </p:attrNameLst>
                                      </p:cBhvr>
                                      <p:to>
                                        <p:strVal val="visible"/>
                                      </p:to>
                                    </p:set>
                                    <p:animEffect transition="in" filter="slide(fromTop)">
                                      <p:cBhvr>
                                        <p:cTn id="314" dur="500"/>
                                        <p:tgtEl>
                                          <p:spTgt spid="94307"/>
                                        </p:tgtEl>
                                      </p:cBhvr>
                                    </p:animEffect>
                                  </p:childTnLst>
                                </p:cTn>
                              </p:par>
                            </p:childTnLst>
                          </p:cTn>
                        </p:par>
                      </p:childTnLst>
                    </p:cTn>
                  </p:par>
                  <p:par>
                    <p:cTn id="315" fill="hold" nodeType="clickPar">
                      <p:stCondLst>
                        <p:cond delay="indefinite"/>
                      </p:stCondLst>
                      <p:childTnLst>
                        <p:par>
                          <p:cTn id="316" fill="hold" nodeType="withGroup">
                            <p:stCondLst>
                              <p:cond delay="0"/>
                            </p:stCondLst>
                            <p:childTnLst>
                              <p:par>
                                <p:cTn id="317" presetID="18" presetClass="entr" presetSubtype="9" fill="hold" grpId="0" nodeType="clickEffect">
                                  <p:stCondLst>
                                    <p:cond delay="0"/>
                                  </p:stCondLst>
                                  <p:childTnLst>
                                    <p:set>
                                      <p:cBhvr>
                                        <p:cTn id="318" dur="1" fill="hold">
                                          <p:stCondLst>
                                            <p:cond delay="0"/>
                                          </p:stCondLst>
                                        </p:cTn>
                                        <p:tgtEl>
                                          <p:spTgt spid="94237"/>
                                        </p:tgtEl>
                                        <p:attrNameLst>
                                          <p:attrName>style.visibility</p:attrName>
                                        </p:attrNameLst>
                                      </p:cBhvr>
                                      <p:to>
                                        <p:strVal val="visible"/>
                                      </p:to>
                                    </p:set>
                                    <p:animEffect transition="in" filter="strips(upLeft)">
                                      <p:cBhvr>
                                        <p:cTn id="319" dur="500"/>
                                        <p:tgtEl>
                                          <p:spTgt spid="94237"/>
                                        </p:tgtEl>
                                      </p:cBhvr>
                                    </p:animEffect>
                                  </p:childTnLst>
                                </p:cTn>
                              </p:par>
                            </p:childTnLst>
                          </p:cTn>
                        </p:par>
                        <p:par>
                          <p:cTn id="320" fill="hold" nodeType="afterGroup">
                            <p:stCondLst>
                              <p:cond delay="500"/>
                            </p:stCondLst>
                            <p:childTnLst>
                              <p:par>
                                <p:cTn id="321" presetID="1" presetClass="entr" presetSubtype="0" fill="hold" grpId="0" nodeType="afterEffect">
                                  <p:stCondLst>
                                    <p:cond delay="0"/>
                                  </p:stCondLst>
                                  <p:childTnLst>
                                    <p:set>
                                      <p:cBhvr>
                                        <p:cTn id="322" dur="1" fill="hold">
                                          <p:stCondLst>
                                            <p:cond delay="499"/>
                                          </p:stCondLst>
                                        </p:cTn>
                                        <p:tgtEl>
                                          <p:spTgt spid="94311"/>
                                        </p:tgtEl>
                                        <p:attrNameLst>
                                          <p:attrName>style.visibility</p:attrName>
                                        </p:attrNameLst>
                                      </p:cBhvr>
                                      <p:to>
                                        <p:strVal val="visible"/>
                                      </p:to>
                                    </p:set>
                                  </p:childTnLst>
                                </p:cTn>
                              </p:par>
                            </p:childTnLst>
                          </p:cTn>
                        </p:par>
                        <p:par>
                          <p:cTn id="323" fill="hold" nodeType="afterGroup">
                            <p:stCondLst>
                              <p:cond delay="1000"/>
                            </p:stCondLst>
                            <p:childTnLst>
                              <p:par>
                                <p:cTn id="324" presetID="12" presetClass="entr" presetSubtype="1" fill="hold" grpId="0" nodeType="afterEffect">
                                  <p:stCondLst>
                                    <p:cond delay="0"/>
                                  </p:stCondLst>
                                  <p:childTnLst>
                                    <p:set>
                                      <p:cBhvr>
                                        <p:cTn id="325" dur="1" fill="hold">
                                          <p:stCondLst>
                                            <p:cond delay="0"/>
                                          </p:stCondLst>
                                        </p:cTn>
                                        <p:tgtEl>
                                          <p:spTgt spid="94308"/>
                                        </p:tgtEl>
                                        <p:attrNameLst>
                                          <p:attrName>style.visibility</p:attrName>
                                        </p:attrNameLst>
                                      </p:cBhvr>
                                      <p:to>
                                        <p:strVal val="visible"/>
                                      </p:to>
                                    </p:set>
                                    <p:animEffect transition="in" filter="slide(fromTop)">
                                      <p:cBhvr>
                                        <p:cTn id="326" dur="500"/>
                                        <p:tgtEl>
                                          <p:spTgt spid="94308"/>
                                        </p:tgtEl>
                                      </p:cBhvr>
                                    </p:animEffect>
                                  </p:childTnLst>
                                </p:cTn>
                              </p:par>
                            </p:childTnLst>
                          </p:cTn>
                        </p:par>
                        <p:par>
                          <p:cTn id="327" fill="hold" nodeType="afterGroup">
                            <p:stCondLst>
                              <p:cond delay="1500"/>
                            </p:stCondLst>
                            <p:childTnLst>
                              <p:par>
                                <p:cTn id="328" presetID="1" presetClass="entr" presetSubtype="0" fill="hold" grpId="0" nodeType="afterEffect">
                                  <p:stCondLst>
                                    <p:cond delay="0"/>
                                  </p:stCondLst>
                                  <p:childTnLst>
                                    <p:set>
                                      <p:cBhvr>
                                        <p:cTn id="329" dur="1" fill="hold">
                                          <p:stCondLst>
                                            <p:cond delay="499"/>
                                          </p:stCondLst>
                                        </p:cTn>
                                        <p:tgtEl>
                                          <p:spTgt spid="94236"/>
                                        </p:tgtEl>
                                        <p:attrNameLst>
                                          <p:attrName>style.visibility</p:attrName>
                                        </p:attrNameLst>
                                      </p:cBhvr>
                                      <p:to>
                                        <p:strVal val="visible"/>
                                      </p:to>
                                    </p:set>
                                  </p:childTnLst>
                                </p:cTn>
                              </p:par>
                            </p:childTnLst>
                          </p:cTn>
                        </p:par>
                        <p:par>
                          <p:cTn id="330" fill="hold" nodeType="afterGroup">
                            <p:stCondLst>
                              <p:cond delay="2000"/>
                            </p:stCondLst>
                            <p:childTnLst>
                              <p:par>
                                <p:cTn id="331" presetID="1" presetClass="entr" presetSubtype="0" fill="hold" grpId="0" nodeType="afterEffect">
                                  <p:stCondLst>
                                    <p:cond delay="0"/>
                                  </p:stCondLst>
                                  <p:childTnLst>
                                    <p:set>
                                      <p:cBhvr>
                                        <p:cTn id="332" dur="1" fill="hold">
                                          <p:stCondLst>
                                            <p:cond delay="499"/>
                                          </p:stCondLst>
                                        </p:cTn>
                                        <p:tgtEl>
                                          <p:spTgt spid="94342"/>
                                        </p:tgtEl>
                                        <p:attrNameLst>
                                          <p:attrName>style.visibility</p:attrName>
                                        </p:attrNameLst>
                                      </p:cBhvr>
                                      <p:to>
                                        <p:strVal val="visible"/>
                                      </p:to>
                                    </p:set>
                                  </p:childTnLst>
                                </p:cTn>
                              </p:par>
                            </p:childTnLst>
                          </p:cTn>
                        </p:par>
                        <p:par>
                          <p:cTn id="333" fill="hold" nodeType="afterGroup">
                            <p:stCondLst>
                              <p:cond delay="2500"/>
                            </p:stCondLst>
                            <p:childTnLst>
                              <p:par>
                                <p:cTn id="334" presetID="12" presetClass="entr" presetSubtype="1" fill="hold" grpId="0" nodeType="afterEffect">
                                  <p:stCondLst>
                                    <p:cond delay="0"/>
                                  </p:stCondLst>
                                  <p:childTnLst>
                                    <p:set>
                                      <p:cBhvr>
                                        <p:cTn id="335" dur="1" fill="hold">
                                          <p:stCondLst>
                                            <p:cond delay="0"/>
                                          </p:stCondLst>
                                        </p:cTn>
                                        <p:tgtEl>
                                          <p:spTgt spid="94271"/>
                                        </p:tgtEl>
                                        <p:attrNameLst>
                                          <p:attrName>style.visibility</p:attrName>
                                        </p:attrNameLst>
                                      </p:cBhvr>
                                      <p:to>
                                        <p:strVal val="visible"/>
                                      </p:to>
                                    </p:set>
                                    <p:animEffect transition="in" filter="slide(fromTop)">
                                      <p:cBhvr>
                                        <p:cTn id="336" dur="500"/>
                                        <p:tgtEl>
                                          <p:spTgt spid="94271"/>
                                        </p:tgtEl>
                                      </p:cBhvr>
                                    </p:animEffect>
                                  </p:childTnLst>
                                </p:cTn>
                              </p:par>
                            </p:childTnLst>
                          </p:cTn>
                        </p:par>
                        <p:par>
                          <p:cTn id="337" fill="hold" nodeType="afterGroup">
                            <p:stCondLst>
                              <p:cond delay="3000"/>
                            </p:stCondLst>
                            <p:childTnLst>
                              <p:par>
                                <p:cTn id="338" presetID="18" presetClass="entr" presetSubtype="9" fill="hold" grpId="0" nodeType="afterEffect">
                                  <p:stCondLst>
                                    <p:cond delay="0"/>
                                  </p:stCondLst>
                                  <p:childTnLst>
                                    <p:set>
                                      <p:cBhvr>
                                        <p:cTn id="339" dur="1" fill="hold">
                                          <p:stCondLst>
                                            <p:cond delay="0"/>
                                          </p:stCondLst>
                                        </p:cTn>
                                        <p:tgtEl>
                                          <p:spTgt spid="94235"/>
                                        </p:tgtEl>
                                        <p:attrNameLst>
                                          <p:attrName>style.visibility</p:attrName>
                                        </p:attrNameLst>
                                      </p:cBhvr>
                                      <p:to>
                                        <p:strVal val="visible"/>
                                      </p:to>
                                    </p:set>
                                    <p:animEffect transition="in" filter="strips(upLeft)">
                                      <p:cBhvr>
                                        <p:cTn id="340" dur="500"/>
                                        <p:tgtEl>
                                          <p:spTgt spid="94235"/>
                                        </p:tgtEl>
                                      </p:cBhvr>
                                    </p:animEffect>
                                  </p:childTnLst>
                                </p:cTn>
                              </p:par>
                            </p:childTnLst>
                          </p:cTn>
                        </p:par>
                        <p:par>
                          <p:cTn id="341" fill="hold" nodeType="afterGroup">
                            <p:stCondLst>
                              <p:cond delay="3500"/>
                            </p:stCondLst>
                            <p:childTnLst>
                              <p:par>
                                <p:cTn id="342" presetID="1" presetClass="entr" presetSubtype="0" fill="hold" grpId="0" nodeType="afterEffect">
                                  <p:stCondLst>
                                    <p:cond delay="0"/>
                                  </p:stCondLst>
                                  <p:childTnLst>
                                    <p:set>
                                      <p:cBhvr>
                                        <p:cTn id="343" dur="1" fill="hold">
                                          <p:stCondLst>
                                            <p:cond delay="499"/>
                                          </p:stCondLst>
                                        </p:cTn>
                                        <p:tgtEl>
                                          <p:spTgt spid="94343"/>
                                        </p:tgtEl>
                                        <p:attrNameLst>
                                          <p:attrName>style.visibility</p:attrName>
                                        </p:attrNameLst>
                                      </p:cBhvr>
                                      <p:to>
                                        <p:strVal val="visible"/>
                                      </p:to>
                                    </p:set>
                                  </p:childTnLst>
                                </p:cTn>
                              </p:par>
                            </p:childTnLst>
                          </p:cTn>
                        </p:par>
                        <p:par>
                          <p:cTn id="344" fill="hold" nodeType="afterGroup">
                            <p:stCondLst>
                              <p:cond delay="4000"/>
                            </p:stCondLst>
                            <p:childTnLst>
                              <p:par>
                                <p:cTn id="345" presetID="12" presetClass="entr" presetSubtype="1" fill="hold" grpId="0" nodeType="afterEffect">
                                  <p:stCondLst>
                                    <p:cond delay="0"/>
                                  </p:stCondLst>
                                  <p:childTnLst>
                                    <p:set>
                                      <p:cBhvr>
                                        <p:cTn id="346" dur="1" fill="hold">
                                          <p:stCondLst>
                                            <p:cond delay="0"/>
                                          </p:stCondLst>
                                        </p:cTn>
                                        <p:tgtEl>
                                          <p:spTgt spid="94272"/>
                                        </p:tgtEl>
                                        <p:attrNameLst>
                                          <p:attrName>style.visibility</p:attrName>
                                        </p:attrNameLst>
                                      </p:cBhvr>
                                      <p:to>
                                        <p:strVal val="visible"/>
                                      </p:to>
                                    </p:set>
                                    <p:animEffect transition="in" filter="slide(fromTop)">
                                      <p:cBhvr>
                                        <p:cTn id="347" dur="500"/>
                                        <p:tgtEl>
                                          <p:spTgt spid="94272"/>
                                        </p:tgtEl>
                                      </p:cBhvr>
                                    </p:animEffect>
                                  </p:childTnLst>
                                </p:cTn>
                              </p:par>
                            </p:childTnLst>
                          </p:cTn>
                        </p:par>
                        <p:par>
                          <p:cTn id="348" fill="hold" nodeType="afterGroup">
                            <p:stCondLst>
                              <p:cond delay="4500"/>
                            </p:stCondLst>
                            <p:childTnLst>
                              <p:par>
                                <p:cTn id="349" presetID="18" presetClass="entr" presetSubtype="9" fill="hold" grpId="0" nodeType="afterEffect">
                                  <p:stCondLst>
                                    <p:cond delay="0"/>
                                  </p:stCondLst>
                                  <p:childTnLst>
                                    <p:set>
                                      <p:cBhvr>
                                        <p:cTn id="350" dur="1" fill="hold">
                                          <p:stCondLst>
                                            <p:cond delay="0"/>
                                          </p:stCondLst>
                                        </p:cTn>
                                        <p:tgtEl>
                                          <p:spTgt spid="94234"/>
                                        </p:tgtEl>
                                        <p:attrNameLst>
                                          <p:attrName>style.visibility</p:attrName>
                                        </p:attrNameLst>
                                      </p:cBhvr>
                                      <p:to>
                                        <p:strVal val="visible"/>
                                      </p:to>
                                    </p:set>
                                    <p:animEffect transition="in" filter="strips(upLeft)">
                                      <p:cBhvr>
                                        <p:cTn id="351" dur="500"/>
                                        <p:tgtEl>
                                          <p:spTgt spid="94234"/>
                                        </p:tgtEl>
                                      </p:cBhvr>
                                    </p:animEffect>
                                  </p:childTnLst>
                                </p:cTn>
                              </p:par>
                            </p:childTnLst>
                          </p:cTn>
                        </p:par>
                        <p:par>
                          <p:cTn id="352" fill="hold" nodeType="afterGroup">
                            <p:stCondLst>
                              <p:cond delay="5000"/>
                            </p:stCondLst>
                            <p:childTnLst>
                              <p:par>
                                <p:cTn id="353" presetID="1" presetClass="entr" presetSubtype="0" fill="hold" grpId="0" nodeType="afterEffect">
                                  <p:stCondLst>
                                    <p:cond delay="0"/>
                                  </p:stCondLst>
                                  <p:childTnLst>
                                    <p:set>
                                      <p:cBhvr>
                                        <p:cTn id="354" dur="1" fill="hold">
                                          <p:stCondLst>
                                            <p:cond delay="499"/>
                                          </p:stCondLst>
                                        </p:cTn>
                                        <p:tgtEl>
                                          <p:spTgt spid="94314"/>
                                        </p:tgtEl>
                                        <p:attrNameLst>
                                          <p:attrName>style.visibility</p:attrName>
                                        </p:attrNameLst>
                                      </p:cBhvr>
                                      <p:to>
                                        <p:strVal val="visible"/>
                                      </p:to>
                                    </p:set>
                                  </p:childTnLst>
                                </p:cTn>
                              </p:par>
                            </p:childTnLst>
                          </p:cTn>
                        </p:par>
                        <p:par>
                          <p:cTn id="355" fill="hold" nodeType="afterGroup">
                            <p:stCondLst>
                              <p:cond delay="5500"/>
                            </p:stCondLst>
                            <p:childTnLst>
                              <p:par>
                                <p:cTn id="356" presetID="12" presetClass="entr" presetSubtype="1" fill="hold" grpId="0" nodeType="afterEffect">
                                  <p:stCondLst>
                                    <p:cond delay="0"/>
                                  </p:stCondLst>
                                  <p:childTnLst>
                                    <p:set>
                                      <p:cBhvr>
                                        <p:cTn id="357" dur="1" fill="hold">
                                          <p:stCondLst>
                                            <p:cond delay="0"/>
                                          </p:stCondLst>
                                        </p:cTn>
                                        <p:tgtEl>
                                          <p:spTgt spid="94273"/>
                                        </p:tgtEl>
                                        <p:attrNameLst>
                                          <p:attrName>style.visibility</p:attrName>
                                        </p:attrNameLst>
                                      </p:cBhvr>
                                      <p:to>
                                        <p:strVal val="visible"/>
                                      </p:to>
                                    </p:set>
                                    <p:animEffect transition="in" filter="slide(fromTop)">
                                      <p:cBhvr>
                                        <p:cTn id="358" dur="500"/>
                                        <p:tgtEl>
                                          <p:spTgt spid="94273"/>
                                        </p:tgtEl>
                                      </p:cBhvr>
                                    </p:animEffect>
                                  </p:childTnLst>
                                </p:cTn>
                              </p:par>
                            </p:childTnLst>
                          </p:cTn>
                        </p:par>
                        <p:par>
                          <p:cTn id="359" fill="hold" nodeType="afterGroup">
                            <p:stCondLst>
                              <p:cond delay="6000"/>
                            </p:stCondLst>
                            <p:childTnLst>
                              <p:par>
                                <p:cTn id="360" presetID="18" presetClass="entr" presetSubtype="9" fill="hold" grpId="0" nodeType="afterEffect">
                                  <p:stCondLst>
                                    <p:cond delay="0"/>
                                  </p:stCondLst>
                                  <p:childTnLst>
                                    <p:set>
                                      <p:cBhvr>
                                        <p:cTn id="361" dur="1" fill="hold">
                                          <p:stCondLst>
                                            <p:cond delay="0"/>
                                          </p:stCondLst>
                                        </p:cTn>
                                        <p:tgtEl>
                                          <p:spTgt spid="94210"/>
                                        </p:tgtEl>
                                        <p:attrNameLst>
                                          <p:attrName>style.visibility</p:attrName>
                                        </p:attrNameLst>
                                      </p:cBhvr>
                                      <p:to>
                                        <p:strVal val="visible"/>
                                      </p:to>
                                    </p:set>
                                    <p:animEffect transition="in" filter="strips(upLeft)">
                                      <p:cBhvr>
                                        <p:cTn id="362" dur="500"/>
                                        <p:tgtEl>
                                          <p:spTgt spid="94210"/>
                                        </p:tgtEl>
                                      </p:cBhvr>
                                    </p:animEffect>
                                  </p:childTnLst>
                                </p:cTn>
                              </p:par>
                            </p:childTnLst>
                          </p:cTn>
                        </p:par>
                        <p:par>
                          <p:cTn id="363" fill="hold" nodeType="afterGroup">
                            <p:stCondLst>
                              <p:cond delay="6500"/>
                            </p:stCondLst>
                            <p:childTnLst>
                              <p:par>
                                <p:cTn id="364" presetID="1" presetClass="entr" presetSubtype="0" fill="hold" grpId="0" nodeType="afterEffect">
                                  <p:stCondLst>
                                    <p:cond delay="0"/>
                                  </p:stCondLst>
                                  <p:childTnLst>
                                    <p:set>
                                      <p:cBhvr>
                                        <p:cTn id="365" dur="1" fill="hold">
                                          <p:stCondLst>
                                            <p:cond delay="499"/>
                                          </p:stCondLst>
                                        </p:cTn>
                                        <p:tgtEl>
                                          <p:spTgt spid="94318"/>
                                        </p:tgtEl>
                                        <p:attrNameLst>
                                          <p:attrName>style.visibility</p:attrName>
                                        </p:attrNameLst>
                                      </p:cBhvr>
                                      <p:to>
                                        <p:strVal val="visible"/>
                                      </p:to>
                                    </p:set>
                                  </p:childTnLst>
                                </p:cTn>
                              </p:par>
                            </p:childTnLst>
                          </p:cTn>
                        </p:par>
                        <p:par>
                          <p:cTn id="366" fill="hold" nodeType="afterGroup">
                            <p:stCondLst>
                              <p:cond delay="7000"/>
                            </p:stCondLst>
                            <p:childTnLst>
                              <p:par>
                                <p:cTn id="367" presetID="12" presetClass="entr" presetSubtype="1" fill="hold" grpId="0" nodeType="afterEffect">
                                  <p:stCondLst>
                                    <p:cond delay="0"/>
                                  </p:stCondLst>
                                  <p:childTnLst>
                                    <p:set>
                                      <p:cBhvr>
                                        <p:cTn id="368" dur="1" fill="hold">
                                          <p:stCondLst>
                                            <p:cond delay="0"/>
                                          </p:stCondLst>
                                        </p:cTn>
                                        <p:tgtEl>
                                          <p:spTgt spid="94274"/>
                                        </p:tgtEl>
                                        <p:attrNameLst>
                                          <p:attrName>style.visibility</p:attrName>
                                        </p:attrNameLst>
                                      </p:cBhvr>
                                      <p:to>
                                        <p:strVal val="visible"/>
                                      </p:to>
                                    </p:set>
                                    <p:animEffect transition="in" filter="slide(fromTop)">
                                      <p:cBhvr>
                                        <p:cTn id="369" dur="500"/>
                                        <p:tgtEl>
                                          <p:spTgt spid="94274"/>
                                        </p:tgtEl>
                                      </p:cBhvr>
                                    </p:animEffect>
                                  </p:childTnLst>
                                </p:cTn>
                              </p:par>
                            </p:childTnLst>
                          </p:cTn>
                        </p:par>
                        <p:par>
                          <p:cTn id="370" fill="hold" nodeType="afterGroup">
                            <p:stCondLst>
                              <p:cond delay="7500"/>
                            </p:stCondLst>
                            <p:childTnLst>
                              <p:par>
                                <p:cTn id="371" presetID="12" presetClass="entr" presetSubtype="1" fill="hold" grpId="0" nodeType="afterEffect">
                                  <p:stCondLst>
                                    <p:cond delay="0"/>
                                  </p:stCondLst>
                                  <p:childTnLst>
                                    <p:set>
                                      <p:cBhvr>
                                        <p:cTn id="372" dur="1" fill="hold">
                                          <p:stCondLst>
                                            <p:cond delay="0"/>
                                          </p:stCondLst>
                                        </p:cTn>
                                        <p:tgtEl>
                                          <p:spTgt spid="94309"/>
                                        </p:tgtEl>
                                        <p:attrNameLst>
                                          <p:attrName>style.visibility</p:attrName>
                                        </p:attrNameLst>
                                      </p:cBhvr>
                                      <p:to>
                                        <p:strVal val="visible"/>
                                      </p:to>
                                    </p:set>
                                    <p:animEffect transition="in" filter="slide(fromTop)">
                                      <p:cBhvr>
                                        <p:cTn id="373" dur="500"/>
                                        <p:tgtEl>
                                          <p:spTgt spid="94309"/>
                                        </p:tgtEl>
                                      </p:cBhvr>
                                    </p:animEffect>
                                  </p:childTnLst>
                                </p:cTn>
                              </p:par>
                            </p:childTnLst>
                          </p:cTn>
                        </p:par>
                      </p:childTnLst>
                    </p:cTn>
                  </p:par>
                  <p:par>
                    <p:cTn id="374" fill="hold" nodeType="clickPar">
                      <p:stCondLst>
                        <p:cond delay="indefinite"/>
                      </p:stCondLst>
                      <p:childTnLst>
                        <p:par>
                          <p:cTn id="375" fill="hold" nodeType="withGroup">
                            <p:stCondLst>
                              <p:cond delay="0"/>
                            </p:stCondLst>
                            <p:childTnLst>
                              <p:par>
                                <p:cTn id="376" presetID="18" presetClass="entr" presetSubtype="6" fill="hold" grpId="0" nodeType="clickEffect">
                                  <p:stCondLst>
                                    <p:cond delay="0"/>
                                  </p:stCondLst>
                                  <p:childTnLst>
                                    <p:set>
                                      <p:cBhvr>
                                        <p:cTn id="377" dur="1" fill="hold">
                                          <p:stCondLst>
                                            <p:cond delay="0"/>
                                          </p:stCondLst>
                                        </p:cTn>
                                        <p:tgtEl>
                                          <p:spTgt spid="94224"/>
                                        </p:tgtEl>
                                        <p:attrNameLst>
                                          <p:attrName>style.visibility</p:attrName>
                                        </p:attrNameLst>
                                      </p:cBhvr>
                                      <p:to>
                                        <p:strVal val="visible"/>
                                      </p:to>
                                    </p:set>
                                    <p:animEffect transition="in" filter="strips(downRight)">
                                      <p:cBhvr>
                                        <p:cTn id="378" dur="500"/>
                                        <p:tgtEl>
                                          <p:spTgt spid="94224"/>
                                        </p:tgtEl>
                                      </p:cBhvr>
                                    </p:animEffect>
                                  </p:childTnLst>
                                </p:cTn>
                              </p:par>
                            </p:childTnLst>
                          </p:cTn>
                        </p:par>
                        <p:par>
                          <p:cTn id="379" fill="hold" nodeType="afterGroup">
                            <p:stCondLst>
                              <p:cond delay="500"/>
                            </p:stCondLst>
                            <p:childTnLst>
                              <p:par>
                                <p:cTn id="380" presetID="18" presetClass="entr" presetSubtype="6" fill="hold" grpId="0" nodeType="afterEffect">
                                  <p:stCondLst>
                                    <p:cond delay="0"/>
                                  </p:stCondLst>
                                  <p:childTnLst>
                                    <p:set>
                                      <p:cBhvr>
                                        <p:cTn id="381" dur="1" fill="hold">
                                          <p:stCondLst>
                                            <p:cond delay="0"/>
                                          </p:stCondLst>
                                        </p:cTn>
                                        <p:tgtEl>
                                          <p:spTgt spid="94225"/>
                                        </p:tgtEl>
                                        <p:attrNameLst>
                                          <p:attrName>style.visibility</p:attrName>
                                        </p:attrNameLst>
                                      </p:cBhvr>
                                      <p:to>
                                        <p:strVal val="visible"/>
                                      </p:to>
                                    </p:set>
                                    <p:animEffect transition="in" filter="strips(downRight)">
                                      <p:cBhvr>
                                        <p:cTn id="382" dur="500"/>
                                        <p:tgtEl>
                                          <p:spTgt spid="94225"/>
                                        </p:tgtEl>
                                      </p:cBhvr>
                                    </p:animEffect>
                                  </p:childTnLst>
                                </p:cTn>
                              </p:par>
                            </p:childTnLst>
                          </p:cTn>
                        </p:par>
                        <p:par>
                          <p:cTn id="383" fill="hold" nodeType="afterGroup">
                            <p:stCondLst>
                              <p:cond delay="1000"/>
                            </p:stCondLst>
                            <p:childTnLst>
                              <p:par>
                                <p:cTn id="384" presetID="18" presetClass="entr" presetSubtype="6" fill="hold" grpId="0" nodeType="afterEffect">
                                  <p:stCondLst>
                                    <p:cond delay="0"/>
                                  </p:stCondLst>
                                  <p:childTnLst>
                                    <p:set>
                                      <p:cBhvr>
                                        <p:cTn id="385" dur="1" fill="hold">
                                          <p:stCondLst>
                                            <p:cond delay="0"/>
                                          </p:stCondLst>
                                        </p:cTn>
                                        <p:tgtEl>
                                          <p:spTgt spid="94226"/>
                                        </p:tgtEl>
                                        <p:attrNameLst>
                                          <p:attrName>style.visibility</p:attrName>
                                        </p:attrNameLst>
                                      </p:cBhvr>
                                      <p:to>
                                        <p:strVal val="visible"/>
                                      </p:to>
                                    </p:set>
                                    <p:animEffect transition="in" filter="strips(downRight)">
                                      <p:cBhvr>
                                        <p:cTn id="386" dur="500"/>
                                        <p:tgtEl>
                                          <p:spTgt spid="94226"/>
                                        </p:tgtEl>
                                      </p:cBhvr>
                                    </p:animEffect>
                                  </p:childTnLst>
                                </p:cTn>
                              </p:par>
                            </p:childTnLst>
                          </p:cTn>
                        </p:par>
                        <p:par>
                          <p:cTn id="387" fill="hold" nodeType="afterGroup">
                            <p:stCondLst>
                              <p:cond delay="1500"/>
                            </p:stCondLst>
                            <p:childTnLst>
                              <p:par>
                                <p:cTn id="388" presetID="18" presetClass="entr" presetSubtype="6" fill="hold" grpId="0" nodeType="afterEffect">
                                  <p:stCondLst>
                                    <p:cond delay="0"/>
                                  </p:stCondLst>
                                  <p:childTnLst>
                                    <p:set>
                                      <p:cBhvr>
                                        <p:cTn id="389" dur="1" fill="hold">
                                          <p:stCondLst>
                                            <p:cond delay="0"/>
                                          </p:stCondLst>
                                        </p:cTn>
                                        <p:tgtEl>
                                          <p:spTgt spid="94227"/>
                                        </p:tgtEl>
                                        <p:attrNameLst>
                                          <p:attrName>style.visibility</p:attrName>
                                        </p:attrNameLst>
                                      </p:cBhvr>
                                      <p:to>
                                        <p:strVal val="visible"/>
                                      </p:to>
                                    </p:set>
                                    <p:animEffect transition="in" filter="strips(downRight)">
                                      <p:cBhvr>
                                        <p:cTn id="390" dur="500"/>
                                        <p:tgtEl>
                                          <p:spTgt spid="94227"/>
                                        </p:tgtEl>
                                      </p:cBhvr>
                                    </p:animEffect>
                                  </p:childTnLst>
                                </p:cTn>
                              </p:par>
                            </p:childTnLst>
                          </p:cTn>
                        </p:par>
                        <p:par>
                          <p:cTn id="391" fill="hold" nodeType="afterGroup">
                            <p:stCondLst>
                              <p:cond delay="2000"/>
                            </p:stCondLst>
                            <p:childTnLst>
                              <p:par>
                                <p:cTn id="392" presetID="18" presetClass="entr" presetSubtype="6" fill="hold" grpId="0" nodeType="afterEffect">
                                  <p:stCondLst>
                                    <p:cond delay="0"/>
                                  </p:stCondLst>
                                  <p:childTnLst>
                                    <p:set>
                                      <p:cBhvr>
                                        <p:cTn id="393" dur="1" fill="hold">
                                          <p:stCondLst>
                                            <p:cond delay="0"/>
                                          </p:stCondLst>
                                        </p:cTn>
                                        <p:tgtEl>
                                          <p:spTgt spid="94228"/>
                                        </p:tgtEl>
                                        <p:attrNameLst>
                                          <p:attrName>style.visibility</p:attrName>
                                        </p:attrNameLst>
                                      </p:cBhvr>
                                      <p:to>
                                        <p:strVal val="visible"/>
                                      </p:to>
                                    </p:set>
                                    <p:animEffect transition="in" filter="strips(downRight)">
                                      <p:cBhvr>
                                        <p:cTn id="394" dur="500"/>
                                        <p:tgtEl>
                                          <p:spTgt spid="94228"/>
                                        </p:tgtEl>
                                      </p:cBhvr>
                                    </p:animEffect>
                                  </p:childTnLst>
                                </p:cTn>
                              </p:par>
                            </p:childTnLst>
                          </p:cTn>
                        </p:par>
                      </p:childTnLst>
                    </p:cTn>
                  </p:par>
                  <p:par>
                    <p:cTn id="395" fill="hold" nodeType="clickPar">
                      <p:stCondLst>
                        <p:cond delay="indefinite"/>
                      </p:stCondLst>
                      <p:childTnLst>
                        <p:par>
                          <p:cTn id="396" fill="hold" nodeType="withGroup">
                            <p:stCondLst>
                              <p:cond delay="0"/>
                            </p:stCondLst>
                            <p:childTnLst>
                              <p:par>
                                <p:cTn id="397" presetID="18" presetClass="entr" presetSubtype="3" fill="hold" grpId="0" nodeType="clickEffect">
                                  <p:stCondLst>
                                    <p:cond delay="0"/>
                                  </p:stCondLst>
                                  <p:childTnLst>
                                    <p:set>
                                      <p:cBhvr>
                                        <p:cTn id="398" dur="1" fill="hold">
                                          <p:stCondLst>
                                            <p:cond delay="0"/>
                                          </p:stCondLst>
                                        </p:cTn>
                                        <p:tgtEl>
                                          <p:spTgt spid="94229"/>
                                        </p:tgtEl>
                                        <p:attrNameLst>
                                          <p:attrName>style.visibility</p:attrName>
                                        </p:attrNameLst>
                                      </p:cBhvr>
                                      <p:to>
                                        <p:strVal val="visible"/>
                                      </p:to>
                                    </p:set>
                                    <p:animEffect transition="in" filter="strips(upRight)">
                                      <p:cBhvr>
                                        <p:cTn id="399" dur="500"/>
                                        <p:tgtEl>
                                          <p:spTgt spid="94229"/>
                                        </p:tgtEl>
                                      </p:cBhvr>
                                    </p:animEffect>
                                  </p:childTnLst>
                                </p:cTn>
                              </p:par>
                            </p:childTnLst>
                          </p:cTn>
                        </p:par>
                        <p:par>
                          <p:cTn id="400" fill="hold" nodeType="afterGroup">
                            <p:stCondLst>
                              <p:cond delay="500"/>
                            </p:stCondLst>
                            <p:childTnLst>
                              <p:par>
                                <p:cTn id="401" presetID="1" presetClass="entr" presetSubtype="0" fill="hold" grpId="0" nodeType="afterEffect">
                                  <p:stCondLst>
                                    <p:cond delay="0"/>
                                  </p:stCondLst>
                                  <p:childTnLst>
                                    <p:set>
                                      <p:cBhvr>
                                        <p:cTn id="402" dur="1" fill="hold">
                                          <p:stCondLst>
                                            <p:cond delay="499"/>
                                          </p:stCondLst>
                                        </p:cTn>
                                        <p:tgtEl>
                                          <p:spTgt spid="94321"/>
                                        </p:tgtEl>
                                        <p:attrNameLst>
                                          <p:attrName>style.visibility</p:attrName>
                                        </p:attrNameLst>
                                      </p:cBhvr>
                                      <p:to>
                                        <p:strVal val="visible"/>
                                      </p:to>
                                    </p:set>
                                  </p:childTnLst>
                                </p:cTn>
                              </p:par>
                            </p:childTnLst>
                          </p:cTn>
                        </p:par>
                        <p:par>
                          <p:cTn id="403" fill="hold" nodeType="afterGroup">
                            <p:stCondLst>
                              <p:cond delay="1000"/>
                            </p:stCondLst>
                            <p:childTnLst>
                              <p:par>
                                <p:cTn id="404" presetID="12" presetClass="entr" presetSubtype="1" fill="hold" grpId="0" nodeType="afterEffect">
                                  <p:stCondLst>
                                    <p:cond delay="0"/>
                                  </p:stCondLst>
                                  <p:childTnLst>
                                    <p:set>
                                      <p:cBhvr>
                                        <p:cTn id="405" dur="1" fill="hold">
                                          <p:stCondLst>
                                            <p:cond delay="0"/>
                                          </p:stCondLst>
                                        </p:cTn>
                                        <p:tgtEl>
                                          <p:spTgt spid="94275"/>
                                        </p:tgtEl>
                                        <p:attrNameLst>
                                          <p:attrName>style.visibility</p:attrName>
                                        </p:attrNameLst>
                                      </p:cBhvr>
                                      <p:to>
                                        <p:strVal val="visible"/>
                                      </p:to>
                                    </p:set>
                                    <p:animEffect transition="in" filter="slide(fromTop)">
                                      <p:cBhvr>
                                        <p:cTn id="406" dur="500"/>
                                        <p:tgtEl>
                                          <p:spTgt spid="94275"/>
                                        </p:tgtEl>
                                      </p:cBhvr>
                                    </p:animEffect>
                                  </p:childTnLst>
                                </p:cTn>
                              </p:par>
                            </p:childTnLst>
                          </p:cTn>
                        </p:par>
                        <p:par>
                          <p:cTn id="407" fill="hold" nodeType="afterGroup">
                            <p:stCondLst>
                              <p:cond delay="1500"/>
                            </p:stCondLst>
                            <p:childTnLst>
                              <p:par>
                                <p:cTn id="408" presetID="18" presetClass="entr" presetSubtype="3" fill="hold" grpId="0" nodeType="afterEffect">
                                  <p:stCondLst>
                                    <p:cond delay="0"/>
                                  </p:stCondLst>
                                  <p:childTnLst>
                                    <p:set>
                                      <p:cBhvr>
                                        <p:cTn id="409" dur="1" fill="hold">
                                          <p:stCondLst>
                                            <p:cond delay="0"/>
                                          </p:stCondLst>
                                        </p:cTn>
                                        <p:tgtEl>
                                          <p:spTgt spid="94230"/>
                                        </p:tgtEl>
                                        <p:attrNameLst>
                                          <p:attrName>style.visibility</p:attrName>
                                        </p:attrNameLst>
                                      </p:cBhvr>
                                      <p:to>
                                        <p:strVal val="visible"/>
                                      </p:to>
                                    </p:set>
                                    <p:animEffect transition="in" filter="strips(upRight)">
                                      <p:cBhvr>
                                        <p:cTn id="410" dur="500"/>
                                        <p:tgtEl>
                                          <p:spTgt spid="94230"/>
                                        </p:tgtEl>
                                      </p:cBhvr>
                                    </p:animEffect>
                                  </p:childTnLst>
                                </p:cTn>
                              </p:par>
                            </p:childTnLst>
                          </p:cTn>
                        </p:par>
                        <p:par>
                          <p:cTn id="411" fill="hold" nodeType="afterGroup">
                            <p:stCondLst>
                              <p:cond delay="2000"/>
                            </p:stCondLst>
                            <p:childTnLst>
                              <p:par>
                                <p:cTn id="412" presetID="1" presetClass="entr" presetSubtype="0" fill="hold" grpId="0" nodeType="afterEffect">
                                  <p:stCondLst>
                                    <p:cond delay="0"/>
                                  </p:stCondLst>
                                  <p:childTnLst>
                                    <p:set>
                                      <p:cBhvr>
                                        <p:cTn id="413" dur="1" fill="hold">
                                          <p:stCondLst>
                                            <p:cond delay="499"/>
                                          </p:stCondLst>
                                        </p:cTn>
                                        <p:tgtEl>
                                          <p:spTgt spid="94270"/>
                                        </p:tgtEl>
                                        <p:attrNameLst>
                                          <p:attrName>style.visibility</p:attrName>
                                        </p:attrNameLst>
                                      </p:cBhvr>
                                      <p:to>
                                        <p:strVal val="visible"/>
                                      </p:to>
                                    </p:set>
                                  </p:childTnLst>
                                </p:cTn>
                              </p:par>
                            </p:childTnLst>
                          </p:cTn>
                        </p:par>
                        <p:par>
                          <p:cTn id="414" fill="hold" nodeType="afterGroup">
                            <p:stCondLst>
                              <p:cond delay="2500"/>
                            </p:stCondLst>
                            <p:childTnLst>
                              <p:par>
                                <p:cTn id="415" presetID="12" presetClass="entr" presetSubtype="1" fill="hold" grpId="0" nodeType="afterEffect">
                                  <p:stCondLst>
                                    <p:cond delay="0"/>
                                  </p:stCondLst>
                                  <p:childTnLst>
                                    <p:set>
                                      <p:cBhvr>
                                        <p:cTn id="416" dur="1" fill="hold">
                                          <p:stCondLst>
                                            <p:cond delay="0"/>
                                          </p:stCondLst>
                                        </p:cTn>
                                        <p:tgtEl>
                                          <p:spTgt spid="94276"/>
                                        </p:tgtEl>
                                        <p:attrNameLst>
                                          <p:attrName>style.visibility</p:attrName>
                                        </p:attrNameLst>
                                      </p:cBhvr>
                                      <p:to>
                                        <p:strVal val="visible"/>
                                      </p:to>
                                    </p:set>
                                    <p:animEffect transition="in" filter="slide(fromTop)">
                                      <p:cBhvr>
                                        <p:cTn id="417" dur="500"/>
                                        <p:tgtEl>
                                          <p:spTgt spid="94276"/>
                                        </p:tgtEl>
                                      </p:cBhvr>
                                    </p:animEffect>
                                  </p:childTnLst>
                                </p:cTn>
                              </p:par>
                            </p:childTnLst>
                          </p:cTn>
                        </p:par>
                        <p:par>
                          <p:cTn id="418" fill="hold" nodeType="afterGroup">
                            <p:stCondLst>
                              <p:cond delay="3000"/>
                            </p:stCondLst>
                            <p:childTnLst>
                              <p:par>
                                <p:cTn id="419" presetID="18" presetClass="entr" presetSubtype="3" fill="hold" grpId="0" nodeType="afterEffect">
                                  <p:stCondLst>
                                    <p:cond delay="0"/>
                                  </p:stCondLst>
                                  <p:childTnLst>
                                    <p:set>
                                      <p:cBhvr>
                                        <p:cTn id="420" dur="1" fill="hold">
                                          <p:stCondLst>
                                            <p:cond delay="0"/>
                                          </p:stCondLst>
                                        </p:cTn>
                                        <p:tgtEl>
                                          <p:spTgt spid="94231"/>
                                        </p:tgtEl>
                                        <p:attrNameLst>
                                          <p:attrName>style.visibility</p:attrName>
                                        </p:attrNameLst>
                                      </p:cBhvr>
                                      <p:to>
                                        <p:strVal val="visible"/>
                                      </p:to>
                                    </p:set>
                                    <p:animEffect transition="in" filter="strips(upRight)">
                                      <p:cBhvr>
                                        <p:cTn id="421" dur="500"/>
                                        <p:tgtEl>
                                          <p:spTgt spid="94231"/>
                                        </p:tgtEl>
                                      </p:cBhvr>
                                    </p:animEffect>
                                  </p:childTnLst>
                                </p:cTn>
                              </p:par>
                            </p:childTnLst>
                          </p:cTn>
                        </p:par>
                        <p:par>
                          <p:cTn id="422" fill="hold" nodeType="afterGroup">
                            <p:stCondLst>
                              <p:cond delay="3500"/>
                            </p:stCondLst>
                            <p:childTnLst>
                              <p:par>
                                <p:cTn id="423" presetID="1" presetClass="entr" presetSubtype="0" fill="hold" grpId="0" nodeType="afterEffect">
                                  <p:stCondLst>
                                    <p:cond delay="0"/>
                                  </p:stCondLst>
                                  <p:childTnLst>
                                    <p:set>
                                      <p:cBhvr>
                                        <p:cTn id="424" dur="1" fill="hold">
                                          <p:stCondLst>
                                            <p:cond delay="499"/>
                                          </p:stCondLst>
                                        </p:cTn>
                                        <p:tgtEl>
                                          <p:spTgt spid="94322"/>
                                        </p:tgtEl>
                                        <p:attrNameLst>
                                          <p:attrName>style.visibility</p:attrName>
                                        </p:attrNameLst>
                                      </p:cBhvr>
                                      <p:to>
                                        <p:strVal val="visible"/>
                                      </p:to>
                                    </p:set>
                                  </p:childTnLst>
                                </p:cTn>
                              </p:par>
                            </p:childTnLst>
                          </p:cTn>
                        </p:par>
                        <p:par>
                          <p:cTn id="425" fill="hold" nodeType="afterGroup">
                            <p:stCondLst>
                              <p:cond delay="4000"/>
                            </p:stCondLst>
                            <p:childTnLst>
                              <p:par>
                                <p:cTn id="426" presetID="12" presetClass="entr" presetSubtype="1" fill="hold" grpId="0" nodeType="afterEffect">
                                  <p:stCondLst>
                                    <p:cond delay="0"/>
                                  </p:stCondLst>
                                  <p:childTnLst>
                                    <p:set>
                                      <p:cBhvr>
                                        <p:cTn id="427" dur="1" fill="hold">
                                          <p:stCondLst>
                                            <p:cond delay="0"/>
                                          </p:stCondLst>
                                        </p:cTn>
                                        <p:tgtEl>
                                          <p:spTgt spid="94277"/>
                                        </p:tgtEl>
                                        <p:attrNameLst>
                                          <p:attrName>style.visibility</p:attrName>
                                        </p:attrNameLst>
                                      </p:cBhvr>
                                      <p:to>
                                        <p:strVal val="visible"/>
                                      </p:to>
                                    </p:set>
                                    <p:animEffect transition="in" filter="slide(fromTop)">
                                      <p:cBhvr>
                                        <p:cTn id="428" dur="500"/>
                                        <p:tgtEl>
                                          <p:spTgt spid="94277"/>
                                        </p:tgtEl>
                                      </p:cBhvr>
                                    </p:animEffect>
                                  </p:childTnLst>
                                </p:cTn>
                              </p:par>
                            </p:childTnLst>
                          </p:cTn>
                        </p:par>
                        <p:par>
                          <p:cTn id="429" fill="hold" nodeType="afterGroup">
                            <p:stCondLst>
                              <p:cond delay="4500"/>
                            </p:stCondLst>
                            <p:childTnLst>
                              <p:par>
                                <p:cTn id="430" presetID="18" presetClass="entr" presetSubtype="3" fill="hold" grpId="0" nodeType="afterEffect">
                                  <p:stCondLst>
                                    <p:cond delay="0"/>
                                  </p:stCondLst>
                                  <p:childTnLst>
                                    <p:set>
                                      <p:cBhvr>
                                        <p:cTn id="431" dur="1" fill="hold">
                                          <p:stCondLst>
                                            <p:cond delay="0"/>
                                          </p:stCondLst>
                                        </p:cTn>
                                        <p:tgtEl>
                                          <p:spTgt spid="94232"/>
                                        </p:tgtEl>
                                        <p:attrNameLst>
                                          <p:attrName>style.visibility</p:attrName>
                                        </p:attrNameLst>
                                      </p:cBhvr>
                                      <p:to>
                                        <p:strVal val="visible"/>
                                      </p:to>
                                    </p:set>
                                    <p:animEffect transition="in" filter="strips(upRight)">
                                      <p:cBhvr>
                                        <p:cTn id="432" dur="500"/>
                                        <p:tgtEl>
                                          <p:spTgt spid="94232"/>
                                        </p:tgtEl>
                                      </p:cBhvr>
                                    </p:animEffect>
                                  </p:childTnLst>
                                </p:cTn>
                              </p:par>
                            </p:childTnLst>
                          </p:cTn>
                        </p:par>
                        <p:par>
                          <p:cTn id="433" fill="hold" nodeType="afterGroup">
                            <p:stCondLst>
                              <p:cond delay="5000"/>
                            </p:stCondLst>
                            <p:childTnLst>
                              <p:par>
                                <p:cTn id="434" presetID="1" presetClass="entr" presetSubtype="0" fill="hold" grpId="0" nodeType="afterEffect">
                                  <p:stCondLst>
                                    <p:cond delay="0"/>
                                  </p:stCondLst>
                                  <p:childTnLst>
                                    <p:set>
                                      <p:cBhvr>
                                        <p:cTn id="435" dur="1" fill="hold">
                                          <p:stCondLst>
                                            <p:cond delay="499"/>
                                          </p:stCondLst>
                                        </p:cTn>
                                        <p:tgtEl>
                                          <p:spTgt spid="94323"/>
                                        </p:tgtEl>
                                        <p:attrNameLst>
                                          <p:attrName>style.visibility</p:attrName>
                                        </p:attrNameLst>
                                      </p:cBhvr>
                                      <p:to>
                                        <p:strVal val="visible"/>
                                      </p:to>
                                    </p:set>
                                  </p:childTnLst>
                                </p:cTn>
                              </p:par>
                            </p:childTnLst>
                          </p:cTn>
                        </p:par>
                        <p:par>
                          <p:cTn id="436" fill="hold" nodeType="afterGroup">
                            <p:stCondLst>
                              <p:cond delay="5500"/>
                            </p:stCondLst>
                            <p:childTnLst>
                              <p:par>
                                <p:cTn id="437" presetID="12" presetClass="entr" presetSubtype="1" fill="hold" grpId="0" nodeType="afterEffect">
                                  <p:stCondLst>
                                    <p:cond delay="0"/>
                                  </p:stCondLst>
                                  <p:childTnLst>
                                    <p:set>
                                      <p:cBhvr>
                                        <p:cTn id="438" dur="1" fill="hold">
                                          <p:stCondLst>
                                            <p:cond delay="0"/>
                                          </p:stCondLst>
                                        </p:cTn>
                                        <p:tgtEl>
                                          <p:spTgt spid="94278"/>
                                        </p:tgtEl>
                                        <p:attrNameLst>
                                          <p:attrName>style.visibility</p:attrName>
                                        </p:attrNameLst>
                                      </p:cBhvr>
                                      <p:to>
                                        <p:strVal val="visible"/>
                                      </p:to>
                                    </p:set>
                                    <p:animEffect transition="in" filter="slide(fromTop)">
                                      <p:cBhvr>
                                        <p:cTn id="439" dur="500"/>
                                        <p:tgtEl>
                                          <p:spTgt spid="94278"/>
                                        </p:tgtEl>
                                      </p:cBhvr>
                                    </p:animEffect>
                                  </p:childTnLst>
                                </p:cTn>
                              </p:par>
                            </p:childTnLst>
                          </p:cTn>
                        </p:par>
                        <p:par>
                          <p:cTn id="440" fill="hold" nodeType="afterGroup">
                            <p:stCondLst>
                              <p:cond delay="6000"/>
                            </p:stCondLst>
                            <p:childTnLst>
                              <p:par>
                                <p:cTn id="441" presetID="18" presetClass="entr" presetSubtype="3" fill="hold" grpId="0" nodeType="afterEffect">
                                  <p:stCondLst>
                                    <p:cond delay="0"/>
                                  </p:stCondLst>
                                  <p:childTnLst>
                                    <p:set>
                                      <p:cBhvr>
                                        <p:cTn id="442" dur="1" fill="hold">
                                          <p:stCondLst>
                                            <p:cond delay="0"/>
                                          </p:stCondLst>
                                        </p:cTn>
                                        <p:tgtEl>
                                          <p:spTgt spid="94233"/>
                                        </p:tgtEl>
                                        <p:attrNameLst>
                                          <p:attrName>style.visibility</p:attrName>
                                        </p:attrNameLst>
                                      </p:cBhvr>
                                      <p:to>
                                        <p:strVal val="visible"/>
                                      </p:to>
                                    </p:set>
                                    <p:animEffect transition="in" filter="strips(upRight)">
                                      <p:cBhvr>
                                        <p:cTn id="443" dur="500"/>
                                        <p:tgtEl>
                                          <p:spTgt spid="94233"/>
                                        </p:tgtEl>
                                      </p:cBhvr>
                                    </p:animEffect>
                                  </p:childTnLst>
                                </p:cTn>
                              </p:par>
                            </p:childTnLst>
                          </p:cTn>
                        </p:par>
                        <p:par>
                          <p:cTn id="444" fill="hold" nodeType="afterGroup">
                            <p:stCondLst>
                              <p:cond delay="6500"/>
                            </p:stCondLst>
                            <p:childTnLst>
                              <p:par>
                                <p:cTn id="445" presetID="1" presetClass="entr" presetSubtype="0" fill="hold" grpId="0" nodeType="afterEffect">
                                  <p:stCondLst>
                                    <p:cond delay="0"/>
                                  </p:stCondLst>
                                  <p:childTnLst>
                                    <p:set>
                                      <p:cBhvr>
                                        <p:cTn id="446" dur="1" fill="hold">
                                          <p:stCondLst>
                                            <p:cond delay="499"/>
                                          </p:stCondLst>
                                        </p:cTn>
                                        <p:tgtEl>
                                          <p:spTgt spid="94325"/>
                                        </p:tgtEl>
                                        <p:attrNameLst>
                                          <p:attrName>style.visibility</p:attrName>
                                        </p:attrNameLst>
                                      </p:cBhvr>
                                      <p:to>
                                        <p:strVal val="visible"/>
                                      </p:to>
                                    </p:set>
                                  </p:childTnLst>
                                </p:cTn>
                              </p:par>
                            </p:childTnLst>
                          </p:cTn>
                        </p:par>
                        <p:par>
                          <p:cTn id="447" fill="hold" nodeType="afterGroup">
                            <p:stCondLst>
                              <p:cond delay="7000"/>
                            </p:stCondLst>
                            <p:childTnLst>
                              <p:par>
                                <p:cTn id="448" presetID="12" presetClass="entr" presetSubtype="1" fill="hold" grpId="0" nodeType="afterEffect">
                                  <p:stCondLst>
                                    <p:cond delay="0"/>
                                  </p:stCondLst>
                                  <p:childTnLst>
                                    <p:set>
                                      <p:cBhvr>
                                        <p:cTn id="449" dur="1" fill="hold">
                                          <p:stCondLst>
                                            <p:cond delay="0"/>
                                          </p:stCondLst>
                                        </p:cTn>
                                        <p:tgtEl>
                                          <p:spTgt spid="94279"/>
                                        </p:tgtEl>
                                        <p:attrNameLst>
                                          <p:attrName>style.visibility</p:attrName>
                                        </p:attrNameLst>
                                      </p:cBhvr>
                                      <p:to>
                                        <p:strVal val="visible"/>
                                      </p:to>
                                    </p:set>
                                    <p:animEffect transition="in" filter="slide(fromTop)">
                                      <p:cBhvr>
                                        <p:cTn id="450" dur="500"/>
                                        <p:tgtEl>
                                          <p:spTgt spid="94279"/>
                                        </p:tgtEl>
                                      </p:cBhvr>
                                    </p:animEffect>
                                  </p:childTnLst>
                                </p:cTn>
                              </p:par>
                            </p:childTnLst>
                          </p:cTn>
                        </p:par>
                        <p:par>
                          <p:cTn id="451" fill="hold" nodeType="afterGroup">
                            <p:stCondLst>
                              <p:cond delay="7500"/>
                            </p:stCondLst>
                            <p:childTnLst>
                              <p:par>
                                <p:cTn id="452" presetID="12" presetClass="entr" presetSubtype="1" fill="hold" grpId="0" nodeType="afterEffect">
                                  <p:stCondLst>
                                    <p:cond delay="0"/>
                                  </p:stCondLst>
                                  <p:childTnLst>
                                    <p:set>
                                      <p:cBhvr>
                                        <p:cTn id="453" dur="1" fill="hold">
                                          <p:stCondLst>
                                            <p:cond delay="0"/>
                                          </p:stCondLst>
                                        </p:cTn>
                                        <p:tgtEl>
                                          <p:spTgt spid="94310"/>
                                        </p:tgtEl>
                                        <p:attrNameLst>
                                          <p:attrName>style.visibility</p:attrName>
                                        </p:attrNameLst>
                                      </p:cBhvr>
                                      <p:to>
                                        <p:strVal val="visible"/>
                                      </p:to>
                                    </p:set>
                                    <p:animEffect transition="in" filter="slide(fromTop)">
                                      <p:cBhvr>
                                        <p:cTn id="454" dur="500"/>
                                        <p:tgtEl>
                                          <p:spTgt spid="94310"/>
                                        </p:tgtEl>
                                      </p:cBhvr>
                                    </p:animEffect>
                                  </p:childTnLst>
                                </p:cTn>
                              </p:par>
                            </p:childTnLst>
                          </p:cTn>
                        </p:par>
                      </p:childTnLst>
                    </p:cTn>
                  </p:par>
                  <p:par>
                    <p:cTn id="455" fill="hold" nodeType="clickPar">
                      <p:stCondLst>
                        <p:cond delay="indefinite"/>
                      </p:stCondLst>
                      <p:childTnLst>
                        <p:par>
                          <p:cTn id="456" fill="hold" nodeType="withGroup">
                            <p:stCondLst>
                              <p:cond delay="0"/>
                            </p:stCondLst>
                            <p:childTnLst>
                              <p:par>
                                <p:cTn id="457" presetID="18" presetClass="entr" presetSubtype="3" fill="hold" grpId="0" nodeType="clickEffect">
                                  <p:stCondLst>
                                    <p:cond delay="0"/>
                                  </p:stCondLst>
                                  <p:childTnLst>
                                    <p:set>
                                      <p:cBhvr>
                                        <p:cTn id="458" dur="1" fill="hold">
                                          <p:stCondLst>
                                            <p:cond delay="0"/>
                                          </p:stCondLst>
                                        </p:cTn>
                                        <p:tgtEl>
                                          <p:spTgt spid="94280"/>
                                        </p:tgtEl>
                                        <p:attrNameLst>
                                          <p:attrName>style.visibility</p:attrName>
                                        </p:attrNameLst>
                                      </p:cBhvr>
                                      <p:to>
                                        <p:strVal val="visible"/>
                                      </p:to>
                                    </p:set>
                                    <p:animEffect transition="in" filter="strips(upRight)">
                                      <p:cBhvr>
                                        <p:cTn id="459" dur="500"/>
                                        <p:tgtEl>
                                          <p:spTgt spid="94280"/>
                                        </p:tgtEl>
                                      </p:cBhvr>
                                    </p:animEffect>
                                  </p:childTnLst>
                                </p:cTn>
                              </p:par>
                            </p:childTnLst>
                          </p:cTn>
                        </p:par>
                        <p:par>
                          <p:cTn id="460" fill="hold" nodeType="afterGroup">
                            <p:stCondLst>
                              <p:cond delay="500"/>
                            </p:stCondLst>
                            <p:childTnLst>
                              <p:par>
                                <p:cTn id="461" presetID="18" presetClass="entr" presetSubtype="3" fill="hold" grpId="0" nodeType="afterEffect">
                                  <p:stCondLst>
                                    <p:cond delay="0"/>
                                  </p:stCondLst>
                                  <p:childTnLst>
                                    <p:set>
                                      <p:cBhvr>
                                        <p:cTn id="462" dur="1" fill="hold">
                                          <p:stCondLst>
                                            <p:cond delay="0"/>
                                          </p:stCondLst>
                                        </p:cTn>
                                        <p:tgtEl>
                                          <p:spTgt spid="94238"/>
                                        </p:tgtEl>
                                        <p:attrNameLst>
                                          <p:attrName>style.visibility</p:attrName>
                                        </p:attrNameLst>
                                      </p:cBhvr>
                                      <p:to>
                                        <p:strVal val="visible"/>
                                      </p:to>
                                    </p:set>
                                    <p:animEffect transition="in" filter="strips(upRight)">
                                      <p:cBhvr>
                                        <p:cTn id="463" dur="500"/>
                                        <p:tgtEl>
                                          <p:spTgt spid="94238"/>
                                        </p:tgtEl>
                                      </p:cBhvr>
                                    </p:animEffect>
                                  </p:childTnLst>
                                </p:cTn>
                              </p:par>
                            </p:childTnLst>
                          </p:cTn>
                        </p:par>
                        <p:par>
                          <p:cTn id="464" fill="hold" nodeType="afterGroup">
                            <p:stCondLst>
                              <p:cond delay="1000"/>
                            </p:stCondLst>
                            <p:childTnLst>
                              <p:par>
                                <p:cTn id="465" presetID="18" presetClass="entr" presetSubtype="3" fill="hold" grpId="0" nodeType="afterEffect">
                                  <p:stCondLst>
                                    <p:cond delay="0"/>
                                  </p:stCondLst>
                                  <p:childTnLst>
                                    <p:set>
                                      <p:cBhvr>
                                        <p:cTn id="466" dur="1" fill="hold">
                                          <p:stCondLst>
                                            <p:cond delay="0"/>
                                          </p:stCondLst>
                                        </p:cTn>
                                        <p:tgtEl>
                                          <p:spTgt spid="94239"/>
                                        </p:tgtEl>
                                        <p:attrNameLst>
                                          <p:attrName>style.visibility</p:attrName>
                                        </p:attrNameLst>
                                      </p:cBhvr>
                                      <p:to>
                                        <p:strVal val="visible"/>
                                      </p:to>
                                    </p:set>
                                    <p:animEffect transition="in" filter="strips(upRight)">
                                      <p:cBhvr>
                                        <p:cTn id="467" dur="500"/>
                                        <p:tgtEl>
                                          <p:spTgt spid="94239"/>
                                        </p:tgtEl>
                                      </p:cBhvr>
                                    </p:animEffect>
                                  </p:childTnLst>
                                </p:cTn>
                              </p:par>
                            </p:childTnLst>
                          </p:cTn>
                        </p:par>
                        <p:par>
                          <p:cTn id="468" fill="hold" nodeType="afterGroup">
                            <p:stCondLst>
                              <p:cond delay="1500"/>
                            </p:stCondLst>
                            <p:childTnLst>
                              <p:par>
                                <p:cTn id="469" presetID="18" presetClass="entr" presetSubtype="3" fill="hold" grpId="0" nodeType="afterEffect">
                                  <p:stCondLst>
                                    <p:cond delay="0"/>
                                  </p:stCondLst>
                                  <p:childTnLst>
                                    <p:set>
                                      <p:cBhvr>
                                        <p:cTn id="470" dur="1" fill="hold">
                                          <p:stCondLst>
                                            <p:cond delay="0"/>
                                          </p:stCondLst>
                                        </p:cTn>
                                        <p:tgtEl>
                                          <p:spTgt spid="94240"/>
                                        </p:tgtEl>
                                        <p:attrNameLst>
                                          <p:attrName>style.visibility</p:attrName>
                                        </p:attrNameLst>
                                      </p:cBhvr>
                                      <p:to>
                                        <p:strVal val="visible"/>
                                      </p:to>
                                    </p:set>
                                    <p:animEffect transition="in" filter="strips(upRight)">
                                      <p:cBhvr>
                                        <p:cTn id="471" dur="500"/>
                                        <p:tgtEl>
                                          <p:spTgt spid="94240"/>
                                        </p:tgtEl>
                                      </p:cBhvr>
                                    </p:animEffect>
                                  </p:childTnLst>
                                </p:cTn>
                              </p:par>
                            </p:childTnLst>
                          </p:cTn>
                        </p:par>
                        <p:par>
                          <p:cTn id="472" fill="hold" nodeType="afterGroup">
                            <p:stCondLst>
                              <p:cond delay="2000"/>
                            </p:stCondLst>
                            <p:childTnLst>
                              <p:par>
                                <p:cTn id="473" presetID="18" presetClass="entr" presetSubtype="6" fill="hold" grpId="0" nodeType="afterEffect">
                                  <p:stCondLst>
                                    <p:cond delay="0"/>
                                  </p:stCondLst>
                                  <p:childTnLst>
                                    <p:set>
                                      <p:cBhvr>
                                        <p:cTn id="474" dur="1" fill="hold">
                                          <p:stCondLst>
                                            <p:cond delay="0"/>
                                          </p:stCondLst>
                                        </p:cTn>
                                        <p:tgtEl>
                                          <p:spTgt spid="94241"/>
                                        </p:tgtEl>
                                        <p:attrNameLst>
                                          <p:attrName>style.visibility</p:attrName>
                                        </p:attrNameLst>
                                      </p:cBhvr>
                                      <p:to>
                                        <p:strVal val="visible"/>
                                      </p:to>
                                    </p:set>
                                    <p:animEffect transition="in" filter="strips(downRight)">
                                      <p:cBhvr>
                                        <p:cTn id="475" dur="500"/>
                                        <p:tgtEl>
                                          <p:spTgt spid="94241"/>
                                        </p:tgtEl>
                                      </p:cBhvr>
                                    </p:animEffect>
                                  </p:childTnLst>
                                </p:cTn>
                              </p:par>
                            </p:childTnLst>
                          </p:cTn>
                        </p:par>
                        <p:par>
                          <p:cTn id="476" fill="hold" nodeType="afterGroup">
                            <p:stCondLst>
                              <p:cond delay="2500"/>
                            </p:stCondLst>
                            <p:childTnLst>
                              <p:par>
                                <p:cTn id="477" presetID="18" presetClass="entr" presetSubtype="6" fill="hold" grpId="0" nodeType="afterEffect">
                                  <p:stCondLst>
                                    <p:cond delay="0"/>
                                  </p:stCondLst>
                                  <p:childTnLst>
                                    <p:set>
                                      <p:cBhvr>
                                        <p:cTn id="478" dur="1" fill="hold">
                                          <p:stCondLst>
                                            <p:cond delay="0"/>
                                          </p:stCondLst>
                                        </p:cTn>
                                        <p:tgtEl>
                                          <p:spTgt spid="94242"/>
                                        </p:tgtEl>
                                        <p:attrNameLst>
                                          <p:attrName>style.visibility</p:attrName>
                                        </p:attrNameLst>
                                      </p:cBhvr>
                                      <p:to>
                                        <p:strVal val="visible"/>
                                      </p:to>
                                    </p:set>
                                    <p:animEffect transition="in" filter="strips(downRight)">
                                      <p:cBhvr>
                                        <p:cTn id="479" dur="500"/>
                                        <p:tgtEl>
                                          <p:spTgt spid="94242"/>
                                        </p:tgtEl>
                                      </p:cBhvr>
                                    </p:animEffect>
                                  </p:childTnLst>
                                </p:cTn>
                              </p:par>
                            </p:childTnLst>
                          </p:cTn>
                        </p:par>
                        <p:par>
                          <p:cTn id="480" fill="hold" nodeType="afterGroup">
                            <p:stCondLst>
                              <p:cond delay="3000"/>
                            </p:stCondLst>
                            <p:childTnLst>
                              <p:par>
                                <p:cTn id="481" presetID="18" presetClass="entr" presetSubtype="6" fill="hold" grpId="0" nodeType="afterEffect">
                                  <p:stCondLst>
                                    <p:cond delay="0"/>
                                  </p:stCondLst>
                                  <p:childTnLst>
                                    <p:set>
                                      <p:cBhvr>
                                        <p:cTn id="482" dur="1" fill="hold">
                                          <p:stCondLst>
                                            <p:cond delay="0"/>
                                          </p:stCondLst>
                                        </p:cTn>
                                        <p:tgtEl>
                                          <p:spTgt spid="94243"/>
                                        </p:tgtEl>
                                        <p:attrNameLst>
                                          <p:attrName>style.visibility</p:attrName>
                                        </p:attrNameLst>
                                      </p:cBhvr>
                                      <p:to>
                                        <p:strVal val="visible"/>
                                      </p:to>
                                    </p:set>
                                    <p:animEffect transition="in" filter="strips(downRight)">
                                      <p:cBhvr>
                                        <p:cTn id="483" dur="500"/>
                                        <p:tgtEl>
                                          <p:spTgt spid="94243"/>
                                        </p:tgtEl>
                                      </p:cBhvr>
                                    </p:animEffect>
                                  </p:childTnLst>
                                </p:cTn>
                              </p:par>
                            </p:childTnLst>
                          </p:cTn>
                        </p:par>
                        <p:par>
                          <p:cTn id="484" fill="hold" nodeType="afterGroup">
                            <p:stCondLst>
                              <p:cond delay="3500"/>
                            </p:stCondLst>
                            <p:childTnLst>
                              <p:par>
                                <p:cTn id="485" presetID="18" presetClass="entr" presetSubtype="12" fill="hold" grpId="0" nodeType="afterEffect">
                                  <p:stCondLst>
                                    <p:cond delay="0"/>
                                  </p:stCondLst>
                                  <p:childTnLst>
                                    <p:set>
                                      <p:cBhvr>
                                        <p:cTn id="486" dur="1" fill="hold">
                                          <p:stCondLst>
                                            <p:cond delay="0"/>
                                          </p:stCondLst>
                                        </p:cTn>
                                        <p:tgtEl>
                                          <p:spTgt spid="94292"/>
                                        </p:tgtEl>
                                        <p:attrNameLst>
                                          <p:attrName>style.visibility</p:attrName>
                                        </p:attrNameLst>
                                      </p:cBhvr>
                                      <p:to>
                                        <p:strVal val="visible"/>
                                      </p:to>
                                    </p:set>
                                    <p:animEffect transition="in" filter="strips(downLeft)">
                                      <p:cBhvr>
                                        <p:cTn id="487" dur="500"/>
                                        <p:tgtEl>
                                          <p:spTgt spid="94292"/>
                                        </p:tgtEl>
                                      </p:cBhvr>
                                    </p:animEffect>
                                  </p:childTnLst>
                                </p:cTn>
                              </p:par>
                            </p:childTnLst>
                          </p:cTn>
                        </p:par>
                        <p:par>
                          <p:cTn id="488" fill="hold" nodeType="afterGroup">
                            <p:stCondLst>
                              <p:cond delay="4000"/>
                            </p:stCondLst>
                            <p:childTnLst>
                              <p:par>
                                <p:cTn id="489" presetID="18" presetClass="entr" presetSubtype="12" fill="hold" grpId="0" nodeType="afterEffect">
                                  <p:stCondLst>
                                    <p:cond delay="0"/>
                                  </p:stCondLst>
                                  <p:childTnLst>
                                    <p:set>
                                      <p:cBhvr>
                                        <p:cTn id="490" dur="1" fill="hold">
                                          <p:stCondLst>
                                            <p:cond delay="0"/>
                                          </p:stCondLst>
                                        </p:cTn>
                                        <p:tgtEl>
                                          <p:spTgt spid="94289"/>
                                        </p:tgtEl>
                                        <p:attrNameLst>
                                          <p:attrName>style.visibility</p:attrName>
                                        </p:attrNameLst>
                                      </p:cBhvr>
                                      <p:to>
                                        <p:strVal val="visible"/>
                                      </p:to>
                                    </p:set>
                                    <p:animEffect transition="in" filter="strips(downLeft)">
                                      <p:cBhvr>
                                        <p:cTn id="491" dur="500"/>
                                        <p:tgtEl>
                                          <p:spTgt spid="94289"/>
                                        </p:tgtEl>
                                      </p:cBhvr>
                                    </p:animEffect>
                                  </p:childTnLst>
                                </p:cTn>
                              </p:par>
                            </p:childTnLst>
                          </p:cTn>
                        </p:par>
                        <p:par>
                          <p:cTn id="492" fill="hold" nodeType="afterGroup">
                            <p:stCondLst>
                              <p:cond delay="4500"/>
                            </p:stCondLst>
                            <p:childTnLst>
                              <p:par>
                                <p:cTn id="493" presetID="18" presetClass="entr" presetSubtype="12" fill="hold" grpId="0" nodeType="afterEffect">
                                  <p:stCondLst>
                                    <p:cond delay="0"/>
                                  </p:stCondLst>
                                  <p:childTnLst>
                                    <p:set>
                                      <p:cBhvr>
                                        <p:cTn id="494" dur="1" fill="hold">
                                          <p:stCondLst>
                                            <p:cond delay="0"/>
                                          </p:stCondLst>
                                        </p:cTn>
                                        <p:tgtEl>
                                          <p:spTgt spid="94290"/>
                                        </p:tgtEl>
                                        <p:attrNameLst>
                                          <p:attrName>style.visibility</p:attrName>
                                        </p:attrNameLst>
                                      </p:cBhvr>
                                      <p:to>
                                        <p:strVal val="visible"/>
                                      </p:to>
                                    </p:set>
                                    <p:animEffect transition="in" filter="strips(downLeft)">
                                      <p:cBhvr>
                                        <p:cTn id="495" dur="500"/>
                                        <p:tgtEl>
                                          <p:spTgt spid="94290"/>
                                        </p:tgtEl>
                                      </p:cBhvr>
                                    </p:animEffect>
                                  </p:childTnLst>
                                </p:cTn>
                              </p:par>
                            </p:childTnLst>
                          </p:cTn>
                        </p:par>
                        <p:par>
                          <p:cTn id="496" fill="hold" nodeType="afterGroup">
                            <p:stCondLst>
                              <p:cond delay="5000"/>
                            </p:stCondLst>
                            <p:childTnLst>
                              <p:par>
                                <p:cTn id="497" presetID="18" presetClass="entr" presetSubtype="12" fill="hold" grpId="0" nodeType="afterEffect">
                                  <p:stCondLst>
                                    <p:cond delay="0"/>
                                  </p:stCondLst>
                                  <p:childTnLst>
                                    <p:set>
                                      <p:cBhvr>
                                        <p:cTn id="498" dur="1" fill="hold">
                                          <p:stCondLst>
                                            <p:cond delay="0"/>
                                          </p:stCondLst>
                                        </p:cTn>
                                        <p:tgtEl>
                                          <p:spTgt spid="94291"/>
                                        </p:tgtEl>
                                        <p:attrNameLst>
                                          <p:attrName>style.visibility</p:attrName>
                                        </p:attrNameLst>
                                      </p:cBhvr>
                                      <p:to>
                                        <p:strVal val="visible"/>
                                      </p:to>
                                    </p:set>
                                    <p:animEffect transition="in" filter="strips(downLeft)">
                                      <p:cBhvr>
                                        <p:cTn id="499" dur="500"/>
                                        <p:tgtEl>
                                          <p:spTgt spid="94291"/>
                                        </p:tgtEl>
                                      </p:cBhvr>
                                    </p:animEffect>
                                  </p:childTnLst>
                                </p:cTn>
                              </p:par>
                            </p:childTnLst>
                          </p:cTn>
                        </p:par>
                        <p:par>
                          <p:cTn id="500" fill="hold" nodeType="afterGroup">
                            <p:stCondLst>
                              <p:cond delay="5500"/>
                            </p:stCondLst>
                            <p:childTnLst>
                              <p:par>
                                <p:cTn id="501" presetID="18" presetClass="entr" presetSubtype="9" fill="hold" grpId="0" nodeType="afterEffect">
                                  <p:stCondLst>
                                    <p:cond delay="0"/>
                                  </p:stCondLst>
                                  <p:childTnLst>
                                    <p:set>
                                      <p:cBhvr>
                                        <p:cTn id="502" dur="1" fill="hold">
                                          <p:stCondLst>
                                            <p:cond delay="0"/>
                                          </p:stCondLst>
                                        </p:cTn>
                                        <p:tgtEl>
                                          <p:spTgt spid="94286"/>
                                        </p:tgtEl>
                                        <p:attrNameLst>
                                          <p:attrName>style.visibility</p:attrName>
                                        </p:attrNameLst>
                                      </p:cBhvr>
                                      <p:to>
                                        <p:strVal val="visible"/>
                                      </p:to>
                                    </p:set>
                                    <p:animEffect transition="in" filter="strips(upLeft)">
                                      <p:cBhvr>
                                        <p:cTn id="503" dur="500"/>
                                        <p:tgtEl>
                                          <p:spTgt spid="94286"/>
                                        </p:tgtEl>
                                      </p:cBhvr>
                                    </p:animEffect>
                                  </p:childTnLst>
                                </p:cTn>
                              </p:par>
                            </p:childTnLst>
                          </p:cTn>
                        </p:par>
                        <p:par>
                          <p:cTn id="504" fill="hold" nodeType="afterGroup">
                            <p:stCondLst>
                              <p:cond delay="6000"/>
                            </p:stCondLst>
                            <p:childTnLst>
                              <p:par>
                                <p:cTn id="505" presetID="18" presetClass="entr" presetSubtype="9" fill="hold" grpId="0" nodeType="afterEffect">
                                  <p:stCondLst>
                                    <p:cond delay="0"/>
                                  </p:stCondLst>
                                  <p:childTnLst>
                                    <p:set>
                                      <p:cBhvr>
                                        <p:cTn id="506" dur="1" fill="hold">
                                          <p:stCondLst>
                                            <p:cond delay="0"/>
                                          </p:stCondLst>
                                        </p:cTn>
                                        <p:tgtEl>
                                          <p:spTgt spid="94287"/>
                                        </p:tgtEl>
                                        <p:attrNameLst>
                                          <p:attrName>style.visibility</p:attrName>
                                        </p:attrNameLst>
                                      </p:cBhvr>
                                      <p:to>
                                        <p:strVal val="visible"/>
                                      </p:to>
                                    </p:set>
                                    <p:animEffect transition="in" filter="strips(upLeft)">
                                      <p:cBhvr>
                                        <p:cTn id="507" dur="500"/>
                                        <p:tgtEl>
                                          <p:spTgt spid="94287"/>
                                        </p:tgtEl>
                                      </p:cBhvr>
                                    </p:animEffect>
                                  </p:childTnLst>
                                </p:cTn>
                              </p:par>
                            </p:childTnLst>
                          </p:cTn>
                        </p:par>
                        <p:par>
                          <p:cTn id="508" fill="hold" nodeType="afterGroup">
                            <p:stCondLst>
                              <p:cond delay="6500"/>
                            </p:stCondLst>
                            <p:childTnLst>
                              <p:par>
                                <p:cTn id="509" presetID="18" presetClass="entr" presetSubtype="9" fill="hold" grpId="0" nodeType="afterEffect">
                                  <p:stCondLst>
                                    <p:cond delay="0"/>
                                  </p:stCondLst>
                                  <p:childTnLst>
                                    <p:set>
                                      <p:cBhvr>
                                        <p:cTn id="510" dur="1" fill="hold">
                                          <p:stCondLst>
                                            <p:cond delay="0"/>
                                          </p:stCondLst>
                                        </p:cTn>
                                        <p:tgtEl>
                                          <p:spTgt spid="94288"/>
                                        </p:tgtEl>
                                        <p:attrNameLst>
                                          <p:attrName>style.visibility</p:attrName>
                                        </p:attrNameLst>
                                      </p:cBhvr>
                                      <p:to>
                                        <p:strVal val="visible"/>
                                      </p:to>
                                    </p:set>
                                    <p:animEffect transition="in" filter="strips(upLeft)">
                                      <p:cBhvr>
                                        <p:cTn id="511" dur="500"/>
                                        <p:tgtEl>
                                          <p:spTgt spid="94288"/>
                                        </p:tgtEl>
                                      </p:cBhvr>
                                    </p:animEffect>
                                  </p:childTnLst>
                                </p:cTn>
                              </p:par>
                            </p:childTnLst>
                          </p:cTn>
                        </p:par>
                      </p:childTnLst>
                    </p:cTn>
                  </p:par>
                  <p:par>
                    <p:cTn id="512" fill="hold" nodeType="clickPar">
                      <p:stCondLst>
                        <p:cond delay="indefinite"/>
                      </p:stCondLst>
                      <p:childTnLst>
                        <p:par>
                          <p:cTn id="513" fill="hold" nodeType="withGroup">
                            <p:stCondLst>
                              <p:cond delay="0"/>
                            </p:stCondLst>
                            <p:childTnLst>
                              <p:par>
                                <p:cTn id="514" presetID="18" presetClass="entr" presetSubtype="6" fill="hold" grpId="0" nodeType="clickEffect">
                                  <p:stCondLst>
                                    <p:cond delay="0"/>
                                  </p:stCondLst>
                                  <p:childTnLst>
                                    <p:set>
                                      <p:cBhvr>
                                        <p:cTn id="515" dur="1" fill="hold">
                                          <p:stCondLst>
                                            <p:cond delay="0"/>
                                          </p:stCondLst>
                                        </p:cTn>
                                        <p:tgtEl>
                                          <p:spTgt spid="94344"/>
                                        </p:tgtEl>
                                        <p:attrNameLst>
                                          <p:attrName>style.visibility</p:attrName>
                                        </p:attrNameLst>
                                      </p:cBhvr>
                                      <p:to>
                                        <p:strVal val="visible"/>
                                      </p:to>
                                    </p:set>
                                    <p:animEffect transition="in" filter="strips(downRight)">
                                      <p:cBhvr>
                                        <p:cTn id="516" dur="500"/>
                                        <p:tgtEl>
                                          <p:spTgt spid="94344"/>
                                        </p:tgtEl>
                                      </p:cBhvr>
                                    </p:animEffect>
                                  </p:childTnLst>
                                </p:cTn>
                              </p:par>
                            </p:childTnLst>
                          </p:cTn>
                        </p:par>
                      </p:childTnLst>
                    </p:cTn>
                  </p:par>
                  <p:par>
                    <p:cTn id="517" fill="hold" nodeType="clickPar">
                      <p:stCondLst>
                        <p:cond delay="indefinite"/>
                      </p:stCondLst>
                      <p:childTnLst>
                        <p:par>
                          <p:cTn id="518" fill="hold" nodeType="withGroup">
                            <p:stCondLst>
                              <p:cond delay="0"/>
                            </p:stCondLst>
                            <p:childTnLst>
                              <p:par>
                                <p:cTn id="519" presetID="12" presetClass="entr" presetSubtype="4" fill="hold" grpId="0" nodeType="clickEffect">
                                  <p:stCondLst>
                                    <p:cond delay="0"/>
                                  </p:stCondLst>
                                  <p:childTnLst>
                                    <p:set>
                                      <p:cBhvr>
                                        <p:cTn id="520" dur="1" fill="hold">
                                          <p:stCondLst>
                                            <p:cond delay="0"/>
                                          </p:stCondLst>
                                        </p:cTn>
                                        <p:tgtEl>
                                          <p:spTgt spid="94348"/>
                                        </p:tgtEl>
                                        <p:attrNameLst>
                                          <p:attrName>style.visibility</p:attrName>
                                        </p:attrNameLst>
                                      </p:cBhvr>
                                      <p:to>
                                        <p:strVal val="visible"/>
                                      </p:to>
                                    </p:set>
                                    <p:animEffect transition="in" filter="slide(fromBottom)">
                                      <p:cBhvr>
                                        <p:cTn id="521" dur="500"/>
                                        <p:tgtEl>
                                          <p:spTgt spid="94348"/>
                                        </p:tgtEl>
                                      </p:cBhvr>
                                    </p:animEffect>
                                  </p:childTnLst>
                                </p:cTn>
                              </p:par>
                            </p:childTnLst>
                          </p:cTn>
                        </p:par>
                      </p:childTnLst>
                    </p:cTn>
                  </p:par>
                  <p:par>
                    <p:cTn id="522" fill="hold" nodeType="clickPar">
                      <p:stCondLst>
                        <p:cond delay="indefinite"/>
                      </p:stCondLst>
                      <p:childTnLst>
                        <p:par>
                          <p:cTn id="523" fill="hold" nodeType="withGroup">
                            <p:stCondLst>
                              <p:cond delay="0"/>
                            </p:stCondLst>
                            <p:childTnLst>
                              <p:par>
                                <p:cTn id="524" presetID="17" presetClass="entr" presetSubtype="1" fill="hold" grpId="0" nodeType="clickEffect">
                                  <p:stCondLst>
                                    <p:cond delay="0"/>
                                  </p:stCondLst>
                                  <p:childTnLst>
                                    <p:set>
                                      <p:cBhvr>
                                        <p:cTn id="525" dur="1" fill="hold">
                                          <p:stCondLst>
                                            <p:cond delay="0"/>
                                          </p:stCondLst>
                                        </p:cTn>
                                        <p:tgtEl>
                                          <p:spTgt spid="94345"/>
                                        </p:tgtEl>
                                        <p:attrNameLst>
                                          <p:attrName>style.visibility</p:attrName>
                                        </p:attrNameLst>
                                      </p:cBhvr>
                                      <p:to>
                                        <p:strVal val="visible"/>
                                      </p:to>
                                    </p:set>
                                    <p:anim calcmode="lin" valueType="num">
                                      <p:cBhvr>
                                        <p:cTn id="526" dur="500" fill="hold"/>
                                        <p:tgtEl>
                                          <p:spTgt spid="94345"/>
                                        </p:tgtEl>
                                        <p:attrNameLst>
                                          <p:attrName>ppt_x</p:attrName>
                                        </p:attrNameLst>
                                      </p:cBhvr>
                                      <p:tavLst>
                                        <p:tav tm="0">
                                          <p:val>
                                            <p:strVal val="#ppt_x"/>
                                          </p:val>
                                        </p:tav>
                                        <p:tav tm="100000">
                                          <p:val>
                                            <p:strVal val="#ppt_x"/>
                                          </p:val>
                                        </p:tav>
                                      </p:tavLst>
                                    </p:anim>
                                    <p:anim calcmode="lin" valueType="num">
                                      <p:cBhvr>
                                        <p:cTn id="527" dur="500" fill="hold"/>
                                        <p:tgtEl>
                                          <p:spTgt spid="94345"/>
                                        </p:tgtEl>
                                        <p:attrNameLst>
                                          <p:attrName>ppt_y</p:attrName>
                                        </p:attrNameLst>
                                      </p:cBhvr>
                                      <p:tavLst>
                                        <p:tav tm="0">
                                          <p:val>
                                            <p:strVal val="#ppt_y-#ppt_h/2"/>
                                          </p:val>
                                        </p:tav>
                                        <p:tav tm="100000">
                                          <p:val>
                                            <p:strVal val="#ppt_y"/>
                                          </p:val>
                                        </p:tav>
                                      </p:tavLst>
                                    </p:anim>
                                    <p:anim calcmode="lin" valueType="num">
                                      <p:cBhvr>
                                        <p:cTn id="528" dur="500" fill="hold"/>
                                        <p:tgtEl>
                                          <p:spTgt spid="94345"/>
                                        </p:tgtEl>
                                        <p:attrNameLst>
                                          <p:attrName>ppt_w</p:attrName>
                                        </p:attrNameLst>
                                      </p:cBhvr>
                                      <p:tavLst>
                                        <p:tav tm="0">
                                          <p:val>
                                            <p:strVal val="#ppt_w"/>
                                          </p:val>
                                        </p:tav>
                                        <p:tav tm="100000">
                                          <p:val>
                                            <p:strVal val="#ppt_w"/>
                                          </p:val>
                                        </p:tav>
                                      </p:tavLst>
                                    </p:anim>
                                    <p:anim calcmode="lin" valueType="num">
                                      <p:cBhvr>
                                        <p:cTn id="529" dur="500" fill="hold"/>
                                        <p:tgtEl>
                                          <p:spTgt spid="94345"/>
                                        </p:tgtEl>
                                        <p:attrNameLst>
                                          <p:attrName>ppt_h</p:attrName>
                                        </p:attrNameLst>
                                      </p:cBhvr>
                                      <p:tavLst>
                                        <p:tav tm="0">
                                          <p:val>
                                            <p:fltVal val="0"/>
                                          </p:val>
                                        </p:tav>
                                        <p:tav tm="100000">
                                          <p:val>
                                            <p:strVal val="#ppt_h"/>
                                          </p:val>
                                        </p:tav>
                                      </p:tavLst>
                                    </p:anim>
                                  </p:childTnLst>
                                </p:cTn>
                              </p:par>
                            </p:childTnLst>
                          </p:cTn>
                        </p:par>
                      </p:childTnLst>
                    </p:cTn>
                  </p:par>
                  <p:par>
                    <p:cTn id="530" fill="hold" nodeType="clickPar">
                      <p:stCondLst>
                        <p:cond delay="indefinite"/>
                      </p:stCondLst>
                      <p:childTnLst>
                        <p:par>
                          <p:cTn id="531" fill="hold" nodeType="withGroup">
                            <p:stCondLst>
                              <p:cond delay="0"/>
                            </p:stCondLst>
                            <p:childTnLst>
                              <p:par>
                                <p:cTn id="532" presetID="17" presetClass="entr" presetSubtype="10" fill="hold" grpId="0" nodeType="clickEffect">
                                  <p:stCondLst>
                                    <p:cond delay="0"/>
                                  </p:stCondLst>
                                  <p:childTnLst>
                                    <p:set>
                                      <p:cBhvr>
                                        <p:cTn id="533" dur="1" fill="hold">
                                          <p:stCondLst>
                                            <p:cond delay="0"/>
                                          </p:stCondLst>
                                        </p:cTn>
                                        <p:tgtEl>
                                          <p:spTgt spid="94346"/>
                                        </p:tgtEl>
                                        <p:attrNameLst>
                                          <p:attrName>style.visibility</p:attrName>
                                        </p:attrNameLst>
                                      </p:cBhvr>
                                      <p:to>
                                        <p:strVal val="visible"/>
                                      </p:to>
                                    </p:set>
                                    <p:anim calcmode="lin" valueType="num">
                                      <p:cBhvr>
                                        <p:cTn id="534" dur="500" fill="hold"/>
                                        <p:tgtEl>
                                          <p:spTgt spid="94346"/>
                                        </p:tgtEl>
                                        <p:attrNameLst>
                                          <p:attrName>ppt_w</p:attrName>
                                        </p:attrNameLst>
                                      </p:cBhvr>
                                      <p:tavLst>
                                        <p:tav tm="0">
                                          <p:val>
                                            <p:fltVal val="0"/>
                                          </p:val>
                                        </p:tav>
                                        <p:tav tm="100000">
                                          <p:val>
                                            <p:strVal val="#ppt_w"/>
                                          </p:val>
                                        </p:tav>
                                      </p:tavLst>
                                    </p:anim>
                                    <p:anim calcmode="lin" valueType="num">
                                      <p:cBhvr>
                                        <p:cTn id="535" dur="500" fill="hold"/>
                                        <p:tgtEl>
                                          <p:spTgt spid="94346"/>
                                        </p:tgtEl>
                                        <p:attrNameLst>
                                          <p:attrName>ppt_h</p:attrName>
                                        </p:attrNameLst>
                                      </p:cBhvr>
                                      <p:tavLst>
                                        <p:tav tm="0">
                                          <p:val>
                                            <p:strVal val="#ppt_h"/>
                                          </p:val>
                                        </p:tav>
                                        <p:tav tm="100000">
                                          <p:val>
                                            <p:strVal val="#ppt_h"/>
                                          </p:val>
                                        </p:tav>
                                      </p:tavLst>
                                    </p:anim>
                                  </p:childTnLst>
                                </p:cTn>
                              </p:par>
                            </p:childTnLst>
                          </p:cTn>
                        </p:par>
                      </p:childTnLst>
                    </p:cTn>
                  </p:par>
                  <p:par>
                    <p:cTn id="536" fill="hold" nodeType="clickPar">
                      <p:stCondLst>
                        <p:cond delay="indefinite"/>
                      </p:stCondLst>
                      <p:childTnLst>
                        <p:par>
                          <p:cTn id="537" fill="hold" nodeType="withGroup">
                            <p:stCondLst>
                              <p:cond delay="0"/>
                            </p:stCondLst>
                            <p:childTnLst>
                              <p:par>
                                <p:cTn id="538" presetID="12" presetClass="entr" presetSubtype="1" fill="hold" grpId="0" nodeType="clickEffect">
                                  <p:stCondLst>
                                    <p:cond delay="0"/>
                                  </p:stCondLst>
                                  <p:childTnLst>
                                    <p:set>
                                      <p:cBhvr>
                                        <p:cTn id="539" dur="1" fill="hold">
                                          <p:stCondLst>
                                            <p:cond delay="0"/>
                                          </p:stCondLst>
                                        </p:cTn>
                                        <p:tgtEl>
                                          <p:spTgt spid="94349"/>
                                        </p:tgtEl>
                                        <p:attrNameLst>
                                          <p:attrName>style.visibility</p:attrName>
                                        </p:attrNameLst>
                                      </p:cBhvr>
                                      <p:to>
                                        <p:strVal val="visible"/>
                                      </p:to>
                                    </p:set>
                                    <p:animEffect transition="in" filter="slide(fromTop)">
                                      <p:cBhvr>
                                        <p:cTn id="540" dur="500"/>
                                        <p:tgtEl>
                                          <p:spTgt spid="94349"/>
                                        </p:tgtEl>
                                      </p:cBhvr>
                                    </p:animEffect>
                                  </p:childTnLst>
                                </p:cTn>
                              </p:par>
                            </p:childTnLst>
                          </p:cTn>
                        </p:par>
                      </p:childTnLst>
                    </p:cTn>
                  </p:par>
                  <p:par>
                    <p:cTn id="541" fill="hold" nodeType="clickPar">
                      <p:stCondLst>
                        <p:cond delay="indefinite"/>
                      </p:stCondLst>
                      <p:childTnLst>
                        <p:par>
                          <p:cTn id="542" fill="hold" nodeType="withGroup">
                            <p:stCondLst>
                              <p:cond delay="0"/>
                            </p:stCondLst>
                            <p:childTnLst>
                              <p:par>
                                <p:cTn id="543" presetID="12" presetClass="entr" presetSubtype="4" fill="hold" grpId="0" nodeType="clickEffect">
                                  <p:stCondLst>
                                    <p:cond delay="0"/>
                                  </p:stCondLst>
                                  <p:childTnLst>
                                    <p:set>
                                      <p:cBhvr>
                                        <p:cTn id="544" dur="1" fill="hold">
                                          <p:stCondLst>
                                            <p:cond delay="0"/>
                                          </p:stCondLst>
                                        </p:cTn>
                                        <p:tgtEl>
                                          <p:spTgt spid="94350"/>
                                        </p:tgtEl>
                                        <p:attrNameLst>
                                          <p:attrName>style.visibility</p:attrName>
                                        </p:attrNameLst>
                                      </p:cBhvr>
                                      <p:to>
                                        <p:strVal val="visible"/>
                                      </p:to>
                                    </p:set>
                                    <p:animEffect transition="in" filter="slide(fromBottom)">
                                      <p:cBhvr>
                                        <p:cTn id="545" dur="500"/>
                                        <p:tgtEl>
                                          <p:spTgt spid="94350"/>
                                        </p:tgtEl>
                                      </p:cBhvr>
                                    </p:animEffect>
                                  </p:childTnLst>
                                </p:cTn>
                              </p:par>
                            </p:childTnLst>
                          </p:cTn>
                        </p:par>
                      </p:childTnLst>
                    </p:cTn>
                  </p:par>
                  <p:par>
                    <p:cTn id="546" fill="hold" nodeType="clickPar">
                      <p:stCondLst>
                        <p:cond delay="indefinite"/>
                      </p:stCondLst>
                      <p:childTnLst>
                        <p:par>
                          <p:cTn id="547" fill="hold" nodeType="withGroup">
                            <p:stCondLst>
                              <p:cond delay="0"/>
                            </p:stCondLst>
                            <p:childTnLst>
                              <p:par>
                                <p:cTn id="548" presetID="17" presetClass="entr" presetSubtype="10" fill="hold" grpId="0" nodeType="clickEffect">
                                  <p:stCondLst>
                                    <p:cond delay="0"/>
                                  </p:stCondLst>
                                  <p:childTnLst>
                                    <p:set>
                                      <p:cBhvr>
                                        <p:cTn id="549" dur="1" fill="hold">
                                          <p:stCondLst>
                                            <p:cond delay="0"/>
                                          </p:stCondLst>
                                        </p:cTn>
                                        <p:tgtEl>
                                          <p:spTgt spid="94347"/>
                                        </p:tgtEl>
                                        <p:attrNameLst>
                                          <p:attrName>style.visibility</p:attrName>
                                        </p:attrNameLst>
                                      </p:cBhvr>
                                      <p:to>
                                        <p:strVal val="visible"/>
                                      </p:to>
                                    </p:set>
                                    <p:anim calcmode="lin" valueType="num">
                                      <p:cBhvr>
                                        <p:cTn id="550" dur="500" fill="hold"/>
                                        <p:tgtEl>
                                          <p:spTgt spid="94347"/>
                                        </p:tgtEl>
                                        <p:attrNameLst>
                                          <p:attrName>ppt_w</p:attrName>
                                        </p:attrNameLst>
                                      </p:cBhvr>
                                      <p:tavLst>
                                        <p:tav tm="0">
                                          <p:val>
                                            <p:fltVal val="0"/>
                                          </p:val>
                                        </p:tav>
                                        <p:tav tm="100000">
                                          <p:val>
                                            <p:strVal val="#ppt_w"/>
                                          </p:val>
                                        </p:tav>
                                      </p:tavLst>
                                    </p:anim>
                                    <p:anim calcmode="lin" valueType="num">
                                      <p:cBhvr>
                                        <p:cTn id="551" dur="500" fill="hold"/>
                                        <p:tgtEl>
                                          <p:spTgt spid="94347"/>
                                        </p:tgtEl>
                                        <p:attrNameLst>
                                          <p:attrName>ppt_h</p:attrName>
                                        </p:attrNameLst>
                                      </p:cBhvr>
                                      <p:tavLst>
                                        <p:tav tm="0">
                                          <p:val>
                                            <p:strVal val="#ppt_h"/>
                                          </p:val>
                                        </p:tav>
                                        <p:tav tm="100000">
                                          <p:val>
                                            <p:strVal val="#ppt_h"/>
                                          </p:val>
                                        </p:tav>
                                      </p:tavLst>
                                    </p:anim>
                                  </p:childTnLst>
                                </p:cTn>
                              </p:par>
                            </p:childTnLst>
                          </p:cTn>
                        </p:par>
                      </p:childTnLst>
                    </p:cTn>
                  </p:par>
                  <p:par>
                    <p:cTn id="552" fill="hold" nodeType="clickPar">
                      <p:stCondLst>
                        <p:cond delay="indefinite"/>
                      </p:stCondLst>
                      <p:childTnLst>
                        <p:par>
                          <p:cTn id="553" fill="hold" nodeType="withGroup">
                            <p:stCondLst>
                              <p:cond delay="0"/>
                            </p:stCondLst>
                            <p:childTnLst>
                              <p:par>
                                <p:cTn id="554" presetID="12" presetClass="entr" presetSubtype="8" fill="hold" grpId="0" nodeType="clickEffect">
                                  <p:stCondLst>
                                    <p:cond delay="0"/>
                                  </p:stCondLst>
                                  <p:childTnLst>
                                    <p:set>
                                      <p:cBhvr>
                                        <p:cTn id="555" dur="1" fill="hold">
                                          <p:stCondLst>
                                            <p:cond delay="0"/>
                                          </p:stCondLst>
                                        </p:cTn>
                                        <p:tgtEl>
                                          <p:spTgt spid="94352"/>
                                        </p:tgtEl>
                                        <p:attrNameLst>
                                          <p:attrName>style.visibility</p:attrName>
                                        </p:attrNameLst>
                                      </p:cBhvr>
                                      <p:to>
                                        <p:strVal val="visible"/>
                                      </p:to>
                                    </p:set>
                                    <p:animEffect transition="in" filter="slide(fromLeft)">
                                      <p:cBhvr>
                                        <p:cTn id="556" dur="500"/>
                                        <p:tgtEl>
                                          <p:spTgt spid="94352"/>
                                        </p:tgtEl>
                                      </p:cBhvr>
                                    </p:animEffect>
                                  </p:childTnLst>
                                </p:cTn>
                              </p:par>
                            </p:childTnLst>
                          </p:cTn>
                        </p:par>
                      </p:childTnLst>
                    </p:cTn>
                  </p:par>
                  <p:par>
                    <p:cTn id="557" fill="hold" nodeType="clickPar">
                      <p:stCondLst>
                        <p:cond delay="indefinite"/>
                      </p:stCondLst>
                      <p:childTnLst>
                        <p:par>
                          <p:cTn id="558" fill="hold" nodeType="withGroup">
                            <p:stCondLst>
                              <p:cond delay="0"/>
                            </p:stCondLst>
                            <p:childTnLst>
                              <p:par>
                                <p:cTn id="559" presetID="12" presetClass="entr" presetSubtype="2" fill="hold" grpId="0" nodeType="clickEffect">
                                  <p:stCondLst>
                                    <p:cond delay="0"/>
                                  </p:stCondLst>
                                  <p:childTnLst>
                                    <p:set>
                                      <p:cBhvr>
                                        <p:cTn id="560" dur="1" fill="hold">
                                          <p:stCondLst>
                                            <p:cond delay="0"/>
                                          </p:stCondLst>
                                        </p:cTn>
                                        <p:tgtEl>
                                          <p:spTgt spid="94351"/>
                                        </p:tgtEl>
                                        <p:attrNameLst>
                                          <p:attrName>style.visibility</p:attrName>
                                        </p:attrNameLst>
                                      </p:cBhvr>
                                      <p:to>
                                        <p:strVal val="visible"/>
                                      </p:to>
                                    </p:set>
                                    <p:animEffect transition="in" filter="slide(fromRight)">
                                      <p:cBhvr>
                                        <p:cTn id="561" dur="500"/>
                                        <p:tgtEl>
                                          <p:spTgt spid="94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0" grpId="0" animBg="1"/>
      <p:bldP spid="94211" grpId="0" autoUpdateAnimBg="0"/>
      <p:bldP spid="94212" grpId="0" autoUpdateAnimBg="0"/>
      <p:bldP spid="94213" grpId="0" animBg="1"/>
      <p:bldP spid="94214" grpId="0" animBg="1"/>
      <p:bldP spid="94215" grpId="0" animBg="1"/>
      <p:bldP spid="94216" grpId="0" animBg="1"/>
      <p:bldP spid="94217" grpId="0" animBg="1"/>
      <p:bldP spid="94218" grpId="0" animBg="1"/>
      <p:bldP spid="94219" grpId="0" animBg="1"/>
      <p:bldP spid="94220" grpId="0" animBg="1"/>
      <p:bldP spid="94221" grpId="0" animBg="1"/>
      <p:bldP spid="94222" grpId="0" animBg="1"/>
      <p:bldP spid="94223" grpId="0" animBg="1"/>
      <p:bldP spid="94224" grpId="0" animBg="1"/>
      <p:bldP spid="94225" grpId="0" animBg="1"/>
      <p:bldP spid="94226" grpId="0" animBg="1"/>
      <p:bldP spid="94227" grpId="0" animBg="1"/>
      <p:bldP spid="94228" grpId="0" animBg="1"/>
      <p:bldP spid="94229" grpId="0" animBg="1"/>
      <p:bldP spid="94230" grpId="0" animBg="1"/>
      <p:bldP spid="94231" grpId="0" animBg="1"/>
      <p:bldP spid="94232" grpId="0" animBg="1"/>
      <p:bldP spid="94233" grpId="0" animBg="1"/>
      <p:bldP spid="94234" grpId="0" animBg="1"/>
      <p:bldP spid="94235" grpId="0" animBg="1"/>
      <p:bldP spid="94236" grpId="0" animBg="1"/>
      <p:bldP spid="94237" grpId="0" animBg="1"/>
      <p:bldP spid="94238" grpId="0" animBg="1"/>
      <p:bldP spid="94239" grpId="0" animBg="1"/>
      <p:bldP spid="94240" grpId="0" animBg="1"/>
      <p:bldP spid="94241" grpId="0" animBg="1"/>
      <p:bldP spid="94242" grpId="0" animBg="1"/>
      <p:bldP spid="94243" grpId="0" animBg="1"/>
      <p:bldP spid="94244" grpId="0" autoUpdateAnimBg="0"/>
      <p:bldP spid="94245" grpId="0" autoUpdateAnimBg="0"/>
      <p:bldP spid="94246" grpId="0" autoUpdateAnimBg="0"/>
      <p:bldP spid="94247" grpId="0" autoUpdateAnimBg="0"/>
      <p:bldP spid="94248" grpId="0" autoUpdateAnimBg="0"/>
      <p:bldP spid="94249" grpId="0" autoUpdateAnimBg="0"/>
      <p:bldP spid="94250" grpId="0" autoUpdateAnimBg="0"/>
      <p:bldP spid="94251" grpId="0" autoUpdateAnimBg="0"/>
      <p:bldP spid="94252" grpId="0" autoUpdateAnimBg="0"/>
      <p:bldP spid="94253" grpId="0" autoUpdateAnimBg="0"/>
      <p:bldP spid="94254" grpId="0" autoUpdateAnimBg="0"/>
      <p:bldP spid="94255" grpId="0" autoUpdateAnimBg="0"/>
      <p:bldP spid="94256" grpId="0" autoUpdateAnimBg="0"/>
      <p:bldP spid="94257" grpId="0" autoUpdateAnimBg="0"/>
      <p:bldP spid="94258" grpId="0" autoUpdateAnimBg="0"/>
      <p:bldP spid="94259" grpId="0" autoUpdateAnimBg="0"/>
      <p:bldP spid="94260" grpId="0" autoUpdateAnimBg="0"/>
      <p:bldP spid="94261" grpId="0" autoUpdateAnimBg="0"/>
      <p:bldP spid="94262" grpId="0" autoUpdateAnimBg="0"/>
      <p:bldP spid="94263" grpId="0" autoUpdateAnimBg="0"/>
      <p:bldP spid="94264" grpId="0" autoUpdateAnimBg="0"/>
      <p:bldP spid="94265" grpId="0" autoUpdateAnimBg="0"/>
      <p:bldP spid="94266" grpId="0" autoUpdateAnimBg="0"/>
      <p:bldP spid="94267" grpId="0" autoUpdateAnimBg="0"/>
      <p:bldP spid="94268" grpId="0" autoUpdateAnimBg="0"/>
      <p:bldP spid="94269" grpId="0" autoUpdateAnimBg="0"/>
      <p:bldP spid="94270" grpId="0" animBg="1"/>
      <p:bldP spid="94271" grpId="0" autoUpdateAnimBg="0"/>
      <p:bldP spid="94272" grpId="0" autoUpdateAnimBg="0"/>
      <p:bldP spid="94273" grpId="0" autoUpdateAnimBg="0"/>
      <p:bldP spid="94274" grpId="0" autoUpdateAnimBg="0"/>
      <p:bldP spid="94275" grpId="0" autoUpdateAnimBg="0"/>
      <p:bldP spid="94276" grpId="0" autoUpdateAnimBg="0"/>
      <p:bldP spid="94277" grpId="0" autoUpdateAnimBg="0"/>
      <p:bldP spid="94278" grpId="0" autoUpdateAnimBg="0"/>
      <p:bldP spid="94279" grpId="0" autoUpdateAnimBg="0"/>
      <p:bldP spid="94280" grpId="0" animBg="1"/>
      <p:bldP spid="94284" grpId="0" autoUpdateAnimBg="0"/>
      <p:bldP spid="94285" grpId="0" autoUpdateAnimBg="0"/>
      <p:bldP spid="94286" grpId="0" animBg="1"/>
      <p:bldP spid="94287" grpId="0" animBg="1"/>
      <p:bldP spid="94288" grpId="0" animBg="1"/>
      <p:bldP spid="94289" grpId="0" animBg="1"/>
      <p:bldP spid="94290" grpId="0" animBg="1"/>
      <p:bldP spid="94291" grpId="0" animBg="1"/>
      <p:bldP spid="94292" grpId="0" animBg="1"/>
      <p:bldP spid="94293" grpId="0" autoUpdateAnimBg="0"/>
      <p:bldP spid="94294" grpId="0" animBg="1"/>
      <p:bldP spid="94295" grpId="0" animBg="1"/>
      <p:bldP spid="94296" grpId="0" animBg="1"/>
      <p:bldP spid="94297" grpId="0" animBg="1"/>
      <p:bldP spid="94307" grpId="0" autoUpdateAnimBg="0"/>
      <p:bldP spid="94308" grpId="0" autoUpdateAnimBg="0"/>
      <p:bldP spid="94309" grpId="0" autoUpdateAnimBg="0"/>
      <p:bldP spid="94310" grpId="0" autoUpdateAnimBg="0"/>
      <p:bldP spid="94311" grpId="0" animBg="1"/>
      <p:bldP spid="94312" grpId="0" animBg="1"/>
      <p:bldP spid="94313" grpId="0" animBg="1"/>
      <p:bldP spid="94314" grpId="0" animBg="1"/>
      <p:bldP spid="94315" grpId="0" animBg="1"/>
      <p:bldP spid="94316" grpId="0" animBg="1"/>
      <p:bldP spid="94317" grpId="0" animBg="1"/>
      <p:bldP spid="94318" grpId="0" animBg="1"/>
      <p:bldP spid="94319" grpId="0" animBg="1"/>
      <p:bldP spid="94320" grpId="0" animBg="1"/>
      <p:bldP spid="94321" grpId="0" animBg="1"/>
      <p:bldP spid="94322" grpId="0" animBg="1"/>
      <p:bldP spid="94323" grpId="0" animBg="1"/>
      <p:bldP spid="94324" grpId="0" animBg="1"/>
      <p:bldP spid="94325" grpId="0" animBg="1"/>
      <p:bldP spid="94326" grpId="0" animBg="1"/>
      <p:bldP spid="94327" grpId="0" animBg="1"/>
      <p:bldP spid="94328" grpId="0" animBg="1"/>
      <p:bldP spid="94329" grpId="0" animBg="1"/>
      <p:bldP spid="94330" grpId="0" animBg="1"/>
      <p:bldP spid="94331" grpId="0" animBg="1"/>
      <p:bldP spid="94332" grpId="0" animBg="1"/>
      <p:bldP spid="94333" grpId="0" animBg="1"/>
      <p:bldP spid="94334" grpId="0" animBg="1"/>
      <p:bldP spid="94335" grpId="0" animBg="1"/>
      <p:bldP spid="94336" grpId="0" animBg="1"/>
      <p:bldP spid="94337" grpId="0" animBg="1"/>
      <p:bldP spid="94338" grpId="0" animBg="1"/>
      <p:bldP spid="94339" grpId="0" animBg="1"/>
      <p:bldP spid="94340" grpId="0" animBg="1"/>
      <p:bldP spid="94341" grpId="0" animBg="1"/>
      <p:bldP spid="94342" grpId="0" animBg="1"/>
      <p:bldP spid="94343" grpId="0" animBg="1"/>
      <p:bldP spid="94344" grpId="0" animBg="1"/>
      <p:bldP spid="94345" grpId="0" animBg="1"/>
      <p:bldP spid="94346" grpId="0" animBg="1"/>
      <p:bldP spid="94347" grpId="0" animBg="1"/>
      <p:bldP spid="94348" grpId="0" autoUpdateAnimBg="0"/>
      <p:bldP spid="94349" grpId="0" autoUpdateAnimBg="0"/>
      <p:bldP spid="94350" grpId="0" autoUpdateAnimBg="0"/>
      <p:bldP spid="94351" grpId="0" autoUpdateAnimBg="0"/>
      <p:bldP spid="94352" grpId="0"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533400" y="76200"/>
            <a:ext cx="7848600" cy="5959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a:t>
            </a:r>
          </a:p>
          <a:p>
            <a:pPr>
              <a:lnSpc>
                <a:spcPct val="100000"/>
              </a:lnSpc>
              <a:buFontTx/>
              <a:buNone/>
            </a:pPr>
            <a:r>
              <a:rPr lang="en-US" sz="4000">
                <a:solidFill>
                  <a:schemeClr val="bg1"/>
                </a:solidFill>
                <a:effectLst/>
              </a:rPr>
              <a:t>Draw an ellipse passing through A &amp; B of an equilateral triangle of ABC of 50 mm edges with side AB as vertical and the corner C coincides with the focus of an ellipse. Assume eccentricity of the curve as 2/3. Draw tangent &amp; normal at point 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6258"/>
                                        </p:tgtEl>
                                        <p:attrNameLst>
                                          <p:attrName>style.visibility</p:attrName>
                                        </p:attrNameLst>
                                      </p:cBhvr>
                                      <p:to>
                                        <p:strVal val="visible"/>
                                      </p:to>
                                    </p:set>
                                    <p:anim calcmode="lin" valueType="num">
                                      <p:cBhvr>
                                        <p:cTn id="7" dur="500" fill="hold"/>
                                        <p:tgtEl>
                                          <p:spTgt spid="96258"/>
                                        </p:tgtEl>
                                        <p:attrNameLst>
                                          <p:attrName>ppt_w</p:attrName>
                                        </p:attrNameLst>
                                      </p:cBhvr>
                                      <p:tavLst>
                                        <p:tav tm="0">
                                          <p:val>
                                            <p:fltVal val="0"/>
                                          </p:val>
                                        </p:tav>
                                        <p:tav tm="100000">
                                          <p:val>
                                            <p:strVal val="#ppt_w"/>
                                          </p:val>
                                        </p:tav>
                                      </p:tavLst>
                                    </p:anim>
                                    <p:anim calcmode="lin" valueType="num">
                                      <p:cBhvr>
                                        <p:cTn id="8" dur="500" fill="hold"/>
                                        <p:tgtEl>
                                          <p:spTgt spid="9625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97282" name="Text Box 2"/>
          <p:cNvSpPr txBox="1">
            <a:spLocks noChangeArrowheads="1"/>
          </p:cNvSpPr>
          <p:nvPr/>
        </p:nvSpPr>
        <p:spPr bwMode="auto">
          <a:xfrm>
            <a:off x="533400" y="517525"/>
            <a:ext cx="7848600" cy="5045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500" i="1">
                <a:solidFill>
                  <a:srgbClr val="FFFF00"/>
                </a:solidFill>
                <a:effectLst/>
              </a:rPr>
              <a:t>PROBLEM :-</a:t>
            </a:r>
          </a:p>
          <a:p>
            <a:pPr>
              <a:lnSpc>
                <a:spcPct val="100000"/>
              </a:lnSpc>
              <a:buFontTx/>
              <a:buNone/>
            </a:pPr>
            <a:r>
              <a:rPr lang="en-US" sz="4000">
                <a:solidFill>
                  <a:schemeClr val="bg1"/>
                </a:solidFill>
                <a:effectLst/>
              </a:rPr>
              <a:t>Draw an ellipse passing through all the four corners A, B, C &amp; D of a rhombus having diagonals AC=110mm and BD=70mm.</a:t>
            </a:r>
          </a:p>
          <a:p>
            <a:pPr>
              <a:lnSpc>
                <a:spcPct val="100000"/>
              </a:lnSpc>
              <a:buFontTx/>
              <a:buNone/>
            </a:pPr>
            <a:r>
              <a:rPr lang="en-US" sz="4000">
                <a:solidFill>
                  <a:schemeClr val="bg1"/>
                </a:solidFill>
                <a:effectLst/>
              </a:rPr>
              <a:t>Use “Arcs of circles” Method and find its eccentricity.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97282"/>
                                        </p:tgtEl>
                                        <p:attrNameLst>
                                          <p:attrName>style.visibility</p:attrName>
                                        </p:attrNameLst>
                                      </p:cBhvr>
                                      <p:to>
                                        <p:strVal val="visible"/>
                                      </p:to>
                                    </p:set>
                                    <p:anim calcmode="lin" valueType="num">
                                      <p:cBhvr>
                                        <p:cTn id="7" dur="500" fill="hold"/>
                                        <p:tgtEl>
                                          <p:spTgt spid="97282"/>
                                        </p:tgtEl>
                                        <p:attrNameLst>
                                          <p:attrName>ppt_w</p:attrName>
                                        </p:attrNameLst>
                                      </p:cBhvr>
                                      <p:tavLst>
                                        <p:tav tm="0">
                                          <p:val>
                                            <p:fltVal val="0"/>
                                          </p:val>
                                        </p:tav>
                                        <p:tav tm="100000">
                                          <p:val>
                                            <p:strVal val="#ppt_w"/>
                                          </p:val>
                                        </p:tav>
                                      </p:tavLst>
                                    </p:anim>
                                    <p:anim calcmode="lin" valueType="num">
                                      <p:cBhvr>
                                        <p:cTn id="8" dur="500" fill="hold"/>
                                        <p:tgtEl>
                                          <p:spTgt spid="9728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2"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79874" name="Text Box 2"/>
          <p:cNvSpPr txBox="1">
            <a:spLocks noChangeArrowheads="1"/>
          </p:cNvSpPr>
          <p:nvPr/>
        </p:nvSpPr>
        <p:spPr bwMode="auto">
          <a:xfrm>
            <a:off x="279400" y="341313"/>
            <a:ext cx="8642350" cy="579437"/>
          </a:xfrm>
          <a:prstGeom prst="rect">
            <a:avLst/>
          </a:prstGeom>
          <a:solidFill>
            <a:srgbClr val="66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chemeClr val="bg1"/>
                </a:solidFill>
                <a:effectLst/>
                <a:latin typeface="Comic Sans MS" pitchFamily="66" charset="0"/>
              </a:rPr>
              <a:t>METHODS FOR DRAWING PARABOLA</a:t>
            </a:r>
          </a:p>
        </p:txBody>
      </p:sp>
      <p:sp>
        <p:nvSpPr>
          <p:cNvPr id="79875" name="Text Box 3"/>
          <p:cNvSpPr txBox="1">
            <a:spLocks noChangeArrowheads="1"/>
          </p:cNvSpPr>
          <p:nvPr/>
        </p:nvSpPr>
        <p:spPr bwMode="auto">
          <a:xfrm>
            <a:off x="561975" y="1484313"/>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1.  Rectangle Method</a:t>
            </a:r>
          </a:p>
        </p:txBody>
      </p:sp>
      <p:sp>
        <p:nvSpPr>
          <p:cNvPr id="79876" name="Text Box 4"/>
          <p:cNvSpPr txBox="1">
            <a:spLocks noChangeArrowheads="1"/>
          </p:cNvSpPr>
          <p:nvPr/>
        </p:nvSpPr>
        <p:spPr bwMode="auto">
          <a:xfrm>
            <a:off x="561975" y="2703513"/>
            <a:ext cx="6629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2.  Parabola in Parallelogram</a:t>
            </a:r>
          </a:p>
        </p:txBody>
      </p:sp>
      <p:sp>
        <p:nvSpPr>
          <p:cNvPr id="79877" name="Text Box 5"/>
          <p:cNvSpPr txBox="1">
            <a:spLocks noChangeArrowheads="1"/>
          </p:cNvSpPr>
          <p:nvPr/>
        </p:nvSpPr>
        <p:spPr bwMode="auto">
          <a:xfrm>
            <a:off x="561975" y="3922713"/>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3.  Tangent Method</a:t>
            </a:r>
          </a:p>
        </p:txBody>
      </p:sp>
      <p:sp>
        <p:nvSpPr>
          <p:cNvPr id="79878" name="Text Box 6"/>
          <p:cNvSpPr txBox="1">
            <a:spLocks noChangeArrowheads="1"/>
          </p:cNvSpPr>
          <p:nvPr/>
        </p:nvSpPr>
        <p:spPr bwMode="auto">
          <a:xfrm>
            <a:off x="561975" y="5065713"/>
            <a:ext cx="6172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4.  Directrix Focus Method</a:t>
            </a:r>
          </a:p>
        </p:txBody>
      </p:sp>
      <p:sp>
        <p:nvSpPr>
          <p:cNvPr id="79879" name="AutoShape 7">
            <a:hlinkClick r:id="rId2" action="ppaction://hlinkpres?slideindex=1&amp;slidetitle=" highlightClick="1"/>
          </p:cNvPr>
          <p:cNvSpPr>
            <a:spLocks noChangeArrowheads="1"/>
          </p:cNvSpPr>
          <p:nvPr/>
        </p:nvSpPr>
        <p:spPr bwMode="auto">
          <a:xfrm>
            <a:off x="7724775" y="6437313"/>
            <a:ext cx="685800" cy="304800"/>
          </a:xfrm>
          <a:prstGeom prst="actionButtonBackPrevious">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9880" name="AutoShape 8">
            <a:hlinkClick r:id="rId3" action="ppaction://hlinksldjump" highlightClick="1"/>
          </p:cNvPr>
          <p:cNvSpPr>
            <a:spLocks noChangeArrowheads="1"/>
          </p:cNvSpPr>
          <p:nvPr/>
        </p:nvSpPr>
        <p:spPr bwMode="auto">
          <a:xfrm>
            <a:off x="990600" y="1524000"/>
            <a:ext cx="3581400" cy="6096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9881" name="AutoShape 9">
            <a:hlinkClick r:id="rId4" action="ppaction://hlinksldjump" highlightClick="1"/>
          </p:cNvPr>
          <p:cNvSpPr>
            <a:spLocks noChangeArrowheads="1"/>
          </p:cNvSpPr>
          <p:nvPr/>
        </p:nvSpPr>
        <p:spPr bwMode="auto">
          <a:xfrm>
            <a:off x="1066800" y="4038600"/>
            <a:ext cx="3124200" cy="4572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9882" name="AutoShape 10">
            <a:hlinkClick r:id="rId5" action="ppaction://hlinksldjump" highlightClick="1"/>
          </p:cNvPr>
          <p:cNvSpPr>
            <a:spLocks noChangeArrowheads="1"/>
          </p:cNvSpPr>
          <p:nvPr/>
        </p:nvSpPr>
        <p:spPr bwMode="auto">
          <a:xfrm>
            <a:off x="1143000" y="2819400"/>
            <a:ext cx="4648200" cy="6096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79883" name="AutoShape 11">
            <a:hlinkClick r:id="rId6" action="ppaction://hlinksldjump" highlightClick="1"/>
          </p:cNvPr>
          <p:cNvSpPr>
            <a:spLocks noChangeArrowheads="1"/>
          </p:cNvSpPr>
          <p:nvPr/>
        </p:nvSpPr>
        <p:spPr bwMode="auto">
          <a:xfrm>
            <a:off x="1066800" y="5181600"/>
            <a:ext cx="4495800" cy="5334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874"/>
                                        </p:tgtEl>
                                        <p:attrNameLst>
                                          <p:attrName>style.visibility</p:attrName>
                                        </p:attrNameLst>
                                      </p:cBhvr>
                                      <p:to>
                                        <p:strVal val="visible"/>
                                      </p:to>
                                    </p:set>
                                    <p:animEffect transition="in" filter="dissolve">
                                      <p:cBhvr>
                                        <p:cTn id="7" dur="500"/>
                                        <p:tgtEl>
                                          <p:spTgt spid="798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9875">
                                            <p:txEl>
                                              <p:pRg st="0" end="0"/>
                                            </p:txEl>
                                          </p:spTgt>
                                        </p:tgtEl>
                                        <p:attrNameLst>
                                          <p:attrName>style.visibility</p:attrName>
                                        </p:attrNameLst>
                                      </p:cBhvr>
                                      <p:to>
                                        <p:strVal val="visible"/>
                                      </p:to>
                                    </p:set>
                                    <p:animEffect transition="in" filter="dissolve">
                                      <p:cBhvr>
                                        <p:cTn id="12" dur="500"/>
                                        <p:tgtEl>
                                          <p:spTgt spid="7987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9876">
                                            <p:txEl>
                                              <p:pRg st="0" end="0"/>
                                            </p:txEl>
                                          </p:spTgt>
                                        </p:tgtEl>
                                        <p:attrNameLst>
                                          <p:attrName>style.visibility</p:attrName>
                                        </p:attrNameLst>
                                      </p:cBhvr>
                                      <p:to>
                                        <p:strVal val="visible"/>
                                      </p:to>
                                    </p:set>
                                    <p:animEffect transition="in" filter="dissolve">
                                      <p:cBhvr>
                                        <p:cTn id="17" dur="500"/>
                                        <p:tgtEl>
                                          <p:spTgt spid="79876">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9877">
                                            <p:txEl>
                                              <p:pRg st="0" end="0"/>
                                            </p:txEl>
                                          </p:spTgt>
                                        </p:tgtEl>
                                        <p:attrNameLst>
                                          <p:attrName>style.visibility</p:attrName>
                                        </p:attrNameLst>
                                      </p:cBhvr>
                                      <p:to>
                                        <p:strVal val="visible"/>
                                      </p:to>
                                    </p:set>
                                    <p:animEffect transition="in" filter="dissolve">
                                      <p:cBhvr>
                                        <p:cTn id="22" dur="500"/>
                                        <p:tgtEl>
                                          <p:spTgt spid="79877">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9878">
                                            <p:txEl>
                                              <p:pRg st="0" end="0"/>
                                            </p:txEl>
                                          </p:spTgt>
                                        </p:tgtEl>
                                        <p:attrNameLst>
                                          <p:attrName>style.visibility</p:attrName>
                                        </p:attrNameLst>
                                      </p:cBhvr>
                                      <p:to>
                                        <p:strVal val="visible"/>
                                      </p:to>
                                    </p:set>
                                    <p:animEffect transition="in" filter="dissolve">
                                      <p:cBhvr>
                                        <p:cTn id="27" dur="500"/>
                                        <p:tgtEl>
                                          <p:spTgt spid="79878">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9879"/>
                                        </p:tgtEl>
                                        <p:attrNameLst>
                                          <p:attrName>style.visibility</p:attrName>
                                        </p:attrNameLst>
                                      </p:cBhvr>
                                      <p:to>
                                        <p:strVal val="visible"/>
                                      </p:to>
                                    </p:set>
                                    <p:animEffect transition="in" filter="dissolve">
                                      <p:cBhvr>
                                        <p:cTn id="32" dur="500"/>
                                        <p:tgtEl>
                                          <p:spTgt spid="798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nodePh="1">
                                  <p:stCondLst>
                                    <p:cond delay="0"/>
                                  </p:stCondLst>
                                  <p:endCondLst>
                                    <p:cond evt="begin" delay="0">
                                      <p:tn val="35"/>
                                    </p:cond>
                                  </p:endCondLst>
                                  <p:childTnLst>
                                    <p:set>
                                      <p:cBhvr>
                                        <p:cTn id="36" dur="1" fill="hold">
                                          <p:stCondLst>
                                            <p:cond delay="0"/>
                                          </p:stCondLst>
                                        </p:cTn>
                                        <p:tgtEl>
                                          <p:spTgt spid="79880"/>
                                        </p:tgtEl>
                                        <p:attrNameLst>
                                          <p:attrName>style.visibility</p:attrName>
                                        </p:attrNameLst>
                                      </p:cBhvr>
                                      <p:to>
                                        <p:strVal val="visible"/>
                                      </p:to>
                                    </p:set>
                                    <p:animEffect transition="in" filter="dissolve">
                                      <p:cBhvr>
                                        <p:cTn id="37" dur="500"/>
                                        <p:tgtEl>
                                          <p:spTgt spid="7988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nodePh="1">
                                  <p:stCondLst>
                                    <p:cond delay="0"/>
                                  </p:stCondLst>
                                  <p:endCondLst>
                                    <p:cond evt="begin" delay="0">
                                      <p:tn val="40"/>
                                    </p:cond>
                                  </p:endCondLst>
                                  <p:childTnLst>
                                    <p:set>
                                      <p:cBhvr>
                                        <p:cTn id="41" dur="1" fill="hold">
                                          <p:stCondLst>
                                            <p:cond delay="0"/>
                                          </p:stCondLst>
                                        </p:cTn>
                                        <p:tgtEl>
                                          <p:spTgt spid="79881"/>
                                        </p:tgtEl>
                                        <p:attrNameLst>
                                          <p:attrName>style.visibility</p:attrName>
                                        </p:attrNameLst>
                                      </p:cBhvr>
                                      <p:to>
                                        <p:strVal val="visible"/>
                                      </p:to>
                                    </p:set>
                                    <p:animEffect transition="in" filter="dissolve">
                                      <p:cBhvr>
                                        <p:cTn id="42" dur="500"/>
                                        <p:tgtEl>
                                          <p:spTgt spid="7988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nodePh="1">
                                  <p:stCondLst>
                                    <p:cond delay="0"/>
                                  </p:stCondLst>
                                  <p:endCondLst>
                                    <p:cond evt="begin" delay="0">
                                      <p:tn val="45"/>
                                    </p:cond>
                                  </p:endCondLst>
                                  <p:childTnLst>
                                    <p:set>
                                      <p:cBhvr>
                                        <p:cTn id="46" dur="1" fill="hold">
                                          <p:stCondLst>
                                            <p:cond delay="0"/>
                                          </p:stCondLst>
                                        </p:cTn>
                                        <p:tgtEl>
                                          <p:spTgt spid="79882"/>
                                        </p:tgtEl>
                                        <p:attrNameLst>
                                          <p:attrName>style.visibility</p:attrName>
                                        </p:attrNameLst>
                                      </p:cBhvr>
                                      <p:to>
                                        <p:strVal val="visible"/>
                                      </p:to>
                                    </p:set>
                                    <p:animEffect transition="in" filter="dissolve">
                                      <p:cBhvr>
                                        <p:cTn id="47" dur="500"/>
                                        <p:tgtEl>
                                          <p:spTgt spid="79882"/>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nodePh="1">
                                  <p:stCondLst>
                                    <p:cond delay="0"/>
                                  </p:stCondLst>
                                  <p:endCondLst>
                                    <p:cond evt="begin" delay="0">
                                      <p:tn val="50"/>
                                    </p:cond>
                                  </p:endCondLst>
                                  <p:childTnLst>
                                    <p:set>
                                      <p:cBhvr>
                                        <p:cTn id="51" dur="1" fill="hold">
                                          <p:stCondLst>
                                            <p:cond delay="0"/>
                                          </p:stCondLst>
                                        </p:cTn>
                                        <p:tgtEl>
                                          <p:spTgt spid="79883"/>
                                        </p:tgtEl>
                                        <p:attrNameLst>
                                          <p:attrName>style.visibility</p:attrName>
                                        </p:attrNameLst>
                                      </p:cBhvr>
                                      <p:to>
                                        <p:strVal val="visible"/>
                                      </p:to>
                                    </p:set>
                                    <p:animEffect transition="in" filter="dissolve">
                                      <p:cBhvr>
                                        <p:cTn id="52" dur="500"/>
                                        <p:tgtEl>
                                          <p:spTgt spid="79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4" grpId="0" animBg="1" autoUpdateAnimBg="0"/>
      <p:bldP spid="79875" grpId="0" build="p" autoUpdateAnimBg="0"/>
      <p:bldP spid="79876" grpId="0" build="p" autoUpdateAnimBg="0"/>
      <p:bldP spid="79877" grpId="0" build="p" autoUpdateAnimBg="0"/>
      <p:bldP spid="79878" grpId="0" build="p" autoUpdateAnimBg="0"/>
      <p:bldP spid="79879" grpId="0" animBg="1"/>
      <p:bldP spid="79880" grpId="0" animBg="1"/>
      <p:bldP spid="79881" grpId="0" animBg="1"/>
      <p:bldP spid="79882" grpId="0" animBg="1"/>
      <p:bldP spid="7988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80898" name="Text Box 2"/>
          <p:cNvSpPr txBox="1">
            <a:spLocks noChangeArrowheads="1"/>
          </p:cNvSpPr>
          <p:nvPr/>
        </p:nvSpPr>
        <p:spPr bwMode="auto">
          <a:xfrm>
            <a:off x="2816225" y="6365875"/>
            <a:ext cx="5000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2</a:t>
            </a:r>
          </a:p>
        </p:txBody>
      </p:sp>
      <p:sp>
        <p:nvSpPr>
          <p:cNvPr id="80899" name="Text Box 3"/>
          <p:cNvSpPr txBox="1">
            <a:spLocks noChangeArrowheads="1"/>
          </p:cNvSpPr>
          <p:nvPr/>
        </p:nvSpPr>
        <p:spPr bwMode="auto">
          <a:xfrm>
            <a:off x="2254250" y="6365875"/>
            <a:ext cx="5000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3</a:t>
            </a:r>
          </a:p>
        </p:txBody>
      </p:sp>
      <p:sp>
        <p:nvSpPr>
          <p:cNvPr id="80900" name="Text Box 4"/>
          <p:cNvSpPr txBox="1">
            <a:spLocks noChangeArrowheads="1"/>
          </p:cNvSpPr>
          <p:nvPr/>
        </p:nvSpPr>
        <p:spPr bwMode="auto">
          <a:xfrm>
            <a:off x="1628775" y="6365875"/>
            <a:ext cx="5000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4</a:t>
            </a:r>
          </a:p>
        </p:txBody>
      </p:sp>
      <p:sp>
        <p:nvSpPr>
          <p:cNvPr id="80901" name="Text Box 5"/>
          <p:cNvSpPr txBox="1">
            <a:spLocks noChangeArrowheads="1"/>
          </p:cNvSpPr>
          <p:nvPr/>
        </p:nvSpPr>
        <p:spPr bwMode="auto">
          <a:xfrm>
            <a:off x="1065213" y="6365875"/>
            <a:ext cx="5016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5</a:t>
            </a:r>
          </a:p>
        </p:txBody>
      </p:sp>
      <p:sp>
        <p:nvSpPr>
          <p:cNvPr id="80902" name="Freeform 6"/>
          <p:cNvSpPr>
            <a:spLocks/>
          </p:cNvSpPr>
          <p:nvPr/>
        </p:nvSpPr>
        <p:spPr bwMode="auto">
          <a:xfrm>
            <a:off x="638175" y="6429375"/>
            <a:ext cx="6927850" cy="1588"/>
          </a:xfrm>
          <a:custGeom>
            <a:avLst/>
            <a:gdLst>
              <a:gd name="T0" fmla="*/ 0 w 20078"/>
              <a:gd name="T1" fmla="*/ 20077 w 20078"/>
              <a:gd name="T2" fmla="*/ 20078 w 20078"/>
            </a:gdLst>
            <a:ahLst/>
            <a:cxnLst>
              <a:cxn ang="0">
                <a:pos x="T0" y="0"/>
              </a:cxn>
              <a:cxn ang="0">
                <a:pos x="T1" y="0"/>
              </a:cxn>
              <a:cxn ang="0">
                <a:pos x="T2" y="0"/>
              </a:cxn>
            </a:cxnLst>
            <a:rect l="0" t="0" r="r" b="b"/>
            <a:pathLst>
              <a:path w="20078">
                <a:moveTo>
                  <a:pt x="0" y="0"/>
                </a:moveTo>
                <a:lnTo>
                  <a:pt x="20077" y="0"/>
                </a:lnTo>
                <a:lnTo>
                  <a:pt x="200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03" name="Freeform 7"/>
          <p:cNvSpPr>
            <a:spLocks/>
          </p:cNvSpPr>
          <p:nvPr/>
        </p:nvSpPr>
        <p:spPr bwMode="auto">
          <a:xfrm>
            <a:off x="7566025" y="1301750"/>
            <a:ext cx="3175" cy="5127625"/>
          </a:xfrm>
          <a:custGeom>
            <a:avLst/>
            <a:gdLst>
              <a:gd name="T0" fmla="*/ 0 w 1"/>
              <a:gd name="T1" fmla="*/ 15562 h 15562"/>
              <a:gd name="T2" fmla="*/ 0 w 1"/>
              <a:gd name="T3" fmla="*/ 0 h 15562"/>
              <a:gd name="T4" fmla="*/ 1 w 1"/>
              <a:gd name="T5" fmla="*/ 0 h 15562"/>
            </a:gdLst>
            <a:ahLst/>
            <a:cxnLst>
              <a:cxn ang="0">
                <a:pos x="T0" y="T1"/>
              </a:cxn>
              <a:cxn ang="0">
                <a:pos x="T2" y="T3"/>
              </a:cxn>
              <a:cxn ang="0">
                <a:pos x="T4" y="T5"/>
              </a:cxn>
            </a:cxnLst>
            <a:rect l="0" t="0" r="r" b="b"/>
            <a:pathLst>
              <a:path w="1" h="15562">
                <a:moveTo>
                  <a:pt x="0" y="15562"/>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04" name="Freeform 8"/>
          <p:cNvSpPr>
            <a:spLocks/>
          </p:cNvSpPr>
          <p:nvPr/>
        </p:nvSpPr>
        <p:spPr bwMode="auto">
          <a:xfrm>
            <a:off x="638175" y="1301750"/>
            <a:ext cx="6927850" cy="1588"/>
          </a:xfrm>
          <a:custGeom>
            <a:avLst/>
            <a:gdLst>
              <a:gd name="T0" fmla="*/ 20077 w 20077"/>
              <a:gd name="T1" fmla="*/ 0 w 20077"/>
              <a:gd name="T2" fmla="*/ 1 w 20077"/>
            </a:gdLst>
            <a:ahLst/>
            <a:cxnLst>
              <a:cxn ang="0">
                <a:pos x="T0" y="0"/>
              </a:cxn>
              <a:cxn ang="0">
                <a:pos x="T1" y="0"/>
              </a:cxn>
              <a:cxn ang="0">
                <a:pos x="T2" y="0"/>
              </a:cxn>
            </a:cxnLst>
            <a:rect l="0" t="0" r="r" b="b"/>
            <a:pathLst>
              <a:path w="20077">
                <a:moveTo>
                  <a:pt x="20077" y="0"/>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05" name="Freeform 9"/>
          <p:cNvSpPr>
            <a:spLocks/>
          </p:cNvSpPr>
          <p:nvPr/>
        </p:nvSpPr>
        <p:spPr bwMode="auto">
          <a:xfrm>
            <a:off x="638175" y="1301750"/>
            <a:ext cx="1588" cy="5127625"/>
          </a:xfrm>
          <a:custGeom>
            <a:avLst/>
            <a:gdLst>
              <a:gd name="T0" fmla="*/ 0 w 1"/>
              <a:gd name="T1" fmla="*/ 0 h 15562"/>
              <a:gd name="T2" fmla="*/ 0 w 1"/>
              <a:gd name="T3" fmla="*/ 15562 h 15562"/>
              <a:gd name="T4" fmla="*/ 1 w 1"/>
              <a:gd name="T5" fmla="*/ 15562 h 15562"/>
            </a:gdLst>
            <a:ahLst/>
            <a:cxnLst>
              <a:cxn ang="0">
                <a:pos x="T0" y="T1"/>
              </a:cxn>
              <a:cxn ang="0">
                <a:pos x="T2" y="T3"/>
              </a:cxn>
              <a:cxn ang="0">
                <a:pos x="T4" y="T5"/>
              </a:cxn>
            </a:cxnLst>
            <a:rect l="0" t="0" r="r" b="b"/>
            <a:pathLst>
              <a:path w="1" h="15562">
                <a:moveTo>
                  <a:pt x="0" y="0"/>
                </a:moveTo>
                <a:lnTo>
                  <a:pt x="0" y="15562"/>
                </a:lnTo>
                <a:lnTo>
                  <a:pt x="1" y="15562"/>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0906" name="Group 10"/>
          <p:cNvGrpSpPr>
            <a:grpSpLocks/>
          </p:cNvGrpSpPr>
          <p:nvPr/>
        </p:nvGrpSpPr>
        <p:grpSpPr bwMode="auto">
          <a:xfrm>
            <a:off x="606425" y="6399213"/>
            <a:ext cx="61913" cy="60325"/>
            <a:chOff x="174" y="4106"/>
            <a:chExt cx="48" cy="46"/>
          </a:xfrm>
        </p:grpSpPr>
        <p:sp>
          <p:nvSpPr>
            <p:cNvPr id="80907" name="Freeform 11"/>
            <p:cNvSpPr>
              <a:spLocks/>
            </p:cNvSpPr>
            <p:nvPr/>
          </p:nvSpPr>
          <p:spPr bwMode="auto">
            <a:xfrm>
              <a:off x="174" y="4106"/>
              <a:ext cx="48" cy="46"/>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08" name="Freeform 12"/>
            <p:cNvSpPr>
              <a:spLocks/>
            </p:cNvSpPr>
            <p:nvPr/>
          </p:nvSpPr>
          <p:spPr bwMode="auto">
            <a:xfrm>
              <a:off x="174" y="4106"/>
              <a:ext cx="48" cy="46"/>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09" name="Freeform 13"/>
            <p:cNvSpPr>
              <a:spLocks/>
            </p:cNvSpPr>
            <p:nvPr/>
          </p:nvSpPr>
          <p:spPr bwMode="auto">
            <a:xfrm>
              <a:off x="174" y="4106"/>
              <a:ext cx="48" cy="46"/>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10" name="Freeform 14"/>
            <p:cNvSpPr>
              <a:spLocks/>
            </p:cNvSpPr>
            <p:nvPr/>
          </p:nvSpPr>
          <p:spPr bwMode="auto">
            <a:xfrm>
              <a:off x="174" y="4106"/>
              <a:ext cx="48" cy="46"/>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11" name="Group 15"/>
          <p:cNvGrpSpPr>
            <a:grpSpLocks/>
          </p:cNvGrpSpPr>
          <p:nvPr/>
        </p:nvGrpSpPr>
        <p:grpSpPr bwMode="auto">
          <a:xfrm>
            <a:off x="606425" y="5546725"/>
            <a:ext cx="61913" cy="58738"/>
            <a:chOff x="174" y="3451"/>
            <a:chExt cx="48" cy="45"/>
          </a:xfrm>
        </p:grpSpPr>
        <p:sp>
          <p:nvSpPr>
            <p:cNvPr id="80912" name="Freeform 16"/>
            <p:cNvSpPr>
              <a:spLocks/>
            </p:cNvSpPr>
            <p:nvPr/>
          </p:nvSpPr>
          <p:spPr bwMode="auto">
            <a:xfrm>
              <a:off x="174" y="3451"/>
              <a:ext cx="48" cy="45"/>
            </a:xfrm>
            <a:custGeom>
              <a:avLst/>
              <a:gdLst>
                <a:gd name="T0" fmla="*/ 0 w 178"/>
                <a:gd name="T1" fmla="*/ 184 h 184"/>
                <a:gd name="T2" fmla="*/ 177 w 178"/>
                <a:gd name="T3" fmla="*/ 0 h 184"/>
                <a:gd name="T4" fmla="*/ 178 w 178"/>
                <a:gd name="T5" fmla="*/ 0 h 184"/>
              </a:gdLst>
              <a:ahLst/>
              <a:cxnLst>
                <a:cxn ang="0">
                  <a:pos x="T0" y="T1"/>
                </a:cxn>
                <a:cxn ang="0">
                  <a:pos x="T2" y="T3"/>
                </a:cxn>
                <a:cxn ang="0">
                  <a:pos x="T4" y="T5"/>
                </a:cxn>
              </a:cxnLst>
              <a:rect l="0" t="0" r="r" b="b"/>
              <a:pathLst>
                <a:path w="178" h="184">
                  <a:moveTo>
                    <a:pt x="0" y="184"/>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13" name="Freeform 17"/>
            <p:cNvSpPr>
              <a:spLocks/>
            </p:cNvSpPr>
            <p:nvPr/>
          </p:nvSpPr>
          <p:spPr bwMode="auto">
            <a:xfrm>
              <a:off x="174" y="3451"/>
              <a:ext cx="48" cy="45"/>
            </a:xfrm>
            <a:custGeom>
              <a:avLst/>
              <a:gdLst>
                <a:gd name="T0" fmla="*/ 0 w 178"/>
                <a:gd name="T1" fmla="*/ 0 h 184"/>
                <a:gd name="T2" fmla="*/ 177 w 178"/>
                <a:gd name="T3" fmla="*/ 184 h 184"/>
                <a:gd name="T4" fmla="*/ 178 w 178"/>
                <a:gd name="T5" fmla="*/ 184 h 184"/>
              </a:gdLst>
              <a:ahLst/>
              <a:cxnLst>
                <a:cxn ang="0">
                  <a:pos x="T0" y="T1"/>
                </a:cxn>
                <a:cxn ang="0">
                  <a:pos x="T2" y="T3"/>
                </a:cxn>
                <a:cxn ang="0">
                  <a:pos x="T4" y="T5"/>
                </a:cxn>
              </a:cxnLst>
              <a:rect l="0" t="0" r="r" b="b"/>
              <a:pathLst>
                <a:path w="178" h="184">
                  <a:moveTo>
                    <a:pt x="0" y="0"/>
                  </a:moveTo>
                  <a:lnTo>
                    <a:pt x="177" y="184"/>
                  </a:lnTo>
                  <a:lnTo>
                    <a:pt x="178"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14" name="Freeform 18"/>
            <p:cNvSpPr>
              <a:spLocks/>
            </p:cNvSpPr>
            <p:nvPr/>
          </p:nvSpPr>
          <p:spPr bwMode="auto">
            <a:xfrm>
              <a:off x="174" y="3451"/>
              <a:ext cx="48" cy="45"/>
            </a:xfrm>
            <a:custGeom>
              <a:avLst/>
              <a:gdLst>
                <a:gd name="T0" fmla="*/ 0 w 178"/>
                <a:gd name="T1" fmla="*/ 184 h 184"/>
                <a:gd name="T2" fmla="*/ 177 w 178"/>
                <a:gd name="T3" fmla="*/ 0 h 184"/>
                <a:gd name="T4" fmla="*/ 178 w 178"/>
                <a:gd name="T5" fmla="*/ 0 h 184"/>
              </a:gdLst>
              <a:ahLst/>
              <a:cxnLst>
                <a:cxn ang="0">
                  <a:pos x="T0" y="T1"/>
                </a:cxn>
                <a:cxn ang="0">
                  <a:pos x="T2" y="T3"/>
                </a:cxn>
                <a:cxn ang="0">
                  <a:pos x="T4" y="T5"/>
                </a:cxn>
              </a:cxnLst>
              <a:rect l="0" t="0" r="r" b="b"/>
              <a:pathLst>
                <a:path w="178" h="184">
                  <a:moveTo>
                    <a:pt x="0" y="184"/>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15" name="Freeform 19"/>
            <p:cNvSpPr>
              <a:spLocks/>
            </p:cNvSpPr>
            <p:nvPr/>
          </p:nvSpPr>
          <p:spPr bwMode="auto">
            <a:xfrm>
              <a:off x="174" y="3451"/>
              <a:ext cx="48" cy="45"/>
            </a:xfrm>
            <a:custGeom>
              <a:avLst/>
              <a:gdLst>
                <a:gd name="T0" fmla="*/ 0 w 178"/>
                <a:gd name="T1" fmla="*/ 0 h 184"/>
                <a:gd name="T2" fmla="*/ 177 w 178"/>
                <a:gd name="T3" fmla="*/ 184 h 184"/>
                <a:gd name="T4" fmla="*/ 178 w 178"/>
                <a:gd name="T5" fmla="*/ 184 h 184"/>
              </a:gdLst>
              <a:ahLst/>
              <a:cxnLst>
                <a:cxn ang="0">
                  <a:pos x="T0" y="T1"/>
                </a:cxn>
                <a:cxn ang="0">
                  <a:pos x="T2" y="T3"/>
                </a:cxn>
                <a:cxn ang="0">
                  <a:pos x="T4" y="T5"/>
                </a:cxn>
              </a:cxnLst>
              <a:rect l="0" t="0" r="r" b="b"/>
              <a:pathLst>
                <a:path w="178" h="184">
                  <a:moveTo>
                    <a:pt x="0" y="0"/>
                  </a:moveTo>
                  <a:lnTo>
                    <a:pt x="177" y="184"/>
                  </a:lnTo>
                  <a:lnTo>
                    <a:pt x="178"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16" name="Group 20"/>
          <p:cNvGrpSpPr>
            <a:grpSpLocks/>
          </p:cNvGrpSpPr>
          <p:nvPr/>
        </p:nvGrpSpPr>
        <p:grpSpPr bwMode="auto">
          <a:xfrm>
            <a:off x="606425" y="4689475"/>
            <a:ext cx="61913" cy="61913"/>
            <a:chOff x="174" y="2793"/>
            <a:chExt cx="48" cy="47"/>
          </a:xfrm>
        </p:grpSpPr>
        <p:sp>
          <p:nvSpPr>
            <p:cNvPr id="80917" name="Freeform 21"/>
            <p:cNvSpPr>
              <a:spLocks/>
            </p:cNvSpPr>
            <p:nvPr/>
          </p:nvSpPr>
          <p:spPr bwMode="auto">
            <a:xfrm>
              <a:off x="174" y="2793"/>
              <a:ext cx="48" cy="47"/>
            </a:xfrm>
            <a:custGeom>
              <a:avLst/>
              <a:gdLst>
                <a:gd name="T0" fmla="*/ 0 w 178"/>
                <a:gd name="T1" fmla="*/ 184 h 184"/>
                <a:gd name="T2" fmla="*/ 177 w 178"/>
                <a:gd name="T3" fmla="*/ 0 h 184"/>
                <a:gd name="T4" fmla="*/ 178 w 178"/>
                <a:gd name="T5" fmla="*/ 0 h 184"/>
              </a:gdLst>
              <a:ahLst/>
              <a:cxnLst>
                <a:cxn ang="0">
                  <a:pos x="T0" y="T1"/>
                </a:cxn>
                <a:cxn ang="0">
                  <a:pos x="T2" y="T3"/>
                </a:cxn>
                <a:cxn ang="0">
                  <a:pos x="T4" y="T5"/>
                </a:cxn>
              </a:cxnLst>
              <a:rect l="0" t="0" r="r" b="b"/>
              <a:pathLst>
                <a:path w="178" h="184">
                  <a:moveTo>
                    <a:pt x="0" y="184"/>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18" name="Freeform 22"/>
            <p:cNvSpPr>
              <a:spLocks/>
            </p:cNvSpPr>
            <p:nvPr/>
          </p:nvSpPr>
          <p:spPr bwMode="auto">
            <a:xfrm>
              <a:off x="174" y="2793"/>
              <a:ext cx="48" cy="47"/>
            </a:xfrm>
            <a:custGeom>
              <a:avLst/>
              <a:gdLst>
                <a:gd name="T0" fmla="*/ 0 w 178"/>
                <a:gd name="T1" fmla="*/ 0 h 184"/>
                <a:gd name="T2" fmla="*/ 177 w 178"/>
                <a:gd name="T3" fmla="*/ 184 h 184"/>
                <a:gd name="T4" fmla="*/ 178 w 178"/>
                <a:gd name="T5" fmla="*/ 184 h 184"/>
              </a:gdLst>
              <a:ahLst/>
              <a:cxnLst>
                <a:cxn ang="0">
                  <a:pos x="T0" y="T1"/>
                </a:cxn>
                <a:cxn ang="0">
                  <a:pos x="T2" y="T3"/>
                </a:cxn>
                <a:cxn ang="0">
                  <a:pos x="T4" y="T5"/>
                </a:cxn>
              </a:cxnLst>
              <a:rect l="0" t="0" r="r" b="b"/>
              <a:pathLst>
                <a:path w="178" h="184">
                  <a:moveTo>
                    <a:pt x="0" y="0"/>
                  </a:moveTo>
                  <a:lnTo>
                    <a:pt x="177" y="184"/>
                  </a:lnTo>
                  <a:lnTo>
                    <a:pt x="178"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19" name="Group 23"/>
          <p:cNvGrpSpPr>
            <a:grpSpLocks/>
          </p:cNvGrpSpPr>
          <p:nvPr/>
        </p:nvGrpSpPr>
        <p:grpSpPr bwMode="auto">
          <a:xfrm>
            <a:off x="606425" y="3835400"/>
            <a:ext cx="61913" cy="60325"/>
            <a:chOff x="174" y="2137"/>
            <a:chExt cx="48" cy="46"/>
          </a:xfrm>
        </p:grpSpPr>
        <p:sp>
          <p:nvSpPr>
            <p:cNvPr id="80920" name="Freeform 24"/>
            <p:cNvSpPr>
              <a:spLocks/>
            </p:cNvSpPr>
            <p:nvPr/>
          </p:nvSpPr>
          <p:spPr bwMode="auto">
            <a:xfrm>
              <a:off x="174" y="2137"/>
              <a:ext cx="48" cy="46"/>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21" name="Freeform 25"/>
            <p:cNvSpPr>
              <a:spLocks/>
            </p:cNvSpPr>
            <p:nvPr/>
          </p:nvSpPr>
          <p:spPr bwMode="auto">
            <a:xfrm>
              <a:off x="174" y="2137"/>
              <a:ext cx="48" cy="46"/>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22" name="Group 26"/>
          <p:cNvGrpSpPr>
            <a:grpSpLocks/>
          </p:cNvGrpSpPr>
          <p:nvPr/>
        </p:nvGrpSpPr>
        <p:grpSpPr bwMode="auto">
          <a:xfrm>
            <a:off x="606425" y="2982913"/>
            <a:ext cx="61913" cy="58737"/>
            <a:chOff x="174" y="1482"/>
            <a:chExt cx="48" cy="45"/>
          </a:xfrm>
        </p:grpSpPr>
        <p:sp>
          <p:nvSpPr>
            <p:cNvPr id="80923" name="Freeform 27"/>
            <p:cNvSpPr>
              <a:spLocks/>
            </p:cNvSpPr>
            <p:nvPr/>
          </p:nvSpPr>
          <p:spPr bwMode="auto">
            <a:xfrm>
              <a:off x="174" y="1482"/>
              <a:ext cx="48" cy="45"/>
            </a:xfrm>
            <a:custGeom>
              <a:avLst/>
              <a:gdLst>
                <a:gd name="T0" fmla="*/ 0 w 178"/>
                <a:gd name="T1" fmla="*/ 184 h 184"/>
                <a:gd name="T2" fmla="*/ 177 w 178"/>
                <a:gd name="T3" fmla="*/ 0 h 184"/>
                <a:gd name="T4" fmla="*/ 178 w 178"/>
                <a:gd name="T5" fmla="*/ 0 h 184"/>
              </a:gdLst>
              <a:ahLst/>
              <a:cxnLst>
                <a:cxn ang="0">
                  <a:pos x="T0" y="T1"/>
                </a:cxn>
                <a:cxn ang="0">
                  <a:pos x="T2" y="T3"/>
                </a:cxn>
                <a:cxn ang="0">
                  <a:pos x="T4" y="T5"/>
                </a:cxn>
              </a:cxnLst>
              <a:rect l="0" t="0" r="r" b="b"/>
              <a:pathLst>
                <a:path w="178" h="184">
                  <a:moveTo>
                    <a:pt x="0" y="184"/>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24" name="Freeform 28"/>
            <p:cNvSpPr>
              <a:spLocks/>
            </p:cNvSpPr>
            <p:nvPr/>
          </p:nvSpPr>
          <p:spPr bwMode="auto">
            <a:xfrm>
              <a:off x="174" y="1482"/>
              <a:ext cx="48" cy="45"/>
            </a:xfrm>
            <a:custGeom>
              <a:avLst/>
              <a:gdLst>
                <a:gd name="T0" fmla="*/ 0 w 178"/>
                <a:gd name="T1" fmla="*/ 0 h 184"/>
                <a:gd name="T2" fmla="*/ 177 w 178"/>
                <a:gd name="T3" fmla="*/ 184 h 184"/>
                <a:gd name="T4" fmla="*/ 178 w 178"/>
                <a:gd name="T5" fmla="*/ 184 h 184"/>
              </a:gdLst>
              <a:ahLst/>
              <a:cxnLst>
                <a:cxn ang="0">
                  <a:pos x="T0" y="T1"/>
                </a:cxn>
                <a:cxn ang="0">
                  <a:pos x="T2" y="T3"/>
                </a:cxn>
                <a:cxn ang="0">
                  <a:pos x="T4" y="T5"/>
                </a:cxn>
              </a:cxnLst>
              <a:rect l="0" t="0" r="r" b="b"/>
              <a:pathLst>
                <a:path w="178" h="184">
                  <a:moveTo>
                    <a:pt x="0" y="0"/>
                  </a:moveTo>
                  <a:lnTo>
                    <a:pt x="177" y="184"/>
                  </a:lnTo>
                  <a:lnTo>
                    <a:pt x="178"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25" name="Group 29"/>
          <p:cNvGrpSpPr>
            <a:grpSpLocks/>
          </p:cNvGrpSpPr>
          <p:nvPr/>
        </p:nvGrpSpPr>
        <p:grpSpPr bwMode="auto">
          <a:xfrm>
            <a:off x="606425" y="2125663"/>
            <a:ext cx="61913" cy="61912"/>
            <a:chOff x="174" y="824"/>
            <a:chExt cx="48" cy="47"/>
          </a:xfrm>
        </p:grpSpPr>
        <p:sp>
          <p:nvSpPr>
            <p:cNvPr id="80926" name="Freeform 30"/>
            <p:cNvSpPr>
              <a:spLocks/>
            </p:cNvSpPr>
            <p:nvPr/>
          </p:nvSpPr>
          <p:spPr bwMode="auto">
            <a:xfrm>
              <a:off x="174" y="824"/>
              <a:ext cx="48" cy="47"/>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27" name="Freeform 31"/>
            <p:cNvSpPr>
              <a:spLocks/>
            </p:cNvSpPr>
            <p:nvPr/>
          </p:nvSpPr>
          <p:spPr bwMode="auto">
            <a:xfrm>
              <a:off x="174" y="824"/>
              <a:ext cx="48" cy="47"/>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28" name="Group 32"/>
          <p:cNvGrpSpPr>
            <a:grpSpLocks/>
          </p:cNvGrpSpPr>
          <p:nvPr/>
        </p:nvGrpSpPr>
        <p:grpSpPr bwMode="auto">
          <a:xfrm>
            <a:off x="1182688" y="6399213"/>
            <a:ext cx="63500" cy="60325"/>
            <a:chOff x="617" y="4106"/>
            <a:chExt cx="49" cy="46"/>
          </a:xfrm>
        </p:grpSpPr>
        <p:sp>
          <p:nvSpPr>
            <p:cNvPr id="80929" name="Freeform 33"/>
            <p:cNvSpPr>
              <a:spLocks/>
            </p:cNvSpPr>
            <p:nvPr/>
          </p:nvSpPr>
          <p:spPr bwMode="auto">
            <a:xfrm>
              <a:off x="617" y="4106"/>
              <a:ext cx="49"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30" name="Freeform 34"/>
            <p:cNvSpPr>
              <a:spLocks/>
            </p:cNvSpPr>
            <p:nvPr/>
          </p:nvSpPr>
          <p:spPr bwMode="auto">
            <a:xfrm>
              <a:off x="617" y="4106"/>
              <a:ext cx="49"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31" name="Group 35"/>
          <p:cNvGrpSpPr>
            <a:grpSpLocks/>
          </p:cNvGrpSpPr>
          <p:nvPr/>
        </p:nvGrpSpPr>
        <p:grpSpPr bwMode="auto">
          <a:xfrm>
            <a:off x="1760538" y="6399213"/>
            <a:ext cx="63500" cy="60325"/>
            <a:chOff x="1061" y="4106"/>
            <a:chExt cx="48" cy="46"/>
          </a:xfrm>
        </p:grpSpPr>
        <p:sp>
          <p:nvSpPr>
            <p:cNvPr id="80932" name="Freeform 36"/>
            <p:cNvSpPr>
              <a:spLocks/>
            </p:cNvSpPr>
            <p:nvPr/>
          </p:nvSpPr>
          <p:spPr bwMode="auto">
            <a:xfrm>
              <a:off x="1061" y="4106"/>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33" name="Freeform 37"/>
            <p:cNvSpPr>
              <a:spLocks/>
            </p:cNvSpPr>
            <p:nvPr/>
          </p:nvSpPr>
          <p:spPr bwMode="auto">
            <a:xfrm>
              <a:off x="1061" y="4106"/>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34" name="Group 38"/>
          <p:cNvGrpSpPr>
            <a:grpSpLocks/>
          </p:cNvGrpSpPr>
          <p:nvPr/>
        </p:nvGrpSpPr>
        <p:grpSpPr bwMode="auto">
          <a:xfrm>
            <a:off x="2338388" y="6399213"/>
            <a:ext cx="63500" cy="60325"/>
            <a:chOff x="1505" y="4106"/>
            <a:chExt cx="48" cy="46"/>
          </a:xfrm>
        </p:grpSpPr>
        <p:sp>
          <p:nvSpPr>
            <p:cNvPr id="80935" name="Freeform 39"/>
            <p:cNvSpPr>
              <a:spLocks/>
            </p:cNvSpPr>
            <p:nvPr/>
          </p:nvSpPr>
          <p:spPr bwMode="auto">
            <a:xfrm>
              <a:off x="1505" y="4106"/>
              <a:ext cx="48" cy="46"/>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36" name="Freeform 40"/>
            <p:cNvSpPr>
              <a:spLocks/>
            </p:cNvSpPr>
            <p:nvPr/>
          </p:nvSpPr>
          <p:spPr bwMode="auto">
            <a:xfrm>
              <a:off x="1505" y="4106"/>
              <a:ext cx="48" cy="46"/>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37" name="Group 41"/>
          <p:cNvGrpSpPr>
            <a:grpSpLocks/>
          </p:cNvGrpSpPr>
          <p:nvPr/>
        </p:nvGrpSpPr>
        <p:grpSpPr bwMode="auto">
          <a:xfrm>
            <a:off x="2916238" y="6399213"/>
            <a:ext cx="63500" cy="60325"/>
            <a:chOff x="1949" y="4106"/>
            <a:chExt cx="48" cy="46"/>
          </a:xfrm>
        </p:grpSpPr>
        <p:sp>
          <p:nvSpPr>
            <p:cNvPr id="80938" name="Freeform 42"/>
            <p:cNvSpPr>
              <a:spLocks/>
            </p:cNvSpPr>
            <p:nvPr/>
          </p:nvSpPr>
          <p:spPr bwMode="auto">
            <a:xfrm>
              <a:off x="1949" y="4106"/>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39" name="Freeform 43"/>
            <p:cNvSpPr>
              <a:spLocks/>
            </p:cNvSpPr>
            <p:nvPr/>
          </p:nvSpPr>
          <p:spPr bwMode="auto">
            <a:xfrm>
              <a:off x="1949" y="4106"/>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40" name="Group 44"/>
          <p:cNvGrpSpPr>
            <a:grpSpLocks/>
          </p:cNvGrpSpPr>
          <p:nvPr/>
        </p:nvGrpSpPr>
        <p:grpSpPr bwMode="auto">
          <a:xfrm>
            <a:off x="3494088" y="6399213"/>
            <a:ext cx="61912" cy="60325"/>
            <a:chOff x="2392" y="4106"/>
            <a:chExt cx="48" cy="46"/>
          </a:xfrm>
        </p:grpSpPr>
        <p:sp>
          <p:nvSpPr>
            <p:cNvPr id="80941" name="Freeform 45"/>
            <p:cNvSpPr>
              <a:spLocks/>
            </p:cNvSpPr>
            <p:nvPr/>
          </p:nvSpPr>
          <p:spPr bwMode="auto">
            <a:xfrm>
              <a:off x="2392" y="4106"/>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42" name="Freeform 46"/>
            <p:cNvSpPr>
              <a:spLocks/>
            </p:cNvSpPr>
            <p:nvPr/>
          </p:nvSpPr>
          <p:spPr bwMode="auto">
            <a:xfrm>
              <a:off x="2392" y="4106"/>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43" name="Group 47"/>
          <p:cNvGrpSpPr>
            <a:grpSpLocks/>
          </p:cNvGrpSpPr>
          <p:nvPr/>
        </p:nvGrpSpPr>
        <p:grpSpPr bwMode="auto">
          <a:xfrm>
            <a:off x="4648200" y="6399213"/>
            <a:ext cx="61913" cy="60325"/>
            <a:chOff x="3279" y="4106"/>
            <a:chExt cx="48" cy="46"/>
          </a:xfrm>
        </p:grpSpPr>
        <p:sp>
          <p:nvSpPr>
            <p:cNvPr id="80944" name="Freeform 48"/>
            <p:cNvSpPr>
              <a:spLocks/>
            </p:cNvSpPr>
            <p:nvPr/>
          </p:nvSpPr>
          <p:spPr bwMode="auto">
            <a:xfrm>
              <a:off x="3279" y="4106"/>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45" name="Freeform 49"/>
            <p:cNvSpPr>
              <a:spLocks/>
            </p:cNvSpPr>
            <p:nvPr/>
          </p:nvSpPr>
          <p:spPr bwMode="auto">
            <a:xfrm>
              <a:off x="3279" y="4106"/>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46" name="Group 50"/>
          <p:cNvGrpSpPr>
            <a:grpSpLocks/>
          </p:cNvGrpSpPr>
          <p:nvPr/>
        </p:nvGrpSpPr>
        <p:grpSpPr bwMode="auto">
          <a:xfrm>
            <a:off x="5224463" y="6399213"/>
            <a:ext cx="63500" cy="60325"/>
            <a:chOff x="3722" y="4106"/>
            <a:chExt cx="49" cy="46"/>
          </a:xfrm>
        </p:grpSpPr>
        <p:sp>
          <p:nvSpPr>
            <p:cNvPr id="80947" name="Freeform 51"/>
            <p:cNvSpPr>
              <a:spLocks/>
            </p:cNvSpPr>
            <p:nvPr/>
          </p:nvSpPr>
          <p:spPr bwMode="auto">
            <a:xfrm>
              <a:off x="3722" y="4106"/>
              <a:ext cx="49"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48" name="Freeform 52"/>
            <p:cNvSpPr>
              <a:spLocks/>
            </p:cNvSpPr>
            <p:nvPr/>
          </p:nvSpPr>
          <p:spPr bwMode="auto">
            <a:xfrm>
              <a:off x="3722" y="4106"/>
              <a:ext cx="49"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49" name="Group 53"/>
          <p:cNvGrpSpPr>
            <a:grpSpLocks/>
          </p:cNvGrpSpPr>
          <p:nvPr/>
        </p:nvGrpSpPr>
        <p:grpSpPr bwMode="auto">
          <a:xfrm>
            <a:off x="5803900" y="6399213"/>
            <a:ext cx="60325" cy="60325"/>
            <a:chOff x="4167" y="4106"/>
            <a:chExt cx="47" cy="46"/>
          </a:xfrm>
        </p:grpSpPr>
        <p:sp>
          <p:nvSpPr>
            <p:cNvPr id="80950" name="Freeform 54"/>
            <p:cNvSpPr>
              <a:spLocks/>
            </p:cNvSpPr>
            <p:nvPr/>
          </p:nvSpPr>
          <p:spPr bwMode="auto">
            <a:xfrm>
              <a:off x="4167" y="4106"/>
              <a:ext cx="47" cy="46"/>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51" name="Freeform 55"/>
            <p:cNvSpPr>
              <a:spLocks/>
            </p:cNvSpPr>
            <p:nvPr/>
          </p:nvSpPr>
          <p:spPr bwMode="auto">
            <a:xfrm>
              <a:off x="4167" y="4106"/>
              <a:ext cx="47" cy="46"/>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52" name="Group 56"/>
          <p:cNvGrpSpPr>
            <a:grpSpLocks/>
          </p:cNvGrpSpPr>
          <p:nvPr/>
        </p:nvGrpSpPr>
        <p:grpSpPr bwMode="auto">
          <a:xfrm>
            <a:off x="6380163" y="6399213"/>
            <a:ext cx="61912" cy="60325"/>
            <a:chOff x="4610" y="4106"/>
            <a:chExt cx="48" cy="46"/>
          </a:xfrm>
        </p:grpSpPr>
        <p:sp>
          <p:nvSpPr>
            <p:cNvPr id="80953" name="Freeform 57"/>
            <p:cNvSpPr>
              <a:spLocks/>
            </p:cNvSpPr>
            <p:nvPr/>
          </p:nvSpPr>
          <p:spPr bwMode="auto">
            <a:xfrm>
              <a:off x="4610" y="4106"/>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54" name="Freeform 58"/>
            <p:cNvSpPr>
              <a:spLocks/>
            </p:cNvSpPr>
            <p:nvPr/>
          </p:nvSpPr>
          <p:spPr bwMode="auto">
            <a:xfrm>
              <a:off x="4610" y="4106"/>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55" name="Group 59"/>
          <p:cNvGrpSpPr>
            <a:grpSpLocks/>
          </p:cNvGrpSpPr>
          <p:nvPr/>
        </p:nvGrpSpPr>
        <p:grpSpPr bwMode="auto">
          <a:xfrm>
            <a:off x="6956425" y="6399213"/>
            <a:ext cx="63500" cy="60325"/>
            <a:chOff x="5053" y="4106"/>
            <a:chExt cx="49" cy="46"/>
          </a:xfrm>
        </p:grpSpPr>
        <p:sp>
          <p:nvSpPr>
            <p:cNvPr id="80956" name="Freeform 60"/>
            <p:cNvSpPr>
              <a:spLocks/>
            </p:cNvSpPr>
            <p:nvPr/>
          </p:nvSpPr>
          <p:spPr bwMode="auto">
            <a:xfrm>
              <a:off x="5053" y="4106"/>
              <a:ext cx="49" cy="46"/>
            </a:xfrm>
            <a:custGeom>
              <a:avLst/>
              <a:gdLst>
                <a:gd name="T0" fmla="*/ 0 w 177"/>
                <a:gd name="T1" fmla="*/ 183 h 183"/>
                <a:gd name="T2" fmla="*/ 176 w 177"/>
                <a:gd name="T3" fmla="*/ 0 h 183"/>
                <a:gd name="T4" fmla="*/ 177 w 177"/>
                <a:gd name="T5" fmla="*/ 0 h 183"/>
              </a:gdLst>
              <a:ahLst/>
              <a:cxnLst>
                <a:cxn ang="0">
                  <a:pos x="T0" y="T1"/>
                </a:cxn>
                <a:cxn ang="0">
                  <a:pos x="T2" y="T3"/>
                </a:cxn>
                <a:cxn ang="0">
                  <a:pos x="T4" y="T5"/>
                </a:cxn>
              </a:cxnLst>
              <a:rect l="0" t="0" r="r" b="b"/>
              <a:pathLst>
                <a:path w="177" h="183">
                  <a:moveTo>
                    <a:pt x="0" y="183"/>
                  </a:moveTo>
                  <a:lnTo>
                    <a:pt x="176" y="0"/>
                  </a:lnTo>
                  <a:lnTo>
                    <a:pt x="177"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57" name="Freeform 61"/>
            <p:cNvSpPr>
              <a:spLocks/>
            </p:cNvSpPr>
            <p:nvPr/>
          </p:nvSpPr>
          <p:spPr bwMode="auto">
            <a:xfrm>
              <a:off x="5053" y="4106"/>
              <a:ext cx="49" cy="46"/>
            </a:xfrm>
            <a:custGeom>
              <a:avLst/>
              <a:gdLst>
                <a:gd name="T0" fmla="*/ 0 w 177"/>
                <a:gd name="T1" fmla="*/ 0 h 183"/>
                <a:gd name="T2" fmla="*/ 176 w 177"/>
                <a:gd name="T3" fmla="*/ 183 h 183"/>
                <a:gd name="T4" fmla="*/ 177 w 177"/>
                <a:gd name="T5" fmla="*/ 183 h 183"/>
              </a:gdLst>
              <a:ahLst/>
              <a:cxnLst>
                <a:cxn ang="0">
                  <a:pos x="T0" y="T1"/>
                </a:cxn>
                <a:cxn ang="0">
                  <a:pos x="T2" y="T3"/>
                </a:cxn>
                <a:cxn ang="0">
                  <a:pos x="T4" y="T5"/>
                </a:cxn>
              </a:cxnLst>
              <a:rect l="0" t="0" r="r" b="b"/>
              <a:pathLst>
                <a:path w="177" h="183">
                  <a:moveTo>
                    <a:pt x="0" y="0"/>
                  </a:moveTo>
                  <a:lnTo>
                    <a:pt x="176" y="183"/>
                  </a:lnTo>
                  <a:lnTo>
                    <a:pt x="177"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58" name="Group 62"/>
          <p:cNvGrpSpPr>
            <a:grpSpLocks/>
          </p:cNvGrpSpPr>
          <p:nvPr/>
        </p:nvGrpSpPr>
        <p:grpSpPr bwMode="auto">
          <a:xfrm>
            <a:off x="7534275" y="5546725"/>
            <a:ext cx="63500" cy="58738"/>
            <a:chOff x="5497" y="3451"/>
            <a:chExt cx="48" cy="45"/>
          </a:xfrm>
        </p:grpSpPr>
        <p:sp>
          <p:nvSpPr>
            <p:cNvPr id="80959" name="Freeform 63"/>
            <p:cNvSpPr>
              <a:spLocks/>
            </p:cNvSpPr>
            <p:nvPr/>
          </p:nvSpPr>
          <p:spPr bwMode="auto">
            <a:xfrm>
              <a:off x="5497" y="3451"/>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60" name="Freeform 64"/>
            <p:cNvSpPr>
              <a:spLocks/>
            </p:cNvSpPr>
            <p:nvPr/>
          </p:nvSpPr>
          <p:spPr bwMode="auto">
            <a:xfrm>
              <a:off x="5497" y="3451"/>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61" name="Group 65"/>
          <p:cNvGrpSpPr>
            <a:grpSpLocks/>
          </p:cNvGrpSpPr>
          <p:nvPr/>
        </p:nvGrpSpPr>
        <p:grpSpPr bwMode="auto">
          <a:xfrm>
            <a:off x="7534275" y="4689475"/>
            <a:ext cx="63500" cy="61913"/>
            <a:chOff x="5497" y="2793"/>
            <a:chExt cx="48" cy="47"/>
          </a:xfrm>
        </p:grpSpPr>
        <p:sp>
          <p:nvSpPr>
            <p:cNvPr id="80962" name="Freeform 66"/>
            <p:cNvSpPr>
              <a:spLocks/>
            </p:cNvSpPr>
            <p:nvPr/>
          </p:nvSpPr>
          <p:spPr bwMode="auto">
            <a:xfrm>
              <a:off x="5497" y="2793"/>
              <a:ext cx="48" cy="47"/>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63" name="Freeform 67"/>
            <p:cNvSpPr>
              <a:spLocks/>
            </p:cNvSpPr>
            <p:nvPr/>
          </p:nvSpPr>
          <p:spPr bwMode="auto">
            <a:xfrm>
              <a:off x="5497" y="2793"/>
              <a:ext cx="48" cy="47"/>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64" name="Group 68"/>
          <p:cNvGrpSpPr>
            <a:grpSpLocks/>
          </p:cNvGrpSpPr>
          <p:nvPr/>
        </p:nvGrpSpPr>
        <p:grpSpPr bwMode="auto">
          <a:xfrm>
            <a:off x="7534275" y="3835400"/>
            <a:ext cx="63500" cy="60325"/>
            <a:chOff x="5497" y="2137"/>
            <a:chExt cx="48" cy="46"/>
          </a:xfrm>
        </p:grpSpPr>
        <p:sp>
          <p:nvSpPr>
            <p:cNvPr id="80965" name="Freeform 69"/>
            <p:cNvSpPr>
              <a:spLocks/>
            </p:cNvSpPr>
            <p:nvPr/>
          </p:nvSpPr>
          <p:spPr bwMode="auto">
            <a:xfrm>
              <a:off x="5497" y="2137"/>
              <a:ext cx="48" cy="46"/>
            </a:xfrm>
            <a:custGeom>
              <a:avLst/>
              <a:gdLst>
                <a:gd name="T0" fmla="*/ 0 w 179"/>
                <a:gd name="T1" fmla="*/ 183 h 183"/>
                <a:gd name="T2" fmla="*/ 178 w 179"/>
                <a:gd name="T3" fmla="*/ 0 h 183"/>
                <a:gd name="T4" fmla="*/ 179 w 179"/>
                <a:gd name="T5" fmla="*/ 0 h 183"/>
              </a:gdLst>
              <a:ahLst/>
              <a:cxnLst>
                <a:cxn ang="0">
                  <a:pos x="T0" y="T1"/>
                </a:cxn>
                <a:cxn ang="0">
                  <a:pos x="T2" y="T3"/>
                </a:cxn>
                <a:cxn ang="0">
                  <a:pos x="T4" y="T5"/>
                </a:cxn>
              </a:cxnLst>
              <a:rect l="0" t="0" r="r" b="b"/>
              <a:pathLst>
                <a:path w="179" h="183">
                  <a:moveTo>
                    <a:pt x="0" y="183"/>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66" name="Freeform 70"/>
            <p:cNvSpPr>
              <a:spLocks/>
            </p:cNvSpPr>
            <p:nvPr/>
          </p:nvSpPr>
          <p:spPr bwMode="auto">
            <a:xfrm>
              <a:off x="5497" y="2137"/>
              <a:ext cx="48" cy="46"/>
            </a:xfrm>
            <a:custGeom>
              <a:avLst/>
              <a:gdLst>
                <a:gd name="T0" fmla="*/ 0 w 179"/>
                <a:gd name="T1" fmla="*/ 0 h 183"/>
                <a:gd name="T2" fmla="*/ 178 w 179"/>
                <a:gd name="T3" fmla="*/ 183 h 183"/>
                <a:gd name="T4" fmla="*/ 179 w 179"/>
                <a:gd name="T5" fmla="*/ 183 h 183"/>
              </a:gdLst>
              <a:ahLst/>
              <a:cxnLst>
                <a:cxn ang="0">
                  <a:pos x="T0" y="T1"/>
                </a:cxn>
                <a:cxn ang="0">
                  <a:pos x="T2" y="T3"/>
                </a:cxn>
                <a:cxn ang="0">
                  <a:pos x="T4" y="T5"/>
                </a:cxn>
              </a:cxnLst>
              <a:rect l="0" t="0" r="r" b="b"/>
              <a:pathLst>
                <a:path w="179" h="183">
                  <a:moveTo>
                    <a:pt x="0" y="0"/>
                  </a:moveTo>
                  <a:lnTo>
                    <a:pt x="178" y="183"/>
                  </a:lnTo>
                  <a:lnTo>
                    <a:pt x="179"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0967" name="Group 71"/>
          <p:cNvGrpSpPr>
            <a:grpSpLocks/>
          </p:cNvGrpSpPr>
          <p:nvPr/>
        </p:nvGrpSpPr>
        <p:grpSpPr bwMode="auto">
          <a:xfrm>
            <a:off x="7534275" y="2982913"/>
            <a:ext cx="63500" cy="58737"/>
            <a:chOff x="5497" y="1482"/>
            <a:chExt cx="48" cy="45"/>
          </a:xfrm>
        </p:grpSpPr>
        <p:sp>
          <p:nvSpPr>
            <p:cNvPr id="80968" name="Freeform 72"/>
            <p:cNvSpPr>
              <a:spLocks/>
            </p:cNvSpPr>
            <p:nvPr/>
          </p:nvSpPr>
          <p:spPr bwMode="auto">
            <a:xfrm>
              <a:off x="5497" y="1482"/>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69" name="Freeform 73"/>
            <p:cNvSpPr>
              <a:spLocks/>
            </p:cNvSpPr>
            <p:nvPr/>
          </p:nvSpPr>
          <p:spPr bwMode="auto">
            <a:xfrm>
              <a:off x="5497" y="1482"/>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0970" name="Freeform 74"/>
          <p:cNvSpPr>
            <a:spLocks/>
          </p:cNvSpPr>
          <p:nvPr/>
        </p:nvSpPr>
        <p:spPr bwMode="auto">
          <a:xfrm>
            <a:off x="6988175" y="4860925"/>
            <a:ext cx="3175" cy="1568450"/>
          </a:xfrm>
          <a:custGeom>
            <a:avLst/>
            <a:gdLst>
              <a:gd name="T0" fmla="*/ 0 w 1"/>
              <a:gd name="T1" fmla="*/ 4759 h 4759"/>
              <a:gd name="T2" fmla="*/ 0 w 1"/>
              <a:gd name="T3" fmla="*/ 0 h 4759"/>
              <a:gd name="T4" fmla="*/ 1 w 1"/>
              <a:gd name="T5" fmla="*/ 0 h 4759"/>
            </a:gdLst>
            <a:ahLst/>
            <a:cxnLst>
              <a:cxn ang="0">
                <a:pos x="T0" y="T1"/>
              </a:cxn>
              <a:cxn ang="0">
                <a:pos x="T2" y="T3"/>
              </a:cxn>
              <a:cxn ang="0">
                <a:pos x="T4" y="T5"/>
              </a:cxn>
            </a:cxnLst>
            <a:rect l="0" t="0" r="r" b="b"/>
            <a:pathLst>
              <a:path w="1" h="4759">
                <a:moveTo>
                  <a:pt x="0" y="4759"/>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1" name="Freeform 75"/>
          <p:cNvSpPr>
            <a:spLocks/>
          </p:cNvSpPr>
          <p:nvPr/>
        </p:nvSpPr>
        <p:spPr bwMode="auto">
          <a:xfrm>
            <a:off x="6411913" y="3587750"/>
            <a:ext cx="1587" cy="2841625"/>
          </a:xfrm>
          <a:custGeom>
            <a:avLst/>
            <a:gdLst>
              <a:gd name="T0" fmla="*/ 0 w 1"/>
              <a:gd name="T1" fmla="*/ 8622 h 8622"/>
              <a:gd name="T2" fmla="*/ 0 w 1"/>
              <a:gd name="T3" fmla="*/ 0 h 8622"/>
              <a:gd name="T4" fmla="*/ 1 w 1"/>
              <a:gd name="T5" fmla="*/ 0 h 8622"/>
            </a:gdLst>
            <a:ahLst/>
            <a:cxnLst>
              <a:cxn ang="0">
                <a:pos x="T0" y="T1"/>
              </a:cxn>
              <a:cxn ang="0">
                <a:pos x="T2" y="T3"/>
              </a:cxn>
              <a:cxn ang="0">
                <a:pos x="T4" y="T5"/>
              </a:cxn>
            </a:cxnLst>
            <a:rect l="0" t="0" r="r" b="b"/>
            <a:pathLst>
              <a:path w="1" h="8622">
                <a:moveTo>
                  <a:pt x="0" y="8622"/>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2" name="Freeform 76"/>
          <p:cNvSpPr>
            <a:spLocks/>
          </p:cNvSpPr>
          <p:nvPr/>
        </p:nvSpPr>
        <p:spPr bwMode="auto">
          <a:xfrm>
            <a:off x="5834063" y="2587625"/>
            <a:ext cx="1587" cy="3841750"/>
          </a:xfrm>
          <a:custGeom>
            <a:avLst/>
            <a:gdLst>
              <a:gd name="T0" fmla="*/ 0 w 1"/>
              <a:gd name="T1" fmla="*/ 11656 h 11656"/>
              <a:gd name="T2" fmla="*/ 0 w 1"/>
              <a:gd name="T3" fmla="*/ 0 h 11656"/>
              <a:gd name="T4" fmla="*/ 1 w 1"/>
              <a:gd name="T5" fmla="*/ 0 h 11656"/>
            </a:gdLst>
            <a:ahLst/>
            <a:cxnLst>
              <a:cxn ang="0">
                <a:pos x="T0" y="T1"/>
              </a:cxn>
              <a:cxn ang="0">
                <a:pos x="T2" y="T3"/>
              </a:cxn>
              <a:cxn ang="0">
                <a:pos x="T4" y="T5"/>
              </a:cxn>
            </a:cxnLst>
            <a:rect l="0" t="0" r="r" b="b"/>
            <a:pathLst>
              <a:path w="1" h="11656">
                <a:moveTo>
                  <a:pt x="0" y="11656"/>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3" name="Freeform 77"/>
          <p:cNvSpPr>
            <a:spLocks/>
          </p:cNvSpPr>
          <p:nvPr/>
        </p:nvSpPr>
        <p:spPr bwMode="auto">
          <a:xfrm>
            <a:off x="5256213" y="1874838"/>
            <a:ext cx="3175" cy="4554537"/>
          </a:xfrm>
          <a:custGeom>
            <a:avLst/>
            <a:gdLst>
              <a:gd name="T0" fmla="*/ 0 w 1"/>
              <a:gd name="T1" fmla="*/ 13824 h 13824"/>
              <a:gd name="T2" fmla="*/ 0 w 1"/>
              <a:gd name="T3" fmla="*/ 0 h 13824"/>
              <a:gd name="T4" fmla="*/ 1 w 1"/>
              <a:gd name="T5" fmla="*/ 0 h 13824"/>
            </a:gdLst>
            <a:ahLst/>
            <a:cxnLst>
              <a:cxn ang="0">
                <a:pos x="T0" y="T1"/>
              </a:cxn>
              <a:cxn ang="0">
                <a:pos x="T2" y="T3"/>
              </a:cxn>
              <a:cxn ang="0">
                <a:pos x="T4" y="T5"/>
              </a:cxn>
            </a:cxnLst>
            <a:rect l="0" t="0" r="r" b="b"/>
            <a:pathLst>
              <a:path w="1" h="13824">
                <a:moveTo>
                  <a:pt x="0" y="13824"/>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4" name="Freeform 78"/>
          <p:cNvSpPr>
            <a:spLocks/>
          </p:cNvSpPr>
          <p:nvPr/>
        </p:nvSpPr>
        <p:spPr bwMode="auto">
          <a:xfrm>
            <a:off x="4678363" y="1447800"/>
            <a:ext cx="3175" cy="4981575"/>
          </a:xfrm>
          <a:custGeom>
            <a:avLst/>
            <a:gdLst>
              <a:gd name="T0" fmla="*/ 0 w 1"/>
              <a:gd name="T1" fmla="*/ 15119 h 15119"/>
              <a:gd name="T2" fmla="*/ 0 w 1"/>
              <a:gd name="T3" fmla="*/ 0 h 15119"/>
              <a:gd name="T4" fmla="*/ 1 w 1"/>
              <a:gd name="T5" fmla="*/ 0 h 15119"/>
            </a:gdLst>
            <a:ahLst/>
            <a:cxnLst>
              <a:cxn ang="0">
                <a:pos x="T0" y="T1"/>
              </a:cxn>
              <a:cxn ang="0">
                <a:pos x="T2" y="T3"/>
              </a:cxn>
              <a:cxn ang="0">
                <a:pos x="T4" y="T5"/>
              </a:cxn>
            </a:cxnLst>
            <a:rect l="0" t="0" r="r" b="b"/>
            <a:pathLst>
              <a:path w="1" h="15119">
                <a:moveTo>
                  <a:pt x="0" y="15119"/>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5" name="Freeform 79"/>
          <p:cNvSpPr>
            <a:spLocks/>
          </p:cNvSpPr>
          <p:nvPr/>
        </p:nvSpPr>
        <p:spPr bwMode="auto">
          <a:xfrm>
            <a:off x="4100513" y="1301750"/>
            <a:ext cx="3175" cy="5127625"/>
          </a:xfrm>
          <a:custGeom>
            <a:avLst/>
            <a:gdLst>
              <a:gd name="T0" fmla="*/ 0 w 1"/>
              <a:gd name="T1" fmla="*/ 15562 h 15562"/>
              <a:gd name="T2" fmla="*/ 0 w 1"/>
              <a:gd name="T3" fmla="*/ 0 h 15562"/>
              <a:gd name="T4" fmla="*/ 1 w 1"/>
              <a:gd name="T5" fmla="*/ 0 h 15562"/>
            </a:gdLst>
            <a:ahLst/>
            <a:cxnLst>
              <a:cxn ang="0">
                <a:pos x="T0" y="T1"/>
              </a:cxn>
              <a:cxn ang="0">
                <a:pos x="T2" y="T3"/>
              </a:cxn>
              <a:cxn ang="0">
                <a:pos x="T4" y="T5"/>
              </a:cxn>
            </a:cxnLst>
            <a:rect l="0" t="0" r="r" b="b"/>
            <a:pathLst>
              <a:path w="1" h="15562">
                <a:moveTo>
                  <a:pt x="0" y="15562"/>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6" name="Freeform 80"/>
          <p:cNvSpPr>
            <a:spLocks/>
          </p:cNvSpPr>
          <p:nvPr/>
        </p:nvSpPr>
        <p:spPr bwMode="auto">
          <a:xfrm>
            <a:off x="3524250" y="1447800"/>
            <a:ext cx="3175" cy="4981575"/>
          </a:xfrm>
          <a:custGeom>
            <a:avLst/>
            <a:gdLst>
              <a:gd name="T0" fmla="*/ 0 w 1"/>
              <a:gd name="T1" fmla="*/ 15119 h 15119"/>
              <a:gd name="T2" fmla="*/ 0 w 1"/>
              <a:gd name="T3" fmla="*/ 0 h 15119"/>
              <a:gd name="T4" fmla="*/ 1 w 1"/>
              <a:gd name="T5" fmla="*/ 0 h 15119"/>
            </a:gdLst>
            <a:ahLst/>
            <a:cxnLst>
              <a:cxn ang="0">
                <a:pos x="T0" y="T1"/>
              </a:cxn>
              <a:cxn ang="0">
                <a:pos x="T2" y="T3"/>
              </a:cxn>
              <a:cxn ang="0">
                <a:pos x="T4" y="T5"/>
              </a:cxn>
            </a:cxnLst>
            <a:rect l="0" t="0" r="r" b="b"/>
            <a:pathLst>
              <a:path w="1" h="15119">
                <a:moveTo>
                  <a:pt x="0" y="15119"/>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7" name="Freeform 81"/>
          <p:cNvSpPr>
            <a:spLocks/>
          </p:cNvSpPr>
          <p:nvPr/>
        </p:nvSpPr>
        <p:spPr bwMode="auto">
          <a:xfrm>
            <a:off x="2946400" y="1874838"/>
            <a:ext cx="3175" cy="4554537"/>
          </a:xfrm>
          <a:custGeom>
            <a:avLst/>
            <a:gdLst>
              <a:gd name="T0" fmla="*/ 0 w 1"/>
              <a:gd name="T1" fmla="*/ 13824 h 13824"/>
              <a:gd name="T2" fmla="*/ 0 w 1"/>
              <a:gd name="T3" fmla="*/ 0 h 13824"/>
              <a:gd name="T4" fmla="*/ 1 w 1"/>
              <a:gd name="T5" fmla="*/ 0 h 13824"/>
            </a:gdLst>
            <a:ahLst/>
            <a:cxnLst>
              <a:cxn ang="0">
                <a:pos x="T0" y="T1"/>
              </a:cxn>
              <a:cxn ang="0">
                <a:pos x="T2" y="T3"/>
              </a:cxn>
              <a:cxn ang="0">
                <a:pos x="T4" y="T5"/>
              </a:cxn>
            </a:cxnLst>
            <a:rect l="0" t="0" r="r" b="b"/>
            <a:pathLst>
              <a:path w="1" h="13824">
                <a:moveTo>
                  <a:pt x="0" y="13824"/>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8" name="Freeform 82"/>
          <p:cNvSpPr>
            <a:spLocks/>
          </p:cNvSpPr>
          <p:nvPr/>
        </p:nvSpPr>
        <p:spPr bwMode="auto">
          <a:xfrm>
            <a:off x="2370138" y="2587625"/>
            <a:ext cx="3175" cy="3841750"/>
          </a:xfrm>
          <a:custGeom>
            <a:avLst/>
            <a:gdLst>
              <a:gd name="T0" fmla="*/ 0 w 1"/>
              <a:gd name="T1" fmla="*/ 11656 h 11656"/>
              <a:gd name="T2" fmla="*/ 0 w 1"/>
              <a:gd name="T3" fmla="*/ 0 h 11656"/>
              <a:gd name="T4" fmla="*/ 1 w 1"/>
              <a:gd name="T5" fmla="*/ 0 h 11656"/>
            </a:gdLst>
            <a:ahLst/>
            <a:cxnLst>
              <a:cxn ang="0">
                <a:pos x="T0" y="T1"/>
              </a:cxn>
              <a:cxn ang="0">
                <a:pos x="T2" y="T3"/>
              </a:cxn>
              <a:cxn ang="0">
                <a:pos x="T4" y="T5"/>
              </a:cxn>
            </a:cxnLst>
            <a:rect l="0" t="0" r="r" b="b"/>
            <a:pathLst>
              <a:path w="1" h="11656">
                <a:moveTo>
                  <a:pt x="0" y="11656"/>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79" name="Freeform 83"/>
          <p:cNvSpPr>
            <a:spLocks/>
          </p:cNvSpPr>
          <p:nvPr/>
        </p:nvSpPr>
        <p:spPr bwMode="auto">
          <a:xfrm>
            <a:off x="1792288" y="3587750"/>
            <a:ext cx="3175" cy="2841625"/>
          </a:xfrm>
          <a:custGeom>
            <a:avLst/>
            <a:gdLst>
              <a:gd name="T0" fmla="*/ 0 w 1"/>
              <a:gd name="T1" fmla="*/ 8622 h 8622"/>
              <a:gd name="T2" fmla="*/ 0 w 1"/>
              <a:gd name="T3" fmla="*/ 0 h 8622"/>
              <a:gd name="T4" fmla="*/ 1 w 1"/>
              <a:gd name="T5" fmla="*/ 0 h 8622"/>
            </a:gdLst>
            <a:ahLst/>
            <a:cxnLst>
              <a:cxn ang="0">
                <a:pos x="T0" y="T1"/>
              </a:cxn>
              <a:cxn ang="0">
                <a:pos x="T2" y="T3"/>
              </a:cxn>
              <a:cxn ang="0">
                <a:pos x="T4" y="T5"/>
              </a:cxn>
            </a:cxnLst>
            <a:rect l="0" t="0" r="r" b="b"/>
            <a:pathLst>
              <a:path w="1" h="8622">
                <a:moveTo>
                  <a:pt x="0" y="8622"/>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0" name="Freeform 84"/>
          <p:cNvSpPr>
            <a:spLocks/>
          </p:cNvSpPr>
          <p:nvPr/>
        </p:nvSpPr>
        <p:spPr bwMode="auto">
          <a:xfrm>
            <a:off x="1216025" y="4860925"/>
            <a:ext cx="1588" cy="1568450"/>
          </a:xfrm>
          <a:custGeom>
            <a:avLst/>
            <a:gdLst>
              <a:gd name="T0" fmla="*/ 0 w 1"/>
              <a:gd name="T1" fmla="*/ 4759 h 4759"/>
              <a:gd name="T2" fmla="*/ 0 w 1"/>
              <a:gd name="T3" fmla="*/ 0 h 4759"/>
              <a:gd name="T4" fmla="*/ 1 w 1"/>
              <a:gd name="T5" fmla="*/ 0 h 4759"/>
            </a:gdLst>
            <a:ahLst/>
            <a:cxnLst>
              <a:cxn ang="0">
                <a:pos x="T0" y="T1"/>
              </a:cxn>
              <a:cxn ang="0">
                <a:pos x="T2" y="T3"/>
              </a:cxn>
              <a:cxn ang="0">
                <a:pos x="T4" y="T5"/>
              </a:cxn>
            </a:cxnLst>
            <a:rect l="0" t="0" r="r" b="b"/>
            <a:pathLst>
              <a:path w="1" h="4759">
                <a:moveTo>
                  <a:pt x="0" y="4759"/>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1" name="Freeform 85"/>
          <p:cNvSpPr>
            <a:spLocks/>
          </p:cNvSpPr>
          <p:nvPr/>
        </p:nvSpPr>
        <p:spPr bwMode="auto">
          <a:xfrm>
            <a:off x="638175" y="1301750"/>
            <a:ext cx="3462338" cy="4268788"/>
          </a:xfrm>
          <a:custGeom>
            <a:avLst/>
            <a:gdLst>
              <a:gd name="T0" fmla="*/ 10034 w 10034"/>
              <a:gd name="T1" fmla="*/ 0 h 12957"/>
              <a:gd name="T2" fmla="*/ 0 w 10034"/>
              <a:gd name="T3" fmla="*/ 12957 h 12957"/>
              <a:gd name="T4" fmla="*/ 1 w 10034"/>
              <a:gd name="T5" fmla="*/ 12957 h 12957"/>
            </a:gdLst>
            <a:ahLst/>
            <a:cxnLst>
              <a:cxn ang="0">
                <a:pos x="T0" y="T1"/>
              </a:cxn>
              <a:cxn ang="0">
                <a:pos x="T2" y="T3"/>
              </a:cxn>
              <a:cxn ang="0">
                <a:pos x="T4" y="T5"/>
              </a:cxn>
            </a:cxnLst>
            <a:rect l="0" t="0" r="r" b="b"/>
            <a:pathLst>
              <a:path w="10034" h="12957">
                <a:moveTo>
                  <a:pt x="10034" y="0"/>
                </a:moveTo>
                <a:lnTo>
                  <a:pt x="0" y="12957"/>
                </a:lnTo>
                <a:lnTo>
                  <a:pt x="1" y="12957"/>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2" name="Freeform 86"/>
          <p:cNvSpPr>
            <a:spLocks/>
          </p:cNvSpPr>
          <p:nvPr/>
        </p:nvSpPr>
        <p:spPr bwMode="auto">
          <a:xfrm>
            <a:off x="638175" y="1301750"/>
            <a:ext cx="3462338" cy="3429000"/>
          </a:xfrm>
          <a:custGeom>
            <a:avLst/>
            <a:gdLst>
              <a:gd name="T0" fmla="*/ 10034 w 10034"/>
              <a:gd name="T1" fmla="*/ 0 h 10406"/>
              <a:gd name="T2" fmla="*/ 0 w 10034"/>
              <a:gd name="T3" fmla="*/ 10406 h 10406"/>
              <a:gd name="T4" fmla="*/ 1 w 10034"/>
              <a:gd name="T5" fmla="*/ 10406 h 10406"/>
            </a:gdLst>
            <a:ahLst/>
            <a:cxnLst>
              <a:cxn ang="0">
                <a:pos x="T0" y="T1"/>
              </a:cxn>
              <a:cxn ang="0">
                <a:pos x="T2" y="T3"/>
              </a:cxn>
              <a:cxn ang="0">
                <a:pos x="T4" y="T5"/>
              </a:cxn>
            </a:cxnLst>
            <a:rect l="0" t="0" r="r" b="b"/>
            <a:pathLst>
              <a:path w="10034" h="10406">
                <a:moveTo>
                  <a:pt x="10034" y="0"/>
                </a:moveTo>
                <a:lnTo>
                  <a:pt x="0" y="10406"/>
                </a:lnTo>
                <a:lnTo>
                  <a:pt x="1" y="10406"/>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3" name="Freeform 87"/>
          <p:cNvSpPr>
            <a:spLocks/>
          </p:cNvSpPr>
          <p:nvPr/>
        </p:nvSpPr>
        <p:spPr bwMode="auto">
          <a:xfrm>
            <a:off x="638175" y="1301750"/>
            <a:ext cx="3462338" cy="2573338"/>
          </a:xfrm>
          <a:custGeom>
            <a:avLst/>
            <a:gdLst>
              <a:gd name="T0" fmla="*/ 10034 w 10034"/>
              <a:gd name="T1" fmla="*/ 0 h 7810"/>
              <a:gd name="T2" fmla="*/ 0 w 10034"/>
              <a:gd name="T3" fmla="*/ 7810 h 7810"/>
              <a:gd name="T4" fmla="*/ 1 w 10034"/>
              <a:gd name="T5" fmla="*/ 7810 h 7810"/>
            </a:gdLst>
            <a:ahLst/>
            <a:cxnLst>
              <a:cxn ang="0">
                <a:pos x="T0" y="T1"/>
              </a:cxn>
              <a:cxn ang="0">
                <a:pos x="T2" y="T3"/>
              </a:cxn>
              <a:cxn ang="0">
                <a:pos x="T4" y="T5"/>
              </a:cxn>
            </a:cxnLst>
            <a:rect l="0" t="0" r="r" b="b"/>
            <a:pathLst>
              <a:path w="10034" h="7810">
                <a:moveTo>
                  <a:pt x="10034" y="0"/>
                </a:moveTo>
                <a:lnTo>
                  <a:pt x="0" y="7810"/>
                </a:lnTo>
                <a:lnTo>
                  <a:pt x="1" y="781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4" name="Freeform 88"/>
          <p:cNvSpPr>
            <a:spLocks/>
          </p:cNvSpPr>
          <p:nvPr/>
        </p:nvSpPr>
        <p:spPr bwMode="auto">
          <a:xfrm>
            <a:off x="638175" y="1301750"/>
            <a:ext cx="3462338" cy="1717675"/>
          </a:xfrm>
          <a:custGeom>
            <a:avLst/>
            <a:gdLst>
              <a:gd name="T0" fmla="*/ 10034 w 10034"/>
              <a:gd name="T1" fmla="*/ 0 h 5213"/>
              <a:gd name="T2" fmla="*/ 0 w 10034"/>
              <a:gd name="T3" fmla="*/ 5213 h 5213"/>
              <a:gd name="T4" fmla="*/ 1 w 10034"/>
              <a:gd name="T5" fmla="*/ 5213 h 5213"/>
            </a:gdLst>
            <a:ahLst/>
            <a:cxnLst>
              <a:cxn ang="0">
                <a:pos x="T0" y="T1"/>
              </a:cxn>
              <a:cxn ang="0">
                <a:pos x="T2" y="T3"/>
              </a:cxn>
              <a:cxn ang="0">
                <a:pos x="T4" y="T5"/>
              </a:cxn>
            </a:cxnLst>
            <a:rect l="0" t="0" r="r" b="b"/>
            <a:pathLst>
              <a:path w="10034" h="5213">
                <a:moveTo>
                  <a:pt x="10034" y="0"/>
                </a:moveTo>
                <a:lnTo>
                  <a:pt x="0" y="5213"/>
                </a:lnTo>
                <a:lnTo>
                  <a:pt x="1" y="521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5" name="Freeform 89"/>
          <p:cNvSpPr>
            <a:spLocks/>
          </p:cNvSpPr>
          <p:nvPr/>
        </p:nvSpPr>
        <p:spPr bwMode="auto">
          <a:xfrm>
            <a:off x="638175" y="1287463"/>
            <a:ext cx="3462338" cy="876300"/>
          </a:xfrm>
          <a:custGeom>
            <a:avLst/>
            <a:gdLst>
              <a:gd name="T0" fmla="*/ 10034 w 10034"/>
              <a:gd name="T1" fmla="*/ 0 h 2661"/>
              <a:gd name="T2" fmla="*/ 0 w 10034"/>
              <a:gd name="T3" fmla="*/ 2661 h 2661"/>
              <a:gd name="T4" fmla="*/ 1 w 10034"/>
              <a:gd name="T5" fmla="*/ 2661 h 2661"/>
            </a:gdLst>
            <a:ahLst/>
            <a:cxnLst>
              <a:cxn ang="0">
                <a:pos x="T0" y="T1"/>
              </a:cxn>
              <a:cxn ang="0">
                <a:pos x="T2" y="T3"/>
              </a:cxn>
              <a:cxn ang="0">
                <a:pos x="T4" y="T5"/>
              </a:cxn>
            </a:cxnLst>
            <a:rect l="0" t="0" r="r" b="b"/>
            <a:pathLst>
              <a:path w="10034" h="2661">
                <a:moveTo>
                  <a:pt x="10034" y="0"/>
                </a:moveTo>
                <a:lnTo>
                  <a:pt x="0" y="2661"/>
                </a:lnTo>
                <a:lnTo>
                  <a:pt x="1" y="2661"/>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6" name="Freeform 90"/>
          <p:cNvSpPr>
            <a:spLocks/>
          </p:cNvSpPr>
          <p:nvPr/>
        </p:nvSpPr>
        <p:spPr bwMode="auto">
          <a:xfrm>
            <a:off x="4100513" y="1301750"/>
            <a:ext cx="3463925" cy="4268788"/>
          </a:xfrm>
          <a:custGeom>
            <a:avLst/>
            <a:gdLst>
              <a:gd name="T0" fmla="*/ 0 w 10036"/>
              <a:gd name="T1" fmla="*/ 0 h 12957"/>
              <a:gd name="T2" fmla="*/ 10035 w 10036"/>
              <a:gd name="T3" fmla="*/ 12957 h 12957"/>
              <a:gd name="T4" fmla="*/ 10036 w 10036"/>
              <a:gd name="T5" fmla="*/ 12957 h 12957"/>
            </a:gdLst>
            <a:ahLst/>
            <a:cxnLst>
              <a:cxn ang="0">
                <a:pos x="T0" y="T1"/>
              </a:cxn>
              <a:cxn ang="0">
                <a:pos x="T2" y="T3"/>
              </a:cxn>
              <a:cxn ang="0">
                <a:pos x="T4" y="T5"/>
              </a:cxn>
            </a:cxnLst>
            <a:rect l="0" t="0" r="r" b="b"/>
            <a:pathLst>
              <a:path w="10036" h="12957">
                <a:moveTo>
                  <a:pt x="0" y="0"/>
                </a:moveTo>
                <a:lnTo>
                  <a:pt x="10035" y="12957"/>
                </a:lnTo>
                <a:lnTo>
                  <a:pt x="10036" y="12957"/>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7" name="Freeform 91"/>
          <p:cNvSpPr>
            <a:spLocks/>
          </p:cNvSpPr>
          <p:nvPr/>
        </p:nvSpPr>
        <p:spPr bwMode="auto">
          <a:xfrm>
            <a:off x="4100513" y="1301750"/>
            <a:ext cx="3463925" cy="3429000"/>
          </a:xfrm>
          <a:custGeom>
            <a:avLst/>
            <a:gdLst>
              <a:gd name="T0" fmla="*/ 0 w 10036"/>
              <a:gd name="T1" fmla="*/ 0 h 10406"/>
              <a:gd name="T2" fmla="*/ 10035 w 10036"/>
              <a:gd name="T3" fmla="*/ 10406 h 10406"/>
              <a:gd name="T4" fmla="*/ 10036 w 10036"/>
              <a:gd name="T5" fmla="*/ 10406 h 10406"/>
            </a:gdLst>
            <a:ahLst/>
            <a:cxnLst>
              <a:cxn ang="0">
                <a:pos x="T0" y="T1"/>
              </a:cxn>
              <a:cxn ang="0">
                <a:pos x="T2" y="T3"/>
              </a:cxn>
              <a:cxn ang="0">
                <a:pos x="T4" y="T5"/>
              </a:cxn>
            </a:cxnLst>
            <a:rect l="0" t="0" r="r" b="b"/>
            <a:pathLst>
              <a:path w="10036" h="10406">
                <a:moveTo>
                  <a:pt x="0" y="0"/>
                </a:moveTo>
                <a:lnTo>
                  <a:pt x="10035" y="10406"/>
                </a:lnTo>
                <a:lnTo>
                  <a:pt x="10036" y="10406"/>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8" name="Freeform 92"/>
          <p:cNvSpPr>
            <a:spLocks/>
          </p:cNvSpPr>
          <p:nvPr/>
        </p:nvSpPr>
        <p:spPr bwMode="auto">
          <a:xfrm>
            <a:off x="4100513" y="1301750"/>
            <a:ext cx="3463925" cy="2573338"/>
          </a:xfrm>
          <a:custGeom>
            <a:avLst/>
            <a:gdLst>
              <a:gd name="T0" fmla="*/ 0 w 10036"/>
              <a:gd name="T1" fmla="*/ 0 h 7810"/>
              <a:gd name="T2" fmla="*/ 10035 w 10036"/>
              <a:gd name="T3" fmla="*/ 7810 h 7810"/>
              <a:gd name="T4" fmla="*/ 10036 w 10036"/>
              <a:gd name="T5" fmla="*/ 7810 h 7810"/>
            </a:gdLst>
            <a:ahLst/>
            <a:cxnLst>
              <a:cxn ang="0">
                <a:pos x="T0" y="T1"/>
              </a:cxn>
              <a:cxn ang="0">
                <a:pos x="T2" y="T3"/>
              </a:cxn>
              <a:cxn ang="0">
                <a:pos x="T4" y="T5"/>
              </a:cxn>
            </a:cxnLst>
            <a:rect l="0" t="0" r="r" b="b"/>
            <a:pathLst>
              <a:path w="10036" h="7810">
                <a:moveTo>
                  <a:pt x="0" y="0"/>
                </a:moveTo>
                <a:lnTo>
                  <a:pt x="10035" y="7810"/>
                </a:lnTo>
                <a:lnTo>
                  <a:pt x="10036" y="781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89" name="Freeform 93"/>
          <p:cNvSpPr>
            <a:spLocks/>
          </p:cNvSpPr>
          <p:nvPr/>
        </p:nvSpPr>
        <p:spPr bwMode="auto">
          <a:xfrm>
            <a:off x="4100513" y="1301750"/>
            <a:ext cx="3463925" cy="1717675"/>
          </a:xfrm>
          <a:custGeom>
            <a:avLst/>
            <a:gdLst>
              <a:gd name="T0" fmla="*/ 0 w 10036"/>
              <a:gd name="T1" fmla="*/ 0 h 5213"/>
              <a:gd name="T2" fmla="*/ 10035 w 10036"/>
              <a:gd name="T3" fmla="*/ 5213 h 5213"/>
              <a:gd name="T4" fmla="*/ 10036 w 10036"/>
              <a:gd name="T5" fmla="*/ 5213 h 5213"/>
            </a:gdLst>
            <a:ahLst/>
            <a:cxnLst>
              <a:cxn ang="0">
                <a:pos x="T0" y="T1"/>
              </a:cxn>
              <a:cxn ang="0">
                <a:pos x="T2" y="T3"/>
              </a:cxn>
              <a:cxn ang="0">
                <a:pos x="T4" y="T5"/>
              </a:cxn>
            </a:cxnLst>
            <a:rect l="0" t="0" r="r" b="b"/>
            <a:pathLst>
              <a:path w="10036" h="5213">
                <a:moveTo>
                  <a:pt x="0" y="0"/>
                </a:moveTo>
                <a:lnTo>
                  <a:pt x="10035" y="5213"/>
                </a:lnTo>
                <a:lnTo>
                  <a:pt x="10036" y="521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0" name="Freeform 94"/>
          <p:cNvSpPr>
            <a:spLocks/>
          </p:cNvSpPr>
          <p:nvPr/>
        </p:nvSpPr>
        <p:spPr bwMode="auto">
          <a:xfrm>
            <a:off x="4100513" y="1301750"/>
            <a:ext cx="3463925" cy="876300"/>
          </a:xfrm>
          <a:custGeom>
            <a:avLst/>
            <a:gdLst>
              <a:gd name="T0" fmla="*/ 0 w 10036"/>
              <a:gd name="T1" fmla="*/ 0 h 2661"/>
              <a:gd name="T2" fmla="*/ 10035 w 10036"/>
              <a:gd name="T3" fmla="*/ 2661 h 2661"/>
              <a:gd name="T4" fmla="*/ 10036 w 10036"/>
              <a:gd name="T5" fmla="*/ 2661 h 2661"/>
            </a:gdLst>
            <a:ahLst/>
            <a:cxnLst>
              <a:cxn ang="0">
                <a:pos x="T0" y="T1"/>
              </a:cxn>
              <a:cxn ang="0">
                <a:pos x="T2" y="T3"/>
              </a:cxn>
              <a:cxn ang="0">
                <a:pos x="T4" y="T5"/>
              </a:cxn>
            </a:cxnLst>
            <a:rect l="0" t="0" r="r" b="b"/>
            <a:pathLst>
              <a:path w="10036" h="2661">
                <a:moveTo>
                  <a:pt x="0" y="0"/>
                </a:moveTo>
                <a:lnTo>
                  <a:pt x="10035" y="2661"/>
                </a:lnTo>
                <a:lnTo>
                  <a:pt x="10036" y="2661"/>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1" name="Freeform 95"/>
          <p:cNvSpPr>
            <a:spLocks/>
          </p:cNvSpPr>
          <p:nvPr/>
        </p:nvSpPr>
        <p:spPr bwMode="auto">
          <a:xfrm>
            <a:off x="661988" y="3579813"/>
            <a:ext cx="1155700" cy="2841625"/>
          </a:xfrm>
          <a:custGeom>
            <a:avLst/>
            <a:gdLst>
              <a:gd name="T0" fmla="*/ 3346 w 3346"/>
              <a:gd name="T1" fmla="*/ 0 h 8622"/>
              <a:gd name="T2" fmla="*/ 2097 w 3346"/>
              <a:gd name="T3" fmla="*/ 2817 h 8622"/>
              <a:gd name="T4" fmla="*/ 981 w 3346"/>
              <a:gd name="T5" fmla="*/ 5694 h 8622"/>
              <a:gd name="T6" fmla="*/ 0 w 3346"/>
              <a:gd name="T7" fmla="*/ 8622 h 8622"/>
              <a:gd name="T8" fmla="*/ 1 w 3346"/>
              <a:gd name="T9" fmla="*/ 8622 h 8622"/>
            </a:gdLst>
            <a:ahLst/>
            <a:cxnLst>
              <a:cxn ang="0">
                <a:pos x="T0" y="T1"/>
              </a:cxn>
              <a:cxn ang="0">
                <a:pos x="T2" y="T3"/>
              </a:cxn>
              <a:cxn ang="0">
                <a:pos x="T4" y="T5"/>
              </a:cxn>
              <a:cxn ang="0">
                <a:pos x="T6" y="T7"/>
              </a:cxn>
              <a:cxn ang="0">
                <a:pos x="T8" y="T9"/>
              </a:cxn>
            </a:cxnLst>
            <a:rect l="0" t="0" r="r" b="b"/>
            <a:pathLst>
              <a:path w="3346" h="8622">
                <a:moveTo>
                  <a:pt x="3346" y="0"/>
                </a:moveTo>
                <a:lnTo>
                  <a:pt x="2097" y="2817"/>
                </a:lnTo>
                <a:lnTo>
                  <a:pt x="981" y="5694"/>
                </a:lnTo>
                <a:lnTo>
                  <a:pt x="0" y="8622"/>
                </a:lnTo>
                <a:lnTo>
                  <a:pt x="1" y="8622"/>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2" name="Freeform 96"/>
          <p:cNvSpPr>
            <a:spLocks/>
          </p:cNvSpPr>
          <p:nvPr/>
        </p:nvSpPr>
        <p:spPr bwMode="auto">
          <a:xfrm>
            <a:off x="1817688" y="1865313"/>
            <a:ext cx="1154112" cy="1712912"/>
          </a:xfrm>
          <a:custGeom>
            <a:avLst/>
            <a:gdLst>
              <a:gd name="T0" fmla="*/ 3346 w 3346"/>
              <a:gd name="T1" fmla="*/ 0 h 5202"/>
              <a:gd name="T2" fmla="*/ 2060 w 3346"/>
              <a:gd name="T3" fmla="*/ 1611 h 5202"/>
              <a:gd name="T4" fmla="*/ 940 w 3346"/>
              <a:gd name="T5" fmla="*/ 3352 h 5202"/>
              <a:gd name="T6" fmla="*/ 0 w 3346"/>
              <a:gd name="T7" fmla="*/ 5202 h 5202"/>
              <a:gd name="T8" fmla="*/ 1 w 3346"/>
              <a:gd name="T9" fmla="*/ 5202 h 5202"/>
            </a:gdLst>
            <a:ahLst/>
            <a:cxnLst>
              <a:cxn ang="0">
                <a:pos x="T0" y="T1"/>
              </a:cxn>
              <a:cxn ang="0">
                <a:pos x="T2" y="T3"/>
              </a:cxn>
              <a:cxn ang="0">
                <a:pos x="T4" y="T5"/>
              </a:cxn>
              <a:cxn ang="0">
                <a:pos x="T6" y="T7"/>
              </a:cxn>
              <a:cxn ang="0">
                <a:pos x="T8" y="T9"/>
              </a:cxn>
            </a:cxnLst>
            <a:rect l="0" t="0" r="r" b="b"/>
            <a:pathLst>
              <a:path w="3346" h="5202">
                <a:moveTo>
                  <a:pt x="3346" y="0"/>
                </a:moveTo>
                <a:lnTo>
                  <a:pt x="2060" y="1611"/>
                </a:lnTo>
                <a:lnTo>
                  <a:pt x="940" y="3352"/>
                </a:lnTo>
                <a:lnTo>
                  <a:pt x="0" y="5202"/>
                </a:lnTo>
                <a:lnTo>
                  <a:pt x="1" y="5202"/>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3" name="Freeform 97"/>
          <p:cNvSpPr>
            <a:spLocks/>
          </p:cNvSpPr>
          <p:nvPr/>
        </p:nvSpPr>
        <p:spPr bwMode="auto">
          <a:xfrm>
            <a:off x="2946400" y="1301750"/>
            <a:ext cx="1154113" cy="573088"/>
          </a:xfrm>
          <a:custGeom>
            <a:avLst/>
            <a:gdLst>
              <a:gd name="T0" fmla="*/ 3346 w 3346"/>
              <a:gd name="T1" fmla="*/ 0 h 1738"/>
              <a:gd name="T2" fmla="*/ 2402 w 3346"/>
              <a:gd name="T3" fmla="*/ 170 h 1738"/>
              <a:gd name="T4" fmla="*/ 1507 w 3346"/>
              <a:gd name="T5" fmla="*/ 525 h 1738"/>
              <a:gd name="T6" fmla="*/ 696 w 3346"/>
              <a:gd name="T7" fmla="*/ 1055 h 1738"/>
              <a:gd name="T8" fmla="*/ 0 w 3346"/>
              <a:gd name="T9" fmla="*/ 1738 h 1738"/>
              <a:gd name="T10" fmla="*/ 1 w 3346"/>
              <a:gd name="T11" fmla="*/ 1738 h 1738"/>
            </a:gdLst>
            <a:ahLst/>
            <a:cxnLst>
              <a:cxn ang="0">
                <a:pos x="T0" y="T1"/>
              </a:cxn>
              <a:cxn ang="0">
                <a:pos x="T2" y="T3"/>
              </a:cxn>
              <a:cxn ang="0">
                <a:pos x="T4" y="T5"/>
              </a:cxn>
              <a:cxn ang="0">
                <a:pos x="T6" y="T7"/>
              </a:cxn>
              <a:cxn ang="0">
                <a:pos x="T8" y="T9"/>
              </a:cxn>
              <a:cxn ang="0">
                <a:pos x="T10" y="T11"/>
              </a:cxn>
            </a:cxnLst>
            <a:rect l="0" t="0" r="r" b="b"/>
            <a:pathLst>
              <a:path w="3346" h="1738">
                <a:moveTo>
                  <a:pt x="3346" y="0"/>
                </a:moveTo>
                <a:lnTo>
                  <a:pt x="2402" y="170"/>
                </a:lnTo>
                <a:lnTo>
                  <a:pt x="1507" y="525"/>
                </a:lnTo>
                <a:lnTo>
                  <a:pt x="696" y="1055"/>
                </a:lnTo>
                <a:lnTo>
                  <a:pt x="0" y="1738"/>
                </a:lnTo>
                <a:lnTo>
                  <a:pt x="1" y="1738"/>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4" name="Freeform 98"/>
          <p:cNvSpPr>
            <a:spLocks/>
          </p:cNvSpPr>
          <p:nvPr/>
        </p:nvSpPr>
        <p:spPr bwMode="auto">
          <a:xfrm>
            <a:off x="6411913" y="3587750"/>
            <a:ext cx="1154112" cy="2841625"/>
          </a:xfrm>
          <a:custGeom>
            <a:avLst/>
            <a:gdLst>
              <a:gd name="T0" fmla="*/ 3346 w 3346"/>
              <a:gd name="T1" fmla="*/ 8622 h 8622"/>
              <a:gd name="T2" fmla="*/ 2365 w 3346"/>
              <a:gd name="T3" fmla="*/ 5694 h 8622"/>
              <a:gd name="T4" fmla="*/ 1249 w 3346"/>
              <a:gd name="T5" fmla="*/ 2817 h 8622"/>
              <a:gd name="T6" fmla="*/ 0 w 3346"/>
              <a:gd name="T7" fmla="*/ 0 h 8622"/>
              <a:gd name="T8" fmla="*/ 1 w 3346"/>
              <a:gd name="T9" fmla="*/ 0 h 8622"/>
            </a:gdLst>
            <a:ahLst/>
            <a:cxnLst>
              <a:cxn ang="0">
                <a:pos x="T0" y="T1"/>
              </a:cxn>
              <a:cxn ang="0">
                <a:pos x="T2" y="T3"/>
              </a:cxn>
              <a:cxn ang="0">
                <a:pos x="T4" y="T5"/>
              </a:cxn>
              <a:cxn ang="0">
                <a:pos x="T6" y="T7"/>
              </a:cxn>
              <a:cxn ang="0">
                <a:pos x="T8" y="T9"/>
              </a:cxn>
            </a:cxnLst>
            <a:rect l="0" t="0" r="r" b="b"/>
            <a:pathLst>
              <a:path w="3346" h="8622">
                <a:moveTo>
                  <a:pt x="3346" y="8622"/>
                </a:moveTo>
                <a:lnTo>
                  <a:pt x="2365" y="5694"/>
                </a:lnTo>
                <a:lnTo>
                  <a:pt x="1249" y="2817"/>
                </a:lnTo>
                <a:lnTo>
                  <a:pt x="0" y="0"/>
                </a:lnTo>
                <a:lnTo>
                  <a:pt x="1" y="0"/>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5" name="Freeform 99"/>
          <p:cNvSpPr>
            <a:spLocks/>
          </p:cNvSpPr>
          <p:nvPr/>
        </p:nvSpPr>
        <p:spPr bwMode="auto">
          <a:xfrm>
            <a:off x="5256213" y="1874838"/>
            <a:ext cx="1155700" cy="1712912"/>
          </a:xfrm>
          <a:custGeom>
            <a:avLst/>
            <a:gdLst>
              <a:gd name="T0" fmla="*/ 3346 w 3346"/>
              <a:gd name="T1" fmla="*/ 5202 h 5202"/>
              <a:gd name="T2" fmla="*/ 2407 w 3346"/>
              <a:gd name="T3" fmla="*/ 3352 h 5202"/>
              <a:gd name="T4" fmla="*/ 1287 w 3346"/>
              <a:gd name="T5" fmla="*/ 1611 h 5202"/>
              <a:gd name="T6" fmla="*/ 0 w 3346"/>
              <a:gd name="T7" fmla="*/ 0 h 5202"/>
              <a:gd name="T8" fmla="*/ 1 w 3346"/>
              <a:gd name="T9" fmla="*/ 0 h 5202"/>
            </a:gdLst>
            <a:ahLst/>
            <a:cxnLst>
              <a:cxn ang="0">
                <a:pos x="T0" y="T1"/>
              </a:cxn>
              <a:cxn ang="0">
                <a:pos x="T2" y="T3"/>
              </a:cxn>
              <a:cxn ang="0">
                <a:pos x="T4" y="T5"/>
              </a:cxn>
              <a:cxn ang="0">
                <a:pos x="T6" y="T7"/>
              </a:cxn>
              <a:cxn ang="0">
                <a:pos x="T8" y="T9"/>
              </a:cxn>
            </a:cxnLst>
            <a:rect l="0" t="0" r="r" b="b"/>
            <a:pathLst>
              <a:path w="3346" h="5202">
                <a:moveTo>
                  <a:pt x="3346" y="5202"/>
                </a:moveTo>
                <a:lnTo>
                  <a:pt x="2407" y="3352"/>
                </a:lnTo>
                <a:lnTo>
                  <a:pt x="1287" y="1611"/>
                </a:lnTo>
                <a:lnTo>
                  <a:pt x="0" y="0"/>
                </a:lnTo>
                <a:lnTo>
                  <a:pt x="1" y="0"/>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6" name="Freeform 100"/>
          <p:cNvSpPr>
            <a:spLocks/>
          </p:cNvSpPr>
          <p:nvPr/>
        </p:nvSpPr>
        <p:spPr bwMode="auto">
          <a:xfrm>
            <a:off x="4100513" y="1301750"/>
            <a:ext cx="1155700" cy="573088"/>
          </a:xfrm>
          <a:custGeom>
            <a:avLst/>
            <a:gdLst>
              <a:gd name="T0" fmla="*/ 3347 w 3347"/>
              <a:gd name="T1" fmla="*/ 1738 h 1738"/>
              <a:gd name="T2" fmla="*/ 2651 w 3347"/>
              <a:gd name="T3" fmla="*/ 1055 h 1738"/>
              <a:gd name="T4" fmla="*/ 1840 w 3347"/>
              <a:gd name="T5" fmla="*/ 525 h 1738"/>
              <a:gd name="T6" fmla="*/ 946 w 3347"/>
              <a:gd name="T7" fmla="*/ 170 h 1738"/>
              <a:gd name="T8" fmla="*/ 0 w 3347"/>
              <a:gd name="T9" fmla="*/ 0 h 1738"/>
              <a:gd name="T10" fmla="*/ 1 w 3347"/>
              <a:gd name="T11" fmla="*/ 0 h 1738"/>
            </a:gdLst>
            <a:ahLst/>
            <a:cxnLst>
              <a:cxn ang="0">
                <a:pos x="T0" y="T1"/>
              </a:cxn>
              <a:cxn ang="0">
                <a:pos x="T2" y="T3"/>
              </a:cxn>
              <a:cxn ang="0">
                <a:pos x="T4" y="T5"/>
              </a:cxn>
              <a:cxn ang="0">
                <a:pos x="T6" y="T7"/>
              </a:cxn>
              <a:cxn ang="0">
                <a:pos x="T8" y="T9"/>
              </a:cxn>
              <a:cxn ang="0">
                <a:pos x="T10" y="T11"/>
              </a:cxn>
            </a:cxnLst>
            <a:rect l="0" t="0" r="r" b="b"/>
            <a:pathLst>
              <a:path w="3347" h="1738">
                <a:moveTo>
                  <a:pt x="3347" y="1738"/>
                </a:moveTo>
                <a:lnTo>
                  <a:pt x="2651" y="1055"/>
                </a:lnTo>
                <a:lnTo>
                  <a:pt x="1840" y="525"/>
                </a:lnTo>
                <a:lnTo>
                  <a:pt x="946" y="170"/>
                </a:lnTo>
                <a:lnTo>
                  <a:pt x="0" y="0"/>
                </a:lnTo>
                <a:lnTo>
                  <a:pt x="1" y="0"/>
                </a:lnTo>
              </a:path>
            </a:pathLst>
          </a:custGeom>
          <a:noFill/>
          <a:ln w="571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0997" name="Text Box 101"/>
          <p:cNvSpPr txBox="1">
            <a:spLocks noChangeArrowheads="1"/>
          </p:cNvSpPr>
          <p:nvPr/>
        </p:nvSpPr>
        <p:spPr bwMode="auto">
          <a:xfrm>
            <a:off x="331788" y="114300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0</a:t>
            </a:r>
          </a:p>
        </p:txBody>
      </p:sp>
      <p:sp>
        <p:nvSpPr>
          <p:cNvPr id="80998" name="Text Box 102"/>
          <p:cNvSpPr txBox="1">
            <a:spLocks noChangeArrowheads="1"/>
          </p:cNvSpPr>
          <p:nvPr/>
        </p:nvSpPr>
        <p:spPr bwMode="auto">
          <a:xfrm>
            <a:off x="341313" y="1933575"/>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1</a:t>
            </a:r>
          </a:p>
        </p:txBody>
      </p:sp>
      <p:sp>
        <p:nvSpPr>
          <p:cNvPr id="80999" name="Text Box 103"/>
          <p:cNvSpPr txBox="1">
            <a:spLocks noChangeArrowheads="1"/>
          </p:cNvSpPr>
          <p:nvPr/>
        </p:nvSpPr>
        <p:spPr bwMode="auto">
          <a:xfrm>
            <a:off x="341313" y="2789238"/>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2</a:t>
            </a:r>
          </a:p>
        </p:txBody>
      </p:sp>
      <p:sp>
        <p:nvSpPr>
          <p:cNvPr id="81000" name="Text Box 104"/>
          <p:cNvSpPr txBox="1">
            <a:spLocks noChangeArrowheads="1"/>
          </p:cNvSpPr>
          <p:nvPr/>
        </p:nvSpPr>
        <p:spPr bwMode="auto">
          <a:xfrm>
            <a:off x="341313" y="365760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3</a:t>
            </a:r>
          </a:p>
        </p:txBody>
      </p:sp>
      <p:sp>
        <p:nvSpPr>
          <p:cNvPr id="81001" name="Text Box 105"/>
          <p:cNvSpPr txBox="1">
            <a:spLocks noChangeArrowheads="1"/>
          </p:cNvSpPr>
          <p:nvPr/>
        </p:nvSpPr>
        <p:spPr bwMode="auto">
          <a:xfrm>
            <a:off x="341313" y="451485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4</a:t>
            </a:r>
          </a:p>
        </p:txBody>
      </p:sp>
      <p:sp>
        <p:nvSpPr>
          <p:cNvPr id="81002" name="Text Box 106"/>
          <p:cNvSpPr txBox="1">
            <a:spLocks noChangeArrowheads="1"/>
          </p:cNvSpPr>
          <p:nvPr/>
        </p:nvSpPr>
        <p:spPr bwMode="auto">
          <a:xfrm>
            <a:off x="341313" y="5370513"/>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5</a:t>
            </a:r>
          </a:p>
        </p:txBody>
      </p:sp>
      <p:sp>
        <p:nvSpPr>
          <p:cNvPr id="81003" name="Text Box 107"/>
          <p:cNvSpPr txBox="1">
            <a:spLocks noChangeArrowheads="1"/>
          </p:cNvSpPr>
          <p:nvPr/>
        </p:nvSpPr>
        <p:spPr bwMode="auto">
          <a:xfrm>
            <a:off x="341313" y="629285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6</a:t>
            </a:r>
          </a:p>
        </p:txBody>
      </p:sp>
      <p:sp>
        <p:nvSpPr>
          <p:cNvPr id="81004" name="Text Box 108"/>
          <p:cNvSpPr txBox="1">
            <a:spLocks noChangeArrowheads="1"/>
          </p:cNvSpPr>
          <p:nvPr/>
        </p:nvSpPr>
        <p:spPr bwMode="auto">
          <a:xfrm>
            <a:off x="3378200" y="6365875"/>
            <a:ext cx="4984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1</a:t>
            </a:r>
          </a:p>
        </p:txBody>
      </p:sp>
      <p:sp>
        <p:nvSpPr>
          <p:cNvPr id="81005" name="Text Box 109"/>
          <p:cNvSpPr txBox="1">
            <a:spLocks noChangeArrowheads="1"/>
          </p:cNvSpPr>
          <p:nvPr/>
        </p:nvSpPr>
        <p:spPr bwMode="auto">
          <a:xfrm>
            <a:off x="4564063" y="6365875"/>
            <a:ext cx="5016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1</a:t>
            </a:r>
          </a:p>
        </p:txBody>
      </p:sp>
      <p:sp>
        <p:nvSpPr>
          <p:cNvPr id="81006" name="Text Box 110"/>
          <p:cNvSpPr txBox="1">
            <a:spLocks noChangeArrowheads="1"/>
          </p:cNvSpPr>
          <p:nvPr/>
        </p:nvSpPr>
        <p:spPr bwMode="auto">
          <a:xfrm>
            <a:off x="6875463" y="6365875"/>
            <a:ext cx="5016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5</a:t>
            </a:r>
          </a:p>
        </p:txBody>
      </p:sp>
      <p:sp>
        <p:nvSpPr>
          <p:cNvPr id="81007" name="Text Box 111"/>
          <p:cNvSpPr txBox="1">
            <a:spLocks noChangeArrowheads="1"/>
          </p:cNvSpPr>
          <p:nvPr/>
        </p:nvSpPr>
        <p:spPr bwMode="auto">
          <a:xfrm>
            <a:off x="6253163" y="6365875"/>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4</a:t>
            </a:r>
          </a:p>
        </p:txBody>
      </p:sp>
      <p:sp>
        <p:nvSpPr>
          <p:cNvPr id="81008" name="Text Box 112"/>
          <p:cNvSpPr txBox="1">
            <a:spLocks noChangeArrowheads="1"/>
          </p:cNvSpPr>
          <p:nvPr/>
        </p:nvSpPr>
        <p:spPr bwMode="auto">
          <a:xfrm>
            <a:off x="5691188" y="6365875"/>
            <a:ext cx="4984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3</a:t>
            </a:r>
          </a:p>
        </p:txBody>
      </p:sp>
      <p:sp>
        <p:nvSpPr>
          <p:cNvPr id="81009" name="Text Box 113"/>
          <p:cNvSpPr txBox="1">
            <a:spLocks noChangeArrowheads="1"/>
          </p:cNvSpPr>
          <p:nvPr/>
        </p:nvSpPr>
        <p:spPr bwMode="auto">
          <a:xfrm>
            <a:off x="5127625" y="6365875"/>
            <a:ext cx="5000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2</a:t>
            </a:r>
          </a:p>
        </p:txBody>
      </p:sp>
      <p:sp>
        <p:nvSpPr>
          <p:cNvPr id="81010" name="Text Box 114"/>
          <p:cNvSpPr txBox="1">
            <a:spLocks noChangeArrowheads="1"/>
          </p:cNvSpPr>
          <p:nvPr/>
        </p:nvSpPr>
        <p:spPr bwMode="auto">
          <a:xfrm>
            <a:off x="7564438" y="6302375"/>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6</a:t>
            </a:r>
          </a:p>
        </p:txBody>
      </p:sp>
      <p:sp>
        <p:nvSpPr>
          <p:cNvPr id="81011" name="Text Box 115"/>
          <p:cNvSpPr txBox="1">
            <a:spLocks noChangeArrowheads="1"/>
          </p:cNvSpPr>
          <p:nvPr/>
        </p:nvSpPr>
        <p:spPr bwMode="auto">
          <a:xfrm>
            <a:off x="7554913" y="114300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0</a:t>
            </a:r>
          </a:p>
        </p:txBody>
      </p:sp>
      <p:sp>
        <p:nvSpPr>
          <p:cNvPr id="81012" name="Text Box 116"/>
          <p:cNvSpPr txBox="1">
            <a:spLocks noChangeArrowheads="1"/>
          </p:cNvSpPr>
          <p:nvPr/>
        </p:nvSpPr>
        <p:spPr bwMode="auto">
          <a:xfrm>
            <a:off x="7564438" y="1952625"/>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1</a:t>
            </a:r>
          </a:p>
        </p:txBody>
      </p:sp>
      <p:sp>
        <p:nvSpPr>
          <p:cNvPr id="81013" name="Text Box 117"/>
          <p:cNvSpPr txBox="1">
            <a:spLocks noChangeArrowheads="1"/>
          </p:cNvSpPr>
          <p:nvPr/>
        </p:nvSpPr>
        <p:spPr bwMode="auto">
          <a:xfrm>
            <a:off x="7564438" y="2808288"/>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2</a:t>
            </a:r>
          </a:p>
        </p:txBody>
      </p:sp>
      <p:sp>
        <p:nvSpPr>
          <p:cNvPr id="81014" name="Text Box 118"/>
          <p:cNvSpPr txBox="1">
            <a:spLocks noChangeArrowheads="1"/>
          </p:cNvSpPr>
          <p:nvPr/>
        </p:nvSpPr>
        <p:spPr bwMode="auto">
          <a:xfrm>
            <a:off x="7564438" y="3648075"/>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3</a:t>
            </a:r>
          </a:p>
        </p:txBody>
      </p:sp>
      <p:sp>
        <p:nvSpPr>
          <p:cNvPr id="81015" name="Text Box 119"/>
          <p:cNvSpPr txBox="1">
            <a:spLocks noChangeArrowheads="1"/>
          </p:cNvSpPr>
          <p:nvPr/>
        </p:nvSpPr>
        <p:spPr bwMode="auto">
          <a:xfrm>
            <a:off x="7564438" y="451485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4</a:t>
            </a:r>
          </a:p>
        </p:txBody>
      </p:sp>
      <p:sp>
        <p:nvSpPr>
          <p:cNvPr id="81016" name="Text Box 120"/>
          <p:cNvSpPr txBox="1">
            <a:spLocks noChangeArrowheads="1"/>
          </p:cNvSpPr>
          <p:nvPr/>
        </p:nvSpPr>
        <p:spPr bwMode="auto">
          <a:xfrm>
            <a:off x="7564438" y="5389563"/>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5</a:t>
            </a:r>
          </a:p>
        </p:txBody>
      </p:sp>
      <p:sp>
        <p:nvSpPr>
          <p:cNvPr id="81017" name="Text Box 121"/>
          <p:cNvSpPr txBox="1">
            <a:spLocks noChangeArrowheads="1"/>
          </p:cNvSpPr>
          <p:nvPr/>
        </p:nvSpPr>
        <p:spPr bwMode="auto">
          <a:xfrm>
            <a:off x="3956050" y="6323013"/>
            <a:ext cx="5016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0</a:t>
            </a:r>
          </a:p>
        </p:txBody>
      </p:sp>
      <p:sp>
        <p:nvSpPr>
          <p:cNvPr id="81018" name="Text Box 122"/>
          <p:cNvSpPr txBox="1">
            <a:spLocks noChangeArrowheads="1"/>
          </p:cNvSpPr>
          <p:nvPr/>
        </p:nvSpPr>
        <p:spPr bwMode="auto">
          <a:xfrm>
            <a:off x="3894138" y="949325"/>
            <a:ext cx="5016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rPr>
              <a:t>V</a:t>
            </a:r>
          </a:p>
        </p:txBody>
      </p:sp>
      <p:sp>
        <p:nvSpPr>
          <p:cNvPr id="81019" name="Text Box 123"/>
          <p:cNvSpPr txBox="1">
            <a:spLocks noChangeArrowheads="1"/>
          </p:cNvSpPr>
          <p:nvPr/>
        </p:nvSpPr>
        <p:spPr bwMode="auto">
          <a:xfrm>
            <a:off x="566738" y="914400"/>
            <a:ext cx="4984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D</a:t>
            </a:r>
          </a:p>
        </p:txBody>
      </p:sp>
      <p:sp>
        <p:nvSpPr>
          <p:cNvPr id="81020" name="Text Box 124"/>
          <p:cNvSpPr txBox="1">
            <a:spLocks noChangeArrowheads="1"/>
          </p:cNvSpPr>
          <p:nvPr/>
        </p:nvSpPr>
        <p:spPr bwMode="auto">
          <a:xfrm>
            <a:off x="7297738" y="914400"/>
            <a:ext cx="49847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C</a:t>
            </a:r>
          </a:p>
        </p:txBody>
      </p:sp>
      <p:grpSp>
        <p:nvGrpSpPr>
          <p:cNvPr id="81021" name="Group 125"/>
          <p:cNvGrpSpPr>
            <a:grpSpLocks/>
          </p:cNvGrpSpPr>
          <p:nvPr/>
        </p:nvGrpSpPr>
        <p:grpSpPr bwMode="auto">
          <a:xfrm>
            <a:off x="566738" y="6364288"/>
            <a:ext cx="7248525" cy="493712"/>
            <a:chOff x="653" y="4009"/>
            <a:chExt cx="4566" cy="311"/>
          </a:xfrm>
        </p:grpSpPr>
        <p:sp>
          <p:nvSpPr>
            <p:cNvPr id="81022" name="Text Box 126"/>
            <p:cNvSpPr txBox="1">
              <a:spLocks noChangeArrowheads="1"/>
            </p:cNvSpPr>
            <p:nvPr/>
          </p:nvSpPr>
          <p:spPr bwMode="auto">
            <a:xfrm>
              <a:off x="653" y="4009"/>
              <a:ext cx="31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A</a:t>
              </a:r>
            </a:p>
          </p:txBody>
        </p:sp>
        <p:sp>
          <p:nvSpPr>
            <p:cNvPr id="81023" name="Text Box 127"/>
            <p:cNvSpPr txBox="1">
              <a:spLocks noChangeArrowheads="1"/>
            </p:cNvSpPr>
            <p:nvPr/>
          </p:nvSpPr>
          <p:spPr bwMode="auto">
            <a:xfrm>
              <a:off x="4905" y="4012"/>
              <a:ext cx="314"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latin typeface="plotter"/>
                </a:rPr>
                <a:t>B</a:t>
              </a:r>
            </a:p>
          </p:txBody>
        </p:sp>
      </p:grpSp>
      <p:grpSp>
        <p:nvGrpSpPr>
          <p:cNvPr id="81024" name="Group 128"/>
          <p:cNvGrpSpPr>
            <a:grpSpLocks/>
          </p:cNvGrpSpPr>
          <p:nvPr/>
        </p:nvGrpSpPr>
        <p:grpSpPr bwMode="auto">
          <a:xfrm>
            <a:off x="1379538" y="3302000"/>
            <a:ext cx="501650" cy="488950"/>
            <a:chOff x="768" y="1727"/>
            <a:chExt cx="385" cy="375"/>
          </a:xfrm>
        </p:grpSpPr>
        <p:grpSp>
          <p:nvGrpSpPr>
            <p:cNvPr id="81025" name="Group 129"/>
            <p:cNvGrpSpPr>
              <a:grpSpLocks/>
            </p:cNvGrpSpPr>
            <p:nvPr/>
          </p:nvGrpSpPr>
          <p:grpSpPr bwMode="auto">
            <a:xfrm>
              <a:off x="1061" y="1924"/>
              <a:ext cx="48" cy="46"/>
              <a:chOff x="1061" y="1924"/>
              <a:chExt cx="48" cy="46"/>
            </a:xfrm>
          </p:grpSpPr>
          <p:sp>
            <p:nvSpPr>
              <p:cNvPr id="81026" name="Freeform 130"/>
              <p:cNvSpPr>
                <a:spLocks/>
              </p:cNvSpPr>
              <p:nvPr/>
            </p:nvSpPr>
            <p:spPr bwMode="auto">
              <a:xfrm>
                <a:off x="1061" y="1924"/>
                <a:ext cx="48" cy="46"/>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27" name="Freeform 131"/>
              <p:cNvSpPr>
                <a:spLocks/>
              </p:cNvSpPr>
              <p:nvPr/>
            </p:nvSpPr>
            <p:spPr bwMode="auto">
              <a:xfrm>
                <a:off x="1061" y="1924"/>
                <a:ext cx="48" cy="46"/>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028" name="Text Box 132"/>
            <p:cNvSpPr txBox="1">
              <a:spLocks noChangeArrowheads="1"/>
            </p:cNvSpPr>
            <p:nvPr/>
          </p:nvSpPr>
          <p:spPr bwMode="auto">
            <a:xfrm>
              <a:off x="768" y="1727"/>
              <a:ext cx="385"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4</a:t>
              </a:r>
            </a:p>
          </p:txBody>
        </p:sp>
      </p:grpSp>
      <p:grpSp>
        <p:nvGrpSpPr>
          <p:cNvPr id="81029" name="Group 133"/>
          <p:cNvGrpSpPr>
            <a:grpSpLocks/>
          </p:cNvGrpSpPr>
          <p:nvPr/>
        </p:nvGrpSpPr>
        <p:grpSpPr bwMode="auto">
          <a:xfrm>
            <a:off x="6376988" y="3302000"/>
            <a:ext cx="498475" cy="488950"/>
            <a:chOff x="4607" y="1727"/>
            <a:chExt cx="383" cy="375"/>
          </a:xfrm>
        </p:grpSpPr>
        <p:grpSp>
          <p:nvGrpSpPr>
            <p:cNvPr id="81030" name="Group 134"/>
            <p:cNvGrpSpPr>
              <a:grpSpLocks/>
            </p:cNvGrpSpPr>
            <p:nvPr/>
          </p:nvGrpSpPr>
          <p:grpSpPr bwMode="auto">
            <a:xfrm>
              <a:off x="4610" y="1924"/>
              <a:ext cx="48" cy="46"/>
              <a:chOff x="4610" y="1924"/>
              <a:chExt cx="48" cy="46"/>
            </a:xfrm>
          </p:grpSpPr>
          <p:sp>
            <p:nvSpPr>
              <p:cNvPr id="81031" name="Freeform 135"/>
              <p:cNvSpPr>
                <a:spLocks/>
              </p:cNvSpPr>
              <p:nvPr/>
            </p:nvSpPr>
            <p:spPr bwMode="auto">
              <a:xfrm>
                <a:off x="4610" y="1924"/>
                <a:ext cx="48" cy="46"/>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sp>
            <p:nvSpPr>
              <p:cNvPr id="81032" name="Freeform 136"/>
              <p:cNvSpPr>
                <a:spLocks/>
              </p:cNvSpPr>
              <p:nvPr/>
            </p:nvSpPr>
            <p:spPr bwMode="auto">
              <a:xfrm>
                <a:off x="4610" y="1924"/>
                <a:ext cx="48" cy="46"/>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grpSp>
        <p:sp>
          <p:nvSpPr>
            <p:cNvPr id="81033" name="Text Box 137"/>
            <p:cNvSpPr txBox="1">
              <a:spLocks noChangeArrowheads="1"/>
            </p:cNvSpPr>
            <p:nvPr/>
          </p:nvSpPr>
          <p:spPr bwMode="auto">
            <a:xfrm>
              <a:off x="4607" y="1727"/>
              <a:ext cx="383"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4</a:t>
              </a:r>
            </a:p>
          </p:txBody>
        </p:sp>
      </p:grpSp>
      <p:grpSp>
        <p:nvGrpSpPr>
          <p:cNvPr id="81034" name="Group 138"/>
          <p:cNvGrpSpPr>
            <a:grpSpLocks/>
          </p:cNvGrpSpPr>
          <p:nvPr/>
        </p:nvGrpSpPr>
        <p:grpSpPr bwMode="auto">
          <a:xfrm>
            <a:off x="830263" y="4540250"/>
            <a:ext cx="500062" cy="488950"/>
            <a:chOff x="336" y="2688"/>
            <a:chExt cx="384" cy="375"/>
          </a:xfrm>
        </p:grpSpPr>
        <p:grpSp>
          <p:nvGrpSpPr>
            <p:cNvPr id="81035" name="Group 139"/>
            <p:cNvGrpSpPr>
              <a:grpSpLocks/>
            </p:cNvGrpSpPr>
            <p:nvPr/>
          </p:nvGrpSpPr>
          <p:grpSpPr bwMode="auto">
            <a:xfrm>
              <a:off x="617" y="2902"/>
              <a:ext cx="49" cy="46"/>
              <a:chOff x="617" y="2902"/>
              <a:chExt cx="49" cy="46"/>
            </a:xfrm>
          </p:grpSpPr>
          <p:sp>
            <p:nvSpPr>
              <p:cNvPr id="81036" name="Freeform 140"/>
              <p:cNvSpPr>
                <a:spLocks/>
              </p:cNvSpPr>
              <p:nvPr/>
            </p:nvSpPr>
            <p:spPr bwMode="auto">
              <a:xfrm>
                <a:off x="617" y="2902"/>
                <a:ext cx="49" cy="46"/>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sp>
            <p:nvSpPr>
              <p:cNvPr id="81037" name="Freeform 141"/>
              <p:cNvSpPr>
                <a:spLocks/>
              </p:cNvSpPr>
              <p:nvPr/>
            </p:nvSpPr>
            <p:spPr bwMode="auto">
              <a:xfrm>
                <a:off x="617" y="2902"/>
                <a:ext cx="49" cy="46"/>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grpSp>
        <p:sp>
          <p:nvSpPr>
            <p:cNvPr id="81038" name="Text Box 142"/>
            <p:cNvSpPr txBox="1">
              <a:spLocks noChangeArrowheads="1"/>
            </p:cNvSpPr>
            <p:nvPr/>
          </p:nvSpPr>
          <p:spPr bwMode="auto">
            <a:xfrm>
              <a:off x="336" y="2688"/>
              <a:ext cx="384"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5</a:t>
              </a:r>
            </a:p>
          </p:txBody>
        </p:sp>
      </p:grpSp>
      <p:grpSp>
        <p:nvGrpSpPr>
          <p:cNvPr id="81039" name="Group 143"/>
          <p:cNvGrpSpPr>
            <a:grpSpLocks/>
          </p:cNvGrpSpPr>
          <p:nvPr/>
        </p:nvGrpSpPr>
        <p:grpSpPr bwMode="auto">
          <a:xfrm>
            <a:off x="6956425" y="4552950"/>
            <a:ext cx="546100" cy="488950"/>
            <a:chOff x="5053" y="2688"/>
            <a:chExt cx="419" cy="375"/>
          </a:xfrm>
        </p:grpSpPr>
        <p:grpSp>
          <p:nvGrpSpPr>
            <p:cNvPr id="81040" name="Group 144"/>
            <p:cNvGrpSpPr>
              <a:grpSpLocks/>
            </p:cNvGrpSpPr>
            <p:nvPr/>
          </p:nvGrpSpPr>
          <p:grpSpPr bwMode="auto">
            <a:xfrm>
              <a:off x="5053" y="2902"/>
              <a:ext cx="49" cy="46"/>
              <a:chOff x="5053" y="2902"/>
              <a:chExt cx="49" cy="46"/>
            </a:xfrm>
          </p:grpSpPr>
          <p:sp>
            <p:nvSpPr>
              <p:cNvPr id="81041" name="Freeform 145"/>
              <p:cNvSpPr>
                <a:spLocks/>
              </p:cNvSpPr>
              <p:nvPr/>
            </p:nvSpPr>
            <p:spPr bwMode="auto">
              <a:xfrm>
                <a:off x="5053" y="2902"/>
                <a:ext cx="49" cy="46"/>
              </a:xfrm>
              <a:custGeom>
                <a:avLst/>
                <a:gdLst>
                  <a:gd name="T0" fmla="*/ 0 w 177"/>
                  <a:gd name="T1" fmla="*/ 184 h 184"/>
                  <a:gd name="T2" fmla="*/ 176 w 177"/>
                  <a:gd name="T3" fmla="*/ 0 h 184"/>
                  <a:gd name="T4" fmla="*/ 177 w 177"/>
                  <a:gd name="T5" fmla="*/ 0 h 184"/>
                </a:gdLst>
                <a:ahLst/>
                <a:cxnLst>
                  <a:cxn ang="0">
                    <a:pos x="T0" y="T1"/>
                  </a:cxn>
                  <a:cxn ang="0">
                    <a:pos x="T2" y="T3"/>
                  </a:cxn>
                  <a:cxn ang="0">
                    <a:pos x="T4" y="T5"/>
                  </a:cxn>
                </a:cxnLst>
                <a:rect l="0" t="0" r="r" b="b"/>
                <a:pathLst>
                  <a:path w="177" h="184">
                    <a:moveTo>
                      <a:pt x="0" y="184"/>
                    </a:moveTo>
                    <a:lnTo>
                      <a:pt x="176" y="0"/>
                    </a:lnTo>
                    <a:lnTo>
                      <a:pt x="1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sp>
            <p:nvSpPr>
              <p:cNvPr id="81042" name="Freeform 146"/>
              <p:cNvSpPr>
                <a:spLocks/>
              </p:cNvSpPr>
              <p:nvPr/>
            </p:nvSpPr>
            <p:spPr bwMode="auto">
              <a:xfrm>
                <a:off x="5053" y="2902"/>
                <a:ext cx="49" cy="46"/>
              </a:xfrm>
              <a:custGeom>
                <a:avLst/>
                <a:gdLst>
                  <a:gd name="T0" fmla="*/ 0 w 177"/>
                  <a:gd name="T1" fmla="*/ 0 h 184"/>
                  <a:gd name="T2" fmla="*/ 176 w 177"/>
                  <a:gd name="T3" fmla="*/ 184 h 184"/>
                  <a:gd name="T4" fmla="*/ 177 w 177"/>
                  <a:gd name="T5" fmla="*/ 184 h 184"/>
                </a:gdLst>
                <a:ahLst/>
                <a:cxnLst>
                  <a:cxn ang="0">
                    <a:pos x="T0" y="T1"/>
                  </a:cxn>
                  <a:cxn ang="0">
                    <a:pos x="T2" y="T3"/>
                  </a:cxn>
                  <a:cxn ang="0">
                    <a:pos x="T4" y="T5"/>
                  </a:cxn>
                </a:cxnLst>
                <a:rect l="0" t="0" r="r" b="b"/>
                <a:pathLst>
                  <a:path w="177" h="184">
                    <a:moveTo>
                      <a:pt x="0" y="0"/>
                    </a:moveTo>
                    <a:lnTo>
                      <a:pt x="176" y="184"/>
                    </a:lnTo>
                    <a:lnTo>
                      <a:pt x="177"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grpSp>
        <p:sp>
          <p:nvSpPr>
            <p:cNvPr id="81043" name="Text Box 147"/>
            <p:cNvSpPr txBox="1">
              <a:spLocks noChangeArrowheads="1"/>
            </p:cNvSpPr>
            <p:nvPr/>
          </p:nvSpPr>
          <p:spPr bwMode="auto">
            <a:xfrm>
              <a:off x="5088" y="2688"/>
              <a:ext cx="384"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5</a:t>
              </a:r>
            </a:p>
          </p:txBody>
        </p:sp>
      </p:grpSp>
      <p:grpSp>
        <p:nvGrpSpPr>
          <p:cNvPr id="81044" name="Group 148"/>
          <p:cNvGrpSpPr>
            <a:grpSpLocks/>
          </p:cNvGrpSpPr>
          <p:nvPr/>
        </p:nvGrpSpPr>
        <p:grpSpPr bwMode="auto">
          <a:xfrm>
            <a:off x="2005013" y="2239963"/>
            <a:ext cx="498475" cy="488950"/>
            <a:chOff x="1249" y="912"/>
            <a:chExt cx="382" cy="375"/>
          </a:xfrm>
        </p:grpSpPr>
        <p:grpSp>
          <p:nvGrpSpPr>
            <p:cNvPr id="81045" name="Group 149"/>
            <p:cNvGrpSpPr>
              <a:grpSpLocks/>
            </p:cNvGrpSpPr>
            <p:nvPr/>
          </p:nvGrpSpPr>
          <p:grpSpPr bwMode="auto">
            <a:xfrm>
              <a:off x="1505" y="1156"/>
              <a:ext cx="48" cy="47"/>
              <a:chOff x="1505" y="1156"/>
              <a:chExt cx="48" cy="47"/>
            </a:xfrm>
          </p:grpSpPr>
          <p:sp>
            <p:nvSpPr>
              <p:cNvPr id="81046" name="Freeform 150"/>
              <p:cNvSpPr>
                <a:spLocks/>
              </p:cNvSpPr>
              <p:nvPr/>
            </p:nvSpPr>
            <p:spPr bwMode="auto">
              <a:xfrm>
                <a:off x="1505" y="1156"/>
                <a:ext cx="48" cy="47"/>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47" name="Freeform 151"/>
              <p:cNvSpPr>
                <a:spLocks/>
              </p:cNvSpPr>
              <p:nvPr/>
            </p:nvSpPr>
            <p:spPr bwMode="auto">
              <a:xfrm>
                <a:off x="1505" y="1156"/>
                <a:ext cx="48" cy="47"/>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048" name="Text Box 152"/>
            <p:cNvSpPr txBox="1">
              <a:spLocks noChangeArrowheads="1"/>
            </p:cNvSpPr>
            <p:nvPr/>
          </p:nvSpPr>
          <p:spPr bwMode="auto">
            <a:xfrm>
              <a:off x="1249" y="912"/>
              <a:ext cx="382"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3</a:t>
              </a:r>
            </a:p>
          </p:txBody>
        </p:sp>
      </p:grpSp>
      <p:grpSp>
        <p:nvGrpSpPr>
          <p:cNvPr id="81049" name="Group 153"/>
          <p:cNvGrpSpPr>
            <a:grpSpLocks/>
          </p:cNvGrpSpPr>
          <p:nvPr/>
        </p:nvGrpSpPr>
        <p:grpSpPr bwMode="auto">
          <a:xfrm>
            <a:off x="5754688" y="2239963"/>
            <a:ext cx="498475" cy="488950"/>
            <a:chOff x="4129" y="912"/>
            <a:chExt cx="383" cy="375"/>
          </a:xfrm>
        </p:grpSpPr>
        <p:grpSp>
          <p:nvGrpSpPr>
            <p:cNvPr id="81050" name="Group 154"/>
            <p:cNvGrpSpPr>
              <a:grpSpLocks/>
            </p:cNvGrpSpPr>
            <p:nvPr/>
          </p:nvGrpSpPr>
          <p:grpSpPr bwMode="auto">
            <a:xfrm>
              <a:off x="4167" y="1156"/>
              <a:ext cx="47" cy="47"/>
              <a:chOff x="4167" y="1156"/>
              <a:chExt cx="47" cy="47"/>
            </a:xfrm>
          </p:grpSpPr>
          <p:sp>
            <p:nvSpPr>
              <p:cNvPr id="81051" name="Freeform 155"/>
              <p:cNvSpPr>
                <a:spLocks/>
              </p:cNvSpPr>
              <p:nvPr/>
            </p:nvSpPr>
            <p:spPr bwMode="auto">
              <a:xfrm>
                <a:off x="4167" y="1156"/>
                <a:ext cx="47" cy="47"/>
              </a:xfrm>
              <a:custGeom>
                <a:avLst/>
                <a:gdLst>
                  <a:gd name="T0" fmla="*/ 0 w 178"/>
                  <a:gd name="T1" fmla="*/ 183 h 183"/>
                  <a:gd name="T2" fmla="*/ 177 w 178"/>
                  <a:gd name="T3" fmla="*/ 0 h 183"/>
                  <a:gd name="T4" fmla="*/ 178 w 178"/>
                  <a:gd name="T5" fmla="*/ 0 h 183"/>
                </a:gdLst>
                <a:ahLst/>
                <a:cxnLst>
                  <a:cxn ang="0">
                    <a:pos x="T0" y="T1"/>
                  </a:cxn>
                  <a:cxn ang="0">
                    <a:pos x="T2" y="T3"/>
                  </a:cxn>
                  <a:cxn ang="0">
                    <a:pos x="T4" y="T5"/>
                  </a:cxn>
                </a:cxnLst>
                <a:rect l="0" t="0" r="r" b="b"/>
                <a:pathLst>
                  <a:path w="178" h="183">
                    <a:moveTo>
                      <a:pt x="0" y="183"/>
                    </a:moveTo>
                    <a:lnTo>
                      <a:pt x="177" y="0"/>
                    </a:lnTo>
                    <a:lnTo>
                      <a:pt x="1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sp>
            <p:nvSpPr>
              <p:cNvPr id="81052" name="Freeform 156"/>
              <p:cNvSpPr>
                <a:spLocks/>
              </p:cNvSpPr>
              <p:nvPr/>
            </p:nvSpPr>
            <p:spPr bwMode="auto">
              <a:xfrm>
                <a:off x="4167" y="1156"/>
                <a:ext cx="47" cy="47"/>
              </a:xfrm>
              <a:custGeom>
                <a:avLst/>
                <a:gdLst>
                  <a:gd name="T0" fmla="*/ 0 w 178"/>
                  <a:gd name="T1" fmla="*/ 0 h 183"/>
                  <a:gd name="T2" fmla="*/ 177 w 178"/>
                  <a:gd name="T3" fmla="*/ 183 h 183"/>
                  <a:gd name="T4" fmla="*/ 178 w 178"/>
                  <a:gd name="T5" fmla="*/ 183 h 183"/>
                </a:gdLst>
                <a:ahLst/>
                <a:cxnLst>
                  <a:cxn ang="0">
                    <a:pos x="T0" y="T1"/>
                  </a:cxn>
                  <a:cxn ang="0">
                    <a:pos x="T2" y="T3"/>
                  </a:cxn>
                  <a:cxn ang="0">
                    <a:pos x="T4" y="T5"/>
                  </a:cxn>
                </a:cxnLst>
                <a:rect l="0" t="0" r="r" b="b"/>
                <a:pathLst>
                  <a:path w="178" h="183">
                    <a:moveTo>
                      <a:pt x="0" y="0"/>
                    </a:moveTo>
                    <a:lnTo>
                      <a:pt x="177" y="183"/>
                    </a:lnTo>
                    <a:lnTo>
                      <a:pt x="178" y="1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grpSp>
        <p:sp>
          <p:nvSpPr>
            <p:cNvPr id="81053" name="Text Box 157"/>
            <p:cNvSpPr txBox="1">
              <a:spLocks noChangeArrowheads="1"/>
            </p:cNvSpPr>
            <p:nvPr/>
          </p:nvSpPr>
          <p:spPr bwMode="auto">
            <a:xfrm>
              <a:off x="4129" y="912"/>
              <a:ext cx="383"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3</a:t>
              </a:r>
            </a:p>
          </p:txBody>
        </p:sp>
      </p:grpSp>
      <p:grpSp>
        <p:nvGrpSpPr>
          <p:cNvPr id="81054" name="Group 158"/>
          <p:cNvGrpSpPr>
            <a:grpSpLocks/>
          </p:cNvGrpSpPr>
          <p:nvPr/>
        </p:nvGrpSpPr>
        <p:grpSpPr bwMode="auto">
          <a:xfrm>
            <a:off x="2568575" y="1552575"/>
            <a:ext cx="498475" cy="488950"/>
            <a:chOff x="1681" y="384"/>
            <a:chExt cx="383" cy="375"/>
          </a:xfrm>
        </p:grpSpPr>
        <p:grpSp>
          <p:nvGrpSpPr>
            <p:cNvPr id="81055" name="Group 159"/>
            <p:cNvGrpSpPr>
              <a:grpSpLocks/>
            </p:cNvGrpSpPr>
            <p:nvPr/>
          </p:nvGrpSpPr>
          <p:grpSpPr bwMode="auto">
            <a:xfrm>
              <a:off x="1949" y="609"/>
              <a:ext cx="48" cy="45"/>
              <a:chOff x="1949" y="609"/>
              <a:chExt cx="48" cy="45"/>
            </a:xfrm>
          </p:grpSpPr>
          <p:sp>
            <p:nvSpPr>
              <p:cNvPr id="81056" name="Freeform 160"/>
              <p:cNvSpPr>
                <a:spLocks/>
              </p:cNvSpPr>
              <p:nvPr/>
            </p:nvSpPr>
            <p:spPr bwMode="auto">
              <a:xfrm>
                <a:off x="1949" y="609"/>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57" name="Freeform 161"/>
              <p:cNvSpPr>
                <a:spLocks/>
              </p:cNvSpPr>
              <p:nvPr/>
            </p:nvSpPr>
            <p:spPr bwMode="auto">
              <a:xfrm>
                <a:off x="1949" y="609"/>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058" name="Text Box 162"/>
            <p:cNvSpPr txBox="1">
              <a:spLocks noChangeArrowheads="1"/>
            </p:cNvSpPr>
            <p:nvPr/>
          </p:nvSpPr>
          <p:spPr bwMode="auto">
            <a:xfrm>
              <a:off x="1681" y="384"/>
              <a:ext cx="383"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2</a:t>
              </a:r>
            </a:p>
          </p:txBody>
        </p:sp>
      </p:grpSp>
      <p:grpSp>
        <p:nvGrpSpPr>
          <p:cNvPr id="81059" name="Group 163"/>
          <p:cNvGrpSpPr>
            <a:grpSpLocks/>
          </p:cNvGrpSpPr>
          <p:nvPr/>
        </p:nvGrpSpPr>
        <p:grpSpPr bwMode="auto">
          <a:xfrm>
            <a:off x="5191125" y="1552575"/>
            <a:ext cx="500063" cy="488950"/>
            <a:chOff x="3696" y="384"/>
            <a:chExt cx="385" cy="375"/>
          </a:xfrm>
        </p:grpSpPr>
        <p:grpSp>
          <p:nvGrpSpPr>
            <p:cNvPr id="81060" name="Group 164"/>
            <p:cNvGrpSpPr>
              <a:grpSpLocks/>
            </p:cNvGrpSpPr>
            <p:nvPr/>
          </p:nvGrpSpPr>
          <p:grpSpPr bwMode="auto">
            <a:xfrm>
              <a:off x="3722" y="609"/>
              <a:ext cx="49" cy="45"/>
              <a:chOff x="3722" y="609"/>
              <a:chExt cx="49" cy="45"/>
            </a:xfrm>
          </p:grpSpPr>
          <p:sp>
            <p:nvSpPr>
              <p:cNvPr id="81061" name="Freeform 165"/>
              <p:cNvSpPr>
                <a:spLocks/>
              </p:cNvSpPr>
              <p:nvPr/>
            </p:nvSpPr>
            <p:spPr bwMode="auto">
              <a:xfrm>
                <a:off x="3722" y="609"/>
                <a:ext cx="49"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sp>
            <p:nvSpPr>
              <p:cNvPr id="81062" name="Freeform 166"/>
              <p:cNvSpPr>
                <a:spLocks/>
              </p:cNvSpPr>
              <p:nvPr/>
            </p:nvSpPr>
            <p:spPr bwMode="auto">
              <a:xfrm>
                <a:off x="3722" y="609"/>
                <a:ext cx="49"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cmpd="sng">
                    <a:solidFill>
                      <a:schemeClr val="bg1"/>
                    </a:solidFill>
                    <a:prstDash val="solid"/>
                    <a:round/>
                    <a:headEnd/>
                    <a:tailEnd/>
                  </a14:hiddenLine>
                </a:ext>
              </a:extLst>
            </p:spPr>
            <p:txBody>
              <a:bodyPr/>
              <a:lstStyle/>
              <a:p>
                <a:endParaRPr lang="en-IN"/>
              </a:p>
            </p:txBody>
          </p:sp>
        </p:grpSp>
        <p:sp>
          <p:nvSpPr>
            <p:cNvPr id="81063" name="Text Box 167"/>
            <p:cNvSpPr txBox="1">
              <a:spLocks noChangeArrowheads="1"/>
            </p:cNvSpPr>
            <p:nvPr/>
          </p:nvSpPr>
          <p:spPr bwMode="auto">
            <a:xfrm>
              <a:off x="3696" y="384"/>
              <a:ext cx="385"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2</a:t>
              </a:r>
            </a:p>
          </p:txBody>
        </p:sp>
      </p:grpSp>
      <p:sp>
        <p:nvSpPr>
          <p:cNvPr id="81064" name="Text Box 168"/>
          <p:cNvSpPr txBox="1">
            <a:spLocks noChangeArrowheads="1"/>
          </p:cNvSpPr>
          <p:nvPr/>
        </p:nvSpPr>
        <p:spPr bwMode="auto">
          <a:xfrm>
            <a:off x="266700" y="6015038"/>
            <a:ext cx="500063"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6</a:t>
            </a:r>
          </a:p>
        </p:txBody>
      </p:sp>
      <p:sp>
        <p:nvSpPr>
          <p:cNvPr id="81065" name="Text Box 169"/>
          <p:cNvSpPr txBox="1">
            <a:spLocks noChangeArrowheads="1"/>
          </p:cNvSpPr>
          <p:nvPr/>
        </p:nvSpPr>
        <p:spPr bwMode="auto">
          <a:xfrm>
            <a:off x="7564438" y="6115050"/>
            <a:ext cx="500062"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6</a:t>
            </a:r>
          </a:p>
        </p:txBody>
      </p:sp>
      <p:grpSp>
        <p:nvGrpSpPr>
          <p:cNvPr id="81066" name="Group 170"/>
          <p:cNvGrpSpPr>
            <a:grpSpLocks/>
          </p:cNvGrpSpPr>
          <p:nvPr/>
        </p:nvGrpSpPr>
        <p:grpSpPr bwMode="auto">
          <a:xfrm>
            <a:off x="7532688" y="2141538"/>
            <a:ext cx="63500" cy="58737"/>
            <a:chOff x="5497" y="1482"/>
            <a:chExt cx="48" cy="45"/>
          </a:xfrm>
        </p:grpSpPr>
        <p:sp>
          <p:nvSpPr>
            <p:cNvPr id="81067" name="Freeform 171"/>
            <p:cNvSpPr>
              <a:spLocks/>
            </p:cNvSpPr>
            <p:nvPr/>
          </p:nvSpPr>
          <p:spPr bwMode="auto">
            <a:xfrm>
              <a:off x="5497" y="1482"/>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68" name="Freeform 172"/>
            <p:cNvSpPr>
              <a:spLocks/>
            </p:cNvSpPr>
            <p:nvPr/>
          </p:nvSpPr>
          <p:spPr bwMode="auto">
            <a:xfrm>
              <a:off x="5497" y="1482"/>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069" name="Group 173"/>
          <p:cNvGrpSpPr>
            <a:grpSpLocks/>
          </p:cNvGrpSpPr>
          <p:nvPr/>
        </p:nvGrpSpPr>
        <p:grpSpPr bwMode="auto">
          <a:xfrm>
            <a:off x="7534275" y="6399213"/>
            <a:ext cx="63500" cy="60325"/>
            <a:chOff x="5053" y="4106"/>
            <a:chExt cx="49" cy="46"/>
          </a:xfrm>
        </p:grpSpPr>
        <p:sp>
          <p:nvSpPr>
            <p:cNvPr id="81070" name="Freeform 174"/>
            <p:cNvSpPr>
              <a:spLocks/>
            </p:cNvSpPr>
            <p:nvPr/>
          </p:nvSpPr>
          <p:spPr bwMode="auto">
            <a:xfrm>
              <a:off x="5053" y="4106"/>
              <a:ext cx="49" cy="46"/>
            </a:xfrm>
            <a:custGeom>
              <a:avLst/>
              <a:gdLst>
                <a:gd name="T0" fmla="*/ 0 w 177"/>
                <a:gd name="T1" fmla="*/ 183 h 183"/>
                <a:gd name="T2" fmla="*/ 176 w 177"/>
                <a:gd name="T3" fmla="*/ 0 h 183"/>
                <a:gd name="T4" fmla="*/ 177 w 177"/>
                <a:gd name="T5" fmla="*/ 0 h 183"/>
              </a:gdLst>
              <a:ahLst/>
              <a:cxnLst>
                <a:cxn ang="0">
                  <a:pos x="T0" y="T1"/>
                </a:cxn>
                <a:cxn ang="0">
                  <a:pos x="T2" y="T3"/>
                </a:cxn>
                <a:cxn ang="0">
                  <a:pos x="T4" y="T5"/>
                </a:cxn>
              </a:cxnLst>
              <a:rect l="0" t="0" r="r" b="b"/>
              <a:pathLst>
                <a:path w="177" h="183">
                  <a:moveTo>
                    <a:pt x="0" y="183"/>
                  </a:moveTo>
                  <a:lnTo>
                    <a:pt x="176" y="0"/>
                  </a:lnTo>
                  <a:lnTo>
                    <a:pt x="177"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71" name="Freeform 175"/>
            <p:cNvSpPr>
              <a:spLocks/>
            </p:cNvSpPr>
            <p:nvPr/>
          </p:nvSpPr>
          <p:spPr bwMode="auto">
            <a:xfrm>
              <a:off x="5053" y="4106"/>
              <a:ext cx="49" cy="46"/>
            </a:xfrm>
            <a:custGeom>
              <a:avLst/>
              <a:gdLst>
                <a:gd name="T0" fmla="*/ 0 w 177"/>
                <a:gd name="T1" fmla="*/ 0 h 183"/>
                <a:gd name="T2" fmla="*/ 176 w 177"/>
                <a:gd name="T3" fmla="*/ 183 h 183"/>
                <a:gd name="T4" fmla="*/ 177 w 177"/>
                <a:gd name="T5" fmla="*/ 183 h 183"/>
              </a:gdLst>
              <a:ahLst/>
              <a:cxnLst>
                <a:cxn ang="0">
                  <a:pos x="T0" y="T1"/>
                </a:cxn>
                <a:cxn ang="0">
                  <a:pos x="T2" y="T3"/>
                </a:cxn>
                <a:cxn ang="0">
                  <a:pos x="T4" y="T5"/>
                </a:cxn>
              </a:cxnLst>
              <a:rect l="0" t="0" r="r" b="b"/>
              <a:pathLst>
                <a:path w="177" h="183">
                  <a:moveTo>
                    <a:pt x="0" y="0"/>
                  </a:moveTo>
                  <a:lnTo>
                    <a:pt x="176" y="183"/>
                  </a:lnTo>
                  <a:lnTo>
                    <a:pt x="177" y="18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072" name="Group 176"/>
          <p:cNvGrpSpPr>
            <a:grpSpLocks/>
          </p:cNvGrpSpPr>
          <p:nvPr/>
        </p:nvGrpSpPr>
        <p:grpSpPr bwMode="auto">
          <a:xfrm>
            <a:off x="2941638" y="1176338"/>
            <a:ext cx="614362" cy="488950"/>
            <a:chOff x="1968" y="95"/>
            <a:chExt cx="472" cy="375"/>
          </a:xfrm>
        </p:grpSpPr>
        <p:grpSp>
          <p:nvGrpSpPr>
            <p:cNvPr id="81073" name="Group 177"/>
            <p:cNvGrpSpPr>
              <a:grpSpLocks/>
            </p:cNvGrpSpPr>
            <p:nvPr/>
          </p:nvGrpSpPr>
          <p:grpSpPr bwMode="auto">
            <a:xfrm>
              <a:off x="2392" y="281"/>
              <a:ext cx="48" cy="45"/>
              <a:chOff x="2392" y="281"/>
              <a:chExt cx="48" cy="45"/>
            </a:xfrm>
          </p:grpSpPr>
          <p:sp>
            <p:nvSpPr>
              <p:cNvPr id="81074" name="Freeform 178"/>
              <p:cNvSpPr>
                <a:spLocks/>
              </p:cNvSpPr>
              <p:nvPr/>
            </p:nvSpPr>
            <p:spPr bwMode="auto">
              <a:xfrm>
                <a:off x="2392" y="281"/>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75" name="Freeform 179"/>
              <p:cNvSpPr>
                <a:spLocks/>
              </p:cNvSpPr>
              <p:nvPr/>
            </p:nvSpPr>
            <p:spPr bwMode="auto">
              <a:xfrm>
                <a:off x="2392" y="281"/>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076" name="Text Box 180"/>
            <p:cNvSpPr txBox="1">
              <a:spLocks noChangeArrowheads="1"/>
            </p:cNvSpPr>
            <p:nvPr/>
          </p:nvSpPr>
          <p:spPr bwMode="auto">
            <a:xfrm>
              <a:off x="1968" y="95"/>
              <a:ext cx="383"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1</a:t>
              </a:r>
            </a:p>
          </p:txBody>
        </p:sp>
      </p:grpSp>
      <p:grpSp>
        <p:nvGrpSpPr>
          <p:cNvPr id="81077" name="Group 181"/>
          <p:cNvGrpSpPr>
            <a:grpSpLocks/>
          </p:cNvGrpSpPr>
          <p:nvPr/>
        </p:nvGrpSpPr>
        <p:grpSpPr bwMode="auto">
          <a:xfrm>
            <a:off x="4648200" y="1176338"/>
            <a:ext cx="731838" cy="488950"/>
            <a:chOff x="3279" y="95"/>
            <a:chExt cx="563" cy="375"/>
          </a:xfrm>
        </p:grpSpPr>
        <p:grpSp>
          <p:nvGrpSpPr>
            <p:cNvPr id="81078" name="Group 182"/>
            <p:cNvGrpSpPr>
              <a:grpSpLocks/>
            </p:cNvGrpSpPr>
            <p:nvPr/>
          </p:nvGrpSpPr>
          <p:grpSpPr bwMode="auto">
            <a:xfrm>
              <a:off x="3279" y="281"/>
              <a:ext cx="48" cy="45"/>
              <a:chOff x="3279" y="281"/>
              <a:chExt cx="48" cy="45"/>
            </a:xfrm>
          </p:grpSpPr>
          <p:sp>
            <p:nvSpPr>
              <p:cNvPr id="81079" name="Freeform 183"/>
              <p:cNvSpPr>
                <a:spLocks/>
              </p:cNvSpPr>
              <p:nvPr/>
            </p:nvSpPr>
            <p:spPr bwMode="auto">
              <a:xfrm>
                <a:off x="3279" y="281"/>
                <a:ext cx="48" cy="45"/>
              </a:xfrm>
              <a:custGeom>
                <a:avLst/>
                <a:gdLst>
                  <a:gd name="T0" fmla="*/ 0 w 179"/>
                  <a:gd name="T1" fmla="*/ 184 h 184"/>
                  <a:gd name="T2" fmla="*/ 178 w 179"/>
                  <a:gd name="T3" fmla="*/ 0 h 184"/>
                  <a:gd name="T4" fmla="*/ 179 w 179"/>
                  <a:gd name="T5" fmla="*/ 0 h 184"/>
                </a:gdLst>
                <a:ahLst/>
                <a:cxnLst>
                  <a:cxn ang="0">
                    <a:pos x="T0" y="T1"/>
                  </a:cxn>
                  <a:cxn ang="0">
                    <a:pos x="T2" y="T3"/>
                  </a:cxn>
                  <a:cxn ang="0">
                    <a:pos x="T4" y="T5"/>
                  </a:cxn>
                </a:cxnLst>
                <a:rect l="0" t="0" r="r" b="b"/>
                <a:pathLst>
                  <a:path w="179" h="184">
                    <a:moveTo>
                      <a:pt x="0" y="184"/>
                    </a:moveTo>
                    <a:lnTo>
                      <a:pt x="178" y="0"/>
                    </a:lnTo>
                    <a:lnTo>
                      <a:pt x="17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080" name="Freeform 184"/>
              <p:cNvSpPr>
                <a:spLocks/>
              </p:cNvSpPr>
              <p:nvPr/>
            </p:nvSpPr>
            <p:spPr bwMode="auto">
              <a:xfrm>
                <a:off x="3279" y="281"/>
                <a:ext cx="48" cy="45"/>
              </a:xfrm>
              <a:custGeom>
                <a:avLst/>
                <a:gdLst>
                  <a:gd name="T0" fmla="*/ 0 w 179"/>
                  <a:gd name="T1" fmla="*/ 0 h 184"/>
                  <a:gd name="T2" fmla="*/ 178 w 179"/>
                  <a:gd name="T3" fmla="*/ 184 h 184"/>
                  <a:gd name="T4" fmla="*/ 179 w 179"/>
                  <a:gd name="T5" fmla="*/ 184 h 184"/>
                </a:gdLst>
                <a:ahLst/>
                <a:cxnLst>
                  <a:cxn ang="0">
                    <a:pos x="T0" y="T1"/>
                  </a:cxn>
                  <a:cxn ang="0">
                    <a:pos x="T2" y="T3"/>
                  </a:cxn>
                  <a:cxn ang="0">
                    <a:pos x="T4" y="T5"/>
                  </a:cxn>
                </a:cxnLst>
                <a:rect l="0" t="0" r="r" b="b"/>
                <a:pathLst>
                  <a:path w="179" h="184">
                    <a:moveTo>
                      <a:pt x="0" y="0"/>
                    </a:moveTo>
                    <a:lnTo>
                      <a:pt x="178" y="184"/>
                    </a:lnTo>
                    <a:lnTo>
                      <a:pt x="179" y="184"/>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081" name="Text Box 185"/>
            <p:cNvSpPr txBox="1">
              <a:spLocks noChangeArrowheads="1"/>
            </p:cNvSpPr>
            <p:nvPr/>
          </p:nvSpPr>
          <p:spPr bwMode="auto">
            <a:xfrm>
              <a:off x="3456" y="95"/>
              <a:ext cx="386"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chemeClr val="bg1"/>
                  </a:solidFill>
                  <a:effectLst>
                    <a:outerShdw blurRad="38100" dist="38100" dir="2700000" algn="tl">
                      <a:srgbClr val="000000"/>
                    </a:outerShdw>
                  </a:effectLst>
                </a:rPr>
                <a:t>P</a:t>
              </a:r>
              <a:r>
                <a:rPr lang="en-US" sz="2600" baseline="-25000">
                  <a:solidFill>
                    <a:schemeClr val="bg1"/>
                  </a:solidFill>
                  <a:effectLst>
                    <a:outerShdw blurRad="38100" dist="38100" dir="2700000" algn="tl">
                      <a:srgbClr val="000000"/>
                    </a:outerShdw>
                  </a:effectLst>
                </a:rPr>
                <a:t>1</a:t>
              </a:r>
            </a:p>
          </p:txBody>
        </p:sp>
      </p:grpSp>
      <p:sp>
        <p:nvSpPr>
          <p:cNvPr id="81082" name="Text Box 186"/>
          <p:cNvSpPr txBox="1">
            <a:spLocks noChangeArrowheads="1"/>
          </p:cNvSpPr>
          <p:nvPr/>
        </p:nvSpPr>
        <p:spPr bwMode="auto">
          <a:xfrm>
            <a:off x="609600" y="304800"/>
            <a:ext cx="6883400"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000066"/>
                </a:solidFill>
                <a:effectLst>
                  <a:outerShdw blurRad="38100" dist="38100" dir="2700000" algn="tl">
                    <a:srgbClr val="C0C0C0"/>
                  </a:outerShdw>
                </a:effectLst>
              </a:rPr>
              <a:t>PARABOLA –RECTANGLE METHOD</a:t>
            </a:r>
          </a:p>
        </p:txBody>
      </p:sp>
      <p:sp>
        <p:nvSpPr>
          <p:cNvPr id="81083" name="AutoShape 187">
            <a:hlinkClick r:id="rId3" action="ppaction://hlinksldjump" highlightClick="1"/>
          </p:cNvPr>
          <p:cNvSpPr>
            <a:spLocks noChangeArrowheads="1"/>
          </p:cNvSpPr>
          <p:nvPr/>
        </p:nvSpPr>
        <p:spPr bwMode="auto">
          <a:xfrm>
            <a:off x="8191500" y="6210300"/>
            <a:ext cx="609600" cy="381000"/>
          </a:xfrm>
          <a:prstGeom prst="actionButtonBackPrevious">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81084" name="Group 188"/>
          <p:cNvGrpSpPr>
            <a:grpSpLocks/>
          </p:cNvGrpSpPr>
          <p:nvPr/>
        </p:nvGrpSpPr>
        <p:grpSpPr bwMode="auto">
          <a:xfrm>
            <a:off x="6172200" y="1581150"/>
            <a:ext cx="3048000" cy="1466850"/>
            <a:chOff x="3888" y="996"/>
            <a:chExt cx="1920" cy="924"/>
          </a:xfrm>
        </p:grpSpPr>
        <p:sp>
          <p:nvSpPr>
            <p:cNvPr id="81085" name="Text Box 189"/>
            <p:cNvSpPr txBox="1">
              <a:spLocks noChangeArrowheads="1"/>
            </p:cNvSpPr>
            <p:nvPr/>
          </p:nvSpPr>
          <p:spPr bwMode="auto">
            <a:xfrm>
              <a:off x="4608" y="996"/>
              <a:ext cx="12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PARABOLA </a:t>
              </a:r>
            </a:p>
          </p:txBody>
        </p:sp>
        <p:grpSp>
          <p:nvGrpSpPr>
            <p:cNvPr id="81086" name="Group 190"/>
            <p:cNvGrpSpPr>
              <a:grpSpLocks/>
            </p:cNvGrpSpPr>
            <p:nvPr/>
          </p:nvGrpSpPr>
          <p:grpSpPr bwMode="auto">
            <a:xfrm>
              <a:off x="3888" y="1248"/>
              <a:ext cx="1872" cy="672"/>
              <a:chOff x="3888" y="1248"/>
              <a:chExt cx="1872" cy="672"/>
            </a:xfrm>
          </p:grpSpPr>
          <p:sp>
            <p:nvSpPr>
              <p:cNvPr id="81087" name="Line 191"/>
              <p:cNvSpPr>
                <a:spLocks noChangeShapeType="1"/>
              </p:cNvSpPr>
              <p:nvPr/>
            </p:nvSpPr>
            <p:spPr bwMode="auto">
              <a:xfrm flipV="1">
                <a:off x="3888" y="1248"/>
                <a:ext cx="672" cy="672"/>
              </a:xfrm>
              <a:prstGeom prst="line">
                <a:avLst/>
              </a:prstGeom>
              <a:noFill/>
              <a:ln w="9525">
                <a:solidFill>
                  <a:srgbClr val="FFFF00"/>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1088" name="Line 192"/>
              <p:cNvSpPr>
                <a:spLocks noChangeShapeType="1"/>
              </p:cNvSpPr>
              <p:nvPr/>
            </p:nvSpPr>
            <p:spPr bwMode="auto">
              <a:xfrm>
                <a:off x="4560" y="1248"/>
                <a:ext cx="1200" cy="0"/>
              </a:xfrm>
              <a:prstGeom prst="line">
                <a:avLst/>
              </a:prstGeom>
              <a:noFill/>
              <a:ln w="9525">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082">
                                            <p:txEl>
                                              <p:pRg st="0" end="0"/>
                                            </p:txEl>
                                          </p:spTgt>
                                        </p:tgtEl>
                                        <p:attrNameLst>
                                          <p:attrName>style.visibility</p:attrName>
                                        </p:attrNameLst>
                                      </p:cBhvr>
                                      <p:to>
                                        <p:strVal val="visible"/>
                                      </p:to>
                                    </p:set>
                                    <p:animEffect transition="in" filter="dissolve">
                                      <p:cBhvr>
                                        <p:cTn id="7" dur="500"/>
                                        <p:tgtEl>
                                          <p:spTgt spid="8108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grpId="0" nodeType="clickEffect">
                                  <p:stCondLst>
                                    <p:cond delay="0"/>
                                  </p:stCondLst>
                                  <p:childTnLst>
                                    <p:set>
                                      <p:cBhvr>
                                        <p:cTn id="11" dur="1" fill="hold">
                                          <p:stCondLst>
                                            <p:cond delay="0"/>
                                          </p:stCondLst>
                                        </p:cTn>
                                        <p:tgtEl>
                                          <p:spTgt spid="80902"/>
                                        </p:tgtEl>
                                        <p:attrNameLst>
                                          <p:attrName>style.visibility</p:attrName>
                                        </p:attrNameLst>
                                      </p:cBhvr>
                                      <p:to>
                                        <p:strVal val="visible"/>
                                      </p:to>
                                    </p:set>
                                    <p:anim calcmode="lin" valueType="num">
                                      <p:cBhvr>
                                        <p:cTn id="12" dur="500" fill="hold"/>
                                        <p:tgtEl>
                                          <p:spTgt spid="80902"/>
                                        </p:tgtEl>
                                        <p:attrNameLst>
                                          <p:attrName>ppt_x</p:attrName>
                                        </p:attrNameLst>
                                      </p:cBhvr>
                                      <p:tavLst>
                                        <p:tav tm="0">
                                          <p:val>
                                            <p:strVal val="#ppt_x-#ppt_w/2"/>
                                          </p:val>
                                        </p:tav>
                                        <p:tav tm="100000">
                                          <p:val>
                                            <p:strVal val="#ppt_x"/>
                                          </p:val>
                                        </p:tav>
                                      </p:tavLst>
                                    </p:anim>
                                    <p:anim calcmode="lin" valueType="num">
                                      <p:cBhvr>
                                        <p:cTn id="13" dur="500" fill="hold"/>
                                        <p:tgtEl>
                                          <p:spTgt spid="80902"/>
                                        </p:tgtEl>
                                        <p:attrNameLst>
                                          <p:attrName>ppt_y</p:attrName>
                                        </p:attrNameLst>
                                      </p:cBhvr>
                                      <p:tavLst>
                                        <p:tav tm="0">
                                          <p:val>
                                            <p:strVal val="#ppt_y"/>
                                          </p:val>
                                        </p:tav>
                                        <p:tav tm="100000">
                                          <p:val>
                                            <p:strVal val="#ppt_y"/>
                                          </p:val>
                                        </p:tav>
                                      </p:tavLst>
                                    </p:anim>
                                    <p:anim calcmode="lin" valueType="num">
                                      <p:cBhvr>
                                        <p:cTn id="14" dur="500" fill="hold"/>
                                        <p:tgtEl>
                                          <p:spTgt spid="80902"/>
                                        </p:tgtEl>
                                        <p:attrNameLst>
                                          <p:attrName>ppt_w</p:attrName>
                                        </p:attrNameLst>
                                      </p:cBhvr>
                                      <p:tavLst>
                                        <p:tav tm="0">
                                          <p:val>
                                            <p:fltVal val="0"/>
                                          </p:val>
                                        </p:tav>
                                        <p:tav tm="100000">
                                          <p:val>
                                            <p:strVal val="#ppt_w"/>
                                          </p:val>
                                        </p:tav>
                                      </p:tavLst>
                                    </p:anim>
                                    <p:anim calcmode="lin" valueType="num">
                                      <p:cBhvr>
                                        <p:cTn id="15" dur="500" fill="hold"/>
                                        <p:tgtEl>
                                          <p:spTgt spid="80902"/>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500"/>
                            </p:stCondLst>
                            <p:childTnLst>
                              <p:par>
                                <p:cTn id="17" presetID="12" presetClass="entr" presetSubtype="1" fill="hold" nodeType="afterEffect">
                                  <p:stCondLst>
                                    <p:cond delay="0"/>
                                  </p:stCondLst>
                                  <p:childTnLst>
                                    <p:set>
                                      <p:cBhvr>
                                        <p:cTn id="18" dur="1" fill="hold">
                                          <p:stCondLst>
                                            <p:cond delay="0"/>
                                          </p:stCondLst>
                                        </p:cTn>
                                        <p:tgtEl>
                                          <p:spTgt spid="81021"/>
                                        </p:tgtEl>
                                        <p:attrNameLst>
                                          <p:attrName>style.visibility</p:attrName>
                                        </p:attrNameLst>
                                      </p:cBhvr>
                                      <p:to>
                                        <p:strVal val="visible"/>
                                      </p:to>
                                    </p:set>
                                    <p:animEffect transition="in" filter="slide(fromTop)">
                                      <p:cBhvr>
                                        <p:cTn id="19" dur="500"/>
                                        <p:tgtEl>
                                          <p:spTgt spid="81021"/>
                                        </p:tgtEl>
                                      </p:cBhvr>
                                    </p:animEffect>
                                  </p:childTnLst>
                                  <p:subTnLst>
                                    <p:audio>
                                      <p:cMediaNode>
                                        <p:cTn display="0" masterRel="sameClick">
                                          <p:stCondLst>
                                            <p:cond evt="begin" delay="0">
                                              <p:tn val="17"/>
                                            </p:cond>
                                          </p:stCondLst>
                                          <p:endCondLst>
                                            <p:cond evt="onStopAudio" delay="0">
                                              <p:tgtEl>
                                                <p:sldTgt/>
                                              </p:tgtEl>
                                            </p:cond>
                                          </p:endCondLst>
                                        </p:cTn>
                                        <p:tgtEl>
                                          <p:sndTgt r:embed="rId2" name="whoosh.wav"/>
                                        </p:tgtEl>
                                      </p:cMediaNode>
                                    </p:audio>
                                  </p:sub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4" fill="hold" grpId="0" nodeType="clickEffect">
                                  <p:stCondLst>
                                    <p:cond delay="0"/>
                                  </p:stCondLst>
                                  <p:childTnLst>
                                    <p:set>
                                      <p:cBhvr>
                                        <p:cTn id="23" dur="1" fill="hold">
                                          <p:stCondLst>
                                            <p:cond delay="0"/>
                                          </p:stCondLst>
                                        </p:cTn>
                                        <p:tgtEl>
                                          <p:spTgt spid="80975"/>
                                        </p:tgtEl>
                                        <p:attrNameLst>
                                          <p:attrName>style.visibility</p:attrName>
                                        </p:attrNameLst>
                                      </p:cBhvr>
                                      <p:to>
                                        <p:strVal val="visible"/>
                                      </p:to>
                                    </p:set>
                                    <p:anim calcmode="lin" valueType="num">
                                      <p:cBhvr>
                                        <p:cTn id="24" dur="500" fill="hold"/>
                                        <p:tgtEl>
                                          <p:spTgt spid="80975"/>
                                        </p:tgtEl>
                                        <p:attrNameLst>
                                          <p:attrName>ppt_x</p:attrName>
                                        </p:attrNameLst>
                                      </p:cBhvr>
                                      <p:tavLst>
                                        <p:tav tm="0">
                                          <p:val>
                                            <p:strVal val="#ppt_x"/>
                                          </p:val>
                                        </p:tav>
                                        <p:tav tm="100000">
                                          <p:val>
                                            <p:strVal val="#ppt_x"/>
                                          </p:val>
                                        </p:tav>
                                      </p:tavLst>
                                    </p:anim>
                                    <p:anim calcmode="lin" valueType="num">
                                      <p:cBhvr>
                                        <p:cTn id="25" dur="500" fill="hold"/>
                                        <p:tgtEl>
                                          <p:spTgt spid="80975"/>
                                        </p:tgtEl>
                                        <p:attrNameLst>
                                          <p:attrName>ppt_y</p:attrName>
                                        </p:attrNameLst>
                                      </p:cBhvr>
                                      <p:tavLst>
                                        <p:tav tm="0">
                                          <p:val>
                                            <p:strVal val="#ppt_y+#ppt_h/2"/>
                                          </p:val>
                                        </p:tav>
                                        <p:tav tm="100000">
                                          <p:val>
                                            <p:strVal val="#ppt_y"/>
                                          </p:val>
                                        </p:tav>
                                      </p:tavLst>
                                    </p:anim>
                                    <p:anim calcmode="lin" valueType="num">
                                      <p:cBhvr>
                                        <p:cTn id="26" dur="500" fill="hold"/>
                                        <p:tgtEl>
                                          <p:spTgt spid="80975"/>
                                        </p:tgtEl>
                                        <p:attrNameLst>
                                          <p:attrName>ppt_w</p:attrName>
                                        </p:attrNameLst>
                                      </p:cBhvr>
                                      <p:tavLst>
                                        <p:tav tm="0">
                                          <p:val>
                                            <p:strVal val="#ppt_w"/>
                                          </p:val>
                                        </p:tav>
                                        <p:tav tm="100000">
                                          <p:val>
                                            <p:strVal val="#ppt_w"/>
                                          </p:val>
                                        </p:tav>
                                      </p:tavLst>
                                    </p:anim>
                                    <p:anim calcmode="lin" valueType="num">
                                      <p:cBhvr>
                                        <p:cTn id="27" dur="500" fill="hold"/>
                                        <p:tgtEl>
                                          <p:spTgt spid="8097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500"/>
                            </p:stCondLst>
                            <p:childTnLst>
                              <p:par>
                                <p:cTn id="29" presetID="12" presetClass="entr" presetSubtype="1" fill="hold" grpId="0" nodeType="afterEffect">
                                  <p:stCondLst>
                                    <p:cond delay="0"/>
                                  </p:stCondLst>
                                  <p:childTnLst>
                                    <p:set>
                                      <p:cBhvr>
                                        <p:cTn id="30" dur="1" fill="hold">
                                          <p:stCondLst>
                                            <p:cond delay="0"/>
                                          </p:stCondLst>
                                        </p:cTn>
                                        <p:tgtEl>
                                          <p:spTgt spid="81017"/>
                                        </p:tgtEl>
                                        <p:attrNameLst>
                                          <p:attrName>style.visibility</p:attrName>
                                        </p:attrNameLst>
                                      </p:cBhvr>
                                      <p:to>
                                        <p:strVal val="visible"/>
                                      </p:to>
                                    </p:set>
                                    <p:animEffect transition="in" filter="slide(fromTop)">
                                      <p:cBhvr>
                                        <p:cTn id="31" dur="500"/>
                                        <p:tgtEl>
                                          <p:spTgt spid="81017"/>
                                        </p:tgtEl>
                                      </p:cBhvr>
                                    </p:animEffect>
                                  </p:childTnLst>
                                  <p:subTnLst>
                                    <p:audio>
                                      <p:cMediaNode>
                                        <p:cTn display="0" masterRel="sameClick">
                                          <p:stCondLst>
                                            <p:cond evt="begin" delay="0">
                                              <p:tn val="29"/>
                                            </p:cond>
                                          </p:stCondLst>
                                          <p:endCondLst>
                                            <p:cond evt="onStopAudio" delay="0">
                                              <p:tgtEl>
                                                <p:sldTgt/>
                                              </p:tgtEl>
                                            </p:cond>
                                          </p:endCondLst>
                                        </p:cTn>
                                        <p:tgtEl>
                                          <p:sndTgt r:embed="rId2" name="whoosh.wav"/>
                                        </p:tgtEl>
                                      </p:cMediaNode>
                                    </p:audio>
                                  </p:subTnLst>
                                </p:cTn>
                              </p:par>
                            </p:childTnLst>
                          </p:cTn>
                        </p:par>
                        <p:par>
                          <p:cTn id="32" fill="hold" nodeType="afterGroup">
                            <p:stCondLst>
                              <p:cond delay="1000"/>
                            </p:stCondLst>
                            <p:childTnLst>
                              <p:par>
                                <p:cTn id="33" presetID="12" presetClass="entr" presetSubtype="4" fill="hold" grpId="0" nodeType="afterEffect">
                                  <p:stCondLst>
                                    <p:cond delay="0"/>
                                  </p:stCondLst>
                                  <p:childTnLst>
                                    <p:set>
                                      <p:cBhvr>
                                        <p:cTn id="34" dur="1" fill="hold">
                                          <p:stCondLst>
                                            <p:cond delay="0"/>
                                          </p:stCondLst>
                                        </p:cTn>
                                        <p:tgtEl>
                                          <p:spTgt spid="81018"/>
                                        </p:tgtEl>
                                        <p:attrNameLst>
                                          <p:attrName>style.visibility</p:attrName>
                                        </p:attrNameLst>
                                      </p:cBhvr>
                                      <p:to>
                                        <p:strVal val="visible"/>
                                      </p:to>
                                    </p:set>
                                    <p:animEffect transition="in" filter="slide(fromBottom)">
                                      <p:cBhvr>
                                        <p:cTn id="35" dur="500"/>
                                        <p:tgtEl>
                                          <p:spTgt spid="81018"/>
                                        </p:tgtEl>
                                      </p:cBhvr>
                                    </p:animEffect>
                                  </p:childTnLst>
                                  <p:subTnLst>
                                    <p:audio>
                                      <p:cMediaNode>
                                        <p:cTn display="0" masterRel="sameClick">
                                          <p:stCondLst>
                                            <p:cond evt="begin" delay="0">
                                              <p:tn val="33"/>
                                            </p:cond>
                                          </p:stCondLst>
                                          <p:endCondLst>
                                            <p:cond evt="onStopAudio" delay="0">
                                              <p:tgtEl>
                                                <p:sldTgt/>
                                              </p:tgtEl>
                                            </p:cond>
                                          </p:endCondLst>
                                        </p:cTn>
                                        <p:tgtEl>
                                          <p:sndTgt r:embed="rId2" name="whoosh.wav"/>
                                        </p:tgtEl>
                                      </p:cMediaNode>
                                    </p:audio>
                                  </p:subTnLst>
                                </p:cTn>
                              </p:par>
                            </p:childTnLst>
                          </p:cTn>
                        </p:par>
                      </p:childTnLst>
                    </p:cTn>
                  </p:par>
                  <p:par>
                    <p:cTn id="36" fill="hold" nodeType="clickPar">
                      <p:stCondLst>
                        <p:cond delay="indefinite"/>
                      </p:stCondLst>
                      <p:childTnLst>
                        <p:par>
                          <p:cTn id="37" fill="hold" nodeType="withGroup">
                            <p:stCondLst>
                              <p:cond delay="0"/>
                            </p:stCondLst>
                            <p:childTnLst>
                              <p:par>
                                <p:cTn id="38" presetID="17" presetClass="entr" presetSubtype="4" fill="hold" grpId="0" nodeType="clickEffect">
                                  <p:stCondLst>
                                    <p:cond delay="0"/>
                                  </p:stCondLst>
                                  <p:childTnLst>
                                    <p:set>
                                      <p:cBhvr>
                                        <p:cTn id="39" dur="1" fill="hold">
                                          <p:stCondLst>
                                            <p:cond delay="0"/>
                                          </p:stCondLst>
                                        </p:cTn>
                                        <p:tgtEl>
                                          <p:spTgt spid="80903"/>
                                        </p:tgtEl>
                                        <p:attrNameLst>
                                          <p:attrName>style.visibility</p:attrName>
                                        </p:attrNameLst>
                                      </p:cBhvr>
                                      <p:to>
                                        <p:strVal val="visible"/>
                                      </p:to>
                                    </p:set>
                                    <p:anim calcmode="lin" valueType="num">
                                      <p:cBhvr>
                                        <p:cTn id="40" dur="500" fill="hold"/>
                                        <p:tgtEl>
                                          <p:spTgt spid="80903"/>
                                        </p:tgtEl>
                                        <p:attrNameLst>
                                          <p:attrName>ppt_x</p:attrName>
                                        </p:attrNameLst>
                                      </p:cBhvr>
                                      <p:tavLst>
                                        <p:tav tm="0">
                                          <p:val>
                                            <p:strVal val="#ppt_x"/>
                                          </p:val>
                                        </p:tav>
                                        <p:tav tm="100000">
                                          <p:val>
                                            <p:strVal val="#ppt_x"/>
                                          </p:val>
                                        </p:tav>
                                      </p:tavLst>
                                    </p:anim>
                                    <p:anim calcmode="lin" valueType="num">
                                      <p:cBhvr>
                                        <p:cTn id="41" dur="500" fill="hold"/>
                                        <p:tgtEl>
                                          <p:spTgt spid="80903"/>
                                        </p:tgtEl>
                                        <p:attrNameLst>
                                          <p:attrName>ppt_y</p:attrName>
                                        </p:attrNameLst>
                                      </p:cBhvr>
                                      <p:tavLst>
                                        <p:tav tm="0">
                                          <p:val>
                                            <p:strVal val="#ppt_y+#ppt_h/2"/>
                                          </p:val>
                                        </p:tav>
                                        <p:tav tm="100000">
                                          <p:val>
                                            <p:strVal val="#ppt_y"/>
                                          </p:val>
                                        </p:tav>
                                      </p:tavLst>
                                    </p:anim>
                                    <p:anim calcmode="lin" valueType="num">
                                      <p:cBhvr>
                                        <p:cTn id="42" dur="500" fill="hold"/>
                                        <p:tgtEl>
                                          <p:spTgt spid="80903"/>
                                        </p:tgtEl>
                                        <p:attrNameLst>
                                          <p:attrName>ppt_w</p:attrName>
                                        </p:attrNameLst>
                                      </p:cBhvr>
                                      <p:tavLst>
                                        <p:tav tm="0">
                                          <p:val>
                                            <p:strVal val="#ppt_w"/>
                                          </p:val>
                                        </p:tav>
                                        <p:tav tm="100000">
                                          <p:val>
                                            <p:strVal val="#ppt_w"/>
                                          </p:val>
                                        </p:tav>
                                      </p:tavLst>
                                    </p:anim>
                                    <p:anim calcmode="lin" valueType="num">
                                      <p:cBhvr>
                                        <p:cTn id="43" dur="500" fill="hold"/>
                                        <p:tgtEl>
                                          <p:spTgt spid="809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500"/>
                            </p:stCondLst>
                            <p:childTnLst>
                              <p:par>
                                <p:cTn id="45" presetID="12" presetClass="entr" presetSubtype="4" fill="hold" grpId="0" nodeType="afterEffect">
                                  <p:stCondLst>
                                    <p:cond delay="0"/>
                                  </p:stCondLst>
                                  <p:childTnLst>
                                    <p:set>
                                      <p:cBhvr>
                                        <p:cTn id="46" dur="1" fill="hold">
                                          <p:stCondLst>
                                            <p:cond delay="0"/>
                                          </p:stCondLst>
                                        </p:cTn>
                                        <p:tgtEl>
                                          <p:spTgt spid="81020"/>
                                        </p:tgtEl>
                                        <p:attrNameLst>
                                          <p:attrName>style.visibility</p:attrName>
                                        </p:attrNameLst>
                                      </p:cBhvr>
                                      <p:to>
                                        <p:strVal val="visible"/>
                                      </p:to>
                                    </p:set>
                                    <p:animEffect transition="in" filter="slide(fromBottom)">
                                      <p:cBhvr>
                                        <p:cTn id="47" dur="500"/>
                                        <p:tgtEl>
                                          <p:spTgt spid="8102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7" presetClass="entr" presetSubtype="8" fill="hold" grpId="0" nodeType="clickEffect">
                                  <p:stCondLst>
                                    <p:cond delay="0"/>
                                  </p:stCondLst>
                                  <p:childTnLst>
                                    <p:set>
                                      <p:cBhvr>
                                        <p:cTn id="51" dur="1" fill="hold">
                                          <p:stCondLst>
                                            <p:cond delay="0"/>
                                          </p:stCondLst>
                                        </p:cTn>
                                        <p:tgtEl>
                                          <p:spTgt spid="80904"/>
                                        </p:tgtEl>
                                        <p:attrNameLst>
                                          <p:attrName>style.visibility</p:attrName>
                                        </p:attrNameLst>
                                      </p:cBhvr>
                                      <p:to>
                                        <p:strVal val="visible"/>
                                      </p:to>
                                    </p:set>
                                    <p:anim calcmode="lin" valueType="num">
                                      <p:cBhvr>
                                        <p:cTn id="52" dur="500" fill="hold"/>
                                        <p:tgtEl>
                                          <p:spTgt spid="80904"/>
                                        </p:tgtEl>
                                        <p:attrNameLst>
                                          <p:attrName>ppt_x</p:attrName>
                                        </p:attrNameLst>
                                      </p:cBhvr>
                                      <p:tavLst>
                                        <p:tav tm="0">
                                          <p:val>
                                            <p:strVal val="#ppt_x-#ppt_w/2"/>
                                          </p:val>
                                        </p:tav>
                                        <p:tav tm="100000">
                                          <p:val>
                                            <p:strVal val="#ppt_x"/>
                                          </p:val>
                                        </p:tav>
                                      </p:tavLst>
                                    </p:anim>
                                    <p:anim calcmode="lin" valueType="num">
                                      <p:cBhvr>
                                        <p:cTn id="53" dur="500" fill="hold"/>
                                        <p:tgtEl>
                                          <p:spTgt spid="80904"/>
                                        </p:tgtEl>
                                        <p:attrNameLst>
                                          <p:attrName>ppt_y</p:attrName>
                                        </p:attrNameLst>
                                      </p:cBhvr>
                                      <p:tavLst>
                                        <p:tav tm="0">
                                          <p:val>
                                            <p:strVal val="#ppt_y"/>
                                          </p:val>
                                        </p:tav>
                                        <p:tav tm="100000">
                                          <p:val>
                                            <p:strVal val="#ppt_y"/>
                                          </p:val>
                                        </p:tav>
                                      </p:tavLst>
                                    </p:anim>
                                    <p:anim calcmode="lin" valueType="num">
                                      <p:cBhvr>
                                        <p:cTn id="54" dur="500" fill="hold"/>
                                        <p:tgtEl>
                                          <p:spTgt spid="80904"/>
                                        </p:tgtEl>
                                        <p:attrNameLst>
                                          <p:attrName>ppt_w</p:attrName>
                                        </p:attrNameLst>
                                      </p:cBhvr>
                                      <p:tavLst>
                                        <p:tav tm="0">
                                          <p:val>
                                            <p:fltVal val="0"/>
                                          </p:val>
                                        </p:tav>
                                        <p:tav tm="100000">
                                          <p:val>
                                            <p:strVal val="#ppt_w"/>
                                          </p:val>
                                        </p:tav>
                                      </p:tavLst>
                                    </p:anim>
                                    <p:anim calcmode="lin" valueType="num">
                                      <p:cBhvr>
                                        <p:cTn id="55" dur="500" fill="hold"/>
                                        <p:tgtEl>
                                          <p:spTgt spid="80904"/>
                                        </p:tgtEl>
                                        <p:attrNameLst>
                                          <p:attrName>ppt_h</p:attrName>
                                        </p:attrNameLst>
                                      </p:cBhvr>
                                      <p:tavLst>
                                        <p:tav tm="0">
                                          <p:val>
                                            <p:strVal val="#ppt_h"/>
                                          </p:val>
                                        </p:tav>
                                        <p:tav tm="100000">
                                          <p:val>
                                            <p:strVal val="#ppt_h"/>
                                          </p:val>
                                        </p:tav>
                                      </p:tavLst>
                                    </p:anim>
                                  </p:childTnLst>
                                </p:cTn>
                              </p:par>
                            </p:childTnLst>
                          </p:cTn>
                        </p:par>
                        <p:par>
                          <p:cTn id="56" fill="hold" nodeType="afterGroup">
                            <p:stCondLst>
                              <p:cond delay="500"/>
                            </p:stCondLst>
                            <p:childTnLst>
                              <p:par>
                                <p:cTn id="57" presetID="12" presetClass="entr" presetSubtype="4" fill="hold" grpId="0" nodeType="afterEffect">
                                  <p:stCondLst>
                                    <p:cond delay="0"/>
                                  </p:stCondLst>
                                  <p:childTnLst>
                                    <p:set>
                                      <p:cBhvr>
                                        <p:cTn id="58" dur="1" fill="hold">
                                          <p:stCondLst>
                                            <p:cond delay="0"/>
                                          </p:stCondLst>
                                        </p:cTn>
                                        <p:tgtEl>
                                          <p:spTgt spid="81019"/>
                                        </p:tgtEl>
                                        <p:attrNameLst>
                                          <p:attrName>style.visibility</p:attrName>
                                        </p:attrNameLst>
                                      </p:cBhvr>
                                      <p:to>
                                        <p:strVal val="visible"/>
                                      </p:to>
                                    </p:set>
                                    <p:animEffect transition="in" filter="slide(fromBottom)">
                                      <p:cBhvr>
                                        <p:cTn id="59" dur="500"/>
                                        <p:tgtEl>
                                          <p:spTgt spid="81019"/>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7" presetClass="entr" presetSubtype="4" fill="hold" grpId="0" nodeType="clickEffect">
                                  <p:stCondLst>
                                    <p:cond delay="0"/>
                                  </p:stCondLst>
                                  <p:childTnLst>
                                    <p:set>
                                      <p:cBhvr>
                                        <p:cTn id="63" dur="1" fill="hold">
                                          <p:stCondLst>
                                            <p:cond delay="0"/>
                                          </p:stCondLst>
                                        </p:cTn>
                                        <p:tgtEl>
                                          <p:spTgt spid="80905"/>
                                        </p:tgtEl>
                                        <p:attrNameLst>
                                          <p:attrName>style.visibility</p:attrName>
                                        </p:attrNameLst>
                                      </p:cBhvr>
                                      <p:to>
                                        <p:strVal val="visible"/>
                                      </p:to>
                                    </p:set>
                                    <p:anim calcmode="lin" valueType="num">
                                      <p:cBhvr>
                                        <p:cTn id="64" dur="500" fill="hold"/>
                                        <p:tgtEl>
                                          <p:spTgt spid="80905"/>
                                        </p:tgtEl>
                                        <p:attrNameLst>
                                          <p:attrName>ppt_x</p:attrName>
                                        </p:attrNameLst>
                                      </p:cBhvr>
                                      <p:tavLst>
                                        <p:tav tm="0">
                                          <p:val>
                                            <p:strVal val="#ppt_x"/>
                                          </p:val>
                                        </p:tav>
                                        <p:tav tm="100000">
                                          <p:val>
                                            <p:strVal val="#ppt_x"/>
                                          </p:val>
                                        </p:tav>
                                      </p:tavLst>
                                    </p:anim>
                                    <p:anim calcmode="lin" valueType="num">
                                      <p:cBhvr>
                                        <p:cTn id="65" dur="500" fill="hold"/>
                                        <p:tgtEl>
                                          <p:spTgt spid="80905"/>
                                        </p:tgtEl>
                                        <p:attrNameLst>
                                          <p:attrName>ppt_y</p:attrName>
                                        </p:attrNameLst>
                                      </p:cBhvr>
                                      <p:tavLst>
                                        <p:tav tm="0">
                                          <p:val>
                                            <p:strVal val="#ppt_y+#ppt_h/2"/>
                                          </p:val>
                                        </p:tav>
                                        <p:tav tm="100000">
                                          <p:val>
                                            <p:strVal val="#ppt_y"/>
                                          </p:val>
                                        </p:tav>
                                      </p:tavLst>
                                    </p:anim>
                                    <p:anim calcmode="lin" valueType="num">
                                      <p:cBhvr>
                                        <p:cTn id="66" dur="500" fill="hold"/>
                                        <p:tgtEl>
                                          <p:spTgt spid="80905"/>
                                        </p:tgtEl>
                                        <p:attrNameLst>
                                          <p:attrName>ppt_w</p:attrName>
                                        </p:attrNameLst>
                                      </p:cBhvr>
                                      <p:tavLst>
                                        <p:tav tm="0">
                                          <p:val>
                                            <p:strVal val="#ppt_w"/>
                                          </p:val>
                                        </p:tav>
                                        <p:tav tm="100000">
                                          <p:val>
                                            <p:strVal val="#ppt_w"/>
                                          </p:val>
                                        </p:tav>
                                      </p:tavLst>
                                    </p:anim>
                                    <p:anim calcmode="lin" valueType="num">
                                      <p:cBhvr>
                                        <p:cTn id="67" dur="500" fill="hold"/>
                                        <p:tgtEl>
                                          <p:spTgt spid="80905"/>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nodeType="clickEffect">
                                  <p:stCondLst>
                                    <p:cond delay="0"/>
                                  </p:stCondLst>
                                  <p:childTnLst>
                                    <p:set>
                                      <p:cBhvr>
                                        <p:cTn id="71" dur="1" fill="hold">
                                          <p:stCondLst>
                                            <p:cond delay="0"/>
                                          </p:stCondLst>
                                        </p:cTn>
                                        <p:tgtEl>
                                          <p:spTgt spid="80940"/>
                                        </p:tgtEl>
                                        <p:attrNameLst>
                                          <p:attrName>style.visibility</p:attrName>
                                        </p:attrNameLst>
                                      </p:cBhvr>
                                      <p:to>
                                        <p:strVal val="visible"/>
                                      </p:to>
                                    </p:set>
                                    <p:anim calcmode="lin" valueType="num">
                                      <p:cBhvr additive="base">
                                        <p:cTn id="72" dur="500" fill="hold"/>
                                        <p:tgtEl>
                                          <p:spTgt spid="80940"/>
                                        </p:tgtEl>
                                        <p:attrNameLst>
                                          <p:attrName>ppt_x</p:attrName>
                                        </p:attrNameLst>
                                      </p:cBhvr>
                                      <p:tavLst>
                                        <p:tav tm="0">
                                          <p:val>
                                            <p:strVal val="0-#ppt_w/2"/>
                                          </p:val>
                                        </p:tav>
                                        <p:tav tm="100000">
                                          <p:val>
                                            <p:strVal val="#ppt_x"/>
                                          </p:val>
                                        </p:tav>
                                      </p:tavLst>
                                    </p:anim>
                                    <p:anim calcmode="lin" valueType="num">
                                      <p:cBhvr additive="base">
                                        <p:cTn id="73" dur="500" fill="hold"/>
                                        <p:tgtEl>
                                          <p:spTgt spid="80940"/>
                                        </p:tgtEl>
                                        <p:attrNameLst>
                                          <p:attrName>ppt_y</p:attrName>
                                        </p:attrNameLst>
                                      </p:cBhvr>
                                      <p:tavLst>
                                        <p:tav tm="0">
                                          <p:val>
                                            <p:strVal val="#ppt_y"/>
                                          </p:val>
                                        </p:tav>
                                        <p:tav tm="100000">
                                          <p:val>
                                            <p:strVal val="#ppt_y"/>
                                          </p:val>
                                        </p:tav>
                                      </p:tavLst>
                                    </p:anim>
                                  </p:childTnLst>
                                </p:cTn>
                              </p:par>
                            </p:childTnLst>
                          </p:cTn>
                        </p:par>
                        <p:par>
                          <p:cTn id="74" fill="hold" nodeType="afterGroup">
                            <p:stCondLst>
                              <p:cond delay="500"/>
                            </p:stCondLst>
                            <p:childTnLst>
                              <p:par>
                                <p:cTn id="75" presetID="9" presetClass="entr" presetSubtype="0" fill="hold" grpId="0" nodeType="afterEffect">
                                  <p:stCondLst>
                                    <p:cond delay="0"/>
                                  </p:stCondLst>
                                  <p:childTnLst>
                                    <p:set>
                                      <p:cBhvr>
                                        <p:cTn id="76" dur="1" fill="hold">
                                          <p:stCondLst>
                                            <p:cond delay="0"/>
                                          </p:stCondLst>
                                        </p:cTn>
                                        <p:tgtEl>
                                          <p:spTgt spid="81004"/>
                                        </p:tgtEl>
                                        <p:attrNameLst>
                                          <p:attrName>style.visibility</p:attrName>
                                        </p:attrNameLst>
                                      </p:cBhvr>
                                      <p:to>
                                        <p:strVal val="visible"/>
                                      </p:to>
                                    </p:set>
                                    <p:animEffect transition="in" filter="dissolve">
                                      <p:cBhvr>
                                        <p:cTn id="77" dur="500"/>
                                        <p:tgtEl>
                                          <p:spTgt spid="81004"/>
                                        </p:tgtEl>
                                      </p:cBhvr>
                                    </p:animEffect>
                                  </p:childTnLst>
                                </p:cTn>
                              </p:par>
                            </p:childTnLst>
                          </p:cTn>
                        </p:par>
                        <p:par>
                          <p:cTn id="78" fill="hold" nodeType="afterGroup">
                            <p:stCondLst>
                              <p:cond delay="1000"/>
                            </p:stCondLst>
                            <p:childTnLst>
                              <p:par>
                                <p:cTn id="79" presetID="2" presetClass="entr" presetSubtype="8" fill="hold" nodeType="afterEffect">
                                  <p:stCondLst>
                                    <p:cond delay="0"/>
                                  </p:stCondLst>
                                  <p:childTnLst>
                                    <p:set>
                                      <p:cBhvr>
                                        <p:cTn id="80" dur="1" fill="hold">
                                          <p:stCondLst>
                                            <p:cond delay="0"/>
                                          </p:stCondLst>
                                        </p:cTn>
                                        <p:tgtEl>
                                          <p:spTgt spid="80937"/>
                                        </p:tgtEl>
                                        <p:attrNameLst>
                                          <p:attrName>style.visibility</p:attrName>
                                        </p:attrNameLst>
                                      </p:cBhvr>
                                      <p:to>
                                        <p:strVal val="visible"/>
                                      </p:to>
                                    </p:set>
                                    <p:anim calcmode="lin" valueType="num">
                                      <p:cBhvr additive="base">
                                        <p:cTn id="81" dur="500" fill="hold"/>
                                        <p:tgtEl>
                                          <p:spTgt spid="80937"/>
                                        </p:tgtEl>
                                        <p:attrNameLst>
                                          <p:attrName>ppt_x</p:attrName>
                                        </p:attrNameLst>
                                      </p:cBhvr>
                                      <p:tavLst>
                                        <p:tav tm="0">
                                          <p:val>
                                            <p:strVal val="0-#ppt_w/2"/>
                                          </p:val>
                                        </p:tav>
                                        <p:tav tm="100000">
                                          <p:val>
                                            <p:strVal val="#ppt_x"/>
                                          </p:val>
                                        </p:tav>
                                      </p:tavLst>
                                    </p:anim>
                                    <p:anim calcmode="lin" valueType="num">
                                      <p:cBhvr additive="base">
                                        <p:cTn id="82" dur="500" fill="hold"/>
                                        <p:tgtEl>
                                          <p:spTgt spid="80937"/>
                                        </p:tgtEl>
                                        <p:attrNameLst>
                                          <p:attrName>ppt_y</p:attrName>
                                        </p:attrNameLst>
                                      </p:cBhvr>
                                      <p:tavLst>
                                        <p:tav tm="0">
                                          <p:val>
                                            <p:strVal val="#ppt_y"/>
                                          </p:val>
                                        </p:tav>
                                        <p:tav tm="100000">
                                          <p:val>
                                            <p:strVal val="#ppt_y"/>
                                          </p:val>
                                        </p:tav>
                                      </p:tavLst>
                                    </p:anim>
                                  </p:childTnLst>
                                </p:cTn>
                              </p:par>
                            </p:childTnLst>
                          </p:cTn>
                        </p:par>
                        <p:par>
                          <p:cTn id="83" fill="hold" nodeType="afterGroup">
                            <p:stCondLst>
                              <p:cond delay="1500"/>
                            </p:stCondLst>
                            <p:childTnLst>
                              <p:par>
                                <p:cTn id="84" presetID="9" presetClass="entr" presetSubtype="0" fill="hold" grpId="0" nodeType="afterEffect">
                                  <p:stCondLst>
                                    <p:cond delay="0"/>
                                  </p:stCondLst>
                                  <p:childTnLst>
                                    <p:set>
                                      <p:cBhvr>
                                        <p:cTn id="85" dur="1" fill="hold">
                                          <p:stCondLst>
                                            <p:cond delay="0"/>
                                          </p:stCondLst>
                                        </p:cTn>
                                        <p:tgtEl>
                                          <p:spTgt spid="80898"/>
                                        </p:tgtEl>
                                        <p:attrNameLst>
                                          <p:attrName>style.visibility</p:attrName>
                                        </p:attrNameLst>
                                      </p:cBhvr>
                                      <p:to>
                                        <p:strVal val="visible"/>
                                      </p:to>
                                    </p:set>
                                    <p:animEffect transition="in" filter="dissolve">
                                      <p:cBhvr>
                                        <p:cTn id="86" dur="500"/>
                                        <p:tgtEl>
                                          <p:spTgt spid="80898"/>
                                        </p:tgtEl>
                                      </p:cBhvr>
                                    </p:animEffect>
                                  </p:childTnLst>
                                </p:cTn>
                              </p:par>
                            </p:childTnLst>
                          </p:cTn>
                        </p:par>
                        <p:par>
                          <p:cTn id="87" fill="hold" nodeType="afterGroup">
                            <p:stCondLst>
                              <p:cond delay="2000"/>
                            </p:stCondLst>
                            <p:childTnLst>
                              <p:par>
                                <p:cTn id="88" presetID="2" presetClass="entr" presetSubtype="8" fill="hold" nodeType="afterEffect">
                                  <p:stCondLst>
                                    <p:cond delay="0"/>
                                  </p:stCondLst>
                                  <p:childTnLst>
                                    <p:set>
                                      <p:cBhvr>
                                        <p:cTn id="89" dur="1" fill="hold">
                                          <p:stCondLst>
                                            <p:cond delay="0"/>
                                          </p:stCondLst>
                                        </p:cTn>
                                        <p:tgtEl>
                                          <p:spTgt spid="80934"/>
                                        </p:tgtEl>
                                        <p:attrNameLst>
                                          <p:attrName>style.visibility</p:attrName>
                                        </p:attrNameLst>
                                      </p:cBhvr>
                                      <p:to>
                                        <p:strVal val="visible"/>
                                      </p:to>
                                    </p:set>
                                    <p:anim calcmode="lin" valueType="num">
                                      <p:cBhvr additive="base">
                                        <p:cTn id="90" dur="500" fill="hold"/>
                                        <p:tgtEl>
                                          <p:spTgt spid="80934"/>
                                        </p:tgtEl>
                                        <p:attrNameLst>
                                          <p:attrName>ppt_x</p:attrName>
                                        </p:attrNameLst>
                                      </p:cBhvr>
                                      <p:tavLst>
                                        <p:tav tm="0">
                                          <p:val>
                                            <p:strVal val="0-#ppt_w/2"/>
                                          </p:val>
                                        </p:tav>
                                        <p:tav tm="100000">
                                          <p:val>
                                            <p:strVal val="#ppt_x"/>
                                          </p:val>
                                        </p:tav>
                                      </p:tavLst>
                                    </p:anim>
                                    <p:anim calcmode="lin" valueType="num">
                                      <p:cBhvr additive="base">
                                        <p:cTn id="91" dur="500" fill="hold"/>
                                        <p:tgtEl>
                                          <p:spTgt spid="80934"/>
                                        </p:tgtEl>
                                        <p:attrNameLst>
                                          <p:attrName>ppt_y</p:attrName>
                                        </p:attrNameLst>
                                      </p:cBhvr>
                                      <p:tavLst>
                                        <p:tav tm="0">
                                          <p:val>
                                            <p:strVal val="#ppt_y"/>
                                          </p:val>
                                        </p:tav>
                                        <p:tav tm="100000">
                                          <p:val>
                                            <p:strVal val="#ppt_y"/>
                                          </p:val>
                                        </p:tav>
                                      </p:tavLst>
                                    </p:anim>
                                  </p:childTnLst>
                                </p:cTn>
                              </p:par>
                            </p:childTnLst>
                          </p:cTn>
                        </p:par>
                        <p:par>
                          <p:cTn id="92" fill="hold" nodeType="afterGroup">
                            <p:stCondLst>
                              <p:cond delay="2500"/>
                            </p:stCondLst>
                            <p:childTnLst>
                              <p:par>
                                <p:cTn id="93" presetID="9" presetClass="entr" presetSubtype="0" fill="hold" grpId="0" nodeType="afterEffect">
                                  <p:stCondLst>
                                    <p:cond delay="0"/>
                                  </p:stCondLst>
                                  <p:childTnLst>
                                    <p:set>
                                      <p:cBhvr>
                                        <p:cTn id="94" dur="1" fill="hold">
                                          <p:stCondLst>
                                            <p:cond delay="0"/>
                                          </p:stCondLst>
                                        </p:cTn>
                                        <p:tgtEl>
                                          <p:spTgt spid="80899"/>
                                        </p:tgtEl>
                                        <p:attrNameLst>
                                          <p:attrName>style.visibility</p:attrName>
                                        </p:attrNameLst>
                                      </p:cBhvr>
                                      <p:to>
                                        <p:strVal val="visible"/>
                                      </p:to>
                                    </p:set>
                                    <p:animEffect transition="in" filter="dissolve">
                                      <p:cBhvr>
                                        <p:cTn id="95" dur="500"/>
                                        <p:tgtEl>
                                          <p:spTgt spid="80899"/>
                                        </p:tgtEl>
                                      </p:cBhvr>
                                    </p:animEffect>
                                  </p:childTnLst>
                                </p:cTn>
                              </p:par>
                            </p:childTnLst>
                          </p:cTn>
                        </p:par>
                        <p:par>
                          <p:cTn id="96" fill="hold" nodeType="afterGroup">
                            <p:stCondLst>
                              <p:cond delay="3000"/>
                            </p:stCondLst>
                            <p:childTnLst>
                              <p:par>
                                <p:cTn id="97" presetID="2" presetClass="entr" presetSubtype="8" fill="hold" nodeType="afterEffect">
                                  <p:stCondLst>
                                    <p:cond delay="0"/>
                                  </p:stCondLst>
                                  <p:childTnLst>
                                    <p:set>
                                      <p:cBhvr>
                                        <p:cTn id="98" dur="1" fill="hold">
                                          <p:stCondLst>
                                            <p:cond delay="0"/>
                                          </p:stCondLst>
                                        </p:cTn>
                                        <p:tgtEl>
                                          <p:spTgt spid="80931"/>
                                        </p:tgtEl>
                                        <p:attrNameLst>
                                          <p:attrName>style.visibility</p:attrName>
                                        </p:attrNameLst>
                                      </p:cBhvr>
                                      <p:to>
                                        <p:strVal val="visible"/>
                                      </p:to>
                                    </p:set>
                                    <p:anim calcmode="lin" valueType="num">
                                      <p:cBhvr additive="base">
                                        <p:cTn id="99" dur="500" fill="hold"/>
                                        <p:tgtEl>
                                          <p:spTgt spid="80931"/>
                                        </p:tgtEl>
                                        <p:attrNameLst>
                                          <p:attrName>ppt_x</p:attrName>
                                        </p:attrNameLst>
                                      </p:cBhvr>
                                      <p:tavLst>
                                        <p:tav tm="0">
                                          <p:val>
                                            <p:strVal val="0-#ppt_w/2"/>
                                          </p:val>
                                        </p:tav>
                                        <p:tav tm="100000">
                                          <p:val>
                                            <p:strVal val="#ppt_x"/>
                                          </p:val>
                                        </p:tav>
                                      </p:tavLst>
                                    </p:anim>
                                    <p:anim calcmode="lin" valueType="num">
                                      <p:cBhvr additive="base">
                                        <p:cTn id="100" dur="500" fill="hold"/>
                                        <p:tgtEl>
                                          <p:spTgt spid="80931"/>
                                        </p:tgtEl>
                                        <p:attrNameLst>
                                          <p:attrName>ppt_y</p:attrName>
                                        </p:attrNameLst>
                                      </p:cBhvr>
                                      <p:tavLst>
                                        <p:tav tm="0">
                                          <p:val>
                                            <p:strVal val="#ppt_y"/>
                                          </p:val>
                                        </p:tav>
                                        <p:tav tm="100000">
                                          <p:val>
                                            <p:strVal val="#ppt_y"/>
                                          </p:val>
                                        </p:tav>
                                      </p:tavLst>
                                    </p:anim>
                                  </p:childTnLst>
                                </p:cTn>
                              </p:par>
                            </p:childTnLst>
                          </p:cTn>
                        </p:par>
                        <p:par>
                          <p:cTn id="101" fill="hold" nodeType="afterGroup">
                            <p:stCondLst>
                              <p:cond delay="3500"/>
                            </p:stCondLst>
                            <p:childTnLst>
                              <p:par>
                                <p:cTn id="102" presetID="9" presetClass="entr" presetSubtype="0" fill="hold" grpId="0" nodeType="afterEffect">
                                  <p:stCondLst>
                                    <p:cond delay="0"/>
                                  </p:stCondLst>
                                  <p:childTnLst>
                                    <p:set>
                                      <p:cBhvr>
                                        <p:cTn id="103" dur="1" fill="hold">
                                          <p:stCondLst>
                                            <p:cond delay="0"/>
                                          </p:stCondLst>
                                        </p:cTn>
                                        <p:tgtEl>
                                          <p:spTgt spid="80900"/>
                                        </p:tgtEl>
                                        <p:attrNameLst>
                                          <p:attrName>style.visibility</p:attrName>
                                        </p:attrNameLst>
                                      </p:cBhvr>
                                      <p:to>
                                        <p:strVal val="visible"/>
                                      </p:to>
                                    </p:set>
                                    <p:animEffect transition="in" filter="dissolve">
                                      <p:cBhvr>
                                        <p:cTn id="104" dur="500"/>
                                        <p:tgtEl>
                                          <p:spTgt spid="80900"/>
                                        </p:tgtEl>
                                      </p:cBhvr>
                                    </p:animEffect>
                                  </p:childTnLst>
                                </p:cTn>
                              </p:par>
                            </p:childTnLst>
                          </p:cTn>
                        </p:par>
                        <p:par>
                          <p:cTn id="105" fill="hold" nodeType="afterGroup">
                            <p:stCondLst>
                              <p:cond delay="4000"/>
                            </p:stCondLst>
                            <p:childTnLst>
                              <p:par>
                                <p:cTn id="106" presetID="2" presetClass="entr" presetSubtype="8" fill="hold" nodeType="afterEffect">
                                  <p:stCondLst>
                                    <p:cond delay="0"/>
                                  </p:stCondLst>
                                  <p:childTnLst>
                                    <p:set>
                                      <p:cBhvr>
                                        <p:cTn id="107" dur="1" fill="hold">
                                          <p:stCondLst>
                                            <p:cond delay="0"/>
                                          </p:stCondLst>
                                        </p:cTn>
                                        <p:tgtEl>
                                          <p:spTgt spid="80928"/>
                                        </p:tgtEl>
                                        <p:attrNameLst>
                                          <p:attrName>style.visibility</p:attrName>
                                        </p:attrNameLst>
                                      </p:cBhvr>
                                      <p:to>
                                        <p:strVal val="visible"/>
                                      </p:to>
                                    </p:set>
                                    <p:anim calcmode="lin" valueType="num">
                                      <p:cBhvr additive="base">
                                        <p:cTn id="108" dur="500" fill="hold"/>
                                        <p:tgtEl>
                                          <p:spTgt spid="80928"/>
                                        </p:tgtEl>
                                        <p:attrNameLst>
                                          <p:attrName>ppt_x</p:attrName>
                                        </p:attrNameLst>
                                      </p:cBhvr>
                                      <p:tavLst>
                                        <p:tav tm="0">
                                          <p:val>
                                            <p:strVal val="0-#ppt_w/2"/>
                                          </p:val>
                                        </p:tav>
                                        <p:tav tm="100000">
                                          <p:val>
                                            <p:strVal val="#ppt_x"/>
                                          </p:val>
                                        </p:tav>
                                      </p:tavLst>
                                    </p:anim>
                                    <p:anim calcmode="lin" valueType="num">
                                      <p:cBhvr additive="base">
                                        <p:cTn id="109" dur="500" fill="hold"/>
                                        <p:tgtEl>
                                          <p:spTgt spid="80928"/>
                                        </p:tgtEl>
                                        <p:attrNameLst>
                                          <p:attrName>ppt_y</p:attrName>
                                        </p:attrNameLst>
                                      </p:cBhvr>
                                      <p:tavLst>
                                        <p:tav tm="0">
                                          <p:val>
                                            <p:strVal val="#ppt_y"/>
                                          </p:val>
                                        </p:tav>
                                        <p:tav tm="100000">
                                          <p:val>
                                            <p:strVal val="#ppt_y"/>
                                          </p:val>
                                        </p:tav>
                                      </p:tavLst>
                                    </p:anim>
                                  </p:childTnLst>
                                </p:cTn>
                              </p:par>
                            </p:childTnLst>
                          </p:cTn>
                        </p:par>
                        <p:par>
                          <p:cTn id="110" fill="hold" nodeType="afterGroup">
                            <p:stCondLst>
                              <p:cond delay="4500"/>
                            </p:stCondLst>
                            <p:childTnLst>
                              <p:par>
                                <p:cTn id="111" presetID="9" presetClass="entr" presetSubtype="0" fill="hold" grpId="0" nodeType="afterEffect">
                                  <p:stCondLst>
                                    <p:cond delay="0"/>
                                  </p:stCondLst>
                                  <p:childTnLst>
                                    <p:set>
                                      <p:cBhvr>
                                        <p:cTn id="112" dur="1" fill="hold">
                                          <p:stCondLst>
                                            <p:cond delay="0"/>
                                          </p:stCondLst>
                                        </p:cTn>
                                        <p:tgtEl>
                                          <p:spTgt spid="80901"/>
                                        </p:tgtEl>
                                        <p:attrNameLst>
                                          <p:attrName>style.visibility</p:attrName>
                                        </p:attrNameLst>
                                      </p:cBhvr>
                                      <p:to>
                                        <p:strVal val="visible"/>
                                      </p:to>
                                    </p:set>
                                    <p:animEffect transition="in" filter="dissolve">
                                      <p:cBhvr>
                                        <p:cTn id="113" dur="500"/>
                                        <p:tgtEl>
                                          <p:spTgt spid="80901"/>
                                        </p:tgtEl>
                                      </p:cBhvr>
                                    </p:animEffect>
                                  </p:childTnLst>
                                </p:cTn>
                              </p:par>
                            </p:childTnLst>
                          </p:cTn>
                        </p:par>
                        <p:par>
                          <p:cTn id="114" fill="hold" nodeType="afterGroup">
                            <p:stCondLst>
                              <p:cond delay="5000"/>
                            </p:stCondLst>
                            <p:childTnLst>
                              <p:par>
                                <p:cTn id="115" presetID="2" presetClass="entr" presetSubtype="8" fill="hold" nodeType="afterEffect">
                                  <p:stCondLst>
                                    <p:cond delay="0"/>
                                  </p:stCondLst>
                                  <p:childTnLst>
                                    <p:set>
                                      <p:cBhvr>
                                        <p:cTn id="116" dur="1" fill="hold">
                                          <p:stCondLst>
                                            <p:cond delay="0"/>
                                          </p:stCondLst>
                                        </p:cTn>
                                        <p:tgtEl>
                                          <p:spTgt spid="80906"/>
                                        </p:tgtEl>
                                        <p:attrNameLst>
                                          <p:attrName>style.visibility</p:attrName>
                                        </p:attrNameLst>
                                      </p:cBhvr>
                                      <p:to>
                                        <p:strVal val="visible"/>
                                      </p:to>
                                    </p:set>
                                    <p:anim calcmode="lin" valueType="num">
                                      <p:cBhvr additive="base">
                                        <p:cTn id="117" dur="500" fill="hold"/>
                                        <p:tgtEl>
                                          <p:spTgt spid="80906"/>
                                        </p:tgtEl>
                                        <p:attrNameLst>
                                          <p:attrName>ppt_x</p:attrName>
                                        </p:attrNameLst>
                                      </p:cBhvr>
                                      <p:tavLst>
                                        <p:tav tm="0">
                                          <p:val>
                                            <p:strVal val="0-#ppt_w/2"/>
                                          </p:val>
                                        </p:tav>
                                        <p:tav tm="100000">
                                          <p:val>
                                            <p:strVal val="#ppt_x"/>
                                          </p:val>
                                        </p:tav>
                                      </p:tavLst>
                                    </p:anim>
                                    <p:anim calcmode="lin" valueType="num">
                                      <p:cBhvr additive="base">
                                        <p:cTn id="118" dur="500" fill="hold"/>
                                        <p:tgtEl>
                                          <p:spTgt spid="80906"/>
                                        </p:tgtEl>
                                        <p:attrNameLst>
                                          <p:attrName>ppt_y</p:attrName>
                                        </p:attrNameLst>
                                      </p:cBhvr>
                                      <p:tavLst>
                                        <p:tav tm="0">
                                          <p:val>
                                            <p:strVal val="#ppt_y"/>
                                          </p:val>
                                        </p:tav>
                                        <p:tav tm="100000">
                                          <p:val>
                                            <p:strVal val="#ppt_y"/>
                                          </p:val>
                                        </p:tav>
                                      </p:tavLst>
                                    </p:anim>
                                  </p:childTnLst>
                                </p:cTn>
                              </p:par>
                            </p:childTnLst>
                          </p:cTn>
                        </p:par>
                        <p:par>
                          <p:cTn id="119" fill="hold" nodeType="afterGroup">
                            <p:stCondLst>
                              <p:cond delay="5500"/>
                            </p:stCondLst>
                            <p:childTnLst>
                              <p:par>
                                <p:cTn id="120" presetID="9" presetClass="entr" presetSubtype="0" fill="hold" grpId="0" nodeType="afterEffect">
                                  <p:stCondLst>
                                    <p:cond delay="0"/>
                                  </p:stCondLst>
                                  <p:childTnLst>
                                    <p:set>
                                      <p:cBhvr>
                                        <p:cTn id="121" dur="1" fill="hold">
                                          <p:stCondLst>
                                            <p:cond delay="0"/>
                                          </p:stCondLst>
                                        </p:cTn>
                                        <p:tgtEl>
                                          <p:spTgt spid="81003"/>
                                        </p:tgtEl>
                                        <p:attrNameLst>
                                          <p:attrName>style.visibility</p:attrName>
                                        </p:attrNameLst>
                                      </p:cBhvr>
                                      <p:to>
                                        <p:strVal val="visible"/>
                                      </p:to>
                                    </p:set>
                                    <p:animEffect transition="in" filter="dissolve">
                                      <p:cBhvr>
                                        <p:cTn id="122" dur="500"/>
                                        <p:tgtEl>
                                          <p:spTgt spid="8100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2" fill="hold" nodeType="clickEffect">
                                  <p:stCondLst>
                                    <p:cond delay="0"/>
                                  </p:stCondLst>
                                  <p:childTnLst>
                                    <p:set>
                                      <p:cBhvr>
                                        <p:cTn id="126" dur="1" fill="hold">
                                          <p:stCondLst>
                                            <p:cond delay="0"/>
                                          </p:stCondLst>
                                        </p:cTn>
                                        <p:tgtEl>
                                          <p:spTgt spid="80943"/>
                                        </p:tgtEl>
                                        <p:attrNameLst>
                                          <p:attrName>style.visibility</p:attrName>
                                        </p:attrNameLst>
                                      </p:cBhvr>
                                      <p:to>
                                        <p:strVal val="visible"/>
                                      </p:to>
                                    </p:set>
                                    <p:anim calcmode="lin" valueType="num">
                                      <p:cBhvr additive="base">
                                        <p:cTn id="127" dur="500" fill="hold"/>
                                        <p:tgtEl>
                                          <p:spTgt spid="80943"/>
                                        </p:tgtEl>
                                        <p:attrNameLst>
                                          <p:attrName>ppt_x</p:attrName>
                                        </p:attrNameLst>
                                      </p:cBhvr>
                                      <p:tavLst>
                                        <p:tav tm="0">
                                          <p:val>
                                            <p:strVal val="1+#ppt_w/2"/>
                                          </p:val>
                                        </p:tav>
                                        <p:tav tm="100000">
                                          <p:val>
                                            <p:strVal val="#ppt_x"/>
                                          </p:val>
                                        </p:tav>
                                      </p:tavLst>
                                    </p:anim>
                                    <p:anim calcmode="lin" valueType="num">
                                      <p:cBhvr additive="base">
                                        <p:cTn id="128" dur="500" fill="hold"/>
                                        <p:tgtEl>
                                          <p:spTgt spid="80943"/>
                                        </p:tgtEl>
                                        <p:attrNameLst>
                                          <p:attrName>ppt_y</p:attrName>
                                        </p:attrNameLst>
                                      </p:cBhvr>
                                      <p:tavLst>
                                        <p:tav tm="0">
                                          <p:val>
                                            <p:strVal val="#ppt_y"/>
                                          </p:val>
                                        </p:tav>
                                        <p:tav tm="100000">
                                          <p:val>
                                            <p:strVal val="#ppt_y"/>
                                          </p:val>
                                        </p:tav>
                                      </p:tavLst>
                                    </p:anim>
                                  </p:childTnLst>
                                </p:cTn>
                              </p:par>
                            </p:childTnLst>
                          </p:cTn>
                        </p:par>
                        <p:par>
                          <p:cTn id="129" fill="hold" nodeType="afterGroup">
                            <p:stCondLst>
                              <p:cond delay="500"/>
                            </p:stCondLst>
                            <p:childTnLst>
                              <p:par>
                                <p:cTn id="130" presetID="9" presetClass="entr" presetSubtype="0" fill="hold" grpId="0" nodeType="afterEffect">
                                  <p:stCondLst>
                                    <p:cond delay="0"/>
                                  </p:stCondLst>
                                  <p:childTnLst>
                                    <p:set>
                                      <p:cBhvr>
                                        <p:cTn id="131" dur="1" fill="hold">
                                          <p:stCondLst>
                                            <p:cond delay="0"/>
                                          </p:stCondLst>
                                        </p:cTn>
                                        <p:tgtEl>
                                          <p:spTgt spid="81005"/>
                                        </p:tgtEl>
                                        <p:attrNameLst>
                                          <p:attrName>style.visibility</p:attrName>
                                        </p:attrNameLst>
                                      </p:cBhvr>
                                      <p:to>
                                        <p:strVal val="visible"/>
                                      </p:to>
                                    </p:set>
                                    <p:animEffect transition="in" filter="dissolve">
                                      <p:cBhvr>
                                        <p:cTn id="132" dur="500"/>
                                        <p:tgtEl>
                                          <p:spTgt spid="81005"/>
                                        </p:tgtEl>
                                      </p:cBhvr>
                                    </p:animEffect>
                                  </p:childTnLst>
                                </p:cTn>
                              </p:par>
                            </p:childTnLst>
                          </p:cTn>
                        </p:par>
                        <p:par>
                          <p:cTn id="133" fill="hold" nodeType="afterGroup">
                            <p:stCondLst>
                              <p:cond delay="1000"/>
                            </p:stCondLst>
                            <p:childTnLst>
                              <p:par>
                                <p:cTn id="134" presetID="2" presetClass="entr" presetSubtype="2" fill="hold" nodeType="afterEffect">
                                  <p:stCondLst>
                                    <p:cond delay="0"/>
                                  </p:stCondLst>
                                  <p:childTnLst>
                                    <p:set>
                                      <p:cBhvr>
                                        <p:cTn id="135" dur="1" fill="hold">
                                          <p:stCondLst>
                                            <p:cond delay="0"/>
                                          </p:stCondLst>
                                        </p:cTn>
                                        <p:tgtEl>
                                          <p:spTgt spid="80946"/>
                                        </p:tgtEl>
                                        <p:attrNameLst>
                                          <p:attrName>style.visibility</p:attrName>
                                        </p:attrNameLst>
                                      </p:cBhvr>
                                      <p:to>
                                        <p:strVal val="visible"/>
                                      </p:to>
                                    </p:set>
                                    <p:anim calcmode="lin" valueType="num">
                                      <p:cBhvr additive="base">
                                        <p:cTn id="136" dur="500" fill="hold"/>
                                        <p:tgtEl>
                                          <p:spTgt spid="80946"/>
                                        </p:tgtEl>
                                        <p:attrNameLst>
                                          <p:attrName>ppt_x</p:attrName>
                                        </p:attrNameLst>
                                      </p:cBhvr>
                                      <p:tavLst>
                                        <p:tav tm="0">
                                          <p:val>
                                            <p:strVal val="1+#ppt_w/2"/>
                                          </p:val>
                                        </p:tav>
                                        <p:tav tm="100000">
                                          <p:val>
                                            <p:strVal val="#ppt_x"/>
                                          </p:val>
                                        </p:tav>
                                      </p:tavLst>
                                    </p:anim>
                                    <p:anim calcmode="lin" valueType="num">
                                      <p:cBhvr additive="base">
                                        <p:cTn id="137" dur="500" fill="hold"/>
                                        <p:tgtEl>
                                          <p:spTgt spid="80946"/>
                                        </p:tgtEl>
                                        <p:attrNameLst>
                                          <p:attrName>ppt_y</p:attrName>
                                        </p:attrNameLst>
                                      </p:cBhvr>
                                      <p:tavLst>
                                        <p:tav tm="0">
                                          <p:val>
                                            <p:strVal val="#ppt_y"/>
                                          </p:val>
                                        </p:tav>
                                        <p:tav tm="100000">
                                          <p:val>
                                            <p:strVal val="#ppt_y"/>
                                          </p:val>
                                        </p:tav>
                                      </p:tavLst>
                                    </p:anim>
                                  </p:childTnLst>
                                </p:cTn>
                              </p:par>
                            </p:childTnLst>
                          </p:cTn>
                        </p:par>
                        <p:par>
                          <p:cTn id="138" fill="hold" nodeType="afterGroup">
                            <p:stCondLst>
                              <p:cond delay="1500"/>
                            </p:stCondLst>
                            <p:childTnLst>
                              <p:par>
                                <p:cTn id="139" presetID="9" presetClass="entr" presetSubtype="0" fill="hold" grpId="0" nodeType="afterEffect">
                                  <p:stCondLst>
                                    <p:cond delay="0"/>
                                  </p:stCondLst>
                                  <p:childTnLst>
                                    <p:set>
                                      <p:cBhvr>
                                        <p:cTn id="140" dur="1" fill="hold">
                                          <p:stCondLst>
                                            <p:cond delay="0"/>
                                          </p:stCondLst>
                                        </p:cTn>
                                        <p:tgtEl>
                                          <p:spTgt spid="81009"/>
                                        </p:tgtEl>
                                        <p:attrNameLst>
                                          <p:attrName>style.visibility</p:attrName>
                                        </p:attrNameLst>
                                      </p:cBhvr>
                                      <p:to>
                                        <p:strVal val="visible"/>
                                      </p:to>
                                    </p:set>
                                    <p:animEffect transition="in" filter="dissolve">
                                      <p:cBhvr>
                                        <p:cTn id="141" dur="500"/>
                                        <p:tgtEl>
                                          <p:spTgt spid="81009"/>
                                        </p:tgtEl>
                                      </p:cBhvr>
                                    </p:animEffect>
                                  </p:childTnLst>
                                </p:cTn>
                              </p:par>
                            </p:childTnLst>
                          </p:cTn>
                        </p:par>
                        <p:par>
                          <p:cTn id="142" fill="hold" nodeType="afterGroup">
                            <p:stCondLst>
                              <p:cond delay="2000"/>
                            </p:stCondLst>
                            <p:childTnLst>
                              <p:par>
                                <p:cTn id="143" presetID="2" presetClass="entr" presetSubtype="2" fill="hold" nodeType="afterEffect">
                                  <p:stCondLst>
                                    <p:cond delay="0"/>
                                  </p:stCondLst>
                                  <p:childTnLst>
                                    <p:set>
                                      <p:cBhvr>
                                        <p:cTn id="144" dur="1" fill="hold">
                                          <p:stCondLst>
                                            <p:cond delay="0"/>
                                          </p:stCondLst>
                                        </p:cTn>
                                        <p:tgtEl>
                                          <p:spTgt spid="80949"/>
                                        </p:tgtEl>
                                        <p:attrNameLst>
                                          <p:attrName>style.visibility</p:attrName>
                                        </p:attrNameLst>
                                      </p:cBhvr>
                                      <p:to>
                                        <p:strVal val="visible"/>
                                      </p:to>
                                    </p:set>
                                    <p:anim calcmode="lin" valueType="num">
                                      <p:cBhvr additive="base">
                                        <p:cTn id="145" dur="500" fill="hold"/>
                                        <p:tgtEl>
                                          <p:spTgt spid="80949"/>
                                        </p:tgtEl>
                                        <p:attrNameLst>
                                          <p:attrName>ppt_x</p:attrName>
                                        </p:attrNameLst>
                                      </p:cBhvr>
                                      <p:tavLst>
                                        <p:tav tm="0">
                                          <p:val>
                                            <p:strVal val="1+#ppt_w/2"/>
                                          </p:val>
                                        </p:tav>
                                        <p:tav tm="100000">
                                          <p:val>
                                            <p:strVal val="#ppt_x"/>
                                          </p:val>
                                        </p:tav>
                                      </p:tavLst>
                                    </p:anim>
                                    <p:anim calcmode="lin" valueType="num">
                                      <p:cBhvr additive="base">
                                        <p:cTn id="146" dur="500" fill="hold"/>
                                        <p:tgtEl>
                                          <p:spTgt spid="80949"/>
                                        </p:tgtEl>
                                        <p:attrNameLst>
                                          <p:attrName>ppt_y</p:attrName>
                                        </p:attrNameLst>
                                      </p:cBhvr>
                                      <p:tavLst>
                                        <p:tav tm="0">
                                          <p:val>
                                            <p:strVal val="#ppt_y"/>
                                          </p:val>
                                        </p:tav>
                                        <p:tav tm="100000">
                                          <p:val>
                                            <p:strVal val="#ppt_y"/>
                                          </p:val>
                                        </p:tav>
                                      </p:tavLst>
                                    </p:anim>
                                  </p:childTnLst>
                                </p:cTn>
                              </p:par>
                            </p:childTnLst>
                          </p:cTn>
                        </p:par>
                        <p:par>
                          <p:cTn id="147" fill="hold" nodeType="afterGroup">
                            <p:stCondLst>
                              <p:cond delay="2500"/>
                            </p:stCondLst>
                            <p:childTnLst>
                              <p:par>
                                <p:cTn id="148" presetID="9" presetClass="entr" presetSubtype="0" fill="hold" grpId="0" nodeType="afterEffect">
                                  <p:stCondLst>
                                    <p:cond delay="0"/>
                                  </p:stCondLst>
                                  <p:childTnLst>
                                    <p:set>
                                      <p:cBhvr>
                                        <p:cTn id="149" dur="1" fill="hold">
                                          <p:stCondLst>
                                            <p:cond delay="0"/>
                                          </p:stCondLst>
                                        </p:cTn>
                                        <p:tgtEl>
                                          <p:spTgt spid="81008"/>
                                        </p:tgtEl>
                                        <p:attrNameLst>
                                          <p:attrName>style.visibility</p:attrName>
                                        </p:attrNameLst>
                                      </p:cBhvr>
                                      <p:to>
                                        <p:strVal val="visible"/>
                                      </p:to>
                                    </p:set>
                                    <p:animEffect transition="in" filter="dissolve">
                                      <p:cBhvr>
                                        <p:cTn id="150" dur="500"/>
                                        <p:tgtEl>
                                          <p:spTgt spid="81008"/>
                                        </p:tgtEl>
                                      </p:cBhvr>
                                    </p:animEffect>
                                  </p:childTnLst>
                                </p:cTn>
                              </p:par>
                            </p:childTnLst>
                          </p:cTn>
                        </p:par>
                        <p:par>
                          <p:cTn id="151" fill="hold" nodeType="afterGroup">
                            <p:stCondLst>
                              <p:cond delay="3000"/>
                            </p:stCondLst>
                            <p:childTnLst>
                              <p:par>
                                <p:cTn id="152" presetID="2" presetClass="entr" presetSubtype="2" fill="hold" nodeType="afterEffect">
                                  <p:stCondLst>
                                    <p:cond delay="0"/>
                                  </p:stCondLst>
                                  <p:childTnLst>
                                    <p:set>
                                      <p:cBhvr>
                                        <p:cTn id="153" dur="1" fill="hold">
                                          <p:stCondLst>
                                            <p:cond delay="0"/>
                                          </p:stCondLst>
                                        </p:cTn>
                                        <p:tgtEl>
                                          <p:spTgt spid="80952"/>
                                        </p:tgtEl>
                                        <p:attrNameLst>
                                          <p:attrName>style.visibility</p:attrName>
                                        </p:attrNameLst>
                                      </p:cBhvr>
                                      <p:to>
                                        <p:strVal val="visible"/>
                                      </p:to>
                                    </p:set>
                                    <p:anim calcmode="lin" valueType="num">
                                      <p:cBhvr additive="base">
                                        <p:cTn id="154" dur="500" fill="hold"/>
                                        <p:tgtEl>
                                          <p:spTgt spid="80952"/>
                                        </p:tgtEl>
                                        <p:attrNameLst>
                                          <p:attrName>ppt_x</p:attrName>
                                        </p:attrNameLst>
                                      </p:cBhvr>
                                      <p:tavLst>
                                        <p:tav tm="0">
                                          <p:val>
                                            <p:strVal val="1+#ppt_w/2"/>
                                          </p:val>
                                        </p:tav>
                                        <p:tav tm="100000">
                                          <p:val>
                                            <p:strVal val="#ppt_x"/>
                                          </p:val>
                                        </p:tav>
                                      </p:tavLst>
                                    </p:anim>
                                    <p:anim calcmode="lin" valueType="num">
                                      <p:cBhvr additive="base">
                                        <p:cTn id="155" dur="500" fill="hold"/>
                                        <p:tgtEl>
                                          <p:spTgt spid="80952"/>
                                        </p:tgtEl>
                                        <p:attrNameLst>
                                          <p:attrName>ppt_y</p:attrName>
                                        </p:attrNameLst>
                                      </p:cBhvr>
                                      <p:tavLst>
                                        <p:tav tm="0">
                                          <p:val>
                                            <p:strVal val="#ppt_y"/>
                                          </p:val>
                                        </p:tav>
                                        <p:tav tm="100000">
                                          <p:val>
                                            <p:strVal val="#ppt_y"/>
                                          </p:val>
                                        </p:tav>
                                      </p:tavLst>
                                    </p:anim>
                                  </p:childTnLst>
                                </p:cTn>
                              </p:par>
                            </p:childTnLst>
                          </p:cTn>
                        </p:par>
                        <p:par>
                          <p:cTn id="156" fill="hold" nodeType="afterGroup">
                            <p:stCondLst>
                              <p:cond delay="3500"/>
                            </p:stCondLst>
                            <p:childTnLst>
                              <p:par>
                                <p:cTn id="157" presetID="9" presetClass="entr" presetSubtype="0" fill="hold" grpId="0" nodeType="afterEffect">
                                  <p:stCondLst>
                                    <p:cond delay="0"/>
                                  </p:stCondLst>
                                  <p:childTnLst>
                                    <p:set>
                                      <p:cBhvr>
                                        <p:cTn id="158" dur="1" fill="hold">
                                          <p:stCondLst>
                                            <p:cond delay="0"/>
                                          </p:stCondLst>
                                        </p:cTn>
                                        <p:tgtEl>
                                          <p:spTgt spid="81007"/>
                                        </p:tgtEl>
                                        <p:attrNameLst>
                                          <p:attrName>style.visibility</p:attrName>
                                        </p:attrNameLst>
                                      </p:cBhvr>
                                      <p:to>
                                        <p:strVal val="visible"/>
                                      </p:to>
                                    </p:set>
                                    <p:animEffect transition="in" filter="dissolve">
                                      <p:cBhvr>
                                        <p:cTn id="159" dur="500"/>
                                        <p:tgtEl>
                                          <p:spTgt spid="81007"/>
                                        </p:tgtEl>
                                      </p:cBhvr>
                                    </p:animEffect>
                                  </p:childTnLst>
                                </p:cTn>
                              </p:par>
                            </p:childTnLst>
                          </p:cTn>
                        </p:par>
                        <p:par>
                          <p:cTn id="160" fill="hold" nodeType="afterGroup">
                            <p:stCondLst>
                              <p:cond delay="4000"/>
                            </p:stCondLst>
                            <p:childTnLst>
                              <p:par>
                                <p:cTn id="161" presetID="2" presetClass="entr" presetSubtype="2" fill="hold" nodeType="afterEffect">
                                  <p:stCondLst>
                                    <p:cond delay="0"/>
                                  </p:stCondLst>
                                  <p:childTnLst>
                                    <p:set>
                                      <p:cBhvr>
                                        <p:cTn id="162" dur="1" fill="hold">
                                          <p:stCondLst>
                                            <p:cond delay="0"/>
                                          </p:stCondLst>
                                        </p:cTn>
                                        <p:tgtEl>
                                          <p:spTgt spid="80955"/>
                                        </p:tgtEl>
                                        <p:attrNameLst>
                                          <p:attrName>style.visibility</p:attrName>
                                        </p:attrNameLst>
                                      </p:cBhvr>
                                      <p:to>
                                        <p:strVal val="visible"/>
                                      </p:to>
                                    </p:set>
                                    <p:anim calcmode="lin" valueType="num">
                                      <p:cBhvr additive="base">
                                        <p:cTn id="163" dur="500" fill="hold"/>
                                        <p:tgtEl>
                                          <p:spTgt spid="80955"/>
                                        </p:tgtEl>
                                        <p:attrNameLst>
                                          <p:attrName>ppt_x</p:attrName>
                                        </p:attrNameLst>
                                      </p:cBhvr>
                                      <p:tavLst>
                                        <p:tav tm="0">
                                          <p:val>
                                            <p:strVal val="1+#ppt_w/2"/>
                                          </p:val>
                                        </p:tav>
                                        <p:tav tm="100000">
                                          <p:val>
                                            <p:strVal val="#ppt_x"/>
                                          </p:val>
                                        </p:tav>
                                      </p:tavLst>
                                    </p:anim>
                                    <p:anim calcmode="lin" valueType="num">
                                      <p:cBhvr additive="base">
                                        <p:cTn id="164" dur="500" fill="hold"/>
                                        <p:tgtEl>
                                          <p:spTgt spid="80955"/>
                                        </p:tgtEl>
                                        <p:attrNameLst>
                                          <p:attrName>ppt_y</p:attrName>
                                        </p:attrNameLst>
                                      </p:cBhvr>
                                      <p:tavLst>
                                        <p:tav tm="0">
                                          <p:val>
                                            <p:strVal val="#ppt_y"/>
                                          </p:val>
                                        </p:tav>
                                        <p:tav tm="100000">
                                          <p:val>
                                            <p:strVal val="#ppt_y"/>
                                          </p:val>
                                        </p:tav>
                                      </p:tavLst>
                                    </p:anim>
                                  </p:childTnLst>
                                </p:cTn>
                              </p:par>
                            </p:childTnLst>
                          </p:cTn>
                        </p:par>
                        <p:par>
                          <p:cTn id="165" fill="hold" nodeType="afterGroup">
                            <p:stCondLst>
                              <p:cond delay="4500"/>
                            </p:stCondLst>
                            <p:childTnLst>
                              <p:par>
                                <p:cTn id="166" presetID="9" presetClass="entr" presetSubtype="0" fill="hold" grpId="0" nodeType="afterEffect">
                                  <p:stCondLst>
                                    <p:cond delay="0"/>
                                  </p:stCondLst>
                                  <p:childTnLst>
                                    <p:set>
                                      <p:cBhvr>
                                        <p:cTn id="167" dur="1" fill="hold">
                                          <p:stCondLst>
                                            <p:cond delay="0"/>
                                          </p:stCondLst>
                                        </p:cTn>
                                        <p:tgtEl>
                                          <p:spTgt spid="81006"/>
                                        </p:tgtEl>
                                        <p:attrNameLst>
                                          <p:attrName>style.visibility</p:attrName>
                                        </p:attrNameLst>
                                      </p:cBhvr>
                                      <p:to>
                                        <p:strVal val="visible"/>
                                      </p:to>
                                    </p:set>
                                    <p:animEffect transition="in" filter="dissolve">
                                      <p:cBhvr>
                                        <p:cTn id="168" dur="500"/>
                                        <p:tgtEl>
                                          <p:spTgt spid="81006"/>
                                        </p:tgtEl>
                                      </p:cBhvr>
                                    </p:animEffect>
                                  </p:childTnLst>
                                </p:cTn>
                              </p:par>
                            </p:childTnLst>
                          </p:cTn>
                        </p:par>
                        <p:par>
                          <p:cTn id="169" fill="hold" nodeType="afterGroup">
                            <p:stCondLst>
                              <p:cond delay="5000"/>
                            </p:stCondLst>
                            <p:childTnLst>
                              <p:par>
                                <p:cTn id="170" presetID="2" presetClass="entr" presetSubtype="2" fill="hold" nodeType="afterEffect">
                                  <p:stCondLst>
                                    <p:cond delay="0"/>
                                  </p:stCondLst>
                                  <p:childTnLst>
                                    <p:set>
                                      <p:cBhvr>
                                        <p:cTn id="171" dur="1" fill="hold">
                                          <p:stCondLst>
                                            <p:cond delay="0"/>
                                          </p:stCondLst>
                                        </p:cTn>
                                        <p:tgtEl>
                                          <p:spTgt spid="81069"/>
                                        </p:tgtEl>
                                        <p:attrNameLst>
                                          <p:attrName>style.visibility</p:attrName>
                                        </p:attrNameLst>
                                      </p:cBhvr>
                                      <p:to>
                                        <p:strVal val="visible"/>
                                      </p:to>
                                    </p:set>
                                    <p:anim calcmode="lin" valueType="num">
                                      <p:cBhvr additive="base">
                                        <p:cTn id="172" dur="500" fill="hold"/>
                                        <p:tgtEl>
                                          <p:spTgt spid="81069"/>
                                        </p:tgtEl>
                                        <p:attrNameLst>
                                          <p:attrName>ppt_x</p:attrName>
                                        </p:attrNameLst>
                                      </p:cBhvr>
                                      <p:tavLst>
                                        <p:tav tm="0">
                                          <p:val>
                                            <p:strVal val="1+#ppt_w/2"/>
                                          </p:val>
                                        </p:tav>
                                        <p:tav tm="100000">
                                          <p:val>
                                            <p:strVal val="#ppt_x"/>
                                          </p:val>
                                        </p:tav>
                                      </p:tavLst>
                                    </p:anim>
                                    <p:anim calcmode="lin" valueType="num">
                                      <p:cBhvr additive="base">
                                        <p:cTn id="173" dur="500" fill="hold"/>
                                        <p:tgtEl>
                                          <p:spTgt spid="81069"/>
                                        </p:tgtEl>
                                        <p:attrNameLst>
                                          <p:attrName>ppt_y</p:attrName>
                                        </p:attrNameLst>
                                      </p:cBhvr>
                                      <p:tavLst>
                                        <p:tav tm="0">
                                          <p:val>
                                            <p:strVal val="#ppt_y"/>
                                          </p:val>
                                        </p:tav>
                                        <p:tav tm="100000">
                                          <p:val>
                                            <p:strVal val="#ppt_y"/>
                                          </p:val>
                                        </p:tav>
                                      </p:tavLst>
                                    </p:anim>
                                  </p:childTnLst>
                                </p:cTn>
                              </p:par>
                            </p:childTnLst>
                          </p:cTn>
                        </p:par>
                        <p:par>
                          <p:cTn id="174" fill="hold" nodeType="afterGroup">
                            <p:stCondLst>
                              <p:cond delay="5500"/>
                            </p:stCondLst>
                            <p:childTnLst>
                              <p:par>
                                <p:cTn id="175" presetID="9" presetClass="entr" presetSubtype="0" fill="hold" grpId="0" nodeType="afterEffect">
                                  <p:stCondLst>
                                    <p:cond delay="0"/>
                                  </p:stCondLst>
                                  <p:childTnLst>
                                    <p:set>
                                      <p:cBhvr>
                                        <p:cTn id="176" dur="1" fill="hold">
                                          <p:stCondLst>
                                            <p:cond delay="0"/>
                                          </p:stCondLst>
                                        </p:cTn>
                                        <p:tgtEl>
                                          <p:spTgt spid="81010"/>
                                        </p:tgtEl>
                                        <p:attrNameLst>
                                          <p:attrName>style.visibility</p:attrName>
                                        </p:attrNameLst>
                                      </p:cBhvr>
                                      <p:to>
                                        <p:strVal val="visible"/>
                                      </p:to>
                                    </p:set>
                                    <p:animEffect transition="in" filter="dissolve">
                                      <p:cBhvr>
                                        <p:cTn id="177" dur="500"/>
                                        <p:tgtEl>
                                          <p:spTgt spid="8101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grpId="0" nodeType="clickEffect">
                                  <p:stCondLst>
                                    <p:cond delay="0"/>
                                  </p:stCondLst>
                                  <p:childTnLst>
                                    <p:set>
                                      <p:cBhvr>
                                        <p:cTn id="181" dur="1" fill="hold">
                                          <p:stCondLst>
                                            <p:cond delay="0"/>
                                          </p:stCondLst>
                                        </p:cTn>
                                        <p:tgtEl>
                                          <p:spTgt spid="81011"/>
                                        </p:tgtEl>
                                        <p:attrNameLst>
                                          <p:attrName>style.visibility</p:attrName>
                                        </p:attrNameLst>
                                      </p:cBhvr>
                                      <p:to>
                                        <p:strVal val="visible"/>
                                      </p:to>
                                    </p:set>
                                    <p:animEffect transition="in" filter="dissolve">
                                      <p:cBhvr>
                                        <p:cTn id="182" dur="500"/>
                                        <p:tgtEl>
                                          <p:spTgt spid="81011"/>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2" presetClass="entr" presetSubtype="2" fill="hold" nodeType="clickEffect">
                                  <p:stCondLst>
                                    <p:cond delay="0"/>
                                  </p:stCondLst>
                                  <p:childTnLst>
                                    <p:set>
                                      <p:cBhvr>
                                        <p:cTn id="186" dur="1" fill="hold">
                                          <p:stCondLst>
                                            <p:cond delay="0"/>
                                          </p:stCondLst>
                                        </p:cTn>
                                        <p:tgtEl>
                                          <p:spTgt spid="81066"/>
                                        </p:tgtEl>
                                        <p:attrNameLst>
                                          <p:attrName>style.visibility</p:attrName>
                                        </p:attrNameLst>
                                      </p:cBhvr>
                                      <p:to>
                                        <p:strVal val="visible"/>
                                      </p:to>
                                    </p:set>
                                    <p:anim calcmode="lin" valueType="num">
                                      <p:cBhvr additive="base">
                                        <p:cTn id="187" dur="500" fill="hold"/>
                                        <p:tgtEl>
                                          <p:spTgt spid="81066"/>
                                        </p:tgtEl>
                                        <p:attrNameLst>
                                          <p:attrName>ppt_x</p:attrName>
                                        </p:attrNameLst>
                                      </p:cBhvr>
                                      <p:tavLst>
                                        <p:tav tm="0">
                                          <p:val>
                                            <p:strVal val="1+#ppt_w/2"/>
                                          </p:val>
                                        </p:tav>
                                        <p:tav tm="100000">
                                          <p:val>
                                            <p:strVal val="#ppt_x"/>
                                          </p:val>
                                        </p:tav>
                                      </p:tavLst>
                                    </p:anim>
                                    <p:anim calcmode="lin" valueType="num">
                                      <p:cBhvr additive="base">
                                        <p:cTn id="188" dur="500" fill="hold"/>
                                        <p:tgtEl>
                                          <p:spTgt spid="81066"/>
                                        </p:tgtEl>
                                        <p:attrNameLst>
                                          <p:attrName>ppt_y</p:attrName>
                                        </p:attrNameLst>
                                      </p:cBhvr>
                                      <p:tavLst>
                                        <p:tav tm="0">
                                          <p:val>
                                            <p:strVal val="#ppt_y"/>
                                          </p:val>
                                        </p:tav>
                                        <p:tav tm="100000">
                                          <p:val>
                                            <p:strVal val="#ppt_y"/>
                                          </p:val>
                                        </p:tav>
                                      </p:tavLst>
                                    </p:anim>
                                  </p:childTnLst>
                                </p:cTn>
                              </p:par>
                            </p:childTnLst>
                          </p:cTn>
                        </p:par>
                        <p:par>
                          <p:cTn id="189" fill="hold" nodeType="afterGroup">
                            <p:stCondLst>
                              <p:cond delay="500"/>
                            </p:stCondLst>
                            <p:childTnLst>
                              <p:par>
                                <p:cTn id="190" presetID="9" presetClass="entr" presetSubtype="0" fill="hold" grpId="0" nodeType="afterEffect">
                                  <p:stCondLst>
                                    <p:cond delay="0"/>
                                  </p:stCondLst>
                                  <p:childTnLst>
                                    <p:set>
                                      <p:cBhvr>
                                        <p:cTn id="191" dur="1" fill="hold">
                                          <p:stCondLst>
                                            <p:cond delay="0"/>
                                          </p:stCondLst>
                                        </p:cTn>
                                        <p:tgtEl>
                                          <p:spTgt spid="81012"/>
                                        </p:tgtEl>
                                        <p:attrNameLst>
                                          <p:attrName>style.visibility</p:attrName>
                                        </p:attrNameLst>
                                      </p:cBhvr>
                                      <p:to>
                                        <p:strVal val="visible"/>
                                      </p:to>
                                    </p:set>
                                    <p:animEffect transition="in" filter="dissolve">
                                      <p:cBhvr>
                                        <p:cTn id="192" dur="500"/>
                                        <p:tgtEl>
                                          <p:spTgt spid="81012"/>
                                        </p:tgtEl>
                                      </p:cBhvr>
                                    </p:animEffect>
                                  </p:childTnLst>
                                </p:cTn>
                              </p:par>
                            </p:childTnLst>
                          </p:cTn>
                        </p:par>
                        <p:par>
                          <p:cTn id="193" fill="hold" nodeType="afterGroup">
                            <p:stCondLst>
                              <p:cond delay="1000"/>
                            </p:stCondLst>
                            <p:childTnLst>
                              <p:par>
                                <p:cTn id="194" presetID="2" presetClass="entr" presetSubtype="2" fill="hold" nodeType="afterEffect">
                                  <p:stCondLst>
                                    <p:cond delay="0"/>
                                  </p:stCondLst>
                                  <p:childTnLst>
                                    <p:set>
                                      <p:cBhvr>
                                        <p:cTn id="195" dur="1" fill="hold">
                                          <p:stCondLst>
                                            <p:cond delay="0"/>
                                          </p:stCondLst>
                                        </p:cTn>
                                        <p:tgtEl>
                                          <p:spTgt spid="80967"/>
                                        </p:tgtEl>
                                        <p:attrNameLst>
                                          <p:attrName>style.visibility</p:attrName>
                                        </p:attrNameLst>
                                      </p:cBhvr>
                                      <p:to>
                                        <p:strVal val="visible"/>
                                      </p:to>
                                    </p:set>
                                    <p:anim calcmode="lin" valueType="num">
                                      <p:cBhvr additive="base">
                                        <p:cTn id="196" dur="500" fill="hold"/>
                                        <p:tgtEl>
                                          <p:spTgt spid="80967"/>
                                        </p:tgtEl>
                                        <p:attrNameLst>
                                          <p:attrName>ppt_x</p:attrName>
                                        </p:attrNameLst>
                                      </p:cBhvr>
                                      <p:tavLst>
                                        <p:tav tm="0">
                                          <p:val>
                                            <p:strVal val="1+#ppt_w/2"/>
                                          </p:val>
                                        </p:tav>
                                        <p:tav tm="100000">
                                          <p:val>
                                            <p:strVal val="#ppt_x"/>
                                          </p:val>
                                        </p:tav>
                                      </p:tavLst>
                                    </p:anim>
                                    <p:anim calcmode="lin" valueType="num">
                                      <p:cBhvr additive="base">
                                        <p:cTn id="197" dur="500" fill="hold"/>
                                        <p:tgtEl>
                                          <p:spTgt spid="80967"/>
                                        </p:tgtEl>
                                        <p:attrNameLst>
                                          <p:attrName>ppt_y</p:attrName>
                                        </p:attrNameLst>
                                      </p:cBhvr>
                                      <p:tavLst>
                                        <p:tav tm="0">
                                          <p:val>
                                            <p:strVal val="#ppt_y"/>
                                          </p:val>
                                        </p:tav>
                                        <p:tav tm="100000">
                                          <p:val>
                                            <p:strVal val="#ppt_y"/>
                                          </p:val>
                                        </p:tav>
                                      </p:tavLst>
                                    </p:anim>
                                  </p:childTnLst>
                                </p:cTn>
                              </p:par>
                            </p:childTnLst>
                          </p:cTn>
                        </p:par>
                        <p:par>
                          <p:cTn id="198" fill="hold" nodeType="afterGroup">
                            <p:stCondLst>
                              <p:cond delay="1500"/>
                            </p:stCondLst>
                            <p:childTnLst>
                              <p:par>
                                <p:cTn id="199" presetID="9" presetClass="entr" presetSubtype="0" fill="hold" grpId="0" nodeType="afterEffect">
                                  <p:stCondLst>
                                    <p:cond delay="0"/>
                                  </p:stCondLst>
                                  <p:childTnLst>
                                    <p:set>
                                      <p:cBhvr>
                                        <p:cTn id="200" dur="1" fill="hold">
                                          <p:stCondLst>
                                            <p:cond delay="0"/>
                                          </p:stCondLst>
                                        </p:cTn>
                                        <p:tgtEl>
                                          <p:spTgt spid="81013"/>
                                        </p:tgtEl>
                                        <p:attrNameLst>
                                          <p:attrName>style.visibility</p:attrName>
                                        </p:attrNameLst>
                                      </p:cBhvr>
                                      <p:to>
                                        <p:strVal val="visible"/>
                                      </p:to>
                                    </p:set>
                                    <p:animEffect transition="in" filter="dissolve">
                                      <p:cBhvr>
                                        <p:cTn id="201" dur="500"/>
                                        <p:tgtEl>
                                          <p:spTgt spid="81013"/>
                                        </p:tgtEl>
                                      </p:cBhvr>
                                    </p:animEffect>
                                  </p:childTnLst>
                                </p:cTn>
                              </p:par>
                            </p:childTnLst>
                          </p:cTn>
                        </p:par>
                        <p:par>
                          <p:cTn id="202" fill="hold" nodeType="afterGroup">
                            <p:stCondLst>
                              <p:cond delay="2000"/>
                            </p:stCondLst>
                            <p:childTnLst>
                              <p:par>
                                <p:cTn id="203" presetID="2" presetClass="entr" presetSubtype="2" fill="hold" nodeType="afterEffect">
                                  <p:stCondLst>
                                    <p:cond delay="0"/>
                                  </p:stCondLst>
                                  <p:childTnLst>
                                    <p:set>
                                      <p:cBhvr>
                                        <p:cTn id="204" dur="1" fill="hold">
                                          <p:stCondLst>
                                            <p:cond delay="0"/>
                                          </p:stCondLst>
                                        </p:cTn>
                                        <p:tgtEl>
                                          <p:spTgt spid="80964"/>
                                        </p:tgtEl>
                                        <p:attrNameLst>
                                          <p:attrName>style.visibility</p:attrName>
                                        </p:attrNameLst>
                                      </p:cBhvr>
                                      <p:to>
                                        <p:strVal val="visible"/>
                                      </p:to>
                                    </p:set>
                                    <p:anim calcmode="lin" valueType="num">
                                      <p:cBhvr additive="base">
                                        <p:cTn id="205" dur="500" fill="hold"/>
                                        <p:tgtEl>
                                          <p:spTgt spid="80964"/>
                                        </p:tgtEl>
                                        <p:attrNameLst>
                                          <p:attrName>ppt_x</p:attrName>
                                        </p:attrNameLst>
                                      </p:cBhvr>
                                      <p:tavLst>
                                        <p:tav tm="0">
                                          <p:val>
                                            <p:strVal val="1+#ppt_w/2"/>
                                          </p:val>
                                        </p:tav>
                                        <p:tav tm="100000">
                                          <p:val>
                                            <p:strVal val="#ppt_x"/>
                                          </p:val>
                                        </p:tav>
                                      </p:tavLst>
                                    </p:anim>
                                    <p:anim calcmode="lin" valueType="num">
                                      <p:cBhvr additive="base">
                                        <p:cTn id="206" dur="500" fill="hold"/>
                                        <p:tgtEl>
                                          <p:spTgt spid="80964"/>
                                        </p:tgtEl>
                                        <p:attrNameLst>
                                          <p:attrName>ppt_y</p:attrName>
                                        </p:attrNameLst>
                                      </p:cBhvr>
                                      <p:tavLst>
                                        <p:tav tm="0">
                                          <p:val>
                                            <p:strVal val="#ppt_y"/>
                                          </p:val>
                                        </p:tav>
                                        <p:tav tm="100000">
                                          <p:val>
                                            <p:strVal val="#ppt_y"/>
                                          </p:val>
                                        </p:tav>
                                      </p:tavLst>
                                    </p:anim>
                                  </p:childTnLst>
                                </p:cTn>
                              </p:par>
                            </p:childTnLst>
                          </p:cTn>
                        </p:par>
                        <p:par>
                          <p:cTn id="207" fill="hold" nodeType="afterGroup">
                            <p:stCondLst>
                              <p:cond delay="2500"/>
                            </p:stCondLst>
                            <p:childTnLst>
                              <p:par>
                                <p:cTn id="208" presetID="9" presetClass="entr" presetSubtype="0" fill="hold" grpId="0" nodeType="afterEffect">
                                  <p:stCondLst>
                                    <p:cond delay="0"/>
                                  </p:stCondLst>
                                  <p:childTnLst>
                                    <p:set>
                                      <p:cBhvr>
                                        <p:cTn id="209" dur="1" fill="hold">
                                          <p:stCondLst>
                                            <p:cond delay="0"/>
                                          </p:stCondLst>
                                        </p:cTn>
                                        <p:tgtEl>
                                          <p:spTgt spid="81014"/>
                                        </p:tgtEl>
                                        <p:attrNameLst>
                                          <p:attrName>style.visibility</p:attrName>
                                        </p:attrNameLst>
                                      </p:cBhvr>
                                      <p:to>
                                        <p:strVal val="visible"/>
                                      </p:to>
                                    </p:set>
                                    <p:animEffect transition="in" filter="dissolve">
                                      <p:cBhvr>
                                        <p:cTn id="210" dur="500"/>
                                        <p:tgtEl>
                                          <p:spTgt spid="81014"/>
                                        </p:tgtEl>
                                      </p:cBhvr>
                                    </p:animEffect>
                                  </p:childTnLst>
                                </p:cTn>
                              </p:par>
                            </p:childTnLst>
                          </p:cTn>
                        </p:par>
                        <p:par>
                          <p:cTn id="211" fill="hold" nodeType="afterGroup">
                            <p:stCondLst>
                              <p:cond delay="3000"/>
                            </p:stCondLst>
                            <p:childTnLst>
                              <p:par>
                                <p:cTn id="212" presetID="2" presetClass="entr" presetSubtype="2" fill="hold" nodeType="afterEffect">
                                  <p:stCondLst>
                                    <p:cond delay="0"/>
                                  </p:stCondLst>
                                  <p:childTnLst>
                                    <p:set>
                                      <p:cBhvr>
                                        <p:cTn id="213" dur="1" fill="hold">
                                          <p:stCondLst>
                                            <p:cond delay="0"/>
                                          </p:stCondLst>
                                        </p:cTn>
                                        <p:tgtEl>
                                          <p:spTgt spid="80961"/>
                                        </p:tgtEl>
                                        <p:attrNameLst>
                                          <p:attrName>style.visibility</p:attrName>
                                        </p:attrNameLst>
                                      </p:cBhvr>
                                      <p:to>
                                        <p:strVal val="visible"/>
                                      </p:to>
                                    </p:set>
                                    <p:anim calcmode="lin" valueType="num">
                                      <p:cBhvr additive="base">
                                        <p:cTn id="214" dur="500" fill="hold"/>
                                        <p:tgtEl>
                                          <p:spTgt spid="80961"/>
                                        </p:tgtEl>
                                        <p:attrNameLst>
                                          <p:attrName>ppt_x</p:attrName>
                                        </p:attrNameLst>
                                      </p:cBhvr>
                                      <p:tavLst>
                                        <p:tav tm="0">
                                          <p:val>
                                            <p:strVal val="1+#ppt_w/2"/>
                                          </p:val>
                                        </p:tav>
                                        <p:tav tm="100000">
                                          <p:val>
                                            <p:strVal val="#ppt_x"/>
                                          </p:val>
                                        </p:tav>
                                      </p:tavLst>
                                    </p:anim>
                                    <p:anim calcmode="lin" valueType="num">
                                      <p:cBhvr additive="base">
                                        <p:cTn id="215" dur="500" fill="hold"/>
                                        <p:tgtEl>
                                          <p:spTgt spid="80961"/>
                                        </p:tgtEl>
                                        <p:attrNameLst>
                                          <p:attrName>ppt_y</p:attrName>
                                        </p:attrNameLst>
                                      </p:cBhvr>
                                      <p:tavLst>
                                        <p:tav tm="0">
                                          <p:val>
                                            <p:strVal val="#ppt_y"/>
                                          </p:val>
                                        </p:tav>
                                        <p:tav tm="100000">
                                          <p:val>
                                            <p:strVal val="#ppt_y"/>
                                          </p:val>
                                        </p:tav>
                                      </p:tavLst>
                                    </p:anim>
                                  </p:childTnLst>
                                </p:cTn>
                              </p:par>
                            </p:childTnLst>
                          </p:cTn>
                        </p:par>
                        <p:par>
                          <p:cTn id="216" fill="hold" nodeType="afterGroup">
                            <p:stCondLst>
                              <p:cond delay="3500"/>
                            </p:stCondLst>
                            <p:childTnLst>
                              <p:par>
                                <p:cTn id="217" presetID="9" presetClass="entr" presetSubtype="0" fill="hold" grpId="0" nodeType="afterEffect">
                                  <p:stCondLst>
                                    <p:cond delay="0"/>
                                  </p:stCondLst>
                                  <p:childTnLst>
                                    <p:set>
                                      <p:cBhvr>
                                        <p:cTn id="218" dur="1" fill="hold">
                                          <p:stCondLst>
                                            <p:cond delay="0"/>
                                          </p:stCondLst>
                                        </p:cTn>
                                        <p:tgtEl>
                                          <p:spTgt spid="81015"/>
                                        </p:tgtEl>
                                        <p:attrNameLst>
                                          <p:attrName>style.visibility</p:attrName>
                                        </p:attrNameLst>
                                      </p:cBhvr>
                                      <p:to>
                                        <p:strVal val="visible"/>
                                      </p:to>
                                    </p:set>
                                    <p:animEffect transition="in" filter="dissolve">
                                      <p:cBhvr>
                                        <p:cTn id="219" dur="500"/>
                                        <p:tgtEl>
                                          <p:spTgt spid="81015"/>
                                        </p:tgtEl>
                                      </p:cBhvr>
                                    </p:animEffect>
                                  </p:childTnLst>
                                </p:cTn>
                              </p:par>
                            </p:childTnLst>
                          </p:cTn>
                        </p:par>
                        <p:par>
                          <p:cTn id="220" fill="hold" nodeType="afterGroup">
                            <p:stCondLst>
                              <p:cond delay="4000"/>
                            </p:stCondLst>
                            <p:childTnLst>
                              <p:par>
                                <p:cTn id="221" presetID="2" presetClass="entr" presetSubtype="2" fill="hold" nodeType="afterEffect">
                                  <p:stCondLst>
                                    <p:cond delay="0"/>
                                  </p:stCondLst>
                                  <p:childTnLst>
                                    <p:set>
                                      <p:cBhvr>
                                        <p:cTn id="222" dur="1" fill="hold">
                                          <p:stCondLst>
                                            <p:cond delay="0"/>
                                          </p:stCondLst>
                                        </p:cTn>
                                        <p:tgtEl>
                                          <p:spTgt spid="80958"/>
                                        </p:tgtEl>
                                        <p:attrNameLst>
                                          <p:attrName>style.visibility</p:attrName>
                                        </p:attrNameLst>
                                      </p:cBhvr>
                                      <p:to>
                                        <p:strVal val="visible"/>
                                      </p:to>
                                    </p:set>
                                    <p:anim calcmode="lin" valueType="num">
                                      <p:cBhvr additive="base">
                                        <p:cTn id="223" dur="500" fill="hold"/>
                                        <p:tgtEl>
                                          <p:spTgt spid="80958"/>
                                        </p:tgtEl>
                                        <p:attrNameLst>
                                          <p:attrName>ppt_x</p:attrName>
                                        </p:attrNameLst>
                                      </p:cBhvr>
                                      <p:tavLst>
                                        <p:tav tm="0">
                                          <p:val>
                                            <p:strVal val="1+#ppt_w/2"/>
                                          </p:val>
                                        </p:tav>
                                        <p:tav tm="100000">
                                          <p:val>
                                            <p:strVal val="#ppt_x"/>
                                          </p:val>
                                        </p:tav>
                                      </p:tavLst>
                                    </p:anim>
                                    <p:anim calcmode="lin" valueType="num">
                                      <p:cBhvr additive="base">
                                        <p:cTn id="224" dur="500" fill="hold"/>
                                        <p:tgtEl>
                                          <p:spTgt spid="80958"/>
                                        </p:tgtEl>
                                        <p:attrNameLst>
                                          <p:attrName>ppt_y</p:attrName>
                                        </p:attrNameLst>
                                      </p:cBhvr>
                                      <p:tavLst>
                                        <p:tav tm="0">
                                          <p:val>
                                            <p:strVal val="#ppt_y"/>
                                          </p:val>
                                        </p:tav>
                                        <p:tav tm="100000">
                                          <p:val>
                                            <p:strVal val="#ppt_y"/>
                                          </p:val>
                                        </p:tav>
                                      </p:tavLst>
                                    </p:anim>
                                  </p:childTnLst>
                                </p:cTn>
                              </p:par>
                            </p:childTnLst>
                          </p:cTn>
                        </p:par>
                        <p:par>
                          <p:cTn id="225" fill="hold" nodeType="afterGroup">
                            <p:stCondLst>
                              <p:cond delay="4500"/>
                            </p:stCondLst>
                            <p:childTnLst>
                              <p:par>
                                <p:cTn id="226" presetID="9" presetClass="entr" presetSubtype="0" fill="hold" grpId="0" nodeType="afterEffect">
                                  <p:stCondLst>
                                    <p:cond delay="0"/>
                                  </p:stCondLst>
                                  <p:childTnLst>
                                    <p:set>
                                      <p:cBhvr>
                                        <p:cTn id="227" dur="1" fill="hold">
                                          <p:stCondLst>
                                            <p:cond delay="0"/>
                                          </p:stCondLst>
                                        </p:cTn>
                                        <p:tgtEl>
                                          <p:spTgt spid="81016"/>
                                        </p:tgtEl>
                                        <p:attrNameLst>
                                          <p:attrName>style.visibility</p:attrName>
                                        </p:attrNameLst>
                                      </p:cBhvr>
                                      <p:to>
                                        <p:strVal val="visible"/>
                                      </p:to>
                                    </p:set>
                                    <p:animEffect transition="in" filter="dissolve">
                                      <p:cBhvr>
                                        <p:cTn id="228" dur="500"/>
                                        <p:tgtEl>
                                          <p:spTgt spid="81016"/>
                                        </p:tgtEl>
                                      </p:cBhvr>
                                    </p:animEffect>
                                  </p:childTnLst>
                                </p:cTn>
                              </p:par>
                            </p:childTnLst>
                          </p:cTn>
                        </p:par>
                      </p:childTnLst>
                    </p:cTn>
                  </p:par>
                  <p:par>
                    <p:cTn id="229" fill="hold" nodeType="clickPar">
                      <p:stCondLst>
                        <p:cond delay="indefinite"/>
                      </p:stCondLst>
                      <p:childTnLst>
                        <p:par>
                          <p:cTn id="230" fill="hold" nodeType="withGroup">
                            <p:stCondLst>
                              <p:cond delay="0"/>
                            </p:stCondLst>
                            <p:childTnLst>
                              <p:par>
                                <p:cTn id="231" presetID="9" presetClass="entr" presetSubtype="0" fill="hold" grpId="0" nodeType="clickEffect">
                                  <p:stCondLst>
                                    <p:cond delay="0"/>
                                  </p:stCondLst>
                                  <p:childTnLst>
                                    <p:set>
                                      <p:cBhvr>
                                        <p:cTn id="232" dur="1" fill="hold">
                                          <p:stCondLst>
                                            <p:cond delay="0"/>
                                          </p:stCondLst>
                                        </p:cTn>
                                        <p:tgtEl>
                                          <p:spTgt spid="80997"/>
                                        </p:tgtEl>
                                        <p:attrNameLst>
                                          <p:attrName>style.visibility</p:attrName>
                                        </p:attrNameLst>
                                      </p:cBhvr>
                                      <p:to>
                                        <p:strVal val="visible"/>
                                      </p:to>
                                    </p:set>
                                    <p:animEffect transition="in" filter="dissolve">
                                      <p:cBhvr>
                                        <p:cTn id="233" dur="500"/>
                                        <p:tgtEl>
                                          <p:spTgt spid="80997"/>
                                        </p:tgtEl>
                                      </p:cBhvr>
                                    </p:animEffect>
                                  </p:childTnLst>
                                </p:cTn>
                              </p:par>
                            </p:childTnLst>
                          </p:cTn>
                        </p:par>
                      </p:childTnLst>
                    </p:cTn>
                  </p:par>
                  <p:par>
                    <p:cTn id="234" fill="hold" nodeType="clickPar">
                      <p:stCondLst>
                        <p:cond delay="indefinite"/>
                      </p:stCondLst>
                      <p:childTnLst>
                        <p:par>
                          <p:cTn id="235" fill="hold" nodeType="withGroup">
                            <p:stCondLst>
                              <p:cond delay="0"/>
                            </p:stCondLst>
                            <p:childTnLst>
                              <p:par>
                                <p:cTn id="236" presetID="2" presetClass="entr" presetSubtype="8" fill="hold" nodeType="clickEffect">
                                  <p:stCondLst>
                                    <p:cond delay="0"/>
                                  </p:stCondLst>
                                  <p:childTnLst>
                                    <p:set>
                                      <p:cBhvr>
                                        <p:cTn id="237" dur="1" fill="hold">
                                          <p:stCondLst>
                                            <p:cond delay="0"/>
                                          </p:stCondLst>
                                        </p:cTn>
                                        <p:tgtEl>
                                          <p:spTgt spid="80925"/>
                                        </p:tgtEl>
                                        <p:attrNameLst>
                                          <p:attrName>style.visibility</p:attrName>
                                        </p:attrNameLst>
                                      </p:cBhvr>
                                      <p:to>
                                        <p:strVal val="visible"/>
                                      </p:to>
                                    </p:set>
                                    <p:anim calcmode="lin" valueType="num">
                                      <p:cBhvr additive="base">
                                        <p:cTn id="238" dur="500" fill="hold"/>
                                        <p:tgtEl>
                                          <p:spTgt spid="80925"/>
                                        </p:tgtEl>
                                        <p:attrNameLst>
                                          <p:attrName>ppt_x</p:attrName>
                                        </p:attrNameLst>
                                      </p:cBhvr>
                                      <p:tavLst>
                                        <p:tav tm="0">
                                          <p:val>
                                            <p:strVal val="0-#ppt_w/2"/>
                                          </p:val>
                                        </p:tav>
                                        <p:tav tm="100000">
                                          <p:val>
                                            <p:strVal val="#ppt_x"/>
                                          </p:val>
                                        </p:tav>
                                      </p:tavLst>
                                    </p:anim>
                                    <p:anim calcmode="lin" valueType="num">
                                      <p:cBhvr additive="base">
                                        <p:cTn id="239" dur="500" fill="hold"/>
                                        <p:tgtEl>
                                          <p:spTgt spid="80925"/>
                                        </p:tgtEl>
                                        <p:attrNameLst>
                                          <p:attrName>ppt_y</p:attrName>
                                        </p:attrNameLst>
                                      </p:cBhvr>
                                      <p:tavLst>
                                        <p:tav tm="0">
                                          <p:val>
                                            <p:strVal val="#ppt_y"/>
                                          </p:val>
                                        </p:tav>
                                        <p:tav tm="100000">
                                          <p:val>
                                            <p:strVal val="#ppt_y"/>
                                          </p:val>
                                        </p:tav>
                                      </p:tavLst>
                                    </p:anim>
                                  </p:childTnLst>
                                </p:cTn>
                              </p:par>
                            </p:childTnLst>
                          </p:cTn>
                        </p:par>
                        <p:par>
                          <p:cTn id="240" fill="hold" nodeType="afterGroup">
                            <p:stCondLst>
                              <p:cond delay="500"/>
                            </p:stCondLst>
                            <p:childTnLst>
                              <p:par>
                                <p:cTn id="241" presetID="9" presetClass="entr" presetSubtype="0" fill="hold" grpId="0" nodeType="afterEffect">
                                  <p:stCondLst>
                                    <p:cond delay="0"/>
                                  </p:stCondLst>
                                  <p:childTnLst>
                                    <p:set>
                                      <p:cBhvr>
                                        <p:cTn id="242" dur="1" fill="hold">
                                          <p:stCondLst>
                                            <p:cond delay="0"/>
                                          </p:stCondLst>
                                        </p:cTn>
                                        <p:tgtEl>
                                          <p:spTgt spid="80998"/>
                                        </p:tgtEl>
                                        <p:attrNameLst>
                                          <p:attrName>style.visibility</p:attrName>
                                        </p:attrNameLst>
                                      </p:cBhvr>
                                      <p:to>
                                        <p:strVal val="visible"/>
                                      </p:to>
                                    </p:set>
                                    <p:animEffect transition="in" filter="dissolve">
                                      <p:cBhvr>
                                        <p:cTn id="243" dur="500"/>
                                        <p:tgtEl>
                                          <p:spTgt spid="80998"/>
                                        </p:tgtEl>
                                      </p:cBhvr>
                                    </p:animEffect>
                                  </p:childTnLst>
                                </p:cTn>
                              </p:par>
                            </p:childTnLst>
                          </p:cTn>
                        </p:par>
                        <p:par>
                          <p:cTn id="244" fill="hold" nodeType="afterGroup">
                            <p:stCondLst>
                              <p:cond delay="1000"/>
                            </p:stCondLst>
                            <p:childTnLst>
                              <p:par>
                                <p:cTn id="245" presetID="2" presetClass="entr" presetSubtype="8" fill="hold" nodeType="afterEffect">
                                  <p:stCondLst>
                                    <p:cond delay="0"/>
                                  </p:stCondLst>
                                  <p:childTnLst>
                                    <p:set>
                                      <p:cBhvr>
                                        <p:cTn id="246" dur="1" fill="hold">
                                          <p:stCondLst>
                                            <p:cond delay="0"/>
                                          </p:stCondLst>
                                        </p:cTn>
                                        <p:tgtEl>
                                          <p:spTgt spid="80922"/>
                                        </p:tgtEl>
                                        <p:attrNameLst>
                                          <p:attrName>style.visibility</p:attrName>
                                        </p:attrNameLst>
                                      </p:cBhvr>
                                      <p:to>
                                        <p:strVal val="visible"/>
                                      </p:to>
                                    </p:set>
                                    <p:anim calcmode="lin" valueType="num">
                                      <p:cBhvr additive="base">
                                        <p:cTn id="247" dur="500" fill="hold"/>
                                        <p:tgtEl>
                                          <p:spTgt spid="80922"/>
                                        </p:tgtEl>
                                        <p:attrNameLst>
                                          <p:attrName>ppt_x</p:attrName>
                                        </p:attrNameLst>
                                      </p:cBhvr>
                                      <p:tavLst>
                                        <p:tav tm="0">
                                          <p:val>
                                            <p:strVal val="0-#ppt_w/2"/>
                                          </p:val>
                                        </p:tav>
                                        <p:tav tm="100000">
                                          <p:val>
                                            <p:strVal val="#ppt_x"/>
                                          </p:val>
                                        </p:tav>
                                      </p:tavLst>
                                    </p:anim>
                                    <p:anim calcmode="lin" valueType="num">
                                      <p:cBhvr additive="base">
                                        <p:cTn id="248" dur="500" fill="hold"/>
                                        <p:tgtEl>
                                          <p:spTgt spid="80922"/>
                                        </p:tgtEl>
                                        <p:attrNameLst>
                                          <p:attrName>ppt_y</p:attrName>
                                        </p:attrNameLst>
                                      </p:cBhvr>
                                      <p:tavLst>
                                        <p:tav tm="0">
                                          <p:val>
                                            <p:strVal val="#ppt_y"/>
                                          </p:val>
                                        </p:tav>
                                        <p:tav tm="100000">
                                          <p:val>
                                            <p:strVal val="#ppt_y"/>
                                          </p:val>
                                        </p:tav>
                                      </p:tavLst>
                                    </p:anim>
                                  </p:childTnLst>
                                </p:cTn>
                              </p:par>
                            </p:childTnLst>
                          </p:cTn>
                        </p:par>
                        <p:par>
                          <p:cTn id="249" fill="hold" nodeType="afterGroup">
                            <p:stCondLst>
                              <p:cond delay="1500"/>
                            </p:stCondLst>
                            <p:childTnLst>
                              <p:par>
                                <p:cTn id="250" presetID="9" presetClass="entr" presetSubtype="0" fill="hold" grpId="0" nodeType="afterEffect">
                                  <p:stCondLst>
                                    <p:cond delay="0"/>
                                  </p:stCondLst>
                                  <p:childTnLst>
                                    <p:set>
                                      <p:cBhvr>
                                        <p:cTn id="251" dur="1" fill="hold">
                                          <p:stCondLst>
                                            <p:cond delay="0"/>
                                          </p:stCondLst>
                                        </p:cTn>
                                        <p:tgtEl>
                                          <p:spTgt spid="80999"/>
                                        </p:tgtEl>
                                        <p:attrNameLst>
                                          <p:attrName>style.visibility</p:attrName>
                                        </p:attrNameLst>
                                      </p:cBhvr>
                                      <p:to>
                                        <p:strVal val="visible"/>
                                      </p:to>
                                    </p:set>
                                    <p:animEffect transition="in" filter="dissolve">
                                      <p:cBhvr>
                                        <p:cTn id="252" dur="500"/>
                                        <p:tgtEl>
                                          <p:spTgt spid="80999"/>
                                        </p:tgtEl>
                                      </p:cBhvr>
                                    </p:animEffect>
                                  </p:childTnLst>
                                </p:cTn>
                              </p:par>
                            </p:childTnLst>
                          </p:cTn>
                        </p:par>
                        <p:par>
                          <p:cTn id="253" fill="hold" nodeType="afterGroup">
                            <p:stCondLst>
                              <p:cond delay="2000"/>
                            </p:stCondLst>
                            <p:childTnLst>
                              <p:par>
                                <p:cTn id="254" presetID="2" presetClass="entr" presetSubtype="8" fill="hold" nodeType="afterEffect">
                                  <p:stCondLst>
                                    <p:cond delay="0"/>
                                  </p:stCondLst>
                                  <p:childTnLst>
                                    <p:set>
                                      <p:cBhvr>
                                        <p:cTn id="255" dur="1" fill="hold">
                                          <p:stCondLst>
                                            <p:cond delay="0"/>
                                          </p:stCondLst>
                                        </p:cTn>
                                        <p:tgtEl>
                                          <p:spTgt spid="80919"/>
                                        </p:tgtEl>
                                        <p:attrNameLst>
                                          <p:attrName>style.visibility</p:attrName>
                                        </p:attrNameLst>
                                      </p:cBhvr>
                                      <p:to>
                                        <p:strVal val="visible"/>
                                      </p:to>
                                    </p:set>
                                    <p:anim calcmode="lin" valueType="num">
                                      <p:cBhvr additive="base">
                                        <p:cTn id="256" dur="500" fill="hold"/>
                                        <p:tgtEl>
                                          <p:spTgt spid="80919"/>
                                        </p:tgtEl>
                                        <p:attrNameLst>
                                          <p:attrName>ppt_x</p:attrName>
                                        </p:attrNameLst>
                                      </p:cBhvr>
                                      <p:tavLst>
                                        <p:tav tm="0">
                                          <p:val>
                                            <p:strVal val="0-#ppt_w/2"/>
                                          </p:val>
                                        </p:tav>
                                        <p:tav tm="100000">
                                          <p:val>
                                            <p:strVal val="#ppt_x"/>
                                          </p:val>
                                        </p:tav>
                                      </p:tavLst>
                                    </p:anim>
                                    <p:anim calcmode="lin" valueType="num">
                                      <p:cBhvr additive="base">
                                        <p:cTn id="257" dur="500" fill="hold"/>
                                        <p:tgtEl>
                                          <p:spTgt spid="80919"/>
                                        </p:tgtEl>
                                        <p:attrNameLst>
                                          <p:attrName>ppt_y</p:attrName>
                                        </p:attrNameLst>
                                      </p:cBhvr>
                                      <p:tavLst>
                                        <p:tav tm="0">
                                          <p:val>
                                            <p:strVal val="#ppt_y"/>
                                          </p:val>
                                        </p:tav>
                                        <p:tav tm="100000">
                                          <p:val>
                                            <p:strVal val="#ppt_y"/>
                                          </p:val>
                                        </p:tav>
                                      </p:tavLst>
                                    </p:anim>
                                  </p:childTnLst>
                                </p:cTn>
                              </p:par>
                            </p:childTnLst>
                          </p:cTn>
                        </p:par>
                        <p:par>
                          <p:cTn id="258" fill="hold" nodeType="afterGroup">
                            <p:stCondLst>
                              <p:cond delay="2500"/>
                            </p:stCondLst>
                            <p:childTnLst>
                              <p:par>
                                <p:cTn id="259" presetID="9" presetClass="entr" presetSubtype="0" fill="hold" grpId="0" nodeType="afterEffect">
                                  <p:stCondLst>
                                    <p:cond delay="0"/>
                                  </p:stCondLst>
                                  <p:childTnLst>
                                    <p:set>
                                      <p:cBhvr>
                                        <p:cTn id="260" dur="1" fill="hold">
                                          <p:stCondLst>
                                            <p:cond delay="0"/>
                                          </p:stCondLst>
                                        </p:cTn>
                                        <p:tgtEl>
                                          <p:spTgt spid="81000"/>
                                        </p:tgtEl>
                                        <p:attrNameLst>
                                          <p:attrName>style.visibility</p:attrName>
                                        </p:attrNameLst>
                                      </p:cBhvr>
                                      <p:to>
                                        <p:strVal val="visible"/>
                                      </p:to>
                                    </p:set>
                                    <p:animEffect transition="in" filter="dissolve">
                                      <p:cBhvr>
                                        <p:cTn id="261" dur="500"/>
                                        <p:tgtEl>
                                          <p:spTgt spid="81000"/>
                                        </p:tgtEl>
                                      </p:cBhvr>
                                    </p:animEffect>
                                  </p:childTnLst>
                                </p:cTn>
                              </p:par>
                            </p:childTnLst>
                          </p:cTn>
                        </p:par>
                        <p:par>
                          <p:cTn id="262" fill="hold" nodeType="afterGroup">
                            <p:stCondLst>
                              <p:cond delay="3000"/>
                            </p:stCondLst>
                            <p:childTnLst>
                              <p:par>
                                <p:cTn id="263" presetID="2" presetClass="entr" presetSubtype="8" fill="hold" nodeType="afterEffect">
                                  <p:stCondLst>
                                    <p:cond delay="0"/>
                                  </p:stCondLst>
                                  <p:childTnLst>
                                    <p:set>
                                      <p:cBhvr>
                                        <p:cTn id="264" dur="1" fill="hold">
                                          <p:stCondLst>
                                            <p:cond delay="0"/>
                                          </p:stCondLst>
                                        </p:cTn>
                                        <p:tgtEl>
                                          <p:spTgt spid="80916"/>
                                        </p:tgtEl>
                                        <p:attrNameLst>
                                          <p:attrName>style.visibility</p:attrName>
                                        </p:attrNameLst>
                                      </p:cBhvr>
                                      <p:to>
                                        <p:strVal val="visible"/>
                                      </p:to>
                                    </p:set>
                                    <p:anim calcmode="lin" valueType="num">
                                      <p:cBhvr additive="base">
                                        <p:cTn id="265" dur="500" fill="hold"/>
                                        <p:tgtEl>
                                          <p:spTgt spid="80916"/>
                                        </p:tgtEl>
                                        <p:attrNameLst>
                                          <p:attrName>ppt_x</p:attrName>
                                        </p:attrNameLst>
                                      </p:cBhvr>
                                      <p:tavLst>
                                        <p:tav tm="0">
                                          <p:val>
                                            <p:strVal val="0-#ppt_w/2"/>
                                          </p:val>
                                        </p:tav>
                                        <p:tav tm="100000">
                                          <p:val>
                                            <p:strVal val="#ppt_x"/>
                                          </p:val>
                                        </p:tav>
                                      </p:tavLst>
                                    </p:anim>
                                    <p:anim calcmode="lin" valueType="num">
                                      <p:cBhvr additive="base">
                                        <p:cTn id="266" dur="500" fill="hold"/>
                                        <p:tgtEl>
                                          <p:spTgt spid="80916"/>
                                        </p:tgtEl>
                                        <p:attrNameLst>
                                          <p:attrName>ppt_y</p:attrName>
                                        </p:attrNameLst>
                                      </p:cBhvr>
                                      <p:tavLst>
                                        <p:tav tm="0">
                                          <p:val>
                                            <p:strVal val="#ppt_y"/>
                                          </p:val>
                                        </p:tav>
                                        <p:tav tm="100000">
                                          <p:val>
                                            <p:strVal val="#ppt_y"/>
                                          </p:val>
                                        </p:tav>
                                      </p:tavLst>
                                    </p:anim>
                                  </p:childTnLst>
                                </p:cTn>
                              </p:par>
                            </p:childTnLst>
                          </p:cTn>
                        </p:par>
                        <p:par>
                          <p:cTn id="267" fill="hold" nodeType="afterGroup">
                            <p:stCondLst>
                              <p:cond delay="3500"/>
                            </p:stCondLst>
                            <p:childTnLst>
                              <p:par>
                                <p:cTn id="268" presetID="9" presetClass="entr" presetSubtype="0" fill="hold" grpId="0" nodeType="afterEffect">
                                  <p:stCondLst>
                                    <p:cond delay="0"/>
                                  </p:stCondLst>
                                  <p:childTnLst>
                                    <p:set>
                                      <p:cBhvr>
                                        <p:cTn id="269" dur="1" fill="hold">
                                          <p:stCondLst>
                                            <p:cond delay="0"/>
                                          </p:stCondLst>
                                        </p:cTn>
                                        <p:tgtEl>
                                          <p:spTgt spid="81001"/>
                                        </p:tgtEl>
                                        <p:attrNameLst>
                                          <p:attrName>style.visibility</p:attrName>
                                        </p:attrNameLst>
                                      </p:cBhvr>
                                      <p:to>
                                        <p:strVal val="visible"/>
                                      </p:to>
                                    </p:set>
                                    <p:animEffect transition="in" filter="dissolve">
                                      <p:cBhvr>
                                        <p:cTn id="270" dur="500"/>
                                        <p:tgtEl>
                                          <p:spTgt spid="81001"/>
                                        </p:tgtEl>
                                      </p:cBhvr>
                                    </p:animEffect>
                                  </p:childTnLst>
                                </p:cTn>
                              </p:par>
                            </p:childTnLst>
                          </p:cTn>
                        </p:par>
                        <p:par>
                          <p:cTn id="271" fill="hold" nodeType="afterGroup">
                            <p:stCondLst>
                              <p:cond delay="4000"/>
                            </p:stCondLst>
                            <p:childTnLst>
                              <p:par>
                                <p:cTn id="272" presetID="2" presetClass="entr" presetSubtype="8" fill="hold" nodeType="afterEffect">
                                  <p:stCondLst>
                                    <p:cond delay="0"/>
                                  </p:stCondLst>
                                  <p:childTnLst>
                                    <p:set>
                                      <p:cBhvr>
                                        <p:cTn id="273" dur="1" fill="hold">
                                          <p:stCondLst>
                                            <p:cond delay="0"/>
                                          </p:stCondLst>
                                        </p:cTn>
                                        <p:tgtEl>
                                          <p:spTgt spid="80911"/>
                                        </p:tgtEl>
                                        <p:attrNameLst>
                                          <p:attrName>style.visibility</p:attrName>
                                        </p:attrNameLst>
                                      </p:cBhvr>
                                      <p:to>
                                        <p:strVal val="visible"/>
                                      </p:to>
                                    </p:set>
                                    <p:anim calcmode="lin" valueType="num">
                                      <p:cBhvr additive="base">
                                        <p:cTn id="274" dur="500" fill="hold"/>
                                        <p:tgtEl>
                                          <p:spTgt spid="80911"/>
                                        </p:tgtEl>
                                        <p:attrNameLst>
                                          <p:attrName>ppt_x</p:attrName>
                                        </p:attrNameLst>
                                      </p:cBhvr>
                                      <p:tavLst>
                                        <p:tav tm="0">
                                          <p:val>
                                            <p:strVal val="0-#ppt_w/2"/>
                                          </p:val>
                                        </p:tav>
                                        <p:tav tm="100000">
                                          <p:val>
                                            <p:strVal val="#ppt_x"/>
                                          </p:val>
                                        </p:tav>
                                      </p:tavLst>
                                    </p:anim>
                                    <p:anim calcmode="lin" valueType="num">
                                      <p:cBhvr additive="base">
                                        <p:cTn id="275" dur="500" fill="hold"/>
                                        <p:tgtEl>
                                          <p:spTgt spid="80911"/>
                                        </p:tgtEl>
                                        <p:attrNameLst>
                                          <p:attrName>ppt_y</p:attrName>
                                        </p:attrNameLst>
                                      </p:cBhvr>
                                      <p:tavLst>
                                        <p:tav tm="0">
                                          <p:val>
                                            <p:strVal val="#ppt_y"/>
                                          </p:val>
                                        </p:tav>
                                        <p:tav tm="100000">
                                          <p:val>
                                            <p:strVal val="#ppt_y"/>
                                          </p:val>
                                        </p:tav>
                                      </p:tavLst>
                                    </p:anim>
                                  </p:childTnLst>
                                </p:cTn>
                              </p:par>
                            </p:childTnLst>
                          </p:cTn>
                        </p:par>
                        <p:par>
                          <p:cTn id="276" fill="hold" nodeType="afterGroup">
                            <p:stCondLst>
                              <p:cond delay="4500"/>
                            </p:stCondLst>
                            <p:childTnLst>
                              <p:par>
                                <p:cTn id="277" presetID="9" presetClass="entr" presetSubtype="0" fill="hold" grpId="0" nodeType="afterEffect">
                                  <p:stCondLst>
                                    <p:cond delay="0"/>
                                  </p:stCondLst>
                                  <p:childTnLst>
                                    <p:set>
                                      <p:cBhvr>
                                        <p:cTn id="278" dur="1" fill="hold">
                                          <p:stCondLst>
                                            <p:cond delay="0"/>
                                          </p:stCondLst>
                                        </p:cTn>
                                        <p:tgtEl>
                                          <p:spTgt spid="81002"/>
                                        </p:tgtEl>
                                        <p:attrNameLst>
                                          <p:attrName>style.visibility</p:attrName>
                                        </p:attrNameLst>
                                      </p:cBhvr>
                                      <p:to>
                                        <p:strVal val="visible"/>
                                      </p:to>
                                    </p:set>
                                    <p:animEffect transition="in" filter="dissolve">
                                      <p:cBhvr>
                                        <p:cTn id="279" dur="500"/>
                                        <p:tgtEl>
                                          <p:spTgt spid="81002"/>
                                        </p:tgtEl>
                                      </p:cBhvr>
                                    </p:animEffect>
                                  </p:childTnLst>
                                </p:cTn>
                              </p:par>
                            </p:childTnLst>
                          </p:cTn>
                        </p:par>
                      </p:childTnLst>
                    </p:cTn>
                  </p:par>
                  <p:par>
                    <p:cTn id="280" fill="hold" nodeType="clickPar">
                      <p:stCondLst>
                        <p:cond delay="indefinite"/>
                      </p:stCondLst>
                      <p:childTnLst>
                        <p:par>
                          <p:cTn id="281" fill="hold" nodeType="withGroup">
                            <p:stCondLst>
                              <p:cond delay="0"/>
                            </p:stCondLst>
                            <p:childTnLst>
                              <p:par>
                                <p:cTn id="282" presetID="18" presetClass="entr" presetSubtype="12" fill="hold" grpId="0" nodeType="clickEffect">
                                  <p:stCondLst>
                                    <p:cond delay="0"/>
                                  </p:stCondLst>
                                  <p:childTnLst>
                                    <p:set>
                                      <p:cBhvr>
                                        <p:cTn id="283" dur="1" fill="hold">
                                          <p:stCondLst>
                                            <p:cond delay="0"/>
                                          </p:stCondLst>
                                        </p:cTn>
                                        <p:tgtEl>
                                          <p:spTgt spid="80985"/>
                                        </p:tgtEl>
                                        <p:attrNameLst>
                                          <p:attrName>style.visibility</p:attrName>
                                        </p:attrNameLst>
                                      </p:cBhvr>
                                      <p:to>
                                        <p:strVal val="visible"/>
                                      </p:to>
                                    </p:set>
                                    <p:animEffect transition="in" filter="strips(downLeft)">
                                      <p:cBhvr>
                                        <p:cTn id="284" dur="500"/>
                                        <p:tgtEl>
                                          <p:spTgt spid="80985"/>
                                        </p:tgtEl>
                                      </p:cBhvr>
                                    </p:animEffect>
                                  </p:childTnLst>
                                </p:cTn>
                              </p:par>
                            </p:childTnLst>
                          </p:cTn>
                        </p:par>
                        <p:par>
                          <p:cTn id="285" fill="hold" nodeType="afterGroup">
                            <p:stCondLst>
                              <p:cond delay="500"/>
                            </p:stCondLst>
                            <p:childTnLst>
                              <p:par>
                                <p:cTn id="286" presetID="18" presetClass="entr" presetSubtype="12" fill="hold" grpId="0" nodeType="afterEffect">
                                  <p:stCondLst>
                                    <p:cond delay="0"/>
                                  </p:stCondLst>
                                  <p:childTnLst>
                                    <p:set>
                                      <p:cBhvr>
                                        <p:cTn id="287" dur="1" fill="hold">
                                          <p:stCondLst>
                                            <p:cond delay="0"/>
                                          </p:stCondLst>
                                        </p:cTn>
                                        <p:tgtEl>
                                          <p:spTgt spid="80984"/>
                                        </p:tgtEl>
                                        <p:attrNameLst>
                                          <p:attrName>style.visibility</p:attrName>
                                        </p:attrNameLst>
                                      </p:cBhvr>
                                      <p:to>
                                        <p:strVal val="visible"/>
                                      </p:to>
                                    </p:set>
                                    <p:animEffect transition="in" filter="strips(downLeft)">
                                      <p:cBhvr>
                                        <p:cTn id="288" dur="500"/>
                                        <p:tgtEl>
                                          <p:spTgt spid="80984"/>
                                        </p:tgtEl>
                                      </p:cBhvr>
                                    </p:animEffect>
                                  </p:childTnLst>
                                </p:cTn>
                              </p:par>
                            </p:childTnLst>
                          </p:cTn>
                        </p:par>
                        <p:par>
                          <p:cTn id="289" fill="hold" nodeType="afterGroup">
                            <p:stCondLst>
                              <p:cond delay="1000"/>
                            </p:stCondLst>
                            <p:childTnLst>
                              <p:par>
                                <p:cTn id="290" presetID="18" presetClass="entr" presetSubtype="12" fill="hold" grpId="0" nodeType="afterEffect">
                                  <p:stCondLst>
                                    <p:cond delay="0"/>
                                  </p:stCondLst>
                                  <p:childTnLst>
                                    <p:set>
                                      <p:cBhvr>
                                        <p:cTn id="291" dur="1" fill="hold">
                                          <p:stCondLst>
                                            <p:cond delay="0"/>
                                          </p:stCondLst>
                                        </p:cTn>
                                        <p:tgtEl>
                                          <p:spTgt spid="80983"/>
                                        </p:tgtEl>
                                        <p:attrNameLst>
                                          <p:attrName>style.visibility</p:attrName>
                                        </p:attrNameLst>
                                      </p:cBhvr>
                                      <p:to>
                                        <p:strVal val="visible"/>
                                      </p:to>
                                    </p:set>
                                    <p:animEffect transition="in" filter="strips(downLeft)">
                                      <p:cBhvr>
                                        <p:cTn id="292" dur="500"/>
                                        <p:tgtEl>
                                          <p:spTgt spid="80983"/>
                                        </p:tgtEl>
                                      </p:cBhvr>
                                    </p:animEffect>
                                  </p:childTnLst>
                                </p:cTn>
                              </p:par>
                            </p:childTnLst>
                          </p:cTn>
                        </p:par>
                        <p:par>
                          <p:cTn id="293" fill="hold" nodeType="afterGroup">
                            <p:stCondLst>
                              <p:cond delay="1500"/>
                            </p:stCondLst>
                            <p:childTnLst>
                              <p:par>
                                <p:cTn id="294" presetID="18" presetClass="entr" presetSubtype="12" fill="hold" grpId="0" nodeType="afterEffect">
                                  <p:stCondLst>
                                    <p:cond delay="0"/>
                                  </p:stCondLst>
                                  <p:childTnLst>
                                    <p:set>
                                      <p:cBhvr>
                                        <p:cTn id="295" dur="1" fill="hold">
                                          <p:stCondLst>
                                            <p:cond delay="0"/>
                                          </p:stCondLst>
                                        </p:cTn>
                                        <p:tgtEl>
                                          <p:spTgt spid="80982"/>
                                        </p:tgtEl>
                                        <p:attrNameLst>
                                          <p:attrName>style.visibility</p:attrName>
                                        </p:attrNameLst>
                                      </p:cBhvr>
                                      <p:to>
                                        <p:strVal val="visible"/>
                                      </p:to>
                                    </p:set>
                                    <p:animEffect transition="in" filter="strips(downLeft)">
                                      <p:cBhvr>
                                        <p:cTn id="296" dur="500"/>
                                        <p:tgtEl>
                                          <p:spTgt spid="80982"/>
                                        </p:tgtEl>
                                      </p:cBhvr>
                                    </p:animEffect>
                                  </p:childTnLst>
                                </p:cTn>
                              </p:par>
                            </p:childTnLst>
                          </p:cTn>
                        </p:par>
                        <p:par>
                          <p:cTn id="297" fill="hold" nodeType="afterGroup">
                            <p:stCondLst>
                              <p:cond delay="2000"/>
                            </p:stCondLst>
                            <p:childTnLst>
                              <p:par>
                                <p:cTn id="298" presetID="18" presetClass="entr" presetSubtype="12" fill="hold" grpId="0" nodeType="afterEffect">
                                  <p:stCondLst>
                                    <p:cond delay="0"/>
                                  </p:stCondLst>
                                  <p:childTnLst>
                                    <p:set>
                                      <p:cBhvr>
                                        <p:cTn id="299" dur="1" fill="hold">
                                          <p:stCondLst>
                                            <p:cond delay="0"/>
                                          </p:stCondLst>
                                        </p:cTn>
                                        <p:tgtEl>
                                          <p:spTgt spid="80981"/>
                                        </p:tgtEl>
                                        <p:attrNameLst>
                                          <p:attrName>style.visibility</p:attrName>
                                        </p:attrNameLst>
                                      </p:cBhvr>
                                      <p:to>
                                        <p:strVal val="visible"/>
                                      </p:to>
                                    </p:set>
                                    <p:animEffect transition="in" filter="strips(downLeft)">
                                      <p:cBhvr>
                                        <p:cTn id="300" dur="500"/>
                                        <p:tgtEl>
                                          <p:spTgt spid="80981"/>
                                        </p:tgtEl>
                                      </p:cBhvr>
                                    </p:animEffect>
                                  </p:childTnLst>
                                </p:cTn>
                              </p:par>
                            </p:childTnLst>
                          </p:cTn>
                        </p:par>
                      </p:childTnLst>
                    </p:cTn>
                  </p:par>
                  <p:par>
                    <p:cTn id="301" fill="hold" nodeType="clickPar">
                      <p:stCondLst>
                        <p:cond delay="indefinite"/>
                      </p:stCondLst>
                      <p:childTnLst>
                        <p:par>
                          <p:cTn id="302" fill="hold" nodeType="withGroup">
                            <p:stCondLst>
                              <p:cond delay="0"/>
                            </p:stCondLst>
                            <p:childTnLst>
                              <p:par>
                                <p:cTn id="303" presetID="18" presetClass="entr" presetSubtype="6" fill="hold" grpId="0" nodeType="clickEffect">
                                  <p:stCondLst>
                                    <p:cond delay="0"/>
                                  </p:stCondLst>
                                  <p:childTnLst>
                                    <p:set>
                                      <p:cBhvr>
                                        <p:cTn id="304" dur="1" fill="hold">
                                          <p:stCondLst>
                                            <p:cond delay="0"/>
                                          </p:stCondLst>
                                        </p:cTn>
                                        <p:tgtEl>
                                          <p:spTgt spid="80990"/>
                                        </p:tgtEl>
                                        <p:attrNameLst>
                                          <p:attrName>style.visibility</p:attrName>
                                        </p:attrNameLst>
                                      </p:cBhvr>
                                      <p:to>
                                        <p:strVal val="visible"/>
                                      </p:to>
                                    </p:set>
                                    <p:animEffect transition="in" filter="strips(downRight)">
                                      <p:cBhvr>
                                        <p:cTn id="305" dur="500"/>
                                        <p:tgtEl>
                                          <p:spTgt spid="80990"/>
                                        </p:tgtEl>
                                      </p:cBhvr>
                                    </p:animEffect>
                                  </p:childTnLst>
                                </p:cTn>
                              </p:par>
                            </p:childTnLst>
                          </p:cTn>
                        </p:par>
                        <p:par>
                          <p:cTn id="306" fill="hold" nodeType="afterGroup">
                            <p:stCondLst>
                              <p:cond delay="500"/>
                            </p:stCondLst>
                            <p:childTnLst>
                              <p:par>
                                <p:cTn id="307" presetID="18" presetClass="entr" presetSubtype="6" fill="hold" grpId="0" nodeType="afterEffect">
                                  <p:stCondLst>
                                    <p:cond delay="0"/>
                                  </p:stCondLst>
                                  <p:childTnLst>
                                    <p:set>
                                      <p:cBhvr>
                                        <p:cTn id="308" dur="1" fill="hold">
                                          <p:stCondLst>
                                            <p:cond delay="0"/>
                                          </p:stCondLst>
                                        </p:cTn>
                                        <p:tgtEl>
                                          <p:spTgt spid="80989"/>
                                        </p:tgtEl>
                                        <p:attrNameLst>
                                          <p:attrName>style.visibility</p:attrName>
                                        </p:attrNameLst>
                                      </p:cBhvr>
                                      <p:to>
                                        <p:strVal val="visible"/>
                                      </p:to>
                                    </p:set>
                                    <p:animEffect transition="in" filter="strips(downRight)">
                                      <p:cBhvr>
                                        <p:cTn id="309" dur="500"/>
                                        <p:tgtEl>
                                          <p:spTgt spid="80989"/>
                                        </p:tgtEl>
                                      </p:cBhvr>
                                    </p:animEffect>
                                  </p:childTnLst>
                                </p:cTn>
                              </p:par>
                            </p:childTnLst>
                          </p:cTn>
                        </p:par>
                      </p:childTnLst>
                    </p:cTn>
                  </p:par>
                  <p:par>
                    <p:cTn id="310" fill="hold" nodeType="clickPar">
                      <p:stCondLst>
                        <p:cond delay="indefinite"/>
                      </p:stCondLst>
                      <p:childTnLst>
                        <p:par>
                          <p:cTn id="311" fill="hold" nodeType="withGroup">
                            <p:stCondLst>
                              <p:cond delay="0"/>
                            </p:stCondLst>
                            <p:childTnLst>
                              <p:par>
                                <p:cTn id="312" presetID="18" presetClass="entr" presetSubtype="6" fill="hold" grpId="0" nodeType="clickEffect">
                                  <p:stCondLst>
                                    <p:cond delay="0"/>
                                  </p:stCondLst>
                                  <p:childTnLst>
                                    <p:set>
                                      <p:cBhvr>
                                        <p:cTn id="313" dur="1" fill="hold">
                                          <p:stCondLst>
                                            <p:cond delay="0"/>
                                          </p:stCondLst>
                                        </p:cTn>
                                        <p:tgtEl>
                                          <p:spTgt spid="80988"/>
                                        </p:tgtEl>
                                        <p:attrNameLst>
                                          <p:attrName>style.visibility</p:attrName>
                                        </p:attrNameLst>
                                      </p:cBhvr>
                                      <p:to>
                                        <p:strVal val="visible"/>
                                      </p:to>
                                    </p:set>
                                    <p:animEffect transition="in" filter="strips(downRight)">
                                      <p:cBhvr>
                                        <p:cTn id="314" dur="500"/>
                                        <p:tgtEl>
                                          <p:spTgt spid="80988"/>
                                        </p:tgtEl>
                                      </p:cBhvr>
                                    </p:animEffect>
                                  </p:childTnLst>
                                </p:cTn>
                              </p:par>
                            </p:childTnLst>
                          </p:cTn>
                        </p:par>
                        <p:par>
                          <p:cTn id="315" fill="hold" nodeType="afterGroup">
                            <p:stCondLst>
                              <p:cond delay="500"/>
                            </p:stCondLst>
                            <p:childTnLst>
                              <p:par>
                                <p:cTn id="316" presetID="18" presetClass="entr" presetSubtype="6" fill="hold" grpId="0" nodeType="afterEffect">
                                  <p:stCondLst>
                                    <p:cond delay="0"/>
                                  </p:stCondLst>
                                  <p:childTnLst>
                                    <p:set>
                                      <p:cBhvr>
                                        <p:cTn id="317" dur="1" fill="hold">
                                          <p:stCondLst>
                                            <p:cond delay="0"/>
                                          </p:stCondLst>
                                        </p:cTn>
                                        <p:tgtEl>
                                          <p:spTgt spid="80987"/>
                                        </p:tgtEl>
                                        <p:attrNameLst>
                                          <p:attrName>style.visibility</p:attrName>
                                        </p:attrNameLst>
                                      </p:cBhvr>
                                      <p:to>
                                        <p:strVal val="visible"/>
                                      </p:to>
                                    </p:set>
                                    <p:animEffect transition="in" filter="strips(downRight)">
                                      <p:cBhvr>
                                        <p:cTn id="318" dur="500"/>
                                        <p:tgtEl>
                                          <p:spTgt spid="80987"/>
                                        </p:tgtEl>
                                      </p:cBhvr>
                                    </p:animEffect>
                                  </p:childTnLst>
                                </p:cTn>
                              </p:par>
                            </p:childTnLst>
                          </p:cTn>
                        </p:par>
                        <p:par>
                          <p:cTn id="319" fill="hold" nodeType="afterGroup">
                            <p:stCondLst>
                              <p:cond delay="1000"/>
                            </p:stCondLst>
                            <p:childTnLst>
                              <p:par>
                                <p:cTn id="320" presetID="18" presetClass="entr" presetSubtype="6" fill="hold" grpId="0" nodeType="afterEffect">
                                  <p:stCondLst>
                                    <p:cond delay="0"/>
                                  </p:stCondLst>
                                  <p:childTnLst>
                                    <p:set>
                                      <p:cBhvr>
                                        <p:cTn id="321" dur="1" fill="hold">
                                          <p:stCondLst>
                                            <p:cond delay="0"/>
                                          </p:stCondLst>
                                        </p:cTn>
                                        <p:tgtEl>
                                          <p:spTgt spid="80986"/>
                                        </p:tgtEl>
                                        <p:attrNameLst>
                                          <p:attrName>style.visibility</p:attrName>
                                        </p:attrNameLst>
                                      </p:cBhvr>
                                      <p:to>
                                        <p:strVal val="visible"/>
                                      </p:to>
                                    </p:set>
                                    <p:animEffect transition="in" filter="strips(downRight)">
                                      <p:cBhvr>
                                        <p:cTn id="322" dur="500"/>
                                        <p:tgtEl>
                                          <p:spTgt spid="80986"/>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7" presetClass="entr" presetSubtype="4" fill="hold" grpId="0" nodeType="clickEffect">
                                  <p:stCondLst>
                                    <p:cond delay="0"/>
                                  </p:stCondLst>
                                  <p:childTnLst>
                                    <p:set>
                                      <p:cBhvr>
                                        <p:cTn id="326" dur="1" fill="hold">
                                          <p:stCondLst>
                                            <p:cond delay="0"/>
                                          </p:stCondLst>
                                        </p:cTn>
                                        <p:tgtEl>
                                          <p:spTgt spid="80976"/>
                                        </p:tgtEl>
                                        <p:attrNameLst>
                                          <p:attrName>style.visibility</p:attrName>
                                        </p:attrNameLst>
                                      </p:cBhvr>
                                      <p:to>
                                        <p:strVal val="visible"/>
                                      </p:to>
                                    </p:set>
                                    <p:anim calcmode="lin" valueType="num">
                                      <p:cBhvr>
                                        <p:cTn id="327" dur="500" fill="hold"/>
                                        <p:tgtEl>
                                          <p:spTgt spid="80976"/>
                                        </p:tgtEl>
                                        <p:attrNameLst>
                                          <p:attrName>ppt_x</p:attrName>
                                        </p:attrNameLst>
                                      </p:cBhvr>
                                      <p:tavLst>
                                        <p:tav tm="0">
                                          <p:val>
                                            <p:strVal val="#ppt_x"/>
                                          </p:val>
                                        </p:tav>
                                        <p:tav tm="100000">
                                          <p:val>
                                            <p:strVal val="#ppt_x"/>
                                          </p:val>
                                        </p:tav>
                                      </p:tavLst>
                                    </p:anim>
                                    <p:anim calcmode="lin" valueType="num">
                                      <p:cBhvr>
                                        <p:cTn id="328" dur="500" fill="hold"/>
                                        <p:tgtEl>
                                          <p:spTgt spid="80976"/>
                                        </p:tgtEl>
                                        <p:attrNameLst>
                                          <p:attrName>ppt_y</p:attrName>
                                        </p:attrNameLst>
                                      </p:cBhvr>
                                      <p:tavLst>
                                        <p:tav tm="0">
                                          <p:val>
                                            <p:strVal val="#ppt_y+#ppt_h/2"/>
                                          </p:val>
                                        </p:tav>
                                        <p:tav tm="100000">
                                          <p:val>
                                            <p:strVal val="#ppt_y"/>
                                          </p:val>
                                        </p:tav>
                                      </p:tavLst>
                                    </p:anim>
                                    <p:anim calcmode="lin" valueType="num">
                                      <p:cBhvr>
                                        <p:cTn id="329" dur="500" fill="hold"/>
                                        <p:tgtEl>
                                          <p:spTgt spid="80976"/>
                                        </p:tgtEl>
                                        <p:attrNameLst>
                                          <p:attrName>ppt_w</p:attrName>
                                        </p:attrNameLst>
                                      </p:cBhvr>
                                      <p:tavLst>
                                        <p:tav tm="0">
                                          <p:val>
                                            <p:strVal val="#ppt_w"/>
                                          </p:val>
                                        </p:tav>
                                        <p:tav tm="100000">
                                          <p:val>
                                            <p:strVal val="#ppt_w"/>
                                          </p:val>
                                        </p:tav>
                                      </p:tavLst>
                                    </p:anim>
                                    <p:anim calcmode="lin" valueType="num">
                                      <p:cBhvr>
                                        <p:cTn id="330" dur="500" fill="hold"/>
                                        <p:tgtEl>
                                          <p:spTgt spid="80976"/>
                                        </p:tgtEl>
                                        <p:attrNameLst>
                                          <p:attrName>ppt_h</p:attrName>
                                        </p:attrNameLst>
                                      </p:cBhvr>
                                      <p:tavLst>
                                        <p:tav tm="0">
                                          <p:val>
                                            <p:fltVal val="0"/>
                                          </p:val>
                                        </p:tav>
                                        <p:tav tm="100000">
                                          <p:val>
                                            <p:strVal val="#ppt_h"/>
                                          </p:val>
                                        </p:tav>
                                      </p:tavLst>
                                    </p:anim>
                                  </p:childTnLst>
                                </p:cTn>
                              </p:par>
                            </p:childTnLst>
                          </p:cTn>
                        </p:par>
                        <p:par>
                          <p:cTn id="331" fill="hold" nodeType="afterGroup">
                            <p:stCondLst>
                              <p:cond delay="500"/>
                            </p:stCondLst>
                            <p:childTnLst>
                              <p:par>
                                <p:cTn id="332" presetID="9" presetClass="entr" presetSubtype="0" fill="hold" nodeType="afterEffect">
                                  <p:stCondLst>
                                    <p:cond delay="0"/>
                                  </p:stCondLst>
                                  <p:childTnLst>
                                    <p:set>
                                      <p:cBhvr>
                                        <p:cTn id="333" dur="1" fill="hold">
                                          <p:stCondLst>
                                            <p:cond delay="0"/>
                                          </p:stCondLst>
                                        </p:cTn>
                                        <p:tgtEl>
                                          <p:spTgt spid="81072"/>
                                        </p:tgtEl>
                                        <p:attrNameLst>
                                          <p:attrName>style.visibility</p:attrName>
                                        </p:attrNameLst>
                                      </p:cBhvr>
                                      <p:to>
                                        <p:strVal val="visible"/>
                                      </p:to>
                                    </p:set>
                                    <p:animEffect transition="in" filter="dissolve">
                                      <p:cBhvr>
                                        <p:cTn id="334" dur="500"/>
                                        <p:tgtEl>
                                          <p:spTgt spid="81072"/>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7" presetClass="entr" presetSubtype="4" fill="hold" grpId="0" nodeType="clickEffect">
                                  <p:stCondLst>
                                    <p:cond delay="0"/>
                                  </p:stCondLst>
                                  <p:childTnLst>
                                    <p:set>
                                      <p:cBhvr>
                                        <p:cTn id="338" dur="1" fill="hold">
                                          <p:stCondLst>
                                            <p:cond delay="0"/>
                                          </p:stCondLst>
                                        </p:cTn>
                                        <p:tgtEl>
                                          <p:spTgt spid="80977"/>
                                        </p:tgtEl>
                                        <p:attrNameLst>
                                          <p:attrName>style.visibility</p:attrName>
                                        </p:attrNameLst>
                                      </p:cBhvr>
                                      <p:to>
                                        <p:strVal val="visible"/>
                                      </p:to>
                                    </p:set>
                                    <p:anim calcmode="lin" valueType="num">
                                      <p:cBhvr>
                                        <p:cTn id="339" dur="500" fill="hold"/>
                                        <p:tgtEl>
                                          <p:spTgt spid="80977"/>
                                        </p:tgtEl>
                                        <p:attrNameLst>
                                          <p:attrName>ppt_x</p:attrName>
                                        </p:attrNameLst>
                                      </p:cBhvr>
                                      <p:tavLst>
                                        <p:tav tm="0">
                                          <p:val>
                                            <p:strVal val="#ppt_x"/>
                                          </p:val>
                                        </p:tav>
                                        <p:tav tm="100000">
                                          <p:val>
                                            <p:strVal val="#ppt_x"/>
                                          </p:val>
                                        </p:tav>
                                      </p:tavLst>
                                    </p:anim>
                                    <p:anim calcmode="lin" valueType="num">
                                      <p:cBhvr>
                                        <p:cTn id="340" dur="500" fill="hold"/>
                                        <p:tgtEl>
                                          <p:spTgt spid="80977"/>
                                        </p:tgtEl>
                                        <p:attrNameLst>
                                          <p:attrName>ppt_y</p:attrName>
                                        </p:attrNameLst>
                                      </p:cBhvr>
                                      <p:tavLst>
                                        <p:tav tm="0">
                                          <p:val>
                                            <p:strVal val="#ppt_y+#ppt_h/2"/>
                                          </p:val>
                                        </p:tav>
                                        <p:tav tm="100000">
                                          <p:val>
                                            <p:strVal val="#ppt_y"/>
                                          </p:val>
                                        </p:tav>
                                      </p:tavLst>
                                    </p:anim>
                                    <p:anim calcmode="lin" valueType="num">
                                      <p:cBhvr>
                                        <p:cTn id="341" dur="500" fill="hold"/>
                                        <p:tgtEl>
                                          <p:spTgt spid="80977"/>
                                        </p:tgtEl>
                                        <p:attrNameLst>
                                          <p:attrName>ppt_w</p:attrName>
                                        </p:attrNameLst>
                                      </p:cBhvr>
                                      <p:tavLst>
                                        <p:tav tm="0">
                                          <p:val>
                                            <p:strVal val="#ppt_w"/>
                                          </p:val>
                                        </p:tav>
                                        <p:tav tm="100000">
                                          <p:val>
                                            <p:strVal val="#ppt_w"/>
                                          </p:val>
                                        </p:tav>
                                      </p:tavLst>
                                    </p:anim>
                                    <p:anim calcmode="lin" valueType="num">
                                      <p:cBhvr>
                                        <p:cTn id="342" dur="500" fill="hold"/>
                                        <p:tgtEl>
                                          <p:spTgt spid="80977"/>
                                        </p:tgtEl>
                                        <p:attrNameLst>
                                          <p:attrName>ppt_h</p:attrName>
                                        </p:attrNameLst>
                                      </p:cBhvr>
                                      <p:tavLst>
                                        <p:tav tm="0">
                                          <p:val>
                                            <p:fltVal val="0"/>
                                          </p:val>
                                        </p:tav>
                                        <p:tav tm="100000">
                                          <p:val>
                                            <p:strVal val="#ppt_h"/>
                                          </p:val>
                                        </p:tav>
                                      </p:tavLst>
                                    </p:anim>
                                  </p:childTnLst>
                                </p:cTn>
                              </p:par>
                            </p:childTnLst>
                          </p:cTn>
                        </p:par>
                        <p:par>
                          <p:cTn id="343" fill="hold" nodeType="afterGroup">
                            <p:stCondLst>
                              <p:cond delay="500"/>
                            </p:stCondLst>
                            <p:childTnLst>
                              <p:par>
                                <p:cTn id="344" presetID="9" presetClass="entr" presetSubtype="0" fill="hold" nodeType="afterEffect">
                                  <p:stCondLst>
                                    <p:cond delay="0"/>
                                  </p:stCondLst>
                                  <p:childTnLst>
                                    <p:set>
                                      <p:cBhvr>
                                        <p:cTn id="345" dur="1" fill="hold">
                                          <p:stCondLst>
                                            <p:cond delay="0"/>
                                          </p:stCondLst>
                                        </p:cTn>
                                        <p:tgtEl>
                                          <p:spTgt spid="81054"/>
                                        </p:tgtEl>
                                        <p:attrNameLst>
                                          <p:attrName>style.visibility</p:attrName>
                                        </p:attrNameLst>
                                      </p:cBhvr>
                                      <p:to>
                                        <p:strVal val="visible"/>
                                      </p:to>
                                    </p:set>
                                    <p:animEffect transition="in" filter="dissolve">
                                      <p:cBhvr>
                                        <p:cTn id="346" dur="500"/>
                                        <p:tgtEl>
                                          <p:spTgt spid="81054"/>
                                        </p:tgtEl>
                                      </p:cBhvr>
                                    </p:animEffect>
                                  </p:childTnLst>
                                </p:cTn>
                              </p:par>
                            </p:childTnLst>
                          </p:cTn>
                        </p:par>
                      </p:childTnLst>
                    </p:cTn>
                  </p:par>
                  <p:par>
                    <p:cTn id="347" fill="hold" nodeType="clickPar">
                      <p:stCondLst>
                        <p:cond delay="indefinite"/>
                      </p:stCondLst>
                      <p:childTnLst>
                        <p:par>
                          <p:cTn id="348" fill="hold" nodeType="withGroup">
                            <p:stCondLst>
                              <p:cond delay="0"/>
                            </p:stCondLst>
                            <p:childTnLst>
                              <p:par>
                                <p:cTn id="349" presetID="17" presetClass="entr" presetSubtype="4" fill="hold" grpId="0" nodeType="clickEffect">
                                  <p:stCondLst>
                                    <p:cond delay="0"/>
                                  </p:stCondLst>
                                  <p:childTnLst>
                                    <p:set>
                                      <p:cBhvr>
                                        <p:cTn id="350" dur="1" fill="hold">
                                          <p:stCondLst>
                                            <p:cond delay="0"/>
                                          </p:stCondLst>
                                        </p:cTn>
                                        <p:tgtEl>
                                          <p:spTgt spid="80978"/>
                                        </p:tgtEl>
                                        <p:attrNameLst>
                                          <p:attrName>style.visibility</p:attrName>
                                        </p:attrNameLst>
                                      </p:cBhvr>
                                      <p:to>
                                        <p:strVal val="visible"/>
                                      </p:to>
                                    </p:set>
                                    <p:anim calcmode="lin" valueType="num">
                                      <p:cBhvr>
                                        <p:cTn id="351" dur="500" fill="hold"/>
                                        <p:tgtEl>
                                          <p:spTgt spid="80978"/>
                                        </p:tgtEl>
                                        <p:attrNameLst>
                                          <p:attrName>ppt_x</p:attrName>
                                        </p:attrNameLst>
                                      </p:cBhvr>
                                      <p:tavLst>
                                        <p:tav tm="0">
                                          <p:val>
                                            <p:strVal val="#ppt_x"/>
                                          </p:val>
                                        </p:tav>
                                        <p:tav tm="100000">
                                          <p:val>
                                            <p:strVal val="#ppt_x"/>
                                          </p:val>
                                        </p:tav>
                                      </p:tavLst>
                                    </p:anim>
                                    <p:anim calcmode="lin" valueType="num">
                                      <p:cBhvr>
                                        <p:cTn id="352" dur="500" fill="hold"/>
                                        <p:tgtEl>
                                          <p:spTgt spid="80978"/>
                                        </p:tgtEl>
                                        <p:attrNameLst>
                                          <p:attrName>ppt_y</p:attrName>
                                        </p:attrNameLst>
                                      </p:cBhvr>
                                      <p:tavLst>
                                        <p:tav tm="0">
                                          <p:val>
                                            <p:strVal val="#ppt_y+#ppt_h/2"/>
                                          </p:val>
                                        </p:tav>
                                        <p:tav tm="100000">
                                          <p:val>
                                            <p:strVal val="#ppt_y"/>
                                          </p:val>
                                        </p:tav>
                                      </p:tavLst>
                                    </p:anim>
                                    <p:anim calcmode="lin" valueType="num">
                                      <p:cBhvr>
                                        <p:cTn id="353" dur="500" fill="hold"/>
                                        <p:tgtEl>
                                          <p:spTgt spid="80978"/>
                                        </p:tgtEl>
                                        <p:attrNameLst>
                                          <p:attrName>ppt_w</p:attrName>
                                        </p:attrNameLst>
                                      </p:cBhvr>
                                      <p:tavLst>
                                        <p:tav tm="0">
                                          <p:val>
                                            <p:strVal val="#ppt_w"/>
                                          </p:val>
                                        </p:tav>
                                        <p:tav tm="100000">
                                          <p:val>
                                            <p:strVal val="#ppt_w"/>
                                          </p:val>
                                        </p:tav>
                                      </p:tavLst>
                                    </p:anim>
                                    <p:anim calcmode="lin" valueType="num">
                                      <p:cBhvr>
                                        <p:cTn id="354" dur="500" fill="hold"/>
                                        <p:tgtEl>
                                          <p:spTgt spid="80978"/>
                                        </p:tgtEl>
                                        <p:attrNameLst>
                                          <p:attrName>ppt_h</p:attrName>
                                        </p:attrNameLst>
                                      </p:cBhvr>
                                      <p:tavLst>
                                        <p:tav tm="0">
                                          <p:val>
                                            <p:fltVal val="0"/>
                                          </p:val>
                                        </p:tav>
                                        <p:tav tm="100000">
                                          <p:val>
                                            <p:strVal val="#ppt_h"/>
                                          </p:val>
                                        </p:tav>
                                      </p:tavLst>
                                    </p:anim>
                                  </p:childTnLst>
                                </p:cTn>
                              </p:par>
                            </p:childTnLst>
                          </p:cTn>
                        </p:par>
                        <p:par>
                          <p:cTn id="355" fill="hold" nodeType="afterGroup">
                            <p:stCondLst>
                              <p:cond delay="500"/>
                            </p:stCondLst>
                            <p:childTnLst>
                              <p:par>
                                <p:cTn id="356" presetID="9" presetClass="entr" presetSubtype="0" fill="hold" nodeType="afterEffect">
                                  <p:stCondLst>
                                    <p:cond delay="0"/>
                                  </p:stCondLst>
                                  <p:childTnLst>
                                    <p:set>
                                      <p:cBhvr>
                                        <p:cTn id="357" dur="1" fill="hold">
                                          <p:stCondLst>
                                            <p:cond delay="0"/>
                                          </p:stCondLst>
                                        </p:cTn>
                                        <p:tgtEl>
                                          <p:spTgt spid="81044"/>
                                        </p:tgtEl>
                                        <p:attrNameLst>
                                          <p:attrName>style.visibility</p:attrName>
                                        </p:attrNameLst>
                                      </p:cBhvr>
                                      <p:to>
                                        <p:strVal val="visible"/>
                                      </p:to>
                                    </p:set>
                                    <p:animEffect transition="in" filter="dissolve">
                                      <p:cBhvr>
                                        <p:cTn id="358" dur="500"/>
                                        <p:tgtEl>
                                          <p:spTgt spid="81044"/>
                                        </p:tgtEl>
                                      </p:cBhvr>
                                    </p:animEffect>
                                  </p:childTnLst>
                                </p:cTn>
                              </p:par>
                            </p:childTnLst>
                          </p:cTn>
                        </p:par>
                      </p:childTnLst>
                    </p:cTn>
                  </p:par>
                  <p:par>
                    <p:cTn id="359" fill="hold" nodeType="clickPar">
                      <p:stCondLst>
                        <p:cond delay="indefinite"/>
                      </p:stCondLst>
                      <p:childTnLst>
                        <p:par>
                          <p:cTn id="360" fill="hold" nodeType="withGroup">
                            <p:stCondLst>
                              <p:cond delay="0"/>
                            </p:stCondLst>
                            <p:childTnLst>
                              <p:par>
                                <p:cTn id="361" presetID="17" presetClass="entr" presetSubtype="4" fill="hold" grpId="0" nodeType="clickEffect">
                                  <p:stCondLst>
                                    <p:cond delay="0"/>
                                  </p:stCondLst>
                                  <p:childTnLst>
                                    <p:set>
                                      <p:cBhvr>
                                        <p:cTn id="362" dur="1" fill="hold">
                                          <p:stCondLst>
                                            <p:cond delay="0"/>
                                          </p:stCondLst>
                                        </p:cTn>
                                        <p:tgtEl>
                                          <p:spTgt spid="80979"/>
                                        </p:tgtEl>
                                        <p:attrNameLst>
                                          <p:attrName>style.visibility</p:attrName>
                                        </p:attrNameLst>
                                      </p:cBhvr>
                                      <p:to>
                                        <p:strVal val="visible"/>
                                      </p:to>
                                    </p:set>
                                    <p:anim calcmode="lin" valueType="num">
                                      <p:cBhvr>
                                        <p:cTn id="363" dur="500" fill="hold"/>
                                        <p:tgtEl>
                                          <p:spTgt spid="80979"/>
                                        </p:tgtEl>
                                        <p:attrNameLst>
                                          <p:attrName>ppt_x</p:attrName>
                                        </p:attrNameLst>
                                      </p:cBhvr>
                                      <p:tavLst>
                                        <p:tav tm="0">
                                          <p:val>
                                            <p:strVal val="#ppt_x"/>
                                          </p:val>
                                        </p:tav>
                                        <p:tav tm="100000">
                                          <p:val>
                                            <p:strVal val="#ppt_x"/>
                                          </p:val>
                                        </p:tav>
                                      </p:tavLst>
                                    </p:anim>
                                    <p:anim calcmode="lin" valueType="num">
                                      <p:cBhvr>
                                        <p:cTn id="364" dur="500" fill="hold"/>
                                        <p:tgtEl>
                                          <p:spTgt spid="80979"/>
                                        </p:tgtEl>
                                        <p:attrNameLst>
                                          <p:attrName>ppt_y</p:attrName>
                                        </p:attrNameLst>
                                      </p:cBhvr>
                                      <p:tavLst>
                                        <p:tav tm="0">
                                          <p:val>
                                            <p:strVal val="#ppt_y+#ppt_h/2"/>
                                          </p:val>
                                        </p:tav>
                                        <p:tav tm="100000">
                                          <p:val>
                                            <p:strVal val="#ppt_y"/>
                                          </p:val>
                                        </p:tav>
                                      </p:tavLst>
                                    </p:anim>
                                    <p:anim calcmode="lin" valueType="num">
                                      <p:cBhvr>
                                        <p:cTn id="365" dur="500" fill="hold"/>
                                        <p:tgtEl>
                                          <p:spTgt spid="80979"/>
                                        </p:tgtEl>
                                        <p:attrNameLst>
                                          <p:attrName>ppt_w</p:attrName>
                                        </p:attrNameLst>
                                      </p:cBhvr>
                                      <p:tavLst>
                                        <p:tav tm="0">
                                          <p:val>
                                            <p:strVal val="#ppt_w"/>
                                          </p:val>
                                        </p:tav>
                                        <p:tav tm="100000">
                                          <p:val>
                                            <p:strVal val="#ppt_w"/>
                                          </p:val>
                                        </p:tav>
                                      </p:tavLst>
                                    </p:anim>
                                    <p:anim calcmode="lin" valueType="num">
                                      <p:cBhvr>
                                        <p:cTn id="366" dur="500" fill="hold"/>
                                        <p:tgtEl>
                                          <p:spTgt spid="80979"/>
                                        </p:tgtEl>
                                        <p:attrNameLst>
                                          <p:attrName>ppt_h</p:attrName>
                                        </p:attrNameLst>
                                      </p:cBhvr>
                                      <p:tavLst>
                                        <p:tav tm="0">
                                          <p:val>
                                            <p:fltVal val="0"/>
                                          </p:val>
                                        </p:tav>
                                        <p:tav tm="100000">
                                          <p:val>
                                            <p:strVal val="#ppt_h"/>
                                          </p:val>
                                        </p:tav>
                                      </p:tavLst>
                                    </p:anim>
                                  </p:childTnLst>
                                </p:cTn>
                              </p:par>
                            </p:childTnLst>
                          </p:cTn>
                        </p:par>
                        <p:par>
                          <p:cTn id="367" fill="hold" nodeType="afterGroup">
                            <p:stCondLst>
                              <p:cond delay="500"/>
                            </p:stCondLst>
                            <p:childTnLst>
                              <p:par>
                                <p:cTn id="368" presetID="9" presetClass="entr" presetSubtype="0" fill="hold" nodeType="afterEffect">
                                  <p:stCondLst>
                                    <p:cond delay="0"/>
                                  </p:stCondLst>
                                  <p:childTnLst>
                                    <p:set>
                                      <p:cBhvr>
                                        <p:cTn id="369" dur="1" fill="hold">
                                          <p:stCondLst>
                                            <p:cond delay="0"/>
                                          </p:stCondLst>
                                        </p:cTn>
                                        <p:tgtEl>
                                          <p:spTgt spid="81024"/>
                                        </p:tgtEl>
                                        <p:attrNameLst>
                                          <p:attrName>style.visibility</p:attrName>
                                        </p:attrNameLst>
                                      </p:cBhvr>
                                      <p:to>
                                        <p:strVal val="visible"/>
                                      </p:to>
                                    </p:set>
                                    <p:animEffect transition="in" filter="dissolve">
                                      <p:cBhvr>
                                        <p:cTn id="370" dur="500"/>
                                        <p:tgtEl>
                                          <p:spTgt spid="81024"/>
                                        </p:tgtEl>
                                      </p:cBhvr>
                                    </p:animEffec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7" presetClass="entr" presetSubtype="4" fill="hold" grpId="0" nodeType="clickEffect">
                                  <p:stCondLst>
                                    <p:cond delay="0"/>
                                  </p:stCondLst>
                                  <p:childTnLst>
                                    <p:set>
                                      <p:cBhvr>
                                        <p:cTn id="374" dur="1" fill="hold">
                                          <p:stCondLst>
                                            <p:cond delay="0"/>
                                          </p:stCondLst>
                                        </p:cTn>
                                        <p:tgtEl>
                                          <p:spTgt spid="80980"/>
                                        </p:tgtEl>
                                        <p:attrNameLst>
                                          <p:attrName>style.visibility</p:attrName>
                                        </p:attrNameLst>
                                      </p:cBhvr>
                                      <p:to>
                                        <p:strVal val="visible"/>
                                      </p:to>
                                    </p:set>
                                    <p:anim calcmode="lin" valueType="num">
                                      <p:cBhvr>
                                        <p:cTn id="375" dur="500" fill="hold"/>
                                        <p:tgtEl>
                                          <p:spTgt spid="80980"/>
                                        </p:tgtEl>
                                        <p:attrNameLst>
                                          <p:attrName>ppt_x</p:attrName>
                                        </p:attrNameLst>
                                      </p:cBhvr>
                                      <p:tavLst>
                                        <p:tav tm="0">
                                          <p:val>
                                            <p:strVal val="#ppt_x"/>
                                          </p:val>
                                        </p:tav>
                                        <p:tav tm="100000">
                                          <p:val>
                                            <p:strVal val="#ppt_x"/>
                                          </p:val>
                                        </p:tav>
                                      </p:tavLst>
                                    </p:anim>
                                    <p:anim calcmode="lin" valueType="num">
                                      <p:cBhvr>
                                        <p:cTn id="376" dur="500" fill="hold"/>
                                        <p:tgtEl>
                                          <p:spTgt spid="80980"/>
                                        </p:tgtEl>
                                        <p:attrNameLst>
                                          <p:attrName>ppt_y</p:attrName>
                                        </p:attrNameLst>
                                      </p:cBhvr>
                                      <p:tavLst>
                                        <p:tav tm="0">
                                          <p:val>
                                            <p:strVal val="#ppt_y+#ppt_h/2"/>
                                          </p:val>
                                        </p:tav>
                                        <p:tav tm="100000">
                                          <p:val>
                                            <p:strVal val="#ppt_y"/>
                                          </p:val>
                                        </p:tav>
                                      </p:tavLst>
                                    </p:anim>
                                    <p:anim calcmode="lin" valueType="num">
                                      <p:cBhvr>
                                        <p:cTn id="377" dur="500" fill="hold"/>
                                        <p:tgtEl>
                                          <p:spTgt spid="80980"/>
                                        </p:tgtEl>
                                        <p:attrNameLst>
                                          <p:attrName>ppt_w</p:attrName>
                                        </p:attrNameLst>
                                      </p:cBhvr>
                                      <p:tavLst>
                                        <p:tav tm="0">
                                          <p:val>
                                            <p:strVal val="#ppt_w"/>
                                          </p:val>
                                        </p:tav>
                                        <p:tav tm="100000">
                                          <p:val>
                                            <p:strVal val="#ppt_w"/>
                                          </p:val>
                                        </p:tav>
                                      </p:tavLst>
                                    </p:anim>
                                    <p:anim calcmode="lin" valueType="num">
                                      <p:cBhvr>
                                        <p:cTn id="378" dur="500" fill="hold"/>
                                        <p:tgtEl>
                                          <p:spTgt spid="80980"/>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500"/>
                            </p:stCondLst>
                            <p:childTnLst>
                              <p:par>
                                <p:cTn id="380" presetID="9" presetClass="entr" presetSubtype="0" fill="hold" nodeType="afterEffect">
                                  <p:stCondLst>
                                    <p:cond delay="0"/>
                                  </p:stCondLst>
                                  <p:childTnLst>
                                    <p:set>
                                      <p:cBhvr>
                                        <p:cTn id="381" dur="1" fill="hold">
                                          <p:stCondLst>
                                            <p:cond delay="0"/>
                                          </p:stCondLst>
                                        </p:cTn>
                                        <p:tgtEl>
                                          <p:spTgt spid="81034"/>
                                        </p:tgtEl>
                                        <p:attrNameLst>
                                          <p:attrName>style.visibility</p:attrName>
                                        </p:attrNameLst>
                                      </p:cBhvr>
                                      <p:to>
                                        <p:strVal val="visible"/>
                                      </p:to>
                                    </p:set>
                                    <p:animEffect transition="in" filter="dissolve">
                                      <p:cBhvr>
                                        <p:cTn id="382" dur="500"/>
                                        <p:tgtEl>
                                          <p:spTgt spid="81034"/>
                                        </p:tgtEl>
                                      </p:cBhvr>
                                    </p:animEffect>
                                  </p:childTnLst>
                                </p:cTn>
                              </p:par>
                            </p:childTnLst>
                          </p:cTn>
                        </p:par>
                        <p:par>
                          <p:cTn id="383" fill="hold" nodeType="afterGroup">
                            <p:stCondLst>
                              <p:cond delay="1000"/>
                            </p:stCondLst>
                            <p:childTnLst>
                              <p:par>
                                <p:cTn id="384" presetID="9" presetClass="entr" presetSubtype="0" fill="hold" grpId="0" nodeType="afterEffect">
                                  <p:stCondLst>
                                    <p:cond delay="0"/>
                                  </p:stCondLst>
                                  <p:childTnLst>
                                    <p:set>
                                      <p:cBhvr>
                                        <p:cTn id="385" dur="1" fill="hold">
                                          <p:stCondLst>
                                            <p:cond delay="0"/>
                                          </p:stCondLst>
                                        </p:cTn>
                                        <p:tgtEl>
                                          <p:spTgt spid="81064"/>
                                        </p:tgtEl>
                                        <p:attrNameLst>
                                          <p:attrName>style.visibility</p:attrName>
                                        </p:attrNameLst>
                                      </p:cBhvr>
                                      <p:to>
                                        <p:strVal val="visible"/>
                                      </p:to>
                                    </p:set>
                                    <p:animEffect transition="in" filter="dissolve">
                                      <p:cBhvr>
                                        <p:cTn id="386" dur="500"/>
                                        <p:tgtEl>
                                          <p:spTgt spid="81064"/>
                                        </p:tgtEl>
                                      </p:cBhvr>
                                    </p:animEffect>
                                  </p:childTnLst>
                                </p:cTn>
                              </p:par>
                            </p:childTnLst>
                          </p:cTn>
                        </p:par>
                      </p:childTnLst>
                    </p:cTn>
                  </p:par>
                  <p:par>
                    <p:cTn id="387" fill="hold" nodeType="clickPar">
                      <p:stCondLst>
                        <p:cond delay="indefinite"/>
                      </p:stCondLst>
                      <p:childTnLst>
                        <p:par>
                          <p:cTn id="388" fill="hold" nodeType="withGroup">
                            <p:stCondLst>
                              <p:cond delay="0"/>
                            </p:stCondLst>
                            <p:childTnLst>
                              <p:par>
                                <p:cTn id="389" presetID="17" presetClass="entr" presetSubtype="4" fill="hold" grpId="0" nodeType="clickEffect">
                                  <p:stCondLst>
                                    <p:cond delay="0"/>
                                  </p:stCondLst>
                                  <p:childTnLst>
                                    <p:set>
                                      <p:cBhvr>
                                        <p:cTn id="390" dur="1" fill="hold">
                                          <p:stCondLst>
                                            <p:cond delay="0"/>
                                          </p:stCondLst>
                                        </p:cTn>
                                        <p:tgtEl>
                                          <p:spTgt spid="80974"/>
                                        </p:tgtEl>
                                        <p:attrNameLst>
                                          <p:attrName>style.visibility</p:attrName>
                                        </p:attrNameLst>
                                      </p:cBhvr>
                                      <p:to>
                                        <p:strVal val="visible"/>
                                      </p:to>
                                    </p:set>
                                    <p:anim calcmode="lin" valueType="num">
                                      <p:cBhvr>
                                        <p:cTn id="391" dur="500" fill="hold"/>
                                        <p:tgtEl>
                                          <p:spTgt spid="80974"/>
                                        </p:tgtEl>
                                        <p:attrNameLst>
                                          <p:attrName>ppt_x</p:attrName>
                                        </p:attrNameLst>
                                      </p:cBhvr>
                                      <p:tavLst>
                                        <p:tav tm="0">
                                          <p:val>
                                            <p:strVal val="#ppt_x"/>
                                          </p:val>
                                        </p:tav>
                                        <p:tav tm="100000">
                                          <p:val>
                                            <p:strVal val="#ppt_x"/>
                                          </p:val>
                                        </p:tav>
                                      </p:tavLst>
                                    </p:anim>
                                    <p:anim calcmode="lin" valueType="num">
                                      <p:cBhvr>
                                        <p:cTn id="392" dur="500" fill="hold"/>
                                        <p:tgtEl>
                                          <p:spTgt spid="80974"/>
                                        </p:tgtEl>
                                        <p:attrNameLst>
                                          <p:attrName>ppt_y</p:attrName>
                                        </p:attrNameLst>
                                      </p:cBhvr>
                                      <p:tavLst>
                                        <p:tav tm="0">
                                          <p:val>
                                            <p:strVal val="#ppt_y+#ppt_h/2"/>
                                          </p:val>
                                        </p:tav>
                                        <p:tav tm="100000">
                                          <p:val>
                                            <p:strVal val="#ppt_y"/>
                                          </p:val>
                                        </p:tav>
                                      </p:tavLst>
                                    </p:anim>
                                    <p:anim calcmode="lin" valueType="num">
                                      <p:cBhvr>
                                        <p:cTn id="393" dur="500" fill="hold"/>
                                        <p:tgtEl>
                                          <p:spTgt spid="80974"/>
                                        </p:tgtEl>
                                        <p:attrNameLst>
                                          <p:attrName>ppt_w</p:attrName>
                                        </p:attrNameLst>
                                      </p:cBhvr>
                                      <p:tavLst>
                                        <p:tav tm="0">
                                          <p:val>
                                            <p:strVal val="#ppt_w"/>
                                          </p:val>
                                        </p:tav>
                                        <p:tav tm="100000">
                                          <p:val>
                                            <p:strVal val="#ppt_w"/>
                                          </p:val>
                                        </p:tav>
                                      </p:tavLst>
                                    </p:anim>
                                    <p:anim calcmode="lin" valueType="num">
                                      <p:cBhvr>
                                        <p:cTn id="394" dur="500" fill="hold"/>
                                        <p:tgtEl>
                                          <p:spTgt spid="80974"/>
                                        </p:tgtEl>
                                        <p:attrNameLst>
                                          <p:attrName>ppt_h</p:attrName>
                                        </p:attrNameLst>
                                      </p:cBhvr>
                                      <p:tavLst>
                                        <p:tav tm="0">
                                          <p:val>
                                            <p:fltVal val="0"/>
                                          </p:val>
                                        </p:tav>
                                        <p:tav tm="100000">
                                          <p:val>
                                            <p:strVal val="#ppt_h"/>
                                          </p:val>
                                        </p:tav>
                                      </p:tavLst>
                                    </p:anim>
                                  </p:childTnLst>
                                </p:cTn>
                              </p:par>
                            </p:childTnLst>
                          </p:cTn>
                        </p:par>
                        <p:par>
                          <p:cTn id="395" fill="hold" nodeType="afterGroup">
                            <p:stCondLst>
                              <p:cond delay="500"/>
                            </p:stCondLst>
                            <p:childTnLst>
                              <p:par>
                                <p:cTn id="396" presetID="9" presetClass="entr" presetSubtype="0" fill="hold" nodeType="afterEffect">
                                  <p:stCondLst>
                                    <p:cond delay="0"/>
                                  </p:stCondLst>
                                  <p:childTnLst>
                                    <p:set>
                                      <p:cBhvr>
                                        <p:cTn id="397" dur="1" fill="hold">
                                          <p:stCondLst>
                                            <p:cond delay="0"/>
                                          </p:stCondLst>
                                        </p:cTn>
                                        <p:tgtEl>
                                          <p:spTgt spid="81077"/>
                                        </p:tgtEl>
                                        <p:attrNameLst>
                                          <p:attrName>style.visibility</p:attrName>
                                        </p:attrNameLst>
                                      </p:cBhvr>
                                      <p:to>
                                        <p:strVal val="visible"/>
                                      </p:to>
                                    </p:set>
                                    <p:animEffect transition="in" filter="dissolve">
                                      <p:cBhvr>
                                        <p:cTn id="398" dur="500"/>
                                        <p:tgtEl>
                                          <p:spTgt spid="81077"/>
                                        </p:tgtEl>
                                      </p:cBhvr>
                                    </p:animEffec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7" presetClass="entr" presetSubtype="4" fill="hold" grpId="0" nodeType="clickEffect">
                                  <p:stCondLst>
                                    <p:cond delay="0"/>
                                  </p:stCondLst>
                                  <p:childTnLst>
                                    <p:set>
                                      <p:cBhvr>
                                        <p:cTn id="402" dur="1" fill="hold">
                                          <p:stCondLst>
                                            <p:cond delay="0"/>
                                          </p:stCondLst>
                                        </p:cTn>
                                        <p:tgtEl>
                                          <p:spTgt spid="80973"/>
                                        </p:tgtEl>
                                        <p:attrNameLst>
                                          <p:attrName>style.visibility</p:attrName>
                                        </p:attrNameLst>
                                      </p:cBhvr>
                                      <p:to>
                                        <p:strVal val="visible"/>
                                      </p:to>
                                    </p:set>
                                    <p:anim calcmode="lin" valueType="num">
                                      <p:cBhvr>
                                        <p:cTn id="403" dur="500" fill="hold"/>
                                        <p:tgtEl>
                                          <p:spTgt spid="80973"/>
                                        </p:tgtEl>
                                        <p:attrNameLst>
                                          <p:attrName>ppt_x</p:attrName>
                                        </p:attrNameLst>
                                      </p:cBhvr>
                                      <p:tavLst>
                                        <p:tav tm="0">
                                          <p:val>
                                            <p:strVal val="#ppt_x"/>
                                          </p:val>
                                        </p:tav>
                                        <p:tav tm="100000">
                                          <p:val>
                                            <p:strVal val="#ppt_x"/>
                                          </p:val>
                                        </p:tav>
                                      </p:tavLst>
                                    </p:anim>
                                    <p:anim calcmode="lin" valueType="num">
                                      <p:cBhvr>
                                        <p:cTn id="404" dur="500" fill="hold"/>
                                        <p:tgtEl>
                                          <p:spTgt spid="80973"/>
                                        </p:tgtEl>
                                        <p:attrNameLst>
                                          <p:attrName>ppt_y</p:attrName>
                                        </p:attrNameLst>
                                      </p:cBhvr>
                                      <p:tavLst>
                                        <p:tav tm="0">
                                          <p:val>
                                            <p:strVal val="#ppt_y+#ppt_h/2"/>
                                          </p:val>
                                        </p:tav>
                                        <p:tav tm="100000">
                                          <p:val>
                                            <p:strVal val="#ppt_y"/>
                                          </p:val>
                                        </p:tav>
                                      </p:tavLst>
                                    </p:anim>
                                    <p:anim calcmode="lin" valueType="num">
                                      <p:cBhvr>
                                        <p:cTn id="405" dur="500" fill="hold"/>
                                        <p:tgtEl>
                                          <p:spTgt spid="80973"/>
                                        </p:tgtEl>
                                        <p:attrNameLst>
                                          <p:attrName>ppt_w</p:attrName>
                                        </p:attrNameLst>
                                      </p:cBhvr>
                                      <p:tavLst>
                                        <p:tav tm="0">
                                          <p:val>
                                            <p:strVal val="#ppt_w"/>
                                          </p:val>
                                        </p:tav>
                                        <p:tav tm="100000">
                                          <p:val>
                                            <p:strVal val="#ppt_w"/>
                                          </p:val>
                                        </p:tav>
                                      </p:tavLst>
                                    </p:anim>
                                    <p:anim calcmode="lin" valueType="num">
                                      <p:cBhvr>
                                        <p:cTn id="406" dur="500" fill="hold"/>
                                        <p:tgtEl>
                                          <p:spTgt spid="80973"/>
                                        </p:tgtEl>
                                        <p:attrNameLst>
                                          <p:attrName>ppt_h</p:attrName>
                                        </p:attrNameLst>
                                      </p:cBhvr>
                                      <p:tavLst>
                                        <p:tav tm="0">
                                          <p:val>
                                            <p:fltVal val="0"/>
                                          </p:val>
                                        </p:tav>
                                        <p:tav tm="100000">
                                          <p:val>
                                            <p:strVal val="#ppt_h"/>
                                          </p:val>
                                        </p:tav>
                                      </p:tavLst>
                                    </p:anim>
                                  </p:childTnLst>
                                </p:cTn>
                              </p:par>
                            </p:childTnLst>
                          </p:cTn>
                        </p:par>
                        <p:par>
                          <p:cTn id="407" fill="hold" nodeType="afterGroup">
                            <p:stCondLst>
                              <p:cond delay="500"/>
                            </p:stCondLst>
                            <p:childTnLst>
                              <p:par>
                                <p:cTn id="408" presetID="9" presetClass="entr" presetSubtype="0" fill="hold" nodeType="afterEffect">
                                  <p:stCondLst>
                                    <p:cond delay="0"/>
                                  </p:stCondLst>
                                  <p:childTnLst>
                                    <p:set>
                                      <p:cBhvr>
                                        <p:cTn id="409" dur="1" fill="hold">
                                          <p:stCondLst>
                                            <p:cond delay="0"/>
                                          </p:stCondLst>
                                        </p:cTn>
                                        <p:tgtEl>
                                          <p:spTgt spid="81059"/>
                                        </p:tgtEl>
                                        <p:attrNameLst>
                                          <p:attrName>style.visibility</p:attrName>
                                        </p:attrNameLst>
                                      </p:cBhvr>
                                      <p:to>
                                        <p:strVal val="visible"/>
                                      </p:to>
                                    </p:set>
                                    <p:animEffect transition="in" filter="dissolve">
                                      <p:cBhvr>
                                        <p:cTn id="410" dur="500"/>
                                        <p:tgtEl>
                                          <p:spTgt spid="81059"/>
                                        </p:tgtEl>
                                      </p:cBhvr>
                                    </p:animEffect>
                                  </p:childTnLst>
                                </p:cTn>
                              </p:par>
                            </p:childTnLst>
                          </p:cTn>
                        </p:par>
                      </p:childTnLst>
                    </p:cTn>
                  </p:par>
                  <p:par>
                    <p:cTn id="411" fill="hold" nodeType="clickPar">
                      <p:stCondLst>
                        <p:cond delay="indefinite"/>
                      </p:stCondLst>
                      <p:childTnLst>
                        <p:par>
                          <p:cTn id="412" fill="hold" nodeType="withGroup">
                            <p:stCondLst>
                              <p:cond delay="0"/>
                            </p:stCondLst>
                            <p:childTnLst>
                              <p:par>
                                <p:cTn id="413" presetID="17" presetClass="entr" presetSubtype="4" fill="hold" grpId="0" nodeType="clickEffect">
                                  <p:stCondLst>
                                    <p:cond delay="0"/>
                                  </p:stCondLst>
                                  <p:childTnLst>
                                    <p:set>
                                      <p:cBhvr>
                                        <p:cTn id="414" dur="1" fill="hold">
                                          <p:stCondLst>
                                            <p:cond delay="0"/>
                                          </p:stCondLst>
                                        </p:cTn>
                                        <p:tgtEl>
                                          <p:spTgt spid="80972"/>
                                        </p:tgtEl>
                                        <p:attrNameLst>
                                          <p:attrName>style.visibility</p:attrName>
                                        </p:attrNameLst>
                                      </p:cBhvr>
                                      <p:to>
                                        <p:strVal val="visible"/>
                                      </p:to>
                                    </p:set>
                                    <p:anim calcmode="lin" valueType="num">
                                      <p:cBhvr>
                                        <p:cTn id="415" dur="500" fill="hold"/>
                                        <p:tgtEl>
                                          <p:spTgt spid="80972"/>
                                        </p:tgtEl>
                                        <p:attrNameLst>
                                          <p:attrName>ppt_x</p:attrName>
                                        </p:attrNameLst>
                                      </p:cBhvr>
                                      <p:tavLst>
                                        <p:tav tm="0">
                                          <p:val>
                                            <p:strVal val="#ppt_x"/>
                                          </p:val>
                                        </p:tav>
                                        <p:tav tm="100000">
                                          <p:val>
                                            <p:strVal val="#ppt_x"/>
                                          </p:val>
                                        </p:tav>
                                      </p:tavLst>
                                    </p:anim>
                                    <p:anim calcmode="lin" valueType="num">
                                      <p:cBhvr>
                                        <p:cTn id="416" dur="500" fill="hold"/>
                                        <p:tgtEl>
                                          <p:spTgt spid="80972"/>
                                        </p:tgtEl>
                                        <p:attrNameLst>
                                          <p:attrName>ppt_y</p:attrName>
                                        </p:attrNameLst>
                                      </p:cBhvr>
                                      <p:tavLst>
                                        <p:tav tm="0">
                                          <p:val>
                                            <p:strVal val="#ppt_y+#ppt_h/2"/>
                                          </p:val>
                                        </p:tav>
                                        <p:tav tm="100000">
                                          <p:val>
                                            <p:strVal val="#ppt_y"/>
                                          </p:val>
                                        </p:tav>
                                      </p:tavLst>
                                    </p:anim>
                                    <p:anim calcmode="lin" valueType="num">
                                      <p:cBhvr>
                                        <p:cTn id="417" dur="500" fill="hold"/>
                                        <p:tgtEl>
                                          <p:spTgt spid="80972"/>
                                        </p:tgtEl>
                                        <p:attrNameLst>
                                          <p:attrName>ppt_w</p:attrName>
                                        </p:attrNameLst>
                                      </p:cBhvr>
                                      <p:tavLst>
                                        <p:tav tm="0">
                                          <p:val>
                                            <p:strVal val="#ppt_w"/>
                                          </p:val>
                                        </p:tav>
                                        <p:tav tm="100000">
                                          <p:val>
                                            <p:strVal val="#ppt_w"/>
                                          </p:val>
                                        </p:tav>
                                      </p:tavLst>
                                    </p:anim>
                                    <p:anim calcmode="lin" valueType="num">
                                      <p:cBhvr>
                                        <p:cTn id="418" dur="500" fill="hold"/>
                                        <p:tgtEl>
                                          <p:spTgt spid="80972"/>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500"/>
                            </p:stCondLst>
                            <p:childTnLst>
                              <p:par>
                                <p:cTn id="420" presetID="9" presetClass="entr" presetSubtype="0" fill="hold" nodeType="afterEffect">
                                  <p:stCondLst>
                                    <p:cond delay="0"/>
                                  </p:stCondLst>
                                  <p:childTnLst>
                                    <p:set>
                                      <p:cBhvr>
                                        <p:cTn id="421" dur="1" fill="hold">
                                          <p:stCondLst>
                                            <p:cond delay="0"/>
                                          </p:stCondLst>
                                        </p:cTn>
                                        <p:tgtEl>
                                          <p:spTgt spid="81049"/>
                                        </p:tgtEl>
                                        <p:attrNameLst>
                                          <p:attrName>style.visibility</p:attrName>
                                        </p:attrNameLst>
                                      </p:cBhvr>
                                      <p:to>
                                        <p:strVal val="visible"/>
                                      </p:to>
                                    </p:set>
                                    <p:animEffect transition="in" filter="dissolve">
                                      <p:cBhvr>
                                        <p:cTn id="422" dur="500"/>
                                        <p:tgtEl>
                                          <p:spTgt spid="81049"/>
                                        </p:tgtEl>
                                      </p:cBhvr>
                                    </p:animEffect>
                                  </p:childTnLst>
                                </p:cTn>
                              </p:par>
                            </p:childTnLst>
                          </p:cTn>
                        </p:par>
                      </p:childTnLst>
                    </p:cTn>
                  </p:par>
                  <p:par>
                    <p:cTn id="423" fill="hold" nodeType="clickPar">
                      <p:stCondLst>
                        <p:cond delay="indefinite"/>
                      </p:stCondLst>
                      <p:childTnLst>
                        <p:par>
                          <p:cTn id="424" fill="hold" nodeType="withGroup">
                            <p:stCondLst>
                              <p:cond delay="0"/>
                            </p:stCondLst>
                            <p:childTnLst>
                              <p:par>
                                <p:cTn id="425" presetID="17" presetClass="entr" presetSubtype="4" fill="hold" grpId="0" nodeType="clickEffect">
                                  <p:stCondLst>
                                    <p:cond delay="0"/>
                                  </p:stCondLst>
                                  <p:childTnLst>
                                    <p:set>
                                      <p:cBhvr>
                                        <p:cTn id="426" dur="1" fill="hold">
                                          <p:stCondLst>
                                            <p:cond delay="0"/>
                                          </p:stCondLst>
                                        </p:cTn>
                                        <p:tgtEl>
                                          <p:spTgt spid="80971"/>
                                        </p:tgtEl>
                                        <p:attrNameLst>
                                          <p:attrName>style.visibility</p:attrName>
                                        </p:attrNameLst>
                                      </p:cBhvr>
                                      <p:to>
                                        <p:strVal val="visible"/>
                                      </p:to>
                                    </p:set>
                                    <p:anim calcmode="lin" valueType="num">
                                      <p:cBhvr>
                                        <p:cTn id="427" dur="500" fill="hold"/>
                                        <p:tgtEl>
                                          <p:spTgt spid="80971"/>
                                        </p:tgtEl>
                                        <p:attrNameLst>
                                          <p:attrName>ppt_x</p:attrName>
                                        </p:attrNameLst>
                                      </p:cBhvr>
                                      <p:tavLst>
                                        <p:tav tm="0">
                                          <p:val>
                                            <p:strVal val="#ppt_x"/>
                                          </p:val>
                                        </p:tav>
                                        <p:tav tm="100000">
                                          <p:val>
                                            <p:strVal val="#ppt_x"/>
                                          </p:val>
                                        </p:tav>
                                      </p:tavLst>
                                    </p:anim>
                                    <p:anim calcmode="lin" valueType="num">
                                      <p:cBhvr>
                                        <p:cTn id="428" dur="500" fill="hold"/>
                                        <p:tgtEl>
                                          <p:spTgt spid="80971"/>
                                        </p:tgtEl>
                                        <p:attrNameLst>
                                          <p:attrName>ppt_y</p:attrName>
                                        </p:attrNameLst>
                                      </p:cBhvr>
                                      <p:tavLst>
                                        <p:tav tm="0">
                                          <p:val>
                                            <p:strVal val="#ppt_y+#ppt_h/2"/>
                                          </p:val>
                                        </p:tav>
                                        <p:tav tm="100000">
                                          <p:val>
                                            <p:strVal val="#ppt_y"/>
                                          </p:val>
                                        </p:tav>
                                      </p:tavLst>
                                    </p:anim>
                                    <p:anim calcmode="lin" valueType="num">
                                      <p:cBhvr>
                                        <p:cTn id="429" dur="500" fill="hold"/>
                                        <p:tgtEl>
                                          <p:spTgt spid="80971"/>
                                        </p:tgtEl>
                                        <p:attrNameLst>
                                          <p:attrName>ppt_w</p:attrName>
                                        </p:attrNameLst>
                                      </p:cBhvr>
                                      <p:tavLst>
                                        <p:tav tm="0">
                                          <p:val>
                                            <p:strVal val="#ppt_w"/>
                                          </p:val>
                                        </p:tav>
                                        <p:tav tm="100000">
                                          <p:val>
                                            <p:strVal val="#ppt_w"/>
                                          </p:val>
                                        </p:tav>
                                      </p:tavLst>
                                    </p:anim>
                                    <p:anim calcmode="lin" valueType="num">
                                      <p:cBhvr>
                                        <p:cTn id="430" dur="500" fill="hold"/>
                                        <p:tgtEl>
                                          <p:spTgt spid="80971"/>
                                        </p:tgtEl>
                                        <p:attrNameLst>
                                          <p:attrName>ppt_h</p:attrName>
                                        </p:attrNameLst>
                                      </p:cBhvr>
                                      <p:tavLst>
                                        <p:tav tm="0">
                                          <p:val>
                                            <p:fltVal val="0"/>
                                          </p:val>
                                        </p:tav>
                                        <p:tav tm="100000">
                                          <p:val>
                                            <p:strVal val="#ppt_h"/>
                                          </p:val>
                                        </p:tav>
                                      </p:tavLst>
                                    </p:anim>
                                  </p:childTnLst>
                                </p:cTn>
                              </p:par>
                            </p:childTnLst>
                          </p:cTn>
                        </p:par>
                        <p:par>
                          <p:cTn id="431" fill="hold" nodeType="afterGroup">
                            <p:stCondLst>
                              <p:cond delay="500"/>
                            </p:stCondLst>
                            <p:childTnLst>
                              <p:par>
                                <p:cTn id="432" presetID="9" presetClass="entr" presetSubtype="0" fill="hold" nodeType="afterEffect">
                                  <p:stCondLst>
                                    <p:cond delay="0"/>
                                  </p:stCondLst>
                                  <p:childTnLst>
                                    <p:set>
                                      <p:cBhvr>
                                        <p:cTn id="433" dur="1" fill="hold">
                                          <p:stCondLst>
                                            <p:cond delay="0"/>
                                          </p:stCondLst>
                                        </p:cTn>
                                        <p:tgtEl>
                                          <p:spTgt spid="81029"/>
                                        </p:tgtEl>
                                        <p:attrNameLst>
                                          <p:attrName>style.visibility</p:attrName>
                                        </p:attrNameLst>
                                      </p:cBhvr>
                                      <p:to>
                                        <p:strVal val="visible"/>
                                      </p:to>
                                    </p:set>
                                    <p:animEffect transition="in" filter="dissolve">
                                      <p:cBhvr>
                                        <p:cTn id="434" dur="500"/>
                                        <p:tgtEl>
                                          <p:spTgt spid="81029"/>
                                        </p:tgtEl>
                                      </p:cBhvr>
                                    </p:animEffect>
                                  </p:childTnLst>
                                </p:cTn>
                              </p:par>
                            </p:childTnLst>
                          </p:cTn>
                        </p:par>
                      </p:childTnLst>
                    </p:cTn>
                  </p:par>
                  <p:par>
                    <p:cTn id="435" fill="hold" nodeType="clickPar">
                      <p:stCondLst>
                        <p:cond delay="indefinite"/>
                      </p:stCondLst>
                      <p:childTnLst>
                        <p:par>
                          <p:cTn id="436" fill="hold" nodeType="withGroup">
                            <p:stCondLst>
                              <p:cond delay="0"/>
                            </p:stCondLst>
                            <p:childTnLst>
                              <p:par>
                                <p:cTn id="437" presetID="17" presetClass="entr" presetSubtype="4" fill="hold" grpId="0" nodeType="clickEffect">
                                  <p:stCondLst>
                                    <p:cond delay="0"/>
                                  </p:stCondLst>
                                  <p:childTnLst>
                                    <p:set>
                                      <p:cBhvr>
                                        <p:cTn id="438" dur="1" fill="hold">
                                          <p:stCondLst>
                                            <p:cond delay="0"/>
                                          </p:stCondLst>
                                        </p:cTn>
                                        <p:tgtEl>
                                          <p:spTgt spid="80970"/>
                                        </p:tgtEl>
                                        <p:attrNameLst>
                                          <p:attrName>style.visibility</p:attrName>
                                        </p:attrNameLst>
                                      </p:cBhvr>
                                      <p:to>
                                        <p:strVal val="visible"/>
                                      </p:to>
                                    </p:set>
                                    <p:anim calcmode="lin" valueType="num">
                                      <p:cBhvr>
                                        <p:cTn id="439" dur="500" fill="hold"/>
                                        <p:tgtEl>
                                          <p:spTgt spid="80970"/>
                                        </p:tgtEl>
                                        <p:attrNameLst>
                                          <p:attrName>ppt_x</p:attrName>
                                        </p:attrNameLst>
                                      </p:cBhvr>
                                      <p:tavLst>
                                        <p:tav tm="0">
                                          <p:val>
                                            <p:strVal val="#ppt_x"/>
                                          </p:val>
                                        </p:tav>
                                        <p:tav tm="100000">
                                          <p:val>
                                            <p:strVal val="#ppt_x"/>
                                          </p:val>
                                        </p:tav>
                                      </p:tavLst>
                                    </p:anim>
                                    <p:anim calcmode="lin" valueType="num">
                                      <p:cBhvr>
                                        <p:cTn id="440" dur="500" fill="hold"/>
                                        <p:tgtEl>
                                          <p:spTgt spid="80970"/>
                                        </p:tgtEl>
                                        <p:attrNameLst>
                                          <p:attrName>ppt_y</p:attrName>
                                        </p:attrNameLst>
                                      </p:cBhvr>
                                      <p:tavLst>
                                        <p:tav tm="0">
                                          <p:val>
                                            <p:strVal val="#ppt_y+#ppt_h/2"/>
                                          </p:val>
                                        </p:tav>
                                        <p:tav tm="100000">
                                          <p:val>
                                            <p:strVal val="#ppt_y"/>
                                          </p:val>
                                        </p:tav>
                                      </p:tavLst>
                                    </p:anim>
                                    <p:anim calcmode="lin" valueType="num">
                                      <p:cBhvr>
                                        <p:cTn id="441" dur="500" fill="hold"/>
                                        <p:tgtEl>
                                          <p:spTgt spid="80970"/>
                                        </p:tgtEl>
                                        <p:attrNameLst>
                                          <p:attrName>ppt_w</p:attrName>
                                        </p:attrNameLst>
                                      </p:cBhvr>
                                      <p:tavLst>
                                        <p:tav tm="0">
                                          <p:val>
                                            <p:strVal val="#ppt_w"/>
                                          </p:val>
                                        </p:tav>
                                        <p:tav tm="100000">
                                          <p:val>
                                            <p:strVal val="#ppt_w"/>
                                          </p:val>
                                        </p:tav>
                                      </p:tavLst>
                                    </p:anim>
                                    <p:anim calcmode="lin" valueType="num">
                                      <p:cBhvr>
                                        <p:cTn id="442" dur="500" fill="hold"/>
                                        <p:tgtEl>
                                          <p:spTgt spid="80970"/>
                                        </p:tgtEl>
                                        <p:attrNameLst>
                                          <p:attrName>ppt_h</p:attrName>
                                        </p:attrNameLst>
                                      </p:cBhvr>
                                      <p:tavLst>
                                        <p:tav tm="0">
                                          <p:val>
                                            <p:fltVal val="0"/>
                                          </p:val>
                                        </p:tav>
                                        <p:tav tm="100000">
                                          <p:val>
                                            <p:strVal val="#ppt_h"/>
                                          </p:val>
                                        </p:tav>
                                      </p:tavLst>
                                    </p:anim>
                                  </p:childTnLst>
                                </p:cTn>
                              </p:par>
                            </p:childTnLst>
                          </p:cTn>
                        </p:par>
                        <p:par>
                          <p:cTn id="443" fill="hold" nodeType="afterGroup">
                            <p:stCondLst>
                              <p:cond delay="500"/>
                            </p:stCondLst>
                            <p:childTnLst>
                              <p:par>
                                <p:cTn id="444" presetID="9" presetClass="entr" presetSubtype="0" fill="hold" nodeType="afterEffect">
                                  <p:stCondLst>
                                    <p:cond delay="0"/>
                                  </p:stCondLst>
                                  <p:childTnLst>
                                    <p:set>
                                      <p:cBhvr>
                                        <p:cTn id="445" dur="1" fill="hold">
                                          <p:stCondLst>
                                            <p:cond delay="0"/>
                                          </p:stCondLst>
                                        </p:cTn>
                                        <p:tgtEl>
                                          <p:spTgt spid="81039"/>
                                        </p:tgtEl>
                                        <p:attrNameLst>
                                          <p:attrName>style.visibility</p:attrName>
                                        </p:attrNameLst>
                                      </p:cBhvr>
                                      <p:to>
                                        <p:strVal val="visible"/>
                                      </p:to>
                                    </p:set>
                                    <p:animEffect transition="in" filter="dissolve">
                                      <p:cBhvr>
                                        <p:cTn id="446" dur="500"/>
                                        <p:tgtEl>
                                          <p:spTgt spid="81039"/>
                                        </p:tgtEl>
                                      </p:cBhvr>
                                    </p:animEffect>
                                  </p:childTnLst>
                                </p:cTn>
                              </p:par>
                            </p:childTnLst>
                          </p:cTn>
                        </p:par>
                        <p:par>
                          <p:cTn id="447" fill="hold" nodeType="afterGroup">
                            <p:stCondLst>
                              <p:cond delay="1000"/>
                            </p:stCondLst>
                            <p:childTnLst>
                              <p:par>
                                <p:cTn id="448" presetID="9" presetClass="entr" presetSubtype="0" fill="hold" grpId="0" nodeType="afterEffect">
                                  <p:stCondLst>
                                    <p:cond delay="0"/>
                                  </p:stCondLst>
                                  <p:childTnLst>
                                    <p:set>
                                      <p:cBhvr>
                                        <p:cTn id="449" dur="1" fill="hold">
                                          <p:stCondLst>
                                            <p:cond delay="0"/>
                                          </p:stCondLst>
                                        </p:cTn>
                                        <p:tgtEl>
                                          <p:spTgt spid="81065"/>
                                        </p:tgtEl>
                                        <p:attrNameLst>
                                          <p:attrName>style.visibility</p:attrName>
                                        </p:attrNameLst>
                                      </p:cBhvr>
                                      <p:to>
                                        <p:strVal val="visible"/>
                                      </p:to>
                                    </p:set>
                                    <p:animEffect transition="in" filter="dissolve">
                                      <p:cBhvr>
                                        <p:cTn id="450" dur="500"/>
                                        <p:tgtEl>
                                          <p:spTgt spid="81065"/>
                                        </p:tgtEl>
                                      </p:cBhvr>
                                    </p:animEffect>
                                  </p:childTnLst>
                                </p:cTn>
                              </p:par>
                            </p:childTnLst>
                          </p:cTn>
                        </p:par>
                      </p:childTnLst>
                    </p:cTn>
                  </p:par>
                  <p:par>
                    <p:cTn id="451" fill="hold" nodeType="clickPar">
                      <p:stCondLst>
                        <p:cond delay="indefinite"/>
                      </p:stCondLst>
                      <p:childTnLst>
                        <p:par>
                          <p:cTn id="452" fill="hold" nodeType="withGroup">
                            <p:stCondLst>
                              <p:cond delay="0"/>
                            </p:stCondLst>
                            <p:childTnLst>
                              <p:par>
                                <p:cTn id="453" presetID="18" presetClass="entr" presetSubtype="3" fill="hold" grpId="0" nodeType="clickEffect">
                                  <p:stCondLst>
                                    <p:cond delay="0"/>
                                  </p:stCondLst>
                                  <p:childTnLst>
                                    <p:set>
                                      <p:cBhvr>
                                        <p:cTn id="454" dur="1" fill="hold">
                                          <p:stCondLst>
                                            <p:cond delay="0"/>
                                          </p:stCondLst>
                                        </p:cTn>
                                        <p:tgtEl>
                                          <p:spTgt spid="80991"/>
                                        </p:tgtEl>
                                        <p:attrNameLst>
                                          <p:attrName>style.visibility</p:attrName>
                                        </p:attrNameLst>
                                      </p:cBhvr>
                                      <p:to>
                                        <p:strVal val="visible"/>
                                      </p:to>
                                    </p:set>
                                    <p:animEffect transition="in" filter="strips(upRight)">
                                      <p:cBhvr>
                                        <p:cTn id="455" dur="500"/>
                                        <p:tgtEl>
                                          <p:spTgt spid="80991"/>
                                        </p:tgtEl>
                                      </p:cBhvr>
                                    </p:animEffect>
                                  </p:childTnLst>
                                </p:cTn>
                              </p:par>
                            </p:childTnLst>
                          </p:cTn>
                        </p:par>
                        <p:par>
                          <p:cTn id="456" fill="hold" nodeType="afterGroup">
                            <p:stCondLst>
                              <p:cond delay="500"/>
                            </p:stCondLst>
                            <p:childTnLst>
                              <p:par>
                                <p:cTn id="457" presetID="18" presetClass="entr" presetSubtype="3" fill="hold" grpId="0" nodeType="afterEffect">
                                  <p:stCondLst>
                                    <p:cond delay="0"/>
                                  </p:stCondLst>
                                  <p:childTnLst>
                                    <p:set>
                                      <p:cBhvr>
                                        <p:cTn id="458" dur="1" fill="hold">
                                          <p:stCondLst>
                                            <p:cond delay="0"/>
                                          </p:stCondLst>
                                        </p:cTn>
                                        <p:tgtEl>
                                          <p:spTgt spid="80992"/>
                                        </p:tgtEl>
                                        <p:attrNameLst>
                                          <p:attrName>style.visibility</p:attrName>
                                        </p:attrNameLst>
                                      </p:cBhvr>
                                      <p:to>
                                        <p:strVal val="visible"/>
                                      </p:to>
                                    </p:set>
                                    <p:animEffect transition="in" filter="strips(upRight)">
                                      <p:cBhvr>
                                        <p:cTn id="459" dur="500"/>
                                        <p:tgtEl>
                                          <p:spTgt spid="80992"/>
                                        </p:tgtEl>
                                      </p:cBhvr>
                                    </p:animEffect>
                                  </p:childTnLst>
                                </p:cTn>
                              </p:par>
                            </p:childTnLst>
                          </p:cTn>
                        </p:par>
                        <p:par>
                          <p:cTn id="460" fill="hold" nodeType="afterGroup">
                            <p:stCondLst>
                              <p:cond delay="1000"/>
                            </p:stCondLst>
                            <p:childTnLst>
                              <p:par>
                                <p:cTn id="461" presetID="18" presetClass="entr" presetSubtype="3" fill="hold" grpId="0" nodeType="afterEffect">
                                  <p:stCondLst>
                                    <p:cond delay="0"/>
                                  </p:stCondLst>
                                  <p:childTnLst>
                                    <p:set>
                                      <p:cBhvr>
                                        <p:cTn id="462" dur="1" fill="hold">
                                          <p:stCondLst>
                                            <p:cond delay="0"/>
                                          </p:stCondLst>
                                        </p:cTn>
                                        <p:tgtEl>
                                          <p:spTgt spid="80993"/>
                                        </p:tgtEl>
                                        <p:attrNameLst>
                                          <p:attrName>style.visibility</p:attrName>
                                        </p:attrNameLst>
                                      </p:cBhvr>
                                      <p:to>
                                        <p:strVal val="visible"/>
                                      </p:to>
                                    </p:set>
                                    <p:animEffect transition="in" filter="strips(upRight)">
                                      <p:cBhvr>
                                        <p:cTn id="463" dur="500"/>
                                        <p:tgtEl>
                                          <p:spTgt spid="80993"/>
                                        </p:tgtEl>
                                      </p:cBhvr>
                                    </p:animEffect>
                                  </p:childTnLst>
                                </p:cTn>
                              </p:par>
                            </p:childTnLst>
                          </p:cTn>
                        </p:par>
                        <p:par>
                          <p:cTn id="464" fill="hold" nodeType="afterGroup">
                            <p:stCondLst>
                              <p:cond delay="1500"/>
                            </p:stCondLst>
                            <p:childTnLst>
                              <p:par>
                                <p:cTn id="465" presetID="18" presetClass="entr" presetSubtype="6" fill="hold" grpId="0" nodeType="afterEffect">
                                  <p:stCondLst>
                                    <p:cond delay="0"/>
                                  </p:stCondLst>
                                  <p:childTnLst>
                                    <p:set>
                                      <p:cBhvr>
                                        <p:cTn id="466" dur="1" fill="hold">
                                          <p:stCondLst>
                                            <p:cond delay="0"/>
                                          </p:stCondLst>
                                        </p:cTn>
                                        <p:tgtEl>
                                          <p:spTgt spid="80996"/>
                                        </p:tgtEl>
                                        <p:attrNameLst>
                                          <p:attrName>style.visibility</p:attrName>
                                        </p:attrNameLst>
                                      </p:cBhvr>
                                      <p:to>
                                        <p:strVal val="visible"/>
                                      </p:to>
                                    </p:set>
                                    <p:animEffect transition="in" filter="strips(downRight)">
                                      <p:cBhvr>
                                        <p:cTn id="467" dur="500"/>
                                        <p:tgtEl>
                                          <p:spTgt spid="80996"/>
                                        </p:tgtEl>
                                      </p:cBhvr>
                                    </p:animEffect>
                                  </p:childTnLst>
                                </p:cTn>
                              </p:par>
                            </p:childTnLst>
                          </p:cTn>
                        </p:par>
                        <p:par>
                          <p:cTn id="468" fill="hold" nodeType="afterGroup">
                            <p:stCondLst>
                              <p:cond delay="2000"/>
                            </p:stCondLst>
                            <p:childTnLst>
                              <p:par>
                                <p:cTn id="469" presetID="18" presetClass="entr" presetSubtype="6" fill="hold" grpId="0" nodeType="afterEffect">
                                  <p:stCondLst>
                                    <p:cond delay="0"/>
                                  </p:stCondLst>
                                  <p:childTnLst>
                                    <p:set>
                                      <p:cBhvr>
                                        <p:cTn id="470" dur="1" fill="hold">
                                          <p:stCondLst>
                                            <p:cond delay="0"/>
                                          </p:stCondLst>
                                        </p:cTn>
                                        <p:tgtEl>
                                          <p:spTgt spid="80995"/>
                                        </p:tgtEl>
                                        <p:attrNameLst>
                                          <p:attrName>style.visibility</p:attrName>
                                        </p:attrNameLst>
                                      </p:cBhvr>
                                      <p:to>
                                        <p:strVal val="visible"/>
                                      </p:to>
                                    </p:set>
                                    <p:animEffect transition="in" filter="strips(downRight)">
                                      <p:cBhvr>
                                        <p:cTn id="471" dur="500"/>
                                        <p:tgtEl>
                                          <p:spTgt spid="80995"/>
                                        </p:tgtEl>
                                      </p:cBhvr>
                                    </p:animEffect>
                                  </p:childTnLst>
                                </p:cTn>
                              </p:par>
                            </p:childTnLst>
                          </p:cTn>
                        </p:par>
                        <p:par>
                          <p:cTn id="472" fill="hold" nodeType="afterGroup">
                            <p:stCondLst>
                              <p:cond delay="2500"/>
                            </p:stCondLst>
                            <p:childTnLst>
                              <p:par>
                                <p:cTn id="473" presetID="18" presetClass="entr" presetSubtype="6" fill="hold" grpId="0" nodeType="afterEffect">
                                  <p:stCondLst>
                                    <p:cond delay="0"/>
                                  </p:stCondLst>
                                  <p:childTnLst>
                                    <p:set>
                                      <p:cBhvr>
                                        <p:cTn id="474" dur="1" fill="hold">
                                          <p:stCondLst>
                                            <p:cond delay="0"/>
                                          </p:stCondLst>
                                        </p:cTn>
                                        <p:tgtEl>
                                          <p:spTgt spid="80994"/>
                                        </p:tgtEl>
                                        <p:attrNameLst>
                                          <p:attrName>style.visibility</p:attrName>
                                        </p:attrNameLst>
                                      </p:cBhvr>
                                      <p:to>
                                        <p:strVal val="visible"/>
                                      </p:to>
                                    </p:set>
                                    <p:animEffect transition="in" filter="strips(downRight)">
                                      <p:cBhvr>
                                        <p:cTn id="475" dur="500"/>
                                        <p:tgtEl>
                                          <p:spTgt spid="80994"/>
                                        </p:tgtEl>
                                      </p:cBhvr>
                                    </p:animEffect>
                                  </p:childTnLst>
                                </p:cTn>
                              </p:par>
                            </p:childTnLst>
                          </p:cTn>
                        </p:par>
                      </p:childTnLst>
                    </p:cTn>
                  </p:par>
                  <p:par>
                    <p:cTn id="476" fill="hold" nodeType="clickPar">
                      <p:stCondLst>
                        <p:cond delay="indefinite"/>
                      </p:stCondLst>
                      <p:childTnLst>
                        <p:par>
                          <p:cTn id="477" fill="hold" nodeType="withGroup">
                            <p:stCondLst>
                              <p:cond delay="0"/>
                            </p:stCondLst>
                            <p:childTnLst>
                              <p:par>
                                <p:cTn id="478" presetID="9" presetClass="entr" presetSubtype="0" fill="hold" nodeType="clickEffect">
                                  <p:stCondLst>
                                    <p:cond delay="0"/>
                                  </p:stCondLst>
                                  <p:childTnLst>
                                    <p:set>
                                      <p:cBhvr>
                                        <p:cTn id="479" dur="1" fill="hold">
                                          <p:stCondLst>
                                            <p:cond delay="0"/>
                                          </p:stCondLst>
                                        </p:cTn>
                                        <p:tgtEl>
                                          <p:spTgt spid="81084"/>
                                        </p:tgtEl>
                                        <p:attrNameLst>
                                          <p:attrName>style.visibility</p:attrName>
                                        </p:attrNameLst>
                                      </p:cBhvr>
                                      <p:to>
                                        <p:strVal val="visible"/>
                                      </p:to>
                                    </p:set>
                                    <p:animEffect transition="in" filter="dissolve">
                                      <p:cBhvr>
                                        <p:cTn id="480" dur="500"/>
                                        <p:tgtEl>
                                          <p:spTgt spid="81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898" grpId="0" autoUpdateAnimBg="0"/>
      <p:bldP spid="80899" grpId="0" autoUpdateAnimBg="0"/>
      <p:bldP spid="80900" grpId="0" autoUpdateAnimBg="0"/>
      <p:bldP spid="80901" grpId="0" autoUpdateAnimBg="0"/>
      <p:bldP spid="80902" grpId="0" animBg="1"/>
      <p:bldP spid="80903" grpId="0" animBg="1"/>
      <p:bldP spid="80904" grpId="0" animBg="1"/>
      <p:bldP spid="80905" grpId="0" animBg="1"/>
      <p:bldP spid="80970" grpId="0" animBg="1"/>
      <p:bldP spid="80971" grpId="0" animBg="1"/>
      <p:bldP spid="80972" grpId="0" animBg="1"/>
      <p:bldP spid="80973" grpId="0" animBg="1"/>
      <p:bldP spid="80974" grpId="0" animBg="1"/>
      <p:bldP spid="80975" grpId="0" animBg="1"/>
      <p:bldP spid="80976" grpId="0" animBg="1"/>
      <p:bldP spid="80977" grpId="0" animBg="1"/>
      <p:bldP spid="80978" grpId="0" animBg="1"/>
      <p:bldP spid="80979" grpId="0" animBg="1"/>
      <p:bldP spid="80980" grpId="0" animBg="1"/>
      <p:bldP spid="80981" grpId="0" animBg="1"/>
      <p:bldP spid="80982" grpId="0" animBg="1"/>
      <p:bldP spid="80983" grpId="0" animBg="1"/>
      <p:bldP spid="80984" grpId="0" animBg="1"/>
      <p:bldP spid="80985" grpId="0" animBg="1"/>
      <p:bldP spid="80986" grpId="0" animBg="1"/>
      <p:bldP spid="80987" grpId="0" animBg="1"/>
      <p:bldP spid="80988" grpId="0" animBg="1"/>
      <p:bldP spid="80989" grpId="0" animBg="1"/>
      <p:bldP spid="80990" grpId="0" animBg="1"/>
      <p:bldP spid="80991" grpId="0" animBg="1"/>
      <p:bldP spid="80992" grpId="0" animBg="1"/>
      <p:bldP spid="80993" grpId="0" animBg="1"/>
      <p:bldP spid="80994" grpId="0" animBg="1"/>
      <p:bldP spid="80995" grpId="0" animBg="1"/>
      <p:bldP spid="80996" grpId="0" animBg="1"/>
      <p:bldP spid="80997" grpId="0" autoUpdateAnimBg="0"/>
      <p:bldP spid="80998" grpId="0" autoUpdateAnimBg="0"/>
      <p:bldP spid="80999" grpId="0" autoUpdateAnimBg="0"/>
      <p:bldP spid="81000" grpId="0" autoUpdateAnimBg="0"/>
      <p:bldP spid="81001" grpId="0" autoUpdateAnimBg="0"/>
      <p:bldP spid="81002" grpId="0" autoUpdateAnimBg="0"/>
      <p:bldP spid="81003" grpId="0" autoUpdateAnimBg="0"/>
      <p:bldP spid="81004" grpId="0" autoUpdateAnimBg="0"/>
      <p:bldP spid="81005" grpId="0" autoUpdateAnimBg="0"/>
      <p:bldP spid="81006" grpId="0" autoUpdateAnimBg="0"/>
      <p:bldP spid="81007" grpId="0" autoUpdateAnimBg="0"/>
      <p:bldP spid="81008" grpId="0" autoUpdateAnimBg="0"/>
      <p:bldP spid="81009" grpId="0" autoUpdateAnimBg="0"/>
      <p:bldP spid="81010" grpId="0" autoUpdateAnimBg="0"/>
      <p:bldP spid="81011" grpId="0" autoUpdateAnimBg="0"/>
      <p:bldP spid="81012" grpId="0" autoUpdateAnimBg="0"/>
      <p:bldP spid="81013" grpId="0" autoUpdateAnimBg="0"/>
      <p:bldP spid="81014" grpId="0" autoUpdateAnimBg="0"/>
      <p:bldP spid="81015" grpId="0" autoUpdateAnimBg="0"/>
      <p:bldP spid="81016" grpId="0" autoUpdateAnimBg="0"/>
      <p:bldP spid="81017" grpId="0" autoUpdateAnimBg="0"/>
      <p:bldP spid="81018" grpId="0" autoUpdateAnimBg="0"/>
      <p:bldP spid="81019" grpId="0" autoUpdateAnimBg="0"/>
      <p:bldP spid="81020" grpId="0" autoUpdateAnimBg="0"/>
      <p:bldP spid="81064" grpId="0" autoUpdateAnimBg="0"/>
      <p:bldP spid="81065" grpId="0" autoUpdateAnimBg="0"/>
      <p:bldP spid="81082" grpId="0" build="p"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81922" name="Group 2"/>
          <p:cNvGrpSpPr>
            <a:grpSpLocks/>
          </p:cNvGrpSpPr>
          <p:nvPr/>
        </p:nvGrpSpPr>
        <p:grpSpPr bwMode="auto">
          <a:xfrm>
            <a:off x="4376738" y="3733800"/>
            <a:ext cx="2774950" cy="1766888"/>
            <a:chOff x="2747" y="2150"/>
            <a:chExt cx="1915" cy="1220"/>
          </a:xfrm>
        </p:grpSpPr>
        <p:sp>
          <p:nvSpPr>
            <p:cNvPr id="81923" name="Freeform 3"/>
            <p:cNvSpPr>
              <a:spLocks/>
            </p:cNvSpPr>
            <p:nvPr/>
          </p:nvSpPr>
          <p:spPr bwMode="auto">
            <a:xfrm>
              <a:off x="4471" y="2169"/>
              <a:ext cx="2" cy="6"/>
            </a:xfrm>
            <a:custGeom>
              <a:avLst/>
              <a:gdLst>
                <a:gd name="T0" fmla="*/ 0 w 6"/>
                <a:gd name="T1" fmla="*/ 0 h 28"/>
                <a:gd name="T2" fmla="*/ 5 w 6"/>
                <a:gd name="T3" fmla="*/ 28 h 28"/>
                <a:gd name="T4" fmla="*/ 6 w 6"/>
                <a:gd name="T5" fmla="*/ 28 h 28"/>
              </a:gdLst>
              <a:ahLst/>
              <a:cxnLst>
                <a:cxn ang="0">
                  <a:pos x="T0" y="T1"/>
                </a:cxn>
                <a:cxn ang="0">
                  <a:pos x="T2" y="T3"/>
                </a:cxn>
                <a:cxn ang="0">
                  <a:pos x="T4" y="T5"/>
                </a:cxn>
              </a:cxnLst>
              <a:rect l="0" t="0" r="r" b="b"/>
              <a:pathLst>
                <a:path w="6" h="28">
                  <a:moveTo>
                    <a:pt x="0" y="0"/>
                  </a:moveTo>
                  <a:lnTo>
                    <a:pt x="5" y="28"/>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chemeClr val="bg1"/>
                  </a:solidFill>
                  <a:prstDash val="solid"/>
                  <a:round/>
                  <a:headEnd/>
                  <a:tailEnd/>
                </a14:hiddenLine>
              </a:ext>
            </a:extLst>
          </p:spPr>
          <p:txBody>
            <a:bodyPr/>
            <a:lstStyle/>
            <a:p>
              <a:endParaRPr lang="en-IN"/>
            </a:p>
          </p:txBody>
        </p:sp>
        <p:sp>
          <p:nvSpPr>
            <p:cNvPr id="81924" name="Text Box 4"/>
            <p:cNvSpPr txBox="1">
              <a:spLocks noChangeArrowheads="1"/>
            </p:cNvSpPr>
            <p:nvPr/>
          </p:nvSpPr>
          <p:spPr bwMode="auto">
            <a:xfrm>
              <a:off x="4463" y="2150"/>
              <a:ext cx="199"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B</a:t>
              </a:r>
            </a:p>
          </p:txBody>
        </p:sp>
        <p:sp>
          <p:nvSpPr>
            <p:cNvPr id="81925" name="Text Box 5"/>
            <p:cNvSpPr txBox="1">
              <a:spLocks noChangeArrowheads="1"/>
            </p:cNvSpPr>
            <p:nvPr/>
          </p:nvSpPr>
          <p:spPr bwMode="auto">
            <a:xfrm rot="-1687180">
              <a:off x="2747" y="3075"/>
              <a:ext cx="379"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grpSp>
      <p:sp>
        <p:nvSpPr>
          <p:cNvPr id="81926" name="Text Box 6"/>
          <p:cNvSpPr txBox="1">
            <a:spLocks noChangeArrowheads="1"/>
          </p:cNvSpPr>
          <p:nvPr/>
        </p:nvSpPr>
        <p:spPr bwMode="auto">
          <a:xfrm>
            <a:off x="6772275" y="174783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81927" name="Text Box 7"/>
          <p:cNvSpPr txBox="1">
            <a:spLocks noChangeArrowheads="1"/>
          </p:cNvSpPr>
          <p:nvPr/>
        </p:nvSpPr>
        <p:spPr bwMode="auto">
          <a:xfrm>
            <a:off x="1795463" y="3679825"/>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sp>
        <p:nvSpPr>
          <p:cNvPr id="81928" name="Text Box 8"/>
          <p:cNvSpPr txBox="1">
            <a:spLocks noChangeArrowheads="1"/>
          </p:cNvSpPr>
          <p:nvPr/>
        </p:nvSpPr>
        <p:spPr bwMode="auto">
          <a:xfrm rot="-1687180">
            <a:off x="3619500" y="5526088"/>
            <a:ext cx="5461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81929" name="Text Box 9"/>
          <p:cNvSpPr txBox="1">
            <a:spLocks noChangeArrowheads="1"/>
          </p:cNvSpPr>
          <p:nvPr/>
        </p:nvSpPr>
        <p:spPr bwMode="auto">
          <a:xfrm>
            <a:off x="1824038" y="6254750"/>
            <a:ext cx="546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6</a:t>
            </a:r>
          </a:p>
        </p:txBody>
      </p:sp>
      <p:sp>
        <p:nvSpPr>
          <p:cNvPr id="81930" name="Text Box 10"/>
          <p:cNvSpPr txBox="1">
            <a:spLocks noChangeArrowheads="1"/>
          </p:cNvSpPr>
          <p:nvPr/>
        </p:nvSpPr>
        <p:spPr bwMode="auto">
          <a:xfrm>
            <a:off x="6623050" y="733425"/>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C</a:t>
            </a:r>
          </a:p>
        </p:txBody>
      </p:sp>
      <p:sp>
        <p:nvSpPr>
          <p:cNvPr id="81931" name="Text Box 11"/>
          <p:cNvSpPr txBox="1">
            <a:spLocks noChangeArrowheads="1"/>
          </p:cNvSpPr>
          <p:nvPr/>
        </p:nvSpPr>
        <p:spPr bwMode="auto">
          <a:xfrm rot="-1687180">
            <a:off x="6607175" y="3686175"/>
            <a:ext cx="6191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6’</a:t>
            </a:r>
          </a:p>
        </p:txBody>
      </p:sp>
      <p:sp>
        <p:nvSpPr>
          <p:cNvPr id="81932" name="Text Box 12"/>
          <p:cNvSpPr txBox="1">
            <a:spLocks noChangeArrowheads="1"/>
          </p:cNvSpPr>
          <p:nvPr/>
        </p:nvSpPr>
        <p:spPr bwMode="auto">
          <a:xfrm rot="-1687180">
            <a:off x="4235450" y="2066925"/>
            <a:ext cx="546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V</a:t>
            </a:r>
          </a:p>
        </p:txBody>
      </p:sp>
      <p:sp>
        <p:nvSpPr>
          <p:cNvPr id="81933" name="Text Box 13"/>
          <p:cNvSpPr txBox="1">
            <a:spLocks noChangeArrowheads="1"/>
          </p:cNvSpPr>
          <p:nvPr/>
        </p:nvSpPr>
        <p:spPr bwMode="auto">
          <a:xfrm rot="-1687180">
            <a:off x="2427288" y="6202363"/>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grpSp>
        <p:nvGrpSpPr>
          <p:cNvPr id="81934" name="Group 14"/>
          <p:cNvGrpSpPr>
            <a:grpSpLocks/>
          </p:cNvGrpSpPr>
          <p:nvPr/>
        </p:nvGrpSpPr>
        <p:grpSpPr bwMode="auto">
          <a:xfrm>
            <a:off x="6324600" y="2828925"/>
            <a:ext cx="552450" cy="427038"/>
            <a:chOff x="4121" y="1590"/>
            <a:chExt cx="295" cy="295"/>
          </a:xfrm>
        </p:grpSpPr>
        <p:sp>
          <p:nvSpPr>
            <p:cNvPr id="81935" name="Text Box 15"/>
            <p:cNvSpPr txBox="1">
              <a:spLocks noChangeArrowheads="1"/>
            </p:cNvSpPr>
            <p:nvPr/>
          </p:nvSpPr>
          <p:spPr bwMode="auto">
            <a:xfrm>
              <a:off x="4121" y="1590"/>
              <a:ext cx="295"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1936" name="Text Box 16"/>
            <p:cNvSpPr txBox="1">
              <a:spLocks noChangeArrowheads="1"/>
            </p:cNvSpPr>
            <p:nvPr/>
          </p:nvSpPr>
          <p:spPr bwMode="auto">
            <a:xfrm>
              <a:off x="4205" y="1628"/>
              <a:ext cx="142" cy="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5</a:t>
              </a:r>
            </a:p>
          </p:txBody>
        </p:sp>
      </p:grpSp>
      <p:sp>
        <p:nvSpPr>
          <p:cNvPr id="81937" name="Freeform 17"/>
          <p:cNvSpPr>
            <a:spLocks/>
          </p:cNvSpPr>
          <p:nvPr/>
        </p:nvSpPr>
        <p:spPr bwMode="auto">
          <a:xfrm>
            <a:off x="2211388" y="3762375"/>
            <a:ext cx="4665662" cy="2695575"/>
          </a:xfrm>
          <a:custGeom>
            <a:avLst/>
            <a:gdLst>
              <a:gd name="T0" fmla="*/ 0 w 14718"/>
              <a:gd name="T1" fmla="*/ 8512 h 8512"/>
              <a:gd name="T2" fmla="*/ 14717 w 14718"/>
              <a:gd name="T3" fmla="*/ 0 h 8512"/>
              <a:gd name="T4" fmla="*/ 14718 w 14718"/>
              <a:gd name="T5" fmla="*/ 0 h 8512"/>
            </a:gdLst>
            <a:ahLst/>
            <a:cxnLst>
              <a:cxn ang="0">
                <a:pos x="T0" y="T1"/>
              </a:cxn>
              <a:cxn ang="0">
                <a:pos x="T2" y="T3"/>
              </a:cxn>
              <a:cxn ang="0">
                <a:pos x="T4" y="T5"/>
              </a:cxn>
            </a:cxnLst>
            <a:rect l="0" t="0" r="r" b="b"/>
            <a:pathLst>
              <a:path w="14718" h="8512">
                <a:moveTo>
                  <a:pt x="0" y="8512"/>
                </a:moveTo>
                <a:lnTo>
                  <a:pt x="14717" y="0"/>
                </a:lnTo>
                <a:lnTo>
                  <a:pt x="1471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1938" name="Group 18"/>
          <p:cNvGrpSpPr>
            <a:grpSpLocks/>
          </p:cNvGrpSpPr>
          <p:nvPr/>
        </p:nvGrpSpPr>
        <p:grpSpPr bwMode="auto">
          <a:xfrm>
            <a:off x="2540000" y="6172200"/>
            <a:ext cx="120650" cy="120650"/>
            <a:chOff x="1281" y="4071"/>
            <a:chExt cx="96" cy="96"/>
          </a:xfrm>
        </p:grpSpPr>
        <p:sp>
          <p:nvSpPr>
            <p:cNvPr id="81939" name="Freeform 19"/>
            <p:cNvSpPr>
              <a:spLocks/>
            </p:cNvSpPr>
            <p:nvPr/>
          </p:nvSpPr>
          <p:spPr bwMode="auto">
            <a:xfrm>
              <a:off x="1281" y="4071"/>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40" name="Freeform 20"/>
            <p:cNvSpPr>
              <a:spLocks/>
            </p:cNvSpPr>
            <p:nvPr/>
          </p:nvSpPr>
          <p:spPr bwMode="auto">
            <a:xfrm>
              <a:off x="1281" y="4071"/>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41" name="Group 21"/>
          <p:cNvGrpSpPr>
            <a:grpSpLocks/>
          </p:cNvGrpSpPr>
          <p:nvPr/>
        </p:nvGrpSpPr>
        <p:grpSpPr bwMode="auto">
          <a:xfrm>
            <a:off x="2927350" y="5946775"/>
            <a:ext cx="122238" cy="122238"/>
            <a:chOff x="1588" y="3894"/>
            <a:chExt cx="96" cy="96"/>
          </a:xfrm>
        </p:grpSpPr>
        <p:sp>
          <p:nvSpPr>
            <p:cNvPr id="81942" name="Freeform 22"/>
            <p:cNvSpPr>
              <a:spLocks/>
            </p:cNvSpPr>
            <p:nvPr/>
          </p:nvSpPr>
          <p:spPr bwMode="auto">
            <a:xfrm>
              <a:off x="1588" y="3894"/>
              <a:ext cx="96" cy="96"/>
            </a:xfrm>
            <a:custGeom>
              <a:avLst/>
              <a:gdLst>
                <a:gd name="T0" fmla="*/ 0 w 384"/>
                <a:gd name="T1" fmla="*/ 383 h 383"/>
                <a:gd name="T2" fmla="*/ 382 w 384"/>
                <a:gd name="T3" fmla="*/ 0 h 383"/>
                <a:gd name="T4" fmla="*/ 384 w 384"/>
                <a:gd name="T5" fmla="*/ 0 h 383"/>
              </a:gdLst>
              <a:ahLst/>
              <a:cxnLst>
                <a:cxn ang="0">
                  <a:pos x="T0" y="T1"/>
                </a:cxn>
                <a:cxn ang="0">
                  <a:pos x="T2" y="T3"/>
                </a:cxn>
                <a:cxn ang="0">
                  <a:pos x="T4" y="T5"/>
                </a:cxn>
              </a:cxnLst>
              <a:rect l="0" t="0" r="r" b="b"/>
              <a:pathLst>
                <a:path w="384" h="383">
                  <a:moveTo>
                    <a:pt x="0" y="383"/>
                  </a:moveTo>
                  <a:lnTo>
                    <a:pt x="382"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43" name="Freeform 23"/>
            <p:cNvSpPr>
              <a:spLocks/>
            </p:cNvSpPr>
            <p:nvPr/>
          </p:nvSpPr>
          <p:spPr bwMode="auto">
            <a:xfrm>
              <a:off x="1588" y="3894"/>
              <a:ext cx="96" cy="96"/>
            </a:xfrm>
            <a:custGeom>
              <a:avLst/>
              <a:gdLst>
                <a:gd name="T0" fmla="*/ 0 w 384"/>
                <a:gd name="T1" fmla="*/ 0 h 383"/>
                <a:gd name="T2" fmla="*/ 382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2"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44" name="Group 24"/>
          <p:cNvGrpSpPr>
            <a:grpSpLocks/>
          </p:cNvGrpSpPr>
          <p:nvPr/>
        </p:nvGrpSpPr>
        <p:grpSpPr bwMode="auto">
          <a:xfrm>
            <a:off x="3316288" y="5722938"/>
            <a:ext cx="122237" cy="120650"/>
            <a:chOff x="1894" y="3717"/>
            <a:chExt cx="96" cy="96"/>
          </a:xfrm>
        </p:grpSpPr>
        <p:sp>
          <p:nvSpPr>
            <p:cNvPr id="81945" name="Freeform 25"/>
            <p:cNvSpPr>
              <a:spLocks/>
            </p:cNvSpPr>
            <p:nvPr/>
          </p:nvSpPr>
          <p:spPr bwMode="auto">
            <a:xfrm>
              <a:off x="1894" y="3717"/>
              <a:ext cx="96" cy="96"/>
            </a:xfrm>
            <a:custGeom>
              <a:avLst/>
              <a:gdLst>
                <a:gd name="T0" fmla="*/ 0 w 384"/>
                <a:gd name="T1" fmla="*/ 383 h 383"/>
                <a:gd name="T2" fmla="*/ 383 w 384"/>
                <a:gd name="T3" fmla="*/ 0 h 383"/>
                <a:gd name="T4" fmla="*/ 384 w 384"/>
                <a:gd name="T5" fmla="*/ 0 h 383"/>
              </a:gdLst>
              <a:ahLst/>
              <a:cxnLst>
                <a:cxn ang="0">
                  <a:pos x="T0" y="T1"/>
                </a:cxn>
                <a:cxn ang="0">
                  <a:pos x="T2" y="T3"/>
                </a:cxn>
                <a:cxn ang="0">
                  <a:pos x="T4" y="T5"/>
                </a:cxn>
              </a:cxnLst>
              <a:rect l="0" t="0" r="r" b="b"/>
              <a:pathLst>
                <a:path w="384" h="383">
                  <a:moveTo>
                    <a:pt x="0" y="383"/>
                  </a:moveTo>
                  <a:lnTo>
                    <a:pt x="383"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46" name="Freeform 26"/>
            <p:cNvSpPr>
              <a:spLocks/>
            </p:cNvSpPr>
            <p:nvPr/>
          </p:nvSpPr>
          <p:spPr bwMode="auto">
            <a:xfrm>
              <a:off x="1894" y="3717"/>
              <a:ext cx="96" cy="96"/>
            </a:xfrm>
            <a:custGeom>
              <a:avLst/>
              <a:gdLst>
                <a:gd name="T0" fmla="*/ 0 w 384"/>
                <a:gd name="T1" fmla="*/ 0 h 383"/>
                <a:gd name="T2" fmla="*/ 383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3"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47" name="Group 27"/>
          <p:cNvGrpSpPr>
            <a:grpSpLocks/>
          </p:cNvGrpSpPr>
          <p:nvPr/>
        </p:nvGrpSpPr>
        <p:grpSpPr bwMode="auto">
          <a:xfrm>
            <a:off x="3706813" y="5499100"/>
            <a:ext cx="120650" cy="120650"/>
            <a:chOff x="2201" y="3540"/>
            <a:chExt cx="96" cy="95"/>
          </a:xfrm>
        </p:grpSpPr>
        <p:sp>
          <p:nvSpPr>
            <p:cNvPr id="81948" name="Freeform 28"/>
            <p:cNvSpPr>
              <a:spLocks/>
            </p:cNvSpPr>
            <p:nvPr/>
          </p:nvSpPr>
          <p:spPr bwMode="auto">
            <a:xfrm>
              <a:off x="2201" y="3540"/>
              <a:ext cx="96" cy="95"/>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49" name="Freeform 29"/>
            <p:cNvSpPr>
              <a:spLocks/>
            </p:cNvSpPr>
            <p:nvPr/>
          </p:nvSpPr>
          <p:spPr bwMode="auto">
            <a:xfrm>
              <a:off x="2201" y="3540"/>
              <a:ext cx="96" cy="95"/>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50" name="Group 30"/>
          <p:cNvGrpSpPr>
            <a:grpSpLocks/>
          </p:cNvGrpSpPr>
          <p:nvPr/>
        </p:nvGrpSpPr>
        <p:grpSpPr bwMode="auto">
          <a:xfrm>
            <a:off x="4094163" y="5273675"/>
            <a:ext cx="120650" cy="122238"/>
            <a:chOff x="2508" y="3362"/>
            <a:chExt cx="95" cy="96"/>
          </a:xfrm>
        </p:grpSpPr>
        <p:sp>
          <p:nvSpPr>
            <p:cNvPr id="81951" name="Freeform 31"/>
            <p:cNvSpPr>
              <a:spLocks/>
            </p:cNvSpPr>
            <p:nvPr/>
          </p:nvSpPr>
          <p:spPr bwMode="auto">
            <a:xfrm>
              <a:off x="2508" y="3362"/>
              <a:ext cx="95" cy="96"/>
            </a:xfrm>
            <a:custGeom>
              <a:avLst/>
              <a:gdLst>
                <a:gd name="T0" fmla="*/ 0 w 384"/>
                <a:gd name="T1" fmla="*/ 383 h 383"/>
                <a:gd name="T2" fmla="*/ 382 w 384"/>
                <a:gd name="T3" fmla="*/ 0 h 383"/>
                <a:gd name="T4" fmla="*/ 384 w 384"/>
                <a:gd name="T5" fmla="*/ 0 h 383"/>
              </a:gdLst>
              <a:ahLst/>
              <a:cxnLst>
                <a:cxn ang="0">
                  <a:pos x="T0" y="T1"/>
                </a:cxn>
                <a:cxn ang="0">
                  <a:pos x="T2" y="T3"/>
                </a:cxn>
                <a:cxn ang="0">
                  <a:pos x="T4" y="T5"/>
                </a:cxn>
              </a:cxnLst>
              <a:rect l="0" t="0" r="r" b="b"/>
              <a:pathLst>
                <a:path w="384" h="383">
                  <a:moveTo>
                    <a:pt x="0" y="383"/>
                  </a:moveTo>
                  <a:lnTo>
                    <a:pt x="382"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52" name="Freeform 32"/>
            <p:cNvSpPr>
              <a:spLocks/>
            </p:cNvSpPr>
            <p:nvPr/>
          </p:nvSpPr>
          <p:spPr bwMode="auto">
            <a:xfrm>
              <a:off x="2508" y="3362"/>
              <a:ext cx="95" cy="96"/>
            </a:xfrm>
            <a:custGeom>
              <a:avLst/>
              <a:gdLst>
                <a:gd name="T0" fmla="*/ 0 w 384"/>
                <a:gd name="T1" fmla="*/ 0 h 383"/>
                <a:gd name="T2" fmla="*/ 382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2"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53" name="Group 33"/>
          <p:cNvGrpSpPr>
            <a:grpSpLocks/>
          </p:cNvGrpSpPr>
          <p:nvPr/>
        </p:nvGrpSpPr>
        <p:grpSpPr bwMode="auto">
          <a:xfrm>
            <a:off x="4872038" y="4822825"/>
            <a:ext cx="122237" cy="122238"/>
            <a:chOff x="3121" y="3007"/>
            <a:chExt cx="96" cy="96"/>
          </a:xfrm>
        </p:grpSpPr>
        <p:sp>
          <p:nvSpPr>
            <p:cNvPr id="81954" name="Freeform 34"/>
            <p:cNvSpPr>
              <a:spLocks/>
            </p:cNvSpPr>
            <p:nvPr/>
          </p:nvSpPr>
          <p:spPr bwMode="auto">
            <a:xfrm>
              <a:off x="3121" y="3007"/>
              <a:ext cx="96" cy="96"/>
            </a:xfrm>
            <a:custGeom>
              <a:avLst/>
              <a:gdLst>
                <a:gd name="T0" fmla="*/ 0 w 385"/>
                <a:gd name="T1" fmla="*/ 383 h 383"/>
                <a:gd name="T2" fmla="*/ 384 w 385"/>
                <a:gd name="T3" fmla="*/ 0 h 383"/>
                <a:gd name="T4" fmla="*/ 385 w 385"/>
                <a:gd name="T5" fmla="*/ 0 h 383"/>
              </a:gdLst>
              <a:ahLst/>
              <a:cxnLst>
                <a:cxn ang="0">
                  <a:pos x="T0" y="T1"/>
                </a:cxn>
                <a:cxn ang="0">
                  <a:pos x="T2" y="T3"/>
                </a:cxn>
                <a:cxn ang="0">
                  <a:pos x="T4" y="T5"/>
                </a:cxn>
              </a:cxnLst>
              <a:rect l="0" t="0" r="r" b="b"/>
              <a:pathLst>
                <a:path w="385" h="383">
                  <a:moveTo>
                    <a:pt x="0" y="383"/>
                  </a:moveTo>
                  <a:lnTo>
                    <a:pt x="384" y="0"/>
                  </a:lnTo>
                  <a:lnTo>
                    <a:pt x="38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55" name="Freeform 35"/>
            <p:cNvSpPr>
              <a:spLocks/>
            </p:cNvSpPr>
            <p:nvPr/>
          </p:nvSpPr>
          <p:spPr bwMode="auto">
            <a:xfrm>
              <a:off x="3121" y="3007"/>
              <a:ext cx="96" cy="96"/>
            </a:xfrm>
            <a:custGeom>
              <a:avLst/>
              <a:gdLst>
                <a:gd name="T0" fmla="*/ 0 w 385"/>
                <a:gd name="T1" fmla="*/ 0 h 383"/>
                <a:gd name="T2" fmla="*/ 384 w 385"/>
                <a:gd name="T3" fmla="*/ 383 h 383"/>
                <a:gd name="T4" fmla="*/ 385 w 385"/>
                <a:gd name="T5" fmla="*/ 383 h 383"/>
              </a:gdLst>
              <a:ahLst/>
              <a:cxnLst>
                <a:cxn ang="0">
                  <a:pos x="T0" y="T1"/>
                </a:cxn>
                <a:cxn ang="0">
                  <a:pos x="T2" y="T3"/>
                </a:cxn>
                <a:cxn ang="0">
                  <a:pos x="T4" y="T5"/>
                </a:cxn>
              </a:cxnLst>
              <a:rect l="0" t="0" r="r" b="b"/>
              <a:pathLst>
                <a:path w="385" h="383">
                  <a:moveTo>
                    <a:pt x="0" y="0"/>
                  </a:moveTo>
                  <a:lnTo>
                    <a:pt x="384" y="383"/>
                  </a:lnTo>
                  <a:lnTo>
                    <a:pt x="385"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56" name="Group 36"/>
          <p:cNvGrpSpPr>
            <a:grpSpLocks/>
          </p:cNvGrpSpPr>
          <p:nvPr/>
        </p:nvGrpSpPr>
        <p:grpSpPr bwMode="auto">
          <a:xfrm>
            <a:off x="5259388" y="4598988"/>
            <a:ext cx="122237" cy="122237"/>
            <a:chOff x="3427" y="2830"/>
            <a:chExt cx="96" cy="96"/>
          </a:xfrm>
        </p:grpSpPr>
        <p:sp>
          <p:nvSpPr>
            <p:cNvPr id="81957" name="Freeform 37"/>
            <p:cNvSpPr>
              <a:spLocks/>
            </p:cNvSpPr>
            <p:nvPr/>
          </p:nvSpPr>
          <p:spPr bwMode="auto">
            <a:xfrm>
              <a:off x="3427" y="2830"/>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58" name="Freeform 38"/>
            <p:cNvSpPr>
              <a:spLocks/>
            </p:cNvSpPr>
            <p:nvPr/>
          </p:nvSpPr>
          <p:spPr bwMode="auto">
            <a:xfrm>
              <a:off x="3427" y="2830"/>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59" name="Group 39"/>
          <p:cNvGrpSpPr>
            <a:grpSpLocks/>
          </p:cNvGrpSpPr>
          <p:nvPr/>
        </p:nvGrpSpPr>
        <p:grpSpPr bwMode="auto">
          <a:xfrm>
            <a:off x="5649913" y="4375150"/>
            <a:ext cx="120650" cy="120650"/>
            <a:chOff x="3734" y="2653"/>
            <a:chExt cx="96" cy="96"/>
          </a:xfrm>
        </p:grpSpPr>
        <p:sp>
          <p:nvSpPr>
            <p:cNvPr id="81960" name="Freeform 40"/>
            <p:cNvSpPr>
              <a:spLocks/>
            </p:cNvSpPr>
            <p:nvPr/>
          </p:nvSpPr>
          <p:spPr bwMode="auto">
            <a:xfrm>
              <a:off x="3734" y="2653"/>
              <a:ext cx="96" cy="96"/>
            </a:xfrm>
            <a:custGeom>
              <a:avLst/>
              <a:gdLst>
                <a:gd name="T0" fmla="*/ 0 w 383"/>
                <a:gd name="T1" fmla="*/ 382 h 382"/>
                <a:gd name="T2" fmla="*/ 382 w 383"/>
                <a:gd name="T3" fmla="*/ 0 h 382"/>
                <a:gd name="T4" fmla="*/ 383 w 383"/>
                <a:gd name="T5" fmla="*/ 0 h 382"/>
              </a:gdLst>
              <a:ahLst/>
              <a:cxnLst>
                <a:cxn ang="0">
                  <a:pos x="T0" y="T1"/>
                </a:cxn>
                <a:cxn ang="0">
                  <a:pos x="T2" y="T3"/>
                </a:cxn>
                <a:cxn ang="0">
                  <a:pos x="T4" y="T5"/>
                </a:cxn>
              </a:cxnLst>
              <a:rect l="0" t="0" r="r" b="b"/>
              <a:pathLst>
                <a:path w="383" h="382">
                  <a:moveTo>
                    <a:pt x="0" y="382"/>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61" name="Freeform 41"/>
            <p:cNvSpPr>
              <a:spLocks/>
            </p:cNvSpPr>
            <p:nvPr/>
          </p:nvSpPr>
          <p:spPr bwMode="auto">
            <a:xfrm>
              <a:off x="3734" y="2653"/>
              <a:ext cx="96" cy="96"/>
            </a:xfrm>
            <a:custGeom>
              <a:avLst/>
              <a:gdLst>
                <a:gd name="T0" fmla="*/ 0 w 383"/>
                <a:gd name="T1" fmla="*/ 0 h 382"/>
                <a:gd name="T2" fmla="*/ 382 w 383"/>
                <a:gd name="T3" fmla="*/ 382 h 382"/>
                <a:gd name="T4" fmla="*/ 383 w 383"/>
                <a:gd name="T5" fmla="*/ 382 h 382"/>
              </a:gdLst>
              <a:ahLst/>
              <a:cxnLst>
                <a:cxn ang="0">
                  <a:pos x="T0" y="T1"/>
                </a:cxn>
                <a:cxn ang="0">
                  <a:pos x="T2" y="T3"/>
                </a:cxn>
                <a:cxn ang="0">
                  <a:pos x="T4" y="T5"/>
                </a:cxn>
              </a:cxnLst>
              <a:rect l="0" t="0" r="r" b="b"/>
              <a:pathLst>
                <a:path w="383" h="382">
                  <a:moveTo>
                    <a:pt x="0" y="0"/>
                  </a:moveTo>
                  <a:lnTo>
                    <a:pt x="382" y="382"/>
                  </a:lnTo>
                  <a:lnTo>
                    <a:pt x="383" y="38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62" name="Group 42"/>
          <p:cNvGrpSpPr>
            <a:grpSpLocks/>
          </p:cNvGrpSpPr>
          <p:nvPr/>
        </p:nvGrpSpPr>
        <p:grpSpPr bwMode="auto">
          <a:xfrm>
            <a:off x="6037263" y="4149725"/>
            <a:ext cx="122237" cy="120650"/>
            <a:chOff x="4040" y="2476"/>
            <a:chExt cx="96" cy="95"/>
          </a:xfrm>
        </p:grpSpPr>
        <p:sp>
          <p:nvSpPr>
            <p:cNvPr id="81963" name="Freeform 43"/>
            <p:cNvSpPr>
              <a:spLocks/>
            </p:cNvSpPr>
            <p:nvPr/>
          </p:nvSpPr>
          <p:spPr bwMode="auto">
            <a:xfrm>
              <a:off x="4040" y="2476"/>
              <a:ext cx="96" cy="95"/>
            </a:xfrm>
            <a:custGeom>
              <a:avLst/>
              <a:gdLst>
                <a:gd name="T0" fmla="*/ 0 w 385"/>
                <a:gd name="T1" fmla="*/ 383 h 383"/>
                <a:gd name="T2" fmla="*/ 384 w 385"/>
                <a:gd name="T3" fmla="*/ 0 h 383"/>
                <a:gd name="T4" fmla="*/ 385 w 385"/>
                <a:gd name="T5" fmla="*/ 0 h 383"/>
              </a:gdLst>
              <a:ahLst/>
              <a:cxnLst>
                <a:cxn ang="0">
                  <a:pos x="T0" y="T1"/>
                </a:cxn>
                <a:cxn ang="0">
                  <a:pos x="T2" y="T3"/>
                </a:cxn>
                <a:cxn ang="0">
                  <a:pos x="T4" y="T5"/>
                </a:cxn>
              </a:cxnLst>
              <a:rect l="0" t="0" r="r" b="b"/>
              <a:pathLst>
                <a:path w="385" h="383">
                  <a:moveTo>
                    <a:pt x="0" y="383"/>
                  </a:moveTo>
                  <a:lnTo>
                    <a:pt x="384" y="0"/>
                  </a:lnTo>
                  <a:lnTo>
                    <a:pt x="38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64" name="Freeform 44"/>
            <p:cNvSpPr>
              <a:spLocks/>
            </p:cNvSpPr>
            <p:nvPr/>
          </p:nvSpPr>
          <p:spPr bwMode="auto">
            <a:xfrm>
              <a:off x="4040" y="2476"/>
              <a:ext cx="96" cy="95"/>
            </a:xfrm>
            <a:custGeom>
              <a:avLst/>
              <a:gdLst>
                <a:gd name="T0" fmla="*/ 0 w 385"/>
                <a:gd name="T1" fmla="*/ 0 h 383"/>
                <a:gd name="T2" fmla="*/ 384 w 385"/>
                <a:gd name="T3" fmla="*/ 383 h 383"/>
                <a:gd name="T4" fmla="*/ 385 w 385"/>
                <a:gd name="T5" fmla="*/ 383 h 383"/>
              </a:gdLst>
              <a:ahLst/>
              <a:cxnLst>
                <a:cxn ang="0">
                  <a:pos x="T0" y="T1"/>
                </a:cxn>
                <a:cxn ang="0">
                  <a:pos x="T2" y="T3"/>
                </a:cxn>
                <a:cxn ang="0">
                  <a:pos x="T4" y="T5"/>
                </a:cxn>
              </a:cxnLst>
              <a:rect l="0" t="0" r="r" b="b"/>
              <a:pathLst>
                <a:path w="385" h="383">
                  <a:moveTo>
                    <a:pt x="0" y="0"/>
                  </a:moveTo>
                  <a:lnTo>
                    <a:pt x="384" y="383"/>
                  </a:lnTo>
                  <a:lnTo>
                    <a:pt x="385"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65" name="Group 45"/>
          <p:cNvGrpSpPr>
            <a:grpSpLocks/>
          </p:cNvGrpSpPr>
          <p:nvPr/>
        </p:nvGrpSpPr>
        <p:grpSpPr bwMode="auto">
          <a:xfrm>
            <a:off x="6426200" y="3924300"/>
            <a:ext cx="122238" cy="122238"/>
            <a:chOff x="4347" y="2298"/>
            <a:chExt cx="96" cy="96"/>
          </a:xfrm>
        </p:grpSpPr>
        <p:sp>
          <p:nvSpPr>
            <p:cNvPr id="81966" name="Freeform 46"/>
            <p:cNvSpPr>
              <a:spLocks/>
            </p:cNvSpPr>
            <p:nvPr/>
          </p:nvSpPr>
          <p:spPr bwMode="auto">
            <a:xfrm>
              <a:off x="4347" y="2298"/>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67" name="Freeform 47"/>
            <p:cNvSpPr>
              <a:spLocks/>
            </p:cNvSpPr>
            <p:nvPr/>
          </p:nvSpPr>
          <p:spPr bwMode="auto">
            <a:xfrm>
              <a:off x="4347" y="2298"/>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968" name="Freeform 48"/>
          <p:cNvSpPr>
            <a:spLocks/>
          </p:cNvSpPr>
          <p:nvPr/>
        </p:nvSpPr>
        <p:spPr bwMode="auto">
          <a:xfrm>
            <a:off x="6875463" y="1063625"/>
            <a:ext cx="1587" cy="2698750"/>
          </a:xfrm>
          <a:custGeom>
            <a:avLst/>
            <a:gdLst>
              <a:gd name="T0" fmla="*/ 0 w 1"/>
              <a:gd name="T1" fmla="*/ 8511 h 8511"/>
              <a:gd name="T2" fmla="*/ 0 w 1"/>
              <a:gd name="T3" fmla="*/ 0 h 8511"/>
              <a:gd name="T4" fmla="*/ 1 w 1"/>
              <a:gd name="T5" fmla="*/ 0 h 8511"/>
            </a:gdLst>
            <a:ahLst/>
            <a:cxnLst>
              <a:cxn ang="0">
                <a:pos x="T0" y="T1"/>
              </a:cxn>
              <a:cxn ang="0">
                <a:pos x="T2" y="T3"/>
              </a:cxn>
              <a:cxn ang="0">
                <a:pos x="T4" y="T5"/>
              </a:cxn>
            </a:cxnLst>
            <a:rect l="0" t="0" r="r" b="b"/>
            <a:pathLst>
              <a:path w="1" h="8511">
                <a:moveTo>
                  <a:pt x="0" y="8511"/>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1969" name="Group 49"/>
          <p:cNvGrpSpPr>
            <a:grpSpLocks/>
          </p:cNvGrpSpPr>
          <p:nvPr/>
        </p:nvGrpSpPr>
        <p:grpSpPr bwMode="auto">
          <a:xfrm>
            <a:off x="6816725" y="3251200"/>
            <a:ext cx="120650" cy="120650"/>
            <a:chOff x="4654" y="1766"/>
            <a:chExt cx="96" cy="96"/>
          </a:xfrm>
        </p:grpSpPr>
        <p:sp>
          <p:nvSpPr>
            <p:cNvPr id="81970" name="Freeform 50"/>
            <p:cNvSpPr>
              <a:spLocks/>
            </p:cNvSpPr>
            <p:nvPr/>
          </p:nvSpPr>
          <p:spPr bwMode="auto">
            <a:xfrm>
              <a:off x="4654" y="1766"/>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71" name="Freeform 51"/>
            <p:cNvSpPr>
              <a:spLocks/>
            </p:cNvSpPr>
            <p:nvPr/>
          </p:nvSpPr>
          <p:spPr bwMode="auto">
            <a:xfrm>
              <a:off x="4654" y="1766"/>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72" name="Group 52"/>
          <p:cNvGrpSpPr>
            <a:grpSpLocks/>
          </p:cNvGrpSpPr>
          <p:nvPr/>
        </p:nvGrpSpPr>
        <p:grpSpPr bwMode="auto">
          <a:xfrm>
            <a:off x="6816725" y="2801938"/>
            <a:ext cx="120650" cy="122237"/>
            <a:chOff x="4654" y="1412"/>
            <a:chExt cx="96" cy="96"/>
          </a:xfrm>
        </p:grpSpPr>
        <p:sp>
          <p:nvSpPr>
            <p:cNvPr id="81973" name="Freeform 53"/>
            <p:cNvSpPr>
              <a:spLocks/>
            </p:cNvSpPr>
            <p:nvPr/>
          </p:nvSpPr>
          <p:spPr bwMode="auto">
            <a:xfrm>
              <a:off x="4654" y="1412"/>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74" name="Freeform 54"/>
            <p:cNvSpPr>
              <a:spLocks/>
            </p:cNvSpPr>
            <p:nvPr/>
          </p:nvSpPr>
          <p:spPr bwMode="auto">
            <a:xfrm>
              <a:off x="4654" y="1412"/>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75" name="Group 55"/>
          <p:cNvGrpSpPr>
            <a:grpSpLocks/>
          </p:cNvGrpSpPr>
          <p:nvPr/>
        </p:nvGrpSpPr>
        <p:grpSpPr bwMode="auto">
          <a:xfrm>
            <a:off x="6816725" y="2351088"/>
            <a:ext cx="120650" cy="122237"/>
            <a:chOff x="4654" y="1057"/>
            <a:chExt cx="96" cy="96"/>
          </a:xfrm>
        </p:grpSpPr>
        <p:sp>
          <p:nvSpPr>
            <p:cNvPr id="81976" name="Freeform 56"/>
            <p:cNvSpPr>
              <a:spLocks/>
            </p:cNvSpPr>
            <p:nvPr/>
          </p:nvSpPr>
          <p:spPr bwMode="auto">
            <a:xfrm>
              <a:off x="4654" y="1057"/>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77" name="Freeform 57"/>
            <p:cNvSpPr>
              <a:spLocks/>
            </p:cNvSpPr>
            <p:nvPr/>
          </p:nvSpPr>
          <p:spPr bwMode="auto">
            <a:xfrm>
              <a:off x="4654" y="1057"/>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78" name="Group 58"/>
          <p:cNvGrpSpPr>
            <a:grpSpLocks/>
          </p:cNvGrpSpPr>
          <p:nvPr/>
        </p:nvGrpSpPr>
        <p:grpSpPr bwMode="auto">
          <a:xfrm>
            <a:off x="6816725" y="1901825"/>
            <a:ext cx="120650" cy="122238"/>
            <a:chOff x="4654" y="702"/>
            <a:chExt cx="96" cy="96"/>
          </a:xfrm>
        </p:grpSpPr>
        <p:sp>
          <p:nvSpPr>
            <p:cNvPr id="81979" name="Freeform 59"/>
            <p:cNvSpPr>
              <a:spLocks/>
            </p:cNvSpPr>
            <p:nvPr/>
          </p:nvSpPr>
          <p:spPr bwMode="auto">
            <a:xfrm>
              <a:off x="4654" y="702"/>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80" name="Freeform 60"/>
            <p:cNvSpPr>
              <a:spLocks/>
            </p:cNvSpPr>
            <p:nvPr/>
          </p:nvSpPr>
          <p:spPr bwMode="auto">
            <a:xfrm>
              <a:off x="4654" y="702"/>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81" name="Group 61"/>
          <p:cNvGrpSpPr>
            <a:grpSpLocks/>
          </p:cNvGrpSpPr>
          <p:nvPr/>
        </p:nvGrpSpPr>
        <p:grpSpPr bwMode="auto">
          <a:xfrm>
            <a:off x="6816725" y="1454150"/>
            <a:ext cx="120650" cy="119063"/>
            <a:chOff x="4654" y="348"/>
            <a:chExt cx="96" cy="95"/>
          </a:xfrm>
        </p:grpSpPr>
        <p:sp>
          <p:nvSpPr>
            <p:cNvPr id="81982" name="Freeform 62"/>
            <p:cNvSpPr>
              <a:spLocks/>
            </p:cNvSpPr>
            <p:nvPr/>
          </p:nvSpPr>
          <p:spPr bwMode="auto">
            <a:xfrm>
              <a:off x="4654" y="348"/>
              <a:ext cx="96" cy="95"/>
            </a:xfrm>
            <a:custGeom>
              <a:avLst/>
              <a:gdLst>
                <a:gd name="T0" fmla="*/ 0 w 383"/>
                <a:gd name="T1" fmla="*/ 382 h 382"/>
                <a:gd name="T2" fmla="*/ 382 w 383"/>
                <a:gd name="T3" fmla="*/ 0 h 382"/>
                <a:gd name="T4" fmla="*/ 383 w 383"/>
                <a:gd name="T5" fmla="*/ 0 h 382"/>
              </a:gdLst>
              <a:ahLst/>
              <a:cxnLst>
                <a:cxn ang="0">
                  <a:pos x="T0" y="T1"/>
                </a:cxn>
                <a:cxn ang="0">
                  <a:pos x="T2" y="T3"/>
                </a:cxn>
                <a:cxn ang="0">
                  <a:pos x="T4" y="T5"/>
                </a:cxn>
              </a:cxnLst>
              <a:rect l="0" t="0" r="r" b="b"/>
              <a:pathLst>
                <a:path w="383" h="382">
                  <a:moveTo>
                    <a:pt x="0" y="382"/>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83" name="Freeform 63"/>
            <p:cNvSpPr>
              <a:spLocks/>
            </p:cNvSpPr>
            <p:nvPr/>
          </p:nvSpPr>
          <p:spPr bwMode="auto">
            <a:xfrm>
              <a:off x="4654" y="348"/>
              <a:ext cx="96" cy="95"/>
            </a:xfrm>
            <a:custGeom>
              <a:avLst/>
              <a:gdLst>
                <a:gd name="T0" fmla="*/ 0 w 383"/>
                <a:gd name="T1" fmla="*/ 0 h 382"/>
                <a:gd name="T2" fmla="*/ 382 w 383"/>
                <a:gd name="T3" fmla="*/ 382 h 382"/>
                <a:gd name="T4" fmla="*/ 383 w 383"/>
                <a:gd name="T5" fmla="*/ 382 h 382"/>
              </a:gdLst>
              <a:ahLst/>
              <a:cxnLst>
                <a:cxn ang="0">
                  <a:pos x="T0" y="T1"/>
                </a:cxn>
                <a:cxn ang="0">
                  <a:pos x="T2" y="T3"/>
                </a:cxn>
                <a:cxn ang="0">
                  <a:pos x="T4" y="T5"/>
                </a:cxn>
              </a:cxnLst>
              <a:rect l="0" t="0" r="r" b="b"/>
              <a:pathLst>
                <a:path w="383" h="382">
                  <a:moveTo>
                    <a:pt x="0" y="0"/>
                  </a:moveTo>
                  <a:lnTo>
                    <a:pt x="382" y="382"/>
                  </a:lnTo>
                  <a:lnTo>
                    <a:pt x="383" y="38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1984" name="Freeform 64"/>
          <p:cNvSpPr>
            <a:spLocks/>
          </p:cNvSpPr>
          <p:nvPr/>
        </p:nvSpPr>
        <p:spPr bwMode="auto">
          <a:xfrm>
            <a:off x="2211388" y="3762375"/>
            <a:ext cx="0" cy="2695575"/>
          </a:xfrm>
          <a:custGeom>
            <a:avLst/>
            <a:gdLst>
              <a:gd name="T0" fmla="*/ 0 w 1"/>
              <a:gd name="T1" fmla="*/ 8512 h 8512"/>
              <a:gd name="T2" fmla="*/ 0 w 1"/>
              <a:gd name="T3" fmla="*/ 0 h 8512"/>
              <a:gd name="T4" fmla="*/ 1 w 1"/>
              <a:gd name="T5" fmla="*/ 0 h 8512"/>
            </a:gdLst>
            <a:ahLst/>
            <a:cxnLst>
              <a:cxn ang="0">
                <a:pos x="T0" y="T1"/>
              </a:cxn>
              <a:cxn ang="0">
                <a:pos x="T2" y="T3"/>
              </a:cxn>
              <a:cxn ang="0">
                <a:pos x="T4" y="T5"/>
              </a:cxn>
            </a:cxnLst>
            <a:rect l="0" t="0" r="r" b="b"/>
            <a:pathLst>
              <a:path w="1" h="8512">
                <a:moveTo>
                  <a:pt x="0" y="851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85" name="Freeform 65"/>
          <p:cNvSpPr>
            <a:spLocks/>
          </p:cNvSpPr>
          <p:nvPr/>
        </p:nvSpPr>
        <p:spPr bwMode="auto">
          <a:xfrm>
            <a:off x="2211388" y="1063625"/>
            <a:ext cx="4665662" cy="2698750"/>
          </a:xfrm>
          <a:custGeom>
            <a:avLst/>
            <a:gdLst>
              <a:gd name="T0" fmla="*/ 0 w 14718"/>
              <a:gd name="T1" fmla="*/ 8511 h 8511"/>
              <a:gd name="T2" fmla="*/ 14717 w 14718"/>
              <a:gd name="T3" fmla="*/ 0 h 8511"/>
              <a:gd name="T4" fmla="*/ 14718 w 14718"/>
              <a:gd name="T5" fmla="*/ 0 h 8511"/>
            </a:gdLst>
            <a:ahLst/>
            <a:cxnLst>
              <a:cxn ang="0">
                <a:pos x="T0" y="T1"/>
              </a:cxn>
              <a:cxn ang="0">
                <a:pos x="T2" y="T3"/>
              </a:cxn>
              <a:cxn ang="0">
                <a:pos x="T4" y="T5"/>
              </a:cxn>
            </a:cxnLst>
            <a:rect l="0" t="0" r="r" b="b"/>
            <a:pathLst>
              <a:path w="14718" h="8511">
                <a:moveTo>
                  <a:pt x="0" y="8511"/>
                </a:moveTo>
                <a:lnTo>
                  <a:pt x="14717" y="0"/>
                </a:lnTo>
                <a:lnTo>
                  <a:pt x="1471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1986" name="Group 66"/>
          <p:cNvGrpSpPr>
            <a:grpSpLocks/>
          </p:cNvGrpSpPr>
          <p:nvPr/>
        </p:nvGrpSpPr>
        <p:grpSpPr bwMode="auto">
          <a:xfrm>
            <a:off x="2149475" y="5946775"/>
            <a:ext cx="122238" cy="122238"/>
            <a:chOff x="974" y="3894"/>
            <a:chExt cx="96" cy="96"/>
          </a:xfrm>
        </p:grpSpPr>
        <p:sp>
          <p:nvSpPr>
            <p:cNvPr id="81987" name="Freeform 67"/>
            <p:cNvSpPr>
              <a:spLocks/>
            </p:cNvSpPr>
            <p:nvPr/>
          </p:nvSpPr>
          <p:spPr bwMode="auto">
            <a:xfrm>
              <a:off x="974" y="3894"/>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88" name="Freeform 68"/>
            <p:cNvSpPr>
              <a:spLocks/>
            </p:cNvSpPr>
            <p:nvPr/>
          </p:nvSpPr>
          <p:spPr bwMode="auto">
            <a:xfrm>
              <a:off x="974" y="3894"/>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89" name="Group 69"/>
          <p:cNvGrpSpPr>
            <a:grpSpLocks/>
          </p:cNvGrpSpPr>
          <p:nvPr/>
        </p:nvGrpSpPr>
        <p:grpSpPr bwMode="auto">
          <a:xfrm>
            <a:off x="2149475" y="5499100"/>
            <a:ext cx="122238" cy="120650"/>
            <a:chOff x="974" y="3540"/>
            <a:chExt cx="96" cy="95"/>
          </a:xfrm>
        </p:grpSpPr>
        <p:sp>
          <p:nvSpPr>
            <p:cNvPr id="81990" name="Freeform 70"/>
            <p:cNvSpPr>
              <a:spLocks/>
            </p:cNvSpPr>
            <p:nvPr/>
          </p:nvSpPr>
          <p:spPr bwMode="auto">
            <a:xfrm>
              <a:off x="974" y="3540"/>
              <a:ext cx="96" cy="95"/>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91" name="Freeform 71"/>
            <p:cNvSpPr>
              <a:spLocks/>
            </p:cNvSpPr>
            <p:nvPr/>
          </p:nvSpPr>
          <p:spPr bwMode="auto">
            <a:xfrm>
              <a:off x="974" y="3540"/>
              <a:ext cx="96" cy="95"/>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92" name="Group 72"/>
          <p:cNvGrpSpPr>
            <a:grpSpLocks/>
          </p:cNvGrpSpPr>
          <p:nvPr/>
        </p:nvGrpSpPr>
        <p:grpSpPr bwMode="auto">
          <a:xfrm>
            <a:off x="2149475" y="5049838"/>
            <a:ext cx="122238" cy="120650"/>
            <a:chOff x="974" y="3185"/>
            <a:chExt cx="96" cy="96"/>
          </a:xfrm>
        </p:grpSpPr>
        <p:sp>
          <p:nvSpPr>
            <p:cNvPr id="81993" name="Freeform 73"/>
            <p:cNvSpPr>
              <a:spLocks/>
            </p:cNvSpPr>
            <p:nvPr/>
          </p:nvSpPr>
          <p:spPr bwMode="auto">
            <a:xfrm>
              <a:off x="974" y="3185"/>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94" name="Freeform 74"/>
            <p:cNvSpPr>
              <a:spLocks/>
            </p:cNvSpPr>
            <p:nvPr/>
          </p:nvSpPr>
          <p:spPr bwMode="auto">
            <a:xfrm>
              <a:off x="974" y="3185"/>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95" name="Group 75"/>
          <p:cNvGrpSpPr>
            <a:grpSpLocks/>
          </p:cNvGrpSpPr>
          <p:nvPr/>
        </p:nvGrpSpPr>
        <p:grpSpPr bwMode="auto">
          <a:xfrm>
            <a:off x="2149475" y="4598988"/>
            <a:ext cx="122238" cy="122237"/>
            <a:chOff x="974" y="2830"/>
            <a:chExt cx="96" cy="96"/>
          </a:xfrm>
        </p:grpSpPr>
        <p:sp>
          <p:nvSpPr>
            <p:cNvPr id="81996" name="Freeform 76"/>
            <p:cNvSpPr>
              <a:spLocks/>
            </p:cNvSpPr>
            <p:nvPr/>
          </p:nvSpPr>
          <p:spPr bwMode="auto">
            <a:xfrm>
              <a:off x="974" y="2830"/>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1997" name="Freeform 77"/>
            <p:cNvSpPr>
              <a:spLocks/>
            </p:cNvSpPr>
            <p:nvPr/>
          </p:nvSpPr>
          <p:spPr bwMode="auto">
            <a:xfrm>
              <a:off x="974" y="2830"/>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1998" name="Group 78"/>
          <p:cNvGrpSpPr>
            <a:grpSpLocks/>
          </p:cNvGrpSpPr>
          <p:nvPr/>
        </p:nvGrpSpPr>
        <p:grpSpPr bwMode="auto">
          <a:xfrm>
            <a:off x="2149475" y="4149725"/>
            <a:ext cx="122238" cy="120650"/>
            <a:chOff x="974" y="2476"/>
            <a:chExt cx="96" cy="95"/>
          </a:xfrm>
        </p:grpSpPr>
        <p:sp>
          <p:nvSpPr>
            <p:cNvPr id="81999" name="Freeform 79"/>
            <p:cNvSpPr>
              <a:spLocks/>
            </p:cNvSpPr>
            <p:nvPr/>
          </p:nvSpPr>
          <p:spPr bwMode="auto">
            <a:xfrm>
              <a:off x="974" y="2476"/>
              <a:ext cx="96" cy="95"/>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0" name="Freeform 80"/>
            <p:cNvSpPr>
              <a:spLocks/>
            </p:cNvSpPr>
            <p:nvPr/>
          </p:nvSpPr>
          <p:spPr bwMode="auto">
            <a:xfrm>
              <a:off x="974" y="2476"/>
              <a:ext cx="96" cy="95"/>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2001" name="Freeform 81"/>
          <p:cNvSpPr>
            <a:spLocks/>
          </p:cNvSpPr>
          <p:nvPr/>
        </p:nvSpPr>
        <p:spPr bwMode="auto">
          <a:xfrm>
            <a:off x="4543425" y="2413000"/>
            <a:ext cx="1588" cy="2697163"/>
          </a:xfrm>
          <a:custGeom>
            <a:avLst/>
            <a:gdLst>
              <a:gd name="T0" fmla="*/ 0 w 1"/>
              <a:gd name="T1" fmla="*/ 0 h 8513"/>
              <a:gd name="T2" fmla="*/ 0 w 1"/>
              <a:gd name="T3" fmla="*/ 8513 h 8513"/>
              <a:gd name="T4" fmla="*/ 1 w 1"/>
              <a:gd name="T5" fmla="*/ 8513 h 8513"/>
            </a:gdLst>
            <a:ahLst/>
            <a:cxnLst>
              <a:cxn ang="0">
                <a:pos x="T0" y="T1"/>
              </a:cxn>
              <a:cxn ang="0">
                <a:pos x="T2" y="T3"/>
              </a:cxn>
              <a:cxn ang="0">
                <a:pos x="T4" y="T5"/>
              </a:cxn>
            </a:cxnLst>
            <a:rect l="0" t="0" r="r" b="b"/>
            <a:pathLst>
              <a:path w="1" h="8513">
                <a:moveTo>
                  <a:pt x="0" y="0"/>
                </a:moveTo>
                <a:lnTo>
                  <a:pt x="0" y="8513"/>
                </a:lnTo>
                <a:lnTo>
                  <a:pt x="1" y="8513"/>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2" name="Freeform 82"/>
          <p:cNvSpPr>
            <a:spLocks/>
          </p:cNvSpPr>
          <p:nvPr/>
        </p:nvSpPr>
        <p:spPr bwMode="auto">
          <a:xfrm>
            <a:off x="4932363" y="2263775"/>
            <a:ext cx="1587" cy="2622550"/>
          </a:xfrm>
          <a:custGeom>
            <a:avLst/>
            <a:gdLst>
              <a:gd name="T0" fmla="*/ 0 w 1"/>
              <a:gd name="T1" fmla="*/ 0 h 8275"/>
              <a:gd name="T2" fmla="*/ 0 w 1"/>
              <a:gd name="T3" fmla="*/ 8275 h 8275"/>
              <a:gd name="T4" fmla="*/ 1 w 1"/>
              <a:gd name="T5" fmla="*/ 8275 h 8275"/>
            </a:gdLst>
            <a:ahLst/>
            <a:cxnLst>
              <a:cxn ang="0">
                <a:pos x="T0" y="T1"/>
              </a:cxn>
              <a:cxn ang="0">
                <a:pos x="T2" y="T3"/>
              </a:cxn>
              <a:cxn ang="0">
                <a:pos x="T4" y="T5"/>
              </a:cxn>
            </a:cxnLst>
            <a:rect l="0" t="0" r="r" b="b"/>
            <a:pathLst>
              <a:path w="1" h="8275">
                <a:moveTo>
                  <a:pt x="0" y="0"/>
                </a:moveTo>
                <a:lnTo>
                  <a:pt x="0" y="8275"/>
                </a:lnTo>
                <a:lnTo>
                  <a:pt x="1" y="827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3" name="Freeform 83"/>
          <p:cNvSpPr>
            <a:spLocks/>
          </p:cNvSpPr>
          <p:nvPr/>
        </p:nvSpPr>
        <p:spPr bwMode="auto">
          <a:xfrm>
            <a:off x="4154488" y="2711450"/>
            <a:ext cx="1587" cy="2622550"/>
          </a:xfrm>
          <a:custGeom>
            <a:avLst/>
            <a:gdLst>
              <a:gd name="T0" fmla="*/ 0 w 1"/>
              <a:gd name="T1" fmla="*/ 0 h 8274"/>
              <a:gd name="T2" fmla="*/ 0 w 1"/>
              <a:gd name="T3" fmla="*/ 8274 h 8274"/>
              <a:gd name="T4" fmla="*/ 1 w 1"/>
              <a:gd name="T5" fmla="*/ 8274 h 8274"/>
            </a:gdLst>
            <a:ahLst/>
            <a:cxnLst>
              <a:cxn ang="0">
                <a:pos x="T0" y="T1"/>
              </a:cxn>
              <a:cxn ang="0">
                <a:pos x="T2" y="T3"/>
              </a:cxn>
              <a:cxn ang="0">
                <a:pos x="T4" y="T5"/>
              </a:cxn>
            </a:cxnLst>
            <a:rect l="0" t="0" r="r" b="b"/>
            <a:pathLst>
              <a:path w="1" h="8274">
                <a:moveTo>
                  <a:pt x="0" y="0"/>
                </a:moveTo>
                <a:lnTo>
                  <a:pt x="0" y="8274"/>
                </a:lnTo>
                <a:lnTo>
                  <a:pt x="1" y="827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4" name="Freeform 84"/>
          <p:cNvSpPr>
            <a:spLocks/>
          </p:cNvSpPr>
          <p:nvPr/>
        </p:nvSpPr>
        <p:spPr bwMode="auto">
          <a:xfrm>
            <a:off x="2211388" y="2413000"/>
            <a:ext cx="2332037" cy="1797050"/>
          </a:xfrm>
          <a:custGeom>
            <a:avLst/>
            <a:gdLst>
              <a:gd name="T0" fmla="*/ 7359 w 7359"/>
              <a:gd name="T1" fmla="*/ 0 h 5675"/>
              <a:gd name="T2" fmla="*/ 0 w 7359"/>
              <a:gd name="T3" fmla="*/ 5675 h 5675"/>
              <a:gd name="T4" fmla="*/ 1 w 7359"/>
              <a:gd name="T5" fmla="*/ 5675 h 5675"/>
            </a:gdLst>
            <a:ahLst/>
            <a:cxnLst>
              <a:cxn ang="0">
                <a:pos x="T0" y="T1"/>
              </a:cxn>
              <a:cxn ang="0">
                <a:pos x="T2" y="T3"/>
              </a:cxn>
              <a:cxn ang="0">
                <a:pos x="T4" y="T5"/>
              </a:cxn>
            </a:cxnLst>
            <a:rect l="0" t="0" r="r" b="b"/>
            <a:pathLst>
              <a:path w="7359" h="5675">
                <a:moveTo>
                  <a:pt x="7359" y="0"/>
                </a:moveTo>
                <a:lnTo>
                  <a:pt x="0" y="5675"/>
                </a:lnTo>
                <a:lnTo>
                  <a:pt x="1" y="567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5" name="Freeform 85"/>
          <p:cNvSpPr>
            <a:spLocks/>
          </p:cNvSpPr>
          <p:nvPr/>
        </p:nvSpPr>
        <p:spPr bwMode="auto">
          <a:xfrm>
            <a:off x="4543425" y="1514475"/>
            <a:ext cx="2333625" cy="898525"/>
          </a:xfrm>
          <a:custGeom>
            <a:avLst/>
            <a:gdLst>
              <a:gd name="T0" fmla="*/ 0 w 7359"/>
              <a:gd name="T1" fmla="*/ 2836 h 2836"/>
              <a:gd name="T2" fmla="*/ 7358 w 7359"/>
              <a:gd name="T3" fmla="*/ 0 h 2836"/>
              <a:gd name="T4" fmla="*/ 7359 w 7359"/>
              <a:gd name="T5" fmla="*/ 0 h 2836"/>
            </a:gdLst>
            <a:ahLst/>
            <a:cxnLst>
              <a:cxn ang="0">
                <a:pos x="T0" y="T1"/>
              </a:cxn>
              <a:cxn ang="0">
                <a:pos x="T2" y="T3"/>
              </a:cxn>
              <a:cxn ang="0">
                <a:pos x="T4" y="T5"/>
              </a:cxn>
            </a:cxnLst>
            <a:rect l="0" t="0" r="r" b="b"/>
            <a:pathLst>
              <a:path w="7359" h="2836">
                <a:moveTo>
                  <a:pt x="0" y="2836"/>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6" name="Freeform 86"/>
          <p:cNvSpPr>
            <a:spLocks/>
          </p:cNvSpPr>
          <p:nvPr/>
        </p:nvSpPr>
        <p:spPr bwMode="auto">
          <a:xfrm>
            <a:off x="2211388" y="2413000"/>
            <a:ext cx="2332037" cy="2246313"/>
          </a:xfrm>
          <a:custGeom>
            <a:avLst/>
            <a:gdLst>
              <a:gd name="T0" fmla="*/ 7359 w 7359"/>
              <a:gd name="T1" fmla="*/ 0 h 7094"/>
              <a:gd name="T2" fmla="*/ 0 w 7359"/>
              <a:gd name="T3" fmla="*/ 7094 h 7094"/>
              <a:gd name="T4" fmla="*/ 1 w 7359"/>
              <a:gd name="T5" fmla="*/ 7094 h 7094"/>
            </a:gdLst>
            <a:ahLst/>
            <a:cxnLst>
              <a:cxn ang="0">
                <a:pos x="T0" y="T1"/>
              </a:cxn>
              <a:cxn ang="0">
                <a:pos x="T2" y="T3"/>
              </a:cxn>
              <a:cxn ang="0">
                <a:pos x="T4" y="T5"/>
              </a:cxn>
            </a:cxnLst>
            <a:rect l="0" t="0" r="r" b="b"/>
            <a:pathLst>
              <a:path w="7359" h="7094">
                <a:moveTo>
                  <a:pt x="7359" y="0"/>
                </a:moveTo>
                <a:lnTo>
                  <a:pt x="0" y="7094"/>
                </a:lnTo>
                <a:lnTo>
                  <a:pt x="1" y="709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7" name="Freeform 87"/>
          <p:cNvSpPr>
            <a:spLocks/>
          </p:cNvSpPr>
          <p:nvPr/>
        </p:nvSpPr>
        <p:spPr bwMode="auto">
          <a:xfrm>
            <a:off x="4543425" y="1963738"/>
            <a:ext cx="2333625" cy="449262"/>
          </a:xfrm>
          <a:custGeom>
            <a:avLst/>
            <a:gdLst>
              <a:gd name="T0" fmla="*/ 0 w 7359"/>
              <a:gd name="T1" fmla="*/ 1417 h 1417"/>
              <a:gd name="T2" fmla="*/ 7358 w 7359"/>
              <a:gd name="T3" fmla="*/ 0 h 1417"/>
              <a:gd name="T4" fmla="*/ 7359 w 7359"/>
              <a:gd name="T5" fmla="*/ 0 h 1417"/>
            </a:gdLst>
            <a:ahLst/>
            <a:cxnLst>
              <a:cxn ang="0">
                <a:pos x="T0" y="T1"/>
              </a:cxn>
              <a:cxn ang="0">
                <a:pos x="T2" y="T3"/>
              </a:cxn>
              <a:cxn ang="0">
                <a:pos x="T4" y="T5"/>
              </a:cxn>
            </a:cxnLst>
            <a:rect l="0" t="0" r="r" b="b"/>
            <a:pathLst>
              <a:path w="7359" h="1417">
                <a:moveTo>
                  <a:pt x="0" y="1417"/>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8" name="Freeform 88"/>
          <p:cNvSpPr>
            <a:spLocks/>
          </p:cNvSpPr>
          <p:nvPr/>
        </p:nvSpPr>
        <p:spPr bwMode="auto">
          <a:xfrm>
            <a:off x="2211388" y="2413000"/>
            <a:ext cx="2332037" cy="2697163"/>
          </a:xfrm>
          <a:custGeom>
            <a:avLst/>
            <a:gdLst>
              <a:gd name="T0" fmla="*/ 7359 w 7359"/>
              <a:gd name="T1" fmla="*/ 0 h 8513"/>
              <a:gd name="T2" fmla="*/ 0 w 7359"/>
              <a:gd name="T3" fmla="*/ 8513 h 8513"/>
              <a:gd name="T4" fmla="*/ 1 w 7359"/>
              <a:gd name="T5" fmla="*/ 8513 h 8513"/>
            </a:gdLst>
            <a:ahLst/>
            <a:cxnLst>
              <a:cxn ang="0">
                <a:pos x="T0" y="T1"/>
              </a:cxn>
              <a:cxn ang="0">
                <a:pos x="T2" y="T3"/>
              </a:cxn>
              <a:cxn ang="0">
                <a:pos x="T4" y="T5"/>
              </a:cxn>
            </a:cxnLst>
            <a:rect l="0" t="0" r="r" b="b"/>
            <a:pathLst>
              <a:path w="7359" h="8513">
                <a:moveTo>
                  <a:pt x="7359" y="0"/>
                </a:moveTo>
                <a:lnTo>
                  <a:pt x="0" y="8513"/>
                </a:lnTo>
                <a:lnTo>
                  <a:pt x="1" y="8513"/>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09" name="Freeform 89"/>
          <p:cNvSpPr>
            <a:spLocks/>
          </p:cNvSpPr>
          <p:nvPr/>
        </p:nvSpPr>
        <p:spPr bwMode="auto">
          <a:xfrm>
            <a:off x="4543425" y="2413000"/>
            <a:ext cx="2333625" cy="0"/>
          </a:xfrm>
          <a:custGeom>
            <a:avLst/>
            <a:gdLst>
              <a:gd name="T0" fmla="*/ 0 w 7359"/>
              <a:gd name="T1" fmla="*/ 7358 w 7359"/>
              <a:gd name="T2" fmla="*/ 7359 w 7359"/>
            </a:gdLst>
            <a:ahLst/>
            <a:cxnLst>
              <a:cxn ang="0">
                <a:pos x="T0" y="0"/>
              </a:cxn>
              <a:cxn ang="0">
                <a:pos x="T1" y="0"/>
              </a:cxn>
              <a:cxn ang="0">
                <a:pos x="T2" y="0"/>
              </a:cxn>
            </a:cxnLst>
            <a:rect l="0" t="0" r="r" b="b"/>
            <a:pathLst>
              <a:path w="7359">
                <a:moveTo>
                  <a:pt x="0" y="0"/>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0" name="Freeform 90"/>
          <p:cNvSpPr>
            <a:spLocks/>
          </p:cNvSpPr>
          <p:nvPr/>
        </p:nvSpPr>
        <p:spPr bwMode="auto">
          <a:xfrm>
            <a:off x="2211388" y="2413000"/>
            <a:ext cx="2332037" cy="3146425"/>
          </a:xfrm>
          <a:custGeom>
            <a:avLst/>
            <a:gdLst>
              <a:gd name="T0" fmla="*/ 7359 w 7359"/>
              <a:gd name="T1" fmla="*/ 0 h 9930"/>
              <a:gd name="T2" fmla="*/ 0 w 7359"/>
              <a:gd name="T3" fmla="*/ 9930 h 9930"/>
              <a:gd name="T4" fmla="*/ 1 w 7359"/>
              <a:gd name="T5" fmla="*/ 9930 h 9930"/>
            </a:gdLst>
            <a:ahLst/>
            <a:cxnLst>
              <a:cxn ang="0">
                <a:pos x="T0" y="T1"/>
              </a:cxn>
              <a:cxn ang="0">
                <a:pos x="T2" y="T3"/>
              </a:cxn>
              <a:cxn ang="0">
                <a:pos x="T4" y="T5"/>
              </a:cxn>
            </a:cxnLst>
            <a:rect l="0" t="0" r="r" b="b"/>
            <a:pathLst>
              <a:path w="7359" h="9930">
                <a:moveTo>
                  <a:pt x="7359" y="0"/>
                </a:moveTo>
                <a:lnTo>
                  <a:pt x="0" y="9930"/>
                </a:lnTo>
                <a:lnTo>
                  <a:pt x="1" y="993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1" name="Freeform 91"/>
          <p:cNvSpPr>
            <a:spLocks/>
          </p:cNvSpPr>
          <p:nvPr/>
        </p:nvSpPr>
        <p:spPr bwMode="auto">
          <a:xfrm>
            <a:off x="4543425" y="2413000"/>
            <a:ext cx="2333625" cy="449263"/>
          </a:xfrm>
          <a:custGeom>
            <a:avLst/>
            <a:gdLst>
              <a:gd name="T0" fmla="*/ 0 w 7359"/>
              <a:gd name="T1" fmla="*/ 0 h 1419"/>
              <a:gd name="T2" fmla="*/ 7358 w 7359"/>
              <a:gd name="T3" fmla="*/ 1419 h 1419"/>
              <a:gd name="T4" fmla="*/ 7359 w 7359"/>
              <a:gd name="T5" fmla="*/ 1419 h 1419"/>
            </a:gdLst>
            <a:ahLst/>
            <a:cxnLst>
              <a:cxn ang="0">
                <a:pos x="T0" y="T1"/>
              </a:cxn>
              <a:cxn ang="0">
                <a:pos x="T2" y="T3"/>
              </a:cxn>
              <a:cxn ang="0">
                <a:pos x="T4" y="T5"/>
              </a:cxn>
            </a:cxnLst>
            <a:rect l="0" t="0" r="r" b="b"/>
            <a:pathLst>
              <a:path w="7359" h="1419">
                <a:moveTo>
                  <a:pt x="0" y="0"/>
                </a:moveTo>
                <a:lnTo>
                  <a:pt x="7358" y="1419"/>
                </a:lnTo>
                <a:lnTo>
                  <a:pt x="7359" y="141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2" name="Freeform 92"/>
          <p:cNvSpPr>
            <a:spLocks/>
          </p:cNvSpPr>
          <p:nvPr/>
        </p:nvSpPr>
        <p:spPr bwMode="auto">
          <a:xfrm>
            <a:off x="2211388" y="2413000"/>
            <a:ext cx="2332037" cy="3595688"/>
          </a:xfrm>
          <a:custGeom>
            <a:avLst/>
            <a:gdLst>
              <a:gd name="T0" fmla="*/ 7359 w 7359"/>
              <a:gd name="T1" fmla="*/ 0 h 11349"/>
              <a:gd name="T2" fmla="*/ 0 w 7359"/>
              <a:gd name="T3" fmla="*/ 11349 h 11349"/>
              <a:gd name="T4" fmla="*/ 1 w 7359"/>
              <a:gd name="T5" fmla="*/ 11349 h 11349"/>
            </a:gdLst>
            <a:ahLst/>
            <a:cxnLst>
              <a:cxn ang="0">
                <a:pos x="T0" y="T1"/>
              </a:cxn>
              <a:cxn ang="0">
                <a:pos x="T2" y="T3"/>
              </a:cxn>
              <a:cxn ang="0">
                <a:pos x="T4" y="T5"/>
              </a:cxn>
            </a:cxnLst>
            <a:rect l="0" t="0" r="r" b="b"/>
            <a:pathLst>
              <a:path w="7359" h="11349">
                <a:moveTo>
                  <a:pt x="7359" y="0"/>
                </a:moveTo>
                <a:lnTo>
                  <a:pt x="0" y="11349"/>
                </a:lnTo>
                <a:lnTo>
                  <a:pt x="1" y="1134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3" name="Freeform 93"/>
          <p:cNvSpPr>
            <a:spLocks/>
          </p:cNvSpPr>
          <p:nvPr/>
        </p:nvSpPr>
        <p:spPr bwMode="auto">
          <a:xfrm>
            <a:off x="4543425" y="2413000"/>
            <a:ext cx="2333625" cy="898525"/>
          </a:xfrm>
          <a:custGeom>
            <a:avLst/>
            <a:gdLst>
              <a:gd name="T0" fmla="*/ 0 w 7359"/>
              <a:gd name="T1" fmla="*/ 0 h 2838"/>
              <a:gd name="T2" fmla="*/ 7358 w 7359"/>
              <a:gd name="T3" fmla="*/ 2838 h 2838"/>
              <a:gd name="T4" fmla="*/ 7359 w 7359"/>
              <a:gd name="T5" fmla="*/ 2838 h 2838"/>
            </a:gdLst>
            <a:ahLst/>
            <a:cxnLst>
              <a:cxn ang="0">
                <a:pos x="T0" y="T1"/>
              </a:cxn>
              <a:cxn ang="0">
                <a:pos x="T2" y="T3"/>
              </a:cxn>
              <a:cxn ang="0">
                <a:pos x="T4" y="T5"/>
              </a:cxn>
            </a:cxnLst>
            <a:rect l="0" t="0" r="r" b="b"/>
            <a:pathLst>
              <a:path w="7359" h="2838">
                <a:moveTo>
                  <a:pt x="0" y="0"/>
                </a:moveTo>
                <a:lnTo>
                  <a:pt x="7358" y="2838"/>
                </a:lnTo>
                <a:lnTo>
                  <a:pt x="7359" y="2838"/>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4" name="Freeform 94"/>
          <p:cNvSpPr>
            <a:spLocks/>
          </p:cNvSpPr>
          <p:nvPr/>
        </p:nvSpPr>
        <p:spPr bwMode="auto">
          <a:xfrm>
            <a:off x="2600325" y="5408613"/>
            <a:ext cx="1588" cy="823912"/>
          </a:xfrm>
          <a:custGeom>
            <a:avLst/>
            <a:gdLst>
              <a:gd name="T0" fmla="*/ 0 w 1"/>
              <a:gd name="T1" fmla="*/ 0 h 2601"/>
              <a:gd name="T2" fmla="*/ 0 w 1"/>
              <a:gd name="T3" fmla="*/ 2601 h 2601"/>
              <a:gd name="T4" fmla="*/ 1 w 1"/>
              <a:gd name="T5" fmla="*/ 2601 h 2601"/>
            </a:gdLst>
            <a:ahLst/>
            <a:cxnLst>
              <a:cxn ang="0">
                <a:pos x="T0" y="T1"/>
              </a:cxn>
              <a:cxn ang="0">
                <a:pos x="T2" y="T3"/>
              </a:cxn>
              <a:cxn ang="0">
                <a:pos x="T4" y="T5"/>
              </a:cxn>
            </a:cxnLst>
            <a:rect l="0" t="0" r="r" b="b"/>
            <a:pathLst>
              <a:path w="1" h="2601">
                <a:moveTo>
                  <a:pt x="0" y="0"/>
                </a:moveTo>
                <a:lnTo>
                  <a:pt x="0" y="2601"/>
                </a:lnTo>
                <a:lnTo>
                  <a:pt x="1" y="2601"/>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5" name="Freeform 95"/>
          <p:cNvSpPr>
            <a:spLocks/>
          </p:cNvSpPr>
          <p:nvPr/>
        </p:nvSpPr>
        <p:spPr bwMode="auto">
          <a:xfrm>
            <a:off x="6486525" y="3162300"/>
            <a:ext cx="1588" cy="822325"/>
          </a:xfrm>
          <a:custGeom>
            <a:avLst/>
            <a:gdLst>
              <a:gd name="T0" fmla="*/ 0 w 1"/>
              <a:gd name="T1" fmla="*/ 0 h 2600"/>
              <a:gd name="T2" fmla="*/ 0 w 1"/>
              <a:gd name="T3" fmla="*/ 2600 h 2600"/>
              <a:gd name="T4" fmla="*/ 1 w 1"/>
              <a:gd name="T5" fmla="*/ 2600 h 2600"/>
            </a:gdLst>
            <a:ahLst/>
            <a:cxnLst>
              <a:cxn ang="0">
                <a:pos x="T0" y="T1"/>
              </a:cxn>
              <a:cxn ang="0">
                <a:pos x="T2" y="T3"/>
              </a:cxn>
              <a:cxn ang="0">
                <a:pos x="T4" y="T5"/>
              </a:cxn>
            </a:cxnLst>
            <a:rect l="0" t="0" r="r" b="b"/>
            <a:pathLst>
              <a:path w="1" h="2600">
                <a:moveTo>
                  <a:pt x="0" y="0"/>
                </a:moveTo>
                <a:lnTo>
                  <a:pt x="0" y="2600"/>
                </a:lnTo>
                <a:lnTo>
                  <a:pt x="1" y="260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6" name="Freeform 96"/>
          <p:cNvSpPr>
            <a:spLocks/>
          </p:cNvSpPr>
          <p:nvPr/>
        </p:nvSpPr>
        <p:spPr bwMode="auto">
          <a:xfrm>
            <a:off x="6099175" y="2711450"/>
            <a:ext cx="1588" cy="1498600"/>
          </a:xfrm>
          <a:custGeom>
            <a:avLst/>
            <a:gdLst>
              <a:gd name="T0" fmla="*/ 0 w 1"/>
              <a:gd name="T1" fmla="*/ 0 h 4728"/>
              <a:gd name="T2" fmla="*/ 0 w 1"/>
              <a:gd name="T3" fmla="*/ 4728 h 4728"/>
              <a:gd name="T4" fmla="*/ 1 w 1"/>
              <a:gd name="T5" fmla="*/ 4728 h 4728"/>
            </a:gdLst>
            <a:ahLst/>
            <a:cxnLst>
              <a:cxn ang="0">
                <a:pos x="T0" y="T1"/>
              </a:cxn>
              <a:cxn ang="0">
                <a:pos x="T2" y="T3"/>
              </a:cxn>
              <a:cxn ang="0">
                <a:pos x="T4" y="T5"/>
              </a:cxn>
            </a:cxnLst>
            <a:rect l="0" t="0" r="r" b="b"/>
            <a:pathLst>
              <a:path w="1" h="4728">
                <a:moveTo>
                  <a:pt x="0" y="0"/>
                </a:moveTo>
                <a:lnTo>
                  <a:pt x="0" y="4728"/>
                </a:lnTo>
                <a:lnTo>
                  <a:pt x="1" y="4728"/>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7" name="Freeform 97"/>
          <p:cNvSpPr>
            <a:spLocks/>
          </p:cNvSpPr>
          <p:nvPr/>
        </p:nvSpPr>
        <p:spPr bwMode="auto">
          <a:xfrm>
            <a:off x="5710238" y="2413000"/>
            <a:ext cx="1587" cy="2022475"/>
          </a:xfrm>
          <a:custGeom>
            <a:avLst/>
            <a:gdLst>
              <a:gd name="T0" fmla="*/ 0 w 1"/>
              <a:gd name="T1" fmla="*/ 0 h 6384"/>
              <a:gd name="T2" fmla="*/ 0 w 1"/>
              <a:gd name="T3" fmla="*/ 6384 h 6384"/>
              <a:gd name="T4" fmla="*/ 1 w 1"/>
              <a:gd name="T5" fmla="*/ 6384 h 6384"/>
            </a:gdLst>
            <a:ahLst/>
            <a:cxnLst>
              <a:cxn ang="0">
                <a:pos x="T0" y="T1"/>
              </a:cxn>
              <a:cxn ang="0">
                <a:pos x="T2" y="T3"/>
              </a:cxn>
              <a:cxn ang="0">
                <a:pos x="T4" y="T5"/>
              </a:cxn>
            </a:cxnLst>
            <a:rect l="0" t="0" r="r" b="b"/>
            <a:pathLst>
              <a:path w="1" h="6384">
                <a:moveTo>
                  <a:pt x="0" y="0"/>
                </a:moveTo>
                <a:lnTo>
                  <a:pt x="0" y="6384"/>
                </a:lnTo>
                <a:lnTo>
                  <a:pt x="1" y="638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8" name="Freeform 98"/>
          <p:cNvSpPr>
            <a:spLocks/>
          </p:cNvSpPr>
          <p:nvPr/>
        </p:nvSpPr>
        <p:spPr bwMode="auto">
          <a:xfrm>
            <a:off x="5321300" y="2263775"/>
            <a:ext cx="0" cy="2395538"/>
          </a:xfrm>
          <a:custGeom>
            <a:avLst/>
            <a:gdLst>
              <a:gd name="T0" fmla="*/ 0 w 1"/>
              <a:gd name="T1" fmla="*/ 0 h 7566"/>
              <a:gd name="T2" fmla="*/ 0 w 1"/>
              <a:gd name="T3" fmla="*/ 7566 h 7566"/>
              <a:gd name="T4" fmla="*/ 1 w 1"/>
              <a:gd name="T5" fmla="*/ 7566 h 7566"/>
            </a:gdLst>
            <a:ahLst/>
            <a:cxnLst>
              <a:cxn ang="0">
                <a:pos x="T0" y="T1"/>
              </a:cxn>
              <a:cxn ang="0">
                <a:pos x="T2" y="T3"/>
              </a:cxn>
              <a:cxn ang="0">
                <a:pos x="T4" y="T5"/>
              </a:cxn>
            </a:cxnLst>
            <a:rect l="0" t="0" r="r" b="b"/>
            <a:pathLst>
              <a:path w="1" h="7566">
                <a:moveTo>
                  <a:pt x="0" y="0"/>
                </a:moveTo>
                <a:lnTo>
                  <a:pt x="0" y="7566"/>
                </a:lnTo>
                <a:lnTo>
                  <a:pt x="1" y="7566"/>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19" name="Freeform 99"/>
          <p:cNvSpPr>
            <a:spLocks/>
          </p:cNvSpPr>
          <p:nvPr/>
        </p:nvSpPr>
        <p:spPr bwMode="auto">
          <a:xfrm>
            <a:off x="2989263" y="4510088"/>
            <a:ext cx="1587" cy="1498600"/>
          </a:xfrm>
          <a:custGeom>
            <a:avLst/>
            <a:gdLst>
              <a:gd name="T0" fmla="*/ 0 w 2"/>
              <a:gd name="T1" fmla="*/ 0 h 4729"/>
              <a:gd name="T2" fmla="*/ 0 w 2"/>
              <a:gd name="T3" fmla="*/ 4729 h 4729"/>
              <a:gd name="T4" fmla="*/ 2 w 2"/>
              <a:gd name="T5" fmla="*/ 4729 h 4729"/>
            </a:gdLst>
            <a:ahLst/>
            <a:cxnLst>
              <a:cxn ang="0">
                <a:pos x="T0" y="T1"/>
              </a:cxn>
              <a:cxn ang="0">
                <a:pos x="T2" y="T3"/>
              </a:cxn>
              <a:cxn ang="0">
                <a:pos x="T4" y="T5"/>
              </a:cxn>
            </a:cxnLst>
            <a:rect l="0" t="0" r="r" b="b"/>
            <a:pathLst>
              <a:path w="2" h="4729">
                <a:moveTo>
                  <a:pt x="0" y="0"/>
                </a:moveTo>
                <a:lnTo>
                  <a:pt x="0" y="4729"/>
                </a:lnTo>
                <a:lnTo>
                  <a:pt x="2" y="472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0" name="Freeform 100"/>
          <p:cNvSpPr>
            <a:spLocks/>
          </p:cNvSpPr>
          <p:nvPr/>
        </p:nvSpPr>
        <p:spPr bwMode="auto">
          <a:xfrm>
            <a:off x="3376613" y="3762375"/>
            <a:ext cx="1587" cy="2020888"/>
          </a:xfrm>
          <a:custGeom>
            <a:avLst/>
            <a:gdLst>
              <a:gd name="T0" fmla="*/ 0 w 1"/>
              <a:gd name="T1" fmla="*/ 0 h 6384"/>
              <a:gd name="T2" fmla="*/ 0 w 1"/>
              <a:gd name="T3" fmla="*/ 6384 h 6384"/>
              <a:gd name="T4" fmla="*/ 1 w 1"/>
              <a:gd name="T5" fmla="*/ 6384 h 6384"/>
            </a:gdLst>
            <a:ahLst/>
            <a:cxnLst>
              <a:cxn ang="0">
                <a:pos x="T0" y="T1"/>
              </a:cxn>
              <a:cxn ang="0">
                <a:pos x="T2" y="T3"/>
              </a:cxn>
              <a:cxn ang="0">
                <a:pos x="T4" y="T5"/>
              </a:cxn>
            </a:cxnLst>
            <a:rect l="0" t="0" r="r" b="b"/>
            <a:pathLst>
              <a:path w="1" h="6384">
                <a:moveTo>
                  <a:pt x="0" y="0"/>
                </a:moveTo>
                <a:lnTo>
                  <a:pt x="0" y="6384"/>
                </a:lnTo>
                <a:lnTo>
                  <a:pt x="1" y="638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1" name="Freeform 101"/>
          <p:cNvSpPr>
            <a:spLocks/>
          </p:cNvSpPr>
          <p:nvPr/>
        </p:nvSpPr>
        <p:spPr bwMode="auto">
          <a:xfrm>
            <a:off x="3767138" y="3162300"/>
            <a:ext cx="1587" cy="2397125"/>
          </a:xfrm>
          <a:custGeom>
            <a:avLst/>
            <a:gdLst>
              <a:gd name="T0" fmla="*/ 0 w 1"/>
              <a:gd name="T1" fmla="*/ 0 h 7565"/>
              <a:gd name="T2" fmla="*/ 0 w 1"/>
              <a:gd name="T3" fmla="*/ 7565 h 7565"/>
              <a:gd name="T4" fmla="*/ 1 w 1"/>
              <a:gd name="T5" fmla="*/ 7565 h 7565"/>
            </a:gdLst>
            <a:ahLst/>
            <a:cxnLst>
              <a:cxn ang="0">
                <a:pos x="T0" y="T1"/>
              </a:cxn>
              <a:cxn ang="0">
                <a:pos x="T2" y="T3"/>
              </a:cxn>
              <a:cxn ang="0">
                <a:pos x="T4" y="T5"/>
              </a:cxn>
            </a:cxnLst>
            <a:rect l="0" t="0" r="r" b="b"/>
            <a:pathLst>
              <a:path w="1" h="7565">
                <a:moveTo>
                  <a:pt x="0" y="0"/>
                </a:moveTo>
                <a:lnTo>
                  <a:pt x="0" y="7565"/>
                </a:lnTo>
                <a:lnTo>
                  <a:pt x="1" y="756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2" name="Freeform 102"/>
          <p:cNvSpPr>
            <a:spLocks/>
          </p:cNvSpPr>
          <p:nvPr/>
        </p:nvSpPr>
        <p:spPr bwMode="auto">
          <a:xfrm>
            <a:off x="6099175" y="2711450"/>
            <a:ext cx="777875" cy="1050925"/>
          </a:xfrm>
          <a:custGeom>
            <a:avLst/>
            <a:gdLst>
              <a:gd name="T0" fmla="*/ 0 w 2453"/>
              <a:gd name="T1" fmla="*/ 0 h 3309"/>
              <a:gd name="T2" fmla="*/ 1339 w 2453"/>
              <a:gd name="T3" fmla="*/ 1569 h 3309"/>
              <a:gd name="T4" fmla="*/ 2452 w 2453"/>
              <a:gd name="T5" fmla="*/ 3309 h 3309"/>
              <a:gd name="T6" fmla="*/ 2453 w 2453"/>
              <a:gd name="T7" fmla="*/ 3309 h 3309"/>
            </a:gdLst>
            <a:ahLst/>
            <a:cxnLst>
              <a:cxn ang="0">
                <a:pos x="T0" y="T1"/>
              </a:cxn>
              <a:cxn ang="0">
                <a:pos x="T2" y="T3"/>
              </a:cxn>
              <a:cxn ang="0">
                <a:pos x="T4" y="T5"/>
              </a:cxn>
              <a:cxn ang="0">
                <a:pos x="T6" y="T7"/>
              </a:cxn>
            </a:cxnLst>
            <a:rect l="0" t="0" r="r" b="b"/>
            <a:pathLst>
              <a:path w="2453" h="3309">
                <a:moveTo>
                  <a:pt x="0" y="0"/>
                </a:moveTo>
                <a:lnTo>
                  <a:pt x="1339" y="1569"/>
                </a:lnTo>
                <a:lnTo>
                  <a:pt x="2452" y="3309"/>
                </a:lnTo>
                <a:lnTo>
                  <a:pt x="2453" y="330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3" name="Freeform 103"/>
          <p:cNvSpPr>
            <a:spLocks/>
          </p:cNvSpPr>
          <p:nvPr/>
        </p:nvSpPr>
        <p:spPr bwMode="auto">
          <a:xfrm>
            <a:off x="2989263" y="2244725"/>
            <a:ext cx="3111500" cy="2265363"/>
          </a:xfrm>
          <a:custGeom>
            <a:avLst/>
            <a:gdLst>
              <a:gd name="T0" fmla="*/ 0 w 9813"/>
              <a:gd name="T1" fmla="*/ 7150 h 7150"/>
              <a:gd name="T2" fmla="*/ 746 w 9813"/>
              <a:gd name="T3" fmla="*/ 5640 h 7150"/>
              <a:gd name="T4" fmla="*/ 1631 w 9813"/>
              <a:gd name="T5" fmla="*/ 4113 h 7150"/>
              <a:gd name="T6" fmla="*/ 2597 w 9813"/>
              <a:gd name="T7" fmla="*/ 2705 h 7150"/>
              <a:gd name="T8" fmla="*/ 3740 w 9813"/>
              <a:gd name="T9" fmla="*/ 1419 h 7150"/>
              <a:gd name="T10" fmla="*/ 4398 w 9813"/>
              <a:gd name="T11" fmla="*/ 864 h 7150"/>
              <a:gd name="T12" fmla="*/ 5128 w 9813"/>
              <a:gd name="T13" fmla="*/ 411 h 7150"/>
              <a:gd name="T14" fmla="*/ 5932 w 9813"/>
              <a:gd name="T15" fmla="*/ 103 h 7150"/>
              <a:gd name="T16" fmla="*/ 6787 w 9813"/>
              <a:gd name="T17" fmla="*/ 0 h 7150"/>
              <a:gd name="T18" fmla="*/ 7638 w 9813"/>
              <a:gd name="T19" fmla="*/ 125 h 7150"/>
              <a:gd name="T20" fmla="*/ 8436 w 9813"/>
              <a:gd name="T21" fmla="*/ 450 h 7150"/>
              <a:gd name="T22" fmla="*/ 9163 w 9813"/>
              <a:gd name="T23" fmla="*/ 900 h 7150"/>
              <a:gd name="T24" fmla="*/ 9812 w 9813"/>
              <a:gd name="T25" fmla="*/ 1477 h 7150"/>
              <a:gd name="T26" fmla="*/ 9813 w 9813"/>
              <a:gd name="T27" fmla="*/ 1477 h 7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13" h="7150">
                <a:moveTo>
                  <a:pt x="0" y="7150"/>
                </a:moveTo>
                <a:lnTo>
                  <a:pt x="746" y="5640"/>
                </a:lnTo>
                <a:lnTo>
                  <a:pt x="1631" y="4113"/>
                </a:lnTo>
                <a:lnTo>
                  <a:pt x="2597" y="2705"/>
                </a:lnTo>
                <a:lnTo>
                  <a:pt x="3740" y="1419"/>
                </a:lnTo>
                <a:lnTo>
                  <a:pt x="4398" y="864"/>
                </a:lnTo>
                <a:lnTo>
                  <a:pt x="5128" y="411"/>
                </a:lnTo>
                <a:lnTo>
                  <a:pt x="5932" y="103"/>
                </a:lnTo>
                <a:lnTo>
                  <a:pt x="6787" y="0"/>
                </a:lnTo>
                <a:lnTo>
                  <a:pt x="7638" y="125"/>
                </a:lnTo>
                <a:lnTo>
                  <a:pt x="8436" y="450"/>
                </a:lnTo>
                <a:lnTo>
                  <a:pt x="9163" y="900"/>
                </a:lnTo>
                <a:lnTo>
                  <a:pt x="9812" y="1477"/>
                </a:lnTo>
                <a:lnTo>
                  <a:pt x="9813" y="14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4" name="Freeform 104"/>
          <p:cNvSpPr>
            <a:spLocks/>
          </p:cNvSpPr>
          <p:nvPr/>
        </p:nvSpPr>
        <p:spPr bwMode="auto">
          <a:xfrm>
            <a:off x="2211388" y="4510088"/>
            <a:ext cx="777875" cy="1947862"/>
          </a:xfrm>
          <a:custGeom>
            <a:avLst/>
            <a:gdLst>
              <a:gd name="T0" fmla="*/ 2453 w 2453"/>
              <a:gd name="T1" fmla="*/ 0 h 6148"/>
              <a:gd name="T2" fmla="*/ 1742 w 2453"/>
              <a:gd name="T3" fmla="*/ 1648 h 6148"/>
              <a:gd name="T4" fmla="*/ 1427 w 2453"/>
              <a:gd name="T5" fmla="*/ 2375 h 6148"/>
              <a:gd name="T6" fmla="*/ 1162 w 2453"/>
              <a:gd name="T7" fmla="*/ 2988 h 6148"/>
              <a:gd name="T8" fmla="*/ 708 w 2453"/>
              <a:gd name="T9" fmla="*/ 4103 h 6148"/>
              <a:gd name="T10" fmla="*/ 414 w 2453"/>
              <a:gd name="T11" fmla="*/ 4927 h 6148"/>
              <a:gd name="T12" fmla="*/ 225 w 2453"/>
              <a:gd name="T13" fmla="*/ 5477 h 6148"/>
              <a:gd name="T14" fmla="*/ 0 w 2453"/>
              <a:gd name="T15" fmla="*/ 6148 h 6148"/>
              <a:gd name="T16" fmla="*/ 1 w 2453"/>
              <a:gd name="T17" fmla="*/ 6148 h 6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3" h="6148">
                <a:moveTo>
                  <a:pt x="2453" y="0"/>
                </a:moveTo>
                <a:lnTo>
                  <a:pt x="1742" y="1648"/>
                </a:lnTo>
                <a:lnTo>
                  <a:pt x="1427" y="2375"/>
                </a:lnTo>
                <a:lnTo>
                  <a:pt x="1162" y="2988"/>
                </a:lnTo>
                <a:lnTo>
                  <a:pt x="708" y="4103"/>
                </a:lnTo>
                <a:lnTo>
                  <a:pt x="414" y="4927"/>
                </a:lnTo>
                <a:lnTo>
                  <a:pt x="225" y="5477"/>
                </a:lnTo>
                <a:lnTo>
                  <a:pt x="0" y="6148"/>
                </a:lnTo>
                <a:lnTo>
                  <a:pt x="1" y="614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025" name="Freeform 105"/>
          <p:cNvSpPr>
            <a:spLocks/>
          </p:cNvSpPr>
          <p:nvPr/>
        </p:nvSpPr>
        <p:spPr bwMode="auto">
          <a:xfrm>
            <a:off x="2211388" y="6457950"/>
            <a:ext cx="3775075" cy="1588"/>
          </a:xfrm>
          <a:custGeom>
            <a:avLst/>
            <a:gdLst>
              <a:gd name="T0" fmla="*/ 0 w 11905"/>
              <a:gd name="T1" fmla="*/ 11904 w 11905"/>
              <a:gd name="T2" fmla="*/ 11905 w 11905"/>
            </a:gdLst>
            <a:ahLst/>
            <a:cxnLst>
              <a:cxn ang="0">
                <a:pos x="T0" y="0"/>
              </a:cxn>
              <a:cxn ang="0">
                <a:pos x="T1" y="0"/>
              </a:cxn>
              <a:cxn ang="0">
                <a:pos x="T2" y="0"/>
              </a:cxn>
            </a:cxnLst>
            <a:rect l="0" t="0" r="r" b="b"/>
            <a:pathLst>
              <a:path w="11905">
                <a:moveTo>
                  <a:pt x="0" y="0"/>
                </a:moveTo>
                <a:lnTo>
                  <a:pt x="11904" y="0"/>
                </a:lnTo>
                <a:lnTo>
                  <a:pt x="11905"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2026" name="Group 106"/>
          <p:cNvGrpSpPr>
            <a:grpSpLocks/>
          </p:cNvGrpSpPr>
          <p:nvPr/>
        </p:nvGrpSpPr>
        <p:grpSpPr bwMode="auto">
          <a:xfrm>
            <a:off x="2895600" y="5722938"/>
            <a:ext cx="866775" cy="830262"/>
            <a:chOff x="2280" y="3545"/>
            <a:chExt cx="546" cy="523"/>
          </a:xfrm>
        </p:grpSpPr>
        <p:sp>
          <p:nvSpPr>
            <p:cNvPr id="82027" name="Freeform 107"/>
            <p:cNvSpPr>
              <a:spLocks/>
            </p:cNvSpPr>
            <p:nvPr/>
          </p:nvSpPr>
          <p:spPr bwMode="auto">
            <a:xfrm>
              <a:off x="2280" y="3545"/>
              <a:ext cx="179" cy="523"/>
            </a:xfrm>
            <a:custGeom>
              <a:avLst/>
              <a:gdLst>
                <a:gd name="T0" fmla="*/ 702 w 702"/>
                <a:gd name="T1" fmla="*/ 2622 h 2622"/>
                <a:gd name="T2" fmla="*/ 523 w 702"/>
                <a:gd name="T3" fmla="*/ 1265 h 2622"/>
                <a:gd name="T4" fmla="*/ 0 w 702"/>
                <a:gd name="T5" fmla="*/ 0 h 2622"/>
                <a:gd name="T6" fmla="*/ 1 w 702"/>
                <a:gd name="T7" fmla="*/ 0 h 2622"/>
              </a:gdLst>
              <a:ahLst/>
              <a:cxnLst>
                <a:cxn ang="0">
                  <a:pos x="T0" y="T1"/>
                </a:cxn>
                <a:cxn ang="0">
                  <a:pos x="T2" y="T3"/>
                </a:cxn>
                <a:cxn ang="0">
                  <a:pos x="T4" y="T5"/>
                </a:cxn>
                <a:cxn ang="0">
                  <a:pos x="T6" y="T7"/>
                </a:cxn>
              </a:cxnLst>
              <a:rect l="0" t="0" r="r" b="b"/>
              <a:pathLst>
                <a:path w="702" h="2622">
                  <a:moveTo>
                    <a:pt x="702" y="2622"/>
                  </a:moveTo>
                  <a:lnTo>
                    <a:pt x="523" y="1265"/>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mpd="sng">
                  <a:solidFill>
                    <a:schemeClr val="bg1"/>
                  </a:solidFill>
                  <a:prstDash val="solid"/>
                  <a:round/>
                  <a:headEnd type="triangle" w="med" len="med"/>
                  <a:tailEnd type="triangle" w="med" len="med"/>
                </a14:hiddenLine>
              </a:ext>
            </a:extLst>
          </p:spPr>
          <p:txBody>
            <a:bodyPr/>
            <a:lstStyle/>
            <a:p>
              <a:endParaRPr lang="en-IN"/>
            </a:p>
          </p:txBody>
        </p:sp>
        <p:sp>
          <p:nvSpPr>
            <p:cNvPr id="82028" name="Text Box 108"/>
            <p:cNvSpPr txBox="1">
              <a:spLocks noChangeArrowheads="1"/>
            </p:cNvSpPr>
            <p:nvPr/>
          </p:nvSpPr>
          <p:spPr bwMode="auto">
            <a:xfrm>
              <a:off x="2383" y="3719"/>
              <a:ext cx="443"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30</a:t>
              </a:r>
              <a:r>
                <a:rPr lang="en-US" sz="2200" b="0">
                  <a:solidFill>
                    <a:schemeClr val="bg1"/>
                  </a:solidFill>
                  <a:effectLst>
                    <a:outerShdw blurRad="38100" dist="38100" dir="2700000" algn="tl">
                      <a:srgbClr val="000000"/>
                    </a:outerShdw>
                  </a:effectLst>
                  <a:cs typeface="Times New Roman" pitchFamily="18" charset="0"/>
                </a:rPr>
                <a:t>°</a:t>
              </a:r>
              <a:endParaRPr lang="en-US" sz="2200" b="0">
                <a:solidFill>
                  <a:schemeClr val="bg1"/>
                </a:solidFill>
                <a:effectLst>
                  <a:outerShdw blurRad="38100" dist="38100" dir="2700000" algn="tl">
                    <a:srgbClr val="000000"/>
                  </a:outerShdw>
                </a:effectLst>
              </a:endParaRPr>
            </a:p>
          </p:txBody>
        </p:sp>
      </p:grpSp>
      <p:grpSp>
        <p:nvGrpSpPr>
          <p:cNvPr id="82029" name="Group 109"/>
          <p:cNvGrpSpPr>
            <a:grpSpLocks/>
          </p:cNvGrpSpPr>
          <p:nvPr/>
        </p:nvGrpSpPr>
        <p:grpSpPr bwMode="auto">
          <a:xfrm>
            <a:off x="1874838" y="6432550"/>
            <a:ext cx="4364037" cy="433388"/>
            <a:chOff x="1020" y="4013"/>
            <a:chExt cx="3012" cy="298"/>
          </a:xfrm>
        </p:grpSpPr>
        <p:sp>
          <p:nvSpPr>
            <p:cNvPr id="82030" name="Text Box 110"/>
            <p:cNvSpPr txBox="1">
              <a:spLocks noChangeArrowheads="1"/>
            </p:cNvSpPr>
            <p:nvPr/>
          </p:nvSpPr>
          <p:spPr bwMode="auto">
            <a:xfrm>
              <a:off x="1020" y="4017"/>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A</a:t>
              </a:r>
            </a:p>
          </p:txBody>
        </p:sp>
        <p:sp>
          <p:nvSpPr>
            <p:cNvPr id="82031" name="Text Box 111"/>
            <p:cNvSpPr txBox="1">
              <a:spLocks noChangeArrowheads="1"/>
            </p:cNvSpPr>
            <p:nvPr/>
          </p:nvSpPr>
          <p:spPr bwMode="auto">
            <a:xfrm>
              <a:off x="3654" y="4013"/>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X</a:t>
              </a:r>
            </a:p>
          </p:txBody>
        </p:sp>
      </p:grpSp>
      <p:sp>
        <p:nvSpPr>
          <p:cNvPr id="82032" name="Text Box 112"/>
          <p:cNvSpPr txBox="1">
            <a:spLocks noChangeArrowheads="1"/>
          </p:cNvSpPr>
          <p:nvPr/>
        </p:nvSpPr>
        <p:spPr bwMode="auto">
          <a:xfrm>
            <a:off x="1895475" y="3416300"/>
            <a:ext cx="546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D</a:t>
            </a:r>
          </a:p>
        </p:txBody>
      </p:sp>
      <p:sp>
        <p:nvSpPr>
          <p:cNvPr id="82033" name="Text Box 113"/>
          <p:cNvSpPr txBox="1">
            <a:spLocks noChangeArrowheads="1"/>
          </p:cNvSpPr>
          <p:nvPr/>
        </p:nvSpPr>
        <p:spPr bwMode="auto">
          <a:xfrm rot="-1687180">
            <a:off x="4784725" y="484505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82034" name="Text Box 114"/>
          <p:cNvSpPr txBox="1">
            <a:spLocks noChangeArrowheads="1"/>
          </p:cNvSpPr>
          <p:nvPr/>
        </p:nvSpPr>
        <p:spPr bwMode="auto">
          <a:xfrm rot="-1687180">
            <a:off x="5167313" y="4618038"/>
            <a:ext cx="5476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82035" name="Text Box 115"/>
          <p:cNvSpPr txBox="1">
            <a:spLocks noChangeArrowheads="1"/>
          </p:cNvSpPr>
          <p:nvPr/>
        </p:nvSpPr>
        <p:spPr bwMode="auto">
          <a:xfrm rot="-1687180">
            <a:off x="5938838" y="4195763"/>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82036" name="Text Box 116"/>
          <p:cNvSpPr txBox="1">
            <a:spLocks noChangeArrowheads="1"/>
          </p:cNvSpPr>
          <p:nvPr/>
        </p:nvSpPr>
        <p:spPr bwMode="auto">
          <a:xfrm rot="-1687180">
            <a:off x="6394450" y="3925888"/>
            <a:ext cx="45085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82037" name="Text Box 117"/>
          <p:cNvSpPr txBox="1">
            <a:spLocks noChangeArrowheads="1"/>
          </p:cNvSpPr>
          <p:nvPr/>
        </p:nvSpPr>
        <p:spPr bwMode="auto">
          <a:xfrm rot="-1687180">
            <a:off x="5549900" y="440213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82038" name="Text Box 118"/>
          <p:cNvSpPr txBox="1">
            <a:spLocks noChangeArrowheads="1"/>
          </p:cNvSpPr>
          <p:nvPr/>
        </p:nvSpPr>
        <p:spPr bwMode="auto">
          <a:xfrm rot="-1687180">
            <a:off x="3994150" y="5310188"/>
            <a:ext cx="5461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82039" name="Text Box 119"/>
          <p:cNvSpPr txBox="1">
            <a:spLocks noChangeArrowheads="1"/>
          </p:cNvSpPr>
          <p:nvPr/>
        </p:nvSpPr>
        <p:spPr bwMode="auto">
          <a:xfrm rot="-1687180">
            <a:off x="3200400" y="576103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82040" name="Text Box 120"/>
          <p:cNvSpPr txBox="1">
            <a:spLocks noChangeArrowheads="1"/>
          </p:cNvSpPr>
          <p:nvPr/>
        </p:nvSpPr>
        <p:spPr bwMode="auto">
          <a:xfrm rot="-1687180">
            <a:off x="2808288" y="5994400"/>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82041" name="Text Box 121"/>
          <p:cNvSpPr txBox="1">
            <a:spLocks noChangeArrowheads="1"/>
          </p:cNvSpPr>
          <p:nvPr/>
        </p:nvSpPr>
        <p:spPr bwMode="auto">
          <a:xfrm>
            <a:off x="6772275" y="3122613"/>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82042" name="Text Box 122"/>
          <p:cNvSpPr txBox="1">
            <a:spLocks noChangeArrowheads="1"/>
          </p:cNvSpPr>
          <p:nvPr/>
        </p:nvSpPr>
        <p:spPr bwMode="auto">
          <a:xfrm>
            <a:off x="6772275" y="2651125"/>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82043" name="Text Box 123"/>
          <p:cNvSpPr txBox="1">
            <a:spLocks noChangeArrowheads="1"/>
          </p:cNvSpPr>
          <p:nvPr/>
        </p:nvSpPr>
        <p:spPr bwMode="auto">
          <a:xfrm>
            <a:off x="6772275" y="221773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82044" name="Text Box 124"/>
          <p:cNvSpPr txBox="1">
            <a:spLocks noChangeArrowheads="1"/>
          </p:cNvSpPr>
          <p:nvPr/>
        </p:nvSpPr>
        <p:spPr bwMode="auto">
          <a:xfrm>
            <a:off x="6772275" y="1317625"/>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82045" name="Text Box 125"/>
          <p:cNvSpPr txBox="1">
            <a:spLocks noChangeArrowheads="1"/>
          </p:cNvSpPr>
          <p:nvPr/>
        </p:nvSpPr>
        <p:spPr bwMode="auto">
          <a:xfrm>
            <a:off x="6753225" y="904875"/>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sp>
        <p:nvSpPr>
          <p:cNvPr id="82046" name="Text Box 126"/>
          <p:cNvSpPr txBox="1">
            <a:spLocks noChangeArrowheads="1"/>
          </p:cNvSpPr>
          <p:nvPr/>
        </p:nvSpPr>
        <p:spPr bwMode="auto">
          <a:xfrm>
            <a:off x="1804988" y="5834063"/>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82047" name="Text Box 127"/>
          <p:cNvSpPr txBox="1">
            <a:spLocks noChangeArrowheads="1"/>
          </p:cNvSpPr>
          <p:nvPr/>
        </p:nvSpPr>
        <p:spPr bwMode="auto">
          <a:xfrm>
            <a:off x="1787525" y="541655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82048" name="Text Box 128"/>
          <p:cNvSpPr txBox="1">
            <a:spLocks noChangeArrowheads="1"/>
          </p:cNvSpPr>
          <p:nvPr/>
        </p:nvSpPr>
        <p:spPr bwMode="auto">
          <a:xfrm>
            <a:off x="1787525" y="496570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82049" name="Text Box 129"/>
          <p:cNvSpPr txBox="1">
            <a:spLocks noChangeArrowheads="1"/>
          </p:cNvSpPr>
          <p:nvPr/>
        </p:nvSpPr>
        <p:spPr bwMode="auto">
          <a:xfrm>
            <a:off x="1787525" y="449580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82050" name="Text Box 130"/>
          <p:cNvSpPr txBox="1">
            <a:spLocks noChangeArrowheads="1"/>
          </p:cNvSpPr>
          <p:nvPr/>
        </p:nvSpPr>
        <p:spPr bwMode="auto">
          <a:xfrm>
            <a:off x="1787525" y="409575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82051" name="Text Box 131"/>
          <p:cNvSpPr txBox="1">
            <a:spLocks noChangeArrowheads="1"/>
          </p:cNvSpPr>
          <p:nvPr/>
        </p:nvSpPr>
        <p:spPr bwMode="auto">
          <a:xfrm>
            <a:off x="3752850" y="2257425"/>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1</a:t>
            </a:r>
          </a:p>
        </p:txBody>
      </p:sp>
      <p:sp>
        <p:nvSpPr>
          <p:cNvPr id="82052" name="Text Box 132"/>
          <p:cNvSpPr txBox="1">
            <a:spLocks noChangeArrowheads="1"/>
          </p:cNvSpPr>
          <p:nvPr/>
        </p:nvSpPr>
        <p:spPr bwMode="auto">
          <a:xfrm>
            <a:off x="3314700" y="2782888"/>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2</a:t>
            </a:r>
          </a:p>
        </p:txBody>
      </p:sp>
      <p:sp>
        <p:nvSpPr>
          <p:cNvPr id="82053" name="Text Box 133"/>
          <p:cNvSpPr txBox="1">
            <a:spLocks noChangeArrowheads="1"/>
          </p:cNvSpPr>
          <p:nvPr/>
        </p:nvSpPr>
        <p:spPr bwMode="auto">
          <a:xfrm>
            <a:off x="2952750" y="3408363"/>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3</a:t>
            </a:r>
          </a:p>
        </p:txBody>
      </p:sp>
      <p:sp>
        <p:nvSpPr>
          <p:cNvPr id="82054" name="Text Box 134"/>
          <p:cNvSpPr txBox="1">
            <a:spLocks noChangeArrowheads="1"/>
          </p:cNvSpPr>
          <p:nvPr/>
        </p:nvSpPr>
        <p:spPr bwMode="auto">
          <a:xfrm>
            <a:off x="2563813" y="4179888"/>
            <a:ext cx="5476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4</a:t>
            </a:r>
          </a:p>
        </p:txBody>
      </p:sp>
      <p:sp>
        <p:nvSpPr>
          <p:cNvPr id="82055" name="Text Box 135"/>
          <p:cNvSpPr txBox="1">
            <a:spLocks noChangeArrowheads="1"/>
          </p:cNvSpPr>
          <p:nvPr/>
        </p:nvSpPr>
        <p:spPr bwMode="auto">
          <a:xfrm>
            <a:off x="1952625" y="5094288"/>
            <a:ext cx="9874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5</a:t>
            </a:r>
          </a:p>
        </p:txBody>
      </p:sp>
      <p:grpSp>
        <p:nvGrpSpPr>
          <p:cNvPr id="82056" name="Group 136"/>
          <p:cNvGrpSpPr>
            <a:grpSpLocks/>
          </p:cNvGrpSpPr>
          <p:nvPr/>
        </p:nvGrpSpPr>
        <p:grpSpPr bwMode="auto">
          <a:xfrm>
            <a:off x="5938838" y="2363788"/>
            <a:ext cx="546100" cy="427037"/>
            <a:chOff x="3792" y="1280"/>
            <a:chExt cx="377" cy="295"/>
          </a:xfrm>
        </p:grpSpPr>
        <p:sp>
          <p:nvSpPr>
            <p:cNvPr id="82057" name="Text Box 137"/>
            <p:cNvSpPr txBox="1">
              <a:spLocks noChangeArrowheads="1"/>
            </p:cNvSpPr>
            <p:nvPr/>
          </p:nvSpPr>
          <p:spPr bwMode="auto">
            <a:xfrm>
              <a:off x="3792" y="1280"/>
              <a:ext cx="377"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58" name="Text Box 138"/>
            <p:cNvSpPr txBox="1">
              <a:spLocks noChangeArrowheads="1"/>
            </p:cNvSpPr>
            <p:nvPr/>
          </p:nvSpPr>
          <p:spPr bwMode="auto">
            <a:xfrm>
              <a:off x="3916" y="1309"/>
              <a:ext cx="145"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4</a:t>
              </a:r>
            </a:p>
          </p:txBody>
        </p:sp>
      </p:grpSp>
      <p:grpSp>
        <p:nvGrpSpPr>
          <p:cNvPr id="82059" name="Group 139"/>
          <p:cNvGrpSpPr>
            <a:grpSpLocks/>
          </p:cNvGrpSpPr>
          <p:nvPr/>
        </p:nvGrpSpPr>
        <p:grpSpPr bwMode="auto">
          <a:xfrm>
            <a:off x="5524500" y="2066925"/>
            <a:ext cx="547688" cy="427038"/>
            <a:chOff x="3552" y="1094"/>
            <a:chExt cx="378" cy="294"/>
          </a:xfrm>
        </p:grpSpPr>
        <p:sp>
          <p:nvSpPr>
            <p:cNvPr id="82060" name="Text Box 140"/>
            <p:cNvSpPr txBox="1">
              <a:spLocks noChangeArrowheads="1"/>
            </p:cNvSpPr>
            <p:nvPr/>
          </p:nvSpPr>
          <p:spPr bwMode="auto">
            <a:xfrm>
              <a:off x="3552" y="1094"/>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61" name="Text Box 141"/>
            <p:cNvSpPr txBox="1">
              <a:spLocks noChangeArrowheads="1"/>
            </p:cNvSpPr>
            <p:nvPr/>
          </p:nvSpPr>
          <p:spPr bwMode="auto">
            <a:xfrm>
              <a:off x="3673" y="1124"/>
              <a:ext cx="143"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3</a:t>
              </a:r>
            </a:p>
          </p:txBody>
        </p:sp>
      </p:grpSp>
      <p:grpSp>
        <p:nvGrpSpPr>
          <p:cNvPr id="82062" name="Group 142"/>
          <p:cNvGrpSpPr>
            <a:grpSpLocks/>
          </p:cNvGrpSpPr>
          <p:nvPr/>
        </p:nvGrpSpPr>
        <p:grpSpPr bwMode="auto">
          <a:xfrm>
            <a:off x="5126038" y="1914525"/>
            <a:ext cx="547687" cy="427038"/>
            <a:chOff x="3264" y="960"/>
            <a:chExt cx="378" cy="295"/>
          </a:xfrm>
        </p:grpSpPr>
        <p:sp>
          <p:nvSpPr>
            <p:cNvPr id="82063" name="Text Box 143"/>
            <p:cNvSpPr txBox="1">
              <a:spLocks noChangeArrowheads="1"/>
            </p:cNvSpPr>
            <p:nvPr/>
          </p:nvSpPr>
          <p:spPr bwMode="auto">
            <a:xfrm>
              <a:off x="3264" y="960"/>
              <a:ext cx="378"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64" name="Text Box 144"/>
            <p:cNvSpPr txBox="1">
              <a:spLocks noChangeArrowheads="1"/>
            </p:cNvSpPr>
            <p:nvPr/>
          </p:nvSpPr>
          <p:spPr bwMode="auto">
            <a:xfrm>
              <a:off x="3385" y="989"/>
              <a:ext cx="143"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2</a:t>
              </a:r>
            </a:p>
          </p:txBody>
        </p:sp>
      </p:grpSp>
      <p:grpSp>
        <p:nvGrpSpPr>
          <p:cNvPr id="82065" name="Group 145"/>
          <p:cNvGrpSpPr>
            <a:grpSpLocks/>
          </p:cNvGrpSpPr>
          <p:nvPr/>
        </p:nvGrpSpPr>
        <p:grpSpPr bwMode="auto">
          <a:xfrm>
            <a:off x="4660900" y="1924050"/>
            <a:ext cx="547688" cy="427038"/>
            <a:chOff x="2982" y="966"/>
            <a:chExt cx="378" cy="294"/>
          </a:xfrm>
        </p:grpSpPr>
        <p:sp>
          <p:nvSpPr>
            <p:cNvPr id="82066" name="Text Box 146"/>
            <p:cNvSpPr txBox="1">
              <a:spLocks noChangeArrowheads="1"/>
            </p:cNvSpPr>
            <p:nvPr/>
          </p:nvSpPr>
          <p:spPr bwMode="auto">
            <a:xfrm>
              <a:off x="2982" y="966"/>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67" name="Text Box 147"/>
            <p:cNvSpPr txBox="1">
              <a:spLocks noChangeArrowheads="1"/>
            </p:cNvSpPr>
            <p:nvPr/>
          </p:nvSpPr>
          <p:spPr bwMode="auto">
            <a:xfrm>
              <a:off x="3103" y="992"/>
              <a:ext cx="145"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1</a:t>
              </a:r>
            </a:p>
          </p:txBody>
        </p:sp>
      </p:grpSp>
      <p:grpSp>
        <p:nvGrpSpPr>
          <p:cNvPr id="82068" name="Group 148"/>
          <p:cNvGrpSpPr>
            <a:grpSpLocks/>
          </p:cNvGrpSpPr>
          <p:nvPr/>
        </p:nvGrpSpPr>
        <p:grpSpPr bwMode="auto">
          <a:xfrm>
            <a:off x="6762750" y="3440113"/>
            <a:ext cx="542925" cy="427037"/>
            <a:chOff x="4896" y="1967"/>
            <a:chExt cx="269" cy="269"/>
          </a:xfrm>
        </p:grpSpPr>
        <p:sp>
          <p:nvSpPr>
            <p:cNvPr id="82069" name="Text Box 149"/>
            <p:cNvSpPr txBox="1">
              <a:spLocks noChangeArrowheads="1"/>
            </p:cNvSpPr>
            <p:nvPr/>
          </p:nvSpPr>
          <p:spPr bwMode="auto">
            <a:xfrm>
              <a:off x="4896" y="1967"/>
              <a:ext cx="269"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70" name="Text Box 150"/>
            <p:cNvSpPr txBox="1">
              <a:spLocks noChangeArrowheads="1"/>
            </p:cNvSpPr>
            <p:nvPr/>
          </p:nvSpPr>
          <p:spPr bwMode="auto">
            <a:xfrm>
              <a:off x="4973" y="2016"/>
              <a:ext cx="129"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6</a:t>
              </a:r>
            </a:p>
          </p:txBody>
        </p:sp>
      </p:grpSp>
      <p:sp>
        <p:nvSpPr>
          <p:cNvPr id="82071" name="Text Box 151"/>
          <p:cNvSpPr txBox="1">
            <a:spLocks noChangeArrowheads="1"/>
          </p:cNvSpPr>
          <p:nvPr/>
        </p:nvSpPr>
        <p:spPr bwMode="auto">
          <a:xfrm>
            <a:off x="1752600" y="228600"/>
            <a:ext cx="5638800" cy="457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000066"/>
                </a:solidFill>
                <a:effectLst>
                  <a:outerShdw blurRad="38100" dist="38100" dir="2700000" algn="tl">
                    <a:srgbClr val="C0C0C0"/>
                  </a:outerShdw>
                </a:effectLst>
              </a:rPr>
              <a:t>PARABOLA – IN PARALLELOGRAM</a:t>
            </a:r>
          </a:p>
        </p:txBody>
      </p:sp>
      <p:sp>
        <p:nvSpPr>
          <p:cNvPr id="82072" name="AutoShape 152">
            <a:hlinkClick r:id="rId3" action="ppaction://hlinksldjump" highlightClick="1"/>
          </p:cNvPr>
          <p:cNvSpPr>
            <a:spLocks noChangeArrowheads="1"/>
          </p:cNvSpPr>
          <p:nvPr/>
        </p:nvSpPr>
        <p:spPr bwMode="auto">
          <a:xfrm>
            <a:off x="8153400" y="6172200"/>
            <a:ext cx="533400" cy="304800"/>
          </a:xfrm>
          <a:prstGeom prst="actionButtonBackPrevious">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82073" name="Group 153"/>
          <p:cNvGrpSpPr>
            <a:grpSpLocks/>
          </p:cNvGrpSpPr>
          <p:nvPr/>
        </p:nvGrpSpPr>
        <p:grpSpPr bwMode="auto">
          <a:xfrm>
            <a:off x="1866900" y="6008688"/>
            <a:ext cx="469900" cy="427037"/>
            <a:chOff x="4896" y="1967"/>
            <a:chExt cx="269" cy="269"/>
          </a:xfrm>
        </p:grpSpPr>
        <p:sp>
          <p:nvSpPr>
            <p:cNvPr id="82074" name="Text Box 154"/>
            <p:cNvSpPr txBox="1">
              <a:spLocks noChangeArrowheads="1"/>
            </p:cNvSpPr>
            <p:nvPr/>
          </p:nvSpPr>
          <p:spPr bwMode="auto">
            <a:xfrm>
              <a:off x="4896" y="1967"/>
              <a:ext cx="269"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82075" name="Text Box 155"/>
            <p:cNvSpPr txBox="1">
              <a:spLocks noChangeArrowheads="1"/>
            </p:cNvSpPr>
            <p:nvPr/>
          </p:nvSpPr>
          <p:spPr bwMode="auto">
            <a:xfrm>
              <a:off x="4973" y="2016"/>
              <a:ext cx="129"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6</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072"/>
                                        </p:tgtEl>
                                        <p:attrNameLst>
                                          <p:attrName>style.visibility</p:attrName>
                                        </p:attrNameLst>
                                      </p:cBhvr>
                                      <p:to>
                                        <p:strVal val="visible"/>
                                      </p:to>
                                    </p:set>
                                    <p:animEffect transition="in" filter="dissolve">
                                      <p:cBhvr>
                                        <p:cTn id="7" dur="500"/>
                                        <p:tgtEl>
                                          <p:spTgt spid="820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2071">
                                            <p:txEl>
                                              <p:pRg st="0" end="0"/>
                                            </p:txEl>
                                          </p:spTgt>
                                        </p:tgtEl>
                                        <p:attrNameLst>
                                          <p:attrName>style.visibility</p:attrName>
                                        </p:attrNameLst>
                                      </p:cBhvr>
                                      <p:to>
                                        <p:strVal val="visible"/>
                                      </p:to>
                                    </p:set>
                                    <p:animEffect transition="in" filter="dissolve">
                                      <p:cBhvr>
                                        <p:cTn id="12" dur="500"/>
                                        <p:tgtEl>
                                          <p:spTgt spid="8207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8" fill="hold" grpId="0" nodeType="clickEffect">
                                  <p:stCondLst>
                                    <p:cond delay="0"/>
                                  </p:stCondLst>
                                  <p:childTnLst>
                                    <p:set>
                                      <p:cBhvr>
                                        <p:cTn id="16" dur="1" fill="hold">
                                          <p:stCondLst>
                                            <p:cond delay="0"/>
                                          </p:stCondLst>
                                        </p:cTn>
                                        <p:tgtEl>
                                          <p:spTgt spid="82025"/>
                                        </p:tgtEl>
                                        <p:attrNameLst>
                                          <p:attrName>style.visibility</p:attrName>
                                        </p:attrNameLst>
                                      </p:cBhvr>
                                      <p:to>
                                        <p:strVal val="visible"/>
                                      </p:to>
                                    </p:set>
                                    <p:anim calcmode="lin" valueType="num">
                                      <p:cBhvr>
                                        <p:cTn id="17" dur="500" fill="hold"/>
                                        <p:tgtEl>
                                          <p:spTgt spid="82025"/>
                                        </p:tgtEl>
                                        <p:attrNameLst>
                                          <p:attrName>ppt_x</p:attrName>
                                        </p:attrNameLst>
                                      </p:cBhvr>
                                      <p:tavLst>
                                        <p:tav tm="0">
                                          <p:val>
                                            <p:strVal val="#ppt_x-#ppt_w/2"/>
                                          </p:val>
                                        </p:tav>
                                        <p:tav tm="100000">
                                          <p:val>
                                            <p:strVal val="#ppt_x"/>
                                          </p:val>
                                        </p:tav>
                                      </p:tavLst>
                                    </p:anim>
                                    <p:anim calcmode="lin" valueType="num">
                                      <p:cBhvr>
                                        <p:cTn id="18" dur="500" fill="hold"/>
                                        <p:tgtEl>
                                          <p:spTgt spid="82025"/>
                                        </p:tgtEl>
                                        <p:attrNameLst>
                                          <p:attrName>ppt_y</p:attrName>
                                        </p:attrNameLst>
                                      </p:cBhvr>
                                      <p:tavLst>
                                        <p:tav tm="0">
                                          <p:val>
                                            <p:strVal val="#ppt_y"/>
                                          </p:val>
                                        </p:tav>
                                        <p:tav tm="100000">
                                          <p:val>
                                            <p:strVal val="#ppt_y"/>
                                          </p:val>
                                        </p:tav>
                                      </p:tavLst>
                                    </p:anim>
                                    <p:anim calcmode="lin" valueType="num">
                                      <p:cBhvr>
                                        <p:cTn id="19" dur="500" fill="hold"/>
                                        <p:tgtEl>
                                          <p:spTgt spid="82025"/>
                                        </p:tgtEl>
                                        <p:attrNameLst>
                                          <p:attrName>ppt_w</p:attrName>
                                        </p:attrNameLst>
                                      </p:cBhvr>
                                      <p:tavLst>
                                        <p:tav tm="0">
                                          <p:val>
                                            <p:fltVal val="0"/>
                                          </p:val>
                                        </p:tav>
                                        <p:tav tm="100000">
                                          <p:val>
                                            <p:strVal val="#ppt_w"/>
                                          </p:val>
                                        </p:tav>
                                      </p:tavLst>
                                    </p:anim>
                                    <p:anim calcmode="lin" valueType="num">
                                      <p:cBhvr>
                                        <p:cTn id="20" dur="500" fill="hold"/>
                                        <p:tgtEl>
                                          <p:spTgt spid="82025"/>
                                        </p:tgtEl>
                                        <p:attrNameLst>
                                          <p:attrName>ppt_h</p:attrName>
                                        </p:attrNameLst>
                                      </p:cBhvr>
                                      <p:tavLst>
                                        <p:tav tm="0">
                                          <p:val>
                                            <p:strVal val="#ppt_h"/>
                                          </p:val>
                                        </p:tav>
                                        <p:tav tm="100000">
                                          <p:val>
                                            <p:strVal val="#ppt_h"/>
                                          </p:val>
                                        </p:tav>
                                      </p:tavLst>
                                    </p:anim>
                                  </p:childTnLst>
                                </p:cTn>
                              </p:par>
                            </p:childTnLst>
                          </p:cTn>
                        </p:par>
                        <p:par>
                          <p:cTn id="21" fill="hold" nodeType="afterGroup">
                            <p:stCondLst>
                              <p:cond delay="500"/>
                            </p:stCondLst>
                            <p:childTnLst>
                              <p:par>
                                <p:cTn id="22" presetID="12" presetClass="entr" presetSubtype="1" fill="hold" nodeType="afterEffect">
                                  <p:stCondLst>
                                    <p:cond delay="0"/>
                                  </p:stCondLst>
                                  <p:childTnLst>
                                    <p:set>
                                      <p:cBhvr>
                                        <p:cTn id="23" dur="1" fill="hold">
                                          <p:stCondLst>
                                            <p:cond delay="0"/>
                                          </p:stCondLst>
                                        </p:cTn>
                                        <p:tgtEl>
                                          <p:spTgt spid="82029"/>
                                        </p:tgtEl>
                                        <p:attrNameLst>
                                          <p:attrName>style.visibility</p:attrName>
                                        </p:attrNameLst>
                                      </p:cBhvr>
                                      <p:to>
                                        <p:strVal val="visible"/>
                                      </p:to>
                                    </p:set>
                                    <p:animEffect transition="in" filter="slide(fromTop)">
                                      <p:cBhvr>
                                        <p:cTn id="24" dur="500"/>
                                        <p:tgtEl>
                                          <p:spTgt spid="8202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3" fill="hold" grpId="0" nodeType="clickEffect">
                                  <p:stCondLst>
                                    <p:cond delay="0"/>
                                  </p:stCondLst>
                                  <p:childTnLst>
                                    <p:set>
                                      <p:cBhvr>
                                        <p:cTn id="28" dur="1" fill="hold">
                                          <p:stCondLst>
                                            <p:cond delay="0"/>
                                          </p:stCondLst>
                                        </p:cTn>
                                        <p:tgtEl>
                                          <p:spTgt spid="81937"/>
                                        </p:tgtEl>
                                        <p:attrNameLst>
                                          <p:attrName>style.visibility</p:attrName>
                                        </p:attrNameLst>
                                      </p:cBhvr>
                                      <p:to>
                                        <p:strVal val="visible"/>
                                      </p:to>
                                    </p:set>
                                    <p:animEffect transition="in" filter="strips(upRight)">
                                      <p:cBhvr>
                                        <p:cTn id="29" dur="500"/>
                                        <p:tgtEl>
                                          <p:spTgt spid="8193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82026"/>
                                        </p:tgtEl>
                                        <p:attrNameLst>
                                          <p:attrName>style.visibility</p:attrName>
                                        </p:attrNameLst>
                                      </p:cBhvr>
                                      <p:to>
                                        <p:strVal val="visible"/>
                                      </p:to>
                                    </p:set>
                                    <p:animEffect transition="in" filter="dissolve">
                                      <p:cBhvr>
                                        <p:cTn id="34" dur="500"/>
                                        <p:tgtEl>
                                          <p:spTgt spid="82026"/>
                                        </p:tgtEl>
                                      </p:cBhvr>
                                    </p:animEffect>
                                  </p:childTnLst>
                                </p:cTn>
                              </p:par>
                            </p:childTnLst>
                          </p:cTn>
                        </p:par>
                        <p:par>
                          <p:cTn id="35" fill="hold" nodeType="afterGroup">
                            <p:stCondLst>
                              <p:cond delay="500"/>
                            </p:stCondLst>
                            <p:childTnLst>
                              <p:par>
                                <p:cTn id="36" presetID="12" presetClass="entr" presetSubtype="1" fill="hold" nodeType="afterEffect">
                                  <p:stCondLst>
                                    <p:cond delay="0"/>
                                  </p:stCondLst>
                                  <p:childTnLst>
                                    <p:set>
                                      <p:cBhvr>
                                        <p:cTn id="37" dur="1" fill="hold">
                                          <p:stCondLst>
                                            <p:cond delay="0"/>
                                          </p:stCondLst>
                                        </p:cTn>
                                        <p:tgtEl>
                                          <p:spTgt spid="81922"/>
                                        </p:tgtEl>
                                        <p:attrNameLst>
                                          <p:attrName>style.visibility</p:attrName>
                                        </p:attrNameLst>
                                      </p:cBhvr>
                                      <p:to>
                                        <p:strVal val="visible"/>
                                      </p:to>
                                    </p:set>
                                    <p:animEffect transition="in" filter="slide(fromTop)">
                                      <p:cBhvr>
                                        <p:cTn id="38" dur="500"/>
                                        <p:tgtEl>
                                          <p:spTgt spid="8192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7" presetClass="entr" presetSubtype="4" fill="hold" grpId="0" nodeType="clickEffect">
                                  <p:stCondLst>
                                    <p:cond delay="0"/>
                                  </p:stCondLst>
                                  <p:childTnLst>
                                    <p:set>
                                      <p:cBhvr>
                                        <p:cTn id="42" dur="1" fill="hold">
                                          <p:stCondLst>
                                            <p:cond delay="0"/>
                                          </p:stCondLst>
                                        </p:cTn>
                                        <p:tgtEl>
                                          <p:spTgt spid="82001"/>
                                        </p:tgtEl>
                                        <p:attrNameLst>
                                          <p:attrName>style.visibility</p:attrName>
                                        </p:attrNameLst>
                                      </p:cBhvr>
                                      <p:to>
                                        <p:strVal val="visible"/>
                                      </p:to>
                                    </p:set>
                                    <p:anim calcmode="lin" valueType="num">
                                      <p:cBhvr>
                                        <p:cTn id="43" dur="500" fill="hold"/>
                                        <p:tgtEl>
                                          <p:spTgt spid="82001"/>
                                        </p:tgtEl>
                                        <p:attrNameLst>
                                          <p:attrName>ppt_x</p:attrName>
                                        </p:attrNameLst>
                                      </p:cBhvr>
                                      <p:tavLst>
                                        <p:tav tm="0">
                                          <p:val>
                                            <p:strVal val="#ppt_x"/>
                                          </p:val>
                                        </p:tav>
                                        <p:tav tm="100000">
                                          <p:val>
                                            <p:strVal val="#ppt_x"/>
                                          </p:val>
                                        </p:tav>
                                      </p:tavLst>
                                    </p:anim>
                                    <p:anim calcmode="lin" valueType="num">
                                      <p:cBhvr>
                                        <p:cTn id="44" dur="500" fill="hold"/>
                                        <p:tgtEl>
                                          <p:spTgt spid="82001"/>
                                        </p:tgtEl>
                                        <p:attrNameLst>
                                          <p:attrName>ppt_y</p:attrName>
                                        </p:attrNameLst>
                                      </p:cBhvr>
                                      <p:tavLst>
                                        <p:tav tm="0">
                                          <p:val>
                                            <p:strVal val="#ppt_y+#ppt_h/2"/>
                                          </p:val>
                                        </p:tav>
                                        <p:tav tm="100000">
                                          <p:val>
                                            <p:strVal val="#ppt_y"/>
                                          </p:val>
                                        </p:tav>
                                      </p:tavLst>
                                    </p:anim>
                                    <p:anim calcmode="lin" valueType="num">
                                      <p:cBhvr>
                                        <p:cTn id="45" dur="500" fill="hold"/>
                                        <p:tgtEl>
                                          <p:spTgt spid="82001"/>
                                        </p:tgtEl>
                                        <p:attrNameLst>
                                          <p:attrName>ppt_w</p:attrName>
                                        </p:attrNameLst>
                                      </p:cBhvr>
                                      <p:tavLst>
                                        <p:tav tm="0">
                                          <p:val>
                                            <p:strVal val="#ppt_w"/>
                                          </p:val>
                                        </p:tav>
                                        <p:tav tm="100000">
                                          <p:val>
                                            <p:strVal val="#ppt_w"/>
                                          </p:val>
                                        </p:tav>
                                      </p:tavLst>
                                    </p:anim>
                                    <p:anim calcmode="lin" valueType="num">
                                      <p:cBhvr>
                                        <p:cTn id="46" dur="500" fill="hold"/>
                                        <p:tgtEl>
                                          <p:spTgt spid="82001"/>
                                        </p:tgtEl>
                                        <p:attrNameLst>
                                          <p:attrName>ppt_h</p:attrName>
                                        </p:attrNameLst>
                                      </p:cBhvr>
                                      <p:tavLst>
                                        <p:tav tm="0">
                                          <p:val>
                                            <p:fltVal val="0"/>
                                          </p:val>
                                        </p:tav>
                                        <p:tav tm="100000">
                                          <p:val>
                                            <p:strVal val="#ppt_h"/>
                                          </p:val>
                                        </p:tav>
                                      </p:tavLst>
                                    </p:anim>
                                  </p:childTnLst>
                                </p:cTn>
                              </p:par>
                            </p:childTnLst>
                          </p:cTn>
                        </p:par>
                        <p:par>
                          <p:cTn id="47" fill="hold" nodeType="afterGroup">
                            <p:stCondLst>
                              <p:cond delay="500"/>
                            </p:stCondLst>
                            <p:childTnLst>
                              <p:par>
                                <p:cTn id="48" presetID="12" presetClass="entr" presetSubtype="4" fill="hold" grpId="0" nodeType="afterEffect">
                                  <p:stCondLst>
                                    <p:cond delay="0"/>
                                  </p:stCondLst>
                                  <p:childTnLst>
                                    <p:set>
                                      <p:cBhvr>
                                        <p:cTn id="49" dur="1" fill="hold">
                                          <p:stCondLst>
                                            <p:cond delay="0"/>
                                          </p:stCondLst>
                                        </p:cTn>
                                        <p:tgtEl>
                                          <p:spTgt spid="81932"/>
                                        </p:tgtEl>
                                        <p:attrNameLst>
                                          <p:attrName>style.visibility</p:attrName>
                                        </p:attrNameLst>
                                      </p:cBhvr>
                                      <p:to>
                                        <p:strVal val="visible"/>
                                      </p:to>
                                    </p:set>
                                    <p:animEffect transition="in" filter="slide(fromBottom)">
                                      <p:cBhvr>
                                        <p:cTn id="50" dur="500"/>
                                        <p:tgtEl>
                                          <p:spTgt spid="81932"/>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7" presetClass="entr" presetSubtype="4" fill="hold" grpId="0" nodeType="clickEffect">
                                  <p:stCondLst>
                                    <p:cond delay="0"/>
                                  </p:stCondLst>
                                  <p:childTnLst>
                                    <p:set>
                                      <p:cBhvr>
                                        <p:cTn id="54" dur="1" fill="hold">
                                          <p:stCondLst>
                                            <p:cond delay="0"/>
                                          </p:stCondLst>
                                        </p:cTn>
                                        <p:tgtEl>
                                          <p:spTgt spid="81968"/>
                                        </p:tgtEl>
                                        <p:attrNameLst>
                                          <p:attrName>style.visibility</p:attrName>
                                        </p:attrNameLst>
                                      </p:cBhvr>
                                      <p:to>
                                        <p:strVal val="visible"/>
                                      </p:to>
                                    </p:set>
                                    <p:anim calcmode="lin" valueType="num">
                                      <p:cBhvr>
                                        <p:cTn id="55" dur="500" fill="hold"/>
                                        <p:tgtEl>
                                          <p:spTgt spid="81968"/>
                                        </p:tgtEl>
                                        <p:attrNameLst>
                                          <p:attrName>ppt_x</p:attrName>
                                        </p:attrNameLst>
                                      </p:cBhvr>
                                      <p:tavLst>
                                        <p:tav tm="0">
                                          <p:val>
                                            <p:strVal val="#ppt_x"/>
                                          </p:val>
                                        </p:tav>
                                        <p:tav tm="100000">
                                          <p:val>
                                            <p:strVal val="#ppt_x"/>
                                          </p:val>
                                        </p:tav>
                                      </p:tavLst>
                                    </p:anim>
                                    <p:anim calcmode="lin" valueType="num">
                                      <p:cBhvr>
                                        <p:cTn id="56" dur="500" fill="hold"/>
                                        <p:tgtEl>
                                          <p:spTgt spid="81968"/>
                                        </p:tgtEl>
                                        <p:attrNameLst>
                                          <p:attrName>ppt_y</p:attrName>
                                        </p:attrNameLst>
                                      </p:cBhvr>
                                      <p:tavLst>
                                        <p:tav tm="0">
                                          <p:val>
                                            <p:strVal val="#ppt_y+#ppt_h/2"/>
                                          </p:val>
                                        </p:tav>
                                        <p:tav tm="100000">
                                          <p:val>
                                            <p:strVal val="#ppt_y"/>
                                          </p:val>
                                        </p:tav>
                                      </p:tavLst>
                                    </p:anim>
                                    <p:anim calcmode="lin" valueType="num">
                                      <p:cBhvr>
                                        <p:cTn id="57" dur="500" fill="hold"/>
                                        <p:tgtEl>
                                          <p:spTgt spid="81968"/>
                                        </p:tgtEl>
                                        <p:attrNameLst>
                                          <p:attrName>ppt_w</p:attrName>
                                        </p:attrNameLst>
                                      </p:cBhvr>
                                      <p:tavLst>
                                        <p:tav tm="0">
                                          <p:val>
                                            <p:strVal val="#ppt_w"/>
                                          </p:val>
                                        </p:tav>
                                        <p:tav tm="100000">
                                          <p:val>
                                            <p:strVal val="#ppt_w"/>
                                          </p:val>
                                        </p:tav>
                                      </p:tavLst>
                                    </p:anim>
                                    <p:anim calcmode="lin" valueType="num">
                                      <p:cBhvr>
                                        <p:cTn id="58" dur="500" fill="hold"/>
                                        <p:tgtEl>
                                          <p:spTgt spid="81968"/>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00"/>
                            </p:stCondLst>
                            <p:childTnLst>
                              <p:par>
                                <p:cTn id="60" presetID="12" presetClass="entr" presetSubtype="4" fill="hold" grpId="0" nodeType="afterEffect">
                                  <p:stCondLst>
                                    <p:cond delay="0"/>
                                  </p:stCondLst>
                                  <p:childTnLst>
                                    <p:set>
                                      <p:cBhvr>
                                        <p:cTn id="61" dur="1" fill="hold">
                                          <p:stCondLst>
                                            <p:cond delay="0"/>
                                          </p:stCondLst>
                                        </p:cTn>
                                        <p:tgtEl>
                                          <p:spTgt spid="81930"/>
                                        </p:tgtEl>
                                        <p:attrNameLst>
                                          <p:attrName>style.visibility</p:attrName>
                                        </p:attrNameLst>
                                      </p:cBhvr>
                                      <p:to>
                                        <p:strVal val="visible"/>
                                      </p:to>
                                    </p:set>
                                    <p:animEffect transition="in" filter="slide(fromBottom)">
                                      <p:cBhvr>
                                        <p:cTn id="62" dur="500"/>
                                        <p:tgtEl>
                                          <p:spTgt spid="819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7" presetClass="entr" presetSubtype="4" fill="hold" grpId="0" nodeType="clickEffect">
                                  <p:stCondLst>
                                    <p:cond delay="0"/>
                                  </p:stCondLst>
                                  <p:childTnLst>
                                    <p:set>
                                      <p:cBhvr>
                                        <p:cTn id="66" dur="1" fill="hold">
                                          <p:stCondLst>
                                            <p:cond delay="0"/>
                                          </p:stCondLst>
                                        </p:cTn>
                                        <p:tgtEl>
                                          <p:spTgt spid="81984"/>
                                        </p:tgtEl>
                                        <p:attrNameLst>
                                          <p:attrName>style.visibility</p:attrName>
                                        </p:attrNameLst>
                                      </p:cBhvr>
                                      <p:to>
                                        <p:strVal val="visible"/>
                                      </p:to>
                                    </p:set>
                                    <p:anim calcmode="lin" valueType="num">
                                      <p:cBhvr>
                                        <p:cTn id="67" dur="500" fill="hold"/>
                                        <p:tgtEl>
                                          <p:spTgt spid="81984"/>
                                        </p:tgtEl>
                                        <p:attrNameLst>
                                          <p:attrName>ppt_x</p:attrName>
                                        </p:attrNameLst>
                                      </p:cBhvr>
                                      <p:tavLst>
                                        <p:tav tm="0">
                                          <p:val>
                                            <p:strVal val="#ppt_x"/>
                                          </p:val>
                                        </p:tav>
                                        <p:tav tm="100000">
                                          <p:val>
                                            <p:strVal val="#ppt_x"/>
                                          </p:val>
                                        </p:tav>
                                      </p:tavLst>
                                    </p:anim>
                                    <p:anim calcmode="lin" valueType="num">
                                      <p:cBhvr>
                                        <p:cTn id="68" dur="500" fill="hold"/>
                                        <p:tgtEl>
                                          <p:spTgt spid="81984"/>
                                        </p:tgtEl>
                                        <p:attrNameLst>
                                          <p:attrName>ppt_y</p:attrName>
                                        </p:attrNameLst>
                                      </p:cBhvr>
                                      <p:tavLst>
                                        <p:tav tm="0">
                                          <p:val>
                                            <p:strVal val="#ppt_y+#ppt_h/2"/>
                                          </p:val>
                                        </p:tav>
                                        <p:tav tm="100000">
                                          <p:val>
                                            <p:strVal val="#ppt_y"/>
                                          </p:val>
                                        </p:tav>
                                      </p:tavLst>
                                    </p:anim>
                                    <p:anim calcmode="lin" valueType="num">
                                      <p:cBhvr>
                                        <p:cTn id="69" dur="500" fill="hold"/>
                                        <p:tgtEl>
                                          <p:spTgt spid="81984"/>
                                        </p:tgtEl>
                                        <p:attrNameLst>
                                          <p:attrName>ppt_w</p:attrName>
                                        </p:attrNameLst>
                                      </p:cBhvr>
                                      <p:tavLst>
                                        <p:tav tm="0">
                                          <p:val>
                                            <p:strVal val="#ppt_w"/>
                                          </p:val>
                                        </p:tav>
                                        <p:tav tm="100000">
                                          <p:val>
                                            <p:strVal val="#ppt_w"/>
                                          </p:val>
                                        </p:tav>
                                      </p:tavLst>
                                    </p:anim>
                                    <p:anim calcmode="lin" valueType="num">
                                      <p:cBhvr>
                                        <p:cTn id="70" dur="500" fill="hold"/>
                                        <p:tgtEl>
                                          <p:spTgt spid="8198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12" presetClass="entr" presetSubtype="4" fill="hold" grpId="0" nodeType="afterEffect">
                                  <p:stCondLst>
                                    <p:cond delay="0"/>
                                  </p:stCondLst>
                                  <p:childTnLst>
                                    <p:set>
                                      <p:cBhvr>
                                        <p:cTn id="73" dur="1" fill="hold">
                                          <p:stCondLst>
                                            <p:cond delay="0"/>
                                          </p:stCondLst>
                                        </p:cTn>
                                        <p:tgtEl>
                                          <p:spTgt spid="82032"/>
                                        </p:tgtEl>
                                        <p:attrNameLst>
                                          <p:attrName>style.visibility</p:attrName>
                                        </p:attrNameLst>
                                      </p:cBhvr>
                                      <p:to>
                                        <p:strVal val="visible"/>
                                      </p:to>
                                    </p:set>
                                    <p:animEffect transition="in" filter="slide(fromBottom)">
                                      <p:cBhvr>
                                        <p:cTn id="74" dur="500"/>
                                        <p:tgtEl>
                                          <p:spTgt spid="82032"/>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8" presetClass="entr" presetSubtype="3" fill="hold" grpId="0" nodeType="clickEffect">
                                  <p:stCondLst>
                                    <p:cond delay="0"/>
                                  </p:stCondLst>
                                  <p:childTnLst>
                                    <p:set>
                                      <p:cBhvr>
                                        <p:cTn id="78" dur="1" fill="hold">
                                          <p:stCondLst>
                                            <p:cond delay="0"/>
                                          </p:stCondLst>
                                        </p:cTn>
                                        <p:tgtEl>
                                          <p:spTgt spid="81985"/>
                                        </p:tgtEl>
                                        <p:attrNameLst>
                                          <p:attrName>style.visibility</p:attrName>
                                        </p:attrNameLst>
                                      </p:cBhvr>
                                      <p:to>
                                        <p:strVal val="visible"/>
                                      </p:to>
                                    </p:set>
                                    <p:animEffect transition="in" filter="strips(upRight)">
                                      <p:cBhvr>
                                        <p:cTn id="79" dur="500"/>
                                        <p:tgtEl>
                                          <p:spTgt spid="81985"/>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6" fill="hold" nodeType="clickEffect">
                                  <p:stCondLst>
                                    <p:cond delay="0"/>
                                  </p:stCondLst>
                                  <p:childTnLst>
                                    <p:set>
                                      <p:cBhvr>
                                        <p:cTn id="83" dur="1" fill="hold">
                                          <p:stCondLst>
                                            <p:cond delay="0"/>
                                          </p:stCondLst>
                                        </p:cTn>
                                        <p:tgtEl>
                                          <p:spTgt spid="81953"/>
                                        </p:tgtEl>
                                        <p:attrNameLst>
                                          <p:attrName>style.visibility</p:attrName>
                                        </p:attrNameLst>
                                      </p:cBhvr>
                                      <p:to>
                                        <p:strVal val="visible"/>
                                      </p:to>
                                    </p:set>
                                    <p:anim calcmode="lin" valueType="num">
                                      <p:cBhvr additive="base">
                                        <p:cTn id="84" dur="500" fill="hold"/>
                                        <p:tgtEl>
                                          <p:spTgt spid="81953"/>
                                        </p:tgtEl>
                                        <p:attrNameLst>
                                          <p:attrName>ppt_x</p:attrName>
                                        </p:attrNameLst>
                                      </p:cBhvr>
                                      <p:tavLst>
                                        <p:tav tm="0">
                                          <p:val>
                                            <p:strVal val="1+#ppt_w/2"/>
                                          </p:val>
                                        </p:tav>
                                        <p:tav tm="100000">
                                          <p:val>
                                            <p:strVal val="#ppt_x"/>
                                          </p:val>
                                        </p:tav>
                                      </p:tavLst>
                                    </p:anim>
                                    <p:anim calcmode="lin" valueType="num">
                                      <p:cBhvr additive="base">
                                        <p:cTn id="85" dur="500" fill="hold"/>
                                        <p:tgtEl>
                                          <p:spTgt spid="81953"/>
                                        </p:tgtEl>
                                        <p:attrNameLst>
                                          <p:attrName>ppt_y</p:attrName>
                                        </p:attrNameLst>
                                      </p:cBhvr>
                                      <p:tavLst>
                                        <p:tav tm="0">
                                          <p:val>
                                            <p:strVal val="1+#ppt_h/2"/>
                                          </p:val>
                                        </p:tav>
                                        <p:tav tm="100000">
                                          <p:val>
                                            <p:strVal val="#ppt_y"/>
                                          </p:val>
                                        </p:tav>
                                      </p:tavLst>
                                    </p:anim>
                                  </p:childTnLst>
                                </p:cTn>
                              </p:par>
                            </p:childTnLst>
                          </p:cTn>
                        </p:par>
                        <p:par>
                          <p:cTn id="86" fill="hold" nodeType="afterGroup">
                            <p:stCondLst>
                              <p:cond delay="500"/>
                            </p:stCondLst>
                            <p:childTnLst>
                              <p:par>
                                <p:cTn id="87" presetID="9" presetClass="entr" presetSubtype="0" fill="hold" grpId="0" nodeType="afterEffect">
                                  <p:stCondLst>
                                    <p:cond delay="0"/>
                                  </p:stCondLst>
                                  <p:childTnLst>
                                    <p:set>
                                      <p:cBhvr>
                                        <p:cTn id="88" dur="1" fill="hold">
                                          <p:stCondLst>
                                            <p:cond delay="0"/>
                                          </p:stCondLst>
                                        </p:cTn>
                                        <p:tgtEl>
                                          <p:spTgt spid="82033"/>
                                        </p:tgtEl>
                                        <p:attrNameLst>
                                          <p:attrName>style.visibility</p:attrName>
                                        </p:attrNameLst>
                                      </p:cBhvr>
                                      <p:to>
                                        <p:strVal val="visible"/>
                                      </p:to>
                                    </p:set>
                                    <p:animEffect transition="in" filter="dissolve">
                                      <p:cBhvr>
                                        <p:cTn id="89" dur="500"/>
                                        <p:tgtEl>
                                          <p:spTgt spid="82033"/>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ntr" presetSubtype="6" fill="hold" nodeType="clickEffect">
                                  <p:stCondLst>
                                    <p:cond delay="0"/>
                                  </p:stCondLst>
                                  <p:childTnLst>
                                    <p:set>
                                      <p:cBhvr>
                                        <p:cTn id="93" dur="1" fill="hold">
                                          <p:stCondLst>
                                            <p:cond delay="0"/>
                                          </p:stCondLst>
                                        </p:cTn>
                                        <p:tgtEl>
                                          <p:spTgt spid="81956"/>
                                        </p:tgtEl>
                                        <p:attrNameLst>
                                          <p:attrName>style.visibility</p:attrName>
                                        </p:attrNameLst>
                                      </p:cBhvr>
                                      <p:to>
                                        <p:strVal val="visible"/>
                                      </p:to>
                                    </p:set>
                                    <p:anim calcmode="lin" valueType="num">
                                      <p:cBhvr additive="base">
                                        <p:cTn id="94" dur="500" fill="hold"/>
                                        <p:tgtEl>
                                          <p:spTgt spid="81956"/>
                                        </p:tgtEl>
                                        <p:attrNameLst>
                                          <p:attrName>ppt_x</p:attrName>
                                        </p:attrNameLst>
                                      </p:cBhvr>
                                      <p:tavLst>
                                        <p:tav tm="0">
                                          <p:val>
                                            <p:strVal val="1+#ppt_w/2"/>
                                          </p:val>
                                        </p:tav>
                                        <p:tav tm="100000">
                                          <p:val>
                                            <p:strVal val="#ppt_x"/>
                                          </p:val>
                                        </p:tav>
                                      </p:tavLst>
                                    </p:anim>
                                    <p:anim calcmode="lin" valueType="num">
                                      <p:cBhvr additive="base">
                                        <p:cTn id="95" dur="500" fill="hold"/>
                                        <p:tgtEl>
                                          <p:spTgt spid="81956"/>
                                        </p:tgtEl>
                                        <p:attrNameLst>
                                          <p:attrName>ppt_y</p:attrName>
                                        </p:attrNameLst>
                                      </p:cBhvr>
                                      <p:tavLst>
                                        <p:tav tm="0">
                                          <p:val>
                                            <p:strVal val="1+#ppt_h/2"/>
                                          </p:val>
                                        </p:tav>
                                        <p:tav tm="100000">
                                          <p:val>
                                            <p:strVal val="#ppt_y"/>
                                          </p:val>
                                        </p:tav>
                                      </p:tavLst>
                                    </p:anim>
                                  </p:childTnLst>
                                </p:cTn>
                              </p:par>
                            </p:childTnLst>
                          </p:cTn>
                        </p:par>
                        <p:par>
                          <p:cTn id="96" fill="hold" nodeType="afterGroup">
                            <p:stCondLst>
                              <p:cond delay="500"/>
                            </p:stCondLst>
                            <p:childTnLst>
                              <p:par>
                                <p:cTn id="97" presetID="9" presetClass="entr" presetSubtype="0" fill="hold" grpId="0" nodeType="afterEffect">
                                  <p:stCondLst>
                                    <p:cond delay="0"/>
                                  </p:stCondLst>
                                  <p:childTnLst>
                                    <p:set>
                                      <p:cBhvr>
                                        <p:cTn id="98" dur="1" fill="hold">
                                          <p:stCondLst>
                                            <p:cond delay="0"/>
                                          </p:stCondLst>
                                        </p:cTn>
                                        <p:tgtEl>
                                          <p:spTgt spid="82034"/>
                                        </p:tgtEl>
                                        <p:attrNameLst>
                                          <p:attrName>style.visibility</p:attrName>
                                        </p:attrNameLst>
                                      </p:cBhvr>
                                      <p:to>
                                        <p:strVal val="visible"/>
                                      </p:to>
                                    </p:set>
                                    <p:animEffect transition="in" filter="dissolve">
                                      <p:cBhvr>
                                        <p:cTn id="99" dur="500"/>
                                        <p:tgtEl>
                                          <p:spTgt spid="82034"/>
                                        </p:tgtEl>
                                      </p:cBhvr>
                                    </p:animEffect>
                                  </p:childTnLst>
                                </p:cTn>
                              </p:par>
                            </p:childTnLst>
                          </p:cTn>
                        </p:par>
                        <p:par>
                          <p:cTn id="100" fill="hold" nodeType="afterGroup">
                            <p:stCondLst>
                              <p:cond delay="1000"/>
                            </p:stCondLst>
                            <p:childTnLst>
                              <p:par>
                                <p:cTn id="101" presetID="2" presetClass="entr" presetSubtype="6" fill="hold" nodeType="afterEffect">
                                  <p:stCondLst>
                                    <p:cond delay="0"/>
                                  </p:stCondLst>
                                  <p:childTnLst>
                                    <p:set>
                                      <p:cBhvr>
                                        <p:cTn id="102" dur="1" fill="hold">
                                          <p:stCondLst>
                                            <p:cond delay="0"/>
                                          </p:stCondLst>
                                        </p:cTn>
                                        <p:tgtEl>
                                          <p:spTgt spid="81959"/>
                                        </p:tgtEl>
                                        <p:attrNameLst>
                                          <p:attrName>style.visibility</p:attrName>
                                        </p:attrNameLst>
                                      </p:cBhvr>
                                      <p:to>
                                        <p:strVal val="visible"/>
                                      </p:to>
                                    </p:set>
                                    <p:anim calcmode="lin" valueType="num">
                                      <p:cBhvr additive="base">
                                        <p:cTn id="103" dur="500" fill="hold"/>
                                        <p:tgtEl>
                                          <p:spTgt spid="81959"/>
                                        </p:tgtEl>
                                        <p:attrNameLst>
                                          <p:attrName>ppt_x</p:attrName>
                                        </p:attrNameLst>
                                      </p:cBhvr>
                                      <p:tavLst>
                                        <p:tav tm="0">
                                          <p:val>
                                            <p:strVal val="1+#ppt_w/2"/>
                                          </p:val>
                                        </p:tav>
                                        <p:tav tm="100000">
                                          <p:val>
                                            <p:strVal val="#ppt_x"/>
                                          </p:val>
                                        </p:tav>
                                      </p:tavLst>
                                    </p:anim>
                                    <p:anim calcmode="lin" valueType="num">
                                      <p:cBhvr additive="base">
                                        <p:cTn id="104" dur="500" fill="hold"/>
                                        <p:tgtEl>
                                          <p:spTgt spid="81959"/>
                                        </p:tgtEl>
                                        <p:attrNameLst>
                                          <p:attrName>ppt_y</p:attrName>
                                        </p:attrNameLst>
                                      </p:cBhvr>
                                      <p:tavLst>
                                        <p:tav tm="0">
                                          <p:val>
                                            <p:strVal val="1+#ppt_h/2"/>
                                          </p:val>
                                        </p:tav>
                                        <p:tav tm="100000">
                                          <p:val>
                                            <p:strVal val="#ppt_y"/>
                                          </p:val>
                                        </p:tav>
                                      </p:tavLst>
                                    </p:anim>
                                  </p:childTnLst>
                                </p:cTn>
                              </p:par>
                            </p:childTnLst>
                          </p:cTn>
                        </p:par>
                        <p:par>
                          <p:cTn id="105" fill="hold" nodeType="afterGroup">
                            <p:stCondLst>
                              <p:cond delay="1500"/>
                            </p:stCondLst>
                            <p:childTnLst>
                              <p:par>
                                <p:cTn id="106" presetID="9" presetClass="entr" presetSubtype="0" fill="hold" grpId="0" nodeType="afterEffect">
                                  <p:stCondLst>
                                    <p:cond delay="0"/>
                                  </p:stCondLst>
                                  <p:childTnLst>
                                    <p:set>
                                      <p:cBhvr>
                                        <p:cTn id="107" dur="1" fill="hold">
                                          <p:stCondLst>
                                            <p:cond delay="0"/>
                                          </p:stCondLst>
                                        </p:cTn>
                                        <p:tgtEl>
                                          <p:spTgt spid="82037"/>
                                        </p:tgtEl>
                                        <p:attrNameLst>
                                          <p:attrName>style.visibility</p:attrName>
                                        </p:attrNameLst>
                                      </p:cBhvr>
                                      <p:to>
                                        <p:strVal val="visible"/>
                                      </p:to>
                                    </p:set>
                                    <p:animEffect transition="in" filter="dissolve">
                                      <p:cBhvr>
                                        <p:cTn id="108" dur="500"/>
                                        <p:tgtEl>
                                          <p:spTgt spid="82037"/>
                                        </p:tgtEl>
                                      </p:cBhvr>
                                    </p:animEffect>
                                  </p:childTnLst>
                                </p:cTn>
                              </p:par>
                            </p:childTnLst>
                          </p:cTn>
                        </p:par>
                        <p:par>
                          <p:cTn id="109" fill="hold" nodeType="afterGroup">
                            <p:stCondLst>
                              <p:cond delay="2000"/>
                            </p:stCondLst>
                            <p:childTnLst>
                              <p:par>
                                <p:cTn id="110" presetID="2" presetClass="entr" presetSubtype="6" fill="hold" nodeType="afterEffect">
                                  <p:stCondLst>
                                    <p:cond delay="0"/>
                                  </p:stCondLst>
                                  <p:childTnLst>
                                    <p:set>
                                      <p:cBhvr>
                                        <p:cTn id="111" dur="1" fill="hold">
                                          <p:stCondLst>
                                            <p:cond delay="0"/>
                                          </p:stCondLst>
                                        </p:cTn>
                                        <p:tgtEl>
                                          <p:spTgt spid="81962"/>
                                        </p:tgtEl>
                                        <p:attrNameLst>
                                          <p:attrName>style.visibility</p:attrName>
                                        </p:attrNameLst>
                                      </p:cBhvr>
                                      <p:to>
                                        <p:strVal val="visible"/>
                                      </p:to>
                                    </p:set>
                                    <p:anim calcmode="lin" valueType="num">
                                      <p:cBhvr additive="base">
                                        <p:cTn id="112" dur="500" fill="hold"/>
                                        <p:tgtEl>
                                          <p:spTgt spid="81962"/>
                                        </p:tgtEl>
                                        <p:attrNameLst>
                                          <p:attrName>ppt_x</p:attrName>
                                        </p:attrNameLst>
                                      </p:cBhvr>
                                      <p:tavLst>
                                        <p:tav tm="0">
                                          <p:val>
                                            <p:strVal val="1+#ppt_w/2"/>
                                          </p:val>
                                        </p:tav>
                                        <p:tav tm="100000">
                                          <p:val>
                                            <p:strVal val="#ppt_x"/>
                                          </p:val>
                                        </p:tav>
                                      </p:tavLst>
                                    </p:anim>
                                    <p:anim calcmode="lin" valueType="num">
                                      <p:cBhvr additive="base">
                                        <p:cTn id="113" dur="500" fill="hold"/>
                                        <p:tgtEl>
                                          <p:spTgt spid="81962"/>
                                        </p:tgtEl>
                                        <p:attrNameLst>
                                          <p:attrName>ppt_y</p:attrName>
                                        </p:attrNameLst>
                                      </p:cBhvr>
                                      <p:tavLst>
                                        <p:tav tm="0">
                                          <p:val>
                                            <p:strVal val="1+#ppt_h/2"/>
                                          </p:val>
                                        </p:tav>
                                        <p:tav tm="100000">
                                          <p:val>
                                            <p:strVal val="#ppt_y"/>
                                          </p:val>
                                        </p:tav>
                                      </p:tavLst>
                                    </p:anim>
                                  </p:childTnLst>
                                </p:cTn>
                              </p:par>
                            </p:childTnLst>
                          </p:cTn>
                        </p:par>
                        <p:par>
                          <p:cTn id="114" fill="hold" nodeType="afterGroup">
                            <p:stCondLst>
                              <p:cond delay="2500"/>
                            </p:stCondLst>
                            <p:childTnLst>
                              <p:par>
                                <p:cTn id="115" presetID="9" presetClass="entr" presetSubtype="0" fill="hold" grpId="0" nodeType="afterEffect">
                                  <p:stCondLst>
                                    <p:cond delay="0"/>
                                  </p:stCondLst>
                                  <p:childTnLst>
                                    <p:set>
                                      <p:cBhvr>
                                        <p:cTn id="116" dur="1" fill="hold">
                                          <p:stCondLst>
                                            <p:cond delay="0"/>
                                          </p:stCondLst>
                                        </p:cTn>
                                        <p:tgtEl>
                                          <p:spTgt spid="82035"/>
                                        </p:tgtEl>
                                        <p:attrNameLst>
                                          <p:attrName>style.visibility</p:attrName>
                                        </p:attrNameLst>
                                      </p:cBhvr>
                                      <p:to>
                                        <p:strVal val="visible"/>
                                      </p:to>
                                    </p:set>
                                    <p:animEffect transition="in" filter="dissolve">
                                      <p:cBhvr>
                                        <p:cTn id="117" dur="500"/>
                                        <p:tgtEl>
                                          <p:spTgt spid="82035"/>
                                        </p:tgtEl>
                                      </p:cBhvr>
                                    </p:animEffect>
                                  </p:childTnLst>
                                </p:cTn>
                              </p:par>
                            </p:childTnLst>
                          </p:cTn>
                        </p:par>
                        <p:par>
                          <p:cTn id="118" fill="hold" nodeType="afterGroup">
                            <p:stCondLst>
                              <p:cond delay="3000"/>
                            </p:stCondLst>
                            <p:childTnLst>
                              <p:par>
                                <p:cTn id="119" presetID="2" presetClass="entr" presetSubtype="6" fill="hold" nodeType="afterEffect">
                                  <p:stCondLst>
                                    <p:cond delay="0"/>
                                  </p:stCondLst>
                                  <p:childTnLst>
                                    <p:set>
                                      <p:cBhvr>
                                        <p:cTn id="120" dur="1" fill="hold">
                                          <p:stCondLst>
                                            <p:cond delay="0"/>
                                          </p:stCondLst>
                                        </p:cTn>
                                        <p:tgtEl>
                                          <p:spTgt spid="81965"/>
                                        </p:tgtEl>
                                        <p:attrNameLst>
                                          <p:attrName>style.visibility</p:attrName>
                                        </p:attrNameLst>
                                      </p:cBhvr>
                                      <p:to>
                                        <p:strVal val="visible"/>
                                      </p:to>
                                    </p:set>
                                    <p:anim calcmode="lin" valueType="num">
                                      <p:cBhvr additive="base">
                                        <p:cTn id="121" dur="500" fill="hold"/>
                                        <p:tgtEl>
                                          <p:spTgt spid="81965"/>
                                        </p:tgtEl>
                                        <p:attrNameLst>
                                          <p:attrName>ppt_x</p:attrName>
                                        </p:attrNameLst>
                                      </p:cBhvr>
                                      <p:tavLst>
                                        <p:tav tm="0">
                                          <p:val>
                                            <p:strVal val="1+#ppt_w/2"/>
                                          </p:val>
                                        </p:tav>
                                        <p:tav tm="100000">
                                          <p:val>
                                            <p:strVal val="#ppt_x"/>
                                          </p:val>
                                        </p:tav>
                                      </p:tavLst>
                                    </p:anim>
                                    <p:anim calcmode="lin" valueType="num">
                                      <p:cBhvr additive="base">
                                        <p:cTn id="122" dur="500" fill="hold"/>
                                        <p:tgtEl>
                                          <p:spTgt spid="81965"/>
                                        </p:tgtEl>
                                        <p:attrNameLst>
                                          <p:attrName>ppt_y</p:attrName>
                                        </p:attrNameLst>
                                      </p:cBhvr>
                                      <p:tavLst>
                                        <p:tav tm="0">
                                          <p:val>
                                            <p:strVal val="1+#ppt_h/2"/>
                                          </p:val>
                                        </p:tav>
                                        <p:tav tm="100000">
                                          <p:val>
                                            <p:strVal val="#ppt_y"/>
                                          </p:val>
                                        </p:tav>
                                      </p:tavLst>
                                    </p:anim>
                                  </p:childTnLst>
                                </p:cTn>
                              </p:par>
                            </p:childTnLst>
                          </p:cTn>
                        </p:par>
                        <p:par>
                          <p:cTn id="123" fill="hold" nodeType="afterGroup">
                            <p:stCondLst>
                              <p:cond delay="3500"/>
                            </p:stCondLst>
                            <p:childTnLst>
                              <p:par>
                                <p:cTn id="124" presetID="9" presetClass="entr" presetSubtype="0" fill="hold" grpId="0" nodeType="afterEffect">
                                  <p:stCondLst>
                                    <p:cond delay="0"/>
                                  </p:stCondLst>
                                  <p:childTnLst>
                                    <p:set>
                                      <p:cBhvr>
                                        <p:cTn id="125" dur="1" fill="hold">
                                          <p:stCondLst>
                                            <p:cond delay="0"/>
                                          </p:stCondLst>
                                        </p:cTn>
                                        <p:tgtEl>
                                          <p:spTgt spid="82036"/>
                                        </p:tgtEl>
                                        <p:attrNameLst>
                                          <p:attrName>style.visibility</p:attrName>
                                        </p:attrNameLst>
                                      </p:cBhvr>
                                      <p:to>
                                        <p:strVal val="visible"/>
                                      </p:to>
                                    </p:set>
                                    <p:animEffect transition="in" filter="dissolve">
                                      <p:cBhvr>
                                        <p:cTn id="126" dur="500"/>
                                        <p:tgtEl>
                                          <p:spTgt spid="82036"/>
                                        </p:tgtEl>
                                      </p:cBhvr>
                                    </p:animEffect>
                                  </p:childTnLst>
                                </p:cTn>
                              </p:par>
                            </p:childTnLst>
                          </p:cTn>
                        </p:par>
                        <p:par>
                          <p:cTn id="127" fill="hold" nodeType="afterGroup">
                            <p:stCondLst>
                              <p:cond delay="4000"/>
                            </p:stCondLst>
                            <p:childTnLst>
                              <p:par>
                                <p:cTn id="128" presetID="9" presetClass="entr" presetSubtype="0" fill="hold" grpId="0" nodeType="afterEffect">
                                  <p:stCondLst>
                                    <p:cond delay="0"/>
                                  </p:stCondLst>
                                  <p:childTnLst>
                                    <p:set>
                                      <p:cBhvr>
                                        <p:cTn id="129" dur="1" fill="hold">
                                          <p:stCondLst>
                                            <p:cond delay="0"/>
                                          </p:stCondLst>
                                        </p:cTn>
                                        <p:tgtEl>
                                          <p:spTgt spid="81931"/>
                                        </p:tgtEl>
                                        <p:attrNameLst>
                                          <p:attrName>style.visibility</p:attrName>
                                        </p:attrNameLst>
                                      </p:cBhvr>
                                      <p:to>
                                        <p:strVal val="visible"/>
                                      </p:to>
                                    </p:set>
                                    <p:animEffect transition="in" filter="dissolve">
                                      <p:cBhvr>
                                        <p:cTn id="130" dur="500"/>
                                        <p:tgtEl>
                                          <p:spTgt spid="81931"/>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6" fill="hold" nodeType="clickEffect">
                                  <p:stCondLst>
                                    <p:cond delay="0"/>
                                  </p:stCondLst>
                                  <p:childTnLst>
                                    <p:set>
                                      <p:cBhvr>
                                        <p:cTn id="134" dur="1" fill="hold">
                                          <p:stCondLst>
                                            <p:cond delay="0"/>
                                          </p:stCondLst>
                                        </p:cTn>
                                        <p:tgtEl>
                                          <p:spTgt spid="81950"/>
                                        </p:tgtEl>
                                        <p:attrNameLst>
                                          <p:attrName>style.visibility</p:attrName>
                                        </p:attrNameLst>
                                      </p:cBhvr>
                                      <p:to>
                                        <p:strVal val="visible"/>
                                      </p:to>
                                    </p:set>
                                    <p:anim calcmode="lin" valueType="num">
                                      <p:cBhvr additive="base">
                                        <p:cTn id="135" dur="500" fill="hold"/>
                                        <p:tgtEl>
                                          <p:spTgt spid="81950"/>
                                        </p:tgtEl>
                                        <p:attrNameLst>
                                          <p:attrName>ppt_x</p:attrName>
                                        </p:attrNameLst>
                                      </p:cBhvr>
                                      <p:tavLst>
                                        <p:tav tm="0">
                                          <p:val>
                                            <p:strVal val="1+#ppt_w/2"/>
                                          </p:val>
                                        </p:tav>
                                        <p:tav tm="100000">
                                          <p:val>
                                            <p:strVal val="#ppt_x"/>
                                          </p:val>
                                        </p:tav>
                                      </p:tavLst>
                                    </p:anim>
                                    <p:anim calcmode="lin" valueType="num">
                                      <p:cBhvr additive="base">
                                        <p:cTn id="136" dur="500" fill="hold"/>
                                        <p:tgtEl>
                                          <p:spTgt spid="81950"/>
                                        </p:tgtEl>
                                        <p:attrNameLst>
                                          <p:attrName>ppt_y</p:attrName>
                                        </p:attrNameLst>
                                      </p:cBhvr>
                                      <p:tavLst>
                                        <p:tav tm="0">
                                          <p:val>
                                            <p:strVal val="1+#ppt_h/2"/>
                                          </p:val>
                                        </p:tav>
                                        <p:tav tm="100000">
                                          <p:val>
                                            <p:strVal val="#ppt_y"/>
                                          </p:val>
                                        </p:tav>
                                      </p:tavLst>
                                    </p:anim>
                                  </p:childTnLst>
                                </p:cTn>
                              </p:par>
                            </p:childTnLst>
                          </p:cTn>
                        </p:par>
                        <p:par>
                          <p:cTn id="137" fill="hold" nodeType="afterGroup">
                            <p:stCondLst>
                              <p:cond delay="500"/>
                            </p:stCondLst>
                            <p:childTnLst>
                              <p:par>
                                <p:cTn id="138" presetID="9" presetClass="entr" presetSubtype="0" fill="hold" grpId="0" nodeType="afterEffect">
                                  <p:stCondLst>
                                    <p:cond delay="0"/>
                                  </p:stCondLst>
                                  <p:childTnLst>
                                    <p:set>
                                      <p:cBhvr>
                                        <p:cTn id="139" dur="1" fill="hold">
                                          <p:stCondLst>
                                            <p:cond delay="0"/>
                                          </p:stCondLst>
                                        </p:cTn>
                                        <p:tgtEl>
                                          <p:spTgt spid="82038"/>
                                        </p:tgtEl>
                                        <p:attrNameLst>
                                          <p:attrName>style.visibility</p:attrName>
                                        </p:attrNameLst>
                                      </p:cBhvr>
                                      <p:to>
                                        <p:strVal val="visible"/>
                                      </p:to>
                                    </p:set>
                                    <p:animEffect transition="in" filter="dissolve">
                                      <p:cBhvr>
                                        <p:cTn id="140" dur="500"/>
                                        <p:tgtEl>
                                          <p:spTgt spid="82038"/>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2" presetClass="entr" presetSubtype="6" fill="hold" nodeType="clickEffect">
                                  <p:stCondLst>
                                    <p:cond delay="0"/>
                                  </p:stCondLst>
                                  <p:childTnLst>
                                    <p:set>
                                      <p:cBhvr>
                                        <p:cTn id="144" dur="1" fill="hold">
                                          <p:stCondLst>
                                            <p:cond delay="0"/>
                                          </p:stCondLst>
                                        </p:cTn>
                                        <p:tgtEl>
                                          <p:spTgt spid="81947"/>
                                        </p:tgtEl>
                                        <p:attrNameLst>
                                          <p:attrName>style.visibility</p:attrName>
                                        </p:attrNameLst>
                                      </p:cBhvr>
                                      <p:to>
                                        <p:strVal val="visible"/>
                                      </p:to>
                                    </p:set>
                                    <p:anim calcmode="lin" valueType="num">
                                      <p:cBhvr additive="base">
                                        <p:cTn id="145" dur="500" fill="hold"/>
                                        <p:tgtEl>
                                          <p:spTgt spid="81947"/>
                                        </p:tgtEl>
                                        <p:attrNameLst>
                                          <p:attrName>ppt_x</p:attrName>
                                        </p:attrNameLst>
                                      </p:cBhvr>
                                      <p:tavLst>
                                        <p:tav tm="0">
                                          <p:val>
                                            <p:strVal val="1+#ppt_w/2"/>
                                          </p:val>
                                        </p:tav>
                                        <p:tav tm="100000">
                                          <p:val>
                                            <p:strVal val="#ppt_x"/>
                                          </p:val>
                                        </p:tav>
                                      </p:tavLst>
                                    </p:anim>
                                    <p:anim calcmode="lin" valueType="num">
                                      <p:cBhvr additive="base">
                                        <p:cTn id="146" dur="500" fill="hold"/>
                                        <p:tgtEl>
                                          <p:spTgt spid="81947"/>
                                        </p:tgtEl>
                                        <p:attrNameLst>
                                          <p:attrName>ppt_y</p:attrName>
                                        </p:attrNameLst>
                                      </p:cBhvr>
                                      <p:tavLst>
                                        <p:tav tm="0">
                                          <p:val>
                                            <p:strVal val="1+#ppt_h/2"/>
                                          </p:val>
                                        </p:tav>
                                        <p:tav tm="100000">
                                          <p:val>
                                            <p:strVal val="#ppt_y"/>
                                          </p:val>
                                        </p:tav>
                                      </p:tavLst>
                                    </p:anim>
                                  </p:childTnLst>
                                </p:cTn>
                              </p:par>
                            </p:childTnLst>
                          </p:cTn>
                        </p:par>
                        <p:par>
                          <p:cTn id="147" fill="hold" nodeType="afterGroup">
                            <p:stCondLst>
                              <p:cond delay="500"/>
                            </p:stCondLst>
                            <p:childTnLst>
                              <p:par>
                                <p:cTn id="148" presetID="9" presetClass="entr" presetSubtype="0" fill="hold" grpId="0" nodeType="afterEffect">
                                  <p:stCondLst>
                                    <p:cond delay="0"/>
                                  </p:stCondLst>
                                  <p:childTnLst>
                                    <p:set>
                                      <p:cBhvr>
                                        <p:cTn id="149" dur="1" fill="hold">
                                          <p:stCondLst>
                                            <p:cond delay="0"/>
                                          </p:stCondLst>
                                        </p:cTn>
                                        <p:tgtEl>
                                          <p:spTgt spid="81928"/>
                                        </p:tgtEl>
                                        <p:attrNameLst>
                                          <p:attrName>style.visibility</p:attrName>
                                        </p:attrNameLst>
                                      </p:cBhvr>
                                      <p:to>
                                        <p:strVal val="visible"/>
                                      </p:to>
                                    </p:set>
                                    <p:animEffect transition="in" filter="dissolve">
                                      <p:cBhvr>
                                        <p:cTn id="150" dur="500"/>
                                        <p:tgtEl>
                                          <p:spTgt spid="81928"/>
                                        </p:tgtEl>
                                      </p:cBhvr>
                                    </p:animEffect>
                                  </p:childTnLst>
                                </p:cTn>
                              </p:par>
                            </p:childTnLst>
                          </p:cTn>
                        </p:par>
                        <p:par>
                          <p:cTn id="151" fill="hold" nodeType="afterGroup">
                            <p:stCondLst>
                              <p:cond delay="1000"/>
                            </p:stCondLst>
                            <p:childTnLst>
                              <p:par>
                                <p:cTn id="152" presetID="2" presetClass="entr" presetSubtype="6" fill="hold" nodeType="afterEffect">
                                  <p:stCondLst>
                                    <p:cond delay="0"/>
                                  </p:stCondLst>
                                  <p:childTnLst>
                                    <p:set>
                                      <p:cBhvr>
                                        <p:cTn id="153" dur="1" fill="hold">
                                          <p:stCondLst>
                                            <p:cond delay="0"/>
                                          </p:stCondLst>
                                        </p:cTn>
                                        <p:tgtEl>
                                          <p:spTgt spid="81944"/>
                                        </p:tgtEl>
                                        <p:attrNameLst>
                                          <p:attrName>style.visibility</p:attrName>
                                        </p:attrNameLst>
                                      </p:cBhvr>
                                      <p:to>
                                        <p:strVal val="visible"/>
                                      </p:to>
                                    </p:set>
                                    <p:anim calcmode="lin" valueType="num">
                                      <p:cBhvr additive="base">
                                        <p:cTn id="154" dur="500" fill="hold"/>
                                        <p:tgtEl>
                                          <p:spTgt spid="81944"/>
                                        </p:tgtEl>
                                        <p:attrNameLst>
                                          <p:attrName>ppt_x</p:attrName>
                                        </p:attrNameLst>
                                      </p:cBhvr>
                                      <p:tavLst>
                                        <p:tav tm="0">
                                          <p:val>
                                            <p:strVal val="1+#ppt_w/2"/>
                                          </p:val>
                                        </p:tav>
                                        <p:tav tm="100000">
                                          <p:val>
                                            <p:strVal val="#ppt_x"/>
                                          </p:val>
                                        </p:tav>
                                      </p:tavLst>
                                    </p:anim>
                                    <p:anim calcmode="lin" valueType="num">
                                      <p:cBhvr additive="base">
                                        <p:cTn id="155" dur="500" fill="hold"/>
                                        <p:tgtEl>
                                          <p:spTgt spid="81944"/>
                                        </p:tgtEl>
                                        <p:attrNameLst>
                                          <p:attrName>ppt_y</p:attrName>
                                        </p:attrNameLst>
                                      </p:cBhvr>
                                      <p:tavLst>
                                        <p:tav tm="0">
                                          <p:val>
                                            <p:strVal val="1+#ppt_h/2"/>
                                          </p:val>
                                        </p:tav>
                                        <p:tav tm="100000">
                                          <p:val>
                                            <p:strVal val="#ppt_y"/>
                                          </p:val>
                                        </p:tav>
                                      </p:tavLst>
                                    </p:anim>
                                  </p:childTnLst>
                                </p:cTn>
                              </p:par>
                            </p:childTnLst>
                          </p:cTn>
                        </p:par>
                        <p:par>
                          <p:cTn id="156" fill="hold" nodeType="afterGroup">
                            <p:stCondLst>
                              <p:cond delay="1500"/>
                            </p:stCondLst>
                            <p:childTnLst>
                              <p:par>
                                <p:cTn id="157" presetID="9" presetClass="entr" presetSubtype="0" fill="hold" grpId="0" nodeType="afterEffect">
                                  <p:stCondLst>
                                    <p:cond delay="0"/>
                                  </p:stCondLst>
                                  <p:childTnLst>
                                    <p:set>
                                      <p:cBhvr>
                                        <p:cTn id="158" dur="1" fill="hold">
                                          <p:stCondLst>
                                            <p:cond delay="0"/>
                                          </p:stCondLst>
                                        </p:cTn>
                                        <p:tgtEl>
                                          <p:spTgt spid="82039"/>
                                        </p:tgtEl>
                                        <p:attrNameLst>
                                          <p:attrName>style.visibility</p:attrName>
                                        </p:attrNameLst>
                                      </p:cBhvr>
                                      <p:to>
                                        <p:strVal val="visible"/>
                                      </p:to>
                                    </p:set>
                                    <p:animEffect transition="in" filter="dissolve">
                                      <p:cBhvr>
                                        <p:cTn id="159" dur="500"/>
                                        <p:tgtEl>
                                          <p:spTgt spid="82039"/>
                                        </p:tgtEl>
                                      </p:cBhvr>
                                    </p:animEffect>
                                  </p:childTnLst>
                                </p:cTn>
                              </p:par>
                            </p:childTnLst>
                          </p:cTn>
                        </p:par>
                        <p:par>
                          <p:cTn id="160" fill="hold" nodeType="afterGroup">
                            <p:stCondLst>
                              <p:cond delay="2000"/>
                            </p:stCondLst>
                            <p:childTnLst>
                              <p:par>
                                <p:cTn id="161" presetID="2" presetClass="entr" presetSubtype="6" fill="hold" nodeType="afterEffect">
                                  <p:stCondLst>
                                    <p:cond delay="0"/>
                                  </p:stCondLst>
                                  <p:childTnLst>
                                    <p:set>
                                      <p:cBhvr>
                                        <p:cTn id="162" dur="1" fill="hold">
                                          <p:stCondLst>
                                            <p:cond delay="0"/>
                                          </p:stCondLst>
                                        </p:cTn>
                                        <p:tgtEl>
                                          <p:spTgt spid="81941"/>
                                        </p:tgtEl>
                                        <p:attrNameLst>
                                          <p:attrName>style.visibility</p:attrName>
                                        </p:attrNameLst>
                                      </p:cBhvr>
                                      <p:to>
                                        <p:strVal val="visible"/>
                                      </p:to>
                                    </p:set>
                                    <p:anim calcmode="lin" valueType="num">
                                      <p:cBhvr additive="base">
                                        <p:cTn id="163" dur="500" fill="hold"/>
                                        <p:tgtEl>
                                          <p:spTgt spid="81941"/>
                                        </p:tgtEl>
                                        <p:attrNameLst>
                                          <p:attrName>ppt_x</p:attrName>
                                        </p:attrNameLst>
                                      </p:cBhvr>
                                      <p:tavLst>
                                        <p:tav tm="0">
                                          <p:val>
                                            <p:strVal val="1+#ppt_w/2"/>
                                          </p:val>
                                        </p:tav>
                                        <p:tav tm="100000">
                                          <p:val>
                                            <p:strVal val="#ppt_x"/>
                                          </p:val>
                                        </p:tav>
                                      </p:tavLst>
                                    </p:anim>
                                    <p:anim calcmode="lin" valueType="num">
                                      <p:cBhvr additive="base">
                                        <p:cTn id="164" dur="500" fill="hold"/>
                                        <p:tgtEl>
                                          <p:spTgt spid="81941"/>
                                        </p:tgtEl>
                                        <p:attrNameLst>
                                          <p:attrName>ppt_y</p:attrName>
                                        </p:attrNameLst>
                                      </p:cBhvr>
                                      <p:tavLst>
                                        <p:tav tm="0">
                                          <p:val>
                                            <p:strVal val="1+#ppt_h/2"/>
                                          </p:val>
                                        </p:tav>
                                        <p:tav tm="100000">
                                          <p:val>
                                            <p:strVal val="#ppt_y"/>
                                          </p:val>
                                        </p:tav>
                                      </p:tavLst>
                                    </p:anim>
                                  </p:childTnLst>
                                </p:cTn>
                              </p:par>
                            </p:childTnLst>
                          </p:cTn>
                        </p:par>
                        <p:par>
                          <p:cTn id="165" fill="hold" nodeType="afterGroup">
                            <p:stCondLst>
                              <p:cond delay="2500"/>
                            </p:stCondLst>
                            <p:childTnLst>
                              <p:par>
                                <p:cTn id="166" presetID="9" presetClass="entr" presetSubtype="0" fill="hold" grpId="0" nodeType="afterEffect">
                                  <p:stCondLst>
                                    <p:cond delay="0"/>
                                  </p:stCondLst>
                                  <p:childTnLst>
                                    <p:set>
                                      <p:cBhvr>
                                        <p:cTn id="167" dur="1" fill="hold">
                                          <p:stCondLst>
                                            <p:cond delay="0"/>
                                          </p:stCondLst>
                                        </p:cTn>
                                        <p:tgtEl>
                                          <p:spTgt spid="82040"/>
                                        </p:tgtEl>
                                        <p:attrNameLst>
                                          <p:attrName>style.visibility</p:attrName>
                                        </p:attrNameLst>
                                      </p:cBhvr>
                                      <p:to>
                                        <p:strVal val="visible"/>
                                      </p:to>
                                    </p:set>
                                    <p:animEffect transition="in" filter="dissolve">
                                      <p:cBhvr>
                                        <p:cTn id="168" dur="500"/>
                                        <p:tgtEl>
                                          <p:spTgt spid="82040"/>
                                        </p:tgtEl>
                                      </p:cBhvr>
                                    </p:animEffect>
                                  </p:childTnLst>
                                </p:cTn>
                              </p:par>
                            </p:childTnLst>
                          </p:cTn>
                        </p:par>
                        <p:par>
                          <p:cTn id="169" fill="hold" nodeType="afterGroup">
                            <p:stCondLst>
                              <p:cond delay="3000"/>
                            </p:stCondLst>
                            <p:childTnLst>
                              <p:par>
                                <p:cTn id="170" presetID="2" presetClass="entr" presetSubtype="6" fill="hold" nodeType="afterEffect">
                                  <p:stCondLst>
                                    <p:cond delay="0"/>
                                  </p:stCondLst>
                                  <p:childTnLst>
                                    <p:set>
                                      <p:cBhvr>
                                        <p:cTn id="171" dur="1" fill="hold">
                                          <p:stCondLst>
                                            <p:cond delay="0"/>
                                          </p:stCondLst>
                                        </p:cTn>
                                        <p:tgtEl>
                                          <p:spTgt spid="81938"/>
                                        </p:tgtEl>
                                        <p:attrNameLst>
                                          <p:attrName>style.visibility</p:attrName>
                                        </p:attrNameLst>
                                      </p:cBhvr>
                                      <p:to>
                                        <p:strVal val="visible"/>
                                      </p:to>
                                    </p:set>
                                    <p:anim calcmode="lin" valueType="num">
                                      <p:cBhvr additive="base">
                                        <p:cTn id="172" dur="500" fill="hold"/>
                                        <p:tgtEl>
                                          <p:spTgt spid="81938"/>
                                        </p:tgtEl>
                                        <p:attrNameLst>
                                          <p:attrName>ppt_x</p:attrName>
                                        </p:attrNameLst>
                                      </p:cBhvr>
                                      <p:tavLst>
                                        <p:tav tm="0">
                                          <p:val>
                                            <p:strVal val="1+#ppt_w/2"/>
                                          </p:val>
                                        </p:tav>
                                        <p:tav tm="100000">
                                          <p:val>
                                            <p:strVal val="#ppt_x"/>
                                          </p:val>
                                        </p:tav>
                                      </p:tavLst>
                                    </p:anim>
                                    <p:anim calcmode="lin" valueType="num">
                                      <p:cBhvr additive="base">
                                        <p:cTn id="173" dur="500" fill="hold"/>
                                        <p:tgtEl>
                                          <p:spTgt spid="81938"/>
                                        </p:tgtEl>
                                        <p:attrNameLst>
                                          <p:attrName>ppt_y</p:attrName>
                                        </p:attrNameLst>
                                      </p:cBhvr>
                                      <p:tavLst>
                                        <p:tav tm="0">
                                          <p:val>
                                            <p:strVal val="1+#ppt_h/2"/>
                                          </p:val>
                                        </p:tav>
                                        <p:tav tm="100000">
                                          <p:val>
                                            <p:strVal val="#ppt_y"/>
                                          </p:val>
                                        </p:tav>
                                      </p:tavLst>
                                    </p:anim>
                                  </p:childTnLst>
                                </p:cTn>
                              </p:par>
                            </p:childTnLst>
                          </p:cTn>
                        </p:par>
                        <p:par>
                          <p:cTn id="174" fill="hold" nodeType="afterGroup">
                            <p:stCondLst>
                              <p:cond delay="3500"/>
                            </p:stCondLst>
                            <p:childTnLst>
                              <p:par>
                                <p:cTn id="175" presetID="9" presetClass="entr" presetSubtype="0" fill="hold" grpId="0" nodeType="afterEffect">
                                  <p:stCondLst>
                                    <p:cond delay="0"/>
                                  </p:stCondLst>
                                  <p:childTnLst>
                                    <p:set>
                                      <p:cBhvr>
                                        <p:cTn id="176" dur="1" fill="hold">
                                          <p:stCondLst>
                                            <p:cond delay="0"/>
                                          </p:stCondLst>
                                        </p:cTn>
                                        <p:tgtEl>
                                          <p:spTgt spid="81933"/>
                                        </p:tgtEl>
                                        <p:attrNameLst>
                                          <p:attrName>style.visibility</p:attrName>
                                        </p:attrNameLst>
                                      </p:cBhvr>
                                      <p:to>
                                        <p:strVal val="visible"/>
                                      </p:to>
                                    </p:set>
                                    <p:animEffect transition="in" filter="dissolve">
                                      <p:cBhvr>
                                        <p:cTn id="177" dur="500"/>
                                        <p:tgtEl>
                                          <p:spTgt spid="81933"/>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grpId="0" nodeType="clickEffect">
                                  <p:stCondLst>
                                    <p:cond delay="0"/>
                                  </p:stCondLst>
                                  <p:childTnLst>
                                    <p:set>
                                      <p:cBhvr>
                                        <p:cTn id="181" dur="1" fill="hold">
                                          <p:stCondLst>
                                            <p:cond delay="0"/>
                                          </p:stCondLst>
                                        </p:cTn>
                                        <p:tgtEl>
                                          <p:spTgt spid="82045"/>
                                        </p:tgtEl>
                                        <p:attrNameLst>
                                          <p:attrName>style.visibility</p:attrName>
                                        </p:attrNameLst>
                                      </p:cBhvr>
                                      <p:to>
                                        <p:strVal val="visible"/>
                                      </p:to>
                                    </p:set>
                                    <p:animEffect transition="in" filter="dissolve">
                                      <p:cBhvr>
                                        <p:cTn id="182" dur="500"/>
                                        <p:tgtEl>
                                          <p:spTgt spid="82045"/>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2" presetClass="entr" presetSubtype="2" fill="hold" nodeType="clickEffect">
                                  <p:stCondLst>
                                    <p:cond delay="0"/>
                                  </p:stCondLst>
                                  <p:childTnLst>
                                    <p:set>
                                      <p:cBhvr>
                                        <p:cTn id="186" dur="1" fill="hold">
                                          <p:stCondLst>
                                            <p:cond delay="0"/>
                                          </p:stCondLst>
                                        </p:cTn>
                                        <p:tgtEl>
                                          <p:spTgt spid="81981"/>
                                        </p:tgtEl>
                                        <p:attrNameLst>
                                          <p:attrName>style.visibility</p:attrName>
                                        </p:attrNameLst>
                                      </p:cBhvr>
                                      <p:to>
                                        <p:strVal val="visible"/>
                                      </p:to>
                                    </p:set>
                                    <p:anim calcmode="lin" valueType="num">
                                      <p:cBhvr additive="base">
                                        <p:cTn id="187" dur="500" fill="hold"/>
                                        <p:tgtEl>
                                          <p:spTgt spid="81981"/>
                                        </p:tgtEl>
                                        <p:attrNameLst>
                                          <p:attrName>ppt_x</p:attrName>
                                        </p:attrNameLst>
                                      </p:cBhvr>
                                      <p:tavLst>
                                        <p:tav tm="0">
                                          <p:val>
                                            <p:strVal val="1+#ppt_w/2"/>
                                          </p:val>
                                        </p:tav>
                                        <p:tav tm="100000">
                                          <p:val>
                                            <p:strVal val="#ppt_x"/>
                                          </p:val>
                                        </p:tav>
                                      </p:tavLst>
                                    </p:anim>
                                    <p:anim calcmode="lin" valueType="num">
                                      <p:cBhvr additive="base">
                                        <p:cTn id="188" dur="500" fill="hold"/>
                                        <p:tgtEl>
                                          <p:spTgt spid="81981"/>
                                        </p:tgtEl>
                                        <p:attrNameLst>
                                          <p:attrName>ppt_y</p:attrName>
                                        </p:attrNameLst>
                                      </p:cBhvr>
                                      <p:tavLst>
                                        <p:tav tm="0">
                                          <p:val>
                                            <p:strVal val="#ppt_y"/>
                                          </p:val>
                                        </p:tav>
                                        <p:tav tm="100000">
                                          <p:val>
                                            <p:strVal val="#ppt_y"/>
                                          </p:val>
                                        </p:tav>
                                      </p:tavLst>
                                    </p:anim>
                                  </p:childTnLst>
                                </p:cTn>
                              </p:par>
                            </p:childTnLst>
                          </p:cTn>
                        </p:par>
                        <p:par>
                          <p:cTn id="189" fill="hold" nodeType="afterGroup">
                            <p:stCondLst>
                              <p:cond delay="500"/>
                            </p:stCondLst>
                            <p:childTnLst>
                              <p:par>
                                <p:cTn id="190" presetID="9" presetClass="entr" presetSubtype="0" fill="hold" grpId="0" nodeType="afterEffect">
                                  <p:stCondLst>
                                    <p:cond delay="0"/>
                                  </p:stCondLst>
                                  <p:childTnLst>
                                    <p:set>
                                      <p:cBhvr>
                                        <p:cTn id="191" dur="1" fill="hold">
                                          <p:stCondLst>
                                            <p:cond delay="0"/>
                                          </p:stCondLst>
                                        </p:cTn>
                                        <p:tgtEl>
                                          <p:spTgt spid="82044"/>
                                        </p:tgtEl>
                                        <p:attrNameLst>
                                          <p:attrName>style.visibility</p:attrName>
                                        </p:attrNameLst>
                                      </p:cBhvr>
                                      <p:to>
                                        <p:strVal val="visible"/>
                                      </p:to>
                                    </p:set>
                                    <p:animEffect transition="in" filter="dissolve">
                                      <p:cBhvr>
                                        <p:cTn id="192" dur="500"/>
                                        <p:tgtEl>
                                          <p:spTgt spid="82044"/>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 presetClass="entr" presetSubtype="2" fill="hold" nodeType="clickEffect">
                                  <p:stCondLst>
                                    <p:cond delay="0"/>
                                  </p:stCondLst>
                                  <p:childTnLst>
                                    <p:set>
                                      <p:cBhvr>
                                        <p:cTn id="196" dur="1" fill="hold">
                                          <p:stCondLst>
                                            <p:cond delay="0"/>
                                          </p:stCondLst>
                                        </p:cTn>
                                        <p:tgtEl>
                                          <p:spTgt spid="81978"/>
                                        </p:tgtEl>
                                        <p:attrNameLst>
                                          <p:attrName>style.visibility</p:attrName>
                                        </p:attrNameLst>
                                      </p:cBhvr>
                                      <p:to>
                                        <p:strVal val="visible"/>
                                      </p:to>
                                    </p:set>
                                    <p:anim calcmode="lin" valueType="num">
                                      <p:cBhvr additive="base">
                                        <p:cTn id="197" dur="500" fill="hold"/>
                                        <p:tgtEl>
                                          <p:spTgt spid="81978"/>
                                        </p:tgtEl>
                                        <p:attrNameLst>
                                          <p:attrName>ppt_x</p:attrName>
                                        </p:attrNameLst>
                                      </p:cBhvr>
                                      <p:tavLst>
                                        <p:tav tm="0">
                                          <p:val>
                                            <p:strVal val="1+#ppt_w/2"/>
                                          </p:val>
                                        </p:tav>
                                        <p:tav tm="100000">
                                          <p:val>
                                            <p:strVal val="#ppt_x"/>
                                          </p:val>
                                        </p:tav>
                                      </p:tavLst>
                                    </p:anim>
                                    <p:anim calcmode="lin" valueType="num">
                                      <p:cBhvr additive="base">
                                        <p:cTn id="198" dur="500" fill="hold"/>
                                        <p:tgtEl>
                                          <p:spTgt spid="81978"/>
                                        </p:tgtEl>
                                        <p:attrNameLst>
                                          <p:attrName>ppt_y</p:attrName>
                                        </p:attrNameLst>
                                      </p:cBhvr>
                                      <p:tavLst>
                                        <p:tav tm="0">
                                          <p:val>
                                            <p:strVal val="#ppt_y"/>
                                          </p:val>
                                        </p:tav>
                                        <p:tav tm="100000">
                                          <p:val>
                                            <p:strVal val="#ppt_y"/>
                                          </p:val>
                                        </p:tav>
                                      </p:tavLst>
                                    </p:anim>
                                  </p:childTnLst>
                                </p:cTn>
                              </p:par>
                            </p:childTnLst>
                          </p:cTn>
                        </p:par>
                        <p:par>
                          <p:cTn id="199" fill="hold" nodeType="afterGroup">
                            <p:stCondLst>
                              <p:cond delay="500"/>
                            </p:stCondLst>
                            <p:childTnLst>
                              <p:par>
                                <p:cTn id="200" presetID="9" presetClass="entr" presetSubtype="0" fill="hold" grpId="0" nodeType="afterEffect">
                                  <p:stCondLst>
                                    <p:cond delay="0"/>
                                  </p:stCondLst>
                                  <p:childTnLst>
                                    <p:set>
                                      <p:cBhvr>
                                        <p:cTn id="201" dur="1" fill="hold">
                                          <p:stCondLst>
                                            <p:cond delay="0"/>
                                          </p:stCondLst>
                                        </p:cTn>
                                        <p:tgtEl>
                                          <p:spTgt spid="81926"/>
                                        </p:tgtEl>
                                        <p:attrNameLst>
                                          <p:attrName>style.visibility</p:attrName>
                                        </p:attrNameLst>
                                      </p:cBhvr>
                                      <p:to>
                                        <p:strVal val="visible"/>
                                      </p:to>
                                    </p:set>
                                    <p:animEffect transition="in" filter="dissolve">
                                      <p:cBhvr>
                                        <p:cTn id="202" dur="500"/>
                                        <p:tgtEl>
                                          <p:spTgt spid="81926"/>
                                        </p:tgtEl>
                                      </p:cBhvr>
                                    </p:animEffect>
                                  </p:childTnLst>
                                </p:cTn>
                              </p:par>
                            </p:childTnLst>
                          </p:cTn>
                        </p:par>
                        <p:par>
                          <p:cTn id="203" fill="hold" nodeType="afterGroup">
                            <p:stCondLst>
                              <p:cond delay="1000"/>
                            </p:stCondLst>
                            <p:childTnLst>
                              <p:par>
                                <p:cTn id="204" presetID="2" presetClass="entr" presetSubtype="2" fill="hold" nodeType="afterEffect">
                                  <p:stCondLst>
                                    <p:cond delay="0"/>
                                  </p:stCondLst>
                                  <p:childTnLst>
                                    <p:set>
                                      <p:cBhvr>
                                        <p:cTn id="205" dur="1" fill="hold">
                                          <p:stCondLst>
                                            <p:cond delay="0"/>
                                          </p:stCondLst>
                                        </p:cTn>
                                        <p:tgtEl>
                                          <p:spTgt spid="81975"/>
                                        </p:tgtEl>
                                        <p:attrNameLst>
                                          <p:attrName>style.visibility</p:attrName>
                                        </p:attrNameLst>
                                      </p:cBhvr>
                                      <p:to>
                                        <p:strVal val="visible"/>
                                      </p:to>
                                    </p:set>
                                    <p:anim calcmode="lin" valueType="num">
                                      <p:cBhvr additive="base">
                                        <p:cTn id="206" dur="500" fill="hold"/>
                                        <p:tgtEl>
                                          <p:spTgt spid="81975"/>
                                        </p:tgtEl>
                                        <p:attrNameLst>
                                          <p:attrName>ppt_x</p:attrName>
                                        </p:attrNameLst>
                                      </p:cBhvr>
                                      <p:tavLst>
                                        <p:tav tm="0">
                                          <p:val>
                                            <p:strVal val="1+#ppt_w/2"/>
                                          </p:val>
                                        </p:tav>
                                        <p:tav tm="100000">
                                          <p:val>
                                            <p:strVal val="#ppt_x"/>
                                          </p:val>
                                        </p:tav>
                                      </p:tavLst>
                                    </p:anim>
                                    <p:anim calcmode="lin" valueType="num">
                                      <p:cBhvr additive="base">
                                        <p:cTn id="207" dur="500" fill="hold"/>
                                        <p:tgtEl>
                                          <p:spTgt spid="81975"/>
                                        </p:tgtEl>
                                        <p:attrNameLst>
                                          <p:attrName>ppt_y</p:attrName>
                                        </p:attrNameLst>
                                      </p:cBhvr>
                                      <p:tavLst>
                                        <p:tav tm="0">
                                          <p:val>
                                            <p:strVal val="#ppt_y"/>
                                          </p:val>
                                        </p:tav>
                                        <p:tav tm="100000">
                                          <p:val>
                                            <p:strVal val="#ppt_y"/>
                                          </p:val>
                                        </p:tav>
                                      </p:tavLst>
                                    </p:anim>
                                  </p:childTnLst>
                                </p:cTn>
                              </p:par>
                            </p:childTnLst>
                          </p:cTn>
                        </p:par>
                        <p:par>
                          <p:cTn id="208" fill="hold" nodeType="afterGroup">
                            <p:stCondLst>
                              <p:cond delay="1500"/>
                            </p:stCondLst>
                            <p:childTnLst>
                              <p:par>
                                <p:cTn id="209" presetID="9" presetClass="entr" presetSubtype="0" fill="hold" grpId="0" nodeType="afterEffect">
                                  <p:stCondLst>
                                    <p:cond delay="0"/>
                                  </p:stCondLst>
                                  <p:childTnLst>
                                    <p:set>
                                      <p:cBhvr>
                                        <p:cTn id="210" dur="1" fill="hold">
                                          <p:stCondLst>
                                            <p:cond delay="0"/>
                                          </p:stCondLst>
                                        </p:cTn>
                                        <p:tgtEl>
                                          <p:spTgt spid="82043"/>
                                        </p:tgtEl>
                                        <p:attrNameLst>
                                          <p:attrName>style.visibility</p:attrName>
                                        </p:attrNameLst>
                                      </p:cBhvr>
                                      <p:to>
                                        <p:strVal val="visible"/>
                                      </p:to>
                                    </p:set>
                                    <p:animEffect transition="in" filter="dissolve">
                                      <p:cBhvr>
                                        <p:cTn id="211" dur="500"/>
                                        <p:tgtEl>
                                          <p:spTgt spid="82043"/>
                                        </p:tgtEl>
                                      </p:cBhvr>
                                    </p:animEffect>
                                  </p:childTnLst>
                                </p:cTn>
                              </p:par>
                            </p:childTnLst>
                          </p:cTn>
                        </p:par>
                        <p:par>
                          <p:cTn id="212" fill="hold" nodeType="afterGroup">
                            <p:stCondLst>
                              <p:cond delay="2000"/>
                            </p:stCondLst>
                            <p:childTnLst>
                              <p:par>
                                <p:cTn id="213" presetID="2" presetClass="entr" presetSubtype="2" fill="hold" nodeType="afterEffect">
                                  <p:stCondLst>
                                    <p:cond delay="0"/>
                                  </p:stCondLst>
                                  <p:childTnLst>
                                    <p:set>
                                      <p:cBhvr>
                                        <p:cTn id="214" dur="1" fill="hold">
                                          <p:stCondLst>
                                            <p:cond delay="0"/>
                                          </p:stCondLst>
                                        </p:cTn>
                                        <p:tgtEl>
                                          <p:spTgt spid="81972"/>
                                        </p:tgtEl>
                                        <p:attrNameLst>
                                          <p:attrName>style.visibility</p:attrName>
                                        </p:attrNameLst>
                                      </p:cBhvr>
                                      <p:to>
                                        <p:strVal val="visible"/>
                                      </p:to>
                                    </p:set>
                                    <p:anim calcmode="lin" valueType="num">
                                      <p:cBhvr additive="base">
                                        <p:cTn id="215" dur="500" fill="hold"/>
                                        <p:tgtEl>
                                          <p:spTgt spid="81972"/>
                                        </p:tgtEl>
                                        <p:attrNameLst>
                                          <p:attrName>ppt_x</p:attrName>
                                        </p:attrNameLst>
                                      </p:cBhvr>
                                      <p:tavLst>
                                        <p:tav tm="0">
                                          <p:val>
                                            <p:strVal val="1+#ppt_w/2"/>
                                          </p:val>
                                        </p:tav>
                                        <p:tav tm="100000">
                                          <p:val>
                                            <p:strVal val="#ppt_x"/>
                                          </p:val>
                                        </p:tav>
                                      </p:tavLst>
                                    </p:anim>
                                    <p:anim calcmode="lin" valueType="num">
                                      <p:cBhvr additive="base">
                                        <p:cTn id="216" dur="500" fill="hold"/>
                                        <p:tgtEl>
                                          <p:spTgt spid="81972"/>
                                        </p:tgtEl>
                                        <p:attrNameLst>
                                          <p:attrName>ppt_y</p:attrName>
                                        </p:attrNameLst>
                                      </p:cBhvr>
                                      <p:tavLst>
                                        <p:tav tm="0">
                                          <p:val>
                                            <p:strVal val="#ppt_y"/>
                                          </p:val>
                                        </p:tav>
                                        <p:tav tm="100000">
                                          <p:val>
                                            <p:strVal val="#ppt_y"/>
                                          </p:val>
                                        </p:tav>
                                      </p:tavLst>
                                    </p:anim>
                                  </p:childTnLst>
                                </p:cTn>
                              </p:par>
                            </p:childTnLst>
                          </p:cTn>
                        </p:par>
                        <p:par>
                          <p:cTn id="217" fill="hold" nodeType="afterGroup">
                            <p:stCondLst>
                              <p:cond delay="2500"/>
                            </p:stCondLst>
                            <p:childTnLst>
                              <p:par>
                                <p:cTn id="218" presetID="9" presetClass="entr" presetSubtype="0" fill="hold" grpId="0" nodeType="afterEffect">
                                  <p:stCondLst>
                                    <p:cond delay="0"/>
                                  </p:stCondLst>
                                  <p:childTnLst>
                                    <p:set>
                                      <p:cBhvr>
                                        <p:cTn id="219" dur="1" fill="hold">
                                          <p:stCondLst>
                                            <p:cond delay="0"/>
                                          </p:stCondLst>
                                        </p:cTn>
                                        <p:tgtEl>
                                          <p:spTgt spid="82042"/>
                                        </p:tgtEl>
                                        <p:attrNameLst>
                                          <p:attrName>style.visibility</p:attrName>
                                        </p:attrNameLst>
                                      </p:cBhvr>
                                      <p:to>
                                        <p:strVal val="visible"/>
                                      </p:to>
                                    </p:set>
                                    <p:animEffect transition="in" filter="dissolve">
                                      <p:cBhvr>
                                        <p:cTn id="220" dur="500"/>
                                        <p:tgtEl>
                                          <p:spTgt spid="82042"/>
                                        </p:tgtEl>
                                      </p:cBhvr>
                                    </p:animEffect>
                                  </p:childTnLst>
                                </p:cTn>
                              </p:par>
                            </p:childTnLst>
                          </p:cTn>
                        </p:par>
                        <p:par>
                          <p:cTn id="221" fill="hold" nodeType="afterGroup">
                            <p:stCondLst>
                              <p:cond delay="3000"/>
                            </p:stCondLst>
                            <p:childTnLst>
                              <p:par>
                                <p:cTn id="222" presetID="2" presetClass="entr" presetSubtype="2" fill="hold" nodeType="afterEffect">
                                  <p:stCondLst>
                                    <p:cond delay="0"/>
                                  </p:stCondLst>
                                  <p:childTnLst>
                                    <p:set>
                                      <p:cBhvr>
                                        <p:cTn id="223" dur="1" fill="hold">
                                          <p:stCondLst>
                                            <p:cond delay="0"/>
                                          </p:stCondLst>
                                        </p:cTn>
                                        <p:tgtEl>
                                          <p:spTgt spid="81969"/>
                                        </p:tgtEl>
                                        <p:attrNameLst>
                                          <p:attrName>style.visibility</p:attrName>
                                        </p:attrNameLst>
                                      </p:cBhvr>
                                      <p:to>
                                        <p:strVal val="visible"/>
                                      </p:to>
                                    </p:set>
                                    <p:anim calcmode="lin" valueType="num">
                                      <p:cBhvr additive="base">
                                        <p:cTn id="224" dur="500" fill="hold"/>
                                        <p:tgtEl>
                                          <p:spTgt spid="81969"/>
                                        </p:tgtEl>
                                        <p:attrNameLst>
                                          <p:attrName>ppt_x</p:attrName>
                                        </p:attrNameLst>
                                      </p:cBhvr>
                                      <p:tavLst>
                                        <p:tav tm="0">
                                          <p:val>
                                            <p:strVal val="1+#ppt_w/2"/>
                                          </p:val>
                                        </p:tav>
                                        <p:tav tm="100000">
                                          <p:val>
                                            <p:strVal val="#ppt_x"/>
                                          </p:val>
                                        </p:tav>
                                      </p:tavLst>
                                    </p:anim>
                                    <p:anim calcmode="lin" valueType="num">
                                      <p:cBhvr additive="base">
                                        <p:cTn id="225" dur="500" fill="hold"/>
                                        <p:tgtEl>
                                          <p:spTgt spid="81969"/>
                                        </p:tgtEl>
                                        <p:attrNameLst>
                                          <p:attrName>ppt_y</p:attrName>
                                        </p:attrNameLst>
                                      </p:cBhvr>
                                      <p:tavLst>
                                        <p:tav tm="0">
                                          <p:val>
                                            <p:strVal val="#ppt_y"/>
                                          </p:val>
                                        </p:tav>
                                        <p:tav tm="100000">
                                          <p:val>
                                            <p:strVal val="#ppt_y"/>
                                          </p:val>
                                        </p:tav>
                                      </p:tavLst>
                                    </p:anim>
                                  </p:childTnLst>
                                </p:cTn>
                              </p:par>
                            </p:childTnLst>
                          </p:cTn>
                        </p:par>
                        <p:par>
                          <p:cTn id="226" fill="hold" nodeType="afterGroup">
                            <p:stCondLst>
                              <p:cond delay="3500"/>
                            </p:stCondLst>
                            <p:childTnLst>
                              <p:par>
                                <p:cTn id="227" presetID="9" presetClass="entr" presetSubtype="0" fill="hold" grpId="0" nodeType="afterEffect">
                                  <p:stCondLst>
                                    <p:cond delay="0"/>
                                  </p:stCondLst>
                                  <p:childTnLst>
                                    <p:set>
                                      <p:cBhvr>
                                        <p:cTn id="228" dur="1" fill="hold">
                                          <p:stCondLst>
                                            <p:cond delay="0"/>
                                          </p:stCondLst>
                                        </p:cTn>
                                        <p:tgtEl>
                                          <p:spTgt spid="82041"/>
                                        </p:tgtEl>
                                        <p:attrNameLst>
                                          <p:attrName>style.visibility</p:attrName>
                                        </p:attrNameLst>
                                      </p:cBhvr>
                                      <p:to>
                                        <p:strVal val="visible"/>
                                      </p:to>
                                    </p:set>
                                    <p:animEffect transition="in" filter="dissolve">
                                      <p:cBhvr>
                                        <p:cTn id="229" dur="500"/>
                                        <p:tgtEl>
                                          <p:spTgt spid="82041"/>
                                        </p:tgtEl>
                                      </p:cBhvr>
                                    </p:animEffec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9" presetClass="entr" presetSubtype="0" fill="hold" grpId="0" nodeType="clickEffect">
                                  <p:stCondLst>
                                    <p:cond delay="0"/>
                                  </p:stCondLst>
                                  <p:childTnLst>
                                    <p:set>
                                      <p:cBhvr>
                                        <p:cTn id="233" dur="1" fill="hold">
                                          <p:stCondLst>
                                            <p:cond delay="0"/>
                                          </p:stCondLst>
                                        </p:cTn>
                                        <p:tgtEl>
                                          <p:spTgt spid="81927"/>
                                        </p:tgtEl>
                                        <p:attrNameLst>
                                          <p:attrName>style.visibility</p:attrName>
                                        </p:attrNameLst>
                                      </p:cBhvr>
                                      <p:to>
                                        <p:strVal val="visible"/>
                                      </p:to>
                                    </p:set>
                                    <p:animEffect transition="in" filter="dissolve">
                                      <p:cBhvr>
                                        <p:cTn id="234" dur="500"/>
                                        <p:tgtEl>
                                          <p:spTgt spid="81927"/>
                                        </p:tgtEl>
                                      </p:cBhvr>
                                    </p:animEffec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2" presetClass="entr" presetSubtype="8" fill="hold" nodeType="clickEffect">
                                  <p:stCondLst>
                                    <p:cond delay="0"/>
                                  </p:stCondLst>
                                  <p:childTnLst>
                                    <p:set>
                                      <p:cBhvr>
                                        <p:cTn id="238" dur="1" fill="hold">
                                          <p:stCondLst>
                                            <p:cond delay="0"/>
                                          </p:stCondLst>
                                        </p:cTn>
                                        <p:tgtEl>
                                          <p:spTgt spid="81998"/>
                                        </p:tgtEl>
                                        <p:attrNameLst>
                                          <p:attrName>style.visibility</p:attrName>
                                        </p:attrNameLst>
                                      </p:cBhvr>
                                      <p:to>
                                        <p:strVal val="visible"/>
                                      </p:to>
                                    </p:set>
                                    <p:anim calcmode="lin" valueType="num">
                                      <p:cBhvr additive="base">
                                        <p:cTn id="239" dur="500" fill="hold"/>
                                        <p:tgtEl>
                                          <p:spTgt spid="81998"/>
                                        </p:tgtEl>
                                        <p:attrNameLst>
                                          <p:attrName>ppt_x</p:attrName>
                                        </p:attrNameLst>
                                      </p:cBhvr>
                                      <p:tavLst>
                                        <p:tav tm="0">
                                          <p:val>
                                            <p:strVal val="0-#ppt_w/2"/>
                                          </p:val>
                                        </p:tav>
                                        <p:tav tm="100000">
                                          <p:val>
                                            <p:strVal val="#ppt_x"/>
                                          </p:val>
                                        </p:tav>
                                      </p:tavLst>
                                    </p:anim>
                                    <p:anim calcmode="lin" valueType="num">
                                      <p:cBhvr additive="base">
                                        <p:cTn id="240" dur="500" fill="hold"/>
                                        <p:tgtEl>
                                          <p:spTgt spid="81998"/>
                                        </p:tgtEl>
                                        <p:attrNameLst>
                                          <p:attrName>ppt_y</p:attrName>
                                        </p:attrNameLst>
                                      </p:cBhvr>
                                      <p:tavLst>
                                        <p:tav tm="0">
                                          <p:val>
                                            <p:strVal val="#ppt_y"/>
                                          </p:val>
                                        </p:tav>
                                        <p:tav tm="100000">
                                          <p:val>
                                            <p:strVal val="#ppt_y"/>
                                          </p:val>
                                        </p:tav>
                                      </p:tavLst>
                                    </p:anim>
                                  </p:childTnLst>
                                </p:cTn>
                              </p:par>
                            </p:childTnLst>
                          </p:cTn>
                        </p:par>
                        <p:par>
                          <p:cTn id="241" fill="hold" nodeType="afterGroup">
                            <p:stCondLst>
                              <p:cond delay="500"/>
                            </p:stCondLst>
                            <p:childTnLst>
                              <p:par>
                                <p:cTn id="242" presetID="9" presetClass="entr" presetSubtype="0" fill="hold" grpId="0" nodeType="afterEffect">
                                  <p:stCondLst>
                                    <p:cond delay="0"/>
                                  </p:stCondLst>
                                  <p:childTnLst>
                                    <p:set>
                                      <p:cBhvr>
                                        <p:cTn id="243" dur="1" fill="hold">
                                          <p:stCondLst>
                                            <p:cond delay="0"/>
                                          </p:stCondLst>
                                        </p:cTn>
                                        <p:tgtEl>
                                          <p:spTgt spid="82050"/>
                                        </p:tgtEl>
                                        <p:attrNameLst>
                                          <p:attrName>style.visibility</p:attrName>
                                        </p:attrNameLst>
                                      </p:cBhvr>
                                      <p:to>
                                        <p:strVal val="visible"/>
                                      </p:to>
                                    </p:set>
                                    <p:animEffect transition="in" filter="dissolve">
                                      <p:cBhvr>
                                        <p:cTn id="244" dur="500"/>
                                        <p:tgtEl>
                                          <p:spTgt spid="82050"/>
                                        </p:tgtEl>
                                      </p:cBhvr>
                                    </p:animEffect>
                                  </p:childTnLst>
                                </p:cTn>
                              </p:par>
                            </p:childTnLst>
                          </p:cTn>
                        </p:par>
                        <p:par>
                          <p:cTn id="245" fill="hold" nodeType="afterGroup">
                            <p:stCondLst>
                              <p:cond delay="1000"/>
                            </p:stCondLst>
                            <p:childTnLst>
                              <p:par>
                                <p:cTn id="246" presetID="2" presetClass="entr" presetSubtype="8" fill="hold" nodeType="afterEffect">
                                  <p:stCondLst>
                                    <p:cond delay="0"/>
                                  </p:stCondLst>
                                  <p:childTnLst>
                                    <p:set>
                                      <p:cBhvr>
                                        <p:cTn id="247" dur="1" fill="hold">
                                          <p:stCondLst>
                                            <p:cond delay="0"/>
                                          </p:stCondLst>
                                        </p:cTn>
                                        <p:tgtEl>
                                          <p:spTgt spid="81995"/>
                                        </p:tgtEl>
                                        <p:attrNameLst>
                                          <p:attrName>style.visibility</p:attrName>
                                        </p:attrNameLst>
                                      </p:cBhvr>
                                      <p:to>
                                        <p:strVal val="visible"/>
                                      </p:to>
                                    </p:set>
                                    <p:anim calcmode="lin" valueType="num">
                                      <p:cBhvr additive="base">
                                        <p:cTn id="248" dur="500" fill="hold"/>
                                        <p:tgtEl>
                                          <p:spTgt spid="81995"/>
                                        </p:tgtEl>
                                        <p:attrNameLst>
                                          <p:attrName>ppt_x</p:attrName>
                                        </p:attrNameLst>
                                      </p:cBhvr>
                                      <p:tavLst>
                                        <p:tav tm="0">
                                          <p:val>
                                            <p:strVal val="0-#ppt_w/2"/>
                                          </p:val>
                                        </p:tav>
                                        <p:tav tm="100000">
                                          <p:val>
                                            <p:strVal val="#ppt_x"/>
                                          </p:val>
                                        </p:tav>
                                      </p:tavLst>
                                    </p:anim>
                                    <p:anim calcmode="lin" valueType="num">
                                      <p:cBhvr additive="base">
                                        <p:cTn id="249" dur="500" fill="hold"/>
                                        <p:tgtEl>
                                          <p:spTgt spid="81995"/>
                                        </p:tgtEl>
                                        <p:attrNameLst>
                                          <p:attrName>ppt_y</p:attrName>
                                        </p:attrNameLst>
                                      </p:cBhvr>
                                      <p:tavLst>
                                        <p:tav tm="0">
                                          <p:val>
                                            <p:strVal val="#ppt_y"/>
                                          </p:val>
                                        </p:tav>
                                        <p:tav tm="100000">
                                          <p:val>
                                            <p:strVal val="#ppt_y"/>
                                          </p:val>
                                        </p:tav>
                                      </p:tavLst>
                                    </p:anim>
                                  </p:childTnLst>
                                </p:cTn>
                              </p:par>
                            </p:childTnLst>
                          </p:cTn>
                        </p:par>
                        <p:par>
                          <p:cTn id="250" fill="hold" nodeType="afterGroup">
                            <p:stCondLst>
                              <p:cond delay="1500"/>
                            </p:stCondLst>
                            <p:childTnLst>
                              <p:par>
                                <p:cTn id="251" presetID="9" presetClass="entr" presetSubtype="0" fill="hold" grpId="0" nodeType="afterEffect">
                                  <p:stCondLst>
                                    <p:cond delay="0"/>
                                  </p:stCondLst>
                                  <p:childTnLst>
                                    <p:set>
                                      <p:cBhvr>
                                        <p:cTn id="252" dur="1" fill="hold">
                                          <p:stCondLst>
                                            <p:cond delay="0"/>
                                          </p:stCondLst>
                                        </p:cTn>
                                        <p:tgtEl>
                                          <p:spTgt spid="82049"/>
                                        </p:tgtEl>
                                        <p:attrNameLst>
                                          <p:attrName>style.visibility</p:attrName>
                                        </p:attrNameLst>
                                      </p:cBhvr>
                                      <p:to>
                                        <p:strVal val="visible"/>
                                      </p:to>
                                    </p:set>
                                    <p:animEffect transition="in" filter="dissolve">
                                      <p:cBhvr>
                                        <p:cTn id="253" dur="500"/>
                                        <p:tgtEl>
                                          <p:spTgt spid="82049"/>
                                        </p:tgtEl>
                                      </p:cBhvr>
                                    </p:animEffect>
                                  </p:childTnLst>
                                </p:cTn>
                              </p:par>
                            </p:childTnLst>
                          </p:cTn>
                        </p:par>
                        <p:par>
                          <p:cTn id="254" fill="hold" nodeType="afterGroup">
                            <p:stCondLst>
                              <p:cond delay="2000"/>
                            </p:stCondLst>
                            <p:childTnLst>
                              <p:par>
                                <p:cTn id="255" presetID="2" presetClass="entr" presetSubtype="8" fill="hold" nodeType="afterEffect">
                                  <p:stCondLst>
                                    <p:cond delay="0"/>
                                  </p:stCondLst>
                                  <p:childTnLst>
                                    <p:set>
                                      <p:cBhvr>
                                        <p:cTn id="256" dur="1" fill="hold">
                                          <p:stCondLst>
                                            <p:cond delay="0"/>
                                          </p:stCondLst>
                                        </p:cTn>
                                        <p:tgtEl>
                                          <p:spTgt spid="81992"/>
                                        </p:tgtEl>
                                        <p:attrNameLst>
                                          <p:attrName>style.visibility</p:attrName>
                                        </p:attrNameLst>
                                      </p:cBhvr>
                                      <p:to>
                                        <p:strVal val="visible"/>
                                      </p:to>
                                    </p:set>
                                    <p:anim calcmode="lin" valueType="num">
                                      <p:cBhvr additive="base">
                                        <p:cTn id="257" dur="500" fill="hold"/>
                                        <p:tgtEl>
                                          <p:spTgt spid="81992"/>
                                        </p:tgtEl>
                                        <p:attrNameLst>
                                          <p:attrName>ppt_x</p:attrName>
                                        </p:attrNameLst>
                                      </p:cBhvr>
                                      <p:tavLst>
                                        <p:tav tm="0">
                                          <p:val>
                                            <p:strVal val="0-#ppt_w/2"/>
                                          </p:val>
                                        </p:tav>
                                        <p:tav tm="100000">
                                          <p:val>
                                            <p:strVal val="#ppt_x"/>
                                          </p:val>
                                        </p:tav>
                                      </p:tavLst>
                                    </p:anim>
                                    <p:anim calcmode="lin" valueType="num">
                                      <p:cBhvr additive="base">
                                        <p:cTn id="258" dur="500" fill="hold"/>
                                        <p:tgtEl>
                                          <p:spTgt spid="81992"/>
                                        </p:tgtEl>
                                        <p:attrNameLst>
                                          <p:attrName>ppt_y</p:attrName>
                                        </p:attrNameLst>
                                      </p:cBhvr>
                                      <p:tavLst>
                                        <p:tav tm="0">
                                          <p:val>
                                            <p:strVal val="#ppt_y"/>
                                          </p:val>
                                        </p:tav>
                                        <p:tav tm="100000">
                                          <p:val>
                                            <p:strVal val="#ppt_y"/>
                                          </p:val>
                                        </p:tav>
                                      </p:tavLst>
                                    </p:anim>
                                  </p:childTnLst>
                                </p:cTn>
                              </p:par>
                            </p:childTnLst>
                          </p:cTn>
                        </p:par>
                        <p:par>
                          <p:cTn id="259" fill="hold" nodeType="afterGroup">
                            <p:stCondLst>
                              <p:cond delay="2500"/>
                            </p:stCondLst>
                            <p:childTnLst>
                              <p:par>
                                <p:cTn id="260" presetID="9" presetClass="entr" presetSubtype="0" fill="hold" grpId="0" nodeType="afterEffect">
                                  <p:stCondLst>
                                    <p:cond delay="0"/>
                                  </p:stCondLst>
                                  <p:childTnLst>
                                    <p:set>
                                      <p:cBhvr>
                                        <p:cTn id="261" dur="1" fill="hold">
                                          <p:stCondLst>
                                            <p:cond delay="0"/>
                                          </p:stCondLst>
                                        </p:cTn>
                                        <p:tgtEl>
                                          <p:spTgt spid="82048"/>
                                        </p:tgtEl>
                                        <p:attrNameLst>
                                          <p:attrName>style.visibility</p:attrName>
                                        </p:attrNameLst>
                                      </p:cBhvr>
                                      <p:to>
                                        <p:strVal val="visible"/>
                                      </p:to>
                                    </p:set>
                                    <p:animEffect transition="in" filter="dissolve">
                                      <p:cBhvr>
                                        <p:cTn id="262" dur="500"/>
                                        <p:tgtEl>
                                          <p:spTgt spid="82048"/>
                                        </p:tgtEl>
                                      </p:cBhvr>
                                    </p:animEffect>
                                  </p:childTnLst>
                                </p:cTn>
                              </p:par>
                            </p:childTnLst>
                          </p:cTn>
                        </p:par>
                        <p:par>
                          <p:cTn id="263" fill="hold" nodeType="afterGroup">
                            <p:stCondLst>
                              <p:cond delay="3000"/>
                            </p:stCondLst>
                            <p:childTnLst>
                              <p:par>
                                <p:cTn id="264" presetID="2" presetClass="entr" presetSubtype="8" fill="hold" nodeType="afterEffect">
                                  <p:stCondLst>
                                    <p:cond delay="0"/>
                                  </p:stCondLst>
                                  <p:childTnLst>
                                    <p:set>
                                      <p:cBhvr>
                                        <p:cTn id="265" dur="1" fill="hold">
                                          <p:stCondLst>
                                            <p:cond delay="0"/>
                                          </p:stCondLst>
                                        </p:cTn>
                                        <p:tgtEl>
                                          <p:spTgt spid="81989"/>
                                        </p:tgtEl>
                                        <p:attrNameLst>
                                          <p:attrName>style.visibility</p:attrName>
                                        </p:attrNameLst>
                                      </p:cBhvr>
                                      <p:to>
                                        <p:strVal val="visible"/>
                                      </p:to>
                                    </p:set>
                                    <p:anim calcmode="lin" valueType="num">
                                      <p:cBhvr additive="base">
                                        <p:cTn id="266" dur="500" fill="hold"/>
                                        <p:tgtEl>
                                          <p:spTgt spid="81989"/>
                                        </p:tgtEl>
                                        <p:attrNameLst>
                                          <p:attrName>ppt_x</p:attrName>
                                        </p:attrNameLst>
                                      </p:cBhvr>
                                      <p:tavLst>
                                        <p:tav tm="0">
                                          <p:val>
                                            <p:strVal val="0-#ppt_w/2"/>
                                          </p:val>
                                        </p:tav>
                                        <p:tav tm="100000">
                                          <p:val>
                                            <p:strVal val="#ppt_x"/>
                                          </p:val>
                                        </p:tav>
                                      </p:tavLst>
                                    </p:anim>
                                    <p:anim calcmode="lin" valueType="num">
                                      <p:cBhvr additive="base">
                                        <p:cTn id="267" dur="500" fill="hold"/>
                                        <p:tgtEl>
                                          <p:spTgt spid="81989"/>
                                        </p:tgtEl>
                                        <p:attrNameLst>
                                          <p:attrName>ppt_y</p:attrName>
                                        </p:attrNameLst>
                                      </p:cBhvr>
                                      <p:tavLst>
                                        <p:tav tm="0">
                                          <p:val>
                                            <p:strVal val="#ppt_y"/>
                                          </p:val>
                                        </p:tav>
                                        <p:tav tm="100000">
                                          <p:val>
                                            <p:strVal val="#ppt_y"/>
                                          </p:val>
                                        </p:tav>
                                      </p:tavLst>
                                    </p:anim>
                                  </p:childTnLst>
                                </p:cTn>
                              </p:par>
                            </p:childTnLst>
                          </p:cTn>
                        </p:par>
                        <p:par>
                          <p:cTn id="268" fill="hold" nodeType="afterGroup">
                            <p:stCondLst>
                              <p:cond delay="3500"/>
                            </p:stCondLst>
                            <p:childTnLst>
                              <p:par>
                                <p:cTn id="269" presetID="9" presetClass="entr" presetSubtype="0" fill="hold" grpId="0" nodeType="afterEffect">
                                  <p:stCondLst>
                                    <p:cond delay="0"/>
                                  </p:stCondLst>
                                  <p:childTnLst>
                                    <p:set>
                                      <p:cBhvr>
                                        <p:cTn id="270" dur="1" fill="hold">
                                          <p:stCondLst>
                                            <p:cond delay="0"/>
                                          </p:stCondLst>
                                        </p:cTn>
                                        <p:tgtEl>
                                          <p:spTgt spid="82047"/>
                                        </p:tgtEl>
                                        <p:attrNameLst>
                                          <p:attrName>style.visibility</p:attrName>
                                        </p:attrNameLst>
                                      </p:cBhvr>
                                      <p:to>
                                        <p:strVal val="visible"/>
                                      </p:to>
                                    </p:set>
                                    <p:animEffect transition="in" filter="dissolve">
                                      <p:cBhvr>
                                        <p:cTn id="271" dur="500"/>
                                        <p:tgtEl>
                                          <p:spTgt spid="82047"/>
                                        </p:tgtEl>
                                      </p:cBhvr>
                                    </p:animEffect>
                                  </p:childTnLst>
                                </p:cTn>
                              </p:par>
                            </p:childTnLst>
                          </p:cTn>
                        </p:par>
                        <p:par>
                          <p:cTn id="272" fill="hold" nodeType="afterGroup">
                            <p:stCondLst>
                              <p:cond delay="4000"/>
                            </p:stCondLst>
                            <p:childTnLst>
                              <p:par>
                                <p:cTn id="273" presetID="2" presetClass="entr" presetSubtype="8" fill="hold" nodeType="afterEffect">
                                  <p:stCondLst>
                                    <p:cond delay="0"/>
                                  </p:stCondLst>
                                  <p:childTnLst>
                                    <p:set>
                                      <p:cBhvr>
                                        <p:cTn id="274" dur="1" fill="hold">
                                          <p:stCondLst>
                                            <p:cond delay="0"/>
                                          </p:stCondLst>
                                        </p:cTn>
                                        <p:tgtEl>
                                          <p:spTgt spid="81986"/>
                                        </p:tgtEl>
                                        <p:attrNameLst>
                                          <p:attrName>style.visibility</p:attrName>
                                        </p:attrNameLst>
                                      </p:cBhvr>
                                      <p:to>
                                        <p:strVal val="visible"/>
                                      </p:to>
                                    </p:set>
                                    <p:anim calcmode="lin" valueType="num">
                                      <p:cBhvr additive="base">
                                        <p:cTn id="275" dur="500" fill="hold"/>
                                        <p:tgtEl>
                                          <p:spTgt spid="81986"/>
                                        </p:tgtEl>
                                        <p:attrNameLst>
                                          <p:attrName>ppt_x</p:attrName>
                                        </p:attrNameLst>
                                      </p:cBhvr>
                                      <p:tavLst>
                                        <p:tav tm="0">
                                          <p:val>
                                            <p:strVal val="0-#ppt_w/2"/>
                                          </p:val>
                                        </p:tav>
                                        <p:tav tm="100000">
                                          <p:val>
                                            <p:strVal val="#ppt_x"/>
                                          </p:val>
                                        </p:tav>
                                      </p:tavLst>
                                    </p:anim>
                                    <p:anim calcmode="lin" valueType="num">
                                      <p:cBhvr additive="base">
                                        <p:cTn id="276" dur="500" fill="hold"/>
                                        <p:tgtEl>
                                          <p:spTgt spid="81986"/>
                                        </p:tgtEl>
                                        <p:attrNameLst>
                                          <p:attrName>ppt_y</p:attrName>
                                        </p:attrNameLst>
                                      </p:cBhvr>
                                      <p:tavLst>
                                        <p:tav tm="0">
                                          <p:val>
                                            <p:strVal val="#ppt_y"/>
                                          </p:val>
                                        </p:tav>
                                        <p:tav tm="100000">
                                          <p:val>
                                            <p:strVal val="#ppt_y"/>
                                          </p:val>
                                        </p:tav>
                                      </p:tavLst>
                                    </p:anim>
                                  </p:childTnLst>
                                </p:cTn>
                              </p:par>
                            </p:childTnLst>
                          </p:cTn>
                        </p:par>
                        <p:par>
                          <p:cTn id="277" fill="hold" nodeType="afterGroup">
                            <p:stCondLst>
                              <p:cond delay="4500"/>
                            </p:stCondLst>
                            <p:childTnLst>
                              <p:par>
                                <p:cTn id="278" presetID="9" presetClass="entr" presetSubtype="0" fill="hold" grpId="0" nodeType="afterEffect">
                                  <p:stCondLst>
                                    <p:cond delay="0"/>
                                  </p:stCondLst>
                                  <p:childTnLst>
                                    <p:set>
                                      <p:cBhvr>
                                        <p:cTn id="279" dur="1" fill="hold">
                                          <p:stCondLst>
                                            <p:cond delay="0"/>
                                          </p:stCondLst>
                                        </p:cTn>
                                        <p:tgtEl>
                                          <p:spTgt spid="82046"/>
                                        </p:tgtEl>
                                        <p:attrNameLst>
                                          <p:attrName>style.visibility</p:attrName>
                                        </p:attrNameLst>
                                      </p:cBhvr>
                                      <p:to>
                                        <p:strVal val="visible"/>
                                      </p:to>
                                    </p:set>
                                    <p:animEffect transition="in" filter="dissolve">
                                      <p:cBhvr>
                                        <p:cTn id="280" dur="500"/>
                                        <p:tgtEl>
                                          <p:spTgt spid="82046"/>
                                        </p:tgtEl>
                                      </p:cBhvr>
                                    </p:animEffect>
                                  </p:childTnLst>
                                </p:cTn>
                              </p:par>
                            </p:childTnLst>
                          </p:cTn>
                        </p:par>
                        <p:par>
                          <p:cTn id="281" fill="hold" nodeType="afterGroup">
                            <p:stCondLst>
                              <p:cond delay="5000"/>
                            </p:stCondLst>
                            <p:childTnLst>
                              <p:par>
                                <p:cTn id="282" presetID="9" presetClass="entr" presetSubtype="0" fill="hold" grpId="0" nodeType="afterEffect">
                                  <p:stCondLst>
                                    <p:cond delay="0"/>
                                  </p:stCondLst>
                                  <p:childTnLst>
                                    <p:set>
                                      <p:cBhvr>
                                        <p:cTn id="283" dur="1" fill="hold">
                                          <p:stCondLst>
                                            <p:cond delay="0"/>
                                          </p:stCondLst>
                                        </p:cTn>
                                        <p:tgtEl>
                                          <p:spTgt spid="81929"/>
                                        </p:tgtEl>
                                        <p:attrNameLst>
                                          <p:attrName>style.visibility</p:attrName>
                                        </p:attrNameLst>
                                      </p:cBhvr>
                                      <p:to>
                                        <p:strVal val="visible"/>
                                      </p:to>
                                    </p:set>
                                    <p:animEffect transition="in" filter="dissolve">
                                      <p:cBhvr>
                                        <p:cTn id="284" dur="500"/>
                                        <p:tgtEl>
                                          <p:spTgt spid="81929"/>
                                        </p:tgtEl>
                                      </p:cBhvr>
                                    </p:animEffect>
                                  </p:childTnLst>
                                </p:cTn>
                              </p:par>
                            </p:childTnLst>
                          </p:cTn>
                        </p:par>
                      </p:childTnLst>
                    </p:cTn>
                  </p:par>
                  <p:par>
                    <p:cTn id="285" fill="hold" nodeType="clickPar">
                      <p:stCondLst>
                        <p:cond delay="indefinite"/>
                      </p:stCondLst>
                      <p:childTnLst>
                        <p:par>
                          <p:cTn id="286" fill="hold" nodeType="withGroup">
                            <p:stCondLst>
                              <p:cond delay="0"/>
                            </p:stCondLst>
                            <p:childTnLst>
                              <p:par>
                                <p:cTn id="287" presetID="18" presetClass="entr" presetSubtype="3" fill="hold" grpId="0" nodeType="clickEffect">
                                  <p:stCondLst>
                                    <p:cond delay="0"/>
                                  </p:stCondLst>
                                  <p:childTnLst>
                                    <p:set>
                                      <p:cBhvr>
                                        <p:cTn id="288" dur="1" fill="hold">
                                          <p:stCondLst>
                                            <p:cond delay="0"/>
                                          </p:stCondLst>
                                        </p:cTn>
                                        <p:tgtEl>
                                          <p:spTgt spid="82005"/>
                                        </p:tgtEl>
                                        <p:attrNameLst>
                                          <p:attrName>style.visibility</p:attrName>
                                        </p:attrNameLst>
                                      </p:cBhvr>
                                      <p:to>
                                        <p:strVal val="visible"/>
                                      </p:to>
                                    </p:set>
                                    <p:animEffect transition="in" filter="strips(upRight)">
                                      <p:cBhvr>
                                        <p:cTn id="289" dur="500"/>
                                        <p:tgtEl>
                                          <p:spTgt spid="82005"/>
                                        </p:tgtEl>
                                      </p:cBhvr>
                                    </p:animEffect>
                                  </p:childTnLst>
                                </p:cTn>
                              </p:par>
                            </p:childTnLst>
                          </p:cTn>
                        </p:par>
                        <p:par>
                          <p:cTn id="290" fill="hold" nodeType="afterGroup">
                            <p:stCondLst>
                              <p:cond delay="500"/>
                            </p:stCondLst>
                            <p:childTnLst>
                              <p:par>
                                <p:cTn id="291" presetID="18" presetClass="entr" presetSubtype="3" fill="hold" grpId="0" nodeType="afterEffect">
                                  <p:stCondLst>
                                    <p:cond delay="0"/>
                                  </p:stCondLst>
                                  <p:childTnLst>
                                    <p:set>
                                      <p:cBhvr>
                                        <p:cTn id="292" dur="1" fill="hold">
                                          <p:stCondLst>
                                            <p:cond delay="0"/>
                                          </p:stCondLst>
                                        </p:cTn>
                                        <p:tgtEl>
                                          <p:spTgt spid="82007"/>
                                        </p:tgtEl>
                                        <p:attrNameLst>
                                          <p:attrName>style.visibility</p:attrName>
                                        </p:attrNameLst>
                                      </p:cBhvr>
                                      <p:to>
                                        <p:strVal val="visible"/>
                                      </p:to>
                                    </p:set>
                                    <p:animEffect transition="in" filter="strips(upRight)">
                                      <p:cBhvr>
                                        <p:cTn id="293" dur="500"/>
                                        <p:tgtEl>
                                          <p:spTgt spid="82007"/>
                                        </p:tgtEl>
                                      </p:cBhvr>
                                    </p:animEffect>
                                  </p:childTnLst>
                                </p:cTn>
                              </p:par>
                            </p:childTnLst>
                          </p:cTn>
                        </p:par>
                        <p:par>
                          <p:cTn id="294" fill="hold" nodeType="afterGroup">
                            <p:stCondLst>
                              <p:cond delay="1000"/>
                            </p:stCondLst>
                            <p:childTnLst>
                              <p:par>
                                <p:cTn id="295" presetID="18" presetClass="entr" presetSubtype="6" fill="hold" grpId="0" nodeType="afterEffect">
                                  <p:stCondLst>
                                    <p:cond delay="0"/>
                                  </p:stCondLst>
                                  <p:childTnLst>
                                    <p:set>
                                      <p:cBhvr>
                                        <p:cTn id="296" dur="1" fill="hold">
                                          <p:stCondLst>
                                            <p:cond delay="0"/>
                                          </p:stCondLst>
                                        </p:cTn>
                                        <p:tgtEl>
                                          <p:spTgt spid="82009"/>
                                        </p:tgtEl>
                                        <p:attrNameLst>
                                          <p:attrName>style.visibility</p:attrName>
                                        </p:attrNameLst>
                                      </p:cBhvr>
                                      <p:to>
                                        <p:strVal val="visible"/>
                                      </p:to>
                                    </p:set>
                                    <p:animEffect transition="in" filter="strips(downRight)">
                                      <p:cBhvr>
                                        <p:cTn id="297" dur="500"/>
                                        <p:tgtEl>
                                          <p:spTgt spid="82009"/>
                                        </p:tgtEl>
                                      </p:cBhvr>
                                    </p:animEffect>
                                  </p:childTnLst>
                                </p:cTn>
                              </p:par>
                            </p:childTnLst>
                          </p:cTn>
                        </p:par>
                        <p:par>
                          <p:cTn id="298" fill="hold" nodeType="afterGroup">
                            <p:stCondLst>
                              <p:cond delay="1500"/>
                            </p:stCondLst>
                            <p:childTnLst>
                              <p:par>
                                <p:cTn id="299" presetID="18" presetClass="entr" presetSubtype="6" fill="hold" grpId="0" nodeType="afterEffect">
                                  <p:stCondLst>
                                    <p:cond delay="0"/>
                                  </p:stCondLst>
                                  <p:childTnLst>
                                    <p:set>
                                      <p:cBhvr>
                                        <p:cTn id="300" dur="1" fill="hold">
                                          <p:stCondLst>
                                            <p:cond delay="0"/>
                                          </p:stCondLst>
                                        </p:cTn>
                                        <p:tgtEl>
                                          <p:spTgt spid="82011"/>
                                        </p:tgtEl>
                                        <p:attrNameLst>
                                          <p:attrName>style.visibility</p:attrName>
                                        </p:attrNameLst>
                                      </p:cBhvr>
                                      <p:to>
                                        <p:strVal val="visible"/>
                                      </p:to>
                                    </p:set>
                                    <p:animEffect transition="in" filter="strips(downRight)">
                                      <p:cBhvr>
                                        <p:cTn id="301" dur="500"/>
                                        <p:tgtEl>
                                          <p:spTgt spid="82011"/>
                                        </p:tgtEl>
                                      </p:cBhvr>
                                    </p:animEffect>
                                  </p:childTnLst>
                                </p:cTn>
                              </p:par>
                            </p:childTnLst>
                          </p:cTn>
                        </p:par>
                        <p:par>
                          <p:cTn id="302" fill="hold" nodeType="afterGroup">
                            <p:stCondLst>
                              <p:cond delay="2000"/>
                            </p:stCondLst>
                            <p:childTnLst>
                              <p:par>
                                <p:cTn id="303" presetID="18" presetClass="entr" presetSubtype="6" fill="hold" grpId="0" nodeType="afterEffect">
                                  <p:stCondLst>
                                    <p:cond delay="0"/>
                                  </p:stCondLst>
                                  <p:childTnLst>
                                    <p:set>
                                      <p:cBhvr>
                                        <p:cTn id="304" dur="1" fill="hold">
                                          <p:stCondLst>
                                            <p:cond delay="0"/>
                                          </p:stCondLst>
                                        </p:cTn>
                                        <p:tgtEl>
                                          <p:spTgt spid="82013"/>
                                        </p:tgtEl>
                                        <p:attrNameLst>
                                          <p:attrName>style.visibility</p:attrName>
                                        </p:attrNameLst>
                                      </p:cBhvr>
                                      <p:to>
                                        <p:strVal val="visible"/>
                                      </p:to>
                                    </p:set>
                                    <p:animEffect transition="in" filter="strips(downRight)">
                                      <p:cBhvr>
                                        <p:cTn id="305" dur="500"/>
                                        <p:tgtEl>
                                          <p:spTgt spid="82013"/>
                                        </p:tgtEl>
                                      </p:cBhvr>
                                    </p:animEffect>
                                  </p:childTnLst>
                                </p:cTn>
                              </p:par>
                            </p:childTnLst>
                          </p:cTn>
                        </p:par>
                      </p:childTnLst>
                    </p:cTn>
                  </p:par>
                  <p:par>
                    <p:cTn id="306" fill="hold" nodeType="clickPar">
                      <p:stCondLst>
                        <p:cond delay="indefinite"/>
                      </p:stCondLst>
                      <p:childTnLst>
                        <p:par>
                          <p:cTn id="307" fill="hold" nodeType="withGroup">
                            <p:stCondLst>
                              <p:cond delay="0"/>
                            </p:stCondLst>
                            <p:childTnLst>
                              <p:par>
                                <p:cTn id="308" presetID="17" presetClass="entr" presetSubtype="4" fill="hold" grpId="0" nodeType="clickEffect">
                                  <p:stCondLst>
                                    <p:cond delay="0"/>
                                  </p:stCondLst>
                                  <p:childTnLst>
                                    <p:set>
                                      <p:cBhvr>
                                        <p:cTn id="309" dur="1" fill="hold">
                                          <p:stCondLst>
                                            <p:cond delay="0"/>
                                          </p:stCondLst>
                                        </p:cTn>
                                        <p:tgtEl>
                                          <p:spTgt spid="82002"/>
                                        </p:tgtEl>
                                        <p:attrNameLst>
                                          <p:attrName>style.visibility</p:attrName>
                                        </p:attrNameLst>
                                      </p:cBhvr>
                                      <p:to>
                                        <p:strVal val="visible"/>
                                      </p:to>
                                    </p:set>
                                    <p:anim calcmode="lin" valueType="num">
                                      <p:cBhvr>
                                        <p:cTn id="310" dur="500" fill="hold"/>
                                        <p:tgtEl>
                                          <p:spTgt spid="82002"/>
                                        </p:tgtEl>
                                        <p:attrNameLst>
                                          <p:attrName>ppt_x</p:attrName>
                                        </p:attrNameLst>
                                      </p:cBhvr>
                                      <p:tavLst>
                                        <p:tav tm="0">
                                          <p:val>
                                            <p:strVal val="#ppt_x"/>
                                          </p:val>
                                        </p:tav>
                                        <p:tav tm="100000">
                                          <p:val>
                                            <p:strVal val="#ppt_x"/>
                                          </p:val>
                                        </p:tav>
                                      </p:tavLst>
                                    </p:anim>
                                    <p:anim calcmode="lin" valueType="num">
                                      <p:cBhvr>
                                        <p:cTn id="311" dur="500" fill="hold"/>
                                        <p:tgtEl>
                                          <p:spTgt spid="82002"/>
                                        </p:tgtEl>
                                        <p:attrNameLst>
                                          <p:attrName>ppt_y</p:attrName>
                                        </p:attrNameLst>
                                      </p:cBhvr>
                                      <p:tavLst>
                                        <p:tav tm="0">
                                          <p:val>
                                            <p:strVal val="#ppt_y+#ppt_h/2"/>
                                          </p:val>
                                        </p:tav>
                                        <p:tav tm="100000">
                                          <p:val>
                                            <p:strVal val="#ppt_y"/>
                                          </p:val>
                                        </p:tav>
                                      </p:tavLst>
                                    </p:anim>
                                    <p:anim calcmode="lin" valueType="num">
                                      <p:cBhvr>
                                        <p:cTn id="312" dur="500" fill="hold"/>
                                        <p:tgtEl>
                                          <p:spTgt spid="82002"/>
                                        </p:tgtEl>
                                        <p:attrNameLst>
                                          <p:attrName>ppt_w</p:attrName>
                                        </p:attrNameLst>
                                      </p:cBhvr>
                                      <p:tavLst>
                                        <p:tav tm="0">
                                          <p:val>
                                            <p:strVal val="#ppt_w"/>
                                          </p:val>
                                        </p:tav>
                                        <p:tav tm="100000">
                                          <p:val>
                                            <p:strVal val="#ppt_w"/>
                                          </p:val>
                                        </p:tav>
                                      </p:tavLst>
                                    </p:anim>
                                    <p:anim calcmode="lin" valueType="num">
                                      <p:cBhvr>
                                        <p:cTn id="313" dur="500" fill="hold"/>
                                        <p:tgtEl>
                                          <p:spTgt spid="82002"/>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500"/>
                            </p:stCondLst>
                            <p:childTnLst>
                              <p:par>
                                <p:cTn id="315" presetID="9" presetClass="entr" presetSubtype="0" fill="hold" nodeType="afterEffect">
                                  <p:stCondLst>
                                    <p:cond delay="0"/>
                                  </p:stCondLst>
                                  <p:childTnLst>
                                    <p:set>
                                      <p:cBhvr>
                                        <p:cTn id="316" dur="1" fill="hold">
                                          <p:stCondLst>
                                            <p:cond delay="0"/>
                                          </p:stCondLst>
                                        </p:cTn>
                                        <p:tgtEl>
                                          <p:spTgt spid="82065"/>
                                        </p:tgtEl>
                                        <p:attrNameLst>
                                          <p:attrName>style.visibility</p:attrName>
                                        </p:attrNameLst>
                                      </p:cBhvr>
                                      <p:to>
                                        <p:strVal val="visible"/>
                                      </p:to>
                                    </p:set>
                                    <p:animEffect transition="in" filter="dissolve">
                                      <p:cBhvr>
                                        <p:cTn id="317" dur="500"/>
                                        <p:tgtEl>
                                          <p:spTgt spid="82065"/>
                                        </p:tgtEl>
                                      </p:cBhvr>
                                    </p:animEffect>
                                  </p:childTnLst>
                                </p:cTn>
                              </p:par>
                            </p:childTnLst>
                          </p:cTn>
                        </p:par>
                      </p:childTnLst>
                    </p:cTn>
                  </p:par>
                  <p:par>
                    <p:cTn id="318" fill="hold" nodeType="clickPar">
                      <p:stCondLst>
                        <p:cond delay="indefinite"/>
                      </p:stCondLst>
                      <p:childTnLst>
                        <p:par>
                          <p:cTn id="319" fill="hold" nodeType="withGroup">
                            <p:stCondLst>
                              <p:cond delay="0"/>
                            </p:stCondLst>
                            <p:childTnLst>
                              <p:par>
                                <p:cTn id="320" presetID="17" presetClass="entr" presetSubtype="4" fill="hold" grpId="0" nodeType="clickEffect">
                                  <p:stCondLst>
                                    <p:cond delay="0"/>
                                  </p:stCondLst>
                                  <p:childTnLst>
                                    <p:set>
                                      <p:cBhvr>
                                        <p:cTn id="321" dur="1" fill="hold">
                                          <p:stCondLst>
                                            <p:cond delay="0"/>
                                          </p:stCondLst>
                                        </p:cTn>
                                        <p:tgtEl>
                                          <p:spTgt spid="82018"/>
                                        </p:tgtEl>
                                        <p:attrNameLst>
                                          <p:attrName>style.visibility</p:attrName>
                                        </p:attrNameLst>
                                      </p:cBhvr>
                                      <p:to>
                                        <p:strVal val="visible"/>
                                      </p:to>
                                    </p:set>
                                    <p:anim calcmode="lin" valueType="num">
                                      <p:cBhvr>
                                        <p:cTn id="322" dur="500" fill="hold"/>
                                        <p:tgtEl>
                                          <p:spTgt spid="82018"/>
                                        </p:tgtEl>
                                        <p:attrNameLst>
                                          <p:attrName>ppt_x</p:attrName>
                                        </p:attrNameLst>
                                      </p:cBhvr>
                                      <p:tavLst>
                                        <p:tav tm="0">
                                          <p:val>
                                            <p:strVal val="#ppt_x"/>
                                          </p:val>
                                        </p:tav>
                                        <p:tav tm="100000">
                                          <p:val>
                                            <p:strVal val="#ppt_x"/>
                                          </p:val>
                                        </p:tav>
                                      </p:tavLst>
                                    </p:anim>
                                    <p:anim calcmode="lin" valueType="num">
                                      <p:cBhvr>
                                        <p:cTn id="323" dur="500" fill="hold"/>
                                        <p:tgtEl>
                                          <p:spTgt spid="82018"/>
                                        </p:tgtEl>
                                        <p:attrNameLst>
                                          <p:attrName>ppt_y</p:attrName>
                                        </p:attrNameLst>
                                      </p:cBhvr>
                                      <p:tavLst>
                                        <p:tav tm="0">
                                          <p:val>
                                            <p:strVal val="#ppt_y+#ppt_h/2"/>
                                          </p:val>
                                        </p:tav>
                                        <p:tav tm="100000">
                                          <p:val>
                                            <p:strVal val="#ppt_y"/>
                                          </p:val>
                                        </p:tav>
                                      </p:tavLst>
                                    </p:anim>
                                    <p:anim calcmode="lin" valueType="num">
                                      <p:cBhvr>
                                        <p:cTn id="324" dur="500" fill="hold"/>
                                        <p:tgtEl>
                                          <p:spTgt spid="82018"/>
                                        </p:tgtEl>
                                        <p:attrNameLst>
                                          <p:attrName>ppt_w</p:attrName>
                                        </p:attrNameLst>
                                      </p:cBhvr>
                                      <p:tavLst>
                                        <p:tav tm="0">
                                          <p:val>
                                            <p:strVal val="#ppt_w"/>
                                          </p:val>
                                        </p:tav>
                                        <p:tav tm="100000">
                                          <p:val>
                                            <p:strVal val="#ppt_w"/>
                                          </p:val>
                                        </p:tav>
                                      </p:tavLst>
                                    </p:anim>
                                    <p:anim calcmode="lin" valueType="num">
                                      <p:cBhvr>
                                        <p:cTn id="325" dur="500" fill="hold"/>
                                        <p:tgtEl>
                                          <p:spTgt spid="82018"/>
                                        </p:tgtEl>
                                        <p:attrNameLst>
                                          <p:attrName>ppt_h</p:attrName>
                                        </p:attrNameLst>
                                      </p:cBhvr>
                                      <p:tavLst>
                                        <p:tav tm="0">
                                          <p:val>
                                            <p:fltVal val="0"/>
                                          </p:val>
                                        </p:tav>
                                        <p:tav tm="100000">
                                          <p:val>
                                            <p:strVal val="#ppt_h"/>
                                          </p:val>
                                        </p:tav>
                                      </p:tavLst>
                                    </p:anim>
                                  </p:childTnLst>
                                </p:cTn>
                              </p:par>
                            </p:childTnLst>
                          </p:cTn>
                        </p:par>
                        <p:par>
                          <p:cTn id="326" fill="hold" nodeType="afterGroup">
                            <p:stCondLst>
                              <p:cond delay="500"/>
                            </p:stCondLst>
                            <p:childTnLst>
                              <p:par>
                                <p:cTn id="327" presetID="9" presetClass="entr" presetSubtype="0" fill="hold" nodeType="afterEffect">
                                  <p:stCondLst>
                                    <p:cond delay="0"/>
                                  </p:stCondLst>
                                  <p:childTnLst>
                                    <p:set>
                                      <p:cBhvr>
                                        <p:cTn id="328" dur="1" fill="hold">
                                          <p:stCondLst>
                                            <p:cond delay="0"/>
                                          </p:stCondLst>
                                        </p:cTn>
                                        <p:tgtEl>
                                          <p:spTgt spid="82062"/>
                                        </p:tgtEl>
                                        <p:attrNameLst>
                                          <p:attrName>style.visibility</p:attrName>
                                        </p:attrNameLst>
                                      </p:cBhvr>
                                      <p:to>
                                        <p:strVal val="visible"/>
                                      </p:to>
                                    </p:set>
                                    <p:animEffect transition="in" filter="dissolve">
                                      <p:cBhvr>
                                        <p:cTn id="329" dur="500"/>
                                        <p:tgtEl>
                                          <p:spTgt spid="82062"/>
                                        </p:tgtEl>
                                      </p:cBhvr>
                                    </p:animEffect>
                                  </p:childTnLst>
                                </p:cTn>
                              </p:par>
                            </p:childTnLst>
                          </p:cTn>
                        </p:par>
                        <p:par>
                          <p:cTn id="330" fill="hold" nodeType="afterGroup">
                            <p:stCondLst>
                              <p:cond delay="1000"/>
                            </p:stCondLst>
                            <p:childTnLst>
                              <p:par>
                                <p:cTn id="331" presetID="17" presetClass="entr" presetSubtype="4" fill="hold" grpId="0" nodeType="afterEffect">
                                  <p:stCondLst>
                                    <p:cond delay="0"/>
                                  </p:stCondLst>
                                  <p:childTnLst>
                                    <p:set>
                                      <p:cBhvr>
                                        <p:cTn id="332" dur="1" fill="hold">
                                          <p:stCondLst>
                                            <p:cond delay="0"/>
                                          </p:stCondLst>
                                        </p:cTn>
                                        <p:tgtEl>
                                          <p:spTgt spid="82017"/>
                                        </p:tgtEl>
                                        <p:attrNameLst>
                                          <p:attrName>style.visibility</p:attrName>
                                        </p:attrNameLst>
                                      </p:cBhvr>
                                      <p:to>
                                        <p:strVal val="visible"/>
                                      </p:to>
                                    </p:set>
                                    <p:anim calcmode="lin" valueType="num">
                                      <p:cBhvr>
                                        <p:cTn id="333" dur="500" fill="hold"/>
                                        <p:tgtEl>
                                          <p:spTgt spid="82017"/>
                                        </p:tgtEl>
                                        <p:attrNameLst>
                                          <p:attrName>ppt_x</p:attrName>
                                        </p:attrNameLst>
                                      </p:cBhvr>
                                      <p:tavLst>
                                        <p:tav tm="0">
                                          <p:val>
                                            <p:strVal val="#ppt_x"/>
                                          </p:val>
                                        </p:tav>
                                        <p:tav tm="100000">
                                          <p:val>
                                            <p:strVal val="#ppt_x"/>
                                          </p:val>
                                        </p:tav>
                                      </p:tavLst>
                                    </p:anim>
                                    <p:anim calcmode="lin" valueType="num">
                                      <p:cBhvr>
                                        <p:cTn id="334" dur="500" fill="hold"/>
                                        <p:tgtEl>
                                          <p:spTgt spid="82017"/>
                                        </p:tgtEl>
                                        <p:attrNameLst>
                                          <p:attrName>ppt_y</p:attrName>
                                        </p:attrNameLst>
                                      </p:cBhvr>
                                      <p:tavLst>
                                        <p:tav tm="0">
                                          <p:val>
                                            <p:strVal val="#ppt_y+#ppt_h/2"/>
                                          </p:val>
                                        </p:tav>
                                        <p:tav tm="100000">
                                          <p:val>
                                            <p:strVal val="#ppt_y"/>
                                          </p:val>
                                        </p:tav>
                                      </p:tavLst>
                                    </p:anim>
                                    <p:anim calcmode="lin" valueType="num">
                                      <p:cBhvr>
                                        <p:cTn id="335" dur="500" fill="hold"/>
                                        <p:tgtEl>
                                          <p:spTgt spid="82017"/>
                                        </p:tgtEl>
                                        <p:attrNameLst>
                                          <p:attrName>ppt_w</p:attrName>
                                        </p:attrNameLst>
                                      </p:cBhvr>
                                      <p:tavLst>
                                        <p:tav tm="0">
                                          <p:val>
                                            <p:strVal val="#ppt_w"/>
                                          </p:val>
                                        </p:tav>
                                        <p:tav tm="100000">
                                          <p:val>
                                            <p:strVal val="#ppt_w"/>
                                          </p:val>
                                        </p:tav>
                                      </p:tavLst>
                                    </p:anim>
                                    <p:anim calcmode="lin" valueType="num">
                                      <p:cBhvr>
                                        <p:cTn id="336" dur="500" fill="hold"/>
                                        <p:tgtEl>
                                          <p:spTgt spid="82017"/>
                                        </p:tgtEl>
                                        <p:attrNameLst>
                                          <p:attrName>ppt_h</p:attrName>
                                        </p:attrNameLst>
                                      </p:cBhvr>
                                      <p:tavLst>
                                        <p:tav tm="0">
                                          <p:val>
                                            <p:fltVal val="0"/>
                                          </p:val>
                                        </p:tav>
                                        <p:tav tm="100000">
                                          <p:val>
                                            <p:strVal val="#ppt_h"/>
                                          </p:val>
                                        </p:tav>
                                      </p:tavLst>
                                    </p:anim>
                                  </p:childTnLst>
                                </p:cTn>
                              </p:par>
                            </p:childTnLst>
                          </p:cTn>
                        </p:par>
                        <p:par>
                          <p:cTn id="337" fill="hold" nodeType="afterGroup">
                            <p:stCondLst>
                              <p:cond delay="1500"/>
                            </p:stCondLst>
                            <p:childTnLst>
                              <p:par>
                                <p:cTn id="338" presetID="9" presetClass="entr" presetSubtype="0" fill="hold" nodeType="afterEffect">
                                  <p:stCondLst>
                                    <p:cond delay="0"/>
                                  </p:stCondLst>
                                  <p:childTnLst>
                                    <p:set>
                                      <p:cBhvr>
                                        <p:cTn id="339" dur="1" fill="hold">
                                          <p:stCondLst>
                                            <p:cond delay="0"/>
                                          </p:stCondLst>
                                        </p:cTn>
                                        <p:tgtEl>
                                          <p:spTgt spid="82059"/>
                                        </p:tgtEl>
                                        <p:attrNameLst>
                                          <p:attrName>style.visibility</p:attrName>
                                        </p:attrNameLst>
                                      </p:cBhvr>
                                      <p:to>
                                        <p:strVal val="visible"/>
                                      </p:to>
                                    </p:set>
                                    <p:animEffect transition="in" filter="dissolve">
                                      <p:cBhvr>
                                        <p:cTn id="340" dur="500"/>
                                        <p:tgtEl>
                                          <p:spTgt spid="82059"/>
                                        </p:tgtEl>
                                      </p:cBhvr>
                                    </p:animEffect>
                                  </p:childTnLst>
                                </p:cTn>
                              </p:par>
                            </p:childTnLst>
                          </p:cTn>
                        </p:par>
                        <p:par>
                          <p:cTn id="341" fill="hold" nodeType="afterGroup">
                            <p:stCondLst>
                              <p:cond delay="2000"/>
                            </p:stCondLst>
                            <p:childTnLst>
                              <p:par>
                                <p:cTn id="342" presetID="17" presetClass="entr" presetSubtype="4" fill="hold" grpId="0" nodeType="afterEffect">
                                  <p:stCondLst>
                                    <p:cond delay="0"/>
                                  </p:stCondLst>
                                  <p:childTnLst>
                                    <p:set>
                                      <p:cBhvr>
                                        <p:cTn id="343" dur="1" fill="hold">
                                          <p:stCondLst>
                                            <p:cond delay="0"/>
                                          </p:stCondLst>
                                        </p:cTn>
                                        <p:tgtEl>
                                          <p:spTgt spid="82016"/>
                                        </p:tgtEl>
                                        <p:attrNameLst>
                                          <p:attrName>style.visibility</p:attrName>
                                        </p:attrNameLst>
                                      </p:cBhvr>
                                      <p:to>
                                        <p:strVal val="visible"/>
                                      </p:to>
                                    </p:set>
                                    <p:anim calcmode="lin" valueType="num">
                                      <p:cBhvr>
                                        <p:cTn id="344" dur="500" fill="hold"/>
                                        <p:tgtEl>
                                          <p:spTgt spid="82016"/>
                                        </p:tgtEl>
                                        <p:attrNameLst>
                                          <p:attrName>ppt_x</p:attrName>
                                        </p:attrNameLst>
                                      </p:cBhvr>
                                      <p:tavLst>
                                        <p:tav tm="0">
                                          <p:val>
                                            <p:strVal val="#ppt_x"/>
                                          </p:val>
                                        </p:tav>
                                        <p:tav tm="100000">
                                          <p:val>
                                            <p:strVal val="#ppt_x"/>
                                          </p:val>
                                        </p:tav>
                                      </p:tavLst>
                                    </p:anim>
                                    <p:anim calcmode="lin" valueType="num">
                                      <p:cBhvr>
                                        <p:cTn id="345" dur="500" fill="hold"/>
                                        <p:tgtEl>
                                          <p:spTgt spid="82016"/>
                                        </p:tgtEl>
                                        <p:attrNameLst>
                                          <p:attrName>ppt_y</p:attrName>
                                        </p:attrNameLst>
                                      </p:cBhvr>
                                      <p:tavLst>
                                        <p:tav tm="0">
                                          <p:val>
                                            <p:strVal val="#ppt_y+#ppt_h/2"/>
                                          </p:val>
                                        </p:tav>
                                        <p:tav tm="100000">
                                          <p:val>
                                            <p:strVal val="#ppt_y"/>
                                          </p:val>
                                        </p:tav>
                                      </p:tavLst>
                                    </p:anim>
                                    <p:anim calcmode="lin" valueType="num">
                                      <p:cBhvr>
                                        <p:cTn id="346" dur="500" fill="hold"/>
                                        <p:tgtEl>
                                          <p:spTgt spid="82016"/>
                                        </p:tgtEl>
                                        <p:attrNameLst>
                                          <p:attrName>ppt_w</p:attrName>
                                        </p:attrNameLst>
                                      </p:cBhvr>
                                      <p:tavLst>
                                        <p:tav tm="0">
                                          <p:val>
                                            <p:strVal val="#ppt_w"/>
                                          </p:val>
                                        </p:tav>
                                        <p:tav tm="100000">
                                          <p:val>
                                            <p:strVal val="#ppt_w"/>
                                          </p:val>
                                        </p:tav>
                                      </p:tavLst>
                                    </p:anim>
                                    <p:anim calcmode="lin" valueType="num">
                                      <p:cBhvr>
                                        <p:cTn id="347" dur="500" fill="hold"/>
                                        <p:tgtEl>
                                          <p:spTgt spid="82016"/>
                                        </p:tgtEl>
                                        <p:attrNameLst>
                                          <p:attrName>ppt_h</p:attrName>
                                        </p:attrNameLst>
                                      </p:cBhvr>
                                      <p:tavLst>
                                        <p:tav tm="0">
                                          <p:val>
                                            <p:fltVal val="0"/>
                                          </p:val>
                                        </p:tav>
                                        <p:tav tm="100000">
                                          <p:val>
                                            <p:strVal val="#ppt_h"/>
                                          </p:val>
                                        </p:tav>
                                      </p:tavLst>
                                    </p:anim>
                                  </p:childTnLst>
                                </p:cTn>
                              </p:par>
                            </p:childTnLst>
                          </p:cTn>
                        </p:par>
                        <p:par>
                          <p:cTn id="348" fill="hold" nodeType="afterGroup">
                            <p:stCondLst>
                              <p:cond delay="2500"/>
                            </p:stCondLst>
                            <p:childTnLst>
                              <p:par>
                                <p:cTn id="349" presetID="9" presetClass="entr" presetSubtype="0" fill="hold" nodeType="afterEffect">
                                  <p:stCondLst>
                                    <p:cond delay="0"/>
                                  </p:stCondLst>
                                  <p:childTnLst>
                                    <p:set>
                                      <p:cBhvr>
                                        <p:cTn id="350" dur="1" fill="hold">
                                          <p:stCondLst>
                                            <p:cond delay="0"/>
                                          </p:stCondLst>
                                        </p:cTn>
                                        <p:tgtEl>
                                          <p:spTgt spid="82056"/>
                                        </p:tgtEl>
                                        <p:attrNameLst>
                                          <p:attrName>style.visibility</p:attrName>
                                        </p:attrNameLst>
                                      </p:cBhvr>
                                      <p:to>
                                        <p:strVal val="visible"/>
                                      </p:to>
                                    </p:set>
                                    <p:animEffect transition="in" filter="dissolve">
                                      <p:cBhvr>
                                        <p:cTn id="351" dur="500"/>
                                        <p:tgtEl>
                                          <p:spTgt spid="82056"/>
                                        </p:tgtEl>
                                      </p:cBhvr>
                                    </p:animEffect>
                                  </p:childTnLst>
                                </p:cTn>
                              </p:par>
                            </p:childTnLst>
                          </p:cTn>
                        </p:par>
                        <p:par>
                          <p:cTn id="352" fill="hold" nodeType="afterGroup">
                            <p:stCondLst>
                              <p:cond delay="3000"/>
                            </p:stCondLst>
                            <p:childTnLst>
                              <p:par>
                                <p:cTn id="353" presetID="17" presetClass="entr" presetSubtype="4" fill="hold" grpId="0" nodeType="afterEffect">
                                  <p:stCondLst>
                                    <p:cond delay="0"/>
                                  </p:stCondLst>
                                  <p:childTnLst>
                                    <p:set>
                                      <p:cBhvr>
                                        <p:cTn id="354" dur="1" fill="hold">
                                          <p:stCondLst>
                                            <p:cond delay="0"/>
                                          </p:stCondLst>
                                        </p:cTn>
                                        <p:tgtEl>
                                          <p:spTgt spid="82015"/>
                                        </p:tgtEl>
                                        <p:attrNameLst>
                                          <p:attrName>style.visibility</p:attrName>
                                        </p:attrNameLst>
                                      </p:cBhvr>
                                      <p:to>
                                        <p:strVal val="visible"/>
                                      </p:to>
                                    </p:set>
                                    <p:anim calcmode="lin" valueType="num">
                                      <p:cBhvr>
                                        <p:cTn id="355" dur="500" fill="hold"/>
                                        <p:tgtEl>
                                          <p:spTgt spid="82015"/>
                                        </p:tgtEl>
                                        <p:attrNameLst>
                                          <p:attrName>ppt_x</p:attrName>
                                        </p:attrNameLst>
                                      </p:cBhvr>
                                      <p:tavLst>
                                        <p:tav tm="0">
                                          <p:val>
                                            <p:strVal val="#ppt_x"/>
                                          </p:val>
                                        </p:tav>
                                        <p:tav tm="100000">
                                          <p:val>
                                            <p:strVal val="#ppt_x"/>
                                          </p:val>
                                        </p:tav>
                                      </p:tavLst>
                                    </p:anim>
                                    <p:anim calcmode="lin" valueType="num">
                                      <p:cBhvr>
                                        <p:cTn id="356" dur="500" fill="hold"/>
                                        <p:tgtEl>
                                          <p:spTgt spid="82015"/>
                                        </p:tgtEl>
                                        <p:attrNameLst>
                                          <p:attrName>ppt_y</p:attrName>
                                        </p:attrNameLst>
                                      </p:cBhvr>
                                      <p:tavLst>
                                        <p:tav tm="0">
                                          <p:val>
                                            <p:strVal val="#ppt_y+#ppt_h/2"/>
                                          </p:val>
                                        </p:tav>
                                        <p:tav tm="100000">
                                          <p:val>
                                            <p:strVal val="#ppt_y"/>
                                          </p:val>
                                        </p:tav>
                                      </p:tavLst>
                                    </p:anim>
                                    <p:anim calcmode="lin" valueType="num">
                                      <p:cBhvr>
                                        <p:cTn id="357" dur="500" fill="hold"/>
                                        <p:tgtEl>
                                          <p:spTgt spid="82015"/>
                                        </p:tgtEl>
                                        <p:attrNameLst>
                                          <p:attrName>ppt_w</p:attrName>
                                        </p:attrNameLst>
                                      </p:cBhvr>
                                      <p:tavLst>
                                        <p:tav tm="0">
                                          <p:val>
                                            <p:strVal val="#ppt_w"/>
                                          </p:val>
                                        </p:tav>
                                        <p:tav tm="100000">
                                          <p:val>
                                            <p:strVal val="#ppt_w"/>
                                          </p:val>
                                        </p:tav>
                                      </p:tavLst>
                                    </p:anim>
                                    <p:anim calcmode="lin" valueType="num">
                                      <p:cBhvr>
                                        <p:cTn id="358" dur="500" fill="hold"/>
                                        <p:tgtEl>
                                          <p:spTgt spid="82015"/>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500"/>
                            </p:stCondLst>
                            <p:childTnLst>
                              <p:par>
                                <p:cTn id="360" presetID="9" presetClass="entr" presetSubtype="0" fill="hold" nodeType="afterEffect">
                                  <p:stCondLst>
                                    <p:cond delay="0"/>
                                  </p:stCondLst>
                                  <p:childTnLst>
                                    <p:set>
                                      <p:cBhvr>
                                        <p:cTn id="361" dur="1" fill="hold">
                                          <p:stCondLst>
                                            <p:cond delay="0"/>
                                          </p:stCondLst>
                                        </p:cTn>
                                        <p:tgtEl>
                                          <p:spTgt spid="81934"/>
                                        </p:tgtEl>
                                        <p:attrNameLst>
                                          <p:attrName>style.visibility</p:attrName>
                                        </p:attrNameLst>
                                      </p:cBhvr>
                                      <p:to>
                                        <p:strVal val="visible"/>
                                      </p:to>
                                    </p:set>
                                    <p:animEffect transition="in" filter="dissolve">
                                      <p:cBhvr>
                                        <p:cTn id="362" dur="500"/>
                                        <p:tgtEl>
                                          <p:spTgt spid="81934"/>
                                        </p:tgtEl>
                                      </p:cBhvr>
                                    </p:animEffect>
                                  </p:childTnLst>
                                </p:cTn>
                              </p:par>
                            </p:childTnLst>
                          </p:cTn>
                        </p:par>
                        <p:par>
                          <p:cTn id="363" fill="hold" nodeType="afterGroup">
                            <p:stCondLst>
                              <p:cond delay="4000"/>
                            </p:stCondLst>
                            <p:childTnLst>
                              <p:par>
                                <p:cTn id="364" presetID="9" presetClass="entr" presetSubtype="0" fill="hold" nodeType="afterEffect">
                                  <p:stCondLst>
                                    <p:cond delay="0"/>
                                  </p:stCondLst>
                                  <p:childTnLst>
                                    <p:set>
                                      <p:cBhvr>
                                        <p:cTn id="365" dur="1" fill="hold">
                                          <p:stCondLst>
                                            <p:cond delay="0"/>
                                          </p:stCondLst>
                                        </p:cTn>
                                        <p:tgtEl>
                                          <p:spTgt spid="82068"/>
                                        </p:tgtEl>
                                        <p:attrNameLst>
                                          <p:attrName>style.visibility</p:attrName>
                                        </p:attrNameLst>
                                      </p:cBhvr>
                                      <p:to>
                                        <p:strVal val="visible"/>
                                      </p:to>
                                    </p:set>
                                    <p:animEffect transition="in" filter="dissolve">
                                      <p:cBhvr>
                                        <p:cTn id="366" dur="500"/>
                                        <p:tgtEl>
                                          <p:spTgt spid="82068"/>
                                        </p:tgtEl>
                                      </p:cBhvr>
                                    </p:animEffect>
                                  </p:childTnLst>
                                  <p:subTnLst>
                                    <p:audio>
                                      <p:cMediaNode>
                                        <p:cTn display="0" masterRel="sameClick">
                                          <p:stCondLst>
                                            <p:cond evt="begin" delay="0">
                                              <p:tn val="364"/>
                                            </p:cond>
                                          </p:stCondLst>
                                          <p:endCondLst>
                                            <p:cond evt="onStopAudio" delay="0">
                                              <p:tgtEl>
                                                <p:sldTgt/>
                                              </p:tgtEl>
                                            </p:cond>
                                          </p:endCondLst>
                                        </p:cTn>
                                        <p:tgtEl>
                                          <p:sndTgt r:embed="rId2" name="whoosh.wav"/>
                                        </p:tgtEl>
                                      </p:cMediaNode>
                                    </p:audio>
                                  </p:subTnLst>
                                </p:cTn>
                              </p:par>
                            </p:childTnLst>
                          </p:cTn>
                        </p:par>
                      </p:childTnLst>
                    </p:cTn>
                  </p:par>
                  <p:par>
                    <p:cTn id="367" fill="hold" nodeType="clickPar">
                      <p:stCondLst>
                        <p:cond delay="indefinite"/>
                      </p:stCondLst>
                      <p:childTnLst>
                        <p:par>
                          <p:cTn id="368" fill="hold" nodeType="withGroup">
                            <p:stCondLst>
                              <p:cond delay="0"/>
                            </p:stCondLst>
                            <p:childTnLst>
                              <p:par>
                                <p:cTn id="369" presetID="18" presetClass="entr" presetSubtype="12" fill="hold" grpId="0" nodeType="clickEffect">
                                  <p:stCondLst>
                                    <p:cond delay="0"/>
                                  </p:stCondLst>
                                  <p:childTnLst>
                                    <p:set>
                                      <p:cBhvr>
                                        <p:cTn id="370" dur="1" fill="hold">
                                          <p:stCondLst>
                                            <p:cond delay="0"/>
                                          </p:stCondLst>
                                        </p:cTn>
                                        <p:tgtEl>
                                          <p:spTgt spid="82004"/>
                                        </p:tgtEl>
                                        <p:attrNameLst>
                                          <p:attrName>style.visibility</p:attrName>
                                        </p:attrNameLst>
                                      </p:cBhvr>
                                      <p:to>
                                        <p:strVal val="visible"/>
                                      </p:to>
                                    </p:set>
                                    <p:animEffect transition="in" filter="strips(downLeft)">
                                      <p:cBhvr>
                                        <p:cTn id="371" dur="500"/>
                                        <p:tgtEl>
                                          <p:spTgt spid="82004"/>
                                        </p:tgtEl>
                                      </p:cBhvr>
                                    </p:animEffect>
                                  </p:childTnLst>
                                </p:cTn>
                              </p:par>
                            </p:childTnLst>
                          </p:cTn>
                        </p:par>
                        <p:par>
                          <p:cTn id="372" fill="hold" nodeType="afterGroup">
                            <p:stCondLst>
                              <p:cond delay="500"/>
                            </p:stCondLst>
                            <p:childTnLst>
                              <p:par>
                                <p:cTn id="373" presetID="18" presetClass="entr" presetSubtype="12" fill="hold" grpId="0" nodeType="afterEffect">
                                  <p:stCondLst>
                                    <p:cond delay="0"/>
                                  </p:stCondLst>
                                  <p:childTnLst>
                                    <p:set>
                                      <p:cBhvr>
                                        <p:cTn id="374" dur="1" fill="hold">
                                          <p:stCondLst>
                                            <p:cond delay="0"/>
                                          </p:stCondLst>
                                        </p:cTn>
                                        <p:tgtEl>
                                          <p:spTgt spid="82006"/>
                                        </p:tgtEl>
                                        <p:attrNameLst>
                                          <p:attrName>style.visibility</p:attrName>
                                        </p:attrNameLst>
                                      </p:cBhvr>
                                      <p:to>
                                        <p:strVal val="visible"/>
                                      </p:to>
                                    </p:set>
                                    <p:animEffect transition="in" filter="strips(downLeft)">
                                      <p:cBhvr>
                                        <p:cTn id="375" dur="500"/>
                                        <p:tgtEl>
                                          <p:spTgt spid="82006"/>
                                        </p:tgtEl>
                                      </p:cBhvr>
                                    </p:animEffect>
                                  </p:childTnLst>
                                </p:cTn>
                              </p:par>
                            </p:childTnLst>
                          </p:cTn>
                        </p:par>
                        <p:par>
                          <p:cTn id="376" fill="hold" nodeType="afterGroup">
                            <p:stCondLst>
                              <p:cond delay="1000"/>
                            </p:stCondLst>
                            <p:childTnLst>
                              <p:par>
                                <p:cTn id="377" presetID="18" presetClass="entr" presetSubtype="12" fill="hold" grpId="0" nodeType="afterEffect">
                                  <p:stCondLst>
                                    <p:cond delay="0"/>
                                  </p:stCondLst>
                                  <p:childTnLst>
                                    <p:set>
                                      <p:cBhvr>
                                        <p:cTn id="378" dur="1" fill="hold">
                                          <p:stCondLst>
                                            <p:cond delay="0"/>
                                          </p:stCondLst>
                                        </p:cTn>
                                        <p:tgtEl>
                                          <p:spTgt spid="82008"/>
                                        </p:tgtEl>
                                        <p:attrNameLst>
                                          <p:attrName>style.visibility</p:attrName>
                                        </p:attrNameLst>
                                      </p:cBhvr>
                                      <p:to>
                                        <p:strVal val="visible"/>
                                      </p:to>
                                    </p:set>
                                    <p:animEffect transition="in" filter="strips(downLeft)">
                                      <p:cBhvr>
                                        <p:cTn id="379" dur="500"/>
                                        <p:tgtEl>
                                          <p:spTgt spid="82008"/>
                                        </p:tgtEl>
                                      </p:cBhvr>
                                    </p:animEffect>
                                  </p:childTnLst>
                                </p:cTn>
                              </p:par>
                            </p:childTnLst>
                          </p:cTn>
                        </p:par>
                        <p:par>
                          <p:cTn id="380" fill="hold" nodeType="afterGroup">
                            <p:stCondLst>
                              <p:cond delay="1500"/>
                            </p:stCondLst>
                            <p:childTnLst>
                              <p:par>
                                <p:cTn id="381" presetID="18" presetClass="entr" presetSubtype="12" fill="hold" grpId="0" nodeType="afterEffect">
                                  <p:stCondLst>
                                    <p:cond delay="0"/>
                                  </p:stCondLst>
                                  <p:childTnLst>
                                    <p:set>
                                      <p:cBhvr>
                                        <p:cTn id="382" dur="1" fill="hold">
                                          <p:stCondLst>
                                            <p:cond delay="0"/>
                                          </p:stCondLst>
                                        </p:cTn>
                                        <p:tgtEl>
                                          <p:spTgt spid="82010"/>
                                        </p:tgtEl>
                                        <p:attrNameLst>
                                          <p:attrName>style.visibility</p:attrName>
                                        </p:attrNameLst>
                                      </p:cBhvr>
                                      <p:to>
                                        <p:strVal val="visible"/>
                                      </p:to>
                                    </p:set>
                                    <p:animEffect transition="in" filter="strips(downLeft)">
                                      <p:cBhvr>
                                        <p:cTn id="383" dur="500"/>
                                        <p:tgtEl>
                                          <p:spTgt spid="82010"/>
                                        </p:tgtEl>
                                      </p:cBhvr>
                                    </p:animEffect>
                                  </p:childTnLst>
                                </p:cTn>
                              </p:par>
                            </p:childTnLst>
                          </p:cTn>
                        </p:par>
                        <p:par>
                          <p:cTn id="384" fill="hold" nodeType="afterGroup">
                            <p:stCondLst>
                              <p:cond delay="2000"/>
                            </p:stCondLst>
                            <p:childTnLst>
                              <p:par>
                                <p:cTn id="385" presetID="18" presetClass="entr" presetSubtype="12" fill="hold" grpId="0" nodeType="afterEffect">
                                  <p:stCondLst>
                                    <p:cond delay="0"/>
                                  </p:stCondLst>
                                  <p:childTnLst>
                                    <p:set>
                                      <p:cBhvr>
                                        <p:cTn id="386" dur="1" fill="hold">
                                          <p:stCondLst>
                                            <p:cond delay="0"/>
                                          </p:stCondLst>
                                        </p:cTn>
                                        <p:tgtEl>
                                          <p:spTgt spid="82012"/>
                                        </p:tgtEl>
                                        <p:attrNameLst>
                                          <p:attrName>style.visibility</p:attrName>
                                        </p:attrNameLst>
                                      </p:cBhvr>
                                      <p:to>
                                        <p:strVal val="visible"/>
                                      </p:to>
                                    </p:set>
                                    <p:animEffect transition="in" filter="strips(downLeft)">
                                      <p:cBhvr>
                                        <p:cTn id="387" dur="500"/>
                                        <p:tgtEl>
                                          <p:spTgt spid="82012"/>
                                        </p:tgtEl>
                                      </p:cBhvr>
                                    </p:animEffect>
                                  </p:childTnLst>
                                </p:cTn>
                              </p:par>
                            </p:childTnLst>
                          </p:cTn>
                        </p:par>
                      </p:childTnLst>
                    </p:cTn>
                  </p:par>
                  <p:par>
                    <p:cTn id="388" fill="hold" nodeType="clickPar">
                      <p:stCondLst>
                        <p:cond delay="indefinite"/>
                      </p:stCondLst>
                      <p:childTnLst>
                        <p:par>
                          <p:cTn id="389" fill="hold" nodeType="withGroup">
                            <p:stCondLst>
                              <p:cond delay="0"/>
                            </p:stCondLst>
                            <p:childTnLst>
                              <p:par>
                                <p:cTn id="390" presetID="17" presetClass="entr" presetSubtype="4" fill="hold" grpId="0" nodeType="clickEffect">
                                  <p:stCondLst>
                                    <p:cond delay="0"/>
                                  </p:stCondLst>
                                  <p:childTnLst>
                                    <p:set>
                                      <p:cBhvr>
                                        <p:cTn id="391" dur="1" fill="hold">
                                          <p:stCondLst>
                                            <p:cond delay="0"/>
                                          </p:stCondLst>
                                        </p:cTn>
                                        <p:tgtEl>
                                          <p:spTgt spid="82003"/>
                                        </p:tgtEl>
                                        <p:attrNameLst>
                                          <p:attrName>style.visibility</p:attrName>
                                        </p:attrNameLst>
                                      </p:cBhvr>
                                      <p:to>
                                        <p:strVal val="visible"/>
                                      </p:to>
                                    </p:set>
                                    <p:anim calcmode="lin" valueType="num">
                                      <p:cBhvr>
                                        <p:cTn id="392" dur="500" fill="hold"/>
                                        <p:tgtEl>
                                          <p:spTgt spid="82003"/>
                                        </p:tgtEl>
                                        <p:attrNameLst>
                                          <p:attrName>ppt_x</p:attrName>
                                        </p:attrNameLst>
                                      </p:cBhvr>
                                      <p:tavLst>
                                        <p:tav tm="0">
                                          <p:val>
                                            <p:strVal val="#ppt_x"/>
                                          </p:val>
                                        </p:tav>
                                        <p:tav tm="100000">
                                          <p:val>
                                            <p:strVal val="#ppt_x"/>
                                          </p:val>
                                        </p:tav>
                                      </p:tavLst>
                                    </p:anim>
                                    <p:anim calcmode="lin" valueType="num">
                                      <p:cBhvr>
                                        <p:cTn id="393" dur="500" fill="hold"/>
                                        <p:tgtEl>
                                          <p:spTgt spid="82003"/>
                                        </p:tgtEl>
                                        <p:attrNameLst>
                                          <p:attrName>ppt_y</p:attrName>
                                        </p:attrNameLst>
                                      </p:cBhvr>
                                      <p:tavLst>
                                        <p:tav tm="0">
                                          <p:val>
                                            <p:strVal val="#ppt_y+#ppt_h/2"/>
                                          </p:val>
                                        </p:tav>
                                        <p:tav tm="100000">
                                          <p:val>
                                            <p:strVal val="#ppt_y"/>
                                          </p:val>
                                        </p:tav>
                                      </p:tavLst>
                                    </p:anim>
                                    <p:anim calcmode="lin" valueType="num">
                                      <p:cBhvr>
                                        <p:cTn id="394" dur="500" fill="hold"/>
                                        <p:tgtEl>
                                          <p:spTgt spid="82003"/>
                                        </p:tgtEl>
                                        <p:attrNameLst>
                                          <p:attrName>ppt_w</p:attrName>
                                        </p:attrNameLst>
                                      </p:cBhvr>
                                      <p:tavLst>
                                        <p:tav tm="0">
                                          <p:val>
                                            <p:strVal val="#ppt_w"/>
                                          </p:val>
                                        </p:tav>
                                        <p:tav tm="100000">
                                          <p:val>
                                            <p:strVal val="#ppt_w"/>
                                          </p:val>
                                        </p:tav>
                                      </p:tavLst>
                                    </p:anim>
                                    <p:anim calcmode="lin" valueType="num">
                                      <p:cBhvr>
                                        <p:cTn id="395" dur="500" fill="hold"/>
                                        <p:tgtEl>
                                          <p:spTgt spid="82003"/>
                                        </p:tgtEl>
                                        <p:attrNameLst>
                                          <p:attrName>ppt_h</p:attrName>
                                        </p:attrNameLst>
                                      </p:cBhvr>
                                      <p:tavLst>
                                        <p:tav tm="0">
                                          <p:val>
                                            <p:fltVal val="0"/>
                                          </p:val>
                                        </p:tav>
                                        <p:tav tm="100000">
                                          <p:val>
                                            <p:strVal val="#ppt_h"/>
                                          </p:val>
                                        </p:tav>
                                      </p:tavLst>
                                    </p:anim>
                                  </p:childTnLst>
                                </p:cTn>
                              </p:par>
                            </p:childTnLst>
                          </p:cTn>
                        </p:par>
                        <p:par>
                          <p:cTn id="396" fill="hold" nodeType="afterGroup">
                            <p:stCondLst>
                              <p:cond delay="500"/>
                            </p:stCondLst>
                            <p:childTnLst>
                              <p:par>
                                <p:cTn id="397" presetID="9" presetClass="entr" presetSubtype="0" fill="hold" grpId="0" nodeType="afterEffect">
                                  <p:stCondLst>
                                    <p:cond delay="0"/>
                                  </p:stCondLst>
                                  <p:childTnLst>
                                    <p:set>
                                      <p:cBhvr>
                                        <p:cTn id="398" dur="1" fill="hold">
                                          <p:stCondLst>
                                            <p:cond delay="0"/>
                                          </p:stCondLst>
                                        </p:cTn>
                                        <p:tgtEl>
                                          <p:spTgt spid="82051"/>
                                        </p:tgtEl>
                                        <p:attrNameLst>
                                          <p:attrName>style.visibility</p:attrName>
                                        </p:attrNameLst>
                                      </p:cBhvr>
                                      <p:to>
                                        <p:strVal val="visible"/>
                                      </p:to>
                                    </p:set>
                                    <p:animEffect transition="in" filter="dissolve">
                                      <p:cBhvr>
                                        <p:cTn id="399" dur="500"/>
                                        <p:tgtEl>
                                          <p:spTgt spid="82051"/>
                                        </p:tgtEl>
                                      </p:cBhvr>
                                    </p:animEffect>
                                  </p:childTnLst>
                                </p:cTn>
                              </p:par>
                            </p:childTnLst>
                          </p:cTn>
                        </p:par>
                      </p:childTnLst>
                    </p:cTn>
                  </p:par>
                  <p:par>
                    <p:cTn id="400" fill="hold" nodeType="clickPar">
                      <p:stCondLst>
                        <p:cond delay="indefinite"/>
                      </p:stCondLst>
                      <p:childTnLst>
                        <p:par>
                          <p:cTn id="401" fill="hold" nodeType="withGroup">
                            <p:stCondLst>
                              <p:cond delay="0"/>
                            </p:stCondLst>
                            <p:childTnLst>
                              <p:par>
                                <p:cTn id="402" presetID="17" presetClass="entr" presetSubtype="4" fill="hold" grpId="0" nodeType="clickEffect">
                                  <p:stCondLst>
                                    <p:cond delay="0"/>
                                  </p:stCondLst>
                                  <p:childTnLst>
                                    <p:set>
                                      <p:cBhvr>
                                        <p:cTn id="403" dur="1" fill="hold">
                                          <p:stCondLst>
                                            <p:cond delay="0"/>
                                          </p:stCondLst>
                                        </p:cTn>
                                        <p:tgtEl>
                                          <p:spTgt spid="82021"/>
                                        </p:tgtEl>
                                        <p:attrNameLst>
                                          <p:attrName>style.visibility</p:attrName>
                                        </p:attrNameLst>
                                      </p:cBhvr>
                                      <p:to>
                                        <p:strVal val="visible"/>
                                      </p:to>
                                    </p:set>
                                    <p:anim calcmode="lin" valueType="num">
                                      <p:cBhvr>
                                        <p:cTn id="404" dur="500" fill="hold"/>
                                        <p:tgtEl>
                                          <p:spTgt spid="82021"/>
                                        </p:tgtEl>
                                        <p:attrNameLst>
                                          <p:attrName>ppt_x</p:attrName>
                                        </p:attrNameLst>
                                      </p:cBhvr>
                                      <p:tavLst>
                                        <p:tav tm="0">
                                          <p:val>
                                            <p:strVal val="#ppt_x"/>
                                          </p:val>
                                        </p:tav>
                                        <p:tav tm="100000">
                                          <p:val>
                                            <p:strVal val="#ppt_x"/>
                                          </p:val>
                                        </p:tav>
                                      </p:tavLst>
                                    </p:anim>
                                    <p:anim calcmode="lin" valueType="num">
                                      <p:cBhvr>
                                        <p:cTn id="405" dur="500" fill="hold"/>
                                        <p:tgtEl>
                                          <p:spTgt spid="82021"/>
                                        </p:tgtEl>
                                        <p:attrNameLst>
                                          <p:attrName>ppt_y</p:attrName>
                                        </p:attrNameLst>
                                      </p:cBhvr>
                                      <p:tavLst>
                                        <p:tav tm="0">
                                          <p:val>
                                            <p:strVal val="#ppt_y+#ppt_h/2"/>
                                          </p:val>
                                        </p:tav>
                                        <p:tav tm="100000">
                                          <p:val>
                                            <p:strVal val="#ppt_y"/>
                                          </p:val>
                                        </p:tav>
                                      </p:tavLst>
                                    </p:anim>
                                    <p:anim calcmode="lin" valueType="num">
                                      <p:cBhvr>
                                        <p:cTn id="406" dur="500" fill="hold"/>
                                        <p:tgtEl>
                                          <p:spTgt spid="82021"/>
                                        </p:tgtEl>
                                        <p:attrNameLst>
                                          <p:attrName>ppt_w</p:attrName>
                                        </p:attrNameLst>
                                      </p:cBhvr>
                                      <p:tavLst>
                                        <p:tav tm="0">
                                          <p:val>
                                            <p:strVal val="#ppt_w"/>
                                          </p:val>
                                        </p:tav>
                                        <p:tav tm="100000">
                                          <p:val>
                                            <p:strVal val="#ppt_w"/>
                                          </p:val>
                                        </p:tav>
                                      </p:tavLst>
                                    </p:anim>
                                    <p:anim calcmode="lin" valueType="num">
                                      <p:cBhvr>
                                        <p:cTn id="407" dur="500" fill="hold"/>
                                        <p:tgtEl>
                                          <p:spTgt spid="82021"/>
                                        </p:tgtEl>
                                        <p:attrNameLst>
                                          <p:attrName>ppt_h</p:attrName>
                                        </p:attrNameLst>
                                      </p:cBhvr>
                                      <p:tavLst>
                                        <p:tav tm="0">
                                          <p:val>
                                            <p:fltVal val="0"/>
                                          </p:val>
                                        </p:tav>
                                        <p:tav tm="100000">
                                          <p:val>
                                            <p:strVal val="#ppt_h"/>
                                          </p:val>
                                        </p:tav>
                                      </p:tavLst>
                                    </p:anim>
                                  </p:childTnLst>
                                </p:cTn>
                              </p:par>
                            </p:childTnLst>
                          </p:cTn>
                        </p:par>
                        <p:par>
                          <p:cTn id="408" fill="hold" nodeType="afterGroup">
                            <p:stCondLst>
                              <p:cond delay="500"/>
                            </p:stCondLst>
                            <p:childTnLst>
                              <p:par>
                                <p:cTn id="409" presetID="9" presetClass="entr" presetSubtype="0" fill="hold" grpId="0" nodeType="afterEffect">
                                  <p:stCondLst>
                                    <p:cond delay="0"/>
                                  </p:stCondLst>
                                  <p:childTnLst>
                                    <p:set>
                                      <p:cBhvr>
                                        <p:cTn id="410" dur="1" fill="hold">
                                          <p:stCondLst>
                                            <p:cond delay="0"/>
                                          </p:stCondLst>
                                        </p:cTn>
                                        <p:tgtEl>
                                          <p:spTgt spid="82052"/>
                                        </p:tgtEl>
                                        <p:attrNameLst>
                                          <p:attrName>style.visibility</p:attrName>
                                        </p:attrNameLst>
                                      </p:cBhvr>
                                      <p:to>
                                        <p:strVal val="visible"/>
                                      </p:to>
                                    </p:set>
                                    <p:animEffect transition="in" filter="dissolve">
                                      <p:cBhvr>
                                        <p:cTn id="411" dur="500"/>
                                        <p:tgtEl>
                                          <p:spTgt spid="82052"/>
                                        </p:tgtEl>
                                      </p:cBhvr>
                                    </p:animEffect>
                                  </p:childTnLst>
                                </p:cTn>
                              </p:par>
                            </p:childTnLst>
                          </p:cTn>
                        </p:par>
                        <p:par>
                          <p:cTn id="412" fill="hold" nodeType="afterGroup">
                            <p:stCondLst>
                              <p:cond delay="1000"/>
                            </p:stCondLst>
                            <p:childTnLst>
                              <p:par>
                                <p:cTn id="413" presetID="17" presetClass="entr" presetSubtype="4" fill="hold" grpId="0" nodeType="afterEffect">
                                  <p:stCondLst>
                                    <p:cond delay="0"/>
                                  </p:stCondLst>
                                  <p:childTnLst>
                                    <p:set>
                                      <p:cBhvr>
                                        <p:cTn id="414" dur="1" fill="hold">
                                          <p:stCondLst>
                                            <p:cond delay="0"/>
                                          </p:stCondLst>
                                        </p:cTn>
                                        <p:tgtEl>
                                          <p:spTgt spid="82020"/>
                                        </p:tgtEl>
                                        <p:attrNameLst>
                                          <p:attrName>style.visibility</p:attrName>
                                        </p:attrNameLst>
                                      </p:cBhvr>
                                      <p:to>
                                        <p:strVal val="visible"/>
                                      </p:to>
                                    </p:set>
                                    <p:anim calcmode="lin" valueType="num">
                                      <p:cBhvr>
                                        <p:cTn id="415" dur="500" fill="hold"/>
                                        <p:tgtEl>
                                          <p:spTgt spid="82020"/>
                                        </p:tgtEl>
                                        <p:attrNameLst>
                                          <p:attrName>ppt_x</p:attrName>
                                        </p:attrNameLst>
                                      </p:cBhvr>
                                      <p:tavLst>
                                        <p:tav tm="0">
                                          <p:val>
                                            <p:strVal val="#ppt_x"/>
                                          </p:val>
                                        </p:tav>
                                        <p:tav tm="100000">
                                          <p:val>
                                            <p:strVal val="#ppt_x"/>
                                          </p:val>
                                        </p:tav>
                                      </p:tavLst>
                                    </p:anim>
                                    <p:anim calcmode="lin" valueType="num">
                                      <p:cBhvr>
                                        <p:cTn id="416" dur="500" fill="hold"/>
                                        <p:tgtEl>
                                          <p:spTgt spid="82020"/>
                                        </p:tgtEl>
                                        <p:attrNameLst>
                                          <p:attrName>ppt_y</p:attrName>
                                        </p:attrNameLst>
                                      </p:cBhvr>
                                      <p:tavLst>
                                        <p:tav tm="0">
                                          <p:val>
                                            <p:strVal val="#ppt_y+#ppt_h/2"/>
                                          </p:val>
                                        </p:tav>
                                        <p:tav tm="100000">
                                          <p:val>
                                            <p:strVal val="#ppt_y"/>
                                          </p:val>
                                        </p:tav>
                                      </p:tavLst>
                                    </p:anim>
                                    <p:anim calcmode="lin" valueType="num">
                                      <p:cBhvr>
                                        <p:cTn id="417" dur="500" fill="hold"/>
                                        <p:tgtEl>
                                          <p:spTgt spid="82020"/>
                                        </p:tgtEl>
                                        <p:attrNameLst>
                                          <p:attrName>ppt_w</p:attrName>
                                        </p:attrNameLst>
                                      </p:cBhvr>
                                      <p:tavLst>
                                        <p:tav tm="0">
                                          <p:val>
                                            <p:strVal val="#ppt_w"/>
                                          </p:val>
                                        </p:tav>
                                        <p:tav tm="100000">
                                          <p:val>
                                            <p:strVal val="#ppt_w"/>
                                          </p:val>
                                        </p:tav>
                                      </p:tavLst>
                                    </p:anim>
                                    <p:anim calcmode="lin" valueType="num">
                                      <p:cBhvr>
                                        <p:cTn id="418" dur="500" fill="hold"/>
                                        <p:tgtEl>
                                          <p:spTgt spid="82020"/>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1500"/>
                            </p:stCondLst>
                            <p:childTnLst>
                              <p:par>
                                <p:cTn id="420" presetID="9" presetClass="entr" presetSubtype="0" fill="hold" grpId="0" nodeType="afterEffect">
                                  <p:stCondLst>
                                    <p:cond delay="0"/>
                                  </p:stCondLst>
                                  <p:childTnLst>
                                    <p:set>
                                      <p:cBhvr>
                                        <p:cTn id="421" dur="1" fill="hold">
                                          <p:stCondLst>
                                            <p:cond delay="0"/>
                                          </p:stCondLst>
                                        </p:cTn>
                                        <p:tgtEl>
                                          <p:spTgt spid="82053"/>
                                        </p:tgtEl>
                                        <p:attrNameLst>
                                          <p:attrName>style.visibility</p:attrName>
                                        </p:attrNameLst>
                                      </p:cBhvr>
                                      <p:to>
                                        <p:strVal val="visible"/>
                                      </p:to>
                                    </p:set>
                                    <p:animEffect transition="in" filter="dissolve">
                                      <p:cBhvr>
                                        <p:cTn id="422" dur="500"/>
                                        <p:tgtEl>
                                          <p:spTgt spid="82053"/>
                                        </p:tgtEl>
                                      </p:cBhvr>
                                    </p:animEffect>
                                  </p:childTnLst>
                                </p:cTn>
                              </p:par>
                            </p:childTnLst>
                          </p:cTn>
                        </p:par>
                        <p:par>
                          <p:cTn id="423" fill="hold" nodeType="afterGroup">
                            <p:stCondLst>
                              <p:cond delay="2000"/>
                            </p:stCondLst>
                            <p:childTnLst>
                              <p:par>
                                <p:cTn id="424" presetID="17" presetClass="entr" presetSubtype="4" fill="hold" grpId="0" nodeType="afterEffect">
                                  <p:stCondLst>
                                    <p:cond delay="0"/>
                                  </p:stCondLst>
                                  <p:childTnLst>
                                    <p:set>
                                      <p:cBhvr>
                                        <p:cTn id="425" dur="1" fill="hold">
                                          <p:stCondLst>
                                            <p:cond delay="0"/>
                                          </p:stCondLst>
                                        </p:cTn>
                                        <p:tgtEl>
                                          <p:spTgt spid="82019"/>
                                        </p:tgtEl>
                                        <p:attrNameLst>
                                          <p:attrName>style.visibility</p:attrName>
                                        </p:attrNameLst>
                                      </p:cBhvr>
                                      <p:to>
                                        <p:strVal val="visible"/>
                                      </p:to>
                                    </p:set>
                                    <p:anim calcmode="lin" valueType="num">
                                      <p:cBhvr>
                                        <p:cTn id="426" dur="500" fill="hold"/>
                                        <p:tgtEl>
                                          <p:spTgt spid="82019"/>
                                        </p:tgtEl>
                                        <p:attrNameLst>
                                          <p:attrName>ppt_x</p:attrName>
                                        </p:attrNameLst>
                                      </p:cBhvr>
                                      <p:tavLst>
                                        <p:tav tm="0">
                                          <p:val>
                                            <p:strVal val="#ppt_x"/>
                                          </p:val>
                                        </p:tav>
                                        <p:tav tm="100000">
                                          <p:val>
                                            <p:strVal val="#ppt_x"/>
                                          </p:val>
                                        </p:tav>
                                      </p:tavLst>
                                    </p:anim>
                                    <p:anim calcmode="lin" valueType="num">
                                      <p:cBhvr>
                                        <p:cTn id="427" dur="500" fill="hold"/>
                                        <p:tgtEl>
                                          <p:spTgt spid="82019"/>
                                        </p:tgtEl>
                                        <p:attrNameLst>
                                          <p:attrName>ppt_y</p:attrName>
                                        </p:attrNameLst>
                                      </p:cBhvr>
                                      <p:tavLst>
                                        <p:tav tm="0">
                                          <p:val>
                                            <p:strVal val="#ppt_y+#ppt_h/2"/>
                                          </p:val>
                                        </p:tav>
                                        <p:tav tm="100000">
                                          <p:val>
                                            <p:strVal val="#ppt_y"/>
                                          </p:val>
                                        </p:tav>
                                      </p:tavLst>
                                    </p:anim>
                                    <p:anim calcmode="lin" valueType="num">
                                      <p:cBhvr>
                                        <p:cTn id="428" dur="500" fill="hold"/>
                                        <p:tgtEl>
                                          <p:spTgt spid="82019"/>
                                        </p:tgtEl>
                                        <p:attrNameLst>
                                          <p:attrName>ppt_w</p:attrName>
                                        </p:attrNameLst>
                                      </p:cBhvr>
                                      <p:tavLst>
                                        <p:tav tm="0">
                                          <p:val>
                                            <p:strVal val="#ppt_w"/>
                                          </p:val>
                                        </p:tav>
                                        <p:tav tm="100000">
                                          <p:val>
                                            <p:strVal val="#ppt_w"/>
                                          </p:val>
                                        </p:tav>
                                      </p:tavLst>
                                    </p:anim>
                                    <p:anim calcmode="lin" valueType="num">
                                      <p:cBhvr>
                                        <p:cTn id="429" dur="500" fill="hold"/>
                                        <p:tgtEl>
                                          <p:spTgt spid="82019"/>
                                        </p:tgtEl>
                                        <p:attrNameLst>
                                          <p:attrName>ppt_h</p:attrName>
                                        </p:attrNameLst>
                                      </p:cBhvr>
                                      <p:tavLst>
                                        <p:tav tm="0">
                                          <p:val>
                                            <p:fltVal val="0"/>
                                          </p:val>
                                        </p:tav>
                                        <p:tav tm="100000">
                                          <p:val>
                                            <p:strVal val="#ppt_h"/>
                                          </p:val>
                                        </p:tav>
                                      </p:tavLst>
                                    </p:anim>
                                  </p:childTnLst>
                                </p:cTn>
                              </p:par>
                            </p:childTnLst>
                          </p:cTn>
                        </p:par>
                        <p:par>
                          <p:cTn id="430" fill="hold" nodeType="afterGroup">
                            <p:stCondLst>
                              <p:cond delay="2500"/>
                            </p:stCondLst>
                            <p:childTnLst>
                              <p:par>
                                <p:cTn id="431" presetID="9" presetClass="entr" presetSubtype="0" fill="hold" grpId="0" nodeType="afterEffect">
                                  <p:stCondLst>
                                    <p:cond delay="0"/>
                                  </p:stCondLst>
                                  <p:childTnLst>
                                    <p:set>
                                      <p:cBhvr>
                                        <p:cTn id="432" dur="1" fill="hold">
                                          <p:stCondLst>
                                            <p:cond delay="0"/>
                                          </p:stCondLst>
                                        </p:cTn>
                                        <p:tgtEl>
                                          <p:spTgt spid="82054"/>
                                        </p:tgtEl>
                                        <p:attrNameLst>
                                          <p:attrName>style.visibility</p:attrName>
                                        </p:attrNameLst>
                                      </p:cBhvr>
                                      <p:to>
                                        <p:strVal val="visible"/>
                                      </p:to>
                                    </p:set>
                                    <p:animEffect transition="in" filter="dissolve">
                                      <p:cBhvr>
                                        <p:cTn id="433" dur="500"/>
                                        <p:tgtEl>
                                          <p:spTgt spid="82054"/>
                                        </p:tgtEl>
                                      </p:cBhvr>
                                    </p:animEffect>
                                  </p:childTnLst>
                                </p:cTn>
                              </p:par>
                            </p:childTnLst>
                          </p:cTn>
                        </p:par>
                        <p:par>
                          <p:cTn id="434" fill="hold" nodeType="afterGroup">
                            <p:stCondLst>
                              <p:cond delay="3000"/>
                            </p:stCondLst>
                            <p:childTnLst>
                              <p:par>
                                <p:cTn id="435" presetID="17" presetClass="entr" presetSubtype="4" fill="hold" grpId="0" nodeType="afterEffect">
                                  <p:stCondLst>
                                    <p:cond delay="0"/>
                                  </p:stCondLst>
                                  <p:childTnLst>
                                    <p:set>
                                      <p:cBhvr>
                                        <p:cTn id="436" dur="1" fill="hold">
                                          <p:stCondLst>
                                            <p:cond delay="0"/>
                                          </p:stCondLst>
                                        </p:cTn>
                                        <p:tgtEl>
                                          <p:spTgt spid="82014"/>
                                        </p:tgtEl>
                                        <p:attrNameLst>
                                          <p:attrName>style.visibility</p:attrName>
                                        </p:attrNameLst>
                                      </p:cBhvr>
                                      <p:to>
                                        <p:strVal val="visible"/>
                                      </p:to>
                                    </p:set>
                                    <p:anim calcmode="lin" valueType="num">
                                      <p:cBhvr>
                                        <p:cTn id="437" dur="500" fill="hold"/>
                                        <p:tgtEl>
                                          <p:spTgt spid="82014"/>
                                        </p:tgtEl>
                                        <p:attrNameLst>
                                          <p:attrName>ppt_x</p:attrName>
                                        </p:attrNameLst>
                                      </p:cBhvr>
                                      <p:tavLst>
                                        <p:tav tm="0">
                                          <p:val>
                                            <p:strVal val="#ppt_x"/>
                                          </p:val>
                                        </p:tav>
                                        <p:tav tm="100000">
                                          <p:val>
                                            <p:strVal val="#ppt_x"/>
                                          </p:val>
                                        </p:tav>
                                      </p:tavLst>
                                    </p:anim>
                                    <p:anim calcmode="lin" valueType="num">
                                      <p:cBhvr>
                                        <p:cTn id="438" dur="500" fill="hold"/>
                                        <p:tgtEl>
                                          <p:spTgt spid="82014"/>
                                        </p:tgtEl>
                                        <p:attrNameLst>
                                          <p:attrName>ppt_y</p:attrName>
                                        </p:attrNameLst>
                                      </p:cBhvr>
                                      <p:tavLst>
                                        <p:tav tm="0">
                                          <p:val>
                                            <p:strVal val="#ppt_y+#ppt_h/2"/>
                                          </p:val>
                                        </p:tav>
                                        <p:tav tm="100000">
                                          <p:val>
                                            <p:strVal val="#ppt_y"/>
                                          </p:val>
                                        </p:tav>
                                      </p:tavLst>
                                    </p:anim>
                                    <p:anim calcmode="lin" valueType="num">
                                      <p:cBhvr>
                                        <p:cTn id="439" dur="500" fill="hold"/>
                                        <p:tgtEl>
                                          <p:spTgt spid="82014"/>
                                        </p:tgtEl>
                                        <p:attrNameLst>
                                          <p:attrName>ppt_w</p:attrName>
                                        </p:attrNameLst>
                                      </p:cBhvr>
                                      <p:tavLst>
                                        <p:tav tm="0">
                                          <p:val>
                                            <p:strVal val="#ppt_w"/>
                                          </p:val>
                                        </p:tav>
                                        <p:tav tm="100000">
                                          <p:val>
                                            <p:strVal val="#ppt_w"/>
                                          </p:val>
                                        </p:tav>
                                      </p:tavLst>
                                    </p:anim>
                                    <p:anim calcmode="lin" valueType="num">
                                      <p:cBhvr>
                                        <p:cTn id="440" dur="500" fill="hold"/>
                                        <p:tgtEl>
                                          <p:spTgt spid="82014"/>
                                        </p:tgtEl>
                                        <p:attrNameLst>
                                          <p:attrName>ppt_h</p:attrName>
                                        </p:attrNameLst>
                                      </p:cBhvr>
                                      <p:tavLst>
                                        <p:tav tm="0">
                                          <p:val>
                                            <p:fltVal val="0"/>
                                          </p:val>
                                        </p:tav>
                                        <p:tav tm="100000">
                                          <p:val>
                                            <p:strVal val="#ppt_h"/>
                                          </p:val>
                                        </p:tav>
                                      </p:tavLst>
                                    </p:anim>
                                  </p:childTnLst>
                                </p:cTn>
                              </p:par>
                            </p:childTnLst>
                          </p:cTn>
                        </p:par>
                        <p:par>
                          <p:cTn id="441" fill="hold" nodeType="afterGroup">
                            <p:stCondLst>
                              <p:cond delay="3500"/>
                            </p:stCondLst>
                            <p:childTnLst>
                              <p:par>
                                <p:cTn id="442" presetID="9" presetClass="entr" presetSubtype="0" fill="hold" grpId="0" nodeType="afterEffect">
                                  <p:stCondLst>
                                    <p:cond delay="0"/>
                                  </p:stCondLst>
                                  <p:childTnLst>
                                    <p:set>
                                      <p:cBhvr>
                                        <p:cTn id="443" dur="1" fill="hold">
                                          <p:stCondLst>
                                            <p:cond delay="0"/>
                                          </p:stCondLst>
                                        </p:cTn>
                                        <p:tgtEl>
                                          <p:spTgt spid="82055"/>
                                        </p:tgtEl>
                                        <p:attrNameLst>
                                          <p:attrName>style.visibility</p:attrName>
                                        </p:attrNameLst>
                                      </p:cBhvr>
                                      <p:to>
                                        <p:strVal val="visible"/>
                                      </p:to>
                                    </p:set>
                                    <p:animEffect transition="in" filter="dissolve">
                                      <p:cBhvr>
                                        <p:cTn id="444" dur="500"/>
                                        <p:tgtEl>
                                          <p:spTgt spid="82055"/>
                                        </p:tgtEl>
                                      </p:cBhvr>
                                    </p:animEffect>
                                  </p:childTnLst>
                                </p:cTn>
                              </p:par>
                            </p:childTnLst>
                          </p:cTn>
                        </p:par>
                        <p:par>
                          <p:cTn id="445" fill="hold" nodeType="afterGroup">
                            <p:stCondLst>
                              <p:cond delay="4000"/>
                            </p:stCondLst>
                            <p:childTnLst>
                              <p:par>
                                <p:cTn id="446" presetID="9" presetClass="entr" presetSubtype="0" fill="hold" nodeType="afterEffect">
                                  <p:stCondLst>
                                    <p:cond delay="0"/>
                                  </p:stCondLst>
                                  <p:childTnLst>
                                    <p:set>
                                      <p:cBhvr>
                                        <p:cTn id="447" dur="1" fill="hold">
                                          <p:stCondLst>
                                            <p:cond delay="0"/>
                                          </p:stCondLst>
                                        </p:cTn>
                                        <p:tgtEl>
                                          <p:spTgt spid="82073"/>
                                        </p:tgtEl>
                                        <p:attrNameLst>
                                          <p:attrName>style.visibility</p:attrName>
                                        </p:attrNameLst>
                                      </p:cBhvr>
                                      <p:to>
                                        <p:strVal val="visible"/>
                                      </p:to>
                                    </p:set>
                                    <p:animEffect transition="in" filter="dissolve">
                                      <p:cBhvr>
                                        <p:cTn id="448" dur="500"/>
                                        <p:tgtEl>
                                          <p:spTgt spid="82073"/>
                                        </p:tgtEl>
                                      </p:cBhvr>
                                    </p:animEffect>
                                  </p:childTnLst>
                                  <p:subTnLst>
                                    <p:audio>
                                      <p:cMediaNode>
                                        <p:cTn display="0" masterRel="sameClick">
                                          <p:stCondLst>
                                            <p:cond evt="begin" delay="0">
                                              <p:tn val="446"/>
                                            </p:cond>
                                          </p:stCondLst>
                                          <p:endCondLst>
                                            <p:cond evt="onStopAudio" delay="0">
                                              <p:tgtEl>
                                                <p:sldTgt/>
                                              </p:tgtEl>
                                            </p:cond>
                                          </p:endCondLst>
                                        </p:cTn>
                                        <p:tgtEl>
                                          <p:sndTgt r:embed="rId2" name="whoosh.wav"/>
                                        </p:tgtEl>
                                      </p:cMediaNode>
                                    </p:audio>
                                  </p:subTnLst>
                                </p:cTn>
                              </p:par>
                            </p:childTnLst>
                          </p:cTn>
                        </p:par>
                      </p:childTnLst>
                    </p:cTn>
                  </p:par>
                  <p:par>
                    <p:cTn id="449" fill="hold" nodeType="clickPar">
                      <p:stCondLst>
                        <p:cond delay="indefinite"/>
                      </p:stCondLst>
                      <p:childTnLst>
                        <p:par>
                          <p:cTn id="450" fill="hold" nodeType="withGroup">
                            <p:stCondLst>
                              <p:cond delay="0"/>
                            </p:stCondLst>
                            <p:childTnLst>
                              <p:par>
                                <p:cTn id="451" presetID="18" presetClass="entr" presetSubtype="3" fill="hold" grpId="0" nodeType="clickEffect">
                                  <p:stCondLst>
                                    <p:cond delay="0"/>
                                  </p:stCondLst>
                                  <p:childTnLst>
                                    <p:set>
                                      <p:cBhvr>
                                        <p:cTn id="452" dur="1" fill="hold">
                                          <p:stCondLst>
                                            <p:cond delay="0"/>
                                          </p:stCondLst>
                                        </p:cTn>
                                        <p:tgtEl>
                                          <p:spTgt spid="82024"/>
                                        </p:tgtEl>
                                        <p:attrNameLst>
                                          <p:attrName>style.visibility</p:attrName>
                                        </p:attrNameLst>
                                      </p:cBhvr>
                                      <p:to>
                                        <p:strVal val="visible"/>
                                      </p:to>
                                    </p:set>
                                    <p:animEffect transition="in" filter="strips(upRight)">
                                      <p:cBhvr>
                                        <p:cTn id="453" dur="500"/>
                                        <p:tgtEl>
                                          <p:spTgt spid="82024"/>
                                        </p:tgtEl>
                                      </p:cBhvr>
                                    </p:animEffect>
                                  </p:childTnLst>
                                </p:cTn>
                              </p:par>
                            </p:childTnLst>
                          </p:cTn>
                        </p:par>
                        <p:par>
                          <p:cTn id="454" fill="hold" nodeType="afterGroup">
                            <p:stCondLst>
                              <p:cond delay="500"/>
                            </p:stCondLst>
                            <p:childTnLst>
                              <p:par>
                                <p:cTn id="455" presetID="18" presetClass="entr" presetSubtype="6" fill="hold" grpId="0" nodeType="afterEffect">
                                  <p:stCondLst>
                                    <p:cond delay="0"/>
                                  </p:stCondLst>
                                  <p:childTnLst>
                                    <p:set>
                                      <p:cBhvr>
                                        <p:cTn id="456" dur="1" fill="hold">
                                          <p:stCondLst>
                                            <p:cond delay="0"/>
                                          </p:stCondLst>
                                        </p:cTn>
                                        <p:tgtEl>
                                          <p:spTgt spid="82023"/>
                                        </p:tgtEl>
                                        <p:attrNameLst>
                                          <p:attrName>style.visibility</p:attrName>
                                        </p:attrNameLst>
                                      </p:cBhvr>
                                      <p:to>
                                        <p:strVal val="visible"/>
                                      </p:to>
                                    </p:set>
                                    <p:animEffect transition="in" filter="strips(downRight)">
                                      <p:cBhvr>
                                        <p:cTn id="457" dur="500"/>
                                        <p:tgtEl>
                                          <p:spTgt spid="82023"/>
                                        </p:tgtEl>
                                      </p:cBhvr>
                                    </p:animEffect>
                                  </p:childTnLst>
                                </p:cTn>
                              </p:par>
                            </p:childTnLst>
                          </p:cTn>
                        </p:par>
                        <p:par>
                          <p:cTn id="458" fill="hold" nodeType="afterGroup">
                            <p:stCondLst>
                              <p:cond delay="1000"/>
                            </p:stCondLst>
                            <p:childTnLst>
                              <p:par>
                                <p:cTn id="459" presetID="18" presetClass="entr" presetSubtype="6" fill="hold" grpId="0" nodeType="afterEffect">
                                  <p:stCondLst>
                                    <p:cond delay="0"/>
                                  </p:stCondLst>
                                  <p:childTnLst>
                                    <p:set>
                                      <p:cBhvr>
                                        <p:cTn id="460" dur="1" fill="hold">
                                          <p:stCondLst>
                                            <p:cond delay="0"/>
                                          </p:stCondLst>
                                        </p:cTn>
                                        <p:tgtEl>
                                          <p:spTgt spid="82022"/>
                                        </p:tgtEl>
                                        <p:attrNameLst>
                                          <p:attrName>style.visibility</p:attrName>
                                        </p:attrNameLst>
                                      </p:cBhvr>
                                      <p:to>
                                        <p:strVal val="visible"/>
                                      </p:to>
                                    </p:set>
                                    <p:animEffect transition="in" filter="strips(downRight)">
                                      <p:cBhvr>
                                        <p:cTn id="461" dur="500"/>
                                        <p:tgtEl>
                                          <p:spTgt spid="820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6" grpId="0" autoUpdateAnimBg="0"/>
      <p:bldP spid="81927" grpId="0" autoUpdateAnimBg="0"/>
      <p:bldP spid="81928" grpId="0" autoUpdateAnimBg="0"/>
      <p:bldP spid="81929" grpId="0" autoUpdateAnimBg="0"/>
      <p:bldP spid="81930" grpId="0" autoUpdateAnimBg="0"/>
      <p:bldP spid="81931" grpId="0" autoUpdateAnimBg="0"/>
      <p:bldP spid="81932" grpId="0" autoUpdateAnimBg="0"/>
      <p:bldP spid="81933" grpId="0" autoUpdateAnimBg="0"/>
      <p:bldP spid="81937" grpId="0" animBg="1"/>
      <p:bldP spid="81968" grpId="0" animBg="1"/>
      <p:bldP spid="81984" grpId="0" animBg="1"/>
      <p:bldP spid="81985" grpId="0" animBg="1"/>
      <p:bldP spid="82001" grpId="0" animBg="1"/>
      <p:bldP spid="82002" grpId="0" animBg="1"/>
      <p:bldP spid="82003" grpId="0" animBg="1"/>
      <p:bldP spid="82004" grpId="0" animBg="1"/>
      <p:bldP spid="82005" grpId="0" animBg="1"/>
      <p:bldP spid="82006" grpId="0" animBg="1"/>
      <p:bldP spid="82007" grpId="0" animBg="1"/>
      <p:bldP spid="82008" grpId="0" animBg="1"/>
      <p:bldP spid="82009" grpId="0" animBg="1"/>
      <p:bldP spid="82010" grpId="0" animBg="1"/>
      <p:bldP spid="82011" grpId="0" animBg="1"/>
      <p:bldP spid="82012" grpId="0" animBg="1"/>
      <p:bldP spid="82013" grpId="0" animBg="1"/>
      <p:bldP spid="82014" grpId="0" animBg="1"/>
      <p:bldP spid="82015" grpId="0" animBg="1"/>
      <p:bldP spid="82016" grpId="0" animBg="1"/>
      <p:bldP spid="82017" grpId="0" animBg="1"/>
      <p:bldP spid="82018" grpId="0" animBg="1"/>
      <p:bldP spid="82019" grpId="0" animBg="1"/>
      <p:bldP spid="82020" grpId="0" animBg="1"/>
      <p:bldP spid="82021" grpId="0" animBg="1"/>
      <p:bldP spid="82022" grpId="0" animBg="1"/>
      <p:bldP spid="82023" grpId="0" animBg="1"/>
      <p:bldP spid="82024" grpId="0" animBg="1"/>
      <p:bldP spid="82025" grpId="0" animBg="1"/>
      <p:bldP spid="82032" grpId="0" autoUpdateAnimBg="0"/>
      <p:bldP spid="82033" grpId="0" autoUpdateAnimBg="0"/>
      <p:bldP spid="82034" grpId="0" autoUpdateAnimBg="0"/>
      <p:bldP spid="82035" grpId="0" autoUpdateAnimBg="0"/>
      <p:bldP spid="82036" grpId="0" autoUpdateAnimBg="0"/>
      <p:bldP spid="82037" grpId="0" autoUpdateAnimBg="0"/>
      <p:bldP spid="82038" grpId="0" autoUpdateAnimBg="0"/>
      <p:bldP spid="82039" grpId="0" autoUpdateAnimBg="0"/>
      <p:bldP spid="82040" grpId="0" autoUpdateAnimBg="0"/>
      <p:bldP spid="82041" grpId="0" autoUpdateAnimBg="0"/>
      <p:bldP spid="82042" grpId="0" autoUpdateAnimBg="0"/>
      <p:bldP spid="82043" grpId="0" autoUpdateAnimBg="0"/>
      <p:bldP spid="82044" grpId="0" autoUpdateAnimBg="0"/>
      <p:bldP spid="82045" grpId="0" autoUpdateAnimBg="0"/>
      <p:bldP spid="82046" grpId="0" autoUpdateAnimBg="0"/>
      <p:bldP spid="82047" grpId="0" autoUpdateAnimBg="0"/>
      <p:bldP spid="82048" grpId="0" autoUpdateAnimBg="0"/>
      <p:bldP spid="82049" grpId="0" autoUpdateAnimBg="0"/>
      <p:bldP spid="82050" grpId="0" autoUpdateAnimBg="0"/>
      <p:bldP spid="82051" grpId="0" autoUpdateAnimBg="0"/>
      <p:bldP spid="82052" grpId="0" autoUpdateAnimBg="0"/>
      <p:bldP spid="82053" grpId="0" autoUpdateAnimBg="0"/>
      <p:bldP spid="82054" grpId="0" autoUpdateAnimBg="0"/>
      <p:bldP spid="82055" grpId="0" autoUpdateAnimBg="0"/>
      <p:bldP spid="82071" grpId="0" build="p" autoUpdateAnimBg="0"/>
      <p:bldP spid="8207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82946" name="Group 2"/>
          <p:cNvGrpSpPr>
            <a:grpSpLocks/>
          </p:cNvGrpSpPr>
          <p:nvPr/>
        </p:nvGrpSpPr>
        <p:grpSpPr bwMode="auto">
          <a:xfrm>
            <a:off x="495300" y="6400800"/>
            <a:ext cx="8143875" cy="457200"/>
            <a:chOff x="312" y="4032"/>
            <a:chExt cx="5130" cy="288"/>
          </a:xfrm>
        </p:grpSpPr>
        <p:sp>
          <p:nvSpPr>
            <p:cNvPr id="82947" name="Text Box 3"/>
            <p:cNvSpPr txBox="1">
              <a:spLocks noChangeArrowheads="1"/>
            </p:cNvSpPr>
            <p:nvPr/>
          </p:nvSpPr>
          <p:spPr bwMode="auto">
            <a:xfrm>
              <a:off x="5106" y="4032"/>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B</a:t>
              </a:r>
            </a:p>
          </p:txBody>
        </p:sp>
        <p:sp>
          <p:nvSpPr>
            <p:cNvPr id="82948" name="Text Box 4"/>
            <p:cNvSpPr txBox="1">
              <a:spLocks noChangeArrowheads="1"/>
            </p:cNvSpPr>
            <p:nvPr/>
          </p:nvSpPr>
          <p:spPr bwMode="auto">
            <a:xfrm>
              <a:off x="312" y="4051"/>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A</a:t>
              </a:r>
            </a:p>
          </p:txBody>
        </p:sp>
      </p:grpSp>
      <p:grpSp>
        <p:nvGrpSpPr>
          <p:cNvPr id="82949" name="Group 5"/>
          <p:cNvGrpSpPr>
            <a:grpSpLocks/>
          </p:cNvGrpSpPr>
          <p:nvPr/>
        </p:nvGrpSpPr>
        <p:grpSpPr bwMode="auto">
          <a:xfrm>
            <a:off x="4305300" y="3352800"/>
            <a:ext cx="533400" cy="3436938"/>
            <a:chOff x="2712" y="2112"/>
            <a:chExt cx="336" cy="2165"/>
          </a:xfrm>
        </p:grpSpPr>
        <p:sp>
          <p:nvSpPr>
            <p:cNvPr id="82950" name="Text Box 6"/>
            <p:cNvSpPr txBox="1">
              <a:spLocks noChangeArrowheads="1"/>
            </p:cNvSpPr>
            <p:nvPr/>
          </p:nvSpPr>
          <p:spPr bwMode="auto">
            <a:xfrm>
              <a:off x="2712" y="4008"/>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O</a:t>
              </a:r>
            </a:p>
          </p:txBody>
        </p:sp>
        <p:sp>
          <p:nvSpPr>
            <p:cNvPr id="82951" name="Text Box 7"/>
            <p:cNvSpPr txBox="1">
              <a:spLocks noChangeArrowheads="1"/>
            </p:cNvSpPr>
            <p:nvPr/>
          </p:nvSpPr>
          <p:spPr bwMode="auto">
            <a:xfrm>
              <a:off x="2712" y="2112"/>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V</a:t>
              </a:r>
            </a:p>
          </p:txBody>
        </p:sp>
      </p:grpSp>
      <p:sp>
        <p:nvSpPr>
          <p:cNvPr id="82952" name="Freeform 8"/>
          <p:cNvSpPr>
            <a:spLocks/>
          </p:cNvSpPr>
          <p:nvPr/>
        </p:nvSpPr>
        <p:spPr bwMode="auto">
          <a:xfrm>
            <a:off x="4572000" y="504825"/>
            <a:ext cx="3803650" cy="5918200"/>
          </a:xfrm>
          <a:custGeom>
            <a:avLst/>
            <a:gdLst>
              <a:gd name="T0" fmla="*/ 0 w 7908"/>
              <a:gd name="T1" fmla="*/ 0 h 19000"/>
              <a:gd name="T2" fmla="*/ 7907 w 7908"/>
              <a:gd name="T3" fmla="*/ 19000 h 19000"/>
              <a:gd name="T4" fmla="*/ 7908 w 7908"/>
              <a:gd name="T5" fmla="*/ 19000 h 19000"/>
            </a:gdLst>
            <a:ahLst/>
            <a:cxnLst>
              <a:cxn ang="0">
                <a:pos x="T0" y="T1"/>
              </a:cxn>
              <a:cxn ang="0">
                <a:pos x="T2" y="T3"/>
              </a:cxn>
              <a:cxn ang="0">
                <a:pos x="T4" y="T5"/>
              </a:cxn>
            </a:cxnLst>
            <a:rect l="0" t="0" r="r" b="b"/>
            <a:pathLst>
              <a:path w="7908" h="19000">
                <a:moveTo>
                  <a:pt x="0" y="0"/>
                </a:moveTo>
                <a:lnTo>
                  <a:pt x="7907" y="19000"/>
                </a:lnTo>
                <a:lnTo>
                  <a:pt x="7908" y="1900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53" name="Text Box 9"/>
          <p:cNvSpPr txBox="1">
            <a:spLocks noChangeArrowheads="1"/>
          </p:cNvSpPr>
          <p:nvPr/>
        </p:nvSpPr>
        <p:spPr bwMode="auto">
          <a:xfrm>
            <a:off x="695325" y="542925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a:t>
            </a:r>
          </a:p>
        </p:txBody>
      </p:sp>
      <p:sp>
        <p:nvSpPr>
          <p:cNvPr id="82954" name="Text Box 10"/>
          <p:cNvSpPr txBox="1">
            <a:spLocks noChangeArrowheads="1"/>
          </p:cNvSpPr>
          <p:nvPr/>
        </p:nvSpPr>
        <p:spPr bwMode="auto">
          <a:xfrm>
            <a:off x="3352800" y="13716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8</a:t>
            </a:r>
          </a:p>
        </p:txBody>
      </p:sp>
      <p:sp>
        <p:nvSpPr>
          <p:cNvPr id="82955" name="Text Box 11"/>
          <p:cNvSpPr txBox="1">
            <a:spLocks noChangeArrowheads="1"/>
          </p:cNvSpPr>
          <p:nvPr/>
        </p:nvSpPr>
        <p:spPr bwMode="auto">
          <a:xfrm>
            <a:off x="1447800" y="429577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3</a:t>
            </a:r>
          </a:p>
        </p:txBody>
      </p:sp>
      <p:sp>
        <p:nvSpPr>
          <p:cNvPr id="82956" name="Text Box 12"/>
          <p:cNvSpPr txBox="1">
            <a:spLocks noChangeArrowheads="1"/>
          </p:cNvSpPr>
          <p:nvPr/>
        </p:nvSpPr>
        <p:spPr bwMode="auto">
          <a:xfrm>
            <a:off x="1828800" y="36957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4</a:t>
            </a:r>
          </a:p>
        </p:txBody>
      </p:sp>
      <p:sp>
        <p:nvSpPr>
          <p:cNvPr id="82957" name="Text Box 13"/>
          <p:cNvSpPr txBox="1">
            <a:spLocks noChangeArrowheads="1"/>
          </p:cNvSpPr>
          <p:nvPr/>
        </p:nvSpPr>
        <p:spPr bwMode="auto">
          <a:xfrm>
            <a:off x="2209800" y="31543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5</a:t>
            </a:r>
          </a:p>
        </p:txBody>
      </p:sp>
      <p:sp>
        <p:nvSpPr>
          <p:cNvPr id="82958" name="Text Box 14"/>
          <p:cNvSpPr txBox="1">
            <a:spLocks noChangeArrowheads="1"/>
          </p:cNvSpPr>
          <p:nvPr/>
        </p:nvSpPr>
        <p:spPr bwMode="auto">
          <a:xfrm>
            <a:off x="1019175" y="4906963"/>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2</a:t>
            </a:r>
          </a:p>
        </p:txBody>
      </p:sp>
      <p:sp>
        <p:nvSpPr>
          <p:cNvPr id="82959" name="Text Box 15"/>
          <p:cNvSpPr txBox="1">
            <a:spLocks noChangeArrowheads="1"/>
          </p:cNvSpPr>
          <p:nvPr/>
        </p:nvSpPr>
        <p:spPr bwMode="auto">
          <a:xfrm>
            <a:off x="2590800" y="258127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6</a:t>
            </a:r>
          </a:p>
        </p:txBody>
      </p:sp>
      <p:sp>
        <p:nvSpPr>
          <p:cNvPr id="82960" name="Text Box 16"/>
          <p:cNvSpPr txBox="1">
            <a:spLocks noChangeArrowheads="1"/>
          </p:cNvSpPr>
          <p:nvPr/>
        </p:nvSpPr>
        <p:spPr bwMode="auto">
          <a:xfrm>
            <a:off x="3019425" y="19431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7</a:t>
            </a:r>
          </a:p>
        </p:txBody>
      </p:sp>
      <p:sp>
        <p:nvSpPr>
          <p:cNvPr id="82961" name="Text Box 17"/>
          <p:cNvSpPr txBox="1">
            <a:spLocks noChangeArrowheads="1"/>
          </p:cNvSpPr>
          <p:nvPr/>
        </p:nvSpPr>
        <p:spPr bwMode="auto">
          <a:xfrm>
            <a:off x="3752850" y="78105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9</a:t>
            </a:r>
          </a:p>
        </p:txBody>
      </p:sp>
      <p:sp>
        <p:nvSpPr>
          <p:cNvPr id="82962" name="Text Box 18"/>
          <p:cNvSpPr txBox="1">
            <a:spLocks noChangeArrowheads="1"/>
          </p:cNvSpPr>
          <p:nvPr/>
        </p:nvSpPr>
        <p:spPr bwMode="auto">
          <a:xfrm>
            <a:off x="3962400" y="228600"/>
            <a:ext cx="6858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10</a:t>
            </a:r>
          </a:p>
        </p:txBody>
      </p:sp>
      <p:sp>
        <p:nvSpPr>
          <p:cNvPr id="82963" name="Text Box 19"/>
          <p:cNvSpPr txBox="1">
            <a:spLocks noChangeArrowheads="1"/>
          </p:cNvSpPr>
          <p:nvPr/>
        </p:nvSpPr>
        <p:spPr bwMode="auto">
          <a:xfrm>
            <a:off x="304800" y="61261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0</a:t>
            </a:r>
          </a:p>
        </p:txBody>
      </p:sp>
      <p:grpSp>
        <p:nvGrpSpPr>
          <p:cNvPr id="82964" name="Group 20"/>
          <p:cNvGrpSpPr>
            <a:grpSpLocks/>
          </p:cNvGrpSpPr>
          <p:nvPr/>
        </p:nvGrpSpPr>
        <p:grpSpPr bwMode="auto">
          <a:xfrm>
            <a:off x="4572000" y="533400"/>
            <a:ext cx="4763" cy="5889625"/>
            <a:chOff x="2880" y="336"/>
            <a:chExt cx="3" cy="3710"/>
          </a:xfrm>
        </p:grpSpPr>
        <p:grpSp>
          <p:nvGrpSpPr>
            <p:cNvPr id="82965" name="Group 21"/>
            <p:cNvGrpSpPr>
              <a:grpSpLocks/>
            </p:cNvGrpSpPr>
            <p:nvPr/>
          </p:nvGrpSpPr>
          <p:grpSpPr bwMode="auto">
            <a:xfrm>
              <a:off x="2880" y="2275"/>
              <a:ext cx="3" cy="1771"/>
              <a:chOff x="2880" y="2275"/>
              <a:chExt cx="3" cy="1771"/>
            </a:xfrm>
          </p:grpSpPr>
          <p:sp>
            <p:nvSpPr>
              <p:cNvPr id="82966" name="Freeform 22"/>
              <p:cNvSpPr>
                <a:spLocks/>
              </p:cNvSpPr>
              <p:nvPr/>
            </p:nvSpPr>
            <p:spPr bwMode="auto">
              <a:xfrm>
                <a:off x="2880" y="3766"/>
                <a:ext cx="3" cy="280"/>
              </a:xfrm>
              <a:custGeom>
                <a:avLst/>
                <a:gdLst>
                  <a:gd name="T0" fmla="*/ 0 w 1"/>
                  <a:gd name="T1" fmla="*/ 1426 h 1426"/>
                  <a:gd name="T2" fmla="*/ 0 w 1"/>
                  <a:gd name="T3" fmla="*/ 0 h 1426"/>
                  <a:gd name="T4" fmla="*/ 1 w 1"/>
                  <a:gd name="T5" fmla="*/ 0 h 1426"/>
                </a:gdLst>
                <a:ahLst/>
                <a:cxnLst>
                  <a:cxn ang="0">
                    <a:pos x="T0" y="T1"/>
                  </a:cxn>
                  <a:cxn ang="0">
                    <a:pos x="T2" y="T3"/>
                  </a:cxn>
                  <a:cxn ang="0">
                    <a:pos x="T4" y="T5"/>
                  </a:cxn>
                </a:cxnLst>
                <a:rect l="0" t="0" r="r" b="b"/>
                <a:pathLst>
                  <a:path w="1" h="1426">
                    <a:moveTo>
                      <a:pt x="0" y="142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67" name="Freeform 23"/>
              <p:cNvSpPr>
                <a:spLocks/>
              </p:cNvSpPr>
              <p:nvPr/>
            </p:nvSpPr>
            <p:spPr bwMode="auto">
              <a:xfrm>
                <a:off x="2880" y="3642"/>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68" name="Freeform 24"/>
              <p:cNvSpPr>
                <a:spLocks/>
              </p:cNvSpPr>
              <p:nvPr/>
            </p:nvSpPr>
            <p:spPr bwMode="auto">
              <a:xfrm>
                <a:off x="2880" y="3269"/>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69" name="Freeform 25"/>
              <p:cNvSpPr>
                <a:spLocks/>
              </p:cNvSpPr>
              <p:nvPr/>
            </p:nvSpPr>
            <p:spPr bwMode="auto">
              <a:xfrm>
                <a:off x="2880" y="3146"/>
                <a:ext cx="3" cy="61"/>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0" name="Freeform 26"/>
              <p:cNvSpPr>
                <a:spLocks/>
              </p:cNvSpPr>
              <p:nvPr/>
            </p:nvSpPr>
            <p:spPr bwMode="auto">
              <a:xfrm>
                <a:off x="2880" y="2773"/>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1" name="Freeform 27"/>
              <p:cNvSpPr>
                <a:spLocks/>
              </p:cNvSpPr>
              <p:nvPr/>
            </p:nvSpPr>
            <p:spPr bwMode="auto">
              <a:xfrm>
                <a:off x="2880" y="2648"/>
                <a:ext cx="3" cy="61"/>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2" name="Freeform 28"/>
              <p:cNvSpPr>
                <a:spLocks/>
              </p:cNvSpPr>
              <p:nvPr/>
            </p:nvSpPr>
            <p:spPr bwMode="auto">
              <a:xfrm>
                <a:off x="2880" y="2275"/>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73" name="Group 29"/>
            <p:cNvGrpSpPr>
              <a:grpSpLocks/>
            </p:cNvGrpSpPr>
            <p:nvPr/>
          </p:nvGrpSpPr>
          <p:grpSpPr bwMode="auto">
            <a:xfrm>
              <a:off x="2880" y="336"/>
              <a:ext cx="3" cy="1753"/>
              <a:chOff x="2880" y="336"/>
              <a:chExt cx="3" cy="1753"/>
            </a:xfrm>
          </p:grpSpPr>
          <p:sp>
            <p:nvSpPr>
              <p:cNvPr id="82974" name="Freeform 30"/>
              <p:cNvSpPr>
                <a:spLocks/>
              </p:cNvSpPr>
              <p:nvPr/>
            </p:nvSpPr>
            <p:spPr bwMode="auto">
              <a:xfrm>
                <a:off x="2880" y="1779"/>
                <a:ext cx="3" cy="310"/>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5" name="Freeform 31"/>
              <p:cNvSpPr>
                <a:spLocks/>
              </p:cNvSpPr>
              <p:nvPr/>
            </p:nvSpPr>
            <p:spPr bwMode="auto">
              <a:xfrm>
                <a:off x="2880" y="1653"/>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6" name="Freeform 32"/>
              <p:cNvSpPr>
                <a:spLocks/>
              </p:cNvSpPr>
              <p:nvPr/>
            </p:nvSpPr>
            <p:spPr bwMode="auto">
              <a:xfrm>
                <a:off x="2880" y="1281"/>
                <a:ext cx="3" cy="310"/>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7" name="Freeform 33"/>
              <p:cNvSpPr>
                <a:spLocks/>
              </p:cNvSpPr>
              <p:nvPr/>
            </p:nvSpPr>
            <p:spPr bwMode="auto">
              <a:xfrm>
                <a:off x="2880" y="1157"/>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8" name="Freeform 34"/>
              <p:cNvSpPr>
                <a:spLocks/>
              </p:cNvSpPr>
              <p:nvPr/>
            </p:nvSpPr>
            <p:spPr bwMode="auto">
              <a:xfrm>
                <a:off x="2880" y="784"/>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79" name="Freeform 35"/>
              <p:cNvSpPr>
                <a:spLocks/>
              </p:cNvSpPr>
              <p:nvPr/>
            </p:nvSpPr>
            <p:spPr bwMode="auto">
              <a:xfrm>
                <a:off x="2880" y="659"/>
                <a:ext cx="3" cy="62"/>
              </a:xfrm>
              <a:custGeom>
                <a:avLst/>
                <a:gdLst>
                  <a:gd name="T0" fmla="*/ 0 w 1"/>
                  <a:gd name="T1" fmla="*/ 316 h 316"/>
                  <a:gd name="T2" fmla="*/ 0 w 1"/>
                  <a:gd name="T3" fmla="*/ 0 h 316"/>
                  <a:gd name="T4" fmla="*/ 1 w 1"/>
                  <a:gd name="T5" fmla="*/ 0 h 316"/>
                </a:gdLst>
                <a:ahLst/>
                <a:cxnLst>
                  <a:cxn ang="0">
                    <a:pos x="T0" y="T1"/>
                  </a:cxn>
                  <a:cxn ang="0">
                    <a:pos x="T2" y="T3"/>
                  </a:cxn>
                  <a:cxn ang="0">
                    <a:pos x="T4" y="T5"/>
                  </a:cxn>
                </a:cxnLst>
                <a:rect l="0" t="0" r="r" b="b"/>
                <a:pathLst>
                  <a:path w="1" h="316">
                    <a:moveTo>
                      <a:pt x="0" y="316"/>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80" name="Freeform 36"/>
              <p:cNvSpPr>
                <a:spLocks/>
              </p:cNvSpPr>
              <p:nvPr/>
            </p:nvSpPr>
            <p:spPr bwMode="auto">
              <a:xfrm>
                <a:off x="2880" y="336"/>
                <a:ext cx="3" cy="279"/>
              </a:xfrm>
              <a:custGeom>
                <a:avLst/>
                <a:gdLst>
                  <a:gd name="T0" fmla="*/ 0 w 1"/>
                  <a:gd name="T1" fmla="*/ 1425 h 1425"/>
                  <a:gd name="T2" fmla="*/ 0 w 1"/>
                  <a:gd name="T3" fmla="*/ 0 h 1425"/>
                  <a:gd name="T4" fmla="*/ 1 w 1"/>
                  <a:gd name="T5" fmla="*/ 0 h 1425"/>
                </a:gdLst>
                <a:ahLst/>
                <a:cxnLst>
                  <a:cxn ang="0">
                    <a:pos x="T0" y="T1"/>
                  </a:cxn>
                  <a:cxn ang="0">
                    <a:pos x="T2" y="T3"/>
                  </a:cxn>
                  <a:cxn ang="0">
                    <a:pos x="T4" y="T5"/>
                  </a:cxn>
                </a:cxnLst>
                <a:rect l="0" t="0" r="r" b="b"/>
                <a:pathLst>
                  <a:path w="1" h="1425">
                    <a:moveTo>
                      <a:pt x="0" y="1425"/>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82981" name="Freeform 37"/>
          <p:cNvSpPr>
            <a:spLocks/>
          </p:cNvSpPr>
          <p:nvPr/>
        </p:nvSpPr>
        <p:spPr bwMode="auto">
          <a:xfrm>
            <a:off x="768350" y="504825"/>
            <a:ext cx="3803650" cy="5918200"/>
          </a:xfrm>
          <a:custGeom>
            <a:avLst/>
            <a:gdLst>
              <a:gd name="T0" fmla="*/ 7907 w 7907"/>
              <a:gd name="T1" fmla="*/ 0 h 19000"/>
              <a:gd name="T2" fmla="*/ 0 w 7907"/>
              <a:gd name="T3" fmla="*/ 19000 h 19000"/>
              <a:gd name="T4" fmla="*/ 1 w 7907"/>
              <a:gd name="T5" fmla="*/ 19000 h 19000"/>
            </a:gdLst>
            <a:ahLst/>
            <a:cxnLst>
              <a:cxn ang="0">
                <a:pos x="T0" y="T1"/>
              </a:cxn>
              <a:cxn ang="0">
                <a:pos x="T2" y="T3"/>
              </a:cxn>
              <a:cxn ang="0">
                <a:pos x="T4" y="T5"/>
              </a:cxn>
            </a:cxnLst>
            <a:rect l="0" t="0" r="r" b="b"/>
            <a:pathLst>
              <a:path w="7907" h="19000">
                <a:moveTo>
                  <a:pt x="7907" y="0"/>
                </a:moveTo>
                <a:lnTo>
                  <a:pt x="0" y="19000"/>
                </a:lnTo>
                <a:lnTo>
                  <a:pt x="1" y="1900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2982" name="Group 38"/>
          <p:cNvGrpSpPr>
            <a:grpSpLocks/>
          </p:cNvGrpSpPr>
          <p:nvPr/>
        </p:nvGrpSpPr>
        <p:grpSpPr bwMode="auto">
          <a:xfrm>
            <a:off x="1066800" y="5775325"/>
            <a:ext cx="163513" cy="109538"/>
            <a:chOff x="672" y="3638"/>
            <a:chExt cx="103" cy="69"/>
          </a:xfrm>
        </p:grpSpPr>
        <p:sp>
          <p:nvSpPr>
            <p:cNvPr id="82983" name="Freeform 39"/>
            <p:cNvSpPr>
              <a:spLocks/>
            </p:cNvSpPr>
            <p:nvPr/>
          </p:nvSpPr>
          <p:spPr bwMode="auto">
            <a:xfrm>
              <a:off x="672" y="3638"/>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84" name="Freeform 40"/>
            <p:cNvSpPr>
              <a:spLocks/>
            </p:cNvSpPr>
            <p:nvPr/>
          </p:nvSpPr>
          <p:spPr bwMode="auto">
            <a:xfrm>
              <a:off x="672" y="3638"/>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85" name="Freeform 41"/>
            <p:cNvSpPr>
              <a:spLocks/>
            </p:cNvSpPr>
            <p:nvPr/>
          </p:nvSpPr>
          <p:spPr bwMode="auto">
            <a:xfrm>
              <a:off x="672" y="3638"/>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86" name="Freeform 42"/>
            <p:cNvSpPr>
              <a:spLocks/>
            </p:cNvSpPr>
            <p:nvPr/>
          </p:nvSpPr>
          <p:spPr bwMode="auto">
            <a:xfrm>
              <a:off x="672" y="3638"/>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87" name="Group 43"/>
          <p:cNvGrpSpPr>
            <a:grpSpLocks/>
          </p:cNvGrpSpPr>
          <p:nvPr/>
        </p:nvGrpSpPr>
        <p:grpSpPr bwMode="auto">
          <a:xfrm>
            <a:off x="1447800" y="5184775"/>
            <a:ext cx="163513" cy="109538"/>
            <a:chOff x="912" y="3266"/>
            <a:chExt cx="103" cy="69"/>
          </a:xfrm>
        </p:grpSpPr>
        <p:sp>
          <p:nvSpPr>
            <p:cNvPr id="82988" name="Freeform 44"/>
            <p:cNvSpPr>
              <a:spLocks/>
            </p:cNvSpPr>
            <p:nvPr/>
          </p:nvSpPr>
          <p:spPr bwMode="auto">
            <a:xfrm>
              <a:off x="912" y="3266"/>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89" name="Freeform 45"/>
            <p:cNvSpPr>
              <a:spLocks/>
            </p:cNvSpPr>
            <p:nvPr/>
          </p:nvSpPr>
          <p:spPr bwMode="auto">
            <a:xfrm>
              <a:off x="912" y="3266"/>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90" name="Group 46"/>
          <p:cNvGrpSpPr>
            <a:grpSpLocks/>
          </p:cNvGrpSpPr>
          <p:nvPr/>
        </p:nvGrpSpPr>
        <p:grpSpPr bwMode="auto">
          <a:xfrm>
            <a:off x="1828800" y="4592638"/>
            <a:ext cx="163513" cy="109537"/>
            <a:chOff x="1152" y="2893"/>
            <a:chExt cx="103" cy="69"/>
          </a:xfrm>
        </p:grpSpPr>
        <p:sp>
          <p:nvSpPr>
            <p:cNvPr id="82991" name="Freeform 47"/>
            <p:cNvSpPr>
              <a:spLocks/>
            </p:cNvSpPr>
            <p:nvPr/>
          </p:nvSpPr>
          <p:spPr bwMode="auto">
            <a:xfrm>
              <a:off x="1152" y="2893"/>
              <a:ext cx="103"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92" name="Freeform 48"/>
            <p:cNvSpPr>
              <a:spLocks/>
            </p:cNvSpPr>
            <p:nvPr/>
          </p:nvSpPr>
          <p:spPr bwMode="auto">
            <a:xfrm>
              <a:off x="1152" y="2893"/>
              <a:ext cx="103"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93" name="Group 49"/>
          <p:cNvGrpSpPr>
            <a:grpSpLocks/>
          </p:cNvGrpSpPr>
          <p:nvPr/>
        </p:nvGrpSpPr>
        <p:grpSpPr bwMode="auto">
          <a:xfrm>
            <a:off x="2209800" y="4000500"/>
            <a:ext cx="163513" cy="109538"/>
            <a:chOff x="1392" y="2520"/>
            <a:chExt cx="103" cy="69"/>
          </a:xfrm>
        </p:grpSpPr>
        <p:sp>
          <p:nvSpPr>
            <p:cNvPr id="82994" name="Freeform 50"/>
            <p:cNvSpPr>
              <a:spLocks/>
            </p:cNvSpPr>
            <p:nvPr/>
          </p:nvSpPr>
          <p:spPr bwMode="auto">
            <a:xfrm>
              <a:off x="1392" y="2520"/>
              <a:ext cx="103" cy="69"/>
            </a:xfrm>
            <a:custGeom>
              <a:avLst/>
              <a:gdLst>
                <a:gd name="T0" fmla="*/ 0 w 346"/>
                <a:gd name="T1" fmla="*/ 346 h 346"/>
                <a:gd name="T2" fmla="*/ 345 w 346"/>
                <a:gd name="T3" fmla="*/ 0 h 346"/>
                <a:gd name="T4" fmla="*/ 346 w 346"/>
                <a:gd name="T5" fmla="*/ 0 h 346"/>
              </a:gdLst>
              <a:ahLst/>
              <a:cxnLst>
                <a:cxn ang="0">
                  <a:pos x="T0" y="T1"/>
                </a:cxn>
                <a:cxn ang="0">
                  <a:pos x="T2" y="T3"/>
                </a:cxn>
                <a:cxn ang="0">
                  <a:pos x="T4" y="T5"/>
                </a:cxn>
              </a:cxnLst>
              <a:rect l="0" t="0" r="r" b="b"/>
              <a:pathLst>
                <a:path w="346" h="346">
                  <a:moveTo>
                    <a:pt x="0" y="346"/>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95" name="Freeform 51"/>
            <p:cNvSpPr>
              <a:spLocks/>
            </p:cNvSpPr>
            <p:nvPr/>
          </p:nvSpPr>
          <p:spPr bwMode="auto">
            <a:xfrm>
              <a:off x="1392" y="2520"/>
              <a:ext cx="103" cy="69"/>
            </a:xfrm>
            <a:custGeom>
              <a:avLst/>
              <a:gdLst>
                <a:gd name="T0" fmla="*/ 0 w 346"/>
                <a:gd name="T1" fmla="*/ 0 h 346"/>
                <a:gd name="T2" fmla="*/ 345 w 346"/>
                <a:gd name="T3" fmla="*/ 346 h 346"/>
                <a:gd name="T4" fmla="*/ 346 w 346"/>
                <a:gd name="T5" fmla="*/ 346 h 346"/>
              </a:gdLst>
              <a:ahLst/>
              <a:cxnLst>
                <a:cxn ang="0">
                  <a:pos x="T0" y="T1"/>
                </a:cxn>
                <a:cxn ang="0">
                  <a:pos x="T2" y="T3"/>
                </a:cxn>
                <a:cxn ang="0">
                  <a:pos x="T4" y="T5"/>
                </a:cxn>
              </a:cxnLst>
              <a:rect l="0" t="0" r="r" b="b"/>
              <a:pathLst>
                <a:path w="346" h="346">
                  <a:moveTo>
                    <a:pt x="0" y="0"/>
                  </a:moveTo>
                  <a:lnTo>
                    <a:pt x="345" y="346"/>
                  </a:lnTo>
                  <a:lnTo>
                    <a:pt x="346"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96" name="Group 52"/>
          <p:cNvGrpSpPr>
            <a:grpSpLocks/>
          </p:cNvGrpSpPr>
          <p:nvPr/>
        </p:nvGrpSpPr>
        <p:grpSpPr bwMode="auto">
          <a:xfrm>
            <a:off x="2586038" y="3409950"/>
            <a:ext cx="168275" cy="109538"/>
            <a:chOff x="1629" y="2148"/>
            <a:chExt cx="106" cy="69"/>
          </a:xfrm>
        </p:grpSpPr>
        <p:sp>
          <p:nvSpPr>
            <p:cNvPr id="82997" name="Freeform 53"/>
            <p:cNvSpPr>
              <a:spLocks/>
            </p:cNvSpPr>
            <p:nvPr/>
          </p:nvSpPr>
          <p:spPr bwMode="auto">
            <a:xfrm>
              <a:off x="1629" y="2148"/>
              <a:ext cx="106"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2998" name="Freeform 54"/>
            <p:cNvSpPr>
              <a:spLocks/>
            </p:cNvSpPr>
            <p:nvPr/>
          </p:nvSpPr>
          <p:spPr bwMode="auto">
            <a:xfrm>
              <a:off x="1629" y="2148"/>
              <a:ext cx="106"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2999" name="Group 55"/>
          <p:cNvGrpSpPr>
            <a:grpSpLocks/>
          </p:cNvGrpSpPr>
          <p:nvPr/>
        </p:nvGrpSpPr>
        <p:grpSpPr bwMode="auto">
          <a:xfrm>
            <a:off x="2967038" y="2817813"/>
            <a:ext cx="168275" cy="106362"/>
            <a:chOff x="1869" y="1775"/>
            <a:chExt cx="106" cy="67"/>
          </a:xfrm>
        </p:grpSpPr>
        <p:sp>
          <p:nvSpPr>
            <p:cNvPr id="83000" name="Freeform 56"/>
            <p:cNvSpPr>
              <a:spLocks/>
            </p:cNvSpPr>
            <p:nvPr/>
          </p:nvSpPr>
          <p:spPr bwMode="auto">
            <a:xfrm>
              <a:off x="1869" y="1775"/>
              <a:ext cx="106"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01" name="Freeform 57"/>
            <p:cNvSpPr>
              <a:spLocks/>
            </p:cNvSpPr>
            <p:nvPr/>
          </p:nvSpPr>
          <p:spPr bwMode="auto">
            <a:xfrm>
              <a:off x="1869" y="1775"/>
              <a:ext cx="106"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02" name="Group 58"/>
          <p:cNvGrpSpPr>
            <a:grpSpLocks/>
          </p:cNvGrpSpPr>
          <p:nvPr/>
        </p:nvGrpSpPr>
        <p:grpSpPr bwMode="auto">
          <a:xfrm>
            <a:off x="3348038" y="2225675"/>
            <a:ext cx="168275" cy="107950"/>
            <a:chOff x="2109" y="1402"/>
            <a:chExt cx="106" cy="68"/>
          </a:xfrm>
        </p:grpSpPr>
        <p:sp>
          <p:nvSpPr>
            <p:cNvPr id="83003" name="Freeform 59"/>
            <p:cNvSpPr>
              <a:spLocks/>
            </p:cNvSpPr>
            <p:nvPr/>
          </p:nvSpPr>
          <p:spPr bwMode="auto">
            <a:xfrm>
              <a:off x="2109" y="1402"/>
              <a:ext cx="106" cy="68"/>
            </a:xfrm>
            <a:custGeom>
              <a:avLst/>
              <a:gdLst>
                <a:gd name="T0" fmla="*/ 0 w 347"/>
                <a:gd name="T1" fmla="*/ 348 h 348"/>
                <a:gd name="T2" fmla="*/ 346 w 347"/>
                <a:gd name="T3" fmla="*/ 0 h 348"/>
                <a:gd name="T4" fmla="*/ 347 w 347"/>
                <a:gd name="T5" fmla="*/ 0 h 348"/>
              </a:gdLst>
              <a:ahLst/>
              <a:cxnLst>
                <a:cxn ang="0">
                  <a:pos x="T0" y="T1"/>
                </a:cxn>
                <a:cxn ang="0">
                  <a:pos x="T2" y="T3"/>
                </a:cxn>
                <a:cxn ang="0">
                  <a:pos x="T4" y="T5"/>
                </a:cxn>
              </a:cxnLst>
              <a:rect l="0" t="0" r="r" b="b"/>
              <a:pathLst>
                <a:path w="347" h="348">
                  <a:moveTo>
                    <a:pt x="0" y="348"/>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04" name="Freeform 60"/>
            <p:cNvSpPr>
              <a:spLocks/>
            </p:cNvSpPr>
            <p:nvPr/>
          </p:nvSpPr>
          <p:spPr bwMode="auto">
            <a:xfrm>
              <a:off x="2109" y="1402"/>
              <a:ext cx="106" cy="68"/>
            </a:xfrm>
            <a:custGeom>
              <a:avLst/>
              <a:gdLst>
                <a:gd name="T0" fmla="*/ 0 w 347"/>
                <a:gd name="T1" fmla="*/ 0 h 348"/>
                <a:gd name="T2" fmla="*/ 346 w 347"/>
                <a:gd name="T3" fmla="*/ 348 h 348"/>
                <a:gd name="T4" fmla="*/ 347 w 347"/>
                <a:gd name="T5" fmla="*/ 348 h 348"/>
              </a:gdLst>
              <a:ahLst/>
              <a:cxnLst>
                <a:cxn ang="0">
                  <a:pos x="T0" y="T1"/>
                </a:cxn>
                <a:cxn ang="0">
                  <a:pos x="T2" y="T3"/>
                </a:cxn>
                <a:cxn ang="0">
                  <a:pos x="T4" y="T5"/>
                </a:cxn>
              </a:cxnLst>
              <a:rect l="0" t="0" r="r" b="b"/>
              <a:pathLst>
                <a:path w="347" h="348">
                  <a:moveTo>
                    <a:pt x="0" y="0"/>
                  </a:moveTo>
                  <a:lnTo>
                    <a:pt x="346" y="348"/>
                  </a:lnTo>
                  <a:lnTo>
                    <a:pt x="347" y="348"/>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05" name="Group 61"/>
          <p:cNvGrpSpPr>
            <a:grpSpLocks/>
          </p:cNvGrpSpPr>
          <p:nvPr/>
        </p:nvGrpSpPr>
        <p:grpSpPr bwMode="auto">
          <a:xfrm>
            <a:off x="3727450" y="1635125"/>
            <a:ext cx="169863" cy="106363"/>
            <a:chOff x="2348" y="1030"/>
            <a:chExt cx="107" cy="67"/>
          </a:xfrm>
        </p:grpSpPr>
        <p:sp>
          <p:nvSpPr>
            <p:cNvPr id="83006" name="Freeform 62"/>
            <p:cNvSpPr>
              <a:spLocks/>
            </p:cNvSpPr>
            <p:nvPr/>
          </p:nvSpPr>
          <p:spPr bwMode="auto">
            <a:xfrm>
              <a:off x="2348" y="1030"/>
              <a:ext cx="107"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07" name="Freeform 63"/>
            <p:cNvSpPr>
              <a:spLocks/>
            </p:cNvSpPr>
            <p:nvPr/>
          </p:nvSpPr>
          <p:spPr bwMode="auto">
            <a:xfrm>
              <a:off x="2348" y="1030"/>
              <a:ext cx="107"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08" name="Group 64"/>
          <p:cNvGrpSpPr>
            <a:grpSpLocks/>
          </p:cNvGrpSpPr>
          <p:nvPr/>
        </p:nvGrpSpPr>
        <p:grpSpPr bwMode="auto">
          <a:xfrm>
            <a:off x="4108450" y="1042988"/>
            <a:ext cx="165100" cy="106362"/>
            <a:chOff x="2588" y="657"/>
            <a:chExt cx="104" cy="67"/>
          </a:xfrm>
        </p:grpSpPr>
        <p:sp>
          <p:nvSpPr>
            <p:cNvPr id="83009" name="Freeform 65"/>
            <p:cNvSpPr>
              <a:spLocks/>
            </p:cNvSpPr>
            <p:nvPr/>
          </p:nvSpPr>
          <p:spPr bwMode="auto">
            <a:xfrm>
              <a:off x="2588" y="657"/>
              <a:ext cx="104"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10" name="Freeform 66"/>
            <p:cNvSpPr>
              <a:spLocks/>
            </p:cNvSpPr>
            <p:nvPr/>
          </p:nvSpPr>
          <p:spPr bwMode="auto">
            <a:xfrm>
              <a:off x="2588" y="657"/>
              <a:ext cx="104"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11" name="Group 67"/>
          <p:cNvGrpSpPr>
            <a:grpSpLocks/>
          </p:cNvGrpSpPr>
          <p:nvPr/>
        </p:nvGrpSpPr>
        <p:grpSpPr bwMode="auto">
          <a:xfrm>
            <a:off x="4870450" y="1042988"/>
            <a:ext cx="165100" cy="106362"/>
            <a:chOff x="3068" y="657"/>
            <a:chExt cx="104" cy="67"/>
          </a:xfrm>
        </p:grpSpPr>
        <p:sp>
          <p:nvSpPr>
            <p:cNvPr id="83012" name="Freeform 68"/>
            <p:cNvSpPr>
              <a:spLocks/>
            </p:cNvSpPr>
            <p:nvPr/>
          </p:nvSpPr>
          <p:spPr bwMode="auto">
            <a:xfrm>
              <a:off x="3068" y="657"/>
              <a:ext cx="104" cy="67"/>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13" name="Freeform 69"/>
            <p:cNvSpPr>
              <a:spLocks/>
            </p:cNvSpPr>
            <p:nvPr/>
          </p:nvSpPr>
          <p:spPr bwMode="auto">
            <a:xfrm>
              <a:off x="3068" y="657"/>
              <a:ext cx="104" cy="67"/>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14" name="Group 70"/>
          <p:cNvGrpSpPr>
            <a:grpSpLocks/>
          </p:cNvGrpSpPr>
          <p:nvPr/>
        </p:nvGrpSpPr>
        <p:grpSpPr bwMode="auto">
          <a:xfrm>
            <a:off x="5246688" y="1635125"/>
            <a:ext cx="169862" cy="106363"/>
            <a:chOff x="3305" y="1030"/>
            <a:chExt cx="107" cy="67"/>
          </a:xfrm>
        </p:grpSpPr>
        <p:sp>
          <p:nvSpPr>
            <p:cNvPr id="83015" name="Freeform 71"/>
            <p:cNvSpPr>
              <a:spLocks/>
            </p:cNvSpPr>
            <p:nvPr/>
          </p:nvSpPr>
          <p:spPr bwMode="auto">
            <a:xfrm>
              <a:off x="3305" y="1030"/>
              <a:ext cx="107" cy="67"/>
            </a:xfrm>
            <a:custGeom>
              <a:avLst/>
              <a:gdLst>
                <a:gd name="T0" fmla="*/ 0 w 346"/>
                <a:gd name="T1" fmla="*/ 347 h 347"/>
                <a:gd name="T2" fmla="*/ 345 w 346"/>
                <a:gd name="T3" fmla="*/ 0 h 347"/>
                <a:gd name="T4" fmla="*/ 346 w 346"/>
                <a:gd name="T5" fmla="*/ 0 h 347"/>
              </a:gdLst>
              <a:ahLst/>
              <a:cxnLst>
                <a:cxn ang="0">
                  <a:pos x="T0" y="T1"/>
                </a:cxn>
                <a:cxn ang="0">
                  <a:pos x="T2" y="T3"/>
                </a:cxn>
                <a:cxn ang="0">
                  <a:pos x="T4" y="T5"/>
                </a:cxn>
              </a:cxnLst>
              <a:rect l="0" t="0" r="r" b="b"/>
              <a:pathLst>
                <a:path w="346" h="347">
                  <a:moveTo>
                    <a:pt x="0" y="347"/>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16" name="Freeform 72"/>
            <p:cNvSpPr>
              <a:spLocks/>
            </p:cNvSpPr>
            <p:nvPr/>
          </p:nvSpPr>
          <p:spPr bwMode="auto">
            <a:xfrm>
              <a:off x="3305" y="1030"/>
              <a:ext cx="107" cy="67"/>
            </a:xfrm>
            <a:custGeom>
              <a:avLst/>
              <a:gdLst>
                <a:gd name="T0" fmla="*/ 0 w 346"/>
                <a:gd name="T1" fmla="*/ 0 h 347"/>
                <a:gd name="T2" fmla="*/ 345 w 346"/>
                <a:gd name="T3" fmla="*/ 347 h 347"/>
                <a:gd name="T4" fmla="*/ 346 w 346"/>
                <a:gd name="T5" fmla="*/ 347 h 347"/>
              </a:gdLst>
              <a:ahLst/>
              <a:cxnLst>
                <a:cxn ang="0">
                  <a:pos x="T0" y="T1"/>
                </a:cxn>
                <a:cxn ang="0">
                  <a:pos x="T2" y="T3"/>
                </a:cxn>
                <a:cxn ang="0">
                  <a:pos x="T4" y="T5"/>
                </a:cxn>
              </a:cxnLst>
              <a:rect l="0" t="0" r="r" b="b"/>
              <a:pathLst>
                <a:path w="346" h="347">
                  <a:moveTo>
                    <a:pt x="0" y="0"/>
                  </a:moveTo>
                  <a:lnTo>
                    <a:pt x="345" y="347"/>
                  </a:lnTo>
                  <a:lnTo>
                    <a:pt x="346"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17" name="Group 73"/>
          <p:cNvGrpSpPr>
            <a:grpSpLocks/>
          </p:cNvGrpSpPr>
          <p:nvPr/>
        </p:nvGrpSpPr>
        <p:grpSpPr bwMode="auto">
          <a:xfrm>
            <a:off x="5627688" y="2225675"/>
            <a:ext cx="168275" cy="107950"/>
            <a:chOff x="3545" y="1402"/>
            <a:chExt cx="106" cy="68"/>
          </a:xfrm>
        </p:grpSpPr>
        <p:sp>
          <p:nvSpPr>
            <p:cNvPr id="83018" name="Freeform 74"/>
            <p:cNvSpPr>
              <a:spLocks/>
            </p:cNvSpPr>
            <p:nvPr/>
          </p:nvSpPr>
          <p:spPr bwMode="auto">
            <a:xfrm>
              <a:off x="3545" y="1402"/>
              <a:ext cx="106" cy="68"/>
            </a:xfrm>
            <a:custGeom>
              <a:avLst/>
              <a:gdLst>
                <a:gd name="T0" fmla="*/ 0 w 346"/>
                <a:gd name="T1" fmla="*/ 348 h 348"/>
                <a:gd name="T2" fmla="*/ 345 w 346"/>
                <a:gd name="T3" fmla="*/ 0 h 348"/>
                <a:gd name="T4" fmla="*/ 346 w 346"/>
                <a:gd name="T5" fmla="*/ 0 h 348"/>
              </a:gdLst>
              <a:ahLst/>
              <a:cxnLst>
                <a:cxn ang="0">
                  <a:pos x="T0" y="T1"/>
                </a:cxn>
                <a:cxn ang="0">
                  <a:pos x="T2" y="T3"/>
                </a:cxn>
                <a:cxn ang="0">
                  <a:pos x="T4" y="T5"/>
                </a:cxn>
              </a:cxnLst>
              <a:rect l="0" t="0" r="r" b="b"/>
              <a:pathLst>
                <a:path w="346" h="348">
                  <a:moveTo>
                    <a:pt x="0" y="348"/>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19" name="Freeform 75"/>
            <p:cNvSpPr>
              <a:spLocks/>
            </p:cNvSpPr>
            <p:nvPr/>
          </p:nvSpPr>
          <p:spPr bwMode="auto">
            <a:xfrm>
              <a:off x="3545" y="1402"/>
              <a:ext cx="106" cy="68"/>
            </a:xfrm>
            <a:custGeom>
              <a:avLst/>
              <a:gdLst>
                <a:gd name="T0" fmla="*/ 0 w 346"/>
                <a:gd name="T1" fmla="*/ 0 h 348"/>
                <a:gd name="T2" fmla="*/ 345 w 346"/>
                <a:gd name="T3" fmla="*/ 348 h 348"/>
                <a:gd name="T4" fmla="*/ 346 w 346"/>
                <a:gd name="T5" fmla="*/ 348 h 348"/>
              </a:gdLst>
              <a:ahLst/>
              <a:cxnLst>
                <a:cxn ang="0">
                  <a:pos x="T0" y="T1"/>
                </a:cxn>
                <a:cxn ang="0">
                  <a:pos x="T2" y="T3"/>
                </a:cxn>
                <a:cxn ang="0">
                  <a:pos x="T4" y="T5"/>
                </a:cxn>
              </a:cxnLst>
              <a:rect l="0" t="0" r="r" b="b"/>
              <a:pathLst>
                <a:path w="346" h="348">
                  <a:moveTo>
                    <a:pt x="0" y="0"/>
                  </a:moveTo>
                  <a:lnTo>
                    <a:pt x="345" y="348"/>
                  </a:lnTo>
                  <a:lnTo>
                    <a:pt x="346" y="348"/>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20" name="Group 76"/>
          <p:cNvGrpSpPr>
            <a:grpSpLocks/>
          </p:cNvGrpSpPr>
          <p:nvPr/>
        </p:nvGrpSpPr>
        <p:grpSpPr bwMode="auto">
          <a:xfrm>
            <a:off x="6008688" y="2817813"/>
            <a:ext cx="168275" cy="106362"/>
            <a:chOff x="3785" y="1775"/>
            <a:chExt cx="106" cy="67"/>
          </a:xfrm>
        </p:grpSpPr>
        <p:sp>
          <p:nvSpPr>
            <p:cNvPr id="83021" name="Freeform 77"/>
            <p:cNvSpPr>
              <a:spLocks/>
            </p:cNvSpPr>
            <p:nvPr/>
          </p:nvSpPr>
          <p:spPr bwMode="auto">
            <a:xfrm>
              <a:off x="3785" y="1775"/>
              <a:ext cx="106"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22" name="Freeform 78"/>
            <p:cNvSpPr>
              <a:spLocks/>
            </p:cNvSpPr>
            <p:nvPr/>
          </p:nvSpPr>
          <p:spPr bwMode="auto">
            <a:xfrm>
              <a:off x="3785" y="1775"/>
              <a:ext cx="106"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23" name="Group 79"/>
          <p:cNvGrpSpPr>
            <a:grpSpLocks/>
          </p:cNvGrpSpPr>
          <p:nvPr/>
        </p:nvGrpSpPr>
        <p:grpSpPr bwMode="auto">
          <a:xfrm>
            <a:off x="6389688" y="3409950"/>
            <a:ext cx="168275" cy="109538"/>
            <a:chOff x="4025" y="2148"/>
            <a:chExt cx="106" cy="69"/>
          </a:xfrm>
        </p:grpSpPr>
        <p:sp>
          <p:nvSpPr>
            <p:cNvPr id="83024" name="Freeform 80"/>
            <p:cNvSpPr>
              <a:spLocks/>
            </p:cNvSpPr>
            <p:nvPr/>
          </p:nvSpPr>
          <p:spPr bwMode="auto">
            <a:xfrm>
              <a:off x="4025" y="2148"/>
              <a:ext cx="106"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25" name="Freeform 81"/>
            <p:cNvSpPr>
              <a:spLocks/>
            </p:cNvSpPr>
            <p:nvPr/>
          </p:nvSpPr>
          <p:spPr bwMode="auto">
            <a:xfrm>
              <a:off x="4025" y="2148"/>
              <a:ext cx="106"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26" name="Group 82"/>
          <p:cNvGrpSpPr>
            <a:grpSpLocks/>
          </p:cNvGrpSpPr>
          <p:nvPr/>
        </p:nvGrpSpPr>
        <p:grpSpPr bwMode="auto">
          <a:xfrm>
            <a:off x="6770688" y="4000500"/>
            <a:ext cx="163512" cy="109538"/>
            <a:chOff x="4265" y="2520"/>
            <a:chExt cx="103" cy="69"/>
          </a:xfrm>
        </p:grpSpPr>
        <p:sp>
          <p:nvSpPr>
            <p:cNvPr id="83027" name="Freeform 83"/>
            <p:cNvSpPr>
              <a:spLocks/>
            </p:cNvSpPr>
            <p:nvPr/>
          </p:nvSpPr>
          <p:spPr bwMode="auto">
            <a:xfrm>
              <a:off x="4265" y="2520"/>
              <a:ext cx="103"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28" name="Freeform 84"/>
            <p:cNvSpPr>
              <a:spLocks/>
            </p:cNvSpPr>
            <p:nvPr/>
          </p:nvSpPr>
          <p:spPr bwMode="auto">
            <a:xfrm>
              <a:off x="4265" y="2520"/>
              <a:ext cx="103"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29" name="Group 85"/>
          <p:cNvGrpSpPr>
            <a:grpSpLocks/>
          </p:cNvGrpSpPr>
          <p:nvPr/>
        </p:nvGrpSpPr>
        <p:grpSpPr bwMode="auto">
          <a:xfrm>
            <a:off x="7151688" y="4592638"/>
            <a:ext cx="163512" cy="109537"/>
            <a:chOff x="4505" y="2893"/>
            <a:chExt cx="103" cy="69"/>
          </a:xfrm>
        </p:grpSpPr>
        <p:sp>
          <p:nvSpPr>
            <p:cNvPr id="83030" name="Freeform 86"/>
            <p:cNvSpPr>
              <a:spLocks/>
            </p:cNvSpPr>
            <p:nvPr/>
          </p:nvSpPr>
          <p:spPr bwMode="auto">
            <a:xfrm>
              <a:off x="4505" y="2893"/>
              <a:ext cx="103" cy="69"/>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31" name="Freeform 87"/>
            <p:cNvSpPr>
              <a:spLocks/>
            </p:cNvSpPr>
            <p:nvPr/>
          </p:nvSpPr>
          <p:spPr bwMode="auto">
            <a:xfrm>
              <a:off x="4505" y="2893"/>
              <a:ext cx="103" cy="69"/>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32" name="Group 88"/>
          <p:cNvGrpSpPr>
            <a:grpSpLocks/>
          </p:cNvGrpSpPr>
          <p:nvPr/>
        </p:nvGrpSpPr>
        <p:grpSpPr bwMode="auto">
          <a:xfrm>
            <a:off x="7532688" y="5184775"/>
            <a:ext cx="163512" cy="109538"/>
            <a:chOff x="4745" y="3266"/>
            <a:chExt cx="103" cy="69"/>
          </a:xfrm>
        </p:grpSpPr>
        <p:sp>
          <p:nvSpPr>
            <p:cNvPr id="83033" name="Freeform 89"/>
            <p:cNvSpPr>
              <a:spLocks/>
            </p:cNvSpPr>
            <p:nvPr/>
          </p:nvSpPr>
          <p:spPr bwMode="auto">
            <a:xfrm>
              <a:off x="4745" y="3266"/>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34" name="Freeform 90"/>
            <p:cNvSpPr>
              <a:spLocks/>
            </p:cNvSpPr>
            <p:nvPr/>
          </p:nvSpPr>
          <p:spPr bwMode="auto">
            <a:xfrm>
              <a:off x="4745" y="3266"/>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35" name="Group 91"/>
          <p:cNvGrpSpPr>
            <a:grpSpLocks/>
          </p:cNvGrpSpPr>
          <p:nvPr/>
        </p:nvGrpSpPr>
        <p:grpSpPr bwMode="auto">
          <a:xfrm>
            <a:off x="7908925" y="5775325"/>
            <a:ext cx="168275" cy="109538"/>
            <a:chOff x="4982" y="3638"/>
            <a:chExt cx="106" cy="69"/>
          </a:xfrm>
        </p:grpSpPr>
        <p:sp>
          <p:nvSpPr>
            <p:cNvPr id="83036" name="Freeform 92"/>
            <p:cNvSpPr>
              <a:spLocks/>
            </p:cNvSpPr>
            <p:nvPr/>
          </p:nvSpPr>
          <p:spPr bwMode="auto">
            <a:xfrm>
              <a:off x="4982" y="3638"/>
              <a:ext cx="106"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37" name="Freeform 93"/>
            <p:cNvSpPr>
              <a:spLocks/>
            </p:cNvSpPr>
            <p:nvPr/>
          </p:nvSpPr>
          <p:spPr bwMode="auto">
            <a:xfrm>
              <a:off x="4982" y="3638"/>
              <a:ext cx="106"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3038" name="Freeform 94"/>
          <p:cNvSpPr>
            <a:spLocks/>
          </p:cNvSpPr>
          <p:nvPr/>
        </p:nvSpPr>
        <p:spPr bwMode="auto">
          <a:xfrm>
            <a:off x="768350" y="6400800"/>
            <a:ext cx="7607300" cy="3175"/>
          </a:xfrm>
          <a:custGeom>
            <a:avLst/>
            <a:gdLst>
              <a:gd name="T0" fmla="*/ 0 w 15815"/>
              <a:gd name="T1" fmla="*/ 15814 w 15815"/>
              <a:gd name="T2" fmla="*/ 15815 w 15815"/>
            </a:gdLst>
            <a:ahLst/>
            <a:cxnLst>
              <a:cxn ang="0">
                <a:pos x="T0" y="0"/>
              </a:cxn>
              <a:cxn ang="0">
                <a:pos x="T1" y="0"/>
              </a:cxn>
              <a:cxn ang="0">
                <a:pos x="T2" y="0"/>
              </a:cxn>
            </a:cxnLst>
            <a:rect l="0" t="0" r="r" b="b"/>
            <a:pathLst>
              <a:path w="15815">
                <a:moveTo>
                  <a:pt x="0" y="0"/>
                </a:moveTo>
                <a:lnTo>
                  <a:pt x="15814" y="0"/>
                </a:lnTo>
                <a:lnTo>
                  <a:pt x="15815"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3039" name="Group 95"/>
          <p:cNvGrpSpPr>
            <a:grpSpLocks/>
          </p:cNvGrpSpPr>
          <p:nvPr/>
        </p:nvGrpSpPr>
        <p:grpSpPr bwMode="auto">
          <a:xfrm>
            <a:off x="685800" y="6370638"/>
            <a:ext cx="168275" cy="106362"/>
            <a:chOff x="432" y="4013"/>
            <a:chExt cx="106" cy="67"/>
          </a:xfrm>
        </p:grpSpPr>
        <p:sp>
          <p:nvSpPr>
            <p:cNvPr id="83040" name="Freeform 96"/>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1" name="Freeform 97"/>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2" name="Freeform 98"/>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3" name="Freeform 99"/>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4" name="Freeform 100"/>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5" name="Freeform 101"/>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83046" name="Group 102"/>
          <p:cNvGrpSpPr>
            <a:grpSpLocks/>
          </p:cNvGrpSpPr>
          <p:nvPr/>
        </p:nvGrpSpPr>
        <p:grpSpPr bwMode="auto">
          <a:xfrm>
            <a:off x="8289925" y="6370638"/>
            <a:ext cx="168275" cy="106362"/>
            <a:chOff x="5222" y="4013"/>
            <a:chExt cx="106" cy="67"/>
          </a:xfrm>
        </p:grpSpPr>
        <p:sp>
          <p:nvSpPr>
            <p:cNvPr id="83047" name="Freeform 103"/>
            <p:cNvSpPr>
              <a:spLocks/>
            </p:cNvSpPr>
            <p:nvPr/>
          </p:nvSpPr>
          <p:spPr bwMode="auto">
            <a:xfrm>
              <a:off x="5222" y="4013"/>
              <a:ext cx="106" cy="67"/>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48" name="Freeform 104"/>
            <p:cNvSpPr>
              <a:spLocks/>
            </p:cNvSpPr>
            <p:nvPr/>
          </p:nvSpPr>
          <p:spPr bwMode="auto">
            <a:xfrm>
              <a:off x="5222" y="4013"/>
              <a:ext cx="106" cy="67"/>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3049" name="Freeform 105"/>
          <p:cNvSpPr>
            <a:spLocks/>
          </p:cNvSpPr>
          <p:nvPr/>
        </p:nvSpPr>
        <p:spPr bwMode="auto">
          <a:xfrm>
            <a:off x="1149350" y="1096963"/>
            <a:ext cx="3803650" cy="4735512"/>
          </a:xfrm>
          <a:custGeom>
            <a:avLst/>
            <a:gdLst>
              <a:gd name="T0" fmla="*/ 0 w 7909"/>
              <a:gd name="T1" fmla="*/ 15200 h 15200"/>
              <a:gd name="T2" fmla="*/ 7908 w 7909"/>
              <a:gd name="T3" fmla="*/ 0 h 15200"/>
              <a:gd name="T4" fmla="*/ 7909 w 7909"/>
              <a:gd name="T5" fmla="*/ 0 h 15200"/>
            </a:gdLst>
            <a:ahLst/>
            <a:cxnLst>
              <a:cxn ang="0">
                <a:pos x="T0" y="T1"/>
              </a:cxn>
              <a:cxn ang="0">
                <a:pos x="T2" y="T3"/>
              </a:cxn>
              <a:cxn ang="0">
                <a:pos x="T4" y="T5"/>
              </a:cxn>
            </a:cxnLst>
            <a:rect l="0" t="0" r="r" b="b"/>
            <a:pathLst>
              <a:path w="7909" h="15200">
                <a:moveTo>
                  <a:pt x="0" y="15200"/>
                </a:moveTo>
                <a:lnTo>
                  <a:pt x="7908" y="0"/>
                </a:lnTo>
                <a:lnTo>
                  <a:pt x="790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0" name="Freeform 106"/>
          <p:cNvSpPr>
            <a:spLocks/>
          </p:cNvSpPr>
          <p:nvPr/>
        </p:nvSpPr>
        <p:spPr bwMode="auto">
          <a:xfrm>
            <a:off x="4191000" y="1096963"/>
            <a:ext cx="3803650" cy="4735512"/>
          </a:xfrm>
          <a:custGeom>
            <a:avLst/>
            <a:gdLst>
              <a:gd name="T0" fmla="*/ 0 w 7909"/>
              <a:gd name="T1" fmla="*/ 0 h 15200"/>
              <a:gd name="T2" fmla="*/ 7908 w 7909"/>
              <a:gd name="T3" fmla="*/ 15200 h 15200"/>
              <a:gd name="T4" fmla="*/ 7909 w 7909"/>
              <a:gd name="T5" fmla="*/ 15200 h 15200"/>
            </a:gdLst>
            <a:ahLst/>
            <a:cxnLst>
              <a:cxn ang="0">
                <a:pos x="T0" y="T1"/>
              </a:cxn>
              <a:cxn ang="0">
                <a:pos x="T2" y="T3"/>
              </a:cxn>
              <a:cxn ang="0">
                <a:pos x="T4" y="T5"/>
              </a:cxn>
            </a:cxnLst>
            <a:rect l="0" t="0" r="r" b="b"/>
            <a:pathLst>
              <a:path w="7909" h="15200">
                <a:moveTo>
                  <a:pt x="0" y="0"/>
                </a:moveTo>
                <a:lnTo>
                  <a:pt x="7908" y="15200"/>
                </a:lnTo>
                <a:lnTo>
                  <a:pt x="7909" y="1520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1" name="Freeform 107"/>
          <p:cNvSpPr>
            <a:spLocks/>
          </p:cNvSpPr>
          <p:nvPr/>
        </p:nvSpPr>
        <p:spPr bwMode="auto">
          <a:xfrm>
            <a:off x="1530350" y="1687513"/>
            <a:ext cx="3803650" cy="3552825"/>
          </a:xfrm>
          <a:custGeom>
            <a:avLst/>
            <a:gdLst>
              <a:gd name="T0" fmla="*/ 0 w 7908"/>
              <a:gd name="T1" fmla="*/ 11399 h 11399"/>
              <a:gd name="T2" fmla="*/ 7907 w 7908"/>
              <a:gd name="T3" fmla="*/ 0 h 11399"/>
              <a:gd name="T4" fmla="*/ 7908 w 7908"/>
              <a:gd name="T5" fmla="*/ 0 h 11399"/>
            </a:gdLst>
            <a:ahLst/>
            <a:cxnLst>
              <a:cxn ang="0">
                <a:pos x="T0" y="T1"/>
              </a:cxn>
              <a:cxn ang="0">
                <a:pos x="T2" y="T3"/>
              </a:cxn>
              <a:cxn ang="0">
                <a:pos x="T4" y="T5"/>
              </a:cxn>
            </a:cxnLst>
            <a:rect l="0" t="0" r="r" b="b"/>
            <a:pathLst>
              <a:path w="7908" h="11399">
                <a:moveTo>
                  <a:pt x="0" y="11399"/>
                </a:moveTo>
                <a:lnTo>
                  <a:pt x="7907" y="0"/>
                </a:lnTo>
                <a:lnTo>
                  <a:pt x="790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2" name="Freeform 108"/>
          <p:cNvSpPr>
            <a:spLocks/>
          </p:cNvSpPr>
          <p:nvPr/>
        </p:nvSpPr>
        <p:spPr bwMode="auto">
          <a:xfrm>
            <a:off x="3810000" y="1687513"/>
            <a:ext cx="3803650" cy="3552825"/>
          </a:xfrm>
          <a:custGeom>
            <a:avLst/>
            <a:gdLst>
              <a:gd name="T0" fmla="*/ 0 w 7908"/>
              <a:gd name="T1" fmla="*/ 0 h 11399"/>
              <a:gd name="T2" fmla="*/ 7907 w 7908"/>
              <a:gd name="T3" fmla="*/ 11399 h 11399"/>
              <a:gd name="T4" fmla="*/ 7908 w 7908"/>
              <a:gd name="T5" fmla="*/ 11399 h 11399"/>
            </a:gdLst>
            <a:ahLst/>
            <a:cxnLst>
              <a:cxn ang="0">
                <a:pos x="T0" y="T1"/>
              </a:cxn>
              <a:cxn ang="0">
                <a:pos x="T2" y="T3"/>
              </a:cxn>
              <a:cxn ang="0">
                <a:pos x="T4" y="T5"/>
              </a:cxn>
            </a:cxnLst>
            <a:rect l="0" t="0" r="r" b="b"/>
            <a:pathLst>
              <a:path w="7908" h="11399">
                <a:moveTo>
                  <a:pt x="0" y="0"/>
                </a:moveTo>
                <a:lnTo>
                  <a:pt x="7907" y="11399"/>
                </a:lnTo>
                <a:lnTo>
                  <a:pt x="7908" y="11399"/>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3" name="Freeform 109"/>
          <p:cNvSpPr>
            <a:spLocks/>
          </p:cNvSpPr>
          <p:nvPr/>
        </p:nvSpPr>
        <p:spPr bwMode="auto">
          <a:xfrm>
            <a:off x="1909763" y="2279650"/>
            <a:ext cx="3805237" cy="2368550"/>
          </a:xfrm>
          <a:custGeom>
            <a:avLst/>
            <a:gdLst>
              <a:gd name="T0" fmla="*/ 0 w 7910"/>
              <a:gd name="T1" fmla="*/ 7599 h 7599"/>
              <a:gd name="T2" fmla="*/ 7909 w 7910"/>
              <a:gd name="T3" fmla="*/ 0 h 7599"/>
              <a:gd name="T4" fmla="*/ 7910 w 7910"/>
              <a:gd name="T5" fmla="*/ 0 h 7599"/>
            </a:gdLst>
            <a:ahLst/>
            <a:cxnLst>
              <a:cxn ang="0">
                <a:pos x="T0" y="T1"/>
              </a:cxn>
              <a:cxn ang="0">
                <a:pos x="T2" y="T3"/>
              </a:cxn>
              <a:cxn ang="0">
                <a:pos x="T4" y="T5"/>
              </a:cxn>
            </a:cxnLst>
            <a:rect l="0" t="0" r="r" b="b"/>
            <a:pathLst>
              <a:path w="7910" h="7599">
                <a:moveTo>
                  <a:pt x="0" y="7599"/>
                </a:moveTo>
                <a:lnTo>
                  <a:pt x="7909" y="0"/>
                </a:lnTo>
                <a:lnTo>
                  <a:pt x="7910"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4" name="Freeform 110"/>
          <p:cNvSpPr>
            <a:spLocks/>
          </p:cNvSpPr>
          <p:nvPr/>
        </p:nvSpPr>
        <p:spPr bwMode="auto">
          <a:xfrm>
            <a:off x="3429000" y="2279650"/>
            <a:ext cx="3805238" cy="2368550"/>
          </a:xfrm>
          <a:custGeom>
            <a:avLst/>
            <a:gdLst>
              <a:gd name="T0" fmla="*/ 0 w 7909"/>
              <a:gd name="T1" fmla="*/ 0 h 7599"/>
              <a:gd name="T2" fmla="*/ 7907 w 7909"/>
              <a:gd name="T3" fmla="*/ 7599 h 7599"/>
              <a:gd name="T4" fmla="*/ 7909 w 7909"/>
              <a:gd name="T5" fmla="*/ 7599 h 7599"/>
            </a:gdLst>
            <a:ahLst/>
            <a:cxnLst>
              <a:cxn ang="0">
                <a:pos x="T0" y="T1"/>
              </a:cxn>
              <a:cxn ang="0">
                <a:pos x="T2" y="T3"/>
              </a:cxn>
              <a:cxn ang="0">
                <a:pos x="T4" y="T5"/>
              </a:cxn>
            </a:cxnLst>
            <a:rect l="0" t="0" r="r" b="b"/>
            <a:pathLst>
              <a:path w="7909" h="7599">
                <a:moveTo>
                  <a:pt x="0" y="0"/>
                </a:moveTo>
                <a:lnTo>
                  <a:pt x="7907" y="7599"/>
                </a:lnTo>
                <a:lnTo>
                  <a:pt x="7909" y="7599"/>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5" name="Freeform 111"/>
          <p:cNvSpPr>
            <a:spLocks/>
          </p:cNvSpPr>
          <p:nvPr/>
        </p:nvSpPr>
        <p:spPr bwMode="auto">
          <a:xfrm>
            <a:off x="2290763" y="2871788"/>
            <a:ext cx="3805237" cy="1182687"/>
          </a:xfrm>
          <a:custGeom>
            <a:avLst/>
            <a:gdLst>
              <a:gd name="T0" fmla="*/ 0 w 7909"/>
              <a:gd name="T1" fmla="*/ 3800 h 3800"/>
              <a:gd name="T2" fmla="*/ 7908 w 7909"/>
              <a:gd name="T3" fmla="*/ 0 h 3800"/>
              <a:gd name="T4" fmla="*/ 7909 w 7909"/>
              <a:gd name="T5" fmla="*/ 0 h 3800"/>
            </a:gdLst>
            <a:ahLst/>
            <a:cxnLst>
              <a:cxn ang="0">
                <a:pos x="T0" y="T1"/>
              </a:cxn>
              <a:cxn ang="0">
                <a:pos x="T2" y="T3"/>
              </a:cxn>
              <a:cxn ang="0">
                <a:pos x="T4" y="T5"/>
              </a:cxn>
            </a:cxnLst>
            <a:rect l="0" t="0" r="r" b="b"/>
            <a:pathLst>
              <a:path w="7909" h="3800">
                <a:moveTo>
                  <a:pt x="0" y="3800"/>
                </a:moveTo>
                <a:lnTo>
                  <a:pt x="7908" y="0"/>
                </a:lnTo>
                <a:lnTo>
                  <a:pt x="7909"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6" name="Freeform 112"/>
          <p:cNvSpPr>
            <a:spLocks/>
          </p:cNvSpPr>
          <p:nvPr/>
        </p:nvSpPr>
        <p:spPr bwMode="auto">
          <a:xfrm>
            <a:off x="2671763" y="3462338"/>
            <a:ext cx="3800475" cy="3175"/>
          </a:xfrm>
          <a:custGeom>
            <a:avLst/>
            <a:gdLst>
              <a:gd name="T0" fmla="*/ 0 w 7908"/>
              <a:gd name="T1" fmla="*/ 7907 w 7908"/>
              <a:gd name="T2" fmla="*/ 7908 w 7908"/>
            </a:gdLst>
            <a:ahLst/>
            <a:cxnLst>
              <a:cxn ang="0">
                <a:pos x="T0" y="0"/>
              </a:cxn>
              <a:cxn ang="0">
                <a:pos x="T1" y="0"/>
              </a:cxn>
              <a:cxn ang="0">
                <a:pos x="T2" y="0"/>
              </a:cxn>
            </a:cxnLst>
            <a:rect l="0" t="0" r="r" b="b"/>
            <a:pathLst>
              <a:path w="7908">
                <a:moveTo>
                  <a:pt x="0" y="0"/>
                </a:moveTo>
                <a:lnTo>
                  <a:pt x="7907" y="0"/>
                </a:lnTo>
                <a:lnTo>
                  <a:pt x="790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57" name="Freeform 113"/>
          <p:cNvSpPr>
            <a:spLocks/>
          </p:cNvSpPr>
          <p:nvPr/>
        </p:nvSpPr>
        <p:spPr bwMode="auto">
          <a:xfrm>
            <a:off x="3048000" y="2871788"/>
            <a:ext cx="3805238" cy="1182687"/>
          </a:xfrm>
          <a:custGeom>
            <a:avLst/>
            <a:gdLst>
              <a:gd name="T0" fmla="*/ 0 w 7909"/>
              <a:gd name="T1" fmla="*/ 0 h 3800"/>
              <a:gd name="T2" fmla="*/ 7908 w 7909"/>
              <a:gd name="T3" fmla="*/ 3800 h 3800"/>
              <a:gd name="T4" fmla="*/ 7909 w 7909"/>
              <a:gd name="T5" fmla="*/ 3800 h 3800"/>
            </a:gdLst>
            <a:ahLst/>
            <a:cxnLst>
              <a:cxn ang="0">
                <a:pos x="T0" y="T1"/>
              </a:cxn>
              <a:cxn ang="0">
                <a:pos x="T2" y="T3"/>
              </a:cxn>
              <a:cxn ang="0">
                <a:pos x="T4" y="T5"/>
              </a:cxn>
            </a:cxnLst>
            <a:rect l="0" t="0" r="r" b="b"/>
            <a:pathLst>
              <a:path w="7909" h="3800">
                <a:moveTo>
                  <a:pt x="0" y="0"/>
                </a:moveTo>
                <a:lnTo>
                  <a:pt x="7908" y="3800"/>
                </a:lnTo>
                <a:lnTo>
                  <a:pt x="7909" y="380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3058" name="Group 114"/>
          <p:cNvGrpSpPr>
            <a:grpSpLocks/>
          </p:cNvGrpSpPr>
          <p:nvPr/>
        </p:nvGrpSpPr>
        <p:grpSpPr bwMode="auto">
          <a:xfrm>
            <a:off x="762000" y="3465513"/>
            <a:ext cx="7608888" cy="2957512"/>
            <a:chOff x="480" y="2183"/>
            <a:chExt cx="4793" cy="1863"/>
          </a:xfrm>
        </p:grpSpPr>
        <p:sp>
          <p:nvSpPr>
            <p:cNvPr id="83059" name="Freeform 115"/>
            <p:cNvSpPr>
              <a:spLocks/>
            </p:cNvSpPr>
            <p:nvPr/>
          </p:nvSpPr>
          <p:spPr bwMode="auto">
            <a:xfrm>
              <a:off x="480" y="3072"/>
              <a:ext cx="719" cy="969"/>
            </a:xfrm>
            <a:custGeom>
              <a:avLst/>
              <a:gdLst>
                <a:gd name="T0" fmla="*/ 2371 w 2371"/>
                <a:gd name="T1" fmla="*/ 0 h 4940"/>
                <a:gd name="T2" fmla="*/ 1488 w 2371"/>
                <a:gd name="T3" fmla="*/ 1601 h 4940"/>
                <a:gd name="T4" fmla="*/ 696 w 2371"/>
                <a:gd name="T5" fmla="*/ 3248 h 4940"/>
                <a:gd name="T6" fmla="*/ 0 w 2371"/>
                <a:gd name="T7" fmla="*/ 4940 h 4940"/>
                <a:gd name="T8" fmla="*/ 1 w 2371"/>
                <a:gd name="T9" fmla="*/ 4940 h 4940"/>
              </a:gdLst>
              <a:ahLst/>
              <a:cxnLst>
                <a:cxn ang="0">
                  <a:pos x="T0" y="T1"/>
                </a:cxn>
                <a:cxn ang="0">
                  <a:pos x="T2" y="T3"/>
                </a:cxn>
                <a:cxn ang="0">
                  <a:pos x="T4" y="T5"/>
                </a:cxn>
                <a:cxn ang="0">
                  <a:pos x="T6" y="T7"/>
                </a:cxn>
                <a:cxn ang="0">
                  <a:pos x="T8" y="T9"/>
                </a:cxn>
              </a:cxnLst>
              <a:rect l="0" t="0" r="r" b="b"/>
              <a:pathLst>
                <a:path w="2371" h="4940">
                  <a:moveTo>
                    <a:pt x="2371" y="0"/>
                  </a:moveTo>
                  <a:lnTo>
                    <a:pt x="1488" y="1601"/>
                  </a:lnTo>
                  <a:lnTo>
                    <a:pt x="696" y="3248"/>
                  </a:lnTo>
                  <a:lnTo>
                    <a:pt x="0" y="4940"/>
                  </a:lnTo>
                  <a:lnTo>
                    <a:pt x="1" y="494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60" name="Freeform 116"/>
            <p:cNvSpPr>
              <a:spLocks/>
            </p:cNvSpPr>
            <p:nvPr/>
          </p:nvSpPr>
          <p:spPr bwMode="auto">
            <a:xfrm>
              <a:off x="1203" y="2331"/>
              <a:ext cx="957" cy="746"/>
            </a:xfrm>
            <a:custGeom>
              <a:avLst/>
              <a:gdLst>
                <a:gd name="T0" fmla="*/ 3164 w 3164"/>
                <a:gd name="T1" fmla="*/ 0 h 3800"/>
                <a:gd name="T2" fmla="*/ 2414 w 3164"/>
                <a:gd name="T3" fmla="*/ 654 h 3800"/>
                <a:gd name="T4" fmla="*/ 1719 w 3164"/>
                <a:gd name="T5" fmla="*/ 1366 h 3800"/>
                <a:gd name="T6" fmla="*/ 1083 w 3164"/>
                <a:gd name="T7" fmla="*/ 2130 h 3800"/>
                <a:gd name="T8" fmla="*/ 509 w 3164"/>
                <a:gd name="T9" fmla="*/ 2943 h 3800"/>
                <a:gd name="T10" fmla="*/ 0 w 3164"/>
                <a:gd name="T11" fmla="*/ 3800 h 3800"/>
                <a:gd name="T12" fmla="*/ 1 w 3164"/>
                <a:gd name="T13" fmla="*/ 3800 h 3800"/>
              </a:gdLst>
              <a:ahLst/>
              <a:cxnLst>
                <a:cxn ang="0">
                  <a:pos x="T0" y="T1"/>
                </a:cxn>
                <a:cxn ang="0">
                  <a:pos x="T2" y="T3"/>
                </a:cxn>
                <a:cxn ang="0">
                  <a:pos x="T4" y="T5"/>
                </a:cxn>
                <a:cxn ang="0">
                  <a:pos x="T6" y="T7"/>
                </a:cxn>
                <a:cxn ang="0">
                  <a:pos x="T8" y="T9"/>
                </a:cxn>
                <a:cxn ang="0">
                  <a:pos x="T10" y="T11"/>
                </a:cxn>
                <a:cxn ang="0">
                  <a:pos x="T12" y="T13"/>
                </a:cxn>
              </a:cxnLst>
              <a:rect l="0" t="0" r="r" b="b"/>
              <a:pathLst>
                <a:path w="3164" h="3800">
                  <a:moveTo>
                    <a:pt x="3164" y="0"/>
                  </a:moveTo>
                  <a:lnTo>
                    <a:pt x="2414" y="654"/>
                  </a:lnTo>
                  <a:lnTo>
                    <a:pt x="1719" y="1366"/>
                  </a:lnTo>
                  <a:lnTo>
                    <a:pt x="1083" y="2130"/>
                  </a:lnTo>
                  <a:lnTo>
                    <a:pt x="509" y="2943"/>
                  </a:lnTo>
                  <a:lnTo>
                    <a:pt x="0" y="3800"/>
                  </a:lnTo>
                  <a:lnTo>
                    <a:pt x="1" y="380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61" name="Freeform 117"/>
            <p:cNvSpPr>
              <a:spLocks/>
            </p:cNvSpPr>
            <p:nvPr/>
          </p:nvSpPr>
          <p:spPr bwMode="auto">
            <a:xfrm>
              <a:off x="2160" y="2183"/>
              <a:ext cx="1440" cy="148"/>
            </a:xfrm>
            <a:custGeom>
              <a:avLst/>
              <a:gdLst>
                <a:gd name="T0" fmla="*/ 4745 w 4745"/>
                <a:gd name="T1" fmla="*/ 750 h 750"/>
                <a:gd name="T2" fmla="*/ 4266 w 4745"/>
                <a:gd name="T3" fmla="*/ 456 h 750"/>
                <a:gd name="T4" fmla="*/ 3751 w 4745"/>
                <a:gd name="T5" fmla="*/ 229 h 750"/>
                <a:gd name="T6" fmla="*/ 3209 w 4745"/>
                <a:gd name="T7" fmla="*/ 76 h 750"/>
                <a:gd name="T8" fmla="*/ 2653 w 4745"/>
                <a:gd name="T9" fmla="*/ 0 h 750"/>
                <a:gd name="T10" fmla="*/ 2091 w 4745"/>
                <a:gd name="T11" fmla="*/ 0 h 750"/>
                <a:gd name="T12" fmla="*/ 1534 w 4745"/>
                <a:gd name="T13" fmla="*/ 76 h 750"/>
                <a:gd name="T14" fmla="*/ 993 w 4745"/>
                <a:gd name="T15" fmla="*/ 229 h 750"/>
                <a:gd name="T16" fmla="*/ 479 w 4745"/>
                <a:gd name="T17" fmla="*/ 456 h 750"/>
                <a:gd name="T18" fmla="*/ 0 w 4745"/>
                <a:gd name="T19" fmla="*/ 750 h 750"/>
                <a:gd name="T20" fmla="*/ 1 w 4745"/>
                <a:gd name="T21"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45" h="750">
                  <a:moveTo>
                    <a:pt x="4745" y="750"/>
                  </a:moveTo>
                  <a:lnTo>
                    <a:pt x="4266" y="456"/>
                  </a:lnTo>
                  <a:lnTo>
                    <a:pt x="3751" y="229"/>
                  </a:lnTo>
                  <a:lnTo>
                    <a:pt x="3209" y="76"/>
                  </a:lnTo>
                  <a:lnTo>
                    <a:pt x="2653" y="0"/>
                  </a:lnTo>
                  <a:lnTo>
                    <a:pt x="2091" y="0"/>
                  </a:lnTo>
                  <a:lnTo>
                    <a:pt x="1534" y="76"/>
                  </a:lnTo>
                  <a:lnTo>
                    <a:pt x="993" y="229"/>
                  </a:lnTo>
                  <a:lnTo>
                    <a:pt x="479" y="456"/>
                  </a:lnTo>
                  <a:lnTo>
                    <a:pt x="0" y="750"/>
                  </a:lnTo>
                  <a:lnTo>
                    <a:pt x="1" y="75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62" name="Freeform 118"/>
            <p:cNvSpPr>
              <a:spLocks/>
            </p:cNvSpPr>
            <p:nvPr/>
          </p:nvSpPr>
          <p:spPr bwMode="auto">
            <a:xfrm>
              <a:off x="3600" y="2331"/>
              <a:ext cx="957" cy="746"/>
            </a:xfrm>
            <a:custGeom>
              <a:avLst/>
              <a:gdLst>
                <a:gd name="T0" fmla="*/ 3162 w 3162"/>
                <a:gd name="T1" fmla="*/ 3800 h 3800"/>
                <a:gd name="T2" fmla="*/ 2655 w 3162"/>
                <a:gd name="T3" fmla="*/ 2943 h 3800"/>
                <a:gd name="T4" fmla="*/ 2081 w 3162"/>
                <a:gd name="T5" fmla="*/ 2130 h 3800"/>
                <a:gd name="T6" fmla="*/ 1445 w 3162"/>
                <a:gd name="T7" fmla="*/ 1366 h 3800"/>
                <a:gd name="T8" fmla="*/ 749 w 3162"/>
                <a:gd name="T9" fmla="*/ 654 h 3800"/>
                <a:gd name="T10" fmla="*/ 0 w 3162"/>
                <a:gd name="T11" fmla="*/ 0 h 3800"/>
                <a:gd name="T12" fmla="*/ 1 w 3162"/>
                <a:gd name="T13" fmla="*/ 0 h 3800"/>
              </a:gdLst>
              <a:ahLst/>
              <a:cxnLst>
                <a:cxn ang="0">
                  <a:pos x="T0" y="T1"/>
                </a:cxn>
                <a:cxn ang="0">
                  <a:pos x="T2" y="T3"/>
                </a:cxn>
                <a:cxn ang="0">
                  <a:pos x="T4" y="T5"/>
                </a:cxn>
                <a:cxn ang="0">
                  <a:pos x="T6" y="T7"/>
                </a:cxn>
                <a:cxn ang="0">
                  <a:pos x="T8" y="T9"/>
                </a:cxn>
                <a:cxn ang="0">
                  <a:pos x="T10" y="T11"/>
                </a:cxn>
                <a:cxn ang="0">
                  <a:pos x="T12" y="T13"/>
                </a:cxn>
              </a:cxnLst>
              <a:rect l="0" t="0" r="r" b="b"/>
              <a:pathLst>
                <a:path w="3162" h="3800">
                  <a:moveTo>
                    <a:pt x="3162" y="3800"/>
                  </a:moveTo>
                  <a:lnTo>
                    <a:pt x="2655" y="2943"/>
                  </a:lnTo>
                  <a:lnTo>
                    <a:pt x="2081" y="2130"/>
                  </a:lnTo>
                  <a:lnTo>
                    <a:pt x="1445" y="1366"/>
                  </a:lnTo>
                  <a:lnTo>
                    <a:pt x="749" y="654"/>
                  </a:lnTo>
                  <a:lnTo>
                    <a:pt x="0" y="0"/>
                  </a:lnTo>
                  <a:lnTo>
                    <a:pt x="1"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63" name="Freeform 119"/>
            <p:cNvSpPr>
              <a:spLocks/>
            </p:cNvSpPr>
            <p:nvPr/>
          </p:nvSpPr>
          <p:spPr bwMode="auto">
            <a:xfrm>
              <a:off x="4557" y="3077"/>
              <a:ext cx="716" cy="969"/>
            </a:xfrm>
            <a:custGeom>
              <a:avLst/>
              <a:gdLst>
                <a:gd name="T0" fmla="*/ 2372 w 2372"/>
                <a:gd name="T1" fmla="*/ 4940 h 4940"/>
                <a:gd name="T2" fmla="*/ 1677 w 2372"/>
                <a:gd name="T3" fmla="*/ 3248 h 4940"/>
                <a:gd name="T4" fmla="*/ 885 w 2372"/>
                <a:gd name="T5" fmla="*/ 1601 h 4940"/>
                <a:gd name="T6" fmla="*/ 0 w 2372"/>
                <a:gd name="T7" fmla="*/ 0 h 4940"/>
                <a:gd name="T8" fmla="*/ 2 w 2372"/>
                <a:gd name="T9" fmla="*/ 0 h 4940"/>
              </a:gdLst>
              <a:ahLst/>
              <a:cxnLst>
                <a:cxn ang="0">
                  <a:pos x="T0" y="T1"/>
                </a:cxn>
                <a:cxn ang="0">
                  <a:pos x="T2" y="T3"/>
                </a:cxn>
                <a:cxn ang="0">
                  <a:pos x="T4" y="T5"/>
                </a:cxn>
                <a:cxn ang="0">
                  <a:pos x="T6" y="T7"/>
                </a:cxn>
                <a:cxn ang="0">
                  <a:pos x="T8" y="T9"/>
                </a:cxn>
              </a:cxnLst>
              <a:rect l="0" t="0" r="r" b="b"/>
              <a:pathLst>
                <a:path w="2372" h="4940">
                  <a:moveTo>
                    <a:pt x="2372" y="4940"/>
                  </a:moveTo>
                  <a:lnTo>
                    <a:pt x="1677" y="3248"/>
                  </a:lnTo>
                  <a:lnTo>
                    <a:pt x="885" y="1601"/>
                  </a:lnTo>
                  <a:lnTo>
                    <a:pt x="0" y="0"/>
                  </a:lnTo>
                  <a:lnTo>
                    <a:pt x="2"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3064" name="Text Box 120"/>
          <p:cNvSpPr txBox="1">
            <a:spLocks noChangeArrowheads="1"/>
          </p:cNvSpPr>
          <p:nvPr/>
        </p:nvSpPr>
        <p:spPr bwMode="auto">
          <a:xfrm>
            <a:off x="4876800" y="8016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a:t>
            </a:r>
          </a:p>
        </p:txBody>
      </p:sp>
      <p:sp>
        <p:nvSpPr>
          <p:cNvPr id="83065" name="Text Box 121"/>
          <p:cNvSpPr txBox="1">
            <a:spLocks noChangeArrowheads="1"/>
          </p:cNvSpPr>
          <p:nvPr/>
        </p:nvSpPr>
        <p:spPr bwMode="auto">
          <a:xfrm>
            <a:off x="5257800" y="14017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2</a:t>
            </a:r>
          </a:p>
        </p:txBody>
      </p:sp>
      <p:sp>
        <p:nvSpPr>
          <p:cNvPr id="83066" name="Text Box 122"/>
          <p:cNvSpPr txBox="1">
            <a:spLocks noChangeArrowheads="1"/>
          </p:cNvSpPr>
          <p:nvPr/>
        </p:nvSpPr>
        <p:spPr bwMode="auto">
          <a:xfrm>
            <a:off x="5638800" y="19812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3</a:t>
            </a:r>
          </a:p>
        </p:txBody>
      </p:sp>
      <p:sp>
        <p:nvSpPr>
          <p:cNvPr id="83067" name="Text Box 123"/>
          <p:cNvSpPr txBox="1">
            <a:spLocks noChangeArrowheads="1"/>
          </p:cNvSpPr>
          <p:nvPr/>
        </p:nvSpPr>
        <p:spPr bwMode="auto">
          <a:xfrm>
            <a:off x="6019800" y="25733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4</a:t>
            </a:r>
          </a:p>
        </p:txBody>
      </p:sp>
      <p:sp>
        <p:nvSpPr>
          <p:cNvPr id="83068" name="Text Box 124"/>
          <p:cNvSpPr txBox="1">
            <a:spLocks noChangeArrowheads="1"/>
          </p:cNvSpPr>
          <p:nvPr/>
        </p:nvSpPr>
        <p:spPr bwMode="auto">
          <a:xfrm>
            <a:off x="6400800" y="31623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5</a:t>
            </a:r>
          </a:p>
        </p:txBody>
      </p:sp>
      <p:sp>
        <p:nvSpPr>
          <p:cNvPr id="83069" name="Text Box 125"/>
          <p:cNvSpPr txBox="1">
            <a:spLocks noChangeArrowheads="1"/>
          </p:cNvSpPr>
          <p:nvPr/>
        </p:nvSpPr>
        <p:spPr bwMode="auto">
          <a:xfrm>
            <a:off x="6791325" y="37639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6</a:t>
            </a:r>
          </a:p>
        </p:txBody>
      </p:sp>
      <p:sp>
        <p:nvSpPr>
          <p:cNvPr id="83070" name="Text Box 126"/>
          <p:cNvSpPr txBox="1">
            <a:spLocks noChangeArrowheads="1"/>
          </p:cNvSpPr>
          <p:nvPr/>
        </p:nvSpPr>
        <p:spPr bwMode="auto">
          <a:xfrm>
            <a:off x="7105650" y="43735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7</a:t>
            </a:r>
          </a:p>
        </p:txBody>
      </p:sp>
      <p:sp>
        <p:nvSpPr>
          <p:cNvPr id="83071" name="Text Box 127"/>
          <p:cNvSpPr txBox="1">
            <a:spLocks noChangeArrowheads="1"/>
          </p:cNvSpPr>
          <p:nvPr/>
        </p:nvSpPr>
        <p:spPr bwMode="auto">
          <a:xfrm>
            <a:off x="7534275" y="4906963"/>
            <a:ext cx="533400" cy="992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8</a:t>
            </a:r>
          </a:p>
          <a:p>
            <a:pPr algn="ctr">
              <a:lnSpc>
                <a:spcPct val="100000"/>
              </a:lnSpc>
              <a:buFontTx/>
              <a:buNone/>
            </a:pPr>
            <a:endParaRPr lang="en-US" sz="2200" b="0">
              <a:solidFill>
                <a:schemeClr val="bg1"/>
              </a:solidFill>
              <a:effectLst/>
            </a:endParaRPr>
          </a:p>
        </p:txBody>
      </p:sp>
      <p:sp>
        <p:nvSpPr>
          <p:cNvPr id="83072" name="Text Box 128"/>
          <p:cNvSpPr txBox="1">
            <a:spLocks noChangeArrowheads="1"/>
          </p:cNvSpPr>
          <p:nvPr/>
        </p:nvSpPr>
        <p:spPr bwMode="auto">
          <a:xfrm>
            <a:off x="7905750" y="55070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9</a:t>
            </a:r>
          </a:p>
        </p:txBody>
      </p:sp>
      <p:sp>
        <p:nvSpPr>
          <p:cNvPr id="83073" name="Text Box 129"/>
          <p:cNvSpPr txBox="1">
            <a:spLocks noChangeArrowheads="1"/>
          </p:cNvSpPr>
          <p:nvPr/>
        </p:nvSpPr>
        <p:spPr bwMode="auto">
          <a:xfrm>
            <a:off x="8305800" y="60499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10</a:t>
            </a:r>
          </a:p>
        </p:txBody>
      </p:sp>
      <p:sp>
        <p:nvSpPr>
          <p:cNvPr id="83074" name="Text Box 130"/>
          <p:cNvSpPr txBox="1">
            <a:spLocks noChangeArrowheads="1"/>
          </p:cNvSpPr>
          <p:nvPr/>
        </p:nvSpPr>
        <p:spPr bwMode="auto">
          <a:xfrm>
            <a:off x="4324350" y="1158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0</a:t>
            </a:r>
          </a:p>
        </p:txBody>
      </p:sp>
      <p:sp>
        <p:nvSpPr>
          <p:cNvPr id="83075" name="Line 131"/>
          <p:cNvSpPr>
            <a:spLocks noChangeShapeType="1"/>
          </p:cNvSpPr>
          <p:nvPr/>
        </p:nvSpPr>
        <p:spPr bwMode="auto">
          <a:xfrm>
            <a:off x="8362950" y="457200"/>
            <a:ext cx="0" cy="594360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3076" name="Freeform 132"/>
          <p:cNvSpPr>
            <a:spLocks/>
          </p:cNvSpPr>
          <p:nvPr/>
        </p:nvSpPr>
        <p:spPr bwMode="auto">
          <a:xfrm>
            <a:off x="4572000" y="4495800"/>
            <a:ext cx="3784600" cy="1905000"/>
          </a:xfrm>
          <a:custGeom>
            <a:avLst/>
            <a:gdLst>
              <a:gd name="T0" fmla="*/ 7831 w 7831"/>
              <a:gd name="T1" fmla="*/ 7773 h 7773"/>
              <a:gd name="T2" fmla="*/ 0 w 7831"/>
              <a:gd name="T3" fmla="*/ 0 h 7773"/>
              <a:gd name="T4" fmla="*/ 1 w 7831"/>
              <a:gd name="T5" fmla="*/ 0 h 7773"/>
            </a:gdLst>
            <a:ahLst/>
            <a:cxnLst>
              <a:cxn ang="0">
                <a:pos x="T0" y="T1"/>
              </a:cxn>
              <a:cxn ang="0">
                <a:pos x="T2" y="T3"/>
              </a:cxn>
              <a:cxn ang="0">
                <a:pos x="T4" y="T5"/>
              </a:cxn>
            </a:cxnLst>
            <a:rect l="0" t="0" r="r" b="b"/>
            <a:pathLst>
              <a:path w="7831" h="7773">
                <a:moveTo>
                  <a:pt x="7831" y="7773"/>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3077" name="Group 133"/>
          <p:cNvGrpSpPr>
            <a:grpSpLocks/>
          </p:cNvGrpSpPr>
          <p:nvPr/>
        </p:nvGrpSpPr>
        <p:grpSpPr bwMode="auto">
          <a:xfrm>
            <a:off x="7772400" y="4983163"/>
            <a:ext cx="577850" cy="579437"/>
            <a:chOff x="4896" y="3139"/>
            <a:chExt cx="364" cy="365"/>
          </a:xfrm>
        </p:grpSpPr>
        <p:sp>
          <p:nvSpPr>
            <p:cNvPr id="83078" name="Freeform 134"/>
            <p:cNvSpPr>
              <a:spLocks/>
            </p:cNvSpPr>
            <p:nvPr/>
          </p:nvSpPr>
          <p:spPr bwMode="auto">
            <a:xfrm rot="-267263">
              <a:off x="4918" y="3390"/>
              <a:ext cx="342" cy="114"/>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79" name="Text Box 135"/>
            <p:cNvSpPr txBox="1">
              <a:spLocks noChangeArrowheads="1"/>
            </p:cNvSpPr>
            <p:nvPr/>
          </p:nvSpPr>
          <p:spPr bwMode="auto">
            <a:xfrm>
              <a:off x="4896" y="3139"/>
              <a:ext cx="33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latin typeface="MS Outlook" pitchFamily="2" charset="2"/>
                  <a:sym typeface="Symbol" pitchFamily="18" charset="2"/>
                </a:rPr>
                <a:t></a:t>
              </a:r>
              <a:endParaRPr lang="en-US" sz="2600" b="0">
                <a:solidFill>
                  <a:schemeClr val="bg1"/>
                </a:solidFill>
                <a:effectLst/>
                <a:latin typeface="MS Outlook" pitchFamily="2" charset="2"/>
              </a:endParaRPr>
            </a:p>
          </p:txBody>
        </p:sp>
      </p:grpSp>
      <p:grpSp>
        <p:nvGrpSpPr>
          <p:cNvPr id="83080" name="Group 136"/>
          <p:cNvGrpSpPr>
            <a:grpSpLocks/>
          </p:cNvGrpSpPr>
          <p:nvPr/>
        </p:nvGrpSpPr>
        <p:grpSpPr bwMode="auto">
          <a:xfrm>
            <a:off x="7086600" y="5364163"/>
            <a:ext cx="774700" cy="488950"/>
            <a:chOff x="4464" y="3379"/>
            <a:chExt cx="488" cy="308"/>
          </a:xfrm>
        </p:grpSpPr>
        <p:sp>
          <p:nvSpPr>
            <p:cNvPr id="83081" name="Freeform 137"/>
            <p:cNvSpPr>
              <a:spLocks/>
            </p:cNvSpPr>
            <p:nvPr/>
          </p:nvSpPr>
          <p:spPr bwMode="auto">
            <a:xfrm rot="-1473425">
              <a:off x="4610" y="3538"/>
              <a:ext cx="342" cy="114"/>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082" name="Text Box 138"/>
            <p:cNvSpPr txBox="1">
              <a:spLocks noChangeArrowheads="1"/>
            </p:cNvSpPr>
            <p:nvPr/>
          </p:nvSpPr>
          <p:spPr bwMode="auto">
            <a:xfrm>
              <a:off x="4464" y="3379"/>
              <a:ext cx="33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latin typeface="MS Outlook" pitchFamily="2" charset="2"/>
                  <a:sym typeface="Symbol" pitchFamily="18" charset="2"/>
                </a:rPr>
                <a:t></a:t>
              </a:r>
            </a:p>
          </p:txBody>
        </p:sp>
      </p:grpSp>
      <p:sp>
        <p:nvSpPr>
          <p:cNvPr id="83083" name="Text Box 139"/>
          <p:cNvSpPr txBox="1">
            <a:spLocks noChangeArrowheads="1"/>
          </p:cNvSpPr>
          <p:nvPr/>
        </p:nvSpPr>
        <p:spPr bwMode="auto">
          <a:xfrm>
            <a:off x="4419600" y="4171950"/>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sym typeface="UniversalMath1 BT" pitchFamily="18" charset="2"/>
              </a:rPr>
              <a:t>F</a:t>
            </a:r>
            <a:endParaRPr lang="en-US" sz="2200" b="0">
              <a:solidFill>
                <a:schemeClr val="bg1"/>
              </a:solidFill>
              <a:effectLst/>
            </a:endParaRPr>
          </a:p>
        </p:txBody>
      </p:sp>
      <p:sp>
        <p:nvSpPr>
          <p:cNvPr id="83084" name="Text Box 140"/>
          <p:cNvSpPr txBox="1">
            <a:spLocks noChangeArrowheads="1"/>
          </p:cNvSpPr>
          <p:nvPr/>
        </p:nvSpPr>
        <p:spPr bwMode="auto">
          <a:xfrm>
            <a:off x="-69850" y="0"/>
            <a:ext cx="3981450" cy="1244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rgbClr val="000066"/>
                </a:solidFill>
                <a:effectLst/>
              </a:rPr>
              <a:t>PARABOLA </a:t>
            </a:r>
          </a:p>
          <a:p>
            <a:pPr algn="ctr">
              <a:lnSpc>
                <a:spcPct val="100000"/>
              </a:lnSpc>
              <a:buFontTx/>
              <a:buNone/>
            </a:pPr>
            <a:r>
              <a:rPr lang="en-US" sz="3000">
                <a:solidFill>
                  <a:srgbClr val="000066"/>
                </a:solidFill>
                <a:effectLst/>
              </a:rPr>
              <a:t>TANGENT METHOD</a:t>
            </a:r>
          </a:p>
        </p:txBody>
      </p:sp>
      <p:sp>
        <p:nvSpPr>
          <p:cNvPr id="83085" name="AutoShape 141">
            <a:hlinkClick r:id="rId2" action="ppaction://hlinksldjump" highlightClick="1"/>
          </p:cNvPr>
          <p:cNvSpPr>
            <a:spLocks noChangeArrowheads="1"/>
          </p:cNvSpPr>
          <p:nvPr/>
        </p:nvSpPr>
        <p:spPr bwMode="auto">
          <a:xfrm>
            <a:off x="8477250" y="6515100"/>
            <a:ext cx="685800" cy="304800"/>
          </a:xfrm>
          <a:prstGeom prst="actionButtonBackPrevious">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3085"/>
                                        </p:tgtEl>
                                        <p:attrNameLst>
                                          <p:attrName>style.visibility</p:attrName>
                                        </p:attrNameLst>
                                      </p:cBhvr>
                                      <p:to>
                                        <p:strVal val="visible"/>
                                      </p:to>
                                    </p:set>
                                    <p:animEffect transition="in" filter="dissolve">
                                      <p:cBhvr>
                                        <p:cTn id="7" dur="500"/>
                                        <p:tgtEl>
                                          <p:spTgt spid="830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3084">
                                            <p:txEl>
                                              <p:pRg st="0" end="0"/>
                                            </p:txEl>
                                          </p:spTgt>
                                        </p:tgtEl>
                                        <p:attrNameLst>
                                          <p:attrName>style.visibility</p:attrName>
                                        </p:attrNameLst>
                                      </p:cBhvr>
                                      <p:to>
                                        <p:strVal val="visible"/>
                                      </p:to>
                                    </p:set>
                                    <p:animEffect transition="in" filter="dissolve">
                                      <p:cBhvr>
                                        <p:cTn id="12" dur="500"/>
                                        <p:tgtEl>
                                          <p:spTgt spid="8308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3084">
                                            <p:txEl>
                                              <p:pRg st="1" end="1"/>
                                            </p:txEl>
                                          </p:spTgt>
                                        </p:tgtEl>
                                        <p:attrNameLst>
                                          <p:attrName>style.visibility</p:attrName>
                                        </p:attrNameLst>
                                      </p:cBhvr>
                                      <p:to>
                                        <p:strVal val="visible"/>
                                      </p:to>
                                    </p:set>
                                    <p:animEffect transition="in" filter="dissolve">
                                      <p:cBhvr>
                                        <p:cTn id="17" dur="500"/>
                                        <p:tgtEl>
                                          <p:spTgt spid="83084">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83038"/>
                                        </p:tgtEl>
                                        <p:attrNameLst>
                                          <p:attrName>style.visibility</p:attrName>
                                        </p:attrNameLst>
                                      </p:cBhvr>
                                      <p:to>
                                        <p:strVal val="visible"/>
                                      </p:to>
                                    </p:set>
                                    <p:animEffect transition="in" filter="strips(downRight)">
                                      <p:cBhvr>
                                        <p:cTn id="22" dur="500"/>
                                        <p:tgtEl>
                                          <p:spTgt spid="83038"/>
                                        </p:tgtEl>
                                      </p:cBhvr>
                                    </p:animEffect>
                                  </p:childTnLst>
                                </p:cTn>
                              </p:par>
                            </p:childTnLst>
                          </p:cTn>
                        </p:par>
                        <p:par>
                          <p:cTn id="23" fill="hold" nodeType="afterGroup">
                            <p:stCondLst>
                              <p:cond delay="500"/>
                            </p:stCondLst>
                            <p:childTnLst>
                              <p:par>
                                <p:cTn id="24" presetID="9" presetClass="entr" presetSubtype="0" fill="hold" nodeType="afterEffect">
                                  <p:stCondLst>
                                    <p:cond delay="0"/>
                                  </p:stCondLst>
                                  <p:childTnLst>
                                    <p:set>
                                      <p:cBhvr>
                                        <p:cTn id="25" dur="1" fill="hold">
                                          <p:stCondLst>
                                            <p:cond delay="0"/>
                                          </p:stCondLst>
                                        </p:cTn>
                                        <p:tgtEl>
                                          <p:spTgt spid="82946"/>
                                        </p:tgtEl>
                                        <p:attrNameLst>
                                          <p:attrName>style.visibility</p:attrName>
                                        </p:attrNameLst>
                                      </p:cBhvr>
                                      <p:to>
                                        <p:strVal val="visible"/>
                                      </p:to>
                                    </p:set>
                                    <p:animEffect transition="in" filter="dissolve">
                                      <p:cBhvr>
                                        <p:cTn id="26" dur="500"/>
                                        <p:tgtEl>
                                          <p:spTgt spid="8294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3" fill="hold" nodeType="clickEffect">
                                  <p:stCondLst>
                                    <p:cond delay="0"/>
                                  </p:stCondLst>
                                  <p:childTnLst>
                                    <p:set>
                                      <p:cBhvr>
                                        <p:cTn id="30" dur="1" fill="hold">
                                          <p:stCondLst>
                                            <p:cond delay="0"/>
                                          </p:stCondLst>
                                        </p:cTn>
                                        <p:tgtEl>
                                          <p:spTgt spid="82964"/>
                                        </p:tgtEl>
                                        <p:attrNameLst>
                                          <p:attrName>style.visibility</p:attrName>
                                        </p:attrNameLst>
                                      </p:cBhvr>
                                      <p:to>
                                        <p:strVal val="visible"/>
                                      </p:to>
                                    </p:set>
                                    <p:animEffect transition="in" filter="strips(upRight)">
                                      <p:cBhvr>
                                        <p:cTn id="31" dur="500"/>
                                        <p:tgtEl>
                                          <p:spTgt spid="82964"/>
                                        </p:tgtEl>
                                      </p:cBhvr>
                                    </p:animEffect>
                                  </p:childTnLst>
                                </p:cTn>
                              </p:par>
                            </p:childTnLst>
                          </p:cTn>
                        </p:par>
                        <p:par>
                          <p:cTn id="32" fill="hold" nodeType="afterGroup">
                            <p:stCondLst>
                              <p:cond delay="500"/>
                            </p:stCondLst>
                            <p:childTnLst>
                              <p:par>
                                <p:cTn id="33" presetID="9" presetClass="entr" presetSubtype="0" fill="hold" nodeType="afterEffect">
                                  <p:stCondLst>
                                    <p:cond delay="0"/>
                                  </p:stCondLst>
                                  <p:childTnLst>
                                    <p:set>
                                      <p:cBhvr>
                                        <p:cTn id="34" dur="1" fill="hold">
                                          <p:stCondLst>
                                            <p:cond delay="0"/>
                                          </p:stCondLst>
                                        </p:cTn>
                                        <p:tgtEl>
                                          <p:spTgt spid="82949"/>
                                        </p:tgtEl>
                                        <p:attrNameLst>
                                          <p:attrName>style.visibility</p:attrName>
                                        </p:attrNameLst>
                                      </p:cBhvr>
                                      <p:to>
                                        <p:strVal val="visible"/>
                                      </p:to>
                                    </p:set>
                                    <p:animEffect transition="in" filter="dissolve">
                                      <p:cBhvr>
                                        <p:cTn id="35" dur="500"/>
                                        <p:tgtEl>
                                          <p:spTgt spid="82949"/>
                                        </p:tgtEl>
                                      </p:cBhvr>
                                    </p:animEffect>
                                  </p:childTnLst>
                                </p:cTn>
                              </p:par>
                            </p:childTnLst>
                          </p:cTn>
                        </p:par>
                        <p:par>
                          <p:cTn id="36" fill="hold" nodeType="afterGroup">
                            <p:stCondLst>
                              <p:cond delay="1000"/>
                            </p:stCondLst>
                            <p:childTnLst>
                              <p:par>
                                <p:cTn id="37" presetID="9" presetClass="entr" presetSubtype="0" fill="hold" grpId="0" nodeType="afterEffect">
                                  <p:stCondLst>
                                    <p:cond delay="0"/>
                                  </p:stCondLst>
                                  <p:childTnLst>
                                    <p:set>
                                      <p:cBhvr>
                                        <p:cTn id="38" dur="1" fill="hold">
                                          <p:stCondLst>
                                            <p:cond delay="0"/>
                                          </p:stCondLst>
                                        </p:cTn>
                                        <p:tgtEl>
                                          <p:spTgt spid="83074"/>
                                        </p:tgtEl>
                                        <p:attrNameLst>
                                          <p:attrName>style.visibility</p:attrName>
                                        </p:attrNameLst>
                                      </p:cBhvr>
                                      <p:to>
                                        <p:strVal val="visible"/>
                                      </p:to>
                                    </p:set>
                                    <p:animEffect transition="in" filter="dissolve">
                                      <p:cBhvr>
                                        <p:cTn id="39" dur="500"/>
                                        <p:tgtEl>
                                          <p:spTgt spid="8307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8" presetClass="entr" presetSubtype="12" fill="hold" grpId="0" nodeType="clickEffect">
                                  <p:stCondLst>
                                    <p:cond delay="0"/>
                                  </p:stCondLst>
                                  <p:childTnLst>
                                    <p:set>
                                      <p:cBhvr>
                                        <p:cTn id="43" dur="1" fill="hold">
                                          <p:stCondLst>
                                            <p:cond delay="0"/>
                                          </p:stCondLst>
                                        </p:cTn>
                                        <p:tgtEl>
                                          <p:spTgt spid="82981"/>
                                        </p:tgtEl>
                                        <p:attrNameLst>
                                          <p:attrName>style.visibility</p:attrName>
                                        </p:attrNameLst>
                                      </p:cBhvr>
                                      <p:to>
                                        <p:strVal val="visible"/>
                                      </p:to>
                                    </p:set>
                                    <p:animEffect transition="in" filter="strips(downLeft)">
                                      <p:cBhvr>
                                        <p:cTn id="44" dur="500"/>
                                        <p:tgtEl>
                                          <p:spTgt spid="829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8" presetClass="entr" presetSubtype="6" fill="hold" grpId="0" nodeType="clickEffect">
                                  <p:stCondLst>
                                    <p:cond delay="0"/>
                                  </p:stCondLst>
                                  <p:childTnLst>
                                    <p:set>
                                      <p:cBhvr>
                                        <p:cTn id="48" dur="1" fill="hold">
                                          <p:stCondLst>
                                            <p:cond delay="0"/>
                                          </p:stCondLst>
                                        </p:cTn>
                                        <p:tgtEl>
                                          <p:spTgt spid="82952"/>
                                        </p:tgtEl>
                                        <p:attrNameLst>
                                          <p:attrName>style.visibility</p:attrName>
                                        </p:attrNameLst>
                                      </p:cBhvr>
                                      <p:to>
                                        <p:strVal val="visible"/>
                                      </p:to>
                                    </p:set>
                                    <p:animEffect transition="in" filter="strips(downRight)">
                                      <p:cBhvr>
                                        <p:cTn id="49" dur="500"/>
                                        <p:tgtEl>
                                          <p:spTgt spid="8295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1" fill="hold" nodeType="clickEffect">
                                  <p:stCondLst>
                                    <p:cond delay="0"/>
                                  </p:stCondLst>
                                  <p:childTnLst>
                                    <p:set>
                                      <p:cBhvr>
                                        <p:cTn id="53" dur="1" fill="hold">
                                          <p:stCondLst>
                                            <p:cond delay="0"/>
                                          </p:stCondLst>
                                        </p:cTn>
                                        <p:tgtEl>
                                          <p:spTgt spid="83039"/>
                                        </p:tgtEl>
                                        <p:attrNameLst>
                                          <p:attrName>style.visibility</p:attrName>
                                        </p:attrNameLst>
                                      </p:cBhvr>
                                      <p:to>
                                        <p:strVal val="visible"/>
                                      </p:to>
                                    </p:set>
                                    <p:anim calcmode="lin" valueType="num">
                                      <p:cBhvr additive="base">
                                        <p:cTn id="54" dur="500" fill="hold"/>
                                        <p:tgtEl>
                                          <p:spTgt spid="83039"/>
                                        </p:tgtEl>
                                        <p:attrNameLst>
                                          <p:attrName>ppt_x</p:attrName>
                                        </p:attrNameLst>
                                      </p:cBhvr>
                                      <p:tavLst>
                                        <p:tav tm="0">
                                          <p:val>
                                            <p:strVal val="#ppt_x"/>
                                          </p:val>
                                        </p:tav>
                                        <p:tav tm="100000">
                                          <p:val>
                                            <p:strVal val="#ppt_x"/>
                                          </p:val>
                                        </p:tav>
                                      </p:tavLst>
                                    </p:anim>
                                    <p:anim calcmode="lin" valueType="num">
                                      <p:cBhvr additive="base">
                                        <p:cTn id="55" dur="500" fill="hold"/>
                                        <p:tgtEl>
                                          <p:spTgt spid="83039"/>
                                        </p:tgtEl>
                                        <p:attrNameLst>
                                          <p:attrName>ppt_y</p:attrName>
                                        </p:attrNameLst>
                                      </p:cBhvr>
                                      <p:tavLst>
                                        <p:tav tm="0">
                                          <p:val>
                                            <p:strVal val="0-#ppt_h/2"/>
                                          </p:val>
                                        </p:tav>
                                        <p:tav tm="100000">
                                          <p:val>
                                            <p:strVal val="#ppt_y"/>
                                          </p:val>
                                        </p:tav>
                                      </p:tavLst>
                                    </p:anim>
                                  </p:childTnLst>
                                </p:cTn>
                              </p:par>
                            </p:childTnLst>
                          </p:cTn>
                        </p:par>
                        <p:par>
                          <p:cTn id="56" fill="hold" nodeType="afterGroup">
                            <p:stCondLst>
                              <p:cond delay="500"/>
                            </p:stCondLst>
                            <p:childTnLst>
                              <p:par>
                                <p:cTn id="57" presetID="9" presetClass="entr" presetSubtype="0" fill="hold" grpId="0" nodeType="afterEffect">
                                  <p:stCondLst>
                                    <p:cond delay="0"/>
                                  </p:stCondLst>
                                  <p:childTnLst>
                                    <p:set>
                                      <p:cBhvr>
                                        <p:cTn id="58" dur="1" fill="hold">
                                          <p:stCondLst>
                                            <p:cond delay="0"/>
                                          </p:stCondLst>
                                        </p:cTn>
                                        <p:tgtEl>
                                          <p:spTgt spid="82963"/>
                                        </p:tgtEl>
                                        <p:attrNameLst>
                                          <p:attrName>style.visibility</p:attrName>
                                        </p:attrNameLst>
                                      </p:cBhvr>
                                      <p:to>
                                        <p:strVal val="visible"/>
                                      </p:to>
                                    </p:set>
                                    <p:animEffect transition="in" filter="dissolve">
                                      <p:cBhvr>
                                        <p:cTn id="59" dur="500"/>
                                        <p:tgtEl>
                                          <p:spTgt spid="82963"/>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1" fill="hold" nodeType="clickEffect">
                                  <p:stCondLst>
                                    <p:cond delay="0"/>
                                  </p:stCondLst>
                                  <p:childTnLst>
                                    <p:set>
                                      <p:cBhvr>
                                        <p:cTn id="63" dur="1" fill="hold">
                                          <p:stCondLst>
                                            <p:cond delay="0"/>
                                          </p:stCondLst>
                                        </p:cTn>
                                        <p:tgtEl>
                                          <p:spTgt spid="82982"/>
                                        </p:tgtEl>
                                        <p:attrNameLst>
                                          <p:attrName>style.visibility</p:attrName>
                                        </p:attrNameLst>
                                      </p:cBhvr>
                                      <p:to>
                                        <p:strVal val="visible"/>
                                      </p:to>
                                    </p:set>
                                    <p:anim calcmode="lin" valueType="num">
                                      <p:cBhvr additive="base">
                                        <p:cTn id="64" dur="500" fill="hold"/>
                                        <p:tgtEl>
                                          <p:spTgt spid="82982"/>
                                        </p:tgtEl>
                                        <p:attrNameLst>
                                          <p:attrName>ppt_x</p:attrName>
                                        </p:attrNameLst>
                                      </p:cBhvr>
                                      <p:tavLst>
                                        <p:tav tm="0">
                                          <p:val>
                                            <p:strVal val="#ppt_x"/>
                                          </p:val>
                                        </p:tav>
                                        <p:tav tm="100000">
                                          <p:val>
                                            <p:strVal val="#ppt_x"/>
                                          </p:val>
                                        </p:tav>
                                      </p:tavLst>
                                    </p:anim>
                                    <p:anim calcmode="lin" valueType="num">
                                      <p:cBhvr additive="base">
                                        <p:cTn id="65" dur="500" fill="hold"/>
                                        <p:tgtEl>
                                          <p:spTgt spid="82982"/>
                                        </p:tgtEl>
                                        <p:attrNameLst>
                                          <p:attrName>ppt_y</p:attrName>
                                        </p:attrNameLst>
                                      </p:cBhvr>
                                      <p:tavLst>
                                        <p:tav tm="0">
                                          <p:val>
                                            <p:strVal val="0-#ppt_h/2"/>
                                          </p:val>
                                        </p:tav>
                                        <p:tav tm="100000">
                                          <p:val>
                                            <p:strVal val="#ppt_y"/>
                                          </p:val>
                                        </p:tav>
                                      </p:tavLst>
                                    </p:anim>
                                  </p:childTnLst>
                                </p:cTn>
                              </p:par>
                            </p:childTnLst>
                          </p:cTn>
                        </p:par>
                        <p:par>
                          <p:cTn id="66" fill="hold" nodeType="afterGroup">
                            <p:stCondLst>
                              <p:cond delay="500"/>
                            </p:stCondLst>
                            <p:childTnLst>
                              <p:par>
                                <p:cTn id="67" presetID="9" presetClass="entr" presetSubtype="0" fill="hold" grpId="0" nodeType="afterEffect">
                                  <p:stCondLst>
                                    <p:cond delay="0"/>
                                  </p:stCondLst>
                                  <p:childTnLst>
                                    <p:set>
                                      <p:cBhvr>
                                        <p:cTn id="68" dur="1" fill="hold">
                                          <p:stCondLst>
                                            <p:cond delay="0"/>
                                          </p:stCondLst>
                                        </p:cTn>
                                        <p:tgtEl>
                                          <p:spTgt spid="82953"/>
                                        </p:tgtEl>
                                        <p:attrNameLst>
                                          <p:attrName>style.visibility</p:attrName>
                                        </p:attrNameLst>
                                      </p:cBhvr>
                                      <p:to>
                                        <p:strVal val="visible"/>
                                      </p:to>
                                    </p:set>
                                    <p:animEffect transition="in" filter="dissolve">
                                      <p:cBhvr>
                                        <p:cTn id="69" dur="500"/>
                                        <p:tgtEl>
                                          <p:spTgt spid="82953"/>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1" fill="hold" nodeType="clickEffect">
                                  <p:stCondLst>
                                    <p:cond delay="0"/>
                                  </p:stCondLst>
                                  <p:childTnLst>
                                    <p:set>
                                      <p:cBhvr>
                                        <p:cTn id="73" dur="1" fill="hold">
                                          <p:stCondLst>
                                            <p:cond delay="0"/>
                                          </p:stCondLst>
                                        </p:cTn>
                                        <p:tgtEl>
                                          <p:spTgt spid="82987"/>
                                        </p:tgtEl>
                                        <p:attrNameLst>
                                          <p:attrName>style.visibility</p:attrName>
                                        </p:attrNameLst>
                                      </p:cBhvr>
                                      <p:to>
                                        <p:strVal val="visible"/>
                                      </p:to>
                                    </p:set>
                                    <p:anim calcmode="lin" valueType="num">
                                      <p:cBhvr additive="base">
                                        <p:cTn id="74" dur="500" fill="hold"/>
                                        <p:tgtEl>
                                          <p:spTgt spid="82987"/>
                                        </p:tgtEl>
                                        <p:attrNameLst>
                                          <p:attrName>ppt_x</p:attrName>
                                        </p:attrNameLst>
                                      </p:cBhvr>
                                      <p:tavLst>
                                        <p:tav tm="0">
                                          <p:val>
                                            <p:strVal val="#ppt_x"/>
                                          </p:val>
                                        </p:tav>
                                        <p:tav tm="100000">
                                          <p:val>
                                            <p:strVal val="#ppt_x"/>
                                          </p:val>
                                        </p:tav>
                                      </p:tavLst>
                                    </p:anim>
                                    <p:anim calcmode="lin" valueType="num">
                                      <p:cBhvr additive="base">
                                        <p:cTn id="75" dur="500" fill="hold"/>
                                        <p:tgtEl>
                                          <p:spTgt spid="82987"/>
                                        </p:tgtEl>
                                        <p:attrNameLst>
                                          <p:attrName>ppt_y</p:attrName>
                                        </p:attrNameLst>
                                      </p:cBhvr>
                                      <p:tavLst>
                                        <p:tav tm="0">
                                          <p:val>
                                            <p:strVal val="0-#ppt_h/2"/>
                                          </p:val>
                                        </p:tav>
                                        <p:tav tm="100000">
                                          <p:val>
                                            <p:strVal val="#ppt_y"/>
                                          </p:val>
                                        </p:tav>
                                      </p:tavLst>
                                    </p:anim>
                                  </p:childTnLst>
                                </p:cTn>
                              </p:par>
                            </p:childTnLst>
                          </p:cTn>
                        </p:par>
                        <p:par>
                          <p:cTn id="76" fill="hold" nodeType="afterGroup">
                            <p:stCondLst>
                              <p:cond delay="500"/>
                            </p:stCondLst>
                            <p:childTnLst>
                              <p:par>
                                <p:cTn id="77" presetID="9" presetClass="entr" presetSubtype="0" fill="hold" grpId="0" nodeType="afterEffect">
                                  <p:stCondLst>
                                    <p:cond delay="0"/>
                                  </p:stCondLst>
                                  <p:childTnLst>
                                    <p:set>
                                      <p:cBhvr>
                                        <p:cTn id="78" dur="1" fill="hold">
                                          <p:stCondLst>
                                            <p:cond delay="0"/>
                                          </p:stCondLst>
                                        </p:cTn>
                                        <p:tgtEl>
                                          <p:spTgt spid="82958"/>
                                        </p:tgtEl>
                                        <p:attrNameLst>
                                          <p:attrName>style.visibility</p:attrName>
                                        </p:attrNameLst>
                                      </p:cBhvr>
                                      <p:to>
                                        <p:strVal val="visible"/>
                                      </p:to>
                                    </p:set>
                                    <p:animEffect transition="in" filter="dissolve">
                                      <p:cBhvr>
                                        <p:cTn id="79" dur="500"/>
                                        <p:tgtEl>
                                          <p:spTgt spid="82958"/>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1" fill="hold" nodeType="clickEffect">
                                  <p:stCondLst>
                                    <p:cond delay="0"/>
                                  </p:stCondLst>
                                  <p:childTnLst>
                                    <p:set>
                                      <p:cBhvr>
                                        <p:cTn id="83" dur="1" fill="hold">
                                          <p:stCondLst>
                                            <p:cond delay="0"/>
                                          </p:stCondLst>
                                        </p:cTn>
                                        <p:tgtEl>
                                          <p:spTgt spid="82990"/>
                                        </p:tgtEl>
                                        <p:attrNameLst>
                                          <p:attrName>style.visibility</p:attrName>
                                        </p:attrNameLst>
                                      </p:cBhvr>
                                      <p:to>
                                        <p:strVal val="visible"/>
                                      </p:to>
                                    </p:set>
                                    <p:anim calcmode="lin" valueType="num">
                                      <p:cBhvr additive="base">
                                        <p:cTn id="84" dur="500" fill="hold"/>
                                        <p:tgtEl>
                                          <p:spTgt spid="82990"/>
                                        </p:tgtEl>
                                        <p:attrNameLst>
                                          <p:attrName>ppt_x</p:attrName>
                                        </p:attrNameLst>
                                      </p:cBhvr>
                                      <p:tavLst>
                                        <p:tav tm="0">
                                          <p:val>
                                            <p:strVal val="#ppt_x"/>
                                          </p:val>
                                        </p:tav>
                                        <p:tav tm="100000">
                                          <p:val>
                                            <p:strVal val="#ppt_x"/>
                                          </p:val>
                                        </p:tav>
                                      </p:tavLst>
                                    </p:anim>
                                    <p:anim calcmode="lin" valueType="num">
                                      <p:cBhvr additive="base">
                                        <p:cTn id="85" dur="500" fill="hold"/>
                                        <p:tgtEl>
                                          <p:spTgt spid="82990"/>
                                        </p:tgtEl>
                                        <p:attrNameLst>
                                          <p:attrName>ppt_y</p:attrName>
                                        </p:attrNameLst>
                                      </p:cBhvr>
                                      <p:tavLst>
                                        <p:tav tm="0">
                                          <p:val>
                                            <p:strVal val="0-#ppt_h/2"/>
                                          </p:val>
                                        </p:tav>
                                        <p:tav tm="100000">
                                          <p:val>
                                            <p:strVal val="#ppt_y"/>
                                          </p:val>
                                        </p:tav>
                                      </p:tavLst>
                                    </p:anim>
                                  </p:childTnLst>
                                </p:cTn>
                              </p:par>
                            </p:childTnLst>
                          </p:cTn>
                        </p:par>
                        <p:par>
                          <p:cTn id="86" fill="hold" nodeType="afterGroup">
                            <p:stCondLst>
                              <p:cond delay="500"/>
                            </p:stCondLst>
                            <p:childTnLst>
                              <p:par>
                                <p:cTn id="87" presetID="9" presetClass="entr" presetSubtype="0" fill="hold" grpId="0" nodeType="afterEffect">
                                  <p:stCondLst>
                                    <p:cond delay="0"/>
                                  </p:stCondLst>
                                  <p:childTnLst>
                                    <p:set>
                                      <p:cBhvr>
                                        <p:cTn id="88" dur="1" fill="hold">
                                          <p:stCondLst>
                                            <p:cond delay="0"/>
                                          </p:stCondLst>
                                        </p:cTn>
                                        <p:tgtEl>
                                          <p:spTgt spid="82955"/>
                                        </p:tgtEl>
                                        <p:attrNameLst>
                                          <p:attrName>style.visibility</p:attrName>
                                        </p:attrNameLst>
                                      </p:cBhvr>
                                      <p:to>
                                        <p:strVal val="visible"/>
                                      </p:to>
                                    </p:set>
                                    <p:animEffect transition="in" filter="dissolve">
                                      <p:cBhvr>
                                        <p:cTn id="89" dur="500"/>
                                        <p:tgtEl>
                                          <p:spTgt spid="82955"/>
                                        </p:tgtEl>
                                      </p:cBhvr>
                                    </p:animEffect>
                                  </p:childTnLst>
                                </p:cTn>
                              </p:par>
                            </p:childTnLst>
                          </p:cTn>
                        </p:par>
                        <p:par>
                          <p:cTn id="90" fill="hold" nodeType="afterGroup">
                            <p:stCondLst>
                              <p:cond delay="1000"/>
                            </p:stCondLst>
                            <p:childTnLst>
                              <p:par>
                                <p:cTn id="91" presetID="2" presetClass="entr" presetSubtype="1" fill="hold" nodeType="afterEffect">
                                  <p:stCondLst>
                                    <p:cond delay="0"/>
                                  </p:stCondLst>
                                  <p:childTnLst>
                                    <p:set>
                                      <p:cBhvr>
                                        <p:cTn id="92" dur="1" fill="hold">
                                          <p:stCondLst>
                                            <p:cond delay="0"/>
                                          </p:stCondLst>
                                        </p:cTn>
                                        <p:tgtEl>
                                          <p:spTgt spid="82993"/>
                                        </p:tgtEl>
                                        <p:attrNameLst>
                                          <p:attrName>style.visibility</p:attrName>
                                        </p:attrNameLst>
                                      </p:cBhvr>
                                      <p:to>
                                        <p:strVal val="visible"/>
                                      </p:to>
                                    </p:set>
                                    <p:anim calcmode="lin" valueType="num">
                                      <p:cBhvr additive="base">
                                        <p:cTn id="93" dur="500" fill="hold"/>
                                        <p:tgtEl>
                                          <p:spTgt spid="82993"/>
                                        </p:tgtEl>
                                        <p:attrNameLst>
                                          <p:attrName>ppt_x</p:attrName>
                                        </p:attrNameLst>
                                      </p:cBhvr>
                                      <p:tavLst>
                                        <p:tav tm="0">
                                          <p:val>
                                            <p:strVal val="#ppt_x"/>
                                          </p:val>
                                        </p:tav>
                                        <p:tav tm="100000">
                                          <p:val>
                                            <p:strVal val="#ppt_x"/>
                                          </p:val>
                                        </p:tav>
                                      </p:tavLst>
                                    </p:anim>
                                    <p:anim calcmode="lin" valueType="num">
                                      <p:cBhvr additive="base">
                                        <p:cTn id="94" dur="500" fill="hold"/>
                                        <p:tgtEl>
                                          <p:spTgt spid="82993"/>
                                        </p:tgtEl>
                                        <p:attrNameLst>
                                          <p:attrName>ppt_y</p:attrName>
                                        </p:attrNameLst>
                                      </p:cBhvr>
                                      <p:tavLst>
                                        <p:tav tm="0">
                                          <p:val>
                                            <p:strVal val="0-#ppt_h/2"/>
                                          </p:val>
                                        </p:tav>
                                        <p:tav tm="100000">
                                          <p:val>
                                            <p:strVal val="#ppt_y"/>
                                          </p:val>
                                        </p:tav>
                                      </p:tavLst>
                                    </p:anim>
                                  </p:childTnLst>
                                </p:cTn>
                              </p:par>
                            </p:childTnLst>
                          </p:cTn>
                        </p:par>
                        <p:par>
                          <p:cTn id="95" fill="hold" nodeType="afterGroup">
                            <p:stCondLst>
                              <p:cond delay="1500"/>
                            </p:stCondLst>
                            <p:childTnLst>
                              <p:par>
                                <p:cTn id="96" presetID="9" presetClass="entr" presetSubtype="0" fill="hold" grpId="0" nodeType="afterEffect">
                                  <p:stCondLst>
                                    <p:cond delay="0"/>
                                  </p:stCondLst>
                                  <p:childTnLst>
                                    <p:set>
                                      <p:cBhvr>
                                        <p:cTn id="97" dur="1" fill="hold">
                                          <p:stCondLst>
                                            <p:cond delay="0"/>
                                          </p:stCondLst>
                                        </p:cTn>
                                        <p:tgtEl>
                                          <p:spTgt spid="82956"/>
                                        </p:tgtEl>
                                        <p:attrNameLst>
                                          <p:attrName>style.visibility</p:attrName>
                                        </p:attrNameLst>
                                      </p:cBhvr>
                                      <p:to>
                                        <p:strVal val="visible"/>
                                      </p:to>
                                    </p:set>
                                    <p:animEffect transition="in" filter="dissolve">
                                      <p:cBhvr>
                                        <p:cTn id="98" dur="500"/>
                                        <p:tgtEl>
                                          <p:spTgt spid="82956"/>
                                        </p:tgtEl>
                                      </p:cBhvr>
                                    </p:animEffect>
                                  </p:childTnLst>
                                </p:cTn>
                              </p:par>
                            </p:childTnLst>
                          </p:cTn>
                        </p:par>
                        <p:par>
                          <p:cTn id="99" fill="hold" nodeType="afterGroup">
                            <p:stCondLst>
                              <p:cond delay="2000"/>
                            </p:stCondLst>
                            <p:childTnLst>
                              <p:par>
                                <p:cTn id="100" presetID="2" presetClass="entr" presetSubtype="1" fill="hold" nodeType="afterEffect">
                                  <p:stCondLst>
                                    <p:cond delay="0"/>
                                  </p:stCondLst>
                                  <p:childTnLst>
                                    <p:set>
                                      <p:cBhvr>
                                        <p:cTn id="101" dur="1" fill="hold">
                                          <p:stCondLst>
                                            <p:cond delay="0"/>
                                          </p:stCondLst>
                                        </p:cTn>
                                        <p:tgtEl>
                                          <p:spTgt spid="82996"/>
                                        </p:tgtEl>
                                        <p:attrNameLst>
                                          <p:attrName>style.visibility</p:attrName>
                                        </p:attrNameLst>
                                      </p:cBhvr>
                                      <p:to>
                                        <p:strVal val="visible"/>
                                      </p:to>
                                    </p:set>
                                    <p:anim calcmode="lin" valueType="num">
                                      <p:cBhvr additive="base">
                                        <p:cTn id="102" dur="500" fill="hold"/>
                                        <p:tgtEl>
                                          <p:spTgt spid="82996"/>
                                        </p:tgtEl>
                                        <p:attrNameLst>
                                          <p:attrName>ppt_x</p:attrName>
                                        </p:attrNameLst>
                                      </p:cBhvr>
                                      <p:tavLst>
                                        <p:tav tm="0">
                                          <p:val>
                                            <p:strVal val="#ppt_x"/>
                                          </p:val>
                                        </p:tav>
                                        <p:tav tm="100000">
                                          <p:val>
                                            <p:strVal val="#ppt_x"/>
                                          </p:val>
                                        </p:tav>
                                      </p:tavLst>
                                    </p:anim>
                                    <p:anim calcmode="lin" valueType="num">
                                      <p:cBhvr additive="base">
                                        <p:cTn id="103" dur="500" fill="hold"/>
                                        <p:tgtEl>
                                          <p:spTgt spid="82996"/>
                                        </p:tgtEl>
                                        <p:attrNameLst>
                                          <p:attrName>ppt_y</p:attrName>
                                        </p:attrNameLst>
                                      </p:cBhvr>
                                      <p:tavLst>
                                        <p:tav tm="0">
                                          <p:val>
                                            <p:strVal val="0-#ppt_h/2"/>
                                          </p:val>
                                        </p:tav>
                                        <p:tav tm="100000">
                                          <p:val>
                                            <p:strVal val="#ppt_y"/>
                                          </p:val>
                                        </p:tav>
                                      </p:tavLst>
                                    </p:anim>
                                  </p:childTnLst>
                                </p:cTn>
                              </p:par>
                            </p:childTnLst>
                          </p:cTn>
                        </p:par>
                        <p:par>
                          <p:cTn id="104" fill="hold" nodeType="afterGroup">
                            <p:stCondLst>
                              <p:cond delay="2500"/>
                            </p:stCondLst>
                            <p:childTnLst>
                              <p:par>
                                <p:cTn id="105" presetID="9" presetClass="entr" presetSubtype="0" fill="hold" grpId="0" nodeType="afterEffect">
                                  <p:stCondLst>
                                    <p:cond delay="0"/>
                                  </p:stCondLst>
                                  <p:childTnLst>
                                    <p:set>
                                      <p:cBhvr>
                                        <p:cTn id="106" dur="1" fill="hold">
                                          <p:stCondLst>
                                            <p:cond delay="0"/>
                                          </p:stCondLst>
                                        </p:cTn>
                                        <p:tgtEl>
                                          <p:spTgt spid="82957"/>
                                        </p:tgtEl>
                                        <p:attrNameLst>
                                          <p:attrName>style.visibility</p:attrName>
                                        </p:attrNameLst>
                                      </p:cBhvr>
                                      <p:to>
                                        <p:strVal val="visible"/>
                                      </p:to>
                                    </p:set>
                                    <p:animEffect transition="in" filter="dissolve">
                                      <p:cBhvr>
                                        <p:cTn id="107" dur="500"/>
                                        <p:tgtEl>
                                          <p:spTgt spid="82957"/>
                                        </p:tgtEl>
                                      </p:cBhvr>
                                    </p:animEffect>
                                  </p:childTnLst>
                                </p:cTn>
                              </p:par>
                            </p:childTnLst>
                          </p:cTn>
                        </p:par>
                        <p:par>
                          <p:cTn id="108" fill="hold" nodeType="afterGroup">
                            <p:stCondLst>
                              <p:cond delay="3000"/>
                            </p:stCondLst>
                            <p:childTnLst>
                              <p:par>
                                <p:cTn id="109" presetID="2" presetClass="entr" presetSubtype="1" fill="hold" nodeType="afterEffect">
                                  <p:stCondLst>
                                    <p:cond delay="0"/>
                                  </p:stCondLst>
                                  <p:childTnLst>
                                    <p:set>
                                      <p:cBhvr>
                                        <p:cTn id="110" dur="1" fill="hold">
                                          <p:stCondLst>
                                            <p:cond delay="0"/>
                                          </p:stCondLst>
                                        </p:cTn>
                                        <p:tgtEl>
                                          <p:spTgt spid="82999"/>
                                        </p:tgtEl>
                                        <p:attrNameLst>
                                          <p:attrName>style.visibility</p:attrName>
                                        </p:attrNameLst>
                                      </p:cBhvr>
                                      <p:to>
                                        <p:strVal val="visible"/>
                                      </p:to>
                                    </p:set>
                                    <p:anim calcmode="lin" valueType="num">
                                      <p:cBhvr additive="base">
                                        <p:cTn id="111" dur="500" fill="hold"/>
                                        <p:tgtEl>
                                          <p:spTgt spid="82999"/>
                                        </p:tgtEl>
                                        <p:attrNameLst>
                                          <p:attrName>ppt_x</p:attrName>
                                        </p:attrNameLst>
                                      </p:cBhvr>
                                      <p:tavLst>
                                        <p:tav tm="0">
                                          <p:val>
                                            <p:strVal val="#ppt_x"/>
                                          </p:val>
                                        </p:tav>
                                        <p:tav tm="100000">
                                          <p:val>
                                            <p:strVal val="#ppt_x"/>
                                          </p:val>
                                        </p:tav>
                                      </p:tavLst>
                                    </p:anim>
                                    <p:anim calcmode="lin" valueType="num">
                                      <p:cBhvr additive="base">
                                        <p:cTn id="112" dur="500" fill="hold"/>
                                        <p:tgtEl>
                                          <p:spTgt spid="82999"/>
                                        </p:tgtEl>
                                        <p:attrNameLst>
                                          <p:attrName>ppt_y</p:attrName>
                                        </p:attrNameLst>
                                      </p:cBhvr>
                                      <p:tavLst>
                                        <p:tav tm="0">
                                          <p:val>
                                            <p:strVal val="0-#ppt_h/2"/>
                                          </p:val>
                                        </p:tav>
                                        <p:tav tm="100000">
                                          <p:val>
                                            <p:strVal val="#ppt_y"/>
                                          </p:val>
                                        </p:tav>
                                      </p:tavLst>
                                    </p:anim>
                                  </p:childTnLst>
                                </p:cTn>
                              </p:par>
                            </p:childTnLst>
                          </p:cTn>
                        </p:par>
                        <p:par>
                          <p:cTn id="113" fill="hold" nodeType="afterGroup">
                            <p:stCondLst>
                              <p:cond delay="3500"/>
                            </p:stCondLst>
                            <p:childTnLst>
                              <p:par>
                                <p:cTn id="114" presetID="9" presetClass="entr" presetSubtype="0" fill="hold" grpId="0" nodeType="afterEffect">
                                  <p:stCondLst>
                                    <p:cond delay="0"/>
                                  </p:stCondLst>
                                  <p:childTnLst>
                                    <p:set>
                                      <p:cBhvr>
                                        <p:cTn id="115" dur="1" fill="hold">
                                          <p:stCondLst>
                                            <p:cond delay="0"/>
                                          </p:stCondLst>
                                        </p:cTn>
                                        <p:tgtEl>
                                          <p:spTgt spid="82959"/>
                                        </p:tgtEl>
                                        <p:attrNameLst>
                                          <p:attrName>style.visibility</p:attrName>
                                        </p:attrNameLst>
                                      </p:cBhvr>
                                      <p:to>
                                        <p:strVal val="visible"/>
                                      </p:to>
                                    </p:set>
                                    <p:animEffect transition="in" filter="dissolve">
                                      <p:cBhvr>
                                        <p:cTn id="116" dur="500"/>
                                        <p:tgtEl>
                                          <p:spTgt spid="82959"/>
                                        </p:tgtEl>
                                      </p:cBhvr>
                                    </p:animEffect>
                                  </p:childTnLst>
                                </p:cTn>
                              </p:par>
                            </p:childTnLst>
                          </p:cTn>
                        </p:par>
                        <p:par>
                          <p:cTn id="117" fill="hold" nodeType="afterGroup">
                            <p:stCondLst>
                              <p:cond delay="4000"/>
                            </p:stCondLst>
                            <p:childTnLst>
                              <p:par>
                                <p:cTn id="118" presetID="2" presetClass="entr" presetSubtype="1" fill="hold" nodeType="afterEffect">
                                  <p:stCondLst>
                                    <p:cond delay="0"/>
                                  </p:stCondLst>
                                  <p:childTnLst>
                                    <p:set>
                                      <p:cBhvr>
                                        <p:cTn id="119" dur="1" fill="hold">
                                          <p:stCondLst>
                                            <p:cond delay="0"/>
                                          </p:stCondLst>
                                        </p:cTn>
                                        <p:tgtEl>
                                          <p:spTgt spid="83002"/>
                                        </p:tgtEl>
                                        <p:attrNameLst>
                                          <p:attrName>style.visibility</p:attrName>
                                        </p:attrNameLst>
                                      </p:cBhvr>
                                      <p:to>
                                        <p:strVal val="visible"/>
                                      </p:to>
                                    </p:set>
                                    <p:anim calcmode="lin" valueType="num">
                                      <p:cBhvr additive="base">
                                        <p:cTn id="120" dur="500" fill="hold"/>
                                        <p:tgtEl>
                                          <p:spTgt spid="83002"/>
                                        </p:tgtEl>
                                        <p:attrNameLst>
                                          <p:attrName>ppt_x</p:attrName>
                                        </p:attrNameLst>
                                      </p:cBhvr>
                                      <p:tavLst>
                                        <p:tav tm="0">
                                          <p:val>
                                            <p:strVal val="#ppt_x"/>
                                          </p:val>
                                        </p:tav>
                                        <p:tav tm="100000">
                                          <p:val>
                                            <p:strVal val="#ppt_x"/>
                                          </p:val>
                                        </p:tav>
                                      </p:tavLst>
                                    </p:anim>
                                    <p:anim calcmode="lin" valueType="num">
                                      <p:cBhvr additive="base">
                                        <p:cTn id="121" dur="500" fill="hold"/>
                                        <p:tgtEl>
                                          <p:spTgt spid="83002"/>
                                        </p:tgtEl>
                                        <p:attrNameLst>
                                          <p:attrName>ppt_y</p:attrName>
                                        </p:attrNameLst>
                                      </p:cBhvr>
                                      <p:tavLst>
                                        <p:tav tm="0">
                                          <p:val>
                                            <p:strVal val="0-#ppt_h/2"/>
                                          </p:val>
                                        </p:tav>
                                        <p:tav tm="100000">
                                          <p:val>
                                            <p:strVal val="#ppt_y"/>
                                          </p:val>
                                        </p:tav>
                                      </p:tavLst>
                                    </p:anim>
                                  </p:childTnLst>
                                </p:cTn>
                              </p:par>
                            </p:childTnLst>
                          </p:cTn>
                        </p:par>
                        <p:par>
                          <p:cTn id="122" fill="hold" nodeType="afterGroup">
                            <p:stCondLst>
                              <p:cond delay="4500"/>
                            </p:stCondLst>
                            <p:childTnLst>
                              <p:par>
                                <p:cTn id="123" presetID="9" presetClass="entr" presetSubtype="0" fill="hold" grpId="0" nodeType="afterEffect">
                                  <p:stCondLst>
                                    <p:cond delay="0"/>
                                  </p:stCondLst>
                                  <p:childTnLst>
                                    <p:set>
                                      <p:cBhvr>
                                        <p:cTn id="124" dur="1" fill="hold">
                                          <p:stCondLst>
                                            <p:cond delay="0"/>
                                          </p:stCondLst>
                                        </p:cTn>
                                        <p:tgtEl>
                                          <p:spTgt spid="82960"/>
                                        </p:tgtEl>
                                        <p:attrNameLst>
                                          <p:attrName>style.visibility</p:attrName>
                                        </p:attrNameLst>
                                      </p:cBhvr>
                                      <p:to>
                                        <p:strVal val="visible"/>
                                      </p:to>
                                    </p:set>
                                    <p:animEffect transition="in" filter="dissolve">
                                      <p:cBhvr>
                                        <p:cTn id="125" dur="500"/>
                                        <p:tgtEl>
                                          <p:spTgt spid="82960"/>
                                        </p:tgtEl>
                                      </p:cBhvr>
                                    </p:animEffect>
                                  </p:childTnLst>
                                </p:cTn>
                              </p:par>
                            </p:childTnLst>
                          </p:cTn>
                        </p:par>
                        <p:par>
                          <p:cTn id="126" fill="hold" nodeType="afterGroup">
                            <p:stCondLst>
                              <p:cond delay="5000"/>
                            </p:stCondLst>
                            <p:childTnLst>
                              <p:par>
                                <p:cTn id="127" presetID="2" presetClass="entr" presetSubtype="1" fill="hold" nodeType="afterEffect">
                                  <p:stCondLst>
                                    <p:cond delay="0"/>
                                  </p:stCondLst>
                                  <p:childTnLst>
                                    <p:set>
                                      <p:cBhvr>
                                        <p:cTn id="128" dur="1" fill="hold">
                                          <p:stCondLst>
                                            <p:cond delay="0"/>
                                          </p:stCondLst>
                                        </p:cTn>
                                        <p:tgtEl>
                                          <p:spTgt spid="83005"/>
                                        </p:tgtEl>
                                        <p:attrNameLst>
                                          <p:attrName>style.visibility</p:attrName>
                                        </p:attrNameLst>
                                      </p:cBhvr>
                                      <p:to>
                                        <p:strVal val="visible"/>
                                      </p:to>
                                    </p:set>
                                    <p:anim calcmode="lin" valueType="num">
                                      <p:cBhvr additive="base">
                                        <p:cTn id="129" dur="500" fill="hold"/>
                                        <p:tgtEl>
                                          <p:spTgt spid="83005"/>
                                        </p:tgtEl>
                                        <p:attrNameLst>
                                          <p:attrName>ppt_x</p:attrName>
                                        </p:attrNameLst>
                                      </p:cBhvr>
                                      <p:tavLst>
                                        <p:tav tm="0">
                                          <p:val>
                                            <p:strVal val="#ppt_x"/>
                                          </p:val>
                                        </p:tav>
                                        <p:tav tm="100000">
                                          <p:val>
                                            <p:strVal val="#ppt_x"/>
                                          </p:val>
                                        </p:tav>
                                      </p:tavLst>
                                    </p:anim>
                                    <p:anim calcmode="lin" valueType="num">
                                      <p:cBhvr additive="base">
                                        <p:cTn id="130" dur="500" fill="hold"/>
                                        <p:tgtEl>
                                          <p:spTgt spid="83005"/>
                                        </p:tgtEl>
                                        <p:attrNameLst>
                                          <p:attrName>ppt_y</p:attrName>
                                        </p:attrNameLst>
                                      </p:cBhvr>
                                      <p:tavLst>
                                        <p:tav tm="0">
                                          <p:val>
                                            <p:strVal val="0-#ppt_h/2"/>
                                          </p:val>
                                        </p:tav>
                                        <p:tav tm="100000">
                                          <p:val>
                                            <p:strVal val="#ppt_y"/>
                                          </p:val>
                                        </p:tav>
                                      </p:tavLst>
                                    </p:anim>
                                  </p:childTnLst>
                                </p:cTn>
                              </p:par>
                            </p:childTnLst>
                          </p:cTn>
                        </p:par>
                        <p:par>
                          <p:cTn id="131" fill="hold" nodeType="afterGroup">
                            <p:stCondLst>
                              <p:cond delay="5500"/>
                            </p:stCondLst>
                            <p:childTnLst>
                              <p:par>
                                <p:cTn id="132" presetID="9" presetClass="entr" presetSubtype="0" fill="hold" grpId="0" nodeType="afterEffect">
                                  <p:stCondLst>
                                    <p:cond delay="0"/>
                                  </p:stCondLst>
                                  <p:childTnLst>
                                    <p:set>
                                      <p:cBhvr>
                                        <p:cTn id="133" dur="1" fill="hold">
                                          <p:stCondLst>
                                            <p:cond delay="0"/>
                                          </p:stCondLst>
                                        </p:cTn>
                                        <p:tgtEl>
                                          <p:spTgt spid="82954"/>
                                        </p:tgtEl>
                                        <p:attrNameLst>
                                          <p:attrName>style.visibility</p:attrName>
                                        </p:attrNameLst>
                                      </p:cBhvr>
                                      <p:to>
                                        <p:strVal val="visible"/>
                                      </p:to>
                                    </p:set>
                                    <p:animEffect transition="in" filter="dissolve">
                                      <p:cBhvr>
                                        <p:cTn id="134" dur="500"/>
                                        <p:tgtEl>
                                          <p:spTgt spid="82954"/>
                                        </p:tgtEl>
                                      </p:cBhvr>
                                    </p:animEffect>
                                  </p:childTnLst>
                                </p:cTn>
                              </p:par>
                            </p:childTnLst>
                          </p:cTn>
                        </p:par>
                        <p:par>
                          <p:cTn id="135" fill="hold" nodeType="afterGroup">
                            <p:stCondLst>
                              <p:cond delay="6000"/>
                            </p:stCondLst>
                            <p:childTnLst>
                              <p:par>
                                <p:cTn id="136" presetID="2" presetClass="entr" presetSubtype="1" fill="hold" nodeType="afterEffect">
                                  <p:stCondLst>
                                    <p:cond delay="0"/>
                                  </p:stCondLst>
                                  <p:childTnLst>
                                    <p:set>
                                      <p:cBhvr>
                                        <p:cTn id="137" dur="1" fill="hold">
                                          <p:stCondLst>
                                            <p:cond delay="0"/>
                                          </p:stCondLst>
                                        </p:cTn>
                                        <p:tgtEl>
                                          <p:spTgt spid="83008"/>
                                        </p:tgtEl>
                                        <p:attrNameLst>
                                          <p:attrName>style.visibility</p:attrName>
                                        </p:attrNameLst>
                                      </p:cBhvr>
                                      <p:to>
                                        <p:strVal val="visible"/>
                                      </p:to>
                                    </p:set>
                                    <p:anim calcmode="lin" valueType="num">
                                      <p:cBhvr additive="base">
                                        <p:cTn id="138" dur="500" fill="hold"/>
                                        <p:tgtEl>
                                          <p:spTgt spid="83008"/>
                                        </p:tgtEl>
                                        <p:attrNameLst>
                                          <p:attrName>ppt_x</p:attrName>
                                        </p:attrNameLst>
                                      </p:cBhvr>
                                      <p:tavLst>
                                        <p:tav tm="0">
                                          <p:val>
                                            <p:strVal val="#ppt_x"/>
                                          </p:val>
                                        </p:tav>
                                        <p:tav tm="100000">
                                          <p:val>
                                            <p:strVal val="#ppt_x"/>
                                          </p:val>
                                        </p:tav>
                                      </p:tavLst>
                                    </p:anim>
                                    <p:anim calcmode="lin" valueType="num">
                                      <p:cBhvr additive="base">
                                        <p:cTn id="139" dur="500" fill="hold"/>
                                        <p:tgtEl>
                                          <p:spTgt spid="83008"/>
                                        </p:tgtEl>
                                        <p:attrNameLst>
                                          <p:attrName>ppt_y</p:attrName>
                                        </p:attrNameLst>
                                      </p:cBhvr>
                                      <p:tavLst>
                                        <p:tav tm="0">
                                          <p:val>
                                            <p:strVal val="0-#ppt_h/2"/>
                                          </p:val>
                                        </p:tav>
                                        <p:tav tm="100000">
                                          <p:val>
                                            <p:strVal val="#ppt_y"/>
                                          </p:val>
                                        </p:tav>
                                      </p:tavLst>
                                    </p:anim>
                                  </p:childTnLst>
                                </p:cTn>
                              </p:par>
                            </p:childTnLst>
                          </p:cTn>
                        </p:par>
                        <p:par>
                          <p:cTn id="140" fill="hold" nodeType="afterGroup">
                            <p:stCondLst>
                              <p:cond delay="6500"/>
                            </p:stCondLst>
                            <p:childTnLst>
                              <p:par>
                                <p:cTn id="141" presetID="9" presetClass="entr" presetSubtype="0" fill="hold" grpId="0" nodeType="afterEffect">
                                  <p:stCondLst>
                                    <p:cond delay="0"/>
                                  </p:stCondLst>
                                  <p:childTnLst>
                                    <p:set>
                                      <p:cBhvr>
                                        <p:cTn id="142" dur="1" fill="hold">
                                          <p:stCondLst>
                                            <p:cond delay="0"/>
                                          </p:stCondLst>
                                        </p:cTn>
                                        <p:tgtEl>
                                          <p:spTgt spid="82961"/>
                                        </p:tgtEl>
                                        <p:attrNameLst>
                                          <p:attrName>style.visibility</p:attrName>
                                        </p:attrNameLst>
                                      </p:cBhvr>
                                      <p:to>
                                        <p:strVal val="visible"/>
                                      </p:to>
                                    </p:set>
                                    <p:animEffect transition="in" filter="dissolve">
                                      <p:cBhvr>
                                        <p:cTn id="143" dur="500"/>
                                        <p:tgtEl>
                                          <p:spTgt spid="82961"/>
                                        </p:tgtEl>
                                      </p:cBhvr>
                                    </p:animEffect>
                                  </p:childTnLst>
                                </p:cTn>
                              </p:par>
                            </p:childTnLst>
                          </p:cTn>
                        </p:par>
                        <p:par>
                          <p:cTn id="144" fill="hold" nodeType="afterGroup">
                            <p:stCondLst>
                              <p:cond delay="7000"/>
                            </p:stCondLst>
                            <p:childTnLst>
                              <p:par>
                                <p:cTn id="145" presetID="9" presetClass="entr" presetSubtype="0" fill="hold" grpId="0" nodeType="afterEffect">
                                  <p:stCondLst>
                                    <p:cond delay="0"/>
                                  </p:stCondLst>
                                  <p:childTnLst>
                                    <p:set>
                                      <p:cBhvr>
                                        <p:cTn id="146" dur="1" fill="hold">
                                          <p:stCondLst>
                                            <p:cond delay="0"/>
                                          </p:stCondLst>
                                        </p:cTn>
                                        <p:tgtEl>
                                          <p:spTgt spid="82962"/>
                                        </p:tgtEl>
                                        <p:attrNameLst>
                                          <p:attrName>style.visibility</p:attrName>
                                        </p:attrNameLst>
                                      </p:cBhvr>
                                      <p:to>
                                        <p:strVal val="visible"/>
                                      </p:to>
                                    </p:set>
                                    <p:animEffect transition="in" filter="dissolve">
                                      <p:cBhvr>
                                        <p:cTn id="147" dur="500"/>
                                        <p:tgtEl>
                                          <p:spTgt spid="8296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2" presetClass="entr" presetSubtype="1" fill="hold" nodeType="clickEffect">
                                  <p:stCondLst>
                                    <p:cond delay="0"/>
                                  </p:stCondLst>
                                  <p:childTnLst>
                                    <p:set>
                                      <p:cBhvr>
                                        <p:cTn id="151" dur="1" fill="hold">
                                          <p:stCondLst>
                                            <p:cond delay="0"/>
                                          </p:stCondLst>
                                        </p:cTn>
                                        <p:tgtEl>
                                          <p:spTgt spid="83011"/>
                                        </p:tgtEl>
                                        <p:attrNameLst>
                                          <p:attrName>style.visibility</p:attrName>
                                        </p:attrNameLst>
                                      </p:cBhvr>
                                      <p:to>
                                        <p:strVal val="visible"/>
                                      </p:to>
                                    </p:set>
                                    <p:anim calcmode="lin" valueType="num">
                                      <p:cBhvr additive="base">
                                        <p:cTn id="152" dur="500" fill="hold"/>
                                        <p:tgtEl>
                                          <p:spTgt spid="83011"/>
                                        </p:tgtEl>
                                        <p:attrNameLst>
                                          <p:attrName>ppt_x</p:attrName>
                                        </p:attrNameLst>
                                      </p:cBhvr>
                                      <p:tavLst>
                                        <p:tav tm="0">
                                          <p:val>
                                            <p:strVal val="#ppt_x"/>
                                          </p:val>
                                        </p:tav>
                                        <p:tav tm="100000">
                                          <p:val>
                                            <p:strVal val="#ppt_x"/>
                                          </p:val>
                                        </p:tav>
                                      </p:tavLst>
                                    </p:anim>
                                    <p:anim calcmode="lin" valueType="num">
                                      <p:cBhvr additive="base">
                                        <p:cTn id="153" dur="500" fill="hold"/>
                                        <p:tgtEl>
                                          <p:spTgt spid="83011"/>
                                        </p:tgtEl>
                                        <p:attrNameLst>
                                          <p:attrName>ppt_y</p:attrName>
                                        </p:attrNameLst>
                                      </p:cBhvr>
                                      <p:tavLst>
                                        <p:tav tm="0">
                                          <p:val>
                                            <p:strVal val="0-#ppt_h/2"/>
                                          </p:val>
                                        </p:tav>
                                        <p:tav tm="100000">
                                          <p:val>
                                            <p:strVal val="#ppt_y"/>
                                          </p:val>
                                        </p:tav>
                                      </p:tavLst>
                                    </p:anim>
                                  </p:childTnLst>
                                </p:cTn>
                              </p:par>
                            </p:childTnLst>
                          </p:cTn>
                        </p:par>
                        <p:par>
                          <p:cTn id="154" fill="hold" nodeType="afterGroup">
                            <p:stCondLst>
                              <p:cond delay="500"/>
                            </p:stCondLst>
                            <p:childTnLst>
                              <p:par>
                                <p:cTn id="155" presetID="9" presetClass="entr" presetSubtype="0" fill="hold" grpId="0" nodeType="afterEffect">
                                  <p:stCondLst>
                                    <p:cond delay="0"/>
                                  </p:stCondLst>
                                  <p:childTnLst>
                                    <p:set>
                                      <p:cBhvr>
                                        <p:cTn id="156" dur="1" fill="hold">
                                          <p:stCondLst>
                                            <p:cond delay="0"/>
                                          </p:stCondLst>
                                        </p:cTn>
                                        <p:tgtEl>
                                          <p:spTgt spid="83064"/>
                                        </p:tgtEl>
                                        <p:attrNameLst>
                                          <p:attrName>style.visibility</p:attrName>
                                        </p:attrNameLst>
                                      </p:cBhvr>
                                      <p:to>
                                        <p:strVal val="visible"/>
                                      </p:to>
                                    </p:set>
                                    <p:animEffect transition="in" filter="dissolve">
                                      <p:cBhvr>
                                        <p:cTn id="157" dur="500"/>
                                        <p:tgtEl>
                                          <p:spTgt spid="8306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2" presetClass="entr" presetSubtype="1" fill="hold" nodeType="clickEffect">
                                  <p:stCondLst>
                                    <p:cond delay="0"/>
                                  </p:stCondLst>
                                  <p:childTnLst>
                                    <p:set>
                                      <p:cBhvr>
                                        <p:cTn id="161" dur="1" fill="hold">
                                          <p:stCondLst>
                                            <p:cond delay="0"/>
                                          </p:stCondLst>
                                        </p:cTn>
                                        <p:tgtEl>
                                          <p:spTgt spid="83014"/>
                                        </p:tgtEl>
                                        <p:attrNameLst>
                                          <p:attrName>style.visibility</p:attrName>
                                        </p:attrNameLst>
                                      </p:cBhvr>
                                      <p:to>
                                        <p:strVal val="visible"/>
                                      </p:to>
                                    </p:set>
                                    <p:anim calcmode="lin" valueType="num">
                                      <p:cBhvr additive="base">
                                        <p:cTn id="162" dur="500" fill="hold"/>
                                        <p:tgtEl>
                                          <p:spTgt spid="83014"/>
                                        </p:tgtEl>
                                        <p:attrNameLst>
                                          <p:attrName>ppt_x</p:attrName>
                                        </p:attrNameLst>
                                      </p:cBhvr>
                                      <p:tavLst>
                                        <p:tav tm="0">
                                          <p:val>
                                            <p:strVal val="#ppt_x"/>
                                          </p:val>
                                        </p:tav>
                                        <p:tav tm="100000">
                                          <p:val>
                                            <p:strVal val="#ppt_x"/>
                                          </p:val>
                                        </p:tav>
                                      </p:tavLst>
                                    </p:anim>
                                    <p:anim calcmode="lin" valueType="num">
                                      <p:cBhvr additive="base">
                                        <p:cTn id="163" dur="500" fill="hold"/>
                                        <p:tgtEl>
                                          <p:spTgt spid="83014"/>
                                        </p:tgtEl>
                                        <p:attrNameLst>
                                          <p:attrName>ppt_y</p:attrName>
                                        </p:attrNameLst>
                                      </p:cBhvr>
                                      <p:tavLst>
                                        <p:tav tm="0">
                                          <p:val>
                                            <p:strVal val="0-#ppt_h/2"/>
                                          </p:val>
                                        </p:tav>
                                        <p:tav tm="100000">
                                          <p:val>
                                            <p:strVal val="#ppt_y"/>
                                          </p:val>
                                        </p:tav>
                                      </p:tavLst>
                                    </p:anim>
                                  </p:childTnLst>
                                </p:cTn>
                              </p:par>
                            </p:childTnLst>
                          </p:cTn>
                        </p:par>
                        <p:par>
                          <p:cTn id="164" fill="hold" nodeType="afterGroup">
                            <p:stCondLst>
                              <p:cond delay="500"/>
                            </p:stCondLst>
                            <p:childTnLst>
                              <p:par>
                                <p:cTn id="165" presetID="9" presetClass="entr" presetSubtype="0" fill="hold" grpId="0" nodeType="afterEffect">
                                  <p:stCondLst>
                                    <p:cond delay="0"/>
                                  </p:stCondLst>
                                  <p:childTnLst>
                                    <p:set>
                                      <p:cBhvr>
                                        <p:cTn id="166" dur="1" fill="hold">
                                          <p:stCondLst>
                                            <p:cond delay="0"/>
                                          </p:stCondLst>
                                        </p:cTn>
                                        <p:tgtEl>
                                          <p:spTgt spid="83065"/>
                                        </p:tgtEl>
                                        <p:attrNameLst>
                                          <p:attrName>style.visibility</p:attrName>
                                        </p:attrNameLst>
                                      </p:cBhvr>
                                      <p:to>
                                        <p:strVal val="visible"/>
                                      </p:to>
                                    </p:set>
                                    <p:animEffect transition="in" filter="dissolve">
                                      <p:cBhvr>
                                        <p:cTn id="167" dur="500"/>
                                        <p:tgtEl>
                                          <p:spTgt spid="83065"/>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2" presetClass="entr" presetSubtype="1" fill="hold" nodeType="clickEffect">
                                  <p:stCondLst>
                                    <p:cond delay="0"/>
                                  </p:stCondLst>
                                  <p:childTnLst>
                                    <p:set>
                                      <p:cBhvr>
                                        <p:cTn id="171" dur="1" fill="hold">
                                          <p:stCondLst>
                                            <p:cond delay="0"/>
                                          </p:stCondLst>
                                        </p:cTn>
                                        <p:tgtEl>
                                          <p:spTgt spid="83017"/>
                                        </p:tgtEl>
                                        <p:attrNameLst>
                                          <p:attrName>style.visibility</p:attrName>
                                        </p:attrNameLst>
                                      </p:cBhvr>
                                      <p:to>
                                        <p:strVal val="visible"/>
                                      </p:to>
                                    </p:set>
                                    <p:anim calcmode="lin" valueType="num">
                                      <p:cBhvr additive="base">
                                        <p:cTn id="172" dur="500" fill="hold"/>
                                        <p:tgtEl>
                                          <p:spTgt spid="83017"/>
                                        </p:tgtEl>
                                        <p:attrNameLst>
                                          <p:attrName>ppt_x</p:attrName>
                                        </p:attrNameLst>
                                      </p:cBhvr>
                                      <p:tavLst>
                                        <p:tav tm="0">
                                          <p:val>
                                            <p:strVal val="#ppt_x"/>
                                          </p:val>
                                        </p:tav>
                                        <p:tav tm="100000">
                                          <p:val>
                                            <p:strVal val="#ppt_x"/>
                                          </p:val>
                                        </p:tav>
                                      </p:tavLst>
                                    </p:anim>
                                    <p:anim calcmode="lin" valueType="num">
                                      <p:cBhvr additive="base">
                                        <p:cTn id="173" dur="500" fill="hold"/>
                                        <p:tgtEl>
                                          <p:spTgt spid="83017"/>
                                        </p:tgtEl>
                                        <p:attrNameLst>
                                          <p:attrName>ppt_y</p:attrName>
                                        </p:attrNameLst>
                                      </p:cBhvr>
                                      <p:tavLst>
                                        <p:tav tm="0">
                                          <p:val>
                                            <p:strVal val="0-#ppt_h/2"/>
                                          </p:val>
                                        </p:tav>
                                        <p:tav tm="100000">
                                          <p:val>
                                            <p:strVal val="#ppt_y"/>
                                          </p:val>
                                        </p:tav>
                                      </p:tavLst>
                                    </p:anim>
                                  </p:childTnLst>
                                </p:cTn>
                              </p:par>
                            </p:childTnLst>
                          </p:cTn>
                        </p:par>
                        <p:par>
                          <p:cTn id="174" fill="hold" nodeType="afterGroup">
                            <p:stCondLst>
                              <p:cond delay="500"/>
                            </p:stCondLst>
                            <p:childTnLst>
                              <p:par>
                                <p:cTn id="175" presetID="9" presetClass="entr" presetSubtype="0" fill="hold" grpId="0" nodeType="afterEffect">
                                  <p:stCondLst>
                                    <p:cond delay="0"/>
                                  </p:stCondLst>
                                  <p:childTnLst>
                                    <p:set>
                                      <p:cBhvr>
                                        <p:cTn id="176" dur="1" fill="hold">
                                          <p:stCondLst>
                                            <p:cond delay="0"/>
                                          </p:stCondLst>
                                        </p:cTn>
                                        <p:tgtEl>
                                          <p:spTgt spid="83066"/>
                                        </p:tgtEl>
                                        <p:attrNameLst>
                                          <p:attrName>style.visibility</p:attrName>
                                        </p:attrNameLst>
                                      </p:cBhvr>
                                      <p:to>
                                        <p:strVal val="visible"/>
                                      </p:to>
                                    </p:set>
                                    <p:animEffect transition="in" filter="dissolve">
                                      <p:cBhvr>
                                        <p:cTn id="177" dur="500"/>
                                        <p:tgtEl>
                                          <p:spTgt spid="83066"/>
                                        </p:tgtEl>
                                      </p:cBhvr>
                                    </p:animEffect>
                                  </p:childTnLst>
                                </p:cTn>
                              </p:par>
                            </p:childTnLst>
                          </p:cTn>
                        </p:par>
                        <p:par>
                          <p:cTn id="178" fill="hold" nodeType="afterGroup">
                            <p:stCondLst>
                              <p:cond delay="1000"/>
                            </p:stCondLst>
                            <p:childTnLst>
                              <p:par>
                                <p:cTn id="179" presetID="2" presetClass="entr" presetSubtype="1" fill="hold" nodeType="afterEffect">
                                  <p:stCondLst>
                                    <p:cond delay="0"/>
                                  </p:stCondLst>
                                  <p:childTnLst>
                                    <p:set>
                                      <p:cBhvr>
                                        <p:cTn id="180" dur="1" fill="hold">
                                          <p:stCondLst>
                                            <p:cond delay="0"/>
                                          </p:stCondLst>
                                        </p:cTn>
                                        <p:tgtEl>
                                          <p:spTgt spid="83020"/>
                                        </p:tgtEl>
                                        <p:attrNameLst>
                                          <p:attrName>style.visibility</p:attrName>
                                        </p:attrNameLst>
                                      </p:cBhvr>
                                      <p:to>
                                        <p:strVal val="visible"/>
                                      </p:to>
                                    </p:set>
                                    <p:anim calcmode="lin" valueType="num">
                                      <p:cBhvr additive="base">
                                        <p:cTn id="181" dur="500" fill="hold"/>
                                        <p:tgtEl>
                                          <p:spTgt spid="83020"/>
                                        </p:tgtEl>
                                        <p:attrNameLst>
                                          <p:attrName>ppt_x</p:attrName>
                                        </p:attrNameLst>
                                      </p:cBhvr>
                                      <p:tavLst>
                                        <p:tav tm="0">
                                          <p:val>
                                            <p:strVal val="#ppt_x"/>
                                          </p:val>
                                        </p:tav>
                                        <p:tav tm="100000">
                                          <p:val>
                                            <p:strVal val="#ppt_x"/>
                                          </p:val>
                                        </p:tav>
                                      </p:tavLst>
                                    </p:anim>
                                    <p:anim calcmode="lin" valueType="num">
                                      <p:cBhvr additive="base">
                                        <p:cTn id="182" dur="500" fill="hold"/>
                                        <p:tgtEl>
                                          <p:spTgt spid="83020"/>
                                        </p:tgtEl>
                                        <p:attrNameLst>
                                          <p:attrName>ppt_y</p:attrName>
                                        </p:attrNameLst>
                                      </p:cBhvr>
                                      <p:tavLst>
                                        <p:tav tm="0">
                                          <p:val>
                                            <p:strVal val="0-#ppt_h/2"/>
                                          </p:val>
                                        </p:tav>
                                        <p:tav tm="100000">
                                          <p:val>
                                            <p:strVal val="#ppt_y"/>
                                          </p:val>
                                        </p:tav>
                                      </p:tavLst>
                                    </p:anim>
                                  </p:childTnLst>
                                </p:cTn>
                              </p:par>
                            </p:childTnLst>
                          </p:cTn>
                        </p:par>
                        <p:par>
                          <p:cTn id="183" fill="hold" nodeType="afterGroup">
                            <p:stCondLst>
                              <p:cond delay="1500"/>
                            </p:stCondLst>
                            <p:childTnLst>
                              <p:par>
                                <p:cTn id="184" presetID="9" presetClass="entr" presetSubtype="0" fill="hold" grpId="0" nodeType="afterEffect">
                                  <p:stCondLst>
                                    <p:cond delay="0"/>
                                  </p:stCondLst>
                                  <p:childTnLst>
                                    <p:set>
                                      <p:cBhvr>
                                        <p:cTn id="185" dur="1" fill="hold">
                                          <p:stCondLst>
                                            <p:cond delay="0"/>
                                          </p:stCondLst>
                                        </p:cTn>
                                        <p:tgtEl>
                                          <p:spTgt spid="83067"/>
                                        </p:tgtEl>
                                        <p:attrNameLst>
                                          <p:attrName>style.visibility</p:attrName>
                                        </p:attrNameLst>
                                      </p:cBhvr>
                                      <p:to>
                                        <p:strVal val="visible"/>
                                      </p:to>
                                    </p:set>
                                    <p:animEffect transition="in" filter="dissolve">
                                      <p:cBhvr>
                                        <p:cTn id="186" dur="500"/>
                                        <p:tgtEl>
                                          <p:spTgt spid="83067"/>
                                        </p:tgtEl>
                                      </p:cBhvr>
                                    </p:animEffect>
                                  </p:childTnLst>
                                </p:cTn>
                              </p:par>
                            </p:childTnLst>
                          </p:cTn>
                        </p:par>
                        <p:par>
                          <p:cTn id="187" fill="hold" nodeType="afterGroup">
                            <p:stCondLst>
                              <p:cond delay="2000"/>
                            </p:stCondLst>
                            <p:childTnLst>
                              <p:par>
                                <p:cTn id="188" presetID="2" presetClass="entr" presetSubtype="1" fill="hold" nodeType="afterEffect">
                                  <p:stCondLst>
                                    <p:cond delay="0"/>
                                  </p:stCondLst>
                                  <p:childTnLst>
                                    <p:set>
                                      <p:cBhvr>
                                        <p:cTn id="189" dur="1" fill="hold">
                                          <p:stCondLst>
                                            <p:cond delay="0"/>
                                          </p:stCondLst>
                                        </p:cTn>
                                        <p:tgtEl>
                                          <p:spTgt spid="83023"/>
                                        </p:tgtEl>
                                        <p:attrNameLst>
                                          <p:attrName>style.visibility</p:attrName>
                                        </p:attrNameLst>
                                      </p:cBhvr>
                                      <p:to>
                                        <p:strVal val="visible"/>
                                      </p:to>
                                    </p:set>
                                    <p:anim calcmode="lin" valueType="num">
                                      <p:cBhvr additive="base">
                                        <p:cTn id="190" dur="500" fill="hold"/>
                                        <p:tgtEl>
                                          <p:spTgt spid="83023"/>
                                        </p:tgtEl>
                                        <p:attrNameLst>
                                          <p:attrName>ppt_x</p:attrName>
                                        </p:attrNameLst>
                                      </p:cBhvr>
                                      <p:tavLst>
                                        <p:tav tm="0">
                                          <p:val>
                                            <p:strVal val="#ppt_x"/>
                                          </p:val>
                                        </p:tav>
                                        <p:tav tm="100000">
                                          <p:val>
                                            <p:strVal val="#ppt_x"/>
                                          </p:val>
                                        </p:tav>
                                      </p:tavLst>
                                    </p:anim>
                                    <p:anim calcmode="lin" valueType="num">
                                      <p:cBhvr additive="base">
                                        <p:cTn id="191" dur="500" fill="hold"/>
                                        <p:tgtEl>
                                          <p:spTgt spid="83023"/>
                                        </p:tgtEl>
                                        <p:attrNameLst>
                                          <p:attrName>ppt_y</p:attrName>
                                        </p:attrNameLst>
                                      </p:cBhvr>
                                      <p:tavLst>
                                        <p:tav tm="0">
                                          <p:val>
                                            <p:strVal val="0-#ppt_h/2"/>
                                          </p:val>
                                        </p:tav>
                                        <p:tav tm="100000">
                                          <p:val>
                                            <p:strVal val="#ppt_y"/>
                                          </p:val>
                                        </p:tav>
                                      </p:tavLst>
                                    </p:anim>
                                  </p:childTnLst>
                                </p:cTn>
                              </p:par>
                            </p:childTnLst>
                          </p:cTn>
                        </p:par>
                        <p:par>
                          <p:cTn id="192" fill="hold" nodeType="afterGroup">
                            <p:stCondLst>
                              <p:cond delay="2500"/>
                            </p:stCondLst>
                            <p:childTnLst>
                              <p:par>
                                <p:cTn id="193" presetID="9" presetClass="entr" presetSubtype="0" fill="hold" grpId="0" nodeType="afterEffect">
                                  <p:stCondLst>
                                    <p:cond delay="0"/>
                                  </p:stCondLst>
                                  <p:childTnLst>
                                    <p:set>
                                      <p:cBhvr>
                                        <p:cTn id="194" dur="1" fill="hold">
                                          <p:stCondLst>
                                            <p:cond delay="0"/>
                                          </p:stCondLst>
                                        </p:cTn>
                                        <p:tgtEl>
                                          <p:spTgt spid="83068"/>
                                        </p:tgtEl>
                                        <p:attrNameLst>
                                          <p:attrName>style.visibility</p:attrName>
                                        </p:attrNameLst>
                                      </p:cBhvr>
                                      <p:to>
                                        <p:strVal val="visible"/>
                                      </p:to>
                                    </p:set>
                                    <p:animEffect transition="in" filter="dissolve">
                                      <p:cBhvr>
                                        <p:cTn id="195" dur="500"/>
                                        <p:tgtEl>
                                          <p:spTgt spid="83068"/>
                                        </p:tgtEl>
                                      </p:cBhvr>
                                    </p:animEffect>
                                  </p:childTnLst>
                                </p:cTn>
                              </p:par>
                            </p:childTnLst>
                          </p:cTn>
                        </p:par>
                        <p:par>
                          <p:cTn id="196" fill="hold" nodeType="afterGroup">
                            <p:stCondLst>
                              <p:cond delay="3000"/>
                            </p:stCondLst>
                            <p:childTnLst>
                              <p:par>
                                <p:cTn id="197" presetID="2" presetClass="entr" presetSubtype="1" fill="hold" nodeType="afterEffect">
                                  <p:stCondLst>
                                    <p:cond delay="0"/>
                                  </p:stCondLst>
                                  <p:childTnLst>
                                    <p:set>
                                      <p:cBhvr>
                                        <p:cTn id="198" dur="1" fill="hold">
                                          <p:stCondLst>
                                            <p:cond delay="0"/>
                                          </p:stCondLst>
                                        </p:cTn>
                                        <p:tgtEl>
                                          <p:spTgt spid="83026"/>
                                        </p:tgtEl>
                                        <p:attrNameLst>
                                          <p:attrName>style.visibility</p:attrName>
                                        </p:attrNameLst>
                                      </p:cBhvr>
                                      <p:to>
                                        <p:strVal val="visible"/>
                                      </p:to>
                                    </p:set>
                                    <p:anim calcmode="lin" valueType="num">
                                      <p:cBhvr additive="base">
                                        <p:cTn id="199" dur="500" fill="hold"/>
                                        <p:tgtEl>
                                          <p:spTgt spid="83026"/>
                                        </p:tgtEl>
                                        <p:attrNameLst>
                                          <p:attrName>ppt_x</p:attrName>
                                        </p:attrNameLst>
                                      </p:cBhvr>
                                      <p:tavLst>
                                        <p:tav tm="0">
                                          <p:val>
                                            <p:strVal val="#ppt_x"/>
                                          </p:val>
                                        </p:tav>
                                        <p:tav tm="100000">
                                          <p:val>
                                            <p:strVal val="#ppt_x"/>
                                          </p:val>
                                        </p:tav>
                                      </p:tavLst>
                                    </p:anim>
                                    <p:anim calcmode="lin" valueType="num">
                                      <p:cBhvr additive="base">
                                        <p:cTn id="200" dur="500" fill="hold"/>
                                        <p:tgtEl>
                                          <p:spTgt spid="83026"/>
                                        </p:tgtEl>
                                        <p:attrNameLst>
                                          <p:attrName>ppt_y</p:attrName>
                                        </p:attrNameLst>
                                      </p:cBhvr>
                                      <p:tavLst>
                                        <p:tav tm="0">
                                          <p:val>
                                            <p:strVal val="0-#ppt_h/2"/>
                                          </p:val>
                                        </p:tav>
                                        <p:tav tm="100000">
                                          <p:val>
                                            <p:strVal val="#ppt_y"/>
                                          </p:val>
                                        </p:tav>
                                      </p:tavLst>
                                    </p:anim>
                                  </p:childTnLst>
                                </p:cTn>
                              </p:par>
                            </p:childTnLst>
                          </p:cTn>
                        </p:par>
                        <p:par>
                          <p:cTn id="201" fill="hold" nodeType="afterGroup">
                            <p:stCondLst>
                              <p:cond delay="3500"/>
                            </p:stCondLst>
                            <p:childTnLst>
                              <p:par>
                                <p:cTn id="202" presetID="9" presetClass="entr" presetSubtype="0" fill="hold" grpId="0" nodeType="afterEffect">
                                  <p:stCondLst>
                                    <p:cond delay="0"/>
                                  </p:stCondLst>
                                  <p:childTnLst>
                                    <p:set>
                                      <p:cBhvr>
                                        <p:cTn id="203" dur="1" fill="hold">
                                          <p:stCondLst>
                                            <p:cond delay="0"/>
                                          </p:stCondLst>
                                        </p:cTn>
                                        <p:tgtEl>
                                          <p:spTgt spid="83069"/>
                                        </p:tgtEl>
                                        <p:attrNameLst>
                                          <p:attrName>style.visibility</p:attrName>
                                        </p:attrNameLst>
                                      </p:cBhvr>
                                      <p:to>
                                        <p:strVal val="visible"/>
                                      </p:to>
                                    </p:set>
                                    <p:animEffect transition="in" filter="dissolve">
                                      <p:cBhvr>
                                        <p:cTn id="204" dur="500"/>
                                        <p:tgtEl>
                                          <p:spTgt spid="83069"/>
                                        </p:tgtEl>
                                      </p:cBhvr>
                                    </p:animEffect>
                                  </p:childTnLst>
                                </p:cTn>
                              </p:par>
                            </p:childTnLst>
                          </p:cTn>
                        </p:par>
                        <p:par>
                          <p:cTn id="205" fill="hold" nodeType="afterGroup">
                            <p:stCondLst>
                              <p:cond delay="4000"/>
                            </p:stCondLst>
                            <p:childTnLst>
                              <p:par>
                                <p:cTn id="206" presetID="2" presetClass="entr" presetSubtype="1" fill="hold" nodeType="afterEffect">
                                  <p:stCondLst>
                                    <p:cond delay="0"/>
                                  </p:stCondLst>
                                  <p:childTnLst>
                                    <p:set>
                                      <p:cBhvr>
                                        <p:cTn id="207" dur="1" fill="hold">
                                          <p:stCondLst>
                                            <p:cond delay="0"/>
                                          </p:stCondLst>
                                        </p:cTn>
                                        <p:tgtEl>
                                          <p:spTgt spid="83029"/>
                                        </p:tgtEl>
                                        <p:attrNameLst>
                                          <p:attrName>style.visibility</p:attrName>
                                        </p:attrNameLst>
                                      </p:cBhvr>
                                      <p:to>
                                        <p:strVal val="visible"/>
                                      </p:to>
                                    </p:set>
                                    <p:anim calcmode="lin" valueType="num">
                                      <p:cBhvr additive="base">
                                        <p:cTn id="208" dur="500" fill="hold"/>
                                        <p:tgtEl>
                                          <p:spTgt spid="83029"/>
                                        </p:tgtEl>
                                        <p:attrNameLst>
                                          <p:attrName>ppt_x</p:attrName>
                                        </p:attrNameLst>
                                      </p:cBhvr>
                                      <p:tavLst>
                                        <p:tav tm="0">
                                          <p:val>
                                            <p:strVal val="#ppt_x"/>
                                          </p:val>
                                        </p:tav>
                                        <p:tav tm="100000">
                                          <p:val>
                                            <p:strVal val="#ppt_x"/>
                                          </p:val>
                                        </p:tav>
                                      </p:tavLst>
                                    </p:anim>
                                    <p:anim calcmode="lin" valueType="num">
                                      <p:cBhvr additive="base">
                                        <p:cTn id="209" dur="500" fill="hold"/>
                                        <p:tgtEl>
                                          <p:spTgt spid="83029"/>
                                        </p:tgtEl>
                                        <p:attrNameLst>
                                          <p:attrName>ppt_y</p:attrName>
                                        </p:attrNameLst>
                                      </p:cBhvr>
                                      <p:tavLst>
                                        <p:tav tm="0">
                                          <p:val>
                                            <p:strVal val="0-#ppt_h/2"/>
                                          </p:val>
                                        </p:tav>
                                        <p:tav tm="100000">
                                          <p:val>
                                            <p:strVal val="#ppt_y"/>
                                          </p:val>
                                        </p:tav>
                                      </p:tavLst>
                                    </p:anim>
                                  </p:childTnLst>
                                </p:cTn>
                              </p:par>
                            </p:childTnLst>
                          </p:cTn>
                        </p:par>
                        <p:par>
                          <p:cTn id="210" fill="hold" nodeType="afterGroup">
                            <p:stCondLst>
                              <p:cond delay="4500"/>
                            </p:stCondLst>
                            <p:childTnLst>
                              <p:par>
                                <p:cTn id="211" presetID="9" presetClass="entr" presetSubtype="0" fill="hold" grpId="0" nodeType="afterEffect">
                                  <p:stCondLst>
                                    <p:cond delay="0"/>
                                  </p:stCondLst>
                                  <p:childTnLst>
                                    <p:set>
                                      <p:cBhvr>
                                        <p:cTn id="212" dur="1" fill="hold">
                                          <p:stCondLst>
                                            <p:cond delay="0"/>
                                          </p:stCondLst>
                                        </p:cTn>
                                        <p:tgtEl>
                                          <p:spTgt spid="83070"/>
                                        </p:tgtEl>
                                        <p:attrNameLst>
                                          <p:attrName>style.visibility</p:attrName>
                                        </p:attrNameLst>
                                      </p:cBhvr>
                                      <p:to>
                                        <p:strVal val="visible"/>
                                      </p:to>
                                    </p:set>
                                    <p:animEffect transition="in" filter="dissolve">
                                      <p:cBhvr>
                                        <p:cTn id="213" dur="500"/>
                                        <p:tgtEl>
                                          <p:spTgt spid="83070"/>
                                        </p:tgtEl>
                                      </p:cBhvr>
                                    </p:animEffect>
                                  </p:childTnLst>
                                </p:cTn>
                              </p:par>
                            </p:childTnLst>
                          </p:cTn>
                        </p:par>
                        <p:par>
                          <p:cTn id="214" fill="hold" nodeType="afterGroup">
                            <p:stCondLst>
                              <p:cond delay="5000"/>
                            </p:stCondLst>
                            <p:childTnLst>
                              <p:par>
                                <p:cTn id="215" presetID="2" presetClass="entr" presetSubtype="1" fill="hold" nodeType="afterEffect">
                                  <p:stCondLst>
                                    <p:cond delay="0"/>
                                  </p:stCondLst>
                                  <p:childTnLst>
                                    <p:set>
                                      <p:cBhvr>
                                        <p:cTn id="216" dur="1" fill="hold">
                                          <p:stCondLst>
                                            <p:cond delay="0"/>
                                          </p:stCondLst>
                                        </p:cTn>
                                        <p:tgtEl>
                                          <p:spTgt spid="83032"/>
                                        </p:tgtEl>
                                        <p:attrNameLst>
                                          <p:attrName>style.visibility</p:attrName>
                                        </p:attrNameLst>
                                      </p:cBhvr>
                                      <p:to>
                                        <p:strVal val="visible"/>
                                      </p:to>
                                    </p:set>
                                    <p:anim calcmode="lin" valueType="num">
                                      <p:cBhvr additive="base">
                                        <p:cTn id="217" dur="500" fill="hold"/>
                                        <p:tgtEl>
                                          <p:spTgt spid="83032"/>
                                        </p:tgtEl>
                                        <p:attrNameLst>
                                          <p:attrName>ppt_x</p:attrName>
                                        </p:attrNameLst>
                                      </p:cBhvr>
                                      <p:tavLst>
                                        <p:tav tm="0">
                                          <p:val>
                                            <p:strVal val="#ppt_x"/>
                                          </p:val>
                                        </p:tav>
                                        <p:tav tm="100000">
                                          <p:val>
                                            <p:strVal val="#ppt_x"/>
                                          </p:val>
                                        </p:tav>
                                      </p:tavLst>
                                    </p:anim>
                                    <p:anim calcmode="lin" valueType="num">
                                      <p:cBhvr additive="base">
                                        <p:cTn id="218" dur="500" fill="hold"/>
                                        <p:tgtEl>
                                          <p:spTgt spid="83032"/>
                                        </p:tgtEl>
                                        <p:attrNameLst>
                                          <p:attrName>ppt_y</p:attrName>
                                        </p:attrNameLst>
                                      </p:cBhvr>
                                      <p:tavLst>
                                        <p:tav tm="0">
                                          <p:val>
                                            <p:strVal val="0-#ppt_h/2"/>
                                          </p:val>
                                        </p:tav>
                                        <p:tav tm="100000">
                                          <p:val>
                                            <p:strVal val="#ppt_y"/>
                                          </p:val>
                                        </p:tav>
                                      </p:tavLst>
                                    </p:anim>
                                  </p:childTnLst>
                                </p:cTn>
                              </p:par>
                            </p:childTnLst>
                          </p:cTn>
                        </p:par>
                        <p:par>
                          <p:cTn id="219" fill="hold" nodeType="afterGroup">
                            <p:stCondLst>
                              <p:cond delay="5500"/>
                            </p:stCondLst>
                            <p:childTnLst>
                              <p:par>
                                <p:cTn id="220" presetID="9" presetClass="entr" presetSubtype="0" fill="hold" grpId="0" nodeType="afterEffect">
                                  <p:stCondLst>
                                    <p:cond delay="0"/>
                                  </p:stCondLst>
                                  <p:childTnLst>
                                    <p:set>
                                      <p:cBhvr>
                                        <p:cTn id="221" dur="1" fill="hold">
                                          <p:stCondLst>
                                            <p:cond delay="0"/>
                                          </p:stCondLst>
                                        </p:cTn>
                                        <p:tgtEl>
                                          <p:spTgt spid="83071"/>
                                        </p:tgtEl>
                                        <p:attrNameLst>
                                          <p:attrName>style.visibility</p:attrName>
                                        </p:attrNameLst>
                                      </p:cBhvr>
                                      <p:to>
                                        <p:strVal val="visible"/>
                                      </p:to>
                                    </p:set>
                                    <p:animEffect transition="in" filter="dissolve">
                                      <p:cBhvr>
                                        <p:cTn id="222" dur="500"/>
                                        <p:tgtEl>
                                          <p:spTgt spid="83071"/>
                                        </p:tgtEl>
                                      </p:cBhvr>
                                    </p:animEffect>
                                  </p:childTnLst>
                                </p:cTn>
                              </p:par>
                            </p:childTnLst>
                          </p:cTn>
                        </p:par>
                        <p:par>
                          <p:cTn id="223" fill="hold" nodeType="afterGroup">
                            <p:stCondLst>
                              <p:cond delay="6000"/>
                            </p:stCondLst>
                            <p:childTnLst>
                              <p:par>
                                <p:cTn id="224" presetID="2" presetClass="entr" presetSubtype="1" fill="hold" nodeType="afterEffect">
                                  <p:stCondLst>
                                    <p:cond delay="0"/>
                                  </p:stCondLst>
                                  <p:childTnLst>
                                    <p:set>
                                      <p:cBhvr>
                                        <p:cTn id="225" dur="1" fill="hold">
                                          <p:stCondLst>
                                            <p:cond delay="0"/>
                                          </p:stCondLst>
                                        </p:cTn>
                                        <p:tgtEl>
                                          <p:spTgt spid="83035"/>
                                        </p:tgtEl>
                                        <p:attrNameLst>
                                          <p:attrName>style.visibility</p:attrName>
                                        </p:attrNameLst>
                                      </p:cBhvr>
                                      <p:to>
                                        <p:strVal val="visible"/>
                                      </p:to>
                                    </p:set>
                                    <p:anim calcmode="lin" valueType="num">
                                      <p:cBhvr additive="base">
                                        <p:cTn id="226" dur="500" fill="hold"/>
                                        <p:tgtEl>
                                          <p:spTgt spid="83035"/>
                                        </p:tgtEl>
                                        <p:attrNameLst>
                                          <p:attrName>ppt_x</p:attrName>
                                        </p:attrNameLst>
                                      </p:cBhvr>
                                      <p:tavLst>
                                        <p:tav tm="0">
                                          <p:val>
                                            <p:strVal val="#ppt_x"/>
                                          </p:val>
                                        </p:tav>
                                        <p:tav tm="100000">
                                          <p:val>
                                            <p:strVal val="#ppt_x"/>
                                          </p:val>
                                        </p:tav>
                                      </p:tavLst>
                                    </p:anim>
                                    <p:anim calcmode="lin" valueType="num">
                                      <p:cBhvr additive="base">
                                        <p:cTn id="227" dur="500" fill="hold"/>
                                        <p:tgtEl>
                                          <p:spTgt spid="83035"/>
                                        </p:tgtEl>
                                        <p:attrNameLst>
                                          <p:attrName>ppt_y</p:attrName>
                                        </p:attrNameLst>
                                      </p:cBhvr>
                                      <p:tavLst>
                                        <p:tav tm="0">
                                          <p:val>
                                            <p:strVal val="0-#ppt_h/2"/>
                                          </p:val>
                                        </p:tav>
                                        <p:tav tm="100000">
                                          <p:val>
                                            <p:strVal val="#ppt_y"/>
                                          </p:val>
                                        </p:tav>
                                      </p:tavLst>
                                    </p:anim>
                                  </p:childTnLst>
                                </p:cTn>
                              </p:par>
                            </p:childTnLst>
                          </p:cTn>
                        </p:par>
                        <p:par>
                          <p:cTn id="228" fill="hold" nodeType="afterGroup">
                            <p:stCondLst>
                              <p:cond delay="6500"/>
                            </p:stCondLst>
                            <p:childTnLst>
                              <p:par>
                                <p:cTn id="229" presetID="9" presetClass="entr" presetSubtype="0" fill="hold" grpId="0" nodeType="afterEffect">
                                  <p:stCondLst>
                                    <p:cond delay="0"/>
                                  </p:stCondLst>
                                  <p:childTnLst>
                                    <p:set>
                                      <p:cBhvr>
                                        <p:cTn id="230" dur="1" fill="hold">
                                          <p:stCondLst>
                                            <p:cond delay="0"/>
                                          </p:stCondLst>
                                        </p:cTn>
                                        <p:tgtEl>
                                          <p:spTgt spid="83072"/>
                                        </p:tgtEl>
                                        <p:attrNameLst>
                                          <p:attrName>style.visibility</p:attrName>
                                        </p:attrNameLst>
                                      </p:cBhvr>
                                      <p:to>
                                        <p:strVal val="visible"/>
                                      </p:to>
                                    </p:set>
                                    <p:animEffect transition="in" filter="dissolve">
                                      <p:cBhvr>
                                        <p:cTn id="231" dur="500"/>
                                        <p:tgtEl>
                                          <p:spTgt spid="83072"/>
                                        </p:tgtEl>
                                      </p:cBhvr>
                                    </p:animEffect>
                                  </p:childTnLst>
                                </p:cTn>
                              </p:par>
                            </p:childTnLst>
                          </p:cTn>
                        </p:par>
                        <p:par>
                          <p:cTn id="232" fill="hold" nodeType="afterGroup">
                            <p:stCondLst>
                              <p:cond delay="7000"/>
                            </p:stCondLst>
                            <p:childTnLst>
                              <p:par>
                                <p:cTn id="233" presetID="2" presetClass="entr" presetSubtype="1" fill="hold" nodeType="afterEffect">
                                  <p:stCondLst>
                                    <p:cond delay="0"/>
                                  </p:stCondLst>
                                  <p:childTnLst>
                                    <p:set>
                                      <p:cBhvr>
                                        <p:cTn id="234" dur="1" fill="hold">
                                          <p:stCondLst>
                                            <p:cond delay="0"/>
                                          </p:stCondLst>
                                        </p:cTn>
                                        <p:tgtEl>
                                          <p:spTgt spid="83046"/>
                                        </p:tgtEl>
                                        <p:attrNameLst>
                                          <p:attrName>style.visibility</p:attrName>
                                        </p:attrNameLst>
                                      </p:cBhvr>
                                      <p:to>
                                        <p:strVal val="visible"/>
                                      </p:to>
                                    </p:set>
                                    <p:anim calcmode="lin" valueType="num">
                                      <p:cBhvr additive="base">
                                        <p:cTn id="235" dur="500" fill="hold"/>
                                        <p:tgtEl>
                                          <p:spTgt spid="83046"/>
                                        </p:tgtEl>
                                        <p:attrNameLst>
                                          <p:attrName>ppt_x</p:attrName>
                                        </p:attrNameLst>
                                      </p:cBhvr>
                                      <p:tavLst>
                                        <p:tav tm="0">
                                          <p:val>
                                            <p:strVal val="#ppt_x"/>
                                          </p:val>
                                        </p:tav>
                                        <p:tav tm="100000">
                                          <p:val>
                                            <p:strVal val="#ppt_x"/>
                                          </p:val>
                                        </p:tav>
                                      </p:tavLst>
                                    </p:anim>
                                    <p:anim calcmode="lin" valueType="num">
                                      <p:cBhvr additive="base">
                                        <p:cTn id="236" dur="500" fill="hold"/>
                                        <p:tgtEl>
                                          <p:spTgt spid="83046"/>
                                        </p:tgtEl>
                                        <p:attrNameLst>
                                          <p:attrName>ppt_y</p:attrName>
                                        </p:attrNameLst>
                                      </p:cBhvr>
                                      <p:tavLst>
                                        <p:tav tm="0">
                                          <p:val>
                                            <p:strVal val="0-#ppt_h/2"/>
                                          </p:val>
                                        </p:tav>
                                        <p:tav tm="100000">
                                          <p:val>
                                            <p:strVal val="#ppt_y"/>
                                          </p:val>
                                        </p:tav>
                                      </p:tavLst>
                                    </p:anim>
                                  </p:childTnLst>
                                </p:cTn>
                              </p:par>
                            </p:childTnLst>
                          </p:cTn>
                        </p:par>
                        <p:par>
                          <p:cTn id="237" fill="hold" nodeType="afterGroup">
                            <p:stCondLst>
                              <p:cond delay="7500"/>
                            </p:stCondLst>
                            <p:childTnLst>
                              <p:par>
                                <p:cTn id="238" presetID="9" presetClass="entr" presetSubtype="0" fill="hold" grpId="0" nodeType="afterEffect">
                                  <p:stCondLst>
                                    <p:cond delay="0"/>
                                  </p:stCondLst>
                                  <p:childTnLst>
                                    <p:set>
                                      <p:cBhvr>
                                        <p:cTn id="239" dur="1" fill="hold">
                                          <p:stCondLst>
                                            <p:cond delay="0"/>
                                          </p:stCondLst>
                                        </p:cTn>
                                        <p:tgtEl>
                                          <p:spTgt spid="83073"/>
                                        </p:tgtEl>
                                        <p:attrNameLst>
                                          <p:attrName>style.visibility</p:attrName>
                                        </p:attrNameLst>
                                      </p:cBhvr>
                                      <p:to>
                                        <p:strVal val="visible"/>
                                      </p:to>
                                    </p:set>
                                    <p:animEffect transition="in" filter="dissolve">
                                      <p:cBhvr>
                                        <p:cTn id="240" dur="500"/>
                                        <p:tgtEl>
                                          <p:spTgt spid="83073"/>
                                        </p:tgtEl>
                                      </p:cBhvr>
                                    </p:animEffec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18" presetClass="entr" presetSubtype="3" fill="hold" grpId="0" nodeType="clickEffect">
                                  <p:stCondLst>
                                    <p:cond delay="0"/>
                                  </p:stCondLst>
                                  <p:childTnLst>
                                    <p:set>
                                      <p:cBhvr>
                                        <p:cTn id="244" dur="1" fill="hold">
                                          <p:stCondLst>
                                            <p:cond delay="0"/>
                                          </p:stCondLst>
                                        </p:cTn>
                                        <p:tgtEl>
                                          <p:spTgt spid="83049"/>
                                        </p:tgtEl>
                                        <p:attrNameLst>
                                          <p:attrName>style.visibility</p:attrName>
                                        </p:attrNameLst>
                                      </p:cBhvr>
                                      <p:to>
                                        <p:strVal val="visible"/>
                                      </p:to>
                                    </p:set>
                                    <p:animEffect transition="in" filter="strips(upRight)">
                                      <p:cBhvr>
                                        <p:cTn id="245" dur="500"/>
                                        <p:tgtEl>
                                          <p:spTgt spid="83049"/>
                                        </p:tgtEl>
                                      </p:cBhvr>
                                    </p:animEffect>
                                  </p:childTnLst>
                                </p:cTn>
                              </p:par>
                            </p:childTnLst>
                          </p:cTn>
                        </p:par>
                      </p:childTnLst>
                    </p:cTn>
                  </p:par>
                  <p:par>
                    <p:cTn id="246" fill="hold" nodeType="clickPar">
                      <p:stCondLst>
                        <p:cond delay="indefinite"/>
                      </p:stCondLst>
                      <p:childTnLst>
                        <p:par>
                          <p:cTn id="247" fill="hold" nodeType="withGroup">
                            <p:stCondLst>
                              <p:cond delay="0"/>
                            </p:stCondLst>
                            <p:childTnLst>
                              <p:par>
                                <p:cTn id="248" presetID="18" presetClass="entr" presetSubtype="3" fill="hold" grpId="0" nodeType="clickEffect">
                                  <p:stCondLst>
                                    <p:cond delay="0"/>
                                  </p:stCondLst>
                                  <p:childTnLst>
                                    <p:set>
                                      <p:cBhvr>
                                        <p:cTn id="249" dur="1" fill="hold">
                                          <p:stCondLst>
                                            <p:cond delay="0"/>
                                          </p:stCondLst>
                                        </p:cTn>
                                        <p:tgtEl>
                                          <p:spTgt spid="83051"/>
                                        </p:tgtEl>
                                        <p:attrNameLst>
                                          <p:attrName>style.visibility</p:attrName>
                                        </p:attrNameLst>
                                      </p:cBhvr>
                                      <p:to>
                                        <p:strVal val="visible"/>
                                      </p:to>
                                    </p:set>
                                    <p:animEffect transition="in" filter="strips(upRight)">
                                      <p:cBhvr>
                                        <p:cTn id="250" dur="500"/>
                                        <p:tgtEl>
                                          <p:spTgt spid="83051"/>
                                        </p:tgtEl>
                                      </p:cBhvr>
                                    </p:animEffect>
                                  </p:childTnLst>
                                </p:cTn>
                              </p:par>
                            </p:childTnLst>
                          </p:cTn>
                        </p:par>
                        <p:par>
                          <p:cTn id="251" fill="hold" nodeType="afterGroup">
                            <p:stCondLst>
                              <p:cond delay="500"/>
                            </p:stCondLst>
                            <p:childTnLst>
                              <p:par>
                                <p:cTn id="252" presetID="18" presetClass="entr" presetSubtype="3" fill="hold" grpId="0" nodeType="afterEffect">
                                  <p:stCondLst>
                                    <p:cond delay="0"/>
                                  </p:stCondLst>
                                  <p:childTnLst>
                                    <p:set>
                                      <p:cBhvr>
                                        <p:cTn id="253" dur="1" fill="hold">
                                          <p:stCondLst>
                                            <p:cond delay="0"/>
                                          </p:stCondLst>
                                        </p:cTn>
                                        <p:tgtEl>
                                          <p:spTgt spid="83053"/>
                                        </p:tgtEl>
                                        <p:attrNameLst>
                                          <p:attrName>style.visibility</p:attrName>
                                        </p:attrNameLst>
                                      </p:cBhvr>
                                      <p:to>
                                        <p:strVal val="visible"/>
                                      </p:to>
                                    </p:set>
                                    <p:animEffect transition="in" filter="strips(upRight)">
                                      <p:cBhvr>
                                        <p:cTn id="254" dur="500"/>
                                        <p:tgtEl>
                                          <p:spTgt spid="83053"/>
                                        </p:tgtEl>
                                      </p:cBhvr>
                                    </p:animEffect>
                                  </p:childTnLst>
                                </p:cTn>
                              </p:par>
                            </p:childTnLst>
                          </p:cTn>
                        </p:par>
                        <p:par>
                          <p:cTn id="255" fill="hold" nodeType="afterGroup">
                            <p:stCondLst>
                              <p:cond delay="1000"/>
                            </p:stCondLst>
                            <p:childTnLst>
                              <p:par>
                                <p:cTn id="256" presetID="18" presetClass="entr" presetSubtype="3" fill="hold" grpId="0" nodeType="afterEffect">
                                  <p:stCondLst>
                                    <p:cond delay="0"/>
                                  </p:stCondLst>
                                  <p:childTnLst>
                                    <p:set>
                                      <p:cBhvr>
                                        <p:cTn id="257" dur="1" fill="hold">
                                          <p:stCondLst>
                                            <p:cond delay="0"/>
                                          </p:stCondLst>
                                        </p:cTn>
                                        <p:tgtEl>
                                          <p:spTgt spid="83055"/>
                                        </p:tgtEl>
                                        <p:attrNameLst>
                                          <p:attrName>style.visibility</p:attrName>
                                        </p:attrNameLst>
                                      </p:cBhvr>
                                      <p:to>
                                        <p:strVal val="visible"/>
                                      </p:to>
                                    </p:set>
                                    <p:animEffect transition="in" filter="strips(upRight)">
                                      <p:cBhvr>
                                        <p:cTn id="258" dur="500"/>
                                        <p:tgtEl>
                                          <p:spTgt spid="83055"/>
                                        </p:tgtEl>
                                      </p:cBhvr>
                                    </p:animEffect>
                                  </p:childTnLst>
                                </p:cTn>
                              </p:par>
                            </p:childTnLst>
                          </p:cTn>
                        </p:par>
                        <p:par>
                          <p:cTn id="259" fill="hold" nodeType="afterGroup">
                            <p:stCondLst>
                              <p:cond delay="1500"/>
                            </p:stCondLst>
                            <p:childTnLst>
                              <p:par>
                                <p:cTn id="260" presetID="18" presetClass="entr" presetSubtype="6" fill="hold" grpId="0" nodeType="afterEffect">
                                  <p:stCondLst>
                                    <p:cond delay="0"/>
                                  </p:stCondLst>
                                  <p:childTnLst>
                                    <p:set>
                                      <p:cBhvr>
                                        <p:cTn id="261" dur="1" fill="hold">
                                          <p:stCondLst>
                                            <p:cond delay="0"/>
                                          </p:stCondLst>
                                        </p:cTn>
                                        <p:tgtEl>
                                          <p:spTgt spid="83056"/>
                                        </p:tgtEl>
                                        <p:attrNameLst>
                                          <p:attrName>style.visibility</p:attrName>
                                        </p:attrNameLst>
                                      </p:cBhvr>
                                      <p:to>
                                        <p:strVal val="visible"/>
                                      </p:to>
                                    </p:set>
                                    <p:animEffect transition="in" filter="strips(downRight)">
                                      <p:cBhvr>
                                        <p:cTn id="262" dur="500"/>
                                        <p:tgtEl>
                                          <p:spTgt spid="83056"/>
                                        </p:tgtEl>
                                      </p:cBhvr>
                                    </p:animEffect>
                                  </p:childTnLst>
                                </p:cTn>
                              </p:par>
                            </p:childTnLst>
                          </p:cTn>
                        </p:par>
                        <p:par>
                          <p:cTn id="263" fill="hold" nodeType="afterGroup">
                            <p:stCondLst>
                              <p:cond delay="2000"/>
                            </p:stCondLst>
                            <p:childTnLst>
                              <p:par>
                                <p:cTn id="264" presetID="18" presetClass="entr" presetSubtype="6" fill="hold" grpId="0" nodeType="afterEffect">
                                  <p:stCondLst>
                                    <p:cond delay="0"/>
                                  </p:stCondLst>
                                  <p:childTnLst>
                                    <p:set>
                                      <p:cBhvr>
                                        <p:cTn id="265" dur="1" fill="hold">
                                          <p:stCondLst>
                                            <p:cond delay="0"/>
                                          </p:stCondLst>
                                        </p:cTn>
                                        <p:tgtEl>
                                          <p:spTgt spid="83057"/>
                                        </p:tgtEl>
                                        <p:attrNameLst>
                                          <p:attrName>style.visibility</p:attrName>
                                        </p:attrNameLst>
                                      </p:cBhvr>
                                      <p:to>
                                        <p:strVal val="visible"/>
                                      </p:to>
                                    </p:set>
                                    <p:animEffect transition="in" filter="strips(downRight)">
                                      <p:cBhvr>
                                        <p:cTn id="266" dur="500"/>
                                        <p:tgtEl>
                                          <p:spTgt spid="83057"/>
                                        </p:tgtEl>
                                      </p:cBhvr>
                                    </p:animEffect>
                                  </p:childTnLst>
                                </p:cTn>
                              </p:par>
                            </p:childTnLst>
                          </p:cTn>
                        </p:par>
                        <p:par>
                          <p:cTn id="267" fill="hold" nodeType="afterGroup">
                            <p:stCondLst>
                              <p:cond delay="2500"/>
                            </p:stCondLst>
                            <p:childTnLst>
                              <p:par>
                                <p:cTn id="268" presetID="18" presetClass="entr" presetSubtype="6" fill="hold" grpId="0" nodeType="afterEffect">
                                  <p:stCondLst>
                                    <p:cond delay="0"/>
                                  </p:stCondLst>
                                  <p:childTnLst>
                                    <p:set>
                                      <p:cBhvr>
                                        <p:cTn id="269" dur="1" fill="hold">
                                          <p:stCondLst>
                                            <p:cond delay="0"/>
                                          </p:stCondLst>
                                        </p:cTn>
                                        <p:tgtEl>
                                          <p:spTgt spid="83054"/>
                                        </p:tgtEl>
                                        <p:attrNameLst>
                                          <p:attrName>style.visibility</p:attrName>
                                        </p:attrNameLst>
                                      </p:cBhvr>
                                      <p:to>
                                        <p:strVal val="visible"/>
                                      </p:to>
                                    </p:set>
                                    <p:animEffect transition="in" filter="strips(downRight)">
                                      <p:cBhvr>
                                        <p:cTn id="270" dur="500"/>
                                        <p:tgtEl>
                                          <p:spTgt spid="83054"/>
                                        </p:tgtEl>
                                      </p:cBhvr>
                                    </p:animEffect>
                                  </p:childTnLst>
                                </p:cTn>
                              </p:par>
                            </p:childTnLst>
                          </p:cTn>
                        </p:par>
                        <p:par>
                          <p:cTn id="271" fill="hold" nodeType="afterGroup">
                            <p:stCondLst>
                              <p:cond delay="3000"/>
                            </p:stCondLst>
                            <p:childTnLst>
                              <p:par>
                                <p:cTn id="272" presetID="18" presetClass="entr" presetSubtype="6" fill="hold" grpId="0" nodeType="afterEffect">
                                  <p:stCondLst>
                                    <p:cond delay="0"/>
                                  </p:stCondLst>
                                  <p:childTnLst>
                                    <p:set>
                                      <p:cBhvr>
                                        <p:cTn id="273" dur="1" fill="hold">
                                          <p:stCondLst>
                                            <p:cond delay="0"/>
                                          </p:stCondLst>
                                        </p:cTn>
                                        <p:tgtEl>
                                          <p:spTgt spid="83052"/>
                                        </p:tgtEl>
                                        <p:attrNameLst>
                                          <p:attrName>style.visibility</p:attrName>
                                        </p:attrNameLst>
                                      </p:cBhvr>
                                      <p:to>
                                        <p:strVal val="visible"/>
                                      </p:to>
                                    </p:set>
                                    <p:animEffect transition="in" filter="strips(downRight)">
                                      <p:cBhvr>
                                        <p:cTn id="274" dur="500"/>
                                        <p:tgtEl>
                                          <p:spTgt spid="83052"/>
                                        </p:tgtEl>
                                      </p:cBhvr>
                                    </p:animEffect>
                                  </p:childTnLst>
                                </p:cTn>
                              </p:par>
                            </p:childTnLst>
                          </p:cTn>
                        </p:par>
                        <p:par>
                          <p:cTn id="275" fill="hold" nodeType="afterGroup">
                            <p:stCondLst>
                              <p:cond delay="3500"/>
                            </p:stCondLst>
                            <p:childTnLst>
                              <p:par>
                                <p:cTn id="276" presetID="18" presetClass="entr" presetSubtype="6" fill="hold" grpId="0" nodeType="afterEffect">
                                  <p:stCondLst>
                                    <p:cond delay="0"/>
                                  </p:stCondLst>
                                  <p:childTnLst>
                                    <p:set>
                                      <p:cBhvr>
                                        <p:cTn id="277" dur="1" fill="hold">
                                          <p:stCondLst>
                                            <p:cond delay="0"/>
                                          </p:stCondLst>
                                        </p:cTn>
                                        <p:tgtEl>
                                          <p:spTgt spid="83050"/>
                                        </p:tgtEl>
                                        <p:attrNameLst>
                                          <p:attrName>style.visibility</p:attrName>
                                        </p:attrNameLst>
                                      </p:cBhvr>
                                      <p:to>
                                        <p:strVal val="visible"/>
                                      </p:to>
                                    </p:set>
                                    <p:animEffect transition="in" filter="strips(downRight)">
                                      <p:cBhvr>
                                        <p:cTn id="278" dur="500"/>
                                        <p:tgtEl>
                                          <p:spTgt spid="83050"/>
                                        </p:tgtEl>
                                      </p:cBhvr>
                                    </p:animEffect>
                                  </p:childTnLst>
                                </p:cTn>
                              </p:par>
                            </p:childTnLst>
                          </p:cTn>
                        </p:par>
                      </p:childTnLst>
                    </p:cTn>
                  </p:par>
                  <p:par>
                    <p:cTn id="279" fill="hold" nodeType="clickPar">
                      <p:stCondLst>
                        <p:cond delay="indefinite"/>
                      </p:stCondLst>
                      <p:childTnLst>
                        <p:par>
                          <p:cTn id="280" fill="hold" nodeType="withGroup">
                            <p:stCondLst>
                              <p:cond delay="0"/>
                            </p:stCondLst>
                            <p:childTnLst>
                              <p:par>
                                <p:cTn id="281" presetID="18" presetClass="entr" presetSubtype="3" fill="hold" nodeType="clickEffect">
                                  <p:stCondLst>
                                    <p:cond delay="0"/>
                                  </p:stCondLst>
                                  <p:childTnLst>
                                    <p:set>
                                      <p:cBhvr>
                                        <p:cTn id="282" dur="1" fill="hold">
                                          <p:stCondLst>
                                            <p:cond delay="0"/>
                                          </p:stCondLst>
                                        </p:cTn>
                                        <p:tgtEl>
                                          <p:spTgt spid="83058"/>
                                        </p:tgtEl>
                                        <p:attrNameLst>
                                          <p:attrName>style.visibility</p:attrName>
                                        </p:attrNameLst>
                                      </p:cBhvr>
                                      <p:to>
                                        <p:strVal val="visible"/>
                                      </p:to>
                                    </p:set>
                                    <p:animEffect transition="in" filter="strips(upRight)">
                                      <p:cBhvr>
                                        <p:cTn id="283" dur="500"/>
                                        <p:tgtEl>
                                          <p:spTgt spid="83058"/>
                                        </p:tgtEl>
                                      </p:cBhvr>
                                    </p:animEffect>
                                  </p:childTnLst>
                                </p:cTn>
                              </p:par>
                            </p:childTnLst>
                          </p:cTn>
                        </p:par>
                      </p:childTnLst>
                    </p:cTn>
                  </p:par>
                  <p:par>
                    <p:cTn id="284" fill="hold" nodeType="clickPar">
                      <p:stCondLst>
                        <p:cond delay="indefinite"/>
                      </p:stCondLst>
                      <p:childTnLst>
                        <p:par>
                          <p:cTn id="285" fill="hold" nodeType="withGroup">
                            <p:stCondLst>
                              <p:cond delay="0"/>
                            </p:stCondLst>
                            <p:childTnLst>
                              <p:par>
                                <p:cTn id="286" presetID="18" presetClass="entr" presetSubtype="3" fill="hold" grpId="0" nodeType="clickEffect">
                                  <p:stCondLst>
                                    <p:cond delay="0"/>
                                  </p:stCondLst>
                                  <p:childTnLst>
                                    <p:set>
                                      <p:cBhvr>
                                        <p:cTn id="287" dur="1" fill="hold">
                                          <p:stCondLst>
                                            <p:cond delay="0"/>
                                          </p:stCondLst>
                                        </p:cTn>
                                        <p:tgtEl>
                                          <p:spTgt spid="83075"/>
                                        </p:tgtEl>
                                        <p:attrNameLst>
                                          <p:attrName>style.visibility</p:attrName>
                                        </p:attrNameLst>
                                      </p:cBhvr>
                                      <p:to>
                                        <p:strVal val="visible"/>
                                      </p:to>
                                    </p:set>
                                    <p:animEffect transition="in" filter="strips(upRight)">
                                      <p:cBhvr>
                                        <p:cTn id="288" dur="500"/>
                                        <p:tgtEl>
                                          <p:spTgt spid="83075"/>
                                        </p:tgtEl>
                                      </p:cBhvr>
                                    </p:animEffec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9" presetClass="entr" presetSubtype="0" fill="hold" nodeType="clickEffect">
                                  <p:stCondLst>
                                    <p:cond delay="0"/>
                                  </p:stCondLst>
                                  <p:childTnLst>
                                    <p:set>
                                      <p:cBhvr>
                                        <p:cTn id="292" dur="1" fill="hold">
                                          <p:stCondLst>
                                            <p:cond delay="0"/>
                                          </p:stCondLst>
                                        </p:cTn>
                                        <p:tgtEl>
                                          <p:spTgt spid="83077"/>
                                        </p:tgtEl>
                                        <p:attrNameLst>
                                          <p:attrName>style.visibility</p:attrName>
                                        </p:attrNameLst>
                                      </p:cBhvr>
                                      <p:to>
                                        <p:strVal val="visible"/>
                                      </p:to>
                                    </p:set>
                                    <p:animEffect transition="in" filter="dissolve">
                                      <p:cBhvr>
                                        <p:cTn id="293" dur="500"/>
                                        <p:tgtEl>
                                          <p:spTgt spid="83077"/>
                                        </p:tgtEl>
                                      </p:cBhvr>
                                    </p:animEffect>
                                  </p:childTnLst>
                                </p:cTn>
                              </p:par>
                            </p:childTnLst>
                          </p:cTn>
                        </p:par>
                      </p:childTnLst>
                    </p:cTn>
                  </p:par>
                  <p:par>
                    <p:cTn id="294" fill="hold" nodeType="clickPar">
                      <p:stCondLst>
                        <p:cond delay="indefinite"/>
                      </p:stCondLst>
                      <p:childTnLst>
                        <p:par>
                          <p:cTn id="295" fill="hold" nodeType="withGroup">
                            <p:stCondLst>
                              <p:cond delay="0"/>
                            </p:stCondLst>
                            <p:childTnLst>
                              <p:par>
                                <p:cTn id="296" presetID="18" presetClass="entr" presetSubtype="9" fill="hold" grpId="0" nodeType="clickEffect">
                                  <p:stCondLst>
                                    <p:cond delay="0"/>
                                  </p:stCondLst>
                                  <p:childTnLst>
                                    <p:set>
                                      <p:cBhvr>
                                        <p:cTn id="297" dur="1" fill="hold">
                                          <p:stCondLst>
                                            <p:cond delay="0"/>
                                          </p:stCondLst>
                                        </p:cTn>
                                        <p:tgtEl>
                                          <p:spTgt spid="83076"/>
                                        </p:tgtEl>
                                        <p:attrNameLst>
                                          <p:attrName>style.visibility</p:attrName>
                                        </p:attrNameLst>
                                      </p:cBhvr>
                                      <p:to>
                                        <p:strVal val="visible"/>
                                      </p:to>
                                    </p:set>
                                    <p:animEffect transition="in" filter="strips(upLeft)">
                                      <p:cBhvr>
                                        <p:cTn id="298" dur="500"/>
                                        <p:tgtEl>
                                          <p:spTgt spid="83076"/>
                                        </p:tgtEl>
                                      </p:cBhvr>
                                    </p:animEffect>
                                  </p:childTnLst>
                                </p:cTn>
                              </p:par>
                            </p:childTnLst>
                          </p:cTn>
                        </p:par>
                        <p:par>
                          <p:cTn id="299" fill="hold" nodeType="afterGroup">
                            <p:stCondLst>
                              <p:cond delay="500"/>
                            </p:stCondLst>
                            <p:childTnLst>
                              <p:par>
                                <p:cTn id="300" presetID="9" presetClass="entr" presetSubtype="0" fill="hold" grpId="0" nodeType="afterEffect">
                                  <p:stCondLst>
                                    <p:cond delay="0"/>
                                  </p:stCondLst>
                                  <p:childTnLst>
                                    <p:set>
                                      <p:cBhvr>
                                        <p:cTn id="301" dur="1" fill="hold">
                                          <p:stCondLst>
                                            <p:cond delay="0"/>
                                          </p:stCondLst>
                                        </p:cTn>
                                        <p:tgtEl>
                                          <p:spTgt spid="83083"/>
                                        </p:tgtEl>
                                        <p:attrNameLst>
                                          <p:attrName>style.visibility</p:attrName>
                                        </p:attrNameLst>
                                      </p:cBhvr>
                                      <p:to>
                                        <p:strVal val="visible"/>
                                      </p:to>
                                    </p:set>
                                    <p:animEffect transition="in" filter="dissolve">
                                      <p:cBhvr>
                                        <p:cTn id="302" dur="500"/>
                                        <p:tgtEl>
                                          <p:spTgt spid="83083"/>
                                        </p:tgtEl>
                                      </p:cBhvr>
                                    </p:animEffect>
                                  </p:childTnLst>
                                </p:cTn>
                              </p:par>
                            </p:childTnLst>
                          </p:cTn>
                        </p:par>
                      </p:childTnLst>
                    </p:cTn>
                  </p:par>
                  <p:par>
                    <p:cTn id="303" fill="hold" nodeType="clickPar">
                      <p:stCondLst>
                        <p:cond delay="indefinite"/>
                      </p:stCondLst>
                      <p:childTnLst>
                        <p:par>
                          <p:cTn id="304" fill="hold" nodeType="withGroup">
                            <p:stCondLst>
                              <p:cond delay="0"/>
                            </p:stCondLst>
                            <p:childTnLst>
                              <p:par>
                                <p:cTn id="305" presetID="9" presetClass="entr" presetSubtype="0" fill="hold" nodeType="clickEffect">
                                  <p:stCondLst>
                                    <p:cond delay="0"/>
                                  </p:stCondLst>
                                  <p:childTnLst>
                                    <p:set>
                                      <p:cBhvr>
                                        <p:cTn id="306" dur="1" fill="hold">
                                          <p:stCondLst>
                                            <p:cond delay="0"/>
                                          </p:stCondLst>
                                        </p:cTn>
                                        <p:tgtEl>
                                          <p:spTgt spid="83080"/>
                                        </p:tgtEl>
                                        <p:attrNameLst>
                                          <p:attrName>style.visibility</p:attrName>
                                        </p:attrNameLst>
                                      </p:cBhvr>
                                      <p:to>
                                        <p:strVal val="visible"/>
                                      </p:to>
                                    </p:set>
                                    <p:animEffect transition="in" filter="dissolve">
                                      <p:cBhvr>
                                        <p:cTn id="307" dur="500"/>
                                        <p:tgtEl>
                                          <p:spTgt spid="83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animBg="1"/>
      <p:bldP spid="82953" grpId="0" autoUpdateAnimBg="0"/>
      <p:bldP spid="82954" grpId="0" autoUpdateAnimBg="0"/>
      <p:bldP spid="82955" grpId="0" autoUpdateAnimBg="0"/>
      <p:bldP spid="82956" grpId="0" autoUpdateAnimBg="0"/>
      <p:bldP spid="82957" grpId="0" autoUpdateAnimBg="0"/>
      <p:bldP spid="82958" grpId="0" autoUpdateAnimBg="0"/>
      <p:bldP spid="82959" grpId="0" autoUpdateAnimBg="0"/>
      <p:bldP spid="82960" grpId="0" autoUpdateAnimBg="0"/>
      <p:bldP spid="82961" grpId="0" autoUpdateAnimBg="0"/>
      <p:bldP spid="82962" grpId="0" autoUpdateAnimBg="0"/>
      <p:bldP spid="82963" grpId="0" autoUpdateAnimBg="0"/>
      <p:bldP spid="82981" grpId="0" animBg="1"/>
      <p:bldP spid="83038" grpId="0" animBg="1"/>
      <p:bldP spid="83049" grpId="0" animBg="1"/>
      <p:bldP spid="83050" grpId="0" animBg="1"/>
      <p:bldP spid="83051" grpId="0" animBg="1"/>
      <p:bldP spid="83052" grpId="0" animBg="1"/>
      <p:bldP spid="83053" grpId="0" animBg="1"/>
      <p:bldP spid="83054" grpId="0" animBg="1"/>
      <p:bldP spid="83055" grpId="0" animBg="1"/>
      <p:bldP spid="83056" grpId="0" animBg="1"/>
      <p:bldP spid="83057" grpId="0" animBg="1"/>
      <p:bldP spid="83064" grpId="0" autoUpdateAnimBg="0"/>
      <p:bldP spid="83065" grpId="0" autoUpdateAnimBg="0"/>
      <p:bldP spid="83066" grpId="0" autoUpdateAnimBg="0"/>
      <p:bldP spid="83067" grpId="0" autoUpdateAnimBg="0"/>
      <p:bldP spid="83068" grpId="0" autoUpdateAnimBg="0"/>
      <p:bldP spid="83069" grpId="0" autoUpdateAnimBg="0"/>
      <p:bldP spid="83070" grpId="0" autoUpdateAnimBg="0"/>
      <p:bldP spid="83071" grpId="0" autoUpdateAnimBg="0"/>
      <p:bldP spid="83072" grpId="0" autoUpdateAnimBg="0"/>
      <p:bldP spid="83073" grpId="0" autoUpdateAnimBg="0"/>
      <p:bldP spid="83074" grpId="0" autoUpdateAnimBg="0"/>
      <p:bldP spid="83075" grpId="0" animBg="1"/>
      <p:bldP spid="83076" grpId="0" animBg="1"/>
      <p:bldP spid="83083" grpId="0" autoUpdateAnimBg="0"/>
      <p:bldP spid="83084" grpId="0" build="p" autoUpdateAnimBg="0"/>
      <p:bldP spid="8308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Text Box 3"/>
          <p:cNvSpPr txBox="1">
            <a:spLocks noChangeArrowheads="1"/>
          </p:cNvSpPr>
          <p:nvPr/>
        </p:nvSpPr>
        <p:spPr bwMode="auto">
          <a:xfrm>
            <a:off x="0" y="692150"/>
            <a:ext cx="8915400" cy="160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3"/>
              </a:buBlip>
            </a:pPr>
            <a:r>
              <a:rPr lang="en-US" sz="3000">
                <a:effectLst/>
                <a:latin typeface="Comic Sans MS" pitchFamily="66" charset="0"/>
              </a:rPr>
              <a:t>It is a surface generated by moving a Straight line keeping one of its end fixed &amp; other end makes </a:t>
            </a:r>
            <a:r>
              <a:rPr lang="en-US" sz="3000">
                <a:solidFill>
                  <a:srgbClr val="0000FF"/>
                </a:solidFill>
                <a:effectLst/>
                <a:latin typeface="Comic Sans MS" pitchFamily="66" charset="0"/>
              </a:rPr>
              <a:t>a closed curve</a:t>
            </a:r>
            <a:r>
              <a:rPr lang="en-US" sz="3000">
                <a:effectLst/>
                <a:latin typeface="Comic Sans MS" pitchFamily="66" charset="0"/>
              </a:rPr>
              <a:t>.</a:t>
            </a:r>
          </a:p>
        </p:txBody>
      </p:sp>
      <p:sp>
        <p:nvSpPr>
          <p:cNvPr id="15364" name="Text Box 4"/>
          <p:cNvSpPr txBox="1">
            <a:spLocks noChangeArrowheads="1"/>
          </p:cNvSpPr>
          <p:nvPr/>
        </p:nvSpPr>
        <p:spPr bwMode="auto">
          <a:xfrm>
            <a:off x="614363" y="106363"/>
            <a:ext cx="3957637" cy="579437"/>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spcBef>
                <a:spcPct val="50000"/>
              </a:spcBef>
              <a:buFontTx/>
              <a:buNone/>
            </a:pPr>
            <a:r>
              <a:rPr lang="en-US" sz="3200">
                <a:solidFill>
                  <a:srgbClr val="FFFF00"/>
                </a:solidFill>
                <a:effectLst/>
                <a:latin typeface="Comic Sans MS" pitchFamily="66" charset="0"/>
              </a:rPr>
              <a:t>What is Cone ?</a:t>
            </a:r>
          </a:p>
        </p:txBody>
      </p:sp>
      <p:sp>
        <p:nvSpPr>
          <p:cNvPr id="15366" name="Text Box 6"/>
          <p:cNvSpPr txBox="1">
            <a:spLocks noChangeArrowheads="1"/>
          </p:cNvSpPr>
          <p:nvPr/>
        </p:nvSpPr>
        <p:spPr bwMode="auto">
          <a:xfrm>
            <a:off x="7938" y="5264150"/>
            <a:ext cx="4995862" cy="160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3"/>
              </a:buBlip>
            </a:pPr>
            <a:r>
              <a:rPr lang="en-US" sz="3000">
                <a:effectLst/>
                <a:latin typeface="Comic Sans MS" pitchFamily="66" charset="0"/>
              </a:rPr>
              <a:t>If the base/closed curve is a polygon, we get </a:t>
            </a:r>
            <a:r>
              <a:rPr lang="en-US" sz="3000">
                <a:solidFill>
                  <a:srgbClr val="0000FF"/>
                </a:solidFill>
                <a:effectLst/>
                <a:latin typeface="Comic Sans MS" pitchFamily="66" charset="0"/>
              </a:rPr>
              <a:t>a pyramid</a:t>
            </a:r>
            <a:r>
              <a:rPr lang="en-US" sz="3000">
                <a:effectLst/>
                <a:latin typeface="Comic Sans MS" pitchFamily="66" charset="0"/>
              </a:rPr>
              <a:t>.</a:t>
            </a:r>
          </a:p>
        </p:txBody>
      </p:sp>
      <p:sp>
        <p:nvSpPr>
          <p:cNvPr id="15368" name="Text Box 8"/>
          <p:cNvSpPr txBox="1">
            <a:spLocks noChangeArrowheads="1"/>
          </p:cNvSpPr>
          <p:nvPr/>
        </p:nvSpPr>
        <p:spPr bwMode="auto">
          <a:xfrm>
            <a:off x="0" y="4062413"/>
            <a:ext cx="5435600" cy="1063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3"/>
              </a:buBlip>
            </a:pPr>
            <a:r>
              <a:rPr lang="en-US" sz="2900">
                <a:effectLst/>
                <a:latin typeface="Comic Sans MS" pitchFamily="66" charset="0"/>
              </a:rPr>
              <a:t>If the base/closed curve is a circle, we get </a:t>
            </a:r>
            <a:r>
              <a:rPr lang="en-US" sz="2900">
                <a:solidFill>
                  <a:srgbClr val="0000FF"/>
                </a:solidFill>
                <a:effectLst/>
                <a:latin typeface="Comic Sans MS" pitchFamily="66" charset="0"/>
              </a:rPr>
              <a:t>a cone</a:t>
            </a:r>
            <a:r>
              <a:rPr lang="en-US" sz="2900">
                <a:effectLst/>
                <a:latin typeface="Comic Sans MS" pitchFamily="66" charset="0"/>
              </a:rPr>
              <a:t>.</a:t>
            </a:r>
          </a:p>
        </p:txBody>
      </p:sp>
      <p:sp>
        <p:nvSpPr>
          <p:cNvPr id="15369" name="Text Box 9"/>
          <p:cNvSpPr txBox="1">
            <a:spLocks noChangeArrowheads="1"/>
          </p:cNvSpPr>
          <p:nvPr/>
        </p:nvSpPr>
        <p:spPr bwMode="auto">
          <a:xfrm>
            <a:off x="25400" y="2922588"/>
            <a:ext cx="5218113" cy="1098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7429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3"/>
              </a:buBlip>
            </a:pPr>
            <a:r>
              <a:rPr lang="en-US" sz="3000">
                <a:effectLst/>
                <a:latin typeface="Comic Sans MS" pitchFamily="66" charset="0"/>
              </a:rPr>
              <a:t>The closed curve is known as </a:t>
            </a:r>
            <a:r>
              <a:rPr lang="en-US" sz="3000">
                <a:solidFill>
                  <a:srgbClr val="0000FF"/>
                </a:solidFill>
                <a:effectLst/>
                <a:latin typeface="Comic Sans MS" pitchFamily="66" charset="0"/>
              </a:rPr>
              <a:t>base</a:t>
            </a:r>
            <a:r>
              <a:rPr lang="en-US" sz="3000">
                <a:effectLst/>
                <a:latin typeface="Comic Sans MS" pitchFamily="66" charset="0"/>
              </a:rPr>
              <a:t>.</a:t>
            </a:r>
          </a:p>
        </p:txBody>
      </p:sp>
      <p:sp>
        <p:nvSpPr>
          <p:cNvPr id="15370" name="Text Box 10"/>
          <p:cNvSpPr txBox="1">
            <a:spLocks noChangeArrowheads="1"/>
          </p:cNvSpPr>
          <p:nvPr/>
        </p:nvSpPr>
        <p:spPr bwMode="auto">
          <a:xfrm>
            <a:off x="0" y="2260600"/>
            <a:ext cx="8610600" cy="577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3"/>
              </a:buBlip>
            </a:pPr>
            <a:r>
              <a:rPr lang="en-US" sz="2900">
                <a:effectLst/>
                <a:latin typeface="Comic Sans MS" pitchFamily="66" charset="0"/>
              </a:rPr>
              <a:t>The fixed point is known as vertex or </a:t>
            </a:r>
            <a:r>
              <a:rPr lang="en-US" sz="2900">
                <a:solidFill>
                  <a:srgbClr val="0000FF"/>
                </a:solidFill>
                <a:effectLst/>
                <a:latin typeface="Comic Sans MS" pitchFamily="66" charset="0"/>
              </a:rPr>
              <a:t>apex</a:t>
            </a:r>
            <a:r>
              <a:rPr lang="en-US" sz="2900">
                <a:effectLst/>
                <a:latin typeface="Comic Sans MS" pitchFamily="66" charset="0"/>
              </a:rPr>
              <a:t>.</a:t>
            </a:r>
          </a:p>
        </p:txBody>
      </p:sp>
      <p:sp>
        <p:nvSpPr>
          <p:cNvPr id="15371" name="Line 11"/>
          <p:cNvSpPr>
            <a:spLocks noChangeShapeType="1"/>
          </p:cNvSpPr>
          <p:nvPr/>
        </p:nvSpPr>
        <p:spPr bwMode="auto">
          <a:xfrm flipH="1">
            <a:off x="0" y="304800"/>
            <a:ext cx="30480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type="triangle" w="med" len="me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372" name="AutoShape 12">
            <a:hlinkClick r:id="" action="ppaction://hlinkshowjump?jump=nextslide" highlightClick="1"/>
          </p:cNvPr>
          <p:cNvSpPr>
            <a:spLocks noChangeArrowheads="1"/>
          </p:cNvSpPr>
          <p:nvPr/>
        </p:nvSpPr>
        <p:spPr bwMode="auto">
          <a:xfrm>
            <a:off x="8001000" y="6534150"/>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15373" name="AutoShape 13">
            <a:hlinkClick r:id="" action="ppaction://hlinkshowjump?jump=previousslide" highlightClick="1"/>
          </p:cNvPr>
          <p:cNvSpPr>
            <a:spLocks noChangeArrowheads="1"/>
          </p:cNvSpPr>
          <p:nvPr/>
        </p:nvSpPr>
        <p:spPr bwMode="auto">
          <a:xfrm>
            <a:off x="7277100"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15432" name="Group 72"/>
          <p:cNvGrpSpPr>
            <a:grpSpLocks/>
          </p:cNvGrpSpPr>
          <p:nvPr/>
        </p:nvGrpSpPr>
        <p:grpSpPr bwMode="auto">
          <a:xfrm>
            <a:off x="6564313" y="2852738"/>
            <a:ext cx="3143250" cy="627062"/>
            <a:chOff x="4147" y="1797"/>
            <a:chExt cx="1980" cy="395"/>
          </a:xfrm>
        </p:grpSpPr>
        <p:sp>
          <p:nvSpPr>
            <p:cNvPr id="15419" name="Line 59"/>
            <p:cNvSpPr>
              <a:spLocks noChangeShapeType="1"/>
            </p:cNvSpPr>
            <p:nvPr/>
          </p:nvSpPr>
          <p:spPr bwMode="auto">
            <a:xfrm flipH="1">
              <a:off x="4147" y="1983"/>
              <a:ext cx="23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20" name="Text Box 60"/>
            <p:cNvSpPr txBox="1">
              <a:spLocks noChangeArrowheads="1"/>
            </p:cNvSpPr>
            <p:nvPr/>
          </p:nvSpPr>
          <p:spPr bwMode="auto">
            <a:xfrm>
              <a:off x="4377" y="1797"/>
              <a:ext cx="1750" cy="3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700">
                  <a:effectLst/>
                  <a:latin typeface="Comic Sans MS" pitchFamily="66" charset="0"/>
                </a:rPr>
                <a:t>Vertex/Apex</a:t>
              </a:r>
            </a:p>
          </p:txBody>
        </p:sp>
      </p:grpSp>
      <p:grpSp>
        <p:nvGrpSpPr>
          <p:cNvPr id="15431" name="Group 71"/>
          <p:cNvGrpSpPr>
            <a:grpSpLocks/>
          </p:cNvGrpSpPr>
          <p:nvPr/>
        </p:nvGrpSpPr>
        <p:grpSpPr bwMode="auto">
          <a:xfrm>
            <a:off x="5211763" y="3148013"/>
            <a:ext cx="2743200" cy="2895600"/>
            <a:chOff x="3283" y="1983"/>
            <a:chExt cx="1728" cy="1824"/>
          </a:xfrm>
        </p:grpSpPr>
        <p:sp>
          <p:nvSpPr>
            <p:cNvPr id="15415" name="Oval 55"/>
            <p:cNvSpPr>
              <a:spLocks noChangeArrowheads="1"/>
            </p:cNvSpPr>
            <p:nvPr/>
          </p:nvSpPr>
          <p:spPr bwMode="auto">
            <a:xfrm>
              <a:off x="3283" y="3471"/>
              <a:ext cx="1728" cy="33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15407" name="Line 47"/>
            <p:cNvSpPr>
              <a:spLocks noChangeShapeType="1"/>
            </p:cNvSpPr>
            <p:nvPr/>
          </p:nvSpPr>
          <p:spPr bwMode="auto">
            <a:xfrm>
              <a:off x="4147" y="3663"/>
              <a:ext cx="8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5408" name="Group 48"/>
            <p:cNvGrpSpPr>
              <a:grpSpLocks/>
            </p:cNvGrpSpPr>
            <p:nvPr/>
          </p:nvGrpSpPr>
          <p:grpSpPr bwMode="auto">
            <a:xfrm>
              <a:off x="4147" y="3567"/>
              <a:ext cx="96" cy="96"/>
              <a:chOff x="2880" y="3984"/>
              <a:chExt cx="48" cy="48"/>
            </a:xfrm>
          </p:grpSpPr>
          <p:sp>
            <p:nvSpPr>
              <p:cNvPr id="15409" name="Line 49"/>
              <p:cNvSpPr>
                <a:spLocks noChangeShapeType="1"/>
              </p:cNvSpPr>
              <p:nvPr/>
            </p:nvSpPr>
            <p:spPr bwMode="auto">
              <a:xfrm>
                <a:off x="2928" y="3984"/>
                <a:ext cx="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10" name="Line 50"/>
              <p:cNvSpPr>
                <a:spLocks noChangeShapeType="1"/>
              </p:cNvSpPr>
              <p:nvPr/>
            </p:nvSpPr>
            <p:spPr bwMode="auto">
              <a:xfrm>
                <a:off x="2880" y="3984"/>
                <a:ext cx="4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11" name="Line 51"/>
              <p:cNvSpPr>
                <a:spLocks noChangeShapeType="1"/>
              </p:cNvSpPr>
              <p:nvPr/>
            </p:nvSpPr>
            <p:spPr bwMode="auto">
              <a:xfrm>
                <a:off x="2928" y="3984"/>
                <a:ext cx="0" cy="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5412" name="Line 52"/>
            <p:cNvSpPr>
              <a:spLocks noChangeShapeType="1"/>
            </p:cNvSpPr>
            <p:nvPr/>
          </p:nvSpPr>
          <p:spPr bwMode="auto">
            <a:xfrm>
              <a:off x="4147" y="1983"/>
              <a:ext cx="864" cy="16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13" name="Line 53"/>
            <p:cNvSpPr>
              <a:spLocks noChangeShapeType="1"/>
            </p:cNvSpPr>
            <p:nvPr/>
          </p:nvSpPr>
          <p:spPr bwMode="auto">
            <a:xfrm flipH="1">
              <a:off x="3283" y="1983"/>
              <a:ext cx="864" cy="16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17" name="Line 57"/>
            <p:cNvSpPr>
              <a:spLocks noChangeShapeType="1"/>
            </p:cNvSpPr>
            <p:nvPr/>
          </p:nvSpPr>
          <p:spPr bwMode="auto">
            <a:xfrm>
              <a:off x="4147" y="1983"/>
              <a:ext cx="0" cy="1680"/>
            </a:xfrm>
            <a:prstGeom prst="line">
              <a:avLst/>
            </a:prstGeom>
            <a:noFill/>
            <a:ln w="381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5424" name="Text Box 64"/>
            <p:cNvSpPr txBox="1">
              <a:spLocks noChangeArrowheads="1"/>
            </p:cNvSpPr>
            <p:nvPr/>
          </p:nvSpPr>
          <p:spPr bwMode="auto">
            <a:xfrm>
              <a:off x="4147" y="3158"/>
              <a:ext cx="480"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solidFill>
                    <a:schemeClr val="tx1"/>
                  </a:solidFill>
                  <a:effectLst/>
                  <a:latin typeface="Comic Sans MS" pitchFamily="66" charset="0"/>
                </a:rPr>
                <a:t>90º</a:t>
              </a:r>
            </a:p>
          </p:txBody>
        </p:sp>
      </p:grpSp>
      <p:grpSp>
        <p:nvGrpSpPr>
          <p:cNvPr id="15430" name="Group 70"/>
          <p:cNvGrpSpPr>
            <a:grpSpLocks/>
          </p:cNvGrpSpPr>
          <p:nvPr/>
        </p:nvGrpSpPr>
        <p:grpSpPr bwMode="auto">
          <a:xfrm>
            <a:off x="5211763" y="5848350"/>
            <a:ext cx="1271587" cy="965200"/>
            <a:chOff x="3283" y="3684"/>
            <a:chExt cx="801" cy="608"/>
          </a:xfrm>
        </p:grpSpPr>
        <p:sp>
          <p:nvSpPr>
            <p:cNvPr id="15416" name="Text Box 56"/>
            <p:cNvSpPr txBox="1">
              <a:spLocks noChangeArrowheads="1"/>
            </p:cNvSpPr>
            <p:nvPr/>
          </p:nvSpPr>
          <p:spPr bwMode="auto">
            <a:xfrm>
              <a:off x="3283" y="3884"/>
              <a:ext cx="801" cy="4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800">
                  <a:effectLst/>
                  <a:latin typeface="Comic Sans MS" pitchFamily="66" charset="0"/>
                </a:rPr>
                <a:t>Base</a:t>
              </a:r>
            </a:p>
          </p:txBody>
        </p:sp>
        <p:sp>
          <p:nvSpPr>
            <p:cNvPr id="15425" name="Line 65"/>
            <p:cNvSpPr>
              <a:spLocks noChangeShapeType="1"/>
            </p:cNvSpPr>
            <p:nvPr/>
          </p:nvSpPr>
          <p:spPr bwMode="auto">
            <a:xfrm flipV="1">
              <a:off x="3779" y="3684"/>
              <a:ext cx="78" cy="324"/>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364"/>
                                        </p:tgtEl>
                                        <p:attrNameLst>
                                          <p:attrName>style.visibility</p:attrName>
                                        </p:attrNameLst>
                                      </p:cBhvr>
                                      <p:to>
                                        <p:strVal val="visible"/>
                                      </p:to>
                                    </p:set>
                                    <p:animEffect transition="in" filter="dissolve">
                                      <p:cBhvr>
                                        <p:cTn id="7" dur="500"/>
                                        <p:tgtEl>
                                          <p:spTgt spid="1536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1543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5363"/>
                                        </p:tgtEl>
                                        <p:attrNameLst>
                                          <p:attrName>style.visibility</p:attrName>
                                        </p:attrNameLst>
                                      </p:cBhvr>
                                      <p:to>
                                        <p:strVal val="visible"/>
                                      </p:to>
                                    </p:set>
                                    <p:animEffect transition="in" filter="dissolve">
                                      <p:cBhvr>
                                        <p:cTn id="16" dur="500"/>
                                        <p:tgtEl>
                                          <p:spTgt spid="1536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5370"/>
                                        </p:tgtEl>
                                        <p:attrNameLst>
                                          <p:attrName>style.visibility</p:attrName>
                                        </p:attrNameLst>
                                      </p:cBhvr>
                                      <p:to>
                                        <p:strVal val="visible"/>
                                      </p:to>
                                    </p:set>
                                    <p:animEffect transition="in" filter="dissolve">
                                      <p:cBhvr>
                                        <p:cTn id="21" dur="500"/>
                                        <p:tgtEl>
                                          <p:spTgt spid="1537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nodeType="clickEffect">
                                  <p:stCondLst>
                                    <p:cond delay="0"/>
                                  </p:stCondLst>
                                  <p:childTnLst>
                                    <p:set>
                                      <p:cBhvr>
                                        <p:cTn id="25" dur="1" fill="hold">
                                          <p:stCondLst>
                                            <p:cond delay="0"/>
                                          </p:stCondLst>
                                        </p:cTn>
                                        <p:tgtEl>
                                          <p:spTgt spid="15432"/>
                                        </p:tgtEl>
                                        <p:attrNameLst>
                                          <p:attrName>style.visibility</p:attrName>
                                        </p:attrNameLst>
                                      </p:cBhvr>
                                      <p:to>
                                        <p:strVal val="visible"/>
                                      </p:to>
                                    </p:set>
                                    <p:anim calcmode="lin" valueType="num">
                                      <p:cBhvr additive="base">
                                        <p:cTn id="26" dur="500" fill="hold"/>
                                        <p:tgtEl>
                                          <p:spTgt spid="15432"/>
                                        </p:tgtEl>
                                        <p:attrNameLst>
                                          <p:attrName>ppt_x</p:attrName>
                                        </p:attrNameLst>
                                      </p:cBhvr>
                                      <p:tavLst>
                                        <p:tav tm="0">
                                          <p:val>
                                            <p:strVal val="1+#ppt_w/2"/>
                                          </p:val>
                                        </p:tav>
                                        <p:tav tm="100000">
                                          <p:val>
                                            <p:strVal val="#ppt_x"/>
                                          </p:val>
                                        </p:tav>
                                      </p:tavLst>
                                    </p:anim>
                                    <p:anim calcmode="lin" valueType="num">
                                      <p:cBhvr additive="base">
                                        <p:cTn id="27" dur="500" fill="hold"/>
                                        <p:tgtEl>
                                          <p:spTgt spid="15432"/>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5369"/>
                                        </p:tgtEl>
                                        <p:attrNameLst>
                                          <p:attrName>style.visibility</p:attrName>
                                        </p:attrNameLst>
                                      </p:cBhvr>
                                      <p:to>
                                        <p:strVal val="visible"/>
                                      </p:to>
                                    </p:set>
                                    <p:animEffect transition="in" filter="dissolve">
                                      <p:cBhvr>
                                        <p:cTn id="32" dur="500"/>
                                        <p:tgtEl>
                                          <p:spTgt spid="1536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5430"/>
                                        </p:tgtEl>
                                        <p:attrNameLst>
                                          <p:attrName>style.visibility</p:attrName>
                                        </p:attrNameLst>
                                      </p:cBhvr>
                                      <p:to>
                                        <p:strVal val="visible"/>
                                      </p:to>
                                    </p:set>
                                    <p:anim calcmode="lin" valueType="num">
                                      <p:cBhvr additive="base">
                                        <p:cTn id="37" dur="500" fill="hold"/>
                                        <p:tgtEl>
                                          <p:spTgt spid="15430"/>
                                        </p:tgtEl>
                                        <p:attrNameLst>
                                          <p:attrName>ppt_x</p:attrName>
                                        </p:attrNameLst>
                                      </p:cBhvr>
                                      <p:tavLst>
                                        <p:tav tm="0">
                                          <p:val>
                                            <p:strVal val="#ppt_x"/>
                                          </p:val>
                                        </p:tav>
                                        <p:tav tm="100000">
                                          <p:val>
                                            <p:strVal val="#ppt_x"/>
                                          </p:val>
                                        </p:tav>
                                      </p:tavLst>
                                    </p:anim>
                                    <p:anim calcmode="lin" valueType="num">
                                      <p:cBhvr additive="base">
                                        <p:cTn id="38" dur="500" fill="hold"/>
                                        <p:tgtEl>
                                          <p:spTgt spid="1543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5368"/>
                                        </p:tgtEl>
                                        <p:attrNameLst>
                                          <p:attrName>style.visibility</p:attrName>
                                        </p:attrNameLst>
                                      </p:cBhvr>
                                      <p:to>
                                        <p:strVal val="visible"/>
                                      </p:to>
                                    </p:set>
                                    <p:animEffect transition="in" filter="dissolve">
                                      <p:cBhvr>
                                        <p:cTn id="43" dur="500"/>
                                        <p:tgtEl>
                                          <p:spTgt spid="1536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15366"/>
                                        </p:tgtEl>
                                        <p:attrNameLst>
                                          <p:attrName>style.visibility</p:attrName>
                                        </p:attrNameLst>
                                      </p:cBhvr>
                                      <p:to>
                                        <p:strVal val="visible"/>
                                      </p:to>
                                    </p:set>
                                    <p:animEffect transition="in" filter="dissolve">
                                      <p:cBhvr>
                                        <p:cTn id="48" dur="500"/>
                                        <p:tgtEl>
                                          <p:spTgt spid="15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autoUpdateAnimBg="0"/>
      <p:bldP spid="15364" grpId="0" animBg="1" autoUpdateAnimBg="0"/>
      <p:bldP spid="15366" grpId="0" autoUpdateAnimBg="0"/>
      <p:bldP spid="15368" grpId="0" autoUpdateAnimBg="0"/>
      <p:bldP spid="15369" grpId="0" autoUpdateAnimBg="0"/>
      <p:bldP spid="15370" grpId="0"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1905000" y="0"/>
            <a:ext cx="471488" cy="6918325"/>
            <a:chOff x="1200" y="0"/>
            <a:chExt cx="297" cy="4358"/>
          </a:xfrm>
        </p:grpSpPr>
        <p:sp>
          <p:nvSpPr>
            <p:cNvPr id="83971" name="Text Box 3"/>
            <p:cNvSpPr txBox="1">
              <a:spLocks noChangeArrowheads="1"/>
            </p:cNvSpPr>
            <p:nvPr/>
          </p:nvSpPr>
          <p:spPr bwMode="auto">
            <a:xfrm>
              <a:off x="1200" y="0"/>
              <a:ext cx="19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D</a:t>
              </a:r>
            </a:p>
          </p:txBody>
        </p:sp>
        <p:sp>
          <p:nvSpPr>
            <p:cNvPr id="83972" name="Text Box 4"/>
            <p:cNvSpPr txBox="1">
              <a:spLocks noChangeArrowheads="1"/>
            </p:cNvSpPr>
            <p:nvPr/>
          </p:nvSpPr>
          <p:spPr bwMode="auto">
            <a:xfrm>
              <a:off x="1209" y="4089"/>
              <a:ext cx="28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D</a:t>
              </a:r>
            </a:p>
          </p:txBody>
        </p:sp>
      </p:grpSp>
      <p:sp>
        <p:nvSpPr>
          <p:cNvPr id="83973" name="Text Box 5"/>
          <p:cNvSpPr txBox="1">
            <a:spLocks noChangeArrowheads="1"/>
          </p:cNvSpPr>
          <p:nvPr/>
        </p:nvSpPr>
        <p:spPr bwMode="auto">
          <a:xfrm rot="-5391569">
            <a:off x="1507331" y="5498307"/>
            <a:ext cx="19780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DIRECTRIX</a:t>
            </a:r>
          </a:p>
        </p:txBody>
      </p:sp>
      <p:sp>
        <p:nvSpPr>
          <p:cNvPr id="83974" name="Freeform 6"/>
          <p:cNvSpPr>
            <a:spLocks/>
          </p:cNvSpPr>
          <p:nvPr/>
        </p:nvSpPr>
        <p:spPr bwMode="auto">
          <a:xfrm>
            <a:off x="2290763" y="3783013"/>
            <a:ext cx="3844925" cy="2770187"/>
          </a:xfrm>
          <a:custGeom>
            <a:avLst/>
            <a:gdLst>
              <a:gd name="T0" fmla="*/ 0 w 12110"/>
              <a:gd name="T1" fmla="*/ 0 h 8721"/>
              <a:gd name="T2" fmla="*/ 12109 w 12110"/>
              <a:gd name="T3" fmla="*/ 8721 h 8721"/>
              <a:gd name="T4" fmla="*/ 12110 w 12110"/>
              <a:gd name="T5" fmla="*/ 8721 h 8721"/>
            </a:gdLst>
            <a:ahLst/>
            <a:cxnLst>
              <a:cxn ang="0">
                <a:pos x="T0" y="T1"/>
              </a:cxn>
              <a:cxn ang="0">
                <a:pos x="T2" y="T3"/>
              </a:cxn>
              <a:cxn ang="0">
                <a:pos x="T4" y="T5"/>
              </a:cxn>
            </a:cxnLst>
            <a:rect l="0" t="0" r="r" b="b"/>
            <a:pathLst>
              <a:path w="12110" h="8721">
                <a:moveTo>
                  <a:pt x="0" y="0"/>
                </a:moveTo>
                <a:lnTo>
                  <a:pt x="12109" y="8721"/>
                </a:lnTo>
                <a:lnTo>
                  <a:pt x="12110" y="8721"/>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75" name="Text Box 7"/>
          <p:cNvSpPr txBox="1">
            <a:spLocks noChangeArrowheads="1"/>
          </p:cNvSpPr>
          <p:nvPr/>
        </p:nvSpPr>
        <p:spPr bwMode="auto">
          <a:xfrm>
            <a:off x="2222500" y="3416300"/>
            <a:ext cx="990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90</a:t>
            </a:r>
            <a:r>
              <a:rPr lang="en-US" sz="2200" b="0">
                <a:solidFill>
                  <a:schemeClr val="bg1"/>
                </a:solidFill>
                <a:effectLst/>
                <a:cs typeface="Times New Roman" pitchFamily="18" charset="0"/>
              </a:rPr>
              <a:t>°</a:t>
            </a:r>
            <a:endParaRPr lang="en-US" sz="2200" b="0">
              <a:solidFill>
                <a:schemeClr val="bg1"/>
              </a:solidFill>
              <a:effectLst/>
            </a:endParaRPr>
          </a:p>
        </p:txBody>
      </p:sp>
      <p:grpSp>
        <p:nvGrpSpPr>
          <p:cNvPr id="83976" name="Group 8"/>
          <p:cNvGrpSpPr>
            <a:grpSpLocks/>
          </p:cNvGrpSpPr>
          <p:nvPr/>
        </p:nvGrpSpPr>
        <p:grpSpPr bwMode="auto">
          <a:xfrm>
            <a:off x="3424238" y="2306638"/>
            <a:ext cx="298450" cy="1012825"/>
            <a:chOff x="2157" y="1453"/>
            <a:chExt cx="188" cy="638"/>
          </a:xfrm>
        </p:grpSpPr>
        <p:sp>
          <p:nvSpPr>
            <p:cNvPr id="83977" name="Freeform 9"/>
            <p:cNvSpPr>
              <a:spLocks/>
            </p:cNvSpPr>
            <p:nvPr/>
          </p:nvSpPr>
          <p:spPr bwMode="auto">
            <a:xfrm>
              <a:off x="2172" y="1453"/>
              <a:ext cx="173" cy="638"/>
            </a:xfrm>
            <a:custGeom>
              <a:avLst/>
              <a:gdLst>
                <a:gd name="T0" fmla="*/ 868 w 868"/>
                <a:gd name="T1" fmla="*/ 3189 h 3189"/>
                <a:gd name="T2" fmla="*/ 768 w 868"/>
                <a:gd name="T3" fmla="*/ 3189 h 3189"/>
                <a:gd name="T4" fmla="*/ 0 w 868"/>
                <a:gd name="T5" fmla="*/ 0 h 3189"/>
                <a:gd name="T6" fmla="*/ 1 w 868"/>
                <a:gd name="T7" fmla="*/ 0 h 3189"/>
              </a:gdLst>
              <a:ahLst/>
              <a:cxnLst>
                <a:cxn ang="0">
                  <a:pos x="T0" y="T1"/>
                </a:cxn>
                <a:cxn ang="0">
                  <a:pos x="T2" y="T3"/>
                </a:cxn>
                <a:cxn ang="0">
                  <a:pos x="T4" y="T5"/>
                </a:cxn>
                <a:cxn ang="0">
                  <a:pos x="T6" y="T7"/>
                </a:cxn>
              </a:cxnLst>
              <a:rect l="0" t="0" r="r" b="b"/>
              <a:pathLst>
                <a:path w="868" h="3189">
                  <a:moveTo>
                    <a:pt x="868" y="3189"/>
                  </a:moveTo>
                  <a:lnTo>
                    <a:pt x="768" y="3189"/>
                  </a:lnTo>
                  <a:lnTo>
                    <a:pt x="0" y="0"/>
                  </a:lnTo>
                  <a:lnTo>
                    <a:pt x="1"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78" name="AutoShape 10"/>
            <p:cNvSpPr>
              <a:spLocks noChangeArrowheads="1"/>
            </p:cNvSpPr>
            <p:nvPr/>
          </p:nvSpPr>
          <p:spPr bwMode="auto">
            <a:xfrm rot="-877253">
              <a:off x="2157" y="1461"/>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sp>
        <p:nvSpPr>
          <p:cNvPr id="83979" name="Text Box 11"/>
          <p:cNvSpPr txBox="1">
            <a:spLocks noChangeArrowheads="1"/>
          </p:cNvSpPr>
          <p:nvPr/>
        </p:nvSpPr>
        <p:spPr bwMode="auto">
          <a:xfrm>
            <a:off x="4114800" y="3290888"/>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2</a:t>
            </a:r>
          </a:p>
        </p:txBody>
      </p:sp>
      <p:sp>
        <p:nvSpPr>
          <p:cNvPr id="83980" name="Text Box 12"/>
          <p:cNvSpPr txBox="1">
            <a:spLocks noChangeArrowheads="1"/>
          </p:cNvSpPr>
          <p:nvPr/>
        </p:nvSpPr>
        <p:spPr bwMode="auto">
          <a:xfrm>
            <a:off x="4572000" y="3300413"/>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3</a:t>
            </a:r>
          </a:p>
        </p:txBody>
      </p:sp>
      <p:sp>
        <p:nvSpPr>
          <p:cNvPr id="83981" name="Text Box 13"/>
          <p:cNvSpPr txBox="1">
            <a:spLocks noChangeArrowheads="1"/>
          </p:cNvSpPr>
          <p:nvPr/>
        </p:nvSpPr>
        <p:spPr bwMode="auto">
          <a:xfrm>
            <a:off x="4943475" y="3300413"/>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4</a:t>
            </a:r>
          </a:p>
        </p:txBody>
      </p:sp>
      <p:grpSp>
        <p:nvGrpSpPr>
          <p:cNvPr id="83982" name="Group 14"/>
          <p:cNvGrpSpPr>
            <a:grpSpLocks/>
          </p:cNvGrpSpPr>
          <p:nvPr/>
        </p:nvGrpSpPr>
        <p:grpSpPr bwMode="auto">
          <a:xfrm>
            <a:off x="2290763" y="3324225"/>
            <a:ext cx="4567237" cy="4763"/>
            <a:chOff x="1443" y="2094"/>
            <a:chExt cx="2877" cy="3"/>
          </a:xfrm>
        </p:grpSpPr>
        <p:grpSp>
          <p:nvGrpSpPr>
            <p:cNvPr id="83983" name="Group 15"/>
            <p:cNvGrpSpPr>
              <a:grpSpLocks/>
            </p:cNvGrpSpPr>
            <p:nvPr/>
          </p:nvGrpSpPr>
          <p:grpSpPr bwMode="auto">
            <a:xfrm>
              <a:off x="1443" y="2096"/>
              <a:ext cx="884" cy="1"/>
              <a:chOff x="1443" y="2096"/>
              <a:chExt cx="884" cy="1"/>
            </a:xfrm>
          </p:grpSpPr>
          <p:sp>
            <p:nvSpPr>
              <p:cNvPr id="83984" name="Freeform 16"/>
              <p:cNvSpPr>
                <a:spLocks/>
              </p:cNvSpPr>
              <p:nvPr/>
            </p:nvSpPr>
            <p:spPr bwMode="auto">
              <a:xfrm>
                <a:off x="1443" y="2096"/>
                <a:ext cx="442" cy="1"/>
              </a:xfrm>
              <a:custGeom>
                <a:avLst/>
                <a:gdLst>
                  <a:gd name="T0" fmla="*/ 0 w 2211"/>
                  <a:gd name="T1" fmla="*/ 2210 w 2211"/>
                  <a:gd name="T2" fmla="*/ 2211 w 2211"/>
                </a:gdLst>
                <a:ahLst/>
                <a:cxnLst>
                  <a:cxn ang="0">
                    <a:pos x="T0" y="0"/>
                  </a:cxn>
                  <a:cxn ang="0">
                    <a:pos x="T1" y="0"/>
                  </a:cxn>
                  <a:cxn ang="0">
                    <a:pos x="T2" y="0"/>
                  </a:cxn>
                </a:cxnLst>
                <a:rect l="0" t="0" r="r" b="b"/>
                <a:pathLst>
                  <a:path w="2211">
                    <a:moveTo>
                      <a:pt x="0" y="0"/>
                    </a:moveTo>
                    <a:lnTo>
                      <a:pt x="2210" y="0"/>
                    </a:lnTo>
                    <a:lnTo>
                      <a:pt x="221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85" name="Freeform 17"/>
              <p:cNvSpPr>
                <a:spLocks/>
              </p:cNvSpPr>
              <p:nvPr/>
            </p:nvSpPr>
            <p:spPr bwMode="auto">
              <a:xfrm>
                <a:off x="1885" y="2096"/>
                <a:ext cx="442" cy="1"/>
              </a:xfrm>
              <a:custGeom>
                <a:avLst/>
                <a:gdLst>
                  <a:gd name="T0" fmla="*/ 0 w 2210"/>
                  <a:gd name="T1" fmla="*/ 2209 w 2210"/>
                  <a:gd name="T2" fmla="*/ 2210 w 2210"/>
                </a:gdLst>
                <a:ahLst/>
                <a:cxnLst>
                  <a:cxn ang="0">
                    <a:pos x="T0" y="0"/>
                  </a:cxn>
                  <a:cxn ang="0">
                    <a:pos x="T1" y="0"/>
                  </a:cxn>
                  <a:cxn ang="0">
                    <a:pos x="T2" y="0"/>
                  </a:cxn>
                </a:cxnLst>
                <a:rect l="0" t="0" r="r" b="b"/>
                <a:pathLst>
                  <a:path w="2210">
                    <a:moveTo>
                      <a:pt x="0" y="0"/>
                    </a:moveTo>
                    <a:lnTo>
                      <a:pt x="2209" y="0"/>
                    </a:lnTo>
                    <a:lnTo>
                      <a:pt x="2210"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3986" name="Freeform 18"/>
            <p:cNvSpPr>
              <a:spLocks/>
            </p:cNvSpPr>
            <p:nvPr/>
          </p:nvSpPr>
          <p:spPr bwMode="auto">
            <a:xfrm>
              <a:off x="2327" y="2094"/>
              <a:ext cx="1993" cy="1"/>
            </a:xfrm>
            <a:custGeom>
              <a:avLst/>
              <a:gdLst>
                <a:gd name="T0" fmla="*/ 0 w 9965"/>
                <a:gd name="T1" fmla="*/ 9964 w 9965"/>
                <a:gd name="T2" fmla="*/ 9965 w 9965"/>
              </a:gdLst>
              <a:ahLst/>
              <a:cxnLst>
                <a:cxn ang="0">
                  <a:pos x="T0" y="0"/>
                </a:cxn>
                <a:cxn ang="0">
                  <a:pos x="T1" y="0"/>
                </a:cxn>
                <a:cxn ang="0">
                  <a:pos x="T2" y="0"/>
                </a:cxn>
              </a:cxnLst>
              <a:rect l="0" t="0" r="r" b="b"/>
              <a:pathLst>
                <a:path w="9965">
                  <a:moveTo>
                    <a:pt x="0" y="0"/>
                  </a:moveTo>
                  <a:lnTo>
                    <a:pt x="9964" y="0"/>
                  </a:lnTo>
                  <a:lnTo>
                    <a:pt x="9965"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3987" name="Freeform 19"/>
          <p:cNvSpPr>
            <a:spLocks/>
          </p:cNvSpPr>
          <p:nvPr/>
        </p:nvSpPr>
        <p:spPr bwMode="auto">
          <a:xfrm>
            <a:off x="2965450" y="3300413"/>
            <a:ext cx="53975" cy="53975"/>
          </a:xfrm>
          <a:custGeom>
            <a:avLst/>
            <a:gdLst>
              <a:gd name="T0" fmla="*/ 170 w 171"/>
              <a:gd name="T1" fmla="*/ 84 h 169"/>
              <a:gd name="T2" fmla="*/ 145 w 171"/>
              <a:gd name="T3" fmla="*/ 25 h 169"/>
              <a:gd name="T4" fmla="*/ 85 w 171"/>
              <a:gd name="T5" fmla="*/ 0 h 169"/>
              <a:gd name="T6" fmla="*/ 24 w 171"/>
              <a:gd name="T7" fmla="*/ 25 h 169"/>
              <a:gd name="T8" fmla="*/ 0 w 171"/>
              <a:gd name="T9" fmla="*/ 84 h 169"/>
              <a:gd name="T10" fmla="*/ 24 w 171"/>
              <a:gd name="T11" fmla="*/ 144 h 169"/>
              <a:gd name="T12" fmla="*/ 85 w 171"/>
              <a:gd name="T13" fmla="*/ 169 h 169"/>
              <a:gd name="T14" fmla="*/ 145 w 171"/>
              <a:gd name="T15" fmla="*/ 144 h 169"/>
              <a:gd name="T16" fmla="*/ 170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70" y="84"/>
                </a:moveTo>
                <a:lnTo>
                  <a:pt x="145" y="25"/>
                </a:lnTo>
                <a:lnTo>
                  <a:pt x="85" y="0"/>
                </a:lnTo>
                <a:lnTo>
                  <a:pt x="24" y="25"/>
                </a:lnTo>
                <a:lnTo>
                  <a:pt x="0" y="84"/>
                </a:lnTo>
                <a:lnTo>
                  <a:pt x="24" y="144"/>
                </a:lnTo>
                <a:lnTo>
                  <a:pt x="85" y="169"/>
                </a:lnTo>
                <a:lnTo>
                  <a:pt x="145" y="144"/>
                </a:lnTo>
                <a:lnTo>
                  <a:pt x="170"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88" name="Freeform 20"/>
          <p:cNvSpPr>
            <a:spLocks/>
          </p:cNvSpPr>
          <p:nvPr/>
        </p:nvSpPr>
        <p:spPr bwMode="auto">
          <a:xfrm>
            <a:off x="3311525" y="3300413"/>
            <a:ext cx="53975" cy="53975"/>
          </a:xfrm>
          <a:custGeom>
            <a:avLst/>
            <a:gdLst>
              <a:gd name="T0" fmla="*/ 169 w 171"/>
              <a:gd name="T1" fmla="*/ 84 h 169"/>
              <a:gd name="T2" fmla="*/ 144 w 171"/>
              <a:gd name="T3" fmla="*/ 25 h 169"/>
              <a:gd name="T4" fmla="*/ 84 w 171"/>
              <a:gd name="T5" fmla="*/ 0 h 169"/>
              <a:gd name="T6" fmla="*/ 25 w 171"/>
              <a:gd name="T7" fmla="*/ 25 h 169"/>
              <a:gd name="T8" fmla="*/ 0 w 171"/>
              <a:gd name="T9" fmla="*/ 84 h 169"/>
              <a:gd name="T10" fmla="*/ 25 w 171"/>
              <a:gd name="T11" fmla="*/ 144 h 169"/>
              <a:gd name="T12" fmla="*/ 84 w 171"/>
              <a:gd name="T13" fmla="*/ 169 h 169"/>
              <a:gd name="T14" fmla="*/ 144 w 171"/>
              <a:gd name="T15" fmla="*/ 144 h 169"/>
              <a:gd name="T16" fmla="*/ 169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69" y="84"/>
                </a:moveTo>
                <a:lnTo>
                  <a:pt x="144" y="25"/>
                </a:lnTo>
                <a:lnTo>
                  <a:pt x="84" y="0"/>
                </a:lnTo>
                <a:lnTo>
                  <a:pt x="25" y="25"/>
                </a:lnTo>
                <a:lnTo>
                  <a:pt x="0" y="84"/>
                </a:lnTo>
                <a:lnTo>
                  <a:pt x="25" y="144"/>
                </a:lnTo>
                <a:lnTo>
                  <a:pt x="84" y="169"/>
                </a:lnTo>
                <a:lnTo>
                  <a:pt x="144" y="144"/>
                </a:lnTo>
                <a:lnTo>
                  <a:pt x="169"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89" name="Freeform 21"/>
          <p:cNvSpPr>
            <a:spLocks/>
          </p:cNvSpPr>
          <p:nvPr/>
        </p:nvSpPr>
        <p:spPr bwMode="auto">
          <a:xfrm>
            <a:off x="4130675" y="3300413"/>
            <a:ext cx="55563" cy="53975"/>
          </a:xfrm>
          <a:custGeom>
            <a:avLst/>
            <a:gdLst>
              <a:gd name="T0" fmla="*/ 170 w 171"/>
              <a:gd name="T1" fmla="*/ 84 h 169"/>
              <a:gd name="T2" fmla="*/ 145 w 171"/>
              <a:gd name="T3" fmla="*/ 25 h 169"/>
              <a:gd name="T4" fmla="*/ 85 w 171"/>
              <a:gd name="T5" fmla="*/ 0 h 169"/>
              <a:gd name="T6" fmla="*/ 26 w 171"/>
              <a:gd name="T7" fmla="*/ 25 h 169"/>
              <a:gd name="T8" fmla="*/ 0 w 171"/>
              <a:gd name="T9" fmla="*/ 84 h 169"/>
              <a:gd name="T10" fmla="*/ 26 w 171"/>
              <a:gd name="T11" fmla="*/ 144 h 169"/>
              <a:gd name="T12" fmla="*/ 85 w 171"/>
              <a:gd name="T13" fmla="*/ 169 h 169"/>
              <a:gd name="T14" fmla="*/ 145 w 171"/>
              <a:gd name="T15" fmla="*/ 144 h 169"/>
              <a:gd name="T16" fmla="*/ 170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70" y="84"/>
                </a:moveTo>
                <a:lnTo>
                  <a:pt x="145" y="25"/>
                </a:lnTo>
                <a:lnTo>
                  <a:pt x="85" y="0"/>
                </a:lnTo>
                <a:lnTo>
                  <a:pt x="26" y="25"/>
                </a:lnTo>
                <a:lnTo>
                  <a:pt x="0" y="84"/>
                </a:lnTo>
                <a:lnTo>
                  <a:pt x="26" y="144"/>
                </a:lnTo>
                <a:lnTo>
                  <a:pt x="85" y="169"/>
                </a:lnTo>
                <a:lnTo>
                  <a:pt x="145" y="144"/>
                </a:lnTo>
                <a:lnTo>
                  <a:pt x="170"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0" name="Freeform 22"/>
          <p:cNvSpPr>
            <a:spLocks/>
          </p:cNvSpPr>
          <p:nvPr/>
        </p:nvSpPr>
        <p:spPr bwMode="auto">
          <a:xfrm>
            <a:off x="4564063" y="3298825"/>
            <a:ext cx="53975" cy="53975"/>
          </a:xfrm>
          <a:custGeom>
            <a:avLst/>
            <a:gdLst>
              <a:gd name="T0" fmla="*/ 169 w 171"/>
              <a:gd name="T1" fmla="*/ 84 h 169"/>
              <a:gd name="T2" fmla="*/ 144 w 171"/>
              <a:gd name="T3" fmla="*/ 25 h 169"/>
              <a:gd name="T4" fmla="*/ 84 w 171"/>
              <a:gd name="T5" fmla="*/ 0 h 169"/>
              <a:gd name="T6" fmla="*/ 24 w 171"/>
              <a:gd name="T7" fmla="*/ 25 h 169"/>
              <a:gd name="T8" fmla="*/ 0 w 171"/>
              <a:gd name="T9" fmla="*/ 84 h 169"/>
              <a:gd name="T10" fmla="*/ 24 w 171"/>
              <a:gd name="T11" fmla="*/ 144 h 169"/>
              <a:gd name="T12" fmla="*/ 84 w 171"/>
              <a:gd name="T13" fmla="*/ 169 h 169"/>
              <a:gd name="T14" fmla="*/ 144 w 171"/>
              <a:gd name="T15" fmla="*/ 144 h 169"/>
              <a:gd name="T16" fmla="*/ 169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69" y="84"/>
                </a:moveTo>
                <a:lnTo>
                  <a:pt x="144" y="25"/>
                </a:lnTo>
                <a:lnTo>
                  <a:pt x="84" y="0"/>
                </a:lnTo>
                <a:lnTo>
                  <a:pt x="24" y="25"/>
                </a:lnTo>
                <a:lnTo>
                  <a:pt x="0" y="84"/>
                </a:lnTo>
                <a:lnTo>
                  <a:pt x="24" y="144"/>
                </a:lnTo>
                <a:lnTo>
                  <a:pt x="84" y="169"/>
                </a:lnTo>
                <a:lnTo>
                  <a:pt x="144" y="144"/>
                </a:lnTo>
                <a:lnTo>
                  <a:pt x="169"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1" name="Freeform 23"/>
          <p:cNvSpPr>
            <a:spLocks/>
          </p:cNvSpPr>
          <p:nvPr/>
        </p:nvSpPr>
        <p:spPr bwMode="auto">
          <a:xfrm>
            <a:off x="4940300" y="3300413"/>
            <a:ext cx="53975" cy="53975"/>
          </a:xfrm>
          <a:custGeom>
            <a:avLst/>
            <a:gdLst>
              <a:gd name="T0" fmla="*/ 169 w 171"/>
              <a:gd name="T1" fmla="*/ 84 h 169"/>
              <a:gd name="T2" fmla="*/ 144 w 171"/>
              <a:gd name="T3" fmla="*/ 25 h 169"/>
              <a:gd name="T4" fmla="*/ 85 w 171"/>
              <a:gd name="T5" fmla="*/ 0 h 169"/>
              <a:gd name="T6" fmla="*/ 25 w 171"/>
              <a:gd name="T7" fmla="*/ 25 h 169"/>
              <a:gd name="T8" fmla="*/ 0 w 171"/>
              <a:gd name="T9" fmla="*/ 84 h 169"/>
              <a:gd name="T10" fmla="*/ 25 w 171"/>
              <a:gd name="T11" fmla="*/ 144 h 169"/>
              <a:gd name="T12" fmla="*/ 85 w 171"/>
              <a:gd name="T13" fmla="*/ 169 h 169"/>
              <a:gd name="T14" fmla="*/ 144 w 171"/>
              <a:gd name="T15" fmla="*/ 144 h 169"/>
              <a:gd name="T16" fmla="*/ 169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69" y="84"/>
                </a:moveTo>
                <a:lnTo>
                  <a:pt x="144" y="25"/>
                </a:lnTo>
                <a:lnTo>
                  <a:pt x="85" y="0"/>
                </a:lnTo>
                <a:lnTo>
                  <a:pt x="25" y="25"/>
                </a:lnTo>
                <a:lnTo>
                  <a:pt x="0" y="84"/>
                </a:lnTo>
                <a:lnTo>
                  <a:pt x="25" y="144"/>
                </a:lnTo>
                <a:lnTo>
                  <a:pt x="85" y="169"/>
                </a:lnTo>
                <a:lnTo>
                  <a:pt x="144" y="144"/>
                </a:lnTo>
                <a:lnTo>
                  <a:pt x="169"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2" name="Freeform 24"/>
          <p:cNvSpPr>
            <a:spLocks/>
          </p:cNvSpPr>
          <p:nvPr/>
        </p:nvSpPr>
        <p:spPr bwMode="auto">
          <a:xfrm>
            <a:off x="3338513" y="2339975"/>
            <a:ext cx="1587" cy="1973263"/>
          </a:xfrm>
          <a:custGeom>
            <a:avLst/>
            <a:gdLst>
              <a:gd name="T0" fmla="*/ 0 w 1"/>
              <a:gd name="T1" fmla="*/ 0 h 6217"/>
              <a:gd name="T2" fmla="*/ 0 w 1"/>
              <a:gd name="T3" fmla="*/ 6217 h 6217"/>
              <a:gd name="T4" fmla="*/ 1 w 1"/>
              <a:gd name="T5" fmla="*/ 6217 h 6217"/>
            </a:gdLst>
            <a:ahLst/>
            <a:cxnLst>
              <a:cxn ang="0">
                <a:pos x="T0" y="T1"/>
              </a:cxn>
              <a:cxn ang="0">
                <a:pos x="T2" y="T3"/>
              </a:cxn>
              <a:cxn ang="0">
                <a:pos x="T4" y="T5"/>
              </a:cxn>
            </a:cxnLst>
            <a:rect l="0" t="0" r="r" b="b"/>
            <a:pathLst>
              <a:path w="1" h="6217">
                <a:moveTo>
                  <a:pt x="0" y="0"/>
                </a:moveTo>
                <a:lnTo>
                  <a:pt x="0" y="6217"/>
                </a:lnTo>
                <a:lnTo>
                  <a:pt x="1" y="6217"/>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3" name="Freeform 25"/>
          <p:cNvSpPr>
            <a:spLocks/>
          </p:cNvSpPr>
          <p:nvPr/>
        </p:nvSpPr>
        <p:spPr bwMode="auto">
          <a:xfrm>
            <a:off x="3694113" y="1922463"/>
            <a:ext cx="1587" cy="2809875"/>
          </a:xfrm>
          <a:custGeom>
            <a:avLst/>
            <a:gdLst>
              <a:gd name="T0" fmla="*/ 0 w 1"/>
              <a:gd name="T1" fmla="*/ 0 h 8849"/>
              <a:gd name="T2" fmla="*/ 0 w 1"/>
              <a:gd name="T3" fmla="*/ 8849 h 8849"/>
              <a:gd name="T4" fmla="*/ 1 w 1"/>
              <a:gd name="T5" fmla="*/ 8849 h 8849"/>
            </a:gdLst>
            <a:ahLst/>
            <a:cxnLst>
              <a:cxn ang="0">
                <a:pos x="T0" y="T1"/>
              </a:cxn>
              <a:cxn ang="0">
                <a:pos x="T2" y="T3"/>
              </a:cxn>
              <a:cxn ang="0">
                <a:pos x="T4" y="T5"/>
              </a:cxn>
            </a:cxnLst>
            <a:rect l="0" t="0" r="r" b="b"/>
            <a:pathLst>
              <a:path w="1" h="8849">
                <a:moveTo>
                  <a:pt x="0" y="0"/>
                </a:moveTo>
                <a:lnTo>
                  <a:pt x="0" y="8849"/>
                </a:lnTo>
                <a:lnTo>
                  <a:pt x="1" y="884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4" name="Freeform 26"/>
          <p:cNvSpPr>
            <a:spLocks/>
          </p:cNvSpPr>
          <p:nvPr/>
        </p:nvSpPr>
        <p:spPr bwMode="auto">
          <a:xfrm>
            <a:off x="4157663" y="1516063"/>
            <a:ext cx="1587" cy="3622675"/>
          </a:xfrm>
          <a:custGeom>
            <a:avLst/>
            <a:gdLst>
              <a:gd name="T0" fmla="*/ 0 w 1"/>
              <a:gd name="T1" fmla="*/ 0 h 11410"/>
              <a:gd name="T2" fmla="*/ 0 w 1"/>
              <a:gd name="T3" fmla="*/ 11410 h 11410"/>
              <a:gd name="T4" fmla="*/ 1 w 1"/>
              <a:gd name="T5" fmla="*/ 11410 h 11410"/>
            </a:gdLst>
            <a:ahLst/>
            <a:cxnLst>
              <a:cxn ang="0">
                <a:pos x="T0" y="T1"/>
              </a:cxn>
              <a:cxn ang="0">
                <a:pos x="T2" y="T3"/>
              </a:cxn>
              <a:cxn ang="0">
                <a:pos x="T4" y="T5"/>
              </a:cxn>
            </a:cxnLst>
            <a:rect l="0" t="0" r="r" b="b"/>
            <a:pathLst>
              <a:path w="1" h="11410">
                <a:moveTo>
                  <a:pt x="0" y="0"/>
                </a:moveTo>
                <a:lnTo>
                  <a:pt x="0" y="11410"/>
                </a:lnTo>
                <a:lnTo>
                  <a:pt x="1" y="1141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5" name="Freeform 27"/>
          <p:cNvSpPr>
            <a:spLocks/>
          </p:cNvSpPr>
          <p:nvPr/>
        </p:nvSpPr>
        <p:spPr bwMode="auto">
          <a:xfrm>
            <a:off x="4591050" y="1206500"/>
            <a:ext cx="1588" cy="4240213"/>
          </a:xfrm>
          <a:custGeom>
            <a:avLst/>
            <a:gdLst>
              <a:gd name="T0" fmla="*/ 0 w 1"/>
              <a:gd name="T1" fmla="*/ 0 h 13357"/>
              <a:gd name="T2" fmla="*/ 0 w 1"/>
              <a:gd name="T3" fmla="*/ 13357 h 13357"/>
              <a:gd name="T4" fmla="*/ 1 w 1"/>
              <a:gd name="T5" fmla="*/ 13357 h 13357"/>
            </a:gdLst>
            <a:ahLst/>
            <a:cxnLst>
              <a:cxn ang="0">
                <a:pos x="T0" y="T1"/>
              </a:cxn>
              <a:cxn ang="0">
                <a:pos x="T2" y="T3"/>
              </a:cxn>
              <a:cxn ang="0">
                <a:pos x="T4" y="T5"/>
              </a:cxn>
            </a:cxnLst>
            <a:rect l="0" t="0" r="r" b="b"/>
            <a:pathLst>
              <a:path w="1" h="13357">
                <a:moveTo>
                  <a:pt x="0" y="0"/>
                </a:moveTo>
                <a:lnTo>
                  <a:pt x="0" y="13357"/>
                </a:lnTo>
                <a:lnTo>
                  <a:pt x="1" y="13357"/>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6" name="Freeform 28"/>
          <p:cNvSpPr>
            <a:spLocks/>
          </p:cNvSpPr>
          <p:nvPr/>
        </p:nvSpPr>
        <p:spPr bwMode="auto">
          <a:xfrm>
            <a:off x="4967288" y="969963"/>
            <a:ext cx="1587" cy="4713287"/>
          </a:xfrm>
          <a:custGeom>
            <a:avLst/>
            <a:gdLst>
              <a:gd name="T0" fmla="*/ 0 w 1"/>
              <a:gd name="T1" fmla="*/ 0 h 14848"/>
              <a:gd name="T2" fmla="*/ 0 w 1"/>
              <a:gd name="T3" fmla="*/ 14848 h 14848"/>
              <a:gd name="T4" fmla="*/ 1 w 1"/>
              <a:gd name="T5" fmla="*/ 14848 h 14848"/>
            </a:gdLst>
            <a:ahLst/>
            <a:cxnLst>
              <a:cxn ang="0">
                <a:pos x="T0" y="T1"/>
              </a:cxn>
              <a:cxn ang="0">
                <a:pos x="T2" y="T3"/>
              </a:cxn>
              <a:cxn ang="0">
                <a:pos x="T4" y="T5"/>
              </a:cxn>
            </a:cxnLst>
            <a:rect l="0" t="0" r="r" b="b"/>
            <a:pathLst>
              <a:path w="1" h="14848">
                <a:moveTo>
                  <a:pt x="0" y="0"/>
                </a:moveTo>
                <a:lnTo>
                  <a:pt x="0" y="14848"/>
                </a:lnTo>
                <a:lnTo>
                  <a:pt x="1" y="14848"/>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7" name="Freeform 29"/>
          <p:cNvSpPr>
            <a:spLocks/>
          </p:cNvSpPr>
          <p:nvPr/>
        </p:nvSpPr>
        <p:spPr bwMode="auto">
          <a:xfrm>
            <a:off x="3233738" y="4270375"/>
            <a:ext cx="214312" cy="76200"/>
          </a:xfrm>
          <a:custGeom>
            <a:avLst/>
            <a:gdLst>
              <a:gd name="T0" fmla="*/ 0 w 675"/>
              <a:gd name="T1" fmla="*/ 0 h 242"/>
              <a:gd name="T2" fmla="*/ 674 w 675"/>
              <a:gd name="T3" fmla="*/ 242 h 242"/>
              <a:gd name="T4" fmla="*/ 675 w 675"/>
              <a:gd name="T5" fmla="*/ 242 h 242"/>
            </a:gdLst>
            <a:ahLst/>
            <a:cxnLst>
              <a:cxn ang="0">
                <a:pos x="T0" y="T1"/>
              </a:cxn>
              <a:cxn ang="0">
                <a:pos x="T2" y="T3"/>
              </a:cxn>
              <a:cxn ang="0">
                <a:pos x="T4" y="T5"/>
              </a:cxn>
            </a:cxnLst>
            <a:rect l="0" t="0" r="r" b="b"/>
            <a:pathLst>
              <a:path w="675" h="242">
                <a:moveTo>
                  <a:pt x="0" y="0"/>
                </a:moveTo>
                <a:lnTo>
                  <a:pt x="674" y="242"/>
                </a:lnTo>
                <a:lnTo>
                  <a:pt x="675" y="242"/>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8" name="Freeform 30"/>
          <p:cNvSpPr>
            <a:spLocks/>
          </p:cNvSpPr>
          <p:nvPr/>
        </p:nvSpPr>
        <p:spPr bwMode="auto">
          <a:xfrm>
            <a:off x="3602038" y="4729163"/>
            <a:ext cx="185737" cy="1587"/>
          </a:xfrm>
          <a:custGeom>
            <a:avLst/>
            <a:gdLst>
              <a:gd name="T0" fmla="*/ 0 w 588"/>
              <a:gd name="T1" fmla="*/ 1 h 1"/>
              <a:gd name="T2" fmla="*/ 587 w 588"/>
              <a:gd name="T3" fmla="*/ 0 h 1"/>
              <a:gd name="T4" fmla="*/ 588 w 588"/>
              <a:gd name="T5" fmla="*/ 0 h 1"/>
            </a:gdLst>
            <a:ahLst/>
            <a:cxnLst>
              <a:cxn ang="0">
                <a:pos x="T0" y="T1"/>
              </a:cxn>
              <a:cxn ang="0">
                <a:pos x="T2" y="T3"/>
              </a:cxn>
              <a:cxn ang="0">
                <a:pos x="T4" y="T5"/>
              </a:cxn>
            </a:cxnLst>
            <a:rect l="0" t="0" r="r" b="b"/>
            <a:pathLst>
              <a:path w="588" h="1">
                <a:moveTo>
                  <a:pt x="0" y="1"/>
                </a:moveTo>
                <a:lnTo>
                  <a:pt x="587" y="0"/>
                </a:lnTo>
                <a:lnTo>
                  <a:pt x="588"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3999" name="Freeform 31"/>
          <p:cNvSpPr>
            <a:spLocks/>
          </p:cNvSpPr>
          <p:nvPr/>
        </p:nvSpPr>
        <p:spPr bwMode="auto">
          <a:xfrm>
            <a:off x="4090988" y="5116513"/>
            <a:ext cx="147637" cy="38100"/>
          </a:xfrm>
          <a:custGeom>
            <a:avLst/>
            <a:gdLst>
              <a:gd name="T0" fmla="*/ 0 w 464"/>
              <a:gd name="T1" fmla="*/ 121 h 121"/>
              <a:gd name="T2" fmla="*/ 462 w 464"/>
              <a:gd name="T3" fmla="*/ 0 h 121"/>
              <a:gd name="T4" fmla="*/ 464 w 464"/>
              <a:gd name="T5" fmla="*/ 0 h 121"/>
            </a:gdLst>
            <a:ahLst/>
            <a:cxnLst>
              <a:cxn ang="0">
                <a:pos x="T0" y="T1"/>
              </a:cxn>
              <a:cxn ang="0">
                <a:pos x="T2" y="T3"/>
              </a:cxn>
              <a:cxn ang="0">
                <a:pos x="T4" y="T5"/>
              </a:cxn>
            </a:cxnLst>
            <a:rect l="0" t="0" r="r" b="b"/>
            <a:pathLst>
              <a:path w="464" h="121">
                <a:moveTo>
                  <a:pt x="0" y="121"/>
                </a:moveTo>
                <a:lnTo>
                  <a:pt x="462" y="0"/>
                </a:lnTo>
                <a:lnTo>
                  <a:pt x="464"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0" name="Freeform 32"/>
          <p:cNvSpPr>
            <a:spLocks/>
          </p:cNvSpPr>
          <p:nvPr/>
        </p:nvSpPr>
        <p:spPr bwMode="auto">
          <a:xfrm>
            <a:off x="4516438" y="5408613"/>
            <a:ext cx="160337" cy="68262"/>
          </a:xfrm>
          <a:custGeom>
            <a:avLst/>
            <a:gdLst>
              <a:gd name="T0" fmla="*/ 0 w 503"/>
              <a:gd name="T1" fmla="*/ 214 h 214"/>
              <a:gd name="T2" fmla="*/ 502 w 503"/>
              <a:gd name="T3" fmla="*/ 0 h 214"/>
              <a:gd name="T4" fmla="*/ 503 w 503"/>
              <a:gd name="T5" fmla="*/ 0 h 214"/>
            </a:gdLst>
            <a:ahLst/>
            <a:cxnLst>
              <a:cxn ang="0">
                <a:pos x="T0" y="T1"/>
              </a:cxn>
              <a:cxn ang="0">
                <a:pos x="T2" y="T3"/>
              </a:cxn>
              <a:cxn ang="0">
                <a:pos x="T4" y="T5"/>
              </a:cxn>
            </a:cxnLst>
            <a:rect l="0" t="0" r="r" b="b"/>
            <a:pathLst>
              <a:path w="503" h="214">
                <a:moveTo>
                  <a:pt x="0" y="214"/>
                </a:moveTo>
                <a:lnTo>
                  <a:pt x="502" y="0"/>
                </a:lnTo>
                <a:lnTo>
                  <a:pt x="503"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1" name="Freeform 33"/>
          <p:cNvSpPr>
            <a:spLocks/>
          </p:cNvSpPr>
          <p:nvPr/>
        </p:nvSpPr>
        <p:spPr bwMode="auto">
          <a:xfrm>
            <a:off x="4889500" y="5632450"/>
            <a:ext cx="168275" cy="92075"/>
          </a:xfrm>
          <a:custGeom>
            <a:avLst/>
            <a:gdLst>
              <a:gd name="T0" fmla="*/ 0 w 534"/>
              <a:gd name="T1" fmla="*/ 290 h 290"/>
              <a:gd name="T2" fmla="*/ 533 w 534"/>
              <a:gd name="T3" fmla="*/ 0 h 290"/>
              <a:gd name="T4" fmla="*/ 534 w 534"/>
              <a:gd name="T5" fmla="*/ 0 h 290"/>
            </a:gdLst>
            <a:ahLst/>
            <a:cxnLst>
              <a:cxn ang="0">
                <a:pos x="T0" y="T1"/>
              </a:cxn>
              <a:cxn ang="0">
                <a:pos x="T2" y="T3"/>
              </a:cxn>
              <a:cxn ang="0">
                <a:pos x="T4" y="T5"/>
              </a:cxn>
            </a:cxnLst>
            <a:rect l="0" t="0" r="r" b="b"/>
            <a:pathLst>
              <a:path w="534" h="290">
                <a:moveTo>
                  <a:pt x="0" y="290"/>
                </a:moveTo>
                <a:lnTo>
                  <a:pt x="533" y="0"/>
                </a:lnTo>
                <a:lnTo>
                  <a:pt x="534"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2" name="Freeform 34"/>
          <p:cNvSpPr>
            <a:spLocks/>
          </p:cNvSpPr>
          <p:nvPr/>
        </p:nvSpPr>
        <p:spPr bwMode="auto">
          <a:xfrm>
            <a:off x="3233738" y="2306638"/>
            <a:ext cx="214312" cy="77787"/>
          </a:xfrm>
          <a:custGeom>
            <a:avLst/>
            <a:gdLst>
              <a:gd name="T0" fmla="*/ 674 w 674"/>
              <a:gd name="T1" fmla="*/ 0 h 243"/>
              <a:gd name="T2" fmla="*/ 0 w 674"/>
              <a:gd name="T3" fmla="*/ 243 h 243"/>
              <a:gd name="T4" fmla="*/ 1 w 674"/>
              <a:gd name="T5" fmla="*/ 243 h 243"/>
            </a:gdLst>
            <a:ahLst/>
            <a:cxnLst>
              <a:cxn ang="0">
                <a:pos x="T0" y="T1"/>
              </a:cxn>
              <a:cxn ang="0">
                <a:pos x="T2" y="T3"/>
              </a:cxn>
              <a:cxn ang="0">
                <a:pos x="T4" y="T5"/>
              </a:cxn>
            </a:cxnLst>
            <a:rect l="0" t="0" r="r" b="b"/>
            <a:pathLst>
              <a:path w="674" h="243">
                <a:moveTo>
                  <a:pt x="674" y="0"/>
                </a:moveTo>
                <a:lnTo>
                  <a:pt x="0" y="243"/>
                </a:lnTo>
                <a:lnTo>
                  <a:pt x="1" y="24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3" name="Freeform 35"/>
          <p:cNvSpPr>
            <a:spLocks/>
          </p:cNvSpPr>
          <p:nvPr/>
        </p:nvSpPr>
        <p:spPr bwMode="auto">
          <a:xfrm>
            <a:off x="3602038" y="1925638"/>
            <a:ext cx="185737" cy="1587"/>
          </a:xfrm>
          <a:custGeom>
            <a:avLst/>
            <a:gdLst>
              <a:gd name="T0" fmla="*/ 587 w 587"/>
              <a:gd name="T1" fmla="*/ 1 h 1"/>
              <a:gd name="T2" fmla="*/ 0 w 587"/>
              <a:gd name="T3" fmla="*/ 0 h 1"/>
              <a:gd name="T4" fmla="*/ 1 w 587"/>
              <a:gd name="T5" fmla="*/ 0 h 1"/>
            </a:gdLst>
            <a:ahLst/>
            <a:cxnLst>
              <a:cxn ang="0">
                <a:pos x="T0" y="T1"/>
              </a:cxn>
              <a:cxn ang="0">
                <a:pos x="T2" y="T3"/>
              </a:cxn>
              <a:cxn ang="0">
                <a:pos x="T4" y="T5"/>
              </a:cxn>
            </a:cxnLst>
            <a:rect l="0" t="0" r="r" b="b"/>
            <a:pathLst>
              <a:path w="587" h="1">
                <a:moveTo>
                  <a:pt x="587" y="1"/>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4" name="Freeform 36"/>
          <p:cNvSpPr>
            <a:spLocks/>
          </p:cNvSpPr>
          <p:nvPr/>
        </p:nvSpPr>
        <p:spPr bwMode="auto">
          <a:xfrm>
            <a:off x="4090988" y="1500188"/>
            <a:ext cx="147637" cy="38100"/>
          </a:xfrm>
          <a:custGeom>
            <a:avLst/>
            <a:gdLst>
              <a:gd name="T0" fmla="*/ 462 w 462"/>
              <a:gd name="T1" fmla="*/ 121 h 121"/>
              <a:gd name="T2" fmla="*/ 0 w 462"/>
              <a:gd name="T3" fmla="*/ 0 h 121"/>
              <a:gd name="T4" fmla="*/ 1 w 462"/>
              <a:gd name="T5" fmla="*/ 0 h 121"/>
            </a:gdLst>
            <a:ahLst/>
            <a:cxnLst>
              <a:cxn ang="0">
                <a:pos x="T0" y="T1"/>
              </a:cxn>
              <a:cxn ang="0">
                <a:pos x="T2" y="T3"/>
              </a:cxn>
              <a:cxn ang="0">
                <a:pos x="T4" y="T5"/>
              </a:cxn>
            </a:cxnLst>
            <a:rect l="0" t="0" r="r" b="b"/>
            <a:pathLst>
              <a:path w="462" h="121">
                <a:moveTo>
                  <a:pt x="462" y="121"/>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5" name="Freeform 37"/>
          <p:cNvSpPr>
            <a:spLocks/>
          </p:cNvSpPr>
          <p:nvPr/>
        </p:nvSpPr>
        <p:spPr bwMode="auto">
          <a:xfrm>
            <a:off x="4516438" y="1176338"/>
            <a:ext cx="158750" cy="68262"/>
          </a:xfrm>
          <a:custGeom>
            <a:avLst/>
            <a:gdLst>
              <a:gd name="T0" fmla="*/ 502 w 502"/>
              <a:gd name="T1" fmla="*/ 215 h 215"/>
              <a:gd name="T2" fmla="*/ 0 w 502"/>
              <a:gd name="T3" fmla="*/ 0 h 215"/>
              <a:gd name="T4" fmla="*/ 1 w 502"/>
              <a:gd name="T5" fmla="*/ 0 h 215"/>
            </a:gdLst>
            <a:ahLst/>
            <a:cxnLst>
              <a:cxn ang="0">
                <a:pos x="T0" y="T1"/>
              </a:cxn>
              <a:cxn ang="0">
                <a:pos x="T2" y="T3"/>
              </a:cxn>
              <a:cxn ang="0">
                <a:pos x="T4" y="T5"/>
              </a:cxn>
            </a:cxnLst>
            <a:rect l="0" t="0" r="r" b="b"/>
            <a:pathLst>
              <a:path w="502" h="215">
                <a:moveTo>
                  <a:pt x="502" y="215"/>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6" name="Freeform 38"/>
          <p:cNvSpPr>
            <a:spLocks/>
          </p:cNvSpPr>
          <p:nvPr/>
        </p:nvSpPr>
        <p:spPr bwMode="auto">
          <a:xfrm>
            <a:off x="4889500" y="928688"/>
            <a:ext cx="168275" cy="92075"/>
          </a:xfrm>
          <a:custGeom>
            <a:avLst/>
            <a:gdLst>
              <a:gd name="T0" fmla="*/ 533 w 533"/>
              <a:gd name="T1" fmla="*/ 290 h 290"/>
              <a:gd name="T2" fmla="*/ 0 w 533"/>
              <a:gd name="T3" fmla="*/ 0 h 290"/>
              <a:gd name="T4" fmla="*/ 1 w 533"/>
              <a:gd name="T5" fmla="*/ 0 h 290"/>
            </a:gdLst>
            <a:ahLst/>
            <a:cxnLst>
              <a:cxn ang="0">
                <a:pos x="T0" y="T1"/>
              </a:cxn>
              <a:cxn ang="0">
                <a:pos x="T2" y="T3"/>
              </a:cxn>
              <a:cxn ang="0">
                <a:pos x="T4" y="T5"/>
              </a:cxn>
            </a:cxnLst>
            <a:rect l="0" t="0" r="r" b="b"/>
            <a:pathLst>
              <a:path w="533" h="290">
                <a:moveTo>
                  <a:pt x="533" y="290"/>
                </a:moveTo>
                <a:lnTo>
                  <a:pt x="0" y="0"/>
                </a:lnTo>
                <a:lnTo>
                  <a:pt x="1"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4007" name="Group 39"/>
          <p:cNvGrpSpPr>
            <a:grpSpLocks/>
          </p:cNvGrpSpPr>
          <p:nvPr/>
        </p:nvGrpSpPr>
        <p:grpSpPr bwMode="auto">
          <a:xfrm>
            <a:off x="2992438" y="673100"/>
            <a:ext cx="2549525" cy="5300663"/>
            <a:chOff x="1885" y="426"/>
            <a:chExt cx="1606" cy="3339"/>
          </a:xfrm>
        </p:grpSpPr>
        <p:sp>
          <p:nvSpPr>
            <p:cNvPr id="84008" name="Freeform 40"/>
            <p:cNvSpPr>
              <a:spLocks/>
            </p:cNvSpPr>
            <p:nvPr/>
          </p:nvSpPr>
          <p:spPr bwMode="auto">
            <a:xfrm>
              <a:off x="1885" y="1211"/>
              <a:ext cx="442" cy="885"/>
            </a:xfrm>
            <a:custGeom>
              <a:avLst/>
              <a:gdLst>
                <a:gd name="T0" fmla="*/ 2209 w 2209"/>
                <a:gd name="T1" fmla="*/ 0 h 4424"/>
                <a:gd name="T2" fmla="*/ 1516 w 2209"/>
                <a:gd name="T3" fmla="*/ 734 h 4424"/>
                <a:gd name="T4" fmla="*/ 936 w 2209"/>
                <a:gd name="T5" fmla="*/ 1563 h 4424"/>
                <a:gd name="T6" fmla="*/ 484 w 2209"/>
                <a:gd name="T7" fmla="*/ 2467 h 4424"/>
                <a:gd name="T8" fmla="*/ 170 w 2209"/>
                <a:gd name="T9" fmla="*/ 3428 h 4424"/>
                <a:gd name="T10" fmla="*/ 0 w 2209"/>
                <a:gd name="T11" fmla="*/ 4424 h 4424"/>
                <a:gd name="T12" fmla="*/ 1 w 2209"/>
                <a:gd name="T13" fmla="*/ 4424 h 4424"/>
              </a:gdLst>
              <a:ahLst/>
              <a:cxnLst>
                <a:cxn ang="0">
                  <a:pos x="T0" y="T1"/>
                </a:cxn>
                <a:cxn ang="0">
                  <a:pos x="T2" y="T3"/>
                </a:cxn>
                <a:cxn ang="0">
                  <a:pos x="T4" y="T5"/>
                </a:cxn>
                <a:cxn ang="0">
                  <a:pos x="T6" y="T7"/>
                </a:cxn>
                <a:cxn ang="0">
                  <a:pos x="T8" y="T9"/>
                </a:cxn>
                <a:cxn ang="0">
                  <a:pos x="T10" y="T11"/>
                </a:cxn>
                <a:cxn ang="0">
                  <a:pos x="T12" y="T13"/>
                </a:cxn>
              </a:cxnLst>
              <a:rect l="0" t="0" r="r" b="b"/>
              <a:pathLst>
                <a:path w="2209" h="4424">
                  <a:moveTo>
                    <a:pt x="2209" y="0"/>
                  </a:moveTo>
                  <a:lnTo>
                    <a:pt x="1516" y="734"/>
                  </a:lnTo>
                  <a:lnTo>
                    <a:pt x="936" y="1563"/>
                  </a:lnTo>
                  <a:lnTo>
                    <a:pt x="484" y="2467"/>
                  </a:lnTo>
                  <a:lnTo>
                    <a:pt x="170" y="3428"/>
                  </a:lnTo>
                  <a:lnTo>
                    <a:pt x="0" y="4424"/>
                  </a:lnTo>
                  <a:lnTo>
                    <a:pt x="1" y="4424"/>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09" name="Freeform 41"/>
            <p:cNvSpPr>
              <a:spLocks/>
            </p:cNvSpPr>
            <p:nvPr/>
          </p:nvSpPr>
          <p:spPr bwMode="auto">
            <a:xfrm>
              <a:off x="2327" y="760"/>
              <a:ext cx="565" cy="451"/>
            </a:xfrm>
            <a:custGeom>
              <a:avLst/>
              <a:gdLst>
                <a:gd name="T0" fmla="*/ 2825 w 2825"/>
                <a:gd name="T1" fmla="*/ 0 h 2254"/>
                <a:gd name="T2" fmla="*/ 1358 w 2825"/>
                <a:gd name="T3" fmla="*/ 1058 h 2254"/>
                <a:gd name="T4" fmla="*/ 0 w 2825"/>
                <a:gd name="T5" fmla="*/ 2254 h 2254"/>
                <a:gd name="T6" fmla="*/ 1 w 2825"/>
                <a:gd name="T7" fmla="*/ 2254 h 2254"/>
              </a:gdLst>
              <a:ahLst/>
              <a:cxnLst>
                <a:cxn ang="0">
                  <a:pos x="T0" y="T1"/>
                </a:cxn>
                <a:cxn ang="0">
                  <a:pos x="T2" y="T3"/>
                </a:cxn>
                <a:cxn ang="0">
                  <a:pos x="T4" y="T5"/>
                </a:cxn>
                <a:cxn ang="0">
                  <a:pos x="T6" y="T7"/>
                </a:cxn>
              </a:cxnLst>
              <a:rect l="0" t="0" r="r" b="b"/>
              <a:pathLst>
                <a:path w="2825" h="2254">
                  <a:moveTo>
                    <a:pt x="2825" y="0"/>
                  </a:moveTo>
                  <a:lnTo>
                    <a:pt x="1358" y="1058"/>
                  </a:lnTo>
                  <a:lnTo>
                    <a:pt x="0" y="2254"/>
                  </a:lnTo>
                  <a:lnTo>
                    <a:pt x="1" y="2254"/>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0" name="Freeform 42"/>
            <p:cNvSpPr>
              <a:spLocks/>
            </p:cNvSpPr>
            <p:nvPr/>
          </p:nvSpPr>
          <p:spPr bwMode="auto">
            <a:xfrm>
              <a:off x="2892" y="426"/>
              <a:ext cx="599" cy="334"/>
            </a:xfrm>
            <a:custGeom>
              <a:avLst/>
              <a:gdLst>
                <a:gd name="T0" fmla="*/ 2997 w 2997"/>
                <a:gd name="T1" fmla="*/ 0 h 1668"/>
                <a:gd name="T2" fmla="*/ 1462 w 2997"/>
                <a:gd name="T3" fmla="*/ 766 h 1668"/>
                <a:gd name="T4" fmla="*/ 0 w 2997"/>
                <a:gd name="T5" fmla="*/ 1668 h 1668"/>
                <a:gd name="T6" fmla="*/ 1 w 2997"/>
                <a:gd name="T7" fmla="*/ 1668 h 1668"/>
              </a:gdLst>
              <a:ahLst/>
              <a:cxnLst>
                <a:cxn ang="0">
                  <a:pos x="T0" y="T1"/>
                </a:cxn>
                <a:cxn ang="0">
                  <a:pos x="T2" y="T3"/>
                </a:cxn>
                <a:cxn ang="0">
                  <a:pos x="T4" y="T5"/>
                </a:cxn>
                <a:cxn ang="0">
                  <a:pos x="T6" y="T7"/>
                </a:cxn>
              </a:cxnLst>
              <a:rect l="0" t="0" r="r" b="b"/>
              <a:pathLst>
                <a:path w="2997" h="1668">
                  <a:moveTo>
                    <a:pt x="2997" y="0"/>
                  </a:moveTo>
                  <a:lnTo>
                    <a:pt x="1462" y="766"/>
                  </a:lnTo>
                  <a:lnTo>
                    <a:pt x="0" y="1668"/>
                  </a:lnTo>
                  <a:lnTo>
                    <a:pt x="1" y="1668"/>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1" name="Freeform 43"/>
            <p:cNvSpPr>
              <a:spLocks/>
            </p:cNvSpPr>
            <p:nvPr/>
          </p:nvSpPr>
          <p:spPr bwMode="auto">
            <a:xfrm>
              <a:off x="1885" y="2096"/>
              <a:ext cx="442" cy="885"/>
            </a:xfrm>
            <a:custGeom>
              <a:avLst/>
              <a:gdLst>
                <a:gd name="T0" fmla="*/ 0 w 2210"/>
                <a:gd name="T1" fmla="*/ 0 h 4425"/>
                <a:gd name="T2" fmla="*/ 170 w 2210"/>
                <a:gd name="T3" fmla="*/ 997 h 4425"/>
                <a:gd name="T4" fmla="*/ 484 w 2210"/>
                <a:gd name="T5" fmla="*/ 1958 h 4425"/>
                <a:gd name="T6" fmla="*/ 936 w 2210"/>
                <a:gd name="T7" fmla="*/ 2862 h 4425"/>
                <a:gd name="T8" fmla="*/ 1516 w 2210"/>
                <a:gd name="T9" fmla="*/ 3691 h 4425"/>
                <a:gd name="T10" fmla="*/ 2209 w 2210"/>
                <a:gd name="T11" fmla="*/ 4425 h 4425"/>
                <a:gd name="T12" fmla="*/ 2210 w 2210"/>
                <a:gd name="T13" fmla="*/ 4425 h 4425"/>
              </a:gdLst>
              <a:ahLst/>
              <a:cxnLst>
                <a:cxn ang="0">
                  <a:pos x="T0" y="T1"/>
                </a:cxn>
                <a:cxn ang="0">
                  <a:pos x="T2" y="T3"/>
                </a:cxn>
                <a:cxn ang="0">
                  <a:pos x="T4" y="T5"/>
                </a:cxn>
                <a:cxn ang="0">
                  <a:pos x="T6" y="T7"/>
                </a:cxn>
                <a:cxn ang="0">
                  <a:pos x="T8" y="T9"/>
                </a:cxn>
                <a:cxn ang="0">
                  <a:pos x="T10" y="T11"/>
                </a:cxn>
                <a:cxn ang="0">
                  <a:pos x="T12" y="T13"/>
                </a:cxn>
              </a:cxnLst>
              <a:rect l="0" t="0" r="r" b="b"/>
              <a:pathLst>
                <a:path w="2210" h="4425">
                  <a:moveTo>
                    <a:pt x="0" y="0"/>
                  </a:moveTo>
                  <a:lnTo>
                    <a:pt x="170" y="997"/>
                  </a:lnTo>
                  <a:lnTo>
                    <a:pt x="484" y="1958"/>
                  </a:lnTo>
                  <a:lnTo>
                    <a:pt x="936" y="2862"/>
                  </a:lnTo>
                  <a:lnTo>
                    <a:pt x="1516" y="3691"/>
                  </a:lnTo>
                  <a:lnTo>
                    <a:pt x="2209" y="4425"/>
                  </a:lnTo>
                  <a:lnTo>
                    <a:pt x="2210" y="4425"/>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2" name="Freeform 44"/>
            <p:cNvSpPr>
              <a:spLocks/>
            </p:cNvSpPr>
            <p:nvPr/>
          </p:nvSpPr>
          <p:spPr bwMode="auto">
            <a:xfrm>
              <a:off x="2327" y="2981"/>
              <a:ext cx="565" cy="450"/>
            </a:xfrm>
            <a:custGeom>
              <a:avLst/>
              <a:gdLst>
                <a:gd name="T0" fmla="*/ 0 w 2826"/>
                <a:gd name="T1" fmla="*/ 0 h 2254"/>
                <a:gd name="T2" fmla="*/ 1358 w 2826"/>
                <a:gd name="T3" fmla="*/ 1196 h 2254"/>
                <a:gd name="T4" fmla="*/ 2825 w 2826"/>
                <a:gd name="T5" fmla="*/ 2254 h 2254"/>
                <a:gd name="T6" fmla="*/ 2826 w 2826"/>
                <a:gd name="T7" fmla="*/ 2254 h 2254"/>
              </a:gdLst>
              <a:ahLst/>
              <a:cxnLst>
                <a:cxn ang="0">
                  <a:pos x="T0" y="T1"/>
                </a:cxn>
                <a:cxn ang="0">
                  <a:pos x="T2" y="T3"/>
                </a:cxn>
                <a:cxn ang="0">
                  <a:pos x="T4" y="T5"/>
                </a:cxn>
                <a:cxn ang="0">
                  <a:pos x="T6" y="T7"/>
                </a:cxn>
              </a:cxnLst>
              <a:rect l="0" t="0" r="r" b="b"/>
              <a:pathLst>
                <a:path w="2826" h="2254">
                  <a:moveTo>
                    <a:pt x="0" y="0"/>
                  </a:moveTo>
                  <a:lnTo>
                    <a:pt x="1358" y="1196"/>
                  </a:lnTo>
                  <a:lnTo>
                    <a:pt x="2825" y="2254"/>
                  </a:lnTo>
                  <a:lnTo>
                    <a:pt x="2826" y="2254"/>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3" name="Freeform 45"/>
            <p:cNvSpPr>
              <a:spLocks/>
            </p:cNvSpPr>
            <p:nvPr/>
          </p:nvSpPr>
          <p:spPr bwMode="auto">
            <a:xfrm>
              <a:off x="2892" y="3431"/>
              <a:ext cx="599" cy="334"/>
            </a:xfrm>
            <a:custGeom>
              <a:avLst/>
              <a:gdLst>
                <a:gd name="T0" fmla="*/ 0 w 2998"/>
                <a:gd name="T1" fmla="*/ 0 h 1666"/>
                <a:gd name="T2" fmla="*/ 1462 w 2998"/>
                <a:gd name="T3" fmla="*/ 901 h 1666"/>
                <a:gd name="T4" fmla="*/ 2997 w 2998"/>
                <a:gd name="T5" fmla="*/ 1666 h 1666"/>
                <a:gd name="T6" fmla="*/ 2998 w 2998"/>
                <a:gd name="T7" fmla="*/ 1666 h 1666"/>
              </a:gdLst>
              <a:ahLst/>
              <a:cxnLst>
                <a:cxn ang="0">
                  <a:pos x="T0" y="T1"/>
                </a:cxn>
                <a:cxn ang="0">
                  <a:pos x="T2" y="T3"/>
                </a:cxn>
                <a:cxn ang="0">
                  <a:pos x="T4" y="T5"/>
                </a:cxn>
                <a:cxn ang="0">
                  <a:pos x="T6" y="T7"/>
                </a:cxn>
              </a:cxnLst>
              <a:rect l="0" t="0" r="r" b="b"/>
              <a:pathLst>
                <a:path w="2998" h="1666">
                  <a:moveTo>
                    <a:pt x="0" y="0"/>
                  </a:moveTo>
                  <a:lnTo>
                    <a:pt x="1462" y="901"/>
                  </a:lnTo>
                  <a:lnTo>
                    <a:pt x="2997" y="1666"/>
                  </a:lnTo>
                  <a:lnTo>
                    <a:pt x="2998" y="1666"/>
                  </a:lnTo>
                </a:path>
              </a:pathLst>
            </a:custGeom>
            <a:noFill/>
            <a:ln w="38100" cmpd="sng">
              <a:solidFill>
                <a:srgbClr val="F54E0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4014" name="Freeform 46"/>
          <p:cNvSpPr>
            <a:spLocks/>
          </p:cNvSpPr>
          <p:nvPr/>
        </p:nvSpPr>
        <p:spPr bwMode="auto">
          <a:xfrm>
            <a:off x="3694113" y="3327400"/>
            <a:ext cx="657225" cy="1955800"/>
          </a:xfrm>
          <a:custGeom>
            <a:avLst/>
            <a:gdLst>
              <a:gd name="T0" fmla="*/ 0 w 2072"/>
              <a:gd name="T1" fmla="*/ 0 h 6162"/>
              <a:gd name="T2" fmla="*/ 2070 w 2072"/>
              <a:gd name="T3" fmla="*/ 6162 h 6162"/>
              <a:gd name="T4" fmla="*/ 2072 w 2072"/>
              <a:gd name="T5" fmla="*/ 6162 h 6162"/>
            </a:gdLst>
            <a:ahLst/>
            <a:cxnLst>
              <a:cxn ang="0">
                <a:pos x="T0" y="T1"/>
              </a:cxn>
              <a:cxn ang="0">
                <a:pos x="T2" y="T3"/>
              </a:cxn>
              <a:cxn ang="0">
                <a:pos x="T4" y="T5"/>
              </a:cxn>
            </a:cxnLst>
            <a:rect l="0" t="0" r="r" b="b"/>
            <a:pathLst>
              <a:path w="2072" h="6162">
                <a:moveTo>
                  <a:pt x="0" y="0"/>
                </a:moveTo>
                <a:lnTo>
                  <a:pt x="2070" y="6162"/>
                </a:lnTo>
                <a:lnTo>
                  <a:pt x="2072" y="6162"/>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5" name="Freeform 47"/>
          <p:cNvSpPr>
            <a:spLocks/>
          </p:cNvSpPr>
          <p:nvPr/>
        </p:nvSpPr>
        <p:spPr bwMode="auto">
          <a:xfrm>
            <a:off x="2290763" y="3308350"/>
            <a:ext cx="1403350" cy="471488"/>
          </a:xfrm>
          <a:custGeom>
            <a:avLst/>
            <a:gdLst>
              <a:gd name="T0" fmla="*/ 4419 w 4419"/>
              <a:gd name="T1" fmla="*/ 0 h 1489"/>
              <a:gd name="T2" fmla="*/ 0 w 4419"/>
              <a:gd name="T3" fmla="*/ 1489 h 1489"/>
              <a:gd name="T4" fmla="*/ 1 w 4419"/>
              <a:gd name="T5" fmla="*/ 1489 h 1489"/>
            </a:gdLst>
            <a:ahLst/>
            <a:cxnLst>
              <a:cxn ang="0">
                <a:pos x="T0" y="T1"/>
              </a:cxn>
              <a:cxn ang="0">
                <a:pos x="T2" y="T3"/>
              </a:cxn>
              <a:cxn ang="0">
                <a:pos x="T4" y="T5"/>
              </a:cxn>
            </a:cxnLst>
            <a:rect l="0" t="0" r="r" b="b"/>
            <a:pathLst>
              <a:path w="4419" h="1489">
                <a:moveTo>
                  <a:pt x="4419" y="0"/>
                </a:moveTo>
                <a:lnTo>
                  <a:pt x="0" y="1489"/>
                </a:lnTo>
                <a:lnTo>
                  <a:pt x="1" y="148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84016" name="Group 48"/>
          <p:cNvGrpSpPr>
            <a:grpSpLocks/>
          </p:cNvGrpSpPr>
          <p:nvPr/>
        </p:nvGrpSpPr>
        <p:grpSpPr bwMode="auto">
          <a:xfrm>
            <a:off x="3649663" y="4303713"/>
            <a:ext cx="1411287" cy="1965325"/>
            <a:chOff x="2299" y="2711"/>
            <a:chExt cx="889" cy="1238"/>
          </a:xfrm>
        </p:grpSpPr>
        <p:sp>
          <p:nvSpPr>
            <p:cNvPr id="84017" name="Freeform 49"/>
            <p:cNvSpPr>
              <a:spLocks/>
            </p:cNvSpPr>
            <p:nvPr/>
          </p:nvSpPr>
          <p:spPr bwMode="auto">
            <a:xfrm>
              <a:off x="2299" y="3328"/>
              <a:ext cx="442" cy="621"/>
            </a:xfrm>
            <a:custGeom>
              <a:avLst/>
              <a:gdLst>
                <a:gd name="T0" fmla="*/ 0 w 2209"/>
                <a:gd name="T1" fmla="*/ 3103 h 3103"/>
                <a:gd name="T2" fmla="*/ 2207 w 2209"/>
                <a:gd name="T3" fmla="*/ 0 h 3103"/>
                <a:gd name="T4" fmla="*/ 2209 w 2209"/>
                <a:gd name="T5" fmla="*/ 0 h 3103"/>
              </a:gdLst>
              <a:ahLst/>
              <a:cxnLst>
                <a:cxn ang="0">
                  <a:pos x="T0" y="T1"/>
                </a:cxn>
                <a:cxn ang="0">
                  <a:pos x="T2" y="T3"/>
                </a:cxn>
                <a:cxn ang="0">
                  <a:pos x="T4" y="T5"/>
                </a:cxn>
              </a:cxnLst>
              <a:rect l="0" t="0" r="r" b="b"/>
              <a:pathLst>
                <a:path w="2209" h="3103">
                  <a:moveTo>
                    <a:pt x="0" y="3103"/>
                  </a:moveTo>
                  <a:lnTo>
                    <a:pt x="2207" y="0"/>
                  </a:lnTo>
                  <a:lnTo>
                    <a:pt x="220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18" name="Freeform 50"/>
            <p:cNvSpPr>
              <a:spLocks/>
            </p:cNvSpPr>
            <p:nvPr/>
          </p:nvSpPr>
          <p:spPr bwMode="auto">
            <a:xfrm>
              <a:off x="2741" y="2711"/>
              <a:ext cx="447" cy="617"/>
            </a:xfrm>
            <a:custGeom>
              <a:avLst/>
              <a:gdLst>
                <a:gd name="T0" fmla="*/ 2237 w 2237"/>
                <a:gd name="T1" fmla="*/ 0 h 3083"/>
                <a:gd name="T2" fmla="*/ 0 w 2237"/>
                <a:gd name="T3" fmla="*/ 3083 h 3083"/>
                <a:gd name="T4" fmla="*/ 2 w 2237"/>
                <a:gd name="T5" fmla="*/ 3083 h 3083"/>
              </a:gdLst>
              <a:ahLst/>
              <a:cxnLst>
                <a:cxn ang="0">
                  <a:pos x="T0" y="T1"/>
                </a:cxn>
                <a:cxn ang="0">
                  <a:pos x="T2" y="T3"/>
                </a:cxn>
                <a:cxn ang="0">
                  <a:pos x="T4" y="T5"/>
                </a:cxn>
              </a:cxnLst>
              <a:rect l="0" t="0" r="r" b="b"/>
              <a:pathLst>
                <a:path w="2237" h="3083">
                  <a:moveTo>
                    <a:pt x="2237" y="0"/>
                  </a:moveTo>
                  <a:lnTo>
                    <a:pt x="0" y="3083"/>
                  </a:lnTo>
                  <a:lnTo>
                    <a:pt x="2" y="3083"/>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84019" name="Freeform 51"/>
          <p:cNvSpPr>
            <a:spLocks/>
          </p:cNvSpPr>
          <p:nvPr/>
        </p:nvSpPr>
        <p:spPr bwMode="auto">
          <a:xfrm>
            <a:off x="2286000" y="114300"/>
            <a:ext cx="76200" cy="6438900"/>
          </a:xfrm>
          <a:custGeom>
            <a:avLst/>
            <a:gdLst>
              <a:gd name="T0" fmla="*/ 0 w 1"/>
              <a:gd name="T1" fmla="*/ 0 h 21240"/>
              <a:gd name="T2" fmla="*/ 0 w 1"/>
              <a:gd name="T3" fmla="*/ 21240 h 21240"/>
              <a:gd name="T4" fmla="*/ 1 w 1"/>
              <a:gd name="T5" fmla="*/ 21240 h 21240"/>
            </a:gdLst>
            <a:ahLst/>
            <a:cxnLst>
              <a:cxn ang="0">
                <a:pos x="T0" y="T1"/>
              </a:cxn>
              <a:cxn ang="0">
                <a:pos x="T2" y="T3"/>
              </a:cxn>
              <a:cxn ang="0">
                <a:pos x="T4" y="T5"/>
              </a:cxn>
            </a:cxnLst>
            <a:rect l="0" t="0" r="r" b="b"/>
            <a:pathLst>
              <a:path w="1" h="21240">
                <a:moveTo>
                  <a:pt x="0" y="0"/>
                </a:moveTo>
                <a:lnTo>
                  <a:pt x="0" y="21240"/>
                </a:lnTo>
                <a:lnTo>
                  <a:pt x="1" y="2124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20" name="Freeform 52"/>
          <p:cNvSpPr>
            <a:spLocks/>
          </p:cNvSpPr>
          <p:nvPr/>
        </p:nvSpPr>
        <p:spPr bwMode="auto">
          <a:xfrm>
            <a:off x="4324350" y="5256213"/>
            <a:ext cx="53975" cy="53975"/>
          </a:xfrm>
          <a:custGeom>
            <a:avLst/>
            <a:gdLst>
              <a:gd name="T0" fmla="*/ 170 w 171"/>
              <a:gd name="T1" fmla="*/ 85 h 169"/>
              <a:gd name="T2" fmla="*/ 145 w 171"/>
              <a:gd name="T3" fmla="*/ 25 h 169"/>
              <a:gd name="T4" fmla="*/ 85 w 171"/>
              <a:gd name="T5" fmla="*/ 0 h 169"/>
              <a:gd name="T6" fmla="*/ 25 w 171"/>
              <a:gd name="T7" fmla="*/ 25 h 169"/>
              <a:gd name="T8" fmla="*/ 0 w 171"/>
              <a:gd name="T9" fmla="*/ 85 h 169"/>
              <a:gd name="T10" fmla="*/ 25 w 171"/>
              <a:gd name="T11" fmla="*/ 145 h 169"/>
              <a:gd name="T12" fmla="*/ 85 w 171"/>
              <a:gd name="T13" fmla="*/ 169 h 169"/>
              <a:gd name="T14" fmla="*/ 145 w 171"/>
              <a:gd name="T15" fmla="*/ 145 h 169"/>
              <a:gd name="T16" fmla="*/ 170 w 171"/>
              <a:gd name="T17" fmla="*/ 85 h 169"/>
              <a:gd name="T18" fmla="*/ 171 w 171"/>
              <a:gd name="T19" fmla="*/ 8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70" y="85"/>
                </a:moveTo>
                <a:lnTo>
                  <a:pt x="145" y="25"/>
                </a:lnTo>
                <a:lnTo>
                  <a:pt x="85" y="0"/>
                </a:lnTo>
                <a:lnTo>
                  <a:pt x="25" y="25"/>
                </a:lnTo>
                <a:lnTo>
                  <a:pt x="0" y="85"/>
                </a:lnTo>
                <a:lnTo>
                  <a:pt x="25" y="145"/>
                </a:lnTo>
                <a:lnTo>
                  <a:pt x="85" y="169"/>
                </a:lnTo>
                <a:lnTo>
                  <a:pt x="145" y="145"/>
                </a:lnTo>
                <a:lnTo>
                  <a:pt x="170" y="85"/>
                </a:lnTo>
                <a:lnTo>
                  <a:pt x="171" y="85"/>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21" name="Text Box 53"/>
          <p:cNvSpPr txBox="1">
            <a:spLocks noChangeArrowheads="1"/>
          </p:cNvSpPr>
          <p:nvPr/>
        </p:nvSpPr>
        <p:spPr bwMode="auto">
          <a:xfrm>
            <a:off x="1905000" y="3581400"/>
            <a:ext cx="381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T</a:t>
            </a:r>
          </a:p>
        </p:txBody>
      </p:sp>
      <p:sp>
        <p:nvSpPr>
          <p:cNvPr id="84022" name="Text Box 54"/>
          <p:cNvSpPr txBox="1">
            <a:spLocks noChangeArrowheads="1"/>
          </p:cNvSpPr>
          <p:nvPr/>
        </p:nvSpPr>
        <p:spPr bwMode="auto">
          <a:xfrm>
            <a:off x="6053138" y="6415088"/>
            <a:ext cx="3810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rPr>
              <a:t>T</a:t>
            </a:r>
          </a:p>
        </p:txBody>
      </p:sp>
      <p:grpSp>
        <p:nvGrpSpPr>
          <p:cNvPr id="84023" name="Group 55"/>
          <p:cNvGrpSpPr>
            <a:grpSpLocks/>
          </p:cNvGrpSpPr>
          <p:nvPr/>
        </p:nvGrpSpPr>
        <p:grpSpPr bwMode="auto">
          <a:xfrm>
            <a:off x="3429000" y="4067175"/>
            <a:ext cx="1957388" cy="2603500"/>
            <a:chOff x="2160" y="2562"/>
            <a:chExt cx="1233" cy="1640"/>
          </a:xfrm>
        </p:grpSpPr>
        <p:sp>
          <p:nvSpPr>
            <p:cNvPr id="84024" name="Text Box 56"/>
            <p:cNvSpPr txBox="1">
              <a:spLocks noChangeArrowheads="1"/>
            </p:cNvSpPr>
            <p:nvPr/>
          </p:nvSpPr>
          <p:spPr bwMode="auto">
            <a:xfrm>
              <a:off x="2160" y="3933"/>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N</a:t>
              </a:r>
            </a:p>
          </p:txBody>
        </p:sp>
        <p:sp>
          <p:nvSpPr>
            <p:cNvPr id="84025" name="Text Box 57"/>
            <p:cNvSpPr txBox="1">
              <a:spLocks noChangeArrowheads="1"/>
            </p:cNvSpPr>
            <p:nvPr/>
          </p:nvSpPr>
          <p:spPr bwMode="auto">
            <a:xfrm>
              <a:off x="3153" y="2562"/>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N</a:t>
              </a:r>
            </a:p>
          </p:txBody>
        </p:sp>
      </p:grpSp>
      <p:sp>
        <p:nvSpPr>
          <p:cNvPr id="84026" name="Text Box 58"/>
          <p:cNvSpPr txBox="1">
            <a:spLocks noChangeArrowheads="1"/>
          </p:cNvSpPr>
          <p:nvPr/>
        </p:nvSpPr>
        <p:spPr bwMode="auto">
          <a:xfrm>
            <a:off x="4219575" y="4843463"/>
            <a:ext cx="3810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S</a:t>
            </a:r>
          </a:p>
        </p:txBody>
      </p:sp>
      <p:sp>
        <p:nvSpPr>
          <p:cNvPr id="84027" name="Text Box 59"/>
          <p:cNvSpPr txBox="1">
            <a:spLocks noChangeArrowheads="1"/>
          </p:cNvSpPr>
          <p:nvPr/>
        </p:nvSpPr>
        <p:spPr bwMode="auto">
          <a:xfrm>
            <a:off x="2616200" y="3225800"/>
            <a:ext cx="381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V</a:t>
            </a:r>
          </a:p>
        </p:txBody>
      </p:sp>
      <p:sp>
        <p:nvSpPr>
          <p:cNvPr id="84028" name="Text Box 60"/>
          <p:cNvSpPr txBox="1">
            <a:spLocks noChangeArrowheads="1"/>
          </p:cNvSpPr>
          <p:nvPr/>
        </p:nvSpPr>
        <p:spPr bwMode="auto">
          <a:xfrm>
            <a:off x="3095625" y="3276600"/>
            <a:ext cx="304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1</a:t>
            </a:r>
          </a:p>
        </p:txBody>
      </p:sp>
      <p:sp>
        <p:nvSpPr>
          <p:cNvPr id="84029" name="Text Box 61"/>
          <p:cNvSpPr txBox="1">
            <a:spLocks noChangeArrowheads="1"/>
          </p:cNvSpPr>
          <p:nvPr/>
        </p:nvSpPr>
        <p:spPr bwMode="auto">
          <a:xfrm>
            <a:off x="2952750" y="1933575"/>
            <a:ext cx="5715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1</a:t>
            </a:r>
          </a:p>
        </p:txBody>
      </p:sp>
      <p:sp>
        <p:nvSpPr>
          <p:cNvPr id="84030" name="Text Box 62"/>
          <p:cNvSpPr txBox="1">
            <a:spLocks noChangeArrowheads="1"/>
          </p:cNvSpPr>
          <p:nvPr/>
        </p:nvSpPr>
        <p:spPr bwMode="auto">
          <a:xfrm>
            <a:off x="3790950" y="1076325"/>
            <a:ext cx="5619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2</a:t>
            </a:r>
          </a:p>
        </p:txBody>
      </p:sp>
      <p:sp>
        <p:nvSpPr>
          <p:cNvPr id="84031" name="Text Box 63"/>
          <p:cNvSpPr txBox="1">
            <a:spLocks noChangeArrowheads="1"/>
          </p:cNvSpPr>
          <p:nvPr/>
        </p:nvSpPr>
        <p:spPr bwMode="auto">
          <a:xfrm>
            <a:off x="3305175" y="1504950"/>
            <a:ext cx="5810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F</a:t>
            </a:r>
          </a:p>
        </p:txBody>
      </p:sp>
      <p:sp>
        <p:nvSpPr>
          <p:cNvPr id="84032" name="Text Box 64"/>
          <p:cNvSpPr txBox="1">
            <a:spLocks noChangeArrowheads="1"/>
          </p:cNvSpPr>
          <p:nvPr/>
        </p:nvSpPr>
        <p:spPr bwMode="auto">
          <a:xfrm>
            <a:off x="4267200" y="771525"/>
            <a:ext cx="4572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3</a:t>
            </a:r>
          </a:p>
        </p:txBody>
      </p:sp>
      <p:sp>
        <p:nvSpPr>
          <p:cNvPr id="84033" name="Text Box 65"/>
          <p:cNvSpPr txBox="1">
            <a:spLocks noChangeArrowheads="1"/>
          </p:cNvSpPr>
          <p:nvPr/>
        </p:nvSpPr>
        <p:spPr bwMode="auto">
          <a:xfrm>
            <a:off x="4629150" y="542925"/>
            <a:ext cx="5524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4</a:t>
            </a:r>
          </a:p>
        </p:txBody>
      </p:sp>
      <p:sp>
        <p:nvSpPr>
          <p:cNvPr id="84034" name="Text Box 66"/>
          <p:cNvSpPr txBox="1">
            <a:spLocks noChangeArrowheads="1"/>
          </p:cNvSpPr>
          <p:nvPr/>
        </p:nvSpPr>
        <p:spPr bwMode="auto">
          <a:xfrm>
            <a:off x="2959100" y="4267200"/>
            <a:ext cx="609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1</a:t>
            </a:r>
            <a:r>
              <a:rPr lang="en-US" sz="2200" b="0">
                <a:solidFill>
                  <a:schemeClr val="bg1"/>
                </a:solidFill>
                <a:effectLst/>
              </a:rPr>
              <a:t>’</a:t>
            </a:r>
          </a:p>
        </p:txBody>
      </p:sp>
      <p:sp>
        <p:nvSpPr>
          <p:cNvPr id="84035" name="Text Box 67"/>
          <p:cNvSpPr txBox="1">
            <a:spLocks noChangeArrowheads="1"/>
          </p:cNvSpPr>
          <p:nvPr/>
        </p:nvSpPr>
        <p:spPr bwMode="auto">
          <a:xfrm>
            <a:off x="3787775" y="5087938"/>
            <a:ext cx="6191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2</a:t>
            </a:r>
            <a:r>
              <a:rPr lang="en-US" sz="2200" b="0">
                <a:solidFill>
                  <a:schemeClr val="bg1"/>
                </a:solidFill>
                <a:effectLst/>
              </a:rPr>
              <a:t>’</a:t>
            </a:r>
          </a:p>
        </p:txBody>
      </p:sp>
      <p:sp>
        <p:nvSpPr>
          <p:cNvPr id="84036" name="Text Box 68"/>
          <p:cNvSpPr txBox="1">
            <a:spLocks noChangeArrowheads="1"/>
          </p:cNvSpPr>
          <p:nvPr/>
        </p:nvSpPr>
        <p:spPr bwMode="auto">
          <a:xfrm>
            <a:off x="4168775" y="5397500"/>
            <a:ext cx="6953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3</a:t>
            </a:r>
            <a:r>
              <a:rPr lang="en-US" sz="2200" b="0">
                <a:solidFill>
                  <a:schemeClr val="bg1"/>
                </a:solidFill>
                <a:effectLst/>
              </a:rPr>
              <a:t>’</a:t>
            </a:r>
          </a:p>
        </p:txBody>
      </p:sp>
      <p:sp>
        <p:nvSpPr>
          <p:cNvPr id="84037" name="Text Box 69"/>
          <p:cNvSpPr txBox="1">
            <a:spLocks noChangeArrowheads="1"/>
          </p:cNvSpPr>
          <p:nvPr/>
        </p:nvSpPr>
        <p:spPr bwMode="auto">
          <a:xfrm>
            <a:off x="4629150" y="5664200"/>
            <a:ext cx="5905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4</a:t>
            </a:r>
            <a:r>
              <a:rPr lang="en-US" sz="2200" b="0">
                <a:solidFill>
                  <a:schemeClr val="bg1"/>
                </a:solidFill>
                <a:effectLst/>
              </a:rPr>
              <a:t>’</a:t>
            </a:r>
          </a:p>
        </p:txBody>
      </p:sp>
      <p:sp>
        <p:nvSpPr>
          <p:cNvPr id="84038" name="Text Box 70"/>
          <p:cNvSpPr txBox="1">
            <a:spLocks noChangeArrowheads="1"/>
          </p:cNvSpPr>
          <p:nvPr/>
        </p:nvSpPr>
        <p:spPr bwMode="auto">
          <a:xfrm>
            <a:off x="3197225" y="4729163"/>
            <a:ext cx="8286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P</a:t>
            </a:r>
            <a:r>
              <a:rPr lang="en-US" sz="2200" b="0" baseline="-25000">
                <a:solidFill>
                  <a:schemeClr val="bg1"/>
                </a:solidFill>
                <a:effectLst/>
              </a:rPr>
              <a:t>F</a:t>
            </a:r>
            <a:r>
              <a:rPr lang="en-US" sz="2200" b="0">
                <a:solidFill>
                  <a:schemeClr val="bg1"/>
                </a:solidFill>
                <a:effectLst/>
              </a:rPr>
              <a:t>’</a:t>
            </a:r>
          </a:p>
        </p:txBody>
      </p:sp>
      <p:sp>
        <p:nvSpPr>
          <p:cNvPr id="84039" name="Text Box 71"/>
          <p:cNvSpPr txBox="1">
            <a:spLocks noChangeArrowheads="1"/>
          </p:cNvSpPr>
          <p:nvPr/>
        </p:nvSpPr>
        <p:spPr bwMode="auto">
          <a:xfrm>
            <a:off x="6248400" y="2971800"/>
            <a:ext cx="914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AXIS</a:t>
            </a:r>
          </a:p>
        </p:txBody>
      </p:sp>
      <p:grpSp>
        <p:nvGrpSpPr>
          <p:cNvPr id="84040" name="Group 72"/>
          <p:cNvGrpSpPr>
            <a:grpSpLocks/>
          </p:cNvGrpSpPr>
          <p:nvPr/>
        </p:nvGrpSpPr>
        <p:grpSpPr bwMode="auto">
          <a:xfrm>
            <a:off x="2284413" y="3324225"/>
            <a:ext cx="1404937" cy="0"/>
            <a:chOff x="1439" y="2094"/>
            <a:chExt cx="885" cy="0"/>
          </a:xfrm>
        </p:grpSpPr>
        <p:sp>
          <p:nvSpPr>
            <p:cNvPr id="84041" name="Line 73"/>
            <p:cNvSpPr>
              <a:spLocks noChangeShapeType="1"/>
            </p:cNvSpPr>
            <p:nvPr/>
          </p:nvSpPr>
          <p:spPr bwMode="auto">
            <a:xfrm>
              <a:off x="1439" y="2094"/>
              <a:ext cx="448" cy="0"/>
            </a:xfrm>
            <a:prstGeom prst="line">
              <a:avLst/>
            </a:prstGeom>
            <a:noFill/>
            <a:ln w="22225">
              <a:solidFill>
                <a:schemeClr val="bg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84042" name="Line 74"/>
            <p:cNvSpPr>
              <a:spLocks noChangeShapeType="1"/>
            </p:cNvSpPr>
            <p:nvPr/>
          </p:nvSpPr>
          <p:spPr bwMode="auto">
            <a:xfrm>
              <a:off x="1892" y="2094"/>
              <a:ext cx="432" cy="0"/>
            </a:xfrm>
            <a:prstGeom prst="line">
              <a:avLst/>
            </a:prstGeom>
            <a:noFill/>
            <a:ln w="22225">
              <a:solidFill>
                <a:schemeClr val="bg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84043" name="Group 75"/>
          <p:cNvGrpSpPr>
            <a:grpSpLocks/>
          </p:cNvGrpSpPr>
          <p:nvPr/>
        </p:nvGrpSpPr>
        <p:grpSpPr bwMode="auto">
          <a:xfrm>
            <a:off x="3657600" y="1009650"/>
            <a:ext cx="1393825" cy="2317750"/>
            <a:chOff x="2304" y="636"/>
            <a:chExt cx="878" cy="1460"/>
          </a:xfrm>
        </p:grpSpPr>
        <p:sp>
          <p:nvSpPr>
            <p:cNvPr id="84044" name="Freeform 76"/>
            <p:cNvSpPr>
              <a:spLocks/>
            </p:cNvSpPr>
            <p:nvPr/>
          </p:nvSpPr>
          <p:spPr bwMode="auto">
            <a:xfrm>
              <a:off x="2304" y="643"/>
              <a:ext cx="860" cy="1453"/>
            </a:xfrm>
            <a:custGeom>
              <a:avLst/>
              <a:gdLst>
                <a:gd name="T0" fmla="*/ 0 w 4300"/>
                <a:gd name="T1" fmla="*/ 7262 h 7262"/>
                <a:gd name="T2" fmla="*/ 1 w 4300"/>
                <a:gd name="T3" fmla="*/ 7262 h 7262"/>
                <a:gd name="T4" fmla="*/ 4299 w 4300"/>
                <a:gd name="T5" fmla="*/ 0 h 7262"/>
                <a:gd name="T6" fmla="*/ 4300 w 4300"/>
                <a:gd name="T7" fmla="*/ 0 h 7262"/>
              </a:gdLst>
              <a:ahLst/>
              <a:cxnLst>
                <a:cxn ang="0">
                  <a:pos x="T0" y="T1"/>
                </a:cxn>
                <a:cxn ang="0">
                  <a:pos x="T2" y="T3"/>
                </a:cxn>
                <a:cxn ang="0">
                  <a:pos x="T4" y="T5"/>
                </a:cxn>
                <a:cxn ang="0">
                  <a:pos x="T6" y="T7"/>
                </a:cxn>
              </a:cxnLst>
              <a:rect l="0" t="0" r="r" b="b"/>
              <a:pathLst>
                <a:path w="4300" h="7262">
                  <a:moveTo>
                    <a:pt x="0" y="7262"/>
                  </a:moveTo>
                  <a:lnTo>
                    <a:pt x="1" y="7262"/>
                  </a:lnTo>
                  <a:lnTo>
                    <a:pt x="4299" y="0"/>
                  </a:lnTo>
                  <a:lnTo>
                    <a:pt x="4300"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45" name="AutoShape 77"/>
            <p:cNvSpPr>
              <a:spLocks noChangeArrowheads="1"/>
            </p:cNvSpPr>
            <p:nvPr/>
          </p:nvSpPr>
          <p:spPr bwMode="auto">
            <a:xfrm rot="2297410">
              <a:off x="3134" y="636"/>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grpSp>
        <p:nvGrpSpPr>
          <p:cNvPr id="84046" name="Group 78"/>
          <p:cNvGrpSpPr>
            <a:grpSpLocks/>
          </p:cNvGrpSpPr>
          <p:nvPr/>
        </p:nvGrpSpPr>
        <p:grpSpPr bwMode="auto">
          <a:xfrm>
            <a:off x="3694113" y="1925638"/>
            <a:ext cx="130175" cy="1393825"/>
            <a:chOff x="2327" y="1213"/>
            <a:chExt cx="82" cy="878"/>
          </a:xfrm>
        </p:grpSpPr>
        <p:sp>
          <p:nvSpPr>
            <p:cNvPr id="84047" name="Freeform 79"/>
            <p:cNvSpPr>
              <a:spLocks/>
            </p:cNvSpPr>
            <p:nvPr/>
          </p:nvSpPr>
          <p:spPr bwMode="auto">
            <a:xfrm>
              <a:off x="2327" y="1213"/>
              <a:ext cx="59" cy="878"/>
            </a:xfrm>
            <a:custGeom>
              <a:avLst/>
              <a:gdLst>
                <a:gd name="T0" fmla="*/ 94 w 296"/>
                <a:gd name="T1" fmla="*/ 4391 h 4391"/>
                <a:gd name="T2" fmla="*/ 0 w 296"/>
                <a:gd name="T3" fmla="*/ 4391 h 4391"/>
                <a:gd name="T4" fmla="*/ 295 w 296"/>
                <a:gd name="T5" fmla="*/ 0 h 4391"/>
                <a:gd name="T6" fmla="*/ 296 w 296"/>
                <a:gd name="T7" fmla="*/ 0 h 4391"/>
              </a:gdLst>
              <a:ahLst/>
              <a:cxnLst>
                <a:cxn ang="0">
                  <a:pos x="T0" y="T1"/>
                </a:cxn>
                <a:cxn ang="0">
                  <a:pos x="T2" y="T3"/>
                </a:cxn>
                <a:cxn ang="0">
                  <a:pos x="T4" y="T5"/>
                </a:cxn>
                <a:cxn ang="0">
                  <a:pos x="T6" y="T7"/>
                </a:cxn>
              </a:cxnLst>
              <a:rect l="0" t="0" r="r" b="b"/>
              <a:pathLst>
                <a:path w="296" h="4391">
                  <a:moveTo>
                    <a:pt x="94" y="4391"/>
                  </a:moveTo>
                  <a:lnTo>
                    <a:pt x="0" y="4391"/>
                  </a:lnTo>
                  <a:lnTo>
                    <a:pt x="295" y="0"/>
                  </a:lnTo>
                  <a:lnTo>
                    <a:pt x="296"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48" name="AutoShape 80"/>
            <p:cNvSpPr>
              <a:spLocks noChangeArrowheads="1"/>
            </p:cNvSpPr>
            <p:nvPr/>
          </p:nvSpPr>
          <p:spPr bwMode="auto">
            <a:xfrm rot="191786">
              <a:off x="2361" y="1221"/>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grpSp>
        <p:nvGrpSpPr>
          <p:cNvPr id="84049" name="Group 81"/>
          <p:cNvGrpSpPr>
            <a:grpSpLocks/>
          </p:cNvGrpSpPr>
          <p:nvPr/>
        </p:nvGrpSpPr>
        <p:grpSpPr bwMode="auto">
          <a:xfrm>
            <a:off x="3692525" y="1500188"/>
            <a:ext cx="427038" cy="1827212"/>
            <a:chOff x="2326" y="945"/>
            <a:chExt cx="269" cy="1151"/>
          </a:xfrm>
        </p:grpSpPr>
        <p:sp>
          <p:nvSpPr>
            <p:cNvPr id="84050" name="Freeform 82"/>
            <p:cNvSpPr>
              <a:spLocks/>
            </p:cNvSpPr>
            <p:nvPr/>
          </p:nvSpPr>
          <p:spPr bwMode="auto">
            <a:xfrm>
              <a:off x="2326" y="945"/>
              <a:ext cx="252" cy="1151"/>
            </a:xfrm>
            <a:custGeom>
              <a:avLst/>
              <a:gdLst>
                <a:gd name="T0" fmla="*/ 0 w 1256"/>
                <a:gd name="T1" fmla="*/ 5755 h 5755"/>
                <a:gd name="T2" fmla="*/ 1 w 1256"/>
                <a:gd name="T3" fmla="*/ 5755 h 5755"/>
                <a:gd name="T4" fmla="*/ 1255 w 1256"/>
                <a:gd name="T5" fmla="*/ 0 h 5755"/>
                <a:gd name="T6" fmla="*/ 1256 w 1256"/>
                <a:gd name="T7" fmla="*/ 0 h 5755"/>
              </a:gdLst>
              <a:ahLst/>
              <a:cxnLst>
                <a:cxn ang="0">
                  <a:pos x="T0" y="T1"/>
                </a:cxn>
                <a:cxn ang="0">
                  <a:pos x="T2" y="T3"/>
                </a:cxn>
                <a:cxn ang="0">
                  <a:pos x="T4" y="T5"/>
                </a:cxn>
                <a:cxn ang="0">
                  <a:pos x="T6" y="T7"/>
                </a:cxn>
              </a:cxnLst>
              <a:rect l="0" t="0" r="r" b="b"/>
              <a:pathLst>
                <a:path w="1256" h="5755">
                  <a:moveTo>
                    <a:pt x="0" y="5755"/>
                  </a:moveTo>
                  <a:lnTo>
                    <a:pt x="1" y="5755"/>
                  </a:lnTo>
                  <a:lnTo>
                    <a:pt x="1255" y="0"/>
                  </a:lnTo>
                  <a:lnTo>
                    <a:pt x="1256"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51" name="AutoShape 83"/>
            <p:cNvSpPr>
              <a:spLocks noChangeArrowheads="1"/>
            </p:cNvSpPr>
            <p:nvPr/>
          </p:nvSpPr>
          <p:spPr bwMode="auto">
            <a:xfrm rot="273487">
              <a:off x="2547" y="954"/>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grpSp>
        <p:nvGrpSpPr>
          <p:cNvPr id="84052" name="Group 84"/>
          <p:cNvGrpSpPr>
            <a:grpSpLocks/>
          </p:cNvGrpSpPr>
          <p:nvPr/>
        </p:nvGrpSpPr>
        <p:grpSpPr bwMode="auto">
          <a:xfrm>
            <a:off x="3692525" y="1176338"/>
            <a:ext cx="846138" cy="2151062"/>
            <a:chOff x="2326" y="741"/>
            <a:chExt cx="533" cy="1355"/>
          </a:xfrm>
        </p:grpSpPr>
        <p:sp>
          <p:nvSpPr>
            <p:cNvPr id="84053" name="Freeform 85"/>
            <p:cNvSpPr>
              <a:spLocks/>
            </p:cNvSpPr>
            <p:nvPr/>
          </p:nvSpPr>
          <p:spPr bwMode="auto">
            <a:xfrm>
              <a:off x="2326" y="741"/>
              <a:ext cx="519" cy="1355"/>
            </a:xfrm>
            <a:custGeom>
              <a:avLst/>
              <a:gdLst>
                <a:gd name="T0" fmla="*/ 0 w 2594"/>
                <a:gd name="T1" fmla="*/ 6773 h 6773"/>
                <a:gd name="T2" fmla="*/ 1 w 2594"/>
                <a:gd name="T3" fmla="*/ 6773 h 6773"/>
                <a:gd name="T4" fmla="*/ 2593 w 2594"/>
                <a:gd name="T5" fmla="*/ 0 h 6773"/>
                <a:gd name="T6" fmla="*/ 2594 w 2594"/>
                <a:gd name="T7" fmla="*/ 0 h 6773"/>
              </a:gdLst>
              <a:ahLst/>
              <a:cxnLst>
                <a:cxn ang="0">
                  <a:pos x="T0" y="T1"/>
                </a:cxn>
                <a:cxn ang="0">
                  <a:pos x="T2" y="T3"/>
                </a:cxn>
                <a:cxn ang="0">
                  <a:pos x="T4" y="T5"/>
                </a:cxn>
                <a:cxn ang="0">
                  <a:pos x="T6" y="T7"/>
                </a:cxn>
              </a:cxnLst>
              <a:rect l="0" t="0" r="r" b="b"/>
              <a:pathLst>
                <a:path w="2594" h="6773">
                  <a:moveTo>
                    <a:pt x="0" y="6773"/>
                  </a:moveTo>
                  <a:lnTo>
                    <a:pt x="1" y="6773"/>
                  </a:lnTo>
                  <a:lnTo>
                    <a:pt x="2593" y="0"/>
                  </a:lnTo>
                  <a:lnTo>
                    <a:pt x="2594"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54" name="AutoShape 86"/>
            <p:cNvSpPr>
              <a:spLocks noChangeArrowheads="1"/>
            </p:cNvSpPr>
            <p:nvPr/>
          </p:nvSpPr>
          <p:spPr bwMode="auto">
            <a:xfrm rot="1015650">
              <a:off x="2811" y="744"/>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sp>
        <p:nvSpPr>
          <p:cNvPr id="84055" name="Text Box 87"/>
          <p:cNvSpPr txBox="1">
            <a:spLocks noChangeArrowheads="1"/>
          </p:cNvSpPr>
          <p:nvPr/>
        </p:nvSpPr>
        <p:spPr bwMode="auto">
          <a:xfrm rot="-5089337">
            <a:off x="3367882" y="2126456"/>
            <a:ext cx="5334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RF</a:t>
            </a:r>
            <a:endParaRPr lang="en-US" sz="2200" b="0" baseline="-25000">
              <a:solidFill>
                <a:schemeClr val="bg1"/>
              </a:solidFill>
              <a:effectLst/>
            </a:endParaRPr>
          </a:p>
        </p:txBody>
      </p:sp>
      <p:sp>
        <p:nvSpPr>
          <p:cNvPr id="84056" name="Text Box 88"/>
          <p:cNvSpPr txBox="1">
            <a:spLocks noChangeArrowheads="1"/>
          </p:cNvSpPr>
          <p:nvPr/>
        </p:nvSpPr>
        <p:spPr bwMode="auto">
          <a:xfrm rot="-4664530">
            <a:off x="3604419" y="1775619"/>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R2</a:t>
            </a:r>
            <a:endParaRPr lang="en-US" sz="2200" b="0" baseline="-25000">
              <a:solidFill>
                <a:schemeClr val="bg1"/>
              </a:solidFill>
              <a:effectLst/>
            </a:endParaRPr>
          </a:p>
        </p:txBody>
      </p:sp>
      <p:sp>
        <p:nvSpPr>
          <p:cNvPr id="84057" name="Text Box 89"/>
          <p:cNvSpPr txBox="1">
            <a:spLocks noChangeArrowheads="1"/>
          </p:cNvSpPr>
          <p:nvPr/>
        </p:nvSpPr>
        <p:spPr bwMode="auto">
          <a:xfrm rot="-6292836">
            <a:off x="3156744" y="2577306"/>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R1</a:t>
            </a:r>
            <a:endParaRPr lang="en-US" sz="2200" b="0" baseline="-25000">
              <a:solidFill>
                <a:schemeClr val="bg1"/>
              </a:solidFill>
              <a:effectLst/>
            </a:endParaRPr>
          </a:p>
        </p:txBody>
      </p:sp>
      <p:sp>
        <p:nvSpPr>
          <p:cNvPr id="84058" name="Text Box 90"/>
          <p:cNvSpPr txBox="1">
            <a:spLocks noChangeArrowheads="1"/>
          </p:cNvSpPr>
          <p:nvPr/>
        </p:nvSpPr>
        <p:spPr bwMode="auto">
          <a:xfrm rot="-4150891">
            <a:off x="3894932" y="1570831"/>
            <a:ext cx="5334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R3</a:t>
            </a:r>
            <a:endParaRPr lang="en-US" sz="2200" b="0" baseline="-25000">
              <a:solidFill>
                <a:schemeClr val="bg1"/>
              </a:solidFill>
              <a:effectLst/>
            </a:endParaRPr>
          </a:p>
        </p:txBody>
      </p:sp>
      <p:sp>
        <p:nvSpPr>
          <p:cNvPr id="84059" name="Text Box 91"/>
          <p:cNvSpPr txBox="1">
            <a:spLocks noChangeArrowheads="1"/>
          </p:cNvSpPr>
          <p:nvPr/>
        </p:nvSpPr>
        <p:spPr bwMode="auto">
          <a:xfrm rot="-3455113">
            <a:off x="4366419" y="1232694"/>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R4</a:t>
            </a:r>
            <a:endParaRPr lang="en-US" sz="2200" b="0" baseline="-25000">
              <a:solidFill>
                <a:schemeClr val="bg1"/>
              </a:solidFill>
              <a:effectLst/>
            </a:endParaRPr>
          </a:p>
        </p:txBody>
      </p:sp>
      <p:sp>
        <p:nvSpPr>
          <p:cNvPr id="84060" name="Text Box 92"/>
          <p:cNvSpPr txBox="1">
            <a:spLocks noChangeArrowheads="1"/>
          </p:cNvSpPr>
          <p:nvPr/>
        </p:nvSpPr>
        <p:spPr bwMode="auto">
          <a:xfrm>
            <a:off x="3048000" y="3556000"/>
            <a:ext cx="9906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90</a:t>
            </a:r>
            <a:r>
              <a:rPr lang="en-US" sz="2200" b="0">
                <a:solidFill>
                  <a:schemeClr val="bg1"/>
                </a:solidFill>
                <a:effectLst/>
                <a:cs typeface="Times New Roman" pitchFamily="18" charset="0"/>
              </a:rPr>
              <a:t>°</a:t>
            </a:r>
            <a:endParaRPr lang="en-US" sz="2200" b="0">
              <a:solidFill>
                <a:schemeClr val="bg1"/>
              </a:solidFill>
              <a:effectLst/>
            </a:endParaRPr>
          </a:p>
        </p:txBody>
      </p:sp>
      <p:grpSp>
        <p:nvGrpSpPr>
          <p:cNvPr id="84061" name="Group 93"/>
          <p:cNvGrpSpPr>
            <a:grpSpLocks/>
          </p:cNvGrpSpPr>
          <p:nvPr/>
        </p:nvGrpSpPr>
        <p:grpSpPr bwMode="auto">
          <a:xfrm>
            <a:off x="2286000" y="3327400"/>
            <a:ext cx="366713" cy="358775"/>
            <a:chOff x="1440" y="2096"/>
            <a:chExt cx="231" cy="226"/>
          </a:xfrm>
        </p:grpSpPr>
        <p:sp>
          <p:nvSpPr>
            <p:cNvPr id="84062" name="Freeform 94"/>
            <p:cNvSpPr>
              <a:spLocks/>
            </p:cNvSpPr>
            <p:nvPr/>
          </p:nvSpPr>
          <p:spPr bwMode="auto">
            <a:xfrm>
              <a:off x="1443" y="2244"/>
              <a:ext cx="147" cy="61"/>
            </a:xfrm>
            <a:custGeom>
              <a:avLst/>
              <a:gdLst>
                <a:gd name="T0" fmla="*/ 0 w 736"/>
                <a:gd name="T1" fmla="*/ 305 h 305"/>
                <a:gd name="T2" fmla="*/ 398 w 736"/>
                <a:gd name="T3" fmla="*/ 225 h 305"/>
                <a:gd name="T4" fmla="*/ 735 w 736"/>
                <a:gd name="T5" fmla="*/ 0 h 305"/>
                <a:gd name="T6" fmla="*/ 736 w 736"/>
                <a:gd name="T7" fmla="*/ 0 h 305"/>
              </a:gdLst>
              <a:ahLst/>
              <a:cxnLst>
                <a:cxn ang="0">
                  <a:pos x="T0" y="T1"/>
                </a:cxn>
                <a:cxn ang="0">
                  <a:pos x="T2" y="T3"/>
                </a:cxn>
                <a:cxn ang="0">
                  <a:pos x="T4" y="T5"/>
                </a:cxn>
                <a:cxn ang="0">
                  <a:pos x="T6" y="T7"/>
                </a:cxn>
              </a:cxnLst>
              <a:rect l="0" t="0" r="r" b="b"/>
              <a:pathLst>
                <a:path w="736" h="305">
                  <a:moveTo>
                    <a:pt x="0" y="305"/>
                  </a:moveTo>
                  <a:lnTo>
                    <a:pt x="398" y="225"/>
                  </a:lnTo>
                  <a:lnTo>
                    <a:pt x="735" y="0"/>
                  </a:lnTo>
                  <a:lnTo>
                    <a:pt x="736"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63" name="Freeform 95"/>
            <p:cNvSpPr>
              <a:spLocks/>
            </p:cNvSpPr>
            <p:nvPr/>
          </p:nvSpPr>
          <p:spPr bwMode="auto">
            <a:xfrm>
              <a:off x="1590" y="2096"/>
              <a:ext cx="61" cy="147"/>
            </a:xfrm>
            <a:custGeom>
              <a:avLst/>
              <a:gdLst>
                <a:gd name="T0" fmla="*/ 0 w 305"/>
                <a:gd name="T1" fmla="*/ 735 h 735"/>
                <a:gd name="T2" fmla="*/ 225 w 305"/>
                <a:gd name="T3" fmla="*/ 398 h 735"/>
                <a:gd name="T4" fmla="*/ 304 w 305"/>
                <a:gd name="T5" fmla="*/ 0 h 735"/>
                <a:gd name="T6" fmla="*/ 305 w 305"/>
                <a:gd name="T7" fmla="*/ 0 h 735"/>
              </a:gdLst>
              <a:ahLst/>
              <a:cxnLst>
                <a:cxn ang="0">
                  <a:pos x="T0" y="T1"/>
                </a:cxn>
                <a:cxn ang="0">
                  <a:pos x="T2" y="T3"/>
                </a:cxn>
                <a:cxn ang="0">
                  <a:pos x="T4" y="T5"/>
                </a:cxn>
                <a:cxn ang="0">
                  <a:pos x="T6" y="T7"/>
                </a:cxn>
              </a:cxnLst>
              <a:rect l="0" t="0" r="r" b="b"/>
              <a:pathLst>
                <a:path w="305" h="735">
                  <a:moveTo>
                    <a:pt x="0" y="735"/>
                  </a:moveTo>
                  <a:lnTo>
                    <a:pt x="225" y="398"/>
                  </a:lnTo>
                  <a:lnTo>
                    <a:pt x="304" y="0"/>
                  </a:lnTo>
                  <a:lnTo>
                    <a:pt x="305"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64" name="AutoShape 96"/>
            <p:cNvSpPr>
              <a:spLocks noChangeArrowheads="1"/>
            </p:cNvSpPr>
            <p:nvPr/>
          </p:nvSpPr>
          <p:spPr bwMode="auto">
            <a:xfrm rot="-376249">
              <a:off x="1623" y="2097"/>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4065" name="AutoShape 97"/>
            <p:cNvSpPr>
              <a:spLocks noChangeArrowheads="1"/>
            </p:cNvSpPr>
            <p:nvPr/>
          </p:nvSpPr>
          <p:spPr bwMode="auto">
            <a:xfrm rot="-5342174">
              <a:off x="1440" y="2274"/>
              <a:ext cx="48" cy="48"/>
            </a:xfrm>
            <a:prstGeom prst="flowChartExtract">
              <a:avLst/>
            </a:prstGeom>
            <a:solidFill>
              <a:schemeClr val="tx1"/>
            </a:solidFill>
            <a:ln w="222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grpSp>
        <p:nvGrpSpPr>
          <p:cNvPr id="84066" name="Group 98"/>
          <p:cNvGrpSpPr>
            <a:grpSpLocks/>
          </p:cNvGrpSpPr>
          <p:nvPr/>
        </p:nvGrpSpPr>
        <p:grpSpPr bwMode="auto">
          <a:xfrm>
            <a:off x="3400425" y="3408363"/>
            <a:ext cx="381000" cy="220662"/>
            <a:chOff x="2148" y="2153"/>
            <a:chExt cx="240" cy="139"/>
          </a:xfrm>
        </p:grpSpPr>
        <p:sp>
          <p:nvSpPr>
            <p:cNvPr id="84067" name="Freeform 99"/>
            <p:cNvSpPr>
              <a:spLocks/>
            </p:cNvSpPr>
            <p:nvPr/>
          </p:nvSpPr>
          <p:spPr bwMode="auto">
            <a:xfrm>
              <a:off x="2158" y="2153"/>
              <a:ext cx="89" cy="102"/>
            </a:xfrm>
            <a:custGeom>
              <a:avLst/>
              <a:gdLst>
                <a:gd name="T0" fmla="*/ 0 w 447"/>
                <a:gd name="T1" fmla="*/ 0 h 511"/>
                <a:gd name="T2" fmla="*/ 55 w 447"/>
                <a:gd name="T3" fmla="*/ 127 h 511"/>
                <a:gd name="T4" fmla="*/ 129 w 447"/>
                <a:gd name="T5" fmla="*/ 245 h 511"/>
                <a:gd name="T6" fmla="*/ 220 w 447"/>
                <a:gd name="T7" fmla="*/ 350 h 511"/>
                <a:gd name="T8" fmla="*/ 327 w 447"/>
                <a:gd name="T9" fmla="*/ 439 h 511"/>
                <a:gd name="T10" fmla="*/ 446 w 447"/>
                <a:gd name="T11" fmla="*/ 511 h 511"/>
                <a:gd name="T12" fmla="*/ 447 w 447"/>
                <a:gd name="T13" fmla="*/ 511 h 511"/>
              </a:gdLst>
              <a:ahLst/>
              <a:cxnLst>
                <a:cxn ang="0">
                  <a:pos x="T0" y="T1"/>
                </a:cxn>
                <a:cxn ang="0">
                  <a:pos x="T2" y="T3"/>
                </a:cxn>
                <a:cxn ang="0">
                  <a:pos x="T4" y="T5"/>
                </a:cxn>
                <a:cxn ang="0">
                  <a:pos x="T6" y="T7"/>
                </a:cxn>
                <a:cxn ang="0">
                  <a:pos x="T8" y="T9"/>
                </a:cxn>
                <a:cxn ang="0">
                  <a:pos x="T10" y="T11"/>
                </a:cxn>
                <a:cxn ang="0">
                  <a:pos x="T12" y="T13"/>
                </a:cxn>
              </a:cxnLst>
              <a:rect l="0" t="0" r="r" b="b"/>
              <a:pathLst>
                <a:path w="447" h="511">
                  <a:moveTo>
                    <a:pt x="0" y="0"/>
                  </a:moveTo>
                  <a:lnTo>
                    <a:pt x="55" y="127"/>
                  </a:lnTo>
                  <a:lnTo>
                    <a:pt x="129" y="245"/>
                  </a:lnTo>
                  <a:lnTo>
                    <a:pt x="220" y="350"/>
                  </a:lnTo>
                  <a:lnTo>
                    <a:pt x="327" y="439"/>
                  </a:lnTo>
                  <a:lnTo>
                    <a:pt x="446" y="511"/>
                  </a:lnTo>
                  <a:lnTo>
                    <a:pt x="447" y="51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68" name="Freeform 100"/>
            <p:cNvSpPr>
              <a:spLocks/>
            </p:cNvSpPr>
            <p:nvPr/>
          </p:nvSpPr>
          <p:spPr bwMode="auto">
            <a:xfrm>
              <a:off x="2248" y="2255"/>
              <a:ext cx="135" cy="19"/>
            </a:xfrm>
            <a:custGeom>
              <a:avLst/>
              <a:gdLst>
                <a:gd name="T0" fmla="*/ 0 w 677"/>
                <a:gd name="T1" fmla="*/ 0 h 92"/>
                <a:gd name="T2" fmla="*/ 130 w 677"/>
                <a:gd name="T3" fmla="*/ 52 h 92"/>
                <a:gd name="T4" fmla="*/ 265 w 677"/>
                <a:gd name="T5" fmla="*/ 83 h 92"/>
                <a:gd name="T6" fmla="*/ 403 w 677"/>
                <a:gd name="T7" fmla="*/ 92 h 92"/>
                <a:gd name="T8" fmla="*/ 542 w 677"/>
                <a:gd name="T9" fmla="*/ 80 h 92"/>
                <a:gd name="T10" fmla="*/ 676 w 677"/>
                <a:gd name="T11" fmla="*/ 47 h 92"/>
                <a:gd name="T12" fmla="*/ 677 w 677"/>
                <a:gd name="T13" fmla="*/ 47 h 92"/>
              </a:gdLst>
              <a:ahLst/>
              <a:cxnLst>
                <a:cxn ang="0">
                  <a:pos x="T0" y="T1"/>
                </a:cxn>
                <a:cxn ang="0">
                  <a:pos x="T2" y="T3"/>
                </a:cxn>
                <a:cxn ang="0">
                  <a:pos x="T4" y="T5"/>
                </a:cxn>
                <a:cxn ang="0">
                  <a:pos x="T6" y="T7"/>
                </a:cxn>
                <a:cxn ang="0">
                  <a:pos x="T8" y="T9"/>
                </a:cxn>
                <a:cxn ang="0">
                  <a:pos x="T10" y="T11"/>
                </a:cxn>
                <a:cxn ang="0">
                  <a:pos x="T12" y="T13"/>
                </a:cxn>
              </a:cxnLst>
              <a:rect l="0" t="0" r="r" b="b"/>
              <a:pathLst>
                <a:path w="677" h="92">
                  <a:moveTo>
                    <a:pt x="0" y="0"/>
                  </a:moveTo>
                  <a:lnTo>
                    <a:pt x="130" y="52"/>
                  </a:lnTo>
                  <a:lnTo>
                    <a:pt x="265" y="83"/>
                  </a:lnTo>
                  <a:lnTo>
                    <a:pt x="403" y="92"/>
                  </a:lnTo>
                  <a:lnTo>
                    <a:pt x="542" y="80"/>
                  </a:lnTo>
                  <a:lnTo>
                    <a:pt x="676" y="47"/>
                  </a:lnTo>
                  <a:lnTo>
                    <a:pt x="677" y="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69" name="AutoShape 101"/>
            <p:cNvSpPr>
              <a:spLocks noChangeArrowheads="1"/>
            </p:cNvSpPr>
            <p:nvPr/>
          </p:nvSpPr>
          <p:spPr bwMode="auto">
            <a:xfrm rot="-1800000">
              <a:off x="2148" y="2154"/>
              <a:ext cx="48" cy="48"/>
            </a:xfrm>
            <a:prstGeom prst="flowChartExtract">
              <a:avLst/>
            </a:prstGeom>
            <a:solidFill>
              <a:schemeClr val="tx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84070" name="AutoShape 102"/>
            <p:cNvSpPr>
              <a:spLocks noChangeArrowheads="1"/>
            </p:cNvSpPr>
            <p:nvPr/>
          </p:nvSpPr>
          <p:spPr bwMode="auto">
            <a:xfrm rot="4515482">
              <a:off x="2340" y="2244"/>
              <a:ext cx="48" cy="48"/>
            </a:xfrm>
            <a:prstGeom prst="flowChartExtract">
              <a:avLst/>
            </a:prstGeom>
            <a:solidFill>
              <a:schemeClr val="tx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sp>
        <p:nvSpPr>
          <p:cNvPr id="84071" name="Freeform 103"/>
          <p:cNvSpPr>
            <a:spLocks/>
          </p:cNvSpPr>
          <p:nvPr/>
        </p:nvSpPr>
        <p:spPr bwMode="auto">
          <a:xfrm>
            <a:off x="3662363" y="3300413"/>
            <a:ext cx="55562" cy="53975"/>
          </a:xfrm>
          <a:custGeom>
            <a:avLst/>
            <a:gdLst>
              <a:gd name="T0" fmla="*/ 170 w 171"/>
              <a:gd name="T1" fmla="*/ 84 h 169"/>
              <a:gd name="T2" fmla="*/ 145 w 171"/>
              <a:gd name="T3" fmla="*/ 25 h 169"/>
              <a:gd name="T4" fmla="*/ 85 w 171"/>
              <a:gd name="T5" fmla="*/ 0 h 169"/>
              <a:gd name="T6" fmla="*/ 26 w 171"/>
              <a:gd name="T7" fmla="*/ 25 h 169"/>
              <a:gd name="T8" fmla="*/ 0 w 171"/>
              <a:gd name="T9" fmla="*/ 84 h 169"/>
              <a:gd name="T10" fmla="*/ 26 w 171"/>
              <a:gd name="T11" fmla="*/ 144 h 169"/>
              <a:gd name="T12" fmla="*/ 85 w 171"/>
              <a:gd name="T13" fmla="*/ 169 h 169"/>
              <a:gd name="T14" fmla="*/ 145 w 171"/>
              <a:gd name="T15" fmla="*/ 144 h 169"/>
              <a:gd name="T16" fmla="*/ 170 w 171"/>
              <a:gd name="T17" fmla="*/ 84 h 169"/>
              <a:gd name="T18" fmla="*/ 171 w 171"/>
              <a:gd name="T19" fmla="*/ 8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9">
                <a:moveTo>
                  <a:pt x="170" y="84"/>
                </a:moveTo>
                <a:lnTo>
                  <a:pt x="145" y="25"/>
                </a:lnTo>
                <a:lnTo>
                  <a:pt x="85" y="0"/>
                </a:lnTo>
                <a:lnTo>
                  <a:pt x="26" y="25"/>
                </a:lnTo>
                <a:lnTo>
                  <a:pt x="0" y="84"/>
                </a:lnTo>
                <a:lnTo>
                  <a:pt x="26" y="144"/>
                </a:lnTo>
                <a:lnTo>
                  <a:pt x="85" y="169"/>
                </a:lnTo>
                <a:lnTo>
                  <a:pt x="145" y="144"/>
                </a:lnTo>
                <a:lnTo>
                  <a:pt x="170" y="84"/>
                </a:lnTo>
                <a:lnTo>
                  <a:pt x="171"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84072" name="Text Box 104"/>
          <p:cNvSpPr txBox="1">
            <a:spLocks noChangeArrowheads="1"/>
          </p:cNvSpPr>
          <p:nvPr/>
        </p:nvSpPr>
        <p:spPr bwMode="auto">
          <a:xfrm>
            <a:off x="1900238" y="3138488"/>
            <a:ext cx="3810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a:t>
            </a:r>
          </a:p>
        </p:txBody>
      </p:sp>
      <p:sp>
        <p:nvSpPr>
          <p:cNvPr id="84073" name="Text Box 105"/>
          <p:cNvSpPr txBox="1">
            <a:spLocks noChangeArrowheads="1"/>
          </p:cNvSpPr>
          <p:nvPr/>
        </p:nvSpPr>
        <p:spPr bwMode="auto">
          <a:xfrm>
            <a:off x="3667125" y="3243263"/>
            <a:ext cx="3810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F</a:t>
            </a:r>
          </a:p>
        </p:txBody>
      </p:sp>
      <p:sp>
        <p:nvSpPr>
          <p:cNvPr id="84074" name="Text Box 106"/>
          <p:cNvSpPr txBox="1">
            <a:spLocks noChangeArrowheads="1"/>
          </p:cNvSpPr>
          <p:nvPr/>
        </p:nvSpPr>
        <p:spPr bwMode="auto">
          <a:xfrm>
            <a:off x="2743200" y="-28575"/>
            <a:ext cx="4572000"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400">
                <a:solidFill>
                  <a:schemeClr val="bg1"/>
                </a:solidFill>
                <a:effectLst/>
              </a:rPr>
              <a:t>PARABOLA  </a:t>
            </a:r>
          </a:p>
          <a:p>
            <a:pPr algn="ctr">
              <a:lnSpc>
                <a:spcPct val="60000"/>
              </a:lnSpc>
              <a:buFontTx/>
              <a:buNone/>
            </a:pPr>
            <a:r>
              <a:rPr lang="en-US" sz="2400">
                <a:solidFill>
                  <a:schemeClr val="bg1"/>
                </a:solidFill>
                <a:effectLst/>
              </a:rPr>
              <a:t>DIRECTRIX FOCUS METHOD</a:t>
            </a:r>
          </a:p>
        </p:txBody>
      </p:sp>
      <p:sp>
        <p:nvSpPr>
          <p:cNvPr id="84075" name="AutoShape 107">
            <a:hlinkClick r:id="rId2" action="ppaction://hlinksldjump" highlightClick="1"/>
          </p:cNvPr>
          <p:cNvSpPr>
            <a:spLocks noChangeArrowheads="1"/>
          </p:cNvSpPr>
          <p:nvPr/>
        </p:nvSpPr>
        <p:spPr bwMode="auto">
          <a:xfrm>
            <a:off x="7823200" y="6324600"/>
            <a:ext cx="889000" cy="381000"/>
          </a:xfrm>
          <a:prstGeom prst="actionButtonBackPrevious">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4074">
                                            <p:txEl>
                                              <p:pRg st="0" end="0"/>
                                            </p:txEl>
                                          </p:spTgt>
                                        </p:tgtEl>
                                        <p:attrNameLst>
                                          <p:attrName>style.visibility</p:attrName>
                                        </p:attrNameLst>
                                      </p:cBhvr>
                                      <p:to>
                                        <p:strVal val="visible"/>
                                      </p:to>
                                    </p:set>
                                    <p:animEffect transition="in" filter="dissolve">
                                      <p:cBhvr>
                                        <p:cTn id="7" dur="500"/>
                                        <p:tgtEl>
                                          <p:spTgt spid="840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4074">
                                            <p:txEl>
                                              <p:pRg st="1" end="1"/>
                                            </p:txEl>
                                          </p:spTgt>
                                        </p:tgtEl>
                                        <p:attrNameLst>
                                          <p:attrName>style.visibility</p:attrName>
                                        </p:attrNameLst>
                                      </p:cBhvr>
                                      <p:to>
                                        <p:strVal val="visible"/>
                                      </p:to>
                                    </p:set>
                                    <p:animEffect transition="in" filter="dissolve">
                                      <p:cBhvr>
                                        <p:cTn id="12" dur="500"/>
                                        <p:tgtEl>
                                          <p:spTgt spid="8407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1" fill="hold" grpId="0" nodeType="clickEffect">
                                  <p:stCondLst>
                                    <p:cond delay="0"/>
                                  </p:stCondLst>
                                  <p:childTnLst>
                                    <p:set>
                                      <p:cBhvr>
                                        <p:cTn id="16" dur="1" fill="hold">
                                          <p:stCondLst>
                                            <p:cond delay="0"/>
                                          </p:stCondLst>
                                        </p:cTn>
                                        <p:tgtEl>
                                          <p:spTgt spid="84019"/>
                                        </p:tgtEl>
                                        <p:attrNameLst>
                                          <p:attrName>style.visibility</p:attrName>
                                        </p:attrNameLst>
                                      </p:cBhvr>
                                      <p:to>
                                        <p:strVal val="visible"/>
                                      </p:to>
                                    </p:set>
                                    <p:anim calcmode="lin" valueType="num">
                                      <p:cBhvr>
                                        <p:cTn id="17" dur="500" fill="hold"/>
                                        <p:tgtEl>
                                          <p:spTgt spid="84019"/>
                                        </p:tgtEl>
                                        <p:attrNameLst>
                                          <p:attrName>ppt_x</p:attrName>
                                        </p:attrNameLst>
                                      </p:cBhvr>
                                      <p:tavLst>
                                        <p:tav tm="0">
                                          <p:val>
                                            <p:strVal val="#ppt_x"/>
                                          </p:val>
                                        </p:tav>
                                        <p:tav tm="100000">
                                          <p:val>
                                            <p:strVal val="#ppt_x"/>
                                          </p:val>
                                        </p:tav>
                                      </p:tavLst>
                                    </p:anim>
                                    <p:anim calcmode="lin" valueType="num">
                                      <p:cBhvr>
                                        <p:cTn id="18" dur="500" fill="hold"/>
                                        <p:tgtEl>
                                          <p:spTgt spid="84019"/>
                                        </p:tgtEl>
                                        <p:attrNameLst>
                                          <p:attrName>ppt_y</p:attrName>
                                        </p:attrNameLst>
                                      </p:cBhvr>
                                      <p:tavLst>
                                        <p:tav tm="0">
                                          <p:val>
                                            <p:strVal val="#ppt_y-#ppt_h/2"/>
                                          </p:val>
                                        </p:tav>
                                        <p:tav tm="100000">
                                          <p:val>
                                            <p:strVal val="#ppt_y"/>
                                          </p:val>
                                        </p:tav>
                                      </p:tavLst>
                                    </p:anim>
                                    <p:anim calcmode="lin" valueType="num">
                                      <p:cBhvr>
                                        <p:cTn id="19" dur="500" fill="hold"/>
                                        <p:tgtEl>
                                          <p:spTgt spid="84019"/>
                                        </p:tgtEl>
                                        <p:attrNameLst>
                                          <p:attrName>ppt_w</p:attrName>
                                        </p:attrNameLst>
                                      </p:cBhvr>
                                      <p:tavLst>
                                        <p:tav tm="0">
                                          <p:val>
                                            <p:strVal val="#ppt_w"/>
                                          </p:val>
                                        </p:tav>
                                        <p:tav tm="100000">
                                          <p:val>
                                            <p:strVal val="#ppt_w"/>
                                          </p:val>
                                        </p:tav>
                                      </p:tavLst>
                                    </p:anim>
                                    <p:anim calcmode="lin" valueType="num">
                                      <p:cBhvr>
                                        <p:cTn id="20" dur="500" fill="hold"/>
                                        <p:tgtEl>
                                          <p:spTgt spid="84019"/>
                                        </p:tgtEl>
                                        <p:attrNameLst>
                                          <p:attrName>ppt_h</p:attrName>
                                        </p:attrNameLst>
                                      </p:cBhvr>
                                      <p:tavLst>
                                        <p:tav tm="0">
                                          <p:val>
                                            <p:fltVal val="0"/>
                                          </p:val>
                                        </p:tav>
                                        <p:tav tm="100000">
                                          <p:val>
                                            <p:strVal val="#ppt_h"/>
                                          </p:val>
                                        </p:tav>
                                      </p:tavLst>
                                    </p:anim>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83973"/>
                                        </p:tgtEl>
                                        <p:attrNameLst>
                                          <p:attrName>style.visibility</p:attrName>
                                        </p:attrNameLst>
                                      </p:cBhvr>
                                      <p:to>
                                        <p:strVal val="visible"/>
                                      </p:to>
                                    </p:set>
                                    <p:animEffect transition="in" filter="dissolve">
                                      <p:cBhvr>
                                        <p:cTn id="24" dur="500"/>
                                        <p:tgtEl>
                                          <p:spTgt spid="83973"/>
                                        </p:tgtEl>
                                      </p:cBhvr>
                                    </p:animEffect>
                                  </p:childTnLst>
                                </p:cTn>
                              </p:par>
                            </p:childTnLst>
                          </p:cTn>
                        </p:par>
                        <p:par>
                          <p:cTn id="25" fill="hold" nodeType="afterGroup">
                            <p:stCondLst>
                              <p:cond delay="1000"/>
                            </p:stCondLst>
                            <p:childTnLst>
                              <p:par>
                                <p:cTn id="26" presetID="9" presetClass="entr" presetSubtype="0" fill="hold" nodeType="afterEffect">
                                  <p:stCondLst>
                                    <p:cond delay="0"/>
                                  </p:stCondLst>
                                  <p:childTnLst>
                                    <p:set>
                                      <p:cBhvr>
                                        <p:cTn id="27" dur="1" fill="hold">
                                          <p:stCondLst>
                                            <p:cond delay="0"/>
                                          </p:stCondLst>
                                        </p:cTn>
                                        <p:tgtEl>
                                          <p:spTgt spid="83970"/>
                                        </p:tgtEl>
                                        <p:attrNameLst>
                                          <p:attrName>style.visibility</p:attrName>
                                        </p:attrNameLst>
                                      </p:cBhvr>
                                      <p:to>
                                        <p:strVal val="visible"/>
                                      </p:to>
                                    </p:set>
                                    <p:animEffect transition="in" filter="dissolve">
                                      <p:cBhvr>
                                        <p:cTn id="28" dur="500"/>
                                        <p:tgtEl>
                                          <p:spTgt spid="839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4072"/>
                                        </p:tgtEl>
                                        <p:attrNameLst>
                                          <p:attrName>style.visibility</p:attrName>
                                        </p:attrNameLst>
                                      </p:cBhvr>
                                      <p:to>
                                        <p:strVal val="visible"/>
                                      </p:to>
                                    </p:set>
                                    <p:animEffect transition="in" filter="dissolve">
                                      <p:cBhvr>
                                        <p:cTn id="33" dur="500"/>
                                        <p:tgtEl>
                                          <p:spTgt spid="8407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7" presetClass="entr" presetSubtype="8" fill="hold" nodeType="clickEffect">
                                  <p:stCondLst>
                                    <p:cond delay="0"/>
                                  </p:stCondLst>
                                  <p:childTnLst>
                                    <p:set>
                                      <p:cBhvr>
                                        <p:cTn id="37" dur="1" fill="hold">
                                          <p:stCondLst>
                                            <p:cond delay="0"/>
                                          </p:stCondLst>
                                        </p:cTn>
                                        <p:tgtEl>
                                          <p:spTgt spid="83982"/>
                                        </p:tgtEl>
                                        <p:attrNameLst>
                                          <p:attrName>style.visibility</p:attrName>
                                        </p:attrNameLst>
                                      </p:cBhvr>
                                      <p:to>
                                        <p:strVal val="visible"/>
                                      </p:to>
                                    </p:set>
                                    <p:anim calcmode="lin" valueType="num">
                                      <p:cBhvr>
                                        <p:cTn id="38" dur="500" fill="hold"/>
                                        <p:tgtEl>
                                          <p:spTgt spid="83982"/>
                                        </p:tgtEl>
                                        <p:attrNameLst>
                                          <p:attrName>ppt_x</p:attrName>
                                        </p:attrNameLst>
                                      </p:cBhvr>
                                      <p:tavLst>
                                        <p:tav tm="0">
                                          <p:val>
                                            <p:strVal val="#ppt_x-#ppt_w/2"/>
                                          </p:val>
                                        </p:tav>
                                        <p:tav tm="100000">
                                          <p:val>
                                            <p:strVal val="#ppt_x"/>
                                          </p:val>
                                        </p:tav>
                                      </p:tavLst>
                                    </p:anim>
                                    <p:anim calcmode="lin" valueType="num">
                                      <p:cBhvr>
                                        <p:cTn id="39" dur="500" fill="hold"/>
                                        <p:tgtEl>
                                          <p:spTgt spid="83982"/>
                                        </p:tgtEl>
                                        <p:attrNameLst>
                                          <p:attrName>ppt_y</p:attrName>
                                        </p:attrNameLst>
                                      </p:cBhvr>
                                      <p:tavLst>
                                        <p:tav tm="0">
                                          <p:val>
                                            <p:strVal val="#ppt_y"/>
                                          </p:val>
                                        </p:tav>
                                        <p:tav tm="100000">
                                          <p:val>
                                            <p:strVal val="#ppt_y"/>
                                          </p:val>
                                        </p:tav>
                                      </p:tavLst>
                                    </p:anim>
                                    <p:anim calcmode="lin" valueType="num">
                                      <p:cBhvr>
                                        <p:cTn id="40" dur="500" fill="hold"/>
                                        <p:tgtEl>
                                          <p:spTgt spid="83982"/>
                                        </p:tgtEl>
                                        <p:attrNameLst>
                                          <p:attrName>ppt_w</p:attrName>
                                        </p:attrNameLst>
                                      </p:cBhvr>
                                      <p:tavLst>
                                        <p:tav tm="0">
                                          <p:val>
                                            <p:fltVal val="0"/>
                                          </p:val>
                                        </p:tav>
                                        <p:tav tm="100000">
                                          <p:val>
                                            <p:strVal val="#ppt_w"/>
                                          </p:val>
                                        </p:tav>
                                      </p:tavLst>
                                    </p:anim>
                                    <p:anim calcmode="lin" valueType="num">
                                      <p:cBhvr>
                                        <p:cTn id="41" dur="500" fill="hold"/>
                                        <p:tgtEl>
                                          <p:spTgt spid="83982"/>
                                        </p:tgtEl>
                                        <p:attrNameLst>
                                          <p:attrName>ppt_h</p:attrName>
                                        </p:attrNameLst>
                                      </p:cBhvr>
                                      <p:tavLst>
                                        <p:tav tm="0">
                                          <p:val>
                                            <p:strVal val="#ppt_h"/>
                                          </p:val>
                                        </p:tav>
                                        <p:tav tm="100000">
                                          <p:val>
                                            <p:strVal val="#ppt_h"/>
                                          </p:val>
                                        </p:tav>
                                      </p:tavLst>
                                    </p:anim>
                                  </p:childTnLst>
                                </p:cTn>
                              </p:par>
                            </p:childTnLst>
                          </p:cTn>
                        </p:par>
                        <p:par>
                          <p:cTn id="42" fill="hold" nodeType="afterGroup">
                            <p:stCondLst>
                              <p:cond delay="500"/>
                            </p:stCondLst>
                            <p:childTnLst>
                              <p:par>
                                <p:cTn id="43" presetID="9" presetClass="entr" presetSubtype="0" fill="hold" grpId="0" nodeType="afterEffect">
                                  <p:stCondLst>
                                    <p:cond delay="0"/>
                                  </p:stCondLst>
                                  <p:childTnLst>
                                    <p:set>
                                      <p:cBhvr>
                                        <p:cTn id="44" dur="1" fill="hold">
                                          <p:stCondLst>
                                            <p:cond delay="0"/>
                                          </p:stCondLst>
                                        </p:cTn>
                                        <p:tgtEl>
                                          <p:spTgt spid="84039"/>
                                        </p:tgtEl>
                                        <p:attrNameLst>
                                          <p:attrName>style.visibility</p:attrName>
                                        </p:attrNameLst>
                                      </p:cBhvr>
                                      <p:to>
                                        <p:strVal val="visible"/>
                                      </p:to>
                                    </p:set>
                                    <p:animEffect transition="in" filter="dissolve">
                                      <p:cBhvr>
                                        <p:cTn id="45" dur="500"/>
                                        <p:tgtEl>
                                          <p:spTgt spid="84039"/>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84061"/>
                                        </p:tgtEl>
                                        <p:attrNameLst>
                                          <p:attrName>style.visibility</p:attrName>
                                        </p:attrNameLst>
                                      </p:cBhvr>
                                      <p:to>
                                        <p:strVal val="visible"/>
                                      </p:to>
                                    </p:set>
                                    <p:animEffect transition="in" filter="dissolve">
                                      <p:cBhvr>
                                        <p:cTn id="49" dur="500"/>
                                        <p:tgtEl>
                                          <p:spTgt spid="84061"/>
                                        </p:tgtEl>
                                      </p:cBhvr>
                                    </p:animEffect>
                                  </p:childTnLst>
                                </p:cTn>
                              </p:par>
                            </p:childTnLst>
                          </p:cTn>
                        </p:par>
                        <p:par>
                          <p:cTn id="50" fill="hold" nodeType="afterGroup">
                            <p:stCondLst>
                              <p:cond delay="1500"/>
                            </p:stCondLst>
                            <p:childTnLst>
                              <p:par>
                                <p:cTn id="51" presetID="9" presetClass="entr" presetSubtype="0" fill="hold" grpId="0" nodeType="afterEffect">
                                  <p:stCondLst>
                                    <p:cond delay="0"/>
                                  </p:stCondLst>
                                  <p:childTnLst>
                                    <p:set>
                                      <p:cBhvr>
                                        <p:cTn id="52" dur="1" fill="hold">
                                          <p:stCondLst>
                                            <p:cond delay="0"/>
                                          </p:stCondLst>
                                        </p:cTn>
                                        <p:tgtEl>
                                          <p:spTgt spid="83975"/>
                                        </p:tgtEl>
                                        <p:attrNameLst>
                                          <p:attrName>style.visibility</p:attrName>
                                        </p:attrNameLst>
                                      </p:cBhvr>
                                      <p:to>
                                        <p:strVal val="visible"/>
                                      </p:to>
                                    </p:set>
                                    <p:animEffect transition="in" filter="dissolve">
                                      <p:cBhvr>
                                        <p:cTn id="53" dur="500"/>
                                        <p:tgtEl>
                                          <p:spTgt spid="8397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4071"/>
                                        </p:tgtEl>
                                        <p:attrNameLst>
                                          <p:attrName>style.visibility</p:attrName>
                                        </p:attrNameLst>
                                      </p:cBhvr>
                                      <p:to>
                                        <p:strVal val="visible"/>
                                      </p:to>
                                    </p:set>
                                    <p:animEffect transition="in" filter="dissolve">
                                      <p:cBhvr>
                                        <p:cTn id="58" dur="500"/>
                                        <p:tgtEl>
                                          <p:spTgt spid="84071"/>
                                        </p:tgtEl>
                                      </p:cBhvr>
                                    </p:animEffect>
                                  </p:childTnLst>
                                </p:cTn>
                              </p:par>
                            </p:childTnLst>
                          </p:cTn>
                        </p:par>
                        <p:par>
                          <p:cTn id="59" fill="hold" nodeType="afterGroup">
                            <p:stCondLst>
                              <p:cond delay="500"/>
                            </p:stCondLst>
                            <p:childTnLst>
                              <p:par>
                                <p:cTn id="60" presetID="9" presetClass="entr" presetSubtype="0" fill="hold" grpId="0" nodeType="afterEffect">
                                  <p:stCondLst>
                                    <p:cond delay="0"/>
                                  </p:stCondLst>
                                  <p:childTnLst>
                                    <p:set>
                                      <p:cBhvr>
                                        <p:cTn id="61" dur="1" fill="hold">
                                          <p:stCondLst>
                                            <p:cond delay="0"/>
                                          </p:stCondLst>
                                        </p:cTn>
                                        <p:tgtEl>
                                          <p:spTgt spid="84073"/>
                                        </p:tgtEl>
                                        <p:attrNameLst>
                                          <p:attrName>style.visibility</p:attrName>
                                        </p:attrNameLst>
                                      </p:cBhvr>
                                      <p:to>
                                        <p:strVal val="visible"/>
                                      </p:to>
                                    </p:set>
                                    <p:animEffect transition="in" filter="dissolve">
                                      <p:cBhvr>
                                        <p:cTn id="62" dur="500"/>
                                        <p:tgtEl>
                                          <p:spTgt spid="84073"/>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83987"/>
                                        </p:tgtEl>
                                        <p:attrNameLst>
                                          <p:attrName>style.visibility</p:attrName>
                                        </p:attrNameLst>
                                      </p:cBhvr>
                                      <p:to>
                                        <p:strVal val="visible"/>
                                      </p:to>
                                    </p:set>
                                    <p:animEffect transition="in" filter="dissolve">
                                      <p:cBhvr>
                                        <p:cTn id="67" dur="500"/>
                                        <p:tgtEl>
                                          <p:spTgt spid="83987"/>
                                        </p:tgtEl>
                                      </p:cBhvr>
                                    </p:animEffect>
                                  </p:childTnLst>
                                </p:cTn>
                              </p:par>
                            </p:childTnLst>
                          </p:cTn>
                        </p:par>
                        <p:par>
                          <p:cTn id="68" fill="hold" nodeType="afterGroup">
                            <p:stCondLst>
                              <p:cond delay="500"/>
                            </p:stCondLst>
                            <p:childTnLst>
                              <p:par>
                                <p:cTn id="69" presetID="9" presetClass="entr" presetSubtype="0" fill="hold" grpId="0" nodeType="afterEffect">
                                  <p:stCondLst>
                                    <p:cond delay="0"/>
                                  </p:stCondLst>
                                  <p:childTnLst>
                                    <p:set>
                                      <p:cBhvr>
                                        <p:cTn id="70" dur="1" fill="hold">
                                          <p:stCondLst>
                                            <p:cond delay="0"/>
                                          </p:stCondLst>
                                        </p:cTn>
                                        <p:tgtEl>
                                          <p:spTgt spid="84027"/>
                                        </p:tgtEl>
                                        <p:attrNameLst>
                                          <p:attrName>style.visibility</p:attrName>
                                        </p:attrNameLst>
                                      </p:cBhvr>
                                      <p:to>
                                        <p:strVal val="visible"/>
                                      </p:to>
                                    </p:set>
                                    <p:animEffect transition="in" filter="dissolve">
                                      <p:cBhvr>
                                        <p:cTn id="71" dur="500"/>
                                        <p:tgtEl>
                                          <p:spTgt spid="8402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84040"/>
                                        </p:tgtEl>
                                        <p:attrNameLst>
                                          <p:attrName>style.visibility</p:attrName>
                                        </p:attrNameLst>
                                      </p:cBhvr>
                                      <p:to>
                                        <p:strVal val="visible"/>
                                      </p:to>
                                    </p:set>
                                    <p:animEffect transition="in" filter="dissolve">
                                      <p:cBhvr>
                                        <p:cTn id="76" dur="500"/>
                                        <p:tgtEl>
                                          <p:spTgt spid="8404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83988"/>
                                        </p:tgtEl>
                                        <p:attrNameLst>
                                          <p:attrName>style.visibility</p:attrName>
                                        </p:attrNameLst>
                                      </p:cBhvr>
                                      <p:to>
                                        <p:strVal val="visible"/>
                                      </p:to>
                                    </p:set>
                                    <p:animEffect transition="in" filter="dissolve">
                                      <p:cBhvr>
                                        <p:cTn id="81" dur="500"/>
                                        <p:tgtEl>
                                          <p:spTgt spid="83988"/>
                                        </p:tgtEl>
                                      </p:cBhvr>
                                    </p:animEffect>
                                  </p:childTnLst>
                                </p:cTn>
                              </p:par>
                            </p:childTnLst>
                          </p:cTn>
                        </p:par>
                        <p:par>
                          <p:cTn id="82" fill="hold" nodeType="afterGroup">
                            <p:stCondLst>
                              <p:cond delay="500"/>
                            </p:stCondLst>
                            <p:childTnLst>
                              <p:par>
                                <p:cTn id="83" presetID="9" presetClass="entr" presetSubtype="0" fill="hold" grpId="0" nodeType="afterEffect">
                                  <p:stCondLst>
                                    <p:cond delay="0"/>
                                  </p:stCondLst>
                                  <p:childTnLst>
                                    <p:set>
                                      <p:cBhvr>
                                        <p:cTn id="84" dur="1" fill="hold">
                                          <p:stCondLst>
                                            <p:cond delay="0"/>
                                          </p:stCondLst>
                                        </p:cTn>
                                        <p:tgtEl>
                                          <p:spTgt spid="84028"/>
                                        </p:tgtEl>
                                        <p:attrNameLst>
                                          <p:attrName>style.visibility</p:attrName>
                                        </p:attrNameLst>
                                      </p:cBhvr>
                                      <p:to>
                                        <p:strVal val="visible"/>
                                      </p:to>
                                    </p:set>
                                    <p:animEffect transition="in" filter="dissolve">
                                      <p:cBhvr>
                                        <p:cTn id="85" dur="500"/>
                                        <p:tgtEl>
                                          <p:spTgt spid="84028"/>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grpId="0" nodeType="clickEffect">
                                  <p:stCondLst>
                                    <p:cond delay="0"/>
                                  </p:stCondLst>
                                  <p:childTnLst>
                                    <p:set>
                                      <p:cBhvr>
                                        <p:cTn id="89" dur="1" fill="hold">
                                          <p:stCondLst>
                                            <p:cond delay="0"/>
                                          </p:stCondLst>
                                        </p:cTn>
                                        <p:tgtEl>
                                          <p:spTgt spid="83989"/>
                                        </p:tgtEl>
                                        <p:attrNameLst>
                                          <p:attrName>style.visibility</p:attrName>
                                        </p:attrNameLst>
                                      </p:cBhvr>
                                      <p:to>
                                        <p:strVal val="visible"/>
                                      </p:to>
                                    </p:set>
                                    <p:animEffect transition="in" filter="dissolve">
                                      <p:cBhvr>
                                        <p:cTn id="90" dur="500"/>
                                        <p:tgtEl>
                                          <p:spTgt spid="83989"/>
                                        </p:tgtEl>
                                      </p:cBhvr>
                                    </p:animEffect>
                                  </p:childTnLst>
                                </p:cTn>
                              </p:par>
                            </p:childTnLst>
                          </p:cTn>
                        </p:par>
                        <p:par>
                          <p:cTn id="91" fill="hold" nodeType="afterGroup">
                            <p:stCondLst>
                              <p:cond delay="500"/>
                            </p:stCondLst>
                            <p:childTnLst>
                              <p:par>
                                <p:cTn id="92" presetID="9" presetClass="entr" presetSubtype="0" fill="hold" grpId="0" nodeType="afterEffect">
                                  <p:stCondLst>
                                    <p:cond delay="0"/>
                                  </p:stCondLst>
                                  <p:childTnLst>
                                    <p:set>
                                      <p:cBhvr>
                                        <p:cTn id="93" dur="1" fill="hold">
                                          <p:stCondLst>
                                            <p:cond delay="0"/>
                                          </p:stCondLst>
                                        </p:cTn>
                                        <p:tgtEl>
                                          <p:spTgt spid="83979"/>
                                        </p:tgtEl>
                                        <p:attrNameLst>
                                          <p:attrName>style.visibility</p:attrName>
                                        </p:attrNameLst>
                                      </p:cBhvr>
                                      <p:to>
                                        <p:strVal val="visible"/>
                                      </p:to>
                                    </p:set>
                                    <p:animEffect transition="in" filter="dissolve">
                                      <p:cBhvr>
                                        <p:cTn id="94" dur="500"/>
                                        <p:tgtEl>
                                          <p:spTgt spid="83979"/>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83990"/>
                                        </p:tgtEl>
                                        <p:attrNameLst>
                                          <p:attrName>style.visibility</p:attrName>
                                        </p:attrNameLst>
                                      </p:cBhvr>
                                      <p:to>
                                        <p:strVal val="visible"/>
                                      </p:to>
                                    </p:set>
                                    <p:animEffect transition="in" filter="dissolve">
                                      <p:cBhvr>
                                        <p:cTn id="99" dur="500"/>
                                        <p:tgtEl>
                                          <p:spTgt spid="83990"/>
                                        </p:tgtEl>
                                      </p:cBhvr>
                                    </p:animEffect>
                                  </p:childTnLst>
                                </p:cTn>
                              </p:par>
                            </p:childTnLst>
                          </p:cTn>
                        </p:par>
                        <p:par>
                          <p:cTn id="100" fill="hold" nodeType="afterGroup">
                            <p:stCondLst>
                              <p:cond delay="500"/>
                            </p:stCondLst>
                            <p:childTnLst>
                              <p:par>
                                <p:cTn id="101" presetID="9" presetClass="entr" presetSubtype="0" fill="hold" grpId="0" nodeType="afterEffect">
                                  <p:stCondLst>
                                    <p:cond delay="0"/>
                                  </p:stCondLst>
                                  <p:childTnLst>
                                    <p:set>
                                      <p:cBhvr>
                                        <p:cTn id="102" dur="1" fill="hold">
                                          <p:stCondLst>
                                            <p:cond delay="0"/>
                                          </p:stCondLst>
                                        </p:cTn>
                                        <p:tgtEl>
                                          <p:spTgt spid="83980"/>
                                        </p:tgtEl>
                                        <p:attrNameLst>
                                          <p:attrName>style.visibility</p:attrName>
                                        </p:attrNameLst>
                                      </p:cBhvr>
                                      <p:to>
                                        <p:strVal val="visible"/>
                                      </p:to>
                                    </p:set>
                                    <p:animEffect transition="in" filter="dissolve">
                                      <p:cBhvr>
                                        <p:cTn id="103" dur="500"/>
                                        <p:tgtEl>
                                          <p:spTgt spid="83980"/>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grpId="0" nodeType="clickEffect">
                                  <p:stCondLst>
                                    <p:cond delay="0"/>
                                  </p:stCondLst>
                                  <p:childTnLst>
                                    <p:set>
                                      <p:cBhvr>
                                        <p:cTn id="107" dur="1" fill="hold">
                                          <p:stCondLst>
                                            <p:cond delay="0"/>
                                          </p:stCondLst>
                                        </p:cTn>
                                        <p:tgtEl>
                                          <p:spTgt spid="83991"/>
                                        </p:tgtEl>
                                        <p:attrNameLst>
                                          <p:attrName>style.visibility</p:attrName>
                                        </p:attrNameLst>
                                      </p:cBhvr>
                                      <p:to>
                                        <p:strVal val="visible"/>
                                      </p:to>
                                    </p:set>
                                    <p:animEffect transition="in" filter="dissolve">
                                      <p:cBhvr>
                                        <p:cTn id="108" dur="500"/>
                                        <p:tgtEl>
                                          <p:spTgt spid="83991"/>
                                        </p:tgtEl>
                                      </p:cBhvr>
                                    </p:animEffect>
                                  </p:childTnLst>
                                </p:cTn>
                              </p:par>
                            </p:childTnLst>
                          </p:cTn>
                        </p:par>
                        <p:par>
                          <p:cTn id="109" fill="hold" nodeType="afterGroup">
                            <p:stCondLst>
                              <p:cond delay="500"/>
                            </p:stCondLst>
                            <p:childTnLst>
                              <p:par>
                                <p:cTn id="110" presetID="9" presetClass="entr" presetSubtype="0" fill="hold" grpId="0" nodeType="afterEffect">
                                  <p:stCondLst>
                                    <p:cond delay="0"/>
                                  </p:stCondLst>
                                  <p:childTnLst>
                                    <p:set>
                                      <p:cBhvr>
                                        <p:cTn id="111" dur="1" fill="hold">
                                          <p:stCondLst>
                                            <p:cond delay="0"/>
                                          </p:stCondLst>
                                        </p:cTn>
                                        <p:tgtEl>
                                          <p:spTgt spid="83981"/>
                                        </p:tgtEl>
                                        <p:attrNameLst>
                                          <p:attrName>style.visibility</p:attrName>
                                        </p:attrNameLst>
                                      </p:cBhvr>
                                      <p:to>
                                        <p:strVal val="visible"/>
                                      </p:to>
                                    </p:set>
                                    <p:animEffect transition="in" filter="dissolve">
                                      <p:cBhvr>
                                        <p:cTn id="112" dur="500"/>
                                        <p:tgtEl>
                                          <p:spTgt spid="83981"/>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7" presetClass="entr" presetSubtype="1" fill="hold" grpId="0" nodeType="clickEffect">
                                  <p:stCondLst>
                                    <p:cond delay="0"/>
                                  </p:stCondLst>
                                  <p:childTnLst>
                                    <p:set>
                                      <p:cBhvr>
                                        <p:cTn id="116" dur="1" fill="hold">
                                          <p:stCondLst>
                                            <p:cond delay="0"/>
                                          </p:stCondLst>
                                        </p:cTn>
                                        <p:tgtEl>
                                          <p:spTgt spid="83992"/>
                                        </p:tgtEl>
                                        <p:attrNameLst>
                                          <p:attrName>style.visibility</p:attrName>
                                        </p:attrNameLst>
                                      </p:cBhvr>
                                      <p:to>
                                        <p:strVal val="visible"/>
                                      </p:to>
                                    </p:set>
                                    <p:anim calcmode="lin" valueType="num">
                                      <p:cBhvr>
                                        <p:cTn id="117" dur="500" fill="hold"/>
                                        <p:tgtEl>
                                          <p:spTgt spid="83992"/>
                                        </p:tgtEl>
                                        <p:attrNameLst>
                                          <p:attrName>ppt_x</p:attrName>
                                        </p:attrNameLst>
                                      </p:cBhvr>
                                      <p:tavLst>
                                        <p:tav tm="0">
                                          <p:val>
                                            <p:strVal val="#ppt_x"/>
                                          </p:val>
                                        </p:tav>
                                        <p:tav tm="100000">
                                          <p:val>
                                            <p:strVal val="#ppt_x"/>
                                          </p:val>
                                        </p:tav>
                                      </p:tavLst>
                                    </p:anim>
                                    <p:anim calcmode="lin" valueType="num">
                                      <p:cBhvr>
                                        <p:cTn id="118" dur="500" fill="hold"/>
                                        <p:tgtEl>
                                          <p:spTgt spid="83992"/>
                                        </p:tgtEl>
                                        <p:attrNameLst>
                                          <p:attrName>ppt_y</p:attrName>
                                        </p:attrNameLst>
                                      </p:cBhvr>
                                      <p:tavLst>
                                        <p:tav tm="0">
                                          <p:val>
                                            <p:strVal val="#ppt_y-#ppt_h/2"/>
                                          </p:val>
                                        </p:tav>
                                        <p:tav tm="100000">
                                          <p:val>
                                            <p:strVal val="#ppt_y"/>
                                          </p:val>
                                        </p:tav>
                                      </p:tavLst>
                                    </p:anim>
                                    <p:anim calcmode="lin" valueType="num">
                                      <p:cBhvr>
                                        <p:cTn id="119" dur="500" fill="hold"/>
                                        <p:tgtEl>
                                          <p:spTgt spid="83992"/>
                                        </p:tgtEl>
                                        <p:attrNameLst>
                                          <p:attrName>ppt_w</p:attrName>
                                        </p:attrNameLst>
                                      </p:cBhvr>
                                      <p:tavLst>
                                        <p:tav tm="0">
                                          <p:val>
                                            <p:strVal val="#ppt_w"/>
                                          </p:val>
                                        </p:tav>
                                        <p:tav tm="100000">
                                          <p:val>
                                            <p:strVal val="#ppt_w"/>
                                          </p:val>
                                        </p:tav>
                                      </p:tavLst>
                                    </p:anim>
                                    <p:anim calcmode="lin" valueType="num">
                                      <p:cBhvr>
                                        <p:cTn id="120" dur="500" fill="hold"/>
                                        <p:tgtEl>
                                          <p:spTgt spid="83992"/>
                                        </p:tgtEl>
                                        <p:attrNameLst>
                                          <p:attrName>ppt_h</p:attrName>
                                        </p:attrNameLst>
                                      </p:cBhvr>
                                      <p:tavLst>
                                        <p:tav tm="0">
                                          <p:val>
                                            <p:fltVal val="0"/>
                                          </p:val>
                                        </p:tav>
                                        <p:tav tm="100000">
                                          <p:val>
                                            <p:strVal val="#ppt_h"/>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7" presetClass="entr" presetSubtype="1" fill="hold" grpId="0" nodeType="clickEffect">
                                  <p:stCondLst>
                                    <p:cond delay="0"/>
                                  </p:stCondLst>
                                  <p:childTnLst>
                                    <p:set>
                                      <p:cBhvr>
                                        <p:cTn id="124" dur="1" fill="hold">
                                          <p:stCondLst>
                                            <p:cond delay="0"/>
                                          </p:stCondLst>
                                        </p:cTn>
                                        <p:tgtEl>
                                          <p:spTgt spid="83993"/>
                                        </p:tgtEl>
                                        <p:attrNameLst>
                                          <p:attrName>style.visibility</p:attrName>
                                        </p:attrNameLst>
                                      </p:cBhvr>
                                      <p:to>
                                        <p:strVal val="visible"/>
                                      </p:to>
                                    </p:set>
                                    <p:anim calcmode="lin" valueType="num">
                                      <p:cBhvr>
                                        <p:cTn id="125" dur="500" fill="hold"/>
                                        <p:tgtEl>
                                          <p:spTgt spid="83993"/>
                                        </p:tgtEl>
                                        <p:attrNameLst>
                                          <p:attrName>ppt_x</p:attrName>
                                        </p:attrNameLst>
                                      </p:cBhvr>
                                      <p:tavLst>
                                        <p:tav tm="0">
                                          <p:val>
                                            <p:strVal val="#ppt_x"/>
                                          </p:val>
                                        </p:tav>
                                        <p:tav tm="100000">
                                          <p:val>
                                            <p:strVal val="#ppt_x"/>
                                          </p:val>
                                        </p:tav>
                                      </p:tavLst>
                                    </p:anim>
                                    <p:anim calcmode="lin" valueType="num">
                                      <p:cBhvr>
                                        <p:cTn id="126" dur="500" fill="hold"/>
                                        <p:tgtEl>
                                          <p:spTgt spid="83993"/>
                                        </p:tgtEl>
                                        <p:attrNameLst>
                                          <p:attrName>ppt_y</p:attrName>
                                        </p:attrNameLst>
                                      </p:cBhvr>
                                      <p:tavLst>
                                        <p:tav tm="0">
                                          <p:val>
                                            <p:strVal val="#ppt_y-#ppt_h/2"/>
                                          </p:val>
                                        </p:tav>
                                        <p:tav tm="100000">
                                          <p:val>
                                            <p:strVal val="#ppt_y"/>
                                          </p:val>
                                        </p:tav>
                                      </p:tavLst>
                                    </p:anim>
                                    <p:anim calcmode="lin" valueType="num">
                                      <p:cBhvr>
                                        <p:cTn id="127" dur="500" fill="hold"/>
                                        <p:tgtEl>
                                          <p:spTgt spid="83993"/>
                                        </p:tgtEl>
                                        <p:attrNameLst>
                                          <p:attrName>ppt_w</p:attrName>
                                        </p:attrNameLst>
                                      </p:cBhvr>
                                      <p:tavLst>
                                        <p:tav tm="0">
                                          <p:val>
                                            <p:strVal val="#ppt_w"/>
                                          </p:val>
                                        </p:tav>
                                        <p:tav tm="100000">
                                          <p:val>
                                            <p:strVal val="#ppt_w"/>
                                          </p:val>
                                        </p:tav>
                                      </p:tavLst>
                                    </p:anim>
                                    <p:anim calcmode="lin" valueType="num">
                                      <p:cBhvr>
                                        <p:cTn id="128" dur="500" fill="hold"/>
                                        <p:tgtEl>
                                          <p:spTgt spid="8399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500"/>
                            </p:stCondLst>
                            <p:childTnLst>
                              <p:par>
                                <p:cTn id="130" presetID="17" presetClass="entr" presetSubtype="1" fill="hold" grpId="0" nodeType="afterEffect">
                                  <p:stCondLst>
                                    <p:cond delay="0"/>
                                  </p:stCondLst>
                                  <p:childTnLst>
                                    <p:set>
                                      <p:cBhvr>
                                        <p:cTn id="131" dur="1" fill="hold">
                                          <p:stCondLst>
                                            <p:cond delay="0"/>
                                          </p:stCondLst>
                                        </p:cTn>
                                        <p:tgtEl>
                                          <p:spTgt spid="83994"/>
                                        </p:tgtEl>
                                        <p:attrNameLst>
                                          <p:attrName>style.visibility</p:attrName>
                                        </p:attrNameLst>
                                      </p:cBhvr>
                                      <p:to>
                                        <p:strVal val="visible"/>
                                      </p:to>
                                    </p:set>
                                    <p:anim calcmode="lin" valueType="num">
                                      <p:cBhvr>
                                        <p:cTn id="132" dur="500" fill="hold"/>
                                        <p:tgtEl>
                                          <p:spTgt spid="83994"/>
                                        </p:tgtEl>
                                        <p:attrNameLst>
                                          <p:attrName>ppt_x</p:attrName>
                                        </p:attrNameLst>
                                      </p:cBhvr>
                                      <p:tavLst>
                                        <p:tav tm="0">
                                          <p:val>
                                            <p:strVal val="#ppt_x"/>
                                          </p:val>
                                        </p:tav>
                                        <p:tav tm="100000">
                                          <p:val>
                                            <p:strVal val="#ppt_x"/>
                                          </p:val>
                                        </p:tav>
                                      </p:tavLst>
                                    </p:anim>
                                    <p:anim calcmode="lin" valueType="num">
                                      <p:cBhvr>
                                        <p:cTn id="133" dur="500" fill="hold"/>
                                        <p:tgtEl>
                                          <p:spTgt spid="83994"/>
                                        </p:tgtEl>
                                        <p:attrNameLst>
                                          <p:attrName>ppt_y</p:attrName>
                                        </p:attrNameLst>
                                      </p:cBhvr>
                                      <p:tavLst>
                                        <p:tav tm="0">
                                          <p:val>
                                            <p:strVal val="#ppt_y-#ppt_h/2"/>
                                          </p:val>
                                        </p:tav>
                                        <p:tav tm="100000">
                                          <p:val>
                                            <p:strVal val="#ppt_y"/>
                                          </p:val>
                                        </p:tav>
                                      </p:tavLst>
                                    </p:anim>
                                    <p:anim calcmode="lin" valueType="num">
                                      <p:cBhvr>
                                        <p:cTn id="134" dur="500" fill="hold"/>
                                        <p:tgtEl>
                                          <p:spTgt spid="83994"/>
                                        </p:tgtEl>
                                        <p:attrNameLst>
                                          <p:attrName>ppt_w</p:attrName>
                                        </p:attrNameLst>
                                      </p:cBhvr>
                                      <p:tavLst>
                                        <p:tav tm="0">
                                          <p:val>
                                            <p:strVal val="#ppt_w"/>
                                          </p:val>
                                        </p:tav>
                                        <p:tav tm="100000">
                                          <p:val>
                                            <p:strVal val="#ppt_w"/>
                                          </p:val>
                                        </p:tav>
                                      </p:tavLst>
                                    </p:anim>
                                    <p:anim calcmode="lin" valueType="num">
                                      <p:cBhvr>
                                        <p:cTn id="135" dur="500" fill="hold"/>
                                        <p:tgtEl>
                                          <p:spTgt spid="83994"/>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1000"/>
                            </p:stCondLst>
                            <p:childTnLst>
                              <p:par>
                                <p:cTn id="137" presetID="17" presetClass="entr" presetSubtype="1" fill="hold" grpId="0" nodeType="afterEffect">
                                  <p:stCondLst>
                                    <p:cond delay="0"/>
                                  </p:stCondLst>
                                  <p:childTnLst>
                                    <p:set>
                                      <p:cBhvr>
                                        <p:cTn id="138" dur="1" fill="hold">
                                          <p:stCondLst>
                                            <p:cond delay="0"/>
                                          </p:stCondLst>
                                        </p:cTn>
                                        <p:tgtEl>
                                          <p:spTgt spid="83995"/>
                                        </p:tgtEl>
                                        <p:attrNameLst>
                                          <p:attrName>style.visibility</p:attrName>
                                        </p:attrNameLst>
                                      </p:cBhvr>
                                      <p:to>
                                        <p:strVal val="visible"/>
                                      </p:to>
                                    </p:set>
                                    <p:anim calcmode="lin" valueType="num">
                                      <p:cBhvr>
                                        <p:cTn id="139" dur="500" fill="hold"/>
                                        <p:tgtEl>
                                          <p:spTgt spid="83995"/>
                                        </p:tgtEl>
                                        <p:attrNameLst>
                                          <p:attrName>ppt_x</p:attrName>
                                        </p:attrNameLst>
                                      </p:cBhvr>
                                      <p:tavLst>
                                        <p:tav tm="0">
                                          <p:val>
                                            <p:strVal val="#ppt_x"/>
                                          </p:val>
                                        </p:tav>
                                        <p:tav tm="100000">
                                          <p:val>
                                            <p:strVal val="#ppt_x"/>
                                          </p:val>
                                        </p:tav>
                                      </p:tavLst>
                                    </p:anim>
                                    <p:anim calcmode="lin" valueType="num">
                                      <p:cBhvr>
                                        <p:cTn id="140" dur="500" fill="hold"/>
                                        <p:tgtEl>
                                          <p:spTgt spid="83995"/>
                                        </p:tgtEl>
                                        <p:attrNameLst>
                                          <p:attrName>ppt_y</p:attrName>
                                        </p:attrNameLst>
                                      </p:cBhvr>
                                      <p:tavLst>
                                        <p:tav tm="0">
                                          <p:val>
                                            <p:strVal val="#ppt_y-#ppt_h/2"/>
                                          </p:val>
                                        </p:tav>
                                        <p:tav tm="100000">
                                          <p:val>
                                            <p:strVal val="#ppt_y"/>
                                          </p:val>
                                        </p:tav>
                                      </p:tavLst>
                                    </p:anim>
                                    <p:anim calcmode="lin" valueType="num">
                                      <p:cBhvr>
                                        <p:cTn id="141" dur="500" fill="hold"/>
                                        <p:tgtEl>
                                          <p:spTgt spid="83995"/>
                                        </p:tgtEl>
                                        <p:attrNameLst>
                                          <p:attrName>ppt_w</p:attrName>
                                        </p:attrNameLst>
                                      </p:cBhvr>
                                      <p:tavLst>
                                        <p:tav tm="0">
                                          <p:val>
                                            <p:strVal val="#ppt_w"/>
                                          </p:val>
                                        </p:tav>
                                        <p:tav tm="100000">
                                          <p:val>
                                            <p:strVal val="#ppt_w"/>
                                          </p:val>
                                        </p:tav>
                                      </p:tavLst>
                                    </p:anim>
                                    <p:anim calcmode="lin" valueType="num">
                                      <p:cBhvr>
                                        <p:cTn id="142" dur="500" fill="hold"/>
                                        <p:tgtEl>
                                          <p:spTgt spid="8399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500"/>
                            </p:stCondLst>
                            <p:childTnLst>
                              <p:par>
                                <p:cTn id="144" presetID="17" presetClass="entr" presetSubtype="1" fill="hold" grpId="0" nodeType="afterEffect">
                                  <p:stCondLst>
                                    <p:cond delay="0"/>
                                  </p:stCondLst>
                                  <p:childTnLst>
                                    <p:set>
                                      <p:cBhvr>
                                        <p:cTn id="145" dur="1" fill="hold">
                                          <p:stCondLst>
                                            <p:cond delay="0"/>
                                          </p:stCondLst>
                                        </p:cTn>
                                        <p:tgtEl>
                                          <p:spTgt spid="83996"/>
                                        </p:tgtEl>
                                        <p:attrNameLst>
                                          <p:attrName>style.visibility</p:attrName>
                                        </p:attrNameLst>
                                      </p:cBhvr>
                                      <p:to>
                                        <p:strVal val="visible"/>
                                      </p:to>
                                    </p:set>
                                    <p:anim calcmode="lin" valueType="num">
                                      <p:cBhvr>
                                        <p:cTn id="146" dur="500" fill="hold"/>
                                        <p:tgtEl>
                                          <p:spTgt spid="83996"/>
                                        </p:tgtEl>
                                        <p:attrNameLst>
                                          <p:attrName>ppt_x</p:attrName>
                                        </p:attrNameLst>
                                      </p:cBhvr>
                                      <p:tavLst>
                                        <p:tav tm="0">
                                          <p:val>
                                            <p:strVal val="#ppt_x"/>
                                          </p:val>
                                        </p:tav>
                                        <p:tav tm="100000">
                                          <p:val>
                                            <p:strVal val="#ppt_x"/>
                                          </p:val>
                                        </p:tav>
                                      </p:tavLst>
                                    </p:anim>
                                    <p:anim calcmode="lin" valueType="num">
                                      <p:cBhvr>
                                        <p:cTn id="147" dur="500" fill="hold"/>
                                        <p:tgtEl>
                                          <p:spTgt spid="83996"/>
                                        </p:tgtEl>
                                        <p:attrNameLst>
                                          <p:attrName>ppt_y</p:attrName>
                                        </p:attrNameLst>
                                      </p:cBhvr>
                                      <p:tavLst>
                                        <p:tav tm="0">
                                          <p:val>
                                            <p:strVal val="#ppt_y-#ppt_h/2"/>
                                          </p:val>
                                        </p:tav>
                                        <p:tav tm="100000">
                                          <p:val>
                                            <p:strVal val="#ppt_y"/>
                                          </p:val>
                                        </p:tav>
                                      </p:tavLst>
                                    </p:anim>
                                    <p:anim calcmode="lin" valueType="num">
                                      <p:cBhvr>
                                        <p:cTn id="148" dur="500" fill="hold"/>
                                        <p:tgtEl>
                                          <p:spTgt spid="83996"/>
                                        </p:tgtEl>
                                        <p:attrNameLst>
                                          <p:attrName>ppt_w</p:attrName>
                                        </p:attrNameLst>
                                      </p:cBhvr>
                                      <p:tavLst>
                                        <p:tav tm="0">
                                          <p:val>
                                            <p:strVal val="#ppt_w"/>
                                          </p:val>
                                        </p:tav>
                                        <p:tav tm="100000">
                                          <p:val>
                                            <p:strVal val="#ppt_w"/>
                                          </p:val>
                                        </p:tav>
                                      </p:tavLst>
                                    </p:anim>
                                    <p:anim calcmode="lin" valueType="num">
                                      <p:cBhvr>
                                        <p:cTn id="149" dur="500" fill="hold"/>
                                        <p:tgtEl>
                                          <p:spTgt spid="83996"/>
                                        </p:tgtEl>
                                        <p:attrNameLst>
                                          <p:attrName>ppt_h</p:attrName>
                                        </p:attrNameLst>
                                      </p:cBhvr>
                                      <p:tavLst>
                                        <p:tav tm="0">
                                          <p:val>
                                            <p:fltVal val="0"/>
                                          </p:val>
                                        </p:tav>
                                        <p:tav tm="100000">
                                          <p:val>
                                            <p:strVal val="#ppt_h"/>
                                          </p:val>
                                        </p:tav>
                                      </p:tavLst>
                                    </p:anim>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8" presetClass="entr" presetSubtype="3" fill="hold" grpId="0" nodeType="clickEffect">
                                  <p:stCondLst>
                                    <p:cond delay="0"/>
                                  </p:stCondLst>
                                  <p:childTnLst>
                                    <p:set>
                                      <p:cBhvr>
                                        <p:cTn id="153" dur="1" fill="hold">
                                          <p:stCondLst>
                                            <p:cond delay="0"/>
                                          </p:stCondLst>
                                        </p:cTn>
                                        <p:tgtEl>
                                          <p:spTgt spid="84002"/>
                                        </p:tgtEl>
                                        <p:attrNameLst>
                                          <p:attrName>style.visibility</p:attrName>
                                        </p:attrNameLst>
                                      </p:cBhvr>
                                      <p:to>
                                        <p:strVal val="visible"/>
                                      </p:to>
                                    </p:set>
                                    <p:animEffect transition="in" filter="strips(upRight)">
                                      <p:cBhvr>
                                        <p:cTn id="154" dur="500"/>
                                        <p:tgtEl>
                                          <p:spTgt spid="84002"/>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8" presetClass="entr" presetSubtype="9" fill="hold" nodeType="clickEffect">
                                  <p:stCondLst>
                                    <p:cond delay="0"/>
                                  </p:stCondLst>
                                  <p:childTnLst>
                                    <p:set>
                                      <p:cBhvr>
                                        <p:cTn id="158" dur="1" fill="hold">
                                          <p:stCondLst>
                                            <p:cond delay="0"/>
                                          </p:stCondLst>
                                        </p:cTn>
                                        <p:tgtEl>
                                          <p:spTgt spid="83976"/>
                                        </p:tgtEl>
                                        <p:attrNameLst>
                                          <p:attrName>style.visibility</p:attrName>
                                        </p:attrNameLst>
                                      </p:cBhvr>
                                      <p:to>
                                        <p:strVal val="visible"/>
                                      </p:to>
                                    </p:set>
                                    <p:animEffect transition="in" filter="strips(upLeft)">
                                      <p:cBhvr>
                                        <p:cTn id="159" dur="500"/>
                                        <p:tgtEl>
                                          <p:spTgt spid="83976"/>
                                        </p:tgtEl>
                                      </p:cBhvr>
                                    </p:animEffect>
                                  </p:childTnLst>
                                </p:cTn>
                              </p:par>
                            </p:childTnLst>
                          </p:cTn>
                        </p:par>
                        <p:par>
                          <p:cTn id="160" fill="hold" nodeType="afterGroup">
                            <p:stCondLst>
                              <p:cond delay="500"/>
                            </p:stCondLst>
                            <p:childTnLst>
                              <p:par>
                                <p:cTn id="161" presetID="9" presetClass="entr" presetSubtype="0" fill="hold" grpId="0" nodeType="afterEffect">
                                  <p:stCondLst>
                                    <p:cond delay="0"/>
                                  </p:stCondLst>
                                  <p:childTnLst>
                                    <p:set>
                                      <p:cBhvr>
                                        <p:cTn id="162" dur="1" fill="hold">
                                          <p:stCondLst>
                                            <p:cond delay="0"/>
                                          </p:stCondLst>
                                        </p:cTn>
                                        <p:tgtEl>
                                          <p:spTgt spid="84057"/>
                                        </p:tgtEl>
                                        <p:attrNameLst>
                                          <p:attrName>style.visibility</p:attrName>
                                        </p:attrNameLst>
                                      </p:cBhvr>
                                      <p:to>
                                        <p:strVal val="visible"/>
                                      </p:to>
                                    </p:set>
                                    <p:animEffect transition="in" filter="dissolve">
                                      <p:cBhvr>
                                        <p:cTn id="163" dur="500"/>
                                        <p:tgtEl>
                                          <p:spTgt spid="84057"/>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9" presetClass="entr" presetSubtype="0" fill="hold" grpId="0" nodeType="clickEffect">
                                  <p:stCondLst>
                                    <p:cond delay="0"/>
                                  </p:stCondLst>
                                  <p:childTnLst>
                                    <p:set>
                                      <p:cBhvr>
                                        <p:cTn id="167" dur="1" fill="hold">
                                          <p:stCondLst>
                                            <p:cond delay="0"/>
                                          </p:stCondLst>
                                        </p:cTn>
                                        <p:tgtEl>
                                          <p:spTgt spid="84029"/>
                                        </p:tgtEl>
                                        <p:attrNameLst>
                                          <p:attrName>style.visibility</p:attrName>
                                        </p:attrNameLst>
                                      </p:cBhvr>
                                      <p:to>
                                        <p:strVal val="visible"/>
                                      </p:to>
                                    </p:set>
                                    <p:animEffect transition="in" filter="dissolve">
                                      <p:cBhvr>
                                        <p:cTn id="168" dur="500"/>
                                        <p:tgtEl>
                                          <p:spTgt spid="84029"/>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8" presetClass="entr" presetSubtype="6" fill="hold" grpId="0" nodeType="clickEffect">
                                  <p:stCondLst>
                                    <p:cond delay="0"/>
                                  </p:stCondLst>
                                  <p:childTnLst>
                                    <p:set>
                                      <p:cBhvr>
                                        <p:cTn id="172" dur="1" fill="hold">
                                          <p:stCondLst>
                                            <p:cond delay="0"/>
                                          </p:stCondLst>
                                        </p:cTn>
                                        <p:tgtEl>
                                          <p:spTgt spid="83997"/>
                                        </p:tgtEl>
                                        <p:attrNameLst>
                                          <p:attrName>style.visibility</p:attrName>
                                        </p:attrNameLst>
                                      </p:cBhvr>
                                      <p:to>
                                        <p:strVal val="visible"/>
                                      </p:to>
                                    </p:set>
                                    <p:animEffect transition="in" filter="strips(downRight)">
                                      <p:cBhvr>
                                        <p:cTn id="173" dur="500"/>
                                        <p:tgtEl>
                                          <p:spTgt spid="83997"/>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9" presetClass="entr" presetSubtype="0" fill="hold" grpId="0" nodeType="clickEffect">
                                  <p:stCondLst>
                                    <p:cond delay="0"/>
                                  </p:stCondLst>
                                  <p:childTnLst>
                                    <p:set>
                                      <p:cBhvr>
                                        <p:cTn id="177" dur="1" fill="hold">
                                          <p:stCondLst>
                                            <p:cond delay="0"/>
                                          </p:stCondLst>
                                        </p:cTn>
                                        <p:tgtEl>
                                          <p:spTgt spid="84034"/>
                                        </p:tgtEl>
                                        <p:attrNameLst>
                                          <p:attrName>style.visibility</p:attrName>
                                        </p:attrNameLst>
                                      </p:cBhvr>
                                      <p:to>
                                        <p:strVal val="visible"/>
                                      </p:to>
                                    </p:set>
                                    <p:animEffect transition="in" filter="dissolve">
                                      <p:cBhvr>
                                        <p:cTn id="178" dur="500"/>
                                        <p:tgtEl>
                                          <p:spTgt spid="84034"/>
                                        </p:tgtEl>
                                      </p:cBhvr>
                                    </p:animEffec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8" presetClass="entr" presetSubtype="3" fill="hold" grpId="0" nodeType="clickEffect">
                                  <p:stCondLst>
                                    <p:cond delay="0"/>
                                  </p:stCondLst>
                                  <p:childTnLst>
                                    <p:set>
                                      <p:cBhvr>
                                        <p:cTn id="182" dur="1" fill="hold">
                                          <p:stCondLst>
                                            <p:cond delay="0"/>
                                          </p:stCondLst>
                                        </p:cTn>
                                        <p:tgtEl>
                                          <p:spTgt spid="84003"/>
                                        </p:tgtEl>
                                        <p:attrNameLst>
                                          <p:attrName>style.visibility</p:attrName>
                                        </p:attrNameLst>
                                      </p:cBhvr>
                                      <p:to>
                                        <p:strVal val="visible"/>
                                      </p:to>
                                    </p:set>
                                    <p:animEffect transition="in" filter="strips(upRight)">
                                      <p:cBhvr>
                                        <p:cTn id="183" dur="500"/>
                                        <p:tgtEl>
                                          <p:spTgt spid="84003"/>
                                        </p:tgtEl>
                                      </p:cBhvr>
                                    </p:animEffec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18" presetClass="entr" presetSubtype="3" fill="hold" nodeType="clickEffect">
                                  <p:stCondLst>
                                    <p:cond delay="0"/>
                                  </p:stCondLst>
                                  <p:childTnLst>
                                    <p:set>
                                      <p:cBhvr>
                                        <p:cTn id="187" dur="1" fill="hold">
                                          <p:stCondLst>
                                            <p:cond delay="0"/>
                                          </p:stCondLst>
                                        </p:cTn>
                                        <p:tgtEl>
                                          <p:spTgt spid="84046"/>
                                        </p:tgtEl>
                                        <p:attrNameLst>
                                          <p:attrName>style.visibility</p:attrName>
                                        </p:attrNameLst>
                                      </p:cBhvr>
                                      <p:to>
                                        <p:strVal val="visible"/>
                                      </p:to>
                                    </p:set>
                                    <p:animEffect transition="in" filter="strips(upRight)">
                                      <p:cBhvr>
                                        <p:cTn id="188" dur="500"/>
                                        <p:tgtEl>
                                          <p:spTgt spid="84046"/>
                                        </p:tgtEl>
                                      </p:cBhvr>
                                    </p:animEffect>
                                  </p:childTnLst>
                                </p:cTn>
                              </p:par>
                            </p:childTnLst>
                          </p:cTn>
                        </p:par>
                        <p:par>
                          <p:cTn id="189" fill="hold" nodeType="afterGroup">
                            <p:stCondLst>
                              <p:cond delay="500"/>
                            </p:stCondLst>
                            <p:childTnLst>
                              <p:par>
                                <p:cTn id="190" presetID="9" presetClass="entr" presetSubtype="0" fill="hold" grpId="0" nodeType="afterEffect">
                                  <p:stCondLst>
                                    <p:cond delay="0"/>
                                  </p:stCondLst>
                                  <p:childTnLst>
                                    <p:set>
                                      <p:cBhvr>
                                        <p:cTn id="191" dur="1" fill="hold">
                                          <p:stCondLst>
                                            <p:cond delay="0"/>
                                          </p:stCondLst>
                                        </p:cTn>
                                        <p:tgtEl>
                                          <p:spTgt spid="84055"/>
                                        </p:tgtEl>
                                        <p:attrNameLst>
                                          <p:attrName>style.visibility</p:attrName>
                                        </p:attrNameLst>
                                      </p:cBhvr>
                                      <p:to>
                                        <p:strVal val="visible"/>
                                      </p:to>
                                    </p:set>
                                    <p:animEffect transition="in" filter="dissolve">
                                      <p:cBhvr>
                                        <p:cTn id="192" dur="500"/>
                                        <p:tgtEl>
                                          <p:spTgt spid="84055"/>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grpId="0" nodeType="clickEffect">
                                  <p:stCondLst>
                                    <p:cond delay="0"/>
                                  </p:stCondLst>
                                  <p:childTnLst>
                                    <p:set>
                                      <p:cBhvr>
                                        <p:cTn id="196" dur="1" fill="hold">
                                          <p:stCondLst>
                                            <p:cond delay="0"/>
                                          </p:stCondLst>
                                        </p:cTn>
                                        <p:tgtEl>
                                          <p:spTgt spid="84031"/>
                                        </p:tgtEl>
                                        <p:attrNameLst>
                                          <p:attrName>style.visibility</p:attrName>
                                        </p:attrNameLst>
                                      </p:cBhvr>
                                      <p:to>
                                        <p:strVal val="visible"/>
                                      </p:to>
                                    </p:set>
                                    <p:animEffect transition="in" filter="dissolve">
                                      <p:cBhvr>
                                        <p:cTn id="197" dur="500"/>
                                        <p:tgtEl>
                                          <p:spTgt spid="84031"/>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8" presetClass="entr" presetSubtype="6" fill="hold" grpId="0" nodeType="clickEffect">
                                  <p:stCondLst>
                                    <p:cond delay="0"/>
                                  </p:stCondLst>
                                  <p:childTnLst>
                                    <p:set>
                                      <p:cBhvr>
                                        <p:cTn id="201" dur="1" fill="hold">
                                          <p:stCondLst>
                                            <p:cond delay="0"/>
                                          </p:stCondLst>
                                        </p:cTn>
                                        <p:tgtEl>
                                          <p:spTgt spid="83998"/>
                                        </p:tgtEl>
                                        <p:attrNameLst>
                                          <p:attrName>style.visibility</p:attrName>
                                        </p:attrNameLst>
                                      </p:cBhvr>
                                      <p:to>
                                        <p:strVal val="visible"/>
                                      </p:to>
                                    </p:set>
                                    <p:animEffect transition="in" filter="strips(downRight)">
                                      <p:cBhvr>
                                        <p:cTn id="202" dur="500"/>
                                        <p:tgtEl>
                                          <p:spTgt spid="83998"/>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9" presetClass="entr" presetSubtype="0" fill="hold" grpId="0" nodeType="clickEffect">
                                  <p:stCondLst>
                                    <p:cond delay="0"/>
                                  </p:stCondLst>
                                  <p:childTnLst>
                                    <p:set>
                                      <p:cBhvr>
                                        <p:cTn id="206" dur="1" fill="hold">
                                          <p:stCondLst>
                                            <p:cond delay="0"/>
                                          </p:stCondLst>
                                        </p:cTn>
                                        <p:tgtEl>
                                          <p:spTgt spid="84038"/>
                                        </p:tgtEl>
                                        <p:attrNameLst>
                                          <p:attrName>style.visibility</p:attrName>
                                        </p:attrNameLst>
                                      </p:cBhvr>
                                      <p:to>
                                        <p:strVal val="visible"/>
                                      </p:to>
                                    </p:set>
                                    <p:animEffect transition="in" filter="dissolve">
                                      <p:cBhvr>
                                        <p:cTn id="207" dur="500"/>
                                        <p:tgtEl>
                                          <p:spTgt spid="84038"/>
                                        </p:tgtEl>
                                      </p:cBhvr>
                                    </p:animEffect>
                                  </p:childTnLst>
                                </p:cTn>
                              </p:par>
                            </p:childTnLst>
                          </p:cTn>
                        </p:par>
                        <p:par>
                          <p:cTn id="208" fill="hold" nodeType="afterGroup">
                            <p:stCondLst>
                              <p:cond delay="500"/>
                            </p:stCondLst>
                            <p:childTnLst>
                              <p:par>
                                <p:cTn id="209" presetID="18" presetClass="entr" presetSubtype="6" fill="hold" grpId="0" nodeType="afterEffect">
                                  <p:stCondLst>
                                    <p:cond delay="0"/>
                                  </p:stCondLst>
                                  <p:childTnLst>
                                    <p:set>
                                      <p:cBhvr>
                                        <p:cTn id="210" dur="1" fill="hold">
                                          <p:stCondLst>
                                            <p:cond delay="0"/>
                                          </p:stCondLst>
                                        </p:cTn>
                                        <p:tgtEl>
                                          <p:spTgt spid="84004"/>
                                        </p:tgtEl>
                                        <p:attrNameLst>
                                          <p:attrName>style.visibility</p:attrName>
                                        </p:attrNameLst>
                                      </p:cBhvr>
                                      <p:to>
                                        <p:strVal val="visible"/>
                                      </p:to>
                                    </p:set>
                                    <p:animEffect transition="in" filter="strips(downRight)">
                                      <p:cBhvr>
                                        <p:cTn id="211" dur="500"/>
                                        <p:tgtEl>
                                          <p:spTgt spid="84004"/>
                                        </p:tgtEl>
                                      </p:cBhvr>
                                    </p:animEffect>
                                  </p:childTnLst>
                                </p:cTn>
                              </p:par>
                            </p:childTnLst>
                          </p:cTn>
                        </p:par>
                        <p:par>
                          <p:cTn id="212" fill="hold" nodeType="afterGroup">
                            <p:stCondLst>
                              <p:cond delay="1000"/>
                            </p:stCondLst>
                            <p:childTnLst>
                              <p:par>
                                <p:cTn id="213" presetID="18" presetClass="entr" presetSubtype="3" fill="hold" nodeType="afterEffect">
                                  <p:stCondLst>
                                    <p:cond delay="0"/>
                                  </p:stCondLst>
                                  <p:childTnLst>
                                    <p:set>
                                      <p:cBhvr>
                                        <p:cTn id="214" dur="1" fill="hold">
                                          <p:stCondLst>
                                            <p:cond delay="0"/>
                                          </p:stCondLst>
                                        </p:cTn>
                                        <p:tgtEl>
                                          <p:spTgt spid="84049"/>
                                        </p:tgtEl>
                                        <p:attrNameLst>
                                          <p:attrName>style.visibility</p:attrName>
                                        </p:attrNameLst>
                                      </p:cBhvr>
                                      <p:to>
                                        <p:strVal val="visible"/>
                                      </p:to>
                                    </p:set>
                                    <p:animEffect transition="in" filter="strips(upRight)">
                                      <p:cBhvr>
                                        <p:cTn id="215" dur="500"/>
                                        <p:tgtEl>
                                          <p:spTgt spid="84049"/>
                                        </p:tgtEl>
                                      </p:cBhvr>
                                    </p:animEffect>
                                  </p:childTnLst>
                                </p:cTn>
                              </p:par>
                            </p:childTnLst>
                          </p:cTn>
                        </p:par>
                        <p:par>
                          <p:cTn id="216" fill="hold" nodeType="afterGroup">
                            <p:stCondLst>
                              <p:cond delay="1500"/>
                            </p:stCondLst>
                            <p:childTnLst>
                              <p:par>
                                <p:cTn id="217" presetID="9" presetClass="entr" presetSubtype="0" fill="hold" grpId="0" nodeType="afterEffect">
                                  <p:stCondLst>
                                    <p:cond delay="0"/>
                                  </p:stCondLst>
                                  <p:childTnLst>
                                    <p:set>
                                      <p:cBhvr>
                                        <p:cTn id="218" dur="1" fill="hold">
                                          <p:stCondLst>
                                            <p:cond delay="0"/>
                                          </p:stCondLst>
                                        </p:cTn>
                                        <p:tgtEl>
                                          <p:spTgt spid="84056"/>
                                        </p:tgtEl>
                                        <p:attrNameLst>
                                          <p:attrName>style.visibility</p:attrName>
                                        </p:attrNameLst>
                                      </p:cBhvr>
                                      <p:to>
                                        <p:strVal val="visible"/>
                                      </p:to>
                                    </p:set>
                                    <p:animEffect transition="in" filter="dissolve">
                                      <p:cBhvr>
                                        <p:cTn id="219" dur="500"/>
                                        <p:tgtEl>
                                          <p:spTgt spid="84056"/>
                                        </p:tgtEl>
                                      </p:cBhvr>
                                    </p:animEffect>
                                  </p:childTnLst>
                                </p:cTn>
                              </p:par>
                            </p:childTnLst>
                          </p:cTn>
                        </p:par>
                        <p:par>
                          <p:cTn id="220" fill="hold" nodeType="afterGroup">
                            <p:stCondLst>
                              <p:cond delay="2000"/>
                            </p:stCondLst>
                            <p:childTnLst>
                              <p:par>
                                <p:cTn id="221" presetID="9" presetClass="entr" presetSubtype="0" fill="hold" grpId="0" nodeType="afterEffect">
                                  <p:stCondLst>
                                    <p:cond delay="0"/>
                                  </p:stCondLst>
                                  <p:childTnLst>
                                    <p:set>
                                      <p:cBhvr>
                                        <p:cTn id="222" dur="1" fill="hold">
                                          <p:stCondLst>
                                            <p:cond delay="0"/>
                                          </p:stCondLst>
                                        </p:cTn>
                                        <p:tgtEl>
                                          <p:spTgt spid="84030"/>
                                        </p:tgtEl>
                                        <p:attrNameLst>
                                          <p:attrName>style.visibility</p:attrName>
                                        </p:attrNameLst>
                                      </p:cBhvr>
                                      <p:to>
                                        <p:strVal val="visible"/>
                                      </p:to>
                                    </p:set>
                                    <p:animEffect transition="in" filter="dissolve">
                                      <p:cBhvr>
                                        <p:cTn id="223" dur="500"/>
                                        <p:tgtEl>
                                          <p:spTgt spid="84030"/>
                                        </p:tgtEl>
                                      </p:cBhvr>
                                    </p:animEffect>
                                  </p:childTnLst>
                                </p:cTn>
                              </p:par>
                            </p:childTnLst>
                          </p:cTn>
                        </p:par>
                        <p:par>
                          <p:cTn id="224" fill="hold" nodeType="afterGroup">
                            <p:stCondLst>
                              <p:cond delay="2500"/>
                            </p:stCondLst>
                            <p:childTnLst>
                              <p:par>
                                <p:cTn id="225" presetID="18" presetClass="entr" presetSubtype="3" fill="hold" grpId="0" nodeType="afterEffect">
                                  <p:stCondLst>
                                    <p:cond delay="0"/>
                                  </p:stCondLst>
                                  <p:childTnLst>
                                    <p:set>
                                      <p:cBhvr>
                                        <p:cTn id="226" dur="1" fill="hold">
                                          <p:stCondLst>
                                            <p:cond delay="0"/>
                                          </p:stCondLst>
                                        </p:cTn>
                                        <p:tgtEl>
                                          <p:spTgt spid="83999"/>
                                        </p:tgtEl>
                                        <p:attrNameLst>
                                          <p:attrName>style.visibility</p:attrName>
                                        </p:attrNameLst>
                                      </p:cBhvr>
                                      <p:to>
                                        <p:strVal val="visible"/>
                                      </p:to>
                                    </p:set>
                                    <p:animEffect transition="in" filter="strips(upRight)">
                                      <p:cBhvr>
                                        <p:cTn id="227" dur="500"/>
                                        <p:tgtEl>
                                          <p:spTgt spid="83999"/>
                                        </p:tgtEl>
                                      </p:cBhvr>
                                    </p:animEffect>
                                  </p:childTnLst>
                                </p:cTn>
                              </p:par>
                            </p:childTnLst>
                          </p:cTn>
                        </p:par>
                        <p:par>
                          <p:cTn id="228" fill="hold" nodeType="afterGroup">
                            <p:stCondLst>
                              <p:cond delay="3000"/>
                            </p:stCondLst>
                            <p:childTnLst>
                              <p:par>
                                <p:cTn id="229" presetID="9" presetClass="entr" presetSubtype="0" fill="hold" grpId="0" nodeType="afterEffect">
                                  <p:stCondLst>
                                    <p:cond delay="0"/>
                                  </p:stCondLst>
                                  <p:childTnLst>
                                    <p:set>
                                      <p:cBhvr>
                                        <p:cTn id="230" dur="1" fill="hold">
                                          <p:stCondLst>
                                            <p:cond delay="0"/>
                                          </p:stCondLst>
                                        </p:cTn>
                                        <p:tgtEl>
                                          <p:spTgt spid="84035"/>
                                        </p:tgtEl>
                                        <p:attrNameLst>
                                          <p:attrName>style.visibility</p:attrName>
                                        </p:attrNameLst>
                                      </p:cBhvr>
                                      <p:to>
                                        <p:strVal val="visible"/>
                                      </p:to>
                                    </p:set>
                                    <p:animEffect transition="in" filter="dissolve">
                                      <p:cBhvr>
                                        <p:cTn id="231" dur="500"/>
                                        <p:tgtEl>
                                          <p:spTgt spid="84035"/>
                                        </p:tgtEl>
                                      </p:cBhvr>
                                    </p:animEffect>
                                  </p:childTnLst>
                                </p:cTn>
                              </p:par>
                            </p:childTnLst>
                          </p:cTn>
                        </p:par>
                        <p:par>
                          <p:cTn id="232" fill="hold" nodeType="afterGroup">
                            <p:stCondLst>
                              <p:cond delay="3500"/>
                            </p:stCondLst>
                            <p:childTnLst>
                              <p:par>
                                <p:cTn id="233" presetID="18" presetClass="entr" presetSubtype="6" fill="hold" grpId="0" nodeType="afterEffect">
                                  <p:stCondLst>
                                    <p:cond delay="0"/>
                                  </p:stCondLst>
                                  <p:childTnLst>
                                    <p:set>
                                      <p:cBhvr>
                                        <p:cTn id="234" dur="1" fill="hold">
                                          <p:stCondLst>
                                            <p:cond delay="0"/>
                                          </p:stCondLst>
                                        </p:cTn>
                                        <p:tgtEl>
                                          <p:spTgt spid="84005"/>
                                        </p:tgtEl>
                                        <p:attrNameLst>
                                          <p:attrName>style.visibility</p:attrName>
                                        </p:attrNameLst>
                                      </p:cBhvr>
                                      <p:to>
                                        <p:strVal val="visible"/>
                                      </p:to>
                                    </p:set>
                                    <p:animEffect transition="in" filter="strips(downRight)">
                                      <p:cBhvr>
                                        <p:cTn id="235" dur="500"/>
                                        <p:tgtEl>
                                          <p:spTgt spid="84005"/>
                                        </p:tgtEl>
                                      </p:cBhvr>
                                    </p:animEffect>
                                  </p:childTnLst>
                                </p:cTn>
                              </p:par>
                            </p:childTnLst>
                          </p:cTn>
                        </p:par>
                        <p:par>
                          <p:cTn id="236" fill="hold" nodeType="afterGroup">
                            <p:stCondLst>
                              <p:cond delay="4000"/>
                            </p:stCondLst>
                            <p:childTnLst>
                              <p:par>
                                <p:cTn id="237" presetID="18" presetClass="entr" presetSubtype="3" fill="hold" nodeType="afterEffect">
                                  <p:stCondLst>
                                    <p:cond delay="0"/>
                                  </p:stCondLst>
                                  <p:childTnLst>
                                    <p:set>
                                      <p:cBhvr>
                                        <p:cTn id="238" dur="1" fill="hold">
                                          <p:stCondLst>
                                            <p:cond delay="0"/>
                                          </p:stCondLst>
                                        </p:cTn>
                                        <p:tgtEl>
                                          <p:spTgt spid="84052"/>
                                        </p:tgtEl>
                                        <p:attrNameLst>
                                          <p:attrName>style.visibility</p:attrName>
                                        </p:attrNameLst>
                                      </p:cBhvr>
                                      <p:to>
                                        <p:strVal val="visible"/>
                                      </p:to>
                                    </p:set>
                                    <p:animEffect transition="in" filter="strips(upRight)">
                                      <p:cBhvr>
                                        <p:cTn id="239" dur="500"/>
                                        <p:tgtEl>
                                          <p:spTgt spid="84052"/>
                                        </p:tgtEl>
                                      </p:cBhvr>
                                    </p:animEffect>
                                  </p:childTnLst>
                                </p:cTn>
                              </p:par>
                            </p:childTnLst>
                          </p:cTn>
                        </p:par>
                        <p:par>
                          <p:cTn id="240" fill="hold" nodeType="afterGroup">
                            <p:stCondLst>
                              <p:cond delay="4500"/>
                            </p:stCondLst>
                            <p:childTnLst>
                              <p:par>
                                <p:cTn id="241" presetID="9" presetClass="entr" presetSubtype="0" fill="hold" grpId="0" nodeType="afterEffect">
                                  <p:stCondLst>
                                    <p:cond delay="0"/>
                                  </p:stCondLst>
                                  <p:childTnLst>
                                    <p:set>
                                      <p:cBhvr>
                                        <p:cTn id="242" dur="1" fill="hold">
                                          <p:stCondLst>
                                            <p:cond delay="0"/>
                                          </p:stCondLst>
                                        </p:cTn>
                                        <p:tgtEl>
                                          <p:spTgt spid="84058"/>
                                        </p:tgtEl>
                                        <p:attrNameLst>
                                          <p:attrName>style.visibility</p:attrName>
                                        </p:attrNameLst>
                                      </p:cBhvr>
                                      <p:to>
                                        <p:strVal val="visible"/>
                                      </p:to>
                                    </p:set>
                                    <p:animEffect transition="in" filter="dissolve">
                                      <p:cBhvr>
                                        <p:cTn id="243" dur="500"/>
                                        <p:tgtEl>
                                          <p:spTgt spid="84058"/>
                                        </p:tgtEl>
                                      </p:cBhvr>
                                    </p:animEffect>
                                  </p:childTnLst>
                                </p:cTn>
                              </p:par>
                            </p:childTnLst>
                          </p:cTn>
                        </p:par>
                        <p:par>
                          <p:cTn id="244" fill="hold" nodeType="afterGroup">
                            <p:stCondLst>
                              <p:cond delay="5000"/>
                            </p:stCondLst>
                            <p:childTnLst>
                              <p:par>
                                <p:cTn id="245" presetID="9" presetClass="entr" presetSubtype="0" fill="hold" grpId="0" nodeType="afterEffect">
                                  <p:stCondLst>
                                    <p:cond delay="0"/>
                                  </p:stCondLst>
                                  <p:childTnLst>
                                    <p:set>
                                      <p:cBhvr>
                                        <p:cTn id="246" dur="1" fill="hold">
                                          <p:stCondLst>
                                            <p:cond delay="0"/>
                                          </p:stCondLst>
                                        </p:cTn>
                                        <p:tgtEl>
                                          <p:spTgt spid="84032"/>
                                        </p:tgtEl>
                                        <p:attrNameLst>
                                          <p:attrName>style.visibility</p:attrName>
                                        </p:attrNameLst>
                                      </p:cBhvr>
                                      <p:to>
                                        <p:strVal val="visible"/>
                                      </p:to>
                                    </p:set>
                                    <p:animEffect transition="in" filter="dissolve">
                                      <p:cBhvr>
                                        <p:cTn id="247" dur="500"/>
                                        <p:tgtEl>
                                          <p:spTgt spid="84032"/>
                                        </p:tgtEl>
                                      </p:cBhvr>
                                    </p:animEffect>
                                  </p:childTnLst>
                                </p:cTn>
                              </p:par>
                            </p:childTnLst>
                          </p:cTn>
                        </p:par>
                        <p:par>
                          <p:cTn id="248" fill="hold" nodeType="afterGroup">
                            <p:stCondLst>
                              <p:cond delay="5500"/>
                            </p:stCondLst>
                            <p:childTnLst>
                              <p:par>
                                <p:cTn id="249" presetID="18" presetClass="entr" presetSubtype="3" fill="hold" grpId="0" nodeType="afterEffect">
                                  <p:stCondLst>
                                    <p:cond delay="0"/>
                                  </p:stCondLst>
                                  <p:childTnLst>
                                    <p:set>
                                      <p:cBhvr>
                                        <p:cTn id="250" dur="1" fill="hold">
                                          <p:stCondLst>
                                            <p:cond delay="0"/>
                                          </p:stCondLst>
                                        </p:cTn>
                                        <p:tgtEl>
                                          <p:spTgt spid="84000"/>
                                        </p:tgtEl>
                                        <p:attrNameLst>
                                          <p:attrName>style.visibility</p:attrName>
                                        </p:attrNameLst>
                                      </p:cBhvr>
                                      <p:to>
                                        <p:strVal val="visible"/>
                                      </p:to>
                                    </p:set>
                                    <p:animEffect transition="in" filter="strips(upRight)">
                                      <p:cBhvr>
                                        <p:cTn id="251" dur="500"/>
                                        <p:tgtEl>
                                          <p:spTgt spid="84000"/>
                                        </p:tgtEl>
                                      </p:cBhvr>
                                    </p:animEffect>
                                  </p:childTnLst>
                                </p:cTn>
                              </p:par>
                            </p:childTnLst>
                          </p:cTn>
                        </p:par>
                        <p:par>
                          <p:cTn id="252" fill="hold" nodeType="afterGroup">
                            <p:stCondLst>
                              <p:cond delay="6000"/>
                            </p:stCondLst>
                            <p:childTnLst>
                              <p:par>
                                <p:cTn id="253" presetID="9" presetClass="entr" presetSubtype="0" fill="hold" grpId="0" nodeType="afterEffect">
                                  <p:stCondLst>
                                    <p:cond delay="0"/>
                                  </p:stCondLst>
                                  <p:childTnLst>
                                    <p:set>
                                      <p:cBhvr>
                                        <p:cTn id="254" dur="1" fill="hold">
                                          <p:stCondLst>
                                            <p:cond delay="0"/>
                                          </p:stCondLst>
                                        </p:cTn>
                                        <p:tgtEl>
                                          <p:spTgt spid="84036"/>
                                        </p:tgtEl>
                                        <p:attrNameLst>
                                          <p:attrName>style.visibility</p:attrName>
                                        </p:attrNameLst>
                                      </p:cBhvr>
                                      <p:to>
                                        <p:strVal val="visible"/>
                                      </p:to>
                                    </p:set>
                                    <p:animEffect transition="in" filter="dissolve">
                                      <p:cBhvr>
                                        <p:cTn id="255" dur="500"/>
                                        <p:tgtEl>
                                          <p:spTgt spid="84036"/>
                                        </p:tgtEl>
                                      </p:cBhvr>
                                    </p:animEffect>
                                  </p:childTnLst>
                                </p:cTn>
                              </p:par>
                            </p:childTnLst>
                          </p:cTn>
                        </p:par>
                        <p:par>
                          <p:cTn id="256" fill="hold" nodeType="afterGroup">
                            <p:stCondLst>
                              <p:cond delay="6500"/>
                            </p:stCondLst>
                            <p:childTnLst>
                              <p:par>
                                <p:cTn id="257" presetID="18" presetClass="entr" presetSubtype="6" fill="hold" grpId="0" nodeType="afterEffect">
                                  <p:stCondLst>
                                    <p:cond delay="0"/>
                                  </p:stCondLst>
                                  <p:childTnLst>
                                    <p:set>
                                      <p:cBhvr>
                                        <p:cTn id="258" dur="1" fill="hold">
                                          <p:stCondLst>
                                            <p:cond delay="0"/>
                                          </p:stCondLst>
                                        </p:cTn>
                                        <p:tgtEl>
                                          <p:spTgt spid="84006"/>
                                        </p:tgtEl>
                                        <p:attrNameLst>
                                          <p:attrName>style.visibility</p:attrName>
                                        </p:attrNameLst>
                                      </p:cBhvr>
                                      <p:to>
                                        <p:strVal val="visible"/>
                                      </p:to>
                                    </p:set>
                                    <p:animEffect transition="in" filter="strips(downRight)">
                                      <p:cBhvr>
                                        <p:cTn id="259" dur="500"/>
                                        <p:tgtEl>
                                          <p:spTgt spid="84006"/>
                                        </p:tgtEl>
                                      </p:cBhvr>
                                    </p:animEffect>
                                  </p:childTnLst>
                                </p:cTn>
                              </p:par>
                            </p:childTnLst>
                          </p:cTn>
                        </p:par>
                        <p:par>
                          <p:cTn id="260" fill="hold" nodeType="afterGroup">
                            <p:stCondLst>
                              <p:cond delay="7000"/>
                            </p:stCondLst>
                            <p:childTnLst>
                              <p:par>
                                <p:cTn id="261" presetID="18" presetClass="entr" presetSubtype="3" fill="hold" nodeType="afterEffect">
                                  <p:stCondLst>
                                    <p:cond delay="0"/>
                                  </p:stCondLst>
                                  <p:childTnLst>
                                    <p:set>
                                      <p:cBhvr>
                                        <p:cTn id="262" dur="1" fill="hold">
                                          <p:stCondLst>
                                            <p:cond delay="0"/>
                                          </p:stCondLst>
                                        </p:cTn>
                                        <p:tgtEl>
                                          <p:spTgt spid="84043"/>
                                        </p:tgtEl>
                                        <p:attrNameLst>
                                          <p:attrName>style.visibility</p:attrName>
                                        </p:attrNameLst>
                                      </p:cBhvr>
                                      <p:to>
                                        <p:strVal val="visible"/>
                                      </p:to>
                                    </p:set>
                                    <p:animEffect transition="in" filter="strips(upRight)">
                                      <p:cBhvr>
                                        <p:cTn id="263" dur="500"/>
                                        <p:tgtEl>
                                          <p:spTgt spid="84043"/>
                                        </p:tgtEl>
                                      </p:cBhvr>
                                    </p:animEffec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9" presetClass="entr" presetSubtype="0" fill="hold" grpId="0" nodeType="clickEffect">
                                  <p:stCondLst>
                                    <p:cond delay="0"/>
                                  </p:stCondLst>
                                  <p:childTnLst>
                                    <p:set>
                                      <p:cBhvr>
                                        <p:cTn id="267" dur="1" fill="hold">
                                          <p:stCondLst>
                                            <p:cond delay="0"/>
                                          </p:stCondLst>
                                        </p:cTn>
                                        <p:tgtEl>
                                          <p:spTgt spid="84059"/>
                                        </p:tgtEl>
                                        <p:attrNameLst>
                                          <p:attrName>style.visibility</p:attrName>
                                        </p:attrNameLst>
                                      </p:cBhvr>
                                      <p:to>
                                        <p:strVal val="visible"/>
                                      </p:to>
                                    </p:set>
                                    <p:animEffect transition="in" filter="dissolve">
                                      <p:cBhvr>
                                        <p:cTn id="268" dur="500"/>
                                        <p:tgtEl>
                                          <p:spTgt spid="84059"/>
                                        </p:tgtEl>
                                      </p:cBhvr>
                                    </p:animEffect>
                                  </p:childTnLst>
                                </p:cTn>
                              </p:par>
                            </p:childTnLst>
                          </p:cTn>
                        </p:par>
                        <p:par>
                          <p:cTn id="269" fill="hold" nodeType="afterGroup">
                            <p:stCondLst>
                              <p:cond delay="500"/>
                            </p:stCondLst>
                            <p:childTnLst>
                              <p:par>
                                <p:cTn id="270" presetID="9" presetClass="entr" presetSubtype="0" fill="hold" grpId="0" nodeType="afterEffect">
                                  <p:stCondLst>
                                    <p:cond delay="0"/>
                                  </p:stCondLst>
                                  <p:childTnLst>
                                    <p:set>
                                      <p:cBhvr>
                                        <p:cTn id="271" dur="1" fill="hold">
                                          <p:stCondLst>
                                            <p:cond delay="0"/>
                                          </p:stCondLst>
                                        </p:cTn>
                                        <p:tgtEl>
                                          <p:spTgt spid="84033"/>
                                        </p:tgtEl>
                                        <p:attrNameLst>
                                          <p:attrName>style.visibility</p:attrName>
                                        </p:attrNameLst>
                                      </p:cBhvr>
                                      <p:to>
                                        <p:strVal val="visible"/>
                                      </p:to>
                                    </p:set>
                                    <p:animEffect transition="in" filter="dissolve">
                                      <p:cBhvr>
                                        <p:cTn id="272" dur="500"/>
                                        <p:tgtEl>
                                          <p:spTgt spid="84033"/>
                                        </p:tgtEl>
                                      </p:cBhvr>
                                    </p:animEffect>
                                  </p:childTnLst>
                                </p:cTn>
                              </p:par>
                            </p:childTnLst>
                          </p:cTn>
                        </p:par>
                        <p:par>
                          <p:cTn id="273" fill="hold" nodeType="afterGroup">
                            <p:stCondLst>
                              <p:cond delay="1000"/>
                            </p:stCondLst>
                            <p:childTnLst>
                              <p:par>
                                <p:cTn id="274" presetID="18" presetClass="entr" presetSubtype="3" fill="hold" grpId="0" nodeType="afterEffect">
                                  <p:stCondLst>
                                    <p:cond delay="0"/>
                                  </p:stCondLst>
                                  <p:childTnLst>
                                    <p:set>
                                      <p:cBhvr>
                                        <p:cTn id="275" dur="1" fill="hold">
                                          <p:stCondLst>
                                            <p:cond delay="0"/>
                                          </p:stCondLst>
                                        </p:cTn>
                                        <p:tgtEl>
                                          <p:spTgt spid="84001"/>
                                        </p:tgtEl>
                                        <p:attrNameLst>
                                          <p:attrName>style.visibility</p:attrName>
                                        </p:attrNameLst>
                                      </p:cBhvr>
                                      <p:to>
                                        <p:strVal val="visible"/>
                                      </p:to>
                                    </p:set>
                                    <p:animEffect transition="in" filter="strips(upRight)">
                                      <p:cBhvr>
                                        <p:cTn id="276" dur="500"/>
                                        <p:tgtEl>
                                          <p:spTgt spid="84001"/>
                                        </p:tgtEl>
                                      </p:cBhvr>
                                    </p:animEffect>
                                  </p:childTnLst>
                                </p:cTn>
                              </p:par>
                            </p:childTnLst>
                          </p:cTn>
                        </p:par>
                        <p:par>
                          <p:cTn id="277" fill="hold" nodeType="afterGroup">
                            <p:stCondLst>
                              <p:cond delay="1500"/>
                            </p:stCondLst>
                            <p:childTnLst>
                              <p:par>
                                <p:cTn id="278" presetID="9" presetClass="entr" presetSubtype="0" fill="hold" grpId="0" nodeType="afterEffect">
                                  <p:stCondLst>
                                    <p:cond delay="0"/>
                                  </p:stCondLst>
                                  <p:childTnLst>
                                    <p:set>
                                      <p:cBhvr>
                                        <p:cTn id="279" dur="1" fill="hold">
                                          <p:stCondLst>
                                            <p:cond delay="0"/>
                                          </p:stCondLst>
                                        </p:cTn>
                                        <p:tgtEl>
                                          <p:spTgt spid="84037"/>
                                        </p:tgtEl>
                                        <p:attrNameLst>
                                          <p:attrName>style.visibility</p:attrName>
                                        </p:attrNameLst>
                                      </p:cBhvr>
                                      <p:to>
                                        <p:strVal val="visible"/>
                                      </p:to>
                                    </p:set>
                                    <p:animEffect transition="in" filter="dissolve">
                                      <p:cBhvr>
                                        <p:cTn id="280" dur="500"/>
                                        <p:tgtEl>
                                          <p:spTgt spid="84037"/>
                                        </p:tgtEl>
                                      </p:cBhvr>
                                    </p:animEffect>
                                  </p:childTnLst>
                                </p:cTn>
                              </p:par>
                            </p:childTnLst>
                          </p:cTn>
                        </p:par>
                      </p:childTnLst>
                    </p:cTn>
                  </p:par>
                  <p:par>
                    <p:cTn id="281" fill="hold" nodeType="clickPar">
                      <p:stCondLst>
                        <p:cond delay="indefinite"/>
                      </p:stCondLst>
                      <p:childTnLst>
                        <p:par>
                          <p:cTn id="282" fill="hold" nodeType="withGroup">
                            <p:stCondLst>
                              <p:cond delay="0"/>
                            </p:stCondLst>
                            <p:childTnLst>
                              <p:par>
                                <p:cTn id="283" presetID="18" presetClass="entr" presetSubtype="12" fill="hold" nodeType="clickEffect">
                                  <p:stCondLst>
                                    <p:cond delay="0"/>
                                  </p:stCondLst>
                                  <p:childTnLst>
                                    <p:set>
                                      <p:cBhvr>
                                        <p:cTn id="284" dur="1" fill="hold">
                                          <p:stCondLst>
                                            <p:cond delay="0"/>
                                          </p:stCondLst>
                                        </p:cTn>
                                        <p:tgtEl>
                                          <p:spTgt spid="84007"/>
                                        </p:tgtEl>
                                        <p:attrNameLst>
                                          <p:attrName>style.visibility</p:attrName>
                                        </p:attrNameLst>
                                      </p:cBhvr>
                                      <p:to>
                                        <p:strVal val="visible"/>
                                      </p:to>
                                    </p:set>
                                    <p:animEffect transition="in" filter="strips(downLeft)">
                                      <p:cBhvr>
                                        <p:cTn id="285" dur="500"/>
                                        <p:tgtEl>
                                          <p:spTgt spid="84007"/>
                                        </p:tgtEl>
                                      </p:cBhvr>
                                    </p:animEffect>
                                  </p:childTnLst>
                                </p:cTn>
                              </p:par>
                            </p:childTnLst>
                          </p:cTn>
                        </p:par>
                      </p:childTnLst>
                    </p:cTn>
                  </p:par>
                  <p:par>
                    <p:cTn id="286" fill="hold" nodeType="clickPar">
                      <p:stCondLst>
                        <p:cond delay="indefinite"/>
                      </p:stCondLst>
                      <p:childTnLst>
                        <p:par>
                          <p:cTn id="287" fill="hold" nodeType="withGroup">
                            <p:stCondLst>
                              <p:cond delay="0"/>
                            </p:stCondLst>
                            <p:childTnLst>
                              <p:par>
                                <p:cTn id="288" presetID="9" presetClass="entr" presetSubtype="0" fill="hold" grpId="0" nodeType="clickEffect">
                                  <p:stCondLst>
                                    <p:cond delay="0"/>
                                  </p:stCondLst>
                                  <p:childTnLst>
                                    <p:set>
                                      <p:cBhvr>
                                        <p:cTn id="289" dur="1" fill="hold">
                                          <p:stCondLst>
                                            <p:cond delay="0"/>
                                          </p:stCondLst>
                                        </p:cTn>
                                        <p:tgtEl>
                                          <p:spTgt spid="84020"/>
                                        </p:tgtEl>
                                        <p:attrNameLst>
                                          <p:attrName>style.visibility</p:attrName>
                                        </p:attrNameLst>
                                      </p:cBhvr>
                                      <p:to>
                                        <p:strVal val="visible"/>
                                      </p:to>
                                    </p:set>
                                    <p:animEffect transition="in" filter="dissolve">
                                      <p:cBhvr>
                                        <p:cTn id="290" dur="500"/>
                                        <p:tgtEl>
                                          <p:spTgt spid="84020"/>
                                        </p:tgtEl>
                                      </p:cBhvr>
                                    </p:animEffect>
                                  </p:childTnLst>
                                </p:cTn>
                              </p:par>
                            </p:childTnLst>
                          </p:cTn>
                        </p:par>
                        <p:par>
                          <p:cTn id="291" fill="hold" nodeType="afterGroup">
                            <p:stCondLst>
                              <p:cond delay="500"/>
                            </p:stCondLst>
                            <p:childTnLst>
                              <p:par>
                                <p:cTn id="292" presetID="9" presetClass="entr" presetSubtype="0" fill="hold" grpId="0" nodeType="afterEffect">
                                  <p:stCondLst>
                                    <p:cond delay="0"/>
                                  </p:stCondLst>
                                  <p:childTnLst>
                                    <p:set>
                                      <p:cBhvr>
                                        <p:cTn id="293" dur="1" fill="hold">
                                          <p:stCondLst>
                                            <p:cond delay="0"/>
                                          </p:stCondLst>
                                        </p:cTn>
                                        <p:tgtEl>
                                          <p:spTgt spid="84026"/>
                                        </p:tgtEl>
                                        <p:attrNameLst>
                                          <p:attrName>style.visibility</p:attrName>
                                        </p:attrNameLst>
                                      </p:cBhvr>
                                      <p:to>
                                        <p:strVal val="visible"/>
                                      </p:to>
                                    </p:set>
                                    <p:animEffect transition="in" filter="dissolve">
                                      <p:cBhvr>
                                        <p:cTn id="294" dur="500"/>
                                        <p:tgtEl>
                                          <p:spTgt spid="84026"/>
                                        </p:tgtEl>
                                      </p:cBhvr>
                                    </p:animEffect>
                                  </p:childTnLst>
                                </p:cTn>
                              </p:par>
                            </p:childTnLst>
                          </p:cTn>
                        </p:par>
                      </p:childTnLst>
                    </p:cTn>
                  </p:par>
                  <p:par>
                    <p:cTn id="295" fill="hold" nodeType="clickPar">
                      <p:stCondLst>
                        <p:cond delay="indefinite"/>
                      </p:stCondLst>
                      <p:childTnLst>
                        <p:par>
                          <p:cTn id="296" fill="hold" nodeType="withGroup">
                            <p:stCondLst>
                              <p:cond delay="0"/>
                            </p:stCondLst>
                            <p:childTnLst>
                              <p:par>
                                <p:cTn id="297" presetID="18" presetClass="entr" presetSubtype="6" fill="hold" grpId="0" nodeType="clickEffect">
                                  <p:stCondLst>
                                    <p:cond delay="0"/>
                                  </p:stCondLst>
                                  <p:childTnLst>
                                    <p:set>
                                      <p:cBhvr>
                                        <p:cTn id="298" dur="1" fill="hold">
                                          <p:stCondLst>
                                            <p:cond delay="0"/>
                                          </p:stCondLst>
                                        </p:cTn>
                                        <p:tgtEl>
                                          <p:spTgt spid="84014"/>
                                        </p:tgtEl>
                                        <p:attrNameLst>
                                          <p:attrName>style.visibility</p:attrName>
                                        </p:attrNameLst>
                                      </p:cBhvr>
                                      <p:to>
                                        <p:strVal val="visible"/>
                                      </p:to>
                                    </p:set>
                                    <p:animEffect transition="in" filter="strips(downRight)">
                                      <p:cBhvr>
                                        <p:cTn id="299" dur="500"/>
                                        <p:tgtEl>
                                          <p:spTgt spid="84014"/>
                                        </p:tgtEl>
                                      </p:cBhvr>
                                    </p:animEffect>
                                  </p:childTnLst>
                                </p:cTn>
                              </p:par>
                            </p:childTnLst>
                          </p:cTn>
                        </p:par>
                      </p:childTnLst>
                    </p:cTn>
                  </p:par>
                  <p:par>
                    <p:cTn id="300" fill="hold" nodeType="clickPar">
                      <p:stCondLst>
                        <p:cond delay="indefinite"/>
                      </p:stCondLst>
                      <p:childTnLst>
                        <p:par>
                          <p:cTn id="301" fill="hold" nodeType="withGroup">
                            <p:stCondLst>
                              <p:cond delay="0"/>
                            </p:stCondLst>
                            <p:childTnLst>
                              <p:par>
                                <p:cTn id="302" presetID="18" presetClass="entr" presetSubtype="12" fill="hold" grpId="0" nodeType="clickEffect">
                                  <p:stCondLst>
                                    <p:cond delay="0"/>
                                  </p:stCondLst>
                                  <p:childTnLst>
                                    <p:set>
                                      <p:cBhvr>
                                        <p:cTn id="303" dur="1" fill="hold">
                                          <p:stCondLst>
                                            <p:cond delay="0"/>
                                          </p:stCondLst>
                                        </p:cTn>
                                        <p:tgtEl>
                                          <p:spTgt spid="84015"/>
                                        </p:tgtEl>
                                        <p:attrNameLst>
                                          <p:attrName>style.visibility</p:attrName>
                                        </p:attrNameLst>
                                      </p:cBhvr>
                                      <p:to>
                                        <p:strVal val="visible"/>
                                      </p:to>
                                    </p:set>
                                    <p:animEffect transition="in" filter="strips(downLeft)">
                                      <p:cBhvr>
                                        <p:cTn id="304" dur="500"/>
                                        <p:tgtEl>
                                          <p:spTgt spid="84015"/>
                                        </p:tgtEl>
                                      </p:cBhvr>
                                    </p:animEffect>
                                  </p:childTnLst>
                                </p:cTn>
                              </p:par>
                            </p:childTnLst>
                          </p:cTn>
                        </p:par>
                      </p:childTnLst>
                    </p:cTn>
                  </p:par>
                  <p:par>
                    <p:cTn id="305" fill="hold" nodeType="clickPar">
                      <p:stCondLst>
                        <p:cond delay="indefinite"/>
                      </p:stCondLst>
                      <p:childTnLst>
                        <p:par>
                          <p:cTn id="306" fill="hold" nodeType="withGroup">
                            <p:stCondLst>
                              <p:cond delay="0"/>
                            </p:stCondLst>
                            <p:childTnLst>
                              <p:par>
                                <p:cTn id="307" presetID="9" presetClass="entr" presetSubtype="0" fill="hold" grpId="0" nodeType="clickEffect">
                                  <p:stCondLst>
                                    <p:cond delay="0"/>
                                  </p:stCondLst>
                                  <p:childTnLst>
                                    <p:set>
                                      <p:cBhvr>
                                        <p:cTn id="308" dur="1" fill="hold">
                                          <p:stCondLst>
                                            <p:cond delay="0"/>
                                          </p:stCondLst>
                                        </p:cTn>
                                        <p:tgtEl>
                                          <p:spTgt spid="84021"/>
                                        </p:tgtEl>
                                        <p:attrNameLst>
                                          <p:attrName>style.visibility</p:attrName>
                                        </p:attrNameLst>
                                      </p:cBhvr>
                                      <p:to>
                                        <p:strVal val="visible"/>
                                      </p:to>
                                    </p:set>
                                    <p:animEffect transition="in" filter="dissolve">
                                      <p:cBhvr>
                                        <p:cTn id="309" dur="500"/>
                                        <p:tgtEl>
                                          <p:spTgt spid="84021"/>
                                        </p:tgtEl>
                                      </p:cBhvr>
                                    </p:animEffect>
                                  </p:childTnLst>
                                </p:cTn>
                              </p:par>
                            </p:childTnLst>
                          </p:cTn>
                        </p:par>
                      </p:childTnLst>
                    </p:cTn>
                  </p:par>
                  <p:par>
                    <p:cTn id="310" fill="hold" nodeType="clickPar">
                      <p:stCondLst>
                        <p:cond delay="indefinite"/>
                      </p:stCondLst>
                      <p:childTnLst>
                        <p:par>
                          <p:cTn id="311" fill="hold" nodeType="withGroup">
                            <p:stCondLst>
                              <p:cond delay="0"/>
                            </p:stCondLst>
                            <p:childTnLst>
                              <p:par>
                                <p:cTn id="312" presetID="9" presetClass="entr" presetSubtype="0" fill="hold" nodeType="clickEffect">
                                  <p:stCondLst>
                                    <p:cond delay="0"/>
                                  </p:stCondLst>
                                  <p:childTnLst>
                                    <p:set>
                                      <p:cBhvr>
                                        <p:cTn id="313" dur="1" fill="hold">
                                          <p:stCondLst>
                                            <p:cond delay="0"/>
                                          </p:stCondLst>
                                        </p:cTn>
                                        <p:tgtEl>
                                          <p:spTgt spid="84066"/>
                                        </p:tgtEl>
                                        <p:attrNameLst>
                                          <p:attrName>style.visibility</p:attrName>
                                        </p:attrNameLst>
                                      </p:cBhvr>
                                      <p:to>
                                        <p:strVal val="visible"/>
                                      </p:to>
                                    </p:set>
                                    <p:animEffect transition="in" filter="dissolve">
                                      <p:cBhvr>
                                        <p:cTn id="314" dur="500"/>
                                        <p:tgtEl>
                                          <p:spTgt spid="84066"/>
                                        </p:tgtEl>
                                      </p:cBhvr>
                                    </p:animEffect>
                                  </p:childTnLst>
                                </p:cTn>
                              </p:par>
                            </p:childTnLst>
                          </p:cTn>
                        </p:par>
                        <p:par>
                          <p:cTn id="315" fill="hold" nodeType="afterGroup">
                            <p:stCondLst>
                              <p:cond delay="500"/>
                            </p:stCondLst>
                            <p:childTnLst>
                              <p:par>
                                <p:cTn id="316" presetID="9" presetClass="entr" presetSubtype="0" fill="hold" grpId="0" nodeType="afterEffect">
                                  <p:stCondLst>
                                    <p:cond delay="0"/>
                                  </p:stCondLst>
                                  <p:childTnLst>
                                    <p:set>
                                      <p:cBhvr>
                                        <p:cTn id="317" dur="1" fill="hold">
                                          <p:stCondLst>
                                            <p:cond delay="0"/>
                                          </p:stCondLst>
                                        </p:cTn>
                                        <p:tgtEl>
                                          <p:spTgt spid="84060"/>
                                        </p:tgtEl>
                                        <p:attrNameLst>
                                          <p:attrName>style.visibility</p:attrName>
                                        </p:attrNameLst>
                                      </p:cBhvr>
                                      <p:to>
                                        <p:strVal val="visible"/>
                                      </p:to>
                                    </p:set>
                                    <p:animEffect transition="in" filter="dissolve">
                                      <p:cBhvr>
                                        <p:cTn id="318" dur="500"/>
                                        <p:tgtEl>
                                          <p:spTgt spid="84060"/>
                                        </p:tgtEl>
                                      </p:cBhvr>
                                    </p:animEffect>
                                  </p:childTnLst>
                                </p:cTn>
                              </p:par>
                            </p:childTnLst>
                          </p:cTn>
                        </p:par>
                      </p:childTnLst>
                    </p:cTn>
                  </p:par>
                  <p:par>
                    <p:cTn id="319" fill="hold" nodeType="clickPar">
                      <p:stCondLst>
                        <p:cond delay="indefinite"/>
                      </p:stCondLst>
                      <p:childTnLst>
                        <p:par>
                          <p:cTn id="320" fill="hold" nodeType="withGroup">
                            <p:stCondLst>
                              <p:cond delay="0"/>
                            </p:stCondLst>
                            <p:childTnLst>
                              <p:par>
                                <p:cTn id="321" presetID="18" presetClass="entr" presetSubtype="6" fill="hold" grpId="0" nodeType="clickEffect">
                                  <p:stCondLst>
                                    <p:cond delay="0"/>
                                  </p:stCondLst>
                                  <p:childTnLst>
                                    <p:set>
                                      <p:cBhvr>
                                        <p:cTn id="322" dur="1" fill="hold">
                                          <p:stCondLst>
                                            <p:cond delay="0"/>
                                          </p:stCondLst>
                                        </p:cTn>
                                        <p:tgtEl>
                                          <p:spTgt spid="83974"/>
                                        </p:tgtEl>
                                        <p:attrNameLst>
                                          <p:attrName>style.visibility</p:attrName>
                                        </p:attrNameLst>
                                      </p:cBhvr>
                                      <p:to>
                                        <p:strVal val="visible"/>
                                      </p:to>
                                    </p:set>
                                    <p:animEffect transition="in" filter="strips(downRight)">
                                      <p:cBhvr>
                                        <p:cTn id="323" dur="500"/>
                                        <p:tgtEl>
                                          <p:spTgt spid="83974"/>
                                        </p:tgtEl>
                                      </p:cBhvr>
                                    </p:animEffect>
                                  </p:childTnLst>
                                </p:cTn>
                              </p:par>
                            </p:childTnLst>
                          </p:cTn>
                        </p:par>
                        <p:par>
                          <p:cTn id="324" fill="hold" nodeType="afterGroup">
                            <p:stCondLst>
                              <p:cond delay="500"/>
                            </p:stCondLst>
                            <p:childTnLst>
                              <p:par>
                                <p:cTn id="325" presetID="9" presetClass="entr" presetSubtype="0" fill="hold" grpId="0" nodeType="afterEffect">
                                  <p:stCondLst>
                                    <p:cond delay="0"/>
                                  </p:stCondLst>
                                  <p:childTnLst>
                                    <p:set>
                                      <p:cBhvr>
                                        <p:cTn id="326" dur="1" fill="hold">
                                          <p:stCondLst>
                                            <p:cond delay="0"/>
                                          </p:stCondLst>
                                        </p:cTn>
                                        <p:tgtEl>
                                          <p:spTgt spid="84022"/>
                                        </p:tgtEl>
                                        <p:attrNameLst>
                                          <p:attrName>style.visibility</p:attrName>
                                        </p:attrNameLst>
                                      </p:cBhvr>
                                      <p:to>
                                        <p:strVal val="visible"/>
                                      </p:to>
                                    </p:set>
                                    <p:animEffect transition="in" filter="dissolve">
                                      <p:cBhvr>
                                        <p:cTn id="327" dur="500"/>
                                        <p:tgtEl>
                                          <p:spTgt spid="84022"/>
                                        </p:tgtEl>
                                      </p:cBhvr>
                                    </p:animEffect>
                                  </p:childTnLst>
                                </p:cTn>
                              </p:par>
                            </p:childTnLst>
                          </p:cTn>
                        </p:par>
                      </p:childTnLst>
                    </p:cTn>
                  </p:par>
                  <p:par>
                    <p:cTn id="328" fill="hold" nodeType="clickPar">
                      <p:stCondLst>
                        <p:cond delay="indefinite"/>
                      </p:stCondLst>
                      <p:childTnLst>
                        <p:par>
                          <p:cTn id="329" fill="hold" nodeType="withGroup">
                            <p:stCondLst>
                              <p:cond delay="0"/>
                            </p:stCondLst>
                            <p:childTnLst>
                              <p:par>
                                <p:cTn id="330" presetID="18" presetClass="entr" presetSubtype="3" fill="hold" nodeType="clickEffect">
                                  <p:stCondLst>
                                    <p:cond delay="0"/>
                                  </p:stCondLst>
                                  <p:childTnLst>
                                    <p:set>
                                      <p:cBhvr>
                                        <p:cTn id="331" dur="1" fill="hold">
                                          <p:stCondLst>
                                            <p:cond delay="0"/>
                                          </p:stCondLst>
                                        </p:cTn>
                                        <p:tgtEl>
                                          <p:spTgt spid="84016"/>
                                        </p:tgtEl>
                                        <p:attrNameLst>
                                          <p:attrName>style.visibility</p:attrName>
                                        </p:attrNameLst>
                                      </p:cBhvr>
                                      <p:to>
                                        <p:strVal val="visible"/>
                                      </p:to>
                                    </p:set>
                                    <p:animEffect transition="in" filter="strips(upRight)">
                                      <p:cBhvr>
                                        <p:cTn id="332" dur="500"/>
                                        <p:tgtEl>
                                          <p:spTgt spid="84016"/>
                                        </p:tgtEl>
                                      </p:cBhvr>
                                    </p:animEffect>
                                  </p:childTnLst>
                                </p:cTn>
                              </p:par>
                            </p:childTnLst>
                          </p:cTn>
                        </p:par>
                        <p:par>
                          <p:cTn id="333" fill="hold" nodeType="afterGroup">
                            <p:stCondLst>
                              <p:cond delay="500"/>
                            </p:stCondLst>
                            <p:childTnLst>
                              <p:par>
                                <p:cTn id="334" presetID="9" presetClass="entr" presetSubtype="0" fill="hold" nodeType="afterEffect">
                                  <p:stCondLst>
                                    <p:cond delay="0"/>
                                  </p:stCondLst>
                                  <p:childTnLst>
                                    <p:set>
                                      <p:cBhvr>
                                        <p:cTn id="335" dur="1" fill="hold">
                                          <p:stCondLst>
                                            <p:cond delay="0"/>
                                          </p:stCondLst>
                                        </p:cTn>
                                        <p:tgtEl>
                                          <p:spTgt spid="84023"/>
                                        </p:tgtEl>
                                        <p:attrNameLst>
                                          <p:attrName>style.visibility</p:attrName>
                                        </p:attrNameLst>
                                      </p:cBhvr>
                                      <p:to>
                                        <p:strVal val="visible"/>
                                      </p:to>
                                    </p:set>
                                    <p:animEffect transition="in" filter="dissolve">
                                      <p:cBhvr>
                                        <p:cTn id="336" dur="500"/>
                                        <p:tgtEl>
                                          <p:spTgt spid="84023"/>
                                        </p:tgtEl>
                                      </p:cBhvr>
                                    </p:animEffect>
                                  </p:childTnLst>
                                </p:cTn>
                              </p:par>
                            </p:childTnLst>
                          </p:cTn>
                        </p:par>
                      </p:childTnLst>
                    </p:cTn>
                  </p:par>
                  <p:par>
                    <p:cTn id="337" fill="hold" nodeType="clickPar">
                      <p:stCondLst>
                        <p:cond delay="indefinite"/>
                      </p:stCondLst>
                      <p:childTnLst>
                        <p:par>
                          <p:cTn id="338" fill="hold" nodeType="withGroup">
                            <p:stCondLst>
                              <p:cond delay="0"/>
                            </p:stCondLst>
                            <p:childTnLst>
                              <p:par>
                                <p:cTn id="339" presetID="9" presetClass="entr" presetSubtype="0" fill="hold" grpId="0" nodeType="clickEffect">
                                  <p:stCondLst>
                                    <p:cond delay="0"/>
                                  </p:stCondLst>
                                  <p:childTnLst>
                                    <p:set>
                                      <p:cBhvr>
                                        <p:cTn id="340" dur="1" fill="hold">
                                          <p:stCondLst>
                                            <p:cond delay="0"/>
                                          </p:stCondLst>
                                        </p:cTn>
                                        <p:tgtEl>
                                          <p:spTgt spid="84075"/>
                                        </p:tgtEl>
                                        <p:attrNameLst>
                                          <p:attrName>style.visibility</p:attrName>
                                        </p:attrNameLst>
                                      </p:cBhvr>
                                      <p:to>
                                        <p:strVal val="visible"/>
                                      </p:to>
                                    </p:set>
                                    <p:animEffect transition="in" filter="dissolve">
                                      <p:cBhvr>
                                        <p:cTn id="341" dur="500"/>
                                        <p:tgtEl>
                                          <p:spTgt spid="84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3" grpId="0" autoUpdateAnimBg="0"/>
      <p:bldP spid="83974" grpId="0" animBg="1"/>
      <p:bldP spid="83975" grpId="0" autoUpdateAnimBg="0"/>
      <p:bldP spid="83979" grpId="0" autoUpdateAnimBg="0"/>
      <p:bldP spid="83980" grpId="0" autoUpdateAnimBg="0"/>
      <p:bldP spid="83981" grpId="0" autoUpdateAnimBg="0"/>
      <p:bldP spid="83987" grpId="0" animBg="1"/>
      <p:bldP spid="83988" grpId="0" animBg="1"/>
      <p:bldP spid="83989" grpId="0" animBg="1"/>
      <p:bldP spid="83990" grpId="0" animBg="1"/>
      <p:bldP spid="83991" grpId="0" animBg="1"/>
      <p:bldP spid="83992" grpId="0" animBg="1"/>
      <p:bldP spid="83993" grpId="0" animBg="1"/>
      <p:bldP spid="83994" grpId="0" animBg="1"/>
      <p:bldP spid="83995" grpId="0" animBg="1"/>
      <p:bldP spid="83996" grpId="0" animBg="1"/>
      <p:bldP spid="83997" grpId="0" animBg="1"/>
      <p:bldP spid="83998" grpId="0" animBg="1"/>
      <p:bldP spid="83999" grpId="0" animBg="1"/>
      <p:bldP spid="84000" grpId="0" animBg="1"/>
      <p:bldP spid="84001" grpId="0" animBg="1"/>
      <p:bldP spid="84002" grpId="0" animBg="1"/>
      <p:bldP spid="84003" grpId="0" animBg="1"/>
      <p:bldP spid="84004" grpId="0" animBg="1"/>
      <p:bldP spid="84005" grpId="0" animBg="1"/>
      <p:bldP spid="84006" grpId="0" animBg="1"/>
      <p:bldP spid="84014" grpId="0" animBg="1"/>
      <p:bldP spid="84015" grpId="0" animBg="1"/>
      <p:bldP spid="84019" grpId="0" animBg="1"/>
      <p:bldP spid="84020" grpId="0" animBg="1"/>
      <p:bldP spid="84021" grpId="0" autoUpdateAnimBg="0"/>
      <p:bldP spid="84022" grpId="0" autoUpdateAnimBg="0"/>
      <p:bldP spid="84026" grpId="0" autoUpdateAnimBg="0"/>
      <p:bldP spid="84027" grpId="0" autoUpdateAnimBg="0"/>
      <p:bldP spid="84028" grpId="0" autoUpdateAnimBg="0"/>
      <p:bldP spid="84029" grpId="0" autoUpdateAnimBg="0"/>
      <p:bldP spid="84030" grpId="0" autoUpdateAnimBg="0"/>
      <p:bldP spid="84031" grpId="0" autoUpdateAnimBg="0"/>
      <p:bldP spid="84032" grpId="0" autoUpdateAnimBg="0"/>
      <p:bldP spid="84033" grpId="0" autoUpdateAnimBg="0"/>
      <p:bldP spid="84034" grpId="0" autoUpdateAnimBg="0"/>
      <p:bldP spid="84035" grpId="0" autoUpdateAnimBg="0"/>
      <p:bldP spid="84036" grpId="0" autoUpdateAnimBg="0"/>
      <p:bldP spid="84037" grpId="0" autoUpdateAnimBg="0"/>
      <p:bldP spid="84038" grpId="0" autoUpdateAnimBg="0"/>
      <p:bldP spid="84039" grpId="0" autoUpdateAnimBg="0"/>
      <p:bldP spid="84055" grpId="0" autoUpdateAnimBg="0"/>
      <p:bldP spid="84056" grpId="0" autoUpdateAnimBg="0"/>
      <p:bldP spid="84057" grpId="0" autoUpdateAnimBg="0"/>
      <p:bldP spid="84058" grpId="0" autoUpdateAnimBg="0"/>
      <p:bldP spid="84059" grpId="0" autoUpdateAnimBg="0"/>
      <p:bldP spid="84060" grpId="0" autoUpdateAnimBg="0"/>
      <p:bldP spid="84071" grpId="0" animBg="1"/>
      <p:bldP spid="84072" grpId="0" autoUpdateAnimBg="0"/>
      <p:bldP spid="84073" grpId="0" autoUpdateAnimBg="0"/>
      <p:bldP spid="84074" grpId="0" build="p" autoUpdateAnimBg="0"/>
      <p:bldP spid="8407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16738" name="Text Box 2"/>
          <p:cNvSpPr txBox="1">
            <a:spLocks noChangeArrowheads="1"/>
          </p:cNvSpPr>
          <p:nvPr/>
        </p:nvSpPr>
        <p:spPr bwMode="auto">
          <a:xfrm>
            <a:off x="1193800" y="863600"/>
            <a:ext cx="35560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chemeClr val="bg1"/>
                </a:solidFill>
                <a:effectLst/>
                <a:latin typeface="Arial" pitchFamily="34" charset="0"/>
              </a:rPr>
              <a:t>PROBLEM:-</a:t>
            </a:r>
            <a:endParaRPr lang="en-GB" sz="3600">
              <a:solidFill>
                <a:schemeClr val="bg1"/>
              </a:solidFill>
              <a:effectLst/>
              <a:latin typeface="Arial" pitchFamily="34" charset="0"/>
            </a:endParaRPr>
          </a:p>
        </p:txBody>
      </p:sp>
      <p:sp>
        <p:nvSpPr>
          <p:cNvPr id="116739" name="Text Box 3"/>
          <p:cNvSpPr txBox="1">
            <a:spLocks noChangeArrowheads="1"/>
          </p:cNvSpPr>
          <p:nvPr/>
        </p:nvSpPr>
        <p:spPr bwMode="auto">
          <a:xfrm>
            <a:off x="1282700" y="1511300"/>
            <a:ext cx="7061200" cy="399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chemeClr val="bg1"/>
                </a:solidFill>
                <a:effectLst/>
                <a:latin typeface="Arial" pitchFamily="34" charset="0"/>
              </a:rPr>
              <a:t>A stone is thrown from a building 6 m high. It just crosses the top of a palm tree 12 m high. Trace the path of the projectile if the horizontal distance between  the building and the palm tree is 3 m. Also find the distance of the point from the building where the stone falls on the ground.</a:t>
            </a:r>
            <a:endParaRPr lang="en-GB" sz="3200" b="0">
              <a:solidFill>
                <a:schemeClr val="bg1"/>
              </a:solidFill>
              <a:effectLst/>
              <a:latin typeface="Arial" pitchFamily="34"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17767" name="Group 7"/>
          <p:cNvGrpSpPr>
            <a:grpSpLocks/>
          </p:cNvGrpSpPr>
          <p:nvPr/>
        </p:nvGrpSpPr>
        <p:grpSpPr bwMode="auto">
          <a:xfrm>
            <a:off x="433388" y="635000"/>
            <a:ext cx="4003675" cy="2592388"/>
            <a:chOff x="273" y="400"/>
            <a:chExt cx="2522" cy="1633"/>
          </a:xfrm>
        </p:grpSpPr>
        <p:sp>
          <p:nvSpPr>
            <p:cNvPr id="117768" name="Line 8"/>
            <p:cNvSpPr>
              <a:spLocks noChangeShapeType="1"/>
            </p:cNvSpPr>
            <p:nvPr/>
          </p:nvSpPr>
          <p:spPr bwMode="auto">
            <a:xfrm flipH="1">
              <a:off x="296" y="406"/>
              <a:ext cx="2499"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769" name="Line 9"/>
            <p:cNvSpPr>
              <a:spLocks noChangeShapeType="1"/>
            </p:cNvSpPr>
            <p:nvPr/>
          </p:nvSpPr>
          <p:spPr bwMode="auto">
            <a:xfrm flipV="1">
              <a:off x="494" y="400"/>
              <a:ext cx="0" cy="1633"/>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770" name="Text Box 10"/>
            <p:cNvSpPr txBox="1">
              <a:spLocks noChangeArrowheads="1"/>
            </p:cNvSpPr>
            <p:nvPr/>
          </p:nvSpPr>
          <p:spPr bwMode="auto">
            <a:xfrm rot="-5400000">
              <a:off x="194" y="1122"/>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6m</a:t>
              </a:r>
              <a:endParaRPr lang="en-GB" sz="2000" b="0">
                <a:solidFill>
                  <a:schemeClr val="bg1"/>
                </a:solidFill>
                <a:effectLst>
                  <a:outerShdw blurRad="38100" dist="38100" dir="2700000" algn="tl">
                    <a:srgbClr val="000000"/>
                  </a:outerShdw>
                </a:effectLst>
                <a:latin typeface="plotter"/>
              </a:endParaRPr>
            </a:p>
          </p:txBody>
        </p:sp>
      </p:grpSp>
      <p:grpSp>
        <p:nvGrpSpPr>
          <p:cNvPr id="117771" name="Group 11"/>
          <p:cNvGrpSpPr>
            <a:grpSpLocks/>
          </p:cNvGrpSpPr>
          <p:nvPr/>
        </p:nvGrpSpPr>
        <p:grpSpPr bwMode="auto">
          <a:xfrm>
            <a:off x="1433513" y="3224213"/>
            <a:ext cx="1725612" cy="2587625"/>
            <a:chOff x="903" y="2031"/>
            <a:chExt cx="1087" cy="1630"/>
          </a:xfrm>
        </p:grpSpPr>
        <p:sp>
          <p:nvSpPr>
            <p:cNvPr id="117772" name="Freeform 12"/>
            <p:cNvSpPr>
              <a:spLocks/>
            </p:cNvSpPr>
            <p:nvPr/>
          </p:nvSpPr>
          <p:spPr bwMode="auto">
            <a:xfrm>
              <a:off x="903" y="2031"/>
              <a:ext cx="2" cy="1630"/>
            </a:xfrm>
            <a:custGeom>
              <a:avLst/>
              <a:gdLst>
                <a:gd name="T0" fmla="*/ 0 w 2"/>
                <a:gd name="T1" fmla="*/ 0 h 8268"/>
                <a:gd name="T2" fmla="*/ 0 w 2"/>
                <a:gd name="T3" fmla="*/ 8268 h 8268"/>
                <a:gd name="T4" fmla="*/ 2 w 2"/>
                <a:gd name="T5" fmla="*/ 8268 h 8268"/>
              </a:gdLst>
              <a:ahLst/>
              <a:cxnLst>
                <a:cxn ang="0">
                  <a:pos x="T0" y="T1"/>
                </a:cxn>
                <a:cxn ang="0">
                  <a:pos x="T2" y="T3"/>
                </a:cxn>
                <a:cxn ang="0">
                  <a:pos x="T4" y="T5"/>
                </a:cxn>
              </a:cxnLst>
              <a:rect l="0" t="0" r="r" b="b"/>
              <a:pathLst>
                <a:path w="2" h="8268">
                  <a:moveTo>
                    <a:pt x="0" y="0"/>
                  </a:moveTo>
                  <a:lnTo>
                    <a:pt x="0" y="8268"/>
                  </a:lnTo>
                  <a:lnTo>
                    <a:pt x="2" y="826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3" name="Freeform 13"/>
            <p:cNvSpPr>
              <a:spLocks/>
            </p:cNvSpPr>
            <p:nvPr/>
          </p:nvSpPr>
          <p:spPr bwMode="auto">
            <a:xfrm>
              <a:off x="903" y="2031"/>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4" name="Freeform 14"/>
            <p:cNvSpPr>
              <a:spLocks/>
            </p:cNvSpPr>
            <p:nvPr/>
          </p:nvSpPr>
          <p:spPr bwMode="auto">
            <a:xfrm>
              <a:off x="903" y="2302"/>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5" name="Freeform 15"/>
            <p:cNvSpPr>
              <a:spLocks/>
            </p:cNvSpPr>
            <p:nvPr/>
          </p:nvSpPr>
          <p:spPr bwMode="auto">
            <a:xfrm>
              <a:off x="903" y="2574"/>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6" name="Freeform 16"/>
            <p:cNvSpPr>
              <a:spLocks/>
            </p:cNvSpPr>
            <p:nvPr/>
          </p:nvSpPr>
          <p:spPr bwMode="auto">
            <a:xfrm>
              <a:off x="903" y="2845"/>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7" name="Freeform 17"/>
            <p:cNvSpPr>
              <a:spLocks/>
            </p:cNvSpPr>
            <p:nvPr/>
          </p:nvSpPr>
          <p:spPr bwMode="auto">
            <a:xfrm>
              <a:off x="903" y="3118"/>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8" name="Freeform 18"/>
            <p:cNvSpPr>
              <a:spLocks/>
            </p:cNvSpPr>
            <p:nvPr/>
          </p:nvSpPr>
          <p:spPr bwMode="auto">
            <a:xfrm>
              <a:off x="903" y="3389"/>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79" name="Freeform 19"/>
            <p:cNvSpPr>
              <a:spLocks/>
            </p:cNvSpPr>
            <p:nvPr/>
          </p:nvSpPr>
          <p:spPr bwMode="auto">
            <a:xfrm>
              <a:off x="1988" y="2031"/>
              <a:ext cx="2" cy="1630"/>
            </a:xfrm>
            <a:custGeom>
              <a:avLst/>
              <a:gdLst>
                <a:gd name="T0" fmla="*/ 0 w 1"/>
                <a:gd name="T1" fmla="*/ 0 h 8268"/>
                <a:gd name="T2" fmla="*/ 0 w 1"/>
                <a:gd name="T3" fmla="*/ 8268 h 8268"/>
                <a:gd name="T4" fmla="*/ 1 w 1"/>
                <a:gd name="T5" fmla="*/ 8268 h 8268"/>
              </a:gdLst>
              <a:ahLst/>
              <a:cxnLst>
                <a:cxn ang="0">
                  <a:pos x="T0" y="T1"/>
                </a:cxn>
                <a:cxn ang="0">
                  <a:pos x="T2" y="T3"/>
                </a:cxn>
                <a:cxn ang="0">
                  <a:pos x="T4" y="T5"/>
                </a:cxn>
              </a:cxnLst>
              <a:rect l="0" t="0" r="r" b="b"/>
              <a:pathLst>
                <a:path w="1" h="8268">
                  <a:moveTo>
                    <a:pt x="0" y="0"/>
                  </a:moveTo>
                  <a:lnTo>
                    <a:pt x="0" y="8268"/>
                  </a:lnTo>
                  <a:lnTo>
                    <a:pt x="1" y="826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0" name="Freeform 20"/>
            <p:cNvSpPr>
              <a:spLocks/>
            </p:cNvSpPr>
            <p:nvPr/>
          </p:nvSpPr>
          <p:spPr bwMode="auto">
            <a:xfrm>
              <a:off x="1174" y="2031"/>
              <a:ext cx="2" cy="271"/>
            </a:xfrm>
            <a:custGeom>
              <a:avLst/>
              <a:gdLst>
                <a:gd name="T0" fmla="*/ 0 w 1"/>
                <a:gd name="T1" fmla="*/ 0 h 1379"/>
                <a:gd name="T2" fmla="*/ 0 w 1"/>
                <a:gd name="T3" fmla="*/ 1379 h 1379"/>
                <a:gd name="T4" fmla="*/ 1 w 1"/>
                <a:gd name="T5" fmla="*/ 1379 h 1379"/>
              </a:gdLst>
              <a:ahLst/>
              <a:cxnLst>
                <a:cxn ang="0">
                  <a:pos x="T0" y="T1"/>
                </a:cxn>
                <a:cxn ang="0">
                  <a:pos x="T2" y="T3"/>
                </a:cxn>
                <a:cxn ang="0">
                  <a:pos x="T4" y="T5"/>
                </a:cxn>
              </a:cxnLst>
              <a:rect l="0" t="0" r="r" b="b"/>
              <a:pathLst>
                <a:path w="1" h="1379">
                  <a:moveTo>
                    <a:pt x="0" y="0"/>
                  </a:moveTo>
                  <a:lnTo>
                    <a:pt x="0" y="1379"/>
                  </a:lnTo>
                  <a:lnTo>
                    <a:pt x="1" y="137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1" name="Freeform 21"/>
            <p:cNvSpPr>
              <a:spLocks/>
            </p:cNvSpPr>
            <p:nvPr/>
          </p:nvSpPr>
          <p:spPr bwMode="auto">
            <a:xfrm>
              <a:off x="1174" y="2574"/>
              <a:ext cx="2" cy="271"/>
            </a:xfrm>
            <a:custGeom>
              <a:avLst/>
              <a:gdLst>
                <a:gd name="T0" fmla="*/ 0 w 1"/>
                <a:gd name="T1" fmla="*/ 0 h 1378"/>
                <a:gd name="T2" fmla="*/ 0 w 1"/>
                <a:gd name="T3" fmla="*/ 1378 h 1378"/>
                <a:gd name="T4" fmla="*/ 1 w 1"/>
                <a:gd name="T5" fmla="*/ 1378 h 1378"/>
              </a:gdLst>
              <a:ahLst/>
              <a:cxnLst>
                <a:cxn ang="0">
                  <a:pos x="T0" y="T1"/>
                </a:cxn>
                <a:cxn ang="0">
                  <a:pos x="T2" y="T3"/>
                </a:cxn>
                <a:cxn ang="0">
                  <a:pos x="T4" y="T5"/>
                </a:cxn>
              </a:cxnLst>
              <a:rect l="0" t="0" r="r" b="b"/>
              <a:pathLst>
                <a:path w="1" h="1378">
                  <a:moveTo>
                    <a:pt x="0" y="0"/>
                  </a:moveTo>
                  <a:lnTo>
                    <a:pt x="0" y="1378"/>
                  </a:lnTo>
                  <a:lnTo>
                    <a:pt x="1" y="137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2" name="Freeform 22"/>
            <p:cNvSpPr>
              <a:spLocks/>
            </p:cNvSpPr>
            <p:nvPr/>
          </p:nvSpPr>
          <p:spPr bwMode="auto">
            <a:xfrm>
              <a:off x="1174" y="3118"/>
              <a:ext cx="2" cy="271"/>
            </a:xfrm>
            <a:custGeom>
              <a:avLst/>
              <a:gdLst>
                <a:gd name="T0" fmla="*/ 0 w 1"/>
                <a:gd name="T1" fmla="*/ 0 h 1377"/>
                <a:gd name="T2" fmla="*/ 0 w 1"/>
                <a:gd name="T3" fmla="*/ 1377 h 1377"/>
                <a:gd name="T4" fmla="*/ 1 w 1"/>
                <a:gd name="T5" fmla="*/ 1377 h 1377"/>
              </a:gdLst>
              <a:ahLst/>
              <a:cxnLst>
                <a:cxn ang="0">
                  <a:pos x="T0" y="T1"/>
                </a:cxn>
                <a:cxn ang="0">
                  <a:pos x="T2" y="T3"/>
                </a:cxn>
                <a:cxn ang="0">
                  <a:pos x="T4" y="T5"/>
                </a:cxn>
              </a:cxnLst>
              <a:rect l="0" t="0" r="r" b="b"/>
              <a:pathLst>
                <a:path w="1" h="1377">
                  <a:moveTo>
                    <a:pt x="0" y="0"/>
                  </a:moveTo>
                  <a:lnTo>
                    <a:pt x="0" y="1377"/>
                  </a:lnTo>
                  <a:lnTo>
                    <a:pt x="1" y="13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3" name="Freeform 23"/>
            <p:cNvSpPr>
              <a:spLocks/>
            </p:cNvSpPr>
            <p:nvPr/>
          </p:nvSpPr>
          <p:spPr bwMode="auto">
            <a:xfrm>
              <a:off x="1717" y="2302"/>
              <a:ext cx="1" cy="272"/>
            </a:xfrm>
            <a:custGeom>
              <a:avLst/>
              <a:gdLst>
                <a:gd name="T0" fmla="*/ 0 w 1"/>
                <a:gd name="T1" fmla="*/ 0 h 1377"/>
                <a:gd name="T2" fmla="*/ 0 w 1"/>
                <a:gd name="T3" fmla="*/ 1377 h 1377"/>
                <a:gd name="T4" fmla="*/ 1 w 1"/>
                <a:gd name="T5" fmla="*/ 1377 h 1377"/>
              </a:gdLst>
              <a:ahLst/>
              <a:cxnLst>
                <a:cxn ang="0">
                  <a:pos x="T0" y="T1"/>
                </a:cxn>
                <a:cxn ang="0">
                  <a:pos x="T2" y="T3"/>
                </a:cxn>
                <a:cxn ang="0">
                  <a:pos x="T4" y="T5"/>
                </a:cxn>
              </a:cxnLst>
              <a:rect l="0" t="0" r="r" b="b"/>
              <a:pathLst>
                <a:path w="1" h="1377">
                  <a:moveTo>
                    <a:pt x="0" y="0"/>
                  </a:moveTo>
                  <a:lnTo>
                    <a:pt x="0" y="1377"/>
                  </a:lnTo>
                  <a:lnTo>
                    <a:pt x="1" y="13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4" name="Freeform 24"/>
            <p:cNvSpPr>
              <a:spLocks/>
            </p:cNvSpPr>
            <p:nvPr/>
          </p:nvSpPr>
          <p:spPr bwMode="auto">
            <a:xfrm>
              <a:off x="1717" y="2845"/>
              <a:ext cx="1" cy="273"/>
            </a:xfrm>
            <a:custGeom>
              <a:avLst/>
              <a:gdLst>
                <a:gd name="T0" fmla="*/ 0 w 1"/>
                <a:gd name="T1" fmla="*/ 0 h 1379"/>
                <a:gd name="T2" fmla="*/ 0 w 1"/>
                <a:gd name="T3" fmla="*/ 1379 h 1379"/>
                <a:gd name="T4" fmla="*/ 1 w 1"/>
                <a:gd name="T5" fmla="*/ 1379 h 1379"/>
              </a:gdLst>
              <a:ahLst/>
              <a:cxnLst>
                <a:cxn ang="0">
                  <a:pos x="T0" y="T1"/>
                </a:cxn>
                <a:cxn ang="0">
                  <a:pos x="T2" y="T3"/>
                </a:cxn>
                <a:cxn ang="0">
                  <a:pos x="T4" y="T5"/>
                </a:cxn>
              </a:cxnLst>
              <a:rect l="0" t="0" r="r" b="b"/>
              <a:pathLst>
                <a:path w="1" h="1379">
                  <a:moveTo>
                    <a:pt x="0" y="0"/>
                  </a:moveTo>
                  <a:lnTo>
                    <a:pt x="0" y="1379"/>
                  </a:lnTo>
                  <a:lnTo>
                    <a:pt x="1" y="137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85" name="Freeform 25"/>
            <p:cNvSpPr>
              <a:spLocks/>
            </p:cNvSpPr>
            <p:nvPr/>
          </p:nvSpPr>
          <p:spPr bwMode="auto">
            <a:xfrm>
              <a:off x="1717" y="3389"/>
              <a:ext cx="1" cy="272"/>
            </a:xfrm>
            <a:custGeom>
              <a:avLst/>
              <a:gdLst>
                <a:gd name="T0" fmla="*/ 0 w 1"/>
                <a:gd name="T1" fmla="*/ 0 h 1378"/>
                <a:gd name="T2" fmla="*/ 0 w 1"/>
                <a:gd name="T3" fmla="*/ 1378 h 1378"/>
                <a:gd name="T4" fmla="*/ 1 w 1"/>
                <a:gd name="T5" fmla="*/ 1378 h 1378"/>
              </a:gdLst>
              <a:ahLst/>
              <a:cxnLst>
                <a:cxn ang="0">
                  <a:pos x="T0" y="T1"/>
                </a:cxn>
                <a:cxn ang="0">
                  <a:pos x="T2" y="T3"/>
                </a:cxn>
                <a:cxn ang="0">
                  <a:pos x="T4" y="T5"/>
                </a:cxn>
              </a:cxnLst>
              <a:rect l="0" t="0" r="r" b="b"/>
              <a:pathLst>
                <a:path w="1" h="1378">
                  <a:moveTo>
                    <a:pt x="0" y="0"/>
                  </a:moveTo>
                  <a:lnTo>
                    <a:pt x="0" y="1378"/>
                  </a:lnTo>
                  <a:lnTo>
                    <a:pt x="1" y="137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7788" name="Group 28"/>
          <p:cNvGrpSpPr>
            <a:grpSpLocks/>
          </p:cNvGrpSpPr>
          <p:nvPr/>
        </p:nvGrpSpPr>
        <p:grpSpPr bwMode="auto">
          <a:xfrm>
            <a:off x="4448175" y="639763"/>
            <a:ext cx="1588" cy="5172075"/>
            <a:chOff x="2802" y="403"/>
            <a:chExt cx="1" cy="3258"/>
          </a:xfrm>
        </p:grpSpPr>
        <p:sp>
          <p:nvSpPr>
            <p:cNvPr id="117789" name="Freeform 29"/>
            <p:cNvSpPr>
              <a:spLocks/>
            </p:cNvSpPr>
            <p:nvPr/>
          </p:nvSpPr>
          <p:spPr bwMode="auto">
            <a:xfrm>
              <a:off x="2802" y="2031"/>
              <a:ext cx="1" cy="1630"/>
            </a:xfrm>
            <a:custGeom>
              <a:avLst/>
              <a:gdLst>
                <a:gd name="T0" fmla="*/ 0 w 1"/>
                <a:gd name="T1" fmla="*/ 8268 h 8268"/>
                <a:gd name="T2" fmla="*/ 0 w 1"/>
                <a:gd name="T3" fmla="*/ 0 h 8268"/>
                <a:gd name="T4" fmla="*/ 1 w 1"/>
                <a:gd name="T5" fmla="*/ 0 h 8268"/>
              </a:gdLst>
              <a:ahLst/>
              <a:cxnLst>
                <a:cxn ang="0">
                  <a:pos x="T0" y="T1"/>
                </a:cxn>
                <a:cxn ang="0">
                  <a:pos x="T2" y="T3"/>
                </a:cxn>
                <a:cxn ang="0">
                  <a:pos x="T4" y="T5"/>
                </a:cxn>
              </a:cxnLst>
              <a:rect l="0" t="0" r="r" b="b"/>
              <a:pathLst>
                <a:path w="1" h="8268">
                  <a:moveTo>
                    <a:pt x="0" y="826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90" name="Freeform 30"/>
            <p:cNvSpPr>
              <a:spLocks/>
            </p:cNvSpPr>
            <p:nvPr/>
          </p:nvSpPr>
          <p:spPr bwMode="auto">
            <a:xfrm>
              <a:off x="2802" y="403"/>
              <a:ext cx="1" cy="1628"/>
            </a:xfrm>
            <a:custGeom>
              <a:avLst/>
              <a:gdLst>
                <a:gd name="T0" fmla="*/ 0 w 1"/>
                <a:gd name="T1" fmla="*/ 8267 h 8267"/>
                <a:gd name="T2" fmla="*/ 0 w 1"/>
                <a:gd name="T3" fmla="*/ 0 h 8267"/>
                <a:gd name="T4" fmla="*/ 1 w 1"/>
                <a:gd name="T5" fmla="*/ 0 h 8267"/>
              </a:gdLst>
              <a:ahLst/>
              <a:cxnLst>
                <a:cxn ang="0">
                  <a:pos x="T0" y="T1"/>
                </a:cxn>
                <a:cxn ang="0">
                  <a:pos x="T2" y="T3"/>
                </a:cxn>
                <a:cxn ang="0">
                  <a:pos x="T4" y="T5"/>
                </a:cxn>
              </a:cxnLst>
              <a:rect l="0" t="0" r="r" b="b"/>
              <a:pathLst>
                <a:path w="1" h="8267">
                  <a:moveTo>
                    <a:pt x="0" y="826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7797" name="Group 37"/>
          <p:cNvGrpSpPr>
            <a:grpSpLocks/>
          </p:cNvGrpSpPr>
          <p:nvPr/>
        </p:nvGrpSpPr>
        <p:grpSpPr bwMode="auto">
          <a:xfrm>
            <a:off x="1433513" y="5811838"/>
            <a:ext cx="7531100" cy="1587"/>
            <a:chOff x="903" y="3661"/>
            <a:chExt cx="4744" cy="1"/>
          </a:xfrm>
        </p:grpSpPr>
        <p:sp>
          <p:nvSpPr>
            <p:cNvPr id="117798" name="Freeform 38"/>
            <p:cNvSpPr>
              <a:spLocks/>
            </p:cNvSpPr>
            <p:nvPr/>
          </p:nvSpPr>
          <p:spPr bwMode="auto">
            <a:xfrm>
              <a:off x="903" y="3661"/>
              <a:ext cx="1085" cy="1"/>
            </a:xfrm>
            <a:custGeom>
              <a:avLst/>
              <a:gdLst>
                <a:gd name="T0" fmla="*/ 0 w 5509"/>
                <a:gd name="T1" fmla="*/ 5508 w 5509"/>
                <a:gd name="T2" fmla="*/ 5509 w 5509"/>
              </a:gdLst>
              <a:ahLst/>
              <a:cxnLst>
                <a:cxn ang="0">
                  <a:pos x="T0" y="0"/>
                </a:cxn>
                <a:cxn ang="0">
                  <a:pos x="T1" y="0"/>
                </a:cxn>
                <a:cxn ang="0">
                  <a:pos x="T2" y="0"/>
                </a:cxn>
              </a:cxnLst>
              <a:rect l="0" t="0" r="r" b="b"/>
              <a:pathLst>
                <a:path w="5509">
                  <a:moveTo>
                    <a:pt x="0" y="0"/>
                  </a:moveTo>
                  <a:lnTo>
                    <a:pt x="5508" y="0"/>
                  </a:lnTo>
                  <a:lnTo>
                    <a:pt x="5509"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799" name="Freeform 39"/>
            <p:cNvSpPr>
              <a:spLocks/>
            </p:cNvSpPr>
            <p:nvPr/>
          </p:nvSpPr>
          <p:spPr bwMode="auto">
            <a:xfrm>
              <a:off x="1988" y="3661"/>
              <a:ext cx="814" cy="1"/>
            </a:xfrm>
            <a:custGeom>
              <a:avLst/>
              <a:gdLst>
                <a:gd name="T0" fmla="*/ 0 w 4132"/>
                <a:gd name="T1" fmla="*/ 4131 w 4132"/>
                <a:gd name="T2" fmla="*/ 4132 w 4132"/>
              </a:gdLst>
              <a:ahLst/>
              <a:cxnLst>
                <a:cxn ang="0">
                  <a:pos x="T0" y="0"/>
                </a:cxn>
                <a:cxn ang="0">
                  <a:pos x="T1" y="0"/>
                </a:cxn>
                <a:cxn ang="0">
                  <a:pos x="T2" y="0"/>
                </a:cxn>
              </a:cxnLst>
              <a:rect l="0" t="0" r="r" b="b"/>
              <a:pathLst>
                <a:path w="4132">
                  <a:moveTo>
                    <a:pt x="0" y="0"/>
                  </a:moveTo>
                  <a:lnTo>
                    <a:pt x="4131" y="0"/>
                  </a:lnTo>
                  <a:lnTo>
                    <a:pt x="4132"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00" name="Freeform 40"/>
            <p:cNvSpPr>
              <a:spLocks/>
            </p:cNvSpPr>
            <p:nvPr/>
          </p:nvSpPr>
          <p:spPr bwMode="auto">
            <a:xfrm>
              <a:off x="2802" y="3661"/>
              <a:ext cx="813" cy="1"/>
            </a:xfrm>
            <a:custGeom>
              <a:avLst/>
              <a:gdLst>
                <a:gd name="T0" fmla="*/ 0 w 4132"/>
                <a:gd name="T1" fmla="*/ 4131 w 4132"/>
                <a:gd name="T2" fmla="*/ 4132 w 4132"/>
              </a:gdLst>
              <a:ahLst/>
              <a:cxnLst>
                <a:cxn ang="0">
                  <a:pos x="T0" y="0"/>
                </a:cxn>
                <a:cxn ang="0">
                  <a:pos x="T1" y="0"/>
                </a:cxn>
                <a:cxn ang="0">
                  <a:pos x="T2" y="0"/>
                </a:cxn>
              </a:cxnLst>
              <a:rect l="0" t="0" r="r" b="b"/>
              <a:pathLst>
                <a:path w="4132">
                  <a:moveTo>
                    <a:pt x="0" y="0"/>
                  </a:moveTo>
                  <a:lnTo>
                    <a:pt x="4131" y="0"/>
                  </a:lnTo>
                  <a:lnTo>
                    <a:pt x="4132"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01" name="Freeform 41"/>
            <p:cNvSpPr>
              <a:spLocks/>
            </p:cNvSpPr>
            <p:nvPr/>
          </p:nvSpPr>
          <p:spPr bwMode="auto">
            <a:xfrm>
              <a:off x="3615" y="3661"/>
              <a:ext cx="2032" cy="1"/>
            </a:xfrm>
            <a:custGeom>
              <a:avLst/>
              <a:gdLst>
                <a:gd name="T0" fmla="*/ 0 w 10316"/>
                <a:gd name="T1" fmla="*/ 10315 w 10316"/>
                <a:gd name="T2" fmla="*/ 10316 w 10316"/>
              </a:gdLst>
              <a:ahLst/>
              <a:cxnLst>
                <a:cxn ang="0">
                  <a:pos x="T0" y="0"/>
                </a:cxn>
                <a:cxn ang="0">
                  <a:pos x="T1" y="0"/>
                </a:cxn>
                <a:cxn ang="0">
                  <a:pos x="T2" y="0"/>
                </a:cxn>
              </a:cxnLst>
              <a:rect l="0" t="0" r="r" b="b"/>
              <a:pathLst>
                <a:path w="10316">
                  <a:moveTo>
                    <a:pt x="0" y="0"/>
                  </a:moveTo>
                  <a:lnTo>
                    <a:pt x="10315" y="0"/>
                  </a:lnTo>
                  <a:lnTo>
                    <a:pt x="10316"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7832" name="Freeform 72"/>
          <p:cNvSpPr>
            <a:spLocks/>
          </p:cNvSpPr>
          <p:nvPr/>
        </p:nvSpPr>
        <p:spPr bwMode="auto">
          <a:xfrm>
            <a:off x="3155950" y="1284288"/>
            <a:ext cx="647700" cy="1939925"/>
          </a:xfrm>
          <a:custGeom>
            <a:avLst/>
            <a:gdLst>
              <a:gd name="T0" fmla="*/ 2066 w 2066"/>
              <a:gd name="T1" fmla="*/ 0 h 6200"/>
              <a:gd name="T2" fmla="*/ 1431 w 2066"/>
              <a:gd name="T3" fmla="*/ 1509 h 6200"/>
              <a:gd name="T4" fmla="*/ 875 w 2066"/>
              <a:gd name="T5" fmla="*/ 3048 h 6200"/>
              <a:gd name="T6" fmla="*/ 397 w 2066"/>
              <a:gd name="T7" fmla="*/ 4613 h 6200"/>
              <a:gd name="T8" fmla="*/ 0 w 2066"/>
              <a:gd name="T9" fmla="*/ 6200 h 6200"/>
              <a:gd name="T10" fmla="*/ 1 w 2066"/>
              <a:gd name="T11" fmla="*/ 6200 h 6200"/>
            </a:gdLst>
            <a:ahLst/>
            <a:cxnLst>
              <a:cxn ang="0">
                <a:pos x="T0" y="T1"/>
              </a:cxn>
              <a:cxn ang="0">
                <a:pos x="T2" y="T3"/>
              </a:cxn>
              <a:cxn ang="0">
                <a:pos x="T4" y="T5"/>
              </a:cxn>
              <a:cxn ang="0">
                <a:pos x="T6" y="T7"/>
              </a:cxn>
              <a:cxn ang="0">
                <a:pos x="T8" y="T9"/>
              </a:cxn>
              <a:cxn ang="0">
                <a:pos x="T10" y="T11"/>
              </a:cxn>
            </a:cxnLst>
            <a:rect l="0" t="0" r="r" b="b"/>
            <a:pathLst>
              <a:path w="2066" h="6200">
                <a:moveTo>
                  <a:pt x="2066" y="0"/>
                </a:moveTo>
                <a:lnTo>
                  <a:pt x="1431" y="1509"/>
                </a:lnTo>
                <a:lnTo>
                  <a:pt x="875" y="3048"/>
                </a:lnTo>
                <a:lnTo>
                  <a:pt x="397" y="4613"/>
                </a:lnTo>
                <a:lnTo>
                  <a:pt x="0" y="6200"/>
                </a:lnTo>
                <a:lnTo>
                  <a:pt x="1" y="620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33" name="Freeform 73"/>
          <p:cNvSpPr>
            <a:spLocks/>
          </p:cNvSpPr>
          <p:nvPr/>
        </p:nvSpPr>
        <p:spPr bwMode="auto">
          <a:xfrm>
            <a:off x="3803650" y="639763"/>
            <a:ext cx="644525" cy="644525"/>
          </a:xfrm>
          <a:custGeom>
            <a:avLst/>
            <a:gdLst>
              <a:gd name="T0" fmla="*/ 2065 w 2065"/>
              <a:gd name="T1" fmla="*/ 0 h 2067"/>
              <a:gd name="T2" fmla="*/ 1654 w 2065"/>
              <a:gd name="T3" fmla="*/ 147 h 2067"/>
              <a:gd name="T4" fmla="*/ 1269 w 2065"/>
              <a:gd name="T5" fmla="*/ 351 h 2067"/>
              <a:gd name="T6" fmla="*/ 918 w 2065"/>
              <a:gd name="T7" fmla="*/ 611 h 2067"/>
              <a:gd name="T8" fmla="*/ 610 w 2065"/>
              <a:gd name="T9" fmla="*/ 920 h 2067"/>
              <a:gd name="T10" fmla="*/ 350 w 2065"/>
              <a:gd name="T11" fmla="*/ 1271 h 2067"/>
              <a:gd name="T12" fmla="*/ 146 w 2065"/>
              <a:gd name="T13" fmla="*/ 1656 h 2067"/>
              <a:gd name="T14" fmla="*/ 0 w 2065"/>
              <a:gd name="T15" fmla="*/ 2067 h 2067"/>
              <a:gd name="T16" fmla="*/ 1 w 2065"/>
              <a:gd name="T17" fmla="*/ 2067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5" h="2067">
                <a:moveTo>
                  <a:pt x="2065" y="0"/>
                </a:moveTo>
                <a:lnTo>
                  <a:pt x="1654" y="147"/>
                </a:lnTo>
                <a:lnTo>
                  <a:pt x="1269" y="351"/>
                </a:lnTo>
                <a:lnTo>
                  <a:pt x="918" y="611"/>
                </a:lnTo>
                <a:lnTo>
                  <a:pt x="610" y="920"/>
                </a:lnTo>
                <a:lnTo>
                  <a:pt x="350" y="1271"/>
                </a:lnTo>
                <a:lnTo>
                  <a:pt x="146" y="1656"/>
                </a:lnTo>
                <a:lnTo>
                  <a:pt x="0" y="2067"/>
                </a:lnTo>
                <a:lnTo>
                  <a:pt x="1" y="2067"/>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43" name="Freeform 83"/>
          <p:cNvSpPr>
            <a:spLocks/>
          </p:cNvSpPr>
          <p:nvPr/>
        </p:nvSpPr>
        <p:spPr bwMode="auto">
          <a:xfrm>
            <a:off x="5094288" y="1284288"/>
            <a:ext cx="644525" cy="1939925"/>
          </a:xfrm>
          <a:custGeom>
            <a:avLst/>
            <a:gdLst>
              <a:gd name="T0" fmla="*/ 2066 w 2066"/>
              <a:gd name="T1" fmla="*/ 6200 h 6200"/>
              <a:gd name="T2" fmla="*/ 1669 w 2066"/>
              <a:gd name="T3" fmla="*/ 4613 h 6200"/>
              <a:gd name="T4" fmla="*/ 1192 w 2066"/>
              <a:gd name="T5" fmla="*/ 3048 h 6200"/>
              <a:gd name="T6" fmla="*/ 634 w 2066"/>
              <a:gd name="T7" fmla="*/ 1509 h 6200"/>
              <a:gd name="T8" fmla="*/ 0 w 2066"/>
              <a:gd name="T9" fmla="*/ 0 h 6200"/>
              <a:gd name="T10" fmla="*/ 1 w 2066"/>
              <a:gd name="T11" fmla="*/ 0 h 6200"/>
            </a:gdLst>
            <a:ahLst/>
            <a:cxnLst>
              <a:cxn ang="0">
                <a:pos x="T0" y="T1"/>
              </a:cxn>
              <a:cxn ang="0">
                <a:pos x="T2" y="T3"/>
              </a:cxn>
              <a:cxn ang="0">
                <a:pos x="T4" y="T5"/>
              </a:cxn>
              <a:cxn ang="0">
                <a:pos x="T6" y="T7"/>
              </a:cxn>
              <a:cxn ang="0">
                <a:pos x="T8" y="T9"/>
              </a:cxn>
              <a:cxn ang="0">
                <a:pos x="T10" y="T11"/>
              </a:cxn>
            </a:cxnLst>
            <a:rect l="0" t="0" r="r" b="b"/>
            <a:pathLst>
              <a:path w="2066" h="6200">
                <a:moveTo>
                  <a:pt x="2066" y="6200"/>
                </a:moveTo>
                <a:lnTo>
                  <a:pt x="1669" y="4613"/>
                </a:lnTo>
                <a:lnTo>
                  <a:pt x="1192" y="3048"/>
                </a:lnTo>
                <a:lnTo>
                  <a:pt x="634" y="1509"/>
                </a:lnTo>
                <a:lnTo>
                  <a:pt x="0" y="0"/>
                </a:lnTo>
                <a:lnTo>
                  <a:pt x="1"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44" name="Freeform 84"/>
          <p:cNvSpPr>
            <a:spLocks/>
          </p:cNvSpPr>
          <p:nvPr/>
        </p:nvSpPr>
        <p:spPr bwMode="auto">
          <a:xfrm>
            <a:off x="4448175" y="639763"/>
            <a:ext cx="646113" cy="644525"/>
          </a:xfrm>
          <a:custGeom>
            <a:avLst/>
            <a:gdLst>
              <a:gd name="T0" fmla="*/ 2065 w 2065"/>
              <a:gd name="T1" fmla="*/ 2067 h 2067"/>
              <a:gd name="T2" fmla="*/ 1919 w 2065"/>
              <a:gd name="T3" fmla="*/ 1656 h 2067"/>
              <a:gd name="T4" fmla="*/ 1715 w 2065"/>
              <a:gd name="T5" fmla="*/ 1271 h 2067"/>
              <a:gd name="T6" fmla="*/ 1455 w 2065"/>
              <a:gd name="T7" fmla="*/ 920 h 2067"/>
              <a:gd name="T8" fmla="*/ 1147 w 2065"/>
              <a:gd name="T9" fmla="*/ 611 h 2067"/>
              <a:gd name="T10" fmla="*/ 796 w 2065"/>
              <a:gd name="T11" fmla="*/ 351 h 2067"/>
              <a:gd name="T12" fmla="*/ 411 w 2065"/>
              <a:gd name="T13" fmla="*/ 147 h 2067"/>
              <a:gd name="T14" fmla="*/ 0 w 2065"/>
              <a:gd name="T15" fmla="*/ 0 h 2067"/>
              <a:gd name="T16" fmla="*/ 1 w 2065"/>
              <a:gd name="T17" fmla="*/ 0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5" h="2067">
                <a:moveTo>
                  <a:pt x="2065" y="2067"/>
                </a:moveTo>
                <a:lnTo>
                  <a:pt x="1919" y="1656"/>
                </a:lnTo>
                <a:lnTo>
                  <a:pt x="1715" y="1271"/>
                </a:lnTo>
                <a:lnTo>
                  <a:pt x="1455" y="920"/>
                </a:lnTo>
                <a:lnTo>
                  <a:pt x="1147" y="611"/>
                </a:lnTo>
                <a:lnTo>
                  <a:pt x="796" y="351"/>
                </a:lnTo>
                <a:lnTo>
                  <a:pt x="411" y="147"/>
                </a:lnTo>
                <a:lnTo>
                  <a:pt x="0" y="0"/>
                </a:lnTo>
                <a:lnTo>
                  <a:pt x="1"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7851" name="Freeform 91"/>
          <p:cNvSpPr>
            <a:spLocks/>
          </p:cNvSpPr>
          <p:nvPr/>
        </p:nvSpPr>
        <p:spPr bwMode="auto">
          <a:xfrm>
            <a:off x="5738813" y="3224213"/>
            <a:ext cx="431800" cy="2587625"/>
          </a:xfrm>
          <a:custGeom>
            <a:avLst/>
            <a:gdLst>
              <a:gd name="T0" fmla="*/ 1377 w 1377"/>
              <a:gd name="T1" fmla="*/ 8268 h 8268"/>
              <a:gd name="T2" fmla="*/ 1224 w 1377"/>
              <a:gd name="T3" fmla="*/ 6172 h 8268"/>
              <a:gd name="T4" fmla="*/ 944 w 1377"/>
              <a:gd name="T5" fmla="*/ 4092 h 8268"/>
              <a:gd name="T6" fmla="*/ 535 w 1377"/>
              <a:gd name="T7" fmla="*/ 2031 h 8268"/>
              <a:gd name="T8" fmla="*/ 0 w 1377"/>
              <a:gd name="T9" fmla="*/ 0 h 8268"/>
              <a:gd name="T10" fmla="*/ 1 w 1377"/>
              <a:gd name="T11" fmla="*/ 0 h 8268"/>
            </a:gdLst>
            <a:ahLst/>
            <a:cxnLst>
              <a:cxn ang="0">
                <a:pos x="T0" y="T1"/>
              </a:cxn>
              <a:cxn ang="0">
                <a:pos x="T2" y="T3"/>
              </a:cxn>
              <a:cxn ang="0">
                <a:pos x="T4" y="T5"/>
              </a:cxn>
              <a:cxn ang="0">
                <a:pos x="T6" y="T7"/>
              </a:cxn>
              <a:cxn ang="0">
                <a:pos x="T8" y="T9"/>
              </a:cxn>
              <a:cxn ang="0">
                <a:pos x="T10" y="T11"/>
              </a:cxn>
            </a:cxnLst>
            <a:rect l="0" t="0" r="r" b="b"/>
            <a:pathLst>
              <a:path w="1377" h="8268">
                <a:moveTo>
                  <a:pt x="1377" y="8268"/>
                </a:moveTo>
                <a:lnTo>
                  <a:pt x="1224" y="6172"/>
                </a:lnTo>
                <a:lnTo>
                  <a:pt x="944" y="4092"/>
                </a:lnTo>
                <a:lnTo>
                  <a:pt x="535" y="2031"/>
                </a:lnTo>
                <a:lnTo>
                  <a:pt x="0" y="0"/>
                </a:lnTo>
                <a:lnTo>
                  <a:pt x="1"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7853" name="Group 93"/>
          <p:cNvGrpSpPr>
            <a:grpSpLocks/>
          </p:cNvGrpSpPr>
          <p:nvPr/>
        </p:nvGrpSpPr>
        <p:grpSpPr bwMode="auto">
          <a:xfrm>
            <a:off x="2754313" y="5000625"/>
            <a:ext cx="2663825" cy="804863"/>
            <a:chOff x="1735" y="3150"/>
            <a:chExt cx="1678" cy="507"/>
          </a:xfrm>
        </p:grpSpPr>
        <p:grpSp>
          <p:nvGrpSpPr>
            <p:cNvPr id="117854" name="Group 94"/>
            <p:cNvGrpSpPr>
              <a:grpSpLocks/>
            </p:cNvGrpSpPr>
            <p:nvPr/>
          </p:nvGrpSpPr>
          <p:grpSpPr bwMode="auto">
            <a:xfrm>
              <a:off x="2109" y="3339"/>
              <a:ext cx="998" cy="318"/>
              <a:chOff x="2109" y="3339"/>
              <a:chExt cx="998" cy="318"/>
            </a:xfrm>
          </p:grpSpPr>
          <p:sp>
            <p:nvSpPr>
              <p:cNvPr id="117855" name="Line 95"/>
              <p:cNvSpPr>
                <a:spLocks noChangeShapeType="1"/>
              </p:cNvSpPr>
              <p:nvPr/>
            </p:nvSpPr>
            <p:spPr bwMode="auto">
              <a:xfrm flipV="1">
                <a:off x="2789" y="3339"/>
                <a:ext cx="318" cy="318"/>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56" name="Line 96"/>
              <p:cNvSpPr>
                <a:spLocks noChangeShapeType="1"/>
              </p:cNvSpPr>
              <p:nvPr/>
            </p:nvSpPr>
            <p:spPr bwMode="auto">
              <a:xfrm flipH="1">
                <a:off x="2109" y="3339"/>
                <a:ext cx="99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17857" name="Text Box 97"/>
            <p:cNvSpPr txBox="1">
              <a:spLocks noChangeArrowheads="1"/>
            </p:cNvSpPr>
            <p:nvPr/>
          </p:nvSpPr>
          <p:spPr bwMode="auto">
            <a:xfrm>
              <a:off x="1735" y="3150"/>
              <a:ext cx="167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ROOT OF TREE</a:t>
              </a:r>
              <a:endParaRPr lang="en-GB" b="0">
                <a:solidFill>
                  <a:schemeClr val="bg1"/>
                </a:solidFill>
                <a:effectLst>
                  <a:outerShdw blurRad="38100" dist="38100" dir="2700000" algn="tl">
                    <a:srgbClr val="000000"/>
                  </a:outerShdw>
                </a:effectLst>
                <a:latin typeface="plotter"/>
              </a:endParaRPr>
            </a:p>
          </p:txBody>
        </p:sp>
      </p:grpSp>
      <p:grpSp>
        <p:nvGrpSpPr>
          <p:cNvPr id="117858" name="Group 98"/>
          <p:cNvGrpSpPr>
            <a:grpSpLocks/>
          </p:cNvGrpSpPr>
          <p:nvPr/>
        </p:nvGrpSpPr>
        <p:grpSpPr bwMode="auto">
          <a:xfrm>
            <a:off x="1284288" y="2305050"/>
            <a:ext cx="1416050" cy="1123950"/>
            <a:chOff x="809" y="1452"/>
            <a:chExt cx="892" cy="708"/>
          </a:xfrm>
        </p:grpSpPr>
        <p:sp>
          <p:nvSpPr>
            <p:cNvPr id="117859" name="Line 99"/>
            <p:cNvSpPr>
              <a:spLocks noChangeShapeType="1"/>
            </p:cNvSpPr>
            <p:nvPr/>
          </p:nvSpPr>
          <p:spPr bwMode="auto">
            <a:xfrm flipH="1" flipV="1">
              <a:off x="839" y="1661"/>
              <a:ext cx="499" cy="499"/>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60" name="Line 100"/>
            <p:cNvSpPr>
              <a:spLocks noChangeShapeType="1"/>
            </p:cNvSpPr>
            <p:nvPr/>
          </p:nvSpPr>
          <p:spPr bwMode="auto">
            <a:xfrm>
              <a:off x="839" y="1661"/>
              <a:ext cx="86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61" name="Text Box 101"/>
            <p:cNvSpPr txBox="1">
              <a:spLocks noChangeArrowheads="1"/>
            </p:cNvSpPr>
            <p:nvPr/>
          </p:nvSpPr>
          <p:spPr bwMode="auto">
            <a:xfrm>
              <a:off x="809" y="1452"/>
              <a:ext cx="8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BUILDING</a:t>
              </a:r>
              <a:endParaRPr lang="en-GB" sz="2000" b="0">
                <a:solidFill>
                  <a:schemeClr val="bg1"/>
                </a:solidFill>
                <a:effectLst>
                  <a:outerShdw blurRad="38100" dist="38100" dir="2700000" algn="tl">
                    <a:srgbClr val="000000"/>
                  </a:outerShdw>
                </a:effectLst>
                <a:latin typeface="plotter"/>
              </a:endParaRPr>
            </a:p>
          </p:txBody>
        </p:sp>
      </p:grpSp>
      <p:grpSp>
        <p:nvGrpSpPr>
          <p:cNvPr id="117862" name="Group 102"/>
          <p:cNvGrpSpPr>
            <a:grpSpLocks/>
          </p:cNvGrpSpPr>
          <p:nvPr/>
        </p:nvGrpSpPr>
        <p:grpSpPr bwMode="auto">
          <a:xfrm>
            <a:off x="3151188" y="5805488"/>
            <a:ext cx="3024187" cy="1052512"/>
            <a:chOff x="1985" y="3657"/>
            <a:chExt cx="1905" cy="663"/>
          </a:xfrm>
        </p:grpSpPr>
        <p:sp>
          <p:nvSpPr>
            <p:cNvPr id="117863" name="Line 103"/>
            <p:cNvSpPr>
              <a:spLocks noChangeShapeType="1"/>
            </p:cNvSpPr>
            <p:nvPr/>
          </p:nvSpPr>
          <p:spPr bwMode="auto">
            <a:xfrm>
              <a:off x="3890" y="3657"/>
              <a:ext cx="0" cy="6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64" name="Line 104"/>
            <p:cNvSpPr>
              <a:spLocks noChangeShapeType="1"/>
            </p:cNvSpPr>
            <p:nvPr/>
          </p:nvSpPr>
          <p:spPr bwMode="auto">
            <a:xfrm>
              <a:off x="1985" y="4247"/>
              <a:ext cx="1905"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65" name="Text Box 105"/>
            <p:cNvSpPr txBox="1">
              <a:spLocks noChangeArrowheads="1"/>
            </p:cNvSpPr>
            <p:nvPr/>
          </p:nvSpPr>
          <p:spPr bwMode="auto">
            <a:xfrm>
              <a:off x="2096" y="4058"/>
              <a:ext cx="167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REQD.DISTANCE</a:t>
              </a:r>
              <a:endParaRPr lang="en-GB" b="0">
                <a:solidFill>
                  <a:schemeClr val="bg1"/>
                </a:solidFill>
                <a:effectLst>
                  <a:outerShdw blurRad="38100" dist="38100" dir="2700000" algn="tl">
                    <a:srgbClr val="000000"/>
                  </a:outerShdw>
                </a:effectLst>
                <a:latin typeface="plotter"/>
              </a:endParaRPr>
            </a:p>
          </p:txBody>
        </p:sp>
      </p:grpSp>
      <p:grpSp>
        <p:nvGrpSpPr>
          <p:cNvPr id="117870" name="Group 110"/>
          <p:cNvGrpSpPr>
            <a:grpSpLocks/>
          </p:cNvGrpSpPr>
          <p:nvPr/>
        </p:nvGrpSpPr>
        <p:grpSpPr bwMode="auto">
          <a:xfrm>
            <a:off x="4446588" y="17463"/>
            <a:ext cx="2120900" cy="603250"/>
            <a:chOff x="2801" y="11"/>
            <a:chExt cx="1336" cy="380"/>
          </a:xfrm>
        </p:grpSpPr>
        <p:grpSp>
          <p:nvGrpSpPr>
            <p:cNvPr id="117871" name="Group 111"/>
            <p:cNvGrpSpPr>
              <a:grpSpLocks/>
            </p:cNvGrpSpPr>
            <p:nvPr/>
          </p:nvGrpSpPr>
          <p:grpSpPr bwMode="auto">
            <a:xfrm>
              <a:off x="2801" y="209"/>
              <a:ext cx="1225" cy="182"/>
              <a:chOff x="2801" y="209"/>
              <a:chExt cx="1225" cy="182"/>
            </a:xfrm>
          </p:grpSpPr>
          <p:sp>
            <p:nvSpPr>
              <p:cNvPr id="117872" name="Line 112"/>
              <p:cNvSpPr>
                <a:spLocks noChangeShapeType="1"/>
              </p:cNvSpPr>
              <p:nvPr/>
            </p:nvSpPr>
            <p:spPr bwMode="auto">
              <a:xfrm flipV="1">
                <a:off x="2801" y="209"/>
                <a:ext cx="182" cy="182"/>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73" name="Line 113"/>
              <p:cNvSpPr>
                <a:spLocks noChangeShapeType="1"/>
              </p:cNvSpPr>
              <p:nvPr/>
            </p:nvSpPr>
            <p:spPr bwMode="auto">
              <a:xfrm>
                <a:off x="2983" y="210"/>
                <a:ext cx="1043"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17874" name="Text Box 114"/>
            <p:cNvSpPr txBox="1">
              <a:spLocks noChangeArrowheads="1"/>
            </p:cNvSpPr>
            <p:nvPr/>
          </p:nvSpPr>
          <p:spPr bwMode="auto">
            <a:xfrm>
              <a:off x="2822" y="11"/>
              <a:ext cx="131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TOP OF TREE</a:t>
              </a:r>
              <a:endParaRPr lang="en-GB" b="0">
                <a:solidFill>
                  <a:schemeClr val="bg1"/>
                </a:solidFill>
                <a:effectLst>
                  <a:outerShdw blurRad="38100" dist="38100" dir="2700000" algn="tl">
                    <a:srgbClr val="000000"/>
                  </a:outerShdw>
                </a:effectLst>
                <a:latin typeface="plotter"/>
              </a:endParaRPr>
            </a:p>
          </p:txBody>
        </p:sp>
      </p:grpSp>
      <p:grpSp>
        <p:nvGrpSpPr>
          <p:cNvPr id="117875" name="Group 115"/>
          <p:cNvGrpSpPr>
            <a:grpSpLocks/>
          </p:cNvGrpSpPr>
          <p:nvPr/>
        </p:nvGrpSpPr>
        <p:grpSpPr bwMode="auto">
          <a:xfrm>
            <a:off x="3151188" y="5805488"/>
            <a:ext cx="1295400" cy="1052512"/>
            <a:chOff x="1985" y="3657"/>
            <a:chExt cx="816" cy="663"/>
          </a:xfrm>
        </p:grpSpPr>
        <p:sp>
          <p:nvSpPr>
            <p:cNvPr id="117876" name="Line 116"/>
            <p:cNvSpPr>
              <a:spLocks noChangeShapeType="1"/>
            </p:cNvSpPr>
            <p:nvPr/>
          </p:nvSpPr>
          <p:spPr bwMode="auto">
            <a:xfrm>
              <a:off x="1991" y="3657"/>
              <a:ext cx="0" cy="6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77" name="Line 117"/>
            <p:cNvSpPr>
              <a:spLocks noChangeShapeType="1"/>
            </p:cNvSpPr>
            <p:nvPr/>
          </p:nvSpPr>
          <p:spPr bwMode="auto">
            <a:xfrm>
              <a:off x="2801" y="3657"/>
              <a:ext cx="0" cy="408"/>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78" name="Line 118"/>
            <p:cNvSpPr>
              <a:spLocks noChangeShapeType="1"/>
            </p:cNvSpPr>
            <p:nvPr/>
          </p:nvSpPr>
          <p:spPr bwMode="auto">
            <a:xfrm>
              <a:off x="1985" y="3926"/>
              <a:ext cx="816"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79" name="Text Box 119"/>
            <p:cNvSpPr txBox="1">
              <a:spLocks noChangeArrowheads="1"/>
            </p:cNvSpPr>
            <p:nvPr/>
          </p:nvSpPr>
          <p:spPr bwMode="auto">
            <a:xfrm>
              <a:off x="2200" y="3720"/>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3m</a:t>
              </a:r>
              <a:endParaRPr lang="en-GB" sz="2000" b="0">
                <a:solidFill>
                  <a:schemeClr val="bg1"/>
                </a:solidFill>
                <a:effectLst>
                  <a:outerShdw blurRad="38100" dist="38100" dir="2700000" algn="tl">
                    <a:srgbClr val="000000"/>
                  </a:outerShdw>
                </a:effectLst>
                <a:latin typeface="plotter"/>
              </a:endParaRPr>
            </a:p>
          </p:txBody>
        </p:sp>
      </p:grpSp>
      <p:grpSp>
        <p:nvGrpSpPr>
          <p:cNvPr id="117880" name="Group 120"/>
          <p:cNvGrpSpPr>
            <a:grpSpLocks/>
          </p:cNvGrpSpPr>
          <p:nvPr/>
        </p:nvGrpSpPr>
        <p:grpSpPr bwMode="auto">
          <a:xfrm>
            <a:off x="427038" y="3227388"/>
            <a:ext cx="1004887" cy="2586037"/>
            <a:chOff x="269" y="2033"/>
            <a:chExt cx="633" cy="1629"/>
          </a:xfrm>
        </p:grpSpPr>
        <p:sp>
          <p:nvSpPr>
            <p:cNvPr id="117881" name="Line 121"/>
            <p:cNvSpPr>
              <a:spLocks noChangeShapeType="1"/>
            </p:cNvSpPr>
            <p:nvPr/>
          </p:nvSpPr>
          <p:spPr bwMode="auto">
            <a:xfrm flipH="1">
              <a:off x="290" y="3662"/>
              <a:ext cx="612"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17882" name="Group 122"/>
            <p:cNvGrpSpPr>
              <a:grpSpLocks/>
            </p:cNvGrpSpPr>
            <p:nvPr/>
          </p:nvGrpSpPr>
          <p:grpSpPr bwMode="auto">
            <a:xfrm>
              <a:off x="269" y="2033"/>
              <a:ext cx="633" cy="1624"/>
              <a:chOff x="269" y="2033"/>
              <a:chExt cx="633" cy="1624"/>
            </a:xfrm>
          </p:grpSpPr>
          <p:sp>
            <p:nvSpPr>
              <p:cNvPr id="117883" name="Line 123"/>
              <p:cNvSpPr>
                <a:spLocks noChangeShapeType="1"/>
              </p:cNvSpPr>
              <p:nvPr/>
            </p:nvSpPr>
            <p:spPr bwMode="auto">
              <a:xfrm flipH="1">
                <a:off x="290" y="2033"/>
                <a:ext cx="612"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17884" name="Group 124"/>
              <p:cNvGrpSpPr>
                <a:grpSpLocks/>
              </p:cNvGrpSpPr>
              <p:nvPr/>
            </p:nvGrpSpPr>
            <p:grpSpPr bwMode="auto">
              <a:xfrm>
                <a:off x="269" y="2039"/>
                <a:ext cx="250" cy="1618"/>
                <a:chOff x="269" y="2039"/>
                <a:chExt cx="250" cy="1618"/>
              </a:xfrm>
            </p:grpSpPr>
            <p:sp>
              <p:nvSpPr>
                <p:cNvPr id="117885" name="Line 125"/>
                <p:cNvSpPr>
                  <a:spLocks noChangeShapeType="1"/>
                </p:cNvSpPr>
                <p:nvPr/>
              </p:nvSpPr>
              <p:spPr bwMode="auto">
                <a:xfrm>
                  <a:off x="495" y="2039"/>
                  <a:ext cx="0" cy="1618"/>
                </a:xfrm>
                <a:prstGeom prst="line">
                  <a:avLst/>
                </a:prstGeom>
                <a:noFill/>
                <a:ln w="9525">
                  <a:solidFill>
                    <a:srgbClr val="FF6600"/>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886" name="Text Box 126"/>
                <p:cNvSpPr txBox="1">
                  <a:spLocks noChangeArrowheads="1"/>
                </p:cNvSpPr>
                <p:nvPr/>
              </p:nvSpPr>
              <p:spPr bwMode="auto">
                <a:xfrm rot="-5400000">
                  <a:off x="190" y="2716"/>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6m</a:t>
                  </a:r>
                  <a:endParaRPr lang="en-GB" sz="2000" b="0">
                    <a:solidFill>
                      <a:schemeClr val="bg1"/>
                    </a:solidFill>
                    <a:effectLst>
                      <a:outerShdw blurRad="38100" dist="38100" dir="2700000" algn="tl">
                        <a:srgbClr val="000000"/>
                      </a:outerShdw>
                    </a:effectLst>
                    <a:latin typeface="plotter"/>
                  </a:endParaRPr>
                </a:p>
              </p:txBody>
            </p:sp>
          </p:grpSp>
        </p:grpSp>
      </p:grpSp>
      <p:grpSp>
        <p:nvGrpSpPr>
          <p:cNvPr id="117907" name="Group 147"/>
          <p:cNvGrpSpPr>
            <a:grpSpLocks/>
          </p:cNvGrpSpPr>
          <p:nvPr/>
        </p:nvGrpSpPr>
        <p:grpSpPr bwMode="auto">
          <a:xfrm>
            <a:off x="2795588" y="2824163"/>
            <a:ext cx="307975" cy="3400425"/>
            <a:chOff x="1761" y="1779"/>
            <a:chExt cx="194" cy="2142"/>
          </a:xfrm>
        </p:grpSpPr>
        <p:sp>
          <p:nvSpPr>
            <p:cNvPr id="117908" name="Text Box 148"/>
            <p:cNvSpPr txBox="1">
              <a:spLocks noChangeArrowheads="1"/>
            </p:cNvSpPr>
            <p:nvPr/>
          </p:nvSpPr>
          <p:spPr bwMode="auto">
            <a:xfrm>
              <a:off x="1774" y="3633"/>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F</a:t>
              </a:r>
              <a:endParaRPr lang="en-GB" sz="2400" b="0">
                <a:solidFill>
                  <a:schemeClr val="bg1"/>
                </a:solidFill>
                <a:effectLst>
                  <a:outerShdw blurRad="38100" dist="38100" dir="2700000" algn="tl">
                    <a:srgbClr val="000000"/>
                  </a:outerShdw>
                </a:effectLst>
                <a:latin typeface="plotter"/>
              </a:endParaRPr>
            </a:p>
          </p:txBody>
        </p:sp>
        <p:sp>
          <p:nvSpPr>
            <p:cNvPr id="117909" name="Text Box 149"/>
            <p:cNvSpPr txBox="1">
              <a:spLocks noChangeArrowheads="1"/>
            </p:cNvSpPr>
            <p:nvPr/>
          </p:nvSpPr>
          <p:spPr bwMode="auto">
            <a:xfrm>
              <a:off x="1761" y="1779"/>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A</a:t>
              </a:r>
              <a:endParaRPr lang="en-GB" sz="2400" b="0">
                <a:solidFill>
                  <a:schemeClr val="bg1"/>
                </a:solidFill>
                <a:effectLst>
                  <a:outerShdw blurRad="38100" dist="38100" dir="2700000" algn="tl">
                    <a:srgbClr val="000000"/>
                  </a:outerShdw>
                </a:effectLst>
                <a:latin typeface="plotter"/>
              </a:endParaRPr>
            </a:p>
          </p:txBody>
        </p:sp>
      </p:grpSp>
      <p:grpSp>
        <p:nvGrpSpPr>
          <p:cNvPr id="117930" name="Group 170"/>
          <p:cNvGrpSpPr>
            <a:grpSpLocks/>
          </p:cNvGrpSpPr>
          <p:nvPr/>
        </p:nvGrpSpPr>
        <p:grpSpPr bwMode="auto">
          <a:xfrm>
            <a:off x="6184900" y="4787900"/>
            <a:ext cx="3482975" cy="1008063"/>
            <a:chOff x="3896" y="3016"/>
            <a:chExt cx="2194" cy="635"/>
          </a:xfrm>
        </p:grpSpPr>
        <p:sp>
          <p:nvSpPr>
            <p:cNvPr id="117931" name="Line 171"/>
            <p:cNvSpPr>
              <a:spLocks noChangeShapeType="1"/>
            </p:cNvSpPr>
            <p:nvPr/>
          </p:nvSpPr>
          <p:spPr bwMode="auto">
            <a:xfrm flipV="1">
              <a:off x="3896" y="3215"/>
              <a:ext cx="436" cy="436"/>
            </a:xfrm>
            <a:prstGeom prst="line">
              <a:avLst/>
            </a:prstGeom>
            <a:noFill/>
            <a:ln w="9525">
              <a:solidFill>
                <a:schemeClr val="bg1"/>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932" name="Line 172"/>
            <p:cNvSpPr>
              <a:spLocks noChangeShapeType="1"/>
            </p:cNvSpPr>
            <p:nvPr/>
          </p:nvSpPr>
          <p:spPr bwMode="auto">
            <a:xfrm>
              <a:off x="4324" y="3223"/>
              <a:ext cx="142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7933" name="Text Box 173"/>
            <p:cNvSpPr txBox="1">
              <a:spLocks noChangeArrowheads="1"/>
            </p:cNvSpPr>
            <p:nvPr/>
          </p:nvSpPr>
          <p:spPr bwMode="auto">
            <a:xfrm>
              <a:off x="3958" y="3016"/>
              <a:ext cx="21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STONE FALLS HERE</a:t>
              </a:r>
              <a:endParaRPr lang="en-GB" b="0">
                <a:solidFill>
                  <a:schemeClr val="bg1"/>
                </a:solidFill>
                <a:effectLst>
                  <a:outerShdw blurRad="38100" dist="38100" dir="2700000" algn="tl">
                    <a:srgbClr val="000000"/>
                  </a:outerShdw>
                </a:effectLst>
                <a:latin typeface="plotter"/>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nodeType="clickEffect">
                                  <p:stCondLst>
                                    <p:cond delay="0"/>
                                  </p:stCondLst>
                                  <p:childTnLst>
                                    <p:set>
                                      <p:cBhvr>
                                        <p:cTn id="6" dur="1" fill="hold">
                                          <p:stCondLst>
                                            <p:cond delay="0"/>
                                          </p:stCondLst>
                                        </p:cTn>
                                        <p:tgtEl>
                                          <p:spTgt spid="117797"/>
                                        </p:tgtEl>
                                        <p:attrNameLst>
                                          <p:attrName>style.visibility</p:attrName>
                                        </p:attrNameLst>
                                      </p:cBhvr>
                                      <p:to>
                                        <p:strVal val="visible"/>
                                      </p:to>
                                    </p:set>
                                    <p:animEffect transition="in" filter="strips(downRight)">
                                      <p:cBhvr>
                                        <p:cTn id="7" dur="500"/>
                                        <p:tgtEl>
                                          <p:spTgt spid="1177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7771"/>
                                        </p:tgtEl>
                                        <p:attrNameLst>
                                          <p:attrName>style.visibility</p:attrName>
                                        </p:attrNameLst>
                                      </p:cBhvr>
                                      <p:to>
                                        <p:strVal val="visible"/>
                                      </p:to>
                                    </p:set>
                                    <p:animEffect transition="in" filter="dissolve">
                                      <p:cBhvr>
                                        <p:cTn id="12" dur="500"/>
                                        <p:tgtEl>
                                          <p:spTgt spid="1177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7858"/>
                                        </p:tgtEl>
                                        <p:attrNameLst>
                                          <p:attrName>style.visibility</p:attrName>
                                        </p:attrNameLst>
                                      </p:cBhvr>
                                      <p:to>
                                        <p:strVal val="visible"/>
                                      </p:to>
                                    </p:set>
                                    <p:animEffect transition="in" filter="dissolve">
                                      <p:cBhvr>
                                        <p:cTn id="17" dur="500"/>
                                        <p:tgtEl>
                                          <p:spTgt spid="11785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17880"/>
                                        </p:tgtEl>
                                        <p:attrNameLst>
                                          <p:attrName>style.visibility</p:attrName>
                                        </p:attrNameLst>
                                      </p:cBhvr>
                                      <p:to>
                                        <p:strVal val="visible"/>
                                      </p:to>
                                    </p:set>
                                    <p:animEffect transition="in" filter="dissolve">
                                      <p:cBhvr>
                                        <p:cTn id="22" dur="500"/>
                                        <p:tgtEl>
                                          <p:spTgt spid="1178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9" fill="hold" nodeType="clickEffect">
                                  <p:stCondLst>
                                    <p:cond delay="0"/>
                                  </p:stCondLst>
                                  <p:childTnLst>
                                    <p:set>
                                      <p:cBhvr>
                                        <p:cTn id="26" dur="1" fill="hold">
                                          <p:stCondLst>
                                            <p:cond delay="0"/>
                                          </p:stCondLst>
                                        </p:cTn>
                                        <p:tgtEl>
                                          <p:spTgt spid="117788"/>
                                        </p:tgtEl>
                                        <p:attrNameLst>
                                          <p:attrName>style.visibility</p:attrName>
                                        </p:attrNameLst>
                                      </p:cBhvr>
                                      <p:to>
                                        <p:strVal val="visible"/>
                                      </p:to>
                                    </p:set>
                                    <p:animEffect transition="in" filter="strips(upLeft)">
                                      <p:cBhvr>
                                        <p:cTn id="27" dur="500"/>
                                        <p:tgtEl>
                                          <p:spTgt spid="11778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17853"/>
                                        </p:tgtEl>
                                        <p:attrNameLst>
                                          <p:attrName>style.visibility</p:attrName>
                                        </p:attrNameLst>
                                      </p:cBhvr>
                                      <p:to>
                                        <p:strVal val="visible"/>
                                      </p:to>
                                    </p:set>
                                    <p:animEffect transition="in" filter="dissolve">
                                      <p:cBhvr>
                                        <p:cTn id="32" dur="500"/>
                                        <p:tgtEl>
                                          <p:spTgt spid="1178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17875"/>
                                        </p:tgtEl>
                                        <p:attrNameLst>
                                          <p:attrName>style.visibility</p:attrName>
                                        </p:attrNameLst>
                                      </p:cBhvr>
                                      <p:to>
                                        <p:strVal val="visible"/>
                                      </p:to>
                                    </p:set>
                                    <p:animEffect transition="in" filter="dissolve">
                                      <p:cBhvr>
                                        <p:cTn id="37" dur="500"/>
                                        <p:tgtEl>
                                          <p:spTgt spid="11787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17870"/>
                                        </p:tgtEl>
                                        <p:attrNameLst>
                                          <p:attrName>style.visibility</p:attrName>
                                        </p:attrNameLst>
                                      </p:cBhvr>
                                      <p:to>
                                        <p:strVal val="visible"/>
                                      </p:to>
                                    </p:set>
                                    <p:animEffect transition="in" filter="dissolve">
                                      <p:cBhvr>
                                        <p:cTn id="42" dur="500"/>
                                        <p:tgtEl>
                                          <p:spTgt spid="11787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17767"/>
                                        </p:tgtEl>
                                        <p:attrNameLst>
                                          <p:attrName>style.visibility</p:attrName>
                                        </p:attrNameLst>
                                      </p:cBhvr>
                                      <p:to>
                                        <p:strVal val="visible"/>
                                      </p:to>
                                    </p:set>
                                    <p:animEffect transition="in" filter="dissolve">
                                      <p:cBhvr>
                                        <p:cTn id="47" dur="500"/>
                                        <p:tgtEl>
                                          <p:spTgt spid="11776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17907"/>
                                        </p:tgtEl>
                                        <p:attrNameLst>
                                          <p:attrName>style.visibility</p:attrName>
                                        </p:attrNameLst>
                                      </p:cBhvr>
                                      <p:to>
                                        <p:strVal val="visible"/>
                                      </p:to>
                                    </p:set>
                                    <p:animEffect transition="in" filter="dissolve">
                                      <p:cBhvr>
                                        <p:cTn id="52" dur="500"/>
                                        <p:tgtEl>
                                          <p:spTgt spid="1179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17930"/>
                                        </p:tgtEl>
                                        <p:attrNameLst>
                                          <p:attrName>style.visibility</p:attrName>
                                        </p:attrNameLst>
                                      </p:cBhvr>
                                      <p:to>
                                        <p:strVal val="visible"/>
                                      </p:to>
                                    </p:set>
                                    <p:animEffect transition="in" filter="dissolve">
                                      <p:cBhvr>
                                        <p:cTn id="57" dur="500"/>
                                        <p:tgtEl>
                                          <p:spTgt spid="11793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3" fill="hold" grpId="0" nodeType="clickEffect">
                                  <p:stCondLst>
                                    <p:cond delay="0"/>
                                  </p:stCondLst>
                                  <p:childTnLst>
                                    <p:set>
                                      <p:cBhvr>
                                        <p:cTn id="61" dur="1" fill="hold">
                                          <p:stCondLst>
                                            <p:cond delay="0"/>
                                          </p:stCondLst>
                                        </p:cTn>
                                        <p:tgtEl>
                                          <p:spTgt spid="117832"/>
                                        </p:tgtEl>
                                        <p:attrNameLst>
                                          <p:attrName>style.visibility</p:attrName>
                                        </p:attrNameLst>
                                      </p:cBhvr>
                                      <p:to>
                                        <p:strVal val="visible"/>
                                      </p:to>
                                    </p:set>
                                    <p:animEffect transition="in" filter="strips(upRight)">
                                      <p:cBhvr>
                                        <p:cTn id="62" dur="500"/>
                                        <p:tgtEl>
                                          <p:spTgt spid="117832"/>
                                        </p:tgtEl>
                                      </p:cBhvr>
                                    </p:animEffect>
                                  </p:childTnLst>
                                </p:cTn>
                              </p:par>
                            </p:childTnLst>
                          </p:cTn>
                        </p:par>
                        <p:par>
                          <p:cTn id="63" fill="hold" nodeType="afterGroup">
                            <p:stCondLst>
                              <p:cond delay="500"/>
                            </p:stCondLst>
                            <p:childTnLst>
                              <p:par>
                                <p:cTn id="64" presetID="18" presetClass="entr" presetSubtype="3" fill="hold" grpId="0" nodeType="afterEffect">
                                  <p:stCondLst>
                                    <p:cond delay="0"/>
                                  </p:stCondLst>
                                  <p:childTnLst>
                                    <p:set>
                                      <p:cBhvr>
                                        <p:cTn id="65" dur="1" fill="hold">
                                          <p:stCondLst>
                                            <p:cond delay="0"/>
                                          </p:stCondLst>
                                        </p:cTn>
                                        <p:tgtEl>
                                          <p:spTgt spid="117833"/>
                                        </p:tgtEl>
                                        <p:attrNameLst>
                                          <p:attrName>style.visibility</p:attrName>
                                        </p:attrNameLst>
                                      </p:cBhvr>
                                      <p:to>
                                        <p:strVal val="visible"/>
                                      </p:to>
                                    </p:set>
                                    <p:animEffect transition="in" filter="strips(upRight)">
                                      <p:cBhvr>
                                        <p:cTn id="66" dur="500"/>
                                        <p:tgtEl>
                                          <p:spTgt spid="117833"/>
                                        </p:tgtEl>
                                      </p:cBhvr>
                                    </p:animEffect>
                                  </p:childTnLst>
                                </p:cTn>
                              </p:par>
                            </p:childTnLst>
                          </p:cTn>
                        </p:par>
                        <p:par>
                          <p:cTn id="67" fill="hold" nodeType="afterGroup">
                            <p:stCondLst>
                              <p:cond delay="1000"/>
                            </p:stCondLst>
                            <p:childTnLst>
                              <p:par>
                                <p:cTn id="68" presetID="18" presetClass="entr" presetSubtype="6" fill="hold" grpId="0" nodeType="afterEffect">
                                  <p:stCondLst>
                                    <p:cond delay="0"/>
                                  </p:stCondLst>
                                  <p:childTnLst>
                                    <p:set>
                                      <p:cBhvr>
                                        <p:cTn id="69" dur="1" fill="hold">
                                          <p:stCondLst>
                                            <p:cond delay="0"/>
                                          </p:stCondLst>
                                        </p:cTn>
                                        <p:tgtEl>
                                          <p:spTgt spid="117844"/>
                                        </p:tgtEl>
                                        <p:attrNameLst>
                                          <p:attrName>style.visibility</p:attrName>
                                        </p:attrNameLst>
                                      </p:cBhvr>
                                      <p:to>
                                        <p:strVal val="visible"/>
                                      </p:to>
                                    </p:set>
                                    <p:animEffect transition="in" filter="strips(downRight)">
                                      <p:cBhvr>
                                        <p:cTn id="70" dur="500"/>
                                        <p:tgtEl>
                                          <p:spTgt spid="117844"/>
                                        </p:tgtEl>
                                      </p:cBhvr>
                                    </p:animEffect>
                                  </p:childTnLst>
                                </p:cTn>
                              </p:par>
                            </p:childTnLst>
                          </p:cTn>
                        </p:par>
                        <p:par>
                          <p:cTn id="71" fill="hold" nodeType="afterGroup">
                            <p:stCondLst>
                              <p:cond delay="1500"/>
                            </p:stCondLst>
                            <p:childTnLst>
                              <p:par>
                                <p:cTn id="72" presetID="18" presetClass="entr" presetSubtype="6" fill="hold" grpId="0" nodeType="afterEffect">
                                  <p:stCondLst>
                                    <p:cond delay="0"/>
                                  </p:stCondLst>
                                  <p:childTnLst>
                                    <p:set>
                                      <p:cBhvr>
                                        <p:cTn id="73" dur="1" fill="hold">
                                          <p:stCondLst>
                                            <p:cond delay="0"/>
                                          </p:stCondLst>
                                        </p:cTn>
                                        <p:tgtEl>
                                          <p:spTgt spid="117843"/>
                                        </p:tgtEl>
                                        <p:attrNameLst>
                                          <p:attrName>style.visibility</p:attrName>
                                        </p:attrNameLst>
                                      </p:cBhvr>
                                      <p:to>
                                        <p:strVal val="visible"/>
                                      </p:to>
                                    </p:set>
                                    <p:animEffect transition="in" filter="strips(downRight)">
                                      <p:cBhvr>
                                        <p:cTn id="74" dur="500"/>
                                        <p:tgtEl>
                                          <p:spTgt spid="117843"/>
                                        </p:tgtEl>
                                      </p:cBhvr>
                                    </p:animEffect>
                                  </p:childTnLst>
                                </p:cTn>
                              </p:par>
                            </p:childTnLst>
                          </p:cTn>
                        </p:par>
                        <p:par>
                          <p:cTn id="75" fill="hold" nodeType="afterGroup">
                            <p:stCondLst>
                              <p:cond delay="2000"/>
                            </p:stCondLst>
                            <p:childTnLst>
                              <p:par>
                                <p:cTn id="76" presetID="18" presetClass="entr" presetSubtype="6" fill="hold" grpId="0" nodeType="afterEffect">
                                  <p:stCondLst>
                                    <p:cond delay="0"/>
                                  </p:stCondLst>
                                  <p:childTnLst>
                                    <p:set>
                                      <p:cBhvr>
                                        <p:cTn id="77" dur="1" fill="hold">
                                          <p:stCondLst>
                                            <p:cond delay="0"/>
                                          </p:stCondLst>
                                        </p:cTn>
                                        <p:tgtEl>
                                          <p:spTgt spid="117851"/>
                                        </p:tgtEl>
                                        <p:attrNameLst>
                                          <p:attrName>style.visibility</p:attrName>
                                        </p:attrNameLst>
                                      </p:cBhvr>
                                      <p:to>
                                        <p:strVal val="visible"/>
                                      </p:to>
                                    </p:set>
                                    <p:animEffect transition="in" filter="strips(downRight)">
                                      <p:cBhvr>
                                        <p:cTn id="78" dur="500"/>
                                        <p:tgtEl>
                                          <p:spTgt spid="117851"/>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117862"/>
                                        </p:tgtEl>
                                        <p:attrNameLst>
                                          <p:attrName>style.visibility</p:attrName>
                                        </p:attrNameLst>
                                      </p:cBhvr>
                                      <p:to>
                                        <p:strVal val="visible"/>
                                      </p:to>
                                    </p:set>
                                    <p:animEffect transition="in" filter="dissolve">
                                      <p:cBhvr>
                                        <p:cTn id="83" dur="500"/>
                                        <p:tgtEl>
                                          <p:spTgt spid="1178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32" grpId="0" animBg="1"/>
      <p:bldP spid="117833" grpId="0" animBg="1"/>
      <p:bldP spid="117843" grpId="0" animBg="1"/>
      <p:bldP spid="117844" grpId="0" animBg="1"/>
      <p:bldP spid="11785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4437063" y="3213100"/>
            <a:ext cx="1301750" cy="3240088"/>
            <a:chOff x="2795" y="2024"/>
            <a:chExt cx="820" cy="2041"/>
          </a:xfrm>
        </p:grpSpPr>
        <p:sp>
          <p:nvSpPr>
            <p:cNvPr id="126979" name="Line 3"/>
            <p:cNvSpPr>
              <a:spLocks noChangeShapeType="1"/>
            </p:cNvSpPr>
            <p:nvPr/>
          </p:nvSpPr>
          <p:spPr bwMode="auto">
            <a:xfrm>
              <a:off x="3615" y="2024"/>
              <a:ext cx="0" cy="2041"/>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26980" name="Group 4"/>
            <p:cNvGrpSpPr>
              <a:grpSpLocks/>
            </p:cNvGrpSpPr>
            <p:nvPr/>
          </p:nvGrpSpPr>
          <p:grpSpPr bwMode="auto">
            <a:xfrm>
              <a:off x="2795" y="3714"/>
              <a:ext cx="817" cy="250"/>
              <a:chOff x="2795" y="3714"/>
              <a:chExt cx="817" cy="250"/>
            </a:xfrm>
          </p:grpSpPr>
          <p:sp>
            <p:nvSpPr>
              <p:cNvPr id="126981" name="Line 5"/>
              <p:cNvSpPr>
                <a:spLocks noChangeShapeType="1"/>
              </p:cNvSpPr>
              <p:nvPr/>
            </p:nvSpPr>
            <p:spPr bwMode="auto">
              <a:xfrm>
                <a:off x="2795" y="3929"/>
                <a:ext cx="817" cy="0"/>
              </a:xfrm>
              <a:prstGeom prst="line">
                <a:avLst/>
              </a:prstGeom>
              <a:noFill/>
              <a:ln w="2857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6982" name="Text Box 6"/>
              <p:cNvSpPr txBox="1">
                <a:spLocks noChangeArrowheads="1"/>
              </p:cNvSpPr>
              <p:nvPr/>
            </p:nvSpPr>
            <p:spPr bwMode="auto">
              <a:xfrm>
                <a:off x="3004" y="3714"/>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3m</a:t>
                </a:r>
                <a:endParaRPr lang="en-GB" sz="2000" b="0">
                  <a:solidFill>
                    <a:schemeClr val="bg1"/>
                  </a:solidFill>
                  <a:effectLst>
                    <a:outerShdw blurRad="38100" dist="38100" dir="2700000" algn="tl">
                      <a:srgbClr val="000000"/>
                    </a:outerShdw>
                  </a:effectLst>
                  <a:latin typeface="plotter"/>
                </a:endParaRPr>
              </a:p>
            </p:txBody>
          </p:sp>
        </p:grpSp>
      </p:grpSp>
      <p:grpSp>
        <p:nvGrpSpPr>
          <p:cNvPr id="126983" name="Group 7"/>
          <p:cNvGrpSpPr>
            <a:grpSpLocks/>
          </p:cNvGrpSpPr>
          <p:nvPr/>
        </p:nvGrpSpPr>
        <p:grpSpPr bwMode="auto">
          <a:xfrm>
            <a:off x="433388" y="635000"/>
            <a:ext cx="4003675" cy="2592388"/>
            <a:chOff x="273" y="400"/>
            <a:chExt cx="2522" cy="1633"/>
          </a:xfrm>
        </p:grpSpPr>
        <p:sp>
          <p:nvSpPr>
            <p:cNvPr id="126984" name="Line 8"/>
            <p:cNvSpPr>
              <a:spLocks noChangeShapeType="1"/>
            </p:cNvSpPr>
            <p:nvPr/>
          </p:nvSpPr>
          <p:spPr bwMode="auto">
            <a:xfrm flipH="1">
              <a:off x="296" y="406"/>
              <a:ext cx="2499"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6985" name="Line 9"/>
            <p:cNvSpPr>
              <a:spLocks noChangeShapeType="1"/>
            </p:cNvSpPr>
            <p:nvPr/>
          </p:nvSpPr>
          <p:spPr bwMode="auto">
            <a:xfrm flipV="1">
              <a:off x="494" y="400"/>
              <a:ext cx="0" cy="1633"/>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6986" name="Text Box 10"/>
            <p:cNvSpPr txBox="1">
              <a:spLocks noChangeArrowheads="1"/>
            </p:cNvSpPr>
            <p:nvPr/>
          </p:nvSpPr>
          <p:spPr bwMode="auto">
            <a:xfrm rot="-5400000">
              <a:off x="194" y="1122"/>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6m</a:t>
              </a:r>
              <a:endParaRPr lang="en-GB" sz="2000" b="0">
                <a:solidFill>
                  <a:schemeClr val="bg1"/>
                </a:solidFill>
                <a:effectLst>
                  <a:outerShdw blurRad="38100" dist="38100" dir="2700000" algn="tl">
                    <a:srgbClr val="000000"/>
                  </a:outerShdw>
                </a:effectLst>
                <a:latin typeface="plotter"/>
              </a:endParaRPr>
            </a:p>
          </p:txBody>
        </p:sp>
      </p:grpSp>
      <p:grpSp>
        <p:nvGrpSpPr>
          <p:cNvPr id="126987" name="Group 11"/>
          <p:cNvGrpSpPr>
            <a:grpSpLocks/>
          </p:cNvGrpSpPr>
          <p:nvPr/>
        </p:nvGrpSpPr>
        <p:grpSpPr bwMode="auto">
          <a:xfrm>
            <a:off x="1433513" y="3224213"/>
            <a:ext cx="1725612" cy="2587625"/>
            <a:chOff x="903" y="2031"/>
            <a:chExt cx="1087" cy="1630"/>
          </a:xfrm>
        </p:grpSpPr>
        <p:sp>
          <p:nvSpPr>
            <p:cNvPr id="126988" name="Freeform 12"/>
            <p:cNvSpPr>
              <a:spLocks/>
            </p:cNvSpPr>
            <p:nvPr/>
          </p:nvSpPr>
          <p:spPr bwMode="auto">
            <a:xfrm>
              <a:off x="903" y="2031"/>
              <a:ext cx="2" cy="1630"/>
            </a:xfrm>
            <a:custGeom>
              <a:avLst/>
              <a:gdLst>
                <a:gd name="T0" fmla="*/ 0 w 2"/>
                <a:gd name="T1" fmla="*/ 0 h 8268"/>
                <a:gd name="T2" fmla="*/ 0 w 2"/>
                <a:gd name="T3" fmla="*/ 8268 h 8268"/>
                <a:gd name="T4" fmla="*/ 2 w 2"/>
                <a:gd name="T5" fmla="*/ 8268 h 8268"/>
              </a:gdLst>
              <a:ahLst/>
              <a:cxnLst>
                <a:cxn ang="0">
                  <a:pos x="T0" y="T1"/>
                </a:cxn>
                <a:cxn ang="0">
                  <a:pos x="T2" y="T3"/>
                </a:cxn>
                <a:cxn ang="0">
                  <a:pos x="T4" y="T5"/>
                </a:cxn>
              </a:cxnLst>
              <a:rect l="0" t="0" r="r" b="b"/>
              <a:pathLst>
                <a:path w="2" h="8268">
                  <a:moveTo>
                    <a:pt x="0" y="0"/>
                  </a:moveTo>
                  <a:lnTo>
                    <a:pt x="0" y="8268"/>
                  </a:lnTo>
                  <a:lnTo>
                    <a:pt x="2" y="826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89" name="Freeform 13"/>
            <p:cNvSpPr>
              <a:spLocks/>
            </p:cNvSpPr>
            <p:nvPr/>
          </p:nvSpPr>
          <p:spPr bwMode="auto">
            <a:xfrm>
              <a:off x="903" y="2031"/>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0" name="Freeform 14"/>
            <p:cNvSpPr>
              <a:spLocks/>
            </p:cNvSpPr>
            <p:nvPr/>
          </p:nvSpPr>
          <p:spPr bwMode="auto">
            <a:xfrm>
              <a:off x="903" y="2302"/>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1" name="Freeform 15"/>
            <p:cNvSpPr>
              <a:spLocks/>
            </p:cNvSpPr>
            <p:nvPr/>
          </p:nvSpPr>
          <p:spPr bwMode="auto">
            <a:xfrm>
              <a:off x="903" y="2574"/>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2" name="Freeform 16"/>
            <p:cNvSpPr>
              <a:spLocks/>
            </p:cNvSpPr>
            <p:nvPr/>
          </p:nvSpPr>
          <p:spPr bwMode="auto">
            <a:xfrm>
              <a:off x="903" y="2845"/>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3" name="Freeform 17"/>
            <p:cNvSpPr>
              <a:spLocks/>
            </p:cNvSpPr>
            <p:nvPr/>
          </p:nvSpPr>
          <p:spPr bwMode="auto">
            <a:xfrm>
              <a:off x="903" y="3118"/>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4" name="Freeform 18"/>
            <p:cNvSpPr>
              <a:spLocks/>
            </p:cNvSpPr>
            <p:nvPr/>
          </p:nvSpPr>
          <p:spPr bwMode="auto">
            <a:xfrm>
              <a:off x="903" y="3389"/>
              <a:ext cx="1085" cy="2"/>
            </a:xfrm>
            <a:custGeom>
              <a:avLst/>
              <a:gdLst>
                <a:gd name="T0" fmla="*/ 5508 w 5508"/>
                <a:gd name="T1" fmla="*/ 0 w 5508"/>
                <a:gd name="T2" fmla="*/ 2 w 5508"/>
              </a:gdLst>
              <a:ahLst/>
              <a:cxnLst>
                <a:cxn ang="0">
                  <a:pos x="T0" y="0"/>
                </a:cxn>
                <a:cxn ang="0">
                  <a:pos x="T1" y="0"/>
                </a:cxn>
                <a:cxn ang="0">
                  <a:pos x="T2" y="0"/>
                </a:cxn>
              </a:cxnLst>
              <a:rect l="0" t="0" r="r" b="b"/>
              <a:pathLst>
                <a:path w="5508">
                  <a:moveTo>
                    <a:pt x="5508" y="0"/>
                  </a:move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5" name="Freeform 19"/>
            <p:cNvSpPr>
              <a:spLocks/>
            </p:cNvSpPr>
            <p:nvPr/>
          </p:nvSpPr>
          <p:spPr bwMode="auto">
            <a:xfrm>
              <a:off x="1988" y="2031"/>
              <a:ext cx="2" cy="1630"/>
            </a:xfrm>
            <a:custGeom>
              <a:avLst/>
              <a:gdLst>
                <a:gd name="T0" fmla="*/ 0 w 1"/>
                <a:gd name="T1" fmla="*/ 0 h 8268"/>
                <a:gd name="T2" fmla="*/ 0 w 1"/>
                <a:gd name="T3" fmla="*/ 8268 h 8268"/>
                <a:gd name="T4" fmla="*/ 1 w 1"/>
                <a:gd name="T5" fmla="*/ 8268 h 8268"/>
              </a:gdLst>
              <a:ahLst/>
              <a:cxnLst>
                <a:cxn ang="0">
                  <a:pos x="T0" y="T1"/>
                </a:cxn>
                <a:cxn ang="0">
                  <a:pos x="T2" y="T3"/>
                </a:cxn>
                <a:cxn ang="0">
                  <a:pos x="T4" y="T5"/>
                </a:cxn>
              </a:cxnLst>
              <a:rect l="0" t="0" r="r" b="b"/>
              <a:pathLst>
                <a:path w="1" h="8268">
                  <a:moveTo>
                    <a:pt x="0" y="0"/>
                  </a:moveTo>
                  <a:lnTo>
                    <a:pt x="0" y="8268"/>
                  </a:lnTo>
                  <a:lnTo>
                    <a:pt x="1" y="826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6" name="Freeform 20"/>
            <p:cNvSpPr>
              <a:spLocks/>
            </p:cNvSpPr>
            <p:nvPr/>
          </p:nvSpPr>
          <p:spPr bwMode="auto">
            <a:xfrm>
              <a:off x="1174" y="2031"/>
              <a:ext cx="2" cy="271"/>
            </a:xfrm>
            <a:custGeom>
              <a:avLst/>
              <a:gdLst>
                <a:gd name="T0" fmla="*/ 0 w 1"/>
                <a:gd name="T1" fmla="*/ 0 h 1379"/>
                <a:gd name="T2" fmla="*/ 0 w 1"/>
                <a:gd name="T3" fmla="*/ 1379 h 1379"/>
                <a:gd name="T4" fmla="*/ 1 w 1"/>
                <a:gd name="T5" fmla="*/ 1379 h 1379"/>
              </a:gdLst>
              <a:ahLst/>
              <a:cxnLst>
                <a:cxn ang="0">
                  <a:pos x="T0" y="T1"/>
                </a:cxn>
                <a:cxn ang="0">
                  <a:pos x="T2" y="T3"/>
                </a:cxn>
                <a:cxn ang="0">
                  <a:pos x="T4" y="T5"/>
                </a:cxn>
              </a:cxnLst>
              <a:rect l="0" t="0" r="r" b="b"/>
              <a:pathLst>
                <a:path w="1" h="1379">
                  <a:moveTo>
                    <a:pt x="0" y="0"/>
                  </a:moveTo>
                  <a:lnTo>
                    <a:pt x="0" y="1379"/>
                  </a:lnTo>
                  <a:lnTo>
                    <a:pt x="1" y="137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7" name="Freeform 21"/>
            <p:cNvSpPr>
              <a:spLocks/>
            </p:cNvSpPr>
            <p:nvPr/>
          </p:nvSpPr>
          <p:spPr bwMode="auto">
            <a:xfrm>
              <a:off x="1174" y="2574"/>
              <a:ext cx="2" cy="271"/>
            </a:xfrm>
            <a:custGeom>
              <a:avLst/>
              <a:gdLst>
                <a:gd name="T0" fmla="*/ 0 w 1"/>
                <a:gd name="T1" fmla="*/ 0 h 1378"/>
                <a:gd name="T2" fmla="*/ 0 w 1"/>
                <a:gd name="T3" fmla="*/ 1378 h 1378"/>
                <a:gd name="T4" fmla="*/ 1 w 1"/>
                <a:gd name="T5" fmla="*/ 1378 h 1378"/>
              </a:gdLst>
              <a:ahLst/>
              <a:cxnLst>
                <a:cxn ang="0">
                  <a:pos x="T0" y="T1"/>
                </a:cxn>
                <a:cxn ang="0">
                  <a:pos x="T2" y="T3"/>
                </a:cxn>
                <a:cxn ang="0">
                  <a:pos x="T4" y="T5"/>
                </a:cxn>
              </a:cxnLst>
              <a:rect l="0" t="0" r="r" b="b"/>
              <a:pathLst>
                <a:path w="1" h="1378">
                  <a:moveTo>
                    <a:pt x="0" y="0"/>
                  </a:moveTo>
                  <a:lnTo>
                    <a:pt x="0" y="1378"/>
                  </a:lnTo>
                  <a:lnTo>
                    <a:pt x="1" y="137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8" name="Freeform 22"/>
            <p:cNvSpPr>
              <a:spLocks/>
            </p:cNvSpPr>
            <p:nvPr/>
          </p:nvSpPr>
          <p:spPr bwMode="auto">
            <a:xfrm>
              <a:off x="1174" y="3118"/>
              <a:ext cx="2" cy="271"/>
            </a:xfrm>
            <a:custGeom>
              <a:avLst/>
              <a:gdLst>
                <a:gd name="T0" fmla="*/ 0 w 1"/>
                <a:gd name="T1" fmla="*/ 0 h 1377"/>
                <a:gd name="T2" fmla="*/ 0 w 1"/>
                <a:gd name="T3" fmla="*/ 1377 h 1377"/>
                <a:gd name="T4" fmla="*/ 1 w 1"/>
                <a:gd name="T5" fmla="*/ 1377 h 1377"/>
              </a:gdLst>
              <a:ahLst/>
              <a:cxnLst>
                <a:cxn ang="0">
                  <a:pos x="T0" y="T1"/>
                </a:cxn>
                <a:cxn ang="0">
                  <a:pos x="T2" y="T3"/>
                </a:cxn>
                <a:cxn ang="0">
                  <a:pos x="T4" y="T5"/>
                </a:cxn>
              </a:cxnLst>
              <a:rect l="0" t="0" r="r" b="b"/>
              <a:pathLst>
                <a:path w="1" h="1377">
                  <a:moveTo>
                    <a:pt x="0" y="0"/>
                  </a:moveTo>
                  <a:lnTo>
                    <a:pt x="0" y="1377"/>
                  </a:lnTo>
                  <a:lnTo>
                    <a:pt x="1" y="13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999" name="Freeform 23"/>
            <p:cNvSpPr>
              <a:spLocks/>
            </p:cNvSpPr>
            <p:nvPr/>
          </p:nvSpPr>
          <p:spPr bwMode="auto">
            <a:xfrm>
              <a:off x="1717" y="2302"/>
              <a:ext cx="1" cy="272"/>
            </a:xfrm>
            <a:custGeom>
              <a:avLst/>
              <a:gdLst>
                <a:gd name="T0" fmla="*/ 0 w 1"/>
                <a:gd name="T1" fmla="*/ 0 h 1377"/>
                <a:gd name="T2" fmla="*/ 0 w 1"/>
                <a:gd name="T3" fmla="*/ 1377 h 1377"/>
                <a:gd name="T4" fmla="*/ 1 w 1"/>
                <a:gd name="T5" fmla="*/ 1377 h 1377"/>
              </a:gdLst>
              <a:ahLst/>
              <a:cxnLst>
                <a:cxn ang="0">
                  <a:pos x="T0" y="T1"/>
                </a:cxn>
                <a:cxn ang="0">
                  <a:pos x="T2" y="T3"/>
                </a:cxn>
                <a:cxn ang="0">
                  <a:pos x="T4" y="T5"/>
                </a:cxn>
              </a:cxnLst>
              <a:rect l="0" t="0" r="r" b="b"/>
              <a:pathLst>
                <a:path w="1" h="1377">
                  <a:moveTo>
                    <a:pt x="0" y="0"/>
                  </a:moveTo>
                  <a:lnTo>
                    <a:pt x="0" y="1377"/>
                  </a:lnTo>
                  <a:lnTo>
                    <a:pt x="1" y="13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00" name="Freeform 24"/>
            <p:cNvSpPr>
              <a:spLocks/>
            </p:cNvSpPr>
            <p:nvPr/>
          </p:nvSpPr>
          <p:spPr bwMode="auto">
            <a:xfrm>
              <a:off x="1717" y="2845"/>
              <a:ext cx="1" cy="273"/>
            </a:xfrm>
            <a:custGeom>
              <a:avLst/>
              <a:gdLst>
                <a:gd name="T0" fmla="*/ 0 w 1"/>
                <a:gd name="T1" fmla="*/ 0 h 1379"/>
                <a:gd name="T2" fmla="*/ 0 w 1"/>
                <a:gd name="T3" fmla="*/ 1379 h 1379"/>
                <a:gd name="T4" fmla="*/ 1 w 1"/>
                <a:gd name="T5" fmla="*/ 1379 h 1379"/>
              </a:gdLst>
              <a:ahLst/>
              <a:cxnLst>
                <a:cxn ang="0">
                  <a:pos x="T0" y="T1"/>
                </a:cxn>
                <a:cxn ang="0">
                  <a:pos x="T2" y="T3"/>
                </a:cxn>
                <a:cxn ang="0">
                  <a:pos x="T4" y="T5"/>
                </a:cxn>
              </a:cxnLst>
              <a:rect l="0" t="0" r="r" b="b"/>
              <a:pathLst>
                <a:path w="1" h="1379">
                  <a:moveTo>
                    <a:pt x="0" y="0"/>
                  </a:moveTo>
                  <a:lnTo>
                    <a:pt x="0" y="1379"/>
                  </a:lnTo>
                  <a:lnTo>
                    <a:pt x="1" y="137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01" name="Freeform 25"/>
            <p:cNvSpPr>
              <a:spLocks/>
            </p:cNvSpPr>
            <p:nvPr/>
          </p:nvSpPr>
          <p:spPr bwMode="auto">
            <a:xfrm>
              <a:off x="1717" y="3389"/>
              <a:ext cx="1" cy="272"/>
            </a:xfrm>
            <a:custGeom>
              <a:avLst/>
              <a:gdLst>
                <a:gd name="T0" fmla="*/ 0 w 1"/>
                <a:gd name="T1" fmla="*/ 0 h 1378"/>
                <a:gd name="T2" fmla="*/ 0 w 1"/>
                <a:gd name="T3" fmla="*/ 1378 h 1378"/>
                <a:gd name="T4" fmla="*/ 1 w 1"/>
                <a:gd name="T5" fmla="*/ 1378 h 1378"/>
              </a:gdLst>
              <a:ahLst/>
              <a:cxnLst>
                <a:cxn ang="0">
                  <a:pos x="T0" y="T1"/>
                </a:cxn>
                <a:cxn ang="0">
                  <a:pos x="T2" y="T3"/>
                </a:cxn>
                <a:cxn ang="0">
                  <a:pos x="T4" y="T5"/>
                </a:cxn>
              </a:cxnLst>
              <a:rect l="0" t="0" r="r" b="b"/>
              <a:pathLst>
                <a:path w="1" h="1378">
                  <a:moveTo>
                    <a:pt x="0" y="0"/>
                  </a:moveTo>
                  <a:lnTo>
                    <a:pt x="0" y="1378"/>
                  </a:lnTo>
                  <a:lnTo>
                    <a:pt x="1" y="137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02" name="Freeform 26"/>
          <p:cNvSpPr>
            <a:spLocks/>
          </p:cNvSpPr>
          <p:nvPr/>
        </p:nvSpPr>
        <p:spPr bwMode="auto">
          <a:xfrm>
            <a:off x="3155950" y="3224213"/>
            <a:ext cx="1292225" cy="3175"/>
          </a:xfrm>
          <a:custGeom>
            <a:avLst/>
            <a:gdLst>
              <a:gd name="T0" fmla="*/ 4131 w 4131"/>
              <a:gd name="T1" fmla="*/ 0 w 4131"/>
              <a:gd name="T2" fmla="*/ 1 w 4131"/>
            </a:gdLst>
            <a:ahLst/>
            <a:cxnLst>
              <a:cxn ang="0">
                <a:pos x="T0" y="0"/>
              </a:cxn>
              <a:cxn ang="0">
                <a:pos x="T1" y="0"/>
              </a:cxn>
              <a:cxn ang="0">
                <a:pos x="T2" y="0"/>
              </a:cxn>
            </a:cxnLst>
            <a:rect l="0" t="0" r="r" b="b"/>
            <a:pathLst>
              <a:path w="4131">
                <a:moveTo>
                  <a:pt x="41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03" name="Freeform 27"/>
          <p:cNvSpPr>
            <a:spLocks/>
          </p:cNvSpPr>
          <p:nvPr/>
        </p:nvSpPr>
        <p:spPr bwMode="auto">
          <a:xfrm>
            <a:off x="4448175" y="3224213"/>
            <a:ext cx="1290638" cy="3175"/>
          </a:xfrm>
          <a:custGeom>
            <a:avLst/>
            <a:gdLst>
              <a:gd name="T0" fmla="*/ 4131 w 4131"/>
              <a:gd name="T1" fmla="*/ 0 w 4131"/>
              <a:gd name="T2" fmla="*/ 1 w 4131"/>
            </a:gdLst>
            <a:ahLst/>
            <a:cxnLst>
              <a:cxn ang="0">
                <a:pos x="T0" y="0"/>
              </a:cxn>
              <a:cxn ang="0">
                <a:pos x="T1" y="0"/>
              </a:cxn>
              <a:cxn ang="0">
                <a:pos x="T2" y="0"/>
              </a:cxn>
            </a:cxnLst>
            <a:rect l="0" t="0" r="r" b="b"/>
            <a:pathLst>
              <a:path w="4131">
                <a:moveTo>
                  <a:pt x="41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04" name="Group 28"/>
          <p:cNvGrpSpPr>
            <a:grpSpLocks/>
          </p:cNvGrpSpPr>
          <p:nvPr/>
        </p:nvGrpSpPr>
        <p:grpSpPr bwMode="auto">
          <a:xfrm>
            <a:off x="4448175" y="639763"/>
            <a:ext cx="1588" cy="5172075"/>
            <a:chOff x="2802" y="403"/>
            <a:chExt cx="1" cy="3258"/>
          </a:xfrm>
        </p:grpSpPr>
        <p:sp>
          <p:nvSpPr>
            <p:cNvPr id="127005" name="Freeform 29"/>
            <p:cNvSpPr>
              <a:spLocks/>
            </p:cNvSpPr>
            <p:nvPr/>
          </p:nvSpPr>
          <p:spPr bwMode="auto">
            <a:xfrm>
              <a:off x="2802" y="2031"/>
              <a:ext cx="1" cy="1630"/>
            </a:xfrm>
            <a:custGeom>
              <a:avLst/>
              <a:gdLst>
                <a:gd name="T0" fmla="*/ 0 w 1"/>
                <a:gd name="T1" fmla="*/ 8268 h 8268"/>
                <a:gd name="T2" fmla="*/ 0 w 1"/>
                <a:gd name="T3" fmla="*/ 0 h 8268"/>
                <a:gd name="T4" fmla="*/ 1 w 1"/>
                <a:gd name="T5" fmla="*/ 0 h 8268"/>
              </a:gdLst>
              <a:ahLst/>
              <a:cxnLst>
                <a:cxn ang="0">
                  <a:pos x="T0" y="T1"/>
                </a:cxn>
                <a:cxn ang="0">
                  <a:pos x="T2" y="T3"/>
                </a:cxn>
                <a:cxn ang="0">
                  <a:pos x="T4" y="T5"/>
                </a:cxn>
              </a:cxnLst>
              <a:rect l="0" t="0" r="r" b="b"/>
              <a:pathLst>
                <a:path w="1" h="8268">
                  <a:moveTo>
                    <a:pt x="0" y="8268"/>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06" name="Freeform 30"/>
            <p:cNvSpPr>
              <a:spLocks/>
            </p:cNvSpPr>
            <p:nvPr/>
          </p:nvSpPr>
          <p:spPr bwMode="auto">
            <a:xfrm>
              <a:off x="2802" y="403"/>
              <a:ext cx="1" cy="1628"/>
            </a:xfrm>
            <a:custGeom>
              <a:avLst/>
              <a:gdLst>
                <a:gd name="T0" fmla="*/ 0 w 1"/>
                <a:gd name="T1" fmla="*/ 8267 h 8267"/>
                <a:gd name="T2" fmla="*/ 0 w 1"/>
                <a:gd name="T3" fmla="*/ 0 h 8267"/>
                <a:gd name="T4" fmla="*/ 1 w 1"/>
                <a:gd name="T5" fmla="*/ 0 h 8267"/>
              </a:gdLst>
              <a:ahLst/>
              <a:cxnLst>
                <a:cxn ang="0">
                  <a:pos x="T0" y="T1"/>
                </a:cxn>
                <a:cxn ang="0">
                  <a:pos x="T2" y="T3"/>
                </a:cxn>
                <a:cxn ang="0">
                  <a:pos x="T4" y="T5"/>
                </a:cxn>
              </a:cxnLst>
              <a:rect l="0" t="0" r="r" b="b"/>
              <a:pathLst>
                <a:path w="1" h="8267">
                  <a:moveTo>
                    <a:pt x="0" y="826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07" name="Freeform 31"/>
          <p:cNvSpPr>
            <a:spLocks/>
          </p:cNvSpPr>
          <p:nvPr/>
        </p:nvSpPr>
        <p:spPr bwMode="auto">
          <a:xfrm>
            <a:off x="3155950" y="639763"/>
            <a:ext cx="3175" cy="2584450"/>
          </a:xfrm>
          <a:custGeom>
            <a:avLst/>
            <a:gdLst>
              <a:gd name="T0" fmla="*/ 0 w 1"/>
              <a:gd name="T1" fmla="*/ 0 h 8267"/>
              <a:gd name="T2" fmla="*/ 0 w 1"/>
              <a:gd name="T3" fmla="*/ 8267 h 8267"/>
              <a:gd name="T4" fmla="*/ 1 w 1"/>
              <a:gd name="T5" fmla="*/ 8267 h 8267"/>
            </a:gdLst>
            <a:ahLst/>
            <a:cxnLst>
              <a:cxn ang="0">
                <a:pos x="T0" y="T1"/>
              </a:cxn>
              <a:cxn ang="0">
                <a:pos x="T2" y="T3"/>
              </a:cxn>
              <a:cxn ang="0">
                <a:pos x="T4" y="T5"/>
              </a:cxn>
            </a:cxnLst>
            <a:rect l="0" t="0" r="r" b="b"/>
            <a:pathLst>
              <a:path w="1" h="8267">
                <a:moveTo>
                  <a:pt x="0" y="0"/>
                </a:moveTo>
                <a:lnTo>
                  <a:pt x="0" y="8267"/>
                </a:lnTo>
                <a:lnTo>
                  <a:pt x="1" y="826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08" name="Freeform 32"/>
          <p:cNvSpPr>
            <a:spLocks/>
          </p:cNvSpPr>
          <p:nvPr/>
        </p:nvSpPr>
        <p:spPr bwMode="auto">
          <a:xfrm>
            <a:off x="5738813" y="639763"/>
            <a:ext cx="3175" cy="2584450"/>
          </a:xfrm>
          <a:custGeom>
            <a:avLst/>
            <a:gdLst>
              <a:gd name="T0" fmla="*/ 0 w 1"/>
              <a:gd name="T1" fmla="*/ 8267 h 8267"/>
              <a:gd name="T2" fmla="*/ 0 w 1"/>
              <a:gd name="T3" fmla="*/ 0 h 8267"/>
              <a:gd name="T4" fmla="*/ 1 w 1"/>
              <a:gd name="T5" fmla="*/ 0 h 8267"/>
            </a:gdLst>
            <a:ahLst/>
            <a:cxnLst>
              <a:cxn ang="0">
                <a:pos x="T0" y="T1"/>
              </a:cxn>
              <a:cxn ang="0">
                <a:pos x="T2" y="T3"/>
              </a:cxn>
              <a:cxn ang="0">
                <a:pos x="T4" y="T5"/>
              </a:cxn>
            </a:cxnLst>
            <a:rect l="0" t="0" r="r" b="b"/>
            <a:pathLst>
              <a:path w="1" h="8267">
                <a:moveTo>
                  <a:pt x="0" y="8267"/>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09" name="Group 33"/>
          <p:cNvGrpSpPr>
            <a:grpSpLocks/>
          </p:cNvGrpSpPr>
          <p:nvPr/>
        </p:nvGrpSpPr>
        <p:grpSpPr bwMode="auto">
          <a:xfrm>
            <a:off x="3155950" y="639763"/>
            <a:ext cx="2582863" cy="3175"/>
            <a:chOff x="1988" y="403"/>
            <a:chExt cx="1627" cy="2"/>
          </a:xfrm>
        </p:grpSpPr>
        <p:sp>
          <p:nvSpPr>
            <p:cNvPr id="127010" name="Freeform 34"/>
            <p:cNvSpPr>
              <a:spLocks/>
            </p:cNvSpPr>
            <p:nvPr/>
          </p:nvSpPr>
          <p:spPr bwMode="auto">
            <a:xfrm>
              <a:off x="1988" y="403"/>
              <a:ext cx="814" cy="2"/>
            </a:xfrm>
            <a:custGeom>
              <a:avLst/>
              <a:gdLst>
                <a:gd name="T0" fmla="*/ 4131 w 4131"/>
                <a:gd name="T1" fmla="*/ 0 w 4131"/>
                <a:gd name="T2" fmla="*/ 1 w 4131"/>
              </a:gdLst>
              <a:ahLst/>
              <a:cxnLst>
                <a:cxn ang="0">
                  <a:pos x="T0" y="0"/>
                </a:cxn>
                <a:cxn ang="0">
                  <a:pos x="T1" y="0"/>
                </a:cxn>
                <a:cxn ang="0">
                  <a:pos x="T2" y="0"/>
                </a:cxn>
              </a:cxnLst>
              <a:rect l="0" t="0" r="r" b="b"/>
              <a:pathLst>
                <a:path w="4131">
                  <a:moveTo>
                    <a:pt x="41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11" name="Freeform 35"/>
            <p:cNvSpPr>
              <a:spLocks/>
            </p:cNvSpPr>
            <p:nvPr/>
          </p:nvSpPr>
          <p:spPr bwMode="auto">
            <a:xfrm>
              <a:off x="2802" y="403"/>
              <a:ext cx="813" cy="2"/>
            </a:xfrm>
            <a:custGeom>
              <a:avLst/>
              <a:gdLst>
                <a:gd name="T0" fmla="*/ 4131 w 4131"/>
                <a:gd name="T1" fmla="*/ 0 w 4131"/>
                <a:gd name="T2" fmla="*/ 1 w 4131"/>
              </a:gdLst>
              <a:ahLst/>
              <a:cxnLst>
                <a:cxn ang="0">
                  <a:pos x="T0" y="0"/>
                </a:cxn>
                <a:cxn ang="0">
                  <a:pos x="T1" y="0"/>
                </a:cxn>
                <a:cxn ang="0">
                  <a:pos x="T2" y="0"/>
                </a:cxn>
              </a:cxnLst>
              <a:rect l="0" t="0" r="r" b="b"/>
              <a:pathLst>
                <a:path w="4131">
                  <a:moveTo>
                    <a:pt x="4131" y="0"/>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12" name="Freeform 36"/>
          <p:cNvSpPr>
            <a:spLocks/>
          </p:cNvSpPr>
          <p:nvPr/>
        </p:nvSpPr>
        <p:spPr bwMode="auto">
          <a:xfrm>
            <a:off x="5738813" y="3224213"/>
            <a:ext cx="1292225" cy="3175"/>
          </a:xfrm>
          <a:custGeom>
            <a:avLst/>
            <a:gdLst>
              <a:gd name="T0" fmla="*/ 0 w 4132"/>
              <a:gd name="T1" fmla="*/ 4130 w 4132"/>
              <a:gd name="T2" fmla="*/ 4132 w 4132"/>
            </a:gdLst>
            <a:ahLst/>
            <a:cxnLst>
              <a:cxn ang="0">
                <a:pos x="T0" y="0"/>
              </a:cxn>
              <a:cxn ang="0">
                <a:pos x="T1" y="0"/>
              </a:cxn>
              <a:cxn ang="0">
                <a:pos x="T2" y="0"/>
              </a:cxn>
            </a:cxnLst>
            <a:rect l="0" t="0" r="r" b="b"/>
            <a:pathLst>
              <a:path w="4132">
                <a:moveTo>
                  <a:pt x="0" y="0"/>
                </a:moveTo>
                <a:lnTo>
                  <a:pt x="4130" y="0"/>
                </a:lnTo>
                <a:lnTo>
                  <a:pt x="413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13" name="Group 37"/>
          <p:cNvGrpSpPr>
            <a:grpSpLocks/>
          </p:cNvGrpSpPr>
          <p:nvPr/>
        </p:nvGrpSpPr>
        <p:grpSpPr bwMode="auto">
          <a:xfrm>
            <a:off x="1433513" y="5811838"/>
            <a:ext cx="7531100" cy="1587"/>
            <a:chOff x="903" y="3661"/>
            <a:chExt cx="4744" cy="1"/>
          </a:xfrm>
        </p:grpSpPr>
        <p:sp>
          <p:nvSpPr>
            <p:cNvPr id="127014" name="Freeform 38"/>
            <p:cNvSpPr>
              <a:spLocks/>
            </p:cNvSpPr>
            <p:nvPr/>
          </p:nvSpPr>
          <p:spPr bwMode="auto">
            <a:xfrm>
              <a:off x="903" y="3661"/>
              <a:ext cx="1085" cy="1"/>
            </a:xfrm>
            <a:custGeom>
              <a:avLst/>
              <a:gdLst>
                <a:gd name="T0" fmla="*/ 0 w 5509"/>
                <a:gd name="T1" fmla="*/ 5508 w 5509"/>
                <a:gd name="T2" fmla="*/ 5509 w 5509"/>
              </a:gdLst>
              <a:ahLst/>
              <a:cxnLst>
                <a:cxn ang="0">
                  <a:pos x="T0" y="0"/>
                </a:cxn>
                <a:cxn ang="0">
                  <a:pos x="T1" y="0"/>
                </a:cxn>
                <a:cxn ang="0">
                  <a:pos x="T2" y="0"/>
                </a:cxn>
              </a:cxnLst>
              <a:rect l="0" t="0" r="r" b="b"/>
              <a:pathLst>
                <a:path w="5509">
                  <a:moveTo>
                    <a:pt x="0" y="0"/>
                  </a:moveTo>
                  <a:lnTo>
                    <a:pt x="5508" y="0"/>
                  </a:lnTo>
                  <a:lnTo>
                    <a:pt x="5509"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15" name="Freeform 39"/>
            <p:cNvSpPr>
              <a:spLocks/>
            </p:cNvSpPr>
            <p:nvPr/>
          </p:nvSpPr>
          <p:spPr bwMode="auto">
            <a:xfrm>
              <a:off x="1988" y="3661"/>
              <a:ext cx="814" cy="1"/>
            </a:xfrm>
            <a:custGeom>
              <a:avLst/>
              <a:gdLst>
                <a:gd name="T0" fmla="*/ 0 w 4132"/>
                <a:gd name="T1" fmla="*/ 4131 w 4132"/>
                <a:gd name="T2" fmla="*/ 4132 w 4132"/>
              </a:gdLst>
              <a:ahLst/>
              <a:cxnLst>
                <a:cxn ang="0">
                  <a:pos x="T0" y="0"/>
                </a:cxn>
                <a:cxn ang="0">
                  <a:pos x="T1" y="0"/>
                </a:cxn>
                <a:cxn ang="0">
                  <a:pos x="T2" y="0"/>
                </a:cxn>
              </a:cxnLst>
              <a:rect l="0" t="0" r="r" b="b"/>
              <a:pathLst>
                <a:path w="4132">
                  <a:moveTo>
                    <a:pt x="0" y="0"/>
                  </a:moveTo>
                  <a:lnTo>
                    <a:pt x="4131" y="0"/>
                  </a:lnTo>
                  <a:lnTo>
                    <a:pt x="4132"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16" name="Freeform 40"/>
            <p:cNvSpPr>
              <a:spLocks/>
            </p:cNvSpPr>
            <p:nvPr/>
          </p:nvSpPr>
          <p:spPr bwMode="auto">
            <a:xfrm>
              <a:off x="2802" y="3661"/>
              <a:ext cx="813" cy="1"/>
            </a:xfrm>
            <a:custGeom>
              <a:avLst/>
              <a:gdLst>
                <a:gd name="T0" fmla="*/ 0 w 4132"/>
                <a:gd name="T1" fmla="*/ 4131 w 4132"/>
                <a:gd name="T2" fmla="*/ 4132 w 4132"/>
              </a:gdLst>
              <a:ahLst/>
              <a:cxnLst>
                <a:cxn ang="0">
                  <a:pos x="T0" y="0"/>
                </a:cxn>
                <a:cxn ang="0">
                  <a:pos x="T1" y="0"/>
                </a:cxn>
                <a:cxn ang="0">
                  <a:pos x="T2" y="0"/>
                </a:cxn>
              </a:cxnLst>
              <a:rect l="0" t="0" r="r" b="b"/>
              <a:pathLst>
                <a:path w="4132">
                  <a:moveTo>
                    <a:pt x="0" y="0"/>
                  </a:moveTo>
                  <a:lnTo>
                    <a:pt x="4131" y="0"/>
                  </a:lnTo>
                  <a:lnTo>
                    <a:pt x="4132"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17" name="Freeform 41"/>
            <p:cNvSpPr>
              <a:spLocks/>
            </p:cNvSpPr>
            <p:nvPr/>
          </p:nvSpPr>
          <p:spPr bwMode="auto">
            <a:xfrm>
              <a:off x="3615" y="3661"/>
              <a:ext cx="2032" cy="1"/>
            </a:xfrm>
            <a:custGeom>
              <a:avLst/>
              <a:gdLst>
                <a:gd name="T0" fmla="*/ 0 w 10316"/>
                <a:gd name="T1" fmla="*/ 10315 w 10316"/>
                <a:gd name="T2" fmla="*/ 10316 w 10316"/>
              </a:gdLst>
              <a:ahLst/>
              <a:cxnLst>
                <a:cxn ang="0">
                  <a:pos x="T0" y="0"/>
                </a:cxn>
                <a:cxn ang="0">
                  <a:pos x="T1" y="0"/>
                </a:cxn>
                <a:cxn ang="0">
                  <a:pos x="T2" y="0"/>
                </a:cxn>
              </a:cxnLst>
              <a:rect l="0" t="0" r="r" b="b"/>
              <a:pathLst>
                <a:path w="10316">
                  <a:moveTo>
                    <a:pt x="0" y="0"/>
                  </a:moveTo>
                  <a:lnTo>
                    <a:pt x="10315" y="0"/>
                  </a:lnTo>
                  <a:lnTo>
                    <a:pt x="10316" y="0"/>
                  </a:lnTo>
                </a:path>
              </a:pathLst>
            </a:custGeom>
            <a:noFill/>
            <a:ln w="28575"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7018" name="Group 42"/>
          <p:cNvGrpSpPr>
            <a:grpSpLocks/>
          </p:cNvGrpSpPr>
          <p:nvPr/>
        </p:nvGrpSpPr>
        <p:grpSpPr bwMode="auto">
          <a:xfrm>
            <a:off x="3462338" y="3208338"/>
            <a:ext cx="681037" cy="36512"/>
            <a:chOff x="2181" y="2021"/>
            <a:chExt cx="429" cy="23"/>
          </a:xfrm>
        </p:grpSpPr>
        <p:sp>
          <p:nvSpPr>
            <p:cNvPr id="127019" name="Freeform 43"/>
            <p:cNvSpPr>
              <a:spLocks/>
            </p:cNvSpPr>
            <p:nvPr/>
          </p:nvSpPr>
          <p:spPr bwMode="auto">
            <a:xfrm>
              <a:off x="2587" y="2021"/>
              <a:ext cx="23" cy="23"/>
            </a:xfrm>
            <a:custGeom>
              <a:avLst/>
              <a:gdLst>
                <a:gd name="T0" fmla="*/ 113 w 114"/>
                <a:gd name="T1" fmla="*/ 56 h 114"/>
                <a:gd name="T2" fmla="*/ 96 w 114"/>
                <a:gd name="T3" fmla="*/ 16 h 114"/>
                <a:gd name="T4" fmla="*/ 56 w 114"/>
                <a:gd name="T5" fmla="*/ 0 h 114"/>
                <a:gd name="T6" fmla="*/ 16 w 114"/>
                <a:gd name="T7" fmla="*/ 16 h 114"/>
                <a:gd name="T8" fmla="*/ 0 w 114"/>
                <a:gd name="T9" fmla="*/ 56 h 114"/>
                <a:gd name="T10" fmla="*/ 16 w 114"/>
                <a:gd name="T11" fmla="*/ 96 h 114"/>
                <a:gd name="T12" fmla="*/ 56 w 114"/>
                <a:gd name="T13" fmla="*/ 114 h 114"/>
                <a:gd name="T14" fmla="*/ 96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6" y="16"/>
                  </a:lnTo>
                  <a:lnTo>
                    <a:pt x="56" y="0"/>
                  </a:lnTo>
                  <a:lnTo>
                    <a:pt x="16" y="16"/>
                  </a:lnTo>
                  <a:lnTo>
                    <a:pt x="0" y="56"/>
                  </a:lnTo>
                  <a:lnTo>
                    <a:pt x="16" y="96"/>
                  </a:lnTo>
                  <a:lnTo>
                    <a:pt x="56" y="114"/>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20" name="Freeform 44"/>
            <p:cNvSpPr>
              <a:spLocks/>
            </p:cNvSpPr>
            <p:nvPr/>
          </p:nvSpPr>
          <p:spPr bwMode="auto">
            <a:xfrm>
              <a:off x="2383" y="2021"/>
              <a:ext cx="23" cy="23"/>
            </a:xfrm>
            <a:custGeom>
              <a:avLst/>
              <a:gdLst>
                <a:gd name="T0" fmla="*/ 113 w 114"/>
                <a:gd name="T1" fmla="*/ 56 h 114"/>
                <a:gd name="T2" fmla="*/ 97 w 114"/>
                <a:gd name="T3" fmla="*/ 16 h 114"/>
                <a:gd name="T4" fmla="*/ 57 w 114"/>
                <a:gd name="T5" fmla="*/ 0 h 114"/>
                <a:gd name="T6" fmla="*/ 17 w 114"/>
                <a:gd name="T7" fmla="*/ 16 h 114"/>
                <a:gd name="T8" fmla="*/ 0 w 114"/>
                <a:gd name="T9" fmla="*/ 56 h 114"/>
                <a:gd name="T10" fmla="*/ 17 w 114"/>
                <a:gd name="T11" fmla="*/ 96 h 114"/>
                <a:gd name="T12" fmla="*/ 57 w 114"/>
                <a:gd name="T13" fmla="*/ 114 h 114"/>
                <a:gd name="T14" fmla="*/ 97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7" y="16"/>
                  </a:lnTo>
                  <a:lnTo>
                    <a:pt x="57" y="0"/>
                  </a:lnTo>
                  <a:lnTo>
                    <a:pt x="17" y="16"/>
                  </a:lnTo>
                  <a:lnTo>
                    <a:pt x="0" y="56"/>
                  </a:lnTo>
                  <a:lnTo>
                    <a:pt x="17" y="96"/>
                  </a:lnTo>
                  <a:lnTo>
                    <a:pt x="57" y="114"/>
                  </a:lnTo>
                  <a:lnTo>
                    <a:pt x="97"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21" name="Freeform 45"/>
            <p:cNvSpPr>
              <a:spLocks/>
            </p:cNvSpPr>
            <p:nvPr/>
          </p:nvSpPr>
          <p:spPr bwMode="auto">
            <a:xfrm>
              <a:off x="2181" y="2021"/>
              <a:ext cx="21" cy="23"/>
            </a:xfrm>
            <a:custGeom>
              <a:avLst/>
              <a:gdLst>
                <a:gd name="T0" fmla="*/ 114 w 115"/>
                <a:gd name="T1" fmla="*/ 56 h 114"/>
                <a:gd name="T2" fmla="*/ 97 w 115"/>
                <a:gd name="T3" fmla="*/ 16 h 114"/>
                <a:gd name="T4" fmla="*/ 57 w 115"/>
                <a:gd name="T5" fmla="*/ 0 h 114"/>
                <a:gd name="T6" fmla="*/ 17 w 115"/>
                <a:gd name="T7" fmla="*/ 16 h 114"/>
                <a:gd name="T8" fmla="*/ 0 w 115"/>
                <a:gd name="T9" fmla="*/ 56 h 114"/>
                <a:gd name="T10" fmla="*/ 17 w 115"/>
                <a:gd name="T11" fmla="*/ 96 h 114"/>
                <a:gd name="T12" fmla="*/ 57 w 115"/>
                <a:gd name="T13" fmla="*/ 114 h 114"/>
                <a:gd name="T14" fmla="*/ 97 w 115"/>
                <a:gd name="T15" fmla="*/ 96 h 114"/>
                <a:gd name="T16" fmla="*/ 114 w 115"/>
                <a:gd name="T17" fmla="*/ 56 h 114"/>
                <a:gd name="T18" fmla="*/ 115 w 115"/>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14">
                  <a:moveTo>
                    <a:pt x="114" y="56"/>
                  </a:moveTo>
                  <a:lnTo>
                    <a:pt x="97" y="16"/>
                  </a:lnTo>
                  <a:lnTo>
                    <a:pt x="57" y="0"/>
                  </a:lnTo>
                  <a:lnTo>
                    <a:pt x="17" y="16"/>
                  </a:lnTo>
                  <a:lnTo>
                    <a:pt x="0" y="56"/>
                  </a:lnTo>
                  <a:lnTo>
                    <a:pt x="17" y="96"/>
                  </a:lnTo>
                  <a:lnTo>
                    <a:pt x="57" y="114"/>
                  </a:lnTo>
                  <a:lnTo>
                    <a:pt x="97" y="96"/>
                  </a:lnTo>
                  <a:lnTo>
                    <a:pt x="114" y="56"/>
                  </a:lnTo>
                  <a:lnTo>
                    <a:pt x="115"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7022" name="Group 46"/>
          <p:cNvGrpSpPr>
            <a:grpSpLocks/>
          </p:cNvGrpSpPr>
          <p:nvPr/>
        </p:nvGrpSpPr>
        <p:grpSpPr bwMode="auto">
          <a:xfrm>
            <a:off x="4754563" y="3208338"/>
            <a:ext cx="681037" cy="36512"/>
            <a:chOff x="2995" y="2021"/>
            <a:chExt cx="429" cy="23"/>
          </a:xfrm>
        </p:grpSpPr>
        <p:sp>
          <p:nvSpPr>
            <p:cNvPr id="127023" name="Freeform 47"/>
            <p:cNvSpPr>
              <a:spLocks/>
            </p:cNvSpPr>
            <p:nvPr/>
          </p:nvSpPr>
          <p:spPr bwMode="auto">
            <a:xfrm>
              <a:off x="3401" y="2021"/>
              <a:ext cx="23" cy="23"/>
            </a:xfrm>
            <a:custGeom>
              <a:avLst/>
              <a:gdLst>
                <a:gd name="T0" fmla="*/ 114 w 115"/>
                <a:gd name="T1" fmla="*/ 56 h 114"/>
                <a:gd name="T2" fmla="*/ 97 w 115"/>
                <a:gd name="T3" fmla="*/ 16 h 114"/>
                <a:gd name="T4" fmla="*/ 57 w 115"/>
                <a:gd name="T5" fmla="*/ 0 h 114"/>
                <a:gd name="T6" fmla="*/ 17 w 115"/>
                <a:gd name="T7" fmla="*/ 16 h 114"/>
                <a:gd name="T8" fmla="*/ 0 w 115"/>
                <a:gd name="T9" fmla="*/ 56 h 114"/>
                <a:gd name="T10" fmla="*/ 17 w 115"/>
                <a:gd name="T11" fmla="*/ 96 h 114"/>
                <a:gd name="T12" fmla="*/ 57 w 115"/>
                <a:gd name="T13" fmla="*/ 114 h 114"/>
                <a:gd name="T14" fmla="*/ 97 w 115"/>
                <a:gd name="T15" fmla="*/ 96 h 114"/>
                <a:gd name="T16" fmla="*/ 114 w 115"/>
                <a:gd name="T17" fmla="*/ 56 h 114"/>
                <a:gd name="T18" fmla="*/ 115 w 115"/>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14">
                  <a:moveTo>
                    <a:pt x="114" y="56"/>
                  </a:moveTo>
                  <a:lnTo>
                    <a:pt x="97" y="16"/>
                  </a:lnTo>
                  <a:lnTo>
                    <a:pt x="57" y="0"/>
                  </a:lnTo>
                  <a:lnTo>
                    <a:pt x="17" y="16"/>
                  </a:lnTo>
                  <a:lnTo>
                    <a:pt x="0" y="56"/>
                  </a:lnTo>
                  <a:lnTo>
                    <a:pt x="17" y="96"/>
                  </a:lnTo>
                  <a:lnTo>
                    <a:pt x="57" y="114"/>
                  </a:lnTo>
                  <a:lnTo>
                    <a:pt x="97" y="96"/>
                  </a:lnTo>
                  <a:lnTo>
                    <a:pt x="114" y="56"/>
                  </a:lnTo>
                  <a:lnTo>
                    <a:pt x="115"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24" name="Freeform 48"/>
            <p:cNvSpPr>
              <a:spLocks/>
            </p:cNvSpPr>
            <p:nvPr/>
          </p:nvSpPr>
          <p:spPr bwMode="auto">
            <a:xfrm>
              <a:off x="3197" y="2021"/>
              <a:ext cx="23" cy="23"/>
            </a:xfrm>
            <a:custGeom>
              <a:avLst/>
              <a:gdLst>
                <a:gd name="T0" fmla="*/ 113 w 114"/>
                <a:gd name="T1" fmla="*/ 56 h 114"/>
                <a:gd name="T2" fmla="*/ 96 w 114"/>
                <a:gd name="T3" fmla="*/ 16 h 114"/>
                <a:gd name="T4" fmla="*/ 56 w 114"/>
                <a:gd name="T5" fmla="*/ 0 h 114"/>
                <a:gd name="T6" fmla="*/ 16 w 114"/>
                <a:gd name="T7" fmla="*/ 16 h 114"/>
                <a:gd name="T8" fmla="*/ 0 w 114"/>
                <a:gd name="T9" fmla="*/ 56 h 114"/>
                <a:gd name="T10" fmla="*/ 16 w 114"/>
                <a:gd name="T11" fmla="*/ 96 h 114"/>
                <a:gd name="T12" fmla="*/ 56 w 114"/>
                <a:gd name="T13" fmla="*/ 114 h 114"/>
                <a:gd name="T14" fmla="*/ 96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6" y="16"/>
                  </a:lnTo>
                  <a:lnTo>
                    <a:pt x="56" y="0"/>
                  </a:lnTo>
                  <a:lnTo>
                    <a:pt x="16" y="16"/>
                  </a:lnTo>
                  <a:lnTo>
                    <a:pt x="0" y="56"/>
                  </a:lnTo>
                  <a:lnTo>
                    <a:pt x="16" y="96"/>
                  </a:lnTo>
                  <a:lnTo>
                    <a:pt x="56" y="114"/>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25" name="Freeform 49"/>
            <p:cNvSpPr>
              <a:spLocks/>
            </p:cNvSpPr>
            <p:nvPr/>
          </p:nvSpPr>
          <p:spPr bwMode="auto">
            <a:xfrm>
              <a:off x="2995" y="2021"/>
              <a:ext cx="21" cy="23"/>
            </a:xfrm>
            <a:custGeom>
              <a:avLst/>
              <a:gdLst>
                <a:gd name="T0" fmla="*/ 114 w 115"/>
                <a:gd name="T1" fmla="*/ 56 h 114"/>
                <a:gd name="T2" fmla="*/ 96 w 115"/>
                <a:gd name="T3" fmla="*/ 16 h 114"/>
                <a:gd name="T4" fmla="*/ 56 w 115"/>
                <a:gd name="T5" fmla="*/ 0 h 114"/>
                <a:gd name="T6" fmla="*/ 16 w 115"/>
                <a:gd name="T7" fmla="*/ 16 h 114"/>
                <a:gd name="T8" fmla="*/ 0 w 115"/>
                <a:gd name="T9" fmla="*/ 56 h 114"/>
                <a:gd name="T10" fmla="*/ 16 w 115"/>
                <a:gd name="T11" fmla="*/ 96 h 114"/>
                <a:gd name="T12" fmla="*/ 56 w 115"/>
                <a:gd name="T13" fmla="*/ 114 h 114"/>
                <a:gd name="T14" fmla="*/ 96 w 115"/>
                <a:gd name="T15" fmla="*/ 96 h 114"/>
                <a:gd name="T16" fmla="*/ 114 w 115"/>
                <a:gd name="T17" fmla="*/ 56 h 114"/>
                <a:gd name="T18" fmla="*/ 115 w 115"/>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14">
                  <a:moveTo>
                    <a:pt x="114" y="56"/>
                  </a:moveTo>
                  <a:lnTo>
                    <a:pt x="96" y="16"/>
                  </a:lnTo>
                  <a:lnTo>
                    <a:pt x="56" y="0"/>
                  </a:lnTo>
                  <a:lnTo>
                    <a:pt x="16" y="16"/>
                  </a:lnTo>
                  <a:lnTo>
                    <a:pt x="0" y="56"/>
                  </a:lnTo>
                  <a:lnTo>
                    <a:pt x="16" y="96"/>
                  </a:lnTo>
                  <a:lnTo>
                    <a:pt x="56" y="114"/>
                  </a:lnTo>
                  <a:lnTo>
                    <a:pt x="96" y="96"/>
                  </a:lnTo>
                  <a:lnTo>
                    <a:pt x="114" y="56"/>
                  </a:lnTo>
                  <a:lnTo>
                    <a:pt x="115"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7026" name="Group 50"/>
          <p:cNvGrpSpPr>
            <a:grpSpLocks/>
          </p:cNvGrpSpPr>
          <p:nvPr/>
        </p:nvGrpSpPr>
        <p:grpSpPr bwMode="auto">
          <a:xfrm>
            <a:off x="6046788" y="3208338"/>
            <a:ext cx="357187" cy="36512"/>
            <a:chOff x="3809" y="2021"/>
            <a:chExt cx="225" cy="23"/>
          </a:xfrm>
        </p:grpSpPr>
        <p:sp>
          <p:nvSpPr>
            <p:cNvPr id="127027" name="Freeform 51"/>
            <p:cNvSpPr>
              <a:spLocks/>
            </p:cNvSpPr>
            <p:nvPr/>
          </p:nvSpPr>
          <p:spPr bwMode="auto">
            <a:xfrm>
              <a:off x="3809" y="2021"/>
              <a:ext cx="21" cy="23"/>
            </a:xfrm>
            <a:custGeom>
              <a:avLst/>
              <a:gdLst>
                <a:gd name="T0" fmla="*/ 113 w 114"/>
                <a:gd name="T1" fmla="*/ 56 h 114"/>
                <a:gd name="T2" fmla="*/ 96 w 114"/>
                <a:gd name="T3" fmla="*/ 16 h 114"/>
                <a:gd name="T4" fmla="*/ 56 w 114"/>
                <a:gd name="T5" fmla="*/ 0 h 114"/>
                <a:gd name="T6" fmla="*/ 16 w 114"/>
                <a:gd name="T7" fmla="*/ 16 h 114"/>
                <a:gd name="T8" fmla="*/ 0 w 114"/>
                <a:gd name="T9" fmla="*/ 56 h 114"/>
                <a:gd name="T10" fmla="*/ 16 w 114"/>
                <a:gd name="T11" fmla="*/ 96 h 114"/>
                <a:gd name="T12" fmla="*/ 56 w 114"/>
                <a:gd name="T13" fmla="*/ 114 h 114"/>
                <a:gd name="T14" fmla="*/ 96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6" y="16"/>
                  </a:lnTo>
                  <a:lnTo>
                    <a:pt x="56" y="0"/>
                  </a:lnTo>
                  <a:lnTo>
                    <a:pt x="16" y="16"/>
                  </a:lnTo>
                  <a:lnTo>
                    <a:pt x="0" y="56"/>
                  </a:lnTo>
                  <a:lnTo>
                    <a:pt x="16" y="96"/>
                  </a:lnTo>
                  <a:lnTo>
                    <a:pt x="56" y="114"/>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28" name="Freeform 52"/>
            <p:cNvSpPr>
              <a:spLocks/>
            </p:cNvSpPr>
            <p:nvPr/>
          </p:nvSpPr>
          <p:spPr bwMode="auto">
            <a:xfrm>
              <a:off x="4011" y="2021"/>
              <a:ext cx="23" cy="23"/>
            </a:xfrm>
            <a:custGeom>
              <a:avLst/>
              <a:gdLst>
                <a:gd name="T0" fmla="*/ 112 w 113"/>
                <a:gd name="T1" fmla="*/ 56 h 114"/>
                <a:gd name="T2" fmla="*/ 96 w 113"/>
                <a:gd name="T3" fmla="*/ 16 h 114"/>
                <a:gd name="T4" fmla="*/ 56 w 113"/>
                <a:gd name="T5" fmla="*/ 0 h 114"/>
                <a:gd name="T6" fmla="*/ 16 w 113"/>
                <a:gd name="T7" fmla="*/ 16 h 114"/>
                <a:gd name="T8" fmla="*/ 0 w 113"/>
                <a:gd name="T9" fmla="*/ 56 h 114"/>
                <a:gd name="T10" fmla="*/ 16 w 113"/>
                <a:gd name="T11" fmla="*/ 96 h 114"/>
                <a:gd name="T12" fmla="*/ 56 w 113"/>
                <a:gd name="T13" fmla="*/ 114 h 114"/>
                <a:gd name="T14" fmla="*/ 96 w 113"/>
                <a:gd name="T15" fmla="*/ 96 h 114"/>
                <a:gd name="T16" fmla="*/ 112 w 113"/>
                <a:gd name="T17" fmla="*/ 56 h 114"/>
                <a:gd name="T18" fmla="*/ 113 w 113"/>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14">
                  <a:moveTo>
                    <a:pt x="112" y="56"/>
                  </a:moveTo>
                  <a:lnTo>
                    <a:pt x="96" y="16"/>
                  </a:lnTo>
                  <a:lnTo>
                    <a:pt x="56" y="0"/>
                  </a:lnTo>
                  <a:lnTo>
                    <a:pt x="16" y="16"/>
                  </a:lnTo>
                  <a:lnTo>
                    <a:pt x="0" y="56"/>
                  </a:lnTo>
                  <a:lnTo>
                    <a:pt x="16" y="96"/>
                  </a:lnTo>
                  <a:lnTo>
                    <a:pt x="56" y="114"/>
                  </a:lnTo>
                  <a:lnTo>
                    <a:pt x="96" y="96"/>
                  </a:lnTo>
                  <a:lnTo>
                    <a:pt x="112" y="56"/>
                  </a:lnTo>
                  <a:lnTo>
                    <a:pt x="113"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7029" name="Group 53"/>
          <p:cNvGrpSpPr>
            <a:grpSpLocks/>
          </p:cNvGrpSpPr>
          <p:nvPr/>
        </p:nvGrpSpPr>
        <p:grpSpPr bwMode="auto">
          <a:xfrm>
            <a:off x="3138488" y="1268413"/>
            <a:ext cx="36512" cy="1976437"/>
            <a:chOff x="1977" y="799"/>
            <a:chExt cx="23" cy="1245"/>
          </a:xfrm>
        </p:grpSpPr>
        <p:sp>
          <p:nvSpPr>
            <p:cNvPr id="127030" name="Freeform 54"/>
            <p:cNvSpPr>
              <a:spLocks/>
            </p:cNvSpPr>
            <p:nvPr/>
          </p:nvSpPr>
          <p:spPr bwMode="auto">
            <a:xfrm>
              <a:off x="1977" y="799"/>
              <a:ext cx="23" cy="23"/>
            </a:xfrm>
            <a:custGeom>
              <a:avLst/>
              <a:gdLst>
                <a:gd name="T0" fmla="*/ 113 w 114"/>
                <a:gd name="T1" fmla="*/ 56 h 113"/>
                <a:gd name="T2" fmla="*/ 96 w 114"/>
                <a:gd name="T3" fmla="*/ 16 h 113"/>
                <a:gd name="T4" fmla="*/ 56 w 114"/>
                <a:gd name="T5" fmla="*/ 0 h 113"/>
                <a:gd name="T6" fmla="*/ 16 w 114"/>
                <a:gd name="T7" fmla="*/ 16 h 113"/>
                <a:gd name="T8" fmla="*/ 0 w 114"/>
                <a:gd name="T9" fmla="*/ 56 h 113"/>
                <a:gd name="T10" fmla="*/ 16 w 114"/>
                <a:gd name="T11" fmla="*/ 96 h 113"/>
                <a:gd name="T12" fmla="*/ 56 w 114"/>
                <a:gd name="T13" fmla="*/ 113 h 113"/>
                <a:gd name="T14" fmla="*/ 96 w 114"/>
                <a:gd name="T15" fmla="*/ 96 h 113"/>
                <a:gd name="T16" fmla="*/ 113 w 114"/>
                <a:gd name="T17" fmla="*/ 56 h 113"/>
                <a:gd name="T18" fmla="*/ 114 w 114"/>
                <a:gd name="T19" fmla="*/ 5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3">
                  <a:moveTo>
                    <a:pt x="113" y="56"/>
                  </a:moveTo>
                  <a:lnTo>
                    <a:pt x="96" y="16"/>
                  </a:lnTo>
                  <a:lnTo>
                    <a:pt x="56" y="0"/>
                  </a:lnTo>
                  <a:lnTo>
                    <a:pt x="16" y="16"/>
                  </a:lnTo>
                  <a:lnTo>
                    <a:pt x="0" y="56"/>
                  </a:lnTo>
                  <a:lnTo>
                    <a:pt x="16" y="96"/>
                  </a:lnTo>
                  <a:lnTo>
                    <a:pt x="56" y="113"/>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1" name="Freeform 55"/>
            <p:cNvSpPr>
              <a:spLocks/>
            </p:cNvSpPr>
            <p:nvPr/>
          </p:nvSpPr>
          <p:spPr bwMode="auto">
            <a:xfrm>
              <a:off x="1977" y="1207"/>
              <a:ext cx="23" cy="21"/>
            </a:xfrm>
            <a:custGeom>
              <a:avLst/>
              <a:gdLst>
                <a:gd name="T0" fmla="*/ 113 w 114"/>
                <a:gd name="T1" fmla="*/ 57 h 114"/>
                <a:gd name="T2" fmla="*/ 96 w 114"/>
                <a:gd name="T3" fmla="*/ 17 h 114"/>
                <a:gd name="T4" fmla="*/ 56 w 114"/>
                <a:gd name="T5" fmla="*/ 0 h 114"/>
                <a:gd name="T6" fmla="*/ 16 w 114"/>
                <a:gd name="T7" fmla="*/ 17 h 114"/>
                <a:gd name="T8" fmla="*/ 0 w 114"/>
                <a:gd name="T9" fmla="*/ 57 h 114"/>
                <a:gd name="T10" fmla="*/ 16 w 114"/>
                <a:gd name="T11" fmla="*/ 97 h 114"/>
                <a:gd name="T12" fmla="*/ 56 w 114"/>
                <a:gd name="T13" fmla="*/ 114 h 114"/>
                <a:gd name="T14" fmla="*/ 96 w 114"/>
                <a:gd name="T15" fmla="*/ 97 h 114"/>
                <a:gd name="T16" fmla="*/ 113 w 114"/>
                <a:gd name="T17" fmla="*/ 57 h 114"/>
                <a:gd name="T18" fmla="*/ 114 w 114"/>
                <a:gd name="T1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7"/>
                  </a:moveTo>
                  <a:lnTo>
                    <a:pt x="96" y="17"/>
                  </a:lnTo>
                  <a:lnTo>
                    <a:pt x="56" y="0"/>
                  </a:lnTo>
                  <a:lnTo>
                    <a:pt x="16" y="17"/>
                  </a:lnTo>
                  <a:lnTo>
                    <a:pt x="0" y="57"/>
                  </a:lnTo>
                  <a:lnTo>
                    <a:pt x="16" y="97"/>
                  </a:lnTo>
                  <a:lnTo>
                    <a:pt x="56" y="114"/>
                  </a:lnTo>
                  <a:lnTo>
                    <a:pt x="96" y="97"/>
                  </a:lnTo>
                  <a:lnTo>
                    <a:pt x="113" y="57"/>
                  </a:lnTo>
                  <a:lnTo>
                    <a:pt x="114" y="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2" name="Freeform 56"/>
            <p:cNvSpPr>
              <a:spLocks/>
            </p:cNvSpPr>
            <p:nvPr/>
          </p:nvSpPr>
          <p:spPr bwMode="auto">
            <a:xfrm>
              <a:off x="1977" y="1613"/>
              <a:ext cx="23" cy="23"/>
            </a:xfrm>
            <a:custGeom>
              <a:avLst/>
              <a:gdLst>
                <a:gd name="T0" fmla="*/ 113 w 114"/>
                <a:gd name="T1" fmla="*/ 56 h 112"/>
                <a:gd name="T2" fmla="*/ 96 w 114"/>
                <a:gd name="T3" fmla="*/ 16 h 112"/>
                <a:gd name="T4" fmla="*/ 56 w 114"/>
                <a:gd name="T5" fmla="*/ 0 h 112"/>
                <a:gd name="T6" fmla="*/ 16 w 114"/>
                <a:gd name="T7" fmla="*/ 16 h 112"/>
                <a:gd name="T8" fmla="*/ 0 w 114"/>
                <a:gd name="T9" fmla="*/ 56 h 112"/>
                <a:gd name="T10" fmla="*/ 16 w 114"/>
                <a:gd name="T11" fmla="*/ 96 h 112"/>
                <a:gd name="T12" fmla="*/ 56 w 114"/>
                <a:gd name="T13" fmla="*/ 112 h 112"/>
                <a:gd name="T14" fmla="*/ 96 w 114"/>
                <a:gd name="T15" fmla="*/ 96 h 112"/>
                <a:gd name="T16" fmla="*/ 113 w 114"/>
                <a:gd name="T17" fmla="*/ 56 h 112"/>
                <a:gd name="T18" fmla="*/ 114 w 114"/>
                <a:gd name="T1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2">
                  <a:moveTo>
                    <a:pt x="113" y="56"/>
                  </a:moveTo>
                  <a:lnTo>
                    <a:pt x="96" y="16"/>
                  </a:lnTo>
                  <a:lnTo>
                    <a:pt x="56" y="0"/>
                  </a:lnTo>
                  <a:lnTo>
                    <a:pt x="16" y="16"/>
                  </a:lnTo>
                  <a:lnTo>
                    <a:pt x="0" y="56"/>
                  </a:lnTo>
                  <a:lnTo>
                    <a:pt x="16" y="96"/>
                  </a:lnTo>
                  <a:lnTo>
                    <a:pt x="56" y="112"/>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3" name="Freeform 57"/>
            <p:cNvSpPr>
              <a:spLocks/>
            </p:cNvSpPr>
            <p:nvPr/>
          </p:nvSpPr>
          <p:spPr bwMode="auto">
            <a:xfrm>
              <a:off x="1977" y="2021"/>
              <a:ext cx="23" cy="23"/>
            </a:xfrm>
            <a:custGeom>
              <a:avLst/>
              <a:gdLst>
                <a:gd name="T0" fmla="*/ 113 w 114"/>
                <a:gd name="T1" fmla="*/ 56 h 114"/>
                <a:gd name="T2" fmla="*/ 96 w 114"/>
                <a:gd name="T3" fmla="*/ 16 h 114"/>
                <a:gd name="T4" fmla="*/ 56 w 114"/>
                <a:gd name="T5" fmla="*/ 0 h 114"/>
                <a:gd name="T6" fmla="*/ 16 w 114"/>
                <a:gd name="T7" fmla="*/ 16 h 114"/>
                <a:gd name="T8" fmla="*/ 0 w 114"/>
                <a:gd name="T9" fmla="*/ 56 h 114"/>
                <a:gd name="T10" fmla="*/ 16 w 114"/>
                <a:gd name="T11" fmla="*/ 96 h 114"/>
                <a:gd name="T12" fmla="*/ 56 w 114"/>
                <a:gd name="T13" fmla="*/ 114 h 114"/>
                <a:gd name="T14" fmla="*/ 96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6" y="16"/>
                  </a:lnTo>
                  <a:lnTo>
                    <a:pt x="56" y="0"/>
                  </a:lnTo>
                  <a:lnTo>
                    <a:pt x="16" y="16"/>
                  </a:lnTo>
                  <a:lnTo>
                    <a:pt x="0" y="56"/>
                  </a:lnTo>
                  <a:lnTo>
                    <a:pt x="16" y="96"/>
                  </a:lnTo>
                  <a:lnTo>
                    <a:pt x="56" y="114"/>
                  </a:lnTo>
                  <a:lnTo>
                    <a:pt x="96"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34" name="Freeform 58"/>
          <p:cNvSpPr>
            <a:spLocks/>
          </p:cNvSpPr>
          <p:nvPr/>
        </p:nvSpPr>
        <p:spPr bwMode="auto">
          <a:xfrm>
            <a:off x="4430713" y="620713"/>
            <a:ext cx="36512" cy="36512"/>
          </a:xfrm>
          <a:custGeom>
            <a:avLst/>
            <a:gdLst>
              <a:gd name="T0" fmla="*/ 112 w 113"/>
              <a:gd name="T1" fmla="*/ 56 h 114"/>
              <a:gd name="T2" fmla="*/ 96 w 113"/>
              <a:gd name="T3" fmla="*/ 16 h 114"/>
              <a:gd name="T4" fmla="*/ 56 w 113"/>
              <a:gd name="T5" fmla="*/ 0 h 114"/>
              <a:gd name="T6" fmla="*/ 16 w 113"/>
              <a:gd name="T7" fmla="*/ 16 h 114"/>
              <a:gd name="T8" fmla="*/ 0 w 113"/>
              <a:gd name="T9" fmla="*/ 56 h 114"/>
              <a:gd name="T10" fmla="*/ 16 w 113"/>
              <a:gd name="T11" fmla="*/ 96 h 114"/>
              <a:gd name="T12" fmla="*/ 56 w 113"/>
              <a:gd name="T13" fmla="*/ 114 h 114"/>
              <a:gd name="T14" fmla="*/ 96 w 113"/>
              <a:gd name="T15" fmla="*/ 96 h 114"/>
              <a:gd name="T16" fmla="*/ 112 w 113"/>
              <a:gd name="T17" fmla="*/ 56 h 114"/>
              <a:gd name="T18" fmla="*/ 113 w 113"/>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14">
                <a:moveTo>
                  <a:pt x="112" y="56"/>
                </a:moveTo>
                <a:lnTo>
                  <a:pt x="96" y="16"/>
                </a:lnTo>
                <a:lnTo>
                  <a:pt x="56" y="0"/>
                </a:lnTo>
                <a:lnTo>
                  <a:pt x="16" y="16"/>
                </a:lnTo>
                <a:lnTo>
                  <a:pt x="0" y="56"/>
                </a:lnTo>
                <a:lnTo>
                  <a:pt x="16" y="96"/>
                </a:lnTo>
                <a:lnTo>
                  <a:pt x="56" y="114"/>
                </a:lnTo>
                <a:lnTo>
                  <a:pt x="96" y="96"/>
                </a:lnTo>
                <a:lnTo>
                  <a:pt x="112" y="56"/>
                </a:lnTo>
                <a:lnTo>
                  <a:pt x="113"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35" name="Group 59"/>
          <p:cNvGrpSpPr>
            <a:grpSpLocks/>
          </p:cNvGrpSpPr>
          <p:nvPr/>
        </p:nvGrpSpPr>
        <p:grpSpPr bwMode="auto">
          <a:xfrm>
            <a:off x="5722938" y="1268413"/>
            <a:ext cx="36512" cy="1976437"/>
            <a:chOff x="3605" y="799"/>
            <a:chExt cx="23" cy="1245"/>
          </a:xfrm>
        </p:grpSpPr>
        <p:sp>
          <p:nvSpPr>
            <p:cNvPr id="127036" name="Freeform 60"/>
            <p:cNvSpPr>
              <a:spLocks/>
            </p:cNvSpPr>
            <p:nvPr/>
          </p:nvSpPr>
          <p:spPr bwMode="auto">
            <a:xfrm>
              <a:off x="3605" y="1613"/>
              <a:ext cx="23" cy="23"/>
            </a:xfrm>
            <a:custGeom>
              <a:avLst/>
              <a:gdLst>
                <a:gd name="T0" fmla="*/ 113 w 114"/>
                <a:gd name="T1" fmla="*/ 56 h 112"/>
                <a:gd name="T2" fmla="*/ 97 w 114"/>
                <a:gd name="T3" fmla="*/ 16 h 112"/>
                <a:gd name="T4" fmla="*/ 57 w 114"/>
                <a:gd name="T5" fmla="*/ 0 h 112"/>
                <a:gd name="T6" fmla="*/ 17 w 114"/>
                <a:gd name="T7" fmla="*/ 16 h 112"/>
                <a:gd name="T8" fmla="*/ 0 w 114"/>
                <a:gd name="T9" fmla="*/ 56 h 112"/>
                <a:gd name="T10" fmla="*/ 17 w 114"/>
                <a:gd name="T11" fmla="*/ 96 h 112"/>
                <a:gd name="T12" fmla="*/ 57 w 114"/>
                <a:gd name="T13" fmla="*/ 112 h 112"/>
                <a:gd name="T14" fmla="*/ 97 w 114"/>
                <a:gd name="T15" fmla="*/ 96 h 112"/>
                <a:gd name="T16" fmla="*/ 113 w 114"/>
                <a:gd name="T17" fmla="*/ 56 h 112"/>
                <a:gd name="T18" fmla="*/ 114 w 114"/>
                <a:gd name="T1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2">
                  <a:moveTo>
                    <a:pt x="113" y="56"/>
                  </a:moveTo>
                  <a:lnTo>
                    <a:pt x="97" y="16"/>
                  </a:lnTo>
                  <a:lnTo>
                    <a:pt x="57" y="0"/>
                  </a:lnTo>
                  <a:lnTo>
                    <a:pt x="17" y="16"/>
                  </a:lnTo>
                  <a:lnTo>
                    <a:pt x="0" y="56"/>
                  </a:lnTo>
                  <a:lnTo>
                    <a:pt x="17" y="96"/>
                  </a:lnTo>
                  <a:lnTo>
                    <a:pt x="57" y="112"/>
                  </a:lnTo>
                  <a:lnTo>
                    <a:pt x="97"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7" name="Freeform 61"/>
            <p:cNvSpPr>
              <a:spLocks/>
            </p:cNvSpPr>
            <p:nvPr/>
          </p:nvSpPr>
          <p:spPr bwMode="auto">
            <a:xfrm>
              <a:off x="3605" y="1207"/>
              <a:ext cx="23" cy="21"/>
            </a:xfrm>
            <a:custGeom>
              <a:avLst/>
              <a:gdLst>
                <a:gd name="T0" fmla="*/ 113 w 114"/>
                <a:gd name="T1" fmla="*/ 57 h 114"/>
                <a:gd name="T2" fmla="*/ 97 w 114"/>
                <a:gd name="T3" fmla="*/ 17 h 114"/>
                <a:gd name="T4" fmla="*/ 57 w 114"/>
                <a:gd name="T5" fmla="*/ 0 h 114"/>
                <a:gd name="T6" fmla="*/ 17 w 114"/>
                <a:gd name="T7" fmla="*/ 17 h 114"/>
                <a:gd name="T8" fmla="*/ 0 w 114"/>
                <a:gd name="T9" fmla="*/ 57 h 114"/>
                <a:gd name="T10" fmla="*/ 17 w 114"/>
                <a:gd name="T11" fmla="*/ 97 h 114"/>
                <a:gd name="T12" fmla="*/ 57 w 114"/>
                <a:gd name="T13" fmla="*/ 114 h 114"/>
                <a:gd name="T14" fmla="*/ 97 w 114"/>
                <a:gd name="T15" fmla="*/ 97 h 114"/>
                <a:gd name="T16" fmla="*/ 113 w 114"/>
                <a:gd name="T17" fmla="*/ 57 h 114"/>
                <a:gd name="T18" fmla="*/ 114 w 114"/>
                <a:gd name="T19"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7"/>
                  </a:moveTo>
                  <a:lnTo>
                    <a:pt x="97" y="17"/>
                  </a:lnTo>
                  <a:lnTo>
                    <a:pt x="57" y="0"/>
                  </a:lnTo>
                  <a:lnTo>
                    <a:pt x="17" y="17"/>
                  </a:lnTo>
                  <a:lnTo>
                    <a:pt x="0" y="57"/>
                  </a:lnTo>
                  <a:lnTo>
                    <a:pt x="17" y="97"/>
                  </a:lnTo>
                  <a:lnTo>
                    <a:pt x="57" y="114"/>
                  </a:lnTo>
                  <a:lnTo>
                    <a:pt x="97" y="97"/>
                  </a:lnTo>
                  <a:lnTo>
                    <a:pt x="113" y="57"/>
                  </a:lnTo>
                  <a:lnTo>
                    <a:pt x="114" y="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8" name="Freeform 62"/>
            <p:cNvSpPr>
              <a:spLocks/>
            </p:cNvSpPr>
            <p:nvPr/>
          </p:nvSpPr>
          <p:spPr bwMode="auto">
            <a:xfrm>
              <a:off x="3605" y="799"/>
              <a:ext cx="23" cy="23"/>
            </a:xfrm>
            <a:custGeom>
              <a:avLst/>
              <a:gdLst>
                <a:gd name="T0" fmla="*/ 113 w 114"/>
                <a:gd name="T1" fmla="*/ 56 h 113"/>
                <a:gd name="T2" fmla="*/ 97 w 114"/>
                <a:gd name="T3" fmla="*/ 16 h 113"/>
                <a:gd name="T4" fmla="*/ 57 w 114"/>
                <a:gd name="T5" fmla="*/ 0 h 113"/>
                <a:gd name="T6" fmla="*/ 17 w 114"/>
                <a:gd name="T7" fmla="*/ 16 h 113"/>
                <a:gd name="T8" fmla="*/ 0 w 114"/>
                <a:gd name="T9" fmla="*/ 56 h 113"/>
                <a:gd name="T10" fmla="*/ 17 w 114"/>
                <a:gd name="T11" fmla="*/ 96 h 113"/>
                <a:gd name="T12" fmla="*/ 57 w 114"/>
                <a:gd name="T13" fmla="*/ 113 h 113"/>
                <a:gd name="T14" fmla="*/ 97 w 114"/>
                <a:gd name="T15" fmla="*/ 96 h 113"/>
                <a:gd name="T16" fmla="*/ 113 w 114"/>
                <a:gd name="T17" fmla="*/ 56 h 113"/>
                <a:gd name="T18" fmla="*/ 114 w 114"/>
                <a:gd name="T19" fmla="*/ 5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3">
                  <a:moveTo>
                    <a:pt x="113" y="56"/>
                  </a:moveTo>
                  <a:lnTo>
                    <a:pt x="97" y="16"/>
                  </a:lnTo>
                  <a:lnTo>
                    <a:pt x="57" y="0"/>
                  </a:lnTo>
                  <a:lnTo>
                    <a:pt x="17" y="16"/>
                  </a:lnTo>
                  <a:lnTo>
                    <a:pt x="0" y="56"/>
                  </a:lnTo>
                  <a:lnTo>
                    <a:pt x="17" y="96"/>
                  </a:lnTo>
                  <a:lnTo>
                    <a:pt x="57" y="113"/>
                  </a:lnTo>
                  <a:lnTo>
                    <a:pt x="97"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39" name="Freeform 63"/>
            <p:cNvSpPr>
              <a:spLocks/>
            </p:cNvSpPr>
            <p:nvPr/>
          </p:nvSpPr>
          <p:spPr bwMode="auto">
            <a:xfrm>
              <a:off x="3605" y="2021"/>
              <a:ext cx="23" cy="23"/>
            </a:xfrm>
            <a:custGeom>
              <a:avLst/>
              <a:gdLst>
                <a:gd name="T0" fmla="*/ 113 w 114"/>
                <a:gd name="T1" fmla="*/ 56 h 114"/>
                <a:gd name="T2" fmla="*/ 97 w 114"/>
                <a:gd name="T3" fmla="*/ 16 h 114"/>
                <a:gd name="T4" fmla="*/ 57 w 114"/>
                <a:gd name="T5" fmla="*/ 0 h 114"/>
                <a:gd name="T6" fmla="*/ 17 w 114"/>
                <a:gd name="T7" fmla="*/ 16 h 114"/>
                <a:gd name="T8" fmla="*/ 0 w 114"/>
                <a:gd name="T9" fmla="*/ 56 h 114"/>
                <a:gd name="T10" fmla="*/ 17 w 114"/>
                <a:gd name="T11" fmla="*/ 96 h 114"/>
                <a:gd name="T12" fmla="*/ 57 w 114"/>
                <a:gd name="T13" fmla="*/ 114 h 114"/>
                <a:gd name="T14" fmla="*/ 97 w 114"/>
                <a:gd name="T15" fmla="*/ 96 h 114"/>
                <a:gd name="T16" fmla="*/ 113 w 114"/>
                <a:gd name="T17" fmla="*/ 56 h 114"/>
                <a:gd name="T18" fmla="*/ 114 w 114"/>
                <a:gd name="T19" fmla="*/ 5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113" y="56"/>
                  </a:moveTo>
                  <a:lnTo>
                    <a:pt x="97" y="16"/>
                  </a:lnTo>
                  <a:lnTo>
                    <a:pt x="57" y="0"/>
                  </a:lnTo>
                  <a:lnTo>
                    <a:pt x="17" y="16"/>
                  </a:lnTo>
                  <a:lnTo>
                    <a:pt x="0" y="56"/>
                  </a:lnTo>
                  <a:lnTo>
                    <a:pt x="17" y="96"/>
                  </a:lnTo>
                  <a:lnTo>
                    <a:pt x="57" y="114"/>
                  </a:lnTo>
                  <a:lnTo>
                    <a:pt x="97" y="96"/>
                  </a:lnTo>
                  <a:lnTo>
                    <a:pt x="113" y="56"/>
                  </a:lnTo>
                  <a:lnTo>
                    <a:pt x="114" y="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40" name="Freeform 64"/>
          <p:cNvSpPr>
            <a:spLocks/>
          </p:cNvSpPr>
          <p:nvPr/>
        </p:nvSpPr>
        <p:spPr bwMode="auto">
          <a:xfrm>
            <a:off x="3479800" y="2092325"/>
            <a:ext cx="3175" cy="1131888"/>
          </a:xfrm>
          <a:custGeom>
            <a:avLst/>
            <a:gdLst>
              <a:gd name="T0" fmla="*/ 0 w 1"/>
              <a:gd name="T1" fmla="*/ 3617 h 3617"/>
              <a:gd name="T2" fmla="*/ 0 w 1"/>
              <a:gd name="T3" fmla="*/ 0 h 3617"/>
              <a:gd name="T4" fmla="*/ 1 w 1"/>
              <a:gd name="T5" fmla="*/ 0 h 3617"/>
            </a:gdLst>
            <a:ahLst/>
            <a:cxnLst>
              <a:cxn ang="0">
                <a:pos x="T0" y="T1"/>
              </a:cxn>
              <a:cxn ang="0">
                <a:pos x="T2" y="T3"/>
              </a:cxn>
              <a:cxn ang="0">
                <a:pos x="T4" y="T5"/>
              </a:cxn>
            </a:cxnLst>
            <a:rect l="0" t="0" r="r" b="b"/>
            <a:pathLst>
              <a:path w="1" h="3617">
                <a:moveTo>
                  <a:pt x="0" y="361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1" name="Freeform 65"/>
          <p:cNvSpPr>
            <a:spLocks/>
          </p:cNvSpPr>
          <p:nvPr/>
        </p:nvSpPr>
        <p:spPr bwMode="auto">
          <a:xfrm>
            <a:off x="3803650" y="1284288"/>
            <a:ext cx="1588" cy="1939925"/>
          </a:xfrm>
          <a:custGeom>
            <a:avLst/>
            <a:gdLst>
              <a:gd name="T0" fmla="*/ 0 w 1"/>
              <a:gd name="T1" fmla="*/ 6200 h 6200"/>
              <a:gd name="T2" fmla="*/ 0 w 1"/>
              <a:gd name="T3" fmla="*/ 0 h 6200"/>
              <a:gd name="T4" fmla="*/ 1 w 1"/>
              <a:gd name="T5" fmla="*/ 0 h 6200"/>
            </a:gdLst>
            <a:ahLst/>
            <a:cxnLst>
              <a:cxn ang="0">
                <a:pos x="T0" y="T1"/>
              </a:cxn>
              <a:cxn ang="0">
                <a:pos x="T2" y="T3"/>
              </a:cxn>
              <a:cxn ang="0">
                <a:pos x="T4" y="T5"/>
              </a:cxn>
            </a:cxnLst>
            <a:rect l="0" t="0" r="r" b="b"/>
            <a:pathLst>
              <a:path w="1" h="6200">
                <a:moveTo>
                  <a:pt x="0" y="620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2" name="Freeform 66"/>
          <p:cNvSpPr>
            <a:spLocks/>
          </p:cNvSpPr>
          <p:nvPr/>
        </p:nvSpPr>
        <p:spPr bwMode="auto">
          <a:xfrm>
            <a:off x="4124325" y="800100"/>
            <a:ext cx="3175" cy="2424113"/>
          </a:xfrm>
          <a:custGeom>
            <a:avLst/>
            <a:gdLst>
              <a:gd name="T0" fmla="*/ 0 w 1"/>
              <a:gd name="T1" fmla="*/ 7749 h 7749"/>
              <a:gd name="T2" fmla="*/ 0 w 1"/>
              <a:gd name="T3" fmla="*/ 0 h 7749"/>
              <a:gd name="T4" fmla="*/ 1 w 1"/>
              <a:gd name="T5" fmla="*/ 0 h 7749"/>
            </a:gdLst>
            <a:ahLst/>
            <a:cxnLst>
              <a:cxn ang="0">
                <a:pos x="T0" y="T1"/>
              </a:cxn>
              <a:cxn ang="0">
                <a:pos x="T2" y="T3"/>
              </a:cxn>
              <a:cxn ang="0">
                <a:pos x="T4" y="T5"/>
              </a:cxn>
            </a:cxnLst>
            <a:rect l="0" t="0" r="r" b="b"/>
            <a:pathLst>
              <a:path w="1" h="7749">
                <a:moveTo>
                  <a:pt x="0" y="774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3" name="Freeform 67"/>
          <p:cNvSpPr>
            <a:spLocks/>
          </p:cNvSpPr>
          <p:nvPr/>
        </p:nvSpPr>
        <p:spPr bwMode="auto">
          <a:xfrm>
            <a:off x="6062663" y="3224213"/>
            <a:ext cx="3175" cy="1455737"/>
          </a:xfrm>
          <a:custGeom>
            <a:avLst/>
            <a:gdLst>
              <a:gd name="T0" fmla="*/ 0 w 1"/>
              <a:gd name="T1" fmla="*/ 4651 h 4651"/>
              <a:gd name="T2" fmla="*/ 0 w 1"/>
              <a:gd name="T3" fmla="*/ 0 h 4651"/>
              <a:gd name="T4" fmla="*/ 1 w 1"/>
              <a:gd name="T5" fmla="*/ 0 h 4651"/>
            </a:gdLst>
            <a:ahLst/>
            <a:cxnLst>
              <a:cxn ang="0">
                <a:pos x="T0" y="T1"/>
              </a:cxn>
              <a:cxn ang="0">
                <a:pos x="T2" y="T3"/>
              </a:cxn>
              <a:cxn ang="0">
                <a:pos x="T4" y="T5"/>
              </a:cxn>
            </a:cxnLst>
            <a:rect l="0" t="0" r="r" b="b"/>
            <a:pathLst>
              <a:path w="1" h="4651">
                <a:moveTo>
                  <a:pt x="0" y="465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4" name="Freeform 68"/>
          <p:cNvSpPr>
            <a:spLocks/>
          </p:cNvSpPr>
          <p:nvPr/>
        </p:nvSpPr>
        <p:spPr bwMode="auto">
          <a:xfrm>
            <a:off x="3155950" y="639763"/>
            <a:ext cx="1292225" cy="644525"/>
          </a:xfrm>
          <a:custGeom>
            <a:avLst/>
            <a:gdLst>
              <a:gd name="T0" fmla="*/ 4131 w 4131"/>
              <a:gd name="T1" fmla="*/ 0 h 2067"/>
              <a:gd name="T2" fmla="*/ 0 w 4131"/>
              <a:gd name="T3" fmla="*/ 2067 h 2067"/>
              <a:gd name="T4" fmla="*/ 1 w 4131"/>
              <a:gd name="T5" fmla="*/ 2067 h 2067"/>
            </a:gdLst>
            <a:ahLst/>
            <a:cxnLst>
              <a:cxn ang="0">
                <a:pos x="T0" y="T1"/>
              </a:cxn>
              <a:cxn ang="0">
                <a:pos x="T2" y="T3"/>
              </a:cxn>
              <a:cxn ang="0">
                <a:pos x="T4" y="T5"/>
              </a:cxn>
            </a:cxnLst>
            <a:rect l="0" t="0" r="r" b="b"/>
            <a:pathLst>
              <a:path w="4131" h="2067">
                <a:moveTo>
                  <a:pt x="4131" y="0"/>
                </a:moveTo>
                <a:lnTo>
                  <a:pt x="0" y="2067"/>
                </a:lnTo>
                <a:lnTo>
                  <a:pt x="1" y="2067"/>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5" name="Freeform 69"/>
          <p:cNvSpPr>
            <a:spLocks/>
          </p:cNvSpPr>
          <p:nvPr/>
        </p:nvSpPr>
        <p:spPr bwMode="auto">
          <a:xfrm>
            <a:off x="3155950" y="639763"/>
            <a:ext cx="1292225" cy="1292225"/>
          </a:xfrm>
          <a:custGeom>
            <a:avLst/>
            <a:gdLst>
              <a:gd name="T0" fmla="*/ 4131 w 4131"/>
              <a:gd name="T1" fmla="*/ 0 h 4134"/>
              <a:gd name="T2" fmla="*/ 0 w 4131"/>
              <a:gd name="T3" fmla="*/ 4134 h 4134"/>
              <a:gd name="T4" fmla="*/ 1 w 4131"/>
              <a:gd name="T5" fmla="*/ 4134 h 4134"/>
            </a:gdLst>
            <a:ahLst/>
            <a:cxnLst>
              <a:cxn ang="0">
                <a:pos x="T0" y="T1"/>
              </a:cxn>
              <a:cxn ang="0">
                <a:pos x="T2" y="T3"/>
              </a:cxn>
              <a:cxn ang="0">
                <a:pos x="T4" y="T5"/>
              </a:cxn>
            </a:cxnLst>
            <a:rect l="0" t="0" r="r" b="b"/>
            <a:pathLst>
              <a:path w="4131" h="4134">
                <a:moveTo>
                  <a:pt x="4131" y="0"/>
                </a:moveTo>
                <a:lnTo>
                  <a:pt x="0" y="4134"/>
                </a:lnTo>
                <a:lnTo>
                  <a:pt x="1" y="413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6" name="Freeform 70"/>
          <p:cNvSpPr>
            <a:spLocks/>
          </p:cNvSpPr>
          <p:nvPr/>
        </p:nvSpPr>
        <p:spPr bwMode="auto">
          <a:xfrm>
            <a:off x="3155950" y="639763"/>
            <a:ext cx="1292225" cy="1939925"/>
          </a:xfrm>
          <a:custGeom>
            <a:avLst/>
            <a:gdLst>
              <a:gd name="T0" fmla="*/ 4131 w 4131"/>
              <a:gd name="T1" fmla="*/ 0 h 6201"/>
              <a:gd name="T2" fmla="*/ 0 w 4131"/>
              <a:gd name="T3" fmla="*/ 6201 h 6201"/>
              <a:gd name="T4" fmla="*/ 1 w 4131"/>
              <a:gd name="T5" fmla="*/ 6201 h 6201"/>
            </a:gdLst>
            <a:ahLst/>
            <a:cxnLst>
              <a:cxn ang="0">
                <a:pos x="T0" y="T1"/>
              </a:cxn>
              <a:cxn ang="0">
                <a:pos x="T2" y="T3"/>
              </a:cxn>
              <a:cxn ang="0">
                <a:pos x="T4" y="T5"/>
              </a:cxn>
            </a:cxnLst>
            <a:rect l="0" t="0" r="r" b="b"/>
            <a:pathLst>
              <a:path w="4131" h="6201">
                <a:moveTo>
                  <a:pt x="4131" y="0"/>
                </a:moveTo>
                <a:lnTo>
                  <a:pt x="0" y="6201"/>
                </a:lnTo>
                <a:lnTo>
                  <a:pt x="1" y="6201"/>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7" name="Freeform 71"/>
          <p:cNvSpPr>
            <a:spLocks/>
          </p:cNvSpPr>
          <p:nvPr/>
        </p:nvSpPr>
        <p:spPr bwMode="auto">
          <a:xfrm>
            <a:off x="3155950" y="639763"/>
            <a:ext cx="1292225" cy="2584450"/>
          </a:xfrm>
          <a:custGeom>
            <a:avLst/>
            <a:gdLst>
              <a:gd name="T0" fmla="*/ 4131 w 4131"/>
              <a:gd name="T1" fmla="*/ 0 h 8267"/>
              <a:gd name="T2" fmla="*/ 0 w 4131"/>
              <a:gd name="T3" fmla="*/ 8267 h 8267"/>
              <a:gd name="T4" fmla="*/ 1 w 4131"/>
              <a:gd name="T5" fmla="*/ 8267 h 8267"/>
            </a:gdLst>
            <a:ahLst/>
            <a:cxnLst>
              <a:cxn ang="0">
                <a:pos x="T0" y="T1"/>
              </a:cxn>
              <a:cxn ang="0">
                <a:pos x="T2" y="T3"/>
              </a:cxn>
              <a:cxn ang="0">
                <a:pos x="T4" y="T5"/>
              </a:cxn>
            </a:cxnLst>
            <a:rect l="0" t="0" r="r" b="b"/>
            <a:pathLst>
              <a:path w="4131" h="8267">
                <a:moveTo>
                  <a:pt x="4131" y="0"/>
                </a:moveTo>
                <a:lnTo>
                  <a:pt x="0" y="8267"/>
                </a:lnTo>
                <a:lnTo>
                  <a:pt x="1" y="826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8" name="Freeform 72"/>
          <p:cNvSpPr>
            <a:spLocks/>
          </p:cNvSpPr>
          <p:nvPr/>
        </p:nvSpPr>
        <p:spPr bwMode="auto">
          <a:xfrm>
            <a:off x="3155950" y="1284288"/>
            <a:ext cx="647700" cy="1939925"/>
          </a:xfrm>
          <a:custGeom>
            <a:avLst/>
            <a:gdLst>
              <a:gd name="T0" fmla="*/ 2066 w 2066"/>
              <a:gd name="T1" fmla="*/ 0 h 6200"/>
              <a:gd name="T2" fmla="*/ 1431 w 2066"/>
              <a:gd name="T3" fmla="*/ 1509 h 6200"/>
              <a:gd name="T4" fmla="*/ 875 w 2066"/>
              <a:gd name="T5" fmla="*/ 3048 h 6200"/>
              <a:gd name="T6" fmla="*/ 397 w 2066"/>
              <a:gd name="T7" fmla="*/ 4613 h 6200"/>
              <a:gd name="T8" fmla="*/ 0 w 2066"/>
              <a:gd name="T9" fmla="*/ 6200 h 6200"/>
              <a:gd name="T10" fmla="*/ 1 w 2066"/>
              <a:gd name="T11" fmla="*/ 6200 h 6200"/>
            </a:gdLst>
            <a:ahLst/>
            <a:cxnLst>
              <a:cxn ang="0">
                <a:pos x="T0" y="T1"/>
              </a:cxn>
              <a:cxn ang="0">
                <a:pos x="T2" y="T3"/>
              </a:cxn>
              <a:cxn ang="0">
                <a:pos x="T4" y="T5"/>
              </a:cxn>
              <a:cxn ang="0">
                <a:pos x="T6" y="T7"/>
              </a:cxn>
              <a:cxn ang="0">
                <a:pos x="T8" y="T9"/>
              </a:cxn>
              <a:cxn ang="0">
                <a:pos x="T10" y="T11"/>
              </a:cxn>
            </a:cxnLst>
            <a:rect l="0" t="0" r="r" b="b"/>
            <a:pathLst>
              <a:path w="2066" h="6200">
                <a:moveTo>
                  <a:pt x="2066" y="0"/>
                </a:moveTo>
                <a:lnTo>
                  <a:pt x="1431" y="1509"/>
                </a:lnTo>
                <a:lnTo>
                  <a:pt x="875" y="3048"/>
                </a:lnTo>
                <a:lnTo>
                  <a:pt x="397" y="4613"/>
                </a:lnTo>
                <a:lnTo>
                  <a:pt x="0" y="6200"/>
                </a:lnTo>
                <a:lnTo>
                  <a:pt x="1" y="620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49" name="Freeform 73"/>
          <p:cNvSpPr>
            <a:spLocks/>
          </p:cNvSpPr>
          <p:nvPr/>
        </p:nvSpPr>
        <p:spPr bwMode="auto">
          <a:xfrm>
            <a:off x="3803650" y="639763"/>
            <a:ext cx="644525" cy="644525"/>
          </a:xfrm>
          <a:custGeom>
            <a:avLst/>
            <a:gdLst>
              <a:gd name="T0" fmla="*/ 2065 w 2065"/>
              <a:gd name="T1" fmla="*/ 0 h 2067"/>
              <a:gd name="T2" fmla="*/ 1654 w 2065"/>
              <a:gd name="T3" fmla="*/ 147 h 2067"/>
              <a:gd name="T4" fmla="*/ 1269 w 2065"/>
              <a:gd name="T5" fmla="*/ 351 h 2067"/>
              <a:gd name="T6" fmla="*/ 918 w 2065"/>
              <a:gd name="T7" fmla="*/ 611 h 2067"/>
              <a:gd name="T8" fmla="*/ 610 w 2065"/>
              <a:gd name="T9" fmla="*/ 920 h 2067"/>
              <a:gd name="T10" fmla="*/ 350 w 2065"/>
              <a:gd name="T11" fmla="*/ 1271 h 2067"/>
              <a:gd name="T12" fmla="*/ 146 w 2065"/>
              <a:gd name="T13" fmla="*/ 1656 h 2067"/>
              <a:gd name="T14" fmla="*/ 0 w 2065"/>
              <a:gd name="T15" fmla="*/ 2067 h 2067"/>
              <a:gd name="T16" fmla="*/ 1 w 2065"/>
              <a:gd name="T17" fmla="*/ 2067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5" h="2067">
                <a:moveTo>
                  <a:pt x="2065" y="0"/>
                </a:moveTo>
                <a:lnTo>
                  <a:pt x="1654" y="147"/>
                </a:lnTo>
                <a:lnTo>
                  <a:pt x="1269" y="351"/>
                </a:lnTo>
                <a:lnTo>
                  <a:pt x="918" y="611"/>
                </a:lnTo>
                <a:lnTo>
                  <a:pt x="610" y="920"/>
                </a:lnTo>
                <a:lnTo>
                  <a:pt x="350" y="1271"/>
                </a:lnTo>
                <a:lnTo>
                  <a:pt x="146" y="1656"/>
                </a:lnTo>
                <a:lnTo>
                  <a:pt x="0" y="2067"/>
                </a:lnTo>
                <a:lnTo>
                  <a:pt x="1" y="2067"/>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50" name="Group 74"/>
          <p:cNvGrpSpPr>
            <a:grpSpLocks/>
          </p:cNvGrpSpPr>
          <p:nvPr/>
        </p:nvGrpSpPr>
        <p:grpSpPr bwMode="auto">
          <a:xfrm>
            <a:off x="4772025" y="800100"/>
            <a:ext cx="646113" cy="2424113"/>
            <a:chOff x="3006" y="504"/>
            <a:chExt cx="407" cy="1527"/>
          </a:xfrm>
        </p:grpSpPr>
        <p:sp>
          <p:nvSpPr>
            <p:cNvPr id="127051" name="Freeform 75"/>
            <p:cNvSpPr>
              <a:spLocks/>
            </p:cNvSpPr>
            <p:nvPr/>
          </p:nvSpPr>
          <p:spPr bwMode="auto">
            <a:xfrm>
              <a:off x="3412" y="1318"/>
              <a:ext cx="1" cy="713"/>
            </a:xfrm>
            <a:custGeom>
              <a:avLst/>
              <a:gdLst>
                <a:gd name="T0" fmla="*/ 0 w 1"/>
                <a:gd name="T1" fmla="*/ 3617 h 3617"/>
                <a:gd name="T2" fmla="*/ 0 w 1"/>
                <a:gd name="T3" fmla="*/ 0 h 3617"/>
                <a:gd name="T4" fmla="*/ 1 w 1"/>
                <a:gd name="T5" fmla="*/ 0 h 3617"/>
              </a:gdLst>
              <a:ahLst/>
              <a:cxnLst>
                <a:cxn ang="0">
                  <a:pos x="T0" y="T1"/>
                </a:cxn>
                <a:cxn ang="0">
                  <a:pos x="T2" y="T3"/>
                </a:cxn>
                <a:cxn ang="0">
                  <a:pos x="T4" y="T5"/>
                </a:cxn>
              </a:cxnLst>
              <a:rect l="0" t="0" r="r" b="b"/>
              <a:pathLst>
                <a:path w="1" h="3617">
                  <a:moveTo>
                    <a:pt x="0" y="3617"/>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52" name="Freeform 76"/>
            <p:cNvSpPr>
              <a:spLocks/>
            </p:cNvSpPr>
            <p:nvPr/>
          </p:nvSpPr>
          <p:spPr bwMode="auto">
            <a:xfrm>
              <a:off x="3209" y="809"/>
              <a:ext cx="2" cy="1222"/>
            </a:xfrm>
            <a:custGeom>
              <a:avLst/>
              <a:gdLst>
                <a:gd name="T0" fmla="*/ 0 w 1"/>
                <a:gd name="T1" fmla="*/ 6200 h 6200"/>
                <a:gd name="T2" fmla="*/ 0 w 1"/>
                <a:gd name="T3" fmla="*/ 0 h 6200"/>
                <a:gd name="T4" fmla="*/ 1 w 1"/>
                <a:gd name="T5" fmla="*/ 0 h 6200"/>
              </a:gdLst>
              <a:ahLst/>
              <a:cxnLst>
                <a:cxn ang="0">
                  <a:pos x="T0" y="T1"/>
                </a:cxn>
                <a:cxn ang="0">
                  <a:pos x="T2" y="T3"/>
                </a:cxn>
                <a:cxn ang="0">
                  <a:pos x="T4" y="T5"/>
                </a:cxn>
              </a:cxnLst>
              <a:rect l="0" t="0" r="r" b="b"/>
              <a:pathLst>
                <a:path w="1" h="6200">
                  <a:moveTo>
                    <a:pt x="0" y="620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53" name="Freeform 77"/>
            <p:cNvSpPr>
              <a:spLocks/>
            </p:cNvSpPr>
            <p:nvPr/>
          </p:nvSpPr>
          <p:spPr bwMode="auto">
            <a:xfrm>
              <a:off x="3006" y="504"/>
              <a:ext cx="1" cy="1527"/>
            </a:xfrm>
            <a:custGeom>
              <a:avLst/>
              <a:gdLst>
                <a:gd name="T0" fmla="*/ 0 w 1"/>
                <a:gd name="T1" fmla="*/ 7749 h 7749"/>
                <a:gd name="T2" fmla="*/ 0 w 1"/>
                <a:gd name="T3" fmla="*/ 0 h 7749"/>
                <a:gd name="T4" fmla="*/ 1 w 1"/>
                <a:gd name="T5" fmla="*/ 0 h 7749"/>
              </a:gdLst>
              <a:ahLst/>
              <a:cxnLst>
                <a:cxn ang="0">
                  <a:pos x="T0" y="T1"/>
                </a:cxn>
                <a:cxn ang="0">
                  <a:pos x="T2" y="T3"/>
                </a:cxn>
                <a:cxn ang="0">
                  <a:pos x="T4" y="T5"/>
                </a:cxn>
              </a:cxnLst>
              <a:rect l="0" t="0" r="r" b="b"/>
              <a:pathLst>
                <a:path w="1" h="7749">
                  <a:moveTo>
                    <a:pt x="0" y="7749"/>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7054" name="Group 78"/>
          <p:cNvGrpSpPr>
            <a:grpSpLocks/>
          </p:cNvGrpSpPr>
          <p:nvPr/>
        </p:nvGrpSpPr>
        <p:grpSpPr bwMode="auto">
          <a:xfrm>
            <a:off x="4448175" y="639763"/>
            <a:ext cx="1290638" cy="2584450"/>
            <a:chOff x="2802" y="403"/>
            <a:chExt cx="813" cy="1628"/>
          </a:xfrm>
        </p:grpSpPr>
        <p:sp>
          <p:nvSpPr>
            <p:cNvPr id="127055" name="Freeform 79"/>
            <p:cNvSpPr>
              <a:spLocks/>
            </p:cNvSpPr>
            <p:nvPr/>
          </p:nvSpPr>
          <p:spPr bwMode="auto">
            <a:xfrm>
              <a:off x="2802" y="403"/>
              <a:ext cx="813" cy="1628"/>
            </a:xfrm>
            <a:custGeom>
              <a:avLst/>
              <a:gdLst>
                <a:gd name="T0" fmla="*/ 0 w 4132"/>
                <a:gd name="T1" fmla="*/ 0 h 8267"/>
                <a:gd name="T2" fmla="*/ 4131 w 4132"/>
                <a:gd name="T3" fmla="*/ 8267 h 8267"/>
                <a:gd name="T4" fmla="*/ 4132 w 4132"/>
                <a:gd name="T5" fmla="*/ 8267 h 8267"/>
              </a:gdLst>
              <a:ahLst/>
              <a:cxnLst>
                <a:cxn ang="0">
                  <a:pos x="T0" y="T1"/>
                </a:cxn>
                <a:cxn ang="0">
                  <a:pos x="T2" y="T3"/>
                </a:cxn>
                <a:cxn ang="0">
                  <a:pos x="T4" y="T5"/>
                </a:cxn>
              </a:cxnLst>
              <a:rect l="0" t="0" r="r" b="b"/>
              <a:pathLst>
                <a:path w="4132" h="8267">
                  <a:moveTo>
                    <a:pt x="0" y="0"/>
                  </a:moveTo>
                  <a:lnTo>
                    <a:pt x="4131" y="8267"/>
                  </a:lnTo>
                  <a:lnTo>
                    <a:pt x="4132" y="8267"/>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56" name="Freeform 80"/>
            <p:cNvSpPr>
              <a:spLocks/>
            </p:cNvSpPr>
            <p:nvPr/>
          </p:nvSpPr>
          <p:spPr bwMode="auto">
            <a:xfrm>
              <a:off x="2802" y="403"/>
              <a:ext cx="813" cy="1222"/>
            </a:xfrm>
            <a:custGeom>
              <a:avLst/>
              <a:gdLst>
                <a:gd name="T0" fmla="*/ 0 w 4132"/>
                <a:gd name="T1" fmla="*/ 0 h 6201"/>
                <a:gd name="T2" fmla="*/ 4131 w 4132"/>
                <a:gd name="T3" fmla="*/ 6201 h 6201"/>
                <a:gd name="T4" fmla="*/ 4132 w 4132"/>
                <a:gd name="T5" fmla="*/ 6201 h 6201"/>
              </a:gdLst>
              <a:ahLst/>
              <a:cxnLst>
                <a:cxn ang="0">
                  <a:pos x="T0" y="T1"/>
                </a:cxn>
                <a:cxn ang="0">
                  <a:pos x="T2" y="T3"/>
                </a:cxn>
                <a:cxn ang="0">
                  <a:pos x="T4" y="T5"/>
                </a:cxn>
              </a:cxnLst>
              <a:rect l="0" t="0" r="r" b="b"/>
              <a:pathLst>
                <a:path w="4132" h="6201">
                  <a:moveTo>
                    <a:pt x="0" y="0"/>
                  </a:moveTo>
                  <a:lnTo>
                    <a:pt x="4131" y="6201"/>
                  </a:lnTo>
                  <a:lnTo>
                    <a:pt x="4132" y="6201"/>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57" name="Freeform 81"/>
            <p:cNvSpPr>
              <a:spLocks/>
            </p:cNvSpPr>
            <p:nvPr/>
          </p:nvSpPr>
          <p:spPr bwMode="auto">
            <a:xfrm>
              <a:off x="2802" y="403"/>
              <a:ext cx="813" cy="814"/>
            </a:xfrm>
            <a:custGeom>
              <a:avLst/>
              <a:gdLst>
                <a:gd name="T0" fmla="*/ 0 w 4132"/>
                <a:gd name="T1" fmla="*/ 0 h 4134"/>
                <a:gd name="T2" fmla="*/ 4131 w 4132"/>
                <a:gd name="T3" fmla="*/ 4134 h 4134"/>
                <a:gd name="T4" fmla="*/ 4132 w 4132"/>
                <a:gd name="T5" fmla="*/ 4134 h 4134"/>
              </a:gdLst>
              <a:ahLst/>
              <a:cxnLst>
                <a:cxn ang="0">
                  <a:pos x="T0" y="T1"/>
                </a:cxn>
                <a:cxn ang="0">
                  <a:pos x="T2" y="T3"/>
                </a:cxn>
                <a:cxn ang="0">
                  <a:pos x="T4" y="T5"/>
                </a:cxn>
              </a:cxnLst>
              <a:rect l="0" t="0" r="r" b="b"/>
              <a:pathLst>
                <a:path w="4132" h="4134">
                  <a:moveTo>
                    <a:pt x="0" y="0"/>
                  </a:moveTo>
                  <a:lnTo>
                    <a:pt x="4131" y="4134"/>
                  </a:lnTo>
                  <a:lnTo>
                    <a:pt x="4132" y="413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58" name="Freeform 82"/>
            <p:cNvSpPr>
              <a:spLocks/>
            </p:cNvSpPr>
            <p:nvPr/>
          </p:nvSpPr>
          <p:spPr bwMode="auto">
            <a:xfrm>
              <a:off x="2802" y="403"/>
              <a:ext cx="813" cy="406"/>
            </a:xfrm>
            <a:custGeom>
              <a:avLst/>
              <a:gdLst>
                <a:gd name="T0" fmla="*/ 0 w 4132"/>
                <a:gd name="T1" fmla="*/ 0 h 2067"/>
                <a:gd name="T2" fmla="*/ 4131 w 4132"/>
                <a:gd name="T3" fmla="*/ 2067 h 2067"/>
                <a:gd name="T4" fmla="*/ 4132 w 4132"/>
                <a:gd name="T5" fmla="*/ 2067 h 2067"/>
              </a:gdLst>
              <a:ahLst/>
              <a:cxnLst>
                <a:cxn ang="0">
                  <a:pos x="T0" y="T1"/>
                </a:cxn>
                <a:cxn ang="0">
                  <a:pos x="T2" y="T3"/>
                </a:cxn>
                <a:cxn ang="0">
                  <a:pos x="T4" y="T5"/>
                </a:cxn>
              </a:cxnLst>
              <a:rect l="0" t="0" r="r" b="b"/>
              <a:pathLst>
                <a:path w="4132" h="2067">
                  <a:moveTo>
                    <a:pt x="0" y="0"/>
                  </a:moveTo>
                  <a:lnTo>
                    <a:pt x="4131" y="2067"/>
                  </a:lnTo>
                  <a:lnTo>
                    <a:pt x="4132" y="2067"/>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59" name="Freeform 83"/>
          <p:cNvSpPr>
            <a:spLocks/>
          </p:cNvSpPr>
          <p:nvPr/>
        </p:nvSpPr>
        <p:spPr bwMode="auto">
          <a:xfrm>
            <a:off x="5094288" y="1284288"/>
            <a:ext cx="644525" cy="1939925"/>
          </a:xfrm>
          <a:custGeom>
            <a:avLst/>
            <a:gdLst>
              <a:gd name="T0" fmla="*/ 2066 w 2066"/>
              <a:gd name="T1" fmla="*/ 6200 h 6200"/>
              <a:gd name="T2" fmla="*/ 1669 w 2066"/>
              <a:gd name="T3" fmla="*/ 4613 h 6200"/>
              <a:gd name="T4" fmla="*/ 1192 w 2066"/>
              <a:gd name="T5" fmla="*/ 3048 h 6200"/>
              <a:gd name="T6" fmla="*/ 634 w 2066"/>
              <a:gd name="T7" fmla="*/ 1509 h 6200"/>
              <a:gd name="T8" fmla="*/ 0 w 2066"/>
              <a:gd name="T9" fmla="*/ 0 h 6200"/>
              <a:gd name="T10" fmla="*/ 1 w 2066"/>
              <a:gd name="T11" fmla="*/ 0 h 6200"/>
            </a:gdLst>
            <a:ahLst/>
            <a:cxnLst>
              <a:cxn ang="0">
                <a:pos x="T0" y="T1"/>
              </a:cxn>
              <a:cxn ang="0">
                <a:pos x="T2" y="T3"/>
              </a:cxn>
              <a:cxn ang="0">
                <a:pos x="T4" y="T5"/>
              </a:cxn>
              <a:cxn ang="0">
                <a:pos x="T6" y="T7"/>
              </a:cxn>
              <a:cxn ang="0">
                <a:pos x="T8" y="T9"/>
              </a:cxn>
              <a:cxn ang="0">
                <a:pos x="T10" y="T11"/>
              </a:cxn>
            </a:cxnLst>
            <a:rect l="0" t="0" r="r" b="b"/>
            <a:pathLst>
              <a:path w="2066" h="6200">
                <a:moveTo>
                  <a:pt x="2066" y="6200"/>
                </a:moveTo>
                <a:lnTo>
                  <a:pt x="1669" y="4613"/>
                </a:lnTo>
                <a:lnTo>
                  <a:pt x="1192" y="3048"/>
                </a:lnTo>
                <a:lnTo>
                  <a:pt x="634" y="1509"/>
                </a:lnTo>
                <a:lnTo>
                  <a:pt x="0" y="0"/>
                </a:lnTo>
                <a:lnTo>
                  <a:pt x="1"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60" name="Freeform 84"/>
          <p:cNvSpPr>
            <a:spLocks/>
          </p:cNvSpPr>
          <p:nvPr/>
        </p:nvSpPr>
        <p:spPr bwMode="auto">
          <a:xfrm>
            <a:off x="4448175" y="639763"/>
            <a:ext cx="646113" cy="644525"/>
          </a:xfrm>
          <a:custGeom>
            <a:avLst/>
            <a:gdLst>
              <a:gd name="T0" fmla="*/ 2065 w 2065"/>
              <a:gd name="T1" fmla="*/ 2067 h 2067"/>
              <a:gd name="T2" fmla="*/ 1919 w 2065"/>
              <a:gd name="T3" fmla="*/ 1656 h 2067"/>
              <a:gd name="T4" fmla="*/ 1715 w 2065"/>
              <a:gd name="T5" fmla="*/ 1271 h 2067"/>
              <a:gd name="T6" fmla="*/ 1455 w 2065"/>
              <a:gd name="T7" fmla="*/ 920 h 2067"/>
              <a:gd name="T8" fmla="*/ 1147 w 2065"/>
              <a:gd name="T9" fmla="*/ 611 h 2067"/>
              <a:gd name="T10" fmla="*/ 796 w 2065"/>
              <a:gd name="T11" fmla="*/ 351 h 2067"/>
              <a:gd name="T12" fmla="*/ 411 w 2065"/>
              <a:gd name="T13" fmla="*/ 147 h 2067"/>
              <a:gd name="T14" fmla="*/ 0 w 2065"/>
              <a:gd name="T15" fmla="*/ 0 h 2067"/>
              <a:gd name="T16" fmla="*/ 1 w 2065"/>
              <a:gd name="T17" fmla="*/ 0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5" h="2067">
                <a:moveTo>
                  <a:pt x="2065" y="2067"/>
                </a:moveTo>
                <a:lnTo>
                  <a:pt x="1919" y="1656"/>
                </a:lnTo>
                <a:lnTo>
                  <a:pt x="1715" y="1271"/>
                </a:lnTo>
                <a:lnTo>
                  <a:pt x="1455" y="920"/>
                </a:lnTo>
                <a:lnTo>
                  <a:pt x="1147" y="611"/>
                </a:lnTo>
                <a:lnTo>
                  <a:pt x="796" y="351"/>
                </a:lnTo>
                <a:lnTo>
                  <a:pt x="411" y="147"/>
                </a:lnTo>
                <a:lnTo>
                  <a:pt x="0" y="0"/>
                </a:lnTo>
                <a:lnTo>
                  <a:pt x="1" y="0"/>
                </a:lnTo>
              </a:path>
            </a:pathLst>
          </a:custGeom>
          <a:noFill/>
          <a:ln w="38100" cmpd="sng">
            <a:solidFill>
              <a:srgbClr val="C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61" name="Group 85"/>
          <p:cNvGrpSpPr>
            <a:grpSpLocks/>
          </p:cNvGrpSpPr>
          <p:nvPr/>
        </p:nvGrpSpPr>
        <p:grpSpPr bwMode="auto">
          <a:xfrm>
            <a:off x="5711825" y="3843338"/>
            <a:ext cx="58738" cy="704850"/>
            <a:chOff x="3598" y="2421"/>
            <a:chExt cx="37" cy="444"/>
          </a:xfrm>
        </p:grpSpPr>
        <p:sp>
          <p:nvSpPr>
            <p:cNvPr id="127062" name="Freeform 86"/>
            <p:cNvSpPr>
              <a:spLocks/>
            </p:cNvSpPr>
            <p:nvPr/>
          </p:nvSpPr>
          <p:spPr bwMode="auto">
            <a:xfrm>
              <a:off x="3598" y="2827"/>
              <a:ext cx="37" cy="38"/>
            </a:xfrm>
            <a:custGeom>
              <a:avLst/>
              <a:gdLst>
                <a:gd name="T0" fmla="*/ 184 w 185"/>
                <a:gd name="T1" fmla="*/ 92 h 184"/>
                <a:gd name="T2" fmla="*/ 157 w 185"/>
                <a:gd name="T3" fmla="*/ 27 h 184"/>
                <a:gd name="T4" fmla="*/ 92 w 185"/>
                <a:gd name="T5" fmla="*/ 0 h 184"/>
                <a:gd name="T6" fmla="*/ 27 w 185"/>
                <a:gd name="T7" fmla="*/ 27 h 184"/>
                <a:gd name="T8" fmla="*/ 0 w 185"/>
                <a:gd name="T9" fmla="*/ 92 h 184"/>
                <a:gd name="T10" fmla="*/ 27 w 185"/>
                <a:gd name="T11" fmla="*/ 157 h 184"/>
                <a:gd name="T12" fmla="*/ 92 w 185"/>
                <a:gd name="T13" fmla="*/ 184 h 184"/>
                <a:gd name="T14" fmla="*/ 157 w 185"/>
                <a:gd name="T15" fmla="*/ 157 h 184"/>
                <a:gd name="T16" fmla="*/ 184 w 185"/>
                <a:gd name="T17" fmla="*/ 92 h 184"/>
                <a:gd name="T18" fmla="*/ 185 w 185"/>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2"/>
                  </a:moveTo>
                  <a:lnTo>
                    <a:pt x="157" y="27"/>
                  </a:lnTo>
                  <a:lnTo>
                    <a:pt x="92" y="0"/>
                  </a:lnTo>
                  <a:lnTo>
                    <a:pt x="27" y="27"/>
                  </a:lnTo>
                  <a:lnTo>
                    <a:pt x="0" y="92"/>
                  </a:lnTo>
                  <a:lnTo>
                    <a:pt x="27" y="157"/>
                  </a:lnTo>
                  <a:lnTo>
                    <a:pt x="92" y="184"/>
                  </a:lnTo>
                  <a:lnTo>
                    <a:pt x="157" y="157"/>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63" name="Freeform 87"/>
            <p:cNvSpPr>
              <a:spLocks/>
            </p:cNvSpPr>
            <p:nvPr/>
          </p:nvSpPr>
          <p:spPr bwMode="auto">
            <a:xfrm>
              <a:off x="3598" y="2421"/>
              <a:ext cx="37" cy="36"/>
            </a:xfrm>
            <a:custGeom>
              <a:avLst/>
              <a:gdLst>
                <a:gd name="T0" fmla="*/ 184 w 185"/>
                <a:gd name="T1" fmla="*/ 92 h 184"/>
                <a:gd name="T2" fmla="*/ 157 w 185"/>
                <a:gd name="T3" fmla="*/ 27 h 184"/>
                <a:gd name="T4" fmla="*/ 92 w 185"/>
                <a:gd name="T5" fmla="*/ 0 h 184"/>
                <a:gd name="T6" fmla="*/ 27 w 185"/>
                <a:gd name="T7" fmla="*/ 27 h 184"/>
                <a:gd name="T8" fmla="*/ 0 w 185"/>
                <a:gd name="T9" fmla="*/ 92 h 184"/>
                <a:gd name="T10" fmla="*/ 27 w 185"/>
                <a:gd name="T11" fmla="*/ 157 h 184"/>
                <a:gd name="T12" fmla="*/ 92 w 185"/>
                <a:gd name="T13" fmla="*/ 184 h 184"/>
                <a:gd name="T14" fmla="*/ 157 w 185"/>
                <a:gd name="T15" fmla="*/ 157 h 184"/>
                <a:gd name="T16" fmla="*/ 184 w 185"/>
                <a:gd name="T17" fmla="*/ 92 h 184"/>
                <a:gd name="T18" fmla="*/ 185 w 185"/>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2"/>
                  </a:moveTo>
                  <a:lnTo>
                    <a:pt x="157" y="27"/>
                  </a:lnTo>
                  <a:lnTo>
                    <a:pt x="92" y="0"/>
                  </a:lnTo>
                  <a:lnTo>
                    <a:pt x="27" y="27"/>
                  </a:lnTo>
                  <a:lnTo>
                    <a:pt x="0" y="92"/>
                  </a:lnTo>
                  <a:lnTo>
                    <a:pt x="27" y="157"/>
                  </a:lnTo>
                  <a:lnTo>
                    <a:pt x="92" y="184"/>
                  </a:lnTo>
                  <a:lnTo>
                    <a:pt x="157" y="157"/>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7064" name="Freeform 88"/>
          <p:cNvSpPr>
            <a:spLocks/>
          </p:cNvSpPr>
          <p:nvPr/>
        </p:nvSpPr>
        <p:spPr bwMode="auto">
          <a:xfrm>
            <a:off x="4448175" y="639763"/>
            <a:ext cx="1614488" cy="4040187"/>
          </a:xfrm>
          <a:custGeom>
            <a:avLst/>
            <a:gdLst>
              <a:gd name="T0" fmla="*/ 0 w 5164"/>
              <a:gd name="T1" fmla="*/ 0 h 12918"/>
              <a:gd name="T2" fmla="*/ 5163 w 5164"/>
              <a:gd name="T3" fmla="*/ 12918 h 12918"/>
              <a:gd name="T4" fmla="*/ 5164 w 5164"/>
              <a:gd name="T5" fmla="*/ 12918 h 12918"/>
            </a:gdLst>
            <a:ahLst/>
            <a:cxnLst>
              <a:cxn ang="0">
                <a:pos x="T0" y="T1"/>
              </a:cxn>
              <a:cxn ang="0">
                <a:pos x="T2" y="T3"/>
              </a:cxn>
              <a:cxn ang="0">
                <a:pos x="T4" y="T5"/>
              </a:cxn>
            </a:cxnLst>
            <a:rect l="0" t="0" r="r" b="b"/>
            <a:pathLst>
              <a:path w="5164" h="12918">
                <a:moveTo>
                  <a:pt x="0" y="0"/>
                </a:moveTo>
                <a:lnTo>
                  <a:pt x="5163" y="12918"/>
                </a:lnTo>
                <a:lnTo>
                  <a:pt x="5164" y="12918"/>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65" name="Freeform 89"/>
          <p:cNvSpPr>
            <a:spLocks/>
          </p:cNvSpPr>
          <p:nvPr/>
        </p:nvSpPr>
        <p:spPr bwMode="auto">
          <a:xfrm>
            <a:off x="4448175" y="639763"/>
            <a:ext cx="1938338" cy="5816600"/>
          </a:xfrm>
          <a:custGeom>
            <a:avLst/>
            <a:gdLst>
              <a:gd name="T0" fmla="*/ 0 w 6197"/>
              <a:gd name="T1" fmla="*/ 0 h 18602"/>
              <a:gd name="T2" fmla="*/ 6196 w 6197"/>
              <a:gd name="T3" fmla="*/ 18602 h 18602"/>
              <a:gd name="T4" fmla="*/ 6197 w 6197"/>
              <a:gd name="T5" fmla="*/ 18602 h 18602"/>
            </a:gdLst>
            <a:ahLst/>
            <a:cxnLst>
              <a:cxn ang="0">
                <a:pos x="T0" y="T1"/>
              </a:cxn>
              <a:cxn ang="0">
                <a:pos x="T2" y="T3"/>
              </a:cxn>
              <a:cxn ang="0">
                <a:pos x="T4" y="T5"/>
              </a:cxn>
            </a:cxnLst>
            <a:rect l="0" t="0" r="r" b="b"/>
            <a:pathLst>
              <a:path w="6197" h="18602">
                <a:moveTo>
                  <a:pt x="0" y="0"/>
                </a:moveTo>
                <a:lnTo>
                  <a:pt x="6196" y="18602"/>
                </a:lnTo>
                <a:lnTo>
                  <a:pt x="6197" y="18602"/>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66" name="Freeform 90"/>
          <p:cNvSpPr>
            <a:spLocks/>
          </p:cNvSpPr>
          <p:nvPr/>
        </p:nvSpPr>
        <p:spPr bwMode="auto">
          <a:xfrm>
            <a:off x="6142038" y="5783263"/>
            <a:ext cx="55562" cy="55562"/>
          </a:xfrm>
          <a:custGeom>
            <a:avLst/>
            <a:gdLst>
              <a:gd name="T0" fmla="*/ 179 w 180"/>
              <a:gd name="T1" fmla="*/ 90 h 179"/>
              <a:gd name="T2" fmla="*/ 153 w 180"/>
              <a:gd name="T3" fmla="*/ 26 h 179"/>
              <a:gd name="T4" fmla="*/ 90 w 180"/>
              <a:gd name="T5" fmla="*/ 0 h 179"/>
              <a:gd name="T6" fmla="*/ 26 w 180"/>
              <a:gd name="T7" fmla="*/ 26 h 179"/>
              <a:gd name="T8" fmla="*/ 0 w 180"/>
              <a:gd name="T9" fmla="*/ 90 h 179"/>
              <a:gd name="T10" fmla="*/ 26 w 180"/>
              <a:gd name="T11" fmla="*/ 153 h 179"/>
              <a:gd name="T12" fmla="*/ 90 w 180"/>
              <a:gd name="T13" fmla="*/ 179 h 179"/>
              <a:gd name="T14" fmla="*/ 153 w 180"/>
              <a:gd name="T15" fmla="*/ 153 h 179"/>
              <a:gd name="T16" fmla="*/ 179 w 180"/>
              <a:gd name="T17" fmla="*/ 90 h 179"/>
              <a:gd name="T18" fmla="*/ 180 w 180"/>
              <a:gd name="T1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0" h="179">
                <a:moveTo>
                  <a:pt x="179" y="90"/>
                </a:moveTo>
                <a:lnTo>
                  <a:pt x="153" y="26"/>
                </a:lnTo>
                <a:lnTo>
                  <a:pt x="90" y="0"/>
                </a:lnTo>
                <a:lnTo>
                  <a:pt x="26" y="26"/>
                </a:lnTo>
                <a:lnTo>
                  <a:pt x="0" y="90"/>
                </a:lnTo>
                <a:lnTo>
                  <a:pt x="26" y="153"/>
                </a:lnTo>
                <a:lnTo>
                  <a:pt x="90" y="179"/>
                </a:lnTo>
                <a:lnTo>
                  <a:pt x="153" y="153"/>
                </a:lnTo>
                <a:lnTo>
                  <a:pt x="179" y="90"/>
                </a:lnTo>
                <a:lnTo>
                  <a:pt x="180" y="9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7068" name="Freeform 92"/>
          <p:cNvSpPr>
            <a:spLocks/>
          </p:cNvSpPr>
          <p:nvPr/>
        </p:nvSpPr>
        <p:spPr bwMode="auto">
          <a:xfrm>
            <a:off x="4418013" y="5786438"/>
            <a:ext cx="58737" cy="60325"/>
          </a:xfrm>
          <a:custGeom>
            <a:avLst/>
            <a:gdLst>
              <a:gd name="T0" fmla="*/ 184 w 185"/>
              <a:gd name="T1" fmla="*/ 92 h 184"/>
              <a:gd name="T2" fmla="*/ 157 w 185"/>
              <a:gd name="T3" fmla="*/ 27 h 184"/>
              <a:gd name="T4" fmla="*/ 92 w 185"/>
              <a:gd name="T5" fmla="*/ 0 h 184"/>
              <a:gd name="T6" fmla="*/ 27 w 185"/>
              <a:gd name="T7" fmla="*/ 27 h 184"/>
              <a:gd name="T8" fmla="*/ 0 w 185"/>
              <a:gd name="T9" fmla="*/ 92 h 184"/>
              <a:gd name="T10" fmla="*/ 27 w 185"/>
              <a:gd name="T11" fmla="*/ 157 h 184"/>
              <a:gd name="T12" fmla="*/ 92 w 185"/>
              <a:gd name="T13" fmla="*/ 184 h 184"/>
              <a:gd name="T14" fmla="*/ 157 w 185"/>
              <a:gd name="T15" fmla="*/ 157 h 184"/>
              <a:gd name="T16" fmla="*/ 184 w 185"/>
              <a:gd name="T17" fmla="*/ 92 h 184"/>
              <a:gd name="T18" fmla="*/ 185 w 185"/>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4">
                <a:moveTo>
                  <a:pt x="184" y="92"/>
                </a:moveTo>
                <a:lnTo>
                  <a:pt x="157" y="27"/>
                </a:lnTo>
                <a:lnTo>
                  <a:pt x="92" y="0"/>
                </a:lnTo>
                <a:lnTo>
                  <a:pt x="27" y="27"/>
                </a:lnTo>
                <a:lnTo>
                  <a:pt x="0" y="92"/>
                </a:lnTo>
                <a:lnTo>
                  <a:pt x="27" y="157"/>
                </a:lnTo>
                <a:lnTo>
                  <a:pt x="92" y="184"/>
                </a:lnTo>
                <a:lnTo>
                  <a:pt x="157" y="157"/>
                </a:lnTo>
                <a:lnTo>
                  <a:pt x="184" y="92"/>
                </a:lnTo>
                <a:lnTo>
                  <a:pt x="185" y="92"/>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7069" name="Group 93"/>
          <p:cNvGrpSpPr>
            <a:grpSpLocks/>
          </p:cNvGrpSpPr>
          <p:nvPr/>
        </p:nvGrpSpPr>
        <p:grpSpPr bwMode="auto">
          <a:xfrm>
            <a:off x="2754313" y="5000625"/>
            <a:ext cx="2663825" cy="804863"/>
            <a:chOff x="1735" y="3150"/>
            <a:chExt cx="1678" cy="507"/>
          </a:xfrm>
        </p:grpSpPr>
        <p:grpSp>
          <p:nvGrpSpPr>
            <p:cNvPr id="127070" name="Group 94"/>
            <p:cNvGrpSpPr>
              <a:grpSpLocks/>
            </p:cNvGrpSpPr>
            <p:nvPr/>
          </p:nvGrpSpPr>
          <p:grpSpPr bwMode="auto">
            <a:xfrm>
              <a:off x="2109" y="3339"/>
              <a:ext cx="998" cy="318"/>
              <a:chOff x="2109" y="3339"/>
              <a:chExt cx="998" cy="318"/>
            </a:xfrm>
          </p:grpSpPr>
          <p:sp>
            <p:nvSpPr>
              <p:cNvPr id="127071" name="Line 95"/>
              <p:cNvSpPr>
                <a:spLocks noChangeShapeType="1"/>
              </p:cNvSpPr>
              <p:nvPr/>
            </p:nvSpPr>
            <p:spPr bwMode="auto">
              <a:xfrm flipV="1">
                <a:off x="2789" y="3339"/>
                <a:ext cx="318" cy="318"/>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72" name="Line 96"/>
              <p:cNvSpPr>
                <a:spLocks noChangeShapeType="1"/>
              </p:cNvSpPr>
              <p:nvPr/>
            </p:nvSpPr>
            <p:spPr bwMode="auto">
              <a:xfrm flipH="1">
                <a:off x="2109" y="3339"/>
                <a:ext cx="99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27073" name="Text Box 97"/>
            <p:cNvSpPr txBox="1">
              <a:spLocks noChangeArrowheads="1"/>
            </p:cNvSpPr>
            <p:nvPr/>
          </p:nvSpPr>
          <p:spPr bwMode="auto">
            <a:xfrm>
              <a:off x="1735" y="3150"/>
              <a:ext cx="167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ROOT OF TREE</a:t>
              </a:r>
              <a:endParaRPr lang="en-GB" b="0">
                <a:solidFill>
                  <a:schemeClr val="bg1"/>
                </a:solidFill>
                <a:effectLst>
                  <a:outerShdw blurRad="38100" dist="38100" dir="2700000" algn="tl">
                    <a:srgbClr val="000000"/>
                  </a:outerShdw>
                </a:effectLst>
                <a:latin typeface="plotter"/>
              </a:endParaRPr>
            </a:p>
          </p:txBody>
        </p:sp>
      </p:grpSp>
      <p:grpSp>
        <p:nvGrpSpPr>
          <p:cNvPr id="127074" name="Group 98"/>
          <p:cNvGrpSpPr>
            <a:grpSpLocks/>
          </p:cNvGrpSpPr>
          <p:nvPr/>
        </p:nvGrpSpPr>
        <p:grpSpPr bwMode="auto">
          <a:xfrm>
            <a:off x="1284288" y="2305050"/>
            <a:ext cx="1416050" cy="1123950"/>
            <a:chOff x="809" y="1452"/>
            <a:chExt cx="892" cy="708"/>
          </a:xfrm>
        </p:grpSpPr>
        <p:sp>
          <p:nvSpPr>
            <p:cNvPr id="127075" name="Line 99"/>
            <p:cNvSpPr>
              <a:spLocks noChangeShapeType="1"/>
            </p:cNvSpPr>
            <p:nvPr/>
          </p:nvSpPr>
          <p:spPr bwMode="auto">
            <a:xfrm flipH="1" flipV="1">
              <a:off x="839" y="1661"/>
              <a:ext cx="499" cy="499"/>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76" name="Line 100"/>
            <p:cNvSpPr>
              <a:spLocks noChangeShapeType="1"/>
            </p:cNvSpPr>
            <p:nvPr/>
          </p:nvSpPr>
          <p:spPr bwMode="auto">
            <a:xfrm>
              <a:off x="839" y="1661"/>
              <a:ext cx="86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77" name="Text Box 101"/>
            <p:cNvSpPr txBox="1">
              <a:spLocks noChangeArrowheads="1"/>
            </p:cNvSpPr>
            <p:nvPr/>
          </p:nvSpPr>
          <p:spPr bwMode="auto">
            <a:xfrm>
              <a:off x="809" y="1452"/>
              <a:ext cx="8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BUILDING</a:t>
              </a:r>
              <a:endParaRPr lang="en-GB" sz="2000" b="0">
                <a:solidFill>
                  <a:schemeClr val="bg1"/>
                </a:solidFill>
                <a:effectLst>
                  <a:outerShdw blurRad="38100" dist="38100" dir="2700000" algn="tl">
                    <a:srgbClr val="000000"/>
                  </a:outerShdw>
                </a:effectLst>
                <a:latin typeface="plotter"/>
              </a:endParaRPr>
            </a:p>
          </p:txBody>
        </p:sp>
      </p:grpSp>
      <p:grpSp>
        <p:nvGrpSpPr>
          <p:cNvPr id="127078" name="Group 102"/>
          <p:cNvGrpSpPr>
            <a:grpSpLocks/>
          </p:cNvGrpSpPr>
          <p:nvPr/>
        </p:nvGrpSpPr>
        <p:grpSpPr bwMode="auto">
          <a:xfrm>
            <a:off x="3103563" y="5813425"/>
            <a:ext cx="3146425" cy="1044575"/>
            <a:chOff x="1985" y="3657"/>
            <a:chExt cx="1905" cy="663"/>
          </a:xfrm>
        </p:grpSpPr>
        <p:sp>
          <p:nvSpPr>
            <p:cNvPr id="127079" name="Line 103"/>
            <p:cNvSpPr>
              <a:spLocks noChangeShapeType="1"/>
            </p:cNvSpPr>
            <p:nvPr/>
          </p:nvSpPr>
          <p:spPr bwMode="auto">
            <a:xfrm>
              <a:off x="3890" y="3657"/>
              <a:ext cx="0" cy="6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80" name="Line 104"/>
            <p:cNvSpPr>
              <a:spLocks noChangeShapeType="1"/>
            </p:cNvSpPr>
            <p:nvPr/>
          </p:nvSpPr>
          <p:spPr bwMode="auto">
            <a:xfrm>
              <a:off x="1985" y="4247"/>
              <a:ext cx="1905"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81" name="Text Box 105"/>
            <p:cNvSpPr txBox="1">
              <a:spLocks noChangeArrowheads="1"/>
            </p:cNvSpPr>
            <p:nvPr/>
          </p:nvSpPr>
          <p:spPr bwMode="auto">
            <a:xfrm>
              <a:off x="2096" y="4058"/>
              <a:ext cx="1678"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REQD.DISTANCE</a:t>
              </a:r>
              <a:endParaRPr lang="en-GB" b="0">
                <a:solidFill>
                  <a:schemeClr val="bg1"/>
                </a:solidFill>
                <a:effectLst>
                  <a:outerShdw blurRad="38100" dist="38100" dir="2700000" algn="tl">
                    <a:srgbClr val="000000"/>
                  </a:outerShdw>
                </a:effectLst>
                <a:latin typeface="plotter"/>
              </a:endParaRPr>
            </a:p>
          </p:txBody>
        </p:sp>
      </p:grpSp>
      <p:grpSp>
        <p:nvGrpSpPr>
          <p:cNvPr id="127082" name="Group 106"/>
          <p:cNvGrpSpPr>
            <a:grpSpLocks/>
          </p:cNvGrpSpPr>
          <p:nvPr/>
        </p:nvGrpSpPr>
        <p:grpSpPr bwMode="auto">
          <a:xfrm>
            <a:off x="6392863" y="5805488"/>
            <a:ext cx="2663825" cy="490537"/>
            <a:chOff x="4027" y="3657"/>
            <a:chExt cx="1678" cy="309"/>
          </a:xfrm>
        </p:grpSpPr>
        <p:sp>
          <p:nvSpPr>
            <p:cNvPr id="127083" name="Line 107"/>
            <p:cNvSpPr>
              <a:spLocks noChangeShapeType="1"/>
            </p:cNvSpPr>
            <p:nvPr/>
          </p:nvSpPr>
          <p:spPr bwMode="auto">
            <a:xfrm flipH="1">
              <a:off x="4332" y="3657"/>
              <a:ext cx="272" cy="272"/>
            </a:xfrm>
            <a:prstGeom prst="line">
              <a:avLst/>
            </a:prstGeom>
            <a:noFill/>
            <a:ln w="9525">
              <a:solidFill>
                <a:schemeClr val="bg1"/>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84" name="Line 108"/>
            <p:cNvSpPr>
              <a:spLocks noChangeShapeType="1"/>
            </p:cNvSpPr>
            <p:nvPr/>
          </p:nvSpPr>
          <p:spPr bwMode="auto">
            <a:xfrm>
              <a:off x="4332" y="3929"/>
              <a:ext cx="907"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85" name="Text Box 109"/>
            <p:cNvSpPr txBox="1">
              <a:spLocks noChangeArrowheads="1"/>
            </p:cNvSpPr>
            <p:nvPr/>
          </p:nvSpPr>
          <p:spPr bwMode="auto">
            <a:xfrm>
              <a:off x="4027" y="3735"/>
              <a:ext cx="167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GROUND</a:t>
              </a:r>
              <a:endParaRPr lang="en-GB" b="0">
                <a:solidFill>
                  <a:schemeClr val="bg1"/>
                </a:solidFill>
                <a:effectLst>
                  <a:outerShdw blurRad="38100" dist="38100" dir="2700000" algn="tl">
                    <a:srgbClr val="000000"/>
                  </a:outerShdw>
                </a:effectLst>
                <a:latin typeface="plotter"/>
              </a:endParaRPr>
            </a:p>
          </p:txBody>
        </p:sp>
      </p:grpSp>
      <p:grpSp>
        <p:nvGrpSpPr>
          <p:cNvPr id="127086" name="Group 110"/>
          <p:cNvGrpSpPr>
            <a:grpSpLocks/>
          </p:cNvGrpSpPr>
          <p:nvPr/>
        </p:nvGrpSpPr>
        <p:grpSpPr bwMode="auto">
          <a:xfrm>
            <a:off x="4446588" y="17463"/>
            <a:ext cx="2120900" cy="603250"/>
            <a:chOff x="2801" y="11"/>
            <a:chExt cx="1336" cy="380"/>
          </a:xfrm>
        </p:grpSpPr>
        <p:grpSp>
          <p:nvGrpSpPr>
            <p:cNvPr id="127087" name="Group 111"/>
            <p:cNvGrpSpPr>
              <a:grpSpLocks/>
            </p:cNvGrpSpPr>
            <p:nvPr/>
          </p:nvGrpSpPr>
          <p:grpSpPr bwMode="auto">
            <a:xfrm>
              <a:off x="2801" y="209"/>
              <a:ext cx="1225" cy="182"/>
              <a:chOff x="2801" y="209"/>
              <a:chExt cx="1225" cy="182"/>
            </a:xfrm>
          </p:grpSpPr>
          <p:sp>
            <p:nvSpPr>
              <p:cNvPr id="127088" name="Line 112"/>
              <p:cNvSpPr>
                <a:spLocks noChangeShapeType="1"/>
              </p:cNvSpPr>
              <p:nvPr/>
            </p:nvSpPr>
            <p:spPr bwMode="auto">
              <a:xfrm flipV="1">
                <a:off x="2801" y="209"/>
                <a:ext cx="182" cy="182"/>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89" name="Line 113"/>
              <p:cNvSpPr>
                <a:spLocks noChangeShapeType="1"/>
              </p:cNvSpPr>
              <p:nvPr/>
            </p:nvSpPr>
            <p:spPr bwMode="auto">
              <a:xfrm>
                <a:off x="2983" y="210"/>
                <a:ext cx="1043"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27090" name="Text Box 114"/>
            <p:cNvSpPr txBox="1">
              <a:spLocks noChangeArrowheads="1"/>
            </p:cNvSpPr>
            <p:nvPr/>
          </p:nvSpPr>
          <p:spPr bwMode="auto">
            <a:xfrm>
              <a:off x="2822" y="11"/>
              <a:ext cx="131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TOP OF TREE</a:t>
              </a:r>
              <a:endParaRPr lang="en-GB" b="0">
                <a:solidFill>
                  <a:schemeClr val="bg1"/>
                </a:solidFill>
                <a:effectLst>
                  <a:outerShdw blurRad="38100" dist="38100" dir="2700000" algn="tl">
                    <a:srgbClr val="000000"/>
                  </a:outerShdw>
                </a:effectLst>
                <a:latin typeface="plotter"/>
              </a:endParaRPr>
            </a:p>
          </p:txBody>
        </p:sp>
      </p:grpSp>
      <p:grpSp>
        <p:nvGrpSpPr>
          <p:cNvPr id="127091" name="Group 115"/>
          <p:cNvGrpSpPr>
            <a:grpSpLocks/>
          </p:cNvGrpSpPr>
          <p:nvPr/>
        </p:nvGrpSpPr>
        <p:grpSpPr bwMode="auto">
          <a:xfrm>
            <a:off x="3151188" y="5805488"/>
            <a:ext cx="1295400" cy="1052512"/>
            <a:chOff x="1985" y="3657"/>
            <a:chExt cx="816" cy="663"/>
          </a:xfrm>
        </p:grpSpPr>
        <p:sp>
          <p:nvSpPr>
            <p:cNvPr id="127092" name="Line 116"/>
            <p:cNvSpPr>
              <a:spLocks noChangeShapeType="1"/>
            </p:cNvSpPr>
            <p:nvPr/>
          </p:nvSpPr>
          <p:spPr bwMode="auto">
            <a:xfrm>
              <a:off x="1991" y="3657"/>
              <a:ext cx="0" cy="66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93" name="Line 117"/>
            <p:cNvSpPr>
              <a:spLocks noChangeShapeType="1"/>
            </p:cNvSpPr>
            <p:nvPr/>
          </p:nvSpPr>
          <p:spPr bwMode="auto">
            <a:xfrm>
              <a:off x="2801" y="3657"/>
              <a:ext cx="0" cy="408"/>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94" name="Line 118"/>
            <p:cNvSpPr>
              <a:spLocks noChangeShapeType="1"/>
            </p:cNvSpPr>
            <p:nvPr/>
          </p:nvSpPr>
          <p:spPr bwMode="auto">
            <a:xfrm>
              <a:off x="1985" y="3926"/>
              <a:ext cx="816"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095" name="Text Box 119"/>
            <p:cNvSpPr txBox="1">
              <a:spLocks noChangeArrowheads="1"/>
            </p:cNvSpPr>
            <p:nvPr/>
          </p:nvSpPr>
          <p:spPr bwMode="auto">
            <a:xfrm>
              <a:off x="2200" y="3720"/>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3m</a:t>
              </a:r>
              <a:endParaRPr lang="en-GB" sz="2000" b="0">
                <a:solidFill>
                  <a:schemeClr val="bg1"/>
                </a:solidFill>
                <a:effectLst>
                  <a:outerShdw blurRad="38100" dist="38100" dir="2700000" algn="tl">
                    <a:srgbClr val="000000"/>
                  </a:outerShdw>
                </a:effectLst>
                <a:latin typeface="plotter"/>
              </a:endParaRPr>
            </a:p>
          </p:txBody>
        </p:sp>
      </p:grpSp>
      <p:grpSp>
        <p:nvGrpSpPr>
          <p:cNvPr id="127096" name="Group 120"/>
          <p:cNvGrpSpPr>
            <a:grpSpLocks/>
          </p:cNvGrpSpPr>
          <p:nvPr/>
        </p:nvGrpSpPr>
        <p:grpSpPr bwMode="auto">
          <a:xfrm>
            <a:off x="427038" y="3227388"/>
            <a:ext cx="1004887" cy="2586037"/>
            <a:chOff x="269" y="2033"/>
            <a:chExt cx="633" cy="1629"/>
          </a:xfrm>
        </p:grpSpPr>
        <p:sp>
          <p:nvSpPr>
            <p:cNvPr id="127097" name="Line 121"/>
            <p:cNvSpPr>
              <a:spLocks noChangeShapeType="1"/>
            </p:cNvSpPr>
            <p:nvPr/>
          </p:nvSpPr>
          <p:spPr bwMode="auto">
            <a:xfrm flipH="1">
              <a:off x="290" y="3662"/>
              <a:ext cx="612"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27098" name="Group 122"/>
            <p:cNvGrpSpPr>
              <a:grpSpLocks/>
            </p:cNvGrpSpPr>
            <p:nvPr/>
          </p:nvGrpSpPr>
          <p:grpSpPr bwMode="auto">
            <a:xfrm>
              <a:off x="269" y="2033"/>
              <a:ext cx="633" cy="1624"/>
              <a:chOff x="269" y="2033"/>
              <a:chExt cx="633" cy="1624"/>
            </a:xfrm>
          </p:grpSpPr>
          <p:sp>
            <p:nvSpPr>
              <p:cNvPr id="127099" name="Line 123"/>
              <p:cNvSpPr>
                <a:spLocks noChangeShapeType="1"/>
              </p:cNvSpPr>
              <p:nvPr/>
            </p:nvSpPr>
            <p:spPr bwMode="auto">
              <a:xfrm flipH="1">
                <a:off x="290" y="2033"/>
                <a:ext cx="612" cy="0"/>
              </a:xfrm>
              <a:prstGeom prst="line">
                <a:avLst/>
              </a:prstGeom>
              <a:noFill/>
              <a:ln w="9525">
                <a:solidFill>
                  <a:srgbClr val="FF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27100" name="Group 124"/>
              <p:cNvGrpSpPr>
                <a:grpSpLocks/>
              </p:cNvGrpSpPr>
              <p:nvPr/>
            </p:nvGrpSpPr>
            <p:grpSpPr bwMode="auto">
              <a:xfrm>
                <a:off x="269" y="2039"/>
                <a:ext cx="250" cy="1618"/>
                <a:chOff x="269" y="2039"/>
                <a:chExt cx="250" cy="1618"/>
              </a:xfrm>
            </p:grpSpPr>
            <p:sp>
              <p:nvSpPr>
                <p:cNvPr id="127101" name="Line 125"/>
                <p:cNvSpPr>
                  <a:spLocks noChangeShapeType="1"/>
                </p:cNvSpPr>
                <p:nvPr/>
              </p:nvSpPr>
              <p:spPr bwMode="auto">
                <a:xfrm>
                  <a:off x="495" y="2039"/>
                  <a:ext cx="0" cy="1618"/>
                </a:xfrm>
                <a:prstGeom prst="line">
                  <a:avLst/>
                </a:prstGeom>
                <a:noFill/>
                <a:ln w="9525">
                  <a:solidFill>
                    <a:srgbClr val="FF6600"/>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102" name="Text Box 126"/>
                <p:cNvSpPr txBox="1">
                  <a:spLocks noChangeArrowheads="1"/>
                </p:cNvSpPr>
                <p:nvPr/>
              </p:nvSpPr>
              <p:spPr bwMode="auto">
                <a:xfrm rot="-5400000">
                  <a:off x="190" y="2716"/>
                  <a:ext cx="40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plotter"/>
                    </a:rPr>
                    <a:t>6m</a:t>
                  </a:r>
                  <a:endParaRPr lang="en-GB" sz="2000" b="0">
                    <a:solidFill>
                      <a:schemeClr val="bg1"/>
                    </a:solidFill>
                    <a:effectLst>
                      <a:outerShdw blurRad="38100" dist="38100" dir="2700000" algn="tl">
                        <a:srgbClr val="000000"/>
                      </a:outerShdw>
                    </a:effectLst>
                    <a:latin typeface="plotter"/>
                  </a:endParaRPr>
                </a:p>
              </p:txBody>
            </p:sp>
          </p:grpSp>
        </p:grpSp>
      </p:grpSp>
      <p:grpSp>
        <p:nvGrpSpPr>
          <p:cNvPr id="127103" name="Group 127"/>
          <p:cNvGrpSpPr>
            <a:grpSpLocks/>
          </p:cNvGrpSpPr>
          <p:nvPr/>
        </p:nvGrpSpPr>
        <p:grpSpPr bwMode="auto">
          <a:xfrm>
            <a:off x="2838450" y="1087438"/>
            <a:ext cx="292100" cy="1663700"/>
            <a:chOff x="1788" y="685"/>
            <a:chExt cx="184" cy="1048"/>
          </a:xfrm>
        </p:grpSpPr>
        <p:sp>
          <p:nvSpPr>
            <p:cNvPr id="127104" name="Text Box 128"/>
            <p:cNvSpPr txBox="1">
              <a:spLocks noChangeArrowheads="1"/>
            </p:cNvSpPr>
            <p:nvPr/>
          </p:nvSpPr>
          <p:spPr bwMode="auto">
            <a:xfrm>
              <a:off x="1791" y="685"/>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1</a:t>
              </a:r>
              <a:endParaRPr lang="en-GB" sz="2000" b="0">
                <a:solidFill>
                  <a:schemeClr val="bg1"/>
                </a:solidFill>
                <a:effectLst>
                  <a:outerShdw blurRad="38100" dist="38100" dir="2700000" algn="tl">
                    <a:srgbClr val="000000"/>
                  </a:outerShdw>
                </a:effectLst>
                <a:latin typeface="Arial" pitchFamily="34" charset="0"/>
              </a:endParaRPr>
            </a:p>
          </p:txBody>
        </p:sp>
        <p:sp>
          <p:nvSpPr>
            <p:cNvPr id="127105" name="Text Box 129"/>
            <p:cNvSpPr txBox="1">
              <a:spLocks noChangeArrowheads="1"/>
            </p:cNvSpPr>
            <p:nvPr/>
          </p:nvSpPr>
          <p:spPr bwMode="auto">
            <a:xfrm>
              <a:off x="1791" y="1092"/>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2</a:t>
              </a:r>
              <a:endParaRPr lang="en-GB" sz="2000" b="0">
                <a:solidFill>
                  <a:schemeClr val="bg1"/>
                </a:solidFill>
                <a:effectLst>
                  <a:outerShdw blurRad="38100" dist="38100" dir="2700000" algn="tl">
                    <a:srgbClr val="000000"/>
                  </a:outerShdw>
                </a:effectLst>
                <a:latin typeface="Arial" pitchFamily="34" charset="0"/>
              </a:endParaRPr>
            </a:p>
          </p:txBody>
        </p:sp>
        <p:sp>
          <p:nvSpPr>
            <p:cNvPr id="127106" name="Text Box 130"/>
            <p:cNvSpPr txBox="1">
              <a:spLocks noChangeArrowheads="1"/>
            </p:cNvSpPr>
            <p:nvPr/>
          </p:nvSpPr>
          <p:spPr bwMode="auto">
            <a:xfrm>
              <a:off x="1788" y="1483"/>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3</a:t>
              </a:r>
              <a:endParaRPr lang="en-GB" sz="2000" b="0">
                <a:solidFill>
                  <a:schemeClr val="bg1"/>
                </a:solidFill>
                <a:effectLst>
                  <a:outerShdw blurRad="38100" dist="38100" dir="2700000" algn="tl">
                    <a:srgbClr val="000000"/>
                  </a:outerShdw>
                </a:effectLst>
                <a:latin typeface="Arial" pitchFamily="34" charset="0"/>
              </a:endParaRPr>
            </a:p>
          </p:txBody>
        </p:sp>
      </p:grpSp>
      <p:grpSp>
        <p:nvGrpSpPr>
          <p:cNvPr id="127107" name="Group 131"/>
          <p:cNvGrpSpPr>
            <a:grpSpLocks/>
          </p:cNvGrpSpPr>
          <p:nvPr/>
        </p:nvGrpSpPr>
        <p:grpSpPr bwMode="auto">
          <a:xfrm>
            <a:off x="5700713" y="1125538"/>
            <a:ext cx="292100" cy="1663700"/>
            <a:chOff x="3591" y="709"/>
            <a:chExt cx="184" cy="1048"/>
          </a:xfrm>
        </p:grpSpPr>
        <p:sp>
          <p:nvSpPr>
            <p:cNvPr id="127108" name="Text Box 132"/>
            <p:cNvSpPr txBox="1">
              <a:spLocks noChangeArrowheads="1"/>
            </p:cNvSpPr>
            <p:nvPr/>
          </p:nvSpPr>
          <p:spPr bwMode="auto">
            <a:xfrm>
              <a:off x="3594" y="709"/>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1</a:t>
              </a:r>
              <a:endParaRPr lang="en-GB" sz="2000" b="0">
                <a:solidFill>
                  <a:schemeClr val="bg1"/>
                </a:solidFill>
                <a:effectLst>
                  <a:outerShdw blurRad="38100" dist="38100" dir="2700000" algn="tl">
                    <a:srgbClr val="000000"/>
                  </a:outerShdw>
                </a:effectLst>
                <a:latin typeface="Arial" pitchFamily="34" charset="0"/>
              </a:endParaRPr>
            </a:p>
          </p:txBody>
        </p:sp>
        <p:sp>
          <p:nvSpPr>
            <p:cNvPr id="127109" name="Text Box 133"/>
            <p:cNvSpPr txBox="1">
              <a:spLocks noChangeArrowheads="1"/>
            </p:cNvSpPr>
            <p:nvPr/>
          </p:nvSpPr>
          <p:spPr bwMode="auto">
            <a:xfrm>
              <a:off x="3594" y="1116"/>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2</a:t>
              </a:r>
              <a:endParaRPr lang="en-GB" sz="2000" b="0">
                <a:solidFill>
                  <a:schemeClr val="bg1"/>
                </a:solidFill>
                <a:effectLst>
                  <a:outerShdw blurRad="38100" dist="38100" dir="2700000" algn="tl">
                    <a:srgbClr val="000000"/>
                  </a:outerShdw>
                </a:effectLst>
                <a:latin typeface="Arial" pitchFamily="34" charset="0"/>
              </a:endParaRPr>
            </a:p>
          </p:txBody>
        </p:sp>
        <p:sp>
          <p:nvSpPr>
            <p:cNvPr id="127110" name="Text Box 134"/>
            <p:cNvSpPr txBox="1">
              <a:spLocks noChangeArrowheads="1"/>
            </p:cNvSpPr>
            <p:nvPr/>
          </p:nvSpPr>
          <p:spPr bwMode="auto">
            <a:xfrm>
              <a:off x="3591" y="1507"/>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3</a:t>
              </a:r>
              <a:endParaRPr lang="en-GB" sz="2000" b="0">
                <a:solidFill>
                  <a:schemeClr val="bg1"/>
                </a:solidFill>
                <a:effectLst>
                  <a:outerShdw blurRad="38100" dist="38100" dir="2700000" algn="tl">
                    <a:srgbClr val="000000"/>
                  </a:outerShdw>
                </a:effectLst>
                <a:latin typeface="Arial" pitchFamily="34" charset="0"/>
              </a:endParaRPr>
            </a:p>
          </p:txBody>
        </p:sp>
      </p:grpSp>
      <p:grpSp>
        <p:nvGrpSpPr>
          <p:cNvPr id="127111" name="Group 135"/>
          <p:cNvGrpSpPr>
            <a:grpSpLocks/>
          </p:cNvGrpSpPr>
          <p:nvPr/>
        </p:nvGrpSpPr>
        <p:grpSpPr bwMode="auto">
          <a:xfrm>
            <a:off x="4595813" y="3189288"/>
            <a:ext cx="1184275" cy="420687"/>
            <a:chOff x="2895" y="2009"/>
            <a:chExt cx="746" cy="265"/>
          </a:xfrm>
        </p:grpSpPr>
        <p:sp>
          <p:nvSpPr>
            <p:cNvPr id="127112" name="Text Box 136"/>
            <p:cNvSpPr txBox="1">
              <a:spLocks noChangeArrowheads="1"/>
            </p:cNvSpPr>
            <p:nvPr/>
          </p:nvSpPr>
          <p:spPr bwMode="auto">
            <a:xfrm>
              <a:off x="3306" y="2015"/>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3</a:t>
              </a:r>
              <a:endParaRPr lang="en-GB" sz="2000" b="0">
                <a:solidFill>
                  <a:schemeClr val="bg1"/>
                </a:solidFill>
                <a:effectLst>
                  <a:outerShdw blurRad="38100" dist="38100" dir="2700000" algn="tl">
                    <a:srgbClr val="000000"/>
                  </a:outerShdw>
                </a:effectLst>
                <a:latin typeface="Arial" pitchFamily="34" charset="0"/>
              </a:endParaRPr>
            </a:p>
          </p:txBody>
        </p:sp>
        <p:sp>
          <p:nvSpPr>
            <p:cNvPr id="127113" name="Text Box 137"/>
            <p:cNvSpPr txBox="1">
              <a:spLocks noChangeArrowheads="1"/>
            </p:cNvSpPr>
            <p:nvPr/>
          </p:nvSpPr>
          <p:spPr bwMode="auto">
            <a:xfrm>
              <a:off x="3107" y="2009"/>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2</a:t>
              </a:r>
              <a:endParaRPr lang="en-GB" sz="2000" b="0">
                <a:solidFill>
                  <a:schemeClr val="bg1"/>
                </a:solidFill>
                <a:effectLst>
                  <a:outerShdw blurRad="38100" dist="38100" dir="2700000" algn="tl">
                    <a:srgbClr val="000000"/>
                  </a:outerShdw>
                </a:effectLst>
                <a:latin typeface="Arial" pitchFamily="34" charset="0"/>
              </a:endParaRPr>
            </a:p>
          </p:txBody>
        </p:sp>
        <p:sp>
          <p:nvSpPr>
            <p:cNvPr id="127114" name="Text Box 138"/>
            <p:cNvSpPr txBox="1">
              <a:spLocks noChangeArrowheads="1"/>
            </p:cNvSpPr>
            <p:nvPr/>
          </p:nvSpPr>
          <p:spPr bwMode="auto">
            <a:xfrm>
              <a:off x="2895" y="2024"/>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1</a:t>
              </a:r>
              <a:endParaRPr lang="en-GB" sz="2000" b="0">
                <a:solidFill>
                  <a:schemeClr val="bg1"/>
                </a:solidFill>
                <a:effectLst>
                  <a:outerShdw blurRad="38100" dist="38100" dir="2700000" algn="tl">
                    <a:srgbClr val="000000"/>
                  </a:outerShdw>
                </a:effectLst>
                <a:latin typeface="Arial" pitchFamily="34" charset="0"/>
              </a:endParaRPr>
            </a:p>
          </p:txBody>
        </p:sp>
        <p:sp>
          <p:nvSpPr>
            <p:cNvPr id="127115" name="Text Box 139"/>
            <p:cNvSpPr txBox="1">
              <a:spLocks noChangeArrowheads="1"/>
            </p:cNvSpPr>
            <p:nvPr/>
          </p:nvSpPr>
          <p:spPr bwMode="auto">
            <a:xfrm>
              <a:off x="3460" y="2019"/>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4</a:t>
              </a:r>
              <a:endParaRPr lang="en-GB" sz="2000" b="0">
                <a:solidFill>
                  <a:schemeClr val="bg1"/>
                </a:solidFill>
                <a:effectLst>
                  <a:outerShdw blurRad="38100" dist="38100" dir="2700000" algn="tl">
                    <a:srgbClr val="000000"/>
                  </a:outerShdw>
                </a:effectLst>
                <a:latin typeface="Arial" pitchFamily="34" charset="0"/>
              </a:endParaRPr>
            </a:p>
          </p:txBody>
        </p:sp>
      </p:grpSp>
      <p:grpSp>
        <p:nvGrpSpPr>
          <p:cNvPr id="127116" name="Group 140"/>
          <p:cNvGrpSpPr>
            <a:grpSpLocks/>
          </p:cNvGrpSpPr>
          <p:nvPr/>
        </p:nvGrpSpPr>
        <p:grpSpPr bwMode="auto">
          <a:xfrm>
            <a:off x="5988050" y="3203575"/>
            <a:ext cx="619125" cy="406400"/>
            <a:chOff x="3772" y="2018"/>
            <a:chExt cx="390" cy="256"/>
          </a:xfrm>
        </p:grpSpPr>
        <p:sp>
          <p:nvSpPr>
            <p:cNvPr id="127117" name="Text Box 141"/>
            <p:cNvSpPr txBox="1">
              <a:spLocks noChangeArrowheads="1"/>
            </p:cNvSpPr>
            <p:nvPr/>
          </p:nvSpPr>
          <p:spPr bwMode="auto">
            <a:xfrm>
              <a:off x="3772" y="2018"/>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5</a:t>
              </a:r>
              <a:endParaRPr lang="en-GB" sz="2000" b="0">
                <a:solidFill>
                  <a:schemeClr val="bg1"/>
                </a:solidFill>
                <a:effectLst>
                  <a:outerShdw blurRad="38100" dist="38100" dir="2700000" algn="tl">
                    <a:srgbClr val="000000"/>
                  </a:outerShdw>
                </a:effectLst>
                <a:latin typeface="Arial" pitchFamily="34" charset="0"/>
              </a:endParaRPr>
            </a:p>
          </p:txBody>
        </p:sp>
        <p:sp>
          <p:nvSpPr>
            <p:cNvPr id="127118" name="Text Box 142"/>
            <p:cNvSpPr txBox="1">
              <a:spLocks noChangeArrowheads="1"/>
            </p:cNvSpPr>
            <p:nvPr/>
          </p:nvSpPr>
          <p:spPr bwMode="auto">
            <a:xfrm>
              <a:off x="3981" y="2024"/>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6</a:t>
              </a:r>
              <a:endParaRPr lang="en-GB" sz="2000" b="0">
                <a:solidFill>
                  <a:schemeClr val="bg1"/>
                </a:solidFill>
                <a:effectLst>
                  <a:outerShdw blurRad="38100" dist="38100" dir="2700000" algn="tl">
                    <a:srgbClr val="000000"/>
                  </a:outerShdw>
                </a:effectLst>
                <a:latin typeface="Arial" pitchFamily="34" charset="0"/>
              </a:endParaRPr>
            </a:p>
          </p:txBody>
        </p:sp>
      </p:grpSp>
      <p:grpSp>
        <p:nvGrpSpPr>
          <p:cNvPr id="127119" name="Group 143"/>
          <p:cNvGrpSpPr>
            <a:grpSpLocks/>
          </p:cNvGrpSpPr>
          <p:nvPr/>
        </p:nvGrpSpPr>
        <p:grpSpPr bwMode="auto">
          <a:xfrm>
            <a:off x="5416550" y="3663950"/>
            <a:ext cx="320675" cy="1025525"/>
            <a:chOff x="3412" y="2308"/>
            <a:chExt cx="202" cy="646"/>
          </a:xfrm>
        </p:grpSpPr>
        <p:sp>
          <p:nvSpPr>
            <p:cNvPr id="127120" name="Text Box 144"/>
            <p:cNvSpPr txBox="1">
              <a:spLocks noChangeArrowheads="1"/>
            </p:cNvSpPr>
            <p:nvPr/>
          </p:nvSpPr>
          <p:spPr bwMode="auto">
            <a:xfrm>
              <a:off x="3433" y="2308"/>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5</a:t>
              </a:r>
              <a:endParaRPr lang="en-GB" sz="2000" b="0">
                <a:solidFill>
                  <a:schemeClr val="bg1"/>
                </a:solidFill>
                <a:effectLst>
                  <a:outerShdw blurRad="38100" dist="38100" dir="2700000" algn="tl">
                    <a:srgbClr val="000000"/>
                  </a:outerShdw>
                </a:effectLst>
                <a:latin typeface="Arial" pitchFamily="34" charset="0"/>
              </a:endParaRPr>
            </a:p>
          </p:txBody>
        </p:sp>
        <p:sp>
          <p:nvSpPr>
            <p:cNvPr id="127121" name="Text Box 145"/>
            <p:cNvSpPr txBox="1">
              <a:spLocks noChangeArrowheads="1"/>
            </p:cNvSpPr>
            <p:nvPr/>
          </p:nvSpPr>
          <p:spPr bwMode="auto">
            <a:xfrm>
              <a:off x="3412" y="2704"/>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6</a:t>
              </a:r>
              <a:endParaRPr lang="en-GB" sz="2000" b="0">
                <a:solidFill>
                  <a:schemeClr val="bg1"/>
                </a:solidFill>
                <a:effectLst>
                  <a:outerShdw blurRad="38100" dist="38100" dir="2700000" algn="tl">
                    <a:srgbClr val="000000"/>
                  </a:outerShdw>
                </a:effectLst>
                <a:latin typeface="Arial" pitchFamily="34" charset="0"/>
              </a:endParaRPr>
            </a:p>
          </p:txBody>
        </p:sp>
      </p:grpSp>
      <p:sp>
        <p:nvSpPr>
          <p:cNvPr id="127122" name="Text Box 146"/>
          <p:cNvSpPr txBox="1">
            <a:spLocks noChangeArrowheads="1"/>
          </p:cNvSpPr>
          <p:nvPr/>
        </p:nvSpPr>
        <p:spPr bwMode="auto">
          <a:xfrm>
            <a:off x="5657850" y="5746750"/>
            <a:ext cx="287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E</a:t>
            </a:r>
            <a:endParaRPr lang="en-GB" sz="2400" b="0">
              <a:solidFill>
                <a:schemeClr val="bg1"/>
              </a:solidFill>
              <a:effectLst>
                <a:outerShdw blurRad="38100" dist="38100" dir="2700000" algn="tl">
                  <a:srgbClr val="000000"/>
                </a:outerShdw>
              </a:effectLst>
              <a:latin typeface="Arial" pitchFamily="34" charset="0"/>
            </a:endParaRPr>
          </a:p>
        </p:txBody>
      </p:sp>
      <p:grpSp>
        <p:nvGrpSpPr>
          <p:cNvPr id="127123" name="Group 147"/>
          <p:cNvGrpSpPr>
            <a:grpSpLocks/>
          </p:cNvGrpSpPr>
          <p:nvPr/>
        </p:nvGrpSpPr>
        <p:grpSpPr bwMode="auto">
          <a:xfrm>
            <a:off x="2795588" y="2824163"/>
            <a:ext cx="307975" cy="3400425"/>
            <a:chOff x="1761" y="1779"/>
            <a:chExt cx="194" cy="2142"/>
          </a:xfrm>
        </p:grpSpPr>
        <p:sp>
          <p:nvSpPr>
            <p:cNvPr id="127124" name="Text Box 148"/>
            <p:cNvSpPr txBox="1">
              <a:spLocks noChangeArrowheads="1"/>
            </p:cNvSpPr>
            <p:nvPr/>
          </p:nvSpPr>
          <p:spPr bwMode="auto">
            <a:xfrm>
              <a:off x="1774" y="3633"/>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F</a:t>
              </a:r>
              <a:endParaRPr lang="en-GB" sz="2400" b="0">
                <a:solidFill>
                  <a:schemeClr val="bg1"/>
                </a:solidFill>
                <a:effectLst>
                  <a:outerShdw blurRad="38100" dist="38100" dir="2700000" algn="tl">
                    <a:srgbClr val="000000"/>
                  </a:outerShdw>
                </a:effectLst>
                <a:latin typeface="plotter"/>
              </a:endParaRPr>
            </a:p>
          </p:txBody>
        </p:sp>
        <p:sp>
          <p:nvSpPr>
            <p:cNvPr id="127125" name="Text Box 149"/>
            <p:cNvSpPr txBox="1">
              <a:spLocks noChangeArrowheads="1"/>
            </p:cNvSpPr>
            <p:nvPr/>
          </p:nvSpPr>
          <p:spPr bwMode="auto">
            <a:xfrm>
              <a:off x="1761" y="1779"/>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A</a:t>
              </a:r>
              <a:endParaRPr lang="en-GB" sz="2400" b="0">
                <a:solidFill>
                  <a:schemeClr val="bg1"/>
                </a:solidFill>
                <a:effectLst>
                  <a:outerShdw blurRad="38100" dist="38100" dir="2700000" algn="tl">
                    <a:srgbClr val="000000"/>
                  </a:outerShdw>
                </a:effectLst>
                <a:latin typeface="plotter"/>
              </a:endParaRPr>
            </a:p>
          </p:txBody>
        </p:sp>
      </p:grpSp>
      <p:sp>
        <p:nvSpPr>
          <p:cNvPr id="127126" name="Text Box 150"/>
          <p:cNvSpPr txBox="1">
            <a:spLocks noChangeArrowheads="1"/>
          </p:cNvSpPr>
          <p:nvPr/>
        </p:nvSpPr>
        <p:spPr bwMode="auto">
          <a:xfrm>
            <a:off x="5686425" y="2824163"/>
            <a:ext cx="287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B</a:t>
            </a:r>
            <a:endParaRPr lang="en-GB" sz="2400" b="0">
              <a:solidFill>
                <a:schemeClr val="bg1"/>
              </a:solidFill>
              <a:effectLst>
                <a:outerShdw blurRad="38100" dist="38100" dir="2700000" algn="tl">
                  <a:srgbClr val="000000"/>
                </a:outerShdw>
              </a:effectLst>
              <a:latin typeface="plotter"/>
            </a:endParaRPr>
          </a:p>
        </p:txBody>
      </p:sp>
      <p:sp>
        <p:nvSpPr>
          <p:cNvPr id="127127" name="Text Box 151"/>
          <p:cNvSpPr txBox="1">
            <a:spLocks noChangeArrowheads="1"/>
          </p:cNvSpPr>
          <p:nvPr/>
        </p:nvSpPr>
        <p:spPr bwMode="auto">
          <a:xfrm>
            <a:off x="5662613" y="271463"/>
            <a:ext cx="3603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C</a:t>
            </a:r>
            <a:endParaRPr lang="en-GB" sz="2400" b="0">
              <a:solidFill>
                <a:schemeClr val="bg1"/>
              </a:solidFill>
              <a:effectLst>
                <a:outerShdw blurRad="38100" dist="38100" dir="2700000" algn="tl">
                  <a:srgbClr val="000000"/>
                </a:outerShdw>
              </a:effectLst>
              <a:latin typeface="plotter"/>
            </a:endParaRPr>
          </a:p>
        </p:txBody>
      </p:sp>
      <p:sp>
        <p:nvSpPr>
          <p:cNvPr id="127128" name="Text Box 152"/>
          <p:cNvSpPr txBox="1">
            <a:spLocks noChangeArrowheads="1"/>
          </p:cNvSpPr>
          <p:nvPr/>
        </p:nvSpPr>
        <p:spPr bwMode="auto">
          <a:xfrm>
            <a:off x="2854325" y="236538"/>
            <a:ext cx="360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plotter"/>
              </a:rPr>
              <a:t>D</a:t>
            </a:r>
            <a:endParaRPr lang="en-GB" sz="2400" b="0">
              <a:solidFill>
                <a:schemeClr val="bg1"/>
              </a:solidFill>
              <a:effectLst>
                <a:outerShdw blurRad="38100" dist="38100" dir="2700000" algn="tl">
                  <a:srgbClr val="000000"/>
                </a:outerShdw>
              </a:effectLst>
              <a:latin typeface="plotter"/>
            </a:endParaRPr>
          </a:p>
        </p:txBody>
      </p:sp>
      <p:sp>
        <p:nvSpPr>
          <p:cNvPr id="127129" name="Text Box 153"/>
          <p:cNvSpPr txBox="1">
            <a:spLocks noChangeArrowheads="1"/>
          </p:cNvSpPr>
          <p:nvPr/>
        </p:nvSpPr>
        <p:spPr bwMode="auto">
          <a:xfrm>
            <a:off x="3362325" y="1970088"/>
            <a:ext cx="5032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3</a:t>
            </a:r>
            <a:endParaRPr lang="en-GB" baseline="-25000">
              <a:solidFill>
                <a:srgbClr val="FFFF00"/>
              </a:solidFill>
              <a:effectLst>
                <a:outerShdw blurRad="38100" dist="38100" dir="2700000" algn="tl">
                  <a:srgbClr val="000000"/>
                </a:outerShdw>
              </a:effectLst>
              <a:latin typeface="plotter"/>
            </a:endParaRPr>
          </a:p>
        </p:txBody>
      </p:sp>
      <p:sp>
        <p:nvSpPr>
          <p:cNvPr id="127130" name="Text Box 154"/>
          <p:cNvSpPr txBox="1">
            <a:spLocks noChangeArrowheads="1"/>
          </p:cNvSpPr>
          <p:nvPr/>
        </p:nvSpPr>
        <p:spPr bwMode="auto">
          <a:xfrm>
            <a:off x="3079750" y="2881313"/>
            <a:ext cx="503238"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4</a:t>
            </a:r>
            <a:endParaRPr lang="en-GB" baseline="-25000">
              <a:solidFill>
                <a:srgbClr val="FFFF00"/>
              </a:solidFill>
              <a:effectLst>
                <a:outerShdw blurRad="38100" dist="38100" dir="2700000" algn="tl">
                  <a:srgbClr val="000000"/>
                </a:outerShdw>
              </a:effectLst>
              <a:latin typeface="plotter"/>
            </a:endParaRPr>
          </a:p>
        </p:txBody>
      </p:sp>
      <p:sp>
        <p:nvSpPr>
          <p:cNvPr id="127131" name="Text Box 155"/>
          <p:cNvSpPr txBox="1">
            <a:spLocks noChangeArrowheads="1"/>
          </p:cNvSpPr>
          <p:nvPr/>
        </p:nvSpPr>
        <p:spPr bwMode="auto">
          <a:xfrm>
            <a:off x="3689350" y="1177925"/>
            <a:ext cx="5032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2</a:t>
            </a:r>
            <a:endParaRPr lang="en-GB" baseline="-25000">
              <a:solidFill>
                <a:srgbClr val="FFFF00"/>
              </a:solidFill>
              <a:effectLst>
                <a:outerShdw blurRad="38100" dist="38100" dir="2700000" algn="tl">
                  <a:srgbClr val="000000"/>
                </a:outerShdw>
              </a:effectLst>
              <a:latin typeface="plotter"/>
            </a:endParaRPr>
          </a:p>
        </p:txBody>
      </p:sp>
      <p:sp>
        <p:nvSpPr>
          <p:cNvPr id="127132" name="Text Box 156"/>
          <p:cNvSpPr txBox="1">
            <a:spLocks noChangeArrowheads="1"/>
          </p:cNvSpPr>
          <p:nvPr/>
        </p:nvSpPr>
        <p:spPr bwMode="auto">
          <a:xfrm>
            <a:off x="3986213" y="739775"/>
            <a:ext cx="503237"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1</a:t>
            </a:r>
            <a:endParaRPr lang="en-GB" baseline="-25000">
              <a:solidFill>
                <a:srgbClr val="FFFF00"/>
              </a:solidFill>
              <a:effectLst>
                <a:outerShdw blurRad="38100" dist="38100" dir="2700000" algn="tl">
                  <a:srgbClr val="000000"/>
                </a:outerShdw>
              </a:effectLst>
              <a:latin typeface="plotter"/>
            </a:endParaRPr>
          </a:p>
        </p:txBody>
      </p:sp>
      <p:sp>
        <p:nvSpPr>
          <p:cNvPr id="127133" name="Text Box 157"/>
          <p:cNvSpPr txBox="1">
            <a:spLocks noChangeArrowheads="1"/>
          </p:cNvSpPr>
          <p:nvPr/>
        </p:nvSpPr>
        <p:spPr bwMode="auto">
          <a:xfrm>
            <a:off x="4191000" y="327025"/>
            <a:ext cx="5032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endParaRPr lang="en-GB" baseline="-25000">
              <a:solidFill>
                <a:srgbClr val="FFFF00"/>
              </a:solidFill>
              <a:effectLst>
                <a:outerShdw blurRad="38100" dist="38100" dir="2700000" algn="tl">
                  <a:srgbClr val="000000"/>
                </a:outerShdw>
              </a:effectLst>
              <a:latin typeface="plotter"/>
            </a:endParaRPr>
          </a:p>
        </p:txBody>
      </p:sp>
      <p:grpSp>
        <p:nvGrpSpPr>
          <p:cNvPr id="127134" name="Group 158"/>
          <p:cNvGrpSpPr>
            <a:grpSpLocks/>
          </p:cNvGrpSpPr>
          <p:nvPr/>
        </p:nvGrpSpPr>
        <p:grpSpPr bwMode="auto">
          <a:xfrm>
            <a:off x="4405313" y="730250"/>
            <a:ext cx="1409700" cy="2508250"/>
            <a:chOff x="2775" y="460"/>
            <a:chExt cx="888" cy="1580"/>
          </a:xfrm>
        </p:grpSpPr>
        <p:sp>
          <p:nvSpPr>
            <p:cNvPr id="127135" name="Text Box 159"/>
            <p:cNvSpPr txBox="1">
              <a:spLocks noChangeArrowheads="1"/>
            </p:cNvSpPr>
            <p:nvPr/>
          </p:nvSpPr>
          <p:spPr bwMode="auto">
            <a:xfrm>
              <a:off x="2775" y="460"/>
              <a:ext cx="31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1</a:t>
              </a:r>
              <a:endParaRPr lang="en-GB" baseline="-25000">
                <a:solidFill>
                  <a:srgbClr val="FFFF00"/>
                </a:solidFill>
                <a:effectLst>
                  <a:outerShdw blurRad="38100" dist="38100" dir="2700000" algn="tl">
                    <a:srgbClr val="000000"/>
                  </a:outerShdw>
                </a:effectLst>
                <a:latin typeface="plotter"/>
              </a:endParaRPr>
            </a:p>
          </p:txBody>
        </p:sp>
        <p:sp>
          <p:nvSpPr>
            <p:cNvPr id="127136" name="Text Box 160"/>
            <p:cNvSpPr txBox="1">
              <a:spLocks noChangeArrowheads="1"/>
            </p:cNvSpPr>
            <p:nvPr/>
          </p:nvSpPr>
          <p:spPr bwMode="auto">
            <a:xfrm>
              <a:off x="2971" y="730"/>
              <a:ext cx="31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2</a:t>
              </a:r>
              <a:endParaRPr lang="en-GB" baseline="-25000">
                <a:solidFill>
                  <a:srgbClr val="FFFF00"/>
                </a:solidFill>
                <a:effectLst>
                  <a:outerShdw blurRad="38100" dist="38100" dir="2700000" algn="tl">
                    <a:srgbClr val="000000"/>
                  </a:outerShdw>
                </a:effectLst>
                <a:latin typeface="plotter"/>
              </a:endParaRPr>
            </a:p>
          </p:txBody>
        </p:sp>
        <p:sp>
          <p:nvSpPr>
            <p:cNvPr id="127137" name="Text Box 161"/>
            <p:cNvSpPr txBox="1">
              <a:spLocks noChangeArrowheads="1"/>
            </p:cNvSpPr>
            <p:nvPr/>
          </p:nvSpPr>
          <p:spPr bwMode="auto">
            <a:xfrm>
              <a:off x="3170" y="1229"/>
              <a:ext cx="31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3</a:t>
              </a:r>
              <a:endParaRPr lang="en-GB" baseline="-25000">
                <a:solidFill>
                  <a:srgbClr val="FFFF00"/>
                </a:solidFill>
                <a:effectLst>
                  <a:outerShdw blurRad="38100" dist="38100" dir="2700000" algn="tl">
                    <a:srgbClr val="000000"/>
                  </a:outerShdw>
                </a:effectLst>
                <a:latin typeface="plotter"/>
              </a:endParaRPr>
            </a:p>
          </p:txBody>
        </p:sp>
        <p:sp>
          <p:nvSpPr>
            <p:cNvPr id="127138" name="Text Box 162"/>
            <p:cNvSpPr txBox="1">
              <a:spLocks noChangeArrowheads="1"/>
            </p:cNvSpPr>
            <p:nvPr/>
          </p:nvSpPr>
          <p:spPr bwMode="auto">
            <a:xfrm>
              <a:off x="3346" y="1809"/>
              <a:ext cx="31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4</a:t>
              </a:r>
              <a:endParaRPr lang="en-GB" baseline="-25000">
                <a:solidFill>
                  <a:srgbClr val="FFFF00"/>
                </a:solidFill>
                <a:effectLst>
                  <a:outerShdw blurRad="38100" dist="38100" dir="2700000" algn="tl">
                    <a:srgbClr val="000000"/>
                  </a:outerShdw>
                </a:effectLst>
                <a:latin typeface="plotter"/>
              </a:endParaRPr>
            </a:p>
          </p:txBody>
        </p:sp>
      </p:grpSp>
      <p:sp>
        <p:nvSpPr>
          <p:cNvPr id="127139" name="Text Box 163"/>
          <p:cNvSpPr txBox="1">
            <a:spLocks noChangeArrowheads="1"/>
          </p:cNvSpPr>
          <p:nvPr/>
        </p:nvSpPr>
        <p:spPr bwMode="auto">
          <a:xfrm>
            <a:off x="5641975" y="4378325"/>
            <a:ext cx="5032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5</a:t>
            </a:r>
            <a:endParaRPr lang="en-GB" baseline="-25000">
              <a:solidFill>
                <a:srgbClr val="FFFF00"/>
              </a:solidFill>
              <a:effectLst>
                <a:outerShdw blurRad="38100" dist="38100" dir="2700000" algn="tl">
                  <a:srgbClr val="000000"/>
                </a:outerShdw>
              </a:effectLst>
              <a:latin typeface="plotter"/>
            </a:endParaRPr>
          </a:p>
        </p:txBody>
      </p:sp>
      <p:sp>
        <p:nvSpPr>
          <p:cNvPr id="127140" name="Text Box 164"/>
          <p:cNvSpPr txBox="1">
            <a:spLocks noChangeArrowheads="1"/>
          </p:cNvSpPr>
          <p:nvPr/>
        </p:nvSpPr>
        <p:spPr bwMode="auto">
          <a:xfrm>
            <a:off x="5988050" y="6184900"/>
            <a:ext cx="50323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P</a:t>
            </a:r>
            <a:r>
              <a:rPr lang="en-US" baseline="-25000">
                <a:solidFill>
                  <a:srgbClr val="FFFF00"/>
                </a:solidFill>
                <a:effectLst>
                  <a:outerShdw blurRad="38100" dist="38100" dir="2700000" algn="tl">
                    <a:srgbClr val="000000"/>
                  </a:outerShdw>
                </a:effectLst>
                <a:latin typeface="plotter"/>
              </a:rPr>
              <a:t>6</a:t>
            </a:r>
            <a:endParaRPr lang="en-GB" baseline="-25000">
              <a:solidFill>
                <a:srgbClr val="FFFF00"/>
              </a:solidFill>
              <a:effectLst>
                <a:outerShdw blurRad="38100" dist="38100" dir="2700000" algn="tl">
                  <a:srgbClr val="000000"/>
                </a:outerShdw>
              </a:effectLst>
              <a:latin typeface="plotter"/>
            </a:endParaRPr>
          </a:p>
        </p:txBody>
      </p:sp>
      <p:grpSp>
        <p:nvGrpSpPr>
          <p:cNvPr id="127141" name="Group 165"/>
          <p:cNvGrpSpPr>
            <a:grpSpLocks/>
          </p:cNvGrpSpPr>
          <p:nvPr/>
        </p:nvGrpSpPr>
        <p:grpSpPr bwMode="auto">
          <a:xfrm>
            <a:off x="3295650" y="2890838"/>
            <a:ext cx="1149350" cy="719137"/>
            <a:chOff x="2076" y="1821"/>
            <a:chExt cx="724" cy="453"/>
          </a:xfrm>
        </p:grpSpPr>
        <p:sp>
          <p:nvSpPr>
            <p:cNvPr id="127142" name="Text Box 166"/>
            <p:cNvSpPr txBox="1">
              <a:spLocks noChangeArrowheads="1"/>
            </p:cNvSpPr>
            <p:nvPr/>
          </p:nvSpPr>
          <p:spPr bwMode="auto">
            <a:xfrm>
              <a:off x="2076" y="2021"/>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3</a:t>
              </a:r>
              <a:endParaRPr lang="en-GB" sz="2000" b="0">
                <a:solidFill>
                  <a:schemeClr val="bg1"/>
                </a:solidFill>
                <a:effectLst>
                  <a:outerShdw blurRad="38100" dist="38100" dir="2700000" algn="tl">
                    <a:srgbClr val="000000"/>
                  </a:outerShdw>
                </a:effectLst>
                <a:latin typeface="Arial" pitchFamily="34" charset="0"/>
              </a:endParaRPr>
            </a:p>
          </p:txBody>
        </p:sp>
        <p:sp>
          <p:nvSpPr>
            <p:cNvPr id="127143" name="Text Box 167"/>
            <p:cNvSpPr txBox="1">
              <a:spLocks noChangeArrowheads="1"/>
            </p:cNvSpPr>
            <p:nvPr/>
          </p:nvSpPr>
          <p:spPr bwMode="auto">
            <a:xfrm>
              <a:off x="2288" y="2018"/>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2</a:t>
              </a:r>
              <a:endParaRPr lang="en-GB" sz="2000" b="0">
                <a:solidFill>
                  <a:schemeClr val="bg1"/>
                </a:solidFill>
                <a:effectLst>
                  <a:outerShdw blurRad="38100" dist="38100" dir="2700000" algn="tl">
                    <a:srgbClr val="000000"/>
                  </a:outerShdw>
                </a:effectLst>
                <a:latin typeface="Arial" pitchFamily="34" charset="0"/>
              </a:endParaRPr>
            </a:p>
          </p:txBody>
        </p:sp>
        <p:sp>
          <p:nvSpPr>
            <p:cNvPr id="127144" name="Text Box 168"/>
            <p:cNvSpPr txBox="1">
              <a:spLocks noChangeArrowheads="1"/>
            </p:cNvSpPr>
            <p:nvPr/>
          </p:nvSpPr>
          <p:spPr bwMode="auto">
            <a:xfrm>
              <a:off x="2493" y="2024"/>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1</a:t>
              </a:r>
              <a:endParaRPr lang="en-GB" sz="2000" b="0">
                <a:solidFill>
                  <a:schemeClr val="bg1"/>
                </a:solidFill>
                <a:effectLst>
                  <a:outerShdw blurRad="38100" dist="38100" dir="2700000" algn="tl">
                    <a:srgbClr val="000000"/>
                  </a:outerShdw>
                </a:effectLst>
                <a:latin typeface="Arial" pitchFamily="34" charset="0"/>
              </a:endParaRPr>
            </a:p>
          </p:txBody>
        </p:sp>
        <p:sp>
          <p:nvSpPr>
            <p:cNvPr id="127145" name="Text Box 169"/>
            <p:cNvSpPr txBox="1">
              <a:spLocks noChangeArrowheads="1"/>
            </p:cNvSpPr>
            <p:nvPr/>
          </p:nvSpPr>
          <p:spPr bwMode="auto">
            <a:xfrm>
              <a:off x="2619" y="1821"/>
              <a:ext cx="1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bg1"/>
                  </a:solidFill>
                  <a:effectLst>
                    <a:outerShdw blurRad="38100" dist="38100" dir="2700000" algn="tl">
                      <a:srgbClr val="000000"/>
                    </a:outerShdw>
                  </a:effectLst>
                  <a:latin typeface="Arial" pitchFamily="34" charset="0"/>
                </a:rPr>
                <a:t>0</a:t>
              </a:r>
              <a:endParaRPr lang="en-GB" sz="2000" b="0">
                <a:solidFill>
                  <a:schemeClr val="bg1"/>
                </a:solidFill>
                <a:effectLst>
                  <a:outerShdw blurRad="38100" dist="38100" dir="2700000" algn="tl">
                    <a:srgbClr val="000000"/>
                  </a:outerShdw>
                </a:effectLst>
                <a:latin typeface="Arial" pitchFamily="34" charset="0"/>
              </a:endParaRPr>
            </a:p>
          </p:txBody>
        </p:sp>
      </p:grpSp>
      <p:grpSp>
        <p:nvGrpSpPr>
          <p:cNvPr id="127146" name="Group 170"/>
          <p:cNvGrpSpPr>
            <a:grpSpLocks/>
          </p:cNvGrpSpPr>
          <p:nvPr/>
        </p:nvGrpSpPr>
        <p:grpSpPr bwMode="auto">
          <a:xfrm>
            <a:off x="6275388" y="4805363"/>
            <a:ext cx="3490912" cy="1008062"/>
            <a:chOff x="3896" y="3016"/>
            <a:chExt cx="2194" cy="635"/>
          </a:xfrm>
        </p:grpSpPr>
        <p:sp>
          <p:nvSpPr>
            <p:cNvPr id="127147" name="Line 171"/>
            <p:cNvSpPr>
              <a:spLocks noChangeShapeType="1"/>
            </p:cNvSpPr>
            <p:nvPr/>
          </p:nvSpPr>
          <p:spPr bwMode="auto">
            <a:xfrm flipV="1">
              <a:off x="3896" y="3215"/>
              <a:ext cx="436" cy="436"/>
            </a:xfrm>
            <a:prstGeom prst="line">
              <a:avLst/>
            </a:prstGeom>
            <a:noFill/>
            <a:ln w="9525">
              <a:solidFill>
                <a:schemeClr val="bg1"/>
              </a:solidFill>
              <a:round/>
              <a:headEnd type="triangl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148" name="Line 172"/>
            <p:cNvSpPr>
              <a:spLocks noChangeShapeType="1"/>
            </p:cNvSpPr>
            <p:nvPr/>
          </p:nvSpPr>
          <p:spPr bwMode="auto">
            <a:xfrm>
              <a:off x="4324" y="3223"/>
              <a:ext cx="142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7149" name="Text Box 173"/>
            <p:cNvSpPr txBox="1">
              <a:spLocks noChangeArrowheads="1"/>
            </p:cNvSpPr>
            <p:nvPr/>
          </p:nvSpPr>
          <p:spPr bwMode="auto">
            <a:xfrm>
              <a:off x="3958" y="3016"/>
              <a:ext cx="21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bg1"/>
                  </a:solidFill>
                  <a:effectLst>
                    <a:outerShdw blurRad="38100" dist="38100" dir="2700000" algn="tl">
                      <a:srgbClr val="000000"/>
                    </a:outerShdw>
                  </a:effectLst>
                  <a:latin typeface="plotter"/>
                </a:rPr>
                <a:t>STONE FALLS HERE</a:t>
              </a:r>
              <a:endParaRPr lang="en-GB" b="0">
                <a:solidFill>
                  <a:schemeClr val="bg1"/>
                </a:solidFill>
                <a:effectLst>
                  <a:outerShdw blurRad="38100" dist="38100" dir="2700000" algn="tl">
                    <a:srgbClr val="000000"/>
                  </a:outerShdw>
                </a:effectLst>
                <a:latin typeface="plotter"/>
              </a:endParaRPr>
            </a:p>
          </p:txBody>
        </p:sp>
      </p:grpSp>
      <p:sp>
        <p:nvSpPr>
          <p:cNvPr id="127150" name="Line 174"/>
          <p:cNvSpPr>
            <a:spLocks noChangeShapeType="1"/>
          </p:cNvSpPr>
          <p:nvPr/>
        </p:nvSpPr>
        <p:spPr bwMode="auto">
          <a:xfrm>
            <a:off x="6388100" y="3225800"/>
            <a:ext cx="0" cy="320040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27153" name="Group 177"/>
          <p:cNvGrpSpPr>
            <a:grpSpLocks/>
          </p:cNvGrpSpPr>
          <p:nvPr/>
        </p:nvGrpSpPr>
        <p:grpSpPr bwMode="auto">
          <a:xfrm>
            <a:off x="5741988" y="3224213"/>
            <a:ext cx="625475" cy="3201987"/>
            <a:chOff x="3617" y="2031"/>
            <a:chExt cx="394" cy="2017"/>
          </a:xfrm>
        </p:grpSpPr>
        <p:sp>
          <p:nvSpPr>
            <p:cNvPr id="127151" name="Line 175"/>
            <p:cNvSpPr>
              <a:spLocks noChangeShapeType="1"/>
            </p:cNvSpPr>
            <p:nvPr/>
          </p:nvSpPr>
          <p:spPr bwMode="auto">
            <a:xfrm>
              <a:off x="3617" y="2031"/>
              <a:ext cx="204" cy="917"/>
            </a:xfrm>
            <a:prstGeom prst="line">
              <a:avLst/>
            </a:prstGeom>
            <a:noFill/>
            <a:ln w="38100">
              <a:solidFill>
                <a:srgbClr val="C610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7152" name="Line 176"/>
            <p:cNvSpPr>
              <a:spLocks noChangeShapeType="1"/>
            </p:cNvSpPr>
            <p:nvPr/>
          </p:nvSpPr>
          <p:spPr bwMode="auto">
            <a:xfrm>
              <a:off x="3821" y="2948"/>
              <a:ext cx="190" cy="1100"/>
            </a:xfrm>
            <a:prstGeom prst="line">
              <a:avLst/>
            </a:prstGeom>
            <a:noFill/>
            <a:ln w="38100">
              <a:solidFill>
                <a:srgbClr val="C6101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7068"/>
                                        </p:tgtEl>
                                        <p:attrNameLst>
                                          <p:attrName>style.visibility</p:attrName>
                                        </p:attrNameLst>
                                      </p:cBhvr>
                                      <p:to>
                                        <p:strVal val="visible"/>
                                      </p:to>
                                    </p:set>
                                    <p:animEffect transition="in" filter="dissolve">
                                      <p:cBhvr>
                                        <p:cTn id="7" dur="500"/>
                                        <p:tgtEl>
                                          <p:spTgt spid="12706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7034"/>
                                        </p:tgtEl>
                                        <p:attrNameLst>
                                          <p:attrName>style.visibility</p:attrName>
                                        </p:attrNameLst>
                                      </p:cBhvr>
                                      <p:to>
                                        <p:strVal val="visible"/>
                                      </p:to>
                                    </p:set>
                                    <p:animEffect transition="in" filter="dissolve">
                                      <p:cBhvr>
                                        <p:cTn id="12" dur="500"/>
                                        <p:tgtEl>
                                          <p:spTgt spid="12703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6" fill="hold" grpId="0" nodeType="clickEffect">
                                  <p:stCondLst>
                                    <p:cond delay="0"/>
                                  </p:stCondLst>
                                  <p:childTnLst>
                                    <p:set>
                                      <p:cBhvr>
                                        <p:cTn id="16" dur="1" fill="hold">
                                          <p:stCondLst>
                                            <p:cond delay="0"/>
                                          </p:stCondLst>
                                        </p:cTn>
                                        <p:tgtEl>
                                          <p:spTgt spid="127002"/>
                                        </p:tgtEl>
                                        <p:attrNameLst>
                                          <p:attrName>style.visibility</p:attrName>
                                        </p:attrNameLst>
                                      </p:cBhvr>
                                      <p:to>
                                        <p:strVal val="visible"/>
                                      </p:to>
                                    </p:set>
                                    <p:animEffect transition="in" filter="strips(downRight)">
                                      <p:cBhvr>
                                        <p:cTn id="17" dur="500"/>
                                        <p:tgtEl>
                                          <p:spTgt spid="12700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6" fill="hold" grpId="0" nodeType="clickEffect">
                                  <p:stCondLst>
                                    <p:cond delay="0"/>
                                  </p:stCondLst>
                                  <p:childTnLst>
                                    <p:set>
                                      <p:cBhvr>
                                        <p:cTn id="21" dur="1" fill="hold">
                                          <p:stCondLst>
                                            <p:cond delay="0"/>
                                          </p:stCondLst>
                                        </p:cTn>
                                        <p:tgtEl>
                                          <p:spTgt spid="127003"/>
                                        </p:tgtEl>
                                        <p:attrNameLst>
                                          <p:attrName>style.visibility</p:attrName>
                                        </p:attrNameLst>
                                      </p:cBhvr>
                                      <p:to>
                                        <p:strVal val="visible"/>
                                      </p:to>
                                    </p:set>
                                    <p:animEffect transition="in" filter="strips(downRight)">
                                      <p:cBhvr>
                                        <p:cTn id="22" dur="500"/>
                                        <p:tgtEl>
                                          <p:spTgt spid="12700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26978"/>
                                        </p:tgtEl>
                                        <p:attrNameLst>
                                          <p:attrName>style.visibility</p:attrName>
                                        </p:attrNameLst>
                                      </p:cBhvr>
                                      <p:to>
                                        <p:strVal val="visible"/>
                                      </p:to>
                                    </p:set>
                                    <p:animEffect transition="in" filter="dissolve">
                                      <p:cBhvr>
                                        <p:cTn id="27" dur="500"/>
                                        <p:tgtEl>
                                          <p:spTgt spid="12697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7122"/>
                                        </p:tgtEl>
                                        <p:attrNameLst>
                                          <p:attrName>style.visibility</p:attrName>
                                        </p:attrNameLst>
                                      </p:cBhvr>
                                      <p:to>
                                        <p:strVal val="visible"/>
                                      </p:to>
                                    </p:set>
                                    <p:animEffect transition="in" filter="dissolve">
                                      <p:cBhvr>
                                        <p:cTn id="32" dur="500"/>
                                        <p:tgtEl>
                                          <p:spTgt spid="1271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27126"/>
                                        </p:tgtEl>
                                        <p:attrNameLst>
                                          <p:attrName>style.visibility</p:attrName>
                                        </p:attrNameLst>
                                      </p:cBhvr>
                                      <p:to>
                                        <p:strVal val="visible"/>
                                      </p:to>
                                    </p:set>
                                    <p:animEffect transition="in" filter="dissolve">
                                      <p:cBhvr>
                                        <p:cTn id="37" dur="500"/>
                                        <p:tgtEl>
                                          <p:spTgt spid="12712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9" fill="hold" grpId="0" nodeType="clickEffect">
                                  <p:stCondLst>
                                    <p:cond delay="0"/>
                                  </p:stCondLst>
                                  <p:childTnLst>
                                    <p:set>
                                      <p:cBhvr>
                                        <p:cTn id="41" dur="1" fill="hold">
                                          <p:stCondLst>
                                            <p:cond delay="0"/>
                                          </p:stCondLst>
                                        </p:cTn>
                                        <p:tgtEl>
                                          <p:spTgt spid="127008"/>
                                        </p:tgtEl>
                                        <p:attrNameLst>
                                          <p:attrName>style.visibility</p:attrName>
                                        </p:attrNameLst>
                                      </p:cBhvr>
                                      <p:to>
                                        <p:strVal val="visible"/>
                                      </p:to>
                                    </p:set>
                                    <p:animEffect transition="in" filter="strips(upLeft)">
                                      <p:cBhvr>
                                        <p:cTn id="42" dur="500"/>
                                        <p:tgtEl>
                                          <p:spTgt spid="12700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27127"/>
                                        </p:tgtEl>
                                        <p:attrNameLst>
                                          <p:attrName>style.visibility</p:attrName>
                                        </p:attrNameLst>
                                      </p:cBhvr>
                                      <p:to>
                                        <p:strVal val="visible"/>
                                      </p:to>
                                    </p:set>
                                    <p:animEffect transition="in" filter="dissolve">
                                      <p:cBhvr>
                                        <p:cTn id="47" dur="500"/>
                                        <p:tgtEl>
                                          <p:spTgt spid="127127"/>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nodeType="clickEffect">
                                  <p:stCondLst>
                                    <p:cond delay="0"/>
                                  </p:stCondLst>
                                  <p:childTnLst>
                                    <p:set>
                                      <p:cBhvr>
                                        <p:cTn id="51" dur="1" fill="hold">
                                          <p:stCondLst>
                                            <p:cond delay="0"/>
                                          </p:stCondLst>
                                        </p:cTn>
                                        <p:tgtEl>
                                          <p:spTgt spid="127009"/>
                                        </p:tgtEl>
                                        <p:attrNameLst>
                                          <p:attrName>style.visibility</p:attrName>
                                        </p:attrNameLst>
                                      </p:cBhvr>
                                      <p:to>
                                        <p:strVal val="visible"/>
                                      </p:to>
                                    </p:set>
                                    <p:animEffect transition="in" filter="strips(downLeft)">
                                      <p:cBhvr>
                                        <p:cTn id="52" dur="500"/>
                                        <p:tgtEl>
                                          <p:spTgt spid="12700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27128"/>
                                        </p:tgtEl>
                                        <p:attrNameLst>
                                          <p:attrName>style.visibility</p:attrName>
                                        </p:attrNameLst>
                                      </p:cBhvr>
                                      <p:to>
                                        <p:strVal val="visible"/>
                                      </p:to>
                                    </p:set>
                                    <p:animEffect transition="in" filter="dissolve">
                                      <p:cBhvr>
                                        <p:cTn id="57" dur="500"/>
                                        <p:tgtEl>
                                          <p:spTgt spid="12712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8" presetClass="entr" presetSubtype="12" fill="hold" grpId="0" nodeType="clickEffect">
                                  <p:stCondLst>
                                    <p:cond delay="0"/>
                                  </p:stCondLst>
                                  <p:childTnLst>
                                    <p:set>
                                      <p:cBhvr>
                                        <p:cTn id="61" dur="1" fill="hold">
                                          <p:stCondLst>
                                            <p:cond delay="0"/>
                                          </p:stCondLst>
                                        </p:cTn>
                                        <p:tgtEl>
                                          <p:spTgt spid="127007"/>
                                        </p:tgtEl>
                                        <p:attrNameLst>
                                          <p:attrName>style.visibility</p:attrName>
                                        </p:attrNameLst>
                                      </p:cBhvr>
                                      <p:to>
                                        <p:strVal val="visible"/>
                                      </p:to>
                                    </p:set>
                                    <p:animEffect transition="in" filter="strips(downLeft)">
                                      <p:cBhvr>
                                        <p:cTn id="62" dur="500"/>
                                        <p:tgtEl>
                                          <p:spTgt spid="12700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27029"/>
                                        </p:tgtEl>
                                        <p:attrNameLst>
                                          <p:attrName>style.visibility</p:attrName>
                                        </p:attrNameLst>
                                      </p:cBhvr>
                                      <p:to>
                                        <p:strVal val="visible"/>
                                      </p:to>
                                    </p:set>
                                    <p:animEffect transition="in" filter="dissolve">
                                      <p:cBhvr>
                                        <p:cTn id="67" dur="500"/>
                                        <p:tgtEl>
                                          <p:spTgt spid="127029"/>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27103"/>
                                        </p:tgtEl>
                                        <p:attrNameLst>
                                          <p:attrName>style.visibility</p:attrName>
                                        </p:attrNameLst>
                                      </p:cBhvr>
                                      <p:to>
                                        <p:strVal val="visible"/>
                                      </p:to>
                                    </p:set>
                                    <p:animEffect transition="in" filter="dissolve">
                                      <p:cBhvr>
                                        <p:cTn id="72" dur="500"/>
                                        <p:tgtEl>
                                          <p:spTgt spid="127103"/>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127035"/>
                                        </p:tgtEl>
                                        <p:attrNameLst>
                                          <p:attrName>style.visibility</p:attrName>
                                        </p:attrNameLst>
                                      </p:cBhvr>
                                      <p:to>
                                        <p:strVal val="visible"/>
                                      </p:to>
                                    </p:set>
                                    <p:animEffect transition="in" filter="dissolve">
                                      <p:cBhvr>
                                        <p:cTn id="77" dur="500"/>
                                        <p:tgtEl>
                                          <p:spTgt spid="127035"/>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27107"/>
                                        </p:tgtEl>
                                        <p:attrNameLst>
                                          <p:attrName>style.visibility</p:attrName>
                                        </p:attrNameLst>
                                      </p:cBhvr>
                                      <p:to>
                                        <p:strVal val="visible"/>
                                      </p:to>
                                    </p:set>
                                    <p:animEffect transition="in" filter="dissolve">
                                      <p:cBhvr>
                                        <p:cTn id="82" dur="500"/>
                                        <p:tgtEl>
                                          <p:spTgt spid="127107"/>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127018"/>
                                        </p:tgtEl>
                                        <p:attrNameLst>
                                          <p:attrName>style.visibility</p:attrName>
                                        </p:attrNameLst>
                                      </p:cBhvr>
                                      <p:to>
                                        <p:strVal val="visible"/>
                                      </p:to>
                                    </p:set>
                                    <p:animEffect transition="in" filter="dissolve">
                                      <p:cBhvr>
                                        <p:cTn id="87" dur="500"/>
                                        <p:tgtEl>
                                          <p:spTgt spid="127018"/>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nodeType="clickEffect">
                                  <p:stCondLst>
                                    <p:cond delay="0"/>
                                  </p:stCondLst>
                                  <p:childTnLst>
                                    <p:set>
                                      <p:cBhvr>
                                        <p:cTn id="91" dur="1" fill="hold">
                                          <p:stCondLst>
                                            <p:cond delay="0"/>
                                          </p:stCondLst>
                                        </p:cTn>
                                        <p:tgtEl>
                                          <p:spTgt spid="127141"/>
                                        </p:tgtEl>
                                        <p:attrNameLst>
                                          <p:attrName>style.visibility</p:attrName>
                                        </p:attrNameLst>
                                      </p:cBhvr>
                                      <p:to>
                                        <p:strVal val="visible"/>
                                      </p:to>
                                    </p:set>
                                    <p:animEffect transition="in" filter="dissolve">
                                      <p:cBhvr>
                                        <p:cTn id="92" dur="500"/>
                                        <p:tgtEl>
                                          <p:spTgt spid="127141"/>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127022"/>
                                        </p:tgtEl>
                                        <p:attrNameLst>
                                          <p:attrName>style.visibility</p:attrName>
                                        </p:attrNameLst>
                                      </p:cBhvr>
                                      <p:to>
                                        <p:strVal val="visible"/>
                                      </p:to>
                                    </p:set>
                                    <p:animEffect transition="in" filter="dissolve">
                                      <p:cBhvr>
                                        <p:cTn id="97" dur="500"/>
                                        <p:tgtEl>
                                          <p:spTgt spid="127022"/>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127111"/>
                                        </p:tgtEl>
                                        <p:attrNameLst>
                                          <p:attrName>style.visibility</p:attrName>
                                        </p:attrNameLst>
                                      </p:cBhvr>
                                      <p:to>
                                        <p:strVal val="visible"/>
                                      </p:to>
                                    </p:set>
                                    <p:animEffect transition="in" filter="dissolve">
                                      <p:cBhvr>
                                        <p:cTn id="102" dur="500"/>
                                        <p:tgtEl>
                                          <p:spTgt spid="127111"/>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27133"/>
                                        </p:tgtEl>
                                        <p:attrNameLst>
                                          <p:attrName>style.visibility</p:attrName>
                                        </p:attrNameLst>
                                      </p:cBhvr>
                                      <p:to>
                                        <p:strVal val="visible"/>
                                      </p:to>
                                    </p:set>
                                    <p:animEffect transition="in" filter="dissolve">
                                      <p:cBhvr>
                                        <p:cTn id="107" dur="500"/>
                                        <p:tgtEl>
                                          <p:spTgt spid="12713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8" presetClass="entr" presetSubtype="12" fill="hold" grpId="0" nodeType="clickEffect">
                                  <p:stCondLst>
                                    <p:cond delay="0"/>
                                  </p:stCondLst>
                                  <p:childTnLst>
                                    <p:set>
                                      <p:cBhvr>
                                        <p:cTn id="111" dur="1" fill="hold">
                                          <p:stCondLst>
                                            <p:cond delay="0"/>
                                          </p:stCondLst>
                                        </p:cTn>
                                        <p:tgtEl>
                                          <p:spTgt spid="127044"/>
                                        </p:tgtEl>
                                        <p:attrNameLst>
                                          <p:attrName>style.visibility</p:attrName>
                                        </p:attrNameLst>
                                      </p:cBhvr>
                                      <p:to>
                                        <p:strVal val="visible"/>
                                      </p:to>
                                    </p:set>
                                    <p:animEffect transition="in" filter="strips(downLeft)">
                                      <p:cBhvr>
                                        <p:cTn id="112" dur="500"/>
                                        <p:tgtEl>
                                          <p:spTgt spid="127044"/>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8" presetClass="entr" presetSubtype="12" fill="hold" grpId="0" nodeType="clickEffect">
                                  <p:stCondLst>
                                    <p:cond delay="0"/>
                                  </p:stCondLst>
                                  <p:childTnLst>
                                    <p:set>
                                      <p:cBhvr>
                                        <p:cTn id="116" dur="1" fill="hold">
                                          <p:stCondLst>
                                            <p:cond delay="0"/>
                                          </p:stCondLst>
                                        </p:cTn>
                                        <p:tgtEl>
                                          <p:spTgt spid="127045"/>
                                        </p:tgtEl>
                                        <p:attrNameLst>
                                          <p:attrName>style.visibility</p:attrName>
                                        </p:attrNameLst>
                                      </p:cBhvr>
                                      <p:to>
                                        <p:strVal val="visible"/>
                                      </p:to>
                                    </p:set>
                                    <p:animEffect transition="in" filter="strips(downLeft)">
                                      <p:cBhvr>
                                        <p:cTn id="117" dur="500"/>
                                        <p:tgtEl>
                                          <p:spTgt spid="127045"/>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8" presetClass="entr" presetSubtype="12" fill="hold" grpId="0" nodeType="clickEffect">
                                  <p:stCondLst>
                                    <p:cond delay="0"/>
                                  </p:stCondLst>
                                  <p:childTnLst>
                                    <p:set>
                                      <p:cBhvr>
                                        <p:cTn id="121" dur="1" fill="hold">
                                          <p:stCondLst>
                                            <p:cond delay="0"/>
                                          </p:stCondLst>
                                        </p:cTn>
                                        <p:tgtEl>
                                          <p:spTgt spid="127046"/>
                                        </p:tgtEl>
                                        <p:attrNameLst>
                                          <p:attrName>style.visibility</p:attrName>
                                        </p:attrNameLst>
                                      </p:cBhvr>
                                      <p:to>
                                        <p:strVal val="visible"/>
                                      </p:to>
                                    </p:set>
                                    <p:animEffect transition="in" filter="strips(downLeft)">
                                      <p:cBhvr>
                                        <p:cTn id="122" dur="500"/>
                                        <p:tgtEl>
                                          <p:spTgt spid="127046"/>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8" presetClass="entr" presetSubtype="12" fill="hold" grpId="0" nodeType="clickEffect">
                                  <p:stCondLst>
                                    <p:cond delay="0"/>
                                  </p:stCondLst>
                                  <p:childTnLst>
                                    <p:set>
                                      <p:cBhvr>
                                        <p:cTn id="126" dur="1" fill="hold">
                                          <p:stCondLst>
                                            <p:cond delay="0"/>
                                          </p:stCondLst>
                                        </p:cTn>
                                        <p:tgtEl>
                                          <p:spTgt spid="127047"/>
                                        </p:tgtEl>
                                        <p:attrNameLst>
                                          <p:attrName>style.visibility</p:attrName>
                                        </p:attrNameLst>
                                      </p:cBhvr>
                                      <p:to>
                                        <p:strVal val="visible"/>
                                      </p:to>
                                    </p:set>
                                    <p:animEffect transition="in" filter="strips(downLeft)">
                                      <p:cBhvr>
                                        <p:cTn id="127" dur="500"/>
                                        <p:tgtEl>
                                          <p:spTgt spid="127047"/>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8" presetClass="entr" presetSubtype="6" fill="hold" nodeType="clickEffect">
                                  <p:stCondLst>
                                    <p:cond delay="0"/>
                                  </p:stCondLst>
                                  <p:childTnLst>
                                    <p:set>
                                      <p:cBhvr>
                                        <p:cTn id="131" dur="1" fill="hold">
                                          <p:stCondLst>
                                            <p:cond delay="0"/>
                                          </p:stCondLst>
                                        </p:cTn>
                                        <p:tgtEl>
                                          <p:spTgt spid="127054"/>
                                        </p:tgtEl>
                                        <p:attrNameLst>
                                          <p:attrName>style.visibility</p:attrName>
                                        </p:attrNameLst>
                                      </p:cBhvr>
                                      <p:to>
                                        <p:strVal val="visible"/>
                                      </p:to>
                                    </p:set>
                                    <p:animEffect transition="in" filter="strips(downRight)">
                                      <p:cBhvr>
                                        <p:cTn id="132" dur="500"/>
                                        <p:tgtEl>
                                          <p:spTgt spid="127054"/>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8" presetClass="entr" presetSubtype="9" fill="hold" grpId="0" nodeType="clickEffect">
                                  <p:stCondLst>
                                    <p:cond delay="0"/>
                                  </p:stCondLst>
                                  <p:childTnLst>
                                    <p:set>
                                      <p:cBhvr>
                                        <p:cTn id="136" dur="1" fill="hold">
                                          <p:stCondLst>
                                            <p:cond delay="0"/>
                                          </p:stCondLst>
                                        </p:cTn>
                                        <p:tgtEl>
                                          <p:spTgt spid="127042"/>
                                        </p:tgtEl>
                                        <p:attrNameLst>
                                          <p:attrName>style.visibility</p:attrName>
                                        </p:attrNameLst>
                                      </p:cBhvr>
                                      <p:to>
                                        <p:strVal val="visible"/>
                                      </p:to>
                                    </p:set>
                                    <p:animEffect transition="in" filter="strips(upLeft)">
                                      <p:cBhvr>
                                        <p:cTn id="137" dur="500"/>
                                        <p:tgtEl>
                                          <p:spTgt spid="127042"/>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27132"/>
                                        </p:tgtEl>
                                        <p:attrNameLst>
                                          <p:attrName>style.visibility</p:attrName>
                                        </p:attrNameLst>
                                      </p:cBhvr>
                                      <p:to>
                                        <p:strVal val="visible"/>
                                      </p:to>
                                    </p:set>
                                    <p:animEffect transition="in" filter="dissolve">
                                      <p:cBhvr>
                                        <p:cTn id="142" dur="500"/>
                                        <p:tgtEl>
                                          <p:spTgt spid="127132"/>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8" presetClass="entr" presetSubtype="9" fill="hold" grpId="0" nodeType="clickEffect">
                                  <p:stCondLst>
                                    <p:cond delay="0"/>
                                  </p:stCondLst>
                                  <p:childTnLst>
                                    <p:set>
                                      <p:cBhvr>
                                        <p:cTn id="146" dur="1" fill="hold">
                                          <p:stCondLst>
                                            <p:cond delay="0"/>
                                          </p:stCondLst>
                                        </p:cTn>
                                        <p:tgtEl>
                                          <p:spTgt spid="127041"/>
                                        </p:tgtEl>
                                        <p:attrNameLst>
                                          <p:attrName>style.visibility</p:attrName>
                                        </p:attrNameLst>
                                      </p:cBhvr>
                                      <p:to>
                                        <p:strVal val="visible"/>
                                      </p:to>
                                    </p:set>
                                    <p:animEffect transition="in" filter="strips(upLeft)">
                                      <p:cBhvr>
                                        <p:cTn id="147" dur="500"/>
                                        <p:tgtEl>
                                          <p:spTgt spid="127041"/>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127131"/>
                                        </p:tgtEl>
                                        <p:attrNameLst>
                                          <p:attrName>style.visibility</p:attrName>
                                        </p:attrNameLst>
                                      </p:cBhvr>
                                      <p:to>
                                        <p:strVal val="visible"/>
                                      </p:to>
                                    </p:set>
                                    <p:animEffect transition="in" filter="dissolve">
                                      <p:cBhvr>
                                        <p:cTn id="152" dur="500"/>
                                        <p:tgtEl>
                                          <p:spTgt spid="127131"/>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8" presetClass="entr" presetSubtype="9" fill="hold" grpId="0" nodeType="clickEffect">
                                  <p:stCondLst>
                                    <p:cond delay="0"/>
                                  </p:stCondLst>
                                  <p:childTnLst>
                                    <p:set>
                                      <p:cBhvr>
                                        <p:cTn id="156" dur="1" fill="hold">
                                          <p:stCondLst>
                                            <p:cond delay="0"/>
                                          </p:stCondLst>
                                        </p:cTn>
                                        <p:tgtEl>
                                          <p:spTgt spid="127040"/>
                                        </p:tgtEl>
                                        <p:attrNameLst>
                                          <p:attrName>style.visibility</p:attrName>
                                        </p:attrNameLst>
                                      </p:cBhvr>
                                      <p:to>
                                        <p:strVal val="visible"/>
                                      </p:to>
                                    </p:set>
                                    <p:animEffect transition="in" filter="strips(upLeft)">
                                      <p:cBhvr>
                                        <p:cTn id="157" dur="500"/>
                                        <p:tgtEl>
                                          <p:spTgt spid="127040"/>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27129"/>
                                        </p:tgtEl>
                                        <p:attrNameLst>
                                          <p:attrName>style.visibility</p:attrName>
                                        </p:attrNameLst>
                                      </p:cBhvr>
                                      <p:to>
                                        <p:strVal val="visible"/>
                                      </p:to>
                                    </p:set>
                                    <p:animEffect transition="in" filter="dissolve">
                                      <p:cBhvr>
                                        <p:cTn id="162" dur="500"/>
                                        <p:tgtEl>
                                          <p:spTgt spid="127129"/>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27130"/>
                                        </p:tgtEl>
                                        <p:attrNameLst>
                                          <p:attrName>style.visibility</p:attrName>
                                        </p:attrNameLst>
                                      </p:cBhvr>
                                      <p:to>
                                        <p:strVal val="visible"/>
                                      </p:to>
                                    </p:set>
                                    <p:animEffect transition="in" filter="dissolve">
                                      <p:cBhvr>
                                        <p:cTn id="167" dur="500"/>
                                        <p:tgtEl>
                                          <p:spTgt spid="127130"/>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8" presetClass="entr" presetSubtype="3" fill="hold" nodeType="clickEffect">
                                  <p:stCondLst>
                                    <p:cond delay="0"/>
                                  </p:stCondLst>
                                  <p:childTnLst>
                                    <p:set>
                                      <p:cBhvr>
                                        <p:cTn id="171" dur="1" fill="hold">
                                          <p:stCondLst>
                                            <p:cond delay="0"/>
                                          </p:stCondLst>
                                        </p:cTn>
                                        <p:tgtEl>
                                          <p:spTgt spid="127050"/>
                                        </p:tgtEl>
                                        <p:attrNameLst>
                                          <p:attrName>style.visibility</p:attrName>
                                        </p:attrNameLst>
                                      </p:cBhvr>
                                      <p:to>
                                        <p:strVal val="visible"/>
                                      </p:to>
                                    </p:set>
                                    <p:animEffect transition="in" filter="strips(upRight)">
                                      <p:cBhvr>
                                        <p:cTn id="172" dur="500"/>
                                        <p:tgtEl>
                                          <p:spTgt spid="127050"/>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nodeType="clickEffect">
                                  <p:stCondLst>
                                    <p:cond delay="0"/>
                                  </p:stCondLst>
                                  <p:childTnLst>
                                    <p:set>
                                      <p:cBhvr>
                                        <p:cTn id="176" dur="1" fill="hold">
                                          <p:stCondLst>
                                            <p:cond delay="0"/>
                                          </p:stCondLst>
                                        </p:cTn>
                                        <p:tgtEl>
                                          <p:spTgt spid="127134"/>
                                        </p:tgtEl>
                                        <p:attrNameLst>
                                          <p:attrName>style.visibility</p:attrName>
                                        </p:attrNameLst>
                                      </p:cBhvr>
                                      <p:to>
                                        <p:strVal val="visible"/>
                                      </p:to>
                                    </p:set>
                                    <p:animEffect transition="in" filter="dissolve">
                                      <p:cBhvr>
                                        <p:cTn id="177" dur="500"/>
                                        <p:tgtEl>
                                          <p:spTgt spid="127134"/>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8" presetClass="entr" presetSubtype="6" fill="hold" grpId="0" nodeType="clickEffect">
                                  <p:stCondLst>
                                    <p:cond delay="0"/>
                                  </p:stCondLst>
                                  <p:childTnLst>
                                    <p:set>
                                      <p:cBhvr>
                                        <p:cTn id="181" dur="1" fill="hold">
                                          <p:stCondLst>
                                            <p:cond delay="0"/>
                                          </p:stCondLst>
                                        </p:cTn>
                                        <p:tgtEl>
                                          <p:spTgt spid="127012"/>
                                        </p:tgtEl>
                                        <p:attrNameLst>
                                          <p:attrName>style.visibility</p:attrName>
                                        </p:attrNameLst>
                                      </p:cBhvr>
                                      <p:to>
                                        <p:strVal val="visible"/>
                                      </p:to>
                                    </p:set>
                                    <p:animEffect transition="in" filter="strips(downRight)">
                                      <p:cBhvr>
                                        <p:cTn id="182" dur="500"/>
                                        <p:tgtEl>
                                          <p:spTgt spid="127012"/>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nodeType="clickEffect">
                                  <p:stCondLst>
                                    <p:cond delay="0"/>
                                  </p:stCondLst>
                                  <p:childTnLst>
                                    <p:set>
                                      <p:cBhvr>
                                        <p:cTn id="186" dur="1" fill="hold">
                                          <p:stCondLst>
                                            <p:cond delay="0"/>
                                          </p:stCondLst>
                                        </p:cTn>
                                        <p:tgtEl>
                                          <p:spTgt spid="127026"/>
                                        </p:tgtEl>
                                        <p:attrNameLst>
                                          <p:attrName>style.visibility</p:attrName>
                                        </p:attrNameLst>
                                      </p:cBhvr>
                                      <p:to>
                                        <p:strVal val="visible"/>
                                      </p:to>
                                    </p:set>
                                    <p:animEffect transition="in" filter="dissolve">
                                      <p:cBhvr>
                                        <p:cTn id="187" dur="500"/>
                                        <p:tgtEl>
                                          <p:spTgt spid="127026"/>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9" presetClass="entr" presetSubtype="0" fill="hold" nodeType="clickEffect">
                                  <p:stCondLst>
                                    <p:cond delay="0"/>
                                  </p:stCondLst>
                                  <p:childTnLst>
                                    <p:set>
                                      <p:cBhvr>
                                        <p:cTn id="191" dur="1" fill="hold">
                                          <p:stCondLst>
                                            <p:cond delay="0"/>
                                          </p:stCondLst>
                                        </p:cTn>
                                        <p:tgtEl>
                                          <p:spTgt spid="127116"/>
                                        </p:tgtEl>
                                        <p:attrNameLst>
                                          <p:attrName>style.visibility</p:attrName>
                                        </p:attrNameLst>
                                      </p:cBhvr>
                                      <p:to>
                                        <p:strVal val="visible"/>
                                      </p:to>
                                    </p:set>
                                    <p:animEffect transition="in" filter="dissolve">
                                      <p:cBhvr>
                                        <p:cTn id="192" dur="500"/>
                                        <p:tgtEl>
                                          <p:spTgt spid="127116"/>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nodeType="clickEffect">
                                  <p:stCondLst>
                                    <p:cond delay="0"/>
                                  </p:stCondLst>
                                  <p:childTnLst>
                                    <p:set>
                                      <p:cBhvr>
                                        <p:cTn id="196" dur="1" fill="hold">
                                          <p:stCondLst>
                                            <p:cond delay="0"/>
                                          </p:stCondLst>
                                        </p:cTn>
                                        <p:tgtEl>
                                          <p:spTgt spid="127061"/>
                                        </p:tgtEl>
                                        <p:attrNameLst>
                                          <p:attrName>style.visibility</p:attrName>
                                        </p:attrNameLst>
                                      </p:cBhvr>
                                      <p:to>
                                        <p:strVal val="visible"/>
                                      </p:to>
                                    </p:set>
                                    <p:animEffect transition="in" filter="dissolve">
                                      <p:cBhvr>
                                        <p:cTn id="197" dur="500"/>
                                        <p:tgtEl>
                                          <p:spTgt spid="127061"/>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9" presetClass="entr" presetSubtype="0" fill="hold" nodeType="clickEffect">
                                  <p:stCondLst>
                                    <p:cond delay="0"/>
                                  </p:stCondLst>
                                  <p:childTnLst>
                                    <p:set>
                                      <p:cBhvr>
                                        <p:cTn id="201" dur="1" fill="hold">
                                          <p:stCondLst>
                                            <p:cond delay="0"/>
                                          </p:stCondLst>
                                        </p:cTn>
                                        <p:tgtEl>
                                          <p:spTgt spid="127119"/>
                                        </p:tgtEl>
                                        <p:attrNameLst>
                                          <p:attrName>style.visibility</p:attrName>
                                        </p:attrNameLst>
                                      </p:cBhvr>
                                      <p:to>
                                        <p:strVal val="visible"/>
                                      </p:to>
                                    </p:set>
                                    <p:animEffect transition="in" filter="dissolve">
                                      <p:cBhvr>
                                        <p:cTn id="202" dur="500"/>
                                        <p:tgtEl>
                                          <p:spTgt spid="127119"/>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8" presetClass="entr" presetSubtype="6" fill="hold" grpId="0" nodeType="clickEffect">
                                  <p:stCondLst>
                                    <p:cond delay="0"/>
                                  </p:stCondLst>
                                  <p:childTnLst>
                                    <p:set>
                                      <p:cBhvr>
                                        <p:cTn id="206" dur="1" fill="hold">
                                          <p:stCondLst>
                                            <p:cond delay="0"/>
                                          </p:stCondLst>
                                        </p:cTn>
                                        <p:tgtEl>
                                          <p:spTgt spid="127064"/>
                                        </p:tgtEl>
                                        <p:attrNameLst>
                                          <p:attrName>style.visibility</p:attrName>
                                        </p:attrNameLst>
                                      </p:cBhvr>
                                      <p:to>
                                        <p:strVal val="visible"/>
                                      </p:to>
                                    </p:set>
                                    <p:animEffect transition="in" filter="strips(downRight)">
                                      <p:cBhvr>
                                        <p:cTn id="207" dur="500"/>
                                        <p:tgtEl>
                                          <p:spTgt spid="127064"/>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8" presetClass="entr" presetSubtype="12" fill="hold" grpId="0" nodeType="clickEffect">
                                  <p:stCondLst>
                                    <p:cond delay="0"/>
                                  </p:stCondLst>
                                  <p:childTnLst>
                                    <p:set>
                                      <p:cBhvr>
                                        <p:cTn id="211" dur="1" fill="hold">
                                          <p:stCondLst>
                                            <p:cond delay="0"/>
                                          </p:stCondLst>
                                        </p:cTn>
                                        <p:tgtEl>
                                          <p:spTgt spid="127043"/>
                                        </p:tgtEl>
                                        <p:attrNameLst>
                                          <p:attrName>style.visibility</p:attrName>
                                        </p:attrNameLst>
                                      </p:cBhvr>
                                      <p:to>
                                        <p:strVal val="visible"/>
                                      </p:to>
                                    </p:set>
                                    <p:animEffect transition="in" filter="strips(downLeft)">
                                      <p:cBhvr>
                                        <p:cTn id="212" dur="500"/>
                                        <p:tgtEl>
                                          <p:spTgt spid="127043"/>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9" presetClass="entr" presetSubtype="0" fill="hold" grpId="0" nodeType="clickEffect">
                                  <p:stCondLst>
                                    <p:cond delay="0"/>
                                  </p:stCondLst>
                                  <p:childTnLst>
                                    <p:set>
                                      <p:cBhvr>
                                        <p:cTn id="216" dur="1" fill="hold">
                                          <p:stCondLst>
                                            <p:cond delay="0"/>
                                          </p:stCondLst>
                                        </p:cTn>
                                        <p:tgtEl>
                                          <p:spTgt spid="127139"/>
                                        </p:tgtEl>
                                        <p:attrNameLst>
                                          <p:attrName>style.visibility</p:attrName>
                                        </p:attrNameLst>
                                      </p:cBhvr>
                                      <p:to>
                                        <p:strVal val="visible"/>
                                      </p:to>
                                    </p:set>
                                    <p:animEffect transition="in" filter="dissolve">
                                      <p:cBhvr>
                                        <p:cTn id="217" dur="500"/>
                                        <p:tgtEl>
                                          <p:spTgt spid="127139"/>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8" presetClass="entr" presetSubtype="6" fill="hold" grpId="0" nodeType="clickEffect">
                                  <p:stCondLst>
                                    <p:cond delay="0"/>
                                  </p:stCondLst>
                                  <p:childTnLst>
                                    <p:set>
                                      <p:cBhvr>
                                        <p:cTn id="221" dur="1" fill="hold">
                                          <p:stCondLst>
                                            <p:cond delay="0"/>
                                          </p:stCondLst>
                                        </p:cTn>
                                        <p:tgtEl>
                                          <p:spTgt spid="127065"/>
                                        </p:tgtEl>
                                        <p:attrNameLst>
                                          <p:attrName>style.visibility</p:attrName>
                                        </p:attrNameLst>
                                      </p:cBhvr>
                                      <p:to>
                                        <p:strVal val="visible"/>
                                      </p:to>
                                    </p:set>
                                    <p:animEffect transition="in" filter="strips(downRight)">
                                      <p:cBhvr>
                                        <p:cTn id="222" dur="500"/>
                                        <p:tgtEl>
                                          <p:spTgt spid="127065"/>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8" presetClass="entr" presetSubtype="12" fill="hold" grpId="0" nodeType="clickEffect">
                                  <p:stCondLst>
                                    <p:cond delay="0"/>
                                  </p:stCondLst>
                                  <p:childTnLst>
                                    <p:set>
                                      <p:cBhvr>
                                        <p:cTn id="226" dur="1" fill="hold">
                                          <p:stCondLst>
                                            <p:cond delay="0"/>
                                          </p:stCondLst>
                                        </p:cTn>
                                        <p:tgtEl>
                                          <p:spTgt spid="127150"/>
                                        </p:tgtEl>
                                        <p:attrNameLst>
                                          <p:attrName>style.visibility</p:attrName>
                                        </p:attrNameLst>
                                      </p:cBhvr>
                                      <p:to>
                                        <p:strVal val="visible"/>
                                      </p:to>
                                    </p:set>
                                    <p:animEffect transition="in" filter="strips(downLeft)">
                                      <p:cBhvr>
                                        <p:cTn id="227" dur="500"/>
                                        <p:tgtEl>
                                          <p:spTgt spid="127150"/>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9" presetClass="entr" presetSubtype="0" fill="hold" grpId="0" nodeType="clickEffect">
                                  <p:stCondLst>
                                    <p:cond delay="0"/>
                                  </p:stCondLst>
                                  <p:childTnLst>
                                    <p:set>
                                      <p:cBhvr>
                                        <p:cTn id="231" dur="1" fill="hold">
                                          <p:stCondLst>
                                            <p:cond delay="0"/>
                                          </p:stCondLst>
                                        </p:cTn>
                                        <p:tgtEl>
                                          <p:spTgt spid="127140"/>
                                        </p:tgtEl>
                                        <p:attrNameLst>
                                          <p:attrName>style.visibility</p:attrName>
                                        </p:attrNameLst>
                                      </p:cBhvr>
                                      <p:to>
                                        <p:strVal val="visible"/>
                                      </p:to>
                                    </p:set>
                                    <p:animEffect transition="in" filter="dissolve">
                                      <p:cBhvr>
                                        <p:cTn id="232" dur="500"/>
                                        <p:tgtEl>
                                          <p:spTgt spid="127140"/>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9" presetClass="entr" presetSubtype="0" fill="hold" grpId="0" nodeType="clickEffect">
                                  <p:stCondLst>
                                    <p:cond delay="0"/>
                                  </p:stCondLst>
                                  <p:childTnLst>
                                    <p:set>
                                      <p:cBhvr>
                                        <p:cTn id="236" dur="1" fill="hold">
                                          <p:stCondLst>
                                            <p:cond delay="0"/>
                                          </p:stCondLst>
                                        </p:cTn>
                                        <p:tgtEl>
                                          <p:spTgt spid="127066"/>
                                        </p:tgtEl>
                                        <p:attrNameLst>
                                          <p:attrName>style.visibility</p:attrName>
                                        </p:attrNameLst>
                                      </p:cBhvr>
                                      <p:to>
                                        <p:strVal val="visible"/>
                                      </p:to>
                                    </p:set>
                                    <p:animEffect transition="in" filter="dissolve">
                                      <p:cBhvr>
                                        <p:cTn id="237" dur="500"/>
                                        <p:tgtEl>
                                          <p:spTgt spid="127066"/>
                                        </p:tgtEl>
                                      </p:cBhvr>
                                    </p:animEffec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18" presetClass="entr" presetSubtype="3" fill="hold" grpId="0" nodeType="clickEffect">
                                  <p:stCondLst>
                                    <p:cond delay="0"/>
                                  </p:stCondLst>
                                  <p:childTnLst>
                                    <p:set>
                                      <p:cBhvr>
                                        <p:cTn id="241" dur="1" fill="hold">
                                          <p:stCondLst>
                                            <p:cond delay="0"/>
                                          </p:stCondLst>
                                        </p:cTn>
                                        <p:tgtEl>
                                          <p:spTgt spid="127048"/>
                                        </p:tgtEl>
                                        <p:attrNameLst>
                                          <p:attrName>style.visibility</p:attrName>
                                        </p:attrNameLst>
                                      </p:cBhvr>
                                      <p:to>
                                        <p:strVal val="visible"/>
                                      </p:to>
                                    </p:set>
                                    <p:animEffect transition="in" filter="strips(upRight)">
                                      <p:cBhvr>
                                        <p:cTn id="242" dur="500"/>
                                        <p:tgtEl>
                                          <p:spTgt spid="127048"/>
                                        </p:tgtEl>
                                      </p:cBhvr>
                                    </p:animEffect>
                                  </p:childTnLst>
                                </p:cTn>
                              </p:par>
                            </p:childTnLst>
                          </p:cTn>
                        </p:par>
                        <p:par>
                          <p:cTn id="243" fill="hold" nodeType="afterGroup">
                            <p:stCondLst>
                              <p:cond delay="500"/>
                            </p:stCondLst>
                            <p:childTnLst>
                              <p:par>
                                <p:cTn id="244" presetID="18" presetClass="entr" presetSubtype="3" fill="hold" grpId="0" nodeType="afterEffect">
                                  <p:stCondLst>
                                    <p:cond delay="0"/>
                                  </p:stCondLst>
                                  <p:childTnLst>
                                    <p:set>
                                      <p:cBhvr>
                                        <p:cTn id="245" dur="1" fill="hold">
                                          <p:stCondLst>
                                            <p:cond delay="0"/>
                                          </p:stCondLst>
                                        </p:cTn>
                                        <p:tgtEl>
                                          <p:spTgt spid="127049"/>
                                        </p:tgtEl>
                                        <p:attrNameLst>
                                          <p:attrName>style.visibility</p:attrName>
                                        </p:attrNameLst>
                                      </p:cBhvr>
                                      <p:to>
                                        <p:strVal val="visible"/>
                                      </p:to>
                                    </p:set>
                                    <p:animEffect transition="in" filter="strips(upRight)">
                                      <p:cBhvr>
                                        <p:cTn id="246" dur="500"/>
                                        <p:tgtEl>
                                          <p:spTgt spid="127049"/>
                                        </p:tgtEl>
                                      </p:cBhvr>
                                    </p:animEffect>
                                  </p:childTnLst>
                                </p:cTn>
                              </p:par>
                            </p:childTnLst>
                          </p:cTn>
                        </p:par>
                        <p:par>
                          <p:cTn id="247" fill="hold" nodeType="afterGroup">
                            <p:stCondLst>
                              <p:cond delay="1000"/>
                            </p:stCondLst>
                            <p:childTnLst>
                              <p:par>
                                <p:cTn id="248" presetID="18" presetClass="entr" presetSubtype="6" fill="hold" grpId="0" nodeType="afterEffect">
                                  <p:stCondLst>
                                    <p:cond delay="0"/>
                                  </p:stCondLst>
                                  <p:childTnLst>
                                    <p:set>
                                      <p:cBhvr>
                                        <p:cTn id="249" dur="1" fill="hold">
                                          <p:stCondLst>
                                            <p:cond delay="0"/>
                                          </p:stCondLst>
                                        </p:cTn>
                                        <p:tgtEl>
                                          <p:spTgt spid="127060"/>
                                        </p:tgtEl>
                                        <p:attrNameLst>
                                          <p:attrName>style.visibility</p:attrName>
                                        </p:attrNameLst>
                                      </p:cBhvr>
                                      <p:to>
                                        <p:strVal val="visible"/>
                                      </p:to>
                                    </p:set>
                                    <p:animEffect transition="in" filter="strips(downRight)">
                                      <p:cBhvr>
                                        <p:cTn id="250" dur="500"/>
                                        <p:tgtEl>
                                          <p:spTgt spid="127060"/>
                                        </p:tgtEl>
                                      </p:cBhvr>
                                    </p:animEffect>
                                  </p:childTnLst>
                                </p:cTn>
                              </p:par>
                            </p:childTnLst>
                          </p:cTn>
                        </p:par>
                        <p:par>
                          <p:cTn id="251" fill="hold" nodeType="afterGroup">
                            <p:stCondLst>
                              <p:cond delay="1500"/>
                            </p:stCondLst>
                            <p:childTnLst>
                              <p:par>
                                <p:cTn id="252" presetID="18" presetClass="entr" presetSubtype="6" fill="hold" grpId="0" nodeType="afterEffect">
                                  <p:stCondLst>
                                    <p:cond delay="0"/>
                                  </p:stCondLst>
                                  <p:childTnLst>
                                    <p:set>
                                      <p:cBhvr>
                                        <p:cTn id="253" dur="1" fill="hold">
                                          <p:stCondLst>
                                            <p:cond delay="0"/>
                                          </p:stCondLst>
                                        </p:cTn>
                                        <p:tgtEl>
                                          <p:spTgt spid="127059"/>
                                        </p:tgtEl>
                                        <p:attrNameLst>
                                          <p:attrName>style.visibility</p:attrName>
                                        </p:attrNameLst>
                                      </p:cBhvr>
                                      <p:to>
                                        <p:strVal val="visible"/>
                                      </p:to>
                                    </p:set>
                                    <p:animEffect transition="in" filter="strips(downRight)">
                                      <p:cBhvr>
                                        <p:cTn id="254" dur="500"/>
                                        <p:tgtEl>
                                          <p:spTgt spid="127059"/>
                                        </p:tgtEl>
                                      </p:cBhvr>
                                    </p:animEffec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9" presetClass="entr" presetSubtype="0" fill="hold" nodeType="clickEffect">
                                  <p:stCondLst>
                                    <p:cond delay="0"/>
                                  </p:stCondLst>
                                  <p:childTnLst>
                                    <p:set>
                                      <p:cBhvr>
                                        <p:cTn id="258" dur="1" fill="hold">
                                          <p:stCondLst>
                                            <p:cond delay="0"/>
                                          </p:stCondLst>
                                        </p:cTn>
                                        <p:tgtEl>
                                          <p:spTgt spid="127153"/>
                                        </p:tgtEl>
                                        <p:attrNameLst>
                                          <p:attrName>style.visibility</p:attrName>
                                        </p:attrNameLst>
                                      </p:cBhvr>
                                      <p:to>
                                        <p:strVal val="visible"/>
                                      </p:to>
                                    </p:set>
                                    <p:animEffect transition="in" filter="dissolve">
                                      <p:cBhvr>
                                        <p:cTn id="259" dur="500"/>
                                        <p:tgtEl>
                                          <p:spTgt spid="127153"/>
                                        </p:tgtEl>
                                      </p:cBhvr>
                                    </p:animEffect>
                                  </p:childTnLst>
                                </p:cTn>
                              </p:par>
                            </p:childTnLst>
                          </p:cTn>
                        </p:par>
                      </p:childTnLst>
                    </p:cTn>
                  </p:par>
                  <p:par>
                    <p:cTn id="260" fill="hold" nodeType="clickPar">
                      <p:stCondLst>
                        <p:cond delay="indefinite"/>
                      </p:stCondLst>
                      <p:childTnLst>
                        <p:par>
                          <p:cTn id="261" fill="hold" nodeType="withGroup">
                            <p:stCondLst>
                              <p:cond delay="0"/>
                            </p:stCondLst>
                            <p:childTnLst>
                              <p:par>
                                <p:cTn id="262" presetID="9" presetClass="entr" presetSubtype="0" fill="hold" nodeType="clickEffect">
                                  <p:stCondLst>
                                    <p:cond delay="0"/>
                                  </p:stCondLst>
                                  <p:childTnLst>
                                    <p:set>
                                      <p:cBhvr>
                                        <p:cTn id="263" dur="1" fill="hold">
                                          <p:stCondLst>
                                            <p:cond delay="0"/>
                                          </p:stCondLst>
                                        </p:cTn>
                                        <p:tgtEl>
                                          <p:spTgt spid="127146"/>
                                        </p:tgtEl>
                                        <p:attrNameLst>
                                          <p:attrName>style.visibility</p:attrName>
                                        </p:attrNameLst>
                                      </p:cBhvr>
                                      <p:to>
                                        <p:strVal val="visible"/>
                                      </p:to>
                                    </p:set>
                                    <p:animEffect transition="in" filter="dissolve">
                                      <p:cBhvr>
                                        <p:cTn id="264" dur="500"/>
                                        <p:tgtEl>
                                          <p:spTgt spid="127146"/>
                                        </p:tgtEl>
                                      </p:cBhvr>
                                    </p:animEffec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9" presetClass="entr" presetSubtype="0" fill="hold" nodeType="clickEffect">
                                  <p:stCondLst>
                                    <p:cond delay="0"/>
                                  </p:stCondLst>
                                  <p:childTnLst>
                                    <p:set>
                                      <p:cBhvr>
                                        <p:cTn id="268" dur="1" fill="hold">
                                          <p:stCondLst>
                                            <p:cond delay="0"/>
                                          </p:stCondLst>
                                        </p:cTn>
                                        <p:tgtEl>
                                          <p:spTgt spid="127078"/>
                                        </p:tgtEl>
                                        <p:attrNameLst>
                                          <p:attrName>style.visibility</p:attrName>
                                        </p:attrNameLst>
                                      </p:cBhvr>
                                      <p:to>
                                        <p:strVal val="visible"/>
                                      </p:to>
                                    </p:set>
                                    <p:animEffect transition="in" filter="dissolve">
                                      <p:cBhvr>
                                        <p:cTn id="269" dur="500"/>
                                        <p:tgtEl>
                                          <p:spTgt spid="127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002" grpId="0" animBg="1"/>
      <p:bldP spid="127003" grpId="0" animBg="1"/>
      <p:bldP spid="127007" grpId="0" animBg="1"/>
      <p:bldP spid="127008" grpId="0" animBg="1"/>
      <p:bldP spid="127012" grpId="0" animBg="1"/>
      <p:bldP spid="127034" grpId="0" animBg="1"/>
      <p:bldP spid="127040" grpId="0" animBg="1"/>
      <p:bldP spid="127041" grpId="0" animBg="1"/>
      <p:bldP spid="127042" grpId="0" animBg="1"/>
      <p:bldP spid="127043" grpId="0" animBg="1"/>
      <p:bldP spid="127044" grpId="0" animBg="1"/>
      <p:bldP spid="127045" grpId="0" animBg="1"/>
      <p:bldP spid="127046" grpId="0" animBg="1"/>
      <p:bldP spid="127047" grpId="0" animBg="1"/>
      <p:bldP spid="127048" grpId="0" animBg="1"/>
      <p:bldP spid="127049" grpId="0" animBg="1"/>
      <p:bldP spid="127059" grpId="0" animBg="1"/>
      <p:bldP spid="127060" grpId="0" animBg="1"/>
      <p:bldP spid="127064" grpId="0" animBg="1"/>
      <p:bldP spid="127065" grpId="0" animBg="1"/>
      <p:bldP spid="127066" grpId="0" animBg="1"/>
      <p:bldP spid="127068" grpId="0" animBg="1"/>
      <p:bldP spid="127122" grpId="0" autoUpdateAnimBg="0"/>
      <p:bldP spid="127126" grpId="0" autoUpdateAnimBg="0"/>
      <p:bldP spid="127127" grpId="0" autoUpdateAnimBg="0"/>
      <p:bldP spid="127128" grpId="0" autoUpdateAnimBg="0"/>
      <p:bldP spid="127129" grpId="0" autoUpdateAnimBg="0"/>
      <p:bldP spid="127130" grpId="0" autoUpdateAnimBg="0"/>
      <p:bldP spid="127131" grpId="0" autoUpdateAnimBg="0"/>
      <p:bldP spid="127132" grpId="0" autoUpdateAnimBg="0"/>
      <p:bldP spid="127133" grpId="0" autoUpdateAnimBg="0"/>
      <p:bldP spid="127139" grpId="0" autoUpdateAnimBg="0"/>
      <p:bldP spid="127140" grpId="0" autoUpdateAnimBg="0"/>
      <p:bldP spid="127150"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18786" name="Text Box 2"/>
          <p:cNvSpPr txBox="1">
            <a:spLocks noChangeArrowheads="1"/>
          </p:cNvSpPr>
          <p:nvPr/>
        </p:nvSpPr>
        <p:spPr bwMode="auto">
          <a:xfrm>
            <a:off x="1155700" y="1498600"/>
            <a:ext cx="2540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chemeClr val="bg1"/>
                </a:solidFill>
                <a:effectLst/>
                <a:latin typeface="Arial" pitchFamily="34" charset="0"/>
              </a:rPr>
              <a:t>PROBLEM:-</a:t>
            </a:r>
            <a:endParaRPr lang="en-GB" sz="3200" b="0">
              <a:solidFill>
                <a:schemeClr val="bg1"/>
              </a:solidFill>
              <a:effectLst/>
              <a:latin typeface="Arial" pitchFamily="34" charset="0"/>
            </a:endParaRPr>
          </a:p>
        </p:txBody>
      </p:sp>
      <p:sp>
        <p:nvSpPr>
          <p:cNvPr id="118787" name="Text Box 3"/>
          <p:cNvSpPr txBox="1">
            <a:spLocks noChangeArrowheads="1"/>
          </p:cNvSpPr>
          <p:nvPr/>
        </p:nvSpPr>
        <p:spPr bwMode="auto">
          <a:xfrm>
            <a:off x="1130300" y="2425700"/>
            <a:ext cx="7480300" cy="2041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b="0">
                <a:solidFill>
                  <a:schemeClr val="bg1"/>
                </a:solidFill>
                <a:effectLst/>
                <a:latin typeface="Arial" pitchFamily="34" charset="0"/>
              </a:rPr>
              <a:t>In a rectangle of sides 150 mm  and 90 mm, inscribe two parabola such that their axis  bisect each other. Find out their focus points &amp; positions of directrix.</a:t>
            </a:r>
            <a:endParaRPr lang="en-GB" sz="3200" b="0">
              <a:solidFill>
                <a:schemeClr val="bg1"/>
              </a:solidFill>
              <a:effectLst/>
              <a:latin typeface="Arial" pitchFamily="34" charset="0"/>
            </a:endParaRPr>
          </a:p>
        </p:txBody>
      </p:sp>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357188" y="982663"/>
            <a:ext cx="4067175" cy="4071937"/>
            <a:chOff x="225" y="619"/>
            <a:chExt cx="2562" cy="2565"/>
          </a:xfrm>
        </p:grpSpPr>
        <p:sp>
          <p:nvSpPr>
            <p:cNvPr id="119811" name="Freeform 3"/>
            <p:cNvSpPr>
              <a:spLocks/>
            </p:cNvSpPr>
            <p:nvPr/>
          </p:nvSpPr>
          <p:spPr bwMode="auto">
            <a:xfrm>
              <a:off x="225" y="619"/>
              <a:ext cx="2562" cy="513"/>
            </a:xfrm>
            <a:custGeom>
              <a:avLst/>
              <a:gdLst>
                <a:gd name="T0" fmla="*/ 13690 w 13690"/>
                <a:gd name="T1" fmla="*/ 0 h 2740"/>
                <a:gd name="T2" fmla="*/ 0 w 13690"/>
                <a:gd name="T3" fmla="*/ 2740 h 2740"/>
                <a:gd name="T4" fmla="*/ 1 w 13690"/>
                <a:gd name="T5" fmla="*/ 2740 h 2740"/>
              </a:gdLst>
              <a:ahLst/>
              <a:cxnLst>
                <a:cxn ang="0">
                  <a:pos x="T0" y="T1"/>
                </a:cxn>
                <a:cxn ang="0">
                  <a:pos x="T2" y="T3"/>
                </a:cxn>
                <a:cxn ang="0">
                  <a:pos x="T4" y="T5"/>
                </a:cxn>
              </a:cxnLst>
              <a:rect l="0" t="0" r="r" b="b"/>
              <a:pathLst>
                <a:path w="13690" h="2740">
                  <a:moveTo>
                    <a:pt x="13690" y="0"/>
                  </a:moveTo>
                  <a:lnTo>
                    <a:pt x="0" y="2740"/>
                  </a:lnTo>
                  <a:lnTo>
                    <a:pt x="1" y="274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2" name="Freeform 4"/>
            <p:cNvSpPr>
              <a:spLocks/>
            </p:cNvSpPr>
            <p:nvPr/>
          </p:nvSpPr>
          <p:spPr bwMode="auto">
            <a:xfrm>
              <a:off x="225" y="619"/>
              <a:ext cx="2562" cy="1025"/>
            </a:xfrm>
            <a:custGeom>
              <a:avLst/>
              <a:gdLst>
                <a:gd name="T0" fmla="*/ 13690 w 13690"/>
                <a:gd name="T1" fmla="*/ 0 h 5479"/>
                <a:gd name="T2" fmla="*/ 0 w 13690"/>
                <a:gd name="T3" fmla="*/ 5479 h 5479"/>
                <a:gd name="T4" fmla="*/ 1 w 13690"/>
                <a:gd name="T5" fmla="*/ 5479 h 5479"/>
              </a:gdLst>
              <a:ahLst/>
              <a:cxnLst>
                <a:cxn ang="0">
                  <a:pos x="T0" y="T1"/>
                </a:cxn>
                <a:cxn ang="0">
                  <a:pos x="T2" y="T3"/>
                </a:cxn>
                <a:cxn ang="0">
                  <a:pos x="T4" y="T5"/>
                </a:cxn>
              </a:cxnLst>
              <a:rect l="0" t="0" r="r" b="b"/>
              <a:pathLst>
                <a:path w="13690" h="5479">
                  <a:moveTo>
                    <a:pt x="13690" y="0"/>
                  </a:moveTo>
                  <a:lnTo>
                    <a:pt x="0" y="5479"/>
                  </a:lnTo>
                  <a:lnTo>
                    <a:pt x="1" y="547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3" name="Freeform 5"/>
            <p:cNvSpPr>
              <a:spLocks/>
            </p:cNvSpPr>
            <p:nvPr/>
          </p:nvSpPr>
          <p:spPr bwMode="auto">
            <a:xfrm>
              <a:off x="225" y="619"/>
              <a:ext cx="2562" cy="2051"/>
            </a:xfrm>
            <a:custGeom>
              <a:avLst/>
              <a:gdLst>
                <a:gd name="T0" fmla="*/ 13690 w 13690"/>
                <a:gd name="T1" fmla="*/ 0 h 10959"/>
                <a:gd name="T2" fmla="*/ 0 w 13690"/>
                <a:gd name="T3" fmla="*/ 10959 h 10959"/>
                <a:gd name="T4" fmla="*/ 1 w 13690"/>
                <a:gd name="T5" fmla="*/ 10959 h 10959"/>
              </a:gdLst>
              <a:ahLst/>
              <a:cxnLst>
                <a:cxn ang="0">
                  <a:pos x="T0" y="T1"/>
                </a:cxn>
                <a:cxn ang="0">
                  <a:pos x="T2" y="T3"/>
                </a:cxn>
                <a:cxn ang="0">
                  <a:pos x="T4" y="T5"/>
                </a:cxn>
              </a:cxnLst>
              <a:rect l="0" t="0" r="r" b="b"/>
              <a:pathLst>
                <a:path w="13690" h="10959">
                  <a:moveTo>
                    <a:pt x="13690" y="0"/>
                  </a:moveTo>
                  <a:lnTo>
                    <a:pt x="0" y="10959"/>
                  </a:lnTo>
                  <a:lnTo>
                    <a:pt x="1" y="1095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4" name="Freeform 6"/>
            <p:cNvSpPr>
              <a:spLocks/>
            </p:cNvSpPr>
            <p:nvPr/>
          </p:nvSpPr>
          <p:spPr bwMode="auto">
            <a:xfrm>
              <a:off x="225" y="619"/>
              <a:ext cx="2562" cy="2565"/>
            </a:xfrm>
            <a:custGeom>
              <a:avLst/>
              <a:gdLst>
                <a:gd name="T0" fmla="*/ 13690 w 13690"/>
                <a:gd name="T1" fmla="*/ 0 h 13700"/>
                <a:gd name="T2" fmla="*/ 0 w 13690"/>
                <a:gd name="T3" fmla="*/ 13700 h 13700"/>
                <a:gd name="T4" fmla="*/ 1 w 13690"/>
                <a:gd name="T5" fmla="*/ 13700 h 13700"/>
              </a:gdLst>
              <a:ahLst/>
              <a:cxnLst>
                <a:cxn ang="0">
                  <a:pos x="T0" y="T1"/>
                </a:cxn>
                <a:cxn ang="0">
                  <a:pos x="T2" y="T3"/>
                </a:cxn>
                <a:cxn ang="0">
                  <a:pos x="T4" y="T5"/>
                </a:cxn>
              </a:cxnLst>
              <a:rect l="0" t="0" r="r" b="b"/>
              <a:pathLst>
                <a:path w="13690" h="13700">
                  <a:moveTo>
                    <a:pt x="13690" y="0"/>
                  </a:moveTo>
                  <a:lnTo>
                    <a:pt x="0" y="13700"/>
                  </a:lnTo>
                  <a:lnTo>
                    <a:pt x="1" y="1370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5" name="Freeform 7"/>
            <p:cNvSpPr>
              <a:spLocks/>
            </p:cNvSpPr>
            <p:nvPr/>
          </p:nvSpPr>
          <p:spPr bwMode="auto">
            <a:xfrm>
              <a:off x="225" y="619"/>
              <a:ext cx="2562" cy="1539"/>
            </a:xfrm>
            <a:custGeom>
              <a:avLst/>
              <a:gdLst>
                <a:gd name="T0" fmla="*/ 0 w 13691"/>
                <a:gd name="T1" fmla="*/ 8220 h 8220"/>
                <a:gd name="T2" fmla="*/ 13690 w 13691"/>
                <a:gd name="T3" fmla="*/ 0 h 8220"/>
                <a:gd name="T4" fmla="*/ 13691 w 13691"/>
                <a:gd name="T5" fmla="*/ 0 h 8220"/>
              </a:gdLst>
              <a:ahLst/>
              <a:cxnLst>
                <a:cxn ang="0">
                  <a:pos x="T0" y="T1"/>
                </a:cxn>
                <a:cxn ang="0">
                  <a:pos x="T2" y="T3"/>
                </a:cxn>
                <a:cxn ang="0">
                  <a:pos x="T4" y="T5"/>
                </a:cxn>
              </a:cxnLst>
              <a:rect l="0" t="0" r="r" b="b"/>
              <a:pathLst>
                <a:path w="13691" h="8220">
                  <a:moveTo>
                    <a:pt x="0" y="8220"/>
                  </a:moveTo>
                  <a:lnTo>
                    <a:pt x="13690" y="0"/>
                  </a:lnTo>
                  <a:lnTo>
                    <a:pt x="1369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16" name="Group 8"/>
          <p:cNvGrpSpPr>
            <a:grpSpLocks/>
          </p:cNvGrpSpPr>
          <p:nvPr/>
        </p:nvGrpSpPr>
        <p:grpSpPr bwMode="auto">
          <a:xfrm>
            <a:off x="357188" y="982663"/>
            <a:ext cx="6778625" cy="2443162"/>
            <a:chOff x="225" y="619"/>
            <a:chExt cx="4270" cy="1539"/>
          </a:xfrm>
        </p:grpSpPr>
        <p:sp>
          <p:nvSpPr>
            <p:cNvPr id="119817" name="Freeform 9"/>
            <p:cNvSpPr>
              <a:spLocks/>
            </p:cNvSpPr>
            <p:nvPr/>
          </p:nvSpPr>
          <p:spPr bwMode="auto">
            <a:xfrm>
              <a:off x="225" y="619"/>
              <a:ext cx="854" cy="1539"/>
            </a:xfrm>
            <a:custGeom>
              <a:avLst/>
              <a:gdLst>
                <a:gd name="T0" fmla="*/ 0 w 4564"/>
                <a:gd name="T1" fmla="*/ 8220 h 8220"/>
                <a:gd name="T2" fmla="*/ 4563 w 4564"/>
                <a:gd name="T3" fmla="*/ 0 h 8220"/>
                <a:gd name="T4" fmla="*/ 4564 w 4564"/>
                <a:gd name="T5" fmla="*/ 0 h 8220"/>
              </a:gdLst>
              <a:ahLst/>
              <a:cxnLst>
                <a:cxn ang="0">
                  <a:pos x="T0" y="T1"/>
                </a:cxn>
                <a:cxn ang="0">
                  <a:pos x="T2" y="T3"/>
                </a:cxn>
                <a:cxn ang="0">
                  <a:pos x="T4" y="T5"/>
                </a:cxn>
              </a:cxnLst>
              <a:rect l="0" t="0" r="r" b="b"/>
              <a:pathLst>
                <a:path w="4564" h="8220">
                  <a:moveTo>
                    <a:pt x="0" y="8220"/>
                  </a:moveTo>
                  <a:lnTo>
                    <a:pt x="4563" y="0"/>
                  </a:lnTo>
                  <a:lnTo>
                    <a:pt x="45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8" name="Freeform 10"/>
            <p:cNvSpPr>
              <a:spLocks/>
            </p:cNvSpPr>
            <p:nvPr/>
          </p:nvSpPr>
          <p:spPr bwMode="auto">
            <a:xfrm>
              <a:off x="225" y="619"/>
              <a:ext cx="1708" cy="1539"/>
            </a:xfrm>
            <a:custGeom>
              <a:avLst/>
              <a:gdLst>
                <a:gd name="T0" fmla="*/ 0 w 9128"/>
                <a:gd name="T1" fmla="*/ 8220 h 8220"/>
                <a:gd name="T2" fmla="*/ 9126 w 9128"/>
                <a:gd name="T3" fmla="*/ 0 h 8220"/>
                <a:gd name="T4" fmla="*/ 9128 w 9128"/>
                <a:gd name="T5" fmla="*/ 0 h 8220"/>
              </a:gdLst>
              <a:ahLst/>
              <a:cxnLst>
                <a:cxn ang="0">
                  <a:pos x="T0" y="T1"/>
                </a:cxn>
                <a:cxn ang="0">
                  <a:pos x="T2" y="T3"/>
                </a:cxn>
                <a:cxn ang="0">
                  <a:pos x="T4" y="T5"/>
                </a:cxn>
              </a:cxnLst>
              <a:rect l="0" t="0" r="r" b="b"/>
              <a:pathLst>
                <a:path w="9128" h="8220">
                  <a:moveTo>
                    <a:pt x="0" y="8220"/>
                  </a:moveTo>
                  <a:lnTo>
                    <a:pt x="9126" y="0"/>
                  </a:lnTo>
                  <a:lnTo>
                    <a:pt x="912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19" name="Freeform 11"/>
            <p:cNvSpPr>
              <a:spLocks/>
            </p:cNvSpPr>
            <p:nvPr/>
          </p:nvSpPr>
          <p:spPr bwMode="auto">
            <a:xfrm>
              <a:off x="225" y="619"/>
              <a:ext cx="3416" cy="1539"/>
            </a:xfrm>
            <a:custGeom>
              <a:avLst/>
              <a:gdLst>
                <a:gd name="T0" fmla="*/ 0 w 18254"/>
                <a:gd name="T1" fmla="*/ 8220 h 8220"/>
                <a:gd name="T2" fmla="*/ 18253 w 18254"/>
                <a:gd name="T3" fmla="*/ 0 h 8220"/>
                <a:gd name="T4" fmla="*/ 18254 w 18254"/>
                <a:gd name="T5" fmla="*/ 0 h 8220"/>
              </a:gdLst>
              <a:ahLst/>
              <a:cxnLst>
                <a:cxn ang="0">
                  <a:pos x="T0" y="T1"/>
                </a:cxn>
                <a:cxn ang="0">
                  <a:pos x="T2" y="T3"/>
                </a:cxn>
                <a:cxn ang="0">
                  <a:pos x="T4" y="T5"/>
                </a:cxn>
              </a:cxnLst>
              <a:rect l="0" t="0" r="r" b="b"/>
              <a:pathLst>
                <a:path w="18254" h="8220">
                  <a:moveTo>
                    <a:pt x="0" y="8220"/>
                  </a:moveTo>
                  <a:lnTo>
                    <a:pt x="18253" y="0"/>
                  </a:lnTo>
                  <a:lnTo>
                    <a:pt x="1825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20" name="Freeform 12"/>
            <p:cNvSpPr>
              <a:spLocks/>
            </p:cNvSpPr>
            <p:nvPr/>
          </p:nvSpPr>
          <p:spPr bwMode="auto">
            <a:xfrm>
              <a:off x="225" y="619"/>
              <a:ext cx="4270" cy="1539"/>
            </a:xfrm>
            <a:custGeom>
              <a:avLst/>
              <a:gdLst>
                <a:gd name="T0" fmla="*/ 0 w 22818"/>
                <a:gd name="T1" fmla="*/ 8220 h 8220"/>
                <a:gd name="T2" fmla="*/ 22817 w 22818"/>
                <a:gd name="T3" fmla="*/ 0 h 8220"/>
                <a:gd name="T4" fmla="*/ 22818 w 22818"/>
                <a:gd name="T5" fmla="*/ 0 h 8220"/>
              </a:gdLst>
              <a:ahLst/>
              <a:cxnLst>
                <a:cxn ang="0">
                  <a:pos x="T0" y="T1"/>
                </a:cxn>
                <a:cxn ang="0">
                  <a:pos x="T2" y="T3"/>
                </a:cxn>
                <a:cxn ang="0">
                  <a:pos x="T4" y="T5"/>
                </a:cxn>
              </a:cxnLst>
              <a:rect l="0" t="0" r="r" b="b"/>
              <a:pathLst>
                <a:path w="22818" h="8220">
                  <a:moveTo>
                    <a:pt x="0" y="8220"/>
                  </a:moveTo>
                  <a:lnTo>
                    <a:pt x="22817" y="0"/>
                  </a:lnTo>
                  <a:lnTo>
                    <a:pt x="2281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21" name="Group 13"/>
          <p:cNvGrpSpPr>
            <a:grpSpLocks/>
          </p:cNvGrpSpPr>
          <p:nvPr/>
        </p:nvGrpSpPr>
        <p:grpSpPr bwMode="auto">
          <a:xfrm>
            <a:off x="350838" y="5794375"/>
            <a:ext cx="8156575" cy="1143000"/>
            <a:chOff x="221" y="3650"/>
            <a:chExt cx="5138" cy="720"/>
          </a:xfrm>
        </p:grpSpPr>
        <p:sp>
          <p:nvSpPr>
            <p:cNvPr id="119822" name="Line 14"/>
            <p:cNvSpPr>
              <a:spLocks noChangeShapeType="1"/>
            </p:cNvSpPr>
            <p:nvPr/>
          </p:nvSpPr>
          <p:spPr bwMode="auto">
            <a:xfrm>
              <a:off x="221" y="3694"/>
              <a:ext cx="0" cy="62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823" name="Line 15"/>
            <p:cNvSpPr>
              <a:spLocks noChangeShapeType="1"/>
            </p:cNvSpPr>
            <p:nvPr/>
          </p:nvSpPr>
          <p:spPr bwMode="auto">
            <a:xfrm>
              <a:off x="5355" y="3694"/>
              <a:ext cx="0" cy="626"/>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824" name="Line 16"/>
            <p:cNvSpPr>
              <a:spLocks noChangeShapeType="1"/>
            </p:cNvSpPr>
            <p:nvPr/>
          </p:nvSpPr>
          <p:spPr bwMode="auto">
            <a:xfrm>
              <a:off x="221" y="4142"/>
              <a:ext cx="5138"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825" name="Rectangle 17"/>
            <p:cNvSpPr>
              <a:spLocks noChangeArrowheads="1"/>
            </p:cNvSpPr>
            <p:nvPr/>
          </p:nvSpPr>
          <p:spPr bwMode="auto">
            <a:xfrm>
              <a:off x="2328" y="3650"/>
              <a:ext cx="1169" cy="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lnSpc>
                  <a:spcPct val="100000"/>
                </a:lnSpc>
                <a:spcBef>
                  <a:spcPct val="0"/>
                </a:spcBef>
                <a:buFontTx/>
                <a:buNone/>
              </a:pPr>
              <a:r>
                <a:rPr lang="en-US" sz="3200" b="0">
                  <a:solidFill>
                    <a:schemeClr val="bg1"/>
                  </a:solidFill>
                  <a:effectLst/>
                  <a:latin typeface="Arial" pitchFamily="34" charset="0"/>
                </a:rPr>
                <a:t>150 mm</a:t>
              </a:r>
              <a:endParaRPr lang="en-GB" sz="3200" b="0">
                <a:solidFill>
                  <a:schemeClr val="bg1"/>
                </a:solidFill>
                <a:effectLst/>
                <a:latin typeface="Arial" pitchFamily="34" charset="0"/>
              </a:endParaRPr>
            </a:p>
          </p:txBody>
        </p:sp>
      </p:grpSp>
      <p:grpSp>
        <p:nvGrpSpPr>
          <p:cNvPr id="119826" name="Group 18"/>
          <p:cNvGrpSpPr>
            <a:grpSpLocks/>
          </p:cNvGrpSpPr>
          <p:nvPr/>
        </p:nvGrpSpPr>
        <p:grpSpPr bwMode="auto">
          <a:xfrm>
            <a:off x="4424363" y="982663"/>
            <a:ext cx="3175" cy="4884737"/>
            <a:chOff x="2787" y="619"/>
            <a:chExt cx="2" cy="3077"/>
          </a:xfrm>
        </p:grpSpPr>
        <p:sp>
          <p:nvSpPr>
            <p:cNvPr id="119827" name="Freeform 19"/>
            <p:cNvSpPr>
              <a:spLocks/>
            </p:cNvSpPr>
            <p:nvPr/>
          </p:nvSpPr>
          <p:spPr bwMode="auto">
            <a:xfrm>
              <a:off x="2787" y="619"/>
              <a:ext cx="2" cy="599"/>
            </a:xfrm>
            <a:custGeom>
              <a:avLst/>
              <a:gdLst>
                <a:gd name="T0" fmla="*/ 0 w 1"/>
                <a:gd name="T1" fmla="*/ 0 h 3197"/>
                <a:gd name="T2" fmla="*/ 0 w 1"/>
                <a:gd name="T3" fmla="*/ 3197 h 3197"/>
                <a:gd name="T4" fmla="*/ 1 w 1"/>
                <a:gd name="T5" fmla="*/ 3197 h 3197"/>
              </a:gdLst>
              <a:ahLst/>
              <a:cxnLst>
                <a:cxn ang="0">
                  <a:pos x="T0" y="T1"/>
                </a:cxn>
                <a:cxn ang="0">
                  <a:pos x="T2" y="T3"/>
                </a:cxn>
                <a:cxn ang="0">
                  <a:pos x="T4" y="T5"/>
                </a:cxn>
              </a:cxnLst>
              <a:rect l="0" t="0" r="r" b="b"/>
              <a:pathLst>
                <a:path w="1" h="3197">
                  <a:moveTo>
                    <a:pt x="0" y="0"/>
                  </a:moveTo>
                  <a:lnTo>
                    <a:pt x="0" y="3197"/>
                  </a:lnTo>
                  <a:lnTo>
                    <a:pt x="1" y="319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28" name="Freeform 20"/>
            <p:cNvSpPr>
              <a:spLocks/>
            </p:cNvSpPr>
            <p:nvPr/>
          </p:nvSpPr>
          <p:spPr bwMode="auto">
            <a:xfrm>
              <a:off x="2787" y="1388"/>
              <a:ext cx="2" cy="172"/>
            </a:xfrm>
            <a:custGeom>
              <a:avLst/>
              <a:gdLst>
                <a:gd name="T0" fmla="*/ 0 w 1"/>
                <a:gd name="T1" fmla="*/ 0 h 913"/>
                <a:gd name="T2" fmla="*/ 0 w 1"/>
                <a:gd name="T3" fmla="*/ 913 h 913"/>
                <a:gd name="T4" fmla="*/ 1 w 1"/>
                <a:gd name="T5" fmla="*/ 913 h 913"/>
              </a:gdLst>
              <a:ahLst/>
              <a:cxnLst>
                <a:cxn ang="0">
                  <a:pos x="T0" y="T1"/>
                </a:cxn>
                <a:cxn ang="0">
                  <a:pos x="T2" y="T3"/>
                </a:cxn>
                <a:cxn ang="0">
                  <a:pos x="T4" y="T5"/>
                </a:cxn>
              </a:cxnLst>
              <a:rect l="0" t="0" r="r" b="b"/>
              <a:pathLst>
                <a:path w="1" h="913">
                  <a:moveTo>
                    <a:pt x="0" y="0"/>
                  </a:moveTo>
                  <a:lnTo>
                    <a:pt x="0" y="913"/>
                  </a:lnTo>
                  <a:lnTo>
                    <a:pt x="1" y="91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29" name="Freeform 21"/>
            <p:cNvSpPr>
              <a:spLocks/>
            </p:cNvSpPr>
            <p:nvPr/>
          </p:nvSpPr>
          <p:spPr bwMode="auto">
            <a:xfrm>
              <a:off x="2787" y="1730"/>
              <a:ext cx="2" cy="856"/>
            </a:xfrm>
            <a:custGeom>
              <a:avLst/>
              <a:gdLst>
                <a:gd name="T0" fmla="*/ 0 w 1"/>
                <a:gd name="T1" fmla="*/ 0 h 4567"/>
                <a:gd name="T2" fmla="*/ 0 w 1"/>
                <a:gd name="T3" fmla="*/ 4567 h 4567"/>
                <a:gd name="T4" fmla="*/ 1 w 1"/>
                <a:gd name="T5" fmla="*/ 4567 h 4567"/>
              </a:gdLst>
              <a:ahLst/>
              <a:cxnLst>
                <a:cxn ang="0">
                  <a:pos x="T0" y="T1"/>
                </a:cxn>
                <a:cxn ang="0">
                  <a:pos x="T2" y="T3"/>
                </a:cxn>
                <a:cxn ang="0">
                  <a:pos x="T4" y="T5"/>
                </a:cxn>
              </a:cxnLst>
              <a:rect l="0" t="0" r="r" b="b"/>
              <a:pathLst>
                <a:path w="1" h="4567">
                  <a:moveTo>
                    <a:pt x="0" y="0"/>
                  </a:moveTo>
                  <a:lnTo>
                    <a:pt x="0" y="4567"/>
                  </a:lnTo>
                  <a:lnTo>
                    <a:pt x="1" y="456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0" name="Freeform 22"/>
            <p:cNvSpPr>
              <a:spLocks/>
            </p:cNvSpPr>
            <p:nvPr/>
          </p:nvSpPr>
          <p:spPr bwMode="auto">
            <a:xfrm>
              <a:off x="2787" y="2756"/>
              <a:ext cx="2" cy="172"/>
            </a:xfrm>
            <a:custGeom>
              <a:avLst/>
              <a:gdLst>
                <a:gd name="T0" fmla="*/ 0 w 1"/>
                <a:gd name="T1" fmla="*/ 0 h 914"/>
                <a:gd name="T2" fmla="*/ 0 w 1"/>
                <a:gd name="T3" fmla="*/ 914 h 914"/>
                <a:gd name="T4" fmla="*/ 1 w 1"/>
                <a:gd name="T5" fmla="*/ 914 h 914"/>
              </a:gdLst>
              <a:ahLst/>
              <a:cxnLst>
                <a:cxn ang="0">
                  <a:pos x="T0" y="T1"/>
                </a:cxn>
                <a:cxn ang="0">
                  <a:pos x="T2" y="T3"/>
                </a:cxn>
                <a:cxn ang="0">
                  <a:pos x="T4" y="T5"/>
                </a:cxn>
              </a:cxnLst>
              <a:rect l="0" t="0" r="r" b="b"/>
              <a:pathLst>
                <a:path w="1" h="914">
                  <a:moveTo>
                    <a:pt x="0" y="0"/>
                  </a:moveTo>
                  <a:lnTo>
                    <a:pt x="0" y="914"/>
                  </a:lnTo>
                  <a:lnTo>
                    <a:pt x="1" y="91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1" name="Freeform 23"/>
            <p:cNvSpPr>
              <a:spLocks/>
            </p:cNvSpPr>
            <p:nvPr/>
          </p:nvSpPr>
          <p:spPr bwMode="auto">
            <a:xfrm>
              <a:off x="2787" y="3098"/>
              <a:ext cx="2" cy="598"/>
            </a:xfrm>
            <a:custGeom>
              <a:avLst/>
              <a:gdLst>
                <a:gd name="T0" fmla="*/ 0 w 1"/>
                <a:gd name="T1" fmla="*/ 0 h 3196"/>
                <a:gd name="T2" fmla="*/ 0 w 1"/>
                <a:gd name="T3" fmla="*/ 3196 h 3196"/>
                <a:gd name="T4" fmla="*/ 1 w 1"/>
                <a:gd name="T5" fmla="*/ 3196 h 3196"/>
              </a:gdLst>
              <a:ahLst/>
              <a:cxnLst>
                <a:cxn ang="0">
                  <a:pos x="T0" y="T1"/>
                </a:cxn>
                <a:cxn ang="0">
                  <a:pos x="T2" y="T3"/>
                </a:cxn>
                <a:cxn ang="0">
                  <a:pos x="T4" y="T5"/>
                </a:cxn>
              </a:cxnLst>
              <a:rect l="0" t="0" r="r" b="b"/>
              <a:pathLst>
                <a:path w="1" h="3196">
                  <a:moveTo>
                    <a:pt x="0" y="0"/>
                  </a:moveTo>
                  <a:lnTo>
                    <a:pt x="0" y="3196"/>
                  </a:lnTo>
                  <a:lnTo>
                    <a:pt x="1" y="319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32" name="Group 24"/>
          <p:cNvGrpSpPr>
            <a:grpSpLocks/>
          </p:cNvGrpSpPr>
          <p:nvPr/>
        </p:nvGrpSpPr>
        <p:grpSpPr bwMode="auto">
          <a:xfrm>
            <a:off x="357188" y="3425825"/>
            <a:ext cx="8134350" cy="3175"/>
            <a:chOff x="225" y="2158"/>
            <a:chExt cx="5124" cy="2"/>
          </a:xfrm>
        </p:grpSpPr>
        <p:sp>
          <p:nvSpPr>
            <p:cNvPr id="119833" name="Freeform 25"/>
            <p:cNvSpPr>
              <a:spLocks/>
            </p:cNvSpPr>
            <p:nvPr/>
          </p:nvSpPr>
          <p:spPr bwMode="auto">
            <a:xfrm>
              <a:off x="4409" y="2158"/>
              <a:ext cx="940" cy="2"/>
            </a:xfrm>
            <a:custGeom>
              <a:avLst/>
              <a:gdLst>
                <a:gd name="T0" fmla="*/ 5020 w 5020"/>
                <a:gd name="T1" fmla="*/ 0 w 5020"/>
                <a:gd name="T2" fmla="*/ 1 w 5020"/>
              </a:gdLst>
              <a:ahLst/>
              <a:cxnLst>
                <a:cxn ang="0">
                  <a:pos x="T0" y="0"/>
                </a:cxn>
                <a:cxn ang="0">
                  <a:pos x="T1" y="0"/>
                </a:cxn>
                <a:cxn ang="0">
                  <a:pos x="T2" y="0"/>
                </a:cxn>
              </a:cxnLst>
              <a:rect l="0" t="0" r="r" b="b"/>
              <a:pathLst>
                <a:path w="5020">
                  <a:moveTo>
                    <a:pt x="502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4" name="Freeform 26"/>
            <p:cNvSpPr>
              <a:spLocks/>
            </p:cNvSpPr>
            <p:nvPr/>
          </p:nvSpPr>
          <p:spPr bwMode="auto">
            <a:xfrm>
              <a:off x="4067" y="2158"/>
              <a:ext cx="172" cy="2"/>
            </a:xfrm>
            <a:custGeom>
              <a:avLst/>
              <a:gdLst>
                <a:gd name="T0" fmla="*/ 912 w 912"/>
                <a:gd name="T1" fmla="*/ 0 w 912"/>
                <a:gd name="T2" fmla="*/ 1 w 912"/>
              </a:gdLst>
              <a:ahLst/>
              <a:cxnLst>
                <a:cxn ang="0">
                  <a:pos x="T0" y="0"/>
                </a:cxn>
                <a:cxn ang="0">
                  <a:pos x="T1" y="0"/>
                </a:cxn>
                <a:cxn ang="0">
                  <a:pos x="T2" y="0"/>
                </a:cxn>
              </a:cxnLst>
              <a:rect l="0" t="0" r="r" b="b"/>
              <a:pathLst>
                <a:path w="912">
                  <a:moveTo>
                    <a:pt x="912"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5" name="Freeform 27"/>
            <p:cNvSpPr>
              <a:spLocks/>
            </p:cNvSpPr>
            <p:nvPr/>
          </p:nvSpPr>
          <p:spPr bwMode="auto">
            <a:xfrm>
              <a:off x="3043" y="2158"/>
              <a:ext cx="854" cy="2"/>
            </a:xfrm>
            <a:custGeom>
              <a:avLst/>
              <a:gdLst>
                <a:gd name="T0" fmla="*/ 4564 w 4564"/>
                <a:gd name="T1" fmla="*/ 0 w 4564"/>
                <a:gd name="T2" fmla="*/ 2 w 4564"/>
              </a:gdLst>
              <a:ahLst/>
              <a:cxnLst>
                <a:cxn ang="0">
                  <a:pos x="T0" y="0"/>
                </a:cxn>
                <a:cxn ang="0">
                  <a:pos x="T1" y="0"/>
                </a:cxn>
                <a:cxn ang="0">
                  <a:pos x="T2" y="0"/>
                </a:cxn>
              </a:cxnLst>
              <a:rect l="0" t="0" r="r" b="b"/>
              <a:pathLst>
                <a:path w="4564">
                  <a:moveTo>
                    <a:pt x="4564" y="0"/>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6" name="Freeform 28"/>
            <p:cNvSpPr>
              <a:spLocks/>
            </p:cNvSpPr>
            <p:nvPr/>
          </p:nvSpPr>
          <p:spPr bwMode="auto">
            <a:xfrm>
              <a:off x="2701" y="2158"/>
              <a:ext cx="172" cy="2"/>
            </a:xfrm>
            <a:custGeom>
              <a:avLst/>
              <a:gdLst>
                <a:gd name="T0" fmla="*/ 913 w 913"/>
                <a:gd name="T1" fmla="*/ 0 w 913"/>
                <a:gd name="T2" fmla="*/ 1 w 913"/>
              </a:gdLst>
              <a:ahLst/>
              <a:cxnLst>
                <a:cxn ang="0">
                  <a:pos x="T0" y="0"/>
                </a:cxn>
                <a:cxn ang="0">
                  <a:pos x="T1" y="0"/>
                </a:cxn>
                <a:cxn ang="0">
                  <a:pos x="T2" y="0"/>
                </a:cxn>
              </a:cxnLst>
              <a:rect l="0" t="0" r="r" b="b"/>
              <a:pathLst>
                <a:path w="913">
                  <a:moveTo>
                    <a:pt x="913"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7" name="Freeform 29"/>
            <p:cNvSpPr>
              <a:spLocks/>
            </p:cNvSpPr>
            <p:nvPr/>
          </p:nvSpPr>
          <p:spPr bwMode="auto">
            <a:xfrm>
              <a:off x="1677" y="2158"/>
              <a:ext cx="854" cy="2"/>
            </a:xfrm>
            <a:custGeom>
              <a:avLst/>
              <a:gdLst>
                <a:gd name="T0" fmla="*/ 4563 w 4563"/>
                <a:gd name="T1" fmla="*/ 0 w 4563"/>
                <a:gd name="T2" fmla="*/ 1 w 4563"/>
              </a:gdLst>
              <a:ahLst/>
              <a:cxnLst>
                <a:cxn ang="0">
                  <a:pos x="T0" y="0"/>
                </a:cxn>
                <a:cxn ang="0">
                  <a:pos x="T1" y="0"/>
                </a:cxn>
                <a:cxn ang="0">
                  <a:pos x="T2" y="0"/>
                </a:cxn>
              </a:cxnLst>
              <a:rect l="0" t="0" r="r" b="b"/>
              <a:pathLst>
                <a:path w="4563">
                  <a:moveTo>
                    <a:pt x="4563"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8" name="Freeform 30"/>
            <p:cNvSpPr>
              <a:spLocks/>
            </p:cNvSpPr>
            <p:nvPr/>
          </p:nvSpPr>
          <p:spPr bwMode="auto">
            <a:xfrm>
              <a:off x="1335" y="2158"/>
              <a:ext cx="170" cy="2"/>
            </a:xfrm>
            <a:custGeom>
              <a:avLst/>
              <a:gdLst>
                <a:gd name="T0" fmla="*/ 913 w 913"/>
                <a:gd name="T1" fmla="*/ 0 w 913"/>
                <a:gd name="T2" fmla="*/ 1 w 913"/>
              </a:gdLst>
              <a:ahLst/>
              <a:cxnLst>
                <a:cxn ang="0">
                  <a:pos x="T0" y="0"/>
                </a:cxn>
                <a:cxn ang="0">
                  <a:pos x="T1" y="0"/>
                </a:cxn>
                <a:cxn ang="0">
                  <a:pos x="T2" y="0"/>
                </a:cxn>
              </a:cxnLst>
              <a:rect l="0" t="0" r="r" b="b"/>
              <a:pathLst>
                <a:path w="913">
                  <a:moveTo>
                    <a:pt x="913"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39" name="Freeform 31"/>
            <p:cNvSpPr>
              <a:spLocks/>
            </p:cNvSpPr>
            <p:nvPr/>
          </p:nvSpPr>
          <p:spPr bwMode="auto">
            <a:xfrm>
              <a:off x="225" y="2158"/>
              <a:ext cx="940" cy="2"/>
            </a:xfrm>
            <a:custGeom>
              <a:avLst/>
              <a:gdLst>
                <a:gd name="T0" fmla="*/ 5020 w 5020"/>
                <a:gd name="T1" fmla="*/ 0 w 5020"/>
                <a:gd name="T2" fmla="*/ 1 w 5020"/>
              </a:gdLst>
              <a:ahLst/>
              <a:cxnLst>
                <a:cxn ang="0">
                  <a:pos x="T0" y="0"/>
                </a:cxn>
                <a:cxn ang="0">
                  <a:pos x="T1" y="0"/>
                </a:cxn>
                <a:cxn ang="0">
                  <a:pos x="T2" y="0"/>
                </a:cxn>
              </a:cxnLst>
              <a:rect l="0" t="0" r="r" b="b"/>
              <a:pathLst>
                <a:path w="5020">
                  <a:moveTo>
                    <a:pt x="502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40" name="Group 32"/>
          <p:cNvGrpSpPr>
            <a:grpSpLocks/>
          </p:cNvGrpSpPr>
          <p:nvPr/>
        </p:nvGrpSpPr>
        <p:grpSpPr bwMode="auto">
          <a:xfrm>
            <a:off x="357188" y="5867400"/>
            <a:ext cx="8134350" cy="3175"/>
            <a:chOff x="225" y="3696"/>
            <a:chExt cx="5124" cy="2"/>
          </a:xfrm>
        </p:grpSpPr>
        <p:sp>
          <p:nvSpPr>
            <p:cNvPr id="119841" name="Freeform 33"/>
            <p:cNvSpPr>
              <a:spLocks/>
            </p:cNvSpPr>
            <p:nvPr/>
          </p:nvSpPr>
          <p:spPr bwMode="auto">
            <a:xfrm>
              <a:off x="225" y="3696"/>
              <a:ext cx="2562" cy="2"/>
            </a:xfrm>
            <a:custGeom>
              <a:avLst/>
              <a:gdLst>
                <a:gd name="T0" fmla="*/ 0 w 13691"/>
                <a:gd name="T1" fmla="*/ 13690 w 13691"/>
                <a:gd name="T2" fmla="*/ 13691 w 13691"/>
              </a:gdLst>
              <a:ahLst/>
              <a:cxnLst>
                <a:cxn ang="0">
                  <a:pos x="T0" y="0"/>
                </a:cxn>
                <a:cxn ang="0">
                  <a:pos x="T1" y="0"/>
                </a:cxn>
                <a:cxn ang="0">
                  <a:pos x="T2" y="0"/>
                </a:cxn>
              </a:cxnLst>
              <a:rect l="0" t="0" r="r" b="b"/>
              <a:pathLst>
                <a:path w="13691">
                  <a:moveTo>
                    <a:pt x="0" y="0"/>
                  </a:moveTo>
                  <a:lnTo>
                    <a:pt x="13690" y="0"/>
                  </a:lnTo>
                  <a:lnTo>
                    <a:pt x="1369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42" name="Freeform 34"/>
            <p:cNvSpPr>
              <a:spLocks/>
            </p:cNvSpPr>
            <p:nvPr/>
          </p:nvSpPr>
          <p:spPr bwMode="auto">
            <a:xfrm>
              <a:off x="2787" y="3696"/>
              <a:ext cx="2562" cy="2"/>
            </a:xfrm>
            <a:custGeom>
              <a:avLst/>
              <a:gdLst>
                <a:gd name="T0" fmla="*/ 0 w 13691"/>
                <a:gd name="T1" fmla="*/ 13690 w 13691"/>
                <a:gd name="T2" fmla="*/ 13691 w 13691"/>
              </a:gdLst>
              <a:ahLst/>
              <a:cxnLst>
                <a:cxn ang="0">
                  <a:pos x="T0" y="0"/>
                </a:cxn>
                <a:cxn ang="0">
                  <a:pos x="T1" y="0"/>
                </a:cxn>
                <a:cxn ang="0">
                  <a:pos x="T2" y="0"/>
                </a:cxn>
              </a:cxnLst>
              <a:rect l="0" t="0" r="r" b="b"/>
              <a:pathLst>
                <a:path w="13691">
                  <a:moveTo>
                    <a:pt x="0" y="0"/>
                  </a:moveTo>
                  <a:lnTo>
                    <a:pt x="13690" y="0"/>
                  </a:lnTo>
                  <a:lnTo>
                    <a:pt x="1369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43" name="Group 35"/>
          <p:cNvGrpSpPr>
            <a:grpSpLocks/>
          </p:cNvGrpSpPr>
          <p:nvPr/>
        </p:nvGrpSpPr>
        <p:grpSpPr bwMode="auto">
          <a:xfrm>
            <a:off x="8491538" y="982663"/>
            <a:ext cx="3175" cy="4884737"/>
            <a:chOff x="5349" y="619"/>
            <a:chExt cx="2" cy="3077"/>
          </a:xfrm>
        </p:grpSpPr>
        <p:sp>
          <p:nvSpPr>
            <p:cNvPr id="119844" name="Freeform 36"/>
            <p:cNvSpPr>
              <a:spLocks/>
            </p:cNvSpPr>
            <p:nvPr/>
          </p:nvSpPr>
          <p:spPr bwMode="auto">
            <a:xfrm>
              <a:off x="5349" y="2158"/>
              <a:ext cx="2" cy="1538"/>
            </a:xfrm>
            <a:custGeom>
              <a:avLst/>
              <a:gdLst>
                <a:gd name="T0" fmla="*/ 0 w 1"/>
                <a:gd name="T1" fmla="*/ 8219 h 8219"/>
                <a:gd name="T2" fmla="*/ 0 w 1"/>
                <a:gd name="T3" fmla="*/ 0 h 8219"/>
                <a:gd name="T4" fmla="*/ 1 w 1"/>
                <a:gd name="T5" fmla="*/ 0 h 8219"/>
              </a:gdLst>
              <a:ahLst/>
              <a:cxnLst>
                <a:cxn ang="0">
                  <a:pos x="T0" y="T1"/>
                </a:cxn>
                <a:cxn ang="0">
                  <a:pos x="T2" y="T3"/>
                </a:cxn>
                <a:cxn ang="0">
                  <a:pos x="T4" y="T5"/>
                </a:cxn>
              </a:cxnLst>
              <a:rect l="0" t="0" r="r" b="b"/>
              <a:pathLst>
                <a:path w="1" h="8219">
                  <a:moveTo>
                    <a:pt x="0" y="821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45" name="Freeform 37"/>
            <p:cNvSpPr>
              <a:spLocks/>
            </p:cNvSpPr>
            <p:nvPr/>
          </p:nvSpPr>
          <p:spPr bwMode="auto">
            <a:xfrm>
              <a:off x="5349" y="619"/>
              <a:ext cx="2" cy="1539"/>
            </a:xfrm>
            <a:custGeom>
              <a:avLst/>
              <a:gdLst>
                <a:gd name="T0" fmla="*/ 0 w 1"/>
                <a:gd name="T1" fmla="*/ 8220 h 8220"/>
                <a:gd name="T2" fmla="*/ 0 w 1"/>
                <a:gd name="T3" fmla="*/ 0 h 8220"/>
                <a:gd name="T4" fmla="*/ 1 w 1"/>
                <a:gd name="T5" fmla="*/ 0 h 8220"/>
              </a:gdLst>
              <a:ahLst/>
              <a:cxnLst>
                <a:cxn ang="0">
                  <a:pos x="T0" y="T1"/>
                </a:cxn>
                <a:cxn ang="0">
                  <a:pos x="T2" y="T3"/>
                </a:cxn>
                <a:cxn ang="0">
                  <a:pos x="T4" y="T5"/>
                </a:cxn>
              </a:cxnLst>
              <a:rect l="0" t="0" r="r" b="b"/>
              <a:pathLst>
                <a:path w="1" h="8220">
                  <a:moveTo>
                    <a:pt x="0" y="822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46" name="Group 38"/>
          <p:cNvGrpSpPr>
            <a:grpSpLocks/>
          </p:cNvGrpSpPr>
          <p:nvPr/>
        </p:nvGrpSpPr>
        <p:grpSpPr bwMode="auto">
          <a:xfrm>
            <a:off x="357188" y="982663"/>
            <a:ext cx="8134350" cy="3175"/>
            <a:chOff x="225" y="619"/>
            <a:chExt cx="5124" cy="2"/>
          </a:xfrm>
        </p:grpSpPr>
        <p:sp>
          <p:nvSpPr>
            <p:cNvPr id="119847" name="Freeform 39"/>
            <p:cNvSpPr>
              <a:spLocks/>
            </p:cNvSpPr>
            <p:nvPr/>
          </p:nvSpPr>
          <p:spPr bwMode="auto">
            <a:xfrm>
              <a:off x="2787" y="619"/>
              <a:ext cx="2562" cy="2"/>
            </a:xfrm>
            <a:custGeom>
              <a:avLst/>
              <a:gdLst>
                <a:gd name="T0" fmla="*/ 13690 w 13690"/>
                <a:gd name="T1" fmla="*/ 0 w 13690"/>
                <a:gd name="T2" fmla="*/ 1 w 13690"/>
              </a:gdLst>
              <a:ahLst/>
              <a:cxnLst>
                <a:cxn ang="0">
                  <a:pos x="T0" y="0"/>
                </a:cxn>
                <a:cxn ang="0">
                  <a:pos x="T1" y="0"/>
                </a:cxn>
                <a:cxn ang="0">
                  <a:pos x="T2" y="0"/>
                </a:cxn>
              </a:cxnLst>
              <a:rect l="0" t="0" r="r" b="b"/>
              <a:pathLst>
                <a:path w="13690">
                  <a:moveTo>
                    <a:pt x="1369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48" name="Freeform 40"/>
            <p:cNvSpPr>
              <a:spLocks/>
            </p:cNvSpPr>
            <p:nvPr/>
          </p:nvSpPr>
          <p:spPr bwMode="auto">
            <a:xfrm>
              <a:off x="225" y="619"/>
              <a:ext cx="2562" cy="2"/>
            </a:xfrm>
            <a:custGeom>
              <a:avLst/>
              <a:gdLst>
                <a:gd name="T0" fmla="*/ 13690 w 13690"/>
                <a:gd name="T1" fmla="*/ 0 w 13690"/>
                <a:gd name="T2" fmla="*/ 1 w 13690"/>
              </a:gdLst>
              <a:ahLst/>
              <a:cxnLst>
                <a:cxn ang="0">
                  <a:pos x="T0" y="0"/>
                </a:cxn>
                <a:cxn ang="0">
                  <a:pos x="T1" y="0"/>
                </a:cxn>
                <a:cxn ang="0">
                  <a:pos x="T2" y="0"/>
                </a:cxn>
              </a:cxnLst>
              <a:rect l="0" t="0" r="r" b="b"/>
              <a:pathLst>
                <a:path w="13690">
                  <a:moveTo>
                    <a:pt x="1369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49" name="Group 41"/>
          <p:cNvGrpSpPr>
            <a:grpSpLocks/>
          </p:cNvGrpSpPr>
          <p:nvPr/>
        </p:nvGrpSpPr>
        <p:grpSpPr bwMode="auto">
          <a:xfrm>
            <a:off x="357188" y="982663"/>
            <a:ext cx="1587" cy="4884737"/>
            <a:chOff x="225" y="619"/>
            <a:chExt cx="1" cy="3077"/>
          </a:xfrm>
        </p:grpSpPr>
        <p:sp>
          <p:nvSpPr>
            <p:cNvPr id="119850" name="Freeform 42"/>
            <p:cNvSpPr>
              <a:spLocks/>
            </p:cNvSpPr>
            <p:nvPr/>
          </p:nvSpPr>
          <p:spPr bwMode="auto">
            <a:xfrm>
              <a:off x="225" y="619"/>
              <a:ext cx="1" cy="1539"/>
            </a:xfrm>
            <a:custGeom>
              <a:avLst/>
              <a:gdLst>
                <a:gd name="T0" fmla="*/ 0 w 1"/>
                <a:gd name="T1" fmla="*/ 0 h 8220"/>
                <a:gd name="T2" fmla="*/ 0 w 1"/>
                <a:gd name="T3" fmla="*/ 8220 h 8220"/>
                <a:gd name="T4" fmla="*/ 1 w 1"/>
                <a:gd name="T5" fmla="*/ 8220 h 8220"/>
              </a:gdLst>
              <a:ahLst/>
              <a:cxnLst>
                <a:cxn ang="0">
                  <a:pos x="T0" y="T1"/>
                </a:cxn>
                <a:cxn ang="0">
                  <a:pos x="T2" y="T3"/>
                </a:cxn>
                <a:cxn ang="0">
                  <a:pos x="T4" y="T5"/>
                </a:cxn>
              </a:cxnLst>
              <a:rect l="0" t="0" r="r" b="b"/>
              <a:pathLst>
                <a:path w="1" h="8220">
                  <a:moveTo>
                    <a:pt x="0" y="0"/>
                  </a:moveTo>
                  <a:lnTo>
                    <a:pt x="0" y="8220"/>
                  </a:lnTo>
                  <a:lnTo>
                    <a:pt x="1" y="822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1" name="Freeform 43"/>
            <p:cNvSpPr>
              <a:spLocks/>
            </p:cNvSpPr>
            <p:nvPr/>
          </p:nvSpPr>
          <p:spPr bwMode="auto">
            <a:xfrm>
              <a:off x="225" y="2158"/>
              <a:ext cx="1" cy="1538"/>
            </a:xfrm>
            <a:custGeom>
              <a:avLst/>
              <a:gdLst>
                <a:gd name="T0" fmla="*/ 0 w 1"/>
                <a:gd name="T1" fmla="*/ 0 h 8219"/>
                <a:gd name="T2" fmla="*/ 0 w 1"/>
                <a:gd name="T3" fmla="*/ 8219 h 8219"/>
                <a:gd name="T4" fmla="*/ 1 w 1"/>
                <a:gd name="T5" fmla="*/ 8219 h 8219"/>
              </a:gdLst>
              <a:ahLst/>
              <a:cxnLst>
                <a:cxn ang="0">
                  <a:pos x="T0" y="T1"/>
                </a:cxn>
                <a:cxn ang="0">
                  <a:pos x="T2" y="T3"/>
                </a:cxn>
                <a:cxn ang="0">
                  <a:pos x="T4" y="T5"/>
                </a:cxn>
              </a:cxnLst>
              <a:rect l="0" t="0" r="r" b="b"/>
              <a:pathLst>
                <a:path w="1" h="8219">
                  <a:moveTo>
                    <a:pt x="0" y="0"/>
                  </a:moveTo>
                  <a:lnTo>
                    <a:pt x="0" y="8219"/>
                  </a:lnTo>
                  <a:lnTo>
                    <a:pt x="1" y="821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52" name="Group 44"/>
          <p:cNvGrpSpPr>
            <a:grpSpLocks/>
          </p:cNvGrpSpPr>
          <p:nvPr/>
        </p:nvGrpSpPr>
        <p:grpSpPr bwMode="auto">
          <a:xfrm>
            <a:off x="1033463" y="1117600"/>
            <a:ext cx="2714625" cy="4749800"/>
            <a:chOff x="651" y="704"/>
            <a:chExt cx="1710" cy="2992"/>
          </a:xfrm>
        </p:grpSpPr>
        <p:sp>
          <p:nvSpPr>
            <p:cNvPr id="119853" name="Freeform 45"/>
            <p:cNvSpPr>
              <a:spLocks/>
            </p:cNvSpPr>
            <p:nvPr/>
          </p:nvSpPr>
          <p:spPr bwMode="auto">
            <a:xfrm>
              <a:off x="651" y="2756"/>
              <a:ext cx="2" cy="940"/>
            </a:xfrm>
            <a:custGeom>
              <a:avLst/>
              <a:gdLst>
                <a:gd name="T0" fmla="*/ 0 w 1"/>
                <a:gd name="T1" fmla="*/ 5023 h 5023"/>
                <a:gd name="T2" fmla="*/ 0 w 1"/>
                <a:gd name="T3" fmla="*/ 0 h 5023"/>
                <a:gd name="T4" fmla="*/ 1 w 1"/>
                <a:gd name="T5" fmla="*/ 0 h 5023"/>
              </a:gdLst>
              <a:ahLst/>
              <a:cxnLst>
                <a:cxn ang="0">
                  <a:pos x="T0" y="T1"/>
                </a:cxn>
                <a:cxn ang="0">
                  <a:pos x="T2" y="T3"/>
                </a:cxn>
                <a:cxn ang="0">
                  <a:pos x="T4" y="T5"/>
                </a:cxn>
              </a:cxnLst>
              <a:rect l="0" t="0" r="r" b="b"/>
              <a:pathLst>
                <a:path w="1" h="5023">
                  <a:moveTo>
                    <a:pt x="0" y="502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4" name="Freeform 46"/>
            <p:cNvSpPr>
              <a:spLocks/>
            </p:cNvSpPr>
            <p:nvPr/>
          </p:nvSpPr>
          <p:spPr bwMode="auto">
            <a:xfrm>
              <a:off x="1079" y="1986"/>
              <a:ext cx="1" cy="1710"/>
            </a:xfrm>
            <a:custGeom>
              <a:avLst/>
              <a:gdLst>
                <a:gd name="T0" fmla="*/ 0 w 1"/>
                <a:gd name="T1" fmla="*/ 9132 h 9132"/>
                <a:gd name="T2" fmla="*/ 0 w 1"/>
                <a:gd name="T3" fmla="*/ 0 h 9132"/>
                <a:gd name="T4" fmla="*/ 1 w 1"/>
                <a:gd name="T5" fmla="*/ 0 h 9132"/>
              </a:gdLst>
              <a:ahLst/>
              <a:cxnLst>
                <a:cxn ang="0">
                  <a:pos x="T0" y="T1"/>
                </a:cxn>
                <a:cxn ang="0">
                  <a:pos x="T2" y="T3"/>
                </a:cxn>
                <a:cxn ang="0">
                  <a:pos x="T4" y="T5"/>
                </a:cxn>
              </a:cxnLst>
              <a:rect l="0" t="0" r="r" b="b"/>
              <a:pathLst>
                <a:path w="1" h="9132">
                  <a:moveTo>
                    <a:pt x="0" y="913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5" name="Freeform 47"/>
            <p:cNvSpPr>
              <a:spLocks/>
            </p:cNvSpPr>
            <p:nvPr/>
          </p:nvSpPr>
          <p:spPr bwMode="auto">
            <a:xfrm>
              <a:off x="1505" y="1388"/>
              <a:ext cx="2" cy="2308"/>
            </a:xfrm>
            <a:custGeom>
              <a:avLst/>
              <a:gdLst>
                <a:gd name="T0" fmla="*/ 0 w 1"/>
                <a:gd name="T1" fmla="*/ 12329 h 12329"/>
                <a:gd name="T2" fmla="*/ 0 w 1"/>
                <a:gd name="T3" fmla="*/ 0 h 12329"/>
                <a:gd name="T4" fmla="*/ 1 w 1"/>
                <a:gd name="T5" fmla="*/ 0 h 12329"/>
              </a:gdLst>
              <a:ahLst/>
              <a:cxnLst>
                <a:cxn ang="0">
                  <a:pos x="T0" y="T1"/>
                </a:cxn>
                <a:cxn ang="0">
                  <a:pos x="T2" y="T3"/>
                </a:cxn>
                <a:cxn ang="0">
                  <a:pos x="T4" y="T5"/>
                </a:cxn>
              </a:cxnLst>
              <a:rect l="0" t="0" r="r" b="b"/>
              <a:pathLst>
                <a:path w="1" h="12329">
                  <a:moveTo>
                    <a:pt x="0" y="1232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6" name="Freeform 48"/>
            <p:cNvSpPr>
              <a:spLocks/>
            </p:cNvSpPr>
            <p:nvPr/>
          </p:nvSpPr>
          <p:spPr bwMode="auto">
            <a:xfrm>
              <a:off x="1933" y="961"/>
              <a:ext cx="2" cy="2735"/>
            </a:xfrm>
            <a:custGeom>
              <a:avLst/>
              <a:gdLst>
                <a:gd name="T0" fmla="*/ 0 w 2"/>
                <a:gd name="T1" fmla="*/ 14612 h 14612"/>
                <a:gd name="T2" fmla="*/ 0 w 2"/>
                <a:gd name="T3" fmla="*/ 0 h 14612"/>
                <a:gd name="T4" fmla="*/ 2 w 2"/>
                <a:gd name="T5" fmla="*/ 0 h 14612"/>
              </a:gdLst>
              <a:ahLst/>
              <a:cxnLst>
                <a:cxn ang="0">
                  <a:pos x="T0" y="T1"/>
                </a:cxn>
                <a:cxn ang="0">
                  <a:pos x="T2" y="T3"/>
                </a:cxn>
                <a:cxn ang="0">
                  <a:pos x="T4" y="T5"/>
                </a:cxn>
              </a:cxnLst>
              <a:rect l="0" t="0" r="r" b="b"/>
              <a:pathLst>
                <a:path w="2" h="14612">
                  <a:moveTo>
                    <a:pt x="0" y="14612"/>
                  </a:moveTo>
                  <a:lnTo>
                    <a:pt x="0" y="0"/>
                  </a:lnTo>
                  <a:lnTo>
                    <a:pt x="2"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7" name="Freeform 49"/>
            <p:cNvSpPr>
              <a:spLocks/>
            </p:cNvSpPr>
            <p:nvPr/>
          </p:nvSpPr>
          <p:spPr bwMode="auto">
            <a:xfrm>
              <a:off x="2359" y="704"/>
              <a:ext cx="2" cy="2992"/>
            </a:xfrm>
            <a:custGeom>
              <a:avLst/>
              <a:gdLst>
                <a:gd name="T0" fmla="*/ 0 w 1"/>
                <a:gd name="T1" fmla="*/ 15983 h 15983"/>
                <a:gd name="T2" fmla="*/ 0 w 1"/>
                <a:gd name="T3" fmla="*/ 0 h 15983"/>
                <a:gd name="T4" fmla="*/ 1 w 1"/>
                <a:gd name="T5" fmla="*/ 0 h 15983"/>
              </a:gdLst>
              <a:ahLst/>
              <a:cxnLst>
                <a:cxn ang="0">
                  <a:pos x="T0" y="T1"/>
                </a:cxn>
                <a:cxn ang="0">
                  <a:pos x="T2" y="T3"/>
                </a:cxn>
                <a:cxn ang="0">
                  <a:pos x="T4" y="T5"/>
                </a:cxn>
              </a:cxnLst>
              <a:rect l="0" t="0" r="r" b="b"/>
              <a:pathLst>
                <a:path w="1" h="15983">
                  <a:moveTo>
                    <a:pt x="0" y="15983"/>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858" name="Freeform 50"/>
          <p:cNvSpPr>
            <a:spLocks/>
          </p:cNvSpPr>
          <p:nvPr/>
        </p:nvSpPr>
        <p:spPr bwMode="auto">
          <a:xfrm>
            <a:off x="357188" y="3152775"/>
            <a:ext cx="1355725" cy="2714625"/>
          </a:xfrm>
          <a:custGeom>
            <a:avLst/>
            <a:gdLst>
              <a:gd name="T0" fmla="*/ 4563 w 4563"/>
              <a:gd name="T1" fmla="*/ 0 h 9132"/>
              <a:gd name="T2" fmla="*/ 2880 w 4563"/>
              <a:gd name="T3" fmla="*/ 2961 h 9132"/>
              <a:gd name="T4" fmla="*/ 1356 w 4563"/>
              <a:gd name="T5" fmla="*/ 6008 h 9132"/>
              <a:gd name="T6" fmla="*/ 0 w 4563"/>
              <a:gd name="T7" fmla="*/ 9132 h 9132"/>
              <a:gd name="T8" fmla="*/ 1 w 4563"/>
              <a:gd name="T9" fmla="*/ 9132 h 9132"/>
            </a:gdLst>
            <a:ahLst/>
            <a:cxnLst>
              <a:cxn ang="0">
                <a:pos x="T0" y="T1"/>
              </a:cxn>
              <a:cxn ang="0">
                <a:pos x="T2" y="T3"/>
              </a:cxn>
              <a:cxn ang="0">
                <a:pos x="T4" y="T5"/>
              </a:cxn>
              <a:cxn ang="0">
                <a:pos x="T6" y="T7"/>
              </a:cxn>
              <a:cxn ang="0">
                <a:pos x="T8" y="T9"/>
              </a:cxn>
            </a:cxnLst>
            <a:rect l="0" t="0" r="r" b="b"/>
            <a:pathLst>
              <a:path w="4563" h="9132">
                <a:moveTo>
                  <a:pt x="4563" y="0"/>
                </a:moveTo>
                <a:lnTo>
                  <a:pt x="2880" y="2961"/>
                </a:lnTo>
                <a:lnTo>
                  <a:pt x="1356" y="6008"/>
                </a:lnTo>
                <a:lnTo>
                  <a:pt x="0" y="9132"/>
                </a:lnTo>
                <a:lnTo>
                  <a:pt x="1" y="9132"/>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59" name="Freeform 51"/>
          <p:cNvSpPr>
            <a:spLocks/>
          </p:cNvSpPr>
          <p:nvPr/>
        </p:nvSpPr>
        <p:spPr bwMode="auto">
          <a:xfrm>
            <a:off x="1712913" y="1525588"/>
            <a:ext cx="1355725" cy="1627187"/>
          </a:xfrm>
          <a:custGeom>
            <a:avLst/>
            <a:gdLst>
              <a:gd name="T0" fmla="*/ 4563 w 4563"/>
              <a:gd name="T1" fmla="*/ 0 h 5480"/>
              <a:gd name="T2" fmla="*/ 3257 w 4563"/>
              <a:gd name="T3" fmla="*/ 1224 h 5480"/>
              <a:gd name="T4" fmla="*/ 2056 w 4563"/>
              <a:gd name="T5" fmla="*/ 2550 h 5480"/>
              <a:gd name="T6" fmla="*/ 967 w 4563"/>
              <a:gd name="T7" fmla="*/ 3973 h 5480"/>
              <a:gd name="T8" fmla="*/ 0 w 4563"/>
              <a:gd name="T9" fmla="*/ 5480 h 5480"/>
              <a:gd name="T10" fmla="*/ 1 w 4563"/>
              <a:gd name="T11" fmla="*/ 5480 h 5480"/>
            </a:gdLst>
            <a:ahLst/>
            <a:cxnLst>
              <a:cxn ang="0">
                <a:pos x="T0" y="T1"/>
              </a:cxn>
              <a:cxn ang="0">
                <a:pos x="T2" y="T3"/>
              </a:cxn>
              <a:cxn ang="0">
                <a:pos x="T4" y="T5"/>
              </a:cxn>
              <a:cxn ang="0">
                <a:pos x="T6" y="T7"/>
              </a:cxn>
              <a:cxn ang="0">
                <a:pos x="T8" y="T9"/>
              </a:cxn>
              <a:cxn ang="0">
                <a:pos x="T10" y="T11"/>
              </a:cxn>
            </a:cxnLst>
            <a:rect l="0" t="0" r="r" b="b"/>
            <a:pathLst>
              <a:path w="4563" h="5480">
                <a:moveTo>
                  <a:pt x="4563" y="0"/>
                </a:moveTo>
                <a:lnTo>
                  <a:pt x="3257" y="1224"/>
                </a:lnTo>
                <a:lnTo>
                  <a:pt x="2056" y="2550"/>
                </a:lnTo>
                <a:lnTo>
                  <a:pt x="967" y="3973"/>
                </a:lnTo>
                <a:lnTo>
                  <a:pt x="0" y="5480"/>
                </a:lnTo>
                <a:lnTo>
                  <a:pt x="1" y="548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0" name="Freeform 52"/>
          <p:cNvSpPr>
            <a:spLocks/>
          </p:cNvSpPr>
          <p:nvPr/>
        </p:nvSpPr>
        <p:spPr bwMode="auto">
          <a:xfrm>
            <a:off x="3068638" y="982663"/>
            <a:ext cx="1355725" cy="542925"/>
          </a:xfrm>
          <a:custGeom>
            <a:avLst/>
            <a:gdLst>
              <a:gd name="T0" fmla="*/ 4564 w 4564"/>
              <a:gd name="T1" fmla="*/ 0 h 1827"/>
              <a:gd name="T2" fmla="*/ 3567 w 4564"/>
              <a:gd name="T3" fmla="*/ 106 h 1827"/>
              <a:gd name="T4" fmla="*/ 2596 w 4564"/>
              <a:gd name="T5" fmla="*/ 348 h 1827"/>
              <a:gd name="T6" fmla="*/ 1665 w 4564"/>
              <a:gd name="T7" fmla="*/ 720 h 1827"/>
              <a:gd name="T8" fmla="*/ 795 w 4564"/>
              <a:gd name="T9" fmla="*/ 1216 h 1827"/>
              <a:gd name="T10" fmla="*/ 0 w 4564"/>
              <a:gd name="T11" fmla="*/ 1827 h 1827"/>
              <a:gd name="T12" fmla="*/ 2 w 4564"/>
              <a:gd name="T13" fmla="*/ 1827 h 1827"/>
            </a:gdLst>
            <a:ahLst/>
            <a:cxnLst>
              <a:cxn ang="0">
                <a:pos x="T0" y="T1"/>
              </a:cxn>
              <a:cxn ang="0">
                <a:pos x="T2" y="T3"/>
              </a:cxn>
              <a:cxn ang="0">
                <a:pos x="T4" y="T5"/>
              </a:cxn>
              <a:cxn ang="0">
                <a:pos x="T6" y="T7"/>
              </a:cxn>
              <a:cxn ang="0">
                <a:pos x="T8" y="T9"/>
              </a:cxn>
              <a:cxn ang="0">
                <a:pos x="T10" y="T11"/>
              </a:cxn>
              <a:cxn ang="0">
                <a:pos x="T12" y="T13"/>
              </a:cxn>
            </a:cxnLst>
            <a:rect l="0" t="0" r="r" b="b"/>
            <a:pathLst>
              <a:path w="4564" h="1827">
                <a:moveTo>
                  <a:pt x="4564" y="0"/>
                </a:moveTo>
                <a:lnTo>
                  <a:pt x="3567" y="106"/>
                </a:lnTo>
                <a:lnTo>
                  <a:pt x="2596" y="348"/>
                </a:lnTo>
                <a:lnTo>
                  <a:pt x="1665" y="720"/>
                </a:lnTo>
                <a:lnTo>
                  <a:pt x="795" y="1216"/>
                </a:lnTo>
                <a:lnTo>
                  <a:pt x="0" y="1827"/>
                </a:lnTo>
                <a:lnTo>
                  <a:pt x="2" y="1827"/>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1" name="Freeform 53"/>
          <p:cNvSpPr>
            <a:spLocks/>
          </p:cNvSpPr>
          <p:nvPr/>
        </p:nvSpPr>
        <p:spPr bwMode="auto">
          <a:xfrm>
            <a:off x="7135813" y="3152775"/>
            <a:ext cx="1355725" cy="2714625"/>
          </a:xfrm>
          <a:custGeom>
            <a:avLst/>
            <a:gdLst>
              <a:gd name="T0" fmla="*/ 4563 w 4563"/>
              <a:gd name="T1" fmla="*/ 9132 h 9132"/>
              <a:gd name="T2" fmla="*/ 3205 w 4563"/>
              <a:gd name="T3" fmla="*/ 6008 h 9132"/>
              <a:gd name="T4" fmla="*/ 1683 w 4563"/>
              <a:gd name="T5" fmla="*/ 2961 h 9132"/>
              <a:gd name="T6" fmla="*/ 0 w 4563"/>
              <a:gd name="T7" fmla="*/ 0 h 9132"/>
              <a:gd name="T8" fmla="*/ 1 w 4563"/>
              <a:gd name="T9" fmla="*/ 0 h 9132"/>
            </a:gdLst>
            <a:ahLst/>
            <a:cxnLst>
              <a:cxn ang="0">
                <a:pos x="T0" y="T1"/>
              </a:cxn>
              <a:cxn ang="0">
                <a:pos x="T2" y="T3"/>
              </a:cxn>
              <a:cxn ang="0">
                <a:pos x="T4" y="T5"/>
              </a:cxn>
              <a:cxn ang="0">
                <a:pos x="T6" y="T7"/>
              </a:cxn>
              <a:cxn ang="0">
                <a:pos x="T8" y="T9"/>
              </a:cxn>
            </a:cxnLst>
            <a:rect l="0" t="0" r="r" b="b"/>
            <a:pathLst>
              <a:path w="4563" h="9132">
                <a:moveTo>
                  <a:pt x="4563" y="9132"/>
                </a:moveTo>
                <a:lnTo>
                  <a:pt x="3205" y="6008"/>
                </a:lnTo>
                <a:lnTo>
                  <a:pt x="1683" y="2961"/>
                </a:ln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2" name="Freeform 54"/>
          <p:cNvSpPr>
            <a:spLocks/>
          </p:cNvSpPr>
          <p:nvPr/>
        </p:nvSpPr>
        <p:spPr bwMode="auto">
          <a:xfrm>
            <a:off x="5780088" y="1525588"/>
            <a:ext cx="1355725" cy="1627187"/>
          </a:xfrm>
          <a:custGeom>
            <a:avLst/>
            <a:gdLst>
              <a:gd name="T0" fmla="*/ 4564 w 4564"/>
              <a:gd name="T1" fmla="*/ 5480 h 5480"/>
              <a:gd name="T2" fmla="*/ 3597 w 4564"/>
              <a:gd name="T3" fmla="*/ 3973 h 5480"/>
              <a:gd name="T4" fmla="*/ 2508 w 4564"/>
              <a:gd name="T5" fmla="*/ 2550 h 5480"/>
              <a:gd name="T6" fmla="*/ 1307 w 4564"/>
              <a:gd name="T7" fmla="*/ 1224 h 5480"/>
              <a:gd name="T8" fmla="*/ 0 w 4564"/>
              <a:gd name="T9" fmla="*/ 0 h 5480"/>
              <a:gd name="T10" fmla="*/ 1 w 4564"/>
              <a:gd name="T11" fmla="*/ 0 h 5480"/>
            </a:gdLst>
            <a:ahLst/>
            <a:cxnLst>
              <a:cxn ang="0">
                <a:pos x="T0" y="T1"/>
              </a:cxn>
              <a:cxn ang="0">
                <a:pos x="T2" y="T3"/>
              </a:cxn>
              <a:cxn ang="0">
                <a:pos x="T4" y="T5"/>
              </a:cxn>
              <a:cxn ang="0">
                <a:pos x="T6" y="T7"/>
              </a:cxn>
              <a:cxn ang="0">
                <a:pos x="T8" y="T9"/>
              </a:cxn>
              <a:cxn ang="0">
                <a:pos x="T10" y="T11"/>
              </a:cxn>
            </a:cxnLst>
            <a:rect l="0" t="0" r="r" b="b"/>
            <a:pathLst>
              <a:path w="4564" h="5480">
                <a:moveTo>
                  <a:pt x="4564" y="5480"/>
                </a:moveTo>
                <a:lnTo>
                  <a:pt x="3597" y="3973"/>
                </a:lnTo>
                <a:lnTo>
                  <a:pt x="2508" y="2550"/>
                </a:lnTo>
                <a:lnTo>
                  <a:pt x="1307" y="1224"/>
                </a:ln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3" name="Freeform 55"/>
          <p:cNvSpPr>
            <a:spLocks/>
          </p:cNvSpPr>
          <p:nvPr/>
        </p:nvSpPr>
        <p:spPr bwMode="auto">
          <a:xfrm>
            <a:off x="4424363" y="982663"/>
            <a:ext cx="1355725" cy="542925"/>
          </a:xfrm>
          <a:custGeom>
            <a:avLst/>
            <a:gdLst>
              <a:gd name="T0" fmla="*/ 4563 w 4563"/>
              <a:gd name="T1" fmla="*/ 1827 h 1827"/>
              <a:gd name="T2" fmla="*/ 3769 w 4563"/>
              <a:gd name="T3" fmla="*/ 1216 h 1827"/>
              <a:gd name="T4" fmla="*/ 2898 w 4563"/>
              <a:gd name="T5" fmla="*/ 720 h 1827"/>
              <a:gd name="T6" fmla="*/ 1968 w 4563"/>
              <a:gd name="T7" fmla="*/ 348 h 1827"/>
              <a:gd name="T8" fmla="*/ 996 w 4563"/>
              <a:gd name="T9" fmla="*/ 106 h 1827"/>
              <a:gd name="T10" fmla="*/ 0 w 4563"/>
              <a:gd name="T11" fmla="*/ 0 h 1827"/>
              <a:gd name="T12" fmla="*/ 1 w 4563"/>
              <a:gd name="T13" fmla="*/ 0 h 1827"/>
            </a:gdLst>
            <a:ahLst/>
            <a:cxnLst>
              <a:cxn ang="0">
                <a:pos x="T0" y="T1"/>
              </a:cxn>
              <a:cxn ang="0">
                <a:pos x="T2" y="T3"/>
              </a:cxn>
              <a:cxn ang="0">
                <a:pos x="T4" y="T5"/>
              </a:cxn>
              <a:cxn ang="0">
                <a:pos x="T6" y="T7"/>
              </a:cxn>
              <a:cxn ang="0">
                <a:pos x="T8" y="T9"/>
              </a:cxn>
              <a:cxn ang="0">
                <a:pos x="T10" y="T11"/>
              </a:cxn>
              <a:cxn ang="0">
                <a:pos x="T12" y="T13"/>
              </a:cxn>
            </a:cxnLst>
            <a:rect l="0" t="0" r="r" b="b"/>
            <a:pathLst>
              <a:path w="4563" h="1827">
                <a:moveTo>
                  <a:pt x="4563" y="1827"/>
                </a:moveTo>
                <a:lnTo>
                  <a:pt x="3769" y="1216"/>
                </a:lnTo>
                <a:lnTo>
                  <a:pt x="2898" y="720"/>
                </a:lnTo>
                <a:lnTo>
                  <a:pt x="1968" y="348"/>
                </a:lnTo>
                <a:lnTo>
                  <a:pt x="996" y="106"/>
                </a:ln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9864" name="Group 56"/>
          <p:cNvGrpSpPr>
            <a:grpSpLocks/>
          </p:cNvGrpSpPr>
          <p:nvPr/>
        </p:nvGrpSpPr>
        <p:grpSpPr bwMode="auto">
          <a:xfrm>
            <a:off x="1033463" y="1117600"/>
            <a:ext cx="6781800" cy="3260725"/>
            <a:chOff x="651" y="704"/>
            <a:chExt cx="4272" cy="2054"/>
          </a:xfrm>
        </p:grpSpPr>
        <p:sp>
          <p:nvSpPr>
            <p:cNvPr id="119865" name="Freeform 57"/>
            <p:cNvSpPr>
              <a:spLocks/>
            </p:cNvSpPr>
            <p:nvPr/>
          </p:nvSpPr>
          <p:spPr bwMode="auto">
            <a:xfrm>
              <a:off x="1079" y="1986"/>
              <a:ext cx="3416" cy="2"/>
            </a:xfrm>
            <a:custGeom>
              <a:avLst/>
              <a:gdLst>
                <a:gd name="T0" fmla="*/ 0 w 18255"/>
                <a:gd name="T1" fmla="*/ 18254 w 18255"/>
                <a:gd name="T2" fmla="*/ 18255 w 18255"/>
              </a:gdLst>
              <a:ahLst/>
              <a:cxnLst>
                <a:cxn ang="0">
                  <a:pos x="T0" y="0"/>
                </a:cxn>
                <a:cxn ang="0">
                  <a:pos x="T1" y="0"/>
                </a:cxn>
                <a:cxn ang="0">
                  <a:pos x="T2" y="0"/>
                </a:cxn>
              </a:cxnLst>
              <a:rect l="0" t="0" r="r" b="b"/>
              <a:pathLst>
                <a:path w="18255">
                  <a:moveTo>
                    <a:pt x="0" y="0"/>
                  </a:moveTo>
                  <a:lnTo>
                    <a:pt x="18254" y="0"/>
                  </a:lnTo>
                  <a:lnTo>
                    <a:pt x="1825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6" name="Freeform 58"/>
            <p:cNvSpPr>
              <a:spLocks/>
            </p:cNvSpPr>
            <p:nvPr/>
          </p:nvSpPr>
          <p:spPr bwMode="auto">
            <a:xfrm>
              <a:off x="651" y="2756"/>
              <a:ext cx="4272" cy="2"/>
            </a:xfrm>
            <a:custGeom>
              <a:avLst/>
              <a:gdLst>
                <a:gd name="T0" fmla="*/ 0 w 22819"/>
                <a:gd name="T1" fmla="*/ 22817 w 22819"/>
                <a:gd name="T2" fmla="*/ 22819 w 22819"/>
              </a:gdLst>
              <a:ahLst/>
              <a:cxnLst>
                <a:cxn ang="0">
                  <a:pos x="T0" y="0"/>
                </a:cxn>
                <a:cxn ang="0">
                  <a:pos x="T1" y="0"/>
                </a:cxn>
                <a:cxn ang="0">
                  <a:pos x="T2" y="0"/>
                </a:cxn>
              </a:cxnLst>
              <a:rect l="0" t="0" r="r" b="b"/>
              <a:pathLst>
                <a:path w="22819">
                  <a:moveTo>
                    <a:pt x="0" y="0"/>
                  </a:moveTo>
                  <a:lnTo>
                    <a:pt x="22817" y="0"/>
                  </a:lnTo>
                  <a:lnTo>
                    <a:pt x="22819"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7" name="Freeform 59"/>
            <p:cNvSpPr>
              <a:spLocks/>
            </p:cNvSpPr>
            <p:nvPr/>
          </p:nvSpPr>
          <p:spPr bwMode="auto">
            <a:xfrm>
              <a:off x="2359" y="704"/>
              <a:ext cx="856" cy="1"/>
            </a:xfrm>
            <a:custGeom>
              <a:avLst/>
              <a:gdLst>
                <a:gd name="T0" fmla="*/ 0 w 4565"/>
                <a:gd name="T1" fmla="*/ 4564 w 4565"/>
                <a:gd name="T2" fmla="*/ 4565 w 4565"/>
              </a:gdLst>
              <a:ahLst/>
              <a:cxnLst>
                <a:cxn ang="0">
                  <a:pos x="T0" y="0"/>
                </a:cxn>
                <a:cxn ang="0">
                  <a:pos x="T1" y="0"/>
                </a:cxn>
                <a:cxn ang="0">
                  <a:pos x="T2" y="0"/>
                </a:cxn>
              </a:cxnLst>
              <a:rect l="0" t="0" r="r" b="b"/>
              <a:pathLst>
                <a:path w="4565">
                  <a:moveTo>
                    <a:pt x="0" y="0"/>
                  </a:moveTo>
                  <a:lnTo>
                    <a:pt x="4564" y="0"/>
                  </a:lnTo>
                  <a:lnTo>
                    <a:pt x="456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8" name="Freeform 60"/>
            <p:cNvSpPr>
              <a:spLocks/>
            </p:cNvSpPr>
            <p:nvPr/>
          </p:nvSpPr>
          <p:spPr bwMode="auto">
            <a:xfrm>
              <a:off x="1933" y="961"/>
              <a:ext cx="1708" cy="2"/>
            </a:xfrm>
            <a:custGeom>
              <a:avLst/>
              <a:gdLst>
                <a:gd name="T0" fmla="*/ 0 w 9128"/>
                <a:gd name="T1" fmla="*/ 9127 w 9128"/>
                <a:gd name="T2" fmla="*/ 9128 w 9128"/>
              </a:gdLst>
              <a:ahLst/>
              <a:cxnLst>
                <a:cxn ang="0">
                  <a:pos x="T0" y="0"/>
                </a:cxn>
                <a:cxn ang="0">
                  <a:pos x="T1" y="0"/>
                </a:cxn>
                <a:cxn ang="0">
                  <a:pos x="T2" y="0"/>
                </a:cxn>
              </a:cxnLst>
              <a:rect l="0" t="0" r="r" b="b"/>
              <a:pathLst>
                <a:path w="9128">
                  <a:moveTo>
                    <a:pt x="0" y="0"/>
                  </a:moveTo>
                  <a:lnTo>
                    <a:pt x="9127" y="0"/>
                  </a:lnTo>
                  <a:lnTo>
                    <a:pt x="912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69" name="Freeform 61"/>
            <p:cNvSpPr>
              <a:spLocks/>
            </p:cNvSpPr>
            <p:nvPr/>
          </p:nvSpPr>
          <p:spPr bwMode="auto">
            <a:xfrm>
              <a:off x="1505" y="1388"/>
              <a:ext cx="2564" cy="1"/>
            </a:xfrm>
            <a:custGeom>
              <a:avLst/>
              <a:gdLst>
                <a:gd name="T0" fmla="*/ 0 w 13691"/>
                <a:gd name="T1" fmla="*/ 13690 w 13691"/>
                <a:gd name="T2" fmla="*/ 13691 w 13691"/>
              </a:gdLst>
              <a:ahLst/>
              <a:cxnLst>
                <a:cxn ang="0">
                  <a:pos x="T0" y="0"/>
                </a:cxn>
                <a:cxn ang="0">
                  <a:pos x="T1" y="0"/>
                </a:cxn>
                <a:cxn ang="0">
                  <a:pos x="T2" y="0"/>
                </a:cxn>
              </a:cxnLst>
              <a:rect l="0" t="0" r="r" b="b"/>
              <a:pathLst>
                <a:path w="13691">
                  <a:moveTo>
                    <a:pt x="0" y="0"/>
                  </a:moveTo>
                  <a:lnTo>
                    <a:pt x="13690" y="0"/>
                  </a:lnTo>
                  <a:lnTo>
                    <a:pt x="1369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70" name="Group 62"/>
          <p:cNvGrpSpPr>
            <a:grpSpLocks/>
          </p:cNvGrpSpPr>
          <p:nvPr/>
        </p:nvGrpSpPr>
        <p:grpSpPr bwMode="auto">
          <a:xfrm>
            <a:off x="581025" y="1390650"/>
            <a:ext cx="7910513" cy="1630363"/>
            <a:chOff x="366" y="876"/>
            <a:chExt cx="4983" cy="1027"/>
          </a:xfrm>
        </p:grpSpPr>
        <p:sp>
          <p:nvSpPr>
            <p:cNvPr id="119871" name="Freeform 63"/>
            <p:cNvSpPr>
              <a:spLocks/>
            </p:cNvSpPr>
            <p:nvPr/>
          </p:nvSpPr>
          <p:spPr bwMode="auto">
            <a:xfrm>
              <a:off x="1505" y="1388"/>
              <a:ext cx="3844" cy="1"/>
            </a:xfrm>
            <a:custGeom>
              <a:avLst/>
              <a:gdLst>
                <a:gd name="T0" fmla="*/ 20535 w 20535"/>
                <a:gd name="T1" fmla="*/ 0 w 20535"/>
                <a:gd name="T2" fmla="*/ 1 w 20535"/>
              </a:gdLst>
              <a:ahLst/>
              <a:cxnLst>
                <a:cxn ang="0">
                  <a:pos x="T0" y="0"/>
                </a:cxn>
                <a:cxn ang="0">
                  <a:pos x="T1" y="0"/>
                </a:cxn>
                <a:cxn ang="0">
                  <a:pos x="T2" y="0"/>
                </a:cxn>
              </a:cxnLst>
              <a:rect l="0" t="0" r="r" b="b"/>
              <a:pathLst>
                <a:path w="20535">
                  <a:moveTo>
                    <a:pt x="20535"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2" name="Freeform 64"/>
            <p:cNvSpPr>
              <a:spLocks/>
            </p:cNvSpPr>
            <p:nvPr/>
          </p:nvSpPr>
          <p:spPr bwMode="auto">
            <a:xfrm>
              <a:off x="3783" y="876"/>
              <a:ext cx="1566" cy="1"/>
            </a:xfrm>
            <a:custGeom>
              <a:avLst/>
              <a:gdLst>
                <a:gd name="T0" fmla="*/ 8366 w 8366"/>
                <a:gd name="T1" fmla="*/ 0 w 8366"/>
                <a:gd name="T2" fmla="*/ 1 w 8366"/>
              </a:gdLst>
              <a:ahLst/>
              <a:cxnLst>
                <a:cxn ang="0">
                  <a:pos x="T0" y="0"/>
                </a:cxn>
                <a:cxn ang="0">
                  <a:pos x="T1" y="0"/>
                </a:cxn>
                <a:cxn ang="0">
                  <a:pos x="T2" y="0"/>
                </a:cxn>
              </a:cxnLst>
              <a:rect l="0" t="0" r="r" b="b"/>
              <a:pathLst>
                <a:path w="8366">
                  <a:moveTo>
                    <a:pt x="8366"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3" name="Freeform 65"/>
            <p:cNvSpPr>
              <a:spLocks/>
            </p:cNvSpPr>
            <p:nvPr/>
          </p:nvSpPr>
          <p:spPr bwMode="auto">
            <a:xfrm>
              <a:off x="2502" y="1132"/>
              <a:ext cx="2847" cy="1"/>
            </a:xfrm>
            <a:custGeom>
              <a:avLst/>
              <a:gdLst>
                <a:gd name="T0" fmla="*/ 15211 w 15211"/>
                <a:gd name="T1" fmla="*/ 0 w 15211"/>
                <a:gd name="T2" fmla="*/ 1 w 15211"/>
              </a:gdLst>
              <a:ahLst/>
              <a:cxnLst>
                <a:cxn ang="0">
                  <a:pos x="T0" y="0"/>
                </a:cxn>
                <a:cxn ang="0">
                  <a:pos x="T1" y="0"/>
                </a:cxn>
                <a:cxn ang="0">
                  <a:pos x="T2" y="0"/>
                </a:cxn>
              </a:cxnLst>
              <a:rect l="0" t="0" r="r" b="b"/>
              <a:pathLst>
                <a:path w="15211">
                  <a:moveTo>
                    <a:pt x="15211"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4" name="Freeform 66"/>
            <p:cNvSpPr>
              <a:spLocks/>
            </p:cNvSpPr>
            <p:nvPr/>
          </p:nvSpPr>
          <p:spPr bwMode="auto">
            <a:xfrm>
              <a:off x="794" y="1644"/>
              <a:ext cx="4555" cy="2"/>
            </a:xfrm>
            <a:custGeom>
              <a:avLst/>
              <a:gdLst>
                <a:gd name="T0" fmla="*/ 24338 w 24338"/>
                <a:gd name="T1" fmla="*/ 0 w 24338"/>
                <a:gd name="T2" fmla="*/ 1 w 24338"/>
              </a:gdLst>
              <a:ahLst/>
              <a:cxnLst>
                <a:cxn ang="0">
                  <a:pos x="T0" y="0"/>
                </a:cxn>
                <a:cxn ang="0">
                  <a:pos x="T1" y="0"/>
                </a:cxn>
                <a:cxn ang="0">
                  <a:pos x="T2" y="0"/>
                </a:cxn>
              </a:cxnLst>
              <a:rect l="0" t="0" r="r" b="b"/>
              <a:pathLst>
                <a:path w="24338">
                  <a:moveTo>
                    <a:pt x="24338"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5" name="Freeform 67"/>
            <p:cNvSpPr>
              <a:spLocks/>
            </p:cNvSpPr>
            <p:nvPr/>
          </p:nvSpPr>
          <p:spPr bwMode="auto">
            <a:xfrm>
              <a:off x="366" y="1902"/>
              <a:ext cx="4983" cy="1"/>
            </a:xfrm>
            <a:custGeom>
              <a:avLst/>
              <a:gdLst>
                <a:gd name="T0" fmla="*/ 26620 w 26620"/>
                <a:gd name="T1" fmla="*/ 0 w 26620"/>
                <a:gd name="T2" fmla="*/ 1 w 26620"/>
              </a:gdLst>
              <a:ahLst/>
              <a:cxnLst>
                <a:cxn ang="0">
                  <a:pos x="T0" y="0"/>
                </a:cxn>
                <a:cxn ang="0">
                  <a:pos x="T1" y="0"/>
                </a:cxn>
                <a:cxn ang="0">
                  <a:pos x="T2" y="0"/>
                </a:cxn>
              </a:cxnLst>
              <a:rect l="0" t="0" r="r" b="b"/>
              <a:pathLst>
                <a:path w="26620">
                  <a:moveTo>
                    <a:pt x="26620" y="0"/>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876" name="Freeform 68"/>
          <p:cNvSpPr>
            <a:spLocks/>
          </p:cNvSpPr>
          <p:nvPr/>
        </p:nvSpPr>
        <p:spPr bwMode="auto">
          <a:xfrm>
            <a:off x="3971925" y="982663"/>
            <a:ext cx="4519613" cy="814387"/>
          </a:xfrm>
          <a:custGeom>
            <a:avLst/>
            <a:gdLst>
              <a:gd name="T0" fmla="*/ 15211 w 15211"/>
              <a:gd name="T1" fmla="*/ 0 h 2740"/>
              <a:gd name="T2" fmla="*/ 10120 w 15211"/>
              <a:gd name="T3" fmla="*/ 794 h 2740"/>
              <a:gd name="T4" fmla="*/ 5048 w 15211"/>
              <a:gd name="T5" fmla="*/ 1708 h 2740"/>
              <a:gd name="T6" fmla="*/ 0 w 15211"/>
              <a:gd name="T7" fmla="*/ 2740 h 2740"/>
              <a:gd name="T8" fmla="*/ 1 w 15211"/>
              <a:gd name="T9" fmla="*/ 2740 h 2740"/>
            </a:gdLst>
            <a:ahLst/>
            <a:cxnLst>
              <a:cxn ang="0">
                <a:pos x="T0" y="T1"/>
              </a:cxn>
              <a:cxn ang="0">
                <a:pos x="T2" y="T3"/>
              </a:cxn>
              <a:cxn ang="0">
                <a:pos x="T4" y="T5"/>
              </a:cxn>
              <a:cxn ang="0">
                <a:pos x="T6" y="T7"/>
              </a:cxn>
              <a:cxn ang="0">
                <a:pos x="T8" y="T9"/>
              </a:cxn>
            </a:cxnLst>
            <a:rect l="0" t="0" r="r" b="b"/>
            <a:pathLst>
              <a:path w="15211" h="2740">
                <a:moveTo>
                  <a:pt x="15211" y="0"/>
                </a:moveTo>
                <a:lnTo>
                  <a:pt x="10120" y="794"/>
                </a:lnTo>
                <a:lnTo>
                  <a:pt x="5048" y="1708"/>
                </a:lnTo>
                <a:lnTo>
                  <a:pt x="0" y="2740"/>
                </a:lnTo>
                <a:lnTo>
                  <a:pt x="1" y="274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7" name="Freeform 69"/>
          <p:cNvSpPr>
            <a:spLocks/>
          </p:cNvSpPr>
          <p:nvPr/>
        </p:nvSpPr>
        <p:spPr bwMode="auto">
          <a:xfrm>
            <a:off x="1260475" y="1797050"/>
            <a:ext cx="2711450" cy="812800"/>
          </a:xfrm>
          <a:custGeom>
            <a:avLst/>
            <a:gdLst>
              <a:gd name="T0" fmla="*/ 9127 w 9127"/>
              <a:gd name="T1" fmla="*/ 0 h 2739"/>
              <a:gd name="T2" fmla="*/ 6800 w 9127"/>
              <a:gd name="T3" fmla="*/ 524 h 2739"/>
              <a:gd name="T4" fmla="*/ 4499 w 9127"/>
              <a:gd name="T5" fmla="*/ 1156 h 2739"/>
              <a:gd name="T6" fmla="*/ 2231 w 9127"/>
              <a:gd name="T7" fmla="*/ 1894 h 2739"/>
              <a:gd name="T8" fmla="*/ 0 w 9127"/>
              <a:gd name="T9" fmla="*/ 2739 h 2739"/>
              <a:gd name="T10" fmla="*/ 1 w 9127"/>
              <a:gd name="T11" fmla="*/ 2739 h 2739"/>
            </a:gdLst>
            <a:ahLst/>
            <a:cxnLst>
              <a:cxn ang="0">
                <a:pos x="T0" y="T1"/>
              </a:cxn>
              <a:cxn ang="0">
                <a:pos x="T2" y="T3"/>
              </a:cxn>
              <a:cxn ang="0">
                <a:pos x="T4" y="T5"/>
              </a:cxn>
              <a:cxn ang="0">
                <a:pos x="T6" y="T7"/>
              </a:cxn>
              <a:cxn ang="0">
                <a:pos x="T8" y="T9"/>
              </a:cxn>
              <a:cxn ang="0">
                <a:pos x="T10" y="T11"/>
              </a:cxn>
            </a:cxnLst>
            <a:rect l="0" t="0" r="r" b="b"/>
            <a:pathLst>
              <a:path w="9127" h="2739">
                <a:moveTo>
                  <a:pt x="9127" y="0"/>
                </a:moveTo>
                <a:lnTo>
                  <a:pt x="6800" y="524"/>
                </a:lnTo>
                <a:lnTo>
                  <a:pt x="4499" y="1156"/>
                </a:lnTo>
                <a:lnTo>
                  <a:pt x="2231" y="1894"/>
                </a:lnTo>
                <a:lnTo>
                  <a:pt x="0" y="2739"/>
                </a:lnTo>
                <a:lnTo>
                  <a:pt x="1" y="2739"/>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8" name="Freeform 70"/>
          <p:cNvSpPr>
            <a:spLocks/>
          </p:cNvSpPr>
          <p:nvPr/>
        </p:nvSpPr>
        <p:spPr bwMode="auto">
          <a:xfrm>
            <a:off x="357188" y="2609850"/>
            <a:ext cx="903287" cy="815975"/>
          </a:xfrm>
          <a:custGeom>
            <a:avLst/>
            <a:gdLst>
              <a:gd name="T0" fmla="*/ 3042 w 3042"/>
              <a:gd name="T1" fmla="*/ 0 h 2741"/>
              <a:gd name="T2" fmla="*/ 2359 w 3042"/>
              <a:gd name="T3" fmla="*/ 209 h 2741"/>
              <a:gd name="T4" fmla="*/ 1724 w 3042"/>
              <a:gd name="T5" fmla="*/ 534 h 2741"/>
              <a:gd name="T6" fmla="*/ 1154 w 3042"/>
              <a:gd name="T7" fmla="*/ 963 h 2741"/>
              <a:gd name="T8" fmla="*/ 667 w 3042"/>
              <a:gd name="T9" fmla="*/ 1485 h 2741"/>
              <a:gd name="T10" fmla="*/ 279 w 3042"/>
              <a:gd name="T11" fmla="*/ 2084 h 2741"/>
              <a:gd name="T12" fmla="*/ 0 w 3042"/>
              <a:gd name="T13" fmla="*/ 2741 h 2741"/>
              <a:gd name="T14" fmla="*/ 1 w 3042"/>
              <a:gd name="T15" fmla="*/ 2741 h 27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42" h="2741">
                <a:moveTo>
                  <a:pt x="3042" y="0"/>
                </a:moveTo>
                <a:lnTo>
                  <a:pt x="2359" y="209"/>
                </a:lnTo>
                <a:lnTo>
                  <a:pt x="1724" y="534"/>
                </a:lnTo>
                <a:lnTo>
                  <a:pt x="1154" y="963"/>
                </a:lnTo>
                <a:lnTo>
                  <a:pt x="667" y="1485"/>
                </a:lnTo>
                <a:lnTo>
                  <a:pt x="279" y="2084"/>
                </a:lnTo>
                <a:lnTo>
                  <a:pt x="0" y="2741"/>
                </a:lnTo>
                <a:lnTo>
                  <a:pt x="1" y="2741"/>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79" name="Freeform 71"/>
          <p:cNvSpPr>
            <a:spLocks/>
          </p:cNvSpPr>
          <p:nvPr/>
        </p:nvSpPr>
        <p:spPr bwMode="auto">
          <a:xfrm>
            <a:off x="357188" y="3425825"/>
            <a:ext cx="903287" cy="812800"/>
          </a:xfrm>
          <a:custGeom>
            <a:avLst/>
            <a:gdLst>
              <a:gd name="T0" fmla="*/ 0 w 3043"/>
              <a:gd name="T1" fmla="*/ 0 h 2739"/>
              <a:gd name="T2" fmla="*/ 279 w 3043"/>
              <a:gd name="T3" fmla="*/ 657 h 2739"/>
              <a:gd name="T4" fmla="*/ 667 w 3043"/>
              <a:gd name="T5" fmla="*/ 1255 h 2739"/>
              <a:gd name="T6" fmla="*/ 1154 w 3043"/>
              <a:gd name="T7" fmla="*/ 1777 h 2739"/>
              <a:gd name="T8" fmla="*/ 1724 w 3043"/>
              <a:gd name="T9" fmla="*/ 2207 h 2739"/>
              <a:gd name="T10" fmla="*/ 2359 w 3043"/>
              <a:gd name="T11" fmla="*/ 2530 h 2739"/>
              <a:gd name="T12" fmla="*/ 3042 w 3043"/>
              <a:gd name="T13" fmla="*/ 2739 h 2739"/>
              <a:gd name="T14" fmla="*/ 3043 w 3043"/>
              <a:gd name="T15" fmla="*/ 2739 h 27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43" h="2739">
                <a:moveTo>
                  <a:pt x="0" y="0"/>
                </a:moveTo>
                <a:lnTo>
                  <a:pt x="279" y="657"/>
                </a:lnTo>
                <a:lnTo>
                  <a:pt x="667" y="1255"/>
                </a:lnTo>
                <a:lnTo>
                  <a:pt x="1154" y="1777"/>
                </a:lnTo>
                <a:lnTo>
                  <a:pt x="1724" y="2207"/>
                </a:lnTo>
                <a:lnTo>
                  <a:pt x="2359" y="2530"/>
                </a:lnTo>
                <a:lnTo>
                  <a:pt x="3042" y="2739"/>
                </a:lnTo>
                <a:lnTo>
                  <a:pt x="3043" y="2739"/>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80" name="Freeform 72"/>
          <p:cNvSpPr>
            <a:spLocks/>
          </p:cNvSpPr>
          <p:nvPr/>
        </p:nvSpPr>
        <p:spPr bwMode="auto">
          <a:xfrm>
            <a:off x="1260475" y="4238625"/>
            <a:ext cx="2711450" cy="815975"/>
          </a:xfrm>
          <a:custGeom>
            <a:avLst/>
            <a:gdLst>
              <a:gd name="T0" fmla="*/ 0 w 9128"/>
              <a:gd name="T1" fmla="*/ 0 h 2741"/>
              <a:gd name="T2" fmla="*/ 2231 w 9128"/>
              <a:gd name="T3" fmla="*/ 845 h 2741"/>
              <a:gd name="T4" fmla="*/ 4499 w 9128"/>
              <a:gd name="T5" fmla="*/ 1585 h 2741"/>
              <a:gd name="T6" fmla="*/ 6800 w 9128"/>
              <a:gd name="T7" fmla="*/ 2217 h 2741"/>
              <a:gd name="T8" fmla="*/ 9127 w 9128"/>
              <a:gd name="T9" fmla="*/ 2741 h 2741"/>
              <a:gd name="T10" fmla="*/ 9128 w 9128"/>
              <a:gd name="T11" fmla="*/ 2741 h 2741"/>
            </a:gdLst>
            <a:ahLst/>
            <a:cxnLst>
              <a:cxn ang="0">
                <a:pos x="T0" y="T1"/>
              </a:cxn>
              <a:cxn ang="0">
                <a:pos x="T2" y="T3"/>
              </a:cxn>
              <a:cxn ang="0">
                <a:pos x="T4" y="T5"/>
              </a:cxn>
              <a:cxn ang="0">
                <a:pos x="T6" y="T7"/>
              </a:cxn>
              <a:cxn ang="0">
                <a:pos x="T8" y="T9"/>
              </a:cxn>
              <a:cxn ang="0">
                <a:pos x="T10" y="T11"/>
              </a:cxn>
            </a:cxnLst>
            <a:rect l="0" t="0" r="r" b="b"/>
            <a:pathLst>
              <a:path w="9128" h="2741">
                <a:moveTo>
                  <a:pt x="0" y="0"/>
                </a:moveTo>
                <a:lnTo>
                  <a:pt x="2231" y="845"/>
                </a:lnTo>
                <a:lnTo>
                  <a:pt x="4499" y="1585"/>
                </a:lnTo>
                <a:lnTo>
                  <a:pt x="6800" y="2217"/>
                </a:lnTo>
                <a:lnTo>
                  <a:pt x="9127" y="2741"/>
                </a:lnTo>
                <a:lnTo>
                  <a:pt x="9128" y="2741"/>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81" name="Freeform 73"/>
          <p:cNvSpPr>
            <a:spLocks/>
          </p:cNvSpPr>
          <p:nvPr/>
        </p:nvSpPr>
        <p:spPr bwMode="auto">
          <a:xfrm>
            <a:off x="3971925" y="5054600"/>
            <a:ext cx="4519613" cy="812800"/>
          </a:xfrm>
          <a:custGeom>
            <a:avLst/>
            <a:gdLst>
              <a:gd name="T0" fmla="*/ 0 w 15212"/>
              <a:gd name="T1" fmla="*/ 0 h 2739"/>
              <a:gd name="T2" fmla="*/ 5048 w 15212"/>
              <a:gd name="T3" fmla="*/ 1032 h 2739"/>
              <a:gd name="T4" fmla="*/ 10120 w 15212"/>
              <a:gd name="T5" fmla="*/ 1945 h 2739"/>
              <a:gd name="T6" fmla="*/ 15211 w 15212"/>
              <a:gd name="T7" fmla="*/ 2739 h 2739"/>
              <a:gd name="T8" fmla="*/ 15212 w 15212"/>
              <a:gd name="T9" fmla="*/ 2739 h 2739"/>
            </a:gdLst>
            <a:ahLst/>
            <a:cxnLst>
              <a:cxn ang="0">
                <a:pos x="T0" y="T1"/>
              </a:cxn>
              <a:cxn ang="0">
                <a:pos x="T2" y="T3"/>
              </a:cxn>
              <a:cxn ang="0">
                <a:pos x="T4" y="T5"/>
              </a:cxn>
              <a:cxn ang="0">
                <a:pos x="T6" y="T7"/>
              </a:cxn>
              <a:cxn ang="0">
                <a:pos x="T8" y="T9"/>
              </a:cxn>
            </a:cxnLst>
            <a:rect l="0" t="0" r="r" b="b"/>
            <a:pathLst>
              <a:path w="15212" h="2739">
                <a:moveTo>
                  <a:pt x="0" y="0"/>
                </a:moveTo>
                <a:lnTo>
                  <a:pt x="5048" y="1032"/>
                </a:lnTo>
                <a:lnTo>
                  <a:pt x="10120" y="1945"/>
                </a:lnTo>
                <a:lnTo>
                  <a:pt x="15211" y="2739"/>
                </a:lnTo>
                <a:lnTo>
                  <a:pt x="15212" y="2739"/>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9882" name="Group 74"/>
          <p:cNvGrpSpPr>
            <a:grpSpLocks/>
          </p:cNvGrpSpPr>
          <p:nvPr/>
        </p:nvGrpSpPr>
        <p:grpSpPr bwMode="auto">
          <a:xfrm>
            <a:off x="-57150" y="474663"/>
            <a:ext cx="477838" cy="5883275"/>
            <a:chOff x="-36" y="299"/>
            <a:chExt cx="301" cy="3706"/>
          </a:xfrm>
        </p:grpSpPr>
        <p:sp>
          <p:nvSpPr>
            <p:cNvPr id="119883" name="Text Box 75"/>
            <p:cNvSpPr txBox="1">
              <a:spLocks noChangeArrowheads="1"/>
            </p:cNvSpPr>
            <p:nvPr/>
          </p:nvSpPr>
          <p:spPr bwMode="auto">
            <a:xfrm>
              <a:off x="-36" y="3640"/>
              <a:ext cx="27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A</a:t>
              </a:r>
              <a:endParaRPr lang="en-GB" sz="3200" b="0">
                <a:solidFill>
                  <a:srgbClr val="FF6600"/>
                </a:solidFill>
                <a:effectLst>
                  <a:outerShdw blurRad="38100" dist="38100" dir="2700000" algn="tl">
                    <a:srgbClr val="000000"/>
                  </a:outerShdw>
                </a:effectLst>
                <a:latin typeface="Arial" pitchFamily="34" charset="0"/>
              </a:endParaRPr>
            </a:p>
          </p:txBody>
        </p:sp>
        <p:sp>
          <p:nvSpPr>
            <p:cNvPr id="119884" name="Text Box 76"/>
            <p:cNvSpPr txBox="1">
              <a:spLocks noChangeArrowheads="1"/>
            </p:cNvSpPr>
            <p:nvPr/>
          </p:nvSpPr>
          <p:spPr bwMode="auto">
            <a:xfrm>
              <a:off x="-9" y="299"/>
              <a:ext cx="27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B</a:t>
              </a:r>
              <a:endParaRPr lang="en-GB" sz="3200" b="0">
                <a:solidFill>
                  <a:srgbClr val="FF6600"/>
                </a:solidFill>
                <a:effectLst>
                  <a:outerShdw blurRad="38100" dist="38100" dir="2700000" algn="tl">
                    <a:srgbClr val="000000"/>
                  </a:outerShdw>
                </a:effectLst>
                <a:latin typeface="Arial" pitchFamily="34" charset="0"/>
              </a:endParaRPr>
            </a:p>
          </p:txBody>
        </p:sp>
      </p:grpSp>
      <p:sp>
        <p:nvSpPr>
          <p:cNvPr id="119885" name="Text Box 77"/>
          <p:cNvSpPr txBox="1">
            <a:spLocks noChangeArrowheads="1"/>
          </p:cNvSpPr>
          <p:nvPr/>
        </p:nvSpPr>
        <p:spPr bwMode="auto">
          <a:xfrm>
            <a:off x="8266113" y="438150"/>
            <a:ext cx="4349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C</a:t>
            </a:r>
            <a:endParaRPr lang="en-GB" sz="3200" b="0">
              <a:solidFill>
                <a:srgbClr val="FF6600"/>
              </a:solidFill>
              <a:effectLst>
                <a:outerShdw blurRad="38100" dist="38100" dir="2700000" algn="tl">
                  <a:srgbClr val="000000"/>
                </a:outerShdw>
              </a:effectLst>
              <a:latin typeface="Arial" pitchFamily="34" charset="0"/>
            </a:endParaRPr>
          </a:p>
        </p:txBody>
      </p:sp>
      <p:sp>
        <p:nvSpPr>
          <p:cNvPr id="119886" name="Text Box 78"/>
          <p:cNvSpPr txBox="1">
            <a:spLocks noChangeArrowheads="1"/>
          </p:cNvSpPr>
          <p:nvPr/>
        </p:nvSpPr>
        <p:spPr bwMode="auto">
          <a:xfrm>
            <a:off x="8437563" y="5778500"/>
            <a:ext cx="4349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D</a:t>
            </a:r>
            <a:endParaRPr lang="en-GB" sz="3200" b="0">
              <a:solidFill>
                <a:srgbClr val="FF6600"/>
              </a:solidFill>
              <a:effectLst>
                <a:outerShdw blurRad="38100" dist="38100" dir="2700000" algn="tl">
                  <a:srgbClr val="000000"/>
                </a:outerShdw>
              </a:effectLst>
              <a:latin typeface="Arial" pitchFamily="34" charset="0"/>
            </a:endParaRPr>
          </a:p>
        </p:txBody>
      </p:sp>
      <p:grpSp>
        <p:nvGrpSpPr>
          <p:cNvPr id="119887" name="Group 79"/>
          <p:cNvGrpSpPr>
            <a:grpSpLocks/>
          </p:cNvGrpSpPr>
          <p:nvPr/>
        </p:nvGrpSpPr>
        <p:grpSpPr bwMode="auto">
          <a:xfrm>
            <a:off x="731838" y="5815013"/>
            <a:ext cx="3333750" cy="547687"/>
            <a:chOff x="461" y="3663"/>
            <a:chExt cx="2100" cy="345"/>
          </a:xfrm>
        </p:grpSpPr>
        <p:grpSp>
          <p:nvGrpSpPr>
            <p:cNvPr id="119888" name="Group 80"/>
            <p:cNvGrpSpPr>
              <a:grpSpLocks/>
            </p:cNvGrpSpPr>
            <p:nvPr/>
          </p:nvGrpSpPr>
          <p:grpSpPr bwMode="auto">
            <a:xfrm>
              <a:off x="617" y="3663"/>
              <a:ext cx="69" cy="67"/>
              <a:chOff x="698" y="3663"/>
              <a:chExt cx="69" cy="67"/>
            </a:xfrm>
          </p:grpSpPr>
          <p:sp>
            <p:nvSpPr>
              <p:cNvPr id="119889" name="Freeform 81"/>
              <p:cNvSpPr>
                <a:spLocks/>
              </p:cNvSpPr>
              <p:nvPr/>
            </p:nvSpPr>
            <p:spPr bwMode="auto">
              <a:xfrm>
                <a:off x="698" y="3663"/>
                <a:ext cx="69" cy="67"/>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90" name="Freeform 82"/>
              <p:cNvSpPr>
                <a:spLocks/>
              </p:cNvSpPr>
              <p:nvPr/>
            </p:nvSpPr>
            <p:spPr bwMode="auto">
              <a:xfrm>
                <a:off x="698" y="3663"/>
                <a:ext cx="69" cy="67"/>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91" name="Group 83"/>
            <p:cNvGrpSpPr>
              <a:grpSpLocks/>
            </p:cNvGrpSpPr>
            <p:nvPr/>
          </p:nvGrpSpPr>
          <p:grpSpPr bwMode="auto">
            <a:xfrm>
              <a:off x="1045" y="3663"/>
              <a:ext cx="67" cy="67"/>
              <a:chOff x="1126" y="3663"/>
              <a:chExt cx="67" cy="67"/>
            </a:xfrm>
          </p:grpSpPr>
          <p:sp>
            <p:nvSpPr>
              <p:cNvPr id="119892" name="Freeform 84"/>
              <p:cNvSpPr>
                <a:spLocks/>
              </p:cNvSpPr>
              <p:nvPr/>
            </p:nvSpPr>
            <p:spPr bwMode="auto">
              <a:xfrm>
                <a:off x="1126" y="3663"/>
                <a:ext cx="67" cy="67"/>
              </a:xfrm>
              <a:custGeom>
                <a:avLst/>
                <a:gdLst>
                  <a:gd name="T0" fmla="*/ 0 w 365"/>
                  <a:gd name="T1" fmla="*/ 363 h 363"/>
                  <a:gd name="T2" fmla="*/ 364 w 365"/>
                  <a:gd name="T3" fmla="*/ 0 h 363"/>
                  <a:gd name="T4" fmla="*/ 365 w 365"/>
                  <a:gd name="T5" fmla="*/ 0 h 363"/>
                </a:gdLst>
                <a:ahLst/>
                <a:cxnLst>
                  <a:cxn ang="0">
                    <a:pos x="T0" y="T1"/>
                  </a:cxn>
                  <a:cxn ang="0">
                    <a:pos x="T2" y="T3"/>
                  </a:cxn>
                  <a:cxn ang="0">
                    <a:pos x="T4" y="T5"/>
                  </a:cxn>
                </a:cxnLst>
                <a:rect l="0" t="0" r="r" b="b"/>
                <a:pathLst>
                  <a:path w="365" h="363">
                    <a:moveTo>
                      <a:pt x="0" y="363"/>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93" name="Freeform 85"/>
              <p:cNvSpPr>
                <a:spLocks/>
              </p:cNvSpPr>
              <p:nvPr/>
            </p:nvSpPr>
            <p:spPr bwMode="auto">
              <a:xfrm>
                <a:off x="1126" y="3663"/>
                <a:ext cx="67" cy="67"/>
              </a:xfrm>
              <a:custGeom>
                <a:avLst/>
                <a:gdLst>
                  <a:gd name="T0" fmla="*/ 0 w 365"/>
                  <a:gd name="T1" fmla="*/ 0 h 363"/>
                  <a:gd name="T2" fmla="*/ 364 w 365"/>
                  <a:gd name="T3" fmla="*/ 363 h 363"/>
                  <a:gd name="T4" fmla="*/ 365 w 365"/>
                  <a:gd name="T5" fmla="*/ 363 h 363"/>
                </a:gdLst>
                <a:ahLst/>
                <a:cxnLst>
                  <a:cxn ang="0">
                    <a:pos x="T0" y="T1"/>
                  </a:cxn>
                  <a:cxn ang="0">
                    <a:pos x="T2" y="T3"/>
                  </a:cxn>
                  <a:cxn ang="0">
                    <a:pos x="T4" y="T5"/>
                  </a:cxn>
                </a:cxnLst>
                <a:rect l="0" t="0" r="r" b="b"/>
                <a:pathLst>
                  <a:path w="365" h="363">
                    <a:moveTo>
                      <a:pt x="0" y="0"/>
                    </a:moveTo>
                    <a:lnTo>
                      <a:pt x="364" y="363"/>
                    </a:lnTo>
                    <a:lnTo>
                      <a:pt x="365"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94" name="Group 86"/>
            <p:cNvGrpSpPr>
              <a:grpSpLocks/>
            </p:cNvGrpSpPr>
            <p:nvPr/>
          </p:nvGrpSpPr>
          <p:grpSpPr bwMode="auto">
            <a:xfrm>
              <a:off x="1471" y="3663"/>
              <a:ext cx="69" cy="67"/>
              <a:chOff x="1552" y="3663"/>
              <a:chExt cx="69" cy="67"/>
            </a:xfrm>
          </p:grpSpPr>
          <p:sp>
            <p:nvSpPr>
              <p:cNvPr id="119895" name="Freeform 87"/>
              <p:cNvSpPr>
                <a:spLocks/>
              </p:cNvSpPr>
              <p:nvPr/>
            </p:nvSpPr>
            <p:spPr bwMode="auto">
              <a:xfrm>
                <a:off x="1552" y="3663"/>
                <a:ext cx="69" cy="67"/>
              </a:xfrm>
              <a:custGeom>
                <a:avLst/>
                <a:gdLst>
                  <a:gd name="T0" fmla="*/ 0 w 365"/>
                  <a:gd name="T1" fmla="*/ 363 h 363"/>
                  <a:gd name="T2" fmla="*/ 364 w 365"/>
                  <a:gd name="T3" fmla="*/ 0 h 363"/>
                  <a:gd name="T4" fmla="*/ 365 w 365"/>
                  <a:gd name="T5" fmla="*/ 0 h 363"/>
                </a:gdLst>
                <a:ahLst/>
                <a:cxnLst>
                  <a:cxn ang="0">
                    <a:pos x="T0" y="T1"/>
                  </a:cxn>
                  <a:cxn ang="0">
                    <a:pos x="T2" y="T3"/>
                  </a:cxn>
                  <a:cxn ang="0">
                    <a:pos x="T4" y="T5"/>
                  </a:cxn>
                </a:cxnLst>
                <a:rect l="0" t="0" r="r" b="b"/>
                <a:pathLst>
                  <a:path w="365" h="363">
                    <a:moveTo>
                      <a:pt x="0" y="363"/>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96" name="Freeform 88"/>
              <p:cNvSpPr>
                <a:spLocks/>
              </p:cNvSpPr>
              <p:nvPr/>
            </p:nvSpPr>
            <p:spPr bwMode="auto">
              <a:xfrm>
                <a:off x="1552" y="3663"/>
                <a:ext cx="69" cy="67"/>
              </a:xfrm>
              <a:custGeom>
                <a:avLst/>
                <a:gdLst>
                  <a:gd name="T0" fmla="*/ 0 w 365"/>
                  <a:gd name="T1" fmla="*/ 0 h 363"/>
                  <a:gd name="T2" fmla="*/ 364 w 365"/>
                  <a:gd name="T3" fmla="*/ 363 h 363"/>
                  <a:gd name="T4" fmla="*/ 365 w 365"/>
                  <a:gd name="T5" fmla="*/ 363 h 363"/>
                </a:gdLst>
                <a:ahLst/>
                <a:cxnLst>
                  <a:cxn ang="0">
                    <a:pos x="T0" y="T1"/>
                  </a:cxn>
                  <a:cxn ang="0">
                    <a:pos x="T2" y="T3"/>
                  </a:cxn>
                  <a:cxn ang="0">
                    <a:pos x="T4" y="T5"/>
                  </a:cxn>
                </a:cxnLst>
                <a:rect l="0" t="0" r="r" b="b"/>
                <a:pathLst>
                  <a:path w="365" h="363">
                    <a:moveTo>
                      <a:pt x="0" y="0"/>
                    </a:moveTo>
                    <a:lnTo>
                      <a:pt x="364" y="363"/>
                    </a:lnTo>
                    <a:lnTo>
                      <a:pt x="365"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897" name="Group 89"/>
            <p:cNvGrpSpPr>
              <a:grpSpLocks/>
            </p:cNvGrpSpPr>
            <p:nvPr/>
          </p:nvGrpSpPr>
          <p:grpSpPr bwMode="auto">
            <a:xfrm>
              <a:off x="1899" y="3663"/>
              <a:ext cx="68" cy="67"/>
              <a:chOff x="1980" y="3663"/>
              <a:chExt cx="68" cy="67"/>
            </a:xfrm>
          </p:grpSpPr>
          <p:sp>
            <p:nvSpPr>
              <p:cNvPr id="119898" name="Freeform 90"/>
              <p:cNvSpPr>
                <a:spLocks/>
              </p:cNvSpPr>
              <p:nvPr/>
            </p:nvSpPr>
            <p:spPr bwMode="auto">
              <a:xfrm>
                <a:off x="1980" y="3663"/>
                <a:ext cx="68" cy="67"/>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899" name="Freeform 91"/>
              <p:cNvSpPr>
                <a:spLocks/>
              </p:cNvSpPr>
              <p:nvPr/>
            </p:nvSpPr>
            <p:spPr bwMode="auto">
              <a:xfrm>
                <a:off x="1980" y="3663"/>
                <a:ext cx="68" cy="67"/>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00" name="Group 92"/>
            <p:cNvGrpSpPr>
              <a:grpSpLocks/>
            </p:cNvGrpSpPr>
            <p:nvPr/>
          </p:nvGrpSpPr>
          <p:grpSpPr bwMode="auto">
            <a:xfrm>
              <a:off x="2325" y="3663"/>
              <a:ext cx="69" cy="67"/>
              <a:chOff x="2406" y="3663"/>
              <a:chExt cx="69" cy="67"/>
            </a:xfrm>
          </p:grpSpPr>
          <p:sp>
            <p:nvSpPr>
              <p:cNvPr id="119901" name="Freeform 93"/>
              <p:cNvSpPr>
                <a:spLocks/>
              </p:cNvSpPr>
              <p:nvPr/>
            </p:nvSpPr>
            <p:spPr bwMode="auto">
              <a:xfrm>
                <a:off x="2406" y="3663"/>
                <a:ext cx="69" cy="67"/>
              </a:xfrm>
              <a:custGeom>
                <a:avLst/>
                <a:gdLst>
                  <a:gd name="T0" fmla="*/ 0 w 365"/>
                  <a:gd name="T1" fmla="*/ 363 h 363"/>
                  <a:gd name="T2" fmla="*/ 364 w 365"/>
                  <a:gd name="T3" fmla="*/ 0 h 363"/>
                  <a:gd name="T4" fmla="*/ 365 w 365"/>
                  <a:gd name="T5" fmla="*/ 0 h 363"/>
                </a:gdLst>
                <a:ahLst/>
                <a:cxnLst>
                  <a:cxn ang="0">
                    <a:pos x="T0" y="T1"/>
                  </a:cxn>
                  <a:cxn ang="0">
                    <a:pos x="T2" y="T3"/>
                  </a:cxn>
                  <a:cxn ang="0">
                    <a:pos x="T4" y="T5"/>
                  </a:cxn>
                </a:cxnLst>
                <a:rect l="0" t="0" r="r" b="b"/>
                <a:pathLst>
                  <a:path w="365" h="363">
                    <a:moveTo>
                      <a:pt x="0" y="363"/>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02" name="Freeform 94"/>
              <p:cNvSpPr>
                <a:spLocks/>
              </p:cNvSpPr>
              <p:nvPr/>
            </p:nvSpPr>
            <p:spPr bwMode="auto">
              <a:xfrm>
                <a:off x="2406" y="3663"/>
                <a:ext cx="69" cy="67"/>
              </a:xfrm>
              <a:custGeom>
                <a:avLst/>
                <a:gdLst>
                  <a:gd name="T0" fmla="*/ 0 w 365"/>
                  <a:gd name="T1" fmla="*/ 0 h 363"/>
                  <a:gd name="T2" fmla="*/ 364 w 365"/>
                  <a:gd name="T3" fmla="*/ 363 h 363"/>
                  <a:gd name="T4" fmla="*/ 365 w 365"/>
                  <a:gd name="T5" fmla="*/ 363 h 363"/>
                </a:gdLst>
                <a:ahLst/>
                <a:cxnLst>
                  <a:cxn ang="0">
                    <a:pos x="T0" y="T1"/>
                  </a:cxn>
                  <a:cxn ang="0">
                    <a:pos x="T2" y="T3"/>
                  </a:cxn>
                  <a:cxn ang="0">
                    <a:pos x="T4" y="T5"/>
                  </a:cxn>
                </a:cxnLst>
                <a:rect l="0" t="0" r="r" b="b"/>
                <a:pathLst>
                  <a:path w="365" h="363">
                    <a:moveTo>
                      <a:pt x="0" y="0"/>
                    </a:moveTo>
                    <a:lnTo>
                      <a:pt x="364" y="363"/>
                    </a:lnTo>
                    <a:lnTo>
                      <a:pt x="365"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903" name="Text Box 95"/>
            <p:cNvSpPr txBox="1">
              <a:spLocks noChangeArrowheads="1"/>
            </p:cNvSpPr>
            <p:nvPr/>
          </p:nvSpPr>
          <p:spPr bwMode="auto">
            <a:xfrm>
              <a:off x="461" y="3705"/>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Arial" pitchFamily="34" charset="0"/>
                </a:rPr>
                <a:t>1</a:t>
              </a:r>
              <a:endParaRPr lang="en-GB" sz="2400">
                <a:solidFill>
                  <a:schemeClr val="bg1"/>
                </a:solidFill>
                <a:effectLst>
                  <a:outerShdw blurRad="38100" dist="38100" dir="2700000" algn="tl">
                    <a:srgbClr val="000000"/>
                  </a:outerShdw>
                </a:effectLst>
                <a:latin typeface="Arial" pitchFamily="34" charset="0"/>
              </a:endParaRPr>
            </a:p>
          </p:txBody>
        </p:sp>
        <p:sp>
          <p:nvSpPr>
            <p:cNvPr id="119904" name="Text Box 96"/>
            <p:cNvSpPr txBox="1">
              <a:spLocks noChangeArrowheads="1"/>
            </p:cNvSpPr>
            <p:nvPr/>
          </p:nvSpPr>
          <p:spPr bwMode="auto">
            <a:xfrm>
              <a:off x="894" y="3720"/>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Arial" pitchFamily="34" charset="0"/>
                </a:rPr>
                <a:t>2</a:t>
              </a:r>
              <a:endParaRPr lang="en-GB" sz="2400">
                <a:solidFill>
                  <a:schemeClr val="bg1"/>
                </a:solidFill>
                <a:effectLst>
                  <a:outerShdw blurRad="38100" dist="38100" dir="2700000" algn="tl">
                    <a:srgbClr val="000000"/>
                  </a:outerShdw>
                </a:effectLst>
                <a:latin typeface="Arial" pitchFamily="34" charset="0"/>
              </a:endParaRPr>
            </a:p>
          </p:txBody>
        </p:sp>
        <p:sp>
          <p:nvSpPr>
            <p:cNvPr id="119905" name="Text Box 97"/>
            <p:cNvSpPr txBox="1">
              <a:spLocks noChangeArrowheads="1"/>
            </p:cNvSpPr>
            <p:nvPr/>
          </p:nvSpPr>
          <p:spPr bwMode="auto">
            <a:xfrm>
              <a:off x="1337" y="370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Arial" pitchFamily="34" charset="0"/>
                </a:rPr>
                <a:t>3</a:t>
              </a:r>
              <a:endParaRPr lang="en-GB" sz="2400">
                <a:solidFill>
                  <a:schemeClr val="bg1"/>
                </a:solidFill>
                <a:effectLst>
                  <a:outerShdw blurRad="38100" dist="38100" dir="2700000" algn="tl">
                    <a:srgbClr val="000000"/>
                  </a:outerShdw>
                </a:effectLst>
                <a:latin typeface="Arial" pitchFamily="34" charset="0"/>
              </a:endParaRPr>
            </a:p>
          </p:txBody>
        </p:sp>
        <p:sp>
          <p:nvSpPr>
            <p:cNvPr id="119906" name="Text Box 98"/>
            <p:cNvSpPr txBox="1">
              <a:spLocks noChangeArrowheads="1"/>
            </p:cNvSpPr>
            <p:nvPr/>
          </p:nvSpPr>
          <p:spPr bwMode="auto">
            <a:xfrm>
              <a:off x="1753" y="3711"/>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Arial" pitchFamily="34" charset="0"/>
                </a:rPr>
                <a:t>4</a:t>
              </a:r>
              <a:endParaRPr lang="en-GB" sz="2400">
                <a:solidFill>
                  <a:schemeClr val="bg1"/>
                </a:solidFill>
                <a:effectLst>
                  <a:outerShdw blurRad="38100" dist="38100" dir="2700000" algn="tl">
                    <a:srgbClr val="000000"/>
                  </a:outerShdw>
                </a:effectLst>
                <a:latin typeface="Arial" pitchFamily="34" charset="0"/>
              </a:endParaRPr>
            </a:p>
          </p:txBody>
        </p:sp>
        <p:sp>
          <p:nvSpPr>
            <p:cNvPr id="119907" name="Text Box 99"/>
            <p:cNvSpPr txBox="1">
              <a:spLocks noChangeArrowheads="1"/>
            </p:cNvSpPr>
            <p:nvPr/>
          </p:nvSpPr>
          <p:spPr bwMode="auto">
            <a:xfrm>
              <a:off x="2196" y="3707"/>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Arial" pitchFamily="34" charset="0"/>
                </a:rPr>
                <a:t>5</a:t>
              </a:r>
              <a:endParaRPr lang="en-GB" sz="2400">
                <a:solidFill>
                  <a:schemeClr val="bg1"/>
                </a:solidFill>
                <a:effectLst>
                  <a:outerShdw blurRad="38100" dist="38100" dir="2700000" algn="tl">
                    <a:srgbClr val="000000"/>
                  </a:outerShdw>
                </a:effectLst>
                <a:latin typeface="Arial" pitchFamily="34" charset="0"/>
              </a:endParaRPr>
            </a:p>
          </p:txBody>
        </p:sp>
      </p:grpSp>
      <p:grpSp>
        <p:nvGrpSpPr>
          <p:cNvPr id="119908" name="Group 100"/>
          <p:cNvGrpSpPr>
            <a:grpSpLocks/>
          </p:cNvGrpSpPr>
          <p:nvPr/>
        </p:nvGrpSpPr>
        <p:grpSpPr bwMode="auto">
          <a:xfrm>
            <a:off x="-128588" y="1581150"/>
            <a:ext cx="593726" cy="3721100"/>
            <a:chOff x="-81" y="996"/>
            <a:chExt cx="374" cy="2344"/>
          </a:xfrm>
        </p:grpSpPr>
        <p:grpSp>
          <p:nvGrpSpPr>
            <p:cNvPr id="119909" name="Group 101"/>
            <p:cNvGrpSpPr>
              <a:grpSpLocks/>
            </p:cNvGrpSpPr>
            <p:nvPr/>
          </p:nvGrpSpPr>
          <p:grpSpPr bwMode="auto">
            <a:xfrm>
              <a:off x="191" y="2636"/>
              <a:ext cx="67" cy="68"/>
              <a:chOff x="272" y="2636"/>
              <a:chExt cx="67" cy="68"/>
            </a:xfrm>
          </p:grpSpPr>
          <p:sp>
            <p:nvSpPr>
              <p:cNvPr id="119910" name="Freeform 102"/>
              <p:cNvSpPr>
                <a:spLocks/>
              </p:cNvSpPr>
              <p:nvPr/>
            </p:nvSpPr>
            <p:spPr bwMode="auto">
              <a:xfrm>
                <a:off x="272" y="2636"/>
                <a:ext cx="67" cy="68"/>
              </a:xfrm>
              <a:custGeom>
                <a:avLst/>
                <a:gdLst>
                  <a:gd name="T0" fmla="*/ 0 w 364"/>
                  <a:gd name="T1" fmla="*/ 362 h 362"/>
                  <a:gd name="T2" fmla="*/ 363 w 364"/>
                  <a:gd name="T3" fmla="*/ 0 h 362"/>
                  <a:gd name="T4" fmla="*/ 364 w 364"/>
                  <a:gd name="T5" fmla="*/ 0 h 362"/>
                </a:gdLst>
                <a:ahLst/>
                <a:cxnLst>
                  <a:cxn ang="0">
                    <a:pos x="T0" y="T1"/>
                  </a:cxn>
                  <a:cxn ang="0">
                    <a:pos x="T2" y="T3"/>
                  </a:cxn>
                  <a:cxn ang="0">
                    <a:pos x="T4" y="T5"/>
                  </a:cxn>
                </a:cxnLst>
                <a:rect l="0" t="0" r="r" b="b"/>
                <a:pathLst>
                  <a:path w="364" h="362">
                    <a:moveTo>
                      <a:pt x="0" y="362"/>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11" name="Freeform 103"/>
              <p:cNvSpPr>
                <a:spLocks/>
              </p:cNvSpPr>
              <p:nvPr/>
            </p:nvSpPr>
            <p:spPr bwMode="auto">
              <a:xfrm>
                <a:off x="272" y="2636"/>
                <a:ext cx="67" cy="68"/>
              </a:xfrm>
              <a:custGeom>
                <a:avLst/>
                <a:gdLst>
                  <a:gd name="T0" fmla="*/ 0 w 364"/>
                  <a:gd name="T1" fmla="*/ 0 h 362"/>
                  <a:gd name="T2" fmla="*/ 363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3"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12" name="Group 104"/>
            <p:cNvGrpSpPr>
              <a:grpSpLocks/>
            </p:cNvGrpSpPr>
            <p:nvPr/>
          </p:nvGrpSpPr>
          <p:grpSpPr bwMode="auto">
            <a:xfrm>
              <a:off x="191" y="3150"/>
              <a:ext cx="67" cy="68"/>
              <a:chOff x="272" y="3150"/>
              <a:chExt cx="67" cy="68"/>
            </a:xfrm>
          </p:grpSpPr>
          <p:sp>
            <p:nvSpPr>
              <p:cNvPr id="119913" name="Freeform 105"/>
              <p:cNvSpPr>
                <a:spLocks/>
              </p:cNvSpPr>
              <p:nvPr/>
            </p:nvSpPr>
            <p:spPr bwMode="auto">
              <a:xfrm>
                <a:off x="272" y="3150"/>
                <a:ext cx="67" cy="68"/>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14" name="Freeform 106"/>
              <p:cNvSpPr>
                <a:spLocks/>
              </p:cNvSpPr>
              <p:nvPr/>
            </p:nvSpPr>
            <p:spPr bwMode="auto">
              <a:xfrm>
                <a:off x="272" y="3150"/>
                <a:ext cx="67" cy="68"/>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15" name="Group 107"/>
            <p:cNvGrpSpPr>
              <a:grpSpLocks/>
            </p:cNvGrpSpPr>
            <p:nvPr/>
          </p:nvGrpSpPr>
          <p:grpSpPr bwMode="auto">
            <a:xfrm>
              <a:off x="191" y="1098"/>
              <a:ext cx="67" cy="67"/>
              <a:chOff x="272" y="1098"/>
              <a:chExt cx="67" cy="67"/>
            </a:xfrm>
          </p:grpSpPr>
          <p:sp>
            <p:nvSpPr>
              <p:cNvPr id="119916" name="Freeform 108"/>
              <p:cNvSpPr>
                <a:spLocks/>
              </p:cNvSpPr>
              <p:nvPr/>
            </p:nvSpPr>
            <p:spPr bwMode="auto">
              <a:xfrm>
                <a:off x="272" y="1098"/>
                <a:ext cx="67" cy="67"/>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17" name="Freeform 109"/>
              <p:cNvSpPr>
                <a:spLocks/>
              </p:cNvSpPr>
              <p:nvPr/>
            </p:nvSpPr>
            <p:spPr bwMode="auto">
              <a:xfrm>
                <a:off x="272" y="1098"/>
                <a:ext cx="67" cy="67"/>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18" name="Group 110"/>
            <p:cNvGrpSpPr>
              <a:grpSpLocks/>
            </p:cNvGrpSpPr>
            <p:nvPr/>
          </p:nvGrpSpPr>
          <p:grpSpPr bwMode="auto">
            <a:xfrm>
              <a:off x="191" y="1610"/>
              <a:ext cx="67" cy="69"/>
              <a:chOff x="272" y="1610"/>
              <a:chExt cx="67" cy="69"/>
            </a:xfrm>
          </p:grpSpPr>
          <p:sp>
            <p:nvSpPr>
              <p:cNvPr id="119919" name="Freeform 111"/>
              <p:cNvSpPr>
                <a:spLocks/>
              </p:cNvSpPr>
              <p:nvPr/>
            </p:nvSpPr>
            <p:spPr bwMode="auto">
              <a:xfrm>
                <a:off x="272" y="1610"/>
                <a:ext cx="67" cy="69"/>
              </a:xfrm>
              <a:custGeom>
                <a:avLst/>
                <a:gdLst>
                  <a:gd name="T0" fmla="*/ 0 w 364"/>
                  <a:gd name="T1" fmla="*/ 362 h 362"/>
                  <a:gd name="T2" fmla="*/ 363 w 364"/>
                  <a:gd name="T3" fmla="*/ 0 h 362"/>
                  <a:gd name="T4" fmla="*/ 364 w 364"/>
                  <a:gd name="T5" fmla="*/ 0 h 362"/>
                </a:gdLst>
                <a:ahLst/>
                <a:cxnLst>
                  <a:cxn ang="0">
                    <a:pos x="T0" y="T1"/>
                  </a:cxn>
                  <a:cxn ang="0">
                    <a:pos x="T2" y="T3"/>
                  </a:cxn>
                  <a:cxn ang="0">
                    <a:pos x="T4" y="T5"/>
                  </a:cxn>
                </a:cxnLst>
                <a:rect l="0" t="0" r="r" b="b"/>
                <a:pathLst>
                  <a:path w="364" h="362">
                    <a:moveTo>
                      <a:pt x="0" y="362"/>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20" name="Freeform 112"/>
              <p:cNvSpPr>
                <a:spLocks/>
              </p:cNvSpPr>
              <p:nvPr/>
            </p:nvSpPr>
            <p:spPr bwMode="auto">
              <a:xfrm>
                <a:off x="272" y="1610"/>
                <a:ext cx="67" cy="69"/>
              </a:xfrm>
              <a:custGeom>
                <a:avLst/>
                <a:gdLst>
                  <a:gd name="T0" fmla="*/ 0 w 364"/>
                  <a:gd name="T1" fmla="*/ 0 h 362"/>
                  <a:gd name="T2" fmla="*/ 363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3"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921" name="Text Box 113"/>
            <p:cNvSpPr txBox="1">
              <a:spLocks noChangeArrowheads="1"/>
            </p:cNvSpPr>
            <p:nvPr/>
          </p:nvSpPr>
          <p:spPr bwMode="auto">
            <a:xfrm>
              <a:off x="-72" y="3052"/>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1</a:t>
              </a:r>
              <a:endParaRPr lang="en-GB" sz="2400" b="0">
                <a:solidFill>
                  <a:schemeClr val="bg1"/>
                </a:solidFill>
                <a:effectLst>
                  <a:outerShdw blurRad="38100" dist="38100" dir="2700000" algn="tl">
                    <a:srgbClr val="000000"/>
                  </a:outerShdw>
                </a:effectLst>
                <a:latin typeface="Arial" pitchFamily="34" charset="0"/>
              </a:endParaRPr>
            </a:p>
          </p:txBody>
        </p:sp>
        <p:sp>
          <p:nvSpPr>
            <p:cNvPr id="119922" name="Text Box 114"/>
            <p:cNvSpPr txBox="1">
              <a:spLocks noChangeArrowheads="1"/>
            </p:cNvSpPr>
            <p:nvPr/>
          </p:nvSpPr>
          <p:spPr bwMode="auto">
            <a:xfrm>
              <a:off x="-72" y="2527"/>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2</a:t>
              </a:r>
              <a:endParaRPr lang="en-GB" sz="2400" b="0">
                <a:solidFill>
                  <a:schemeClr val="bg1"/>
                </a:solidFill>
                <a:effectLst>
                  <a:outerShdw blurRad="38100" dist="38100" dir="2700000" algn="tl">
                    <a:srgbClr val="000000"/>
                  </a:outerShdw>
                </a:effectLst>
                <a:latin typeface="Arial" pitchFamily="34" charset="0"/>
              </a:endParaRPr>
            </a:p>
          </p:txBody>
        </p:sp>
        <p:sp>
          <p:nvSpPr>
            <p:cNvPr id="119923" name="Text Box 115"/>
            <p:cNvSpPr txBox="1">
              <a:spLocks noChangeArrowheads="1"/>
            </p:cNvSpPr>
            <p:nvPr/>
          </p:nvSpPr>
          <p:spPr bwMode="auto">
            <a:xfrm>
              <a:off x="-81" y="2029"/>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3</a:t>
              </a:r>
              <a:endParaRPr lang="en-GB" sz="2400" b="0">
                <a:solidFill>
                  <a:schemeClr val="bg1"/>
                </a:solidFill>
                <a:effectLst>
                  <a:outerShdw blurRad="38100" dist="38100" dir="2700000" algn="tl">
                    <a:srgbClr val="000000"/>
                  </a:outerShdw>
                </a:effectLst>
                <a:latin typeface="Arial" pitchFamily="34" charset="0"/>
              </a:endParaRPr>
            </a:p>
          </p:txBody>
        </p:sp>
        <p:sp>
          <p:nvSpPr>
            <p:cNvPr id="119924" name="Text Box 116"/>
            <p:cNvSpPr txBox="1">
              <a:spLocks noChangeArrowheads="1"/>
            </p:cNvSpPr>
            <p:nvPr/>
          </p:nvSpPr>
          <p:spPr bwMode="auto">
            <a:xfrm>
              <a:off x="-81" y="1494"/>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4</a:t>
              </a:r>
              <a:endParaRPr lang="en-GB" sz="2400" b="0">
                <a:solidFill>
                  <a:schemeClr val="bg1"/>
                </a:solidFill>
                <a:effectLst>
                  <a:outerShdw blurRad="38100" dist="38100" dir="2700000" algn="tl">
                    <a:srgbClr val="000000"/>
                  </a:outerShdw>
                </a:effectLst>
                <a:latin typeface="Arial" pitchFamily="34" charset="0"/>
              </a:endParaRPr>
            </a:p>
          </p:txBody>
        </p:sp>
        <p:sp>
          <p:nvSpPr>
            <p:cNvPr id="119925" name="Text Box 117"/>
            <p:cNvSpPr txBox="1">
              <a:spLocks noChangeArrowheads="1"/>
            </p:cNvSpPr>
            <p:nvPr/>
          </p:nvSpPr>
          <p:spPr bwMode="auto">
            <a:xfrm>
              <a:off x="-81" y="99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outerShdw blurRad="38100" dist="38100" dir="2700000" algn="tl">
                      <a:srgbClr val="000000"/>
                    </a:outerShdw>
                  </a:effectLst>
                  <a:latin typeface="Arial" pitchFamily="34" charset="0"/>
                </a:rPr>
                <a:t>5</a:t>
              </a:r>
              <a:endParaRPr lang="en-GB" sz="2400" b="0">
                <a:solidFill>
                  <a:schemeClr val="bg1"/>
                </a:solidFill>
                <a:effectLst>
                  <a:outerShdw blurRad="38100" dist="38100" dir="2700000" algn="tl">
                    <a:srgbClr val="000000"/>
                  </a:outerShdw>
                </a:effectLst>
                <a:latin typeface="Arial" pitchFamily="34" charset="0"/>
              </a:endParaRPr>
            </a:p>
          </p:txBody>
        </p:sp>
      </p:grpSp>
      <p:sp>
        <p:nvSpPr>
          <p:cNvPr id="119926" name="Text Box 118"/>
          <p:cNvSpPr txBox="1">
            <a:spLocks noChangeArrowheads="1"/>
          </p:cNvSpPr>
          <p:nvPr/>
        </p:nvSpPr>
        <p:spPr bwMode="auto">
          <a:xfrm>
            <a:off x="4211638" y="498475"/>
            <a:ext cx="4349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O</a:t>
            </a:r>
            <a:endParaRPr lang="en-GB" sz="3200" b="0">
              <a:solidFill>
                <a:srgbClr val="FF6600"/>
              </a:solidFill>
              <a:effectLst>
                <a:outerShdw blurRad="38100" dist="38100" dir="2700000" algn="tl">
                  <a:srgbClr val="000000"/>
                </a:outerShdw>
              </a:effectLst>
              <a:latin typeface="Arial" pitchFamily="34" charset="0"/>
            </a:endParaRPr>
          </a:p>
        </p:txBody>
      </p:sp>
      <p:grpSp>
        <p:nvGrpSpPr>
          <p:cNvPr id="119927" name="Group 119"/>
          <p:cNvGrpSpPr>
            <a:grpSpLocks/>
          </p:cNvGrpSpPr>
          <p:nvPr/>
        </p:nvGrpSpPr>
        <p:grpSpPr bwMode="auto">
          <a:xfrm>
            <a:off x="550863" y="754063"/>
            <a:ext cx="3205162" cy="3752850"/>
            <a:chOff x="347" y="475"/>
            <a:chExt cx="2019" cy="2364"/>
          </a:xfrm>
        </p:grpSpPr>
        <p:sp>
          <p:nvSpPr>
            <p:cNvPr id="119928" name="Text Box 120"/>
            <p:cNvSpPr txBox="1">
              <a:spLocks noChangeArrowheads="1"/>
            </p:cNvSpPr>
            <p:nvPr/>
          </p:nvSpPr>
          <p:spPr bwMode="auto">
            <a:xfrm>
              <a:off x="347" y="2551"/>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1</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19929" name="Text Box 121"/>
            <p:cNvSpPr txBox="1">
              <a:spLocks noChangeArrowheads="1"/>
            </p:cNvSpPr>
            <p:nvPr/>
          </p:nvSpPr>
          <p:spPr bwMode="auto">
            <a:xfrm>
              <a:off x="735" y="181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2</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19930" name="Text Box 122"/>
            <p:cNvSpPr txBox="1">
              <a:spLocks noChangeArrowheads="1"/>
            </p:cNvSpPr>
            <p:nvPr/>
          </p:nvSpPr>
          <p:spPr bwMode="auto">
            <a:xfrm>
              <a:off x="1223" y="111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3</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19931" name="Text Box 123"/>
            <p:cNvSpPr txBox="1">
              <a:spLocks noChangeArrowheads="1"/>
            </p:cNvSpPr>
            <p:nvPr/>
          </p:nvSpPr>
          <p:spPr bwMode="auto">
            <a:xfrm>
              <a:off x="1630" y="691"/>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4</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19932" name="Text Box 124"/>
            <p:cNvSpPr txBox="1">
              <a:spLocks noChangeArrowheads="1"/>
            </p:cNvSpPr>
            <p:nvPr/>
          </p:nvSpPr>
          <p:spPr bwMode="auto">
            <a:xfrm>
              <a:off x="2001" y="475"/>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5</a:t>
              </a:r>
              <a:endParaRPr lang="en-GB" sz="2400" baseline="-25000">
                <a:solidFill>
                  <a:srgbClr val="FFFF00"/>
                </a:solidFill>
                <a:effectLst>
                  <a:outerShdw blurRad="38100" dist="38100" dir="2700000" algn="tl">
                    <a:srgbClr val="000000"/>
                  </a:outerShdw>
                </a:effectLst>
                <a:latin typeface="Arial" pitchFamily="34" charset="0"/>
              </a:endParaRPr>
            </a:p>
          </p:txBody>
        </p:sp>
      </p:grpSp>
      <p:sp>
        <p:nvSpPr>
          <p:cNvPr id="119933" name="Text Box 125"/>
          <p:cNvSpPr txBox="1">
            <a:spLocks noChangeArrowheads="1"/>
          </p:cNvSpPr>
          <p:nvPr/>
        </p:nvSpPr>
        <p:spPr bwMode="auto">
          <a:xfrm rot="16183444">
            <a:off x="-57944" y="2953544"/>
            <a:ext cx="434975"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b="0">
                <a:solidFill>
                  <a:srgbClr val="FF6600"/>
                </a:solidFill>
                <a:effectLst>
                  <a:outerShdw blurRad="38100" dist="38100" dir="2700000" algn="tl">
                    <a:srgbClr val="000000"/>
                  </a:outerShdw>
                </a:effectLst>
                <a:latin typeface="Arial" pitchFamily="34" charset="0"/>
              </a:rPr>
              <a:t>M</a:t>
            </a:r>
            <a:endParaRPr lang="en-GB" sz="3200" b="0">
              <a:solidFill>
                <a:srgbClr val="FF6600"/>
              </a:solidFill>
              <a:effectLst>
                <a:outerShdw blurRad="38100" dist="38100" dir="2700000" algn="tl">
                  <a:srgbClr val="000000"/>
                </a:outerShdw>
              </a:effectLst>
              <a:latin typeface="Arial" pitchFamily="34" charset="0"/>
            </a:endParaRPr>
          </a:p>
        </p:txBody>
      </p:sp>
      <p:grpSp>
        <p:nvGrpSpPr>
          <p:cNvPr id="119934" name="Group 126"/>
          <p:cNvGrpSpPr>
            <a:grpSpLocks/>
          </p:cNvGrpSpPr>
          <p:nvPr/>
        </p:nvGrpSpPr>
        <p:grpSpPr bwMode="auto">
          <a:xfrm>
            <a:off x="1455738" y="514350"/>
            <a:ext cx="6024562" cy="522288"/>
            <a:chOff x="917" y="324"/>
            <a:chExt cx="3795" cy="329"/>
          </a:xfrm>
        </p:grpSpPr>
        <p:grpSp>
          <p:nvGrpSpPr>
            <p:cNvPr id="119935" name="Group 127"/>
            <p:cNvGrpSpPr>
              <a:grpSpLocks/>
            </p:cNvGrpSpPr>
            <p:nvPr/>
          </p:nvGrpSpPr>
          <p:grpSpPr bwMode="auto">
            <a:xfrm>
              <a:off x="4462" y="584"/>
              <a:ext cx="67" cy="69"/>
              <a:chOff x="4543" y="584"/>
              <a:chExt cx="67" cy="69"/>
            </a:xfrm>
          </p:grpSpPr>
          <p:sp>
            <p:nvSpPr>
              <p:cNvPr id="119936" name="Freeform 128"/>
              <p:cNvSpPr>
                <a:spLocks/>
              </p:cNvSpPr>
              <p:nvPr/>
            </p:nvSpPr>
            <p:spPr bwMode="auto">
              <a:xfrm>
                <a:off x="4543" y="584"/>
                <a:ext cx="67" cy="69"/>
              </a:xfrm>
              <a:custGeom>
                <a:avLst/>
                <a:gdLst>
                  <a:gd name="T0" fmla="*/ 0 w 364"/>
                  <a:gd name="T1" fmla="*/ 362 h 362"/>
                  <a:gd name="T2" fmla="*/ 362 w 364"/>
                  <a:gd name="T3" fmla="*/ 0 h 362"/>
                  <a:gd name="T4" fmla="*/ 364 w 364"/>
                  <a:gd name="T5" fmla="*/ 0 h 362"/>
                </a:gdLst>
                <a:ahLst/>
                <a:cxnLst>
                  <a:cxn ang="0">
                    <a:pos x="T0" y="T1"/>
                  </a:cxn>
                  <a:cxn ang="0">
                    <a:pos x="T2" y="T3"/>
                  </a:cxn>
                  <a:cxn ang="0">
                    <a:pos x="T4" y="T5"/>
                  </a:cxn>
                </a:cxnLst>
                <a:rect l="0" t="0" r="r" b="b"/>
                <a:pathLst>
                  <a:path w="364" h="362">
                    <a:moveTo>
                      <a:pt x="0" y="362"/>
                    </a:moveTo>
                    <a:lnTo>
                      <a:pt x="362"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37" name="Freeform 129"/>
              <p:cNvSpPr>
                <a:spLocks/>
              </p:cNvSpPr>
              <p:nvPr/>
            </p:nvSpPr>
            <p:spPr bwMode="auto">
              <a:xfrm>
                <a:off x="4543" y="584"/>
                <a:ext cx="67" cy="69"/>
              </a:xfrm>
              <a:custGeom>
                <a:avLst/>
                <a:gdLst>
                  <a:gd name="T0" fmla="*/ 0 w 364"/>
                  <a:gd name="T1" fmla="*/ 0 h 362"/>
                  <a:gd name="T2" fmla="*/ 362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2"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38" name="Group 130"/>
            <p:cNvGrpSpPr>
              <a:grpSpLocks/>
            </p:cNvGrpSpPr>
            <p:nvPr/>
          </p:nvGrpSpPr>
          <p:grpSpPr bwMode="auto">
            <a:xfrm>
              <a:off x="3607" y="584"/>
              <a:ext cx="68" cy="69"/>
              <a:chOff x="3688" y="584"/>
              <a:chExt cx="68" cy="69"/>
            </a:xfrm>
          </p:grpSpPr>
          <p:sp>
            <p:nvSpPr>
              <p:cNvPr id="119939" name="Freeform 131"/>
              <p:cNvSpPr>
                <a:spLocks/>
              </p:cNvSpPr>
              <p:nvPr/>
            </p:nvSpPr>
            <p:spPr bwMode="auto">
              <a:xfrm>
                <a:off x="3688" y="584"/>
                <a:ext cx="68" cy="69"/>
              </a:xfrm>
              <a:custGeom>
                <a:avLst/>
                <a:gdLst>
                  <a:gd name="T0" fmla="*/ 0 w 363"/>
                  <a:gd name="T1" fmla="*/ 362 h 362"/>
                  <a:gd name="T2" fmla="*/ 362 w 363"/>
                  <a:gd name="T3" fmla="*/ 0 h 362"/>
                  <a:gd name="T4" fmla="*/ 363 w 363"/>
                  <a:gd name="T5" fmla="*/ 0 h 362"/>
                </a:gdLst>
                <a:ahLst/>
                <a:cxnLst>
                  <a:cxn ang="0">
                    <a:pos x="T0" y="T1"/>
                  </a:cxn>
                  <a:cxn ang="0">
                    <a:pos x="T2" y="T3"/>
                  </a:cxn>
                  <a:cxn ang="0">
                    <a:pos x="T4" y="T5"/>
                  </a:cxn>
                </a:cxnLst>
                <a:rect l="0" t="0" r="r" b="b"/>
                <a:pathLst>
                  <a:path w="363" h="362">
                    <a:moveTo>
                      <a:pt x="0" y="362"/>
                    </a:moveTo>
                    <a:lnTo>
                      <a:pt x="362" y="0"/>
                    </a:lnTo>
                    <a:lnTo>
                      <a:pt x="36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40" name="Freeform 132"/>
              <p:cNvSpPr>
                <a:spLocks/>
              </p:cNvSpPr>
              <p:nvPr/>
            </p:nvSpPr>
            <p:spPr bwMode="auto">
              <a:xfrm>
                <a:off x="3688" y="584"/>
                <a:ext cx="68" cy="69"/>
              </a:xfrm>
              <a:custGeom>
                <a:avLst/>
                <a:gdLst>
                  <a:gd name="T0" fmla="*/ 0 w 363"/>
                  <a:gd name="T1" fmla="*/ 0 h 362"/>
                  <a:gd name="T2" fmla="*/ 362 w 363"/>
                  <a:gd name="T3" fmla="*/ 362 h 362"/>
                  <a:gd name="T4" fmla="*/ 363 w 363"/>
                  <a:gd name="T5" fmla="*/ 362 h 362"/>
                </a:gdLst>
                <a:ahLst/>
                <a:cxnLst>
                  <a:cxn ang="0">
                    <a:pos x="T0" y="T1"/>
                  </a:cxn>
                  <a:cxn ang="0">
                    <a:pos x="T2" y="T3"/>
                  </a:cxn>
                  <a:cxn ang="0">
                    <a:pos x="T4" y="T5"/>
                  </a:cxn>
                </a:cxnLst>
                <a:rect l="0" t="0" r="r" b="b"/>
                <a:pathLst>
                  <a:path w="363" h="362">
                    <a:moveTo>
                      <a:pt x="0" y="0"/>
                    </a:moveTo>
                    <a:lnTo>
                      <a:pt x="362" y="362"/>
                    </a:lnTo>
                    <a:lnTo>
                      <a:pt x="363"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41" name="Group 133"/>
            <p:cNvGrpSpPr>
              <a:grpSpLocks/>
            </p:cNvGrpSpPr>
            <p:nvPr/>
          </p:nvGrpSpPr>
          <p:grpSpPr bwMode="auto">
            <a:xfrm>
              <a:off x="1899" y="584"/>
              <a:ext cx="68" cy="69"/>
              <a:chOff x="1980" y="584"/>
              <a:chExt cx="68" cy="69"/>
            </a:xfrm>
          </p:grpSpPr>
          <p:sp>
            <p:nvSpPr>
              <p:cNvPr id="119942" name="Freeform 134"/>
              <p:cNvSpPr>
                <a:spLocks/>
              </p:cNvSpPr>
              <p:nvPr/>
            </p:nvSpPr>
            <p:spPr bwMode="auto">
              <a:xfrm>
                <a:off x="1980" y="584"/>
                <a:ext cx="68" cy="69"/>
              </a:xfrm>
              <a:custGeom>
                <a:avLst/>
                <a:gdLst>
                  <a:gd name="T0" fmla="*/ 0 w 364"/>
                  <a:gd name="T1" fmla="*/ 362 h 362"/>
                  <a:gd name="T2" fmla="*/ 363 w 364"/>
                  <a:gd name="T3" fmla="*/ 0 h 362"/>
                  <a:gd name="T4" fmla="*/ 364 w 364"/>
                  <a:gd name="T5" fmla="*/ 0 h 362"/>
                </a:gdLst>
                <a:ahLst/>
                <a:cxnLst>
                  <a:cxn ang="0">
                    <a:pos x="T0" y="T1"/>
                  </a:cxn>
                  <a:cxn ang="0">
                    <a:pos x="T2" y="T3"/>
                  </a:cxn>
                  <a:cxn ang="0">
                    <a:pos x="T4" y="T5"/>
                  </a:cxn>
                </a:cxnLst>
                <a:rect l="0" t="0" r="r" b="b"/>
                <a:pathLst>
                  <a:path w="364" h="362">
                    <a:moveTo>
                      <a:pt x="0" y="362"/>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43" name="Freeform 135"/>
              <p:cNvSpPr>
                <a:spLocks/>
              </p:cNvSpPr>
              <p:nvPr/>
            </p:nvSpPr>
            <p:spPr bwMode="auto">
              <a:xfrm>
                <a:off x="1980" y="584"/>
                <a:ext cx="68" cy="69"/>
              </a:xfrm>
              <a:custGeom>
                <a:avLst/>
                <a:gdLst>
                  <a:gd name="T0" fmla="*/ 0 w 364"/>
                  <a:gd name="T1" fmla="*/ 0 h 362"/>
                  <a:gd name="T2" fmla="*/ 363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3"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44" name="Group 136"/>
            <p:cNvGrpSpPr>
              <a:grpSpLocks/>
            </p:cNvGrpSpPr>
            <p:nvPr/>
          </p:nvGrpSpPr>
          <p:grpSpPr bwMode="auto">
            <a:xfrm>
              <a:off x="1045" y="584"/>
              <a:ext cx="67" cy="69"/>
              <a:chOff x="1126" y="584"/>
              <a:chExt cx="67" cy="69"/>
            </a:xfrm>
          </p:grpSpPr>
          <p:sp>
            <p:nvSpPr>
              <p:cNvPr id="119945" name="Freeform 137"/>
              <p:cNvSpPr>
                <a:spLocks/>
              </p:cNvSpPr>
              <p:nvPr/>
            </p:nvSpPr>
            <p:spPr bwMode="auto">
              <a:xfrm>
                <a:off x="1126" y="584"/>
                <a:ext cx="67" cy="69"/>
              </a:xfrm>
              <a:custGeom>
                <a:avLst/>
                <a:gdLst>
                  <a:gd name="T0" fmla="*/ 0 w 365"/>
                  <a:gd name="T1" fmla="*/ 362 h 362"/>
                  <a:gd name="T2" fmla="*/ 364 w 365"/>
                  <a:gd name="T3" fmla="*/ 0 h 362"/>
                  <a:gd name="T4" fmla="*/ 365 w 365"/>
                  <a:gd name="T5" fmla="*/ 0 h 362"/>
                </a:gdLst>
                <a:ahLst/>
                <a:cxnLst>
                  <a:cxn ang="0">
                    <a:pos x="T0" y="T1"/>
                  </a:cxn>
                  <a:cxn ang="0">
                    <a:pos x="T2" y="T3"/>
                  </a:cxn>
                  <a:cxn ang="0">
                    <a:pos x="T4" y="T5"/>
                  </a:cxn>
                </a:cxnLst>
                <a:rect l="0" t="0" r="r" b="b"/>
                <a:pathLst>
                  <a:path w="365" h="362">
                    <a:moveTo>
                      <a:pt x="0" y="362"/>
                    </a:moveTo>
                    <a:lnTo>
                      <a:pt x="364" y="0"/>
                    </a:lnTo>
                    <a:lnTo>
                      <a:pt x="36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46" name="Freeform 138"/>
              <p:cNvSpPr>
                <a:spLocks/>
              </p:cNvSpPr>
              <p:nvPr/>
            </p:nvSpPr>
            <p:spPr bwMode="auto">
              <a:xfrm>
                <a:off x="1126" y="584"/>
                <a:ext cx="67" cy="69"/>
              </a:xfrm>
              <a:custGeom>
                <a:avLst/>
                <a:gdLst>
                  <a:gd name="T0" fmla="*/ 0 w 365"/>
                  <a:gd name="T1" fmla="*/ 0 h 362"/>
                  <a:gd name="T2" fmla="*/ 364 w 365"/>
                  <a:gd name="T3" fmla="*/ 362 h 362"/>
                  <a:gd name="T4" fmla="*/ 365 w 365"/>
                  <a:gd name="T5" fmla="*/ 362 h 362"/>
                </a:gdLst>
                <a:ahLst/>
                <a:cxnLst>
                  <a:cxn ang="0">
                    <a:pos x="T0" y="T1"/>
                  </a:cxn>
                  <a:cxn ang="0">
                    <a:pos x="T2" y="T3"/>
                  </a:cxn>
                  <a:cxn ang="0">
                    <a:pos x="T4" y="T5"/>
                  </a:cxn>
                </a:cxnLst>
                <a:rect l="0" t="0" r="r" b="b"/>
                <a:pathLst>
                  <a:path w="365" h="362">
                    <a:moveTo>
                      <a:pt x="0" y="0"/>
                    </a:moveTo>
                    <a:lnTo>
                      <a:pt x="364" y="362"/>
                    </a:lnTo>
                    <a:lnTo>
                      <a:pt x="365"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947" name="Text Box 139"/>
            <p:cNvSpPr txBox="1">
              <a:spLocks noChangeArrowheads="1"/>
            </p:cNvSpPr>
            <p:nvPr/>
          </p:nvSpPr>
          <p:spPr bwMode="auto">
            <a:xfrm>
              <a:off x="917" y="324"/>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1’</a:t>
              </a:r>
              <a:r>
                <a:rPr lang="en-US" sz="2400" b="0">
                  <a:solidFill>
                    <a:schemeClr val="bg1"/>
                  </a:solidFill>
                  <a:effectLst>
                    <a:outerShdw blurRad="38100" dist="38100" dir="2700000" algn="tl">
                      <a:srgbClr val="000000"/>
                    </a:outerShdw>
                  </a:effectLst>
                  <a:latin typeface="Arial" pitchFamily="34" charset="0"/>
                </a:rPr>
                <a:t> </a:t>
              </a:r>
              <a:endParaRPr lang="en-GB" sz="2400" b="0">
                <a:solidFill>
                  <a:schemeClr val="bg1"/>
                </a:solidFill>
                <a:effectLst>
                  <a:outerShdw blurRad="38100" dist="38100" dir="2700000" algn="tl">
                    <a:srgbClr val="000000"/>
                  </a:outerShdw>
                </a:effectLst>
                <a:latin typeface="Arial" pitchFamily="34" charset="0"/>
              </a:endParaRPr>
            </a:p>
          </p:txBody>
        </p:sp>
        <p:sp>
          <p:nvSpPr>
            <p:cNvPr id="119948" name="Text Box 140"/>
            <p:cNvSpPr txBox="1">
              <a:spLocks noChangeArrowheads="1"/>
            </p:cNvSpPr>
            <p:nvPr/>
          </p:nvSpPr>
          <p:spPr bwMode="auto">
            <a:xfrm>
              <a:off x="1793" y="324"/>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2’</a:t>
              </a:r>
              <a:endParaRPr lang="en-GB" sz="2400" b="0">
                <a:solidFill>
                  <a:srgbClr val="FFFF00"/>
                </a:solidFill>
                <a:effectLst>
                  <a:outerShdw blurRad="38100" dist="38100" dir="2700000" algn="tl">
                    <a:srgbClr val="000000"/>
                  </a:outerShdw>
                </a:effectLst>
                <a:latin typeface="Arial" pitchFamily="34" charset="0"/>
              </a:endParaRPr>
            </a:p>
          </p:txBody>
        </p:sp>
        <p:sp>
          <p:nvSpPr>
            <p:cNvPr id="119949" name="Text Box 141"/>
            <p:cNvSpPr txBox="1">
              <a:spLocks noChangeArrowheads="1"/>
            </p:cNvSpPr>
            <p:nvPr/>
          </p:nvSpPr>
          <p:spPr bwMode="auto">
            <a:xfrm>
              <a:off x="2437" y="337"/>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3’</a:t>
              </a:r>
              <a:endParaRPr lang="en-GB" sz="2400" b="0">
                <a:solidFill>
                  <a:srgbClr val="FFFF00"/>
                </a:solidFill>
                <a:effectLst>
                  <a:outerShdw blurRad="38100" dist="38100" dir="2700000" algn="tl">
                    <a:srgbClr val="000000"/>
                  </a:outerShdw>
                </a:effectLst>
                <a:latin typeface="Arial" pitchFamily="34" charset="0"/>
              </a:endParaRPr>
            </a:p>
          </p:txBody>
        </p:sp>
        <p:sp>
          <p:nvSpPr>
            <p:cNvPr id="119950" name="Text Box 142"/>
            <p:cNvSpPr txBox="1">
              <a:spLocks noChangeArrowheads="1"/>
            </p:cNvSpPr>
            <p:nvPr/>
          </p:nvSpPr>
          <p:spPr bwMode="auto">
            <a:xfrm>
              <a:off x="3485" y="342"/>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4’</a:t>
              </a:r>
              <a:endParaRPr lang="en-GB" sz="2400" b="0">
                <a:solidFill>
                  <a:srgbClr val="FFFF00"/>
                </a:solidFill>
                <a:effectLst>
                  <a:outerShdw blurRad="38100" dist="38100" dir="2700000" algn="tl">
                    <a:srgbClr val="000000"/>
                  </a:outerShdw>
                </a:effectLst>
                <a:latin typeface="Arial" pitchFamily="34" charset="0"/>
              </a:endParaRPr>
            </a:p>
          </p:txBody>
        </p:sp>
        <p:sp>
          <p:nvSpPr>
            <p:cNvPr id="119951" name="Text Box 143"/>
            <p:cNvSpPr txBox="1">
              <a:spLocks noChangeArrowheads="1"/>
            </p:cNvSpPr>
            <p:nvPr/>
          </p:nvSpPr>
          <p:spPr bwMode="auto">
            <a:xfrm>
              <a:off x="4347" y="347"/>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5’</a:t>
              </a:r>
              <a:endParaRPr lang="en-GB" sz="2400" b="0">
                <a:solidFill>
                  <a:srgbClr val="FFFF00"/>
                </a:solidFill>
                <a:effectLst>
                  <a:outerShdw blurRad="38100" dist="38100" dir="2700000" algn="tl">
                    <a:srgbClr val="000000"/>
                  </a:outerShdw>
                </a:effectLst>
                <a:latin typeface="Arial" pitchFamily="34" charset="0"/>
              </a:endParaRPr>
            </a:p>
          </p:txBody>
        </p:sp>
      </p:grpSp>
      <p:grpSp>
        <p:nvGrpSpPr>
          <p:cNvPr id="119952" name="Group 144"/>
          <p:cNvGrpSpPr>
            <a:grpSpLocks/>
          </p:cNvGrpSpPr>
          <p:nvPr/>
        </p:nvGrpSpPr>
        <p:grpSpPr bwMode="auto">
          <a:xfrm>
            <a:off x="8439150" y="1100138"/>
            <a:ext cx="533400" cy="2197100"/>
            <a:chOff x="5316" y="693"/>
            <a:chExt cx="336" cy="1384"/>
          </a:xfrm>
        </p:grpSpPr>
        <p:grpSp>
          <p:nvGrpSpPr>
            <p:cNvPr id="119953" name="Group 145"/>
            <p:cNvGrpSpPr>
              <a:grpSpLocks/>
            </p:cNvGrpSpPr>
            <p:nvPr/>
          </p:nvGrpSpPr>
          <p:grpSpPr bwMode="auto">
            <a:xfrm>
              <a:off x="5316" y="1866"/>
              <a:ext cx="67" cy="69"/>
              <a:chOff x="5397" y="1866"/>
              <a:chExt cx="67" cy="69"/>
            </a:xfrm>
          </p:grpSpPr>
          <p:sp>
            <p:nvSpPr>
              <p:cNvPr id="119954" name="Freeform 146"/>
              <p:cNvSpPr>
                <a:spLocks/>
              </p:cNvSpPr>
              <p:nvPr/>
            </p:nvSpPr>
            <p:spPr bwMode="auto">
              <a:xfrm>
                <a:off x="5397" y="1866"/>
                <a:ext cx="67" cy="69"/>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55" name="Freeform 147"/>
              <p:cNvSpPr>
                <a:spLocks/>
              </p:cNvSpPr>
              <p:nvPr/>
            </p:nvSpPr>
            <p:spPr bwMode="auto">
              <a:xfrm>
                <a:off x="5397" y="1866"/>
                <a:ext cx="67" cy="69"/>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56" name="Group 148"/>
            <p:cNvGrpSpPr>
              <a:grpSpLocks/>
            </p:cNvGrpSpPr>
            <p:nvPr/>
          </p:nvGrpSpPr>
          <p:grpSpPr bwMode="auto">
            <a:xfrm>
              <a:off x="5316" y="1610"/>
              <a:ext cx="67" cy="69"/>
              <a:chOff x="5397" y="1610"/>
              <a:chExt cx="67" cy="69"/>
            </a:xfrm>
          </p:grpSpPr>
          <p:sp>
            <p:nvSpPr>
              <p:cNvPr id="119957" name="Freeform 149"/>
              <p:cNvSpPr>
                <a:spLocks/>
              </p:cNvSpPr>
              <p:nvPr/>
            </p:nvSpPr>
            <p:spPr bwMode="auto">
              <a:xfrm>
                <a:off x="5397" y="1610"/>
                <a:ext cx="67" cy="69"/>
              </a:xfrm>
              <a:custGeom>
                <a:avLst/>
                <a:gdLst>
                  <a:gd name="T0" fmla="*/ 0 w 364"/>
                  <a:gd name="T1" fmla="*/ 362 h 362"/>
                  <a:gd name="T2" fmla="*/ 363 w 364"/>
                  <a:gd name="T3" fmla="*/ 0 h 362"/>
                  <a:gd name="T4" fmla="*/ 364 w 364"/>
                  <a:gd name="T5" fmla="*/ 0 h 362"/>
                </a:gdLst>
                <a:ahLst/>
                <a:cxnLst>
                  <a:cxn ang="0">
                    <a:pos x="T0" y="T1"/>
                  </a:cxn>
                  <a:cxn ang="0">
                    <a:pos x="T2" y="T3"/>
                  </a:cxn>
                  <a:cxn ang="0">
                    <a:pos x="T4" y="T5"/>
                  </a:cxn>
                </a:cxnLst>
                <a:rect l="0" t="0" r="r" b="b"/>
                <a:pathLst>
                  <a:path w="364" h="362">
                    <a:moveTo>
                      <a:pt x="0" y="362"/>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58" name="Freeform 150"/>
              <p:cNvSpPr>
                <a:spLocks/>
              </p:cNvSpPr>
              <p:nvPr/>
            </p:nvSpPr>
            <p:spPr bwMode="auto">
              <a:xfrm>
                <a:off x="5397" y="1610"/>
                <a:ext cx="67" cy="69"/>
              </a:xfrm>
              <a:custGeom>
                <a:avLst/>
                <a:gdLst>
                  <a:gd name="T0" fmla="*/ 0 w 364"/>
                  <a:gd name="T1" fmla="*/ 0 h 362"/>
                  <a:gd name="T2" fmla="*/ 363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3"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59" name="Group 151"/>
            <p:cNvGrpSpPr>
              <a:grpSpLocks/>
            </p:cNvGrpSpPr>
            <p:nvPr/>
          </p:nvGrpSpPr>
          <p:grpSpPr bwMode="auto">
            <a:xfrm>
              <a:off x="5316" y="1354"/>
              <a:ext cx="67" cy="67"/>
              <a:chOff x="5397" y="1354"/>
              <a:chExt cx="67" cy="67"/>
            </a:xfrm>
          </p:grpSpPr>
          <p:sp>
            <p:nvSpPr>
              <p:cNvPr id="119960" name="Freeform 152"/>
              <p:cNvSpPr>
                <a:spLocks/>
              </p:cNvSpPr>
              <p:nvPr/>
            </p:nvSpPr>
            <p:spPr bwMode="auto">
              <a:xfrm>
                <a:off x="5397" y="1354"/>
                <a:ext cx="67" cy="67"/>
              </a:xfrm>
              <a:custGeom>
                <a:avLst/>
                <a:gdLst>
                  <a:gd name="T0" fmla="*/ 0 w 364"/>
                  <a:gd name="T1" fmla="*/ 364 h 364"/>
                  <a:gd name="T2" fmla="*/ 363 w 364"/>
                  <a:gd name="T3" fmla="*/ 0 h 364"/>
                  <a:gd name="T4" fmla="*/ 364 w 364"/>
                  <a:gd name="T5" fmla="*/ 0 h 364"/>
                </a:gdLst>
                <a:ahLst/>
                <a:cxnLst>
                  <a:cxn ang="0">
                    <a:pos x="T0" y="T1"/>
                  </a:cxn>
                  <a:cxn ang="0">
                    <a:pos x="T2" y="T3"/>
                  </a:cxn>
                  <a:cxn ang="0">
                    <a:pos x="T4" y="T5"/>
                  </a:cxn>
                </a:cxnLst>
                <a:rect l="0" t="0" r="r" b="b"/>
                <a:pathLst>
                  <a:path w="364" h="364">
                    <a:moveTo>
                      <a:pt x="0" y="364"/>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61" name="Freeform 153"/>
              <p:cNvSpPr>
                <a:spLocks/>
              </p:cNvSpPr>
              <p:nvPr/>
            </p:nvSpPr>
            <p:spPr bwMode="auto">
              <a:xfrm>
                <a:off x="5397" y="1354"/>
                <a:ext cx="67" cy="67"/>
              </a:xfrm>
              <a:custGeom>
                <a:avLst/>
                <a:gdLst>
                  <a:gd name="T0" fmla="*/ 0 w 364"/>
                  <a:gd name="T1" fmla="*/ 0 h 364"/>
                  <a:gd name="T2" fmla="*/ 363 w 364"/>
                  <a:gd name="T3" fmla="*/ 364 h 364"/>
                  <a:gd name="T4" fmla="*/ 364 w 364"/>
                  <a:gd name="T5" fmla="*/ 364 h 364"/>
                </a:gdLst>
                <a:ahLst/>
                <a:cxnLst>
                  <a:cxn ang="0">
                    <a:pos x="T0" y="T1"/>
                  </a:cxn>
                  <a:cxn ang="0">
                    <a:pos x="T2" y="T3"/>
                  </a:cxn>
                  <a:cxn ang="0">
                    <a:pos x="T4" y="T5"/>
                  </a:cxn>
                </a:cxnLst>
                <a:rect l="0" t="0" r="r" b="b"/>
                <a:pathLst>
                  <a:path w="364" h="364">
                    <a:moveTo>
                      <a:pt x="0" y="0"/>
                    </a:moveTo>
                    <a:lnTo>
                      <a:pt x="363" y="364"/>
                    </a:lnTo>
                    <a:lnTo>
                      <a:pt x="364" y="36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62" name="Group 154"/>
            <p:cNvGrpSpPr>
              <a:grpSpLocks/>
            </p:cNvGrpSpPr>
            <p:nvPr/>
          </p:nvGrpSpPr>
          <p:grpSpPr bwMode="auto">
            <a:xfrm>
              <a:off x="5316" y="1098"/>
              <a:ext cx="67" cy="67"/>
              <a:chOff x="5397" y="1098"/>
              <a:chExt cx="67" cy="67"/>
            </a:xfrm>
          </p:grpSpPr>
          <p:sp>
            <p:nvSpPr>
              <p:cNvPr id="119963" name="Freeform 155"/>
              <p:cNvSpPr>
                <a:spLocks/>
              </p:cNvSpPr>
              <p:nvPr/>
            </p:nvSpPr>
            <p:spPr bwMode="auto">
              <a:xfrm>
                <a:off x="5397" y="1098"/>
                <a:ext cx="67" cy="67"/>
              </a:xfrm>
              <a:custGeom>
                <a:avLst/>
                <a:gdLst>
                  <a:gd name="T0" fmla="*/ 0 w 364"/>
                  <a:gd name="T1" fmla="*/ 363 h 363"/>
                  <a:gd name="T2" fmla="*/ 363 w 364"/>
                  <a:gd name="T3" fmla="*/ 0 h 363"/>
                  <a:gd name="T4" fmla="*/ 364 w 364"/>
                  <a:gd name="T5" fmla="*/ 0 h 363"/>
                </a:gdLst>
                <a:ahLst/>
                <a:cxnLst>
                  <a:cxn ang="0">
                    <a:pos x="T0" y="T1"/>
                  </a:cxn>
                  <a:cxn ang="0">
                    <a:pos x="T2" y="T3"/>
                  </a:cxn>
                  <a:cxn ang="0">
                    <a:pos x="T4" y="T5"/>
                  </a:cxn>
                </a:cxnLst>
                <a:rect l="0" t="0" r="r" b="b"/>
                <a:pathLst>
                  <a:path w="364" h="363">
                    <a:moveTo>
                      <a:pt x="0" y="363"/>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64" name="Freeform 156"/>
              <p:cNvSpPr>
                <a:spLocks/>
              </p:cNvSpPr>
              <p:nvPr/>
            </p:nvSpPr>
            <p:spPr bwMode="auto">
              <a:xfrm>
                <a:off x="5397" y="1098"/>
                <a:ext cx="67" cy="67"/>
              </a:xfrm>
              <a:custGeom>
                <a:avLst/>
                <a:gdLst>
                  <a:gd name="T0" fmla="*/ 0 w 364"/>
                  <a:gd name="T1" fmla="*/ 0 h 363"/>
                  <a:gd name="T2" fmla="*/ 363 w 364"/>
                  <a:gd name="T3" fmla="*/ 363 h 363"/>
                  <a:gd name="T4" fmla="*/ 364 w 364"/>
                  <a:gd name="T5" fmla="*/ 363 h 363"/>
                </a:gdLst>
                <a:ahLst/>
                <a:cxnLst>
                  <a:cxn ang="0">
                    <a:pos x="T0" y="T1"/>
                  </a:cxn>
                  <a:cxn ang="0">
                    <a:pos x="T2" y="T3"/>
                  </a:cxn>
                  <a:cxn ang="0">
                    <a:pos x="T4" y="T5"/>
                  </a:cxn>
                </a:cxnLst>
                <a:rect l="0" t="0" r="r" b="b"/>
                <a:pathLst>
                  <a:path w="364" h="363">
                    <a:moveTo>
                      <a:pt x="0" y="0"/>
                    </a:moveTo>
                    <a:lnTo>
                      <a:pt x="363" y="363"/>
                    </a:lnTo>
                    <a:lnTo>
                      <a:pt x="364" y="36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9965" name="Group 157"/>
            <p:cNvGrpSpPr>
              <a:grpSpLocks/>
            </p:cNvGrpSpPr>
            <p:nvPr/>
          </p:nvGrpSpPr>
          <p:grpSpPr bwMode="auto">
            <a:xfrm>
              <a:off x="5316" y="842"/>
              <a:ext cx="67" cy="67"/>
              <a:chOff x="5397" y="842"/>
              <a:chExt cx="67" cy="67"/>
            </a:xfrm>
          </p:grpSpPr>
          <p:sp>
            <p:nvSpPr>
              <p:cNvPr id="119966" name="Freeform 158"/>
              <p:cNvSpPr>
                <a:spLocks/>
              </p:cNvSpPr>
              <p:nvPr/>
            </p:nvSpPr>
            <p:spPr bwMode="auto">
              <a:xfrm>
                <a:off x="5397" y="842"/>
                <a:ext cx="67" cy="67"/>
              </a:xfrm>
              <a:custGeom>
                <a:avLst/>
                <a:gdLst>
                  <a:gd name="T0" fmla="*/ 0 w 364"/>
                  <a:gd name="T1" fmla="*/ 362 h 362"/>
                  <a:gd name="T2" fmla="*/ 363 w 364"/>
                  <a:gd name="T3" fmla="*/ 0 h 362"/>
                  <a:gd name="T4" fmla="*/ 364 w 364"/>
                  <a:gd name="T5" fmla="*/ 0 h 362"/>
                </a:gdLst>
                <a:ahLst/>
                <a:cxnLst>
                  <a:cxn ang="0">
                    <a:pos x="T0" y="T1"/>
                  </a:cxn>
                  <a:cxn ang="0">
                    <a:pos x="T2" y="T3"/>
                  </a:cxn>
                  <a:cxn ang="0">
                    <a:pos x="T4" y="T5"/>
                  </a:cxn>
                </a:cxnLst>
                <a:rect l="0" t="0" r="r" b="b"/>
                <a:pathLst>
                  <a:path w="364" h="362">
                    <a:moveTo>
                      <a:pt x="0" y="362"/>
                    </a:moveTo>
                    <a:lnTo>
                      <a:pt x="363" y="0"/>
                    </a:lnTo>
                    <a:lnTo>
                      <a:pt x="36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9967" name="Freeform 159"/>
              <p:cNvSpPr>
                <a:spLocks/>
              </p:cNvSpPr>
              <p:nvPr/>
            </p:nvSpPr>
            <p:spPr bwMode="auto">
              <a:xfrm>
                <a:off x="5397" y="842"/>
                <a:ext cx="67" cy="67"/>
              </a:xfrm>
              <a:custGeom>
                <a:avLst/>
                <a:gdLst>
                  <a:gd name="T0" fmla="*/ 0 w 364"/>
                  <a:gd name="T1" fmla="*/ 0 h 362"/>
                  <a:gd name="T2" fmla="*/ 363 w 364"/>
                  <a:gd name="T3" fmla="*/ 362 h 362"/>
                  <a:gd name="T4" fmla="*/ 364 w 364"/>
                  <a:gd name="T5" fmla="*/ 362 h 362"/>
                </a:gdLst>
                <a:ahLst/>
                <a:cxnLst>
                  <a:cxn ang="0">
                    <a:pos x="T0" y="T1"/>
                  </a:cxn>
                  <a:cxn ang="0">
                    <a:pos x="T2" y="T3"/>
                  </a:cxn>
                  <a:cxn ang="0">
                    <a:pos x="T4" y="T5"/>
                  </a:cxn>
                </a:cxnLst>
                <a:rect l="0" t="0" r="r" b="b"/>
                <a:pathLst>
                  <a:path w="364" h="362">
                    <a:moveTo>
                      <a:pt x="0" y="0"/>
                    </a:moveTo>
                    <a:lnTo>
                      <a:pt x="363" y="362"/>
                    </a:lnTo>
                    <a:lnTo>
                      <a:pt x="364" y="36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9968" name="Text Box 160"/>
            <p:cNvSpPr txBox="1">
              <a:spLocks noChangeArrowheads="1"/>
            </p:cNvSpPr>
            <p:nvPr/>
          </p:nvSpPr>
          <p:spPr bwMode="auto">
            <a:xfrm rot="16200000">
              <a:off x="5298" y="1751"/>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1’</a:t>
              </a:r>
              <a:r>
                <a:rPr lang="en-US" sz="2400" b="0">
                  <a:solidFill>
                    <a:schemeClr val="bg1"/>
                  </a:solidFill>
                  <a:effectLst>
                    <a:outerShdw blurRad="38100" dist="38100" dir="2700000" algn="tl">
                      <a:srgbClr val="000000"/>
                    </a:outerShdw>
                  </a:effectLst>
                  <a:latin typeface="Arial" pitchFamily="34" charset="0"/>
                </a:rPr>
                <a:t> </a:t>
              </a:r>
              <a:endParaRPr lang="en-GB" sz="2400" b="0">
                <a:solidFill>
                  <a:schemeClr val="bg1"/>
                </a:solidFill>
                <a:effectLst>
                  <a:outerShdw blurRad="38100" dist="38100" dir="2700000" algn="tl">
                    <a:srgbClr val="000000"/>
                  </a:outerShdw>
                </a:effectLst>
                <a:latin typeface="Arial" pitchFamily="34" charset="0"/>
              </a:endParaRPr>
            </a:p>
          </p:txBody>
        </p:sp>
        <p:sp>
          <p:nvSpPr>
            <p:cNvPr id="119969" name="Text Box 161"/>
            <p:cNvSpPr txBox="1">
              <a:spLocks noChangeArrowheads="1"/>
            </p:cNvSpPr>
            <p:nvPr/>
          </p:nvSpPr>
          <p:spPr bwMode="auto">
            <a:xfrm rot="16262322">
              <a:off x="5325" y="1499"/>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2’</a:t>
              </a:r>
              <a:endParaRPr lang="en-GB" sz="2400" b="0">
                <a:solidFill>
                  <a:srgbClr val="FFFF00"/>
                </a:solidFill>
                <a:effectLst>
                  <a:outerShdw blurRad="38100" dist="38100" dir="2700000" algn="tl">
                    <a:srgbClr val="000000"/>
                  </a:outerShdw>
                </a:effectLst>
                <a:latin typeface="Arial" pitchFamily="34" charset="0"/>
              </a:endParaRPr>
            </a:p>
          </p:txBody>
        </p:sp>
        <p:sp>
          <p:nvSpPr>
            <p:cNvPr id="119970" name="Text Box 162"/>
            <p:cNvSpPr txBox="1">
              <a:spLocks noChangeArrowheads="1"/>
            </p:cNvSpPr>
            <p:nvPr/>
          </p:nvSpPr>
          <p:spPr bwMode="auto">
            <a:xfrm rot="16200000">
              <a:off x="5325" y="1238"/>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3’</a:t>
              </a:r>
              <a:endParaRPr lang="en-GB" sz="2400" b="0">
                <a:solidFill>
                  <a:srgbClr val="FFFF00"/>
                </a:solidFill>
                <a:effectLst>
                  <a:outerShdw blurRad="38100" dist="38100" dir="2700000" algn="tl">
                    <a:srgbClr val="000000"/>
                  </a:outerShdw>
                </a:effectLst>
                <a:latin typeface="Arial" pitchFamily="34" charset="0"/>
              </a:endParaRPr>
            </a:p>
          </p:txBody>
        </p:sp>
        <p:sp>
          <p:nvSpPr>
            <p:cNvPr id="119971" name="Text Box 163"/>
            <p:cNvSpPr txBox="1">
              <a:spLocks noChangeArrowheads="1"/>
            </p:cNvSpPr>
            <p:nvPr/>
          </p:nvSpPr>
          <p:spPr bwMode="auto">
            <a:xfrm rot="16200000">
              <a:off x="5316" y="98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4’</a:t>
              </a:r>
              <a:endParaRPr lang="en-GB" sz="2400" b="0">
                <a:solidFill>
                  <a:srgbClr val="FFFF00"/>
                </a:solidFill>
                <a:effectLst>
                  <a:outerShdw blurRad="38100" dist="38100" dir="2700000" algn="tl">
                    <a:srgbClr val="000000"/>
                  </a:outerShdw>
                </a:effectLst>
                <a:latin typeface="Arial" pitchFamily="34" charset="0"/>
              </a:endParaRPr>
            </a:p>
          </p:txBody>
        </p:sp>
        <p:sp>
          <p:nvSpPr>
            <p:cNvPr id="119972" name="Text Box 164"/>
            <p:cNvSpPr txBox="1">
              <a:spLocks noChangeArrowheads="1"/>
            </p:cNvSpPr>
            <p:nvPr/>
          </p:nvSpPr>
          <p:spPr bwMode="auto">
            <a:xfrm rot="16200000">
              <a:off x="5316" y="732"/>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outerShdw blurRad="38100" dist="38100" dir="2700000" algn="tl">
                      <a:srgbClr val="000000"/>
                    </a:outerShdw>
                  </a:effectLst>
                  <a:latin typeface="Arial" pitchFamily="34" charset="0"/>
                </a:rPr>
                <a:t>5’</a:t>
              </a:r>
              <a:endParaRPr lang="en-GB" sz="2400" b="0">
                <a:solidFill>
                  <a:srgbClr val="FFFF00"/>
                </a:solidFill>
                <a:effectLst>
                  <a:outerShdw blurRad="38100" dist="38100" dir="2700000" algn="tl">
                    <a:srgbClr val="000000"/>
                  </a:outerShdw>
                </a:effectLst>
                <a:latin typeface="Arial" pitchFamily="34" charset="0"/>
              </a:endParaRPr>
            </a:p>
          </p:txBody>
        </p:sp>
      </p:grpSp>
      <p:grpSp>
        <p:nvGrpSpPr>
          <p:cNvPr id="119973" name="Group 165"/>
          <p:cNvGrpSpPr>
            <a:grpSpLocks/>
          </p:cNvGrpSpPr>
          <p:nvPr/>
        </p:nvGrpSpPr>
        <p:grpSpPr bwMode="auto">
          <a:xfrm>
            <a:off x="242888" y="1041400"/>
            <a:ext cx="5918200" cy="2209800"/>
            <a:chOff x="153" y="656"/>
            <a:chExt cx="3728" cy="1392"/>
          </a:xfrm>
        </p:grpSpPr>
        <p:sp>
          <p:nvSpPr>
            <p:cNvPr id="119974" name="Text Box 166"/>
            <p:cNvSpPr txBox="1">
              <a:spLocks noChangeArrowheads="1"/>
            </p:cNvSpPr>
            <p:nvPr/>
          </p:nvSpPr>
          <p:spPr bwMode="auto">
            <a:xfrm rot="16200000">
              <a:off x="114" y="1722"/>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6600"/>
                  </a:solidFill>
                  <a:effectLst>
                    <a:outerShdw blurRad="38100" dist="38100" dir="2700000" algn="tl">
                      <a:srgbClr val="000000"/>
                    </a:outerShdw>
                  </a:effectLst>
                  <a:latin typeface="Arial" pitchFamily="34" charset="0"/>
                </a:rPr>
                <a:t>P</a:t>
              </a:r>
              <a:r>
                <a:rPr lang="en-US" sz="2400" baseline="-25000">
                  <a:solidFill>
                    <a:srgbClr val="FF6600"/>
                  </a:solidFill>
                  <a:effectLst>
                    <a:outerShdw blurRad="38100" dist="38100" dir="2700000" algn="tl">
                      <a:srgbClr val="000000"/>
                    </a:outerShdw>
                  </a:effectLst>
                  <a:latin typeface="Arial" pitchFamily="34" charset="0"/>
                </a:rPr>
                <a:t>1</a:t>
              </a:r>
              <a:r>
                <a:rPr lang="en-US" sz="2400" b="0">
                  <a:solidFill>
                    <a:srgbClr val="FF6600"/>
                  </a:solidFill>
                  <a:effectLst>
                    <a:outerShdw blurRad="38100" dist="38100" dir="2700000" algn="tl">
                      <a:srgbClr val="000000"/>
                    </a:outerShdw>
                  </a:effectLst>
                  <a:latin typeface="Arial" pitchFamily="34" charset="0"/>
                </a:rPr>
                <a:t>’</a:t>
              </a:r>
              <a:endParaRPr lang="en-GB" sz="2400" baseline="-25000">
                <a:solidFill>
                  <a:srgbClr val="FF6600"/>
                </a:solidFill>
                <a:effectLst>
                  <a:outerShdw blurRad="38100" dist="38100" dir="2700000" algn="tl">
                    <a:srgbClr val="000000"/>
                  </a:outerShdw>
                </a:effectLst>
                <a:latin typeface="Arial" pitchFamily="34" charset="0"/>
              </a:endParaRPr>
            </a:p>
          </p:txBody>
        </p:sp>
        <p:sp>
          <p:nvSpPr>
            <p:cNvPr id="119975" name="Text Box 167"/>
            <p:cNvSpPr txBox="1">
              <a:spLocks noChangeArrowheads="1"/>
            </p:cNvSpPr>
            <p:nvPr/>
          </p:nvSpPr>
          <p:spPr bwMode="auto">
            <a:xfrm rot="16200000">
              <a:off x="558" y="1452"/>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6600"/>
                  </a:solidFill>
                  <a:effectLst>
                    <a:outerShdw blurRad="38100" dist="38100" dir="2700000" algn="tl">
                      <a:srgbClr val="000000"/>
                    </a:outerShdw>
                  </a:effectLst>
                  <a:latin typeface="Arial" pitchFamily="34" charset="0"/>
                </a:rPr>
                <a:t>P</a:t>
              </a:r>
              <a:r>
                <a:rPr lang="en-US" sz="2400" baseline="-25000">
                  <a:solidFill>
                    <a:srgbClr val="FF6600"/>
                  </a:solidFill>
                  <a:effectLst>
                    <a:outerShdw blurRad="38100" dist="38100" dir="2700000" algn="tl">
                      <a:srgbClr val="000000"/>
                    </a:outerShdw>
                  </a:effectLst>
                  <a:latin typeface="Arial" pitchFamily="34" charset="0"/>
                </a:rPr>
                <a:t>2</a:t>
              </a:r>
              <a:r>
                <a:rPr lang="en-US" sz="2400" b="0">
                  <a:solidFill>
                    <a:srgbClr val="FF6600"/>
                  </a:solidFill>
                  <a:effectLst>
                    <a:outerShdw blurRad="38100" dist="38100" dir="2700000" algn="tl">
                      <a:srgbClr val="000000"/>
                    </a:outerShdw>
                  </a:effectLst>
                  <a:latin typeface="Arial" pitchFamily="34" charset="0"/>
                </a:rPr>
                <a:t>’</a:t>
              </a:r>
              <a:endParaRPr lang="en-GB" sz="2400" baseline="-25000">
                <a:solidFill>
                  <a:srgbClr val="FF6600"/>
                </a:solidFill>
                <a:effectLst>
                  <a:outerShdw blurRad="38100" dist="38100" dir="2700000" algn="tl">
                    <a:srgbClr val="000000"/>
                  </a:outerShdw>
                </a:effectLst>
                <a:latin typeface="Arial" pitchFamily="34" charset="0"/>
              </a:endParaRPr>
            </a:p>
          </p:txBody>
        </p:sp>
        <p:sp>
          <p:nvSpPr>
            <p:cNvPr id="119976" name="Text Box 168"/>
            <p:cNvSpPr txBox="1">
              <a:spLocks noChangeArrowheads="1"/>
            </p:cNvSpPr>
            <p:nvPr/>
          </p:nvSpPr>
          <p:spPr bwMode="auto">
            <a:xfrm rot="16200000">
              <a:off x="1350" y="1191"/>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6600"/>
                  </a:solidFill>
                  <a:effectLst>
                    <a:outerShdw blurRad="38100" dist="38100" dir="2700000" algn="tl">
                      <a:srgbClr val="000000"/>
                    </a:outerShdw>
                  </a:effectLst>
                  <a:latin typeface="Arial" pitchFamily="34" charset="0"/>
                </a:rPr>
                <a:t>P</a:t>
              </a:r>
              <a:r>
                <a:rPr lang="en-US" sz="2400" baseline="-25000">
                  <a:solidFill>
                    <a:srgbClr val="FF6600"/>
                  </a:solidFill>
                  <a:effectLst>
                    <a:outerShdw blurRad="38100" dist="38100" dir="2700000" algn="tl">
                      <a:srgbClr val="000000"/>
                    </a:outerShdw>
                  </a:effectLst>
                  <a:latin typeface="Arial" pitchFamily="34" charset="0"/>
                </a:rPr>
                <a:t>3</a:t>
              </a:r>
              <a:r>
                <a:rPr lang="en-US" sz="2400" b="0">
                  <a:solidFill>
                    <a:srgbClr val="FF6600"/>
                  </a:solidFill>
                  <a:effectLst>
                    <a:outerShdw blurRad="38100" dist="38100" dir="2700000" algn="tl">
                      <a:srgbClr val="000000"/>
                    </a:outerShdw>
                  </a:effectLst>
                  <a:latin typeface="Arial" pitchFamily="34" charset="0"/>
                </a:rPr>
                <a:t>’</a:t>
              </a:r>
              <a:endParaRPr lang="en-GB" sz="2400" baseline="-25000">
                <a:solidFill>
                  <a:srgbClr val="FF6600"/>
                </a:solidFill>
                <a:effectLst>
                  <a:outerShdw blurRad="38100" dist="38100" dir="2700000" algn="tl">
                    <a:srgbClr val="000000"/>
                  </a:outerShdw>
                </a:effectLst>
                <a:latin typeface="Arial" pitchFamily="34" charset="0"/>
              </a:endParaRPr>
            </a:p>
          </p:txBody>
        </p:sp>
        <p:sp>
          <p:nvSpPr>
            <p:cNvPr id="119977" name="Text Box 169"/>
            <p:cNvSpPr txBox="1">
              <a:spLocks noChangeArrowheads="1"/>
            </p:cNvSpPr>
            <p:nvPr/>
          </p:nvSpPr>
          <p:spPr bwMode="auto">
            <a:xfrm rot="16200000">
              <a:off x="2204" y="966"/>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6600"/>
                  </a:solidFill>
                  <a:effectLst>
                    <a:outerShdw blurRad="38100" dist="38100" dir="2700000" algn="tl">
                      <a:srgbClr val="000000"/>
                    </a:outerShdw>
                  </a:effectLst>
                  <a:latin typeface="Arial" pitchFamily="34" charset="0"/>
                </a:rPr>
                <a:t>P</a:t>
              </a:r>
              <a:r>
                <a:rPr lang="en-US" sz="2400" baseline="-25000">
                  <a:solidFill>
                    <a:srgbClr val="FF6600"/>
                  </a:solidFill>
                  <a:effectLst>
                    <a:outerShdw blurRad="38100" dist="38100" dir="2700000" algn="tl">
                      <a:srgbClr val="000000"/>
                    </a:outerShdw>
                  </a:effectLst>
                  <a:latin typeface="Arial" pitchFamily="34" charset="0"/>
                </a:rPr>
                <a:t>4</a:t>
              </a:r>
              <a:r>
                <a:rPr lang="en-US" sz="2400" b="0">
                  <a:solidFill>
                    <a:srgbClr val="FF6600"/>
                  </a:solidFill>
                  <a:effectLst>
                    <a:outerShdw blurRad="38100" dist="38100" dir="2700000" algn="tl">
                      <a:srgbClr val="000000"/>
                    </a:outerShdw>
                  </a:effectLst>
                  <a:latin typeface="Arial" pitchFamily="34" charset="0"/>
                </a:rPr>
                <a:t>’</a:t>
              </a:r>
              <a:endParaRPr lang="en-GB" sz="2400" baseline="-25000">
                <a:solidFill>
                  <a:srgbClr val="FF6600"/>
                </a:solidFill>
                <a:effectLst>
                  <a:outerShdw blurRad="38100" dist="38100" dir="2700000" algn="tl">
                    <a:srgbClr val="000000"/>
                  </a:outerShdw>
                </a:effectLst>
                <a:latin typeface="Arial" pitchFamily="34" charset="0"/>
              </a:endParaRPr>
            </a:p>
          </p:txBody>
        </p:sp>
        <p:sp>
          <p:nvSpPr>
            <p:cNvPr id="119978" name="Text Box 170"/>
            <p:cNvSpPr txBox="1">
              <a:spLocks noChangeArrowheads="1"/>
            </p:cNvSpPr>
            <p:nvPr/>
          </p:nvSpPr>
          <p:spPr bwMode="auto">
            <a:xfrm rot="16200000">
              <a:off x="3554" y="695"/>
              <a:ext cx="3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6600"/>
                  </a:solidFill>
                  <a:effectLst>
                    <a:outerShdw blurRad="38100" dist="38100" dir="2700000" algn="tl">
                      <a:srgbClr val="000000"/>
                    </a:outerShdw>
                  </a:effectLst>
                  <a:latin typeface="Arial" pitchFamily="34" charset="0"/>
                </a:rPr>
                <a:t>P</a:t>
              </a:r>
              <a:r>
                <a:rPr lang="en-US" sz="2400" baseline="-25000">
                  <a:solidFill>
                    <a:srgbClr val="FF6600"/>
                  </a:solidFill>
                  <a:effectLst>
                    <a:outerShdw blurRad="38100" dist="38100" dir="2700000" algn="tl">
                      <a:srgbClr val="000000"/>
                    </a:outerShdw>
                  </a:effectLst>
                  <a:latin typeface="Arial" pitchFamily="34" charset="0"/>
                </a:rPr>
                <a:t>5</a:t>
              </a:r>
              <a:r>
                <a:rPr lang="en-US" sz="2400" b="0">
                  <a:solidFill>
                    <a:srgbClr val="FF6600"/>
                  </a:solidFill>
                  <a:effectLst>
                    <a:outerShdw blurRad="38100" dist="38100" dir="2700000" algn="tl">
                      <a:srgbClr val="000000"/>
                    </a:outerShdw>
                  </a:effectLst>
                  <a:latin typeface="Arial" pitchFamily="34" charset="0"/>
                </a:rPr>
                <a:t>’</a:t>
              </a:r>
              <a:endParaRPr lang="en-GB" sz="2400" baseline="-25000">
                <a:solidFill>
                  <a:srgbClr val="FF6600"/>
                </a:solidFill>
                <a:effectLst>
                  <a:outerShdw blurRad="38100" dist="38100" dir="2700000" algn="tl">
                    <a:srgbClr val="000000"/>
                  </a:outerShdw>
                </a:effectLst>
                <a:latin typeface="Arial" pitchFamily="34" charset="0"/>
              </a:endParaRPr>
            </a:p>
          </p:txBody>
        </p:sp>
      </p:grpSp>
      <p:grpSp>
        <p:nvGrpSpPr>
          <p:cNvPr id="119979" name="Group 171"/>
          <p:cNvGrpSpPr>
            <a:grpSpLocks/>
          </p:cNvGrpSpPr>
          <p:nvPr/>
        </p:nvGrpSpPr>
        <p:grpSpPr bwMode="auto">
          <a:xfrm>
            <a:off x="8264525" y="981075"/>
            <a:ext cx="1143000" cy="4897438"/>
            <a:chOff x="5206" y="618"/>
            <a:chExt cx="720" cy="3085"/>
          </a:xfrm>
        </p:grpSpPr>
        <p:sp>
          <p:nvSpPr>
            <p:cNvPr id="119980" name="Line 172"/>
            <p:cNvSpPr>
              <a:spLocks noChangeShapeType="1"/>
            </p:cNvSpPr>
            <p:nvPr/>
          </p:nvSpPr>
          <p:spPr bwMode="auto">
            <a:xfrm>
              <a:off x="5367" y="3703"/>
              <a:ext cx="393"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981" name="Line 173"/>
            <p:cNvSpPr>
              <a:spLocks noChangeShapeType="1"/>
            </p:cNvSpPr>
            <p:nvPr/>
          </p:nvSpPr>
          <p:spPr bwMode="auto">
            <a:xfrm>
              <a:off x="5367" y="618"/>
              <a:ext cx="393"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982" name="Line 174"/>
            <p:cNvSpPr>
              <a:spLocks noChangeShapeType="1"/>
            </p:cNvSpPr>
            <p:nvPr/>
          </p:nvSpPr>
          <p:spPr bwMode="auto">
            <a:xfrm>
              <a:off x="5697" y="622"/>
              <a:ext cx="0" cy="3081"/>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9983" name="Rectangle 175"/>
            <p:cNvSpPr>
              <a:spLocks noChangeArrowheads="1"/>
            </p:cNvSpPr>
            <p:nvPr/>
          </p:nvSpPr>
          <p:spPr bwMode="auto">
            <a:xfrm rot="16200000">
              <a:off x="4981" y="1980"/>
              <a:ext cx="1169" cy="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algn="ctr">
                <a:lnSpc>
                  <a:spcPct val="100000"/>
                </a:lnSpc>
                <a:spcBef>
                  <a:spcPct val="0"/>
                </a:spcBef>
                <a:buFontTx/>
                <a:buNone/>
              </a:pPr>
              <a:r>
                <a:rPr lang="en-US" sz="3200" b="0">
                  <a:solidFill>
                    <a:schemeClr val="bg1"/>
                  </a:solidFill>
                  <a:effectLst/>
                  <a:latin typeface="Arial" pitchFamily="34" charset="0"/>
                </a:rPr>
                <a:t>90 mm</a:t>
              </a:r>
              <a:endParaRPr lang="en-GB" sz="3200" b="0">
                <a:solidFill>
                  <a:schemeClr val="bg1"/>
                </a:solidFill>
                <a:effectLst/>
                <a:latin typeface="Arial"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19849"/>
                                        </p:tgtEl>
                                        <p:attrNameLst>
                                          <p:attrName>style.visibility</p:attrName>
                                        </p:attrNameLst>
                                      </p:cBhvr>
                                      <p:to>
                                        <p:strVal val="visible"/>
                                      </p:to>
                                    </p:set>
                                    <p:animEffect transition="in" filter="dissolve">
                                      <p:cBhvr>
                                        <p:cTn id="7" dur="500"/>
                                        <p:tgtEl>
                                          <p:spTgt spid="11984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19882"/>
                                        </p:tgtEl>
                                        <p:attrNameLst>
                                          <p:attrName>style.visibility</p:attrName>
                                        </p:attrNameLst>
                                      </p:cBhvr>
                                      <p:to>
                                        <p:strVal val="visible"/>
                                      </p:to>
                                    </p:set>
                                    <p:animEffect transition="in" filter="dissolve">
                                      <p:cBhvr>
                                        <p:cTn id="12" dur="500"/>
                                        <p:tgtEl>
                                          <p:spTgt spid="11988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19846"/>
                                        </p:tgtEl>
                                        <p:attrNameLst>
                                          <p:attrName>style.visibility</p:attrName>
                                        </p:attrNameLst>
                                      </p:cBhvr>
                                      <p:to>
                                        <p:strVal val="visible"/>
                                      </p:to>
                                    </p:set>
                                    <p:animEffect transition="in" filter="dissolve">
                                      <p:cBhvr>
                                        <p:cTn id="17" dur="500"/>
                                        <p:tgtEl>
                                          <p:spTgt spid="1198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9885">
                                            <p:txEl>
                                              <p:pRg st="0" end="0"/>
                                            </p:txEl>
                                          </p:spTgt>
                                        </p:tgtEl>
                                        <p:attrNameLst>
                                          <p:attrName>style.visibility</p:attrName>
                                        </p:attrNameLst>
                                      </p:cBhvr>
                                      <p:to>
                                        <p:strVal val="visible"/>
                                      </p:to>
                                    </p:set>
                                    <p:animEffect transition="in" filter="dissolve">
                                      <p:cBhvr>
                                        <p:cTn id="22" dur="500"/>
                                        <p:tgtEl>
                                          <p:spTgt spid="11988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19843"/>
                                        </p:tgtEl>
                                        <p:attrNameLst>
                                          <p:attrName>style.visibility</p:attrName>
                                        </p:attrNameLst>
                                      </p:cBhvr>
                                      <p:to>
                                        <p:strVal val="visible"/>
                                      </p:to>
                                    </p:set>
                                    <p:animEffect transition="in" filter="dissolve">
                                      <p:cBhvr>
                                        <p:cTn id="27" dur="500"/>
                                        <p:tgtEl>
                                          <p:spTgt spid="11984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9886">
                                            <p:txEl>
                                              <p:pRg st="0" end="0"/>
                                            </p:txEl>
                                          </p:spTgt>
                                        </p:tgtEl>
                                        <p:attrNameLst>
                                          <p:attrName>style.visibility</p:attrName>
                                        </p:attrNameLst>
                                      </p:cBhvr>
                                      <p:to>
                                        <p:strVal val="visible"/>
                                      </p:to>
                                    </p:set>
                                    <p:animEffect transition="in" filter="dissolve">
                                      <p:cBhvr>
                                        <p:cTn id="32" dur="500"/>
                                        <p:tgtEl>
                                          <p:spTgt spid="119886">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19979"/>
                                        </p:tgtEl>
                                        <p:attrNameLst>
                                          <p:attrName>style.visibility</p:attrName>
                                        </p:attrNameLst>
                                      </p:cBhvr>
                                      <p:to>
                                        <p:strVal val="visible"/>
                                      </p:to>
                                    </p:set>
                                    <p:animEffect transition="in" filter="dissolve">
                                      <p:cBhvr>
                                        <p:cTn id="37" dur="500"/>
                                        <p:tgtEl>
                                          <p:spTgt spid="11997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19840"/>
                                        </p:tgtEl>
                                        <p:attrNameLst>
                                          <p:attrName>style.visibility</p:attrName>
                                        </p:attrNameLst>
                                      </p:cBhvr>
                                      <p:to>
                                        <p:strVal val="visible"/>
                                      </p:to>
                                    </p:set>
                                    <p:animEffect transition="in" filter="dissolve">
                                      <p:cBhvr>
                                        <p:cTn id="42" dur="500"/>
                                        <p:tgtEl>
                                          <p:spTgt spid="11984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19821"/>
                                        </p:tgtEl>
                                        <p:attrNameLst>
                                          <p:attrName>style.visibility</p:attrName>
                                        </p:attrNameLst>
                                      </p:cBhvr>
                                      <p:to>
                                        <p:strVal val="visible"/>
                                      </p:to>
                                    </p:set>
                                    <p:animEffect transition="in" filter="dissolve">
                                      <p:cBhvr>
                                        <p:cTn id="47" dur="500"/>
                                        <p:tgtEl>
                                          <p:spTgt spid="11982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19926">
                                            <p:txEl>
                                              <p:pRg st="0" end="0"/>
                                            </p:txEl>
                                          </p:spTgt>
                                        </p:tgtEl>
                                        <p:attrNameLst>
                                          <p:attrName>style.visibility</p:attrName>
                                        </p:attrNameLst>
                                      </p:cBhvr>
                                      <p:to>
                                        <p:strVal val="visible"/>
                                      </p:to>
                                    </p:set>
                                    <p:animEffect transition="in" filter="dissolve">
                                      <p:cBhvr>
                                        <p:cTn id="52" dur="500"/>
                                        <p:tgtEl>
                                          <p:spTgt spid="119926">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19826"/>
                                        </p:tgtEl>
                                        <p:attrNameLst>
                                          <p:attrName>style.visibility</p:attrName>
                                        </p:attrNameLst>
                                      </p:cBhvr>
                                      <p:to>
                                        <p:strVal val="visible"/>
                                      </p:to>
                                    </p:set>
                                    <p:animEffect transition="in" filter="dissolve">
                                      <p:cBhvr>
                                        <p:cTn id="57" dur="500"/>
                                        <p:tgtEl>
                                          <p:spTgt spid="11982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19887"/>
                                        </p:tgtEl>
                                        <p:attrNameLst>
                                          <p:attrName>style.visibility</p:attrName>
                                        </p:attrNameLst>
                                      </p:cBhvr>
                                      <p:to>
                                        <p:strVal val="visible"/>
                                      </p:to>
                                    </p:set>
                                    <p:animEffect transition="in" filter="dissolve">
                                      <p:cBhvr>
                                        <p:cTn id="62" dur="500"/>
                                        <p:tgtEl>
                                          <p:spTgt spid="119887"/>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19908"/>
                                        </p:tgtEl>
                                        <p:attrNameLst>
                                          <p:attrName>style.visibility</p:attrName>
                                        </p:attrNameLst>
                                      </p:cBhvr>
                                      <p:to>
                                        <p:strVal val="visible"/>
                                      </p:to>
                                    </p:set>
                                    <p:animEffect transition="in" filter="dissolve">
                                      <p:cBhvr>
                                        <p:cTn id="67" dur="500"/>
                                        <p:tgtEl>
                                          <p:spTgt spid="11990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19810"/>
                                        </p:tgtEl>
                                        <p:attrNameLst>
                                          <p:attrName>style.visibility</p:attrName>
                                        </p:attrNameLst>
                                      </p:cBhvr>
                                      <p:to>
                                        <p:strVal val="visible"/>
                                      </p:to>
                                    </p:set>
                                    <p:animEffect transition="in" filter="dissolve">
                                      <p:cBhvr>
                                        <p:cTn id="72" dur="500"/>
                                        <p:tgtEl>
                                          <p:spTgt spid="119810"/>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119852"/>
                                        </p:tgtEl>
                                        <p:attrNameLst>
                                          <p:attrName>style.visibility</p:attrName>
                                        </p:attrNameLst>
                                      </p:cBhvr>
                                      <p:to>
                                        <p:strVal val="visible"/>
                                      </p:to>
                                    </p:set>
                                    <p:animEffect transition="in" filter="dissolve">
                                      <p:cBhvr>
                                        <p:cTn id="77" dur="500"/>
                                        <p:tgtEl>
                                          <p:spTgt spid="119852"/>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19927"/>
                                        </p:tgtEl>
                                        <p:attrNameLst>
                                          <p:attrName>style.visibility</p:attrName>
                                        </p:attrNameLst>
                                      </p:cBhvr>
                                      <p:to>
                                        <p:strVal val="visible"/>
                                      </p:to>
                                    </p:set>
                                    <p:animEffect transition="in" filter="dissolve">
                                      <p:cBhvr>
                                        <p:cTn id="82" dur="500"/>
                                        <p:tgtEl>
                                          <p:spTgt spid="119927"/>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119864"/>
                                        </p:tgtEl>
                                        <p:attrNameLst>
                                          <p:attrName>style.visibility</p:attrName>
                                        </p:attrNameLst>
                                      </p:cBhvr>
                                      <p:to>
                                        <p:strVal val="visible"/>
                                      </p:to>
                                    </p:set>
                                    <p:animEffect transition="in" filter="dissolve">
                                      <p:cBhvr>
                                        <p:cTn id="87" dur="500"/>
                                        <p:tgtEl>
                                          <p:spTgt spid="119864"/>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19858"/>
                                        </p:tgtEl>
                                        <p:attrNameLst>
                                          <p:attrName>style.visibility</p:attrName>
                                        </p:attrNameLst>
                                      </p:cBhvr>
                                      <p:to>
                                        <p:strVal val="visible"/>
                                      </p:to>
                                    </p:set>
                                    <p:animEffect transition="in" filter="dissolve">
                                      <p:cBhvr>
                                        <p:cTn id="92" dur="500"/>
                                        <p:tgtEl>
                                          <p:spTgt spid="119858"/>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19859"/>
                                        </p:tgtEl>
                                        <p:attrNameLst>
                                          <p:attrName>style.visibility</p:attrName>
                                        </p:attrNameLst>
                                      </p:cBhvr>
                                      <p:to>
                                        <p:strVal val="visible"/>
                                      </p:to>
                                    </p:set>
                                    <p:animEffect transition="in" filter="dissolve">
                                      <p:cBhvr>
                                        <p:cTn id="97" dur="500"/>
                                        <p:tgtEl>
                                          <p:spTgt spid="119859"/>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19860"/>
                                        </p:tgtEl>
                                        <p:attrNameLst>
                                          <p:attrName>style.visibility</p:attrName>
                                        </p:attrNameLst>
                                      </p:cBhvr>
                                      <p:to>
                                        <p:strVal val="visible"/>
                                      </p:to>
                                    </p:set>
                                    <p:animEffect transition="in" filter="dissolve">
                                      <p:cBhvr>
                                        <p:cTn id="102" dur="500"/>
                                        <p:tgtEl>
                                          <p:spTgt spid="119860"/>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19863"/>
                                        </p:tgtEl>
                                        <p:attrNameLst>
                                          <p:attrName>style.visibility</p:attrName>
                                        </p:attrNameLst>
                                      </p:cBhvr>
                                      <p:to>
                                        <p:strVal val="visible"/>
                                      </p:to>
                                    </p:set>
                                    <p:animEffect transition="in" filter="dissolve">
                                      <p:cBhvr>
                                        <p:cTn id="107" dur="500"/>
                                        <p:tgtEl>
                                          <p:spTgt spid="11986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19862"/>
                                        </p:tgtEl>
                                        <p:attrNameLst>
                                          <p:attrName>style.visibility</p:attrName>
                                        </p:attrNameLst>
                                      </p:cBhvr>
                                      <p:to>
                                        <p:strVal val="visible"/>
                                      </p:to>
                                    </p:set>
                                    <p:animEffect transition="in" filter="dissolve">
                                      <p:cBhvr>
                                        <p:cTn id="112" dur="500"/>
                                        <p:tgtEl>
                                          <p:spTgt spid="119862"/>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9861"/>
                                        </p:tgtEl>
                                        <p:attrNameLst>
                                          <p:attrName>style.visibility</p:attrName>
                                        </p:attrNameLst>
                                      </p:cBhvr>
                                      <p:to>
                                        <p:strVal val="visible"/>
                                      </p:to>
                                    </p:set>
                                    <p:animEffect transition="in" filter="dissolve">
                                      <p:cBhvr>
                                        <p:cTn id="117" dur="500"/>
                                        <p:tgtEl>
                                          <p:spTgt spid="119861"/>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nodeType="clickEffect">
                                  <p:stCondLst>
                                    <p:cond delay="0"/>
                                  </p:stCondLst>
                                  <p:childTnLst>
                                    <p:set>
                                      <p:cBhvr>
                                        <p:cTn id="121" dur="1" fill="hold">
                                          <p:stCondLst>
                                            <p:cond delay="0"/>
                                          </p:stCondLst>
                                        </p:cTn>
                                        <p:tgtEl>
                                          <p:spTgt spid="119832"/>
                                        </p:tgtEl>
                                        <p:attrNameLst>
                                          <p:attrName>style.visibility</p:attrName>
                                        </p:attrNameLst>
                                      </p:cBhvr>
                                      <p:to>
                                        <p:strVal val="visible"/>
                                      </p:to>
                                    </p:set>
                                    <p:animEffect transition="in" filter="dissolve">
                                      <p:cBhvr>
                                        <p:cTn id="122" dur="500"/>
                                        <p:tgtEl>
                                          <p:spTgt spid="119832"/>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119933">
                                            <p:txEl>
                                              <p:pRg st="0" end="0"/>
                                            </p:txEl>
                                          </p:spTgt>
                                        </p:tgtEl>
                                        <p:attrNameLst>
                                          <p:attrName>style.visibility</p:attrName>
                                        </p:attrNameLst>
                                      </p:cBhvr>
                                      <p:to>
                                        <p:strVal val="visible"/>
                                      </p:to>
                                    </p:set>
                                    <p:animEffect transition="in" filter="dissolve">
                                      <p:cBhvr>
                                        <p:cTn id="127" dur="500"/>
                                        <p:tgtEl>
                                          <p:spTgt spid="119933">
                                            <p:txEl>
                                              <p:pRg st="0" end="0"/>
                                            </p:txEl>
                                          </p:spTgt>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nodeType="clickEffect">
                                  <p:stCondLst>
                                    <p:cond delay="0"/>
                                  </p:stCondLst>
                                  <p:childTnLst>
                                    <p:set>
                                      <p:cBhvr>
                                        <p:cTn id="131" dur="1" fill="hold">
                                          <p:stCondLst>
                                            <p:cond delay="0"/>
                                          </p:stCondLst>
                                        </p:cTn>
                                        <p:tgtEl>
                                          <p:spTgt spid="119934"/>
                                        </p:tgtEl>
                                        <p:attrNameLst>
                                          <p:attrName>style.visibility</p:attrName>
                                        </p:attrNameLst>
                                      </p:cBhvr>
                                      <p:to>
                                        <p:strVal val="visible"/>
                                      </p:to>
                                    </p:set>
                                    <p:animEffect transition="in" filter="dissolve">
                                      <p:cBhvr>
                                        <p:cTn id="132" dur="500"/>
                                        <p:tgtEl>
                                          <p:spTgt spid="119934"/>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nodeType="clickEffect">
                                  <p:stCondLst>
                                    <p:cond delay="0"/>
                                  </p:stCondLst>
                                  <p:childTnLst>
                                    <p:set>
                                      <p:cBhvr>
                                        <p:cTn id="136" dur="1" fill="hold">
                                          <p:stCondLst>
                                            <p:cond delay="0"/>
                                          </p:stCondLst>
                                        </p:cTn>
                                        <p:tgtEl>
                                          <p:spTgt spid="119816"/>
                                        </p:tgtEl>
                                        <p:attrNameLst>
                                          <p:attrName>style.visibility</p:attrName>
                                        </p:attrNameLst>
                                      </p:cBhvr>
                                      <p:to>
                                        <p:strVal val="visible"/>
                                      </p:to>
                                    </p:set>
                                    <p:animEffect transition="in" filter="dissolve">
                                      <p:cBhvr>
                                        <p:cTn id="137" dur="500"/>
                                        <p:tgtEl>
                                          <p:spTgt spid="119816"/>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nodeType="clickEffect">
                                  <p:stCondLst>
                                    <p:cond delay="0"/>
                                  </p:stCondLst>
                                  <p:childTnLst>
                                    <p:set>
                                      <p:cBhvr>
                                        <p:cTn id="141" dur="1" fill="hold">
                                          <p:stCondLst>
                                            <p:cond delay="0"/>
                                          </p:stCondLst>
                                        </p:cTn>
                                        <p:tgtEl>
                                          <p:spTgt spid="119952"/>
                                        </p:tgtEl>
                                        <p:attrNameLst>
                                          <p:attrName>style.visibility</p:attrName>
                                        </p:attrNameLst>
                                      </p:cBhvr>
                                      <p:to>
                                        <p:strVal val="visible"/>
                                      </p:to>
                                    </p:set>
                                    <p:animEffect transition="in" filter="dissolve">
                                      <p:cBhvr>
                                        <p:cTn id="142" dur="500"/>
                                        <p:tgtEl>
                                          <p:spTgt spid="119952"/>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nodeType="clickEffect">
                                  <p:stCondLst>
                                    <p:cond delay="0"/>
                                  </p:stCondLst>
                                  <p:childTnLst>
                                    <p:set>
                                      <p:cBhvr>
                                        <p:cTn id="146" dur="1" fill="hold">
                                          <p:stCondLst>
                                            <p:cond delay="0"/>
                                          </p:stCondLst>
                                        </p:cTn>
                                        <p:tgtEl>
                                          <p:spTgt spid="119870"/>
                                        </p:tgtEl>
                                        <p:attrNameLst>
                                          <p:attrName>style.visibility</p:attrName>
                                        </p:attrNameLst>
                                      </p:cBhvr>
                                      <p:to>
                                        <p:strVal val="visible"/>
                                      </p:to>
                                    </p:set>
                                    <p:animEffect transition="in" filter="dissolve">
                                      <p:cBhvr>
                                        <p:cTn id="147" dur="500"/>
                                        <p:tgtEl>
                                          <p:spTgt spid="119870"/>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nodeType="clickEffect">
                                  <p:stCondLst>
                                    <p:cond delay="0"/>
                                  </p:stCondLst>
                                  <p:childTnLst>
                                    <p:set>
                                      <p:cBhvr>
                                        <p:cTn id="151" dur="1" fill="hold">
                                          <p:stCondLst>
                                            <p:cond delay="0"/>
                                          </p:stCondLst>
                                        </p:cTn>
                                        <p:tgtEl>
                                          <p:spTgt spid="119973"/>
                                        </p:tgtEl>
                                        <p:attrNameLst>
                                          <p:attrName>style.visibility</p:attrName>
                                        </p:attrNameLst>
                                      </p:cBhvr>
                                      <p:to>
                                        <p:strVal val="visible"/>
                                      </p:to>
                                    </p:set>
                                    <p:animEffect transition="in" filter="dissolve">
                                      <p:cBhvr>
                                        <p:cTn id="152" dur="500"/>
                                        <p:tgtEl>
                                          <p:spTgt spid="11997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19881"/>
                                        </p:tgtEl>
                                        <p:attrNameLst>
                                          <p:attrName>style.visibility</p:attrName>
                                        </p:attrNameLst>
                                      </p:cBhvr>
                                      <p:to>
                                        <p:strVal val="visible"/>
                                      </p:to>
                                    </p:set>
                                    <p:animEffect transition="in" filter="dissolve">
                                      <p:cBhvr>
                                        <p:cTn id="157" dur="500"/>
                                        <p:tgtEl>
                                          <p:spTgt spid="119881"/>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19880"/>
                                        </p:tgtEl>
                                        <p:attrNameLst>
                                          <p:attrName>style.visibility</p:attrName>
                                        </p:attrNameLst>
                                      </p:cBhvr>
                                      <p:to>
                                        <p:strVal val="visible"/>
                                      </p:to>
                                    </p:set>
                                    <p:animEffect transition="in" filter="dissolve">
                                      <p:cBhvr>
                                        <p:cTn id="162" dur="500"/>
                                        <p:tgtEl>
                                          <p:spTgt spid="119880"/>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19879"/>
                                        </p:tgtEl>
                                        <p:attrNameLst>
                                          <p:attrName>style.visibility</p:attrName>
                                        </p:attrNameLst>
                                      </p:cBhvr>
                                      <p:to>
                                        <p:strVal val="visible"/>
                                      </p:to>
                                    </p:set>
                                    <p:animEffect transition="in" filter="dissolve">
                                      <p:cBhvr>
                                        <p:cTn id="167" dur="500"/>
                                        <p:tgtEl>
                                          <p:spTgt spid="119879"/>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19878"/>
                                        </p:tgtEl>
                                        <p:attrNameLst>
                                          <p:attrName>style.visibility</p:attrName>
                                        </p:attrNameLst>
                                      </p:cBhvr>
                                      <p:to>
                                        <p:strVal val="visible"/>
                                      </p:to>
                                    </p:set>
                                    <p:animEffect transition="in" filter="dissolve">
                                      <p:cBhvr>
                                        <p:cTn id="172" dur="500"/>
                                        <p:tgtEl>
                                          <p:spTgt spid="119878"/>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119877"/>
                                        </p:tgtEl>
                                        <p:attrNameLst>
                                          <p:attrName>style.visibility</p:attrName>
                                        </p:attrNameLst>
                                      </p:cBhvr>
                                      <p:to>
                                        <p:strVal val="visible"/>
                                      </p:to>
                                    </p:set>
                                    <p:animEffect transition="in" filter="dissolve">
                                      <p:cBhvr>
                                        <p:cTn id="177" dur="500"/>
                                        <p:tgtEl>
                                          <p:spTgt spid="119877"/>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grpId="0" nodeType="clickEffect">
                                  <p:stCondLst>
                                    <p:cond delay="0"/>
                                  </p:stCondLst>
                                  <p:childTnLst>
                                    <p:set>
                                      <p:cBhvr>
                                        <p:cTn id="181" dur="1" fill="hold">
                                          <p:stCondLst>
                                            <p:cond delay="0"/>
                                          </p:stCondLst>
                                        </p:cTn>
                                        <p:tgtEl>
                                          <p:spTgt spid="119876"/>
                                        </p:tgtEl>
                                        <p:attrNameLst>
                                          <p:attrName>style.visibility</p:attrName>
                                        </p:attrNameLst>
                                      </p:cBhvr>
                                      <p:to>
                                        <p:strVal val="visible"/>
                                      </p:to>
                                    </p:set>
                                    <p:animEffect transition="in" filter="dissolve">
                                      <p:cBhvr>
                                        <p:cTn id="182" dur="500"/>
                                        <p:tgtEl>
                                          <p:spTgt spid="1198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58" grpId="0" animBg="1"/>
      <p:bldP spid="119859" grpId="0" animBg="1"/>
      <p:bldP spid="119860" grpId="0" animBg="1"/>
      <p:bldP spid="119861" grpId="0" animBg="1"/>
      <p:bldP spid="119862" grpId="0" animBg="1"/>
      <p:bldP spid="119863" grpId="0" animBg="1"/>
      <p:bldP spid="119876" grpId="0" animBg="1"/>
      <p:bldP spid="119877" grpId="0" animBg="1"/>
      <p:bldP spid="119878" grpId="0" animBg="1"/>
      <p:bldP spid="119879" grpId="0" animBg="1"/>
      <p:bldP spid="119880" grpId="0" animBg="1"/>
      <p:bldP spid="119881" grpId="0" animBg="1"/>
      <p:bldP spid="119885" grpId="0" build="p" autoUpdateAnimBg="0"/>
      <p:bldP spid="119886" grpId="0" build="p" autoUpdateAnimBg="0"/>
      <p:bldP spid="119926" grpId="0" build="p" autoUpdateAnimBg="0"/>
      <p:bldP spid="119933" grpId="0" build="p"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04450" name="Text Box 2"/>
          <p:cNvSpPr txBox="1">
            <a:spLocks noChangeArrowheads="1"/>
          </p:cNvSpPr>
          <p:nvPr/>
        </p:nvSpPr>
        <p:spPr bwMode="auto">
          <a:xfrm>
            <a:off x="100013" y="595313"/>
            <a:ext cx="78613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GB" sz="3600">
                <a:solidFill>
                  <a:schemeClr val="bg1"/>
                </a:solidFill>
                <a:effectLst>
                  <a:outerShdw blurRad="38100" dist="38100" dir="2700000" algn="tl">
                    <a:srgbClr val="000000"/>
                  </a:outerShdw>
                </a:effectLst>
                <a:latin typeface="Verdana" pitchFamily="34" charset="0"/>
              </a:rPr>
              <a:t>EXAMPLE</a:t>
            </a:r>
          </a:p>
        </p:txBody>
      </p:sp>
      <p:sp>
        <p:nvSpPr>
          <p:cNvPr id="104454" name="Text Box 6"/>
          <p:cNvSpPr txBox="1">
            <a:spLocks noChangeArrowheads="1"/>
          </p:cNvSpPr>
          <p:nvPr/>
        </p:nvSpPr>
        <p:spPr bwMode="auto">
          <a:xfrm>
            <a:off x="125413" y="1484313"/>
            <a:ext cx="7861300" cy="2227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GB" sz="2800">
                <a:solidFill>
                  <a:schemeClr val="bg1"/>
                </a:solidFill>
                <a:effectLst>
                  <a:outerShdw blurRad="38100" dist="38100" dir="2700000" algn="tl">
                    <a:srgbClr val="000000"/>
                  </a:outerShdw>
                </a:effectLst>
                <a:latin typeface="Verdana" pitchFamily="34" charset="0"/>
              </a:rPr>
              <a:t>A shot is discharge from the ground level at an angle 60 to the horizontal at a point 80m away from the point of discharge. Draw the path trace by the shot. Use a scale 1:100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044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lt">
                                    <p:tmAbs val="75"/>
                                  </p:iterate>
                                  <p:childTnLst>
                                    <p:set>
                                      <p:cBhvr>
                                        <p:cTn id="10" dur="1" fill="hold">
                                          <p:stCondLst>
                                            <p:cond delay="74"/>
                                          </p:stCondLst>
                                        </p:cTn>
                                        <p:tgtEl>
                                          <p:spTgt spid="1044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0" grpId="0" autoUpdateAnimBg="0"/>
      <p:bldP spid="104454"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14835" name="Text Box 147"/>
          <p:cNvSpPr txBox="1">
            <a:spLocks noChangeArrowheads="1"/>
          </p:cNvSpPr>
          <p:nvPr/>
        </p:nvSpPr>
        <p:spPr bwMode="auto">
          <a:xfrm>
            <a:off x="3502025" y="5192713"/>
            <a:ext cx="1800225"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chemeClr val="bg1"/>
                </a:solidFill>
                <a:effectLst>
                  <a:outerShdw blurRad="38100" dist="38100" dir="2700000" algn="tl">
                    <a:srgbClr val="000000"/>
                  </a:outerShdw>
                </a:effectLst>
              </a:rPr>
              <a:t>ground level</a:t>
            </a:r>
          </a:p>
        </p:txBody>
      </p:sp>
      <p:grpSp>
        <p:nvGrpSpPr>
          <p:cNvPr id="114690" name="Group 2"/>
          <p:cNvGrpSpPr>
            <a:grpSpLocks/>
          </p:cNvGrpSpPr>
          <p:nvPr/>
        </p:nvGrpSpPr>
        <p:grpSpPr bwMode="auto">
          <a:xfrm>
            <a:off x="495300" y="5207000"/>
            <a:ext cx="8143875" cy="457200"/>
            <a:chOff x="312" y="4032"/>
            <a:chExt cx="5130" cy="288"/>
          </a:xfrm>
        </p:grpSpPr>
        <p:sp>
          <p:nvSpPr>
            <p:cNvPr id="114691" name="Text Box 3"/>
            <p:cNvSpPr txBox="1">
              <a:spLocks noChangeArrowheads="1"/>
            </p:cNvSpPr>
            <p:nvPr/>
          </p:nvSpPr>
          <p:spPr bwMode="auto">
            <a:xfrm>
              <a:off x="5106" y="4032"/>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B</a:t>
              </a:r>
            </a:p>
          </p:txBody>
        </p:sp>
        <p:sp>
          <p:nvSpPr>
            <p:cNvPr id="114692" name="Text Box 4"/>
            <p:cNvSpPr txBox="1">
              <a:spLocks noChangeArrowheads="1"/>
            </p:cNvSpPr>
            <p:nvPr/>
          </p:nvSpPr>
          <p:spPr bwMode="auto">
            <a:xfrm>
              <a:off x="312" y="4051"/>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A</a:t>
              </a:r>
            </a:p>
          </p:txBody>
        </p:sp>
      </p:grpSp>
      <p:sp>
        <p:nvSpPr>
          <p:cNvPr id="114782" name="Freeform 94"/>
          <p:cNvSpPr>
            <a:spLocks/>
          </p:cNvSpPr>
          <p:nvPr/>
        </p:nvSpPr>
        <p:spPr bwMode="auto">
          <a:xfrm>
            <a:off x="768350" y="5207000"/>
            <a:ext cx="7607300" cy="3175"/>
          </a:xfrm>
          <a:custGeom>
            <a:avLst/>
            <a:gdLst>
              <a:gd name="T0" fmla="*/ 0 w 15815"/>
              <a:gd name="T1" fmla="*/ 15814 w 15815"/>
              <a:gd name="T2" fmla="*/ 15815 w 15815"/>
            </a:gdLst>
            <a:ahLst/>
            <a:cxnLst>
              <a:cxn ang="0">
                <a:pos x="T0" y="0"/>
              </a:cxn>
              <a:cxn ang="0">
                <a:pos x="T1" y="0"/>
              </a:cxn>
              <a:cxn ang="0">
                <a:pos x="T2" y="0"/>
              </a:cxn>
            </a:cxnLst>
            <a:rect l="0" t="0" r="r" b="b"/>
            <a:pathLst>
              <a:path w="15815">
                <a:moveTo>
                  <a:pt x="0" y="0"/>
                </a:moveTo>
                <a:lnTo>
                  <a:pt x="15814" y="0"/>
                </a:lnTo>
                <a:lnTo>
                  <a:pt x="15815" y="0"/>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4802" name="Group 114"/>
          <p:cNvGrpSpPr>
            <a:grpSpLocks/>
          </p:cNvGrpSpPr>
          <p:nvPr/>
        </p:nvGrpSpPr>
        <p:grpSpPr bwMode="auto">
          <a:xfrm>
            <a:off x="762000" y="2271713"/>
            <a:ext cx="7608888" cy="2957512"/>
            <a:chOff x="480" y="2183"/>
            <a:chExt cx="4793" cy="1863"/>
          </a:xfrm>
        </p:grpSpPr>
        <p:sp>
          <p:nvSpPr>
            <p:cNvPr id="114803" name="Freeform 115"/>
            <p:cNvSpPr>
              <a:spLocks/>
            </p:cNvSpPr>
            <p:nvPr/>
          </p:nvSpPr>
          <p:spPr bwMode="auto">
            <a:xfrm>
              <a:off x="480" y="3072"/>
              <a:ext cx="719" cy="969"/>
            </a:xfrm>
            <a:custGeom>
              <a:avLst/>
              <a:gdLst>
                <a:gd name="T0" fmla="*/ 2371 w 2371"/>
                <a:gd name="T1" fmla="*/ 0 h 4940"/>
                <a:gd name="T2" fmla="*/ 1488 w 2371"/>
                <a:gd name="T3" fmla="*/ 1601 h 4940"/>
                <a:gd name="T4" fmla="*/ 696 w 2371"/>
                <a:gd name="T5" fmla="*/ 3248 h 4940"/>
                <a:gd name="T6" fmla="*/ 0 w 2371"/>
                <a:gd name="T7" fmla="*/ 4940 h 4940"/>
                <a:gd name="T8" fmla="*/ 1 w 2371"/>
                <a:gd name="T9" fmla="*/ 4940 h 4940"/>
              </a:gdLst>
              <a:ahLst/>
              <a:cxnLst>
                <a:cxn ang="0">
                  <a:pos x="T0" y="T1"/>
                </a:cxn>
                <a:cxn ang="0">
                  <a:pos x="T2" y="T3"/>
                </a:cxn>
                <a:cxn ang="0">
                  <a:pos x="T4" y="T5"/>
                </a:cxn>
                <a:cxn ang="0">
                  <a:pos x="T6" y="T7"/>
                </a:cxn>
                <a:cxn ang="0">
                  <a:pos x="T8" y="T9"/>
                </a:cxn>
              </a:cxnLst>
              <a:rect l="0" t="0" r="r" b="b"/>
              <a:pathLst>
                <a:path w="2371" h="4940">
                  <a:moveTo>
                    <a:pt x="2371" y="0"/>
                  </a:moveTo>
                  <a:lnTo>
                    <a:pt x="1488" y="1601"/>
                  </a:lnTo>
                  <a:lnTo>
                    <a:pt x="696" y="3248"/>
                  </a:lnTo>
                  <a:lnTo>
                    <a:pt x="0" y="4940"/>
                  </a:lnTo>
                  <a:lnTo>
                    <a:pt x="1" y="4940"/>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4804" name="Freeform 116"/>
            <p:cNvSpPr>
              <a:spLocks/>
            </p:cNvSpPr>
            <p:nvPr/>
          </p:nvSpPr>
          <p:spPr bwMode="auto">
            <a:xfrm>
              <a:off x="1203" y="2331"/>
              <a:ext cx="957" cy="746"/>
            </a:xfrm>
            <a:custGeom>
              <a:avLst/>
              <a:gdLst>
                <a:gd name="T0" fmla="*/ 3164 w 3164"/>
                <a:gd name="T1" fmla="*/ 0 h 3800"/>
                <a:gd name="T2" fmla="*/ 2414 w 3164"/>
                <a:gd name="T3" fmla="*/ 654 h 3800"/>
                <a:gd name="T4" fmla="*/ 1719 w 3164"/>
                <a:gd name="T5" fmla="*/ 1366 h 3800"/>
                <a:gd name="T6" fmla="*/ 1083 w 3164"/>
                <a:gd name="T7" fmla="*/ 2130 h 3800"/>
                <a:gd name="T8" fmla="*/ 509 w 3164"/>
                <a:gd name="T9" fmla="*/ 2943 h 3800"/>
                <a:gd name="T10" fmla="*/ 0 w 3164"/>
                <a:gd name="T11" fmla="*/ 3800 h 3800"/>
                <a:gd name="T12" fmla="*/ 1 w 3164"/>
                <a:gd name="T13" fmla="*/ 3800 h 3800"/>
              </a:gdLst>
              <a:ahLst/>
              <a:cxnLst>
                <a:cxn ang="0">
                  <a:pos x="T0" y="T1"/>
                </a:cxn>
                <a:cxn ang="0">
                  <a:pos x="T2" y="T3"/>
                </a:cxn>
                <a:cxn ang="0">
                  <a:pos x="T4" y="T5"/>
                </a:cxn>
                <a:cxn ang="0">
                  <a:pos x="T6" y="T7"/>
                </a:cxn>
                <a:cxn ang="0">
                  <a:pos x="T8" y="T9"/>
                </a:cxn>
                <a:cxn ang="0">
                  <a:pos x="T10" y="T11"/>
                </a:cxn>
                <a:cxn ang="0">
                  <a:pos x="T12" y="T13"/>
                </a:cxn>
              </a:cxnLst>
              <a:rect l="0" t="0" r="r" b="b"/>
              <a:pathLst>
                <a:path w="3164" h="3800">
                  <a:moveTo>
                    <a:pt x="3164" y="0"/>
                  </a:moveTo>
                  <a:lnTo>
                    <a:pt x="2414" y="654"/>
                  </a:lnTo>
                  <a:lnTo>
                    <a:pt x="1719" y="1366"/>
                  </a:lnTo>
                  <a:lnTo>
                    <a:pt x="1083" y="2130"/>
                  </a:lnTo>
                  <a:lnTo>
                    <a:pt x="509" y="2943"/>
                  </a:lnTo>
                  <a:lnTo>
                    <a:pt x="0" y="3800"/>
                  </a:lnTo>
                  <a:lnTo>
                    <a:pt x="1" y="3800"/>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4805" name="Freeform 117"/>
            <p:cNvSpPr>
              <a:spLocks/>
            </p:cNvSpPr>
            <p:nvPr/>
          </p:nvSpPr>
          <p:spPr bwMode="auto">
            <a:xfrm>
              <a:off x="2160" y="2183"/>
              <a:ext cx="1440" cy="148"/>
            </a:xfrm>
            <a:custGeom>
              <a:avLst/>
              <a:gdLst>
                <a:gd name="T0" fmla="*/ 4745 w 4745"/>
                <a:gd name="T1" fmla="*/ 750 h 750"/>
                <a:gd name="T2" fmla="*/ 4266 w 4745"/>
                <a:gd name="T3" fmla="*/ 456 h 750"/>
                <a:gd name="T4" fmla="*/ 3751 w 4745"/>
                <a:gd name="T5" fmla="*/ 229 h 750"/>
                <a:gd name="T6" fmla="*/ 3209 w 4745"/>
                <a:gd name="T7" fmla="*/ 76 h 750"/>
                <a:gd name="T8" fmla="*/ 2653 w 4745"/>
                <a:gd name="T9" fmla="*/ 0 h 750"/>
                <a:gd name="T10" fmla="*/ 2091 w 4745"/>
                <a:gd name="T11" fmla="*/ 0 h 750"/>
                <a:gd name="T12" fmla="*/ 1534 w 4745"/>
                <a:gd name="T13" fmla="*/ 76 h 750"/>
                <a:gd name="T14" fmla="*/ 993 w 4745"/>
                <a:gd name="T15" fmla="*/ 229 h 750"/>
                <a:gd name="T16" fmla="*/ 479 w 4745"/>
                <a:gd name="T17" fmla="*/ 456 h 750"/>
                <a:gd name="T18" fmla="*/ 0 w 4745"/>
                <a:gd name="T19" fmla="*/ 750 h 750"/>
                <a:gd name="T20" fmla="*/ 1 w 4745"/>
                <a:gd name="T21"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45" h="750">
                  <a:moveTo>
                    <a:pt x="4745" y="750"/>
                  </a:moveTo>
                  <a:lnTo>
                    <a:pt x="4266" y="456"/>
                  </a:lnTo>
                  <a:lnTo>
                    <a:pt x="3751" y="229"/>
                  </a:lnTo>
                  <a:lnTo>
                    <a:pt x="3209" y="76"/>
                  </a:lnTo>
                  <a:lnTo>
                    <a:pt x="2653" y="0"/>
                  </a:lnTo>
                  <a:lnTo>
                    <a:pt x="2091" y="0"/>
                  </a:lnTo>
                  <a:lnTo>
                    <a:pt x="1534" y="76"/>
                  </a:lnTo>
                  <a:lnTo>
                    <a:pt x="993" y="229"/>
                  </a:lnTo>
                  <a:lnTo>
                    <a:pt x="479" y="456"/>
                  </a:lnTo>
                  <a:lnTo>
                    <a:pt x="0" y="750"/>
                  </a:lnTo>
                  <a:lnTo>
                    <a:pt x="1" y="750"/>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4806" name="Freeform 118"/>
            <p:cNvSpPr>
              <a:spLocks/>
            </p:cNvSpPr>
            <p:nvPr/>
          </p:nvSpPr>
          <p:spPr bwMode="auto">
            <a:xfrm>
              <a:off x="3600" y="2331"/>
              <a:ext cx="957" cy="746"/>
            </a:xfrm>
            <a:custGeom>
              <a:avLst/>
              <a:gdLst>
                <a:gd name="T0" fmla="*/ 3162 w 3162"/>
                <a:gd name="T1" fmla="*/ 3800 h 3800"/>
                <a:gd name="T2" fmla="*/ 2655 w 3162"/>
                <a:gd name="T3" fmla="*/ 2943 h 3800"/>
                <a:gd name="T4" fmla="*/ 2081 w 3162"/>
                <a:gd name="T5" fmla="*/ 2130 h 3800"/>
                <a:gd name="T6" fmla="*/ 1445 w 3162"/>
                <a:gd name="T7" fmla="*/ 1366 h 3800"/>
                <a:gd name="T8" fmla="*/ 749 w 3162"/>
                <a:gd name="T9" fmla="*/ 654 h 3800"/>
                <a:gd name="T10" fmla="*/ 0 w 3162"/>
                <a:gd name="T11" fmla="*/ 0 h 3800"/>
                <a:gd name="T12" fmla="*/ 1 w 3162"/>
                <a:gd name="T13" fmla="*/ 0 h 3800"/>
              </a:gdLst>
              <a:ahLst/>
              <a:cxnLst>
                <a:cxn ang="0">
                  <a:pos x="T0" y="T1"/>
                </a:cxn>
                <a:cxn ang="0">
                  <a:pos x="T2" y="T3"/>
                </a:cxn>
                <a:cxn ang="0">
                  <a:pos x="T4" y="T5"/>
                </a:cxn>
                <a:cxn ang="0">
                  <a:pos x="T6" y="T7"/>
                </a:cxn>
                <a:cxn ang="0">
                  <a:pos x="T8" y="T9"/>
                </a:cxn>
                <a:cxn ang="0">
                  <a:pos x="T10" y="T11"/>
                </a:cxn>
                <a:cxn ang="0">
                  <a:pos x="T12" y="T13"/>
                </a:cxn>
              </a:cxnLst>
              <a:rect l="0" t="0" r="r" b="b"/>
              <a:pathLst>
                <a:path w="3162" h="3800">
                  <a:moveTo>
                    <a:pt x="3162" y="3800"/>
                  </a:moveTo>
                  <a:lnTo>
                    <a:pt x="2655" y="2943"/>
                  </a:lnTo>
                  <a:lnTo>
                    <a:pt x="2081" y="2130"/>
                  </a:lnTo>
                  <a:lnTo>
                    <a:pt x="1445" y="1366"/>
                  </a:lnTo>
                  <a:lnTo>
                    <a:pt x="749" y="654"/>
                  </a:lnTo>
                  <a:lnTo>
                    <a:pt x="0" y="0"/>
                  </a:lnTo>
                  <a:lnTo>
                    <a:pt x="1" y="0"/>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4807" name="Freeform 119"/>
            <p:cNvSpPr>
              <a:spLocks/>
            </p:cNvSpPr>
            <p:nvPr/>
          </p:nvSpPr>
          <p:spPr bwMode="auto">
            <a:xfrm>
              <a:off x="4557" y="3077"/>
              <a:ext cx="716" cy="969"/>
            </a:xfrm>
            <a:custGeom>
              <a:avLst/>
              <a:gdLst>
                <a:gd name="T0" fmla="*/ 2372 w 2372"/>
                <a:gd name="T1" fmla="*/ 4940 h 4940"/>
                <a:gd name="T2" fmla="*/ 1677 w 2372"/>
                <a:gd name="T3" fmla="*/ 3248 h 4940"/>
                <a:gd name="T4" fmla="*/ 885 w 2372"/>
                <a:gd name="T5" fmla="*/ 1601 h 4940"/>
                <a:gd name="T6" fmla="*/ 0 w 2372"/>
                <a:gd name="T7" fmla="*/ 0 h 4940"/>
                <a:gd name="T8" fmla="*/ 2 w 2372"/>
                <a:gd name="T9" fmla="*/ 0 h 4940"/>
              </a:gdLst>
              <a:ahLst/>
              <a:cxnLst>
                <a:cxn ang="0">
                  <a:pos x="T0" y="T1"/>
                </a:cxn>
                <a:cxn ang="0">
                  <a:pos x="T2" y="T3"/>
                </a:cxn>
                <a:cxn ang="0">
                  <a:pos x="T4" y="T5"/>
                </a:cxn>
                <a:cxn ang="0">
                  <a:pos x="T6" y="T7"/>
                </a:cxn>
                <a:cxn ang="0">
                  <a:pos x="T8" y="T9"/>
                </a:cxn>
              </a:cxnLst>
              <a:rect l="0" t="0" r="r" b="b"/>
              <a:pathLst>
                <a:path w="2372" h="4940">
                  <a:moveTo>
                    <a:pt x="2372" y="4940"/>
                  </a:moveTo>
                  <a:lnTo>
                    <a:pt x="1677" y="3248"/>
                  </a:lnTo>
                  <a:lnTo>
                    <a:pt x="885" y="1601"/>
                  </a:lnTo>
                  <a:lnTo>
                    <a:pt x="0" y="0"/>
                  </a:lnTo>
                  <a:lnTo>
                    <a:pt x="2" y="0"/>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4833" name="Text Box 145"/>
          <p:cNvSpPr txBox="1">
            <a:spLocks noChangeArrowheads="1"/>
          </p:cNvSpPr>
          <p:nvPr/>
        </p:nvSpPr>
        <p:spPr bwMode="auto">
          <a:xfrm>
            <a:off x="1252538" y="4654550"/>
            <a:ext cx="75723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sym typeface="UniversalMath1 BT" pitchFamily="18" charset="2"/>
              </a:rPr>
              <a:t>60</a:t>
            </a:r>
            <a:r>
              <a:rPr lang="en-US" sz="2200" b="0">
                <a:solidFill>
                  <a:schemeClr val="bg1"/>
                </a:solidFill>
                <a:effectLst/>
                <a:cs typeface="Times New Roman" pitchFamily="18" charset="0"/>
                <a:sym typeface="UniversalMath1 BT" pitchFamily="18" charset="2"/>
              </a:rPr>
              <a:t>º</a:t>
            </a:r>
            <a:endParaRPr lang="en-US" sz="2200" b="0">
              <a:solidFill>
                <a:schemeClr val="bg1"/>
              </a:solidFill>
              <a:effectLst/>
            </a:endParaRPr>
          </a:p>
        </p:txBody>
      </p:sp>
      <p:sp>
        <p:nvSpPr>
          <p:cNvPr id="114836" name="Text Box 148"/>
          <p:cNvSpPr txBox="1">
            <a:spLocks noChangeArrowheads="1"/>
          </p:cNvSpPr>
          <p:nvPr/>
        </p:nvSpPr>
        <p:spPr bwMode="auto">
          <a:xfrm>
            <a:off x="115888" y="4230688"/>
            <a:ext cx="752475" cy="85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chemeClr val="bg1"/>
                </a:solidFill>
                <a:effectLst>
                  <a:outerShdw blurRad="38100" dist="38100" dir="2700000" algn="tl">
                    <a:srgbClr val="000000"/>
                  </a:outerShdw>
                </a:effectLst>
              </a:rPr>
              <a:t>gun </a:t>
            </a:r>
          </a:p>
          <a:p>
            <a:pPr>
              <a:lnSpc>
                <a:spcPct val="30000"/>
              </a:lnSpc>
              <a:buFontTx/>
              <a:buNone/>
            </a:pPr>
            <a:r>
              <a:rPr lang="en-US" sz="2400">
                <a:solidFill>
                  <a:schemeClr val="bg1"/>
                </a:solidFill>
                <a:effectLst>
                  <a:outerShdw blurRad="38100" dist="38100" dir="2700000" algn="tl">
                    <a:srgbClr val="000000"/>
                  </a:outerShdw>
                </a:effectLst>
              </a:rPr>
              <a:t>shot</a:t>
            </a:r>
          </a:p>
        </p:txBody>
      </p:sp>
      <p:sp>
        <p:nvSpPr>
          <p:cNvPr id="114843" name="Freeform 155"/>
          <p:cNvSpPr>
            <a:spLocks/>
          </p:cNvSpPr>
          <p:nvPr/>
        </p:nvSpPr>
        <p:spPr bwMode="auto">
          <a:xfrm rot="-17631561">
            <a:off x="1012825" y="4881563"/>
            <a:ext cx="542925" cy="200025"/>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4852" name="Group 164"/>
          <p:cNvGrpSpPr>
            <a:grpSpLocks/>
          </p:cNvGrpSpPr>
          <p:nvPr/>
        </p:nvGrpSpPr>
        <p:grpSpPr bwMode="auto">
          <a:xfrm>
            <a:off x="762000" y="5207000"/>
            <a:ext cx="7613650" cy="1163638"/>
            <a:chOff x="480" y="3280"/>
            <a:chExt cx="4796" cy="733"/>
          </a:xfrm>
        </p:grpSpPr>
        <p:sp>
          <p:nvSpPr>
            <p:cNvPr id="114844" name="Line 156"/>
            <p:cNvSpPr>
              <a:spLocks noChangeShapeType="1"/>
            </p:cNvSpPr>
            <p:nvPr/>
          </p:nvSpPr>
          <p:spPr bwMode="auto">
            <a:xfrm>
              <a:off x="484" y="3280"/>
              <a:ext cx="0" cy="70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4845" name="Line 157"/>
            <p:cNvSpPr>
              <a:spLocks noChangeShapeType="1"/>
            </p:cNvSpPr>
            <p:nvPr/>
          </p:nvSpPr>
          <p:spPr bwMode="auto">
            <a:xfrm>
              <a:off x="5257" y="3309"/>
              <a:ext cx="0" cy="70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4846" name="Line 158"/>
            <p:cNvSpPr>
              <a:spLocks noChangeShapeType="1"/>
            </p:cNvSpPr>
            <p:nvPr/>
          </p:nvSpPr>
          <p:spPr bwMode="auto">
            <a:xfrm>
              <a:off x="480" y="3824"/>
              <a:ext cx="4796"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4847" name="Text Box 159"/>
            <p:cNvSpPr txBox="1">
              <a:spLocks noChangeArrowheads="1"/>
            </p:cNvSpPr>
            <p:nvPr/>
          </p:nvSpPr>
          <p:spPr bwMode="auto">
            <a:xfrm>
              <a:off x="2405" y="3565"/>
              <a:ext cx="855"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sym typeface="UniversalMath1 BT" pitchFamily="18" charset="2"/>
                </a:rPr>
                <a:t>80 M</a:t>
              </a:r>
              <a:endParaRPr lang="en-US" sz="2600" b="0">
                <a:solidFill>
                  <a:schemeClr val="bg1"/>
                </a:solidFill>
                <a:effectLst/>
              </a:endParaRPr>
            </a:p>
          </p:txBody>
        </p:sp>
      </p:grpSp>
      <p:grpSp>
        <p:nvGrpSpPr>
          <p:cNvPr id="114850" name="Group 162"/>
          <p:cNvGrpSpPr>
            <a:grpSpLocks/>
          </p:cNvGrpSpPr>
          <p:nvPr/>
        </p:nvGrpSpPr>
        <p:grpSpPr bwMode="auto">
          <a:xfrm>
            <a:off x="5892800" y="1905000"/>
            <a:ext cx="2035175" cy="677863"/>
            <a:chOff x="3824" y="1152"/>
            <a:chExt cx="1282" cy="427"/>
          </a:xfrm>
        </p:grpSpPr>
        <p:sp>
          <p:nvSpPr>
            <p:cNvPr id="114848" name="Line 160"/>
            <p:cNvSpPr>
              <a:spLocks noChangeShapeType="1"/>
            </p:cNvSpPr>
            <p:nvPr/>
          </p:nvSpPr>
          <p:spPr bwMode="auto">
            <a:xfrm flipV="1">
              <a:off x="3824" y="1152"/>
              <a:ext cx="480" cy="427"/>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4849" name="Line 161"/>
            <p:cNvSpPr>
              <a:spLocks noChangeShapeType="1"/>
            </p:cNvSpPr>
            <p:nvPr/>
          </p:nvSpPr>
          <p:spPr bwMode="auto">
            <a:xfrm>
              <a:off x="4304" y="1152"/>
              <a:ext cx="80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14851" name="Text Box 163"/>
          <p:cNvSpPr txBox="1">
            <a:spLocks noChangeArrowheads="1"/>
          </p:cNvSpPr>
          <p:nvPr/>
        </p:nvSpPr>
        <p:spPr bwMode="auto">
          <a:xfrm>
            <a:off x="6642100" y="1373188"/>
            <a:ext cx="1352550"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chemeClr val="bg1"/>
                </a:solidFill>
                <a:effectLst>
                  <a:outerShdw blurRad="38100" dist="38100" dir="2700000" algn="tl">
                    <a:srgbClr val="000000"/>
                  </a:outerShdw>
                </a:effectLst>
              </a:rPr>
              <a:t>parabola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14782"/>
                                        </p:tgtEl>
                                        <p:attrNameLst>
                                          <p:attrName>style.visibility</p:attrName>
                                        </p:attrNameLst>
                                      </p:cBhvr>
                                      <p:to>
                                        <p:strVal val="visible"/>
                                      </p:to>
                                    </p:set>
                                    <p:animEffect transition="in" filter="strips(downRight)">
                                      <p:cBhvr>
                                        <p:cTn id="7" dur="500"/>
                                        <p:tgtEl>
                                          <p:spTgt spid="114782"/>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14690"/>
                                        </p:tgtEl>
                                        <p:attrNameLst>
                                          <p:attrName>style.visibility</p:attrName>
                                        </p:attrNameLst>
                                      </p:cBhvr>
                                      <p:to>
                                        <p:strVal val="visible"/>
                                      </p:to>
                                    </p:set>
                                    <p:animEffect transition="in" filter="dissolve">
                                      <p:cBhvr>
                                        <p:cTn id="11" dur="500"/>
                                        <p:tgtEl>
                                          <p:spTgt spid="11469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14835">
                                            <p:txEl>
                                              <p:pRg st="0" end="0"/>
                                            </p:txEl>
                                          </p:spTgt>
                                        </p:tgtEl>
                                        <p:attrNameLst>
                                          <p:attrName>style.visibility</p:attrName>
                                        </p:attrNameLst>
                                      </p:cBhvr>
                                      <p:to>
                                        <p:strVal val="visible"/>
                                      </p:to>
                                    </p:set>
                                    <p:animEffect transition="in" filter="dissolve">
                                      <p:cBhvr>
                                        <p:cTn id="16" dur="500"/>
                                        <p:tgtEl>
                                          <p:spTgt spid="114835">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114852"/>
                                        </p:tgtEl>
                                        <p:attrNameLst>
                                          <p:attrName>style.visibility</p:attrName>
                                        </p:attrNameLst>
                                      </p:cBhvr>
                                      <p:to>
                                        <p:strVal val="visible"/>
                                      </p:to>
                                    </p:set>
                                    <p:animEffect transition="in" filter="dissolve">
                                      <p:cBhvr>
                                        <p:cTn id="21" dur="500"/>
                                        <p:tgtEl>
                                          <p:spTgt spid="114852"/>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14836">
                                            <p:txEl>
                                              <p:pRg st="0" end="0"/>
                                            </p:txEl>
                                          </p:spTgt>
                                        </p:tgtEl>
                                        <p:attrNameLst>
                                          <p:attrName>style.visibility</p:attrName>
                                        </p:attrNameLst>
                                      </p:cBhvr>
                                      <p:to>
                                        <p:strVal val="visible"/>
                                      </p:to>
                                    </p:set>
                                    <p:animEffect transition="in" filter="dissolve">
                                      <p:cBhvr>
                                        <p:cTn id="26" dur="500"/>
                                        <p:tgtEl>
                                          <p:spTgt spid="114836">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14836">
                                            <p:txEl>
                                              <p:pRg st="1" end="1"/>
                                            </p:txEl>
                                          </p:spTgt>
                                        </p:tgtEl>
                                        <p:attrNameLst>
                                          <p:attrName>style.visibility</p:attrName>
                                        </p:attrNameLst>
                                      </p:cBhvr>
                                      <p:to>
                                        <p:strVal val="visible"/>
                                      </p:to>
                                    </p:set>
                                    <p:animEffect transition="in" filter="dissolve">
                                      <p:cBhvr>
                                        <p:cTn id="31" dur="500"/>
                                        <p:tgtEl>
                                          <p:spTgt spid="114836">
                                            <p:txEl>
                                              <p:pRg st="1" end="1"/>
                                            </p:txEl>
                                          </p:spTgt>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3" fill="hold" nodeType="clickEffect">
                                  <p:stCondLst>
                                    <p:cond delay="0"/>
                                  </p:stCondLst>
                                  <p:childTnLst>
                                    <p:set>
                                      <p:cBhvr>
                                        <p:cTn id="35" dur="1" fill="hold">
                                          <p:stCondLst>
                                            <p:cond delay="0"/>
                                          </p:stCondLst>
                                        </p:cTn>
                                        <p:tgtEl>
                                          <p:spTgt spid="114802"/>
                                        </p:tgtEl>
                                        <p:attrNameLst>
                                          <p:attrName>style.visibility</p:attrName>
                                        </p:attrNameLst>
                                      </p:cBhvr>
                                      <p:to>
                                        <p:strVal val="visible"/>
                                      </p:to>
                                    </p:set>
                                    <p:animEffect transition="in" filter="strips(upRight)">
                                      <p:cBhvr>
                                        <p:cTn id="36" dur="500"/>
                                        <p:tgtEl>
                                          <p:spTgt spid="114802"/>
                                        </p:tgtEl>
                                      </p:cBhvr>
                                    </p:animEffect>
                                  </p:childTnLst>
                                </p:cTn>
                              </p:par>
                            </p:childTnLst>
                          </p:cTn>
                        </p:par>
                        <p:par>
                          <p:cTn id="37" fill="hold" nodeType="afterGroup">
                            <p:stCondLst>
                              <p:cond delay="500"/>
                            </p:stCondLst>
                            <p:childTnLst>
                              <p:par>
                                <p:cTn id="38" presetID="9" presetClass="entr" presetSubtype="0" fill="hold" grpId="0" nodeType="afterEffect">
                                  <p:stCondLst>
                                    <p:cond delay="0"/>
                                  </p:stCondLst>
                                  <p:childTnLst>
                                    <p:set>
                                      <p:cBhvr>
                                        <p:cTn id="39" dur="1" fill="hold">
                                          <p:stCondLst>
                                            <p:cond delay="0"/>
                                          </p:stCondLst>
                                        </p:cTn>
                                        <p:tgtEl>
                                          <p:spTgt spid="114843"/>
                                        </p:tgtEl>
                                        <p:attrNameLst>
                                          <p:attrName>style.visibility</p:attrName>
                                        </p:attrNameLst>
                                      </p:cBhvr>
                                      <p:to>
                                        <p:strVal val="visible"/>
                                      </p:to>
                                    </p:set>
                                    <p:animEffect transition="in" filter="dissolve">
                                      <p:cBhvr>
                                        <p:cTn id="40" dur="500"/>
                                        <p:tgtEl>
                                          <p:spTgt spid="114843"/>
                                        </p:tgtEl>
                                      </p:cBhvr>
                                    </p:animEffect>
                                  </p:childTnLst>
                                </p:cTn>
                              </p:par>
                            </p:childTnLst>
                          </p:cTn>
                        </p:par>
                        <p:par>
                          <p:cTn id="41" fill="hold" nodeType="afterGroup">
                            <p:stCondLst>
                              <p:cond delay="1000"/>
                            </p:stCondLst>
                            <p:childTnLst>
                              <p:par>
                                <p:cTn id="42" presetID="9" presetClass="entr" presetSubtype="0" fill="hold" grpId="0" nodeType="afterEffect">
                                  <p:stCondLst>
                                    <p:cond delay="0"/>
                                  </p:stCondLst>
                                  <p:childTnLst>
                                    <p:set>
                                      <p:cBhvr>
                                        <p:cTn id="43" dur="1" fill="hold">
                                          <p:stCondLst>
                                            <p:cond delay="0"/>
                                          </p:stCondLst>
                                        </p:cTn>
                                        <p:tgtEl>
                                          <p:spTgt spid="114833"/>
                                        </p:tgtEl>
                                        <p:attrNameLst>
                                          <p:attrName>style.visibility</p:attrName>
                                        </p:attrNameLst>
                                      </p:cBhvr>
                                      <p:to>
                                        <p:strVal val="visible"/>
                                      </p:to>
                                    </p:set>
                                    <p:animEffect transition="in" filter="dissolve">
                                      <p:cBhvr>
                                        <p:cTn id="44" dur="500"/>
                                        <p:tgtEl>
                                          <p:spTgt spid="114833"/>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114850"/>
                                        </p:tgtEl>
                                        <p:attrNameLst>
                                          <p:attrName>style.visibility</p:attrName>
                                        </p:attrNameLst>
                                      </p:cBhvr>
                                      <p:to>
                                        <p:strVal val="visible"/>
                                      </p:to>
                                    </p:set>
                                    <p:animEffect transition="in" filter="dissolve">
                                      <p:cBhvr>
                                        <p:cTn id="49" dur="500"/>
                                        <p:tgtEl>
                                          <p:spTgt spid="1148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14851">
                                            <p:txEl>
                                              <p:pRg st="0" end="0"/>
                                            </p:txEl>
                                          </p:spTgt>
                                        </p:tgtEl>
                                        <p:attrNameLst>
                                          <p:attrName>style.visibility</p:attrName>
                                        </p:attrNameLst>
                                      </p:cBhvr>
                                      <p:to>
                                        <p:strVal val="visible"/>
                                      </p:to>
                                    </p:set>
                                    <p:animEffect transition="in" filter="dissolve">
                                      <p:cBhvr>
                                        <p:cTn id="54" dur="500"/>
                                        <p:tgtEl>
                                          <p:spTgt spid="114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835" grpId="0" build="p" autoUpdateAnimBg="0"/>
      <p:bldP spid="114782" grpId="0" animBg="1"/>
      <p:bldP spid="114833" grpId="0" autoUpdateAnimBg="0"/>
      <p:bldP spid="114836" grpId="0" build="p" autoUpdateAnimBg="0"/>
      <p:bldP spid="114843" grpId="0" animBg="1"/>
      <p:bldP spid="114851" grpId="0" build="p"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15833" name="Group 121"/>
          <p:cNvGrpSpPr>
            <a:grpSpLocks/>
          </p:cNvGrpSpPr>
          <p:nvPr/>
        </p:nvGrpSpPr>
        <p:grpSpPr bwMode="auto">
          <a:xfrm>
            <a:off x="762000" y="3465513"/>
            <a:ext cx="7608888" cy="2957512"/>
            <a:chOff x="480" y="2183"/>
            <a:chExt cx="4793" cy="1863"/>
          </a:xfrm>
        </p:grpSpPr>
        <p:sp>
          <p:nvSpPr>
            <p:cNvPr id="115834" name="Freeform 122"/>
            <p:cNvSpPr>
              <a:spLocks/>
            </p:cNvSpPr>
            <p:nvPr/>
          </p:nvSpPr>
          <p:spPr bwMode="auto">
            <a:xfrm>
              <a:off x="480" y="3072"/>
              <a:ext cx="719" cy="969"/>
            </a:xfrm>
            <a:custGeom>
              <a:avLst/>
              <a:gdLst>
                <a:gd name="T0" fmla="*/ 2371 w 2371"/>
                <a:gd name="T1" fmla="*/ 0 h 4940"/>
                <a:gd name="T2" fmla="*/ 1488 w 2371"/>
                <a:gd name="T3" fmla="*/ 1601 h 4940"/>
                <a:gd name="T4" fmla="*/ 696 w 2371"/>
                <a:gd name="T5" fmla="*/ 3248 h 4940"/>
                <a:gd name="T6" fmla="*/ 0 w 2371"/>
                <a:gd name="T7" fmla="*/ 4940 h 4940"/>
                <a:gd name="T8" fmla="*/ 1 w 2371"/>
                <a:gd name="T9" fmla="*/ 4940 h 4940"/>
              </a:gdLst>
              <a:ahLst/>
              <a:cxnLst>
                <a:cxn ang="0">
                  <a:pos x="T0" y="T1"/>
                </a:cxn>
                <a:cxn ang="0">
                  <a:pos x="T2" y="T3"/>
                </a:cxn>
                <a:cxn ang="0">
                  <a:pos x="T4" y="T5"/>
                </a:cxn>
                <a:cxn ang="0">
                  <a:pos x="T6" y="T7"/>
                </a:cxn>
                <a:cxn ang="0">
                  <a:pos x="T8" y="T9"/>
                </a:cxn>
              </a:cxnLst>
              <a:rect l="0" t="0" r="r" b="b"/>
              <a:pathLst>
                <a:path w="2371" h="4940">
                  <a:moveTo>
                    <a:pt x="2371" y="0"/>
                  </a:moveTo>
                  <a:lnTo>
                    <a:pt x="1488" y="1601"/>
                  </a:lnTo>
                  <a:lnTo>
                    <a:pt x="696" y="3248"/>
                  </a:lnTo>
                  <a:lnTo>
                    <a:pt x="0" y="4940"/>
                  </a:lnTo>
                  <a:lnTo>
                    <a:pt x="1" y="494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5" name="Freeform 123"/>
            <p:cNvSpPr>
              <a:spLocks/>
            </p:cNvSpPr>
            <p:nvPr/>
          </p:nvSpPr>
          <p:spPr bwMode="auto">
            <a:xfrm>
              <a:off x="1203" y="2331"/>
              <a:ext cx="957" cy="746"/>
            </a:xfrm>
            <a:custGeom>
              <a:avLst/>
              <a:gdLst>
                <a:gd name="T0" fmla="*/ 3164 w 3164"/>
                <a:gd name="T1" fmla="*/ 0 h 3800"/>
                <a:gd name="T2" fmla="*/ 2414 w 3164"/>
                <a:gd name="T3" fmla="*/ 654 h 3800"/>
                <a:gd name="T4" fmla="*/ 1719 w 3164"/>
                <a:gd name="T5" fmla="*/ 1366 h 3800"/>
                <a:gd name="T6" fmla="*/ 1083 w 3164"/>
                <a:gd name="T7" fmla="*/ 2130 h 3800"/>
                <a:gd name="T8" fmla="*/ 509 w 3164"/>
                <a:gd name="T9" fmla="*/ 2943 h 3800"/>
                <a:gd name="T10" fmla="*/ 0 w 3164"/>
                <a:gd name="T11" fmla="*/ 3800 h 3800"/>
                <a:gd name="T12" fmla="*/ 1 w 3164"/>
                <a:gd name="T13" fmla="*/ 3800 h 3800"/>
              </a:gdLst>
              <a:ahLst/>
              <a:cxnLst>
                <a:cxn ang="0">
                  <a:pos x="T0" y="T1"/>
                </a:cxn>
                <a:cxn ang="0">
                  <a:pos x="T2" y="T3"/>
                </a:cxn>
                <a:cxn ang="0">
                  <a:pos x="T4" y="T5"/>
                </a:cxn>
                <a:cxn ang="0">
                  <a:pos x="T6" y="T7"/>
                </a:cxn>
                <a:cxn ang="0">
                  <a:pos x="T8" y="T9"/>
                </a:cxn>
                <a:cxn ang="0">
                  <a:pos x="T10" y="T11"/>
                </a:cxn>
                <a:cxn ang="0">
                  <a:pos x="T12" y="T13"/>
                </a:cxn>
              </a:cxnLst>
              <a:rect l="0" t="0" r="r" b="b"/>
              <a:pathLst>
                <a:path w="3164" h="3800">
                  <a:moveTo>
                    <a:pt x="3164" y="0"/>
                  </a:moveTo>
                  <a:lnTo>
                    <a:pt x="2414" y="654"/>
                  </a:lnTo>
                  <a:lnTo>
                    <a:pt x="1719" y="1366"/>
                  </a:lnTo>
                  <a:lnTo>
                    <a:pt x="1083" y="2130"/>
                  </a:lnTo>
                  <a:lnTo>
                    <a:pt x="509" y="2943"/>
                  </a:lnTo>
                  <a:lnTo>
                    <a:pt x="0" y="3800"/>
                  </a:lnTo>
                  <a:lnTo>
                    <a:pt x="1" y="380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6" name="Freeform 124"/>
            <p:cNvSpPr>
              <a:spLocks/>
            </p:cNvSpPr>
            <p:nvPr/>
          </p:nvSpPr>
          <p:spPr bwMode="auto">
            <a:xfrm>
              <a:off x="2160" y="2183"/>
              <a:ext cx="1440" cy="148"/>
            </a:xfrm>
            <a:custGeom>
              <a:avLst/>
              <a:gdLst>
                <a:gd name="T0" fmla="*/ 4745 w 4745"/>
                <a:gd name="T1" fmla="*/ 750 h 750"/>
                <a:gd name="T2" fmla="*/ 4266 w 4745"/>
                <a:gd name="T3" fmla="*/ 456 h 750"/>
                <a:gd name="T4" fmla="*/ 3751 w 4745"/>
                <a:gd name="T5" fmla="*/ 229 h 750"/>
                <a:gd name="T6" fmla="*/ 3209 w 4745"/>
                <a:gd name="T7" fmla="*/ 76 h 750"/>
                <a:gd name="T8" fmla="*/ 2653 w 4745"/>
                <a:gd name="T9" fmla="*/ 0 h 750"/>
                <a:gd name="T10" fmla="*/ 2091 w 4745"/>
                <a:gd name="T11" fmla="*/ 0 h 750"/>
                <a:gd name="T12" fmla="*/ 1534 w 4745"/>
                <a:gd name="T13" fmla="*/ 76 h 750"/>
                <a:gd name="T14" fmla="*/ 993 w 4745"/>
                <a:gd name="T15" fmla="*/ 229 h 750"/>
                <a:gd name="T16" fmla="*/ 479 w 4745"/>
                <a:gd name="T17" fmla="*/ 456 h 750"/>
                <a:gd name="T18" fmla="*/ 0 w 4745"/>
                <a:gd name="T19" fmla="*/ 750 h 750"/>
                <a:gd name="T20" fmla="*/ 1 w 4745"/>
                <a:gd name="T21"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45" h="750">
                  <a:moveTo>
                    <a:pt x="4745" y="750"/>
                  </a:moveTo>
                  <a:lnTo>
                    <a:pt x="4266" y="456"/>
                  </a:lnTo>
                  <a:lnTo>
                    <a:pt x="3751" y="229"/>
                  </a:lnTo>
                  <a:lnTo>
                    <a:pt x="3209" y="76"/>
                  </a:lnTo>
                  <a:lnTo>
                    <a:pt x="2653" y="0"/>
                  </a:lnTo>
                  <a:lnTo>
                    <a:pt x="2091" y="0"/>
                  </a:lnTo>
                  <a:lnTo>
                    <a:pt x="1534" y="76"/>
                  </a:lnTo>
                  <a:lnTo>
                    <a:pt x="993" y="229"/>
                  </a:lnTo>
                  <a:lnTo>
                    <a:pt x="479" y="456"/>
                  </a:lnTo>
                  <a:lnTo>
                    <a:pt x="0" y="750"/>
                  </a:lnTo>
                  <a:lnTo>
                    <a:pt x="1" y="75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7" name="Freeform 125"/>
            <p:cNvSpPr>
              <a:spLocks/>
            </p:cNvSpPr>
            <p:nvPr/>
          </p:nvSpPr>
          <p:spPr bwMode="auto">
            <a:xfrm>
              <a:off x="3600" y="2331"/>
              <a:ext cx="957" cy="746"/>
            </a:xfrm>
            <a:custGeom>
              <a:avLst/>
              <a:gdLst>
                <a:gd name="T0" fmla="*/ 3162 w 3162"/>
                <a:gd name="T1" fmla="*/ 3800 h 3800"/>
                <a:gd name="T2" fmla="*/ 2655 w 3162"/>
                <a:gd name="T3" fmla="*/ 2943 h 3800"/>
                <a:gd name="T4" fmla="*/ 2081 w 3162"/>
                <a:gd name="T5" fmla="*/ 2130 h 3800"/>
                <a:gd name="T6" fmla="*/ 1445 w 3162"/>
                <a:gd name="T7" fmla="*/ 1366 h 3800"/>
                <a:gd name="T8" fmla="*/ 749 w 3162"/>
                <a:gd name="T9" fmla="*/ 654 h 3800"/>
                <a:gd name="T10" fmla="*/ 0 w 3162"/>
                <a:gd name="T11" fmla="*/ 0 h 3800"/>
                <a:gd name="T12" fmla="*/ 1 w 3162"/>
                <a:gd name="T13" fmla="*/ 0 h 3800"/>
              </a:gdLst>
              <a:ahLst/>
              <a:cxnLst>
                <a:cxn ang="0">
                  <a:pos x="T0" y="T1"/>
                </a:cxn>
                <a:cxn ang="0">
                  <a:pos x="T2" y="T3"/>
                </a:cxn>
                <a:cxn ang="0">
                  <a:pos x="T4" y="T5"/>
                </a:cxn>
                <a:cxn ang="0">
                  <a:pos x="T6" y="T7"/>
                </a:cxn>
                <a:cxn ang="0">
                  <a:pos x="T8" y="T9"/>
                </a:cxn>
                <a:cxn ang="0">
                  <a:pos x="T10" y="T11"/>
                </a:cxn>
                <a:cxn ang="0">
                  <a:pos x="T12" y="T13"/>
                </a:cxn>
              </a:cxnLst>
              <a:rect l="0" t="0" r="r" b="b"/>
              <a:pathLst>
                <a:path w="3162" h="3800">
                  <a:moveTo>
                    <a:pt x="3162" y="3800"/>
                  </a:moveTo>
                  <a:lnTo>
                    <a:pt x="2655" y="2943"/>
                  </a:lnTo>
                  <a:lnTo>
                    <a:pt x="2081" y="2130"/>
                  </a:lnTo>
                  <a:lnTo>
                    <a:pt x="1445" y="1366"/>
                  </a:lnTo>
                  <a:lnTo>
                    <a:pt x="749" y="654"/>
                  </a:lnTo>
                  <a:lnTo>
                    <a:pt x="0" y="0"/>
                  </a:lnTo>
                  <a:lnTo>
                    <a:pt x="1"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8" name="Freeform 126"/>
            <p:cNvSpPr>
              <a:spLocks/>
            </p:cNvSpPr>
            <p:nvPr/>
          </p:nvSpPr>
          <p:spPr bwMode="auto">
            <a:xfrm>
              <a:off x="4557" y="3077"/>
              <a:ext cx="716" cy="969"/>
            </a:xfrm>
            <a:custGeom>
              <a:avLst/>
              <a:gdLst>
                <a:gd name="T0" fmla="*/ 2372 w 2372"/>
                <a:gd name="T1" fmla="*/ 4940 h 4940"/>
                <a:gd name="T2" fmla="*/ 1677 w 2372"/>
                <a:gd name="T3" fmla="*/ 3248 h 4940"/>
                <a:gd name="T4" fmla="*/ 885 w 2372"/>
                <a:gd name="T5" fmla="*/ 1601 h 4940"/>
                <a:gd name="T6" fmla="*/ 0 w 2372"/>
                <a:gd name="T7" fmla="*/ 0 h 4940"/>
                <a:gd name="T8" fmla="*/ 2 w 2372"/>
                <a:gd name="T9" fmla="*/ 0 h 4940"/>
              </a:gdLst>
              <a:ahLst/>
              <a:cxnLst>
                <a:cxn ang="0">
                  <a:pos x="T0" y="T1"/>
                </a:cxn>
                <a:cxn ang="0">
                  <a:pos x="T2" y="T3"/>
                </a:cxn>
                <a:cxn ang="0">
                  <a:pos x="T4" y="T5"/>
                </a:cxn>
                <a:cxn ang="0">
                  <a:pos x="T6" y="T7"/>
                </a:cxn>
                <a:cxn ang="0">
                  <a:pos x="T8" y="T9"/>
                </a:cxn>
              </a:cxnLst>
              <a:rect l="0" t="0" r="r" b="b"/>
              <a:pathLst>
                <a:path w="2372" h="4940">
                  <a:moveTo>
                    <a:pt x="2372" y="4940"/>
                  </a:moveTo>
                  <a:lnTo>
                    <a:pt x="1677" y="3248"/>
                  </a:lnTo>
                  <a:lnTo>
                    <a:pt x="885" y="1601"/>
                  </a:lnTo>
                  <a:lnTo>
                    <a:pt x="0" y="0"/>
                  </a:lnTo>
                  <a:lnTo>
                    <a:pt x="2"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5720" name="Text Box 8"/>
          <p:cNvSpPr txBox="1">
            <a:spLocks noChangeArrowheads="1"/>
          </p:cNvSpPr>
          <p:nvPr/>
        </p:nvSpPr>
        <p:spPr bwMode="auto">
          <a:xfrm>
            <a:off x="3502025" y="6386513"/>
            <a:ext cx="1800225" cy="566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rgbClr val="99FF99"/>
                </a:solidFill>
                <a:effectLst>
                  <a:outerShdw blurRad="38100" dist="38100" dir="2700000" algn="tl">
                    <a:srgbClr val="000000"/>
                  </a:outerShdw>
                </a:effectLst>
              </a:rPr>
              <a:t>ground level</a:t>
            </a:r>
          </a:p>
        </p:txBody>
      </p:sp>
      <p:grpSp>
        <p:nvGrpSpPr>
          <p:cNvPr id="115721" name="Group 9"/>
          <p:cNvGrpSpPr>
            <a:grpSpLocks/>
          </p:cNvGrpSpPr>
          <p:nvPr/>
        </p:nvGrpSpPr>
        <p:grpSpPr bwMode="auto">
          <a:xfrm>
            <a:off x="495300" y="6400800"/>
            <a:ext cx="8143875" cy="457200"/>
            <a:chOff x="312" y="4032"/>
            <a:chExt cx="5130" cy="288"/>
          </a:xfrm>
        </p:grpSpPr>
        <p:sp>
          <p:nvSpPr>
            <p:cNvPr id="115722" name="Text Box 10"/>
            <p:cNvSpPr txBox="1">
              <a:spLocks noChangeArrowheads="1"/>
            </p:cNvSpPr>
            <p:nvPr/>
          </p:nvSpPr>
          <p:spPr bwMode="auto">
            <a:xfrm>
              <a:off x="5106" y="4032"/>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B</a:t>
              </a:r>
            </a:p>
          </p:txBody>
        </p:sp>
        <p:sp>
          <p:nvSpPr>
            <p:cNvPr id="115723" name="Text Box 11"/>
            <p:cNvSpPr txBox="1">
              <a:spLocks noChangeArrowheads="1"/>
            </p:cNvSpPr>
            <p:nvPr/>
          </p:nvSpPr>
          <p:spPr bwMode="auto">
            <a:xfrm>
              <a:off x="312" y="4051"/>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A</a:t>
              </a:r>
            </a:p>
          </p:txBody>
        </p:sp>
      </p:grpSp>
      <p:grpSp>
        <p:nvGrpSpPr>
          <p:cNvPr id="115724" name="Group 12"/>
          <p:cNvGrpSpPr>
            <a:grpSpLocks/>
          </p:cNvGrpSpPr>
          <p:nvPr/>
        </p:nvGrpSpPr>
        <p:grpSpPr bwMode="auto">
          <a:xfrm>
            <a:off x="4305300" y="3352800"/>
            <a:ext cx="533400" cy="3436938"/>
            <a:chOff x="2712" y="2112"/>
            <a:chExt cx="336" cy="2165"/>
          </a:xfrm>
        </p:grpSpPr>
        <p:sp>
          <p:nvSpPr>
            <p:cNvPr id="115725" name="Text Box 13"/>
            <p:cNvSpPr txBox="1">
              <a:spLocks noChangeArrowheads="1"/>
            </p:cNvSpPr>
            <p:nvPr/>
          </p:nvSpPr>
          <p:spPr bwMode="auto">
            <a:xfrm>
              <a:off x="2712" y="4008"/>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O</a:t>
              </a:r>
            </a:p>
          </p:txBody>
        </p:sp>
        <p:sp>
          <p:nvSpPr>
            <p:cNvPr id="115726" name="Text Box 14"/>
            <p:cNvSpPr txBox="1">
              <a:spLocks noChangeArrowheads="1"/>
            </p:cNvSpPr>
            <p:nvPr/>
          </p:nvSpPr>
          <p:spPr bwMode="auto">
            <a:xfrm>
              <a:off x="2712" y="2112"/>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rPr>
                <a:t>V</a:t>
              </a:r>
            </a:p>
          </p:txBody>
        </p:sp>
      </p:grpSp>
      <p:sp>
        <p:nvSpPr>
          <p:cNvPr id="115727" name="Freeform 15"/>
          <p:cNvSpPr>
            <a:spLocks/>
          </p:cNvSpPr>
          <p:nvPr/>
        </p:nvSpPr>
        <p:spPr bwMode="auto">
          <a:xfrm>
            <a:off x="4572000" y="504825"/>
            <a:ext cx="3803650" cy="5918200"/>
          </a:xfrm>
          <a:custGeom>
            <a:avLst/>
            <a:gdLst>
              <a:gd name="T0" fmla="*/ 0 w 7908"/>
              <a:gd name="T1" fmla="*/ 0 h 19000"/>
              <a:gd name="T2" fmla="*/ 7907 w 7908"/>
              <a:gd name="T3" fmla="*/ 19000 h 19000"/>
              <a:gd name="T4" fmla="*/ 7908 w 7908"/>
              <a:gd name="T5" fmla="*/ 19000 h 19000"/>
            </a:gdLst>
            <a:ahLst/>
            <a:cxnLst>
              <a:cxn ang="0">
                <a:pos x="T0" y="T1"/>
              </a:cxn>
              <a:cxn ang="0">
                <a:pos x="T2" y="T3"/>
              </a:cxn>
              <a:cxn ang="0">
                <a:pos x="T4" y="T5"/>
              </a:cxn>
            </a:cxnLst>
            <a:rect l="0" t="0" r="r" b="b"/>
            <a:pathLst>
              <a:path w="7908" h="19000">
                <a:moveTo>
                  <a:pt x="0" y="0"/>
                </a:moveTo>
                <a:lnTo>
                  <a:pt x="7907" y="19000"/>
                </a:lnTo>
                <a:lnTo>
                  <a:pt x="7908" y="19000"/>
                </a:lnTo>
              </a:path>
            </a:pathLst>
          </a:custGeom>
          <a:noFill/>
          <a:ln w="19050" cmpd="sng">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28" name="Text Box 16"/>
          <p:cNvSpPr txBox="1">
            <a:spLocks noChangeArrowheads="1"/>
          </p:cNvSpPr>
          <p:nvPr/>
        </p:nvSpPr>
        <p:spPr bwMode="auto">
          <a:xfrm>
            <a:off x="695325" y="542925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1</a:t>
            </a:r>
          </a:p>
        </p:txBody>
      </p:sp>
      <p:sp>
        <p:nvSpPr>
          <p:cNvPr id="115729" name="Text Box 17"/>
          <p:cNvSpPr txBox="1">
            <a:spLocks noChangeArrowheads="1"/>
          </p:cNvSpPr>
          <p:nvPr/>
        </p:nvSpPr>
        <p:spPr bwMode="auto">
          <a:xfrm>
            <a:off x="3352800" y="13716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8</a:t>
            </a:r>
          </a:p>
        </p:txBody>
      </p:sp>
      <p:sp>
        <p:nvSpPr>
          <p:cNvPr id="115730" name="Text Box 18"/>
          <p:cNvSpPr txBox="1">
            <a:spLocks noChangeArrowheads="1"/>
          </p:cNvSpPr>
          <p:nvPr/>
        </p:nvSpPr>
        <p:spPr bwMode="auto">
          <a:xfrm>
            <a:off x="1447800" y="429577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3</a:t>
            </a:r>
          </a:p>
        </p:txBody>
      </p:sp>
      <p:sp>
        <p:nvSpPr>
          <p:cNvPr id="115731" name="Text Box 19"/>
          <p:cNvSpPr txBox="1">
            <a:spLocks noChangeArrowheads="1"/>
          </p:cNvSpPr>
          <p:nvPr/>
        </p:nvSpPr>
        <p:spPr bwMode="auto">
          <a:xfrm>
            <a:off x="1828800" y="36957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4</a:t>
            </a:r>
          </a:p>
        </p:txBody>
      </p:sp>
      <p:sp>
        <p:nvSpPr>
          <p:cNvPr id="115732" name="Text Box 20"/>
          <p:cNvSpPr txBox="1">
            <a:spLocks noChangeArrowheads="1"/>
          </p:cNvSpPr>
          <p:nvPr/>
        </p:nvSpPr>
        <p:spPr bwMode="auto">
          <a:xfrm>
            <a:off x="2209800" y="31543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5</a:t>
            </a:r>
          </a:p>
        </p:txBody>
      </p:sp>
      <p:sp>
        <p:nvSpPr>
          <p:cNvPr id="115733" name="Text Box 21"/>
          <p:cNvSpPr txBox="1">
            <a:spLocks noChangeArrowheads="1"/>
          </p:cNvSpPr>
          <p:nvPr/>
        </p:nvSpPr>
        <p:spPr bwMode="auto">
          <a:xfrm>
            <a:off x="1019175" y="4906963"/>
            <a:ext cx="6096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2</a:t>
            </a:r>
          </a:p>
        </p:txBody>
      </p:sp>
      <p:sp>
        <p:nvSpPr>
          <p:cNvPr id="115734" name="Text Box 22"/>
          <p:cNvSpPr txBox="1">
            <a:spLocks noChangeArrowheads="1"/>
          </p:cNvSpPr>
          <p:nvPr/>
        </p:nvSpPr>
        <p:spPr bwMode="auto">
          <a:xfrm>
            <a:off x="2590800" y="258127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6</a:t>
            </a:r>
          </a:p>
        </p:txBody>
      </p:sp>
      <p:sp>
        <p:nvSpPr>
          <p:cNvPr id="115735" name="Text Box 23"/>
          <p:cNvSpPr txBox="1">
            <a:spLocks noChangeArrowheads="1"/>
          </p:cNvSpPr>
          <p:nvPr/>
        </p:nvSpPr>
        <p:spPr bwMode="auto">
          <a:xfrm>
            <a:off x="3019425" y="19431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7</a:t>
            </a:r>
          </a:p>
        </p:txBody>
      </p:sp>
      <p:sp>
        <p:nvSpPr>
          <p:cNvPr id="115736" name="Text Box 24"/>
          <p:cNvSpPr txBox="1">
            <a:spLocks noChangeArrowheads="1"/>
          </p:cNvSpPr>
          <p:nvPr/>
        </p:nvSpPr>
        <p:spPr bwMode="auto">
          <a:xfrm>
            <a:off x="3752850" y="78105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9</a:t>
            </a:r>
          </a:p>
        </p:txBody>
      </p:sp>
      <p:sp>
        <p:nvSpPr>
          <p:cNvPr id="115737" name="Text Box 25"/>
          <p:cNvSpPr txBox="1">
            <a:spLocks noChangeArrowheads="1"/>
          </p:cNvSpPr>
          <p:nvPr/>
        </p:nvSpPr>
        <p:spPr bwMode="auto">
          <a:xfrm>
            <a:off x="3962400" y="228600"/>
            <a:ext cx="6858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10</a:t>
            </a:r>
          </a:p>
        </p:txBody>
      </p:sp>
      <p:sp>
        <p:nvSpPr>
          <p:cNvPr id="115738" name="Text Box 26"/>
          <p:cNvSpPr txBox="1">
            <a:spLocks noChangeArrowheads="1"/>
          </p:cNvSpPr>
          <p:nvPr/>
        </p:nvSpPr>
        <p:spPr bwMode="auto">
          <a:xfrm>
            <a:off x="304800" y="61261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0</a:t>
            </a:r>
          </a:p>
        </p:txBody>
      </p:sp>
      <p:grpSp>
        <p:nvGrpSpPr>
          <p:cNvPr id="115739" name="Group 27"/>
          <p:cNvGrpSpPr>
            <a:grpSpLocks/>
          </p:cNvGrpSpPr>
          <p:nvPr/>
        </p:nvGrpSpPr>
        <p:grpSpPr bwMode="auto">
          <a:xfrm>
            <a:off x="4572000" y="533400"/>
            <a:ext cx="4763" cy="5889625"/>
            <a:chOff x="2880" y="336"/>
            <a:chExt cx="3" cy="3710"/>
          </a:xfrm>
        </p:grpSpPr>
        <p:grpSp>
          <p:nvGrpSpPr>
            <p:cNvPr id="115740" name="Group 28"/>
            <p:cNvGrpSpPr>
              <a:grpSpLocks/>
            </p:cNvGrpSpPr>
            <p:nvPr/>
          </p:nvGrpSpPr>
          <p:grpSpPr bwMode="auto">
            <a:xfrm>
              <a:off x="2880" y="2275"/>
              <a:ext cx="3" cy="1771"/>
              <a:chOff x="2880" y="2275"/>
              <a:chExt cx="3" cy="1771"/>
            </a:xfrm>
          </p:grpSpPr>
          <p:sp>
            <p:nvSpPr>
              <p:cNvPr id="115741" name="Freeform 29"/>
              <p:cNvSpPr>
                <a:spLocks/>
              </p:cNvSpPr>
              <p:nvPr/>
            </p:nvSpPr>
            <p:spPr bwMode="auto">
              <a:xfrm>
                <a:off x="2880" y="3766"/>
                <a:ext cx="3" cy="280"/>
              </a:xfrm>
              <a:custGeom>
                <a:avLst/>
                <a:gdLst>
                  <a:gd name="T0" fmla="*/ 0 w 1"/>
                  <a:gd name="T1" fmla="*/ 1426 h 1426"/>
                  <a:gd name="T2" fmla="*/ 0 w 1"/>
                  <a:gd name="T3" fmla="*/ 0 h 1426"/>
                  <a:gd name="T4" fmla="*/ 1 w 1"/>
                  <a:gd name="T5" fmla="*/ 0 h 1426"/>
                </a:gdLst>
                <a:ahLst/>
                <a:cxnLst>
                  <a:cxn ang="0">
                    <a:pos x="T0" y="T1"/>
                  </a:cxn>
                  <a:cxn ang="0">
                    <a:pos x="T2" y="T3"/>
                  </a:cxn>
                  <a:cxn ang="0">
                    <a:pos x="T4" y="T5"/>
                  </a:cxn>
                </a:cxnLst>
                <a:rect l="0" t="0" r="r" b="b"/>
                <a:pathLst>
                  <a:path w="1" h="1426">
                    <a:moveTo>
                      <a:pt x="0" y="1426"/>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2" name="Freeform 30"/>
              <p:cNvSpPr>
                <a:spLocks/>
              </p:cNvSpPr>
              <p:nvPr/>
            </p:nvSpPr>
            <p:spPr bwMode="auto">
              <a:xfrm>
                <a:off x="2880" y="3642"/>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3" name="Freeform 31"/>
              <p:cNvSpPr>
                <a:spLocks/>
              </p:cNvSpPr>
              <p:nvPr/>
            </p:nvSpPr>
            <p:spPr bwMode="auto">
              <a:xfrm>
                <a:off x="2880" y="3269"/>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4" name="Freeform 32"/>
              <p:cNvSpPr>
                <a:spLocks/>
              </p:cNvSpPr>
              <p:nvPr/>
            </p:nvSpPr>
            <p:spPr bwMode="auto">
              <a:xfrm>
                <a:off x="2880" y="3146"/>
                <a:ext cx="3" cy="61"/>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5" name="Freeform 33"/>
              <p:cNvSpPr>
                <a:spLocks/>
              </p:cNvSpPr>
              <p:nvPr/>
            </p:nvSpPr>
            <p:spPr bwMode="auto">
              <a:xfrm>
                <a:off x="2880" y="2773"/>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6" name="Freeform 34"/>
              <p:cNvSpPr>
                <a:spLocks/>
              </p:cNvSpPr>
              <p:nvPr/>
            </p:nvSpPr>
            <p:spPr bwMode="auto">
              <a:xfrm>
                <a:off x="2880" y="2648"/>
                <a:ext cx="3" cy="61"/>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47" name="Freeform 35"/>
              <p:cNvSpPr>
                <a:spLocks/>
              </p:cNvSpPr>
              <p:nvPr/>
            </p:nvSpPr>
            <p:spPr bwMode="auto">
              <a:xfrm>
                <a:off x="2880" y="2275"/>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48" name="Group 36"/>
            <p:cNvGrpSpPr>
              <a:grpSpLocks/>
            </p:cNvGrpSpPr>
            <p:nvPr/>
          </p:nvGrpSpPr>
          <p:grpSpPr bwMode="auto">
            <a:xfrm>
              <a:off x="2880" y="336"/>
              <a:ext cx="3" cy="1753"/>
              <a:chOff x="2880" y="336"/>
              <a:chExt cx="3" cy="1753"/>
            </a:xfrm>
          </p:grpSpPr>
          <p:sp>
            <p:nvSpPr>
              <p:cNvPr id="115749" name="Freeform 37"/>
              <p:cNvSpPr>
                <a:spLocks/>
              </p:cNvSpPr>
              <p:nvPr/>
            </p:nvSpPr>
            <p:spPr bwMode="auto">
              <a:xfrm>
                <a:off x="2880" y="1779"/>
                <a:ext cx="3" cy="310"/>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0" name="Freeform 38"/>
              <p:cNvSpPr>
                <a:spLocks/>
              </p:cNvSpPr>
              <p:nvPr/>
            </p:nvSpPr>
            <p:spPr bwMode="auto">
              <a:xfrm>
                <a:off x="2880" y="1653"/>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1" name="Freeform 39"/>
              <p:cNvSpPr>
                <a:spLocks/>
              </p:cNvSpPr>
              <p:nvPr/>
            </p:nvSpPr>
            <p:spPr bwMode="auto">
              <a:xfrm>
                <a:off x="2880" y="1281"/>
                <a:ext cx="3" cy="310"/>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2" name="Freeform 40"/>
              <p:cNvSpPr>
                <a:spLocks/>
              </p:cNvSpPr>
              <p:nvPr/>
            </p:nvSpPr>
            <p:spPr bwMode="auto">
              <a:xfrm>
                <a:off x="2880" y="1157"/>
                <a:ext cx="3" cy="62"/>
              </a:xfrm>
              <a:custGeom>
                <a:avLst/>
                <a:gdLst>
                  <a:gd name="T0" fmla="*/ 0 w 1"/>
                  <a:gd name="T1" fmla="*/ 317 h 317"/>
                  <a:gd name="T2" fmla="*/ 0 w 1"/>
                  <a:gd name="T3" fmla="*/ 0 h 317"/>
                  <a:gd name="T4" fmla="*/ 1 w 1"/>
                  <a:gd name="T5" fmla="*/ 0 h 317"/>
                </a:gdLst>
                <a:ahLst/>
                <a:cxnLst>
                  <a:cxn ang="0">
                    <a:pos x="T0" y="T1"/>
                  </a:cxn>
                  <a:cxn ang="0">
                    <a:pos x="T2" y="T3"/>
                  </a:cxn>
                  <a:cxn ang="0">
                    <a:pos x="T4" y="T5"/>
                  </a:cxn>
                </a:cxnLst>
                <a:rect l="0" t="0" r="r" b="b"/>
                <a:pathLst>
                  <a:path w="1" h="317">
                    <a:moveTo>
                      <a:pt x="0" y="317"/>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3" name="Freeform 41"/>
              <p:cNvSpPr>
                <a:spLocks/>
              </p:cNvSpPr>
              <p:nvPr/>
            </p:nvSpPr>
            <p:spPr bwMode="auto">
              <a:xfrm>
                <a:off x="2880" y="784"/>
                <a:ext cx="3" cy="311"/>
              </a:xfrm>
              <a:custGeom>
                <a:avLst/>
                <a:gdLst>
                  <a:gd name="T0" fmla="*/ 0 w 1"/>
                  <a:gd name="T1" fmla="*/ 1583 h 1583"/>
                  <a:gd name="T2" fmla="*/ 0 w 1"/>
                  <a:gd name="T3" fmla="*/ 0 h 1583"/>
                  <a:gd name="T4" fmla="*/ 1 w 1"/>
                  <a:gd name="T5" fmla="*/ 0 h 1583"/>
                </a:gdLst>
                <a:ahLst/>
                <a:cxnLst>
                  <a:cxn ang="0">
                    <a:pos x="T0" y="T1"/>
                  </a:cxn>
                  <a:cxn ang="0">
                    <a:pos x="T2" y="T3"/>
                  </a:cxn>
                  <a:cxn ang="0">
                    <a:pos x="T4" y="T5"/>
                  </a:cxn>
                </a:cxnLst>
                <a:rect l="0" t="0" r="r" b="b"/>
                <a:pathLst>
                  <a:path w="1" h="1583">
                    <a:moveTo>
                      <a:pt x="0" y="1583"/>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4" name="Freeform 42"/>
              <p:cNvSpPr>
                <a:spLocks/>
              </p:cNvSpPr>
              <p:nvPr/>
            </p:nvSpPr>
            <p:spPr bwMode="auto">
              <a:xfrm>
                <a:off x="2880" y="659"/>
                <a:ext cx="3" cy="62"/>
              </a:xfrm>
              <a:custGeom>
                <a:avLst/>
                <a:gdLst>
                  <a:gd name="T0" fmla="*/ 0 w 1"/>
                  <a:gd name="T1" fmla="*/ 316 h 316"/>
                  <a:gd name="T2" fmla="*/ 0 w 1"/>
                  <a:gd name="T3" fmla="*/ 0 h 316"/>
                  <a:gd name="T4" fmla="*/ 1 w 1"/>
                  <a:gd name="T5" fmla="*/ 0 h 316"/>
                </a:gdLst>
                <a:ahLst/>
                <a:cxnLst>
                  <a:cxn ang="0">
                    <a:pos x="T0" y="T1"/>
                  </a:cxn>
                  <a:cxn ang="0">
                    <a:pos x="T2" y="T3"/>
                  </a:cxn>
                  <a:cxn ang="0">
                    <a:pos x="T4" y="T5"/>
                  </a:cxn>
                </a:cxnLst>
                <a:rect l="0" t="0" r="r" b="b"/>
                <a:pathLst>
                  <a:path w="1" h="316">
                    <a:moveTo>
                      <a:pt x="0" y="316"/>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5" name="Freeform 43"/>
              <p:cNvSpPr>
                <a:spLocks/>
              </p:cNvSpPr>
              <p:nvPr/>
            </p:nvSpPr>
            <p:spPr bwMode="auto">
              <a:xfrm>
                <a:off x="2880" y="336"/>
                <a:ext cx="3" cy="279"/>
              </a:xfrm>
              <a:custGeom>
                <a:avLst/>
                <a:gdLst>
                  <a:gd name="T0" fmla="*/ 0 w 1"/>
                  <a:gd name="T1" fmla="*/ 1425 h 1425"/>
                  <a:gd name="T2" fmla="*/ 0 w 1"/>
                  <a:gd name="T3" fmla="*/ 0 h 1425"/>
                  <a:gd name="T4" fmla="*/ 1 w 1"/>
                  <a:gd name="T5" fmla="*/ 0 h 1425"/>
                </a:gdLst>
                <a:ahLst/>
                <a:cxnLst>
                  <a:cxn ang="0">
                    <a:pos x="T0" y="T1"/>
                  </a:cxn>
                  <a:cxn ang="0">
                    <a:pos x="T2" y="T3"/>
                  </a:cxn>
                  <a:cxn ang="0">
                    <a:pos x="T4" y="T5"/>
                  </a:cxn>
                </a:cxnLst>
                <a:rect l="0" t="0" r="r" b="b"/>
                <a:pathLst>
                  <a:path w="1" h="1425">
                    <a:moveTo>
                      <a:pt x="0" y="1425"/>
                    </a:moveTo>
                    <a:lnTo>
                      <a:pt x="0" y="0"/>
                    </a:lnTo>
                    <a:lnTo>
                      <a:pt x="1" y="0"/>
                    </a:lnTo>
                  </a:path>
                </a:pathLst>
              </a:custGeom>
              <a:noFill/>
              <a:ln w="0">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115756" name="Freeform 44"/>
          <p:cNvSpPr>
            <a:spLocks/>
          </p:cNvSpPr>
          <p:nvPr/>
        </p:nvSpPr>
        <p:spPr bwMode="auto">
          <a:xfrm>
            <a:off x="768350" y="504825"/>
            <a:ext cx="3803650" cy="5918200"/>
          </a:xfrm>
          <a:custGeom>
            <a:avLst/>
            <a:gdLst>
              <a:gd name="T0" fmla="*/ 7907 w 7907"/>
              <a:gd name="T1" fmla="*/ 0 h 19000"/>
              <a:gd name="T2" fmla="*/ 0 w 7907"/>
              <a:gd name="T3" fmla="*/ 19000 h 19000"/>
              <a:gd name="T4" fmla="*/ 1 w 7907"/>
              <a:gd name="T5" fmla="*/ 19000 h 19000"/>
            </a:gdLst>
            <a:ahLst/>
            <a:cxnLst>
              <a:cxn ang="0">
                <a:pos x="T0" y="T1"/>
              </a:cxn>
              <a:cxn ang="0">
                <a:pos x="T2" y="T3"/>
              </a:cxn>
              <a:cxn ang="0">
                <a:pos x="T4" y="T5"/>
              </a:cxn>
            </a:cxnLst>
            <a:rect l="0" t="0" r="r" b="b"/>
            <a:pathLst>
              <a:path w="7907" h="19000">
                <a:moveTo>
                  <a:pt x="7907" y="0"/>
                </a:moveTo>
                <a:lnTo>
                  <a:pt x="0" y="19000"/>
                </a:lnTo>
                <a:lnTo>
                  <a:pt x="1" y="19000"/>
                </a:lnTo>
              </a:path>
            </a:pathLst>
          </a:custGeom>
          <a:noFill/>
          <a:ln w="19050" cmpd="sng">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5757" name="Group 45"/>
          <p:cNvGrpSpPr>
            <a:grpSpLocks/>
          </p:cNvGrpSpPr>
          <p:nvPr/>
        </p:nvGrpSpPr>
        <p:grpSpPr bwMode="auto">
          <a:xfrm>
            <a:off x="1066800" y="5775325"/>
            <a:ext cx="163513" cy="109538"/>
            <a:chOff x="672" y="3638"/>
            <a:chExt cx="103" cy="69"/>
          </a:xfrm>
        </p:grpSpPr>
        <p:sp>
          <p:nvSpPr>
            <p:cNvPr id="115758" name="Freeform 46"/>
            <p:cNvSpPr>
              <a:spLocks/>
            </p:cNvSpPr>
            <p:nvPr/>
          </p:nvSpPr>
          <p:spPr bwMode="auto">
            <a:xfrm>
              <a:off x="672" y="3638"/>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59" name="Freeform 47"/>
            <p:cNvSpPr>
              <a:spLocks/>
            </p:cNvSpPr>
            <p:nvPr/>
          </p:nvSpPr>
          <p:spPr bwMode="auto">
            <a:xfrm>
              <a:off x="672" y="3638"/>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60" name="Freeform 48"/>
            <p:cNvSpPr>
              <a:spLocks/>
            </p:cNvSpPr>
            <p:nvPr/>
          </p:nvSpPr>
          <p:spPr bwMode="auto">
            <a:xfrm>
              <a:off x="672" y="3638"/>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61" name="Freeform 49"/>
            <p:cNvSpPr>
              <a:spLocks/>
            </p:cNvSpPr>
            <p:nvPr/>
          </p:nvSpPr>
          <p:spPr bwMode="auto">
            <a:xfrm>
              <a:off x="672" y="3638"/>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62" name="Group 50"/>
          <p:cNvGrpSpPr>
            <a:grpSpLocks/>
          </p:cNvGrpSpPr>
          <p:nvPr/>
        </p:nvGrpSpPr>
        <p:grpSpPr bwMode="auto">
          <a:xfrm>
            <a:off x="1447800" y="5184775"/>
            <a:ext cx="163513" cy="109538"/>
            <a:chOff x="912" y="3266"/>
            <a:chExt cx="103" cy="69"/>
          </a:xfrm>
        </p:grpSpPr>
        <p:sp>
          <p:nvSpPr>
            <p:cNvPr id="115763" name="Freeform 51"/>
            <p:cNvSpPr>
              <a:spLocks/>
            </p:cNvSpPr>
            <p:nvPr/>
          </p:nvSpPr>
          <p:spPr bwMode="auto">
            <a:xfrm>
              <a:off x="912" y="3266"/>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64" name="Freeform 52"/>
            <p:cNvSpPr>
              <a:spLocks/>
            </p:cNvSpPr>
            <p:nvPr/>
          </p:nvSpPr>
          <p:spPr bwMode="auto">
            <a:xfrm>
              <a:off x="912" y="3266"/>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65" name="Group 53"/>
          <p:cNvGrpSpPr>
            <a:grpSpLocks/>
          </p:cNvGrpSpPr>
          <p:nvPr/>
        </p:nvGrpSpPr>
        <p:grpSpPr bwMode="auto">
          <a:xfrm>
            <a:off x="1828800" y="4592638"/>
            <a:ext cx="163513" cy="109537"/>
            <a:chOff x="1152" y="2893"/>
            <a:chExt cx="103" cy="69"/>
          </a:xfrm>
        </p:grpSpPr>
        <p:sp>
          <p:nvSpPr>
            <p:cNvPr id="115766" name="Freeform 54"/>
            <p:cNvSpPr>
              <a:spLocks/>
            </p:cNvSpPr>
            <p:nvPr/>
          </p:nvSpPr>
          <p:spPr bwMode="auto">
            <a:xfrm>
              <a:off x="1152" y="2893"/>
              <a:ext cx="103"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67" name="Freeform 55"/>
            <p:cNvSpPr>
              <a:spLocks/>
            </p:cNvSpPr>
            <p:nvPr/>
          </p:nvSpPr>
          <p:spPr bwMode="auto">
            <a:xfrm>
              <a:off x="1152" y="2893"/>
              <a:ext cx="103"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68" name="Group 56"/>
          <p:cNvGrpSpPr>
            <a:grpSpLocks/>
          </p:cNvGrpSpPr>
          <p:nvPr/>
        </p:nvGrpSpPr>
        <p:grpSpPr bwMode="auto">
          <a:xfrm>
            <a:off x="2209800" y="4000500"/>
            <a:ext cx="163513" cy="109538"/>
            <a:chOff x="1392" y="2520"/>
            <a:chExt cx="103" cy="69"/>
          </a:xfrm>
        </p:grpSpPr>
        <p:sp>
          <p:nvSpPr>
            <p:cNvPr id="115769" name="Freeform 57"/>
            <p:cNvSpPr>
              <a:spLocks/>
            </p:cNvSpPr>
            <p:nvPr/>
          </p:nvSpPr>
          <p:spPr bwMode="auto">
            <a:xfrm>
              <a:off x="1392" y="2520"/>
              <a:ext cx="103" cy="69"/>
            </a:xfrm>
            <a:custGeom>
              <a:avLst/>
              <a:gdLst>
                <a:gd name="T0" fmla="*/ 0 w 346"/>
                <a:gd name="T1" fmla="*/ 346 h 346"/>
                <a:gd name="T2" fmla="*/ 345 w 346"/>
                <a:gd name="T3" fmla="*/ 0 h 346"/>
                <a:gd name="T4" fmla="*/ 346 w 346"/>
                <a:gd name="T5" fmla="*/ 0 h 346"/>
              </a:gdLst>
              <a:ahLst/>
              <a:cxnLst>
                <a:cxn ang="0">
                  <a:pos x="T0" y="T1"/>
                </a:cxn>
                <a:cxn ang="0">
                  <a:pos x="T2" y="T3"/>
                </a:cxn>
                <a:cxn ang="0">
                  <a:pos x="T4" y="T5"/>
                </a:cxn>
              </a:cxnLst>
              <a:rect l="0" t="0" r="r" b="b"/>
              <a:pathLst>
                <a:path w="346" h="346">
                  <a:moveTo>
                    <a:pt x="0" y="346"/>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70" name="Freeform 58"/>
            <p:cNvSpPr>
              <a:spLocks/>
            </p:cNvSpPr>
            <p:nvPr/>
          </p:nvSpPr>
          <p:spPr bwMode="auto">
            <a:xfrm>
              <a:off x="1392" y="2520"/>
              <a:ext cx="103" cy="69"/>
            </a:xfrm>
            <a:custGeom>
              <a:avLst/>
              <a:gdLst>
                <a:gd name="T0" fmla="*/ 0 w 346"/>
                <a:gd name="T1" fmla="*/ 0 h 346"/>
                <a:gd name="T2" fmla="*/ 345 w 346"/>
                <a:gd name="T3" fmla="*/ 346 h 346"/>
                <a:gd name="T4" fmla="*/ 346 w 346"/>
                <a:gd name="T5" fmla="*/ 346 h 346"/>
              </a:gdLst>
              <a:ahLst/>
              <a:cxnLst>
                <a:cxn ang="0">
                  <a:pos x="T0" y="T1"/>
                </a:cxn>
                <a:cxn ang="0">
                  <a:pos x="T2" y="T3"/>
                </a:cxn>
                <a:cxn ang="0">
                  <a:pos x="T4" y="T5"/>
                </a:cxn>
              </a:cxnLst>
              <a:rect l="0" t="0" r="r" b="b"/>
              <a:pathLst>
                <a:path w="346" h="346">
                  <a:moveTo>
                    <a:pt x="0" y="0"/>
                  </a:moveTo>
                  <a:lnTo>
                    <a:pt x="345" y="346"/>
                  </a:lnTo>
                  <a:lnTo>
                    <a:pt x="346"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71" name="Group 59"/>
          <p:cNvGrpSpPr>
            <a:grpSpLocks/>
          </p:cNvGrpSpPr>
          <p:nvPr/>
        </p:nvGrpSpPr>
        <p:grpSpPr bwMode="auto">
          <a:xfrm>
            <a:off x="2586038" y="3409950"/>
            <a:ext cx="168275" cy="109538"/>
            <a:chOff x="1629" y="2148"/>
            <a:chExt cx="106" cy="69"/>
          </a:xfrm>
        </p:grpSpPr>
        <p:sp>
          <p:nvSpPr>
            <p:cNvPr id="115772" name="Freeform 60"/>
            <p:cNvSpPr>
              <a:spLocks/>
            </p:cNvSpPr>
            <p:nvPr/>
          </p:nvSpPr>
          <p:spPr bwMode="auto">
            <a:xfrm>
              <a:off x="1629" y="2148"/>
              <a:ext cx="106"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73" name="Freeform 61"/>
            <p:cNvSpPr>
              <a:spLocks/>
            </p:cNvSpPr>
            <p:nvPr/>
          </p:nvSpPr>
          <p:spPr bwMode="auto">
            <a:xfrm>
              <a:off x="1629" y="2148"/>
              <a:ext cx="106"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74" name="Group 62"/>
          <p:cNvGrpSpPr>
            <a:grpSpLocks/>
          </p:cNvGrpSpPr>
          <p:nvPr/>
        </p:nvGrpSpPr>
        <p:grpSpPr bwMode="auto">
          <a:xfrm>
            <a:off x="2967038" y="2817813"/>
            <a:ext cx="168275" cy="106362"/>
            <a:chOff x="1869" y="1775"/>
            <a:chExt cx="106" cy="67"/>
          </a:xfrm>
        </p:grpSpPr>
        <p:sp>
          <p:nvSpPr>
            <p:cNvPr id="115775" name="Freeform 63"/>
            <p:cNvSpPr>
              <a:spLocks/>
            </p:cNvSpPr>
            <p:nvPr/>
          </p:nvSpPr>
          <p:spPr bwMode="auto">
            <a:xfrm>
              <a:off x="1869" y="1775"/>
              <a:ext cx="106"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76" name="Freeform 64"/>
            <p:cNvSpPr>
              <a:spLocks/>
            </p:cNvSpPr>
            <p:nvPr/>
          </p:nvSpPr>
          <p:spPr bwMode="auto">
            <a:xfrm>
              <a:off x="1869" y="1775"/>
              <a:ext cx="106"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77" name="Group 65"/>
          <p:cNvGrpSpPr>
            <a:grpSpLocks/>
          </p:cNvGrpSpPr>
          <p:nvPr/>
        </p:nvGrpSpPr>
        <p:grpSpPr bwMode="auto">
          <a:xfrm>
            <a:off x="3348038" y="2225675"/>
            <a:ext cx="168275" cy="107950"/>
            <a:chOff x="2109" y="1402"/>
            <a:chExt cx="106" cy="68"/>
          </a:xfrm>
        </p:grpSpPr>
        <p:sp>
          <p:nvSpPr>
            <p:cNvPr id="115778" name="Freeform 66"/>
            <p:cNvSpPr>
              <a:spLocks/>
            </p:cNvSpPr>
            <p:nvPr/>
          </p:nvSpPr>
          <p:spPr bwMode="auto">
            <a:xfrm>
              <a:off x="2109" y="1402"/>
              <a:ext cx="106" cy="68"/>
            </a:xfrm>
            <a:custGeom>
              <a:avLst/>
              <a:gdLst>
                <a:gd name="T0" fmla="*/ 0 w 347"/>
                <a:gd name="T1" fmla="*/ 348 h 348"/>
                <a:gd name="T2" fmla="*/ 346 w 347"/>
                <a:gd name="T3" fmla="*/ 0 h 348"/>
                <a:gd name="T4" fmla="*/ 347 w 347"/>
                <a:gd name="T5" fmla="*/ 0 h 348"/>
              </a:gdLst>
              <a:ahLst/>
              <a:cxnLst>
                <a:cxn ang="0">
                  <a:pos x="T0" y="T1"/>
                </a:cxn>
                <a:cxn ang="0">
                  <a:pos x="T2" y="T3"/>
                </a:cxn>
                <a:cxn ang="0">
                  <a:pos x="T4" y="T5"/>
                </a:cxn>
              </a:cxnLst>
              <a:rect l="0" t="0" r="r" b="b"/>
              <a:pathLst>
                <a:path w="347" h="348">
                  <a:moveTo>
                    <a:pt x="0" y="348"/>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79" name="Freeform 67"/>
            <p:cNvSpPr>
              <a:spLocks/>
            </p:cNvSpPr>
            <p:nvPr/>
          </p:nvSpPr>
          <p:spPr bwMode="auto">
            <a:xfrm>
              <a:off x="2109" y="1402"/>
              <a:ext cx="106" cy="68"/>
            </a:xfrm>
            <a:custGeom>
              <a:avLst/>
              <a:gdLst>
                <a:gd name="T0" fmla="*/ 0 w 347"/>
                <a:gd name="T1" fmla="*/ 0 h 348"/>
                <a:gd name="T2" fmla="*/ 346 w 347"/>
                <a:gd name="T3" fmla="*/ 348 h 348"/>
                <a:gd name="T4" fmla="*/ 347 w 347"/>
                <a:gd name="T5" fmla="*/ 348 h 348"/>
              </a:gdLst>
              <a:ahLst/>
              <a:cxnLst>
                <a:cxn ang="0">
                  <a:pos x="T0" y="T1"/>
                </a:cxn>
                <a:cxn ang="0">
                  <a:pos x="T2" y="T3"/>
                </a:cxn>
                <a:cxn ang="0">
                  <a:pos x="T4" y="T5"/>
                </a:cxn>
              </a:cxnLst>
              <a:rect l="0" t="0" r="r" b="b"/>
              <a:pathLst>
                <a:path w="347" h="348">
                  <a:moveTo>
                    <a:pt x="0" y="0"/>
                  </a:moveTo>
                  <a:lnTo>
                    <a:pt x="346" y="348"/>
                  </a:lnTo>
                  <a:lnTo>
                    <a:pt x="347" y="348"/>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80" name="Group 68"/>
          <p:cNvGrpSpPr>
            <a:grpSpLocks/>
          </p:cNvGrpSpPr>
          <p:nvPr/>
        </p:nvGrpSpPr>
        <p:grpSpPr bwMode="auto">
          <a:xfrm>
            <a:off x="3727450" y="1635125"/>
            <a:ext cx="169863" cy="106363"/>
            <a:chOff x="2348" y="1030"/>
            <a:chExt cx="107" cy="67"/>
          </a:xfrm>
        </p:grpSpPr>
        <p:sp>
          <p:nvSpPr>
            <p:cNvPr id="115781" name="Freeform 69"/>
            <p:cNvSpPr>
              <a:spLocks/>
            </p:cNvSpPr>
            <p:nvPr/>
          </p:nvSpPr>
          <p:spPr bwMode="auto">
            <a:xfrm>
              <a:off x="2348" y="1030"/>
              <a:ext cx="107"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82" name="Freeform 70"/>
            <p:cNvSpPr>
              <a:spLocks/>
            </p:cNvSpPr>
            <p:nvPr/>
          </p:nvSpPr>
          <p:spPr bwMode="auto">
            <a:xfrm>
              <a:off x="2348" y="1030"/>
              <a:ext cx="107"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83" name="Group 71"/>
          <p:cNvGrpSpPr>
            <a:grpSpLocks/>
          </p:cNvGrpSpPr>
          <p:nvPr/>
        </p:nvGrpSpPr>
        <p:grpSpPr bwMode="auto">
          <a:xfrm>
            <a:off x="4108450" y="1042988"/>
            <a:ext cx="165100" cy="106362"/>
            <a:chOff x="2588" y="657"/>
            <a:chExt cx="104" cy="67"/>
          </a:xfrm>
        </p:grpSpPr>
        <p:sp>
          <p:nvSpPr>
            <p:cNvPr id="115784" name="Freeform 72"/>
            <p:cNvSpPr>
              <a:spLocks/>
            </p:cNvSpPr>
            <p:nvPr/>
          </p:nvSpPr>
          <p:spPr bwMode="auto">
            <a:xfrm>
              <a:off x="2588" y="657"/>
              <a:ext cx="104"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85" name="Freeform 73"/>
            <p:cNvSpPr>
              <a:spLocks/>
            </p:cNvSpPr>
            <p:nvPr/>
          </p:nvSpPr>
          <p:spPr bwMode="auto">
            <a:xfrm>
              <a:off x="2588" y="657"/>
              <a:ext cx="104"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86" name="Group 74"/>
          <p:cNvGrpSpPr>
            <a:grpSpLocks/>
          </p:cNvGrpSpPr>
          <p:nvPr/>
        </p:nvGrpSpPr>
        <p:grpSpPr bwMode="auto">
          <a:xfrm>
            <a:off x="4870450" y="1042988"/>
            <a:ext cx="165100" cy="106362"/>
            <a:chOff x="3068" y="657"/>
            <a:chExt cx="104" cy="67"/>
          </a:xfrm>
        </p:grpSpPr>
        <p:sp>
          <p:nvSpPr>
            <p:cNvPr id="115787" name="Freeform 75"/>
            <p:cNvSpPr>
              <a:spLocks/>
            </p:cNvSpPr>
            <p:nvPr/>
          </p:nvSpPr>
          <p:spPr bwMode="auto">
            <a:xfrm>
              <a:off x="3068" y="657"/>
              <a:ext cx="104" cy="67"/>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88" name="Freeform 76"/>
            <p:cNvSpPr>
              <a:spLocks/>
            </p:cNvSpPr>
            <p:nvPr/>
          </p:nvSpPr>
          <p:spPr bwMode="auto">
            <a:xfrm>
              <a:off x="3068" y="657"/>
              <a:ext cx="104" cy="67"/>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89" name="Group 77"/>
          <p:cNvGrpSpPr>
            <a:grpSpLocks/>
          </p:cNvGrpSpPr>
          <p:nvPr/>
        </p:nvGrpSpPr>
        <p:grpSpPr bwMode="auto">
          <a:xfrm>
            <a:off x="5246688" y="1635125"/>
            <a:ext cx="169862" cy="106363"/>
            <a:chOff x="3305" y="1030"/>
            <a:chExt cx="107" cy="67"/>
          </a:xfrm>
        </p:grpSpPr>
        <p:sp>
          <p:nvSpPr>
            <p:cNvPr id="115790" name="Freeform 78"/>
            <p:cNvSpPr>
              <a:spLocks/>
            </p:cNvSpPr>
            <p:nvPr/>
          </p:nvSpPr>
          <p:spPr bwMode="auto">
            <a:xfrm>
              <a:off x="3305" y="1030"/>
              <a:ext cx="107" cy="67"/>
            </a:xfrm>
            <a:custGeom>
              <a:avLst/>
              <a:gdLst>
                <a:gd name="T0" fmla="*/ 0 w 346"/>
                <a:gd name="T1" fmla="*/ 347 h 347"/>
                <a:gd name="T2" fmla="*/ 345 w 346"/>
                <a:gd name="T3" fmla="*/ 0 h 347"/>
                <a:gd name="T4" fmla="*/ 346 w 346"/>
                <a:gd name="T5" fmla="*/ 0 h 347"/>
              </a:gdLst>
              <a:ahLst/>
              <a:cxnLst>
                <a:cxn ang="0">
                  <a:pos x="T0" y="T1"/>
                </a:cxn>
                <a:cxn ang="0">
                  <a:pos x="T2" y="T3"/>
                </a:cxn>
                <a:cxn ang="0">
                  <a:pos x="T4" y="T5"/>
                </a:cxn>
              </a:cxnLst>
              <a:rect l="0" t="0" r="r" b="b"/>
              <a:pathLst>
                <a:path w="346" h="347">
                  <a:moveTo>
                    <a:pt x="0" y="347"/>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91" name="Freeform 79"/>
            <p:cNvSpPr>
              <a:spLocks/>
            </p:cNvSpPr>
            <p:nvPr/>
          </p:nvSpPr>
          <p:spPr bwMode="auto">
            <a:xfrm>
              <a:off x="3305" y="1030"/>
              <a:ext cx="107" cy="67"/>
            </a:xfrm>
            <a:custGeom>
              <a:avLst/>
              <a:gdLst>
                <a:gd name="T0" fmla="*/ 0 w 346"/>
                <a:gd name="T1" fmla="*/ 0 h 347"/>
                <a:gd name="T2" fmla="*/ 345 w 346"/>
                <a:gd name="T3" fmla="*/ 347 h 347"/>
                <a:gd name="T4" fmla="*/ 346 w 346"/>
                <a:gd name="T5" fmla="*/ 347 h 347"/>
              </a:gdLst>
              <a:ahLst/>
              <a:cxnLst>
                <a:cxn ang="0">
                  <a:pos x="T0" y="T1"/>
                </a:cxn>
                <a:cxn ang="0">
                  <a:pos x="T2" y="T3"/>
                </a:cxn>
                <a:cxn ang="0">
                  <a:pos x="T4" y="T5"/>
                </a:cxn>
              </a:cxnLst>
              <a:rect l="0" t="0" r="r" b="b"/>
              <a:pathLst>
                <a:path w="346" h="347">
                  <a:moveTo>
                    <a:pt x="0" y="0"/>
                  </a:moveTo>
                  <a:lnTo>
                    <a:pt x="345" y="347"/>
                  </a:lnTo>
                  <a:lnTo>
                    <a:pt x="346"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92" name="Group 80"/>
          <p:cNvGrpSpPr>
            <a:grpSpLocks/>
          </p:cNvGrpSpPr>
          <p:nvPr/>
        </p:nvGrpSpPr>
        <p:grpSpPr bwMode="auto">
          <a:xfrm>
            <a:off x="5627688" y="2225675"/>
            <a:ext cx="168275" cy="107950"/>
            <a:chOff x="3545" y="1402"/>
            <a:chExt cx="106" cy="68"/>
          </a:xfrm>
        </p:grpSpPr>
        <p:sp>
          <p:nvSpPr>
            <p:cNvPr id="115793" name="Freeform 81"/>
            <p:cNvSpPr>
              <a:spLocks/>
            </p:cNvSpPr>
            <p:nvPr/>
          </p:nvSpPr>
          <p:spPr bwMode="auto">
            <a:xfrm>
              <a:off x="3545" y="1402"/>
              <a:ext cx="106" cy="68"/>
            </a:xfrm>
            <a:custGeom>
              <a:avLst/>
              <a:gdLst>
                <a:gd name="T0" fmla="*/ 0 w 346"/>
                <a:gd name="T1" fmla="*/ 348 h 348"/>
                <a:gd name="T2" fmla="*/ 345 w 346"/>
                <a:gd name="T3" fmla="*/ 0 h 348"/>
                <a:gd name="T4" fmla="*/ 346 w 346"/>
                <a:gd name="T5" fmla="*/ 0 h 348"/>
              </a:gdLst>
              <a:ahLst/>
              <a:cxnLst>
                <a:cxn ang="0">
                  <a:pos x="T0" y="T1"/>
                </a:cxn>
                <a:cxn ang="0">
                  <a:pos x="T2" y="T3"/>
                </a:cxn>
                <a:cxn ang="0">
                  <a:pos x="T4" y="T5"/>
                </a:cxn>
              </a:cxnLst>
              <a:rect l="0" t="0" r="r" b="b"/>
              <a:pathLst>
                <a:path w="346" h="348">
                  <a:moveTo>
                    <a:pt x="0" y="348"/>
                  </a:moveTo>
                  <a:lnTo>
                    <a:pt x="345" y="0"/>
                  </a:lnTo>
                  <a:lnTo>
                    <a:pt x="34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94" name="Freeform 82"/>
            <p:cNvSpPr>
              <a:spLocks/>
            </p:cNvSpPr>
            <p:nvPr/>
          </p:nvSpPr>
          <p:spPr bwMode="auto">
            <a:xfrm>
              <a:off x="3545" y="1402"/>
              <a:ext cx="106" cy="68"/>
            </a:xfrm>
            <a:custGeom>
              <a:avLst/>
              <a:gdLst>
                <a:gd name="T0" fmla="*/ 0 w 346"/>
                <a:gd name="T1" fmla="*/ 0 h 348"/>
                <a:gd name="T2" fmla="*/ 345 w 346"/>
                <a:gd name="T3" fmla="*/ 348 h 348"/>
                <a:gd name="T4" fmla="*/ 346 w 346"/>
                <a:gd name="T5" fmla="*/ 348 h 348"/>
              </a:gdLst>
              <a:ahLst/>
              <a:cxnLst>
                <a:cxn ang="0">
                  <a:pos x="T0" y="T1"/>
                </a:cxn>
                <a:cxn ang="0">
                  <a:pos x="T2" y="T3"/>
                </a:cxn>
                <a:cxn ang="0">
                  <a:pos x="T4" y="T5"/>
                </a:cxn>
              </a:cxnLst>
              <a:rect l="0" t="0" r="r" b="b"/>
              <a:pathLst>
                <a:path w="346" h="348">
                  <a:moveTo>
                    <a:pt x="0" y="0"/>
                  </a:moveTo>
                  <a:lnTo>
                    <a:pt x="345" y="348"/>
                  </a:lnTo>
                  <a:lnTo>
                    <a:pt x="346" y="348"/>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95" name="Group 83"/>
          <p:cNvGrpSpPr>
            <a:grpSpLocks/>
          </p:cNvGrpSpPr>
          <p:nvPr/>
        </p:nvGrpSpPr>
        <p:grpSpPr bwMode="auto">
          <a:xfrm>
            <a:off x="6008688" y="2817813"/>
            <a:ext cx="168275" cy="106362"/>
            <a:chOff x="3785" y="1775"/>
            <a:chExt cx="106" cy="67"/>
          </a:xfrm>
        </p:grpSpPr>
        <p:sp>
          <p:nvSpPr>
            <p:cNvPr id="115796" name="Freeform 84"/>
            <p:cNvSpPr>
              <a:spLocks/>
            </p:cNvSpPr>
            <p:nvPr/>
          </p:nvSpPr>
          <p:spPr bwMode="auto">
            <a:xfrm>
              <a:off x="3785" y="1775"/>
              <a:ext cx="106" cy="67"/>
            </a:xfrm>
            <a:custGeom>
              <a:avLst/>
              <a:gdLst>
                <a:gd name="T0" fmla="*/ 0 w 348"/>
                <a:gd name="T1" fmla="*/ 347 h 347"/>
                <a:gd name="T2" fmla="*/ 347 w 348"/>
                <a:gd name="T3" fmla="*/ 0 h 347"/>
                <a:gd name="T4" fmla="*/ 348 w 348"/>
                <a:gd name="T5" fmla="*/ 0 h 347"/>
              </a:gdLst>
              <a:ahLst/>
              <a:cxnLst>
                <a:cxn ang="0">
                  <a:pos x="T0" y="T1"/>
                </a:cxn>
                <a:cxn ang="0">
                  <a:pos x="T2" y="T3"/>
                </a:cxn>
                <a:cxn ang="0">
                  <a:pos x="T4" y="T5"/>
                </a:cxn>
              </a:cxnLst>
              <a:rect l="0" t="0" r="r" b="b"/>
              <a:pathLst>
                <a:path w="348" h="347">
                  <a:moveTo>
                    <a:pt x="0" y="347"/>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797" name="Freeform 85"/>
            <p:cNvSpPr>
              <a:spLocks/>
            </p:cNvSpPr>
            <p:nvPr/>
          </p:nvSpPr>
          <p:spPr bwMode="auto">
            <a:xfrm>
              <a:off x="3785" y="1775"/>
              <a:ext cx="106" cy="67"/>
            </a:xfrm>
            <a:custGeom>
              <a:avLst/>
              <a:gdLst>
                <a:gd name="T0" fmla="*/ 0 w 348"/>
                <a:gd name="T1" fmla="*/ 0 h 347"/>
                <a:gd name="T2" fmla="*/ 347 w 348"/>
                <a:gd name="T3" fmla="*/ 347 h 347"/>
                <a:gd name="T4" fmla="*/ 348 w 348"/>
                <a:gd name="T5" fmla="*/ 347 h 347"/>
              </a:gdLst>
              <a:ahLst/>
              <a:cxnLst>
                <a:cxn ang="0">
                  <a:pos x="T0" y="T1"/>
                </a:cxn>
                <a:cxn ang="0">
                  <a:pos x="T2" y="T3"/>
                </a:cxn>
                <a:cxn ang="0">
                  <a:pos x="T4" y="T5"/>
                </a:cxn>
              </a:cxnLst>
              <a:rect l="0" t="0" r="r" b="b"/>
              <a:pathLst>
                <a:path w="348" h="347">
                  <a:moveTo>
                    <a:pt x="0" y="0"/>
                  </a:moveTo>
                  <a:lnTo>
                    <a:pt x="347" y="347"/>
                  </a:lnTo>
                  <a:lnTo>
                    <a:pt x="348"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798" name="Group 86"/>
          <p:cNvGrpSpPr>
            <a:grpSpLocks/>
          </p:cNvGrpSpPr>
          <p:nvPr/>
        </p:nvGrpSpPr>
        <p:grpSpPr bwMode="auto">
          <a:xfrm>
            <a:off x="6389688" y="3409950"/>
            <a:ext cx="168275" cy="109538"/>
            <a:chOff x="4025" y="2148"/>
            <a:chExt cx="106" cy="69"/>
          </a:xfrm>
        </p:grpSpPr>
        <p:sp>
          <p:nvSpPr>
            <p:cNvPr id="115799" name="Freeform 87"/>
            <p:cNvSpPr>
              <a:spLocks/>
            </p:cNvSpPr>
            <p:nvPr/>
          </p:nvSpPr>
          <p:spPr bwMode="auto">
            <a:xfrm>
              <a:off x="4025" y="2148"/>
              <a:ext cx="106"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00" name="Freeform 88"/>
            <p:cNvSpPr>
              <a:spLocks/>
            </p:cNvSpPr>
            <p:nvPr/>
          </p:nvSpPr>
          <p:spPr bwMode="auto">
            <a:xfrm>
              <a:off x="4025" y="2148"/>
              <a:ext cx="106"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801" name="Group 89"/>
          <p:cNvGrpSpPr>
            <a:grpSpLocks/>
          </p:cNvGrpSpPr>
          <p:nvPr/>
        </p:nvGrpSpPr>
        <p:grpSpPr bwMode="auto">
          <a:xfrm>
            <a:off x="6770688" y="4000500"/>
            <a:ext cx="163512" cy="109538"/>
            <a:chOff x="4265" y="2520"/>
            <a:chExt cx="103" cy="69"/>
          </a:xfrm>
        </p:grpSpPr>
        <p:sp>
          <p:nvSpPr>
            <p:cNvPr id="115802" name="Freeform 90"/>
            <p:cNvSpPr>
              <a:spLocks/>
            </p:cNvSpPr>
            <p:nvPr/>
          </p:nvSpPr>
          <p:spPr bwMode="auto">
            <a:xfrm>
              <a:off x="4265" y="2520"/>
              <a:ext cx="103" cy="69"/>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03" name="Freeform 91"/>
            <p:cNvSpPr>
              <a:spLocks/>
            </p:cNvSpPr>
            <p:nvPr/>
          </p:nvSpPr>
          <p:spPr bwMode="auto">
            <a:xfrm>
              <a:off x="4265" y="2520"/>
              <a:ext cx="103" cy="69"/>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804" name="Group 92"/>
          <p:cNvGrpSpPr>
            <a:grpSpLocks/>
          </p:cNvGrpSpPr>
          <p:nvPr/>
        </p:nvGrpSpPr>
        <p:grpSpPr bwMode="auto">
          <a:xfrm>
            <a:off x="7151688" y="4592638"/>
            <a:ext cx="163512" cy="109537"/>
            <a:chOff x="4505" y="2893"/>
            <a:chExt cx="103" cy="69"/>
          </a:xfrm>
        </p:grpSpPr>
        <p:sp>
          <p:nvSpPr>
            <p:cNvPr id="115805" name="Freeform 93"/>
            <p:cNvSpPr>
              <a:spLocks/>
            </p:cNvSpPr>
            <p:nvPr/>
          </p:nvSpPr>
          <p:spPr bwMode="auto">
            <a:xfrm>
              <a:off x="4505" y="2893"/>
              <a:ext cx="103" cy="69"/>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06" name="Freeform 94"/>
            <p:cNvSpPr>
              <a:spLocks/>
            </p:cNvSpPr>
            <p:nvPr/>
          </p:nvSpPr>
          <p:spPr bwMode="auto">
            <a:xfrm>
              <a:off x="4505" y="2893"/>
              <a:ext cx="103" cy="69"/>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807" name="Group 95"/>
          <p:cNvGrpSpPr>
            <a:grpSpLocks/>
          </p:cNvGrpSpPr>
          <p:nvPr/>
        </p:nvGrpSpPr>
        <p:grpSpPr bwMode="auto">
          <a:xfrm>
            <a:off x="7532688" y="5184775"/>
            <a:ext cx="163512" cy="109538"/>
            <a:chOff x="4745" y="3266"/>
            <a:chExt cx="103" cy="69"/>
          </a:xfrm>
        </p:grpSpPr>
        <p:sp>
          <p:nvSpPr>
            <p:cNvPr id="115808" name="Freeform 96"/>
            <p:cNvSpPr>
              <a:spLocks/>
            </p:cNvSpPr>
            <p:nvPr/>
          </p:nvSpPr>
          <p:spPr bwMode="auto">
            <a:xfrm>
              <a:off x="4745" y="3266"/>
              <a:ext cx="103"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09" name="Freeform 97"/>
            <p:cNvSpPr>
              <a:spLocks/>
            </p:cNvSpPr>
            <p:nvPr/>
          </p:nvSpPr>
          <p:spPr bwMode="auto">
            <a:xfrm>
              <a:off x="4745" y="3266"/>
              <a:ext cx="103"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810" name="Group 98"/>
          <p:cNvGrpSpPr>
            <a:grpSpLocks/>
          </p:cNvGrpSpPr>
          <p:nvPr/>
        </p:nvGrpSpPr>
        <p:grpSpPr bwMode="auto">
          <a:xfrm>
            <a:off x="7908925" y="5775325"/>
            <a:ext cx="168275" cy="109538"/>
            <a:chOff x="4982" y="3638"/>
            <a:chExt cx="106" cy="69"/>
          </a:xfrm>
        </p:grpSpPr>
        <p:sp>
          <p:nvSpPr>
            <p:cNvPr id="115811" name="Freeform 99"/>
            <p:cNvSpPr>
              <a:spLocks/>
            </p:cNvSpPr>
            <p:nvPr/>
          </p:nvSpPr>
          <p:spPr bwMode="auto">
            <a:xfrm>
              <a:off x="4982" y="3638"/>
              <a:ext cx="106" cy="69"/>
            </a:xfrm>
            <a:custGeom>
              <a:avLst/>
              <a:gdLst>
                <a:gd name="T0" fmla="*/ 0 w 347"/>
                <a:gd name="T1" fmla="*/ 347 h 347"/>
                <a:gd name="T2" fmla="*/ 346 w 347"/>
                <a:gd name="T3" fmla="*/ 0 h 347"/>
                <a:gd name="T4" fmla="*/ 347 w 347"/>
                <a:gd name="T5" fmla="*/ 0 h 347"/>
              </a:gdLst>
              <a:ahLst/>
              <a:cxnLst>
                <a:cxn ang="0">
                  <a:pos x="T0" y="T1"/>
                </a:cxn>
                <a:cxn ang="0">
                  <a:pos x="T2" y="T3"/>
                </a:cxn>
                <a:cxn ang="0">
                  <a:pos x="T4" y="T5"/>
                </a:cxn>
              </a:cxnLst>
              <a:rect l="0" t="0" r="r" b="b"/>
              <a:pathLst>
                <a:path w="347" h="347">
                  <a:moveTo>
                    <a:pt x="0" y="347"/>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12" name="Freeform 100"/>
            <p:cNvSpPr>
              <a:spLocks/>
            </p:cNvSpPr>
            <p:nvPr/>
          </p:nvSpPr>
          <p:spPr bwMode="auto">
            <a:xfrm>
              <a:off x="4982" y="3638"/>
              <a:ext cx="106" cy="69"/>
            </a:xfrm>
            <a:custGeom>
              <a:avLst/>
              <a:gdLst>
                <a:gd name="T0" fmla="*/ 0 w 347"/>
                <a:gd name="T1" fmla="*/ 0 h 347"/>
                <a:gd name="T2" fmla="*/ 346 w 347"/>
                <a:gd name="T3" fmla="*/ 347 h 347"/>
                <a:gd name="T4" fmla="*/ 347 w 347"/>
                <a:gd name="T5" fmla="*/ 347 h 347"/>
              </a:gdLst>
              <a:ahLst/>
              <a:cxnLst>
                <a:cxn ang="0">
                  <a:pos x="T0" y="T1"/>
                </a:cxn>
                <a:cxn ang="0">
                  <a:pos x="T2" y="T3"/>
                </a:cxn>
                <a:cxn ang="0">
                  <a:pos x="T4" y="T5"/>
                </a:cxn>
              </a:cxnLst>
              <a:rect l="0" t="0" r="r" b="b"/>
              <a:pathLst>
                <a:path w="347" h="347">
                  <a:moveTo>
                    <a:pt x="0" y="0"/>
                  </a:moveTo>
                  <a:lnTo>
                    <a:pt x="346" y="347"/>
                  </a:lnTo>
                  <a:lnTo>
                    <a:pt x="347" y="34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5813" name="Freeform 101"/>
          <p:cNvSpPr>
            <a:spLocks/>
          </p:cNvSpPr>
          <p:nvPr/>
        </p:nvSpPr>
        <p:spPr bwMode="auto">
          <a:xfrm>
            <a:off x="768350" y="6400800"/>
            <a:ext cx="7607300" cy="3175"/>
          </a:xfrm>
          <a:custGeom>
            <a:avLst/>
            <a:gdLst>
              <a:gd name="T0" fmla="*/ 0 w 15815"/>
              <a:gd name="T1" fmla="*/ 15814 w 15815"/>
              <a:gd name="T2" fmla="*/ 15815 w 15815"/>
            </a:gdLst>
            <a:ahLst/>
            <a:cxnLst>
              <a:cxn ang="0">
                <a:pos x="T0" y="0"/>
              </a:cxn>
              <a:cxn ang="0">
                <a:pos x="T1" y="0"/>
              </a:cxn>
              <a:cxn ang="0">
                <a:pos x="T2" y="0"/>
              </a:cxn>
            </a:cxnLst>
            <a:rect l="0" t="0" r="r" b="b"/>
            <a:pathLst>
              <a:path w="15815">
                <a:moveTo>
                  <a:pt x="0" y="0"/>
                </a:moveTo>
                <a:lnTo>
                  <a:pt x="15814" y="0"/>
                </a:lnTo>
                <a:lnTo>
                  <a:pt x="15815" y="0"/>
                </a:lnTo>
              </a:path>
            </a:pathLst>
          </a:custGeom>
          <a:noFill/>
          <a:ln w="19050" cmpd="sng">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5814" name="Group 102"/>
          <p:cNvGrpSpPr>
            <a:grpSpLocks/>
          </p:cNvGrpSpPr>
          <p:nvPr/>
        </p:nvGrpSpPr>
        <p:grpSpPr bwMode="auto">
          <a:xfrm>
            <a:off x="685800" y="6370638"/>
            <a:ext cx="168275" cy="106362"/>
            <a:chOff x="432" y="4013"/>
            <a:chExt cx="106" cy="67"/>
          </a:xfrm>
        </p:grpSpPr>
        <p:sp>
          <p:nvSpPr>
            <p:cNvPr id="115815" name="Freeform 103"/>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16" name="Freeform 104"/>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17" name="Freeform 105"/>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18" name="Freeform 106"/>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19" name="Freeform 107"/>
            <p:cNvSpPr>
              <a:spLocks/>
            </p:cNvSpPr>
            <p:nvPr/>
          </p:nvSpPr>
          <p:spPr bwMode="auto">
            <a:xfrm>
              <a:off x="432" y="4013"/>
              <a:ext cx="106" cy="67"/>
            </a:xfrm>
            <a:custGeom>
              <a:avLst/>
              <a:gdLst>
                <a:gd name="T0" fmla="*/ 0 w 348"/>
                <a:gd name="T1" fmla="*/ 346 h 346"/>
                <a:gd name="T2" fmla="*/ 347 w 348"/>
                <a:gd name="T3" fmla="*/ 0 h 346"/>
                <a:gd name="T4" fmla="*/ 348 w 348"/>
                <a:gd name="T5" fmla="*/ 0 h 346"/>
              </a:gdLst>
              <a:ahLst/>
              <a:cxnLst>
                <a:cxn ang="0">
                  <a:pos x="T0" y="T1"/>
                </a:cxn>
                <a:cxn ang="0">
                  <a:pos x="T2" y="T3"/>
                </a:cxn>
                <a:cxn ang="0">
                  <a:pos x="T4" y="T5"/>
                </a:cxn>
              </a:cxnLst>
              <a:rect l="0" t="0" r="r" b="b"/>
              <a:pathLst>
                <a:path w="348" h="346">
                  <a:moveTo>
                    <a:pt x="0" y="346"/>
                  </a:moveTo>
                  <a:lnTo>
                    <a:pt x="347" y="0"/>
                  </a:lnTo>
                  <a:lnTo>
                    <a:pt x="348"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0" name="Freeform 108"/>
            <p:cNvSpPr>
              <a:spLocks/>
            </p:cNvSpPr>
            <p:nvPr/>
          </p:nvSpPr>
          <p:spPr bwMode="auto">
            <a:xfrm>
              <a:off x="432" y="4013"/>
              <a:ext cx="106" cy="67"/>
            </a:xfrm>
            <a:custGeom>
              <a:avLst/>
              <a:gdLst>
                <a:gd name="T0" fmla="*/ 0 w 348"/>
                <a:gd name="T1" fmla="*/ 0 h 346"/>
                <a:gd name="T2" fmla="*/ 347 w 348"/>
                <a:gd name="T3" fmla="*/ 346 h 346"/>
                <a:gd name="T4" fmla="*/ 348 w 348"/>
                <a:gd name="T5" fmla="*/ 346 h 346"/>
              </a:gdLst>
              <a:ahLst/>
              <a:cxnLst>
                <a:cxn ang="0">
                  <a:pos x="T0" y="T1"/>
                </a:cxn>
                <a:cxn ang="0">
                  <a:pos x="T2" y="T3"/>
                </a:cxn>
                <a:cxn ang="0">
                  <a:pos x="T4" y="T5"/>
                </a:cxn>
              </a:cxnLst>
              <a:rect l="0" t="0" r="r" b="b"/>
              <a:pathLst>
                <a:path w="348" h="346">
                  <a:moveTo>
                    <a:pt x="0" y="0"/>
                  </a:moveTo>
                  <a:lnTo>
                    <a:pt x="347" y="346"/>
                  </a:lnTo>
                  <a:lnTo>
                    <a:pt x="348"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15821" name="Group 109"/>
          <p:cNvGrpSpPr>
            <a:grpSpLocks/>
          </p:cNvGrpSpPr>
          <p:nvPr/>
        </p:nvGrpSpPr>
        <p:grpSpPr bwMode="auto">
          <a:xfrm>
            <a:off x="8289925" y="6370638"/>
            <a:ext cx="168275" cy="106362"/>
            <a:chOff x="5222" y="4013"/>
            <a:chExt cx="106" cy="67"/>
          </a:xfrm>
        </p:grpSpPr>
        <p:sp>
          <p:nvSpPr>
            <p:cNvPr id="115822" name="Freeform 110"/>
            <p:cNvSpPr>
              <a:spLocks/>
            </p:cNvSpPr>
            <p:nvPr/>
          </p:nvSpPr>
          <p:spPr bwMode="auto">
            <a:xfrm>
              <a:off x="5222" y="4013"/>
              <a:ext cx="106" cy="67"/>
            </a:xfrm>
            <a:custGeom>
              <a:avLst/>
              <a:gdLst>
                <a:gd name="T0" fmla="*/ 0 w 347"/>
                <a:gd name="T1" fmla="*/ 346 h 346"/>
                <a:gd name="T2" fmla="*/ 346 w 347"/>
                <a:gd name="T3" fmla="*/ 0 h 346"/>
                <a:gd name="T4" fmla="*/ 347 w 347"/>
                <a:gd name="T5" fmla="*/ 0 h 346"/>
              </a:gdLst>
              <a:ahLst/>
              <a:cxnLst>
                <a:cxn ang="0">
                  <a:pos x="T0" y="T1"/>
                </a:cxn>
                <a:cxn ang="0">
                  <a:pos x="T2" y="T3"/>
                </a:cxn>
                <a:cxn ang="0">
                  <a:pos x="T4" y="T5"/>
                </a:cxn>
              </a:cxnLst>
              <a:rect l="0" t="0" r="r" b="b"/>
              <a:pathLst>
                <a:path w="347" h="346">
                  <a:moveTo>
                    <a:pt x="0" y="346"/>
                  </a:moveTo>
                  <a:lnTo>
                    <a:pt x="346" y="0"/>
                  </a:lnTo>
                  <a:lnTo>
                    <a:pt x="347"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3" name="Freeform 111"/>
            <p:cNvSpPr>
              <a:spLocks/>
            </p:cNvSpPr>
            <p:nvPr/>
          </p:nvSpPr>
          <p:spPr bwMode="auto">
            <a:xfrm>
              <a:off x="5222" y="4013"/>
              <a:ext cx="106" cy="67"/>
            </a:xfrm>
            <a:custGeom>
              <a:avLst/>
              <a:gdLst>
                <a:gd name="T0" fmla="*/ 0 w 347"/>
                <a:gd name="T1" fmla="*/ 0 h 346"/>
                <a:gd name="T2" fmla="*/ 346 w 347"/>
                <a:gd name="T3" fmla="*/ 346 h 346"/>
                <a:gd name="T4" fmla="*/ 347 w 347"/>
                <a:gd name="T5" fmla="*/ 346 h 346"/>
              </a:gdLst>
              <a:ahLst/>
              <a:cxnLst>
                <a:cxn ang="0">
                  <a:pos x="T0" y="T1"/>
                </a:cxn>
                <a:cxn ang="0">
                  <a:pos x="T2" y="T3"/>
                </a:cxn>
                <a:cxn ang="0">
                  <a:pos x="T4" y="T5"/>
                </a:cxn>
              </a:cxnLst>
              <a:rect l="0" t="0" r="r" b="b"/>
              <a:pathLst>
                <a:path w="347" h="346">
                  <a:moveTo>
                    <a:pt x="0" y="0"/>
                  </a:moveTo>
                  <a:lnTo>
                    <a:pt x="346" y="346"/>
                  </a:lnTo>
                  <a:lnTo>
                    <a:pt x="347" y="34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5824" name="Freeform 112"/>
          <p:cNvSpPr>
            <a:spLocks/>
          </p:cNvSpPr>
          <p:nvPr/>
        </p:nvSpPr>
        <p:spPr bwMode="auto">
          <a:xfrm>
            <a:off x="1149350" y="1096963"/>
            <a:ext cx="3803650" cy="4735512"/>
          </a:xfrm>
          <a:custGeom>
            <a:avLst/>
            <a:gdLst>
              <a:gd name="T0" fmla="*/ 0 w 7909"/>
              <a:gd name="T1" fmla="*/ 15200 h 15200"/>
              <a:gd name="T2" fmla="*/ 7908 w 7909"/>
              <a:gd name="T3" fmla="*/ 0 h 15200"/>
              <a:gd name="T4" fmla="*/ 7909 w 7909"/>
              <a:gd name="T5" fmla="*/ 0 h 15200"/>
            </a:gdLst>
            <a:ahLst/>
            <a:cxnLst>
              <a:cxn ang="0">
                <a:pos x="T0" y="T1"/>
              </a:cxn>
              <a:cxn ang="0">
                <a:pos x="T2" y="T3"/>
              </a:cxn>
              <a:cxn ang="0">
                <a:pos x="T4" y="T5"/>
              </a:cxn>
            </a:cxnLst>
            <a:rect l="0" t="0" r="r" b="b"/>
            <a:pathLst>
              <a:path w="7909" h="15200">
                <a:moveTo>
                  <a:pt x="0" y="15200"/>
                </a:moveTo>
                <a:lnTo>
                  <a:pt x="7908" y="0"/>
                </a:lnTo>
                <a:lnTo>
                  <a:pt x="7909" y="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5" name="Freeform 113"/>
          <p:cNvSpPr>
            <a:spLocks/>
          </p:cNvSpPr>
          <p:nvPr/>
        </p:nvSpPr>
        <p:spPr bwMode="auto">
          <a:xfrm>
            <a:off x="4191000" y="1096963"/>
            <a:ext cx="3803650" cy="4735512"/>
          </a:xfrm>
          <a:custGeom>
            <a:avLst/>
            <a:gdLst>
              <a:gd name="T0" fmla="*/ 0 w 7909"/>
              <a:gd name="T1" fmla="*/ 0 h 15200"/>
              <a:gd name="T2" fmla="*/ 7908 w 7909"/>
              <a:gd name="T3" fmla="*/ 15200 h 15200"/>
              <a:gd name="T4" fmla="*/ 7909 w 7909"/>
              <a:gd name="T5" fmla="*/ 15200 h 15200"/>
            </a:gdLst>
            <a:ahLst/>
            <a:cxnLst>
              <a:cxn ang="0">
                <a:pos x="T0" y="T1"/>
              </a:cxn>
              <a:cxn ang="0">
                <a:pos x="T2" y="T3"/>
              </a:cxn>
              <a:cxn ang="0">
                <a:pos x="T4" y="T5"/>
              </a:cxn>
            </a:cxnLst>
            <a:rect l="0" t="0" r="r" b="b"/>
            <a:pathLst>
              <a:path w="7909" h="15200">
                <a:moveTo>
                  <a:pt x="0" y="0"/>
                </a:moveTo>
                <a:lnTo>
                  <a:pt x="7908" y="15200"/>
                </a:lnTo>
                <a:lnTo>
                  <a:pt x="7909" y="1520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6" name="Freeform 114"/>
          <p:cNvSpPr>
            <a:spLocks/>
          </p:cNvSpPr>
          <p:nvPr/>
        </p:nvSpPr>
        <p:spPr bwMode="auto">
          <a:xfrm>
            <a:off x="1530350" y="1687513"/>
            <a:ext cx="3803650" cy="3552825"/>
          </a:xfrm>
          <a:custGeom>
            <a:avLst/>
            <a:gdLst>
              <a:gd name="T0" fmla="*/ 0 w 7908"/>
              <a:gd name="T1" fmla="*/ 11399 h 11399"/>
              <a:gd name="T2" fmla="*/ 7907 w 7908"/>
              <a:gd name="T3" fmla="*/ 0 h 11399"/>
              <a:gd name="T4" fmla="*/ 7908 w 7908"/>
              <a:gd name="T5" fmla="*/ 0 h 11399"/>
            </a:gdLst>
            <a:ahLst/>
            <a:cxnLst>
              <a:cxn ang="0">
                <a:pos x="T0" y="T1"/>
              </a:cxn>
              <a:cxn ang="0">
                <a:pos x="T2" y="T3"/>
              </a:cxn>
              <a:cxn ang="0">
                <a:pos x="T4" y="T5"/>
              </a:cxn>
            </a:cxnLst>
            <a:rect l="0" t="0" r="r" b="b"/>
            <a:pathLst>
              <a:path w="7908" h="11399">
                <a:moveTo>
                  <a:pt x="0" y="11399"/>
                </a:moveTo>
                <a:lnTo>
                  <a:pt x="7907" y="0"/>
                </a:lnTo>
                <a:lnTo>
                  <a:pt x="7908" y="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7" name="Freeform 115"/>
          <p:cNvSpPr>
            <a:spLocks/>
          </p:cNvSpPr>
          <p:nvPr/>
        </p:nvSpPr>
        <p:spPr bwMode="auto">
          <a:xfrm>
            <a:off x="3810000" y="1687513"/>
            <a:ext cx="3803650" cy="3552825"/>
          </a:xfrm>
          <a:custGeom>
            <a:avLst/>
            <a:gdLst>
              <a:gd name="T0" fmla="*/ 0 w 7908"/>
              <a:gd name="T1" fmla="*/ 0 h 11399"/>
              <a:gd name="T2" fmla="*/ 7907 w 7908"/>
              <a:gd name="T3" fmla="*/ 11399 h 11399"/>
              <a:gd name="T4" fmla="*/ 7908 w 7908"/>
              <a:gd name="T5" fmla="*/ 11399 h 11399"/>
            </a:gdLst>
            <a:ahLst/>
            <a:cxnLst>
              <a:cxn ang="0">
                <a:pos x="T0" y="T1"/>
              </a:cxn>
              <a:cxn ang="0">
                <a:pos x="T2" y="T3"/>
              </a:cxn>
              <a:cxn ang="0">
                <a:pos x="T4" y="T5"/>
              </a:cxn>
            </a:cxnLst>
            <a:rect l="0" t="0" r="r" b="b"/>
            <a:pathLst>
              <a:path w="7908" h="11399">
                <a:moveTo>
                  <a:pt x="0" y="0"/>
                </a:moveTo>
                <a:lnTo>
                  <a:pt x="7907" y="11399"/>
                </a:lnTo>
                <a:lnTo>
                  <a:pt x="7908" y="11399"/>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8" name="Freeform 116"/>
          <p:cNvSpPr>
            <a:spLocks/>
          </p:cNvSpPr>
          <p:nvPr/>
        </p:nvSpPr>
        <p:spPr bwMode="auto">
          <a:xfrm>
            <a:off x="1909763" y="2279650"/>
            <a:ext cx="3805237" cy="2368550"/>
          </a:xfrm>
          <a:custGeom>
            <a:avLst/>
            <a:gdLst>
              <a:gd name="T0" fmla="*/ 0 w 7910"/>
              <a:gd name="T1" fmla="*/ 7599 h 7599"/>
              <a:gd name="T2" fmla="*/ 7909 w 7910"/>
              <a:gd name="T3" fmla="*/ 0 h 7599"/>
              <a:gd name="T4" fmla="*/ 7910 w 7910"/>
              <a:gd name="T5" fmla="*/ 0 h 7599"/>
            </a:gdLst>
            <a:ahLst/>
            <a:cxnLst>
              <a:cxn ang="0">
                <a:pos x="T0" y="T1"/>
              </a:cxn>
              <a:cxn ang="0">
                <a:pos x="T2" y="T3"/>
              </a:cxn>
              <a:cxn ang="0">
                <a:pos x="T4" y="T5"/>
              </a:cxn>
            </a:cxnLst>
            <a:rect l="0" t="0" r="r" b="b"/>
            <a:pathLst>
              <a:path w="7910" h="7599">
                <a:moveTo>
                  <a:pt x="0" y="7599"/>
                </a:moveTo>
                <a:lnTo>
                  <a:pt x="7909" y="0"/>
                </a:lnTo>
                <a:lnTo>
                  <a:pt x="7910" y="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29" name="Freeform 117"/>
          <p:cNvSpPr>
            <a:spLocks/>
          </p:cNvSpPr>
          <p:nvPr/>
        </p:nvSpPr>
        <p:spPr bwMode="auto">
          <a:xfrm>
            <a:off x="3429000" y="2279650"/>
            <a:ext cx="3805238" cy="2368550"/>
          </a:xfrm>
          <a:custGeom>
            <a:avLst/>
            <a:gdLst>
              <a:gd name="T0" fmla="*/ 0 w 7909"/>
              <a:gd name="T1" fmla="*/ 0 h 7599"/>
              <a:gd name="T2" fmla="*/ 7907 w 7909"/>
              <a:gd name="T3" fmla="*/ 7599 h 7599"/>
              <a:gd name="T4" fmla="*/ 7909 w 7909"/>
              <a:gd name="T5" fmla="*/ 7599 h 7599"/>
            </a:gdLst>
            <a:ahLst/>
            <a:cxnLst>
              <a:cxn ang="0">
                <a:pos x="T0" y="T1"/>
              </a:cxn>
              <a:cxn ang="0">
                <a:pos x="T2" y="T3"/>
              </a:cxn>
              <a:cxn ang="0">
                <a:pos x="T4" y="T5"/>
              </a:cxn>
            </a:cxnLst>
            <a:rect l="0" t="0" r="r" b="b"/>
            <a:pathLst>
              <a:path w="7909" h="7599">
                <a:moveTo>
                  <a:pt x="0" y="0"/>
                </a:moveTo>
                <a:lnTo>
                  <a:pt x="7907" y="7599"/>
                </a:lnTo>
                <a:lnTo>
                  <a:pt x="7909" y="7599"/>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0" name="Freeform 118"/>
          <p:cNvSpPr>
            <a:spLocks/>
          </p:cNvSpPr>
          <p:nvPr/>
        </p:nvSpPr>
        <p:spPr bwMode="auto">
          <a:xfrm>
            <a:off x="2290763" y="2871788"/>
            <a:ext cx="3805237" cy="1182687"/>
          </a:xfrm>
          <a:custGeom>
            <a:avLst/>
            <a:gdLst>
              <a:gd name="T0" fmla="*/ 0 w 7909"/>
              <a:gd name="T1" fmla="*/ 3800 h 3800"/>
              <a:gd name="T2" fmla="*/ 7908 w 7909"/>
              <a:gd name="T3" fmla="*/ 0 h 3800"/>
              <a:gd name="T4" fmla="*/ 7909 w 7909"/>
              <a:gd name="T5" fmla="*/ 0 h 3800"/>
            </a:gdLst>
            <a:ahLst/>
            <a:cxnLst>
              <a:cxn ang="0">
                <a:pos x="T0" y="T1"/>
              </a:cxn>
              <a:cxn ang="0">
                <a:pos x="T2" y="T3"/>
              </a:cxn>
              <a:cxn ang="0">
                <a:pos x="T4" y="T5"/>
              </a:cxn>
            </a:cxnLst>
            <a:rect l="0" t="0" r="r" b="b"/>
            <a:pathLst>
              <a:path w="7909" h="3800">
                <a:moveTo>
                  <a:pt x="0" y="3800"/>
                </a:moveTo>
                <a:lnTo>
                  <a:pt x="7908" y="0"/>
                </a:lnTo>
                <a:lnTo>
                  <a:pt x="7909" y="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1" name="Freeform 119"/>
          <p:cNvSpPr>
            <a:spLocks/>
          </p:cNvSpPr>
          <p:nvPr/>
        </p:nvSpPr>
        <p:spPr bwMode="auto">
          <a:xfrm>
            <a:off x="2671763" y="3462338"/>
            <a:ext cx="3800475" cy="3175"/>
          </a:xfrm>
          <a:custGeom>
            <a:avLst/>
            <a:gdLst>
              <a:gd name="T0" fmla="*/ 0 w 7908"/>
              <a:gd name="T1" fmla="*/ 7907 w 7908"/>
              <a:gd name="T2" fmla="*/ 7908 w 7908"/>
            </a:gdLst>
            <a:ahLst/>
            <a:cxnLst>
              <a:cxn ang="0">
                <a:pos x="T0" y="0"/>
              </a:cxn>
              <a:cxn ang="0">
                <a:pos x="T1" y="0"/>
              </a:cxn>
              <a:cxn ang="0">
                <a:pos x="T2" y="0"/>
              </a:cxn>
            </a:cxnLst>
            <a:rect l="0" t="0" r="r" b="b"/>
            <a:pathLst>
              <a:path w="7908">
                <a:moveTo>
                  <a:pt x="0" y="0"/>
                </a:moveTo>
                <a:lnTo>
                  <a:pt x="7907" y="0"/>
                </a:lnTo>
                <a:lnTo>
                  <a:pt x="7908" y="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2" name="Freeform 120"/>
          <p:cNvSpPr>
            <a:spLocks/>
          </p:cNvSpPr>
          <p:nvPr/>
        </p:nvSpPr>
        <p:spPr bwMode="auto">
          <a:xfrm>
            <a:off x="3048000" y="2871788"/>
            <a:ext cx="3805238" cy="1182687"/>
          </a:xfrm>
          <a:custGeom>
            <a:avLst/>
            <a:gdLst>
              <a:gd name="T0" fmla="*/ 0 w 7909"/>
              <a:gd name="T1" fmla="*/ 0 h 3800"/>
              <a:gd name="T2" fmla="*/ 7908 w 7909"/>
              <a:gd name="T3" fmla="*/ 3800 h 3800"/>
              <a:gd name="T4" fmla="*/ 7909 w 7909"/>
              <a:gd name="T5" fmla="*/ 3800 h 3800"/>
            </a:gdLst>
            <a:ahLst/>
            <a:cxnLst>
              <a:cxn ang="0">
                <a:pos x="T0" y="T1"/>
              </a:cxn>
              <a:cxn ang="0">
                <a:pos x="T2" y="T3"/>
              </a:cxn>
              <a:cxn ang="0">
                <a:pos x="T4" y="T5"/>
              </a:cxn>
            </a:cxnLst>
            <a:rect l="0" t="0" r="r" b="b"/>
            <a:pathLst>
              <a:path w="7909" h="3800">
                <a:moveTo>
                  <a:pt x="0" y="0"/>
                </a:moveTo>
                <a:lnTo>
                  <a:pt x="7908" y="3800"/>
                </a:lnTo>
                <a:lnTo>
                  <a:pt x="7909" y="3800"/>
                </a:lnTo>
              </a:path>
            </a:pathLst>
          </a:custGeom>
          <a:noFill/>
          <a:ln w="19050" cmpd="sng">
            <a:solidFill>
              <a:srgbClr val="99FF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39" name="Text Box 127"/>
          <p:cNvSpPr txBox="1">
            <a:spLocks noChangeArrowheads="1"/>
          </p:cNvSpPr>
          <p:nvPr/>
        </p:nvSpPr>
        <p:spPr bwMode="auto">
          <a:xfrm>
            <a:off x="4876800" y="8016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1</a:t>
            </a:r>
          </a:p>
        </p:txBody>
      </p:sp>
      <p:sp>
        <p:nvSpPr>
          <p:cNvPr id="115840" name="Text Box 128"/>
          <p:cNvSpPr txBox="1">
            <a:spLocks noChangeArrowheads="1"/>
          </p:cNvSpPr>
          <p:nvPr/>
        </p:nvSpPr>
        <p:spPr bwMode="auto">
          <a:xfrm>
            <a:off x="5257800" y="14017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2</a:t>
            </a:r>
          </a:p>
        </p:txBody>
      </p:sp>
      <p:sp>
        <p:nvSpPr>
          <p:cNvPr id="115841" name="Text Box 129"/>
          <p:cNvSpPr txBox="1">
            <a:spLocks noChangeArrowheads="1"/>
          </p:cNvSpPr>
          <p:nvPr/>
        </p:nvSpPr>
        <p:spPr bwMode="auto">
          <a:xfrm>
            <a:off x="5638800" y="19812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3</a:t>
            </a:r>
          </a:p>
        </p:txBody>
      </p:sp>
      <p:sp>
        <p:nvSpPr>
          <p:cNvPr id="115842" name="Text Box 130"/>
          <p:cNvSpPr txBox="1">
            <a:spLocks noChangeArrowheads="1"/>
          </p:cNvSpPr>
          <p:nvPr/>
        </p:nvSpPr>
        <p:spPr bwMode="auto">
          <a:xfrm>
            <a:off x="6019800" y="25733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4</a:t>
            </a:r>
          </a:p>
        </p:txBody>
      </p:sp>
      <p:sp>
        <p:nvSpPr>
          <p:cNvPr id="115843" name="Text Box 131"/>
          <p:cNvSpPr txBox="1">
            <a:spLocks noChangeArrowheads="1"/>
          </p:cNvSpPr>
          <p:nvPr/>
        </p:nvSpPr>
        <p:spPr bwMode="auto">
          <a:xfrm>
            <a:off x="6400800" y="3162300"/>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5</a:t>
            </a:r>
          </a:p>
        </p:txBody>
      </p:sp>
      <p:sp>
        <p:nvSpPr>
          <p:cNvPr id="115844" name="Text Box 132"/>
          <p:cNvSpPr txBox="1">
            <a:spLocks noChangeArrowheads="1"/>
          </p:cNvSpPr>
          <p:nvPr/>
        </p:nvSpPr>
        <p:spPr bwMode="auto">
          <a:xfrm>
            <a:off x="6791325" y="37639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6</a:t>
            </a:r>
          </a:p>
        </p:txBody>
      </p:sp>
      <p:sp>
        <p:nvSpPr>
          <p:cNvPr id="115845" name="Text Box 133"/>
          <p:cNvSpPr txBox="1">
            <a:spLocks noChangeArrowheads="1"/>
          </p:cNvSpPr>
          <p:nvPr/>
        </p:nvSpPr>
        <p:spPr bwMode="auto">
          <a:xfrm>
            <a:off x="7105650" y="43735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7</a:t>
            </a:r>
          </a:p>
        </p:txBody>
      </p:sp>
      <p:sp>
        <p:nvSpPr>
          <p:cNvPr id="115846" name="Text Box 134"/>
          <p:cNvSpPr txBox="1">
            <a:spLocks noChangeArrowheads="1"/>
          </p:cNvSpPr>
          <p:nvPr/>
        </p:nvSpPr>
        <p:spPr bwMode="auto">
          <a:xfrm>
            <a:off x="7534275" y="4906963"/>
            <a:ext cx="5334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99FF99"/>
                </a:solidFill>
                <a:effectLst/>
              </a:rPr>
              <a:t>8</a:t>
            </a:r>
          </a:p>
        </p:txBody>
      </p:sp>
      <p:sp>
        <p:nvSpPr>
          <p:cNvPr id="115847" name="Text Box 135"/>
          <p:cNvSpPr txBox="1">
            <a:spLocks noChangeArrowheads="1"/>
          </p:cNvSpPr>
          <p:nvPr/>
        </p:nvSpPr>
        <p:spPr bwMode="auto">
          <a:xfrm>
            <a:off x="7905750" y="55070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9</a:t>
            </a:r>
          </a:p>
        </p:txBody>
      </p:sp>
      <p:sp>
        <p:nvSpPr>
          <p:cNvPr id="115848" name="Text Box 136"/>
          <p:cNvSpPr txBox="1">
            <a:spLocks noChangeArrowheads="1"/>
          </p:cNvSpPr>
          <p:nvPr/>
        </p:nvSpPr>
        <p:spPr bwMode="auto">
          <a:xfrm>
            <a:off x="8305800" y="60499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10</a:t>
            </a:r>
          </a:p>
        </p:txBody>
      </p:sp>
      <p:sp>
        <p:nvSpPr>
          <p:cNvPr id="115849" name="Text Box 137"/>
          <p:cNvSpPr txBox="1">
            <a:spLocks noChangeArrowheads="1"/>
          </p:cNvSpPr>
          <p:nvPr/>
        </p:nvSpPr>
        <p:spPr bwMode="auto">
          <a:xfrm>
            <a:off x="4324350" y="1158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rPr>
              <a:t>0</a:t>
            </a:r>
          </a:p>
        </p:txBody>
      </p:sp>
      <p:sp>
        <p:nvSpPr>
          <p:cNvPr id="115850" name="Line 138"/>
          <p:cNvSpPr>
            <a:spLocks noChangeShapeType="1"/>
          </p:cNvSpPr>
          <p:nvPr/>
        </p:nvSpPr>
        <p:spPr bwMode="auto">
          <a:xfrm>
            <a:off x="8362950" y="457200"/>
            <a:ext cx="0" cy="5943600"/>
          </a:xfrm>
          <a:prstGeom prst="line">
            <a:avLst/>
          </a:prstGeom>
          <a:noFill/>
          <a:ln w="19050">
            <a:solidFill>
              <a:srgbClr val="FF99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5851" name="Freeform 139"/>
          <p:cNvSpPr>
            <a:spLocks/>
          </p:cNvSpPr>
          <p:nvPr/>
        </p:nvSpPr>
        <p:spPr bwMode="auto">
          <a:xfrm>
            <a:off x="4572000" y="4495800"/>
            <a:ext cx="3784600" cy="1905000"/>
          </a:xfrm>
          <a:custGeom>
            <a:avLst/>
            <a:gdLst>
              <a:gd name="T0" fmla="*/ 7831 w 7831"/>
              <a:gd name="T1" fmla="*/ 7773 h 7773"/>
              <a:gd name="T2" fmla="*/ 0 w 7831"/>
              <a:gd name="T3" fmla="*/ 0 h 7773"/>
              <a:gd name="T4" fmla="*/ 1 w 7831"/>
              <a:gd name="T5" fmla="*/ 0 h 7773"/>
            </a:gdLst>
            <a:ahLst/>
            <a:cxnLst>
              <a:cxn ang="0">
                <a:pos x="T0" y="T1"/>
              </a:cxn>
              <a:cxn ang="0">
                <a:pos x="T2" y="T3"/>
              </a:cxn>
              <a:cxn ang="0">
                <a:pos x="T4" y="T5"/>
              </a:cxn>
            </a:cxnLst>
            <a:rect l="0" t="0" r="r" b="b"/>
            <a:pathLst>
              <a:path w="7831" h="7773">
                <a:moveTo>
                  <a:pt x="7831" y="7773"/>
                </a:moveTo>
                <a:lnTo>
                  <a:pt x="0" y="0"/>
                </a:lnTo>
                <a:lnTo>
                  <a:pt x="1" y="0"/>
                </a:lnTo>
              </a:path>
            </a:pathLst>
          </a:custGeom>
          <a:noFill/>
          <a:ln w="19050" cmpd="sng">
            <a:solidFill>
              <a:srgbClr val="FF99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5852" name="Group 140"/>
          <p:cNvGrpSpPr>
            <a:grpSpLocks/>
          </p:cNvGrpSpPr>
          <p:nvPr/>
        </p:nvGrpSpPr>
        <p:grpSpPr bwMode="auto">
          <a:xfrm>
            <a:off x="7772400" y="4983163"/>
            <a:ext cx="577850" cy="579437"/>
            <a:chOff x="4896" y="3139"/>
            <a:chExt cx="364" cy="365"/>
          </a:xfrm>
        </p:grpSpPr>
        <p:sp>
          <p:nvSpPr>
            <p:cNvPr id="115853" name="Freeform 141"/>
            <p:cNvSpPr>
              <a:spLocks/>
            </p:cNvSpPr>
            <p:nvPr/>
          </p:nvSpPr>
          <p:spPr bwMode="auto">
            <a:xfrm rot="-267263">
              <a:off x="4918" y="3390"/>
              <a:ext cx="342" cy="114"/>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54" name="Text Box 142"/>
            <p:cNvSpPr txBox="1">
              <a:spLocks noChangeArrowheads="1"/>
            </p:cNvSpPr>
            <p:nvPr/>
          </p:nvSpPr>
          <p:spPr bwMode="auto">
            <a:xfrm>
              <a:off x="4896" y="3139"/>
              <a:ext cx="336"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rgbClr val="99FF99"/>
                  </a:solidFill>
                  <a:effectLst/>
                  <a:sym typeface="UniversalMath1 BT" pitchFamily="18" charset="2"/>
                </a:rPr>
                <a:t></a:t>
              </a:r>
              <a:endParaRPr lang="en-US" sz="2600" b="0">
                <a:solidFill>
                  <a:srgbClr val="99FF99"/>
                </a:solidFill>
                <a:effectLst/>
              </a:endParaRPr>
            </a:p>
          </p:txBody>
        </p:sp>
      </p:grpSp>
      <p:grpSp>
        <p:nvGrpSpPr>
          <p:cNvPr id="115855" name="Group 143"/>
          <p:cNvGrpSpPr>
            <a:grpSpLocks/>
          </p:cNvGrpSpPr>
          <p:nvPr/>
        </p:nvGrpSpPr>
        <p:grpSpPr bwMode="auto">
          <a:xfrm>
            <a:off x="7086600" y="5364163"/>
            <a:ext cx="774700" cy="433387"/>
            <a:chOff x="4464" y="3379"/>
            <a:chExt cx="488" cy="273"/>
          </a:xfrm>
        </p:grpSpPr>
        <p:sp>
          <p:nvSpPr>
            <p:cNvPr id="115856" name="Freeform 144"/>
            <p:cNvSpPr>
              <a:spLocks/>
            </p:cNvSpPr>
            <p:nvPr/>
          </p:nvSpPr>
          <p:spPr bwMode="auto">
            <a:xfrm rot="-1473425">
              <a:off x="4610" y="3538"/>
              <a:ext cx="342" cy="114"/>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57" name="Text Box 145"/>
            <p:cNvSpPr txBox="1">
              <a:spLocks noChangeArrowheads="1"/>
            </p:cNvSpPr>
            <p:nvPr/>
          </p:nvSpPr>
          <p:spPr bwMode="auto">
            <a:xfrm>
              <a:off x="4464" y="3379"/>
              <a:ext cx="33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99FF99"/>
                  </a:solidFill>
                  <a:effectLst/>
                  <a:sym typeface="UniversalMath1 BT" pitchFamily="18" charset="2"/>
                </a:rPr>
                <a:t></a:t>
              </a:r>
              <a:endParaRPr lang="en-US" sz="2200" b="0">
                <a:solidFill>
                  <a:srgbClr val="99FF99"/>
                </a:solidFill>
                <a:effectLst/>
              </a:endParaRPr>
            </a:p>
          </p:txBody>
        </p:sp>
      </p:grpSp>
      <p:sp>
        <p:nvSpPr>
          <p:cNvPr id="115858" name="Text Box 146"/>
          <p:cNvSpPr txBox="1">
            <a:spLocks noChangeArrowheads="1"/>
          </p:cNvSpPr>
          <p:nvPr/>
        </p:nvSpPr>
        <p:spPr bwMode="auto">
          <a:xfrm>
            <a:off x="4495800" y="4171950"/>
            <a:ext cx="5334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rgbClr val="FFFF00"/>
                </a:solidFill>
                <a:effectLst/>
                <a:sym typeface="UniversalMath1 BT" pitchFamily="18" charset="2"/>
              </a:rPr>
              <a:t>F</a:t>
            </a:r>
            <a:endParaRPr lang="en-US" sz="2200">
              <a:solidFill>
                <a:srgbClr val="FFFF00"/>
              </a:solidFill>
              <a:effectLst/>
            </a:endParaRPr>
          </a:p>
        </p:txBody>
      </p:sp>
      <p:grpSp>
        <p:nvGrpSpPr>
          <p:cNvPr id="115862" name="Group 150"/>
          <p:cNvGrpSpPr>
            <a:grpSpLocks/>
          </p:cNvGrpSpPr>
          <p:nvPr/>
        </p:nvGrpSpPr>
        <p:grpSpPr bwMode="auto">
          <a:xfrm>
            <a:off x="1184275" y="5848350"/>
            <a:ext cx="825500" cy="598488"/>
            <a:chOff x="746" y="3684"/>
            <a:chExt cx="520" cy="377"/>
          </a:xfrm>
        </p:grpSpPr>
        <p:sp>
          <p:nvSpPr>
            <p:cNvPr id="115859" name="Freeform 147"/>
            <p:cNvSpPr>
              <a:spLocks/>
            </p:cNvSpPr>
            <p:nvPr/>
          </p:nvSpPr>
          <p:spPr bwMode="auto">
            <a:xfrm rot="-17631561">
              <a:off x="638" y="3827"/>
              <a:ext cx="342" cy="126"/>
            </a:xfrm>
            <a:custGeom>
              <a:avLst/>
              <a:gdLst>
                <a:gd name="T0" fmla="*/ 1345 w 1345"/>
                <a:gd name="T1" fmla="*/ 185 h 442"/>
                <a:gd name="T2" fmla="*/ 1122 w 1345"/>
                <a:gd name="T3" fmla="*/ 59 h 442"/>
                <a:gd name="T4" fmla="*/ 873 w 1345"/>
                <a:gd name="T5" fmla="*/ 0 h 442"/>
                <a:gd name="T6" fmla="*/ 616 w 1345"/>
                <a:gd name="T7" fmla="*/ 13 h 442"/>
                <a:gd name="T8" fmla="*/ 373 w 1345"/>
                <a:gd name="T9" fmla="*/ 95 h 442"/>
                <a:gd name="T10" fmla="*/ 162 w 1345"/>
                <a:gd name="T11" fmla="*/ 242 h 442"/>
                <a:gd name="T12" fmla="*/ 0 w 1345"/>
                <a:gd name="T13" fmla="*/ 442 h 442"/>
                <a:gd name="T14" fmla="*/ 2 w 1345"/>
                <a:gd name="T15" fmla="*/ 442 h 4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5" h="442">
                  <a:moveTo>
                    <a:pt x="1345" y="185"/>
                  </a:moveTo>
                  <a:lnTo>
                    <a:pt x="1122" y="59"/>
                  </a:lnTo>
                  <a:lnTo>
                    <a:pt x="873" y="0"/>
                  </a:lnTo>
                  <a:lnTo>
                    <a:pt x="616" y="13"/>
                  </a:lnTo>
                  <a:lnTo>
                    <a:pt x="373" y="95"/>
                  </a:lnTo>
                  <a:lnTo>
                    <a:pt x="162" y="242"/>
                  </a:lnTo>
                  <a:lnTo>
                    <a:pt x="0" y="442"/>
                  </a:lnTo>
                  <a:lnTo>
                    <a:pt x="2" y="442"/>
                  </a:lnTo>
                </a:path>
              </a:pathLst>
            </a:custGeom>
            <a:noFill/>
            <a:ln w="19050" cmpd="sng">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5860" name="Text Box 148"/>
            <p:cNvSpPr txBox="1">
              <a:spLocks noChangeArrowheads="1"/>
            </p:cNvSpPr>
            <p:nvPr/>
          </p:nvSpPr>
          <p:spPr bwMode="auto">
            <a:xfrm>
              <a:off x="789" y="3684"/>
              <a:ext cx="477"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99FF99"/>
                  </a:solidFill>
                  <a:effectLst/>
                  <a:sym typeface="UniversalMath1 BT" pitchFamily="18" charset="2"/>
                </a:rPr>
                <a:t>60</a:t>
              </a:r>
              <a:r>
                <a:rPr lang="en-US" sz="2200" b="0">
                  <a:solidFill>
                    <a:srgbClr val="99FF99"/>
                  </a:solidFill>
                  <a:effectLst/>
                  <a:cs typeface="Times New Roman" pitchFamily="18" charset="0"/>
                  <a:sym typeface="UniversalMath1 BT" pitchFamily="18" charset="2"/>
                </a:rPr>
                <a:t>º</a:t>
              </a:r>
              <a:endParaRPr lang="en-US" sz="2200" b="0">
                <a:solidFill>
                  <a:srgbClr val="99FF99"/>
                </a:solidFill>
                <a:effectLst/>
              </a:endParaRPr>
            </a:p>
          </p:txBody>
        </p:sp>
      </p:grpSp>
      <p:sp>
        <p:nvSpPr>
          <p:cNvPr id="115861" name="Text Box 149"/>
          <p:cNvSpPr txBox="1">
            <a:spLocks noChangeArrowheads="1"/>
          </p:cNvSpPr>
          <p:nvPr/>
        </p:nvSpPr>
        <p:spPr bwMode="auto">
          <a:xfrm>
            <a:off x="115888" y="5424488"/>
            <a:ext cx="752475" cy="8588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400">
                <a:solidFill>
                  <a:srgbClr val="99FF99"/>
                </a:solidFill>
                <a:effectLst>
                  <a:outerShdw blurRad="38100" dist="38100" dir="2700000" algn="tl">
                    <a:srgbClr val="000000"/>
                  </a:outerShdw>
                </a:effectLst>
              </a:rPr>
              <a:t>gun </a:t>
            </a:r>
          </a:p>
          <a:p>
            <a:pPr>
              <a:lnSpc>
                <a:spcPct val="30000"/>
              </a:lnSpc>
              <a:buFontTx/>
              <a:buNone/>
            </a:pPr>
            <a:r>
              <a:rPr lang="en-US" sz="2400">
                <a:solidFill>
                  <a:srgbClr val="99FF99"/>
                </a:solidFill>
                <a:effectLst>
                  <a:outerShdw blurRad="38100" dist="38100" dir="2700000" algn="tl">
                    <a:srgbClr val="000000"/>
                  </a:outerShdw>
                </a:effectLst>
              </a:rPr>
              <a:t>shot</a:t>
            </a:r>
          </a:p>
        </p:txBody>
      </p:sp>
      <p:sp>
        <p:nvSpPr>
          <p:cNvPr id="115863" name="Line 151"/>
          <p:cNvSpPr>
            <a:spLocks noChangeShapeType="1"/>
          </p:cNvSpPr>
          <p:nvPr/>
        </p:nvSpPr>
        <p:spPr bwMode="auto">
          <a:xfrm flipH="1">
            <a:off x="4572000" y="3465513"/>
            <a:ext cx="4763" cy="1030287"/>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5866" name="Line 154"/>
          <p:cNvSpPr>
            <a:spLocks noChangeShapeType="1"/>
          </p:cNvSpPr>
          <p:nvPr/>
        </p:nvSpPr>
        <p:spPr bwMode="auto">
          <a:xfrm>
            <a:off x="695325" y="2443163"/>
            <a:ext cx="7762875" cy="20637"/>
          </a:xfrm>
          <a:prstGeom prst="line">
            <a:avLst/>
          </a:prstGeom>
          <a:noFill/>
          <a:ln w="5715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5870" name="Text Box 158"/>
          <p:cNvSpPr txBox="1">
            <a:spLocks noChangeArrowheads="1"/>
          </p:cNvSpPr>
          <p:nvPr/>
        </p:nvSpPr>
        <p:spPr bwMode="auto">
          <a:xfrm>
            <a:off x="600075" y="2033588"/>
            <a:ext cx="280988"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rgbClr val="FFFF00"/>
                </a:solidFill>
                <a:effectLst>
                  <a:outerShdw blurRad="38100" dist="38100" dir="2700000" algn="tl">
                    <a:srgbClr val="000000"/>
                  </a:outerShdw>
                </a:effectLst>
              </a:rPr>
              <a:t>D</a:t>
            </a:r>
          </a:p>
        </p:txBody>
      </p:sp>
      <p:sp>
        <p:nvSpPr>
          <p:cNvPr id="115871" name="Text Box 159"/>
          <p:cNvSpPr txBox="1">
            <a:spLocks noChangeArrowheads="1"/>
          </p:cNvSpPr>
          <p:nvPr/>
        </p:nvSpPr>
        <p:spPr bwMode="auto">
          <a:xfrm>
            <a:off x="7929563" y="1976438"/>
            <a:ext cx="309562"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rgbClr val="FFFF00"/>
                </a:solidFill>
                <a:effectLst>
                  <a:outerShdw blurRad="38100" dist="38100" dir="2700000" algn="tl">
                    <a:srgbClr val="000000"/>
                  </a:outerShdw>
                </a:effectLst>
              </a:rPr>
              <a:t>D</a:t>
            </a:r>
          </a:p>
        </p:txBody>
      </p:sp>
      <p:sp>
        <p:nvSpPr>
          <p:cNvPr id="115873" name="Text Box 161"/>
          <p:cNvSpPr txBox="1">
            <a:spLocks noChangeArrowheads="1"/>
          </p:cNvSpPr>
          <p:nvPr/>
        </p:nvSpPr>
        <p:spPr bwMode="auto">
          <a:xfrm>
            <a:off x="495300" y="228600"/>
            <a:ext cx="1035050" cy="944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rgbClr val="FFFF00"/>
                </a:solidFill>
                <a:effectLst>
                  <a:outerShdw blurRad="38100" dist="38100" dir="2700000" algn="tl">
                    <a:srgbClr val="000000"/>
                  </a:outerShdw>
                </a:effectLst>
              </a:rPr>
              <a:t>VF</a:t>
            </a:r>
          </a:p>
          <a:p>
            <a:pPr>
              <a:buFontTx/>
              <a:buNone/>
            </a:pPr>
            <a:r>
              <a:rPr lang="en-US">
                <a:solidFill>
                  <a:srgbClr val="FFFF00"/>
                </a:solidFill>
                <a:effectLst>
                  <a:outerShdw blurRad="38100" dist="38100" dir="2700000" algn="tl">
                    <a:srgbClr val="000000"/>
                  </a:outerShdw>
                </a:effectLst>
              </a:rPr>
              <a:t>VE</a:t>
            </a:r>
          </a:p>
        </p:txBody>
      </p:sp>
      <p:sp>
        <p:nvSpPr>
          <p:cNvPr id="115874" name="Line 162"/>
          <p:cNvSpPr>
            <a:spLocks noChangeShapeType="1"/>
          </p:cNvSpPr>
          <p:nvPr/>
        </p:nvSpPr>
        <p:spPr bwMode="auto">
          <a:xfrm>
            <a:off x="571500" y="681038"/>
            <a:ext cx="333375" cy="0"/>
          </a:xfrm>
          <a:prstGeom prst="line">
            <a:avLst/>
          </a:prstGeom>
          <a:noFill/>
          <a:ln w="38100">
            <a:solidFill>
              <a:srgbClr val="FF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15875" name="Text Box 163"/>
          <p:cNvSpPr txBox="1">
            <a:spLocks noChangeArrowheads="1"/>
          </p:cNvSpPr>
          <p:nvPr/>
        </p:nvSpPr>
        <p:spPr bwMode="auto">
          <a:xfrm>
            <a:off x="1066800" y="504825"/>
            <a:ext cx="463550" cy="44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a:solidFill>
                  <a:srgbClr val="FFFF00"/>
                </a:solidFill>
                <a:effectLst>
                  <a:outerShdw blurRad="38100" dist="38100" dir="2700000" algn="tl">
                    <a:srgbClr val="000000"/>
                  </a:outerShdw>
                </a:effectLst>
              </a:rPr>
              <a:t>=</a:t>
            </a:r>
          </a:p>
        </p:txBody>
      </p:sp>
      <p:sp>
        <p:nvSpPr>
          <p:cNvPr id="115884" name="Text Box 172"/>
          <p:cNvSpPr txBox="1">
            <a:spLocks noChangeArrowheads="1"/>
          </p:cNvSpPr>
          <p:nvPr/>
        </p:nvSpPr>
        <p:spPr bwMode="auto">
          <a:xfrm>
            <a:off x="1917700" y="712788"/>
            <a:ext cx="34925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Blip>
                <a:blip r:embed="rId2"/>
              </a:buBlip>
            </a:pPr>
            <a:endParaRPr lang="en-US">
              <a:effectLst>
                <a:outerShdw blurRad="38100" dist="38100" dir="2700000" algn="tl">
                  <a:srgbClr val="000000"/>
                </a:outerShdw>
              </a:effectLst>
            </a:endParaRPr>
          </a:p>
        </p:txBody>
      </p:sp>
      <p:sp>
        <p:nvSpPr>
          <p:cNvPr id="115885" name="Text Box 173"/>
          <p:cNvSpPr txBox="1">
            <a:spLocks noChangeArrowheads="1"/>
          </p:cNvSpPr>
          <p:nvPr/>
        </p:nvSpPr>
        <p:spPr bwMode="auto">
          <a:xfrm>
            <a:off x="1384300" y="438150"/>
            <a:ext cx="882650" cy="566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a:solidFill>
                  <a:srgbClr val="FFFF00"/>
                </a:solidFill>
                <a:effectLst>
                  <a:outerShdw blurRad="38100" dist="38100" dir="2700000" algn="tl">
                    <a:srgbClr val="000000"/>
                  </a:outerShdw>
                </a:effectLst>
              </a:rPr>
              <a:t>e = 1</a:t>
            </a:r>
          </a:p>
        </p:txBody>
      </p:sp>
      <p:sp>
        <p:nvSpPr>
          <p:cNvPr id="115886" name="Text Box 174"/>
          <p:cNvSpPr txBox="1">
            <a:spLocks noChangeArrowheads="1"/>
          </p:cNvSpPr>
          <p:nvPr/>
        </p:nvSpPr>
        <p:spPr bwMode="auto">
          <a:xfrm>
            <a:off x="4403725" y="1995488"/>
            <a:ext cx="336550" cy="449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rgbClr val="FFFF00"/>
                </a:solidFill>
                <a:effectLst>
                  <a:outerShdw blurRad="38100" dist="38100" dir="2700000" algn="tl">
                    <a:srgbClr val="000000"/>
                  </a:outerShdw>
                </a:effectLst>
              </a:rPr>
              <a:t>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15813"/>
                                        </p:tgtEl>
                                        <p:attrNameLst>
                                          <p:attrName>style.visibility</p:attrName>
                                        </p:attrNameLst>
                                      </p:cBhvr>
                                      <p:to>
                                        <p:strVal val="visible"/>
                                      </p:to>
                                    </p:set>
                                    <p:animEffect transition="in" filter="strips(downRight)">
                                      <p:cBhvr>
                                        <p:cTn id="7" dur="500"/>
                                        <p:tgtEl>
                                          <p:spTgt spid="11581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15721"/>
                                        </p:tgtEl>
                                        <p:attrNameLst>
                                          <p:attrName>style.visibility</p:attrName>
                                        </p:attrNameLst>
                                      </p:cBhvr>
                                      <p:to>
                                        <p:strVal val="visible"/>
                                      </p:to>
                                    </p:set>
                                    <p:animEffect transition="in" filter="dissolve">
                                      <p:cBhvr>
                                        <p:cTn id="11" dur="500"/>
                                        <p:tgtEl>
                                          <p:spTgt spid="11572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15720">
                                            <p:txEl>
                                              <p:pRg st="0" end="0"/>
                                            </p:txEl>
                                          </p:spTgt>
                                        </p:tgtEl>
                                        <p:attrNameLst>
                                          <p:attrName>style.visibility</p:attrName>
                                        </p:attrNameLst>
                                      </p:cBhvr>
                                      <p:to>
                                        <p:strVal val="visible"/>
                                      </p:to>
                                    </p:set>
                                    <p:animEffect transition="in" filter="dissolve">
                                      <p:cBhvr>
                                        <p:cTn id="16" dur="500"/>
                                        <p:tgtEl>
                                          <p:spTgt spid="115720">
                                            <p:txEl>
                                              <p:pRg st="0" end="0"/>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8" presetClass="entr" presetSubtype="3" fill="hold" nodeType="clickEffect">
                                  <p:stCondLst>
                                    <p:cond delay="0"/>
                                  </p:stCondLst>
                                  <p:childTnLst>
                                    <p:set>
                                      <p:cBhvr>
                                        <p:cTn id="20" dur="1" fill="hold">
                                          <p:stCondLst>
                                            <p:cond delay="0"/>
                                          </p:stCondLst>
                                        </p:cTn>
                                        <p:tgtEl>
                                          <p:spTgt spid="115739"/>
                                        </p:tgtEl>
                                        <p:attrNameLst>
                                          <p:attrName>style.visibility</p:attrName>
                                        </p:attrNameLst>
                                      </p:cBhvr>
                                      <p:to>
                                        <p:strVal val="visible"/>
                                      </p:to>
                                    </p:set>
                                    <p:animEffect transition="in" filter="strips(upRight)">
                                      <p:cBhvr>
                                        <p:cTn id="21" dur="500"/>
                                        <p:tgtEl>
                                          <p:spTgt spid="115739"/>
                                        </p:tgtEl>
                                      </p:cBhvr>
                                    </p:animEffect>
                                  </p:childTnLst>
                                </p:cTn>
                              </p:par>
                            </p:childTnLst>
                          </p:cTn>
                        </p:par>
                        <p:par>
                          <p:cTn id="22" fill="hold" nodeType="afterGroup">
                            <p:stCondLst>
                              <p:cond delay="500"/>
                            </p:stCondLst>
                            <p:childTnLst>
                              <p:par>
                                <p:cTn id="23" presetID="9" presetClass="entr" presetSubtype="0" fill="hold" nodeType="afterEffect">
                                  <p:stCondLst>
                                    <p:cond delay="0"/>
                                  </p:stCondLst>
                                  <p:childTnLst>
                                    <p:set>
                                      <p:cBhvr>
                                        <p:cTn id="24" dur="1" fill="hold">
                                          <p:stCondLst>
                                            <p:cond delay="0"/>
                                          </p:stCondLst>
                                        </p:cTn>
                                        <p:tgtEl>
                                          <p:spTgt spid="115724"/>
                                        </p:tgtEl>
                                        <p:attrNameLst>
                                          <p:attrName>style.visibility</p:attrName>
                                        </p:attrNameLst>
                                      </p:cBhvr>
                                      <p:to>
                                        <p:strVal val="visible"/>
                                      </p:to>
                                    </p:set>
                                    <p:animEffect transition="in" filter="dissolve">
                                      <p:cBhvr>
                                        <p:cTn id="25" dur="500"/>
                                        <p:tgtEl>
                                          <p:spTgt spid="115724"/>
                                        </p:tgtEl>
                                      </p:cBhvr>
                                    </p:animEffect>
                                  </p:childTnLst>
                                </p:cTn>
                              </p:par>
                            </p:childTnLst>
                          </p:cTn>
                        </p:par>
                        <p:par>
                          <p:cTn id="26" fill="hold" nodeType="afterGroup">
                            <p:stCondLst>
                              <p:cond delay="1000"/>
                            </p:stCondLst>
                            <p:childTnLst>
                              <p:par>
                                <p:cTn id="27" presetID="9" presetClass="entr" presetSubtype="0" fill="hold" grpId="0" nodeType="afterEffect">
                                  <p:stCondLst>
                                    <p:cond delay="0"/>
                                  </p:stCondLst>
                                  <p:childTnLst>
                                    <p:set>
                                      <p:cBhvr>
                                        <p:cTn id="28" dur="1" fill="hold">
                                          <p:stCondLst>
                                            <p:cond delay="0"/>
                                          </p:stCondLst>
                                        </p:cTn>
                                        <p:tgtEl>
                                          <p:spTgt spid="115849"/>
                                        </p:tgtEl>
                                        <p:attrNameLst>
                                          <p:attrName>style.visibility</p:attrName>
                                        </p:attrNameLst>
                                      </p:cBhvr>
                                      <p:to>
                                        <p:strVal val="visible"/>
                                      </p:to>
                                    </p:set>
                                    <p:animEffect transition="in" filter="dissolve">
                                      <p:cBhvr>
                                        <p:cTn id="29" dur="500"/>
                                        <p:tgtEl>
                                          <p:spTgt spid="11584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8" presetClass="entr" presetSubtype="3" fill="hold" grpId="0" nodeType="clickEffect">
                                  <p:stCondLst>
                                    <p:cond delay="0"/>
                                  </p:stCondLst>
                                  <p:childTnLst>
                                    <p:set>
                                      <p:cBhvr>
                                        <p:cTn id="33" dur="1" fill="hold">
                                          <p:stCondLst>
                                            <p:cond delay="0"/>
                                          </p:stCondLst>
                                        </p:cTn>
                                        <p:tgtEl>
                                          <p:spTgt spid="115756"/>
                                        </p:tgtEl>
                                        <p:attrNameLst>
                                          <p:attrName>style.visibility</p:attrName>
                                        </p:attrNameLst>
                                      </p:cBhvr>
                                      <p:to>
                                        <p:strVal val="visible"/>
                                      </p:to>
                                    </p:set>
                                    <p:animEffect transition="in" filter="strips(upRight)">
                                      <p:cBhvr>
                                        <p:cTn id="34" dur="500"/>
                                        <p:tgtEl>
                                          <p:spTgt spid="11575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115861">
                                            <p:txEl>
                                              <p:pRg st="0" end="0"/>
                                            </p:txEl>
                                          </p:spTgt>
                                        </p:tgtEl>
                                        <p:attrNameLst>
                                          <p:attrName>style.visibility</p:attrName>
                                        </p:attrNameLst>
                                      </p:cBhvr>
                                      <p:to>
                                        <p:strVal val="visible"/>
                                      </p:to>
                                    </p:set>
                                    <p:animEffect transition="in" filter="dissolve">
                                      <p:cBhvr>
                                        <p:cTn id="39" dur="500"/>
                                        <p:tgtEl>
                                          <p:spTgt spid="115861">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115861">
                                            <p:txEl>
                                              <p:pRg st="1" end="1"/>
                                            </p:txEl>
                                          </p:spTgt>
                                        </p:tgtEl>
                                        <p:attrNameLst>
                                          <p:attrName>style.visibility</p:attrName>
                                        </p:attrNameLst>
                                      </p:cBhvr>
                                      <p:to>
                                        <p:strVal val="visible"/>
                                      </p:to>
                                    </p:set>
                                    <p:animEffect transition="in" filter="dissolve">
                                      <p:cBhvr>
                                        <p:cTn id="44" dur="500"/>
                                        <p:tgtEl>
                                          <p:spTgt spid="115861">
                                            <p:txEl>
                                              <p:pRg st="1" end="1"/>
                                            </p:txEl>
                                          </p:spTgt>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115862"/>
                                        </p:tgtEl>
                                        <p:attrNameLst>
                                          <p:attrName>style.visibility</p:attrName>
                                        </p:attrNameLst>
                                      </p:cBhvr>
                                      <p:to>
                                        <p:strVal val="visible"/>
                                      </p:to>
                                    </p:set>
                                    <p:animEffect transition="in" filter="dissolve">
                                      <p:cBhvr>
                                        <p:cTn id="49" dur="500"/>
                                        <p:tgtEl>
                                          <p:spTgt spid="115862"/>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8" presetClass="entr" presetSubtype="6" fill="hold" grpId="0" nodeType="clickEffect">
                                  <p:stCondLst>
                                    <p:cond delay="0"/>
                                  </p:stCondLst>
                                  <p:childTnLst>
                                    <p:set>
                                      <p:cBhvr>
                                        <p:cTn id="53" dur="1" fill="hold">
                                          <p:stCondLst>
                                            <p:cond delay="0"/>
                                          </p:stCondLst>
                                        </p:cTn>
                                        <p:tgtEl>
                                          <p:spTgt spid="115727"/>
                                        </p:tgtEl>
                                        <p:attrNameLst>
                                          <p:attrName>style.visibility</p:attrName>
                                        </p:attrNameLst>
                                      </p:cBhvr>
                                      <p:to>
                                        <p:strVal val="visible"/>
                                      </p:to>
                                    </p:set>
                                    <p:animEffect transition="in" filter="strips(downRight)">
                                      <p:cBhvr>
                                        <p:cTn id="54" dur="500"/>
                                        <p:tgtEl>
                                          <p:spTgt spid="11572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1" fill="hold" nodeType="clickEffect">
                                  <p:stCondLst>
                                    <p:cond delay="0"/>
                                  </p:stCondLst>
                                  <p:childTnLst>
                                    <p:set>
                                      <p:cBhvr>
                                        <p:cTn id="58" dur="1" fill="hold">
                                          <p:stCondLst>
                                            <p:cond delay="0"/>
                                          </p:stCondLst>
                                        </p:cTn>
                                        <p:tgtEl>
                                          <p:spTgt spid="115814"/>
                                        </p:tgtEl>
                                        <p:attrNameLst>
                                          <p:attrName>style.visibility</p:attrName>
                                        </p:attrNameLst>
                                      </p:cBhvr>
                                      <p:to>
                                        <p:strVal val="visible"/>
                                      </p:to>
                                    </p:set>
                                    <p:anim calcmode="lin" valueType="num">
                                      <p:cBhvr additive="base">
                                        <p:cTn id="59" dur="500" fill="hold"/>
                                        <p:tgtEl>
                                          <p:spTgt spid="115814"/>
                                        </p:tgtEl>
                                        <p:attrNameLst>
                                          <p:attrName>ppt_x</p:attrName>
                                        </p:attrNameLst>
                                      </p:cBhvr>
                                      <p:tavLst>
                                        <p:tav tm="0">
                                          <p:val>
                                            <p:strVal val="#ppt_x"/>
                                          </p:val>
                                        </p:tav>
                                        <p:tav tm="100000">
                                          <p:val>
                                            <p:strVal val="#ppt_x"/>
                                          </p:val>
                                        </p:tav>
                                      </p:tavLst>
                                    </p:anim>
                                    <p:anim calcmode="lin" valueType="num">
                                      <p:cBhvr additive="base">
                                        <p:cTn id="60" dur="500" fill="hold"/>
                                        <p:tgtEl>
                                          <p:spTgt spid="115814"/>
                                        </p:tgtEl>
                                        <p:attrNameLst>
                                          <p:attrName>ppt_y</p:attrName>
                                        </p:attrNameLst>
                                      </p:cBhvr>
                                      <p:tavLst>
                                        <p:tav tm="0">
                                          <p:val>
                                            <p:strVal val="0-#ppt_h/2"/>
                                          </p:val>
                                        </p:tav>
                                        <p:tav tm="100000">
                                          <p:val>
                                            <p:strVal val="#ppt_y"/>
                                          </p:val>
                                        </p:tav>
                                      </p:tavLst>
                                    </p:anim>
                                  </p:childTnLst>
                                </p:cTn>
                              </p:par>
                            </p:childTnLst>
                          </p:cTn>
                        </p:par>
                        <p:par>
                          <p:cTn id="61" fill="hold" nodeType="afterGroup">
                            <p:stCondLst>
                              <p:cond delay="500"/>
                            </p:stCondLst>
                            <p:childTnLst>
                              <p:par>
                                <p:cTn id="62" presetID="9" presetClass="entr" presetSubtype="0" fill="hold" grpId="0" nodeType="afterEffect">
                                  <p:stCondLst>
                                    <p:cond delay="0"/>
                                  </p:stCondLst>
                                  <p:childTnLst>
                                    <p:set>
                                      <p:cBhvr>
                                        <p:cTn id="63" dur="1" fill="hold">
                                          <p:stCondLst>
                                            <p:cond delay="0"/>
                                          </p:stCondLst>
                                        </p:cTn>
                                        <p:tgtEl>
                                          <p:spTgt spid="115738"/>
                                        </p:tgtEl>
                                        <p:attrNameLst>
                                          <p:attrName>style.visibility</p:attrName>
                                        </p:attrNameLst>
                                      </p:cBhvr>
                                      <p:to>
                                        <p:strVal val="visible"/>
                                      </p:to>
                                    </p:set>
                                    <p:animEffect transition="in" filter="dissolve">
                                      <p:cBhvr>
                                        <p:cTn id="64" dur="500"/>
                                        <p:tgtEl>
                                          <p:spTgt spid="11573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1" fill="hold" nodeType="clickEffect">
                                  <p:stCondLst>
                                    <p:cond delay="0"/>
                                  </p:stCondLst>
                                  <p:childTnLst>
                                    <p:set>
                                      <p:cBhvr>
                                        <p:cTn id="68" dur="1" fill="hold">
                                          <p:stCondLst>
                                            <p:cond delay="0"/>
                                          </p:stCondLst>
                                        </p:cTn>
                                        <p:tgtEl>
                                          <p:spTgt spid="115757"/>
                                        </p:tgtEl>
                                        <p:attrNameLst>
                                          <p:attrName>style.visibility</p:attrName>
                                        </p:attrNameLst>
                                      </p:cBhvr>
                                      <p:to>
                                        <p:strVal val="visible"/>
                                      </p:to>
                                    </p:set>
                                    <p:anim calcmode="lin" valueType="num">
                                      <p:cBhvr additive="base">
                                        <p:cTn id="69" dur="500" fill="hold"/>
                                        <p:tgtEl>
                                          <p:spTgt spid="115757"/>
                                        </p:tgtEl>
                                        <p:attrNameLst>
                                          <p:attrName>ppt_x</p:attrName>
                                        </p:attrNameLst>
                                      </p:cBhvr>
                                      <p:tavLst>
                                        <p:tav tm="0">
                                          <p:val>
                                            <p:strVal val="#ppt_x"/>
                                          </p:val>
                                        </p:tav>
                                        <p:tav tm="100000">
                                          <p:val>
                                            <p:strVal val="#ppt_x"/>
                                          </p:val>
                                        </p:tav>
                                      </p:tavLst>
                                    </p:anim>
                                    <p:anim calcmode="lin" valueType="num">
                                      <p:cBhvr additive="base">
                                        <p:cTn id="70" dur="500" fill="hold"/>
                                        <p:tgtEl>
                                          <p:spTgt spid="115757"/>
                                        </p:tgtEl>
                                        <p:attrNameLst>
                                          <p:attrName>ppt_y</p:attrName>
                                        </p:attrNameLst>
                                      </p:cBhvr>
                                      <p:tavLst>
                                        <p:tav tm="0">
                                          <p:val>
                                            <p:strVal val="0-#ppt_h/2"/>
                                          </p:val>
                                        </p:tav>
                                        <p:tav tm="100000">
                                          <p:val>
                                            <p:strVal val="#ppt_y"/>
                                          </p:val>
                                        </p:tav>
                                      </p:tavLst>
                                    </p:anim>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115728"/>
                                        </p:tgtEl>
                                        <p:attrNameLst>
                                          <p:attrName>style.visibility</p:attrName>
                                        </p:attrNameLst>
                                      </p:cBhvr>
                                      <p:to>
                                        <p:strVal val="visible"/>
                                      </p:to>
                                    </p:set>
                                    <p:animEffect transition="in" filter="dissolve">
                                      <p:cBhvr>
                                        <p:cTn id="74" dur="500"/>
                                        <p:tgtEl>
                                          <p:spTgt spid="115728"/>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nodeType="clickEffect">
                                  <p:stCondLst>
                                    <p:cond delay="0"/>
                                  </p:stCondLst>
                                  <p:childTnLst>
                                    <p:set>
                                      <p:cBhvr>
                                        <p:cTn id="78" dur="1" fill="hold">
                                          <p:stCondLst>
                                            <p:cond delay="0"/>
                                          </p:stCondLst>
                                        </p:cTn>
                                        <p:tgtEl>
                                          <p:spTgt spid="115762"/>
                                        </p:tgtEl>
                                        <p:attrNameLst>
                                          <p:attrName>style.visibility</p:attrName>
                                        </p:attrNameLst>
                                      </p:cBhvr>
                                      <p:to>
                                        <p:strVal val="visible"/>
                                      </p:to>
                                    </p:set>
                                    <p:anim calcmode="lin" valueType="num">
                                      <p:cBhvr additive="base">
                                        <p:cTn id="79" dur="500" fill="hold"/>
                                        <p:tgtEl>
                                          <p:spTgt spid="115762"/>
                                        </p:tgtEl>
                                        <p:attrNameLst>
                                          <p:attrName>ppt_x</p:attrName>
                                        </p:attrNameLst>
                                      </p:cBhvr>
                                      <p:tavLst>
                                        <p:tav tm="0">
                                          <p:val>
                                            <p:strVal val="#ppt_x"/>
                                          </p:val>
                                        </p:tav>
                                        <p:tav tm="100000">
                                          <p:val>
                                            <p:strVal val="#ppt_x"/>
                                          </p:val>
                                        </p:tav>
                                      </p:tavLst>
                                    </p:anim>
                                    <p:anim calcmode="lin" valueType="num">
                                      <p:cBhvr additive="base">
                                        <p:cTn id="80" dur="500" fill="hold"/>
                                        <p:tgtEl>
                                          <p:spTgt spid="115762"/>
                                        </p:tgtEl>
                                        <p:attrNameLst>
                                          <p:attrName>ppt_y</p:attrName>
                                        </p:attrNameLst>
                                      </p:cBhvr>
                                      <p:tavLst>
                                        <p:tav tm="0">
                                          <p:val>
                                            <p:strVal val="0-#ppt_h/2"/>
                                          </p:val>
                                        </p:tav>
                                        <p:tav tm="100000">
                                          <p:val>
                                            <p:strVal val="#ppt_y"/>
                                          </p:val>
                                        </p:tav>
                                      </p:tavLst>
                                    </p:anim>
                                  </p:childTnLst>
                                </p:cTn>
                              </p:par>
                            </p:childTnLst>
                          </p:cTn>
                        </p:par>
                        <p:par>
                          <p:cTn id="81" fill="hold" nodeType="afterGroup">
                            <p:stCondLst>
                              <p:cond delay="500"/>
                            </p:stCondLst>
                            <p:childTnLst>
                              <p:par>
                                <p:cTn id="82" presetID="9" presetClass="entr" presetSubtype="0" fill="hold" grpId="0" nodeType="afterEffect">
                                  <p:stCondLst>
                                    <p:cond delay="0"/>
                                  </p:stCondLst>
                                  <p:childTnLst>
                                    <p:set>
                                      <p:cBhvr>
                                        <p:cTn id="83" dur="1" fill="hold">
                                          <p:stCondLst>
                                            <p:cond delay="0"/>
                                          </p:stCondLst>
                                        </p:cTn>
                                        <p:tgtEl>
                                          <p:spTgt spid="115733"/>
                                        </p:tgtEl>
                                        <p:attrNameLst>
                                          <p:attrName>style.visibility</p:attrName>
                                        </p:attrNameLst>
                                      </p:cBhvr>
                                      <p:to>
                                        <p:strVal val="visible"/>
                                      </p:to>
                                    </p:set>
                                    <p:animEffect transition="in" filter="dissolve">
                                      <p:cBhvr>
                                        <p:cTn id="84" dur="500"/>
                                        <p:tgtEl>
                                          <p:spTgt spid="115733"/>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1" fill="hold" nodeType="clickEffect">
                                  <p:stCondLst>
                                    <p:cond delay="0"/>
                                  </p:stCondLst>
                                  <p:childTnLst>
                                    <p:set>
                                      <p:cBhvr>
                                        <p:cTn id="88" dur="1" fill="hold">
                                          <p:stCondLst>
                                            <p:cond delay="0"/>
                                          </p:stCondLst>
                                        </p:cTn>
                                        <p:tgtEl>
                                          <p:spTgt spid="115765"/>
                                        </p:tgtEl>
                                        <p:attrNameLst>
                                          <p:attrName>style.visibility</p:attrName>
                                        </p:attrNameLst>
                                      </p:cBhvr>
                                      <p:to>
                                        <p:strVal val="visible"/>
                                      </p:to>
                                    </p:set>
                                    <p:anim calcmode="lin" valueType="num">
                                      <p:cBhvr additive="base">
                                        <p:cTn id="89" dur="500" fill="hold"/>
                                        <p:tgtEl>
                                          <p:spTgt spid="115765"/>
                                        </p:tgtEl>
                                        <p:attrNameLst>
                                          <p:attrName>ppt_x</p:attrName>
                                        </p:attrNameLst>
                                      </p:cBhvr>
                                      <p:tavLst>
                                        <p:tav tm="0">
                                          <p:val>
                                            <p:strVal val="#ppt_x"/>
                                          </p:val>
                                        </p:tav>
                                        <p:tav tm="100000">
                                          <p:val>
                                            <p:strVal val="#ppt_x"/>
                                          </p:val>
                                        </p:tav>
                                      </p:tavLst>
                                    </p:anim>
                                    <p:anim calcmode="lin" valueType="num">
                                      <p:cBhvr additive="base">
                                        <p:cTn id="90" dur="500" fill="hold"/>
                                        <p:tgtEl>
                                          <p:spTgt spid="115765"/>
                                        </p:tgtEl>
                                        <p:attrNameLst>
                                          <p:attrName>ppt_y</p:attrName>
                                        </p:attrNameLst>
                                      </p:cBhvr>
                                      <p:tavLst>
                                        <p:tav tm="0">
                                          <p:val>
                                            <p:strVal val="0-#ppt_h/2"/>
                                          </p:val>
                                        </p:tav>
                                        <p:tav tm="100000">
                                          <p:val>
                                            <p:strVal val="#ppt_y"/>
                                          </p:val>
                                        </p:tav>
                                      </p:tavLst>
                                    </p:anim>
                                  </p:childTnLst>
                                </p:cTn>
                              </p:par>
                            </p:childTnLst>
                          </p:cTn>
                        </p:par>
                        <p:par>
                          <p:cTn id="91" fill="hold" nodeType="afterGroup">
                            <p:stCondLst>
                              <p:cond delay="500"/>
                            </p:stCondLst>
                            <p:childTnLst>
                              <p:par>
                                <p:cTn id="92" presetID="9" presetClass="entr" presetSubtype="0" fill="hold" grpId="0" nodeType="afterEffect">
                                  <p:stCondLst>
                                    <p:cond delay="0"/>
                                  </p:stCondLst>
                                  <p:childTnLst>
                                    <p:set>
                                      <p:cBhvr>
                                        <p:cTn id="93" dur="1" fill="hold">
                                          <p:stCondLst>
                                            <p:cond delay="0"/>
                                          </p:stCondLst>
                                        </p:cTn>
                                        <p:tgtEl>
                                          <p:spTgt spid="115730"/>
                                        </p:tgtEl>
                                        <p:attrNameLst>
                                          <p:attrName>style.visibility</p:attrName>
                                        </p:attrNameLst>
                                      </p:cBhvr>
                                      <p:to>
                                        <p:strVal val="visible"/>
                                      </p:to>
                                    </p:set>
                                    <p:animEffect transition="in" filter="dissolve">
                                      <p:cBhvr>
                                        <p:cTn id="94" dur="500"/>
                                        <p:tgtEl>
                                          <p:spTgt spid="115730"/>
                                        </p:tgtEl>
                                      </p:cBhvr>
                                    </p:animEffect>
                                  </p:childTnLst>
                                </p:cTn>
                              </p:par>
                            </p:childTnLst>
                          </p:cTn>
                        </p:par>
                        <p:par>
                          <p:cTn id="95" fill="hold" nodeType="afterGroup">
                            <p:stCondLst>
                              <p:cond delay="1000"/>
                            </p:stCondLst>
                            <p:childTnLst>
                              <p:par>
                                <p:cTn id="96" presetID="2" presetClass="entr" presetSubtype="1" fill="hold" nodeType="afterEffect">
                                  <p:stCondLst>
                                    <p:cond delay="0"/>
                                  </p:stCondLst>
                                  <p:childTnLst>
                                    <p:set>
                                      <p:cBhvr>
                                        <p:cTn id="97" dur="1" fill="hold">
                                          <p:stCondLst>
                                            <p:cond delay="0"/>
                                          </p:stCondLst>
                                        </p:cTn>
                                        <p:tgtEl>
                                          <p:spTgt spid="115768"/>
                                        </p:tgtEl>
                                        <p:attrNameLst>
                                          <p:attrName>style.visibility</p:attrName>
                                        </p:attrNameLst>
                                      </p:cBhvr>
                                      <p:to>
                                        <p:strVal val="visible"/>
                                      </p:to>
                                    </p:set>
                                    <p:anim calcmode="lin" valueType="num">
                                      <p:cBhvr additive="base">
                                        <p:cTn id="98" dur="500" fill="hold"/>
                                        <p:tgtEl>
                                          <p:spTgt spid="115768"/>
                                        </p:tgtEl>
                                        <p:attrNameLst>
                                          <p:attrName>ppt_x</p:attrName>
                                        </p:attrNameLst>
                                      </p:cBhvr>
                                      <p:tavLst>
                                        <p:tav tm="0">
                                          <p:val>
                                            <p:strVal val="#ppt_x"/>
                                          </p:val>
                                        </p:tav>
                                        <p:tav tm="100000">
                                          <p:val>
                                            <p:strVal val="#ppt_x"/>
                                          </p:val>
                                        </p:tav>
                                      </p:tavLst>
                                    </p:anim>
                                    <p:anim calcmode="lin" valueType="num">
                                      <p:cBhvr additive="base">
                                        <p:cTn id="99" dur="500" fill="hold"/>
                                        <p:tgtEl>
                                          <p:spTgt spid="115768"/>
                                        </p:tgtEl>
                                        <p:attrNameLst>
                                          <p:attrName>ppt_y</p:attrName>
                                        </p:attrNameLst>
                                      </p:cBhvr>
                                      <p:tavLst>
                                        <p:tav tm="0">
                                          <p:val>
                                            <p:strVal val="0-#ppt_h/2"/>
                                          </p:val>
                                        </p:tav>
                                        <p:tav tm="100000">
                                          <p:val>
                                            <p:strVal val="#ppt_y"/>
                                          </p:val>
                                        </p:tav>
                                      </p:tavLst>
                                    </p:anim>
                                  </p:childTnLst>
                                </p:cTn>
                              </p:par>
                            </p:childTnLst>
                          </p:cTn>
                        </p:par>
                        <p:par>
                          <p:cTn id="100" fill="hold" nodeType="afterGroup">
                            <p:stCondLst>
                              <p:cond delay="1500"/>
                            </p:stCondLst>
                            <p:childTnLst>
                              <p:par>
                                <p:cTn id="101" presetID="9" presetClass="entr" presetSubtype="0" fill="hold" grpId="0" nodeType="afterEffect">
                                  <p:stCondLst>
                                    <p:cond delay="0"/>
                                  </p:stCondLst>
                                  <p:childTnLst>
                                    <p:set>
                                      <p:cBhvr>
                                        <p:cTn id="102" dur="1" fill="hold">
                                          <p:stCondLst>
                                            <p:cond delay="0"/>
                                          </p:stCondLst>
                                        </p:cTn>
                                        <p:tgtEl>
                                          <p:spTgt spid="115731"/>
                                        </p:tgtEl>
                                        <p:attrNameLst>
                                          <p:attrName>style.visibility</p:attrName>
                                        </p:attrNameLst>
                                      </p:cBhvr>
                                      <p:to>
                                        <p:strVal val="visible"/>
                                      </p:to>
                                    </p:set>
                                    <p:animEffect transition="in" filter="dissolve">
                                      <p:cBhvr>
                                        <p:cTn id="103" dur="500"/>
                                        <p:tgtEl>
                                          <p:spTgt spid="115731"/>
                                        </p:tgtEl>
                                      </p:cBhvr>
                                    </p:animEffect>
                                  </p:childTnLst>
                                </p:cTn>
                              </p:par>
                            </p:childTnLst>
                          </p:cTn>
                        </p:par>
                        <p:par>
                          <p:cTn id="104" fill="hold" nodeType="afterGroup">
                            <p:stCondLst>
                              <p:cond delay="2000"/>
                            </p:stCondLst>
                            <p:childTnLst>
                              <p:par>
                                <p:cTn id="105" presetID="2" presetClass="entr" presetSubtype="1" fill="hold" nodeType="afterEffect">
                                  <p:stCondLst>
                                    <p:cond delay="0"/>
                                  </p:stCondLst>
                                  <p:childTnLst>
                                    <p:set>
                                      <p:cBhvr>
                                        <p:cTn id="106" dur="1" fill="hold">
                                          <p:stCondLst>
                                            <p:cond delay="0"/>
                                          </p:stCondLst>
                                        </p:cTn>
                                        <p:tgtEl>
                                          <p:spTgt spid="115771"/>
                                        </p:tgtEl>
                                        <p:attrNameLst>
                                          <p:attrName>style.visibility</p:attrName>
                                        </p:attrNameLst>
                                      </p:cBhvr>
                                      <p:to>
                                        <p:strVal val="visible"/>
                                      </p:to>
                                    </p:set>
                                    <p:anim calcmode="lin" valueType="num">
                                      <p:cBhvr additive="base">
                                        <p:cTn id="107" dur="500" fill="hold"/>
                                        <p:tgtEl>
                                          <p:spTgt spid="115771"/>
                                        </p:tgtEl>
                                        <p:attrNameLst>
                                          <p:attrName>ppt_x</p:attrName>
                                        </p:attrNameLst>
                                      </p:cBhvr>
                                      <p:tavLst>
                                        <p:tav tm="0">
                                          <p:val>
                                            <p:strVal val="#ppt_x"/>
                                          </p:val>
                                        </p:tav>
                                        <p:tav tm="100000">
                                          <p:val>
                                            <p:strVal val="#ppt_x"/>
                                          </p:val>
                                        </p:tav>
                                      </p:tavLst>
                                    </p:anim>
                                    <p:anim calcmode="lin" valueType="num">
                                      <p:cBhvr additive="base">
                                        <p:cTn id="108" dur="500" fill="hold"/>
                                        <p:tgtEl>
                                          <p:spTgt spid="115771"/>
                                        </p:tgtEl>
                                        <p:attrNameLst>
                                          <p:attrName>ppt_y</p:attrName>
                                        </p:attrNameLst>
                                      </p:cBhvr>
                                      <p:tavLst>
                                        <p:tav tm="0">
                                          <p:val>
                                            <p:strVal val="0-#ppt_h/2"/>
                                          </p:val>
                                        </p:tav>
                                        <p:tav tm="100000">
                                          <p:val>
                                            <p:strVal val="#ppt_y"/>
                                          </p:val>
                                        </p:tav>
                                      </p:tavLst>
                                    </p:anim>
                                  </p:childTnLst>
                                </p:cTn>
                              </p:par>
                            </p:childTnLst>
                          </p:cTn>
                        </p:par>
                        <p:par>
                          <p:cTn id="109" fill="hold" nodeType="afterGroup">
                            <p:stCondLst>
                              <p:cond delay="2500"/>
                            </p:stCondLst>
                            <p:childTnLst>
                              <p:par>
                                <p:cTn id="110" presetID="9" presetClass="entr" presetSubtype="0" fill="hold" grpId="0" nodeType="afterEffect">
                                  <p:stCondLst>
                                    <p:cond delay="0"/>
                                  </p:stCondLst>
                                  <p:childTnLst>
                                    <p:set>
                                      <p:cBhvr>
                                        <p:cTn id="111" dur="1" fill="hold">
                                          <p:stCondLst>
                                            <p:cond delay="0"/>
                                          </p:stCondLst>
                                        </p:cTn>
                                        <p:tgtEl>
                                          <p:spTgt spid="115732"/>
                                        </p:tgtEl>
                                        <p:attrNameLst>
                                          <p:attrName>style.visibility</p:attrName>
                                        </p:attrNameLst>
                                      </p:cBhvr>
                                      <p:to>
                                        <p:strVal val="visible"/>
                                      </p:to>
                                    </p:set>
                                    <p:animEffect transition="in" filter="dissolve">
                                      <p:cBhvr>
                                        <p:cTn id="112" dur="500"/>
                                        <p:tgtEl>
                                          <p:spTgt spid="115732"/>
                                        </p:tgtEl>
                                      </p:cBhvr>
                                    </p:animEffect>
                                  </p:childTnLst>
                                </p:cTn>
                              </p:par>
                            </p:childTnLst>
                          </p:cTn>
                        </p:par>
                        <p:par>
                          <p:cTn id="113" fill="hold" nodeType="afterGroup">
                            <p:stCondLst>
                              <p:cond delay="3000"/>
                            </p:stCondLst>
                            <p:childTnLst>
                              <p:par>
                                <p:cTn id="114" presetID="2" presetClass="entr" presetSubtype="1" fill="hold" nodeType="afterEffect">
                                  <p:stCondLst>
                                    <p:cond delay="0"/>
                                  </p:stCondLst>
                                  <p:childTnLst>
                                    <p:set>
                                      <p:cBhvr>
                                        <p:cTn id="115" dur="1" fill="hold">
                                          <p:stCondLst>
                                            <p:cond delay="0"/>
                                          </p:stCondLst>
                                        </p:cTn>
                                        <p:tgtEl>
                                          <p:spTgt spid="115774"/>
                                        </p:tgtEl>
                                        <p:attrNameLst>
                                          <p:attrName>style.visibility</p:attrName>
                                        </p:attrNameLst>
                                      </p:cBhvr>
                                      <p:to>
                                        <p:strVal val="visible"/>
                                      </p:to>
                                    </p:set>
                                    <p:anim calcmode="lin" valueType="num">
                                      <p:cBhvr additive="base">
                                        <p:cTn id="116" dur="500" fill="hold"/>
                                        <p:tgtEl>
                                          <p:spTgt spid="115774"/>
                                        </p:tgtEl>
                                        <p:attrNameLst>
                                          <p:attrName>ppt_x</p:attrName>
                                        </p:attrNameLst>
                                      </p:cBhvr>
                                      <p:tavLst>
                                        <p:tav tm="0">
                                          <p:val>
                                            <p:strVal val="#ppt_x"/>
                                          </p:val>
                                        </p:tav>
                                        <p:tav tm="100000">
                                          <p:val>
                                            <p:strVal val="#ppt_x"/>
                                          </p:val>
                                        </p:tav>
                                      </p:tavLst>
                                    </p:anim>
                                    <p:anim calcmode="lin" valueType="num">
                                      <p:cBhvr additive="base">
                                        <p:cTn id="117" dur="500" fill="hold"/>
                                        <p:tgtEl>
                                          <p:spTgt spid="115774"/>
                                        </p:tgtEl>
                                        <p:attrNameLst>
                                          <p:attrName>ppt_y</p:attrName>
                                        </p:attrNameLst>
                                      </p:cBhvr>
                                      <p:tavLst>
                                        <p:tav tm="0">
                                          <p:val>
                                            <p:strVal val="0-#ppt_h/2"/>
                                          </p:val>
                                        </p:tav>
                                        <p:tav tm="100000">
                                          <p:val>
                                            <p:strVal val="#ppt_y"/>
                                          </p:val>
                                        </p:tav>
                                      </p:tavLst>
                                    </p:anim>
                                  </p:childTnLst>
                                </p:cTn>
                              </p:par>
                            </p:childTnLst>
                          </p:cTn>
                        </p:par>
                        <p:par>
                          <p:cTn id="118" fill="hold" nodeType="afterGroup">
                            <p:stCondLst>
                              <p:cond delay="3500"/>
                            </p:stCondLst>
                            <p:childTnLst>
                              <p:par>
                                <p:cTn id="119" presetID="9" presetClass="entr" presetSubtype="0" fill="hold" grpId="0" nodeType="afterEffect">
                                  <p:stCondLst>
                                    <p:cond delay="0"/>
                                  </p:stCondLst>
                                  <p:childTnLst>
                                    <p:set>
                                      <p:cBhvr>
                                        <p:cTn id="120" dur="1" fill="hold">
                                          <p:stCondLst>
                                            <p:cond delay="0"/>
                                          </p:stCondLst>
                                        </p:cTn>
                                        <p:tgtEl>
                                          <p:spTgt spid="115734"/>
                                        </p:tgtEl>
                                        <p:attrNameLst>
                                          <p:attrName>style.visibility</p:attrName>
                                        </p:attrNameLst>
                                      </p:cBhvr>
                                      <p:to>
                                        <p:strVal val="visible"/>
                                      </p:to>
                                    </p:set>
                                    <p:animEffect transition="in" filter="dissolve">
                                      <p:cBhvr>
                                        <p:cTn id="121" dur="500"/>
                                        <p:tgtEl>
                                          <p:spTgt spid="115734"/>
                                        </p:tgtEl>
                                      </p:cBhvr>
                                    </p:animEffect>
                                  </p:childTnLst>
                                </p:cTn>
                              </p:par>
                            </p:childTnLst>
                          </p:cTn>
                        </p:par>
                        <p:par>
                          <p:cTn id="122" fill="hold" nodeType="afterGroup">
                            <p:stCondLst>
                              <p:cond delay="4000"/>
                            </p:stCondLst>
                            <p:childTnLst>
                              <p:par>
                                <p:cTn id="123" presetID="2" presetClass="entr" presetSubtype="1" fill="hold" nodeType="afterEffect">
                                  <p:stCondLst>
                                    <p:cond delay="0"/>
                                  </p:stCondLst>
                                  <p:childTnLst>
                                    <p:set>
                                      <p:cBhvr>
                                        <p:cTn id="124" dur="1" fill="hold">
                                          <p:stCondLst>
                                            <p:cond delay="0"/>
                                          </p:stCondLst>
                                        </p:cTn>
                                        <p:tgtEl>
                                          <p:spTgt spid="115777"/>
                                        </p:tgtEl>
                                        <p:attrNameLst>
                                          <p:attrName>style.visibility</p:attrName>
                                        </p:attrNameLst>
                                      </p:cBhvr>
                                      <p:to>
                                        <p:strVal val="visible"/>
                                      </p:to>
                                    </p:set>
                                    <p:anim calcmode="lin" valueType="num">
                                      <p:cBhvr additive="base">
                                        <p:cTn id="125" dur="500" fill="hold"/>
                                        <p:tgtEl>
                                          <p:spTgt spid="115777"/>
                                        </p:tgtEl>
                                        <p:attrNameLst>
                                          <p:attrName>ppt_x</p:attrName>
                                        </p:attrNameLst>
                                      </p:cBhvr>
                                      <p:tavLst>
                                        <p:tav tm="0">
                                          <p:val>
                                            <p:strVal val="#ppt_x"/>
                                          </p:val>
                                        </p:tav>
                                        <p:tav tm="100000">
                                          <p:val>
                                            <p:strVal val="#ppt_x"/>
                                          </p:val>
                                        </p:tav>
                                      </p:tavLst>
                                    </p:anim>
                                    <p:anim calcmode="lin" valueType="num">
                                      <p:cBhvr additive="base">
                                        <p:cTn id="126" dur="500" fill="hold"/>
                                        <p:tgtEl>
                                          <p:spTgt spid="115777"/>
                                        </p:tgtEl>
                                        <p:attrNameLst>
                                          <p:attrName>ppt_y</p:attrName>
                                        </p:attrNameLst>
                                      </p:cBhvr>
                                      <p:tavLst>
                                        <p:tav tm="0">
                                          <p:val>
                                            <p:strVal val="0-#ppt_h/2"/>
                                          </p:val>
                                        </p:tav>
                                        <p:tav tm="100000">
                                          <p:val>
                                            <p:strVal val="#ppt_y"/>
                                          </p:val>
                                        </p:tav>
                                      </p:tavLst>
                                    </p:anim>
                                  </p:childTnLst>
                                </p:cTn>
                              </p:par>
                            </p:childTnLst>
                          </p:cTn>
                        </p:par>
                        <p:par>
                          <p:cTn id="127" fill="hold" nodeType="afterGroup">
                            <p:stCondLst>
                              <p:cond delay="4500"/>
                            </p:stCondLst>
                            <p:childTnLst>
                              <p:par>
                                <p:cTn id="128" presetID="9" presetClass="entr" presetSubtype="0" fill="hold" grpId="0" nodeType="afterEffect">
                                  <p:stCondLst>
                                    <p:cond delay="0"/>
                                  </p:stCondLst>
                                  <p:childTnLst>
                                    <p:set>
                                      <p:cBhvr>
                                        <p:cTn id="129" dur="1" fill="hold">
                                          <p:stCondLst>
                                            <p:cond delay="0"/>
                                          </p:stCondLst>
                                        </p:cTn>
                                        <p:tgtEl>
                                          <p:spTgt spid="115735"/>
                                        </p:tgtEl>
                                        <p:attrNameLst>
                                          <p:attrName>style.visibility</p:attrName>
                                        </p:attrNameLst>
                                      </p:cBhvr>
                                      <p:to>
                                        <p:strVal val="visible"/>
                                      </p:to>
                                    </p:set>
                                    <p:animEffect transition="in" filter="dissolve">
                                      <p:cBhvr>
                                        <p:cTn id="130" dur="500"/>
                                        <p:tgtEl>
                                          <p:spTgt spid="115735"/>
                                        </p:tgtEl>
                                      </p:cBhvr>
                                    </p:animEffect>
                                  </p:childTnLst>
                                </p:cTn>
                              </p:par>
                            </p:childTnLst>
                          </p:cTn>
                        </p:par>
                        <p:par>
                          <p:cTn id="131" fill="hold" nodeType="afterGroup">
                            <p:stCondLst>
                              <p:cond delay="5000"/>
                            </p:stCondLst>
                            <p:childTnLst>
                              <p:par>
                                <p:cTn id="132" presetID="2" presetClass="entr" presetSubtype="1" fill="hold" nodeType="afterEffect">
                                  <p:stCondLst>
                                    <p:cond delay="0"/>
                                  </p:stCondLst>
                                  <p:childTnLst>
                                    <p:set>
                                      <p:cBhvr>
                                        <p:cTn id="133" dur="1" fill="hold">
                                          <p:stCondLst>
                                            <p:cond delay="0"/>
                                          </p:stCondLst>
                                        </p:cTn>
                                        <p:tgtEl>
                                          <p:spTgt spid="115780"/>
                                        </p:tgtEl>
                                        <p:attrNameLst>
                                          <p:attrName>style.visibility</p:attrName>
                                        </p:attrNameLst>
                                      </p:cBhvr>
                                      <p:to>
                                        <p:strVal val="visible"/>
                                      </p:to>
                                    </p:set>
                                    <p:anim calcmode="lin" valueType="num">
                                      <p:cBhvr additive="base">
                                        <p:cTn id="134" dur="500" fill="hold"/>
                                        <p:tgtEl>
                                          <p:spTgt spid="115780"/>
                                        </p:tgtEl>
                                        <p:attrNameLst>
                                          <p:attrName>ppt_x</p:attrName>
                                        </p:attrNameLst>
                                      </p:cBhvr>
                                      <p:tavLst>
                                        <p:tav tm="0">
                                          <p:val>
                                            <p:strVal val="#ppt_x"/>
                                          </p:val>
                                        </p:tav>
                                        <p:tav tm="100000">
                                          <p:val>
                                            <p:strVal val="#ppt_x"/>
                                          </p:val>
                                        </p:tav>
                                      </p:tavLst>
                                    </p:anim>
                                    <p:anim calcmode="lin" valueType="num">
                                      <p:cBhvr additive="base">
                                        <p:cTn id="135" dur="500" fill="hold"/>
                                        <p:tgtEl>
                                          <p:spTgt spid="115780"/>
                                        </p:tgtEl>
                                        <p:attrNameLst>
                                          <p:attrName>ppt_y</p:attrName>
                                        </p:attrNameLst>
                                      </p:cBhvr>
                                      <p:tavLst>
                                        <p:tav tm="0">
                                          <p:val>
                                            <p:strVal val="0-#ppt_h/2"/>
                                          </p:val>
                                        </p:tav>
                                        <p:tav tm="100000">
                                          <p:val>
                                            <p:strVal val="#ppt_y"/>
                                          </p:val>
                                        </p:tav>
                                      </p:tavLst>
                                    </p:anim>
                                  </p:childTnLst>
                                </p:cTn>
                              </p:par>
                            </p:childTnLst>
                          </p:cTn>
                        </p:par>
                        <p:par>
                          <p:cTn id="136" fill="hold" nodeType="afterGroup">
                            <p:stCondLst>
                              <p:cond delay="5500"/>
                            </p:stCondLst>
                            <p:childTnLst>
                              <p:par>
                                <p:cTn id="137" presetID="9" presetClass="entr" presetSubtype="0" fill="hold" grpId="0" nodeType="afterEffect">
                                  <p:stCondLst>
                                    <p:cond delay="0"/>
                                  </p:stCondLst>
                                  <p:childTnLst>
                                    <p:set>
                                      <p:cBhvr>
                                        <p:cTn id="138" dur="1" fill="hold">
                                          <p:stCondLst>
                                            <p:cond delay="0"/>
                                          </p:stCondLst>
                                        </p:cTn>
                                        <p:tgtEl>
                                          <p:spTgt spid="115729"/>
                                        </p:tgtEl>
                                        <p:attrNameLst>
                                          <p:attrName>style.visibility</p:attrName>
                                        </p:attrNameLst>
                                      </p:cBhvr>
                                      <p:to>
                                        <p:strVal val="visible"/>
                                      </p:to>
                                    </p:set>
                                    <p:animEffect transition="in" filter="dissolve">
                                      <p:cBhvr>
                                        <p:cTn id="139" dur="500"/>
                                        <p:tgtEl>
                                          <p:spTgt spid="115729"/>
                                        </p:tgtEl>
                                      </p:cBhvr>
                                    </p:animEffect>
                                  </p:childTnLst>
                                </p:cTn>
                              </p:par>
                            </p:childTnLst>
                          </p:cTn>
                        </p:par>
                        <p:par>
                          <p:cTn id="140" fill="hold" nodeType="afterGroup">
                            <p:stCondLst>
                              <p:cond delay="6000"/>
                            </p:stCondLst>
                            <p:childTnLst>
                              <p:par>
                                <p:cTn id="141" presetID="2" presetClass="entr" presetSubtype="1" fill="hold" nodeType="afterEffect">
                                  <p:stCondLst>
                                    <p:cond delay="0"/>
                                  </p:stCondLst>
                                  <p:childTnLst>
                                    <p:set>
                                      <p:cBhvr>
                                        <p:cTn id="142" dur="1" fill="hold">
                                          <p:stCondLst>
                                            <p:cond delay="0"/>
                                          </p:stCondLst>
                                        </p:cTn>
                                        <p:tgtEl>
                                          <p:spTgt spid="115783"/>
                                        </p:tgtEl>
                                        <p:attrNameLst>
                                          <p:attrName>style.visibility</p:attrName>
                                        </p:attrNameLst>
                                      </p:cBhvr>
                                      <p:to>
                                        <p:strVal val="visible"/>
                                      </p:to>
                                    </p:set>
                                    <p:anim calcmode="lin" valueType="num">
                                      <p:cBhvr additive="base">
                                        <p:cTn id="143" dur="500" fill="hold"/>
                                        <p:tgtEl>
                                          <p:spTgt spid="115783"/>
                                        </p:tgtEl>
                                        <p:attrNameLst>
                                          <p:attrName>ppt_x</p:attrName>
                                        </p:attrNameLst>
                                      </p:cBhvr>
                                      <p:tavLst>
                                        <p:tav tm="0">
                                          <p:val>
                                            <p:strVal val="#ppt_x"/>
                                          </p:val>
                                        </p:tav>
                                        <p:tav tm="100000">
                                          <p:val>
                                            <p:strVal val="#ppt_x"/>
                                          </p:val>
                                        </p:tav>
                                      </p:tavLst>
                                    </p:anim>
                                    <p:anim calcmode="lin" valueType="num">
                                      <p:cBhvr additive="base">
                                        <p:cTn id="144" dur="500" fill="hold"/>
                                        <p:tgtEl>
                                          <p:spTgt spid="115783"/>
                                        </p:tgtEl>
                                        <p:attrNameLst>
                                          <p:attrName>ppt_y</p:attrName>
                                        </p:attrNameLst>
                                      </p:cBhvr>
                                      <p:tavLst>
                                        <p:tav tm="0">
                                          <p:val>
                                            <p:strVal val="0-#ppt_h/2"/>
                                          </p:val>
                                        </p:tav>
                                        <p:tav tm="100000">
                                          <p:val>
                                            <p:strVal val="#ppt_y"/>
                                          </p:val>
                                        </p:tav>
                                      </p:tavLst>
                                    </p:anim>
                                  </p:childTnLst>
                                </p:cTn>
                              </p:par>
                            </p:childTnLst>
                          </p:cTn>
                        </p:par>
                        <p:par>
                          <p:cTn id="145" fill="hold" nodeType="afterGroup">
                            <p:stCondLst>
                              <p:cond delay="6500"/>
                            </p:stCondLst>
                            <p:childTnLst>
                              <p:par>
                                <p:cTn id="146" presetID="9" presetClass="entr" presetSubtype="0" fill="hold" grpId="0" nodeType="afterEffect">
                                  <p:stCondLst>
                                    <p:cond delay="0"/>
                                  </p:stCondLst>
                                  <p:childTnLst>
                                    <p:set>
                                      <p:cBhvr>
                                        <p:cTn id="147" dur="1" fill="hold">
                                          <p:stCondLst>
                                            <p:cond delay="0"/>
                                          </p:stCondLst>
                                        </p:cTn>
                                        <p:tgtEl>
                                          <p:spTgt spid="115736"/>
                                        </p:tgtEl>
                                        <p:attrNameLst>
                                          <p:attrName>style.visibility</p:attrName>
                                        </p:attrNameLst>
                                      </p:cBhvr>
                                      <p:to>
                                        <p:strVal val="visible"/>
                                      </p:to>
                                    </p:set>
                                    <p:animEffect transition="in" filter="dissolve">
                                      <p:cBhvr>
                                        <p:cTn id="148" dur="500"/>
                                        <p:tgtEl>
                                          <p:spTgt spid="115736"/>
                                        </p:tgtEl>
                                      </p:cBhvr>
                                    </p:animEffect>
                                  </p:childTnLst>
                                </p:cTn>
                              </p:par>
                            </p:childTnLst>
                          </p:cTn>
                        </p:par>
                        <p:par>
                          <p:cTn id="149" fill="hold" nodeType="afterGroup">
                            <p:stCondLst>
                              <p:cond delay="7000"/>
                            </p:stCondLst>
                            <p:childTnLst>
                              <p:par>
                                <p:cTn id="150" presetID="9" presetClass="entr" presetSubtype="0" fill="hold" grpId="0" nodeType="afterEffect">
                                  <p:stCondLst>
                                    <p:cond delay="0"/>
                                  </p:stCondLst>
                                  <p:childTnLst>
                                    <p:set>
                                      <p:cBhvr>
                                        <p:cTn id="151" dur="1" fill="hold">
                                          <p:stCondLst>
                                            <p:cond delay="0"/>
                                          </p:stCondLst>
                                        </p:cTn>
                                        <p:tgtEl>
                                          <p:spTgt spid="115737"/>
                                        </p:tgtEl>
                                        <p:attrNameLst>
                                          <p:attrName>style.visibility</p:attrName>
                                        </p:attrNameLst>
                                      </p:cBhvr>
                                      <p:to>
                                        <p:strVal val="visible"/>
                                      </p:to>
                                    </p:set>
                                    <p:animEffect transition="in" filter="dissolve">
                                      <p:cBhvr>
                                        <p:cTn id="152" dur="500"/>
                                        <p:tgtEl>
                                          <p:spTgt spid="115737"/>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nodeType="clickEffect">
                                  <p:stCondLst>
                                    <p:cond delay="0"/>
                                  </p:stCondLst>
                                  <p:childTnLst>
                                    <p:set>
                                      <p:cBhvr>
                                        <p:cTn id="156" dur="1" fill="hold">
                                          <p:stCondLst>
                                            <p:cond delay="0"/>
                                          </p:stCondLst>
                                        </p:cTn>
                                        <p:tgtEl>
                                          <p:spTgt spid="115786"/>
                                        </p:tgtEl>
                                        <p:attrNameLst>
                                          <p:attrName>style.visibility</p:attrName>
                                        </p:attrNameLst>
                                      </p:cBhvr>
                                      <p:to>
                                        <p:strVal val="visible"/>
                                      </p:to>
                                    </p:set>
                                    <p:anim calcmode="lin" valueType="num">
                                      <p:cBhvr additive="base">
                                        <p:cTn id="157" dur="500" fill="hold"/>
                                        <p:tgtEl>
                                          <p:spTgt spid="115786"/>
                                        </p:tgtEl>
                                        <p:attrNameLst>
                                          <p:attrName>ppt_x</p:attrName>
                                        </p:attrNameLst>
                                      </p:cBhvr>
                                      <p:tavLst>
                                        <p:tav tm="0">
                                          <p:val>
                                            <p:strVal val="#ppt_x"/>
                                          </p:val>
                                        </p:tav>
                                        <p:tav tm="100000">
                                          <p:val>
                                            <p:strVal val="#ppt_x"/>
                                          </p:val>
                                        </p:tav>
                                      </p:tavLst>
                                    </p:anim>
                                    <p:anim calcmode="lin" valueType="num">
                                      <p:cBhvr additive="base">
                                        <p:cTn id="158" dur="500" fill="hold"/>
                                        <p:tgtEl>
                                          <p:spTgt spid="115786"/>
                                        </p:tgtEl>
                                        <p:attrNameLst>
                                          <p:attrName>ppt_y</p:attrName>
                                        </p:attrNameLst>
                                      </p:cBhvr>
                                      <p:tavLst>
                                        <p:tav tm="0">
                                          <p:val>
                                            <p:strVal val="0-#ppt_h/2"/>
                                          </p:val>
                                        </p:tav>
                                        <p:tav tm="100000">
                                          <p:val>
                                            <p:strVal val="#ppt_y"/>
                                          </p:val>
                                        </p:tav>
                                      </p:tavLst>
                                    </p:anim>
                                  </p:childTnLst>
                                </p:cTn>
                              </p:par>
                            </p:childTnLst>
                          </p:cTn>
                        </p:par>
                        <p:par>
                          <p:cTn id="159" fill="hold" nodeType="afterGroup">
                            <p:stCondLst>
                              <p:cond delay="500"/>
                            </p:stCondLst>
                            <p:childTnLst>
                              <p:par>
                                <p:cTn id="160" presetID="9" presetClass="entr" presetSubtype="0" fill="hold" grpId="0" nodeType="afterEffect">
                                  <p:stCondLst>
                                    <p:cond delay="0"/>
                                  </p:stCondLst>
                                  <p:childTnLst>
                                    <p:set>
                                      <p:cBhvr>
                                        <p:cTn id="161" dur="1" fill="hold">
                                          <p:stCondLst>
                                            <p:cond delay="0"/>
                                          </p:stCondLst>
                                        </p:cTn>
                                        <p:tgtEl>
                                          <p:spTgt spid="115839"/>
                                        </p:tgtEl>
                                        <p:attrNameLst>
                                          <p:attrName>style.visibility</p:attrName>
                                        </p:attrNameLst>
                                      </p:cBhvr>
                                      <p:to>
                                        <p:strVal val="visible"/>
                                      </p:to>
                                    </p:set>
                                    <p:animEffect transition="in" filter="dissolve">
                                      <p:cBhvr>
                                        <p:cTn id="162" dur="500"/>
                                        <p:tgtEl>
                                          <p:spTgt spid="115839"/>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2" presetClass="entr" presetSubtype="1" fill="hold" nodeType="clickEffect">
                                  <p:stCondLst>
                                    <p:cond delay="0"/>
                                  </p:stCondLst>
                                  <p:childTnLst>
                                    <p:set>
                                      <p:cBhvr>
                                        <p:cTn id="166" dur="1" fill="hold">
                                          <p:stCondLst>
                                            <p:cond delay="0"/>
                                          </p:stCondLst>
                                        </p:cTn>
                                        <p:tgtEl>
                                          <p:spTgt spid="115789"/>
                                        </p:tgtEl>
                                        <p:attrNameLst>
                                          <p:attrName>style.visibility</p:attrName>
                                        </p:attrNameLst>
                                      </p:cBhvr>
                                      <p:to>
                                        <p:strVal val="visible"/>
                                      </p:to>
                                    </p:set>
                                    <p:anim calcmode="lin" valueType="num">
                                      <p:cBhvr additive="base">
                                        <p:cTn id="167" dur="500" fill="hold"/>
                                        <p:tgtEl>
                                          <p:spTgt spid="115789"/>
                                        </p:tgtEl>
                                        <p:attrNameLst>
                                          <p:attrName>ppt_x</p:attrName>
                                        </p:attrNameLst>
                                      </p:cBhvr>
                                      <p:tavLst>
                                        <p:tav tm="0">
                                          <p:val>
                                            <p:strVal val="#ppt_x"/>
                                          </p:val>
                                        </p:tav>
                                        <p:tav tm="100000">
                                          <p:val>
                                            <p:strVal val="#ppt_x"/>
                                          </p:val>
                                        </p:tav>
                                      </p:tavLst>
                                    </p:anim>
                                    <p:anim calcmode="lin" valueType="num">
                                      <p:cBhvr additive="base">
                                        <p:cTn id="168" dur="500" fill="hold"/>
                                        <p:tgtEl>
                                          <p:spTgt spid="115789"/>
                                        </p:tgtEl>
                                        <p:attrNameLst>
                                          <p:attrName>ppt_y</p:attrName>
                                        </p:attrNameLst>
                                      </p:cBhvr>
                                      <p:tavLst>
                                        <p:tav tm="0">
                                          <p:val>
                                            <p:strVal val="0-#ppt_h/2"/>
                                          </p:val>
                                        </p:tav>
                                        <p:tav tm="100000">
                                          <p:val>
                                            <p:strVal val="#ppt_y"/>
                                          </p:val>
                                        </p:tav>
                                      </p:tavLst>
                                    </p:anim>
                                  </p:childTnLst>
                                </p:cTn>
                              </p:par>
                            </p:childTnLst>
                          </p:cTn>
                        </p:par>
                        <p:par>
                          <p:cTn id="169" fill="hold" nodeType="afterGroup">
                            <p:stCondLst>
                              <p:cond delay="500"/>
                            </p:stCondLst>
                            <p:childTnLst>
                              <p:par>
                                <p:cTn id="170" presetID="9" presetClass="entr" presetSubtype="0" fill="hold" grpId="0" nodeType="afterEffect">
                                  <p:stCondLst>
                                    <p:cond delay="0"/>
                                  </p:stCondLst>
                                  <p:childTnLst>
                                    <p:set>
                                      <p:cBhvr>
                                        <p:cTn id="171" dur="1" fill="hold">
                                          <p:stCondLst>
                                            <p:cond delay="0"/>
                                          </p:stCondLst>
                                        </p:cTn>
                                        <p:tgtEl>
                                          <p:spTgt spid="115840"/>
                                        </p:tgtEl>
                                        <p:attrNameLst>
                                          <p:attrName>style.visibility</p:attrName>
                                        </p:attrNameLst>
                                      </p:cBhvr>
                                      <p:to>
                                        <p:strVal val="visible"/>
                                      </p:to>
                                    </p:set>
                                    <p:animEffect transition="in" filter="dissolve">
                                      <p:cBhvr>
                                        <p:cTn id="172" dur="500"/>
                                        <p:tgtEl>
                                          <p:spTgt spid="115840"/>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1" fill="hold" nodeType="clickEffect">
                                  <p:stCondLst>
                                    <p:cond delay="0"/>
                                  </p:stCondLst>
                                  <p:childTnLst>
                                    <p:set>
                                      <p:cBhvr>
                                        <p:cTn id="176" dur="1" fill="hold">
                                          <p:stCondLst>
                                            <p:cond delay="0"/>
                                          </p:stCondLst>
                                        </p:cTn>
                                        <p:tgtEl>
                                          <p:spTgt spid="115792"/>
                                        </p:tgtEl>
                                        <p:attrNameLst>
                                          <p:attrName>style.visibility</p:attrName>
                                        </p:attrNameLst>
                                      </p:cBhvr>
                                      <p:to>
                                        <p:strVal val="visible"/>
                                      </p:to>
                                    </p:set>
                                    <p:anim calcmode="lin" valueType="num">
                                      <p:cBhvr additive="base">
                                        <p:cTn id="177" dur="500" fill="hold"/>
                                        <p:tgtEl>
                                          <p:spTgt spid="115792"/>
                                        </p:tgtEl>
                                        <p:attrNameLst>
                                          <p:attrName>ppt_x</p:attrName>
                                        </p:attrNameLst>
                                      </p:cBhvr>
                                      <p:tavLst>
                                        <p:tav tm="0">
                                          <p:val>
                                            <p:strVal val="#ppt_x"/>
                                          </p:val>
                                        </p:tav>
                                        <p:tav tm="100000">
                                          <p:val>
                                            <p:strVal val="#ppt_x"/>
                                          </p:val>
                                        </p:tav>
                                      </p:tavLst>
                                    </p:anim>
                                    <p:anim calcmode="lin" valueType="num">
                                      <p:cBhvr additive="base">
                                        <p:cTn id="178" dur="500" fill="hold"/>
                                        <p:tgtEl>
                                          <p:spTgt spid="115792"/>
                                        </p:tgtEl>
                                        <p:attrNameLst>
                                          <p:attrName>ppt_y</p:attrName>
                                        </p:attrNameLst>
                                      </p:cBhvr>
                                      <p:tavLst>
                                        <p:tav tm="0">
                                          <p:val>
                                            <p:strVal val="0-#ppt_h/2"/>
                                          </p:val>
                                        </p:tav>
                                        <p:tav tm="100000">
                                          <p:val>
                                            <p:strVal val="#ppt_y"/>
                                          </p:val>
                                        </p:tav>
                                      </p:tavLst>
                                    </p:anim>
                                  </p:childTnLst>
                                </p:cTn>
                              </p:par>
                            </p:childTnLst>
                          </p:cTn>
                        </p:par>
                        <p:par>
                          <p:cTn id="179" fill="hold" nodeType="afterGroup">
                            <p:stCondLst>
                              <p:cond delay="500"/>
                            </p:stCondLst>
                            <p:childTnLst>
                              <p:par>
                                <p:cTn id="180" presetID="9" presetClass="entr" presetSubtype="0" fill="hold" grpId="0" nodeType="afterEffect">
                                  <p:stCondLst>
                                    <p:cond delay="0"/>
                                  </p:stCondLst>
                                  <p:childTnLst>
                                    <p:set>
                                      <p:cBhvr>
                                        <p:cTn id="181" dur="1" fill="hold">
                                          <p:stCondLst>
                                            <p:cond delay="0"/>
                                          </p:stCondLst>
                                        </p:cTn>
                                        <p:tgtEl>
                                          <p:spTgt spid="115841"/>
                                        </p:tgtEl>
                                        <p:attrNameLst>
                                          <p:attrName>style.visibility</p:attrName>
                                        </p:attrNameLst>
                                      </p:cBhvr>
                                      <p:to>
                                        <p:strVal val="visible"/>
                                      </p:to>
                                    </p:set>
                                    <p:animEffect transition="in" filter="dissolve">
                                      <p:cBhvr>
                                        <p:cTn id="182" dur="500"/>
                                        <p:tgtEl>
                                          <p:spTgt spid="115841"/>
                                        </p:tgtEl>
                                      </p:cBhvr>
                                    </p:animEffect>
                                  </p:childTnLst>
                                </p:cTn>
                              </p:par>
                            </p:childTnLst>
                          </p:cTn>
                        </p:par>
                        <p:par>
                          <p:cTn id="183" fill="hold" nodeType="afterGroup">
                            <p:stCondLst>
                              <p:cond delay="1000"/>
                            </p:stCondLst>
                            <p:childTnLst>
                              <p:par>
                                <p:cTn id="184" presetID="2" presetClass="entr" presetSubtype="1" fill="hold" nodeType="afterEffect">
                                  <p:stCondLst>
                                    <p:cond delay="0"/>
                                  </p:stCondLst>
                                  <p:childTnLst>
                                    <p:set>
                                      <p:cBhvr>
                                        <p:cTn id="185" dur="1" fill="hold">
                                          <p:stCondLst>
                                            <p:cond delay="0"/>
                                          </p:stCondLst>
                                        </p:cTn>
                                        <p:tgtEl>
                                          <p:spTgt spid="115795"/>
                                        </p:tgtEl>
                                        <p:attrNameLst>
                                          <p:attrName>style.visibility</p:attrName>
                                        </p:attrNameLst>
                                      </p:cBhvr>
                                      <p:to>
                                        <p:strVal val="visible"/>
                                      </p:to>
                                    </p:set>
                                    <p:anim calcmode="lin" valueType="num">
                                      <p:cBhvr additive="base">
                                        <p:cTn id="186" dur="500" fill="hold"/>
                                        <p:tgtEl>
                                          <p:spTgt spid="115795"/>
                                        </p:tgtEl>
                                        <p:attrNameLst>
                                          <p:attrName>ppt_x</p:attrName>
                                        </p:attrNameLst>
                                      </p:cBhvr>
                                      <p:tavLst>
                                        <p:tav tm="0">
                                          <p:val>
                                            <p:strVal val="#ppt_x"/>
                                          </p:val>
                                        </p:tav>
                                        <p:tav tm="100000">
                                          <p:val>
                                            <p:strVal val="#ppt_x"/>
                                          </p:val>
                                        </p:tav>
                                      </p:tavLst>
                                    </p:anim>
                                    <p:anim calcmode="lin" valueType="num">
                                      <p:cBhvr additive="base">
                                        <p:cTn id="187" dur="500" fill="hold"/>
                                        <p:tgtEl>
                                          <p:spTgt spid="115795"/>
                                        </p:tgtEl>
                                        <p:attrNameLst>
                                          <p:attrName>ppt_y</p:attrName>
                                        </p:attrNameLst>
                                      </p:cBhvr>
                                      <p:tavLst>
                                        <p:tav tm="0">
                                          <p:val>
                                            <p:strVal val="0-#ppt_h/2"/>
                                          </p:val>
                                        </p:tav>
                                        <p:tav tm="100000">
                                          <p:val>
                                            <p:strVal val="#ppt_y"/>
                                          </p:val>
                                        </p:tav>
                                      </p:tavLst>
                                    </p:anim>
                                  </p:childTnLst>
                                </p:cTn>
                              </p:par>
                            </p:childTnLst>
                          </p:cTn>
                        </p:par>
                        <p:par>
                          <p:cTn id="188" fill="hold" nodeType="afterGroup">
                            <p:stCondLst>
                              <p:cond delay="1500"/>
                            </p:stCondLst>
                            <p:childTnLst>
                              <p:par>
                                <p:cTn id="189" presetID="9" presetClass="entr" presetSubtype="0" fill="hold" grpId="0" nodeType="afterEffect">
                                  <p:stCondLst>
                                    <p:cond delay="0"/>
                                  </p:stCondLst>
                                  <p:childTnLst>
                                    <p:set>
                                      <p:cBhvr>
                                        <p:cTn id="190" dur="1" fill="hold">
                                          <p:stCondLst>
                                            <p:cond delay="0"/>
                                          </p:stCondLst>
                                        </p:cTn>
                                        <p:tgtEl>
                                          <p:spTgt spid="115842"/>
                                        </p:tgtEl>
                                        <p:attrNameLst>
                                          <p:attrName>style.visibility</p:attrName>
                                        </p:attrNameLst>
                                      </p:cBhvr>
                                      <p:to>
                                        <p:strVal val="visible"/>
                                      </p:to>
                                    </p:set>
                                    <p:animEffect transition="in" filter="dissolve">
                                      <p:cBhvr>
                                        <p:cTn id="191" dur="500"/>
                                        <p:tgtEl>
                                          <p:spTgt spid="115842"/>
                                        </p:tgtEl>
                                      </p:cBhvr>
                                    </p:animEffect>
                                  </p:childTnLst>
                                </p:cTn>
                              </p:par>
                            </p:childTnLst>
                          </p:cTn>
                        </p:par>
                        <p:par>
                          <p:cTn id="192" fill="hold" nodeType="afterGroup">
                            <p:stCondLst>
                              <p:cond delay="2000"/>
                            </p:stCondLst>
                            <p:childTnLst>
                              <p:par>
                                <p:cTn id="193" presetID="2" presetClass="entr" presetSubtype="1" fill="hold" nodeType="afterEffect">
                                  <p:stCondLst>
                                    <p:cond delay="0"/>
                                  </p:stCondLst>
                                  <p:childTnLst>
                                    <p:set>
                                      <p:cBhvr>
                                        <p:cTn id="194" dur="1" fill="hold">
                                          <p:stCondLst>
                                            <p:cond delay="0"/>
                                          </p:stCondLst>
                                        </p:cTn>
                                        <p:tgtEl>
                                          <p:spTgt spid="115798"/>
                                        </p:tgtEl>
                                        <p:attrNameLst>
                                          <p:attrName>style.visibility</p:attrName>
                                        </p:attrNameLst>
                                      </p:cBhvr>
                                      <p:to>
                                        <p:strVal val="visible"/>
                                      </p:to>
                                    </p:set>
                                    <p:anim calcmode="lin" valueType="num">
                                      <p:cBhvr additive="base">
                                        <p:cTn id="195" dur="500" fill="hold"/>
                                        <p:tgtEl>
                                          <p:spTgt spid="115798"/>
                                        </p:tgtEl>
                                        <p:attrNameLst>
                                          <p:attrName>ppt_x</p:attrName>
                                        </p:attrNameLst>
                                      </p:cBhvr>
                                      <p:tavLst>
                                        <p:tav tm="0">
                                          <p:val>
                                            <p:strVal val="#ppt_x"/>
                                          </p:val>
                                        </p:tav>
                                        <p:tav tm="100000">
                                          <p:val>
                                            <p:strVal val="#ppt_x"/>
                                          </p:val>
                                        </p:tav>
                                      </p:tavLst>
                                    </p:anim>
                                    <p:anim calcmode="lin" valueType="num">
                                      <p:cBhvr additive="base">
                                        <p:cTn id="196" dur="500" fill="hold"/>
                                        <p:tgtEl>
                                          <p:spTgt spid="115798"/>
                                        </p:tgtEl>
                                        <p:attrNameLst>
                                          <p:attrName>ppt_y</p:attrName>
                                        </p:attrNameLst>
                                      </p:cBhvr>
                                      <p:tavLst>
                                        <p:tav tm="0">
                                          <p:val>
                                            <p:strVal val="0-#ppt_h/2"/>
                                          </p:val>
                                        </p:tav>
                                        <p:tav tm="100000">
                                          <p:val>
                                            <p:strVal val="#ppt_y"/>
                                          </p:val>
                                        </p:tav>
                                      </p:tavLst>
                                    </p:anim>
                                  </p:childTnLst>
                                </p:cTn>
                              </p:par>
                            </p:childTnLst>
                          </p:cTn>
                        </p:par>
                        <p:par>
                          <p:cTn id="197" fill="hold" nodeType="afterGroup">
                            <p:stCondLst>
                              <p:cond delay="2500"/>
                            </p:stCondLst>
                            <p:childTnLst>
                              <p:par>
                                <p:cTn id="198" presetID="9" presetClass="entr" presetSubtype="0" fill="hold" grpId="0" nodeType="afterEffect">
                                  <p:stCondLst>
                                    <p:cond delay="0"/>
                                  </p:stCondLst>
                                  <p:childTnLst>
                                    <p:set>
                                      <p:cBhvr>
                                        <p:cTn id="199" dur="1" fill="hold">
                                          <p:stCondLst>
                                            <p:cond delay="0"/>
                                          </p:stCondLst>
                                        </p:cTn>
                                        <p:tgtEl>
                                          <p:spTgt spid="115843"/>
                                        </p:tgtEl>
                                        <p:attrNameLst>
                                          <p:attrName>style.visibility</p:attrName>
                                        </p:attrNameLst>
                                      </p:cBhvr>
                                      <p:to>
                                        <p:strVal val="visible"/>
                                      </p:to>
                                    </p:set>
                                    <p:animEffect transition="in" filter="dissolve">
                                      <p:cBhvr>
                                        <p:cTn id="200" dur="500"/>
                                        <p:tgtEl>
                                          <p:spTgt spid="115843"/>
                                        </p:tgtEl>
                                      </p:cBhvr>
                                    </p:animEffect>
                                  </p:childTnLst>
                                </p:cTn>
                              </p:par>
                            </p:childTnLst>
                          </p:cTn>
                        </p:par>
                        <p:par>
                          <p:cTn id="201" fill="hold" nodeType="afterGroup">
                            <p:stCondLst>
                              <p:cond delay="3000"/>
                            </p:stCondLst>
                            <p:childTnLst>
                              <p:par>
                                <p:cTn id="202" presetID="2" presetClass="entr" presetSubtype="1" fill="hold" nodeType="afterEffect">
                                  <p:stCondLst>
                                    <p:cond delay="0"/>
                                  </p:stCondLst>
                                  <p:childTnLst>
                                    <p:set>
                                      <p:cBhvr>
                                        <p:cTn id="203" dur="1" fill="hold">
                                          <p:stCondLst>
                                            <p:cond delay="0"/>
                                          </p:stCondLst>
                                        </p:cTn>
                                        <p:tgtEl>
                                          <p:spTgt spid="115801"/>
                                        </p:tgtEl>
                                        <p:attrNameLst>
                                          <p:attrName>style.visibility</p:attrName>
                                        </p:attrNameLst>
                                      </p:cBhvr>
                                      <p:to>
                                        <p:strVal val="visible"/>
                                      </p:to>
                                    </p:set>
                                    <p:anim calcmode="lin" valueType="num">
                                      <p:cBhvr additive="base">
                                        <p:cTn id="204" dur="500" fill="hold"/>
                                        <p:tgtEl>
                                          <p:spTgt spid="115801"/>
                                        </p:tgtEl>
                                        <p:attrNameLst>
                                          <p:attrName>ppt_x</p:attrName>
                                        </p:attrNameLst>
                                      </p:cBhvr>
                                      <p:tavLst>
                                        <p:tav tm="0">
                                          <p:val>
                                            <p:strVal val="#ppt_x"/>
                                          </p:val>
                                        </p:tav>
                                        <p:tav tm="100000">
                                          <p:val>
                                            <p:strVal val="#ppt_x"/>
                                          </p:val>
                                        </p:tav>
                                      </p:tavLst>
                                    </p:anim>
                                    <p:anim calcmode="lin" valueType="num">
                                      <p:cBhvr additive="base">
                                        <p:cTn id="205" dur="500" fill="hold"/>
                                        <p:tgtEl>
                                          <p:spTgt spid="115801"/>
                                        </p:tgtEl>
                                        <p:attrNameLst>
                                          <p:attrName>ppt_y</p:attrName>
                                        </p:attrNameLst>
                                      </p:cBhvr>
                                      <p:tavLst>
                                        <p:tav tm="0">
                                          <p:val>
                                            <p:strVal val="0-#ppt_h/2"/>
                                          </p:val>
                                        </p:tav>
                                        <p:tav tm="100000">
                                          <p:val>
                                            <p:strVal val="#ppt_y"/>
                                          </p:val>
                                        </p:tav>
                                      </p:tavLst>
                                    </p:anim>
                                  </p:childTnLst>
                                </p:cTn>
                              </p:par>
                            </p:childTnLst>
                          </p:cTn>
                        </p:par>
                        <p:par>
                          <p:cTn id="206" fill="hold" nodeType="afterGroup">
                            <p:stCondLst>
                              <p:cond delay="3500"/>
                            </p:stCondLst>
                            <p:childTnLst>
                              <p:par>
                                <p:cTn id="207" presetID="9" presetClass="entr" presetSubtype="0" fill="hold" grpId="0" nodeType="afterEffect">
                                  <p:stCondLst>
                                    <p:cond delay="0"/>
                                  </p:stCondLst>
                                  <p:childTnLst>
                                    <p:set>
                                      <p:cBhvr>
                                        <p:cTn id="208" dur="1" fill="hold">
                                          <p:stCondLst>
                                            <p:cond delay="0"/>
                                          </p:stCondLst>
                                        </p:cTn>
                                        <p:tgtEl>
                                          <p:spTgt spid="115844"/>
                                        </p:tgtEl>
                                        <p:attrNameLst>
                                          <p:attrName>style.visibility</p:attrName>
                                        </p:attrNameLst>
                                      </p:cBhvr>
                                      <p:to>
                                        <p:strVal val="visible"/>
                                      </p:to>
                                    </p:set>
                                    <p:animEffect transition="in" filter="dissolve">
                                      <p:cBhvr>
                                        <p:cTn id="209" dur="500"/>
                                        <p:tgtEl>
                                          <p:spTgt spid="115844"/>
                                        </p:tgtEl>
                                      </p:cBhvr>
                                    </p:animEffect>
                                  </p:childTnLst>
                                </p:cTn>
                              </p:par>
                            </p:childTnLst>
                          </p:cTn>
                        </p:par>
                        <p:par>
                          <p:cTn id="210" fill="hold" nodeType="afterGroup">
                            <p:stCondLst>
                              <p:cond delay="4000"/>
                            </p:stCondLst>
                            <p:childTnLst>
                              <p:par>
                                <p:cTn id="211" presetID="2" presetClass="entr" presetSubtype="1" fill="hold" nodeType="afterEffect">
                                  <p:stCondLst>
                                    <p:cond delay="0"/>
                                  </p:stCondLst>
                                  <p:childTnLst>
                                    <p:set>
                                      <p:cBhvr>
                                        <p:cTn id="212" dur="1" fill="hold">
                                          <p:stCondLst>
                                            <p:cond delay="0"/>
                                          </p:stCondLst>
                                        </p:cTn>
                                        <p:tgtEl>
                                          <p:spTgt spid="115804"/>
                                        </p:tgtEl>
                                        <p:attrNameLst>
                                          <p:attrName>style.visibility</p:attrName>
                                        </p:attrNameLst>
                                      </p:cBhvr>
                                      <p:to>
                                        <p:strVal val="visible"/>
                                      </p:to>
                                    </p:set>
                                    <p:anim calcmode="lin" valueType="num">
                                      <p:cBhvr additive="base">
                                        <p:cTn id="213" dur="500" fill="hold"/>
                                        <p:tgtEl>
                                          <p:spTgt spid="115804"/>
                                        </p:tgtEl>
                                        <p:attrNameLst>
                                          <p:attrName>ppt_x</p:attrName>
                                        </p:attrNameLst>
                                      </p:cBhvr>
                                      <p:tavLst>
                                        <p:tav tm="0">
                                          <p:val>
                                            <p:strVal val="#ppt_x"/>
                                          </p:val>
                                        </p:tav>
                                        <p:tav tm="100000">
                                          <p:val>
                                            <p:strVal val="#ppt_x"/>
                                          </p:val>
                                        </p:tav>
                                      </p:tavLst>
                                    </p:anim>
                                    <p:anim calcmode="lin" valueType="num">
                                      <p:cBhvr additive="base">
                                        <p:cTn id="214" dur="500" fill="hold"/>
                                        <p:tgtEl>
                                          <p:spTgt spid="115804"/>
                                        </p:tgtEl>
                                        <p:attrNameLst>
                                          <p:attrName>ppt_y</p:attrName>
                                        </p:attrNameLst>
                                      </p:cBhvr>
                                      <p:tavLst>
                                        <p:tav tm="0">
                                          <p:val>
                                            <p:strVal val="0-#ppt_h/2"/>
                                          </p:val>
                                        </p:tav>
                                        <p:tav tm="100000">
                                          <p:val>
                                            <p:strVal val="#ppt_y"/>
                                          </p:val>
                                        </p:tav>
                                      </p:tavLst>
                                    </p:anim>
                                  </p:childTnLst>
                                </p:cTn>
                              </p:par>
                            </p:childTnLst>
                          </p:cTn>
                        </p:par>
                        <p:par>
                          <p:cTn id="215" fill="hold" nodeType="afterGroup">
                            <p:stCondLst>
                              <p:cond delay="4500"/>
                            </p:stCondLst>
                            <p:childTnLst>
                              <p:par>
                                <p:cTn id="216" presetID="9" presetClass="entr" presetSubtype="0" fill="hold" grpId="0" nodeType="afterEffect">
                                  <p:stCondLst>
                                    <p:cond delay="0"/>
                                  </p:stCondLst>
                                  <p:childTnLst>
                                    <p:set>
                                      <p:cBhvr>
                                        <p:cTn id="217" dur="1" fill="hold">
                                          <p:stCondLst>
                                            <p:cond delay="0"/>
                                          </p:stCondLst>
                                        </p:cTn>
                                        <p:tgtEl>
                                          <p:spTgt spid="115845"/>
                                        </p:tgtEl>
                                        <p:attrNameLst>
                                          <p:attrName>style.visibility</p:attrName>
                                        </p:attrNameLst>
                                      </p:cBhvr>
                                      <p:to>
                                        <p:strVal val="visible"/>
                                      </p:to>
                                    </p:set>
                                    <p:animEffect transition="in" filter="dissolve">
                                      <p:cBhvr>
                                        <p:cTn id="218" dur="500"/>
                                        <p:tgtEl>
                                          <p:spTgt spid="115845"/>
                                        </p:tgtEl>
                                      </p:cBhvr>
                                    </p:animEffect>
                                  </p:childTnLst>
                                </p:cTn>
                              </p:par>
                            </p:childTnLst>
                          </p:cTn>
                        </p:par>
                        <p:par>
                          <p:cTn id="219" fill="hold" nodeType="afterGroup">
                            <p:stCondLst>
                              <p:cond delay="5000"/>
                            </p:stCondLst>
                            <p:childTnLst>
                              <p:par>
                                <p:cTn id="220" presetID="2" presetClass="entr" presetSubtype="1" fill="hold" nodeType="afterEffect">
                                  <p:stCondLst>
                                    <p:cond delay="0"/>
                                  </p:stCondLst>
                                  <p:childTnLst>
                                    <p:set>
                                      <p:cBhvr>
                                        <p:cTn id="221" dur="1" fill="hold">
                                          <p:stCondLst>
                                            <p:cond delay="0"/>
                                          </p:stCondLst>
                                        </p:cTn>
                                        <p:tgtEl>
                                          <p:spTgt spid="115807"/>
                                        </p:tgtEl>
                                        <p:attrNameLst>
                                          <p:attrName>style.visibility</p:attrName>
                                        </p:attrNameLst>
                                      </p:cBhvr>
                                      <p:to>
                                        <p:strVal val="visible"/>
                                      </p:to>
                                    </p:set>
                                    <p:anim calcmode="lin" valueType="num">
                                      <p:cBhvr additive="base">
                                        <p:cTn id="222" dur="500" fill="hold"/>
                                        <p:tgtEl>
                                          <p:spTgt spid="115807"/>
                                        </p:tgtEl>
                                        <p:attrNameLst>
                                          <p:attrName>ppt_x</p:attrName>
                                        </p:attrNameLst>
                                      </p:cBhvr>
                                      <p:tavLst>
                                        <p:tav tm="0">
                                          <p:val>
                                            <p:strVal val="#ppt_x"/>
                                          </p:val>
                                        </p:tav>
                                        <p:tav tm="100000">
                                          <p:val>
                                            <p:strVal val="#ppt_x"/>
                                          </p:val>
                                        </p:tav>
                                      </p:tavLst>
                                    </p:anim>
                                    <p:anim calcmode="lin" valueType="num">
                                      <p:cBhvr additive="base">
                                        <p:cTn id="223" dur="500" fill="hold"/>
                                        <p:tgtEl>
                                          <p:spTgt spid="115807"/>
                                        </p:tgtEl>
                                        <p:attrNameLst>
                                          <p:attrName>ppt_y</p:attrName>
                                        </p:attrNameLst>
                                      </p:cBhvr>
                                      <p:tavLst>
                                        <p:tav tm="0">
                                          <p:val>
                                            <p:strVal val="0-#ppt_h/2"/>
                                          </p:val>
                                        </p:tav>
                                        <p:tav tm="100000">
                                          <p:val>
                                            <p:strVal val="#ppt_y"/>
                                          </p:val>
                                        </p:tav>
                                      </p:tavLst>
                                    </p:anim>
                                  </p:childTnLst>
                                </p:cTn>
                              </p:par>
                            </p:childTnLst>
                          </p:cTn>
                        </p:par>
                        <p:par>
                          <p:cTn id="224" fill="hold" nodeType="afterGroup">
                            <p:stCondLst>
                              <p:cond delay="5500"/>
                            </p:stCondLst>
                            <p:childTnLst>
                              <p:par>
                                <p:cTn id="225" presetID="9" presetClass="entr" presetSubtype="0" fill="hold" grpId="0" nodeType="afterEffect">
                                  <p:stCondLst>
                                    <p:cond delay="0"/>
                                  </p:stCondLst>
                                  <p:childTnLst>
                                    <p:set>
                                      <p:cBhvr>
                                        <p:cTn id="226" dur="1" fill="hold">
                                          <p:stCondLst>
                                            <p:cond delay="0"/>
                                          </p:stCondLst>
                                        </p:cTn>
                                        <p:tgtEl>
                                          <p:spTgt spid="115846"/>
                                        </p:tgtEl>
                                        <p:attrNameLst>
                                          <p:attrName>style.visibility</p:attrName>
                                        </p:attrNameLst>
                                      </p:cBhvr>
                                      <p:to>
                                        <p:strVal val="visible"/>
                                      </p:to>
                                    </p:set>
                                    <p:animEffect transition="in" filter="dissolve">
                                      <p:cBhvr>
                                        <p:cTn id="227" dur="500"/>
                                        <p:tgtEl>
                                          <p:spTgt spid="115846"/>
                                        </p:tgtEl>
                                      </p:cBhvr>
                                    </p:animEffect>
                                  </p:childTnLst>
                                </p:cTn>
                              </p:par>
                            </p:childTnLst>
                          </p:cTn>
                        </p:par>
                        <p:par>
                          <p:cTn id="228" fill="hold" nodeType="afterGroup">
                            <p:stCondLst>
                              <p:cond delay="6000"/>
                            </p:stCondLst>
                            <p:childTnLst>
                              <p:par>
                                <p:cTn id="229" presetID="2" presetClass="entr" presetSubtype="1" fill="hold" nodeType="afterEffect">
                                  <p:stCondLst>
                                    <p:cond delay="0"/>
                                  </p:stCondLst>
                                  <p:childTnLst>
                                    <p:set>
                                      <p:cBhvr>
                                        <p:cTn id="230" dur="1" fill="hold">
                                          <p:stCondLst>
                                            <p:cond delay="0"/>
                                          </p:stCondLst>
                                        </p:cTn>
                                        <p:tgtEl>
                                          <p:spTgt spid="115810"/>
                                        </p:tgtEl>
                                        <p:attrNameLst>
                                          <p:attrName>style.visibility</p:attrName>
                                        </p:attrNameLst>
                                      </p:cBhvr>
                                      <p:to>
                                        <p:strVal val="visible"/>
                                      </p:to>
                                    </p:set>
                                    <p:anim calcmode="lin" valueType="num">
                                      <p:cBhvr additive="base">
                                        <p:cTn id="231" dur="500" fill="hold"/>
                                        <p:tgtEl>
                                          <p:spTgt spid="115810"/>
                                        </p:tgtEl>
                                        <p:attrNameLst>
                                          <p:attrName>ppt_x</p:attrName>
                                        </p:attrNameLst>
                                      </p:cBhvr>
                                      <p:tavLst>
                                        <p:tav tm="0">
                                          <p:val>
                                            <p:strVal val="#ppt_x"/>
                                          </p:val>
                                        </p:tav>
                                        <p:tav tm="100000">
                                          <p:val>
                                            <p:strVal val="#ppt_x"/>
                                          </p:val>
                                        </p:tav>
                                      </p:tavLst>
                                    </p:anim>
                                    <p:anim calcmode="lin" valueType="num">
                                      <p:cBhvr additive="base">
                                        <p:cTn id="232" dur="500" fill="hold"/>
                                        <p:tgtEl>
                                          <p:spTgt spid="115810"/>
                                        </p:tgtEl>
                                        <p:attrNameLst>
                                          <p:attrName>ppt_y</p:attrName>
                                        </p:attrNameLst>
                                      </p:cBhvr>
                                      <p:tavLst>
                                        <p:tav tm="0">
                                          <p:val>
                                            <p:strVal val="0-#ppt_h/2"/>
                                          </p:val>
                                        </p:tav>
                                        <p:tav tm="100000">
                                          <p:val>
                                            <p:strVal val="#ppt_y"/>
                                          </p:val>
                                        </p:tav>
                                      </p:tavLst>
                                    </p:anim>
                                  </p:childTnLst>
                                </p:cTn>
                              </p:par>
                            </p:childTnLst>
                          </p:cTn>
                        </p:par>
                        <p:par>
                          <p:cTn id="233" fill="hold" nodeType="afterGroup">
                            <p:stCondLst>
                              <p:cond delay="6500"/>
                            </p:stCondLst>
                            <p:childTnLst>
                              <p:par>
                                <p:cTn id="234" presetID="9" presetClass="entr" presetSubtype="0" fill="hold" grpId="0" nodeType="afterEffect">
                                  <p:stCondLst>
                                    <p:cond delay="0"/>
                                  </p:stCondLst>
                                  <p:childTnLst>
                                    <p:set>
                                      <p:cBhvr>
                                        <p:cTn id="235" dur="1" fill="hold">
                                          <p:stCondLst>
                                            <p:cond delay="0"/>
                                          </p:stCondLst>
                                        </p:cTn>
                                        <p:tgtEl>
                                          <p:spTgt spid="115847"/>
                                        </p:tgtEl>
                                        <p:attrNameLst>
                                          <p:attrName>style.visibility</p:attrName>
                                        </p:attrNameLst>
                                      </p:cBhvr>
                                      <p:to>
                                        <p:strVal val="visible"/>
                                      </p:to>
                                    </p:set>
                                    <p:animEffect transition="in" filter="dissolve">
                                      <p:cBhvr>
                                        <p:cTn id="236" dur="500"/>
                                        <p:tgtEl>
                                          <p:spTgt spid="115847"/>
                                        </p:tgtEl>
                                      </p:cBhvr>
                                    </p:animEffect>
                                  </p:childTnLst>
                                </p:cTn>
                              </p:par>
                            </p:childTnLst>
                          </p:cTn>
                        </p:par>
                        <p:par>
                          <p:cTn id="237" fill="hold" nodeType="afterGroup">
                            <p:stCondLst>
                              <p:cond delay="7000"/>
                            </p:stCondLst>
                            <p:childTnLst>
                              <p:par>
                                <p:cTn id="238" presetID="2" presetClass="entr" presetSubtype="1" fill="hold" nodeType="afterEffect">
                                  <p:stCondLst>
                                    <p:cond delay="0"/>
                                  </p:stCondLst>
                                  <p:childTnLst>
                                    <p:set>
                                      <p:cBhvr>
                                        <p:cTn id="239" dur="1" fill="hold">
                                          <p:stCondLst>
                                            <p:cond delay="0"/>
                                          </p:stCondLst>
                                        </p:cTn>
                                        <p:tgtEl>
                                          <p:spTgt spid="115821"/>
                                        </p:tgtEl>
                                        <p:attrNameLst>
                                          <p:attrName>style.visibility</p:attrName>
                                        </p:attrNameLst>
                                      </p:cBhvr>
                                      <p:to>
                                        <p:strVal val="visible"/>
                                      </p:to>
                                    </p:set>
                                    <p:anim calcmode="lin" valueType="num">
                                      <p:cBhvr additive="base">
                                        <p:cTn id="240" dur="500" fill="hold"/>
                                        <p:tgtEl>
                                          <p:spTgt spid="115821"/>
                                        </p:tgtEl>
                                        <p:attrNameLst>
                                          <p:attrName>ppt_x</p:attrName>
                                        </p:attrNameLst>
                                      </p:cBhvr>
                                      <p:tavLst>
                                        <p:tav tm="0">
                                          <p:val>
                                            <p:strVal val="#ppt_x"/>
                                          </p:val>
                                        </p:tav>
                                        <p:tav tm="100000">
                                          <p:val>
                                            <p:strVal val="#ppt_x"/>
                                          </p:val>
                                        </p:tav>
                                      </p:tavLst>
                                    </p:anim>
                                    <p:anim calcmode="lin" valueType="num">
                                      <p:cBhvr additive="base">
                                        <p:cTn id="241" dur="500" fill="hold"/>
                                        <p:tgtEl>
                                          <p:spTgt spid="115821"/>
                                        </p:tgtEl>
                                        <p:attrNameLst>
                                          <p:attrName>ppt_y</p:attrName>
                                        </p:attrNameLst>
                                      </p:cBhvr>
                                      <p:tavLst>
                                        <p:tav tm="0">
                                          <p:val>
                                            <p:strVal val="0-#ppt_h/2"/>
                                          </p:val>
                                        </p:tav>
                                        <p:tav tm="100000">
                                          <p:val>
                                            <p:strVal val="#ppt_y"/>
                                          </p:val>
                                        </p:tav>
                                      </p:tavLst>
                                    </p:anim>
                                  </p:childTnLst>
                                </p:cTn>
                              </p:par>
                            </p:childTnLst>
                          </p:cTn>
                        </p:par>
                        <p:par>
                          <p:cTn id="242" fill="hold" nodeType="afterGroup">
                            <p:stCondLst>
                              <p:cond delay="7500"/>
                            </p:stCondLst>
                            <p:childTnLst>
                              <p:par>
                                <p:cTn id="243" presetID="9" presetClass="entr" presetSubtype="0" fill="hold" grpId="0" nodeType="afterEffect">
                                  <p:stCondLst>
                                    <p:cond delay="0"/>
                                  </p:stCondLst>
                                  <p:childTnLst>
                                    <p:set>
                                      <p:cBhvr>
                                        <p:cTn id="244" dur="1" fill="hold">
                                          <p:stCondLst>
                                            <p:cond delay="0"/>
                                          </p:stCondLst>
                                        </p:cTn>
                                        <p:tgtEl>
                                          <p:spTgt spid="115848"/>
                                        </p:tgtEl>
                                        <p:attrNameLst>
                                          <p:attrName>style.visibility</p:attrName>
                                        </p:attrNameLst>
                                      </p:cBhvr>
                                      <p:to>
                                        <p:strVal val="visible"/>
                                      </p:to>
                                    </p:set>
                                    <p:animEffect transition="in" filter="dissolve">
                                      <p:cBhvr>
                                        <p:cTn id="245" dur="500"/>
                                        <p:tgtEl>
                                          <p:spTgt spid="115848"/>
                                        </p:tgtEl>
                                      </p:cBhvr>
                                    </p:animEffect>
                                  </p:childTnLst>
                                </p:cTn>
                              </p:par>
                            </p:childTnLst>
                          </p:cTn>
                        </p:par>
                      </p:childTnLst>
                    </p:cTn>
                  </p:par>
                  <p:par>
                    <p:cTn id="246" fill="hold" nodeType="clickPar">
                      <p:stCondLst>
                        <p:cond delay="indefinite"/>
                      </p:stCondLst>
                      <p:childTnLst>
                        <p:par>
                          <p:cTn id="247" fill="hold" nodeType="withGroup">
                            <p:stCondLst>
                              <p:cond delay="0"/>
                            </p:stCondLst>
                            <p:childTnLst>
                              <p:par>
                                <p:cTn id="248" presetID="18" presetClass="entr" presetSubtype="3" fill="hold" grpId="0" nodeType="clickEffect">
                                  <p:stCondLst>
                                    <p:cond delay="0"/>
                                  </p:stCondLst>
                                  <p:childTnLst>
                                    <p:set>
                                      <p:cBhvr>
                                        <p:cTn id="249" dur="1" fill="hold">
                                          <p:stCondLst>
                                            <p:cond delay="0"/>
                                          </p:stCondLst>
                                        </p:cTn>
                                        <p:tgtEl>
                                          <p:spTgt spid="115824"/>
                                        </p:tgtEl>
                                        <p:attrNameLst>
                                          <p:attrName>style.visibility</p:attrName>
                                        </p:attrNameLst>
                                      </p:cBhvr>
                                      <p:to>
                                        <p:strVal val="visible"/>
                                      </p:to>
                                    </p:set>
                                    <p:animEffect transition="in" filter="strips(upRight)">
                                      <p:cBhvr>
                                        <p:cTn id="250" dur="500"/>
                                        <p:tgtEl>
                                          <p:spTgt spid="115824"/>
                                        </p:tgtEl>
                                      </p:cBhvr>
                                    </p:animEffect>
                                  </p:childTnLst>
                                </p:cTn>
                              </p:par>
                            </p:childTnLst>
                          </p:cTn>
                        </p:par>
                      </p:childTnLst>
                    </p:cTn>
                  </p:par>
                  <p:par>
                    <p:cTn id="251" fill="hold" nodeType="clickPar">
                      <p:stCondLst>
                        <p:cond delay="indefinite"/>
                      </p:stCondLst>
                      <p:childTnLst>
                        <p:par>
                          <p:cTn id="252" fill="hold" nodeType="withGroup">
                            <p:stCondLst>
                              <p:cond delay="0"/>
                            </p:stCondLst>
                            <p:childTnLst>
                              <p:par>
                                <p:cTn id="253" presetID="18" presetClass="entr" presetSubtype="3" fill="hold" grpId="0" nodeType="clickEffect">
                                  <p:stCondLst>
                                    <p:cond delay="0"/>
                                  </p:stCondLst>
                                  <p:childTnLst>
                                    <p:set>
                                      <p:cBhvr>
                                        <p:cTn id="254" dur="1" fill="hold">
                                          <p:stCondLst>
                                            <p:cond delay="0"/>
                                          </p:stCondLst>
                                        </p:cTn>
                                        <p:tgtEl>
                                          <p:spTgt spid="115826"/>
                                        </p:tgtEl>
                                        <p:attrNameLst>
                                          <p:attrName>style.visibility</p:attrName>
                                        </p:attrNameLst>
                                      </p:cBhvr>
                                      <p:to>
                                        <p:strVal val="visible"/>
                                      </p:to>
                                    </p:set>
                                    <p:animEffect transition="in" filter="strips(upRight)">
                                      <p:cBhvr>
                                        <p:cTn id="255" dur="500"/>
                                        <p:tgtEl>
                                          <p:spTgt spid="115826"/>
                                        </p:tgtEl>
                                      </p:cBhvr>
                                    </p:animEffect>
                                  </p:childTnLst>
                                </p:cTn>
                              </p:par>
                            </p:childTnLst>
                          </p:cTn>
                        </p:par>
                        <p:par>
                          <p:cTn id="256" fill="hold" nodeType="afterGroup">
                            <p:stCondLst>
                              <p:cond delay="500"/>
                            </p:stCondLst>
                            <p:childTnLst>
                              <p:par>
                                <p:cTn id="257" presetID="18" presetClass="entr" presetSubtype="3" fill="hold" grpId="0" nodeType="afterEffect">
                                  <p:stCondLst>
                                    <p:cond delay="0"/>
                                  </p:stCondLst>
                                  <p:childTnLst>
                                    <p:set>
                                      <p:cBhvr>
                                        <p:cTn id="258" dur="1" fill="hold">
                                          <p:stCondLst>
                                            <p:cond delay="0"/>
                                          </p:stCondLst>
                                        </p:cTn>
                                        <p:tgtEl>
                                          <p:spTgt spid="115828"/>
                                        </p:tgtEl>
                                        <p:attrNameLst>
                                          <p:attrName>style.visibility</p:attrName>
                                        </p:attrNameLst>
                                      </p:cBhvr>
                                      <p:to>
                                        <p:strVal val="visible"/>
                                      </p:to>
                                    </p:set>
                                    <p:animEffect transition="in" filter="strips(upRight)">
                                      <p:cBhvr>
                                        <p:cTn id="259" dur="500"/>
                                        <p:tgtEl>
                                          <p:spTgt spid="115828"/>
                                        </p:tgtEl>
                                      </p:cBhvr>
                                    </p:animEffect>
                                  </p:childTnLst>
                                </p:cTn>
                              </p:par>
                            </p:childTnLst>
                          </p:cTn>
                        </p:par>
                        <p:par>
                          <p:cTn id="260" fill="hold" nodeType="afterGroup">
                            <p:stCondLst>
                              <p:cond delay="1000"/>
                            </p:stCondLst>
                            <p:childTnLst>
                              <p:par>
                                <p:cTn id="261" presetID="18" presetClass="entr" presetSubtype="3" fill="hold" grpId="0" nodeType="afterEffect">
                                  <p:stCondLst>
                                    <p:cond delay="0"/>
                                  </p:stCondLst>
                                  <p:childTnLst>
                                    <p:set>
                                      <p:cBhvr>
                                        <p:cTn id="262" dur="1" fill="hold">
                                          <p:stCondLst>
                                            <p:cond delay="0"/>
                                          </p:stCondLst>
                                        </p:cTn>
                                        <p:tgtEl>
                                          <p:spTgt spid="115830"/>
                                        </p:tgtEl>
                                        <p:attrNameLst>
                                          <p:attrName>style.visibility</p:attrName>
                                        </p:attrNameLst>
                                      </p:cBhvr>
                                      <p:to>
                                        <p:strVal val="visible"/>
                                      </p:to>
                                    </p:set>
                                    <p:animEffect transition="in" filter="strips(upRight)">
                                      <p:cBhvr>
                                        <p:cTn id="263" dur="500"/>
                                        <p:tgtEl>
                                          <p:spTgt spid="115830"/>
                                        </p:tgtEl>
                                      </p:cBhvr>
                                    </p:animEffect>
                                  </p:childTnLst>
                                </p:cTn>
                              </p:par>
                            </p:childTnLst>
                          </p:cTn>
                        </p:par>
                        <p:par>
                          <p:cTn id="264" fill="hold" nodeType="afterGroup">
                            <p:stCondLst>
                              <p:cond delay="1500"/>
                            </p:stCondLst>
                            <p:childTnLst>
                              <p:par>
                                <p:cTn id="265" presetID="18" presetClass="entr" presetSubtype="6" fill="hold" grpId="0" nodeType="afterEffect">
                                  <p:stCondLst>
                                    <p:cond delay="0"/>
                                  </p:stCondLst>
                                  <p:childTnLst>
                                    <p:set>
                                      <p:cBhvr>
                                        <p:cTn id="266" dur="1" fill="hold">
                                          <p:stCondLst>
                                            <p:cond delay="0"/>
                                          </p:stCondLst>
                                        </p:cTn>
                                        <p:tgtEl>
                                          <p:spTgt spid="115831"/>
                                        </p:tgtEl>
                                        <p:attrNameLst>
                                          <p:attrName>style.visibility</p:attrName>
                                        </p:attrNameLst>
                                      </p:cBhvr>
                                      <p:to>
                                        <p:strVal val="visible"/>
                                      </p:to>
                                    </p:set>
                                    <p:animEffect transition="in" filter="strips(downRight)">
                                      <p:cBhvr>
                                        <p:cTn id="267" dur="500"/>
                                        <p:tgtEl>
                                          <p:spTgt spid="115831"/>
                                        </p:tgtEl>
                                      </p:cBhvr>
                                    </p:animEffect>
                                  </p:childTnLst>
                                </p:cTn>
                              </p:par>
                            </p:childTnLst>
                          </p:cTn>
                        </p:par>
                        <p:par>
                          <p:cTn id="268" fill="hold" nodeType="afterGroup">
                            <p:stCondLst>
                              <p:cond delay="2000"/>
                            </p:stCondLst>
                            <p:childTnLst>
                              <p:par>
                                <p:cTn id="269" presetID="18" presetClass="entr" presetSubtype="6" fill="hold" grpId="0" nodeType="afterEffect">
                                  <p:stCondLst>
                                    <p:cond delay="0"/>
                                  </p:stCondLst>
                                  <p:childTnLst>
                                    <p:set>
                                      <p:cBhvr>
                                        <p:cTn id="270" dur="1" fill="hold">
                                          <p:stCondLst>
                                            <p:cond delay="0"/>
                                          </p:stCondLst>
                                        </p:cTn>
                                        <p:tgtEl>
                                          <p:spTgt spid="115832"/>
                                        </p:tgtEl>
                                        <p:attrNameLst>
                                          <p:attrName>style.visibility</p:attrName>
                                        </p:attrNameLst>
                                      </p:cBhvr>
                                      <p:to>
                                        <p:strVal val="visible"/>
                                      </p:to>
                                    </p:set>
                                    <p:animEffect transition="in" filter="strips(downRight)">
                                      <p:cBhvr>
                                        <p:cTn id="271" dur="500"/>
                                        <p:tgtEl>
                                          <p:spTgt spid="115832"/>
                                        </p:tgtEl>
                                      </p:cBhvr>
                                    </p:animEffect>
                                  </p:childTnLst>
                                </p:cTn>
                              </p:par>
                            </p:childTnLst>
                          </p:cTn>
                        </p:par>
                        <p:par>
                          <p:cTn id="272" fill="hold" nodeType="afterGroup">
                            <p:stCondLst>
                              <p:cond delay="2500"/>
                            </p:stCondLst>
                            <p:childTnLst>
                              <p:par>
                                <p:cTn id="273" presetID="18" presetClass="entr" presetSubtype="6" fill="hold" grpId="0" nodeType="afterEffect">
                                  <p:stCondLst>
                                    <p:cond delay="0"/>
                                  </p:stCondLst>
                                  <p:childTnLst>
                                    <p:set>
                                      <p:cBhvr>
                                        <p:cTn id="274" dur="1" fill="hold">
                                          <p:stCondLst>
                                            <p:cond delay="0"/>
                                          </p:stCondLst>
                                        </p:cTn>
                                        <p:tgtEl>
                                          <p:spTgt spid="115829"/>
                                        </p:tgtEl>
                                        <p:attrNameLst>
                                          <p:attrName>style.visibility</p:attrName>
                                        </p:attrNameLst>
                                      </p:cBhvr>
                                      <p:to>
                                        <p:strVal val="visible"/>
                                      </p:to>
                                    </p:set>
                                    <p:animEffect transition="in" filter="strips(downRight)">
                                      <p:cBhvr>
                                        <p:cTn id="275" dur="500"/>
                                        <p:tgtEl>
                                          <p:spTgt spid="115829"/>
                                        </p:tgtEl>
                                      </p:cBhvr>
                                    </p:animEffect>
                                  </p:childTnLst>
                                </p:cTn>
                              </p:par>
                            </p:childTnLst>
                          </p:cTn>
                        </p:par>
                        <p:par>
                          <p:cTn id="276" fill="hold" nodeType="afterGroup">
                            <p:stCondLst>
                              <p:cond delay="3000"/>
                            </p:stCondLst>
                            <p:childTnLst>
                              <p:par>
                                <p:cTn id="277" presetID="18" presetClass="entr" presetSubtype="6" fill="hold" grpId="0" nodeType="afterEffect">
                                  <p:stCondLst>
                                    <p:cond delay="0"/>
                                  </p:stCondLst>
                                  <p:childTnLst>
                                    <p:set>
                                      <p:cBhvr>
                                        <p:cTn id="278" dur="1" fill="hold">
                                          <p:stCondLst>
                                            <p:cond delay="0"/>
                                          </p:stCondLst>
                                        </p:cTn>
                                        <p:tgtEl>
                                          <p:spTgt spid="115827"/>
                                        </p:tgtEl>
                                        <p:attrNameLst>
                                          <p:attrName>style.visibility</p:attrName>
                                        </p:attrNameLst>
                                      </p:cBhvr>
                                      <p:to>
                                        <p:strVal val="visible"/>
                                      </p:to>
                                    </p:set>
                                    <p:animEffect transition="in" filter="strips(downRight)">
                                      <p:cBhvr>
                                        <p:cTn id="279" dur="500"/>
                                        <p:tgtEl>
                                          <p:spTgt spid="115827"/>
                                        </p:tgtEl>
                                      </p:cBhvr>
                                    </p:animEffect>
                                  </p:childTnLst>
                                </p:cTn>
                              </p:par>
                            </p:childTnLst>
                          </p:cTn>
                        </p:par>
                        <p:par>
                          <p:cTn id="280" fill="hold" nodeType="afterGroup">
                            <p:stCondLst>
                              <p:cond delay="3500"/>
                            </p:stCondLst>
                            <p:childTnLst>
                              <p:par>
                                <p:cTn id="281" presetID="18" presetClass="entr" presetSubtype="6" fill="hold" grpId="0" nodeType="afterEffect">
                                  <p:stCondLst>
                                    <p:cond delay="0"/>
                                  </p:stCondLst>
                                  <p:childTnLst>
                                    <p:set>
                                      <p:cBhvr>
                                        <p:cTn id="282" dur="1" fill="hold">
                                          <p:stCondLst>
                                            <p:cond delay="0"/>
                                          </p:stCondLst>
                                        </p:cTn>
                                        <p:tgtEl>
                                          <p:spTgt spid="115825"/>
                                        </p:tgtEl>
                                        <p:attrNameLst>
                                          <p:attrName>style.visibility</p:attrName>
                                        </p:attrNameLst>
                                      </p:cBhvr>
                                      <p:to>
                                        <p:strVal val="visible"/>
                                      </p:to>
                                    </p:set>
                                    <p:animEffect transition="in" filter="strips(downRight)">
                                      <p:cBhvr>
                                        <p:cTn id="283" dur="500"/>
                                        <p:tgtEl>
                                          <p:spTgt spid="115825"/>
                                        </p:tgtEl>
                                      </p:cBhvr>
                                    </p:animEffect>
                                  </p:childTnLst>
                                </p:cTn>
                              </p:par>
                            </p:childTnLst>
                          </p:cTn>
                        </p:par>
                      </p:childTnLst>
                    </p:cTn>
                  </p:par>
                  <p:par>
                    <p:cTn id="284" fill="hold" nodeType="clickPar">
                      <p:stCondLst>
                        <p:cond delay="indefinite"/>
                      </p:stCondLst>
                      <p:childTnLst>
                        <p:par>
                          <p:cTn id="285" fill="hold" nodeType="withGroup">
                            <p:stCondLst>
                              <p:cond delay="0"/>
                            </p:stCondLst>
                            <p:childTnLst>
                              <p:par>
                                <p:cTn id="286" presetID="18" presetClass="entr" presetSubtype="3" fill="hold" nodeType="clickEffect">
                                  <p:stCondLst>
                                    <p:cond delay="0"/>
                                  </p:stCondLst>
                                  <p:childTnLst>
                                    <p:set>
                                      <p:cBhvr>
                                        <p:cTn id="287" dur="1" fill="hold">
                                          <p:stCondLst>
                                            <p:cond delay="0"/>
                                          </p:stCondLst>
                                        </p:cTn>
                                        <p:tgtEl>
                                          <p:spTgt spid="115833"/>
                                        </p:tgtEl>
                                        <p:attrNameLst>
                                          <p:attrName>style.visibility</p:attrName>
                                        </p:attrNameLst>
                                      </p:cBhvr>
                                      <p:to>
                                        <p:strVal val="visible"/>
                                      </p:to>
                                    </p:set>
                                    <p:animEffect transition="in" filter="strips(upRight)">
                                      <p:cBhvr>
                                        <p:cTn id="288" dur="500"/>
                                        <p:tgtEl>
                                          <p:spTgt spid="115833"/>
                                        </p:tgtEl>
                                      </p:cBhvr>
                                    </p:animEffec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8" presetClass="entr" presetSubtype="3" fill="hold" grpId="0" nodeType="clickEffect">
                                  <p:stCondLst>
                                    <p:cond delay="0"/>
                                  </p:stCondLst>
                                  <p:childTnLst>
                                    <p:set>
                                      <p:cBhvr>
                                        <p:cTn id="292" dur="1" fill="hold">
                                          <p:stCondLst>
                                            <p:cond delay="0"/>
                                          </p:stCondLst>
                                        </p:cTn>
                                        <p:tgtEl>
                                          <p:spTgt spid="115850"/>
                                        </p:tgtEl>
                                        <p:attrNameLst>
                                          <p:attrName>style.visibility</p:attrName>
                                        </p:attrNameLst>
                                      </p:cBhvr>
                                      <p:to>
                                        <p:strVal val="visible"/>
                                      </p:to>
                                    </p:set>
                                    <p:animEffect transition="in" filter="strips(upRight)">
                                      <p:cBhvr>
                                        <p:cTn id="293" dur="500"/>
                                        <p:tgtEl>
                                          <p:spTgt spid="115850"/>
                                        </p:tgtEl>
                                      </p:cBhvr>
                                    </p:animEffect>
                                  </p:childTnLst>
                                </p:cTn>
                              </p:par>
                            </p:childTnLst>
                          </p:cTn>
                        </p:par>
                      </p:childTnLst>
                    </p:cTn>
                  </p:par>
                  <p:par>
                    <p:cTn id="294" fill="hold" nodeType="clickPar">
                      <p:stCondLst>
                        <p:cond delay="indefinite"/>
                      </p:stCondLst>
                      <p:childTnLst>
                        <p:par>
                          <p:cTn id="295" fill="hold" nodeType="withGroup">
                            <p:stCondLst>
                              <p:cond delay="0"/>
                            </p:stCondLst>
                            <p:childTnLst>
                              <p:par>
                                <p:cTn id="296" presetID="9" presetClass="entr" presetSubtype="0" fill="hold" nodeType="clickEffect">
                                  <p:stCondLst>
                                    <p:cond delay="0"/>
                                  </p:stCondLst>
                                  <p:childTnLst>
                                    <p:set>
                                      <p:cBhvr>
                                        <p:cTn id="297" dur="1" fill="hold">
                                          <p:stCondLst>
                                            <p:cond delay="0"/>
                                          </p:stCondLst>
                                        </p:cTn>
                                        <p:tgtEl>
                                          <p:spTgt spid="115852"/>
                                        </p:tgtEl>
                                        <p:attrNameLst>
                                          <p:attrName>style.visibility</p:attrName>
                                        </p:attrNameLst>
                                      </p:cBhvr>
                                      <p:to>
                                        <p:strVal val="visible"/>
                                      </p:to>
                                    </p:set>
                                    <p:animEffect transition="in" filter="dissolve">
                                      <p:cBhvr>
                                        <p:cTn id="298" dur="500"/>
                                        <p:tgtEl>
                                          <p:spTgt spid="115852"/>
                                        </p:tgtEl>
                                      </p:cBhvr>
                                    </p:animEffect>
                                  </p:childTnLst>
                                </p:cTn>
                              </p:par>
                            </p:childTnLst>
                          </p:cTn>
                        </p:par>
                      </p:childTnLst>
                    </p:cTn>
                  </p:par>
                  <p:par>
                    <p:cTn id="299" fill="hold" nodeType="clickPar">
                      <p:stCondLst>
                        <p:cond delay="indefinite"/>
                      </p:stCondLst>
                      <p:childTnLst>
                        <p:par>
                          <p:cTn id="300" fill="hold" nodeType="withGroup">
                            <p:stCondLst>
                              <p:cond delay="0"/>
                            </p:stCondLst>
                            <p:childTnLst>
                              <p:par>
                                <p:cTn id="301" presetID="18" presetClass="entr" presetSubtype="9" fill="hold" grpId="0" nodeType="clickEffect">
                                  <p:stCondLst>
                                    <p:cond delay="0"/>
                                  </p:stCondLst>
                                  <p:childTnLst>
                                    <p:set>
                                      <p:cBhvr>
                                        <p:cTn id="302" dur="1" fill="hold">
                                          <p:stCondLst>
                                            <p:cond delay="0"/>
                                          </p:stCondLst>
                                        </p:cTn>
                                        <p:tgtEl>
                                          <p:spTgt spid="115851"/>
                                        </p:tgtEl>
                                        <p:attrNameLst>
                                          <p:attrName>style.visibility</p:attrName>
                                        </p:attrNameLst>
                                      </p:cBhvr>
                                      <p:to>
                                        <p:strVal val="visible"/>
                                      </p:to>
                                    </p:set>
                                    <p:animEffect transition="in" filter="strips(upLeft)">
                                      <p:cBhvr>
                                        <p:cTn id="303" dur="500"/>
                                        <p:tgtEl>
                                          <p:spTgt spid="115851"/>
                                        </p:tgtEl>
                                      </p:cBhvr>
                                    </p:animEffect>
                                  </p:childTnLst>
                                </p:cTn>
                              </p:par>
                            </p:childTnLst>
                          </p:cTn>
                        </p:par>
                        <p:par>
                          <p:cTn id="304" fill="hold" nodeType="afterGroup">
                            <p:stCondLst>
                              <p:cond delay="500"/>
                            </p:stCondLst>
                            <p:childTnLst>
                              <p:par>
                                <p:cTn id="305" presetID="9" presetClass="entr" presetSubtype="0" fill="hold" grpId="0" nodeType="afterEffect">
                                  <p:stCondLst>
                                    <p:cond delay="0"/>
                                  </p:stCondLst>
                                  <p:childTnLst>
                                    <p:set>
                                      <p:cBhvr>
                                        <p:cTn id="306" dur="1" fill="hold">
                                          <p:stCondLst>
                                            <p:cond delay="0"/>
                                          </p:stCondLst>
                                        </p:cTn>
                                        <p:tgtEl>
                                          <p:spTgt spid="115858"/>
                                        </p:tgtEl>
                                        <p:attrNameLst>
                                          <p:attrName>style.visibility</p:attrName>
                                        </p:attrNameLst>
                                      </p:cBhvr>
                                      <p:to>
                                        <p:strVal val="visible"/>
                                      </p:to>
                                    </p:set>
                                    <p:animEffect transition="in" filter="dissolve">
                                      <p:cBhvr>
                                        <p:cTn id="307" dur="500"/>
                                        <p:tgtEl>
                                          <p:spTgt spid="115858"/>
                                        </p:tgtEl>
                                      </p:cBhvr>
                                    </p:animEffect>
                                  </p:childTnLst>
                                </p:cTn>
                              </p:par>
                            </p:childTnLst>
                          </p:cTn>
                        </p:par>
                      </p:childTnLst>
                    </p:cTn>
                  </p:par>
                  <p:par>
                    <p:cTn id="308" fill="hold" nodeType="clickPar">
                      <p:stCondLst>
                        <p:cond delay="indefinite"/>
                      </p:stCondLst>
                      <p:childTnLst>
                        <p:par>
                          <p:cTn id="309" fill="hold" nodeType="withGroup">
                            <p:stCondLst>
                              <p:cond delay="0"/>
                            </p:stCondLst>
                            <p:childTnLst>
                              <p:par>
                                <p:cTn id="310" presetID="9" presetClass="entr" presetSubtype="0" fill="hold" nodeType="clickEffect">
                                  <p:stCondLst>
                                    <p:cond delay="0"/>
                                  </p:stCondLst>
                                  <p:childTnLst>
                                    <p:set>
                                      <p:cBhvr>
                                        <p:cTn id="311" dur="1" fill="hold">
                                          <p:stCondLst>
                                            <p:cond delay="0"/>
                                          </p:stCondLst>
                                        </p:cTn>
                                        <p:tgtEl>
                                          <p:spTgt spid="115855"/>
                                        </p:tgtEl>
                                        <p:attrNameLst>
                                          <p:attrName>style.visibility</p:attrName>
                                        </p:attrNameLst>
                                      </p:cBhvr>
                                      <p:to>
                                        <p:strVal val="visible"/>
                                      </p:to>
                                    </p:set>
                                    <p:animEffect transition="in" filter="dissolve">
                                      <p:cBhvr>
                                        <p:cTn id="312" dur="500"/>
                                        <p:tgtEl>
                                          <p:spTgt spid="115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20" grpId="0" build="p" autoUpdateAnimBg="0"/>
      <p:bldP spid="115727" grpId="0" animBg="1"/>
      <p:bldP spid="115728" grpId="0" autoUpdateAnimBg="0"/>
      <p:bldP spid="115729" grpId="0" autoUpdateAnimBg="0"/>
      <p:bldP spid="115730" grpId="0" autoUpdateAnimBg="0"/>
      <p:bldP spid="115731" grpId="0" autoUpdateAnimBg="0"/>
      <p:bldP spid="115732" grpId="0" autoUpdateAnimBg="0"/>
      <p:bldP spid="115733" grpId="0" autoUpdateAnimBg="0"/>
      <p:bldP spid="115734" grpId="0" autoUpdateAnimBg="0"/>
      <p:bldP spid="115735" grpId="0" autoUpdateAnimBg="0"/>
      <p:bldP spid="115736" grpId="0" autoUpdateAnimBg="0"/>
      <p:bldP spid="115737" grpId="0" autoUpdateAnimBg="0"/>
      <p:bldP spid="115738" grpId="0" autoUpdateAnimBg="0"/>
      <p:bldP spid="115756" grpId="0" animBg="1"/>
      <p:bldP spid="115813" grpId="0" animBg="1"/>
      <p:bldP spid="115824" grpId="0" animBg="1"/>
      <p:bldP spid="115825" grpId="0" animBg="1"/>
      <p:bldP spid="115826" grpId="0" animBg="1"/>
      <p:bldP spid="115827" grpId="0" animBg="1"/>
      <p:bldP spid="115828" grpId="0" animBg="1"/>
      <p:bldP spid="115829" grpId="0" animBg="1"/>
      <p:bldP spid="115830" grpId="0" animBg="1"/>
      <p:bldP spid="115831" grpId="0" animBg="1"/>
      <p:bldP spid="115832" grpId="0" animBg="1"/>
      <p:bldP spid="115839" grpId="0" autoUpdateAnimBg="0"/>
      <p:bldP spid="115840" grpId="0" autoUpdateAnimBg="0"/>
      <p:bldP spid="115841" grpId="0" autoUpdateAnimBg="0"/>
      <p:bldP spid="115842" grpId="0" autoUpdateAnimBg="0"/>
      <p:bldP spid="115843" grpId="0" autoUpdateAnimBg="0"/>
      <p:bldP spid="115844" grpId="0" autoUpdateAnimBg="0"/>
      <p:bldP spid="115845" grpId="0" autoUpdateAnimBg="0"/>
      <p:bldP spid="115846" grpId="0" autoUpdateAnimBg="0"/>
      <p:bldP spid="115847" grpId="0" autoUpdateAnimBg="0"/>
      <p:bldP spid="115848" grpId="0" autoUpdateAnimBg="0"/>
      <p:bldP spid="115849" grpId="0" autoUpdateAnimBg="0"/>
      <p:bldP spid="115850" grpId="0" animBg="1"/>
      <p:bldP spid="115851" grpId="0" animBg="1"/>
      <p:bldP spid="115858" grpId="0" autoUpdateAnimBg="0"/>
      <p:bldP spid="115861" grpId="0" build="p"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13666" name="Text Box 2"/>
          <p:cNvSpPr txBox="1">
            <a:spLocks noChangeArrowheads="1"/>
          </p:cNvSpPr>
          <p:nvPr/>
        </p:nvSpPr>
        <p:spPr bwMode="auto">
          <a:xfrm>
            <a:off x="100013" y="595313"/>
            <a:ext cx="78613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chemeClr val="bg1"/>
                </a:solidFill>
                <a:effectLst>
                  <a:outerShdw blurRad="38100" dist="38100" dir="2700000" algn="tl">
                    <a:srgbClr val="000000"/>
                  </a:outerShdw>
                </a:effectLst>
              </a:rPr>
              <a:t>Connect two given points A and B by a Parabolic curve, when:-</a:t>
            </a:r>
            <a:endParaRPr lang="en-GB" sz="3600">
              <a:solidFill>
                <a:schemeClr val="bg1"/>
              </a:solidFill>
              <a:effectLst>
                <a:outerShdw blurRad="38100" dist="38100" dir="2700000" algn="tl">
                  <a:srgbClr val="000000"/>
                </a:outerShdw>
              </a:effectLst>
            </a:endParaRPr>
          </a:p>
        </p:txBody>
      </p:sp>
      <p:sp>
        <p:nvSpPr>
          <p:cNvPr id="113667" name="Text Box 3"/>
          <p:cNvSpPr txBox="1">
            <a:spLocks noChangeArrowheads="1"/>
          </p:cNvSpPr>
          <p:nvPr/>
        </p:nvSpPr>
        <p:spPr bwMode="auto">
          <a:xfrm>
            <a:off x="100013" y="2028825"/>
            <a:ext cx="78613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chemeClr val="bg1"/>
                </a:solidFill>
                <a:effectLst>
                  <a:outerShdw blurRad="38100" dist="38100" dir="2700000" algn="tl">
                    <a:srgbClr val="000000"/>
                  </a:outerShdw>
                </a:effectLst>
              </a:rPr>
              <a:t>1.OA=OB=60mm and angle AOB=90</a:t>
            </a:r>
            <a:r>
              <a:rPr lang="en-US" sz="3600">
                <a:solidFill>
                  <a:schemeClr val="bg1"/>
                </a:solidFill>
                <a:effectLst>
                  <a:outerShdw blurRad="38100" dist="38100" dir="2700000" algn="tl">
                    <a:srgbClr val="000000"/>
                  </a:outerShdw>
                </a:effectLst>
                <a:sym typeface="UniversalMath1 BT" pitchFamily="18" charset="2"/>
              </a:rPr>
              <a:t>°</a:t>
            </a:r>
          </a:p>
        </p:txBody>
      </p:sp>
      <p:sp>
        <p:nvSpPr>
          <p:cNvPr id="113668" name="Text Box 4"/>
          <p:cNvSpPr txBox="1">
            <a:spLocks noChangeArrowheads="1"/>
          </p:cNvSpPr>
          <p:nvPr/>
        </p:nvSpPr>
        <p:spPr bwMode="auto">
          <a:xfrm>
            <a:off x="128588" y="2928938"/>
            <a:ext cx="90297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chemeClr val="bg1"/>
                </a:solidFill>
                <a:effectLst>
                  <a:outerShdw blurRad="38100" dist="38100" dir="2700000" algn="tl">
                    <a:srgbClr val="000000"/>
                  </a:outerShdw>
                </a:effectLst>
              </a:rPr>
              <a:t>2.OA=60mm,OB=80mm and angle AOB=110</a:t>
            </a:r>
            <a:r>
              <a:rPr lang="en-US" sz="3600">
                <a:solidFill>
                  <a:schemeClr val="bg1"/>
                </a:solidFill>
                <a:effectLst>
                  <a:outerShdw blurRad="38100" dist="38100" dir="2700000" algn="tl">
                    <a:srgbClr val="000000"/>
                  </a:outerShdw>
                </a:effectLst>
                <a:sym typeface="UniversalMath1 BT" pitchFamily="18" charset="2"/>
              </a:rPr>
              <a:t>°</a:t>
            </a:r>
          </a:p>
        </p:txBody>
      </p:sp>
      <p:sp>
        <p:nvSpPr>
          <p:cNvPr id="113669" name="Text Box 5"/>
          <p:cNvSpPr txBox="1">
            <a:spLocks noChangeArrowheads="1"/>
          </p:cNvSpPr>
          <p:nvPr/>
        </p:nvSpPr>
        <p:spPr bwMode="auto">
          <a:xfrm>
            <a:off x="171450" y="4206875"/>
            <a:ext cx="78613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chemeClr val="bg1"/>
                </a:solidFill>
                <a:effectLst>
                  <a:outerShdw blurRad="38100" dist="38100" dir="2700000" algn="tl">
                    <a:srgbClr val="000000"/>
                  </a:outerShdw>
                </a:effectLst>
              </a:rPr>
              <a:t>3.OA=OB=60mm and angle AOB=60</a:t>
            </a:r>
            <a:r>
              <a:rPr lang="en-US" sz="3600">
                <a:solidFill>
                  <a:schemeClr val="bg1"/>
                </a:solidFill>
                <a:effectLst>
                  <a:outerShdw blurRad="38100" dist="38100" dir="2700000" algn="tl">
                    <a:srgbClr val="000000"/>
                  </a:outerShdw>
                </a:effectLst>
                <a:sym typeface="UniversalMath1 BT"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1366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lt">
                                    <p:tmAbs val="75"/>
                                  </p:iterate>
                                  <p:childTnLst>
                                    <p:set>
                                      <p:cBhvr>
                                        <p:cTn id="10" dur="1" fill="hold">
                                          <p:stCondLst>
                                            <p:cond delay="74"/>
                                          </p:stCondLst>
                                        </p:cTn>
                                        <p:tgtEl>
                                          <p:spTgt spid="11366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iterate type="lt">
                                    <p:tmAbs val="75"/>
                                  </p:iterate>
                                  <p:childTnLst>
                                    <p:set>
                                      <p:cBhvr>
                                        <p:cTn id="14" dur="1" fill="hold">
                                          <p:stCondLst>
                                            <p:cond delay="74"/>
                                          </p:stCondLst>
                                        </p:cTn>
                                        <p:tgtEl>
                                          <p:spTgt spid="11366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iterate type="lt">
                                    <p:tmAbs val="75"/>
                                  </p:iterate>
                                  <p:childTnLst>
                                    <p:set>
                                      <p:cBhvr>
                                        <p:cTn id="18" dur="1" fill="hold">
                                          <p:stCondLst>
                                            <p:cond delay="74"/>
                                          </p:stCondLst>
                                        </p:cTn>
                                        <p:tgtEl>
                                          <p:spTgt spid="1136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utoUpdateAnimBg="0"/>
      <p:bldP spid="113667" grpId="0" autoUpdateAnimBg="0"/>
      <p:bldP spid="113668" grpId="0" autoUpdateAnimBg="0"/>
      <p:bldP spid="113669"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 Box 2"/>
          <p:cNvSpPr txBox="1">
            <a:spLocks noChangeArrowheads="1"/>
          </p:cNvSpPr>
          <p:nvPr/>
        </p:nvSpPr>
        <p:spPr bwMode="auto">
          <a:xfrm>
            <a:off x="0" y="2690813"/>
            <a:ext cx="5797550" cy="16303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20000"/>
              </a:lnSpc>
              <a:spcBef>
                <a:spcPct val="50000"/>
              </a:spcBef>
              <a:buFontTx/>
              <a:buBlip>
                <a:blip r:embed="rId2"/>
              </a:buBlip>
            </a:pPr>
            <a:r>
              <a:rPr lang="en-US" sz="2800">
                <a:effectLst/>
                <a:latin typeface="Comic Sans MS" pitchFamily="66" charset="0"/>
              </a:rPr>
              <a:t>If axis of cone is not perpendicular to base, it is called as </a:t>
            </a:r>
            <a:r>
              <a:rPr lang="en-US" sz="2800">
                <a:solidFill>
                  <a:srgbClr val="0000FF"/>
                </a:solidFill>
                <a:effectLst/>
                <a:latin typeface="Comic Sans MS" pitchFamily="66" charset="0"/>
              </a:rPr>
              <a:t>oblique cone</a:t>
            </a:r>
            <a:r>
              <a:rPr lang="en-US" sz="2800">
                <a:effectLst/>
                <a:latin typeface="Comic Sans MS" pitchFamily="66" charset="0"/>
              </a:rPr>
              <a:t>.</a:t>
            </a:r>
          </a:p>
        </p:txBody>
      </p:sp>
      <p:sp>
        <p:nvSpPr>
          <p:cNvPr id="16389" name="Text Box 5"/>
          <p:cNvSpPr txBox="1">
            <a:spLocks noChangeArrowheads="1"/>
          </p:cNvSpPr>
          <p:nvPr/>
        </p:nvSpPr>
        <p:spPr bwMode="auto">
          <a:xfrm>
            <a:off x="4763" y="4581525"/>
            <a:ext cx="5143500" cy="2143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20000"/>
              </a:lnSpc>
              <a:spcBef>
                <a:spcPct val="50000"/>
              </a:spcBef>
              <a:buFontTx/>
              <a:buBlip>
                <a:blip r:embed="rId2"/>
              </a:buBlip>
            </a:pPr>
            <a:r>
              <a:rPr lang="en-US" sz="2800">
                <a:effectLst/>
                <a:latin typeface="Comic Sans MS" pitchFamily="66" charset="0"/>
              </a:rPr>
              <a:t>The line joins vertex/ apex to the circumference of a cone is known as </a:t>
            </a:r>
            <a:r>
              <a:rPr lang="en-US" sz="2800">
                <a:solidFill>
                  <a:srgbClr val="0000FF"/>
                </a:solidFill>
                <a:effectLst/>
                <a:latin typeface="Comic Sans MS" pitchFamily="66" charset="0"/>
              </a:rPr>
              <a:t>generator</a:t>
            </a:r>
            <a:r>
              <a:rPr lang="en-US" sz="2800">
                <a:effectLst/>
                <a:latin typeface="Comic Sans MS" pitchFamily="66" charset="0"/>
              </a:rPr>
              <a:t>.</a:t>
            </a:r>
          </a:p>
        </p:txBody>
      </p:sp>
      <p:sp>
        <p:nvSpPr>
          <p:cNvPr id="16391" name="Text Box 7"/>
          <p:cNvSpPr txBox="1">
            <a:spLocks noChangeArrowheads="1"/>
          </p:cNvSpPr>
          <p:nvPr/>
        </p:nvSpPr>
        <p:spPr bwMode="auto">
          <a:xfrm>
            <a:off x="0" y="1447800"/>
            <a:ext cx="8915400" cy="111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857250" algn="l">
              <a:spcBef>
                <a:spcPct val="0"/>
              </a:spcBef>
              <a:defRPr sz="2400">
                <a:solidFill>
                  <a:schemeClr val="tx1"/>
                </a:solidFill>
                <a:latin typeface="Times New Roman" pitchFamily="18" charset="0"/>
              </a:defRPr>
            </a:lvl2pPr>
            <a:lvl3pPr marL="971550"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20000"/>
              </a:lnSpc>
              <a:spcBef>
                <a:spcPct val="50000"/>
              </a:spcBef>
              <a:buFontTx/>
              <a:buBlip>
                <a:blip r:embed="rId2"/>
              </a:buBlip>
            </a:pPr>
            <a:r>
              <a:rPr lang="en-US" sz="2800">
                <a:effectLst/>
                <a:latin typeface="Comic Sans MS" pitchFamily="66" charset="0"/>
              </a:rPr>
              <a:t>If axes is perpendicular to base, it is called as </a:t>
            </a:r>
            <a:r>
              <a:rPr lang="en-US" sz="2800">
                <a:solidFill>
                  <a:srgbClr val="0000FF"/>
                </a:solidFill>
                <a:effectLst/>
                <a:latin typeface="Comic Sans MS" pitchFamily="66" charset="0"/>
              </a:rPr>
              <a:t>right</a:t>
            </a:r>
            <a:r>
              <a:rPr lang="en-US" sz="2800">
                <a:effectLst/>
                <a:latin typeface="Comic Sans MS" pitchFamily="66" charset="0"/>
              </a:rPr>
              <a:t> </a:t>
            </a:r>
            <a:r>
              <a:rPr lang="en-US" sz="2800">
                <a:solidFill>
                  <a:srgbClr val="0000FF"/>
                </a:solidFill>
                <a:effectLst/>
                <a:latin typeface="Comic Sans MS" pitchFamily="66" charset="0"/>
              </a:rPr>
              <a:t>circular cone</a:t>
            </a:r>
            <a:r>
              <a:rPr lang="en-US" sz="2800">
                <a:effectLst/>
                <a:latin typeface="Comic Sans MS" pitchFamily="66" charset="0"/>
              </a:rPr>
              <a:t>.</a:t>
            </a:r>
          </a:p>
        </p:txBody>
      </p:sp>
      <p:grpSp>
        <p:nvGrpSpPr>
          <p:cNvPr id="16450" name="Group 66"/>
          <p:cNvGrpSpPr>
            <a:grpSpLocks/>
          </p:cNvGrpSpPr>
          <p:nvPr/>
        </p:nvGrpSpPr>
        <p:grpSpPr bwMode="auto">
          <a:xfrm>
            <a:off x="7392988" y="3846513"/>
            <a:ext cx="1768475" cy="920750"/>
            <a:chOff x="4649" y="2523"/>
            <a:chExt cx="1114" cy="580"/>
          </a:xfrm>
        </p:grpSpPr>
        <p:sp>
          <p:nvSpPr>
            <p:cNvPr id="16403" name="Line 19"/>
            <p:cNvSpPr>
              <a:spLocks noChangeShapeType="1"/>
            </p:cNvSpPr>
            <p:nvPr/>
          </p:nvSpPr>
          <p:spPr bwMode="auto">
            <a:xfrm rot="10868759" flipV="1">
              <a:off x="4682" y="2863"/>
              <a:ext cx="336" cy="24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404" name="Text Box 20"/>
            <p:cNvSpPr txBox="1">
              <a:spLocks noChangeArrowheads="1"/>
            </p:cNvSpPr>
            <p:nvPr/>
          </p:nvSpPr>
          <p:spPr bwMode="auto">
            <a:xfrm>
              <a:off x="4649" y="2523"/>
              <a:ext cx="1114"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600" b="0">
                  <a:effectLst/>
                  <a:latin typeface="Comic Sans MS" pitchFamily="66" charset="0"/>
                </a:rPr>
                <a:t>Generator</a:t>
              </a:r>
            </a:p>
          </p:txBody>
        </p:sp>
      </p:grpSp>
      <p:grpSp>
        <p:nvGrpSpPr>
          <p:cNvPr id="16449" name="Group 65"/>
          <p:cNvGrpSpPr>
            <a:grpSpLocks/>
          </p:cNvGrpSpPr>
          <p:nvPr/>
        </p:nvGrpSpPr>
        <p:grpSpPr bwMode="auto">
          <a:xfrm>
            <a:off x="6523038" y="3355975"/>
            <a:ext cx="2293937" cy="608013"/>
            <a:chOff x="4038" y="2160"/>
            <a:chExt cx="1445" cy="383"/>
          </a:xfrm>
        </p:grpSpPr>
        <p:sp>
          <p:nvSpPr>
            <p:cNvPr id="16412" name="Line 28"/>
            <p:cNvSpPr>
              <a:spLocks noChangeShapeType="1"/>
            </p:cNvSpPr>
            <p:nvPr/>
          </p:nvSpPr>
          <p:spPr bwMode="auto">
            <a:xfrm rot="32400000">
              <a:off x="4038" y="2370"/>
              <a:ext cx="384"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413" name="Text Box 29"/>
            <p:cNvSpPr txBox="1">
              <a:spLocks noChangeArrowheads="1"/>
            </p:cNvSpPr>
            <p:nvPr/>
          </p:nvSpPr>
          <p:spPr bwMode="auto">
            <a:xfrm>
              <a:off x="4304" y="2160"/>
              <a:ext cx="1179"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Cone Axis</a:t>
              </a:r>
            </a:p>
          </p:txBody>
        </p:sp>
      </p:grpSp>
      <p:sp>
        <p:nvSpPr>
          <p:cNvPr id="16433" name="AutoShape 49">
            <a:hlinkClick r:id="rId3" action="ppaction://hlinksldjump" highlightClick="1"/>
          </p:cNvPr>
          <p:cNvSpPr>
            <a:spLocks noChangeArrowheads="1"/>
          </p:cNvSpPr>
          <p:nvPr/>
        </p:nvSpPr>
        <p:spPr bwMode="auto">
          <a:xfrm>
            <a:off x="7258050" y="6559550"/>
            <a:ext cx="685800" cy="304800"/>
          </a:xfrm>
          <a:prstGeom prst="actionButtonBackPrevious">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6434" name="Text Box 50"/>
          <p:cNvSpPr txBox="1">
            <a:spLocks noChangeArrowheads="1"/>
          </p:cNvSpPr>
          <p:nvPr/>
        </p:nvSpPr>
        <p:spPr bwMode="auto">
          <a:xfrm>
            <a:off x="49213" y="265113"/>
            <a:ext cx="8915400" cy="111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20000"/>
              </a:lnSpc>
              <a:spcBef>
                <a:spcPct val="50000"/>
              </a:spcBef>
              <a:buFontTx/>
              <a:buBlip>
                <a:blip r:embed="rId2"/>
              </a:buBlip>
            </a:pPr>
            <a:r>
              <a:rPr lang="en-US" sz="2800">
                <a:effectLst/>
                <a:latin typeface="Comic Sans MS" pitchFamily="66" charset="0"/>
              </a:rPr>
              <a:t>The line joins apex to the center of base is called </a:t>
            </a:r>
            <a:r>
              <a:rPr lang="en-US" sz="2800">
                <a:solidFill>
                  <a:srgbClr val="0000FF"/>
                </a:solidFill>
                <a:effectLst/>
                <a:latin typeface="Comic Sans MS" pitchFamily="66" charset="0"/>
              </a:rPr>
              <a:t>axis</a:t>
            </a:r>
            <a:r>
              <a:rPr lang="en-US" sz="2800">
                <a:effectLst/>
                <a:latin typeface="Comic Sans MS" pitchFamily="66" charset="0"/>
              </a:rPr>
              <a:t>.</a:t>
            </a:r>
          </a:p>
        </p:txBody>
      </p:sp>
      <p:grpSp>
        <p:nvGrpSpPr>
          <p:cNvPr id="16454" name="Group 70"/>
          <p:cNvGrpSpPr>
            <a:grpSpLocks/>
          </p:cNvGrpSpPr>
          <p:nvPr/>
        </p:nvGrpSpPr>
        <p:grpSpPr bwMode="auto">
          <a:xfrm>
            <a:off x="6519863" y="5518150"/>
            <a:ext cx="1371600" cy="152400"/>
            <a:chOff x="4107" y="3476"/>
            <a:chExt cx="864" cy="96"/>
          </a:xfrm>
        </p:grpSpPr>
        <p:sp>
          <p:nvSpPr>
            <p:cNvPr id="16396" name="Line 12"/>
            <p:cNvSpPr>
              <a:spLocks noChangeShapeType="1"/>
            </p:cNvSpPr>
            <p:nvPr/>
          </p:nvSpPr>
          <p:spPr bwMode="auto">
            <a:xfrm>
              <a:off x="4107" y="3572"/>
              <a:ext cx="8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6439" name="Group 55"/>
            <p:cNvGrpSpPr>
              <a:grpSpLocks/>
            </p:cNvGrpSpPr>
            <p:nvPr/>
          </p:nvGrpSpPr>
          <p:grpSpPr bwMode="auto">
            <a:xfrm>
              <a:off x="4107" y="3476"/>
              <a:ext cx="96" cy="96"/>
              <a:chOff x="2880" y="3984"/>
              <a:chExt cx="48" cy="48"/>
            </a:xfrm>
          </p:grpSpPr>
          <p:sp>
            <p:nvSpPr>
              <p:cNvPr id="16397" name="Line 13"/>
              <p:cNvSpPr>
                <a:spLocks noChangeShapeType="1"/>
              </p:cNvSpPr>
              <p:nvPr/>
            </p:nvSpPr>
            <p:spPr bwMode="auto">
              <a:xfrm>
                <a:off x="2928" y="3984"/>
                <a:ext cx="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398" name="Line 14"/>
              <p:cNvSpPr>
                <a:spLocks noChangeShapeType="1"/>
              </p:cNvSpPr>
              <p:nvPr/>
            </p:nvSpPr>
            <p:spPr bwMode="auto">
              <a:xfrm>
                <a:off x="2880" y="3984"/>
                <a:ext cx="4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400" name="Line 16"/>
              <p:cNvSpPr>
                <a:spLocks noChangeShapeType="1"/>
              </p:cNvSpPr>
              <p:nvPr/>
            </p:nvSpPr>
            <p:spPr bwMode="auto">
              <a:xfrm>
                <a:off x="2928" y="3984"/>
                <a:ext cx="0" cy="4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sp>
        <p:nvSpPr>
          <p:cNvPr id="16440" name="Text Box 56"/>
          <p:cNvSpPr txBox="1">
            <a:spLocks noChangeArrowheads="1"/>
          </p:cNvSpPr>
          <p:nvPr/>
        </p:nvSpPr>
        <p:spPr bwMode="auto">
          <a:xfrm>
            <a:off x="6505575" y="4854575"/>
            <a:ext cx="762000" cy="608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solidFill>
                  <a:schemeClr val="tx1"/>
                </a:solidFill>
                <a:effectLst/>
                <a:latin typeface="Comic Sans MS" pitchFamily="66" charset="0"/>
              </a:rPr>
              <a:t>90º</a:t>
            </a:r>
          </a:p>
        </p:txBody>
      </p:sp>
      <p:grpSp>
        <p:nvGrpSpPr>
          <p:cNvPr id="16453" name="Group 69"/>
          <p:cNvGrpSpPr>
            <a:grpSpLocks/>
          </p:cNvGrpSpPr>
          <p:nvPr/>
        </p:nvGrpSpPr>
        <p:grpSpPr bwMode="auto">
          <a:xfrm>
            <a:off x="5148263" y="2708275"/>
            <a:ext cx="4025900" cy="4117975"/>
            <a:chOff x="3243" y="1706"/>
            <a:chExt cx="2536" cy="2594"/>
          </a:xfrm>
        </p:grpSpPr>
        <p:sp>
          <p:nvSpPr>
            <p:cNvPr id="16393" name="Line 9"/>
            <p:cNvSpPr>
              <a:spLocks noChangeShapeType="1"/>
            </p:cNvSpPr>
            <p:nvPr/>
          </p:nvSpPr>
          <p:spPr bwMode="auto">
            <a:xfrm>
              <a:off x="4107" y="1892"/>
              <a:ext cx="864" cy="16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392" name="Line 8"/>
            <p:cNvSpPr>
              <a:spLocks noChangeShapeType="1"/>
            </p:cNvSpPr>
            <p:nvPr/>
          </p:nvSpPr>
          <p:spPr bwMode="auto">
            <a:xfrm flipH="1">
              <a:off x="3243" y="1892"/>
              <a:ext cx="864" cy="16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6451" name="Group 67"/>
            <p:cNvGrpSpPr>
              <a:grpSpLocks/>
            </p:cNvGrpSpPr>
            <p:nvPr/>
          </p:nvGrpSpPr>
          <p:grpSpPr bwMode="auto">
            <a:xfrm>
              <a:off x="3243" y="3380"/>
              <a:ext cx="1728" cy="920"/>
              <a:chOff x="3172" y="3426"/>
              <a:chExt cx="1728" cy="920"/>
            </a:xfrm>
          </p:grpSpPr>
          <p:sp>
            <p:nvSpPr>
              <p:cNvPr id="16394" name="Oval 10"/>
              <p:cNvSpPr>
                <a:spLocks noChangeArrowheads="1"/>
              </p:cNvSpPr>
              <p:nvPr/>
            </p:nvSpPr>
            <p:spPr bwMode="auto">
              <a:xfrm>
                <a:off x="3172" y="3426"/>
                <a:ext cx="1728" cy="33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16407" name="Text Box 23"/>
              <p:cNvSpPr txBox="1">
                <a:spLocks noChangeArrowheads="1"/>
              </p:cNvSpPr>
              <p:nvPr/>
            </p:nvSpPr>
            <p:spPr bwMode="auto">
              <a:xfrm>
                <a:off x="3172" y="3963"/>
                <a:ext cx="801" cy="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2600" b="0">
                    <a:effectLst/>
                    <a:latin typeface="Comic Sans MS" pitchFamily="66" charset="0"/>
                  </a:rPr>
                  <a:t>Base</a:t>
                </a:r>
              </a:p>
            </p:txBody>
          </p:sp>
        </p:grpSp>
        <p:sp>
          <p:nvSpPr>
            <p:cNvPr id="16395" name="Line 11"/>
            <p:cNvSpPr>
              <a:spLocks noChangeShapeType="1"/>
            </p:cNvSpPr>
            <p:nvPr/>
          </p:nvSpPr>
          <p:spPr bwMode="auto">
            <a:xfrm>
              <a:off x="4107" y="1892"/>
              <a:ext cx="0" cy="1680"/>
            </a:xfrm>
            <a:prstGeom prst="line">
              <a:avLst/>
            </a:prstGeom>
            <a:noFill/>
            <a:ln w="38100">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6448" name="Group 64"/>
            <p:cNvGrpSpPr>
              <a:grpSpLocks/>
            </p:cNvGrpSpPr>
            <p:nvPr/>
          </p:nvGrpSpPr>
          <p:grpSpPr bwMode="auto">
            <a:xfrm>
              <a:off x="4107" y="1706"/>
              <a:ext cx="1672" cy="357"/>
              <a:chOff x="4036" y="1752"/>
              <a:chExt cx="1672" cy="357"/>
            </a:xfrm>
          </p:grpSpPr>
          <p:sp>
            <p:nvSpPr>
              <p:cNvPr id="16410" name="Line 26"/>
              <p:cNvSpPr>
                <a:spLocks noChangeShapeType="1"/>
              </p:cNvSpPr>
              <p:nvPr/>
            </p:nvSpPr>
            <p:spPr bwMode="auto">
              <a:xfrm flipH="1">
                <a:off x="4036" y="1938"/>
                <a:ext cx="386"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6411" name="Text Box 27"/>
              <p:cNvSpPr txBox="1">
                <a:spLocks noChangeArrowheads="1"/>
              </p:cNvSpPr>
              <p:nvPr/>
            </p:nvSpPr>
            <p:spPr bwMode="auto">
              <a:xfrm>
                <a:off x="4341" y="1752"/>
                <a:ext cx="1367" cy="3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400" b="0">
                    <a:effectLst/>
                    <a:latin typeface="Comic Sans MS" pitchFamily="66" charset="0"/>
                  </a:rPr>
                  <a:t>Vertex/Apex</a:t>
                </a:r>
              </a:p>
            </p:txBody>
          </p:sp>
        </p:grpSp>
        <p:sp>
          <p:nvSpPr>
            <p:cNvPr id="16447" name="Line 63"/>
            <p:cNvSpPr>
              <a:spLocks noChangeShapeType="1"/>
            </p:cNvSpPr>
            <p:nvPr/>
          </p:nvSpPr>
          <p:spPr bwMode="auto">
            <a:xfrm flipV="1">
              <a:off x="3723" y="3524"/>
              <a:ext cx="110" cy="462"/>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433"/>
                                        </p:tgtEl>
                                        <p:attrNameLst>
                                          <p:attrName>style.visibility</p:attrName>
                                        </p:attrNameLst>
                                      </p:cBhvr>
                                      <p:to>
                                        <p:strVal val="visible"/>
                                      </p:to>
                                    </p:set>
                                    <p:animEffect transition="in" filter="dissolve">
                                      <p:cBhvr>
                                        <p:cTn id="7" dur="500"/>
                                        <p:tgtEl>
                                          <p:spTgt spid="164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1645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8" fill="hold" grpId="0" nodeType="clickEffect">
                                  <p:stCondLst>
                                    <p:cond delay="0"/>
                                  </p:stCondLst>
                                  <p:childTnLst>
                                    <p:set>
                                      <p:cBhvr>
                                        <p:cTn id="15" dur="1" fill="hold">
                                          <p:stCondLst>
                                            <p:cond delay="0"/>
                                          </p:stCondLst>
                                        </p:cTn>
                                        <p:tgtEl>
                                          <p:spTgt spid="16434"/>
                                        </p:tgtEl>
                                        <p:attrNameLst>
                                          <p:attrName>style.visibility</p:attrName>
                                        </p:attrNameLst>
                                      </p:cBhvr>
                                      <p:to>
                                        <p:strVal val="visible"/>
                                      </p:to>
                                    </p:set>
                                    <p:anim calcmode="lin" valueType="num">
                                      <p:cBhvr additive="base">
                                        <p:cTn id="16" dur="500" fill="hold"/>
                                        <p:tgtEl>
                                          <p:spTgt spid="16434"/>
                                        </p:tgtEl>
                                        <p:attrNameLst>
                                          <p:attrName>ppt_x</p:attrName>
                                        </p:attrNameLst>
                                      </p:cBhvr>
                                      <p:tavLst>
                                        <p:tav tm="0">
                                          <p:val>
                                            <p:strVal val="0-#ppt_w/2"/>
                                          </p:val>
                                        </p:tav>
                                        <p:tav tm="100000">
                                          <p:val>
                                            <p:strVal val="#ppt_x"/>
                                          </p:val>
                                        </p:tav>
                                      </p:tavLst>
                                    </p:anim>
                                    <p:anim calcmode="lin" valueType="num">
                                      <p:cBhvr additive="base">
                                        <p:cTn id="17" dur="500" fill="hold"/>
                                        <p:tgtEl>
                                          <p:spTgt spid="16434"/>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2" fill="hold" nodeType="clickEffect">
                                  <p:stCondLst>
                                    <p:cond delay="0"/>
                                  </p:stCondLst>
                                  <p:childTnLst>
                                    <p:set>
                                      <p:cBhvr>
                                        <p:cTn id="21" dur="1" fill="hold">
                                          <p:stCondLst>
                                            <p:cond delay="0"/>
                                          </p:stCondLst>
                                        </p:cTn>
                                        <p:tgtEl>
                                          <p:spTgt spid="16449"/>
                                        </p:tgtEl>
                                        <p:attrNameLst>
                                          <p:attrName>style.visibility</p:attrName>
                                        </p:attrNameLst>
                                      </p:cBhvr>
                                      <p:to>
                                        <p:strVal val="visible"/>
                                      </p:to>
                                    </p:set>
                                    <p:anim calcmode="lin" valueType="num">
                                      <p:cBhvr additive="base">
                                        <p:cTn id="22" dur="500" fill="hold"/>
                                        <p:tgtEl>
                                          <p:spTgt spid="16449"/>
                                        </p:tgtEl>
                                        <p:attrNameLst>
                                          <p:attrName>ppt_x</p:attrName>
                                        </p:attrNameLst>
                                      </p:cBhvr>
                                      <p:tavLst>
                                        <p:tav tm="0">
                                          <p:val>
                                            <p:strVal val="1+#ppt_w/2"/>
                                          </p:val>
                                        </p:tav>
                                        <p:tav tm="100000">
                                          <p:val>
                                            <p:strVal val="#ppt_x"/>
                                          </p:val>
                                        </p:tav>
                                      </p:tavLst>
                                    </p:anim>
                                    <p:anim calcmode="lin" valueType="num">
                                      <p:cBhvr additive="base">
                                        <p:cTn id="23" dur="500" fill="hold"/>
                                        <p:tgtEl>
                                          <p:spTgt spid="16449"/>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16391"/>
                                        </p:tgtEl>
                                        <p:attrNameLst>
                                          <p:attrName>style.visibility</p:attrName>
                                        </p:attrNameLst>
                                      </p:cBhvr>
                                      <p:to>
                                        <p:strVal val="visible"/>
                                      </p:to>
                                    </p:set>
                                    <p:anim calcmode="lin" valueType="num">
                                      <p:cBhvr additive="base">
                                        <p:cTn id="28" dur="500" fill="hold"/>
                                        <p:tgtEl>
                                          <p:spTgt spid="16391"/>
                                        </p:tgtEl>
                                        <p:attrNameLst>
                                          <p:attrName>ppt_x</p:attrName>
                                        </p:attrNameLst>
                                      </p:cBhvr>
                                      <p:tavLst>
                                        <p:tav tm="0">
                                          <p:val>
                                            <p:strVal val="0-#ppt_w/2"/>
                                          </p:val>
                                        </p:tav>
                                        <p:tav tm="100000">
                                          <p:val>
                                            <p:strVal val="#ppt_x"/>
                                          </p:val>
                                        </p:tav>
                                      </p:tavLst>
                                    </p:anim>
                                    <p:anim calcmode="lin" valueType="num">
                                      <p:cBhvr additive="base">
                                        <p:cTn id="29" dur="500" fill="hold"/>
                                        <p:tgtEl>
                                          <p:spTgt spid="16391"/>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16454"/>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6440"/>
                                        </p:tgtEl>
                                        <p:attrNameLst>
                                          <p:attrName>style.visibility</p:attrName>
                                        </p:attrNameLst>
                                      </p:cBhvr>
                                      <p:to>
                                        <p:strVal val="visible"/>
                                      </p:to>
                                    </p:set>
                                    <p:animEffect transition="in" filter="dissolve">
                                      <p:cBhvr>
                                        <p:cTn id="38" dur="500"/>
                                        <p:tgtEl>
                                          <p:spTgt spid="1644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6386"/>
                                        </p:tgtEl>
                                        <p:attrNameLst>
                                          <p:attrName>style.visibility</p:attrName>
                                        </p:attrNameLst>
                                      </p:cBhvr>
                                      <p:to>
                                        <p:strVal val="visible"/>
                                      </p:to>
                                    </p:set>
                                    <p:anim calcmode="lin" valueType="num">
                                      <p:cBhvr additive="base">
                                        <p:cTn id="43" dur="500" fill="hold"/>
                                        <p:tgtEl>
                                          <p:spTgt spid="16386"/>
                                        </p:tgtEl>
                                        <p:attrNameLst>
                                          <p:attrName>ppt_x</p:attrName>
                                        </p:attrNameLst>
                                      </p:cBhvr>
                                      <p:tavLst>
                                        <p:tav tm="0">
                                          <p:val>
                                            <p:strVal val="0-#ppt_w/2"/>
                                          </p:val>
                                        </p:tav>
                                        <p:tav tm="100000">
                                          <p:val>
                                            <p:strVal val="#ppt_x"/>
                                          </p:val>
                                        </p:tav>
                                      </p:tavLst>
                                    </p:anim>
                                    <p:anim calcmode="lin" valueType="num">
                                      <p:cBhvr additive="base">
                                        <p:cTn id="44" dur="500" fill="hold"/>
                                        <p:tgtEl>
                                          <p:spTgt spid="16386"/>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6389"/>
                                        </p:tgtEl>
                                        <p:attrNameLst>
                                          <p:attrName>style.visibility</p:attrName>
                                        </p:attrNameLst>
                                      </p:cBhvr>
                                      <p:to>
                                        <p:strVal val="visible"/>
                                      </p:to>
                                    </p:set>
                                    <p:anim calcmode="lin" valueType="num">
                                      <p:cBhvr additive="base">
                                        <p:cTn id="49" dur="500" fill="hold"/>
                                        <p:tgtEl>
                                          <p:spTgt spid="16389"/>
                                        </p:tgtEl>
                                        <p:attrNameLst>
                                          <p:attrName>ppt_x</p:attrName>
                                        </p:attrNameLst>
                                      </p:cBhvr>
                                      <p:tavLst>
                                        <p:tav tm="0">
                                          <p:val>
                                            <p:strVal val="0-#ppt_w/2"/>
                                          </p:val>
                                        </p:tav>
                                        <p:tav tm="100000">
                                          <p:val>
                                            <p:strVal val="#ppt_x"/>
                                          </p:val>
                                        </p:tav>
                                      </p:tavLst>
                                    </p:anim>
                                    <p:anim calcmode="lin" valueType="num">
                                      <p:cBhvr additive="base">
                                        <p:cTn id="50" dur="500" fill="hold"/>
                                        <p:tgtEl>
                                          <p:spTgt spid="16389"/>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nodeType="clickEffect">
                                  <p:stCondLst>
                                    <p:cond delay="0"/>
                                  </p:stCondLst>
                                  <p:childTnLst>
                                    <p:set>
                                      <p:cBhvr>
                                        <p:cTn id="54" dur="1" fill="hold">
                                          <p:stCondLst>
                                            <p:cond delay="0"/>
                                          </p:stCondLst>
                                        </p:cTn>
                                        <p:tgtEl>
                                          <p:spTgt spid="16450"/>
                                        </p:tgtEl>
                                        <p:attrNameLst>
                                          <p:attrName>style.visibility</p:attrName>
                                        </p:attrNameLst>
                                      </p:cBhvr>
                                      <p:to>
                                        <p:strVal val="visible"/>
                                      </p:to>
                                    </p:set>
                                    <p:anim calcmode="lin" valueType="num">
                                      <p:cBhvr additive="base">
                                        <p:cTn id="55" dur="500" fill="hold"/>
                                        <p:tgtEl>
                                          <p:spTgt spid="16450"/>
                                        </p:tgtEl>
                                        <p:attrNameLst>
                                          <p:attrName>ppt_x</p:attrName>
                                        </p:attrNameLst>
                                      </p:cBhvr>
                                      <p:tavLst>
                                        <p:tav tm="0">
                                          <p:val>
                                            <p:strVal val="1+#ppt_w/2"/>
                                          </p:val>
                                        </p:tav>
                                        <p:tav tm="100000">
                                          <p:val>
                                            <p:strVal val="#ppt_x"/>
                                          </p:val>
                                        </p:tav>
                                      </p:tavLst>
                                    </p:anim>
                                    <p:anim calcmode="lin" valueType="num">
                                      <p:cBhvr additive="base">
                                        <p:cTn id="56" dur="500" fill="hold"/>
                                        <p:tgtEl>
                                          <p:spTgt spid="164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6" grpId="0" autoUpdateAnimBg="0"/>
      <p:bldP spid="16389" grpId="0" autoUpdateAnimBg="0"/>
      <p:bldP spid="16391" grpId="0" autoUpdateAnimBg="0"/>
      <p:bldP spid="16433" grpId="0" animBg="1"/>
      <p:bldP spid="16434" grpId="0" autoUpdateAnimBg="0"/>
      <p:bldP spid="16440" grpId="0"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05474" name="Freeform 2"/>
          <p:cNvSpPr>
            <a:spLocks/>
          </p:cNvSpPr>
          <p:nvPr/>
        </p:nvSpPr>
        <p:spPr bwMode="auto">
          <a:xfrm>
            <a:off x="1300163" y="5929313"/>
            <a:ext cx="5607050" cy="1587"/>
          </a:xfrm>
          <a:custGeom>
            <a:avLst/>
            <a:gdLst>
              <a:gd name="T0" fmla="*/ 0 w 18019"/>
              <a:gd name="T1" fmla="*/ 18018 w 18019"/>
              <a:gd name="T2" fmla="*/ 18019 w 18019"/>
            </a:gdLst>
            <a:ahLst/>
            <a:cxnLst>
              <a:cxn ang="0">
                <a:pos x="T0" y="0"/>
              </a:cxn>
              <a:cxn ang="0">
                <a:pos x="T1" y="0"/>
              </a:cxn>
              <a:cxn ang="0">
                <a:pos x="T2" y="0"/>
              </a:cxn>
            </a:cxnLst>
            <a:rect l="0" t="0" r="r" b="b"/>
            <a:pathLst>
              <a:path w="18019">
                <a:moveTo>
                  <a:pt x="0" y="0"/>
                </a:moveTo>
                <a:lnTo>
                  <a:pt x="18018" y="0"/>
                </a:lnTo>
                <a:lnTo>
                  <a:pt x="18019"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75" name="Freeform 3"/>
          <p:cNvSpPr>
            <a:spLocks/>
          </p:cNvSpPr>
          <p:nvPr/>
        </p:nvSpPr>
        <p:spPr bwMode="auto">
          <a:xfrm>
            <a:off x="1300163" y="319088"/>
            <a:ext cx="3175" cy="5610225"/>
          </a:xfrm>
          <a:custGeom>
            <a:avLst/>
            <a:gdLst>
              <a:gd name="T0" fmla="*/ 0 w 1"/>
              <a:gd name="T1" fmla="*/ 18031 h 18031"/>
              <a:gd name="T2" fmla="*/ 0 w 1"/>
              <a:gd name="T3" fmla="*/ 0 h 18031"/>
              <a:gd name="T4" fmla="*/ 1 w 1"/>
              <a:gd name="T5" fmla="*/ 0 h 18031"/>
            </a:gdLst>
            <a:ahLst/>
            <a:cxnLst>
              <a:cxn ang="0">
                <a:pos x="T0" y="T1"/>
              </a:cxn>
              <a:cxn ang="0">
                <a:pos x="T2" y="T3"/>
              </a:cxn>
              <a:cxn ang="0">
                <a:pos x="T4" y="T5"/>
              </a:cxn>
            </a:cxnLst>
            <a:rect l="0" t="0" r="r" b="b"/>
            <a:pathLst>
              <a:path w="1" h="18031">
                <a:moveTo>
                  <a:pt x="0" y="18031"/>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5476" name="Group 4"/>
          <p:cNvGrpSpPr>
            <a:grpSpLocks/>
          </p:cNvGrpSpPr>
          <p:nvPr/>
        </p:nvGrpSpPr>
        <p:grpSpPr bwMode="auto">
          <a:xfrm>
            <a:off x="1258888" y="277813"/>
            <a:ext cx="87312" cy="4757737"/>
            <a:chOff x="793" y="175"/>
            <a:chExt cx="55" cy="2997"/>
          </a:xfrm>
        </p:grpSpPr>
        <p:sp>
          <p:nvSpPr>
            <p:cNvPr id="105477" name="Freeform 5"/>
            <p:cNvSpPr>
              <a:spLocks/>
            </p:cNvSpPr>
            <p:nvPr/>
          </p:nvSpPr>
          <p:spPr bwMode="auto">
            <a:xfrm>
              <a:off x="793" y="3119"/>
              <a:ext cx="55" cy="53"/>
            </a:xfrm>
            <a:custGeom>
              <a:avLst/>
              <a:gdLst>
                <a:gd name="T0" fmla="*/ 273 w 274"/>
                <a:gd name="T1" fmla="*/ 137 h 273"/>
                <a:gd name="T2" fmla="*/ 233 w 274"/>
                <a:gd name="T3" fmla="*/ 40 h 273"/>
                <a:gd name="T4" fmla="*/ 136 w 274"/>
                <a:gd name="T5" fmla="*/ 0 h 273"/>
                <a:gd name="T6" fmla="*/ 40 w 274"/>
                <a:gd name="T7" fmla="*/ 40 h 273"/>
                <a:gd name="T8" fmla="*/ 0 w 274"/>
                <a:gd name="T9" fmla="*/ 137 h 273"/>
                <a:gd name="T10" fmla="*/ 40 w 274"/>
                <a:gd name="T11" fmla="*/ 233 h 273"/>
                <a:gd name="T12" fmla="*/ 136 w 274"/>
                <a:gd name="T13" fmla="*/ 273 h 273"/>
                <a:gd name="T14" fmla="*/ 233 w 274"/>
                <a:gd name="T15" fmla="*/ 233 h 273"/>
                <a:gd name="T16" fmla="*/ 273 w 274"/>
                <a:gd name="T17" fmla="*/ 137 h 273"/>
                <a:gd name="T18" fmla="*/ 274 w 274"/>
                <a:gd name="T19"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3">
                  <a:moveTo>
                    <a:pt x="273" y="137"/>
                  </a:moveTo>
                  <a:lnTo>
                    <a:pt x="233" y="40"/>
                  </a:lnTo>
                  <a:lnTo>
                    <a:pt x="136" y="0"/>
                  </a:lnTo>
                  <a:lnTo>
                    <a:pt x="40" y="40"/>
                  </a:lnTo>
                  <a:lnTo>
                    <a:pt x="0" y="137"/>
                  </a:lnTo>
                  <a:lnTo>
                    <a:pt x="40" y="233"/>
                  </a:lnTo>
                  <a:lnTo>
                    <a:pt x="136" y="273"/>
                  </a:lnTo>
                  <a:lnTo>
                    <a:pt x="233" y="233"/>
                  </a:lnTo>
                  <a:lnTo>
                    <a:pt x="273" y="137"/>
                  </a:lnTo>
                  <a:lnTo>
                    <a:pt x="274" y="13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78" name="Freeform 6"/>
            <p:cNvSpPr>
              <a:spLocks/>
            </p:cNvSpPr>
            <p:nvPr/>
          </p:nvSpPr>
          <p:spPr bwMode="auto">
            <a:xfrm>
              <a:off x="793" y="2530"/>
              <a:ext cx="55" cy="54"/>
            </a:xfrm>
            <a:custGeom>
              <a:avLst/>
              <a:gdLst>
                <a:gd name="T0" fmla="*/ 273 w 274"/>
                <a:gd name="T1" fmla="*/ 137 h 273"/>
                <a:gd name="T2" fmla="*/ 233 w 274"/>
                <a:gd name="T3" fmla="*/ 40 h 273"/>
                <a:gd name="T4" fmla="*/ 136 w 274"/>
                <a:gd name="T5" fmla="*/ 0 h 273"/>
                <a:gd name="T6" fmla="*/ 40 w 274"/>
                <a:gd name="T7" fmla="*/ 40 h 273"/>
                <a:gd name="T8" fmla="*/ 0 w 274"/>
                <a:gd name="T9" fmla="*/ 137 h 273"/>
                <a:gd name="T10" fmla="*/ 40 w 274"/>
                <a:gd name="T11" fmla="*/ 233 h 273"/>
                <a:gd name="T12" fmla="*/ 136 w 274"/>
                <a:gd name="T13" fmla="*/ 273 h 273"/>
                <a:gd name="T14" fmla="*/ 233 w 274"/>
                <a:gd name="T15" fmla="*/ 233 h 273"/>
                <a:gd name="T16" fmla="*/ 273 w 274"/>
                <a:gd name="T17" fmla="*/ 137 h 273"/>
                <a:gd name="T18" fmla="*/ 274 w 274"/>
                <a:gd name="T19"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3">
                  <a:moveTo>
                    <a:pt x="273" y="137"/>
                  </a:moveTo>
                  <a:lnTo>
                    <a:pt x="233" y="40"/>
                  </a:lnTo>
                  <a:lnTo>
                    <a:pt x="136" y="0"/>
                  </a:lnTo>
                  <a:lnTo>
                    <a:pt x="40" y="40"/>
                  </a:lnTo>
                  <a:lnTo>
                    <a:pt x="0" y="137"/>
                  </a:lnTo>
                  <a:lnTo>
                    <a:pt x="40" y="233"/>
                  </a:lnTo>
                  <a:lnTo>
                    <a:pt x="136" y="273"/>
                  </a:lnTo>
                  <a:lnTo>
                    <a:pt x="233" y="233"/>
                  </a:lnTo>
                  <a:lnTo>
                    <a:pt x="273" y="137"/>
                  </a:lnTo>
                  <a:lnTo>
                    <a:pt x="274" y="13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79" name="Freeform 7"/>
            <p:cNvSpPr>
              <a:spLocks/>
            </p:cNvSpPr>
            <p:nvPr/>
          </p:nvSpPr>
          <p:spPr bwMode="auto">
            <a:xfrm>
              <a:off x="793" y="1941"/>
              <a:ext cx="55" cy="54"/>
            </a:xfrm>
            <a:custGeom>
              <a:avLst/>
              <a:gdLst>
                <a:gd name="T0" fmla="*/ 273 w 274"/>
                <a:gd name="T1" fmla="*/ 137 h 273"/>
                <a:gd name="T2" fmla="*/ 233 w 274"/>
                <a:gd name="T3" fmla="*/ 40 h 273"/>
                <a:gd name="T4" fmla="*/ 136 w 274"/>
                <a:gd name="T5" fmla="*/ 0 h 273"/>
                <a:gd name="T6" fmla="*/ 40 w 274"/>
                <a:gd name="T7" fmla="*/ 40 h 273"/>
                <a:gd name="T8" fmla="*/ 0 w 274"/>
                <a:gd name="T9" fmla="*/ 137 h 273"/>
                <a:gd name="T10" fmla="*/ 40 w 274"/>
                <a:gd name="T11" fmla="*/ 233 h 273"/>
                <a:gd name="T12" fmla="*/ 136 w 274"/>
                <a:gd name="T13" fmla="*/ 273 h 273"/>
                <a:gd name="T14" fmla="*/ 233 w 274"/>
                <a:gd name="T15" fmla="*/ 233 h 273"/>
                <a:gd name="T16" fmla="*/ 273 w 274"/>
                <a:gd name="T17" fmla="*/ 137 h 273"/>
                <a:gd name="T18" fmla="*/ 274 w 274"/>
                <a:gd name="T19"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3">
                  <a:moveTo>
                    <a:pt x="273" y="137"/>
                  </a:moveTo>
                  <a:lnTo>
                    <a:pt x="233" y="40"/>
                  </a:lnTo>
                  <a:lnTo>
                    <a:pt x="136" y="0"/>
                  </a:lnTo>
                  <a:lnTo>
                    <a:pt x="40" y="40"/>
                  </a:lnTo>
                  <a:lnTo>
                    <a:pt x="0" y="137"/>
                  </a:lnTo>
                  <a:lnTo>
                    <a:pt x="40" y="233"/>
                  </a:lnTo>
                  <a:lnTo>
                    <a:pt x="136" y="273"/>
                  </a:lnTo>
                  <a:lnTo>
                    <a:pt x="233" y="233"/>
                  </a:lnTo>
                  <a:lnTo>
                    <a:pt x="273" y="137"/>
                  </a:lnTo>
                  <a:lnTo>
                    <a:pt x="274" y="13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0" name="Freeform 8"/>
            <p:cNvSpPr>
              <a:spLocks/>
            </p:cNvSpPr>
            <p:nvPr/>
          </p:nvSpPr>
          <p:spPr bwMode="auto">
            <a:xfrm>
              <a:off x="793" y="1352"/>
              <a:ext cx="55" cy="54"/>
            </a:xfrm>
            <a:custGeom>
              <a:avLst/>
              <a:gdLst>
                <a:gd name="T0" fmla="*/ 273 w 274"/>
                <a:gd name="T1" fmla="*/ 136 h 273"/>
                <a:gd name="T2" fmla="*/ 233 w 274"/>
                <a:gd name="T3" fmla="*/ 40 h 273"/>
                <a:gd name="T4" fmla="*/ 136 w 274"/>
                <a:gd name="T5" fmla="*/ 0 h 273"/>
                <a:gd name="T6" fmla="*/ 40 w 274"/>
                <a:gd name="T7" fmla="*/ 40 h 273"/>
                <a:gd name="T8" fmla="*/ 0 w 274"/>
                <a:gd name="T9" fmla="*/ 136 h 273"/>
                <a:gd name="T10" fmla="*/ 40 w 274"/>
                <a:gd name="T11" fmla="*/ 233 h 273"/>
                <a:gd name="T12" fmla="*/ 136 w 274"/>
                <a:gd name="T13" fmla="*/ 273 h 273"/>
                <a:gd name="T14" fmla="*/ 233 w 274"/>
                <a:gd name="T15" fmla="*/ 233 h 273"/>
                <a:gd name="T16" fmla="*/ 273 w 274"/>
                <a:gd name="T17" fmla="*/ 136 h 273"/>
                <a:gd name="T18" fmla="*/ 274 w 274"/>
                <a:gd name="T19"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3">
                  <a:moveTo>
                    <a:pt x="273" y="136"/>
                  </a:moveTo>
                  <a:lnTo>
                    <a:pt x="233" y="40"/>
                  </a:lnTo>
                  <a:lnTo>
                    <a:pt x="136" y="0"/>
                  </a:lnTo>
                  <a:lnTo>
                    <a:pt x="40" y="40"/>
                  </a:lnTo>
                  <a:lnTo>
                    <a:pt x="0" y="136"/>
                  </a:lnTo>
                  <a:lnTo>
                    <a:pt x="40" y="233"/>
                  </a:lnTo>
                  <a:lnTo>
                    <a:pt x="136" y="273"/>
                  </a:lnTo>
                  <a:lnTo>
                    <a:pt x="233" y="233"/>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1" name="Freeform 9"/>
            <p:cNvSpPr>
              <a:spLocks/>
            </p:cNvSpPr>
            <p:nvPr/>
          </p:nvSpPr>
          <p:spPr bwMode="auto">
            <a:xfrm>
              <a:off x="793" y="764"/>
              <a:ext cx="55" cy="53"/>
            </a:xfrm>
            <a:custGeom>
              <a:avLst/>
              <a:gdLst>
                <a:gd name="T0" fmla="*/ 273 w 274"/>
                <a:gd name="T1" fmla="*/ 137 h 273"/>
                <a:gd name="T2" fmla="*/ 233 w 274"/>
                <a:gd name="T3" fmla="*/ 40 h 273"/>
                <a:gd name="T4" fmla="*/ 136 w 274"/>
                <a:gd name="T5" fmla="*/ 0 h 273"/>
                <a:gd name="T6" fmla="*/ 40 w 274"/>
                <a:gd name="T7" fmla="*/ 40 h 273"/>
                <a:gd name="T8" fmla="*/ 0 w 274"/>
                <a:gd name="T9" fmla="*/ 137 h 273"/>
                <a:gd name="T10" fmla="*/ 40 w 274"/>
                <a:gd name="T11" fmla="*/ 233 h 273"/>
                <a:gd name="T12" fmla="*/ 136 w 274"/>
                <a:gd name="T13" fmla="*/ 273 h 273"/>
                <a:gd name="T14" fmla="*/ 233 w 274"/>
                <a:gd name="T15" fmla="*/ 233 h 273"/>
                <a:gd name="T16" fmla="*/ 273 w 274"/>
                <a:gd name="T17" fmla="*/ 137 h 273"/>
                <a:gd name="T18" fmla="*/ 274 w 274"/>
                <a:gd name="T19"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3">
                  <a:moveTo>
                    <a:pt x="273" y="137"/>
                  </a:moveTo>
                  <a:lnTo>
                    <a:pt x="233" y="40"/>
                  </a:lnTo>
                  <a:lnTo>
                    <a:pt x="136" y="0"/>
                  </a:lnTo>
                  <a:lnTo>
                    <a:pt x="40" y="40"/>
                  </a:lnTo>
                  <a:lnTo>
                    <a:pt x="0" y="137"/>
                  </a:lnTo>
                  <a:lnTo>
                    <a:pt x="40" y="233"/>
                  </a:lnTo>
                  <a:lnTo>
                    <a:pt x="136" y="273"/>
                  </a:lnTo>
                  <a:lnTo>
                    <a:pt x="233" y="233"/>
                  </a:lnTo>
                  <a:lnTo>
                    <a:pt x="273" y="137"/>
                  </a:lnTo>
                  <a:lnTo>
                    <a:pt x="274" y="13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2" name="Freeform 10"/>
            <p:cNvSpPr>
              <a:spLocks/>
            </p:cNvSpPr>
            <p:nvPr/>
          </p:nvSpPr>
          <p:spPr bwMode="auto">
            <a:xfrm>
              <a:off x="793" y="175"/>
              <a:ext cx="55" cy="53"/>
            </a:xfrm>
            <a:custGeom>
              <a:avLst/>
              <a:gdLst>
                <a:gd name="T0" fmla="*/ 273 w 274"/>
                <a:gd name="T1" fmla="*/ 136 h 274"/>
                <a:gd name="T2" fmla="*/ 233 w 274"/>
                <a:gd name="T3" fmla="*/ 40 h 274"/>
                <a:gd name="T4" fmla="*/ 136 w 274"/>
                <a:gd name="T5" fmla="*/ 0 h 274"/>
                <a:gd name="T6" fmla="*/ 40 w 274"/>
                <a:gd name="T7" fmla="*/ 40 h 274"/>
                <a:gd name="T8" fmla="*/ 0 w 274"/>
                <a:gd name="T9" fmla="*/ 136 h 274"/>
                <a:gd name="T10" fmla="*/ 40 w 274"/>
                <a:gd name="T11" fmla="*/ 233 h 274"/>
                <a:gd name="T12" fmla="*/ 136 w 274"/>
                <a:gd name="T13" fmla="*/ 274 h 274"/>
                <a:gd name="T14" fmla="*/ 233 w 274"/>
                <a:gd name="T15" fmla="*/ 233 h 274"/>
                <a:gd name="T16" fmla="*/ 273 w 274"/>
                <a:gd name="T17" fmla="*/ 136 h 274"/>
                <a:gd name="T18" fmla="*/ 274 w 274"/>
                <a:gd name="T19" fmla="*/ 13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4">
                  <a:moveTo>
                    <a:pt x="273" y="136"/>
                  </a:moveTo>
                  <a:lnTo>
                    <a:pt x="233" y="40"/>
                  </a:lnTo>
                  <a:lnTo>
                    <a:pt x="136" y="0"/>
                  </a:lnTo>
                  <a:lnTo>
                    <a:pt x="40" y="40"/>
                  </a:lnTo>
                  <a:lnTo>
                    <a:pt x="0" y="136"/>
                  </a:lnTo>
                  <a:lnTo>
                    <a:pt x="40" y="233"/>
                  </a:lnTo>
                  <a:lnTo>
                    <a:pt x="136" y="274"/>
                  </a:lnTo>
                  <a:lnTo>
                    <a:pt x="233" y="233"/>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05483" name="Group 11"/>
          <p:cNvGrpSpPr>
            <a:grpSpLocks/>
          </p:cNvGrpSpPr>
          <p:nvPr/>
        </p:nvGrpSpPr>
        <p:grpSpPr bwMode="auto">
          <a:xfrm>
            <a:off x="2193925" y="5886450"/>
            <a:ext cx="4757738" cy="84138"/>
            <a:chOff x="1382" y="3708"/>
            <a:chExt cx="2997" cy="53"/>
          </a:xfrm>
        </p:grpSpPr>
        <p:sp>
          <p:nvSpPr>
            <p:cNvPr id="105484" name="Freeform 12"/>
            <p:cNvSpPr>
              <a:spLocks/>
            </p:cNvSpPr>
            <p:nvPr/>
          </p:nvSpPr>
          <p:spPr bwMode="auto">
            <a:xfrm>
              <a:off x="1382" y="3708"/>
              <a:ext cx="53" cy="53"/>
            </a:xfrm>
            <a:custGeom>
              <a:avLst/>
              <a:gdLst>
                <a:gd name="T0" fmla="*/ 273 w 274"/>
                <a:gd name="T1" fmla="*/ 136 h 272"/>
                <a:gd name="T2" fmla="*/ 234 w 274"/>
                <a:gd name="T3" fmla="*/ 39 h 272"/>
                <a:gd name="T4" fmla="*/ 137 w 274"/>
                <a:gd name="T5" fmla="*/ 0 h 272"/>
                <a:gd name="T6" fmla="*/ 40 w 274"/>
                <a:gd name="T7" fmla="*/ 39 h 272"/>
                <a:gd name="T8" fmla="*/ 0 w 274"/>
                <a:gd name="T9" fmla="*/ 136 h 272"/>
                <a:gd name="T10" fmla="*/ 40 w 274"/>
                <a:gd name="T11" fmla="*/ 232 h 272"/>
                <a:gd name="T12" fmla="*/ 137 w 274"/>
                <a:gd name="T13" fmla="*/ 272 h 272"/>
                <a:gd name="T14" fmla="*/ 234 w 274"/>
                <a:gd name="T15" fmla="*/ 232 h 272"/>
                <a:gd name="T16" fmla="*/ 273 w 274"/>
                <a:gd name="T17" fmla="*/ 136 h 272"/>
                <a:gd name="T18" fmla="*/ 274 w 274"/>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2">
                  <a:moveTo>
                    <a:pt x="273" y="136"/>
                  </a:moveTo>
                  <a:lnTo>
                    <a:pt x="234" y="39"/>
                  </a:lnTo>
                  <a:lnTo>
                    <a:pt x="137" y="0"/>
                  </a:lnTo>
                  <a:lnTo>
                    <a:pt x="40" y="39"/>
                  </a:lnTo>
                  <a:lnTo>
                    <a:pt x="0" y="136"/>
                  </a:lnTo>
                  <a:lnTo>
                    <a:pt x="40" y="232"/>
                  </a:lnTo>
                  <a:lnTo>
                    <a:pt x="137" y="272"/>
                  </a:lnTo>
                  <a:lnTo>
                    <a:pt x="234" y="232"/>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5" name="Freeform 13"/>
            <p:cNvSpPr>
              <a:spLocks/>
            </p:cNvSpPr>
            <p:nvPr/>
          </p:nvSpPr>
          <p:spPr bwMode="auto">
            <a:xfrm>
              <a:off x="1970" y="3708"/>
              <a:ext cx="54" cy="53"/>
            </a:xfrm>
            <a:custGeom>
              <a:avLst/>
              <a:gdLst>
                <a:gd name="T0" fmla="*/ 272 w 273"/>
                <a:gd name="T1" fmla="*/ 136 h 272"/>
                <a:gd name="T2" fmla="*/ 232 w 273"/>
                <a:gd name="T3" fmla="*/ 39 h 272"/>
                <a:gd name="T4" fmla="*/ 136 w 273"/>
                <a:gd name="T5" fmla="*/ 0 h 272"/>
                <a:gd name="T6" fmla="*/ 40 w 273"/>
                <a:gd name="T7" fmla="*/ 39 h 272"/>
                <a:gd name="T8" fmla="*/ 0 w 273"/>
                <a:gd name="T9" fmla="*/ 136 h 272"/>
                <a:gd name="T10" fmla="*/ 40 w 273"/>
                <a:gd name="T11" fmla="*/ 232 h 272"/>
                <a:gd name="T12" fmla="*/ 136 w 273"/>
                <a:gd name="T13" fmla="*/ 272 h 272"/>
                <a:gd name="T14" fmla="*/ 232 w 273"/>
                <a:gd name="T15" fmla="*/ 232 h 272"/>
                <a:gd name="T16" fmla="*/ 272 w 273"/>
                <a:gd name="T17" fmla="*/ 136 h 272"/>
                <a:gd name="T18" fmla="*/ 273 w 273"/>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272">
                  <a:moveTo>
                    <a:pt x="272" y="136"/>
                  </a:moveTo>
                  <a:lnTo>
                    <a:pt x="232" y="39"/>
                  </a:lnTo>
                  <a:lnTo>
                    <a:pt x="136" y="0"/>
                  </a:lnTo>
                  <a:lnTo>
                    <a:pt x="40" y="39"/>
                  </a:lnTo>
                  <a:lnTo>
                    <a:pt x="0" y="136"/>
                  </a:lnTo>
                  <a:lnTo>
                    <a:pt x="40" y="232"/>
                  </a:lnTo>
                  <a:lnTo>
                    <a:pt x="136" y="272"/>
                  </a:lnTo>
                  <a:lnTo>
                    <a:pt x="232" y="232"/>
                  </a:lnTo>
                  <a:lnTo>
                    <a:pt x="272" y="136"/>
                  </a:lnTo>
                  <a:lnTo>
                    <a:pt x="273"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6" name="Freeform 14"/>
            <p:cNvSpPr>
              <a:spLocks/>
            </p:cNvSpPr>
            <p:nvPr/>
          </p:nvSpPr>
          <p:spPr bwMode="auto">
            <a:xfrm>
              <a:off x="2559" y="3708"/>
              <a:ext cx="54" cy="53"/>
            </a:xfrm>
            <a:custGeom>
              <a:avLst/>
              <a:gdLst>
                <a:gd name="T0" fmla="*/ 273 w 274"/>
                <a:gd name="T1" fmla="*/ 136 h 272"/>
                <a:gd name="T2" fmla="*/ 232 w 274"/>
                <a:gd name="T3" fmla="*/ 39 h 272"/>
                <a:gd name="T4" fmla="*/ 136 w 274"/>
                <a:gd name="T5" fmla="*/ 0 h 272"/>
                <a:gd name="T6" fmla="*/ 40 w 274"/>
                <a:gd name="T7" fmla="*/ 39 h 272"/>
                <a:gd name="T8" fmla="*/ 0 w 274"/>
                <a:gd name="T9" fmla="*/ 136 h 272"/>
                <a:gd name="T10" fmla="*/ 40 w 274"/>
                <a:gd name="T11" fmla="*/ 232 h 272"/>
                <a:gd name="T12" fmla="*/ 136 w 274"/>
                <a:gd name="T13" fmla="*/ 272 h 272"/>
                <a:gd name="T14" fmla="*/ 232 w 274"/>
                <a:gd name="T15" fmla="*/ 232 h 272"/>
                <a:gd name="T16" fmla="*/ 273 w 274"/>
                <a:gd name="T17" fmla="*/ 136 h 272"/>
                <a:gd name="T18" fmla="*/ 274 w 274"/>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2">
                  <a:moveTo>
                    <a:pt x="273" y="136"/>
                  </a:moveTo>
                  <a:lnTo>
                    <a:pt x="232" y="39"/>
                  </a:lnTo>
                  <a:lnTo>
                    <a:pt x="136" y="0"/>
                  </a:lnTo>
                  <a:lnTo>
                    <a:pt x="40" y="39"/>
                  </a:lnTo>
                  <a:lnTo>
                    <a:pt x="0" y="136"/>
                  </a:lnTo>
                  <a:lnTo>
                    <a:pt x="40" y="232"/>
                  </a:lnTo>
                  <a:lnTo>
                    <a:pt x="136" y="272"/>
                  </a:lnTo>
                  <a:lnTo>
                    <a:pt x="232" y="232"/>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7" name="Freeform 15"/>
            <p:cNvSpPr>
              <a:spLocks/>
            </p:cNvSpPr>
            <p:nvPr/>
          </p:nvSpPr>
          <p:spPr bwMode="auto">
            <a:xfrm>
              <a:off x="3148" y="3708"/>
              <a:ext cx="53" cy="53"/>
            </a:xfrm>
            <a:custGeom>
              <a:avLst/>
              <a:gdLst>
                <a:gd name="T0" fmla="*/ 273 w 274"/>
                <a:gd name="T1" fmla="*/ 136 h 272"/>
                <a:gd name="T2" fmla="*/ 234 w 274"/>
                <a:gd name="T3" fmla="*/ 39 h 272"/>
                <a:gd name="T4" fmla="*/ 136 w 274"/>
                <a:gd name="T5" fmla="*/ 0 h 272"/>
                <a:gd name="T6" fmla="*/ 40 w 274"/>
                <a:gd name="T7" fmla="*/ 39 h 272"/>
                <a:gd name="T8" fmla="*/ 0 w 274"/>
                <a:gd name="T9" fmla="*/ 136 h 272"/>
                <a:gd name="T10" fmla="*/ 40 w 274"/>
                <a:gd name="T11" fmla="*/ 232 h 272"/>
                <a:gd name="T12" fmla="*/ 136 w 274"/>
                <a:gd name="T13" fmla="*/ 272 h 272"/>
                <a:gd name="T14" fmla="*/ 234 w 274"/>
                <a:gd name="T15" fmla="*/ 232 h 272"/>
                <a:gd name="T16" fmla="*/ 273 w 274"/>
                <a:gd name="T17" fmla="*/ 136 h 272"/>
                <a:gd name="T18" fmla="*/ 274 w 274"/>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2">
                  <a:moveTo>
                    <a:pt x="273" y="136"/>
                  </a:moveTo>
                  <a:lnTo>
                    <a:pt x="234" y="39"/>
                  </a:lnTo>
                  <a:lnTo>
                    <a:pt x="136" y="0"/>
                  </a:lnTo>
                  <a:lnTo>
                    <a:pt x="40" y="39"/>
                  </a:lnTo>
                  <a:lnTo>
                    <a:pt x="0" y="136"/>
                  </a:lnTo>
                  <a:lnTo>
                    <a:pt x="40" y="232"/>
                  </a:lnTo>
                  <a:lnTo>
                    <a:pt x="136" y="272"/>
                  </a:lnTo>
                  <a:lnTo>
                    <a:pt x="234" y="232"/>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8" name="Freeform 16"/>
            <p:cNvSpPr>
              <a:spLocks/>
            </p:cNvSpPr>
            <p:nvPr/>
          </p:nvSpPr>
          <p:spPr bwMode="auto">
            <a:xfrm>
              <a:off x="3735" y="3708"/>
              <a:ext cx="55" cy="53"/>
            </a:xfrm>
            <a:custGeom>
              <a:avLst/>
              <a:gdLst>
                <a:gd name="T0" fmla="*/ 273 w 274"/>
                <a:gd name="T1" fmla="*/ 136 h 272"/>
                <a:gd name="T2" fmla="*/ 233 w 274"/>
                <a:gd name="T3" fmla="*/ 39 h 272"/>
                <a:gd name="T4" fmla="*/ 137 w 274"/>
                <a:gd name="T5" fmla="*/ 0 h 272"/>
                <a:gd name="T6" fmla="*/ 40 w 274"/>
                <a:gd name="T7" fmla="*/ 39 h 272"/>
                <a:gd name="T8" fmla="*/ 0 w 274"/>
                <a:gd name="T9" fmla="*/ 136 h 272"/>
                <a:gd name="T10" fmla="*/ 40 w 274"/>
                <a:gd name="T11" fmla="*/ 232 h 272"/>
                <a:gd name="T12" fmla="*/ 137 w 274"/>
                <a:gd name="T13" fmla="*/ 272 h 272"/>
                <a:gd name="T14" fmla="*/ 233 w 274"/>
                <a:gd name="T15" fmla="*/ 232 h 272"/>
                <a:gd name="T16" fmla="*/ 273 w 274"/>
                <a:gd name="T17" fmla="*/ 136 h 272"/>
                <a:gd name="T18" fmla="*/ 274 w 274"/>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2">
                  <a:moveTo>
                    <a:pt x="273" y="136"/>
                  </a:moveTo>
                  <a:lnTo>
                    <a:pt x="233" y="39"/>
                  </a:lnTo>
                  <a:lnTo>
                    <a:pt x="137" y="0"/>
                  </a:lnTo>
                  <a:lnTo>
                    <a:pt x="40" y="39"/>
                  </a:lnTo>
                  <a:lnTo>
                    <a:pt x="0" y="136"/>
                  </a:lnTo>
                  <a:lnTo>
                    <a:pt x="40" y="232"/>
                  </a:lnTo>
                  <a:lnTo>
                    <a:pt x="137" y="272"/>
                  </a:lnTo>
                  <a:lnTo>
                    <a:pt x="233" y="232"/>
                  </a:lnTo>
                  <a:lnTo>
                    <a:pt x="273"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89" name="Freeform 17"/>
            <p:cNvSpPr>
              <a:spLocks/>
            </p:cNvSpPr>
            <p:nvPr/>
          </p:nvSpPr>
          <p:spPr bwMode="auto">
            <a:xfrm>
              <a:off x="4324" y="3708"/>
              <a:ext cx="55" cy="53"/>
            </a:xfrm>
            <a:custGeom>
              <a:avLst/>
              <a:gdLst>
                <a:gd name="T0" fmla="*/ 272 w 274"/>
                <a:gd name="T1" fmla="*/ 136 h 272"/>
                <a:gd name="T2" fmla="*/ 232 w 274"/>
                <a:gd name="T3" fmla="*/ 39 h 272"/>
                <a:gd name="T4" fmla="*/ 136 w 274"/>
                <a:gd name="T5" fmla="*/ 0 h 272"/>
                <a:gd name="T6" fmla="*/ 39 w 274"/>
                <a:gd name="T7" fmla="*/ 39 h 272"/>
                <a:gd name="T8" fmla="*/ 0 w 274"/>
                <a:gd name="T9" fmla="*/ 136 h 272"/>
                <a:gd name="T10" fmla="*/ 39 w 274"/>
                <a:gd name="T11" fmla="*/ 232 h 272"/>
                <a:gd name="T12" fmla="*/ 136 w 274"/>
                <a:gd name="T13" fmla="*/ 272 h 272"/>
                <a:gd name="T14" fmla="*/ 232 w 274"/>
                <a:gd name="T15" fmla="*/ 232 h 272"/>
                <a:gd name="T16" fmla="*/ 272 w 274"/>
                <a:gd name="T17" fmla="*/ 136 h 272"/>
                <a:gd name="T18" fmla="*/ 274 w 274"/>
                <a:gd name="T19" fmla="*/ 13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4" h="272">
                  <a:moveTo>
                    <a:pt x="272" y="136"/>
                  </a:moveTo>
                  <a:lnTo>
                    <a:pt x="232" y="39"/>
                  </a:lnTo>
                  <a:lnTo>
                    <a:pt x="136" y="0"/>
                  </a:lnTo>
                  <a:lnTo>
                    <a:pt x="39" y="39"/>
                  </a:lnTo>
                  <a:lnTo>
                    <a:pt x="0" y="136"/>
                  </a:lnTo>
                  <a:lnTo>
                    <a:pt x="39" y="232"/>
                  </a:lnTo>
                  <a:lnTo>
                    <a:pt x="136" y="272"/>
                  </a:lnTo>
                  <a:lnTo>
                    <a:pt x="232" y="232"/>
                  </a:lnTo>
                  <a:lnTo>
                    <a:pt x="272" y="136"/>
                  </a:lnTo>
                  <a:lnTo>
                    <a:pt x="274" y="13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5490" name="Freeform 18"/>
          <p:cNvSpPr>
            <a:spLocks/>
          </p:cNvSpPr>
          <p:nvPr/>
        </p:nvSpPr>
        <p:spPr bwMode="auto">
          <a:xfrm>
            <a:off x="1300163" y="1255713"/>
            <a:ext cx="936625" cy="4673600"/>
          </a:xfrm>
          <a:custGeom>
            <a:avLst/>
            <a:gdLst>
              <a:gd name="T0" fmla="*/ 0 w 3004"/>
              <a:gd name="T1" fmla="*/ 0 h 15025"/>
              <a:gd name="T2" fmla="*/ 3003 w 3004"/>
              <a:gd name="T3" fmla="*/ 15025 h 15025"/>
              <a:gd name="T4" fmla="*/ 3004 w 3004"/>
              <a:gd name="T5" fmla="*/ 15025 h 15025"/>
            </a:gdLst>
            <a:ahLst/>
            <a:cxnLst>
              <a:cxn ang="0">
                <a:pos x="T0" y="T1"/>
              </a:cxn>
              <a:cxn ang="0">
                <a:pos x="T2" y="T3"/>
              </a:cxn>
              <a:cxn ang="0">
                <a:pos x="T4" y="T5"/>
              </a:cxn>
            </a:cxnLst>
            <a:rect l="0" t="0" r="r" b="b"/>
            <a:pathLst>
              <a:path w="3004" h="15025">
                <a:moveTo>
                  <a:pt x="0" y="0"/>
                </a:moveTo>
                <a:lnTo>
                  <a:pt x="3003" y="15025"/>
                </a:lnTo>
                <a:lnTo>
                  <a:pt x="3004" y="1502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1" name="Freeform 19"/>
          <p:cNvSpPr>
            <a:spLocks/>
          </p:cNvSpPr>
          <p:nvPr/>
        </p:nvSpPr>
        <p:spPr bwMode="auto">
          <a:xfrm>
            <a:off x="1300163" y="2190750"/>
            <a:ext cx="1871662" cy="3738563"/>
          </a:xfrm>
          <a:custGeom>
            <a:avLst/>
            <a:gdLst>
              <a:gd name="T0" fmla="*/ 0 w 6007"/>
              <a:gd name="T1" fmla="*/ 0 h 12021"/>
              <a:gd name="T2" fmla="*/ 6006 w 6007"/>
              <a:gd name="T3" fmla="*/ 12021 h 12021"/>
              <a:gd name="T4" fmla="*/ 6007 w 6007"/>
              <a:gd name="T5" fmla="*/ 12021 h 12021"/>
            </a:gdLst>
            <a:ahLst/>
            <a:cxnLst>
              <a:cxn ang="0">
                <a:pos x="T0" y="T1"/>
              </a:cxn>
              <a:cxn ang="0">
                <a:pos x="T2" y="T3"/>
              </a:cxn>
              <a:cxn ang="0">
                <a:pos x="T4" y="T5"/>
              </a:cxn>
            </a:cxnLst>
            <a:rect l="0" t="0" r="r" b="b"/>
            <a:pathLst>
              <a:path w="6007" h="12021">
                <a:moveTo>
                  <a:pt x="0" y="0"/>
                </a:moveTo>
                <a:lnTo>
                  <a:pt x="6006" y="12021"/>
                </a:lnTo>
                <a:lnTo>
                  <a:pt x="6007" y="12021"/>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2" name="Freeform 20"/>
          <p:cNvSpPr>
            <a:spLocks/>
          </p:cNvSpPr>
          <p:nvPr/>
        </p:nvSpPr>
        <p:spPr bwMode="auto">
          <a:xfrm>
            <a:off x="1300163" y="3125788"/>
            <a:ext cx="2803525" cy="2803525"/>
          </a:xfrm>
          <a:custGeom>
            <a:avLst/>
            <a:gdLst>
              <a:gd name="T0" fmla="*/ 0 w 9010"/>
              <a:gd name="T1" fmla="*/ 0 h 9015"/>
              <a:gd name="T2" fmla="*/ 9009 w 9010"/>
              <a:gd name="T3" fmla="*/ 9015 h 9015"/>
              <a:gd name="T4" fmla="*/ 9010 w 9010"/>
              <a:gd name="T5" fmla="*/ 9015 h 9015"/>
            </a:gdLst>
            <a:ahLst/>
            <a:cxnLst>
              <a:cxn ang="0">
                <a:pos x="T0" y="T1"/>
              </a:cxn>
              <a:cxn ang="0">
                <a:pos x="T2" y="T3"/>
              </a:cxn>
              <a:cxn ang="0">
                <a:pos x="T4" y="T5"/>
              </a:cxn>
            </a:cxnLst>
            <a:rect l="0" t="0" r="r" b="b"/>
            <a:pathLst>
              <a:path w="9010" h="9015">
                <a:moveTo>
                  <a:pt x="0" y="0"/>
                </a:moveTo>
                <a:lnTo>
                  <a:pt x="9009" y="9015"/>
                </a:lnTo>
                <a:lnTo>
                  <a:pt x="9010" y="901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3" name="Freeform 21"/>
          <p:cNvSpPr>
            <a:spLocks/>
          </p:cNvSpPr>
          <p:nvPr/>
        </p:nvSpPr>
        <p:spPr bwMode="auto">
          <a:xfrm>
            <a:off x="1300163" y="4057650"/>
            <a:ext cx="3738562" cy="1871663"/>
          </a:xfrm>
          <a:custGeom>
            <a:avLst/>
            <a:gdLst>
              <a:gd name="T0" fmla="*/ 0 w 12013"/>
              <a:gd name="T1" fmla="*/ 0 h 6010"/>
              <a:gd name="T2" fmla="*/ 12011 w 12013"/>
              <a:gd name="T3" fmla="*/ 6010 h 6010"/>
              <a:gd name="T4" fmla="*/ 12013 w 12013"/>
              <a:gd name="T5" fmla="*/ 6010 h 6010"/>
            </a:gdLst>
            <a:ahLst/>
            <a:cxnLst>
              <a:cxn ang="0">
                <a:pos x="T0" y="T1"/>
              </a:cxn>
              <a:cxn ang="0">
                <a:pos x="T2" y="T3"/>
              </a:cxn>
              <a:cxn ang="0">
                <a:pos x="T4" y="T5"/>
              </a:cxn>
            </a:cxnLst>
            <a:rect l="0" t="0" r="r" b="b"/>
            <a:pathLst>
              <a:path w="12013" h="6010">
                <a:moveTo>
                  <a:pt x="0" y="0"/>
                </a:moveTo>
                <a:lnTo>
                  <a:pt x="12011" y="6010"/>
                </a:lnTo>
                <a:lnTo>
                  <a:pt x="12013" y="601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4" name="Freeform 22"/>
          <p:cNvSpPr>
            <a:spLocks/>
          </p:cNvSpPr>
          <p:nvPr/>
        </p:nvSpPr>
        <p:spPr bwMode="auto">
          <a:xfrm>
            <a:off x="1300163" y="4992688"/>
            <a:ext cx="4673600" cy="936625"/>
          </a:xfrm>
          <a:custGeom>
            <a:avLst/>
            <a:gdLst>
              <a:gd name="T0" fmla="*/ 0 w 15016"/>
              <a:gd name="T1" fmla="*/ 0 h 3005"/>
              <a:gd name="T2" fmla="*/ 15015 w 15016"/>
              <a:gd name="T3" fmla="*/ 3005 h 3005"/>
              <a:gd name="T4" fmla="*/ 15016 w 15016"/>
              <a:gd name="T5" fmla="*/ 3005 h 3005"/>
            </a:gdLst>
            <a:ahLst/>
            <a:cxnLst>
              <a:cxn ang="0">
                <a:pos x="T0" y="T1"/>
              </a:cxn>
              <a:cxn ang="0">
                <a:pos x="T2" y="T3"/>
              </a:cxn>
              <a:cxn ang="0">
                <a:pos x="T4" y="T5"/>
              </a:cxn>
            </a:cxnLst>
            <a:rect l="0" t="0" r="r" b="b"/>
            <a:pathLst>
              <a:path w="15016" h="3005">
                <a:moveTo>
                  <a:pt x="0" y="0"/>
                </a:moveTo>
                <a:lnTo>
                  <a:pt x="15015" y="3005"/>
                </a:lnTo>
                <a:lnTo>
                  <a:pt x="15016" y="300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5" name="Freeform 23"/>
          <p:cNvSpPr>
            <a:spLocks/>
          </p:cNvSpPr>
          <p:nvPr/>
        </p:nvSpPr>
        <p:spPr bwMode="auto">
          <a:xfrm>
            <a:off x="1300163" y="319088"/>
            <a:ext cx="515937" cy="2901950"/>
          </a:xfrm>
          <a:custGeom>
            <a:avLst/>
            <a:gdLst>
              <a:gd name="T0" fmla="*/ 0 w 1658"/>
              <a:gd name="T1" fmla="*/ 0 h 9327"/>
              <a:gd name="T2" fmla="*/ 10 w 1658"/>
              <a:gd name="T3" fmla="*/ 1589 h 9327"/>
              <a:gd name="T4" fmla="*/ 128 w 1658"/>
              <a:gd name="T5" fmla="*/ 3175 h 9327"/>
              <a:gd name="T6" fmla="*/ 353 w 1658"/>
              <a:gd name="T7" fmla="*/ 4749 h 9327"/>
              <a:gd name="T8" fmla="*/ 684 w 1658"/>
              <a:gd name="T9" fmla="*/ 6303 h 9327"/>
              <a:gd name="T10" fmla="*/ 1119 w 1658"/>
              <a:gd name="T11" fmla="*/ 7832 h 9327"/>
              <a:gd name="T12" fmla="*/ 1657 w 1658"/>
              <a:gd name="T13" fmla="*/ 9327 h 9327"/>
              <a:gd name="T14" fmla="*/ 1658 w 1658"/>
              <a:gd name="T15" fmla="*/ 9327 h 9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8" h="9327">
                <a:moveTo>
                  <a:pt x="0" y="0"/>
                </a:moveTo>
                <a:lnTo>
                  <a:pt x="10" y="1589"/>
                </a:lnTo>
                <a:lnTo>
                  <a:pt x="128" y="3175"/>
                </a:lnTo>
                <a:lnTo>
                  <a:pt x="353" y="4749"/>
                </a:lnTo>
                <a:lnTo>
                  <a:pt x="684" y="6303"/>
                </a:lnTo>
                <a:lnTo>
                  <a:pt x="1119" y="7832"/>
                </a:lnTo>
                <a:lnTo>
                  <a:pt x="1657" y="9327"/>
                </a:lnTo>
                <a:lnTo>
                  <a:pt x="1658" y="9327"/>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6" name="Freeform 24"/>
          <p:cNvSpPr>
            <a:spLocks/>
          </p:cNvSpPr>
          <p:nvPr/>
        </p:nvSpPr>
        <p:spPr bwMode="auto">
          <a:xfrm>
            <a:off x="1816100" y="3221038"/>
            <a:ext cx="1833563" cy="2012950"/>
          </a:xfrm>
          <a:custGeom>
            <a:avLst/>
            <a:gdLst>
              <a:gd name="T0" fmla="*/ 0 w 5891"/>
              <a:gd name="T1" fmla="*/ 0 h 6469"/>
              <a:gd name="T2" fmla="*/ 424 w 5891"/>
              <a:gd name="T3" fmla="*/ 895 h 6469"/>
              <a:gd name="T4" fmla="*/ 913 w 5891"/>
              <a:gd name="T5" fmla="*/ 1756 h 6469"/>
              <a:gd name="T6" fmla="*/ 1465 w 5891"/>
              <a:gd name="T7" fmla="*/ 2578 h 6469"/>
              <a:gd name="T8" fmla="*/ 2075 w 5891"/>
              <a:gd name="T9" fmla="*/ 3357 h 6469"/>
              <a:gd name="T10" fmla="*/ 2741 w 5891"/>
              <a:gd name="T11" fmla="*/ 4090 h 6469"/>
              <a:gd name="T12" fmla="*/ 3461 w 5891"/>
              <a:gd name="T13" fmla="*/ 4770 h 6469"/>
              <a:gd name="T14" fmla="*/ 4228 w 5891"/>
              <a:gd name="T15" fmla="*/ 5397 h 6469"/>
              <a:gd name="T16" fmla="*/ 5038 w 5891"/>
              <a:gd name="T17" fmla="*/ 5964 h 6469"/>
              <a:gd name="T18" fmla="*/ 5889 w 5891"/>
              <a:gd name="T19" fmla="*/ 6469 h 6469"/>
              <a:gd name="T20" fmla="*/ 5891 w 5891"/>
              <a:gd name="T21" fmla="*/ 6469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1" h="6469">
                <a:moveTo>
                  <a:pt x="0" y="0"/>
                </a:moveTo>
                <a:lnTo>
                  <a:pt x="424" y="895"/>
                </a:lnTo>
                <a:lnTo>
                  <a:pt x="913" y="1756"/>
                </a:lnTo>
                <a:lnTo>
                  <a:pt x="1465" y="2578"/>
                </a:lnTo>
                <a:lnTo>
                  <a:pt x="2075" y="3357"/>
                </a:lnTo>
                <a:lnTo>
                  <a:pt x="2741" y="4090"/>
                </a:lnTo>
                <a:lnTo>
                  <a:pt x="3461" y="4770"/>
                </a:lnTo>
                <a:lnTo>
                  <a:pt x="4228" y="5397"/>
                </a:lnTo>
                <a:lnTo>
                  <a:pt x="5038" y="5964"/>
                </a:lnTo>
                <a:lnTo>
                  <a:pt x="5889" y="6469"/>
                </a:lnTo>
                <a:lnTo>
                  <a:pt x="5891" y="6469"/>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497" name="Freeform 25"/>
          <p:cNvSpPr>
            <a:spLocks/>
          </p:cNvSpPr>
          <p:nvPr/>
        </p:nvSpPr>
        <p:spPr bwMode="auto">
          <a:xfrm>
            <a:off x="3649663" y="5233988"/>
            <a:ext cx="3257550" cy="700087"/>
          </a:xfrm>
          <a:custGeom>
            <a:avLst/>
            <a:gdLst>
              <a:gd name="T0" fmla="*/ 0 w 10471"/>
              <a:gd name="T1" fmla="*/ 0 h 2254"/>
              <a:gd name="T2" fmla="*/ 752 w 10471"/>
              <a:gd name="T3" fmla="*/ 358 h 2254"/>
              <a:gd name="T4" fmla="*/ 1517 w 10471"/>
              <a:gd name="T5" fmla="*/ 686 h 2254"/>
              <a:gd name="T6" fmla="*/ 2294 w 10471"/>
              <a:gd name="T7" fmla="*/ 984 h 2254"/>
              <a:gd name="T8" fmla="*/ 3083 w 10471"/>
              <a:gd name="T9" fmla="*/ 1252 h 2254"/>
              <a:gd name="T10" fmla="*/ 3880 w 10471"/>
              <a:gd name="T11" fmla="*/ 1489 h 2254"/>
              <a:gd name="T12" fmla="*/ 4687 w 10471"/>
              <a:gd name="T13" fmla="*/ 1693 h 2254"/>
              <a:gd name="T14" fmla="*/ 5501 w 10471"/>
              <a:gd name="T15" fmla="*/ 1867 h 2254"/>
              <a:gd name="T16" fmla="*/ 6321 w 10471"/>
              <a:gd name="T17" fmla="*/ 2009 h 2254"/>
              <a:gd name="T18" fmla="*/ 7146 w 10471"/>
              <a:gd name="T19" fmla="*/ 2119 h 2254"/>
              <a:gd name="T20" fmla="*/ 7975 w 10471"/>
              <a:gd name="T21" fmla="*/ 2196 h 2254"/>
              <a:gd name="T22" fmla="*/ 8806 w 10471"/>
              <a:gd name="T23" fmla="*/ 2242 h 2254"/>
              <a:gd name="T24" fmla="*/ 9638 w 10471"/>
              <a:gd name="T25" fmla="*/ 2254 h 2254"/>
              <a:gd name="T26" fmla="*/ 10470 w 10471"/>
              <a:gd name="T27" fmla="*/ 2235 h 2254"/>
              <a:gd name="T28" fmla="*/ 10471 w 10471"/>
              <a:gd name="T29" fmla="*/ 2235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71" h="2254">
                <a:moveTo>
                  <a:pt x="0" y="0"/>
                </a:moveTo>
                <a:lnTo>
                  <a:pt x="752" y="358"/>
                </a:lnTo>
                <a:lnTo>
                  <a:pt x="1517" y="686"/>
                </a:lnTo>
                <a:lnTo>
                  <a:pt x="2294" y="984"/>
                </a:lnTo>
                <a:lnTo>
                  <a:pt x="3083" y="1252"/>
                </a:lnTo>
                <a:lnTo>
                  <a:pt x="3880" y="1489"/>
                </a:lnTo>
                <a:lnTo>
                  <a:pt x="4687" y="1693"/>
                </a:lnTo>
                <a:lnTo>
                  <a:pt x="5501" y="1867"/>
                </a:lnTo>
                <a:lnTo>
                  <a:pt x="6321" y="2009"/>
                </a:lnTo>
                <a:lnTo>
                  <a:pt x="7146" y="2119"/>
                </a:lnTo>
                <a:lnTo>
                  <a:pt x="7975" y="2196"/>
                </a:lnTo>
                <a:lnTo>
                  <a:pt x="8806" y="2242"/>
                </a:lnTo>
                <a:lnTo>
                  <a:pt x="9638" y="2254"/>
                </a:lnTo>
                <a:lnTo>
                  <a:pt x="10470" y="2235"/>
                </a:lnTo>
                <a:lnTo>
                  <a:pt x="10471" y="2235"/>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5498" name="Group 26"/>
          <p:cNvGrpSpPr>
            <a:grpSpLocks/>
          </p:cNvGrpSpPr>
          <p:nvPr/>
        </p:nvGrpSpPr>
        <p:grpSpPr bwMode="auto">
          <a:xfrm>
            <a:off x="1296988" y="5911850"/>
            <a:ext cx="5618162" cy="660400"/>
            <a:chOff x="817" y="3724"/>
            <a:chExt cx="3539" cy="416"/>
          </a:xfrm>
        </p:grpSpPr>
        <p:sp>
          <p:nvSpPr>
            <p:cNvPr id="105499" name="Line 27"/>
            <p:cNvSpPr>
              <a:spLocks noChangeShapeType="1"/>
            </p:cNvSpPr>
            <p:nvPr/>
          </p:nvSpPr>
          <p:spPr bwMode="auto">
            <a:xfrm>
              <a:off x="817" y="3724"/>
              <a:ext cx="0" cy="40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0" name="Line 28"/>
            <p:cNvSpPr>
              <a:spLocks noChangeShapeType="1"/>
            </p:cNvSpPr>
            <p:nvPr/>
          </p:nvSpPr>
          <p:spPr bwMode="auto">
            <a:xfrm>
              <a:off x="4353" y="3726"/>
              <a:ext cx="0" cy="408"/>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1" name="Line 29"/>
            <p:cNvSpPr>
              <a:spLocks noChangeShapeType="1"/>
            </p:cNvSpPr>
            <p:nvPr/>
          </p:nvSpPr>
          <p:spPr bwMode="auto">
            <a:xfrm>
              <a:off x="817" y="4076"/>
              <a:ext cx="3539" cy="0"/>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2" name="Text Box 30"/>
            <p:cNvSpPr txBox="1">
              <a:spLocks noChangeArrowheads="1"/>
            </p:cNvSpPr>
            <p:nvPr/>
          </p:nvSpPr>
          <p:spPr bwMode="auto">
            <a:xfrm>
              <a:off x="2226" y="3794"/>
              <a:ext cx="409"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chemeClr val="bg1"/>
                  </a:solidFill>
                  <a:effectLst>
                    <a:outerShdw blurRad="38100" dist="38100" dir="2700000" algn="tl">
                      <a:srgbClr val="000000"/>
                    </a:outerShdw>
                  </a:effectLst>
                  <a:latin typeface="plotter"/>
                </a:rPr>
                <a:t>60</a:t>
              </a:r>
              <a:endParaRPr lang="en-GB" sz="3000">
                <a:solidFill>
                  <a:schemeClr val="bg1"/>
                </a:solidFill>
                <a:effectLst>
                  <a:outerShdw blurRad="38100" dist="38100" dir="2700000" algn="tl">
                    <a:srgbClr val="000000"/>
                  </a:outerShdw>
                </a:effectLst>
                <a:latin typeface="plotter"/>
              </a:endParaRPr>
            </a:p>
          </p:txBody>
        </p:sp>
      </p:grpSp>
      <p:grpSp>
        <p:nvGrpSpPr>
          <p:cNvPr id="105503" name="Group 31"/>
          <p:cNvGrpSpPr>
            <a:grpSpLocks/>
          </p:cNvGrpSpPr>
          <p:nvPr/>
        </p:nvGrpSpPr>
        <p:grpSpPr bwMode="auto">
          <a:xfrm>
            <a:off x="330200" y="307975"/>
            <a:ext cx="966788" cy="5616575"/>
            <a:chOff x="208" y="194"/>
            <a:chExt cx="609" cy="3538"/>
          </a:xfrm>
        </p:grpSpPr>
        <p:sp>
          <p:nvSpPr>
            <p:cNvPr id="105504" name="Line 32"/>
            <p:cNvSpPr>
              <a:spLocks noChangeShapeType="1"/>
            </p:cNvSpPr>
            <p:nvPr/>
          </p:nvSpPr>
          <p:spPr bwMode="auto">
            <a:xfrm flipH="1">
              <a:off x="319" y="3732"/>
              <a:ext cx="498"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5" name="Line 33"/>
            <p:cNvSpPr>
              <a:spLocks noChangeShapeType="1"/>
            </p:cNvSpPr>
            <p:nvPr/>
          </p:nvSpPr>
          <p:spPr bwMode="auto">
            <a:xfrm flipH="1">
              <a:off x="316" y="194"/>
              <a:ext cx="498"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6" name="Line 34"/>
            <p:cNvSpPr>
              <a:spLocks noChangeShapeType="1"/>
            </p:cNvSpPr>
            <p:nvPr/>
          </p:nvSpPr>
          <p:spPr bwMode="auto">
            <a:xfrm>
              <a:off x="497" y="194"/>
              <a:ext cx="0" cy="3538"/>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07" name="Text Box 35"/>
            <p:cNvSpPr txBox="1">
              <a:spLocks noChangeArrowheads="1"/>
            </p:cNvSpPr>
            <p:nvPr/>
          </p:nvSpPr>
          <p:spPr bwMode="auto">
            <a:xfrm rot="16200000">
              <a:off x="167" y="1800"/>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800">
                  <a:solidFill>
                    <a:schemeClr val="bg1"/>
                  </a:solidFill>
                  <a:effectLst>
                    <a:outerShdw blurRad="38100" dist="38100" dir="2700000" algn="tl">
                      <a:srgbClr val="000000"/>
                    </a:outerShdw>
                  </a:effectLst>
                  <a:latin typeface="plotter"/>
                </a:rPr>
                <a:t>60</a:t>
              </a:r>
              <a:endParaRPr lang="en-GB" sz="2800">
                <a:solidFill>
                  <a:schemeClr val="bg1"/>
                </a:solidFill>
                <a:effectLst>
                  <a:outerShdw blurRad="38100" dist="38100" dir="2700000" algn="tl">
                    <a:srgbClr val="000000"/>
                  </a:outerShdw>
                </a:effectLst>
                <a:latin typeface="plotter"/>
              </a:endParaRPr>
            </a:p>
          </p:txBody>
        </p:sp>
      </p:grpSp>
      <p:sp>
        <p:nvSpPr>
          <p:cNvPr id="105508" name="Text Box 36"/>
          <p:cNvSpPr txBox="1">
            <a:spLocks noChangeArrowheads="1"/>
          </p:cNvSpPr>
          <p:nvPr/>
        </p:nvSpPr>
        <p:spPr bwMode="auto">
          <a:xfrm>
            <a:off x="1979613" y="5924550"/>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1</a:t>
            </a:r>
            <a:endParaRPr lang="en-GB" sz="2800">
              <a:solidFill>
                <a:schemeClr val="bg1"/>
              </a:solidFill>
              <a:effectLst/>
              <a:latin typeface="plotter"/>
            </a:endParaRPr>
          </a:p>
        </p:txBody>
      </p:sp>
      <p:sp>
        <p:nvSpPr>
          <p:cNvPr id="105509" name="Text Box 37"/>
          <p:cNvSpPr txBox="1">
            <a:spLocks noChangeArrowheads="1"/>
          </p:cNvSpPr>
          <p:nvPr/>
        </p:nvSpPr>
        <p:spPr bwMode="auto">
          <a:xfrm>
            <a:off x="2889250" y="5937250"/>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2</a:t>
            </a:r>
            <a:endParaRPr lang="en-GB" sz="2800">
              <a:solidFill>
                <a:schemeClr val="bg1"/>
              </a:solidFill>
              <a:effectLst/>
              <a:latin typeface="plotter"/>
            </a:endParaRPr>
          </a:p>
        </p:txBody>
      </p:sp>
      <p:grpSp>
        <p:nvGrpSpPr>
          <p:cNvPr id="105510" name="Group 38"/>
          <p:cNvGrpSpPr>
            <a:grpSpLocks/>
          </p:cNvGrpSpPr>
          <p:nvPr/>
        </p:nvGrpSpPr>
        <p:grpSpPr bwMode="auto">
          <a:xfrm>
            <a:off x="3889375" y="5902325"/>
            <a:ext cx="2339975" cy="531813"/>
            <a:chOff x="2450" y="3718"/>
            <a:chExt cx="1474" cy="335"/>
          </a:xfrm>
        </p:grpSpPr>
        <p:sp>
          <p:nvSpPr>
            <p:cNvPr id="105511" name="Text Box 39"/>
            <p:cNvSpPr txBox="1">
              <a:spLocks noChangeArrowheads="1"/>
            </p:cNvSpPr>
            <p:nvPr/>
          </p:nvSpPr>
          <p:spPr bwMode="auto">
            <a:xfrm>
              <a:off x="2450" y="3726"/>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3</a:t>
              </a:r>
              <a:endParaRPr lang="en-GB" sz="2800">
                <a:solidFill>
                  <a:schemeClr val="bg1"/>
                </a:solidFill>
                <a:effectLst/>
                <a:latin typeface="plotter"/>
              </a:endParaRPr>
            </a:p>
          </p:txBody>
        </p:sp>
        <p:sp>
          <p:nvSpPr>
            <p:cNvPr id="105512" name="Text Box 40"/>
            <p:cNvSpPr txBox="1">
              <a:spLocks noChangeArrowheads="1"/>
            </p:cNvSpPr>
            <p:nvPr/>
          </p:nvSpPr>
          <p:spPr bwMode="auto">
            <a:xfrm>
              <a:off x="3000" y="3718"/>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4</a:t>
              </a:r>
              <a:endParaRPr lang="en-GB" sz="2800">
                <a:solidFill>
                  <a:schemeClr val="bg1"/>
                </a:solidFill>
                <a:effectLst/>
                <a:latin typeface="plotter"/>
              </a:endParaRPr>
            </a:p>
          </p:txBody>
        </p:sp>
        <p:sp>
          <p:nvSpPr>
            <p:cNvPr id="105513" name="Text Box 41"/>
            <p:cNvSpPr txBox="1">
              <a:spLocks noChangeArrowheads="1"/>
            </p:cNvSpPr>
            <p:nvPr/>
          </p:nvSpPr>
          <p:spPr bwMode="auto">
            <a:xfrm>
              <a:off x="3606" y="3721"/>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5</a:t>
              </a:r>
              <a:endParaRPr lang="en-GB" sz="2800">
                <a:solidFill>
                  <a:schemeClr val="bg1"/>
                </a:solidFill>
                <a:effectLst/>
                <a:latin typeface="plotter"/>
              </a:endParaRPr>
            </a:p>
          </p:txBody>
        </p:sp>
      </p:grpSp>
      <p:grpSp>
        <p:nvGrpSpPr>
          <p:cNvPr id="105514" name="Group 42"/>
          <p:cNvGrpSpPr>
            <a:grpSpLocks/>
          </p:cNvGrpSpPr>
          <p:nvPr/>
        </p:nvGrpSpPr>
        <p:grpSpPr bwMode="auto">
          <a:xfrm>
            <a:off x="2674938" y="2713038"/>
            <a:ext cx="3027362" cy="1762125"/>
            <a:chOff x="1685" y="1709"/>
            <a:chExt cx="1907" cy="1110"/>
          </a:xfrm>
        </p:grpSpPr>
        <p:sp>
          <p:nvSpPr>
            <p:cNvPr id="105515" name="Line 43"/>
            <p:cNvSpPr>
              <a:spLocks noChangeShapeType="1"/>
            </p:cNvSpPr>
            <p:nvPr/>
          </p:nvSpPr>
          <p:spPr bwMode="auto">
            <a:xfrm flipV="1">
              <a:off x="1685" y="2003"/>
              <a:ext cx="471" cy="816"/>
            </a:xfrm>
            <a:prstGeom prst="line">
              <a:avLst/>
            </a:prstGeom>
            <a:noFill/>
            <a:ln w="19050">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16" name="Line 44"/>
            <p:cNvSpPr>
              <a:spLocks noChangeShapeType="1"/>
            </p:cNvSpPr>
            <p:nvPr/>
          </p:nvSpPr>
          <p:spPr bwMode="auto">
            <a:xfrm>
              <a:off x="2162" y="1995"/>
              <a:ext cx="1369"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5517" name="Text Box 45"/>
            <p:cNvSpPr txBox="1">
              <a:spLocks noChangeArrowheads="1"/>
            </p:cNvSpPr>
            <p:nvPr/>
          </p:nvSpPr>
          <p:spPr bwMode="auto">
            <a:xfrm>
              <a:off x="2101" y="1709"/>
              <a:ext cx="14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ItalicC" pitchFamily="2" charset="0"/>
                </a:rPr>
                <a:t>Parabola</a:t>
              </a:r>
              <a:endParaRPr lang="en-GB" sz="2800">
                <a:solidFill>
                  <a:srgbClr val="FFFF00"/>
                </a:solidFill>
                <a:effectLst/>
                <a:latin typeface="ItalicC" pitchFamily="2" charset="0"/>
              </a:endParaRPr>
            </a:p>
          </p:txBody>
        </p:sp>
      </p:grpSp>
      <p:grpSp>
        <p:nvGrpSpPr>
          <p:cNvPr id="105518" name="Group 46"/>
          <p:cNvGrpSpPr>
            <a:grpSpLocks/>
          </p:cNvGrpSpPr>
          <p:nvPr/>
        </p:nvGrpSpPr>
        <p:grpSpPr bwMode="auto">
          <a:xfrm>
            <a:off x="750888" y="2873375"/>
            <a:ext cx="509587" cy="2370138"/>
            <a:chOff x="473" y="1810"/>
            <a:chExt cx="321" cy="1493"/>
          </a:xfrm>
        </p:grpSpPr>
        <p:sp>
          <p:nvSpPr>
            <p:cNvPr id="105519" name="Text Box 47"/>
            <p:cNvSpPr txBox="1">
              <a:spLocks noChangeArrowheads="1"/>
            </p:cNvSpPr>
            <p:nvPr/>
          </p:nvSpPr>
          <p:spPr bwMode="auto">
            <a:xfrm>
              <a:off x="476" y="2976"/>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5</a:t>
              </a:r>
              <a:endParaRPr lang="en-GB" sz="2800">
                <a:solidFill>
                  <a:schemeClr val="bg1"/>
                </a:solidFill>
                <a:effectLst/>
                <a:latin typeface="plotter"/>
              </a:endParaRPr>
            </a:p>
          </p:txBody>
        </p:sp>
        <p:sp>
          <p:nvSpPr>
            <p:cNvPr id="105520" name="Text Box 48"/>
            <p:cNvSpPr txBox="1">
              <a:spLocks noChangeArrowheads="1"/>
            </p:cNvSpPr>
            <p:nvPr/>
          </p:nvSpPr>
          <p:spPr bwMode="auto">
            <a:xfrm>
              <a:off x="476" y="2416"/>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4</a:t>
              </a:r>
              <a:endParaRPr lang="en-GB" sz="2800">
                <a:solidFill>
                  <a:schemeClr val="bg1"/>
                </a:solidFill>
                <a:effectLst/>
                <a:latin typeface="plotter"/>
              </a:endParaRPr>
            </a:p>
          </p:txBody>
        </p:sp>
        <p:sp>
          <p:nvSpPr>
            <p:cNvPr id="105521" name="Text Box 49"/>
            <p:cNvSpPr txBox="1">
              <a:spLocks noChangeArrowheads="1"/>
            </p:cNvSpPr>
            <p:nvPr/>
          </p:nvSpPr>
          <p:spPr bwMode="auto">
            <a:xfrm>
              <a:off x="473" y="1810"/>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3</a:t>
              </a:r>
              <a:endParaRPr lang="en-GB" sz="2800">
                <a:solidFill>
                  <a:schemeClr val="bg1"/>
                </a:solidFill>
                <a:effectLst/>
                <a:latin typeface="plotter"/>
              </a:endParaRPr>
            </a:p>
          </p:txBody>
        </p:sp>
      </p:grpSp>
      <p:sp>
        <p:nvSpPr>
          <p:cNvPr id="105522" name="Text Box 50"/>
          <p:cNvSpPr txBox="1">
            <a:spLocks noChangeArrowheads="1"/>
          </p:cNvSpPr>
          <p:nvPr/>
        </p:nvSpPr>
        <p:spPr bwMode="auto">
          <a:xfrm>
            <a:off x="742950" y="193833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2</a:t>
            </a:r>
            <a:endParaRPr lang="en-GB" sz="2800">
              <a:solidFill>
                <a:schemeClr val="bg1"/>
              </a:solidFill>
              <a:effectLst/>
              <a:latin typeface="plotter"/>
            </a:endParaRPr>
          </a:p>
        </p:txBody>
      </p:sp>
      <p:sp>
        <p:nvSpPr>
          <p:cNvPr id="105523" name="Text Box 51"/>
          <p:cNvSpPr txBox="1">
            <a:spLocks noChangeArrowheads="1"/>
          </p:cNvSpPr>
          <p:nvPr/>
        </p:nvSpPr>
        <p:spPr bwMode="auto">
          <a:xfrm>
            <a:off x="730250" y="1001713"/>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1</a:t>
            </a:r>
            <a:endParaRPr lang="en-GB" sz="2800">
              <a:solidFill>
                <a:schemeClr val="bg1"/>
              </a:solidFill>
              <a:effectLst/>
              <a:latin typeface="plotter"/>
            </a:endParaRPr>
          </a:p>
        </p:txBody>
      </p:sp>
      <p:sp>
        <p:nvSpPr>
          <p:cNvPr id="105524" name="Text Box 52"/>
          <p:cNvSpPr txBox="1">
            <a:spLocks noChangeArrowheads="1"/>
          </p:cNvSpPr>
          <p:nvPr/>
        </p:nvSpPr>
        <p:spPr bwMode="auto">
          <a:xfrm>
            <a:off x="835025" y="-95250"/>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A</a:t>
            </a:r>
            <a:endParaRPr lang="en-GB" sz="2800">
              <a:solidFill>
                <a:srgbClr val="FF6600"/>
              </a:solidFill>
              <a:effectLst>
                <a:outerShdw blurRad="38100" dist="38100" dir="2700000" algn="tl">
                  <a:srgbClr val="000000"/>
                </a:outerShdw>
              </a:effectLst>
              <a:latin typeface="plotter"/>
            </a:endParaRPr>
          </a:p>
        </p:txBody>
      </p:sp>
      <p:sp>
        <p:nvSpPr>
          <p:cNvPr id="105525" name="Text Box 53"/>
          <p:cNvSpPr txBox="1">
            <a:spLocks noChangeArrowheads="1"/>
          </p:cNvSpPr>
          <p:nvPr/>
        </p:nvSpPr>
        <p:spPr bwMode="auto">
          <a:xfrm>
            <a:off x="6884988" y="56911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CC6600"/>
                </a:solidFill>
                <a:effectLst>
                  <a:outerShdw blurRad="38100" dist="38100" dir="2700000" algn="tl">
                    <a:srgbClr val="000000"/>
                  </a:outerShdw>
                </a:effectLst>
                <a:latin typeface="plotter"/>
              </a:rPr>
              <a:t>B</a:t>
            </a:r>
            <a:endParaRPr lang="en-GB" sz="2800">
              <a:solidFill>
                <a:srgbClr val="CC6600"/>
              </a:solidFill>
              <a:effectLst>
                <a:outerShdw blurRad="38100" dist="38100" dir="2700000" algn="tl">
                  <a:srgbClr val="000000"/>
                </a:outerShdw>
              </a:effectLst>
              <a:latin typeface="plotter"/>
            </a:endParaRPr>
          </a:p>
        </p:txBody>
      </p:sp>
      <p:grpSp>
        <p:nvGrpSpPr>
          <p:cNvPr id="105526" name="Group 54"/>
          <p:cNvGrpSpPr>
            <a:grpSpLocks/>
          </p:cNvGrpSpPr>
          <p:nvPr/>
        </p:nvGrpSpPr>
        <p:grpSpPr bwMode="auto">
          <a:xfrm>
            <a:off x="1098550" y="5281613"/>
            <a:ext cx="1082675" cy="684212"/>
            <a:chOff x="692" y="3327"/>
            <a:chExt cx="682" cy="431"/>
          </a:xfrm>
        </p:grpSpPr>
        <p:sp>
          <p:nvSpPr>
            <p:cNvPr id="105527" name="Freeform 55"/>
            <p:cNvSpPr>
              <a:spLocks/>
            </p:cNvSpPr>
            <p:nvPr/>
          </p:nvSpPr>
          <p:spPr bwMode="auto">
            <a:xfrm>
              <a:off x="819" y="3327"/>
              <a:ext cx="410" cy="408"/>
            </a:xfrm>
            <a:custGeom>
              <a:avLst/>
              <a:gdLst>
                <a:gd name="T0" fmla="*/ 2083 w 2083"/>
                <a:gd name="T1" fmla="*/ 2085 h 2085"/>
                <a:gd name="T2" fmla="*/ 1981 w 2083"/>
                <a:gd name="T3" fmla="*/ 1440 h 2085"/>
                <a:gd name="T4" fmla="*/ 1686 w 2083"/>
                <a:gd name="T5" fmla="*/ 859 h 2085"/>
                <a:gd name="T6" fmla="*/ 1225 w 2083"/>
                <a:gd name="T7" fmla="*/ 398 h 2085"/>
                <a:gd name="T8" fmla="*/ 644 w 2083"/>
                <a:gd name="T9" fmla="*/ 102 h 2085"/>
                <a:gd name="T10" fmla="*/ 0 w 2083"/>
                <a:gd name="T11" fmla="*/ 0 h 2085"/>
                <a:gd name="T12" fmla="*/ 1 w 2083"/>
                <a:gd name="T13" fmla="*/ 0 h 2085"/>
              </a:gdLst>
              <a:ahLst/>
              <a:cxnLst>
                <a:cxn ang="0">
                  <a:pos x="T0" y="T1"/>
                </a:cxn>
                <a:cxn ang="0">
                  <a:pos x="T2" y="T3"/>
                </a:cxn>
                <a:cxn ang="0">
                  <a:pos x="T4" y="T5"/>
                </a:cxn>
                <a:cxn ang="0">
                  <a:pos x="T6" y="T7"/>
                </a:cxn>
                <a:cxn ang="0">
                  <a:pos x="T8" y="T9"/>
                </a:cxn>
                <a:cxn ang="0">
                  <a:pos x="T10" y="T11"/>
                </a:cxn>
                <a:cxn ang="0">
                  <a:pos x="T12" y="T13"/>
                </a:cxn>
              </a:cxnLst>
              <a:rect l="0" t="0" r="r" b="b"/>
              <a:pathLst>
                <a:path w="2083" h="2085">
                  <a:moveTo>
                    <a:pt x="2083" y="2085"/>
                  </a:moveTo>
                  <a:lnTo>
                    <a:pt x="1981" y="1440"/>
                  </a:lnTo>
                  <a:lnTo>
                    <a:pt x="1686" y="859"/>
                  </a:lnTo>
                  <a:lnTo>
                    <a:pt x="1225" y="398"/>
                  </a:lnTo>
                  <a:lnTo>
                    <a:pt x="644" y="102"/>
                  </a:lnTo>
                  <a:lnTo>
                    <a:pt x="0" y="0"/>
                  </a:lnTo>
                  <a:lnTo>
                    <a:pt x="1" y="0"/>
                  </a:lnTo>
                </a:path>
              </a:pathLst>
            </a:custGeom>
            <a:noFill/>
            <a:ln w="0">
              <a:solidFill>
                <a:srgbClr val="FFFFFF"/>
              </a:solidFill>
              <a:prstDash val="solid"/>
              <a:round/>
              <a:headEnd type="stealth" w="lg" len="lg"/>
              <a:tailEnd type="stealth" w="lg"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5528" name="Text Box 56"/>
            <p:cNvSpPr txBox="1">
              <a:spLocks noChangeArrowheads="1"/>
            </p:cNvSpPr>
            <p:nvPr/>
          </p:nvSpPr>
          <p:spPr bwMode="auto">
            <a:xfrm>
              <a:off x="692" y="3412"/>
              <a:ext cx="682"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90 </a:t>
              </a:r>
              <a:r>
                <a:rPr lang="en-US" sz="3000" b="0">
                  <a:solidFill>
                    <a:srgbClr val="C0C0C0"/>
                  </a:solidFill>
                  <a:effectLst>
                    <a:outerShdw blurRad="38100" dist="38100" dir="2700000" algn="tl">
                      <a:srgbClr val="000000"/>
                    </a:outerShdw>
                  </a:effectLst>
                  <a:latin typeface="plotter"/>
                  <a:sym typeface="UniversalMath1 BT" pitchFamily="18" charset="2"/>
                </a:rPr>
                <a:t>°</a:t>
              </a:r>
            </a:p>
          </p:txBody>
        </p:sp>
      </p:grpSp>
      <p:sp>
        <p:nvSpPr>
          <p:cNvPr id="105529" name="Text Box 57"/>
          <p:cNvSpPr txBox="1">
            <a:spLocks noChangeArrowheads="1"/>
          </p:cNvSpPr>
          <p:nvPr/>
        </p:nvSpPr>
        <p:spPr bwMode="auto">
          <a:xfrm>
            <a:off x="852488" y="58435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CC6600"/>
                </a:solidFill>
                <a:effectLst>
                  <a:outerShdw blurRad="38100" dist="38100" dir="2700000" algn="tl">
                    <a:srgbClr val="000000"/>
                  </a:outerShdw>
                </a:effectLst>
                <a:latin typeface="plotter"/>
              </a:rPr>
              <a:t>O</a:t>
            </a:r>
            <a:endParaRPr lang="en-GB" sz="2800">
              <a:solidFill>
                <a:srgbClr val="CC6600"/>
              </a:solidFill>
              <a:effectLst>
                <a:outerShdw blurRad="38100" dist="38100" dir="2700000" algn="tl">
                  <a:srgbClr val="000000"/>
                </a:outerShdw>
              </a:effectLst>
              <a:latin typeface="plotter"/>
            </a:endParaRPr>
          </a:p>
        </p:txBody>
      </p:sp>
      <p:sp>
        <p:nvSpPr>
          <p:cNvPr id="105530" name="Text Box 58"/>
          <p:cNvSpPr txBox="1">
            <a:spLocks noChangeArrowheads="1"/>
          </p:cNvSpPr>
          <p:nvPr/>
        </p:nvSpPr>
        <p:spPr bwMode="auto">
          <a:xfrm>
            <a:off x="2068513" y="114300"/>
            <a:ext cx="78613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outerShdw blurRad="38100" dist="38100" dir="2700000" algn="tl">
                    <a:srgbClr val="000000"/>
                  </a:outerShdw>
                </a:effectLst>
                <a:latin typeface="plotter"/>
              </a:rPr>
              <a:t>1.OA=OB=60mm and angle AOB=90</a:t>
            </a:r>
            <a:r>
              <a:rPr lang="en-US" sz="3200" b="0">
                <a:solidFill>
                  <a:srgbClr val="C0C0C0"/>
                </a:solidFill>
                <a:effectLst>
                  <a:outerShdw blurRad="38100" dist="38100" dir="2700000" algn="tl">
                    <a:srgbClr val="000000"/>
                  </a:outerShdw>
                </a:effectLst>
                <a:latin typeface="plotter"/>
                <a:sym typeface="UniversalMath1 BT"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0553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5529"/>
                                        </p:tgtEl>
                                        <p:attrNameLst>
                                          <p:attrName>style.visibility</p:attrName>
                                        </p:attrNameLst>
                                      </p:cBhvr>
                                      <p:to>
                                        <p:strVal val="visible"/>
                                      </p:to>
                                    </p:set>
                                    <p:animEffect transition="in" filter="dissolve">
                                      <p:cBhvr>
                                        <p:cTn id="11" dur="500"/>
                                        <p:tgtEl>
                                          <p:spTgt spid="1055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105474"/>
                                        </p:tgtEl>
                                        <p:attrNameLst>
                                          <p:attrName>style.visibility</p:attrName>
                                        </p:attrNameLst>
                                      </p:cBhvr>
                                      <p:to>
                                        <p:strVal val="visible"/>
                                      </p:to>
                                    </p:set>
                                    <p:animEffect transition="in" filter="strips(downRight)">
                                      <p:cBhvr>
                                        <p:cTn id="16" dur="500"/>
                                        <p:tgtEl>
                                          <p:spTgt spid="105474"/>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5525"/>
                                        </p:tgtEl>
                                        <p:attrNameLst>
                                          <p:attrName>style.visibility</p:attrName>
                                        </p:attrNameLst>
                                      </p:cBhvr>
                                      <p:to>
                                        <p:strVal val="visible"/>
                                      </p:to>
                                    </p:set>
                                    <p:animEffect transition="in" filter="dissolve">
                                      <p:cBhvr>
                                        <p:cTn id="21" dur="500"/>
                                        <p:tgtEl>
                                          <p:spTgt spid="10552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8" presetClass="entr" presetSubtype="9" fill="hold" grpId="0" nodeType="clickEffect">
                                  <p:stCondLst>
                                    <p:cond delay="0"/>
                                  </p:stCondLst>
                                  <p:childTnLst>
                                    <p:set>
                                      <p:cBhvr>
                                        <p:cTn id="25" dur="1" fill="hold">
                                          <p:stCondLst>
                                            <p:cond delay="0"/>
                                          </p:stCondLst>
                                        </p:cTn>
                                        <p:tgtEl>
                                          <p:spTgt spid="105475"/>
                                        </p:tgtEl>
                                        <p:attrNameLst>
                                          <p:attrName>style.visibility</p:attrName>
                                        </p:attrNameLst>
                                      </p:cBhvr>
                                      <p:to>
                                        <p:strVal val="visible"/>
                                      </p:to>
                                    </p:set>
                                    <p:animEffect transition="in" filter="strips(upLeft)">
                                      <p:cBhvr>
                                        <p:cTn id="26" dur="500"/>
                                        <p:tgtEl>
                                          <p:spTgt spid="10547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05524"/>
                                        </p:tgtEl>
                                        <p:attrNameLst>
                                          <p:attrName>style.visibility</p:attrName>
                                        </p:attrNameLst>
                                      </p:cBhvr>
                                      <p:to>
                                        <p:strVal val="visible"/>
                                      </p:to>
                                    </p:set>
                                    <p:animEffect transition="in" filter="dissolve">
                                      <p:cBhvr>
                                        <p:cTn id="31" dur="500"/>
                                        <p:tgtEl>
                                          <p:spTgt spid="10552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nodeType="clickEffect">
                                  <p:stCondLst>
                                    <p:cond delay="0"/>
                                  </p:stCondLst>
                                  <p:childTnLst>
                                    <p:set>
                                      <p:cBhvr>
                                        <p:cTn id="35" dur="1" fill="hold">
                                          <p:stCondLst>
                                            <p:cond delay="0"/>
                                          </p:stCondLst>
                                        </p:cTn>
                                        <p:tgtEl>
                                          <p:spTgt spid="105526"/>
                                        </p:tgtEl>
                                        <p:attrNameLst>
                                          <p:attrName>style.visibility</p:attrName>
                                        </p:attrNameLst>
                                      </p:cBhvr>
                                      <p:to>
                                        <p:strVal val="visible"/>
                                      </p:to>
                                    </p:set>
                                    <p:animEffect transition="in" filter="dissolve">
                                      <p:cBhvr>
                                        <p:cTn id="36" dur="500"/>
                                        <p:tgtEl>
                                          <p:spTgt spid="10552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05498"/>
                                        </p:tgtEl>
                                        <p:attrNameLst>
                                          <p:attrName>style.visibility</p:attrName>
                                        </p:attrNameLst>
                                      </p:cBhvr>
                                      <p:to>
                                        <p:strVal val="visible"/>
                                      </p:to>
                                    </p:set>
                                    <p:animEffect transition="in" filter="dissolve">
                                      <p:cBhvr>
                                        <p:cTn id="41" dur="500"/>
                                        <p:tgtEl>
                                          <p:spTgt spid="105498"/>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105503"/>
                                        </p:tgtEl>
                                        <p:attrNameLst>
                                          <p:attrName>style.visibility</p:attrName>
                                        </p:attrNameLst>
                                      </p:cBhvr>
                                      <p:to>
                                        <p:strVal val="visible"/>
                                      </p:to>
                                    </p:set>
                                    <p:animEffect transition="in" filter="dissolve">
                                      <p:cBhvr>
                                        <p:cTn id="46" dur="500"/>
                                        <p:tgtEl>
                                          <p:spTgt spid="10550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nodeType="clickEffect">
                                  <p:stCondLst>
                                    <p:cond delay="0"/>
                                  </p:stCondLst>
                                  <p:childTnLst>
                                    <p:set>
                                      <p:cBhvr>
                                        <p:cTn id="50" dur="1" fill="hold">
                                          <p:stCondLst>
                                            <p:cond delay="0"/>
                                          </p:stCondLst>
                                        </p:cTn>
                                        <p:tgtEl>
                                          <p:spTgt spid="105483"/>
                                        </p:tgtEl>
                                        <p:attrNameLst>
                                          <p:attrName>style.visibility</p:attrName>
                                        </p:attrNameLst>
                                      </p:cBhvr>
                                      <p:to>
                                        <p:strVal val="visible"/>
                                      </p:to>
                                    </p:set>
                                    <p:animEffect transition="in" filter="dissolve">
                                      <p:cBhvr>
                                        <p:cTn id="51" dur="500"/>
                                        <p:tgtEl>
                                          <p:spTgt spid="105483"/>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05508"/>
                                        </p:tgtEl>
                                        <p:attrNameLst>
                                          <p:attrName>style.visibility</p:attrName>
                                        </p:attrNameLst>
                                      </p:cBhvr>
                                      <p:to>
                                        <p:strVal val="visible"/>
                                      </p:to>
                                    </p:set>
                                    <p:animEffect transition="in" filter="dissolve">
                                      <p:cBhvr>
                                        <p:cTn id="56" dur="500"/>
                                        <p:tgtEl>
                                          <p:spTgt spid="105508"/>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05509"/>
                                        </p:tgtEl>
                                        <p:attrNameLst>
                                          <p:attrName>style.visibility</p:attrName>
                                        </p:attrNameLst>
                                      </p:cBhvr>
                                      <p:to>
                                        <p:strVal val="visible"/>
                                      </p:to>
                                    </p:set>
                                    <p:animEffect transition="in" filter="dissolve">
                                      <p:cBhvr>
                                        <p:cTn id="61" dur="500"/>
                                        <p:tgtEl>
                                          <p:spTgt spid="105509"/>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nodeType="clickEffect">
                                  <p:stCondLst>
                                    <p:cond delay="0"/>
                                  </p:stCondLst>
                                  <p:childTnLst>
                                    <p:set>
                                      <p:cBhvr>
                                        <p:cTn id="65" dur="1" fill="hold">
                                          <p:stCondLst>
                                            <p:cond delay="0"/>
                                          </p:stCondLst>
                                        </p:cTn>
                                        <p:tgtEl>
                                          <p:spTgt spid="105510"/>
                                        </p:tgtEl>
                                        <p:attrNameLst>
                                          <p:attrName>style.visibility</p:attrName>
                                        </p:attrNameLst>
                                      </p:cBhvr>
                                      <p:to>
                                        <p:strVal val="visible"/>
                                      </p:to>
                                    </p:set>
                                    <p:animEffect transition="in" filter="dissolve">
                                      <p:cBhvr>
                                        <p:cTn id="66" dur="500"/>
                                        <p:tgtEl>
                                          <p:spTgt spid="105510"/>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nodeType="clickEffect">
                                  <p:stCondLst>
                                    <p:cond delay="0"/>
                                  </p:stCondLst>
                                  <p:childTnLst>
                                    <p:set>
                                      <p:cBhvr>
                                        <p:cTn id="70" dur="1" fill="hold">
                                          <p:stCondLst>
                                            <p:cond delay="0"/>
                                          </p:stCondLst>
                                        </p:cTn>
                                        <p:tgtEl>
                                          <p:spTgt spid="105476"/>
                                        </p:tgtEl>
                                        <p:attrNameLst>
                                          <p:attrName>style.visibility</p:attrName>
                                        </p:attrNameLst>
                                      </p:cBhvr>
                                      <p:to>
                                        <p:strVal val="visible"/>
                                      </p:to>
                                    </p:set>
                                    <p:animEffect transition="in" filter="dissolve">
                                      <p:cBhvr>
                                        <p:cTn id="71" dur="500"/>
                                        <p:tgtEl>
                                          <p:spTgt spid="10547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105523"/>
                                        </p:tgtEl>
                                        <p:attrNameLst>
                                          <p:attrName>style.visibility</p:attrName>
                                        </p:attrNameLst>
                                      </p:cBhvr>
                                      <p:to>
                                        <p:strVal val="visible"/>
                                      </p:to>
                                    </p:set>
                                    <p:animEffect transition="in" filter="dissolve">
                                      <p:cBhvr>
                                        <p:cTn id="76" dur="500"/>
                                        <p:tgtEl>
                                          <p:spTgt spid="105523"/>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105522"/>
                                        </p:tgtEl>
                                        <p:attrNameLst>
                                          <p:attrName>style.visibility</p:attrName>
                                        </p:attrNameLst>
                                      </p:cBhvr>
                                      <p:to>
                                        <p:strVal val="visible"/>
                                      </p:to>
                                    </p:set>
                                    <p:animEffect transition="in" filter="dissolve">
                                      <p:cBhvr>
                                        <p:cTn id="81" dur="500"/>
                                        <p:tgtEl>
                                          <p:spTgt spid="105522"/>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nodeType="clickEffect">
                                  <p:stCondLst>
                                    <p:cond delay="0"/>
                                  </p:stCondLst>
                                  <p:childTnLst>
                                    <p:set>
                                      <p:cBhvr>
                                        <p:cTn id="85" dur="1" fill="hold">
                                          <p:stCondLst>
                                            <p:cond delay="0"/>
                                          </p:stCondLst>
                                        </p:cTn>
                                        <p:tgtEl>
                                          <p:spTgt spid="105518"/>
                                        </p:tgtEl>
                                        <p:attrNameLst>
                                          <p:attrName>style.visibility</p:attrName>
                                        </p:attrNameLst>
                                      </p:cBhvr>
                                      <p:to>
                                        <p:strVal val="visible"/>
                                      </p:to>
                                    </p:set>
                                    <p:animEffect transition="in" filter="dissolve">
                                      <p:cBhvr>
                                        <p:cTn id="86" dur="500"/>
                                        <p:tgtEl>
                                          <p:spTgt spid="105518"/>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8" presetClass="entr" presetSubtype="6" fill="hold" grpId="0" nodeType="clickEffect">
                                  <p:stCondLst>
                                    <p:cond delay="0"/>
                                  </p:stCondLst>
                                  <p:childTnLst>
                                    <p:set>
                                      <p:cBhvr>
                                        <p:cTn id="90" dur="1" fill="hold">
                                          <p:stCondLst>
                                            <p:cond delay="0"/>
                                          </p:stCondLst>
                                        </p:cTn>
                                        <p:tgtEl>
                                          <p:spTgt spid="105490"/>
                                        </p:tgtEl>
                                        <p:attrNameLst>
                                          <p:attrName>style.visibility</p:attrName>
                                        </p:attrNameLst>
                                      </p:cBhvr>
                                      <p:to>
                                        <p:strVal val="visible"/>
                                      </p:to>
                                    </p:set>
                                    <p:animEffect transition="in" filter="strips(downRight)">
                                      <p:cBhvr>
                                        <p:cTn id="91" dur="500"/>
                                        <p:tgtEl>
                                          <p:spTgt spid="105490"/>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8" presetClass="entr" presetSubtype="6" fill="hold" grpId="0" nodeType="clickEffect">
                                  <p:stCondLst>
                                    <p:cond delay="0"/>
                                  </p:stCondLst>
                                  <p:childTnLst>
                                    <p:set>
                                      <p:cBhvr>
                                        <p:cTn id="95" dur="1" fill="hold">
                                          <p:stCondLst>
                                            <p:cond delay="0"/>
                                          </p:stCondLst>
                                        </p:cTn>
                                        <p:tgtEl>
                                          <p:spTgt spid="105491"/>
                                        </p:tgtEl>
                                        <p:attrNameLst>
                                          <p:attrName>style.visibility</p:attrName>
                                        </p:attrNameLst>
                                      </p:cBhvr>
                                      <p:to>
                                        <p:strVal val="visible"/>
                                      </p:to>
                                    </p:set>
                                    <p:animEffect transition="in" filter="strips(downRight)">
                                      <p:cBhvr>
                                        <p:cTn id="96" dur="500"/>
                                        <p:tgtEl>
                                          <p:spTgt spid="105491"/>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18" presetClass="entr" presetSubtype="6" fill="hold" grpId="0" nodeType="clickEffect">
                                  <p:stCondLst>
                                    <p:cond delay="0"/>
                                  </p:stCondLst>
                                  <p:childTnLst>
                                    <p:set>
                                      <p:cBhvr>
                                        <p:cTn id="100" dur="1" fill="hold">
                                          <p:stCondLst>
                                            <p:cond delay="0"/>
                                          </p:stCondLst>
                                        </p:cTn>
                                        <p:tgtEl>
                                          <p:spTgt spid="105492"/>
                                        </p:tgtEl>
                                        <p:attrNameLst>
                                          <p:attrName>style.visibility</p:attrName>
                                        </p:attrNameLst>
                                      </p:cBhvr>
                                      <p:to>
                                        <p:strVal val="visible"/>
                                      </p:to>
                                    </p:set>
                                    <p:animEffect transition="in" filter="strips(downRight)">
                                      <p:cBhvr>
                                        <p:cTn id="101" dur="500"/>
                                        <p:tgtEl>
                                          <p:spTgt spid="105492"/>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8" presetClass="entr" presetSubtype="6" fill="hold" grpId="0" nodeType="clickEffect">
                                  <p:stCondLst>
                                    <p:cond delay="0"/>
                                  </p:stCondLst>
                                  <p:childTnLst>
                                    <p:set>
                                      <p:cBhvr>
                                        <p:cTn id="105" dur="1" fill="hold">
                                          <p:stCondLst>
                                            <p:cond delay="0"/>
                                          </p:stCondLst>
                                        </p:cTn>
                                        <p:tgtEl>
                                          <p:spTgt spid="105493"/>
                                        </p:tgtEl>
                                        <p:attrNameLst>
                                          <p:attrName>style.visibility</p:attrName>
                                        </p:attrNameLst>
                                      </p:cBhvr>
                                      <p:to>
                                        <p:strVal val="visible"/>
                                      </p:to>
                                    </p:set>
                                    <p:animEffect transition="in" filter="strips(downRight)">
                                      <p:cBhvr>
                                        <p:cTn id="106" dur="500"/>
                                        <p:tgtEl>
                                          <p:spTgt spid="105493"/>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8" presetClass="entr" presetSubtype="6" fill="hold" grpId="0" nodeType="clickEffect">
                                  <p:stCondLst>
                                    <p:cond delay="0"/>
                                  </p:stCondLst>
                                  <p:childTnLst>
                                    <p:set>
                                      <p:cBhvr>
                                        <p:cTn id="110" dur="1" fill="hold">
                                          <p:stCondLst>
                                            <p:cond delay="0"/>
                                          </p:stCondLst>
                                        </p:cTn>
                                        <p:tgtEl>
                                          <p:spTgt spid="105494"/>
                                        </p:tgtEl>
                                        <p:attrNameLst>
                                          <p:attrName>style.visibility</p:attrName>
                                        </p:attrNameLst>
                                      </p:cBhvr>
                                      <p:to>
                                        <p:strVal val="visible"/>
                                      </p:to>
                                    </p:set>
                                    <p:animEffect transition="in" filter="strips(downRight)">
                                      <p:cBhvr>
                                        <p:cTn id="111" dur="500"/>
                                        <p:tgtEl>
                                          <p:spTgt spid="105494"/>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8" presetClass="entr" presetSubtype="6" fill="hold" grpId="0" nodeType="clickEffect">
                                  <p:stCondLst>
                                    <p:cond delay="0"/>
                                  </p:stCondLst>
                                  <p:childTnLst>
                                    <p:set>
                                      <p:cBhvr>
                                        <p:cTn id="115" dur="1" fill="hold">
                                          <p:stCondLst>
                                            <p:cond delay="0"/>
                                          </p:stCondLst>
                                        </p:cTn>
                                        <p:tgtEl>
                                          <p:spTgt spid="105495"/>
                                        </p:tgtEl>
                                        <p:attrNameLst>
                                          <p:attrName>style.visibility</p:attrName>
                                        </p:attrNameLst>
                                      </p:cBhvr>
                                      <p:to>
                                        <p:strVal val="visible"/>
                                      </p:to>
                                    </p:set>
                                    <p:animEffect transition="in" filter="strips(downRight)">
                                      <p:cBhvr>
                                        <p:cTn id="116" dur="500"/>
                                        <p:tgtEl>
                                          <p:spTgt spid="105495"/>
                                        </p:tgtEl>
                                      </p:cBhvr>
                                    </p:animEffect>
                                  </p:childTnLst>
                                </p:cTn>
                              </p:par>
                            </p:childTnLst>
                          </p:cTn>
                        </p:par>
                        <p:par>
                          <p:cTn id="117" fill="hold" nodeType="afterGroup">
                            <p:stCondLst>
                              <p:cond delay="500"/>
                            </p:stCondLst>
                            <p:childTnLst>
                              <p:par>
                                <p:cTn id="118" presetID="18" presetClass="entr" presetSubtype="6" fill="hold" grpId="0" nodeType="afterEffect">
                                  <p:stCondLst>
                                    <p:cond delay="0"/>
                                  </p:stCondLst>
                                  <p:childTnLst>
                                    <p:set>
                                      <p:cBhvr>
                                        <p:cTn id="119" dur="1" fill="hold">
                                          <p:stCondLst>
                                            <p:cond delay="0"/>
                                          </p:stCondLst>
                                        </p:cTn>
                                        <p:tgtEl>
                                          <p:spTgt spid="105496"/>
                                        </p:tgtEl>
                                        <p:attrNameLst>
                                          <p:attrName>style.visibility</p:attrName>
                                        </p:attrNameLst>
                                      </p:cBhvr>
                                      <p:to>
                                        <p:strVal val="visible"/>
                                      </p:to>
                                    </p:set>
                                    <p:animEffect transition="in" filter="strips(downRight)">
                                      <p:cBhvr>
                                        <p:cTn id="120" dur="500"/>
                                        <p:tgtEl>
                                          <p:spTgt spid="105496"/>
                                        </p:tgtEl>
                                      </p:cBhvr>
                                    </p:animEffect>
                                  </p:childTnLst>
                                </p:cTn>
                              </p:par>
                            </p:childTnLst>
                          </p:cTn>
                        </p:par>
                        <p:par>
                          <p:cTn id="121" fill="hold" nodeType="afterGroup">
                            <p:stCondLst>
                              <p:cond delay="1000"/>
                            </p:stCondLst>
                            <p:childTnLst>
                              <p:par>
                                <p:cTn id="122" presetID="18" presetClass="entr" presetSubtype="6" fill="hold" grpId="0" nodeType="afterEffect">
                                  <p:stCondLst>
                                    <p:cond delay="0"/>
                                  </p:stCondLst>
                                  <p:childTnLst>
                                    <p:set>
                                      <p:cBhvr>
                                        <p:cTn id="123" dur="1" fill="hold">
                                          <p:stCondLst>
                                            <p:cond delay="0"/>
                                          </p:stCondLst>
                                        </p:cTn>
                                        <p:tgtEl>
                                          <p:spTgt spid="105497"/>
                                        </p:tgtEl>
                                        <p:attrNameLst>
                                          <p:attrName>style.visibility</p:attrName>
                                        </p:attrNameLst>
                                      </p:cBhvr>
                                      <p:to>
                                        <p:strVal val="visible"/>
                                      </p:to>
                                    </p:set>
                                    <p:animEffect transition="in" filter="strips(downRight)">
                                      <p:cBhvr>
                                        <p:cTn id="124" dur="500"/>
                                        <p:tgtEl>
                                          <p:spTgt spid="105497"/>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9" presetClass="entr" presetSubtype="0" fill="hold" nodeType="clickEffect">
                                  <p:stCondLst>
                                    <p:cond delay="0"/>
                                  </p:stCondLst>
                                  <p:childTnLst>
                                    <p:set>
                                      <p:cBhvr>
                                        <p:cTn id="128" dur="1" fill="hold">
                                          <p:stCondLst>
                                            <p:cond delay="0"/>
                                          </p:stCondLst>
                                        </p:cTn>
                                        <p:tgtEl>
                                          <p:spTgt spid="105514"/>
                                        </p:tgtEl>
                                        <p:attrNameLst>
                                          <p:attrName>style.visibility</p:attrName>
                                        </p:attrNameLst>
                                      </p:cBhvr>
                                      <p:to>
                                        <p:strVal val="visible"/>
                                      </p:to>
                                    </p:set>
                                    <p:animEffect transition="in" filter="dissolve">
                                      <p:cBhvr>
                                        <p:cTn id="129" dur="500"/>
                                        <p:tgtEl>
                                          <p:spTgt spid="1055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4" grpId="0" animBg="1"/>
      <p:bldP spid="105475" grpId="0" animBg="1"/>
      <p:bldP spid="105490" grpId="0" animBg="1"/>
      <p:bldP spid="105491" grpId="0" animBg="1"/>
      <p:bldP spid="105492" grpId="0" animBg="1"/>
      <p:bldP spid="105493" grpId="0" animBg="1"/>
      <p:bldP spid="105494" grpId="0" animBg="1"/>
      <p:bldP spid="105495" grpId="0" animBg="1"/>
      <p:bldP spid="105496" grpId="0" animBg="1"/>
      <p:bldP spid="105497" grpId="0" animBg="1"/>
      <p:bldP spid="105508" grpId="0" autoUpdateAnimBg="0"/>
      <p:bldP spid="105509" grpId="0" autoUpdateAnimBg="0"/>
      <p:bldP spid="105522" grpId="0" autoUpdateAnimBg="0"/>
      <p:bldP spid="105523" grpId="0" autoUpdateAnimBg="0"/>
      <p:bldP spid="105524" grpId="0" autoUpdateAnimBg="0"/>
      <p:bldP spid="105525" grpId="0" autoUpdateAnimBg="0"/>
      <p:bldP spid="105529" grpId="0" autoUpdateAnimBg="0"/>
      <p:bldP spid="105530"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06498" name="Freeform 2"/>
          <p:cNvSpPr>
            <a:spLocks/>
          </p:cNvSpPr>
          <p:nvPr/>
        </p:nvSpPr>
        <p:spPr bwMode="auto">
          <a:xfrm>
            <a:off x="2305050" y="5559425"/>
            <a:ext cx="6367463" cy="1588"/>
          </a:xfrm>
          <a:custGeom>
            <a:avLst/>
            <a:gdLst>
              <a:gd name="T0" fmla="*/ 0 w 24025"/>
              <a:gd name="T1" fmla="*/ 24024 w 24025"/>
              <a:gd name="T2" fmla="*/ 24025 w 24025"/>
            </a:gdLst>
            <a:ahLst/>
            <a:cxnLst>
              <a:cxn ang="0">
                <a:pos x="T0" y="0"/>
              </a:cxn>
              <a:cxn ang="0">
                <a:pos x="T1" y="0"/>
              </a:cxn>
              <a:cxn ang="0">
                <a:pos x="T2" y="0"/>
              </a:cxn>
            </a:cxnLst>
            <a:rect l="0" t="0" r="r" b="b"/>
            <a:pathLst>
              <a:path w="24025">
                <a:moveTo>
                  <a:pt x="0" y="0"/>
                </a:moveTo>
                <a:lnTo>
                  <a:pt x="24024" y="0"/>
                </a:lnTo>
                <a:lnTo>
                  <a:pt x="24025"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499" name="Freeform 3"/>
          <p:cNvSpPr>
            <a:spLocks/>
          </p:cNvSpPr>
          <p:nvPr/>
        </p:nvSpPr>
        <p:spPr bwMode="auto">
          <a:xfrm>
            <a:off x="673100" y="1069975"/>
            <a:ext cx="1631950" cy="4489450"/>
          </a:xfrm>
          <a:custGeom>
            <a:avLst/>
            <a:gdLst>
              <a:gd name="T0" fmla="*/ 6162 w 6162"/>
              <a:gd name="T1" fmla="*/ 16943 h 16943"/>
              <a:gd name="T2" fmla="*/ 0 w 6162"/>
              <a:gd name="T3" fmla="*/ 0 h 16943"/>
              <a:gd name="T4" fmla="*/ 1 w 6162"/>
              <a:gd name="T5" fmla="*/ 0 h 16943"/>
            </a:gdLst>
            <a:ahLst/>
            <a:cxnLst>
              <a:cxn ang="0">
                <a:pos x="T0" y="T1"/>
              </a:cxn>
              <a:cxn ang="0">
                <a:pos x="T2" y="T3"/>
              </a:cxn>
              <a:cxn ang="0">
                <a:pos x="T4" y="T5"/>
              </a:cxn>
            </a:cxnLst>
            <a:rect l="0" t="0" r="r" b="b"/>
            <a:pathLst>
              <a:path w="6162" h="16943">
                <a:moveTo>
                  <a:pt x="6162" y="16943"/>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6500" name="Group 4"/>
          <p:cNvGrpSpPr>
            <a:grpSpLocks/>
          </p:cNvGrpSpPr>
          <p:nvPr/>
        </p:nvGrpSpPr>
        <p:grpSpPr bwMode="auto">
          <a:xfrm>
            <a:off x="1447800" y="3273425"/>
            <a:ext cx="627063" cy="1579563"/>
            <a:chOff x="912" y="2062"/>
            <a:chExt cx="395" cy="995"/>
          </a:xfrm>
        </p:grpSpPr>
        <p:sp>
          <p:nvSpPr>
            <p:cNvPr id="106501" name="Freeform 5"/>
            <p:cNvSpPr>
              <a:spLocks/>
            </p:cNvSpPr>
            <p:nvPr/>
          </p:nvSpPr>
          <p:spPr bwMode="auto">
            <a:xfrm>
              <a:off x="1255" y="3005"/>
              <a:ext cx="52" cy="52"/>
            </a:xfrm>
            <a:custGeom>
              <a:avLst/>
              <a:gdLst>
                <a:gd name="T0" fmla="*/ 312 w 313"/>
                <a:gd name="T1" fmla="*/ 156 h 313"/>
                <a:gd name="T2" fmla="*/ 267 w 313"/>
                <a:gd name="T3" fmla="*/ 46 h 313"/>
                <a:gd name="T4" fmla="*/ 157 w 313"/>
                <a:gd name="T5" fmla="*/ 0 h 313"/>
                <a:gd name="T6" fmla="*/ 45 w 313"/>
                <a:gd name="T7" fmla="*/ 46 h 313"/>
                <a:gd name="T8" fmla="*/ 0 w 313"/>
                <a:gd name="T9" fmla="*/ 156 h 313"/>
                <a:gd name="T10" fmla="*/ 45 w 313"/>
                <a:gd name="T11" fmla="*/ 268 h 313"/>
                <a:gd name="T12" fmla="*/ 157 w 313"/>
                <a:gd name="T13" fmla="*/ 313 h 313"/>
                <a:gd name="T14" fmla="*/ 267 w 313"/>
                <a:gd name="T15" fmla="*/ 268 h 313"/>
                <a:gd name="T16" fmla="*/ 312 w 313"/>
                <a:gd name="T17" fmla="*/ 156 h 313"/>
                <a:gd name="T18" fmla="*/ 313 w 313"/>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3" h="313">
                  <a:moveTo>
                    <a:pt x="312" y="156"/>
                  </a:moveTo>
                  <a:lnTo>
                    <a:pt x="267" y="46"/>
                  </a:lnTo>
                  <a:lnTo>
                    <a:pt x="157" y="0"/>
                  </a:lnTo>
                  <a:lnTo>
                    <a:pt x="45" y="46"/>
                  </a:lnTo>
                  <a:lnTo>
                    <a:pt x="0" y="156"/>
                  </a:lnTo>
                  <a:lnTo>
                    <a:pt x="45" y="268"/>
                  </a:lnTo>
                  <a:lnTo>
                    <a:pt x="157" y="313"/>
                  </a:lnTo>
                  <a:lnTo>
                    <a:pt x="267" y="268"/>
                  </a:lnTo>
                  <a:lnTo>
                    <a:pt x="312" y="156"/>
                  </a:lnTo>
                  <a:lnTo>
                    <a:pt x="313"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2" name="Freeform 6"/>
            <p:cNvSpPr>
              <a:spLocks/>
            </p:cNvSpPr>
            <p:nvPr/>
          </p:nvSpPr>
          <p:spPr bwMode="auto">
            <a:xfrm>
              <a:off x="1084" y="2533"/>
              <a:ext cx="52" cy="52"/>
            </a:xfrm>
            <a:custGeom>
              <a:avLst/>
              <a:gdLst>
                <a:gd name="T0" fmla="*/ 313 w 314"/>
                <a:gd name="T1" fmla="*/ 155 h 312"/>
                <a:gd name="T2" fmla="*/ 267 w 314"/>
                <a:gd name="T3" fmla="*/ 45 h 312"/>
                <a:gd name="T4" fmla="*/ 156 w 314"/>
                <a:gd name="T5" fmla="*/ 0 h 312"/>
                <a:gd name="T6" fmla="*/ 45 w 314"/>
                <a:gd name="T7" fmla="*/ 45 h 312"/>
                <a:gd name="T8" fmla="*/ 0 w 314"/>
                <a:gd name="T9" fmla="*/ 155 h 312"/>
                <a:gd name="T10" fmla="*/ 45 w 314"/>
                <a:gd name="T11" fmla="*/ 267 h 312"/>
                <a:gd name="T12" fmla="*/ 156 w 314"/>
                <a:gd name="T13" fmla="*/ 312 h 312"/>
                <a:gd name="T14" fmla="*/ 267 w 314"/>
                <a:gd name="T15" fmla="*/ 267 h 312"/>
                <a:gd name="T16" fmla="*/ 313 w 314"/>
                <a:gd name="T17" fmla="*/ 155 h 312"/>
                <a:gd name="T18" fmla="*/ 314 w 314"/>
                <a:gd name="T19" fmla="*/ 15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2">
                  <a:moveTo>
                    <a:pt x="313" y="155"/>
                  </a:moveTo>
                  <a:lnTo>
                    <a:pt x="267" y="45"/>
                  </a:lnTo>
                  <a:lnTo>
                    <a:pt x="156" y="0"/>
                  </a:lnTo>
                  <a:lnTo>
                    <a:pt x="45" y="45"/>
                  </a:lnTo>
                  <a:lnTo>
                    <a:pt x="0" y="155"/>
                  </a:lnTo>
                  <a:lnTo>
                    <a:pt x="45" y="267"/>
                  </a:lnTo>
                  <a:lnTo>
                    <a:pt x="156" y="312"/>
                  </a:lnTo>
                  <a:lnTo>
                    <a:pt x="267" y="267"/>
                  </a:lnTo>
                  <a:lnTo>
                    <a:pt x="313" y="155"/>
                  </a:lnTo>
                  <a:lnTo>
                    <a:pt x="314" y="15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3" name="Freeform 7"/>
            <p:cNvSpPr>
              <a:spLocks/>
            </p:cNvSpPr>
            <p:nvPr/>
          </p:nvSpPr>
          <p:spPr bwMode="auto">
            <a:xfrm>
              <a:off x="912" y="2062"/>
              <a:ext cx="53" cy="52"/>
            </a:xfrm>
            <a:custGeom>
              <a:avLst/>
              <a:gdLst>
                <a:gd name="T0" fmla="*/ 314 w 315"/>
                <a:gd name="T1" fmla="*/ 156 h 312"/>
                <a:gd name="T2" fmla="*/ 267 w 315"/>
                <a:gd name="T3" fmla="*/ 45 h 312"/>
                <a:gd name="T4" fmla="*/ 157 w 315"/>
                <a:gd name="T5" fmla="*/ 0 h 312"/>
                <a:gd name="T6" fmla="*/ 47 w 315"/>
                <a:gd name="T7" fmla="*/ 45 h 312"/>
                <a:gd name="T8" fmla="*/ 0 w 315"/>
                <a:gd name="T9" fmla="*/ 156 h 312"/>
                <a:gd name="T10" fmla="*/ 47 w 315"/>
                <a:gd name="T11" fmla="*/ 267 h 312"/>
                <a:gd name="T12" fmla="*/ 157 w 315"/>
                <a:gd name="T13" fmla="*/ 312 h 312"/>
                <a:gd name="T14" fmla="*/ 267 w 315"/>
                <a:gd name="T15" fmla="*/ 267 h 312"/>
                <a:gd name="T16" fmla="*/ 314 w 315"/>
                <a:gd name="T17" fmla="*/ 156 h 312"/>
                <a:gd name="T18" fmla="*/ 315 w 315"/>
                <a:gd name="T19"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 h="312">
                  <a:moveTo>
                    <a:pt x="314" y="156"/>
                  </a:moveTo>
                  <a:lnTo>
                    <a:pt x="267" y="45"/>
                  </a:lnTo>
                  <a:lnTo>
                    <a:pt x="157" y="0"/>
                  </a:lnTo>
                  <a:lnTo>
                    <a:pt x="47" y="45"/>
                  </a:lnTo>
                  <a:lnTo>
                    <a:pt x="0" y="156"/>
                  </a:lnTo>
                  <a:lnTo>
                    <a:pt x="47" y="267"/>
                  </a:lnTo>
                  <a:lnTo>
                    <a:pt x="157" y="312"/>
                  </a:lnTo>
                  <a:lnTo>
                    <a:pt x="267" y="267"/>
                  </a:lnTo>
                  <a:lnTo>
                    <a:pt x="314" y="156"/>
                  </a:lnTo>
                  <a:lnTo>
                    <a:pt x="315"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6504" name="Freeform 8"/>
          <p:cNvSpPr>
            <a:spLocks/>
          </p:cNvSpPr>
          <p:nvPr/>
        </p:nvSpPr>
        <p:spPr bwMode="auto">
          <a:xfrm>
            <a:off x="1176338" y="2525713"/>
            <a:ext cx="80962" cy="82550"/>
          </a:xfrm>
          <a:custGeom>
            <a:avLst/>
            <a:gdLst>
              <a:gd name="T0" fmla="*/ 313 w 314"/>
              <a:gd name="T1" fmla="*/ 157 h 314"/>
              <a:gd name="T2" fmla="*/ 268 w 314"/>
              <a:gd name="T3" fmla="*/ 46 h 314"/>
              <a:gd name="T4" fmla="*/ 157 w 314"/>
              <a:gd name="T5" fmla="*/ 0 h 314"/>
              <a:gd name="T6" fmla="*/ 46 w 314"/>
              <a:gd name="T7" fmla="*/ 46 h 314"/>
              <a:gd name="T8" fmla="*/ 0 w 314"/>
              <a:gd name="T9" fmla="*/ 157 h 314"/>
              <a:gd name="T10" fmla="*/ 46 w 314"/>
              <a:gd name="T11" fmla="*/ 268 h 314"/>
              <a:gd name="T12" fmla="*/ 157 w 314"/>
              <a:gd name="T13" fmla="*/ 314 h 314"/>
              <a:gd name="T14" fmla="*/ 268 w 314"/>
              <a:gd name="T15" fmla="*/ 268 h 314"/>
              <a:gd name="T16" fmla="*/ 313 w 314"/>
              <a:gd name="T17" fmla="*/ 157 h 314"/>
              <a:gd name="T18" fmla="*/ 314 w 314"/>
              <a:gd name="T19" fmla="*/ 15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4">
                <a:moveTo>
                  <a:pt x="313" y="157"/>
                </a:moveTo>
                <a:lnTo>
                  <a:pt x="268" y="46"/>
                </a:lnTo>
                <a:lnTo>
                  <a:pt x="157" y="0"/>
                </a:lnTo>
                <a:lnTo>
                  <a:pt x="46" y="46"/>
                </a:lnTo>
                <a:lnTo>
                  <a:pt x="0" y="157"/>
                </a:lnTo>
                <a:lnTo>
                  <a:pt x="46" y="268"/>
                </a:lnTo>
                <a:lnTo>
                  <a:pt x="157" y="314"/>
                </a:lnTo>
                <a:lnTo>
                  <a:pt x="268" y="268"/>
                </a:lnTo>
                <a:lnTo>
                  <a:pt x="313" y="157"/>
                </a:lnTo>
                <a:lnTo>
                  <a:pt x="314" y="1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5" name="Freeform 9"/>
          <p:cNvSpPr>
            <a:spLocks/>
          </p:cNvSpPr>
          <p:nvPr/>
        </p:nvSpPr>
        <p:spPr bwMode="auto">
          <a:xfrm>
            <a:off x="904875" y="1776413"/>
            <a:ext cx="80963" cy="82550"/>
          </a:xfrm>
          <a:custGeom>
            <a:avLst/>
            <a:gdLst>
              <a:gd name="T0" fmla="*/ 312 w 314"/>
              <a:gd name="T1" fmla="*/ 157 h 314"/>
              <a:gd name="T2" fmla="*/ 267 w 314"/>
              <a:gd name="T3" fmla="*/ 47 h 314"/>
              <a:gd name="T4" fmla="*/ 156 w 314"/>
              <a:gd name="T5" fmla="*/ 0 h 314"/>
              <a:gd name="T6" fmla="*/ 45 w 314"/>
              <a:gd name="T7" fmla="*/ 47 h 314"/>
              <a:gd name="T8" fmla="*/ 0 w 314"/>
              <a:gd name="T9" fmla="*/ 157 h 314"/>
              <a:gd name="T10" fmla="*/ 45 w 314"/>
              <a:gd name="T11" fmla="*/ 269 h 314"/>
              <a:gd name="T12" fmla="*/ 156 w 314"/>
              <a:gd name="T13" fmla="*/ 314 h 314"/>
              <a:gd name="T14" fmla="*/ 267 w 314"/>
              <a:gd name="T15" fmla="*/ 269 h 314"/>
              <a:gd name="T16" fmla="*/ 312 w 314"/>
              <a:gd name="T17" fmla="*/ 157 h 314"/>
              <a:gd name="T18" fmla="*/ 314 w 314"/>
              <a:gd name="T19" fmla="*/ 15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4">
                <a:moveTo>
                  <a:pt x="312" y="157"/>
                </a:moveTo>
                <a:lnTo>
                  <a:pt x="267" y="47"/>
                </a:lnTo>
                <a:lnTo>
                  <a:pt x="156" y="0"/>
                </a:lnTo>
                <a:lnTo>
                  <a:pt x="45" y="47"/>
                </a:lnTo>
                <a:lnTo>
                  <a:pt x="0" y="157"/>
                </a:lnTo>
                <a:lnTo>
                  <a:pt x="45" y="269"/>
                </a:lnTo>
                <a:lnTo>
                  <a:pt x="156" y="314"/>
                </a:lnTo>
                <a:lnTo>
                  <a:pt x="267" y="269"/>
                </a:lnTo>
                <a:lnTo>
                  <a:pt x="312" y="157"/>
                </a:lnTo>
                <a:lnTo>
                  <a:pt x="314" y="1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6" name="Freeform 10"/>
          <p:cNvSpPr>
            <a:spLocks/>
          </p:cNvSpPr>
          <p:nvPr/>
        </p:nvSpPr>
        <p:spPr bwMode="auto">
          <a:xfrm>
            <a:off x="3325813" y="5518150"/>
            <a:ext cx="82550" cy="84138"/>
          </a:xfrm>
          <a:custGeom>
            <a:avLst/>
            <a:gdLst>
              <a:gd name="T0" fmla="*/ 313 w 314"/>
              <a:gd name="T1" fmla="*/ 156 h 313"/>
              <a:gd name="T2" fmla="*/ 267 w 314"/>
              <a:gd name="T3" fmla="*/ 45 h 313"/>
              <a:gd name="T4" fmla="*/ 156 w 314"/>
              <a:gd name="T5" fmla="*/ 0 h 313"/>
              <a:gd name="T6" fmla="*/ 45 w 314"/>
              <a:gd name="T7" fmla="*/ 45 h 313"/>
              <a:gd name="T8" fmla="*/ 0 w 314"/>
              <a:gd name="T9" fmla="*/ 156 h 313"/>
              <a:gd name="T10" fmla="*/ 45 w 314"/>
              <a:gd name="T11" fmla="*/ 267 h 313"/>
              <a:gd name="T12" fmla="*/ 156 w 314"/>
              <a:gd name="T13" fmla="*/ 313 h 313"/>
              <a:gd name="T14" fmla="*/ 267 w 314"/>
              <a:gd name="T15" fmla="*/ 267 h 313"/>
              <a:gd name="T16" fmla="*/ 313 w 314"/>
              <a:gd name="T17" fmla="*/ 156 h 313"/>
              <a:gd name="T18" fmla="*/ 314 w 314"/>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3">
                <a:moveTo>
                  <a:pt x="313" y="156"/>
                </a:moveTo>
                <a:lnTo>
                  <a:pt x="267" y="45"/>
                </a:lnTo>
                <a:lnTo>
                  <a:pt x="156" y="0"/>
                </a:lnTo>
                <a:lnTo>
                  <a:pt x="45" y="45"/>
                </a:lnTo>
                <a:lnTo>
                  <a:pt x="0" y="156"/>
                </a:lnTo>
                <a:lnTo>
                  <a:pt x="45" y="267"/>
                </a:lnTo>
                <a:lnTo>
                  <a:pt x="156" y="313"/>
                </a:lnTo>
                <a:lnTo>
                  <a:pt x="267" y="267"/>
                </a:lnTo>
                <a:lnTo>
                  <a:pt x="313" y="156"/>
                </a:lnTo>
                <a:lnTo>
                  <a:pt x="314"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7" name="Freeform 11"/>
          <p:cNvSpPr>
            <a:spLocks/>
          </p:cNvSpPr>
          <p:nvPr/>
        </p:nvSpPr>
        <p:spPr bwMode="auto">
          <a:xfrm>
            <a:off x="4386263" y="5518150"/>
            <a:ext cx="84137" cy="84138"/>
          </a:xfrm>
          <a:custGeom>
            <a:avLst/>
            <a:gdLst>
              <a:gd name="T0" fmla="*/ 312 w 313"/>
              <a:gd name="T1" fmla="*/ 156 h 313"/>
              <a:gd name="T2" fmla="*/ 267 w 313"/>
              <a:gd name="T3" fmla="*/ 45 h 313"/>
              <a:gd name="T4" fmla="*/ 156 w 313"/>
              <a:gd name="T5" fmla="*/ 0 h 313"/>
              <a:gd name="T6" fmla="*/ 45 w 313"/>
              <a:gd name="T7" fmla="*/ 45 h 313"/>
              <a:gd name="T8" fmla="*/ 0 w 313"/>
              <a:gd name="T9" fmla="*/ 156 h 313"/>
              <a:gd name="T10" fmla="*/ 45 w 313"/>
              <a:gd name="T11" fmla="*/ 267 h 313"/>
              <a:gd name="T12" fmla="*/ 156 w 313"/>
              <a:gd name="T13" fmla="*/ 313 h 313"/>
              <a:gd name="T14" fmla="*/ 267 w 313"/>
              <a:gd name="T15" fmla="*/ 267 h 313"/>
              <a:gd name="T16" fmla="*/ 312 w 313"/>
              <a:gd name="T17" fmla="*/ 156 h 313"/>
              <a:gd name="T18" fmla="*/ 313 w 313"/>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3" h="313">
                <a:moveTo>
                  <a:pt x="312" y="156"/>
                </a:moveTo>
                <a:lnTo>
                  <a:pt x="267" y="45"/>
                </a:lnTo>
                <a:lnTo>
                  <a:pt x="156" y="0"/>
                </a:lnTo>
                <a:lnTo>
                  <a:pt x="45" y="45"/>
                </a:lnTo>
                <a:lnTo>
                  <a:pt x="0" y="156"/>
                </a:lnTo>
                <a:lnTo>
                  <a:pt x="45" y="267"/>
                </a:lnTo>
                <a:lnTo>
                  <a:pt x="156" y="313"/>
                </a:lnTo>
                <a:lnTo>
                  <a:pt x="267" y="267"/>
                </a:lnTo>
                <a:lnTo>
                  <a:pt x="312" y="156"/>
                </a:lnTo>
                <a:lnTo>
                  <a:pt x="313"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8" name="Freeform 12"/>
          <p:cNvSpPr>
            <a:spLocks/>
          </p:cNvSpPr>
          <p:nvPr/>
        </p:nvSpPr>
        <p:spPr bwMode="auto">
          <a:xfrm>
            <a:off x="630238" y="1027113"/>
            <a:ext cx="84137" cy="84137"/>
          </a:xfrm>
          <a:custGeom>
            <a:avLst/>
            <a:gdLst>
              <a:gd name="T0" fmla="*/ 314 w 315"/>
              <a:gd name="T1" fmla="*/ 157 h 314"/>
              <a:gd name="T2" fmla="*/ 267 w 315"/>
              <a:gd name="T3" fmla="*/ 47 h 314"/>
              <a:gd name="T4" fmla="*/ 157 w 315"/>
              <a:gd name="T5" fmla="*/ 0 h 314"/>
              <a:gd name="T6" fmla="*/ 46 w 315"/>
              <a:gd name="T7" fmla="*/ 47 h 314"/>
              <a:gd name="T8" fmla="*/ 0 w 315"/>
              <a:gd name="T9" fmla="*/ 157 h 314"/>
              <a:gd name="T10" fmla="*/ 46 w 315"/>
              <a:gd name="T11" fmla="*/ 269 h 314"/>
              <a:gd name="T12" fmla="*/ 157 w 315"/>
              <a:gd name="T13" fmla="*/ 314 h 314"/>
              <a:gd name="T14" fmla="*/ 267 w 315"/>
              <a:gd name="T15" fmla="*/ 269 h 314"/>
              <a:gd name="T16" fmla="*/ 314 w 315"/>
              <a:gd name="T17" fmla="*/ 157 h 314"/>
              <a:gd name="T18" fmla="*/ 315 w 315"/>
              <a:gd name="T19" fmla="*/ 15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 h="314">
                <a:moveTo>
                  <a:pt x="314" y="157"/>
                </a:moveTo>
                <a:lnTo>
                  <a:pt x="267" y="47"/>
                </a:lnTo>
                <a:lnTo>
                  <a:pt x="157" y="0"/>
                </a:lnTo>
                <a:lnTo>
                  <a:pt x="46" y="47"/>
                </a:lnTo>
                <a:lnTo>
                  <a:pt x="0" y="157"/>
                </a:lnTo>
                <a:lnTo>
                  <a:pt x="46" y="269"/>
                </a:lnTo>
                <a:lnTo>
                  <a:pt x="157" y="314"/>
                </a:lnTo>
                <a:lnTo>
                  <a:pt x="267" y="269"/>
                </a:lnTo>
                <a:lnTo>
                  <a:pt x="314" y="157"/>
                </a:lnTo>
                <a:lnTo>
                  <a:pt x="315" y="1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09" name="Freeform 13"/>
          <p:cNvSpPr>
            <a:spLocks/>
          </p:cNvSpPr>
          <p:nvPr/>
        </p:nvSpPr>
        <p:spPr bwMode="auto">
          <a:xfrm>
            <a:off x="944563" y="1816100"/>
            <a:ext cx="2420937" cy="3743325"/>
          </a:xfrm>
          <a:custGeom>
            <a:avLst/>
            <a:gdLst>
              <a:gd name="T0" fmla="*/ 0 w 9140"/>
              <a:gd name="T1" fmla="*/ 0 h 14119"/>
              <a:gd name="T2" fmla="*/ 9139 w 9140"/>
              <a:gd name="T3" fmla="*/ 14119 h 14119"/>
              <a:gd name="T4" fmla="*/ 9140 w 9140"/>
              <a:gd name="T5" fmla="*/ 14119 h 14119"/>
            </a:gdLst>
            <a:ahLst/>
            <a:cxnLst>
              <a:cxn ang="0">
                <a:pos x="T0" y="T1"/>
              </a:cxn>
              <a:cxn ang="0">
                <a:pos x="T2" y="T3"/>
              </a:cxn>
              <a:cxn ang="0">
                <a:pos x="T4" y="T5"/>
              </a:cxn>
            </a:cxnLst>
            <a:rect l="0" t="0" r="r" b="b"/>
            <a:pathLst>
              <a:path w="9140" h="14119">
                <a:moveTo>
                  <a:pt x="0" y="0"/>
                </a:moveTo>
                <a:lnTo>
                  <a:pt x="9139" y="14119"/>
                </a:lnTo>
                <a:lnTo>
                  <a:pt x="9140" y="14119"/>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0" name="Freeform 14"/>
          <p:cNvSpPr>
            <a:spLocks/>
          </p:cNvSpPr>
          <p:nvPr/>
        </p:nvSpPr>
        <p:spPr bwMode="auto">
          <a:xfrm>
            <a:off x="1217613" y="2565400"/>
            <a:ext cx="3209925" cy="2994025"/>
          </a:xfrm>
          <a:custGeom>
            <a:avLst/>
            <a:gdLst>
              <a:gd name="T0" fmla="*/ 0 w 12118"/>
              <a:gd name="T1" fmla="*/ 0 h 11295"/>
              <a:gd name="T2" fmla="*/ 12116 w 12118"/>
              <a:gd name="T3" fmla="*/ 11295 h 11295"/>
              <a:gd name="T4" fmla="*/ 12118 w 12118"/>
              <a:gd name="T5" fmla="*/ 11295 h 11295"/>
            </a:gdLst>
            <a:ahLst/>
            <a:cxnLst>
              <a:cxn ang="0">
                <a:pos x="T0" y="T1"/>
              </a:cxn>
              <a:cxn ang="0">
                <a:pos x="T2" y="T3"/>
              </a:cxn>
              <a:cxn ang="0">
                <a:pos x="T4" y="T5"/>
              </a:cxn>
            </a:cxnLst>
            <a:rect l="0" t="0" r="r" b="b"/>
            <a:pathLst>
              <a:path w="12118" h="11295">
                <a:moveTo>
                  <a:pt x="0" y="0"/>
                </a:moveTo>
                <a:lnTo>
                  <a:pt x="12116" y="11295"/>
                </a:lnTo>
                <a:lnTo>
                  <a:pt x="12118" y="1129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1" name="Freeform 15"/>
          <p:cNvSpPr>
            <a:spLocks/>
          </p:cNvSpPr>
          <p:nvPr/>
        </p:nvSpPr>
        <p:spPr bwMode="auto">
          <a:xfrm>
            <a:off x="1489075" y="3314700"/>
            <a:ext cx="3998913" cy="2244725"/>
          </a:xfrm>
          <a:custGeom>
            <a:avLst/>
            <a:gdLst>
              <a:gd name="T0" fmla="*/ 0 w 15095"/>
              <a:gd name="T1" fmla="*/ 0 h 8471"/>
              <a:gd name="T2" fmla="*/ 15094 w 15095"/>
              <a:gd name="T3" fmla="*/ 8471 h 8471"/>
              <a:gd name="T4" fmla="*/ 15095 w 15095"/>
              <a:gd name="T5" fmla="*/ 8471 h 8471"/>
            </a:gdLst>
            <a:ahLst/>
            <a:cxnLst>
              <a:cxn ang="0">
                <a:pos x="T0" y="T1"/>
              </a:cxn>
              <a:cxn ang="0">
                <a:pos x="T2" y="T3"/>
              </a:cxn>
              <a:cxn ang="0">
                <a:pos x="T4" y="T5"/>
              </a:cxn>
            </a:cxnLst>
            <a:rect l="0" t="0" r="r" b="b"/>
            <a:pathLst>
              <a:path w="15095" h="8471">
                <a:moveTo>
                  <a:pt x="0" y="0"/>
                </a:moveTo>
                <a:lnTo>
                  <a:pt x="15094" y="8471"/>
                </a:lnTo>
                <a:lnTo>
                  <a:pt x="15095" y="8471"/>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2" name="Freeform 16"/>
          <p:cNvSpPr>
            <a:spLocks/>
          </p:cNvSpPr>
          <p:nvPr/>
        </p:nvSpPr>
        <p:spPr bwMode="auto">
          <a:xfrm>
            <a:off x="1760538" y="4064000"/>
            <a:ext cx="4789487" cy="1495425"/>
          </a:xfrm>
          <a:custGeom>
            <a:avLst/>
            <a:gdLst>
              <a:gd name="T0" fmla="*/ 0 w 18071"/>
              <a:gd name="T1" fmla="*/ 0 h 5648"/>
              <a:gd name="T2" fmla="*/ 18070 w 18071"/>
              <a:gd name="T3" fmla="*/ 5648 h 5648"/>
              <a:gd name="T4" fmla="*/ 18071 w 18071"/>
              <a:gd name="T5" fmla="*/ 5648 h 5648"/>
            </a:gdLst>
            <a:ahLst/>
            <a:cxnLst>
              <a:cxn ang="0">
                <a:pos x="T0" y="T1"/>
              </a:cxn>
              <a:cxn ang="0">
                <a:pos x="T2" y="T3"/>
              </a:cxn>
              <a:cxn ang="0">
                <a:pos x="T4" y="T5"/>
              </a:cxn>
            </a:cxnLst>
            <a:rect l="0" t="0" r="r" b="b"/>
            <a:pathLst>
              <a:path w="18071" h="5648">
                <a:moveTo>
                  <a:pt x="0" y="0"/>
                </a:moveTo>
                <a:lnTo>
                  <a:pt x="18070" y="5648"/>
                </a:lnTo>
                <a:lnTo>
                  <a:pt x="18071" y="5648"/>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3" name="Freeform 17"/>
          <p:cNvSpPr>
            <a:spLocks/>
          </p:cNvSpPr>
          <p:nvPr/>
        </p:nvSpPr>
        <p:spPr bwMode="auto">
          <a:xfrm>
            <a:off x="2032000" y="4810125"/>
            <a:ext cx="5578475" cy="749300"/>
          </a:xfrm>
          <a:custGeom>
            <a:avLst/>
            <a:gdLst>
              <a:gd name="T0" fmla="*/ 0 w 21047"/>
              <a:gd name="T1" fmla="*/ 0 h 2824"/>
              <a:gd name="T2" fmla="*/ 21046 w 21047"/>
              <a:gd name="T3" fmla="*/ 2824 h 2824"/>
              <a:gd name="T4" fmla="*/ 21047 w 21047"/>
              <a:gd name="T5" fmla="*/ 2824 h 2824"/>
            </a:gdLst>
            <a:ahLst/>
            <a:cxnLst>
              <a:cxn ang="0">
                <a:pos x="T0" y="T1"/>
              </a:cxn>
              <a:cxn ang="0">
                <a:pos x="T2" y="T3"/>
              </a:cxn>
              <a:cxn ang="0">
                <a:pos x="T4" y="T5"/>
              </a:cxn>
            </a:cxnLst>
            <a:rect l="0" t="0" r="r" b="b"/>
            <a:pathLst>
              <a:path w="21047" h="2824">
                <a:moveTo>
                  <a:pt x="0" y="0"/>
                </a:moveTo>
                <a:lnTo>
                  <a:pt x="21046" y="2824"/>
                </a:lnTo>
                <a:lnTo>
                  <a:pt x="21047" y="2824"/>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4" name="Freeform 18"/>
          <p:cNvSpPr>
            <a:spLocks/>
          </p:cNvSpPr>
          <p:nvPr/>
        </p:nvSpPr>
        <p:spPr bwMode="auto">
          <a:xfrm>
            <a:off x="673100" y="1069975"/>
            <a:ext cx="1593850" cy="2476500"/>
          </a:xfrm>
          <a:custGeom>
            <a:avLst/>
            <a:gdLst>
              <a:gd name="T0" fmla="*/ 0 w 6018"/>
              <a:gd name="T1" fmla="*/ 0 h 9343"/>
              <a:gd name="T2" fmla="*/ 499 w 6018"/>
              <a:gd name="T3" fmla="*/ 1311 h 9343"/>
              <a:gd name="T4" fmla="*/ 1075 w 6018"/>
              <a:gd name="T5" fmla="*/ 2589 h 9343"/>
              <a:gd name="T6" fmla="*/ 1727 w 6018"/>
              <a:gd name="T7" fmla="*/ 3831 h 9343"/>
              <a:gd name="T8" fmla="*/ 2450 w 6018"/>
              <a:gd name="T9" fmla="*/ 5032 h 9343"/>
              <a:gd name="T10" fmla="*/ 3244 w 6018"/>
              <a:gd name="T11" fmla="*/ 6188 h 9343"/>
              <a:gd name="T12" fmla="*/ 4106 w 6018"/>
              <a:gd name="T13" fmla="*/ 7293 h 9343"/>
              <a:gd name="T14" fmla="*/ 5031 w 6018"/>
              <a:gd name="T15" fmla="*/ 8347 h 9343"/>
              <a:gd name="T16" fmla="*/ 6017 w 6018"/>
              <a:gd name="T17" fmla="*/ 9343 h 9343"/>
              <a:gd name="T18" fmla="*/ 6018 w 6018"/>
              <a:gd name="T19" fmla="*/ 9343 h 9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18" h="9343">
                <a:moveTo>
                  <a:pt x="0" y="0"/>
                </a:moveTo>
                <a:lnTo>
                  <a:pt x="499" y="1311"/>
                </a:lnTo>
                <a:lnTo>
                  <a:pt x="1075" y="2589"/>
                </a:lnTo>
                <a:lnTo>
                  <a:pt x="1727" y="3831"/>
                </a:lnTo>
                <a:lnTo>
                  <a:pt x="2450" y="5032"/>
                </a:lnTo>
                <a:lnTo>
                  <a:pt x="3244" y="6188"/>
                </a:lnTo>
                <a:lnTo>
                  <a:pt x="4106" y="7293"/>
                </a:lnTo>
                <a:lnTo>
                  <a:pt x="5031" y="8347"/>
                </a:lnTo>
                <a:lnTo>
                  <a:pt x="6017" y="9343"/>
                </a:lnTo>
                <a:lnTo>
                  <a:pt x="6018" y="9343"/>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5" name="Freeform 19"/>
          <p:cNvSpPr>
            <a:spLocks/>
          </p:cNvSpPr>
          <p:nvPr/>
        </p:nvSpPr>
        <p:spPr bwMode="auto">
          <a:xfrm>
            <a:off x="2266950" y="3546475"/>
            <a:ext cx="2708275" cy="1520825"/>
          </a:xfrm>
          <a:custGeom>
            <a:avLst/>
            <a:gdLst>
              <a:gd name="T0" fmla="*/ 0 w 10217"/>
              <a:gd name="T1" fmla="*/ 0 h 5742"/>
              <a:gd name="T2" fmla="*/ 1118 w 10217"/>
              <a:gd name="T3" fmla="*/ 967 h 5742"/>
              <a:gd name="T4" fmla="*/ 2290 w 10217"/>
              <a:gd name="T5" fmla="*/ 1868 h 5742"/>
              <a:gd name="T6" fmla="*/ 3510 w 10217"/>
              <a:gd name="T7" fmla="*/ 2700 h 5742"/>
              <a:gd name="T8" fmla="*/ 4777 w 10217"/>
              <a:gd name="T9" fmla="*/ 3461 h 5742"/>
              <a:gd name="T10" fmla="*/ 6086 w 10217"/>
              <a:gd name="T11" fmla="*/ 4148 h 5742"/>
              <a:gd name="T12" fmla="*/ 7431 w 10217"/>
              <a:gd name="T13" fmla="*/ 4758 h 5742"/>
              <a:gd name="T14" fmla="*/ 8809 w 10217"/>
              <a:gd name="T15" fmla="*/ 5290 h 5742"/>
              <a:gd name="T16" fmla="*/ 10216 w 10217"/>
              <a:gd name="T17" fmla="*/ 5742 h 5742"/>
              <a:gd name="T18" fmla="*/ 10217 w 10217"/>
              <a:gd name="T19" fmla="*/ 5742 h 5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17" h="5742">
                <a:moveTo>
                  <a:pt x="0" y="0"/>
                </a:moveTo>
                <a:lnTo>
                  <a:pt x="1118" y="967"/>
                </a:lnTo>
                <a:lnTo>
                  <a:pt x="2290" y="1868"/>
                </a:lnTo>
                <a:lnTo>
                  <a:pt x="3510" y="2700"/>
                </a:lnTo>
                <a:lnTo>
                  <a:pt x="4777" y="3461"/>
                </a:lnTo>
                <a:lnTo>
                  <a:pt x="6086" y="4148"/>
                </a:lnTo>
                <a:lnTo>
                  <a:pt x="7431" y="4758"/>
                </a:lnTo>
                <a:lnTo>
                  <a:pt x="8809" y="5290"/>
                </a:lnTo>
                <a:lnTo>
                  <a:pt x="10216" y="5742"/>
                </a:lnTo>
                <a:lnTo>
                  <a:pt x="10217" y="5742"/>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6" name="Freeform 20"/>
          <p:cNvSpPr>
            <a:spLocks/>
          </p:cNvSpPr>
          <p:nvPr/>
        </p:nvSpPr>
        <p:spPr bwMode="auto">
          <a:xfrm>
            <a:off x="4706938" y="4984750"/>
            <a:ext cx="3965575" cy="574675"/>
          </a:xfrm>
          <a:custGeom>
            <a:avLst/>
            <a:gdLst>
              <a:gd name="T0" fmla="*/ 0 w 14962"/>
              <a:gd name="T1" fmla="*/ 0 h 2173"/>
              <a:gd name="T2" fmla="*/ 1821 w 14962"/>
              <a:gd name="T3" fmla="*/ 538 h 2173"/>
              <a:gd name="T4" fmla="*/ 3661 w 14962"/>
              <a:gd name="T5" fmla="*/ 1001 h 2173"/>
              <a:gd name="T6" fmla="*/ 5520 w 14962"/>
              <a:gd name="T7" fmla="*/ 1388 h 2173"/>
              <a:gd name="T8" fmla="*/ 7392 w 14962"/>
              <a:gd name="T9" fmla="*/ 1699 h 2173"/>
              <a:gd name="T10" fmla="*/ 9275 w 14962"/>
              <a:gd name="T11" fmla="*/ 1934 h 2173"/>
              <a:gd name="T12" fmla="*/ 11167 w 14962"/>
              <a:gd name="T13" fmla="*/ 2091 h 2173"/>
              <a:gd name="T14" fmla="*/ 13063 w 14962"/>
              <a:gd name="T15" fmla="*/ 2171 h 2173"/>
              <a:gd name="T16" fmla="*/ 14961 w 14962"/>
              <a:gd name="T17" fmla="*/ 2173 h 2173"/>
              <a:gd name="T18" fmla="*/ 14962 w 14962"/>
              <a:gd name="T19" fmla="*/ 2173 h 2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62" h="2173">
                <a:moveTo>
                  <a:pt x="0" y="0"/>
                </a:moveTo>
                <a:lnTo>
                  <a:pt x="1821" y="538"/>
                </a:lnTo>
                <a:lnTo>
                  <a:pt x="3661" y="1001"/>
                </a:lnTo>
                <a:lnTo>
                  <a:pt x="5520" y="1388"/>
                </a:lnTo>
                <a:lnTo>
                  <a:pt x="7392" y="1699"/>
                </a:lnTo>
                <a:lnTo>
                  <a:pt x="9275" y="1934"/>
                </a:lnTo>
                <a:lnTo>
                  <a:pt x="11167" y="2091"/>
                </a:lnTo>
                <a:lnTo>
                  <a:pt x="13063" y="2171"/>
                </a:lnTo>
                <a:lnTo>
                  <a:pt x="14961" y="2173"/>
                </a:lnTo>
                <a:lnTo>
                  <a:pt x="14962" y="2173"/>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6517" name="Group 21"/>
          <p:cNvGrpSpPr>
            <a:grpSpLocks/>
          </p:cNvGrpSpPr>
          <p:nvPr/>
        </p:nvGrpSpPr>
        <p:grpSpPr bwMode="auto">
          <a:xfrm>
            <a:off x="5448300" y="5518150"/>
            <a:ext cx="3254375" cy="88900"/>
            <a:chOff x="3432" y="3476"/>
            <a:chExt cx="2050" cy="56"/>
          </a:xfrm>
        </p:grpSpPr>
        <p:sp>
          <p:nvSpPr>
            <p:cNvPr id="106518" name="Freeform 22"/>
            <p:cNvSpPr>
              <a:spLocks/>
            </p:cNvSpPr>
            <p:nvPr/>
          </p:nvSpPr>
          <p:spPr bwMode="auto">
            <a:xfrm>
              <a:off x="3432" y="3476"/>
              <a:ext cx="52" cy="53"/>
            </a:xfrm>
            <a:custGeom>
              <a:avLst/>
              <a:gdLst>
                <a:gd name="T0" fmla="*/ 312 w 313"/>
                <a:gd name="T1" fmla="*/ 156 h 313"/>
                <a:gd name="T2" fmla="*/ 267 w 313"/>
                <a:gd name="T3" fmla="*/ 45 h 313"/>
                <a:gd name="T4" fmla="*/ 157 w 313"/>
                <a:gd name="T5" fmla="*/ 0 h 313"/>
                <a:gd name="T6" fmla="*/ 45 w 313"/>
                <a:gd name="T7" fmla="*/ 45 h 313"/>
                <a:gd name="T8" fmla="*/ 0 w 313"/>
                <a:gd name="T9" fmla="*/ 156 h 313"/>
                <a:gd name="T10" fmla="*/ 45 w 313"/>
                <a:gd name="T11" fmla="*/ 267 h 313"/>
                <a:gd name="T12" fmla="*/ 157 w 313"/>
                <a:gd name="T13" fmla="*/ 313 h 313"/>
                <a:gd name="T14" fmla="*/ 267 w 313"/>
                <a:gd name="T15" fmla="*/ 267 h 313"/>
                <a:gd name="T16" fmla="*/ 312 w 313"/>
                <a:gd name="T17" fmla="*/ 156 h 313"/>
                <a:gd name="T18" fmla="*/ 313 w 313"/>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3" h="313">
                  <a:moveTo>
                    <a:pt x="312" y="156"/>
                  </a:moveTo>
                  <a:lnTo>
                    <a:pt x="267" y="45"/>
                  </a:lnTo>
                  <a:lnTo>
                    <a:pt x="157" y="0"/>
                  </a:lnTo>
                  <a:lnTo>
                    <a:pt x="45" y="45"/>
                  </a:lnTo>
                  <a:lnTo>
                    <a:pt x="0" y="156"/>
                  </a:lnTo>
                  <a:lnTo>
                    <a:pt x="45" y="267"/>
                  </a:lnTo>
                  <a:lnTo>
                    <a:pt x="157" y="313"/>
                  </a:lnTo>
                  <a:lnTo>
                    <a:pt x="267" y="267"/>
                  </a:lnTo>
                  <a:lnTo>
                    <a:pt x="312" y="156"/>
                  </a:lnTo>
                  <a:lnTo>
                    <a:pt x="313"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19" name="Freeform 23"/>
            <p:cNvSpPr>
              <a:spLocks/>
            </p:cNvSpPr>
            <p:nvPr/>
          </p:nvSpPr>
          <p:spPr bwMode="auto">
            <a:xfrm>
              <a:off x="4100" y="3476"/>
              <a:ext cx="53" cy="53"/>
            </a:xfrm>
            <a:custGeom>
              <a:avLst/>
              <a:gdLst>
                <a:gd name="T0" fmla="*/ 312 w 314"/>
                <a:gd name="T1" fmla="*/ 156 h 313"/>
                <a:gd name="T2" fmla="*/ 267 w 314"/>
                <a:gd name="T3" fmla="*/ 45 h 313"/>
                <a:gd name="T4" fmla="*/ 156 w 314"/>
                <a:gd name="T5" fmla="*/ 0 h 313"/>
                <a:gd name="T6" fmla="*/ 45 w 314"/>
                <a:gd name="T7" fmla="*/ 45 h 313"/>
                <a:gd name="T8" fmla="*/ 0 w 314"/>
                <a:gd name="T9" fmla="*/ 156 h 313"/>
                <a:gd name="T10" fmla="*/ 45 w 314"/>
                <a:gd name="T11" fmla="*/ 267 h 313"/>
                <a:gd name="T12" fmla="*/ 156 w 314"/>
                <a:gd name="T13" fmla="*/ 313 h 313"/>
                <a:gd name="T14" fmla="*/ 267 w 314"/>
                <a:gd name="T15" fmla="*/ 267 h 313"/>
                <a:gd name="T16" fmla="*/ 312 w 314"/>
                <a:gd name="T17" fmla="*/ 156 h 313"/>
                <a:gd name="T18" fmla="*/ 314 w 314"/>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3">
                  <a:moveTo>
                    <a:pt x="312" y="156"/>
                  </a:moveTo>
                  <a:lnTo>
                    <a:pt x="267" y="45"/>
                  </a:lnTo>
                  <a:lnTo>
                    <a:pt x="156" y="0"/>
                  </a:lnTo>
                  <a:lnTo>
                    <a:pt x="45" y="45"/>
                  </a:lnTo>
                  <a:lnTo>
                    <a:pt x="0" y="156"/>
                  </a:lnTo>
                  <a:lnTo>
                    <a:pt x="45" y="267"/>
                  </a:lnTo>
                  <a:lnTo>
                    <a:pt x="156" y="313"/>
                  </a:lnTo>
                  <a:lnTo>
                    <a:pt x="267" y="267"/>
                  </a:lnTo>
                  <a:lnTo>
                    <a:pt x="312" y="156"/>
                  </a:lnTo>
                  <a:lnTo>
                    <a:pt x="314"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20" name="Freeform 24"/>
            <p:cNvSpPr>
              <a:spLocks/>
            </p:cNvSpPr>
            <p:nvPr/>
          </p:nvSpPr>
          <p:spPr bwMode="auto">
            <a:xfrm>
              <a:off x="4769" y="3476"/>
              <a:ext cx="51" cy="53"/>
            </a:xfrm>
            <a:custGeom>
              <a:avLst/>
              <a:gdLst>
                <a:gd name="T0" fmla="*/ 313 w 314"/>
                <a:gd name="T1" fmla="*/ 156 h 313"/>
                <a:gd name="T2" fmla="*/ 267 w 314"/>
                <a:gd name="T3" fmla="*/ 45 h 313"/>
                <a:gd name="T4" fmla="*/ 156 w 314"/>
                <a:gd name="T5" fmla="*/ 0 h 313"/>
                <a:gd name="T6" fmla="*/ 45 w 314"/>
                <a:gd name="T7" fmla="*/ 45 h 313"/>
                <a:gd name="T8" fmla="*/ 0 w 314"/>
                <a:gd name="T9" fmla="*/ 156 h 313"/>
                <a:gd name="T10" fmla="*/ 45 w 314"/>
                <a:gd name="T11" fmla="*/ 267 h 313"/>
                <a:gd name="T12" fmla="*/ 156 w 314"/>
                <a:gd name="T13" fmla="*/ 313 h 313"/>
                <a:gd name="T14" fmla="*/ 267 w 314"/>
                <a:gd name="T15" fmla="*/ 267 h 313"/>
                <a:gd name="T16" fmla="*/ 313 w 314"/>
                <a:gd name="T17" fmla="*/ 156 h 313"/>
                <a:gd name="T18" fmla="*/ 314 w 314"/>
                <a:gd name="T19" fmla="*/ 156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313">
                  <a:moveTo>
                    <a:pt x="313" y="156"/>
                  </a:moveTo>
                  <a:lnTo>
                    <a:pt x="267" y="45"/>
                  </a:lnTo>
                  <a:lnTo>
                    <a:pt x="156" y="0"/>
                  </a:lnTo>
                  <a:lnTo>
                    <a:pt x="45" y="45"/>
                  </a:lnTo>
                  <a:lnTo>
                    <a:pt x="0" y="156"/>
                  </a:lnTo>
                  <a:lnTo>
                    <a:pt x="45" y="267"/>
                  </a:lnTo>
                  <a:lnTo>
                    <a:pt x="156" y="313"/>
                  </a:lnTo>
                  <a:lnTo>
                    <a:pt x="267" y="267"/>
                  </a:lnTo>
                  <a:lnTo>
                    <a:pt x="313" y="156"/>
                  </a:lnTo>
                  <a:lnTo>
                    <a:pt x="314" y="15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21" name="Freeform 25"/>
            <p:cNvSpPr>
              <a:spLocks/>
            </p:cNvSpPr>
            <p:nvPr/>
          </p:nvSpPr>
          <p:spPr bwMode="auto">
            <a:xfrm>
              <a:off x="5429" y="3479"/>
              <a:ext cx="53" cy="53"/>
            </a:xfrm>
            <a:custGeom>
              <a:avLst/>
              <a:gdLst>
                <a:gd name="T0" fmla="*/ 314 w 315"/>
                <a:gd name="T1" fmla="*/ 157 h 314"/>
                <a:gd name="T2" fmla="*/ 267 w 315"/>
                <a:gd name="T3" fmla="*/ 47 h 314"/>
                <a:gd name="T4" fmla="*/ 157 w 315"/>
                <a:gd name="T5" fmla="*/ 0 h 314"/>
                <a:gd name="T6" fmla="*/ 46 w 315"/>
                <a:gd name="T7" fmla="*/ 47 h 314"/>
                <a:gd name="T8" fmla="*/ 0 w 315"/>
                <a:gd name="T9" fmla="*/ 157 h 314"/>
                <a:gd name="T10" fmla="*/ 46 w 315"/>
                <a:gd name="T11" fmla="*/ 269 h 314"/>
                <a:gd name="T12" fmla="*/ 157 w 315"/>
                <a:gd name="T13" fmla="*/ 314 h 314"/>
                <a:gd name="T14" fmla="*/ 267 w 315"/>
                <a:gd name="T15" fmla="*/ 269 h 314"/>
                <a:gd name="T16" fmla="*/ 314 w 315"/>
                <a:gd name="T17" fmla="*/ 157 h 314"/>
                <a:gd name="T18" fmla="*/ 315 w 315"/>
                <a:gd name="T19" fmla="*/ 15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5" h="314">
                  <a:moveTo>
                    <a:pt x="314" y="157"/>
                  </a:moveTo>
                  <a:lnTo>
                    <a:pt x="267" y="47"/>
                  </a:lnTo>
                  <a:lnTo>
                    <a:pt x="157" y="0"/>
                  </a:lnTo>
                  <a:lnTo>
                    <a:pt x="46" y="47"/>
                  </a:lnTo>
                  <a:lnTo>
                    <a:pt x="0" y="157"/>
                  </a:lnTo>
                  <a:lnTo>
                    <a:pt x="46" y="269"/>
                  </a:lnTo>
                  <a:lnTo>
                    <a:pt x="157" y="314"/>
                  </a:lnTo>
                  <a:lnTo>
                    <a:pt x="267" y="269"/>
                  </a:lnTo>
                  <a:lnTo>
                    <a:pt x="314" y="157"/>
                  </a:lnTo>
                  <a:lnTo>
                    <a:pt x="315" y="1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6522" name="Text Box 26"/>
          <p:cNvSpPr txBox="1">
            <a:spLocks noChangeArrowheads="1"/>
          </p:cNvSpPr>
          <p:nvPr/>
        </p:nvSpPr>
        <p:spPr bwMode="auto">
          <a:xfrm>
            <a:off x="377825" y="5603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A</a:t>
            </a:r>
            <a:endParaRPr lang="en-GB" sz="2800">
              <a:solidFill>
                <a:srgbClr val="FF6600"/>
              </a:solidFill>
              <a:effectLst>
                <a:outerShdw blurRad="38100" dist="38100" dir="2700000" algn="tl">
                  <a:srgbClr val="000000"/>
                </a:outerShdw>
              </a:effectLst>
              <a:latin typeface="plotter"/>
            </a:endParaRPr>
          </a:p>
        </p:txBody>
      </p:sp>
      <p:sp>
        <p:nvSpPr>
          <p:cNvPr id="106523" name="Text Box 27"/>
          <p:cNvSpPr txBox="1">
            <a:spLocks noChangeArrowheads="1"/>
          </p:cNvSpPr>
          <p:nvPr/>
        </p:nvSpPr>
        <p:spPr bwMode="auto">
          <a:xfrm>
            <a:off x="8613775" y="5280025"/>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B</a:t>
            </a:r>
            <a:endParaRPr lang="en-GB" sz="2800">
              <a:solidFill>
                <a:srgbClr val="FF6600"/>
              </a:solidFill>
              <a:effectLst>
                <a:outerShdw blurRad="38100" dist="38100" dir="2700000" algn="tl">
                  <a:srgbClr val="000000"/>
                </a:outerShdw>
              </a:effectLst>
              <a:latin typeface="plotter"/>
            </a:endParaRPr>
          </a:p>
        </p:txBody>
      </p:sp>
      <p:grpSp>
        <p:nvGrpSpPr>
          <p:cNvPr id="106524" name="Group 28"/>
          <p:cNvGrpSpPr>
            <a:grpSpLocks/>
          </p:cNvGrpSpPr>
          <p:nvPr/>
        </p:nvGrpSpPr>
        <p:grpSpPr bwMode="auto">
          <a:xfrm>
            <a:off x="2305050" y="5561013"/>
            <a:ext cx="6359525" cy="966787"/>
            <a:chOff x="1452" y="3503"/>
            <a:chExt cx="4006" cy="609"/>
          </a:xfrm>
        </p:grpSpPr>
        <p:sp>
          <p:nvSpPr>
            <p:cNvPr id="106525" name="Line 29"/>
            <p:cNvSpPr>
              <a:spLocks noChangeShapeType="1"/>
            </p:cNvSpPr>
            <p:nvPr/>
          </p:nvSpPr>
          <p:spPr bwMode="auto">
            <a:xfrm>
              <a:off x="1452" y="3503"/>
              <a:ext cx="0" cy="607"/>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26" name="Line 30"/>
            <p:cNvSpPr>
              <a:spLocks noChangeShapeType="1"/>
            </p:cNvSpPr>
            <p:nvPr/>
          </p:nvSpPr>
          <p:spPr bwMode="auto">
            <a:xfrm>
              <a:off x="5458" y="3505"/>
              <a:ext cx="0" cy="607"/>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27" name="Line 31"/>
            <p:cNvSpPr>
              <a:spLocks noChangeShapeType="1"/>
            </p:cNvSpPr>
            <p:nvPr/>
          </p:nvSpPr>
          <p:spPr bwMode="auto">
            <a:xfrm>
              <a:off x="1452" y="3974"/>
              <a:ext cx="4006" cy="0"/>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28" name="Text Box 32"/>
            <p:cNvSpPr txBox="1">
              <a:spLocks noChangeArrowheads="1"/>
            </p:cNvSpPr>
            <p:nvPr/>
          </p:nvSpPr>
          <p:spPr bwMode="auto">
            <a:xfrm>
              <a:off x="3152" y="3702"/>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latin typeface="plotter"/>
                </a:rPr>
                <a:t>80</a:t>
              </a:r>
              <a:endParaRPr lang="en-GB" sz="2800">
                <a:solidFill>
                  <a:schemeClr val="bg1"/>
                </a:solidFill>
                <a:effectLst>
                  <a:outerShdw blurRad="38100" dist="38100" dir="2700000" algn="tl">
                    <a:srgbClr val="000000"/>
                  </a:outerShdw>
                </a:effectLst>
                <a:latin typeface="plotter"/>
              </a:endParaRPr>
            </a:p>
          </p:txBody>
        </p:sp>
      </p:grpSp>
      <p:grpSp>
        <p:nvGrpSpPr>
          <p:cNvPr id="106529" name="Group 33"/>
          <p:cNvGrpSpPr>
            <a:grpSpLocks/>
          </p:cNvGrpSpPr>
          <p:nvPr/>
        </p:nvGrpSpPr>
        <p:grpSpPr bwMode="auto">
          <a:xfrm>
            <a:off x="0" y="1065213"/>
            <a:ext cx="2266950" cy="4797425"/>
            <a:chOff x="0" y="671"/>
            <a:chExt cx="1428" cy="3022"/>
          </a:xfrm>
        </p:grpSpPr>
        <p:sp>
          <p:nvSpPr>
            <p:cNvPr id="106530" name="Line 34"/>
            <p:cNvSpPr>
              <a:spLocks noChangeShapeType="1"/>
            </p:cNvSpPr>
            <p:nvPr/>
          </p:nvSpPr>
          <p:spPr bwMode="auto">
            <a:xfrm flipH="1">
              <a:off x="0" y="671"/>
              <a:ext cx="416" cy="15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31" name="Line 35"/>
            <p:cNvSpPr>
              <a:spLocks noChangeShapeType="1"/>
            </p:cNvSpPr>
            <p:nvPr/>
          </p:nvSpPr>
          <p:spPr bwMode="auto">
            <a:xfrm>
              <a:off x="33" y="813"/>
              <a:ext cx="996" cy="2880"/>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32" name="Line 36"/>
            <p:cNvSpPr>
              <a:spLocks noChangeShapeType="1"/>
            </p:cNvSpPr>
            <p:nvPr/>
          </p:nvSpPr>
          <p:spPr bwMode="auto">
            <a:xfrm flipH="1">
              <a:off x="1012" y="3519"/>
              <a:ext cx="416" cy="15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33" name="Text Box 37"/>
            <p:cNvSpPr txBox="1">
              <a:spLocks noChangeArrowheads="1"/>
            </p:cNvSpPr>
            <p:nvPr/>
          </p:nvSpPr>
          <p:spPr bwMode="auto">
            <a:xfrm rot="4500000">
              <a:off x="412" y="1957"/>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latin typeface="plotter"/>
                </a:rPr>
                <a:t>60</a:t>
              </a:r>
              <a:endParaRPr lang="en-GB" sz="2800">
                <a:solidFill>
                  <a:schemeClr val="bg1"/>
                </a:solidFill>
                <a:effectLst>
                  <a:outerShdw blurRad="38100" dist="38100" dir="2700000" algn="tl">
                    <a:srgbClr val="000000"/>
                  </a:outerShdw>
                </a:effectLst>
                <a:latin typeface="plotter"/>
              </a:endParaRPr>
            </a:p>
          </p:txBody>
        </p:sp>
      </p:grpSp>
      <p:grpSp>
        <p:nvGrpSpPr>
          <p:cNvPr id="106534" name="Group 38"/>
          <p:cNvGrpSpPr>
            <a:grpSpLocks/>
          </p:cNvGrpSpPr>
          <p:nvPr/>
        </p:nvGrpSpPr>
        <p:grpSpPr bwMode="auto">
          <a:xfrm>
            <a:off x="958850" y="3124200"/>
            <a:ext cx="1025525" cy="2005013"/>
            <a:chOff x="604" y="1968"/>
            <a:chExt cx="646" cy="1263"/>
          </a:xfrm>
        </p:grpSpPr>
        <p:sp>
          <p:nvSpPr>
            <p:cNvPr id="106535" name="Text Box 39"/>
            <p:cNvSpPr txBox="1">
              <a:spLocks noChangeArrowheads="1"/>
            </p:cNvSpPr>
            <p:nvPr/>
          </p:nvSpPr>
          <p:spPr bwMode="auto">
            <a:xfrm>
              <a:off x="932" y="290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5</a:t>
              </a:r>
              <a:endParaRPr lang="en-GB" sz="2800" b="0">
                <a:solidFill>
                  <a:schemeClr val="bg1"/>
                </a:solidFill>
                <a:effectLst/>
                <a:latin typeface="plotter"/>
              </a:endParaRPr>
            </a:p>
          </p:txBody>
        </p:sp>
        <p:sp>
          <p:nvSpPr>
            <p:cNvPr id="106536" name="Text Box 40"/>
            <p:cNvSpPr txBox="1">
              <a:spLocks noChangeArrowheads="1"/>
            </p:cNvSpPr>
            <p:nvPr/>
          </p:nvSpPr>
          <p:spPr bwMode="auto">
            <a:xfrm>
              <a:off x="785" y="242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4</a:t>
              </a:r>
              <a:endParaRPr lang="en-GB" sz="2800" b="0">
                <a:solidFill>
                  <a:schemeClr val="bg1"/>
                </a:solidFill>
                <a:effectLst/>
                <a:latin typeface="plotter"/>
              </a:endParaRPr>
            </a:p>
          </p:txBody>
        </p:sp>
        <p:sp>
          <p:nvSpPr>
            <p:cNvPr id="106537" name="Text Box 41"/>
            <p:cNvSpPr txBox="1">
              <a:spLocks noChangeArrowheads="1"/>
            </p:cNvSpPr>
            <p:nvPr/>
          </p:nvSpPr>
          <p:spPr bwMode="auto">
            <a:xfrm>
              <a:off x="604" y="1968"/>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3</a:t>
              </a:r>
              <a:endParaRPr lang="en-GB" sz="2800" b="0">
                <a:solidFill>
                  <a:schemeClr val="bg1"/>
                </a:solidFill>
                <a:effectLst/>
                <a:latin typeface="plotter"/>
              </a:endParaRPr>
            </a:p>
          </p:txBody>
        </p:sp>
      </p:grpSp>
      <p:sp>
        <p:nvSpPr>
          <p:cNvPr id="106538" name="Text Box 42"/>
          <p:cNvSpPr txBox="1">
            <a:spLocks noChangeArrowheads="1"/>
          </p:cNvSpPr>
          <p:nvPr/>
        </p:nvSpPr>
        <p:spPr bwMode="auto">
          <a:xfrm>
            <a:off x="717550" y="2378075"/>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2</a:t>
            </a:r>
            <a:endParaRPr lang="en-GB" sz="2800" b="0">
              <a:solidFill>
                <a:schemeClr val="bg1"/>
              </a:solidFill>
              <a:effectLst/>
              <a:latin typeface="plotter"/>
            </a:endParaRPr>
          </a:p>
        </p:txBody>
      </p:sp>
      <p:sp>
        <p:nvSpPr>
          <p:cNvPr id="106539" name="Text Box 43"/>
          <p:cNvSpPr txBox="1">
            <a:spLocks noChangeArrowheads="1"/>
          </p:cNvSpPr>
          <p:nvPr/>
        </p:nvSpPr>
        <p:spPr bwMode="auto">
          <a:xfrm>
            <a:off x="471488" y="1638300"/>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1</a:t>
            </a:r>
            <a:endParaRPr lang="en-GB" sz="2800" b="0">
              <a:solidFill>
                <a:schemeClr val="bg1"/>
              </a:solidFill>
              <a:effectLst/>
              <a:latin typeface="plotter"/>
            </a:endParaRPr>
          </a:p>
        </p:txBody>
      </p:sp>
      <p:sp>
        <p:nvSpPr>
          <p:cNvPr id="106540" name="Text Box 44"/>
          <p:cNvSpPr txBox="1">
            <a:spLocks noChangeArrowheads="1"/>
          </p:cNvSpPr>
          <p:nvPr/>
        </p:nvSpPr>
        <p:spPr bwMode="auto">
          <a:xfrm>
            <a:off x="3097213" y="5584825"/>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1</a:t>
            </a:r>
            <a:endParaRPr lang="en-GB" sz="2800" b="0">
              <a:solidFill>
                <a:schemeClr val="bg1"/>
              </a:solidFill>
              <a:effectLst/>
              <a:latin typeface="plotter"/>
            </a:endParaRPr>
          </a:p>
        </p:txBody>
      </p:sp>
      <p:sp>
        <p:nvSpPr>
          <p:cNvPr id="106541" name="Text Box 45"/>
          <p:cNvSpPr txBox="1">
            <a:spLocks noChangeArrowheads="1"/>
          </p:cNvSpPr>
          <p:nvPr/>
        </p:nvSpPr>
        <p:spPr bwMode="auto">
          <a:xfrm>
            <a:off x="4176713" y="5572125"/>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2</a:t>
            </a:r>
            <a:endParaRPr lang="en-GB" sz="2800" b="0">
              <a:solidFill>
                <a:schemeClr val="bg1"/>
              </a:solidFill>
              <a:effectLst/>
              <a:latin typeface="plotter"/>
            </a:endParaRPr>
          </a:p>
        </p:txBody>
      </p:sp>
      <p:grpSp>
        <p:nvGrpSpPr>
          <p:cNvPr id="106542" name="Group 46"/>
          <p:cNvGrpSpPr>
            <a:grpSpLocks/>
          </p:cNvGrpSpPr>
          <p:nvPr/>
        </p:nvGrpSpPr>
        <p:grpSpPr bwMode="auto">
          <a:xfrm>
            <a:off x="5227638" y="5549900"/>
            <a:ext cx="2655887" cy="531813"/>
            <a:chOff x="3293" y="3496"/>
            <a:chExt cx="1673" cy="335"/>
          </a:xfrm>
        </p:grpSpPr>
        <p:sp>
          <p:nvSpPr>
            <p:cNvPr id="106543" name="Text Box 47"/>
            <p:cNvSpPr txBox="1">
              <a:spLocks noChangeArrowheads="1"/>
            </p:cNvSpPr>
            <p:nvPr/>
          </p:nvSpPr>
          <p:spPr bwMode="auto">
            <a:xfrm>
              <a:off x="3293" y="350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3</a:t>
              </a:r>
              <a:endParaRPr lang="en-GB" sz="2800" b="0">
                <a:solidFill>
                  <a:schemeClr val="bg1"/>
                </a:solidFill>
                <a:effectLst/>
                <a:latin typeface="plotter"/>
              </a:endParaRPr>
            </a:p>
          </p:txBody>
        </p:sp>
        <p:sp>
          <p:nvSpPr>
            <p:cNvPr id="106544" name="Text Box 48"/>
            <p:cNvSpPr txBox="1">
              <a:spLocks noChangeArrowheads="1"/>
            </p:cNvSpPr>
            <p:nvPr/>
          </p:nvSpPr>
          <p:spPr bwMode="auto">
            <a:xfrm>
              <a:off x="3946" y="3496"/>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4</a:t>
              </a:r>
              <a:endParaRPr lang="en-GB" sz="2800" b="0">
                <a:solidFill>
                  <a:schemeClr val="bg1"/>
                </a:solidFill>
                <a:effectLst/>
                <a:latin typeface="plotter"/>
              </a:endParaRPr>
            </a:p>
          </p:txBody>
        </p:sp>
        <p:sp>
          <p:nvSpPr>
            <p:cNvPr id="106545" name="Text Box 49"/>
            <p:cNvSpPr txBox="1">
              <a:spLocks noChangeArrowheads="1"/>
            </p:cNvSpPr>
            <p:nvPr/>
          </p:nvSpPr>
          <p:spPr bwMode="auto">
            <a:xfrm>
              <a:off x="4648" y="3499"/>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latin typeface="plotter"/>
                </a:rPr>
                <a:t>5</a:t>
              </a:r>
              <a:endParaRPr lang="en-GB" sz="2800" b="0">
                <a:solidFill>
                  <a:schemeClr val="bg1"/>
                </a:solidFill>
                <a:effectLst/>
                <a:latin typeface="plotter"/>
              </a:endParaRPr>
            </a:p>
          </p:txBody>
        </p:sp>
      </p:grpSp>
      <p:grpSp>
        <p:nvGrpSpPr>
          <p:cNvPr id="106546" name="Group 50"/>
          <p:cNvGrpSpPr>
            <a:grpSpLocks/>
          </p:cNvGrpSpPr>
          <p:nvPr/>
        </p:nvGrpSpPr>
        <p:grpSpPr bwMode="auto">
          <a:xfrm>
            <a:off x="2144713" y="4816475"/>
            <a:ext cx="1508125" cy="742950"/>
            <a:chOff x="1351" y="3034"/>
            <a:chExt cx="950" cy="468"/>
          </a:xfrm>
        </p:grpSpPr>
        <p:sp>
          <p:nvSpPr>
            <p:cNvPr id="106547" name="Freeform 51"/>
            <p:cNvSpPr>
              <a:spLocks/>
            </p:cNvSpPr>
            <p:nvPr/>
          </p:nvSpPr>
          <p:spPr bwMode="auto">
            <a:xfrm>
              <a:off x="1351" y="3207"/>
              <a:ext cx="397" cy="295"/>
            </a:xfrm>
            <a:custGeom>
              <a:avLst/>
              <a:gdLst>
                <a:gd name="T0" fmla="*/ 2368 w 2368"/>
                <a:gd name="T1" fmla="*/ 1765 h 1765"/>
                <a:gd name="T2" fmla="*/ 2239 w 2368"/>
                <a:gd name="T3" fmla="*/ 1104 h 1765"/>
                <a:gd name="T4" fmla="*/ 1872 w 2368"/>
                <a:gd name="T5" fmla="*/ 539 h 1765"/>
                <a:gd name="T6" fmla="*/ 1321 w 2368"/>
                <a:gd name="T7" fmla="*/ 152 h 1765"/>
                <a:gd name="T8" fmla="*/ 665 w 2368"/>
                <a:gd name="T9" fmla="*/ 0 h 1765"/>
                <a:gd name="T10" fmla="*/ 0 w 2368"/>
                <a:gd name="T11" fmla="*/ 106 h 1765"/>
                <a:gd name="T12" fmla="*/ 1 w 2368"/>
                <a:gd name="T13" fmla="*/ 106 h 1765"/>
              </a:gdLst>
              <a:ahLst/>
              <a:cxnLst>
                <a:cxn ang="0">
                  <a:pos x="T0" y="T1"/>
                </a:cxn>
                <a:cxn ang="0">
                  <a:pos x="T2" y="T3"/>
                </a:cxn>
                <a:cxn ang="0">
                  <a:pos x="T4" y="T5"/>
                </a:cxn>
                <a:cxn ang="0">
                  <a:pos x="T6" y="T7"/>
                </a:cxn>
                <a:cxn ang="0">
                  <a:pos x="T8" y="T9"/>
                </a:cxn>
                <a:cxn ang="0">
                  <a:pos x="T10" y="T11"/>
                </a:cxn>
                <a:cxn ang="0">
                  <a:pos x="T12" y="T13"/>
                </a:cxn>
              </a:cxnLst>
              <a:rect l="0" t="0" r="r" b="b"/>
              <a:pathLst>
                <a:path w="2368" h="1765">
                  <a:moveTo>
                    <a:pt x="2368" y="1765"/>
                  </a:moveTo>
                  <a:lnTo>
                    <a:pt x="2239" y="1104"/>
                  </a:lnTo>
                  <a:lnTo>
                    <a:pt x="1872" y="539"/>
                  </a:lnTo>
                  <a:lnTo>
                    <a:pt x="1321" y="152"/>
                  </a:lnTo>
                  <a:lnTo>
                    <a:pt x="665" y="0"/>
                  </a:lnTo>
                  <a:lnTo>
                    <a:pt x="0" y="106"/>
                  </a:lnTo>
                  <a:lnTo>
                    <a:pt x="1" y="106"/>
                  </a:lnTo>
                </a:path>
              </a:pathLst>
            </a:custGeom>
            <a:noFill/>
            <a:ln w="19050" cmpd="sng">
              <a:solidFill>
                <a:srgbClr val="FFFFFF"/>
              </a:solidFill>
              <a:prstDash val="solid"/>
              <a:round/>
              <a:headEnd type="stealth" w="lg" len="lg"/>
              <a:tailEnd type="stealth" w="lg"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6548" name="Text Box 52"/>
            <p:cNvSpPr txBox="1">
              <a:spLocks noChangeArrowheads="1"/>
            </p:cNvSpPr>
            <p:nvPr/>
          </p:nvSpPr>
          <p:spPr bwMode="auto">
            <a:xfrm>
              <a:off x="1540" y="3034"/>
              <a:ext cx="761"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chemeClr val="bg1"/>
                  </a:solidFill>
                  <a:effectLst/>
                  <a:latin typeface="plotter"/>
                </a:rPr>
                <a:t>110 </a:t>
              </a:r>
              <a:r>
                <a:rPr lang="en-US" sz="3200">
                  <a:solidFill>
                    <a:srgbClr val="C0C0C0"/>
                  </a:solidFill>
                  <a:effectLst>
                    <a:outerShdw blurRad="38100" dist="38100" dir="2700000" algn="tl">
                      <a:srgbClr val="000000"/>
                    </a:outerShdw>
                  </a:effectLst>
                  <a:latin typeface="plotter"/>
                  <a:sym typeface="UniversalMath1 BT" pitchFamily="18" charset="2"/>
                </a:rPr>
                <a:t>°</a:t>
              </a:r>
            </a:p>
          </p:txBody>
        </p:sp>
      </p:grpSp>
      <p:grpSp>
        <p:nvGrpSpPr>
          <p:cNvPr id="106549" name="Group 53"/>
          <p:cNvGrpSpPr>
            <a:grpSpLocks/>
          </p:cNvGrpSpPr>
          <p:nvPr/>
        </p:nvGrpSpPr>
        <p:grpSpPr bwMode="auto">
          <a:xfrm>
            <a:off x="2941638" y="2319338"/>
            <a:ext cx="3027362" cy="1762125"/>
            <a:chOff x="1853" y="1461"/>
            <a:chExt cx="1907" cy="1110"/>
          </a:xfrm>
        </p:grpSpPr>
        <p:sp>
          <p:nvSpPr>
            <p:cNvPr id="106550" name="Line 54"/>
            <p:cNvSpPr>
              <a:spLocks noChangeShapeType="1"/>
            </p:cNvSpPr>
            <p:nvPr/>
          </p:nvSpPr>
          <p:spPr bwMode="auto">
            <a:xfrm flipV="1">
              <a:off x="1853" y="1755"/>
              <a:ext cx="471" cy="816"/>
            </a:xfrm>
            <a:prstGeom prst="line">
              <a:avLst/>
            </a:prstGeom>
            <a:noFill/>
            <a:ln w="19050">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51" name="Line 55"/>
            <p:cNvSpPr>
              <a:spLocks noChangeShapeType="1"/>
            </p:cNvSpPr>
            <p:nvPr/>
          </p:nvSpPr>
          <p:spPr bwMode="auto">
            <a:xfrm>
              <a:off x="2330" y="1747"/>
              <a:ext cx="1369"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6552" name="Text Box 56"/>
            <p:cNvSpPr txBox="1">
              <a:spLocks noChangeArrowheads="1"/>
            </p:cNvSpPr>
            <p:nvPr/>
          </p:nvSpPr>
          <p:spPr bwMode="auto">
            <a:xfrm>
              <a:off x="2269" y="1461"/>
              <a:ext cx="14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ItalicC" pitchFamily="2" charset="0"/>
                </a:rPr>
                <a:t>Parabola</a:t>
              </a:r>
              <a:endParaRPr lang="en-GB" sz="2800">
                <a:solidFill>
                  <a:srgbClr val="FFFF00"/>
                </a:solidFill>
                <a:effectLst/>
                <a:latin typeface="ItalicC" pitchFamily="2" charset="0"/>
              </a:endParaRPr>
            </a:p>
          </p:txBody>
        </p:sp>
      </p:grpSp>
      <p:sp>
        <p:nvSpPr>
          <p:cNvPr id="106553" name="Text Box 57"/>
          <p:cNvSpPr txBox="1">
            <a:spLocks noChangeArrowheads="1"/>
          </p:cNvSpPr>
          <p:nvPr/>
        </p:nvSpPr>
        <p:spPr bwMode="auto">
          <a:xfrm>
            <a:off x="1893888" y="55387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O</a:t>
            </a:r>
            <a:endParaRPr lang="en-GB" sz="2800">
              <a:solidFill>
                <a:srgbClr val="FF6600"/>
              </a:solidFill>
              <a:effectLst>
                <a:outerShdw blurRad="38100" dist="38100" dir="2700000" algn="tl">
                  <a:srgbClr val="000000"/>
                </a:outerShdw>
              </a:effectLst>
              <a:latin typeface="plotter"/>
            </a:endParaRPr>
          </a:p>
        </p:txBody>
      </p:sp>
      <p:sp>
        <p:nvSpPr>
          <p:cNvPr id="106554" name="Text Box 58"/>
          <p:cNvSpPr txBox="1">
            <a:spLocks noChangeArrowheads="1"/>
          </p:cNvSpPr>
          <p:nvPr/>
        </p:nvSpPr>
        <p:spPr bwMode="auto">
          <a:xfrm>
            <a:off x="285750" y="57150"/>
            <a:ext cx="90297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outerShdw blurRad="38100" dist="38100" dir="2700000" algn="tl">
                    <a:srgbClr val="000000"/>
                  </a:outerShdw>
                </a:effectLst>
                <a:latin typeface="plotter"/>
              </a:rPr>
              <a:t>2.OA=60mm,OB=80mm and angle AOB=110</a:t>
            </a:r>
            <a:r>
              <a:rPr lang="en-US" sz="3200">
                <a:solidFill>
                  <a:schemeClr val="bg1"/>
                </a:solidFill>
                <a:effectLst>
                  <a:outerShdw blurRad="38100" dist="38100" dir="2700000" algn="tl">
                    <a:srgbClr val="000000"/>
                  </a:outerShdw>
                </a:effectLst>
                <a:latin typeface="plotter"/>
                <a:sym typeface="UniversalMath1 BT"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0655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6553"/>
                                        </p:tgtEl>
                                        <p:attrNameLst>
                                          <p:attrName>style.visibility</p:attrName>
                                        </p:attrNameLst>
                                      </p:cBhvr>
                                      <p:to>
                                        <p:strVal val="visible"/>
                                      </p:to>
                                    </p:set>
                                    <p:animEffect transition="in" filter="dissolve">
                                      <p:cBhvr>
                                        <p:cTn id="11" dur="500"/>
                                        <p:tgtEl>
                                          <p:spTgt spid="10655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106498"/>
                                        </p:tgtEl>
                                        <p:attrNameLst>
                                          <p:attrName>style.visibility</p:attrName>
                                        </p:attrNameLst>
                                      </p:cBhvr>
                                      <p:to>
                                        <p:strVal val="visible"/>
                                      </p:to>
                                    </p:set>
                                    <p:animEffect transition="in" filter="strips(downRight)">
                                      <p:cBhvr>
                                        <p:cTn id="16" dur="500"/>
                                        <p:tgtEl>
                                          <p:spTgt spid="10649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6523"/>
                                        </p:tgtEl>
                                        <p:attrNameLst>
                                          <p:attrName>style.visibility</p:attrName>
                                        </p:attrNameLst>
                                      </p:cBhvr>
                                      <p:to>
                                        <p:strVal val="visible"/>
                                      </p:to>
                                    </p:set>
                                    <p:animEffect transition="in" filter="dissolve">
                                      <p:cBhvr>
                                        <p:cTn id="21" dur="500"/>
                                        <p:tgtEl>
                                          <p:spTgt spid="10652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106524"/>
                                        </p:tgtEl>
                                        <p:attrNameLst>
                                          <p:attrName>style.visibility</p:attrName>
                                        </p:attrNameLst>
                                      </p:cBhvr>
                                      <p:to>
                                        <p:strVal val="visible"/>
                                      </p:to>
                                    </p:set>
                                    <p:animEffect transition="in" filter="dissolve">
                                      <p:cBhvr>
                                        <p:cTn id="26" dur="500"/>
                                        <p:tgtEl>
                                          <p:spTgt spid="106524"/>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9" fill="hold" grpId="0" nodeType="clickEffect">
                                  <p:stCondLst>
                                    <p:cond delay="0"/>
                                  </p:stCondLst>
                                  <p:childTnLst>
                                    <p:set>
                                      <p:cBhvr>
                                        <p:cTn id="30" dur="1" fill="hold">
                                          <p:stCondLst>
                                            <p:cond delay="0"/>
                                          </p:stCondLst>
                                        </p:cTn>
                                        <p:tgtEl>
                                          <p:spTgt spid="106499"/>
                                        </p:tgtEl>
                                        <p:attrNameLst>
                                          <p:attrName>style.visibility</p:attrName>
                                        </p:attrNameLst>
                                      </p:cBhvr>
                                      <p:to>
                                        <p:strVal val="visible"/>
                                      </p:to>
                                    </p:set>
                                    <p:animEffect transition="in" filter="strips(upLeft)">
                                      <p:cBhvr>
                                        <p:cTn id="31" dur="500"/>
                                        <p:tgtEl>
                                          <p:spTgt spid="10649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06522"/>
                                        </p:tgtEl>
                                        <p:attrNameLst>
                                          <p:attrName>style.visibility</p:attrName>
                                        </p:attrNameLst>
                                      </p:cBhvr>
                                      <p:to>
                                        <p:strVal val="visible"/>
                                      </p:to>
                                    </p:set>
                                    <p:animEffect transition="in" filter="dissolve">
                                      <p:cBhvr>
                                        <p:cTn id="36" dur="500"/>
                                        <p:tgtEl>
                                          <p:spTgt spid="10652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06529"/>
                                        </p:tgtEl>
                                        <p:attrNameLst>
                                          <p:attrName>style.visibility</p:attrName>
                                        </p:attrNameLst>
                                      </p:cBhvr>
                                      <p:to>
                                        <p:strVal val="visible"/>
                                      </p:to>
                                    </p:set>
                                    <p:animEffect transition="in" filter="dissolve">
                                      <p:cBhvr>
                                        <p:cTn id="41" dur="500"/>
                                        <p:tgtEl>
                                          <p:spTgt spid="106529"/>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106546"/>
                                        </p:tgtEl>
                                        <p:attrNameLst>
                                          <p:attrName>style.visibility</p:attrName>
                                        </p:attrNameLst>
                                      </p:cBhvr>
                                      <p:to>
                                        <p:strVal val="visible"/>
                                      </p:to>
                                    </p:set>
                                    <p:animEffect transition="in" filter="dissolve">
                                      <p:cBhvr>
                                        <p:cTn id="46" dur="500"/>
                                        <p:tgtEl>
                                          <p:spTgt spid="106546"/>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06506"/>
                                        </p:tgtEl>
                                        <p:attrNameLst>
                                          <p:attrName>style.visibility</p:attrName>
                                        </p:attrNameLst>
                                      </p:cBhvr>
                                      <p:to>
                                        <p:strVal val="visible"/>
                                      </p:to>
                                    </p:set>
                                    <p:animEffect transition="in" filter="dissolve">
                                      <p:cBhvr>
                                        <p:cTn id="51" dur="500"/>
                                        <p:tgtEl>
                                          <p:spTgt spid="106506"/>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06507"/>
                                        </p:tgtEl>
                                        <p:attrNameLst>
                                          <p:attrName>style.visibility</p:attrName>
                                        </p:attrNameLst>
                                      </p:cBhvr>
                                      <p:to>
                                        <p:strVal val="visible"/>
                                      </p:to>
                                    </p:set>
                                    <p:animEffect transition="in" filter="dissolve">
                                      <p:cBhvr>
                                        <p:cTn id="56" dur="500"/>
                                        <p:tgtEl>
                                          <p:spTgt spid="106507"/>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nodeType="clickEffect">
                                  <p:stCondLst>
                                    <p:cond delay="0"/>
                                  </p:stCondLst>
                                  <p:childTnLst>
                                    <p:set>
                                      <p:cBhvr>
                                        <p:cTn id="60" dur="1" fill="hold">
                                          <p:stCondLst>
                                            <p:cond delay="0"/>
                                          </p:stCondLst>
                                        </p:cTn>
                                        <p:tgtEl>
                                          <p:spTgt spid="106517"/>
                                        </p:tgtEl>
                                        <p:attrNameLst>
                                          <p:attrName>style.visibility</p:attrName>
                                        </p:attrNameLst>
                                      </p:cBhvr>
                                      <p:to>
                                        <p:strVal val="visible"/>
                                      </p:to>
                                    </p:set>
                                    <p:animEffect transition="in" filter="dissolve">
                                      <p:cBhvr>
                                        <p:cTn id="61" dur="500"/>
                                        <p:tgtEl>
                                          <p:spTgt spid="106517"/>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106540"/>
                                        </p:tgtEl>
                                        <p:attrNameLst>
                                          <p:attrName>style.visibility</p:attrName>
                                        </p:attrNameLst>
                                      </p:cBhvr>
                                      <p:to>
                                        <p:strVal val="visible"/>
                                      </p:to>
                                    </p:set>
                                    <p:animEffect transition="in" filter="dissolve">
                                      <p:cBhvr>
                                        <p:cTn id="66" dur="500"/>
                                        <p:tgtEl>
                                          <p:spTgt spid="106540"/>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06541"/>
                                        </p:tgtEl>
                                        <p:attrNameLst>
                                          <p:attrName>style.visibility</p:attrName>
                                        </p:attrNameLst>
                                      </p:cBhvr>
                                      <p:to>
                                        <p:strVal val="visible"/>
                                      </p:to>
                                    </p:set>
                                    <p:animEffect transition="in" filter="dissolve">
                                      <p:cBhvr>
                                        <p:cTn id="71" dur="500"/>
                                        <p:tgtEl>
                                          <p:spTgt spid="106541"/>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106542"/>
                                        </p:tgtEl>
                                        <p:attrNameLst>
                                          <p:attrName>style.visibility</p:attrName>
                                        </p:attrNameLst>
                                      </p:cBhvr>
                                      <p:to>
                                        <p:strVal val="visible"/>
                                      </p:to>
                                    </p:set>
                                    <p:animEffect transition="in" filter="dissolve">
                                      <p:cBhvr>
                                        <p:cTn id="76" dur="500"/>
                                        <p:tgtEl>
                                          <p:spTgt spid="106542"/>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106508"/>
                                        </p:tgtEl>
                                        <p:attrNameLst>
                                          <p:attrName>style.visibility</p:attrName>
                                        </p:attrNameLst>
                                      </p:cBhvr>
                                      <p:to>
                                        <p:strVal val="visible"/>
                                      </p:to>
                                    </p:set>
                                    <p:animEffect transition="in" filter="dissolve">
                                      <p:cBhvr>
                                        <p:cTn id="81" dur="500"/>
                                        <p:tgtEl>
                                          <p:spTgt spid="106508"/>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106505"/>
                                        </p:tgtEl>
                                        <p:attrNameLst>
                                          <p:attrName>style.visibility</p:attrName>
                                        </p:attrNameLst>
                                      </p:cBhvr>
                                      <p:to>
                                        <p:strVal val="visible"/>
                                      </p:to>
                                    </p:set>
                                    <p:animEffect transition="in" filter="dissolve">
                                      <p:cBhvr>
                                        <p:cTn id="86" dur="500"/>
                                        <p:tgtEl>
                                          <p:spTgt spid="10650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06504"/>
                                        </p:tgtEl>
                                        <p:attrNameLst>
                                          <p:attrName>style.visibility</p:attrName>
                                        </p:attrNameLst>
                                      </p:cBhvr>
                                      <p:to>
                                        <p:strVal val="visible"/>
                                      </p:to>
                                    </p:set>
                                    <p:animEffect transition="in" filter="dissolve">
                                      <p:cBhvr>
                                        <p:cTn id="91" dur="500"/>
                                        <p:tgtEl>
                                          <p:spTgt spid="106504"/>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nodeType="clickEffect">
                                  <p:stCondLst>
                                    <p:cond delay="0"/>
                                  </p:stCondLst>
                                  <p:childTnLst>
                                    <p:set>
                                      <p:cBhvr>
                                        <p:cTn id="95" dur="1" fill="hold">
                                          <p:stCondLst>
                                            <p:cond delay="0"/>
                                          </p:stCondLst>
                                        </p:cTn>
                                        <p:tgtEl>
                                          <p:spTgt spid="106500"/>
                                        </p:tgtEl>
                                        <p:attrNameLst>
                                          <p:attrName>style.visibility</p:attrName>
                                        </p:attrNameLst>
                                      </p:cBhvr>
                                      <p:to>
                                        <p:strVal val="visible"/>
                                      </p:to>
                                    </p:set>
                                    <p:animEffect transition="in" filter="dissolve">
                                      <p:cBhvr>
                                        <p:cTn id="96" dur="500"/>
                                        <p:tgtEl>
                                          <p:spTgt spid="106500"/>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grpId="0" nodeType="clickEffect">
                                  <p:stCondLst>
                                    <p:cond delay="0"/>
                                  </p:stCondLst>
                                  <p:childTnLst>
                                    <p:set>
                                      <p:cBhvr>
                                        <p:cTn id="100" dur="1" fill="hold">
                                          <p:stCondLst>
                                            <p:cond delay="0"/>
                                          </p:stCondLst>
                                        </p:cTn>
                                        <p:tgtEl>
                                          <p:spTgt spid="106539"/>
                                        </p:tgtEl>
                                        <p:attrNameLst>
                                          <p:attrName>style.visibility</p:attrName>
                                        </p:attrNameLst>
                                      </p:cBhvr>
                                      <p:to>
                                        <p:strVal val="visible"/>
                                      </p:to>
                                    </p:set>
                                    <p:animEffect transition="in" filter="dissolve">
                                      <p:cBhvr>
                                        <p:cTn id="101" dur="500"/>
                                        <p:tgtEl>
                                          <p:spTgt spid="106539"/>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06538"/>
                                        </p:tgtEl>
                                        <p:attrNameLst>
                                          <p:attrName>style.visibility</p:attrName>
                                        </p:attrNameLst>
                                      </p:cBhvr>
                                      <p:to>
                                        <p:strVal val="visible"/>
                                      </p:to>
                                    </p:set>
                                    <p:animEffect transition="in" filter="dissolve">
                                      <p:cBhvr>
                                        <p:cTn id="106" dur="500"/>
                                        <p:tgtEl>
                                          <p:spTgt spid="106538"/>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nodeType="clickEffect">
                                  <p:stCondLst>
                                    <p:cond delay="0"/>
                                  </p:stCondLst>
                                  <p:childTnLst>
                                    <p:set>
                                      <p:cBhvr>
                                        <p:cTn id="110" dur="1" fill="hold">
                                          <p:stCondLst>
                                            <p:cond delay="0"/>
                                          </p:stCondLst>
                                        </p:cTn>
                                        <p:tgtEl>
                                          <p:spTgt spid="106534"/>
                                        </p:tgtEl>
                                        <p:attrNameLst>
                                          <p:attrName>style.visibility</p:attrName>
                                        </p:attrNameLst>
                                      </p:cBhvr>
                                      <p:to>
                                        <p:strVal val="visible"/>
                                      </p:to>
                                    </p:set>
                                    <p:animEffect transition="in" filter="dissolve">
                                      <p:cBhvr>
                                        <p:cTn id="111" dur="500"/>
                                        <p:tgtEl>
                                          <p:spTgt spid="106534"/>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8" presetClass="entr" presetSubtype="6" fill="hold" grpId="0" nodeType="clickEffect">
                                  <p:stCondLst>
                                    <p:cond delay="0"/>
                                  </p:stCondLst>
                                  <p:childTnLst>
                                    <p:set>
                                      <p:cBhvr>
                                        <p:cTn id="115" dur="1" fill="hold">
                                          <p:stCondLst>
                                            <p:cond delay="0"/>
                                          </p:stCondLst>
                                        </p:cTn>
                                        <p:tgtEl>
                                          <p:spTgt spid="106509"/>
                                        </p:tgtEl>
                                        <p:attrNameLst>
                                          <p:attrName>style.visibility</p:attrName>
                                        </p:attrNameLst>
                                      </p:cBhvr>
                                      <p:to>
                                        <p:strVal val="visible"/>
                                      </p:to>
                                    </p:set>
                                    <p:animEffect transition="in" filter="strips(downRight)">
                                      <p:cBhvr>
                                        <p:cTn id="116" dur="500"/>
                                        <p:tgtEl>
                                          <p:spTgt spid="106509"/>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8" presetClass="entr" presetSubtype="6" fill="hold" grpId="0" nodeType="clickEffect">
                                  <p:stCondLst>
                                    <p:cond delay="0"/>
                                  </p:stCondLst>
                                  <p:childTnLst>
                                    <p:set>
                                      <p:cBhvr>
                                        <p:cTn id="120" dur="1" fill="hold">
                                          <p:stCondLst>
                                            <p:cond delay="0"/>
                                          </p:stCondLst>
                                        </p:cTn>
                                        <p:tgtEl>
                                          <p:spTgt spid="106510"/>
                                        </p:tgtEl>
                                        <p:attrNameLst>
                                          <p:attrName>style.visibility</p:attrName>
                                        </p:attrNameLst>
                                      </p:cBhvr>
                                      <p:to>
                                        <p:strVal val="visible"/>
                                      </p:to>
                                    </p:set>
                                    <p:animEffect transition="in" filter="strips(downRight)">
                                      <p:cBhvr>
                                        <p:cTn id="121" dur="500"/>
                                        <p:tgtEl>
                                          <p:spTgt spid="106510"/>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8" presetClass="entr" presetSubtype="6" fill="hold" grpId="0" nodeType="clickEffect">
                                  <p:stCondLst>
                                    <p:cond delay="0"/>
                                  </p:stCondLst>
                                  <p:childTnLst>
                                    <p:set>
                                      <p:cBhvr>
                                        <p:cTn id="125" dur="1" fill="hold">
                                          <p:stCondLst>
                                            <p:cond delay="0"/>
                                          </p:stCondLst>
                                        </p:cTn>
                                        <p:tgtEl>
                                          <p:spTgt spid="106511"/>
                                        </p:tgtEl>
                                        <p:attrNameLst>
                                          <p:attrName>style.visibility</p:attrName>
                                        </p:attrNameLst>
                                      </p:cBhvr>
                                      <p:to>
                                        <p:strVal val="visible"/>
                                      </p:to>
                                    </p:set>
                                    <p:animEffect transition="in" filter="strips(downRight)">
                                      <p:cBhvr>
                                        <p:cTn id="126" dur="500"/>
                                        <p:tgtEl>
                                          <p:spTgt spid="106511"/>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8" presetClass="entr" presetSubtype="6" fill="hold" grpId="0" nodeType="clickEffect">
                                  <p:stCondLst>
                                    <p:cond delay="0"/>
                                  </p:stCondLst>
                                  <p:childTnLst>
                                    <p:set>
                                      <p:cBhvr>
                                        <p:cTn id="130" dur="1" fill="hold">
                                          <p:stCondLst>
                                            <p:cond delay="0"/>
                                          </p:stCondLst>
                                        </p:cTn>
                                        <p:tgtEl>
                                          <p:spTgt spid="106512"/>
                                        </p:tgtEl>
                                        <p:attrNameLst>
                                          <p:attrName>style.visibility</p:attrName>
                                        </p:attrNameLst>
                                      </p:cBhvr>
                                      <p:to>
                                        <p:strVal val="visible"/>
                                      </p:to>
                                    </p:set>
                                    <p:animEffect transition="in" filter="strips(downRight)">
                                      <p:cBhvr>
                                        <p:cTn id="131" dur="500"/>
                                        <p:tgtEl>
                                          <p:spTgt spid="106512"/>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8" presetClass="entr" presetSubtype="6" fill="hold" grpId="0" nodeType="clickEffect">
                                  <p:stCondLst>
                                    <p:cond delay="0"/>
                                  </p:stCondLst>
                                  <p:childTnLst>
                                    <p:set>
                                      <p:cBhvr>
                                        <p:cTn id="135" dur="1" fill="hold">
                                          <p:stCondLst>
                                            <p:cond delay="0"/>
                                          </p:stCondLst>
                                        </p:cTn>
                                        <p:tgtEl>
                                          <p:spTgt spid="106513"/>
                                        </p:tgtEl>
                                        <p:attrNameLst>
                                          <p:attrName>style.visibility</p:attrName>
                                        </p:attrNameLst>
                                      </p:cBhvr>
                                      <p:to>
                                        <p:strVal val="visible"/>
                                      </p:to>
                                    </p:set>
                                    <p:animEffect transition="in" filter="strips(downRight)">
                                      <p:cBhvr>
                                        <p:cTn id="136" dur="500"/>
                                        <p:tgtEl>
                                          <p:spTgt spid="106513"/>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8" presetClass="entr" presetSubtype="6" fill="hold" grpId="0" nodeType="clickEffect">
                                  <p:stCondLst>
                                    <p:cond delay="0"/>
                                  </p:stCondLst>
                                  <p:childTnLst>
                                    <p:set>
                                      <p:cBhvr>
                                        <p:cTn id="140" dur="1" fill="hold">
                                          <p:stCondLst>
                                            <p:cond delay="0"/>
                                          </p:stCondLst>
                                        </p:cTn>
                                        <p:tgtEl>
                                          <p:spTgt spid="106514"/>
                                        </p:tgtEl>
                                        <p:attrNameLst>
                                          <p:attrName>style.visibility</p:attrName>
                                        </p:attrNameLst>
                                      </p:cBhvr>
                                      <p:to>
                                        <p:strVal val="visible"/>
                                      </p:to>
                                    </p:set>
                                    <p:animEffect transition="in" filter="strips(downRight)">
                                      <p:cBhvr>
                                        <p:cTn id="141" dur="500"/>
                                        <p:tgtEl>
                                          <p:spTgt spid="106514"/>
                                        </p:tgtEl>
                                      </p:cBhvr>
                                    </p:animEffect>
                                  </p:childTnLst>
                                </p:cTn>
                              </p:par>
                            </p:childTnLst>
                          </p:cTn>
                        </p:par>
                        <p:par>
                          <p:cTn id="142" fill="hold" nodeType="afterGroup">
                            <p:stCondLst>
                              <p:cond delay="500"/>
                            </p:stCondLst>
                            <p:childTnLst>
                              <p:par>
                                <p:cTn id="143" presetID="18" presetClass="entr" presetSubtype="6" fill="hold" grpId="0" nodeType="afterEffect">
                                  <p:stCondLst>
                                    <p:cond delay="0"/>
                                  </p:stCondLst>
                                  <p:childTnLst>
                                    <p:set>
                                      <p:cBhvr>
                                        <p:cTn id="144" dur="1" fill="hold">
                                          <p:stCondLst>
                                            <p:cond delay="0"/>
                                          </p:stCondLst>
                                        </p:cTn>
                                        <p:tgtEl>
                                          <p:spTgt spid="106515"/>
                                        </p:tgtEl>
                                        <p:attrNameLst>
                                          <p:attrName>style.visibility</p:attrName>
                                        </p:attrNameLst>
                                      </p:cBhvr>
                                      <p:to>
                                        <p:strVal val="visible"/>
                                      </p:to>
                                    </p:set>
                                    <p:animEffect transition="in" filter="strips(downRight)">
                                      <p:cBhvr>
                                        <p:cTn id="145" dur="500"/>
                                        <p:tgtEl>
                                          <p:spTgt spid="106515"/>
                                        </p:tgtEl>
                                      </p:cBhvr>
                                    </p:animEffect>
                                  </p:childTnLst>
                                </p:cTn>
                              </p:par>
                            </p:childTnLst>
                          </p:cTn>
                        </p:par>
                        <p:par>
                          <p:cTn id="146" fill="hold" nodeType="afterGroup">
                            <p:stCondLst>
                              <p:cond delay="1000"/>
                            </p:stCondLst>
                            <p:childTnLst>
                              <p:par>
                                <p:cTn id="147" presetID="18" presetClass="entr" presetSubtype="6" fill="hold" grpId="0" nodeType="afterEffect">
                                  <p:stCondLst>
                                    <p:cond delay="0"/>
                                  </p:stCondLst>
                                  <p:childTnLst>
                                    <p:set>
                                      <p:cBhvr>
                                        <p:cTn id="148" dur="1" fill="hold">
                                          <p:stCondLst>
                                            <p:cond delay="0"/>
                                          </p:stCondLst>
                                        </p:cTn>
                                        <p:tgtEl>
                                          <p:spTgt spid="106516"/>
                                        </p:tgtEl>
                                        <p:attrNameLst>
                                          <p:attrName>style.visibility</p:attrName>
                                        </p:attrNameLst>
                                      </p:cBhvr>
                                      <p:to>
                                        <p:strVal val="visible"/>
                                      </p:to>
                                    </p:set>
                                    <p:animEffect transition="in" filter="strips(downRight)">
                                      <p:cBhvr>
                                        <p:cTn id="149" dur="500"/>
                                        <p:tgtEl>
                                          <p:spTgt spid="106516"/>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9" presetClass="entr" presetSubtype="0" fill="hold" nodeType="clickEffect">
                                  <p:stCondLst>
                                    <p:cond delay="0"/>
                                  </p:stCondLst>
                                  <p:childTnLst>
                                    <p:set>
                                      <p:cBhvr>
                                        <p:cTn id="153" dur="1" fill="hold">
                                          <p:stCondLst>
                                            <p:cond delay="0"/>
                                          </p:stCondLst>
                                        </p:cTn>
                                        <p:tgtEl>
                                          <p:spTgt spid="106549"/>
                                        </p:tgtEl>
                                        <p:attrNameLst>
                                          <p:attrName>style.visibility</p:attrName>
                                        </p:attrNameLst>
                                      </p:cBhvr>
                                      <p:to>
                                        <p:strVal val="visible"/>
                                      </p:to>
                                    </p:set>
                                    <p:animEffect transition="in" filter="dissolve">
                                      <p:cBhvr>
                                        <p:cTn id="154" dur="500"/>
                                        <p:tgtEl>
                                          <p:spTgt spid="106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498" grpId="0" animBg="1"/>
      <p:bldP spid="106499" grpId="0" animBg="1"/>
      <p:bldP spid="106504" grpId="0" animBg="1"/>
      <p:bldP spid="106505" grpId="0" animBg="1"/>
      <p:bldP spid="106506" grpId="0" animBg="1"/>
      <p:bldP spid="106507" grpId="0" animBg="1"/>
      <p:bldP spid="106508" grpId="0" animBg="1"/>
      <p:bldP spid="106509" grpId="0" animBg="1"/>
      <p:bldP spid="106510" grpId="0" animBg="1"/>
      <p:bldP spid="106511" grpId="0" animBg="1"/>
      <p:bldP spid="106512" grpId="0" animBg="1"/>
      <p:bldP spid="106513" grpId="0" animBg="1"/>
      <p:bldP spid="106514" grpId="0" animBg="1"/>
      <p:bldP spid="106515" grpId="0" animBg="1"/>
      <p:bldP spid="106516" grpId="0" animBg="1"/>
      <p:bldP spid="106522" grpId="0" autoUpdateAnimBg="0"/>
      <p:bldP spid="106523" grpId="0" autoUpdateAnimBg="0"/>
      <p:bldP spid="106538" grpId="0" autoUpdateAnimBg="0"/>
      <p:bldP spid="106539" grpId="0" autoUpdateAnimBg="0"/>
      <p:bldP spid="106540" grpId="0" autoUpdateAnimBg="0"/>
      <p:bldP spid="106541" grpId="0" autoUpdateAnimBg="0"/>
      <p:bldP spid="106553" grpId="0" autoUpdateAnimBg="0"/>
      <p:bldP spid="106554"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07522" name="Freeform 2"/>
          <p:cNvSpPr>
            <a:spLocks/>
          </p:cNvSpPr>
          <p:nvPr/>
        </p:nvSpPr>
        <p:spPr bwMode="auto">
          <a:xfrm>
            <a:off x="841375" y="561975"/>
            <a:ext cx="3108325" cy="5384800"/>
          </a:xfrm>
          <a:custGeom>
            <a:avLst/>
            <a:gdLst>
              <a:gd name="T0" fmla="*/ 0 w 9010"/>
              <a:gd name="T1" fmla="*/ 15615 h 15615"/>
              <a:gd name="T2" fmla="*/ 9009 w 9010"/>
              <a:gd name="T3" fmla="*/ 0 h 15615"/>
              <a:gd name="T4" fmla="*/ 9010 w 9010"/>
              <a:gd name="T5" fmla="*/ 0 h 15615"/>
            </a:gdLst>
            <a:ahLst/>
            <a:cxnLst>
              <a:cxn ang="0">
                <a:pos x="T0" y="T1"/>
              </a:cxn>
              <a:cxn ang="0">
                <a:pos x="T2" y="T3"/>
              </a:cxn>
              <a:cxn ang="0">
                <a:pos x="T4" y="T5"/>
              </a:cxn>
            </a:cxnLst>
            <a:rect l="0" t="0" r="r" b="b"/>
            <a:pathLst>
              <a:path w="9010" h="15615">
                <a:moveTo>
                  <a:pt x="0" y="15615"/>
                </a:moveTo>
                <a:lnTo>
                  <a:pt x="9009" y="0"/>
                </a:lnTo>
                <a:lnTo>
                  <a:pt x="9010"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23" name="Freeform 3"/>
          <p:cNvSpPr>
            <a:spLocks/>
          </p:cNvSpPr>
          <p:nvPr/>
        </p:nvSpPr>
        <p:spPr bwMode="auto">
          <a:xfrm>
            <a:off x="841375" y="5946775"/>
            <a:ext cx="6216650" cy="3175"/>
          </a:xfrm>
          <a:custGeom>
            <a:avLst/>
            <a:gdLst>
              <a:gd name="T0" fmla="*/ 0 w 18019"/>
              <a:gd name="T1" fmla="*/ 18018 w 18019"/>
              <a:gd name="T2" fmla="*/ 18019 w 18019"/>
            </a:gdLst>
            <a:ahLst/>
            <a:cxnLst>
              <a:cxn ang="0">
                <a:pos x="T0" y="0"/>
              </a:cxn>
              <a:cxn ang="0">
                <a:pos x="T1" y="0"/>
              </a:cxn>
              <a:cxn ang="0">
                <a:pos x="T2" y="0"/>
              </a:cxn>
            </a:cxnLst>
            <a:rect l="0" t="0" r="r" b="b"/>
            <a:pathLst>
              <a:path w="18019">
                <a:moveTo>
                  <a:pt x="0" y="0"/>
                </a:moveTo>
                <a:lnTo>
                  <a:pt x="18018" y="0"/>
                </a:lnTo>
                <a:lnTo>
                  <a:pt x="18019"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7524" name="Group 4"/>
          <p:cNvGrpSpPr>
            <a:grpSpLocks/>
          </p:cNvGrpSpPr>
          <p:nvPr/>
        </p:nvGrpSpPr>
        <p:grpSpPr bwMode="auto">
          <a:xfrm>
            <a:off x="1325563" y="3217863"/>
            <a:ext cx="1103312" cy="1863725"/>
            <a:chOff x="835" y="2027"/>
            <a:chExt cx="695" cy="1174"/>
          </a:xfrm>
        </p:grpSpPr>
        <p:sp>
          <p:nvSpPr>
            <p:cNvPr id="107525" name="Freeform 5"/>
            <p:cNvSpPr>
              <a:spLocks/>
            </p:cNvSpPr>
            <p:nvPr/>
          </p:nvSpPr>
          <p:spPr bwMode="auto">
            <a:xfrm>
              <a:off x="835" y="3160"/>
              <a:ext cx="43" cy="41"/>
            </a:xfrm>
            <a:custGeom>
              <a:avLst/>
              <a:gdLst>
                <a:gd name="T0" fmla="*/ 193 w 194"/>
                <a:gd name="T1" fmla="*/ 96 h 192"/>
                <a:gd name="T2" fmla="*/ 164 w 194"/>
                <a:gd name="T3" fmla="*/ 29 h 192"/>
                <a:gd name="T4" fmla="*/ 96 w 194"/>
                <a:gd name="T5" fmla="*/ 0 h 192"/>
                <a:gd name="T6" fmla="*/ 28 w 194"/>
                <a:gd name="T7" fmla="*/ 29 h 192"/>
                <a:gd name="T8" fmla="*/ 0 w 194"/>
                <a:gd name="T9" fmla="*/ 96 h 192"/>
                <a:gd name="T10" fmla="*/ 28 w 194"/>
                <a:gd name="T11" fmla="*/ 164 h 192"/>
                <a:gd name="T12" fmla="*/ 96 w 194"/>
                <a:gd name="T13" fmla="*/ 192 h 192"/>
                <a:gd name="T14" fmla="*/ 164 w 194"/>
                <a:gd name="T15" fmla="*/ 164 h 192"/>
                <a:gd name="T16" fmla="*/ 193 w 194"/>
                <a:gd name="T17" fmla="*/ 96 h 192"/>
                <a:gd name="T18" fmla="*/ 194 w 194"/>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2">
                  <a:moveTo>
                    <a:pt x="193" y="96"/>
                  </a:moveTo>
                  <a:lnTo>
                    <a:pt x="164" y="29"/>
                  </a:lnTo>
                  <a:lnTo>
                    <a:pt x="96" y="0"/>
                  </a:lnTo>
                  <a:lnTo>
                    <a:pt x="28" y="29"/>
                  </a:lnTo>
                  <a:lnTo>
                    <a:pt x="0" y="96"/>
                  </a:lnTo>
                  <a:lnTo>
                    <a:pt x="28" y="164"/>
                  </a:lnTo>
                  <a:lnTo>
                    <a:pt x="96" y="192"/>
                  </a:lnTo>
                  <a:lnTo>
                    <a:pt x="164" y="164"/>
                  </a:lnTo>
                  <a:lnTo>
                    <a:pt x="193" y="96"/>
                  </a:lnTo>
                  <a:lnTo>
                    <a:pt x="194"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26" name="Freeform 6"/>
            <p:cNvSpPr>
              <a:spLocks/>
            </p:cNvSpPr>
            <p:nvPr/>
          </p:nvSpPr>
          <p:spPr bwMode="auto">
            <a:xfrm>
              <a:off x="1162" y="2595"/>
              <a:ext cx="43" cy="41"/>
            </a:xfrm>
            <a:custGeom>
              <a:avLst/>
              <a:gdLst>
                <a:gd name="T0" fmla="*/ 192 w 193"/>
                <a:gd name="T1" fmla="*/ 96 h 192"/>
                <a:gd name="T2" fmla="*/ 164 w 193"/>
                <a:gd name="T3" fmla="*/ 28 h 192"/>
                <a:gd name="T4" fmla="*/ 96 w 193"/>
                <a:gd name="T5" fmla="*/ 0 h 192"/>
                <a:gd name="T6" fmla="*/ 28 w 193"/>
                <a:gd name="T7" fmla="*/ 28 h 192"/>
                <a:gd name="T8" fmla="*/ 0 w 193"/>
                <a:gd name="T9" fmla="*/ 96 h 192"/>
                <a:gd name="T10" fmla="*/ 28 w 193"/>
                <a:gd name="T11" fmla="*/ 164 h 192"/>
                <a:gd name="T12" fmla="*/ 96 w 193"/>
                <a:gd name="T13" fmla="*/ 192 h 192"/>
                <a:gd name="T14" fmla="*/ 164 w 193"/>
                <a:gd name="T15" fmla="*/ 164 h 192"/>
                <a:gd name="T16" fmla="*/ 192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2" y="96"/>
                  </a:moveTo>
                  <a:lnTo>
                    <a:pt x="164" y="28"/>
                  </a:lnTo>
                  <a:lnTo>
                    <a:pt x="96" y="0"/>
                  </a:lnTo>
                  <a:lnTo>
                    <a:pt x="28" y="28"/>
                  </a:lnTo>
                  <a:lnTo>
                    <a:pt x="0" y="96"/>
                  </a:lnTo>
                  <a:lnTo>
                    <a:pt x="28" y="164"/>
                  </a:lnTo>
                  <a:lnTo>
                    <a:pt x="96" y="192"/>
                  </a:lnTo>
                  <a:lnTo>
                    <a:pt x="164" y="164"/>
                  </a:lnTo>
                  <a:lnTo>
                    <a:pt x="192"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27" name="Freeform 7"/>
            <p:cNvSpPr>
              <a:spLocks/>
            </p:cNvSpPr>
            <p:nvPr/>
          </p:nvSpPr>
          <p:spPr bwMode="auto">
            <a:xfrm>
              <a:off x="1489" y="2027"/>
              <a:ext cx="41" cy="44"/>
            </a:xfrm>
            <a:custGeom>
              <a:avLst/>
              <a:gdLst>
                <a:gd name="T0" fmla="*/ 192 w 193"/>
                <a:gd name="T1" fmla="*/ 95 h 191"/>
                <a:gd name="T2" fmla="*/ 164 w 193"/>
                <a:gd name="T3" fmla="*/ 28 h 191"/>
                <a:gd name="T4" fmla="*/ 97 w 193"/>
                <a:gd name="T5" fmla="*/ 0 h 191"/>
                <a:gd name="T6" fmla="*/ 29 w 193"/>
                <a:gd name="T7" fmla="*/ 28 h 191"/>
                <a:gd name="T8" fmla="*/ 0 w 193"/>
                <a:gd name="T9" fmla="*/ 95 h 191"/>
                <a:gd name="T10" fmla="*/ 29 w 193"/>
                <a:gd name="T11" fmla="*/ 163 h 191"/>
                <a:gd name="T12" fmla="*/ 97 w 193"/>
                <a:gd name="T13" fmla="*/ 191 h 191"/>
                <a:gd name="T14" fmla="*/ 164 w 193"/>
                <a:gd name="T15" fmla="*/ 163 h 191"/>
                <a:gd name="T16" fmla="*/ 192 w 193"/>
                <a:gd name="T17" fmla="*/ 95 h 191"/>
                <a:gd name="T18" fmla="*/ 193 w 193"/>
                <a:gd name="T19" fmla="*/ 9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1">
                  <a:moveTo>
                    <a:pt x="192" y="95"/>
                  </a:moveTo>
                  <a:lnTo>
                    <a:pt x="164" y="28"/>
                  </a:lnTo>
                  <a:lnTo>
                    <a:pt x="97" y="0"/>
                  </a:lnTo>
                  <a:lnTo>
                    <a:pt x="29" y="28"/>
                  </a:lnTo>
                  <a:lnTo>
                    <a:pt x="0" y="95"/>
                  </a:lnTo>
                  <a:lnTo>
                    <a:pt x="29" y="163"/>
                  </a:lnTo>
                  <a:lnTo>
                    <a:pt x="97" y="191"/>
                  </a:lnTo>
                  <a:lnTo>
                    <a:pt x="164" y="163"/>
                  </a:lnTo>
                  <a:lnTo>
                    <a:pt x="192" y="95"/>
                  </a:lnTo>
                  <a:lnTo>
                    <a:pt x="193" y="95"/>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7528" name="Freeform 8"/>
          <p:cNvSpPr>
            <a:spLocks/>
          </p:cNvSpPr>
          <p:nvPr/>
        </p:nvSpPr>
        <p:spPr bwMode="auto">
          <a:xfrm>
            <a:off x="2881313" y="2320925"/>
            <a:ext cx="65087" cy="68263"/>
          </a:xfrm>
          <a:custGeom>
            <a:avLst/>
            <a:gdLst>
              <a:gd name="T0" fmla="*/ 192 w 193"/>
              <a:gd name="T1" fmla="*/ 96 h 192"/>
              <a:gd name="T2" fmla="*/ 163 w 193"/>
              <a:gd name="T3" fmla="*/ 28 h 192"/>
              <a:gd name="T4" fmla="*/ 96 w 193"/>
              <a:gd name="T5" fmla="*/ 0 h 192"/>
              <a:gd name="T6" fmla="*/ 28 w 193"/>
              <a:gd name="T7" fmla="*/ 28 h 192"/>
              <a:gd name="T8" fmla="*/ 0 w 193"/>
              <a:gd name="T9" fmla="*/ 96 h 192"/>
              <a:gd name="T10" fmla="*/ 28 w 193"/>
              <a:gd name="T11" fmla="*/ 164 h 192"/>
              <a:gd name="T12" fmla="*/ 96 w 193"/>
              <a:gd name="T13" fmla="*/ 192 h 192"/>
              <a:gd name="T14" fmla="*/ 163 w 193"/>
              <a:gd name="T15" fmla="*/ 164 h 192"/>
              <a:gd name="T16" fmla="*/ 192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2" y="96"/>
                </a:moveTo>
                <a:lnTo>
                  <a:pt x="163" y="28"/>
                </a:lnTo>
                <a:lnTo>
                  <a:pt x="96" y="0"/>
                </a:lnTo>
                <a:lnTo>
                  <a:pt x="28" y="28"/>
                </a:lnTo>
                <a:lnTo>
                  <a:pt x="0" y="96"/>
                </a:lnTo>
                <a:lnTo>
                  <a:pt x="28" y="164"/>
                </a:lnTo>
                <a:lnTo>
                  <a:pt x="96" y="192"/>
                </a:lnTo>
                <a:lnTo>
                  <a:pt x="163" y="164"/>
                </a:lnTo>
                <a:lnTo>
                  <a:pt x="192"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29" name="Freeform 9"/>
          <p:cNvSpPr>
            <a:spLocks/>
          </p:cNvSpPr>
          <p:nvPr/>
        </p:nvSpPr>
        <p:spPr bwMode="auto">
          <a:xfrm>
            <a:off x="3400425" y="1423988"/>
            <a:ext cx="65088" cy="65087"/>
          </a:xfrm>
          <a:custGeom>
            <a:avLst/>
            <a:gdLst>
              <a:gd name="T0" fmla="*/ 191 w 192"/>
              <a:gd name="T1" fmla="*/ 96 h 191"/>
              <a:gd name="T2" fmla="*/ 163 w 192"/>
              <a:gd name="T3" fmla="*/ 28 h 191"/>
              <a:gd name="T4" fmla="*/ 95 w 192"/>
              <a:gd name="T5" fmla="*/ 0 h 191"/>
              <a:gd name="T6" fmla="*/ 28 w 192"/>
              <a:gd name="T7" fmla="*/ 28 h 191"/>
              <a:gd name="T8" fmla="*/ 0 w 192"/>
              <a:gd name="T9" fmla="*/ 96 h 191"/>
              <a:gd name="T10" fmla="*/ 28 w 192"/>
              <a:gd name="T11" fmla="*/ 163 h 191"/>
              <a:gd name="T12" fmla="*/ 95 w 192"/>
              <a:gd name="T13" fmla="*/ 191 h 191"/>
              <a:gd name="T14" fmla="*/ 163 w 192"/>
              <a:gd name="T15" fmla="*/ 163 h 191"/>
              <a:gd name="T16" fmla="*/ 191 w 192"/>
              <a:gd name="T17" fmla="*/ 96 h 191"/>
              <a:gd name="T18" fmla="*/ 192 w 192"/>
              <a:gd name="T19" fmla="*/ 9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191">
                <a:moveTo>
                  <a:pt x="191" y="96"/>
                </a:moveTo>
                <a:lnTo>
                  <a:pt x="163" y="28"/>
                </a:lnTo>
                <a:lnTo>
                  <a:pt x="95" y="0"/>
                </a:lnTo>
                <a:lnTo>
                  <a:pt x="28" y="28"/>
                </a:lnTo>
                <a:lnTo>
                  <a:pt x="0" y="96"/>
                </a:lnTo>
                <a:lnTo>
                  <a:pt x="28" y="163"/>
                </a:lnTo>
                <a:lnTo>
                  <a:pt x="95" y="191"/>
                </a:lnTo>
                <a:lnTo>
                  <a:pt x="163" y="163"/>
                </a:lnTo>
                <a:lnTo>
                  <a:pt x="191" y="96"/>
                </a:lnTo>
                <a:lnTo>
                  <a:pt x="192"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0" name="Freeform 10"/>
          <p:cNvSpPr>
            <a:spLocks/>
          </p:cNvSpPr>
          <p:nvPr/>
        </p:nvSpPr>
        <p:spPr bwMode="auto">
          <a:xfrm>
            <a:off x="1844675" y="5913438"/>
            <a:ext cx="68263" cy="65087"/>
          </a:xfrm>
          <a:custGeom>
            <a:avLst/>
            <a:gdLst>
              <a:gd name="T0" fmla="*/ 192 w 193"/>
              <a:gd name="T1" fmla="*/ 96 h 192"/>
              <a:gd name="T2" fmla="*/ 164 w 193"/>
              <a:gd name="T3" fmla="*/ 28 h 192"/>
              <a:gd name="T4" fmla="*/ 96 w 193"/>
              <a:gd name="T5" fmla="*/ 0 h 192"/>
              <a:gd name="T6" fmla="*/ 28 w 193"/>
              <a:gd name="T7" fmla="*/ 28 h 192"/>
              <a:gd name="T8" fmla="*/ 0 w 193"/>
              <a:gd name="T9" fmla="*/ 96 h 192"/>
              <a:gd name="T10" fmla="*/ 28 w 193"/>
              <a:gd name="T11" fmla="*/ 164 h 192"/>
              <a:gd name="T12" fmla="*/ 96 w 193"/>
              <a:gd name="T13" fmla="*/ 192 h 192"/>
              <a:gd name="T14" fmla="*/ 164 w 193"/>
              <a:gd name="T15" fmla="*/ 164 h 192"/>
              <a:gd name="T16" fmla="*/ 192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2" y="96"/>
                </a:moveTo>
                <a:lnTo>
                  <a:pt x="164" y="28"/>
                </a:lnTo>
                <a:lnTo>
                  <a:pt x="96" y="0"/>
                </a:lnTo>
                <a:lnTo>
                  <a:pt x="28" y="28"/>
                </a:lnTo>
                <a:lnTo>
                  <a:pt x="0" y="96"/>
                </a:lnTo>
                <a:lnTo>
                  <a:pt x="28" y="164"/>
                </a:lnTo>
                <a:lnTo>
                  <a:pt x="96" y="192"/>
                </a:lnTo>
                <a:lnTo>
                  <a:pt x="164" y="164"/>
                </a:lnTo>
                <a:lnTo>
                  <a:pt x="192"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1" name="Freeform 11"/>
          <p:cNvSpPr>
            <a:spLocks/>
          </p:cNvSpPr>
          <p:nvPr/>
        </p:nvSpPr>
        <p:spPr bwMode="auto">
          <a:xfrm>
            <a:off x="2881313" y="5913438"/>
            <a:ext cx="65087" cy="65087"/>
          </a:xfrm>
          <a:custGeom>
            <a:avLst/>
            <a:gdLst>
              <a:gd name="T0" fmla="*/ 192 w 193"/>
              <a:gd name="T1" fmla="*/ 96 h 192"/>
              <a:gd name="T2" fmla="*/ 163 w 193"/>
              <a:gd name="T3" fmla="*/ 28 h 192"/>
              <a:gd name="T4" fmla="*/ 96 w 193"/>
              <a:gd name="T5" fmla="*/ 0 h 192"/>
              <a:gd name="T6" fmla="*/ 28 w 193"/>
              <a:gd name="T7" fmla="*/ 28 h 192"/>
              <a:gd name="T8" fmla="*/ 0 w 193"/>
              <a:gd name="T9" fmla="*/ 96 h 192"/>
              <a:gd name="T10" fmla="*/ 28 w 193"/>
              <a:gd name="T11" fmla="*/ 164 h 192"/>
              <a:gd name="T12" fmla="*/ 96 w 193"/>
              <a:gd name="T13" fmla="*/ 192 h 192"/>
              <a:gd name="T14" fmla="*/ 163 w 193"/>
              <a:gd name="T15" fmla="*/ 164 h 192"/>
              <a:gd name="T16" fmla="*/ 192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2" y="96"/>
                </a:moveTo>
                <a:lnTo>
                  <a:pt x="163" y="28"/>
                </a:lnTo>
                <a:lnTo>
                  <a:pt x="96" y="0"/>
                </a:lnTo>
                <a:lnTo>
                  <a:pt x="28" y="28"/>
                </a:lnTo>
                <a:lnTo>
                  <a:pt x="0" y="96"/>
                </a:lnTo>
                <a:lnTo>
                  <a:pt x="28" y="164"/>
                </a:lnTo>
                <a:lnTo>
                  <a:pt x="96" y="192"/>
                </a:lnTo>
                <a:lnTo>
                  <a:pt x="163" y="164"/>
                </a:lnTo>
                <a:lnTo>
                  <a:pt x="192"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7532" name="Group 12"/>
          <p:cNvGrpSpPr>
            <a:grpSpLocks/>
          </p:cNvGrpSpPr>
          <p:nvPr/>
        </p:nvGrpSpPr>
        <p:grpSpPr bwMode="auto">
          <a:xfrm>
            <a:off x="3916363" y="5913438"/>
            <a:ext cx="3176587" cy="65087"/>
            <a:chOff x="2467" y="3725"/>
            <a:chExt cx="2001" cy="41"/>
          </a:xfrm>
        </p:grpSpPr>
        <p:sp>
          <p:nvSpPr>
            <p:cNvPr id="107533" name="Freeform 13"/>
            <p:cNvSpPr>
              <a:spLocks/>
            </p:cNvSpPr>
            <p:nvPr/>
          </p:nvSpPr>
          <p:spPr bwMode="auto">
            <a:xfrm>
              <a:off x="2467" y="3725"/>
              <a:ext cx="43" cy="41"/>
            </a:xfrm>
            <a:custGeom>
              <a:avLst/>
              <a:gdLst>
                <a:gd name="T0" fmla="*/ 193 w 194"/>
                <a:gd name="T1" fmla="*/ 96 h 192"/>
                <a:gd name="T2" fmla="*/ 165 w 194"/>
                <a:gd name="T3" fmla="*/ 28 h 192"/>
                <a:gd name="T4" fmla="*/ 97 w 194"/>
                <a:gd name="T5" fmla="*/ 0 h 192"/>
                <a:gd name="T6" fmla="*/ 28 w 194"/>
                <a:gd name="T7" fmla="*/ 28 h 192"/>
                <a:gd name="T8" fmla="*/ 0 w 194"/>
                <a:gd name="T9" fmla="*/ 96 h 192"/>
                <a:gd name="T10" fmla="*/ 28 w 194"/>
                <a:gd name="T11" fmla="*/ 164 h 192"/>
                <a:gd name="T12" fmla="*/ 97 w 194"/>
                <a:gd name="T13" fmla="*/ 192 h 192"/>
                <a:gd name="T14" fmla="*/ 165 w 194"/>
                <a:gd name="T15" fmla="*/ 164 h 192"/>
                <a:gd name="T16" fmla="*/ 193 w 194"/>
                <a:gd name="T17" fmla="*/ 96 h 192"/>
                <a:gd name="T18" fmla="*/ 194 w 194"/>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2">
                  <a:moveTo>
                    <a:pt x="193" y="96"/>
                  </a:moveTo>
                  <a:lnTo>
                    <a:pt x="165" y="28"/>
                  </a:lnTo>
                  <a:lnTo>
                    <a:pt x="97" y="0"/>
                  </a:lnTo>
                  <a:lnTo>
                    <a:pt x="28" y="28"/>
                  </a:lnTo>
                  <a:lnTo>
                    <a:pt x="0" y="96"/>
                  </a:lnTo>
                  <a:lnTo>
                    <a:pt x="28" y="164"/>
                  </a:lnTo>
                  <a:lnTo>
                    <a:pt x="97" y="192"/>
                  </a:lnTo>
                  <a:lnTo>
                    <a:pt x="165" y="164"/>
                  </a:lnTo>
                  <a:lnTo>
                    <a:pt x="193" y="96"/>
                  </a:lnTo>
                  <a:lnTo>
                    <a:pt x="194"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4" name="Freeform 14"/>
            <p:cNvSpPr>
              <a:spLocks/>
            </p:cNvSpPr>
            <p:nvPr/>
          </p:nvSpPr>
          <p:spPr bwMode="auto">
            <a:xfrm>
              <a:off x="3120" y="3725"/>
              <a:ext cx="43" cy="41"/>
            </a:xfrm>
            <a:custGeom>
              <a:avLst/>
              <a:gdLst>
                <a:gd name="T0" fmla="*/ 192 w 193"/>
                <a:gd name="T1" fmla="*/ 96 h 192"/>
                <a:gd name="T2" fmla="*/ 164 w 193"/>
                <a:gd name="T3" fmla="*/ 28 h 192"/>
                <a:gd name="T4" fmla="*/ 96 w 193"/>
                <a:gd name="T5" fmla="*/ 0 h 192"/>
                <a:gd name="T6" fmla="*/ 28 w 193"/>
                <a:gd name="T7" fmla="*/ 28 h 192"/>
                <a:gd name="T8" fmla="*/ 0 w 193"/>
                <a:gd name="T9" fmla="*/ 96 h 192"/>
                <a:gd name="T10" fmla="*/ 28 w 193"/>
                <a:gd name="T11" fmla="*/ 164 h 192"/>
                <a:gd name="T12" fmla="*/ 96 w 193"/>
                <a:gd name="T13" fmla="*/ 192 h 192"/>
                <a:gd name="T14" fmla="*/ 164 w 193"/>
                <a:gd name="T15" fmla="*/ 164 h 192"/>
                <a:gd name="T16" fmla="*/ 192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2" y="96"/>
                  </a:moveTo>
                  <a:lnTo>
                    <a:pt x="164" y="28"/>
                  </a:lnTo>
                  <a:lnTo>
                    <a:pt x="96" y="0"/>
                  </a:lnTo>
                  <a:lnTo>
                    <a:pt x="28" y="28"/>
                  </a:lnTo>
                  <a:lnTo>
                    <a:pt x="0" y="96"/>
                  </a:lnTo>
                  <a:lnTo>
                    <a:pt x="28" y="164"/>
                  </a:lnTo>
                  <a:lnTo>
                    <a:pt x="96" y="192"/>
                  </a:lnTo>
                  <a:lnTo>
                    <a:pt x="164" y="164"/>
                  </a:lnTo>
                  <a:lnTo>
                    <a:pt x="192"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5" name="Freeform 15"/>
            <p:cNvSpPr>
              <a:spLocks/>
            </p:cNvSpPr>
            <p:nvPr/>
          </p:nvSpPr>
          <p:spPr bwMode="auto">
            <a:xfrm>
              <a:off x="3774" y="3725"/>
              <a:ext cx="41" cy="41"/>
            </a:xfrm>
            <a:custGeom>
              <a:avLst/>
              <a:gdLst>
                <a:gd name="T0" fmla="*/ 191 w 193"/>
                <a:gd name="T1" fmla="*/ 96 h 192"/>
                <a:gd name="T2" fmla="*/ 163 w 193"/>
                <a:gd name="T3" fmla="*/ 28 h 192"/>
                <a:gd name="T4" fmla="*/ 95 w 193"/>
                <a:gd name="T5" fmla="*/ 0 h 192"/>
                <a:gd name="T6" fmla="*/ 28 w 193"/>
                <a:gd name="T7" fmla="*/ 28 h 192"/>
                <a:gd name="T8" fmla="*/ 0 w 193"/>
                <a:gd name="T9" fmla="*/ 96 h 192"/>
                <a:gd name="T10" fmla="*/ 28 w 193"/>
                <a:gd name="T11" fmla="*/ 164 h 192"/>
                <a:gd name="T12" fmla="*/ 95 w 193"/>
                <a:gd name="T13" fmla="*/ 192 h 192"/>
                <a:gd name="T14" fmla="*/ 163 w 193"/>
                <a:gd name="T15" fmla="*/ 164 h 192"/>
                <a:gd name="T16" fmla="*/ 191 w 193"/>
                <a:gd name="T17" fmla="*/ 96 h 192"/>
                <a:gd name="T18" fmla="*/ 193 w 193"/>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 h="192">
                  <a:moveTo>
                    <a:pt x="191" y="96"/>
                  </a:moveTo>
                  <a:lnTo>
                    <a:pt x="163" y="28"/>
                  </a:lnTo>
                  <a:lnTo>
                    <a:pt x="95" y="0"/>
                  </a:lnTo>
                  <a:lnTo>
                    <a:pt x="28" y="28"/>
                  </a:lnTo>
                  <a:lnTo>
                    <a:pt x="0" y="96"/>
                  </a:lnTo>
                  <a:lnTo>
                    <a:pt x="28" y="164"/>
                  </a:lnTo>
                  <a:lnTo>
                    <a:pt x="95" y="192"/>
                  </a:lnTo>
                  <a:lnTo>
                    <a:pt x="163" y="164"/>
                  </a:lnTo>
                  <a:lnTo>
                    <a:pt x="191" y="96"/>
                  </a:lnTo>
                  <a:lnTo>
                    <a:pt x="193"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6" name="Freeform 16"/>
            <p:cNvSpPr>
              <a:spLocks/>
            </p:cNvSpPr>
            <p:nvPr/>
          </p:nvSpPr>
          <p:spPr bwMode="auto">
            <a:xfrm>
              <a:off x="4425" y="3725"/>
              <a:ext cx="43" cy="41"/>
            </a:xfrm>
            <a:custGeom>
              <a:avLst/>
              <a:gdLst>
                <a:gd name="T0" fmla="*/ 193 w 194"/>
                <a:gd name="T1" fmla="*/ 96 h 192"/>
                <a:gd name="T2" fmla="*/ 165 w 194"/>
                <a:gd name="T3" fmla="*/ 28 h 192"/>
                <a:gd name="T4" fmla="*/ 97 w 194"/>
                <a:gd name="T5" fmla="*/ 0 h 192"/>
                <a:gd name="T6" fmla="*/ 28 w 194"/>
                <a:gd name="T7" fmla="*/ 28 h 192"/>
                <a:gd name="T8" fmla="*/ 0 w 194"/>
                <a:gd name="T9" fmla="*/ 96 h 192"/>
                <a:gd name="T10" fmla="*/ 28 w 194"/>
                <a:gd name="T11" fmla="*/ 164 h 192"/>
                <a:gd name="T12" fmla="*/ 97 w 194"/>
                <a:gd name="T13" fmla="*/ 192 h 192"/>
                <a:gd name="T14" fmla="*/ 165 w 194"/>
                <a:gd name="T15" fmla="*/ 164 h 192"/>
                <a:gd name="T16" fmla="*/ 193 w 194"/>
                <a:gd name="T17" fmla="*/ 96 h 192"/>
                <a:gd name="T18" fmla="*/ 194 w 194"/>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2">
                  <a:moveTo>
                    <a:pt x="193" y="96"/>
                  </a:moveTo>
                  <a:lnTo>
                    <a:pt x="165" y="28"/>
                  </a:lnTo>
                  <a:lnTo>
                    <a:pt x="97" y="0"/>
                  </a:lnTo>
                  <a:lnTo>
                    <a:pt x="28" y="28"/>
                  </a:lnTo>
                  <a:lnTo>
                    <a:pt x="0" y="96"/>
                  </a:lnTo>
                  <a:lnTo>
                    <a:pt x="28" y="164"/>
                  </a:lnTo>
                  <a:lnTo>
                    <a:pt x="97" y="192"/>
                  </a:lnTo>
                  <a:lnTo>
                    <a:pt x="165" y="164"/>
                  </a:lnTo>
                  <a:lnTo>
                    <a:pt x="193" y="96"/>
                  </a:lnTo>
                  <a:lnTo>
                    <a:pt x="194"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7537" name="Freeform 17"/>
          <p:cNvSpPr>
            <a:spLocks/>
          </p:cNvSpPr>
          <p:nvPr/>
        </p:nvSpPr>
        <p:spPr bwMode="auto">
          <a:xfrm>
            <a:off x="3916363" y="527050"/>
            <a:ext cx="68262" cy="65088"/>
          </a:xfrm>
          <a:custGeom>
            <a:avLst/>
            <a:gdLst>
              <a:gd name="T0" fmla="*/ 193 w 194"/>
              <a:gd name="T1" fmla="*/ 96 h 192"/>
              <a:gd name="T2" fmla="*/ 165 w 194"/>
              <a:gd name="T3" fmla="*/ 28 h 192"/>
              <a:gd name="T4" fmla="*/ 97 w 194"/>
              <a:gd name="T5" fmla="*/ 0 h 192"/>
              <a:gd name="T6" fmla="*/ 28 w 194"/>
              <a:gd name="T7" fmla="*/ 28 h 192"/>
              <a:gd name="T8" fmla="*/ 0 w 194"/>
              <a:gd name="T9" fmla="*/ 96 h 192"/>
              <a:gd name="T10" fmla="*/ 28 w 194"/>
              <a:gd name="T11" fmla="*/ 164 h 192"/>
              <a:gd name="T12" fmla="*/ 97 w 194"/>
              <a:gd name="T13" fmla="*/ 192 h 192"/>
              <a:gd name="T14" fmla="*/ 165 w 194"/>
              <a:gd name="T15" fmla="*/ 164 h 192"/>
              <a:gd name="T16" fmla="*/ 193 w 194"/>
              <a:gd name="T17" fmla="*/ 96 h 192"/>
              <a:gd name="T18" fmla="*/ 194 w 194"/>
              <a:gd name="T1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92">
                <a:moveTo>
                  <a:pt x="193" y="96"/>
                </a:moveTo>
                <a:lnTo>
                  <a:pt x="165" y="28"/>
                </a:lnTo>
                <a:lnTo>
                  <a:pt x="97" y="0"/>
                </a:lnTo>
                <a:lnTo>
                  <a:pt x="28" y="28"/>
                </a:lnTo>
                <a:lnTo>
                  <a:pt x="0" y="96"/>
                </a:lnTo>
                <a:lnTo>
                  <a:pt x="28" y="164"/>
                </a:lnTo>
                <a:lnTo>
                  <a:pt x="97" y="192"/>
                </a:lnTo>
                <a:lnTo>
                  <a:pt x="165" y="164"/>
                </a:lnTo>
                <a:lnTo>
                  <a:pt x="193" y="96"/>
                </a:lnTo>
                <a:lnTo>
                  <a:pt x="194" y="9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8" name="Freeform 18"/>
          <p:cNvSpPr>
            <a:spLocks/>
          </p:cNvSpPr>
          <p:nvPr/>
        </p:nvSpPr>
        <p:spPr bwMode="auto">
          <a:xfrm>
            <a:off x="1878013" y="1458913"/>
            <a:ext cx="1554162" cy="4487862"/>
          </a:xfrm>
          <a:custGeom>
            <a:avLst/>
            <a:gdLst>
              <a:gd name="T0" fmla="*/ 4504 w 4504"/>
              <a:gd name="T1" fmla="*/ 0 h 13012"/>
              <a:gd name="T2" fmla="*/ 0 w 4504"/>
              <a:gd name="T3" fmla="*/ 13012 h 13012"/>
              <a:gd name="T4" fmla="*/ 1 w 4504"/>
              <a:gd name="T5" fmla="*/ 13012 h 13012"/>
            </a:gdLst>
            <a:ahLst/>
            <a:cxnLst>
              <a:cxn ang="0">
                <a:pos x="T0" y="T1"/>
              </a:cxn>
              <a:cxn ang="0">
                <a:pos x="T2" y="T3"/>
              </a:cxn>
              <a:cxn ang="0">
                <a:pos x="T4" y="T5"/>
              </a:cxn>
            </a:cxnLst>
            <a:rect l="0" t="0" r="r" b="b"/>
            <a:pathLst>
              <a:path w="4504" h="13012">
                <a:moveTo>
                  <a:pt x="4504" y="0"/>
                </a:moveTo>
                <a:lnTo>
                  <a:pt x="0" y="13012"/>
                </a:lnTo>
                <a:lnTo>
                  <a:pt x="1" y="13012"/>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39" name="Freeform 19"/>
          <p:cNvSpPr>
            <a:spLocks/>
          </p:cNvSpPr>
          <p:nvPr/>
        </p:nvSpPr>
        <p:spPr bwMode="auto">
          <a:xfrm>
            <a:off x="2916238" y="2355850"/>
            <a:ext cx="3175" cy="3590925"/>
          </a:xfrm>
          <a:custGeom>
            <a:avLst/>
            <a:gdLst>
              <a:gd name="T0" fmla="*/ 0 w 1"/>
              <a:gd name="T1" fmla="*/ 0 h 10410"/>
              <a:gd name="T2" fmla="*/ 0 w 1"/>
              <a:gd name="T3" fmla="*/ 10410 h 10410"/>
              <a:gd name="T4" fmla="*/ 1 w 1"/>
              <a:gd name="T5" fmla="*/ 10410 h 10410"/>
            </a:gdLst>
            <a:ahLst/>
            <a:cxnLst>
              <a:cxn ang="0">
                <a:pos x="T0" y="T1"/>
              </a:cxn>
              <a:cxn ang="0">
                <a:pos x="T2" y="T3"/>
              </a:cxn>
              <a:cxn ang="0">
                <a:pos x="T4" y="T5"/>
              </a:cxn>
            </a:cxnLst>
            <a:rect l="0" t="0" r="r" b="b"/>
            <a:pathLst>
              <a:path w="1" h="10410">
                <a:moveTo>
                  <a:pt x="0" y="0"/>
                </a:moveTo>
                <a:lnTo>
                  <a:pt x="0" y="10410"/>
                </a:lnTo>
                <a:lnTo>
                  <a:pt x="1" y="1041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0" name="Freeform 20"/>
          <p:cNvSpPr>
            <a:spLocks/>
          </p:cNvSpPr>
          <p:nvPr/>
        </p:nvSpPr>
        <p:spPr bwMode="auto">
          <a:xfrm>
            <a:off x="2397125" y="3252788"/>
            <a:ext cx="1552575" cy="2693987"/>
          </a:xfrm>
          <a:custGeom>
            <a:avLst/>
            <a:gdLst>
              <a:gd name="T0" fmla="*/ 0 w 4505"/>
              <a:gd name="T1" fmla="*/ 0 h 7808"/>
              <a:gd name="T2" fmla="*/ 4504 w 4505"/>
              <a:gd name="T3" fmla="*/ 7808 h 7808"/>
              <a:gd name="T4" fmla="*/ 4505 w 4505"/>
              <a:gd name="T5" fmla="*/ 7808 h 7808"/>
            </a:gdLst>
            <a:ahLst/>
            <a:cxnLst>
              <a:cxn ang="0">
                <a:pos x="T0" y="T1"/>
              </a:cxn>
              <a:cxn ang="0">
                <a:pos x="T2" y="T3"/>
              </a:cxn>
              <a:cxn ang="0">
                <a:pos x="T4" y="T5"/>
              </a:cxn>
            </a:cxnLst>
            <a:rect l="0" t="0" r="r" b="b"/>
            <a:pathLst>
              <a:path w="4505" h="7808">
                <a:moveTo>
                  <a:pt x="0" y="0"/>
                </a:moveTo>
                <a:lnTo>
                  <a:pt x="4504" y="7808"/>
                </a:lnTo>
                <a:lnTo>
                  <a:pt x="4505" y="7808"/>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1" name="Freeform 21"/>
          <p:cNvSpPr>
            <a:spLocks/>
          </p:cNvSpPr>
          <p:nvPr/>
        </p:nvSpPr>
        <p:spPr bwMode="auto">
          <a:xfrm>
            <a:off x="1878013" y="4149725"/>
            <a:ext cx="3109912" cy="1797050"/>
          </a:xfrm>
          <a:custGeom>
            <a:avLst/>
            <a:gdLst>
              <a:gd name="T0" fmla="*/ 0 w 9010"/>
              <a:gd name="T1" fmla="*/ 0 h 5205"/>
              <a:gd name="T2" fmla="*/ 9009 w 9010"/>
              <a:gd name="T3" fmla="*/ 5205 h 5205"/>
              <a:gd name="T4" fmla="*/ 9010 w 9010"/>
              <a:gd name="T5" fmla="*/ 5205 h 5205"/>
            </a:gdLst>
            <a:ahLst/>
            <a:cxnLst>
              <a:cxn ang="0">
                <a:pos x="T0" y="T1"/>
              </a:cxn>
              <a:cxn ang="0">
                <a:pos x="T2" y="T3"/>
              </a:cxn>
              <a:cxn ang="0">
                <a:pos x="T4" y="T5"/>
              </a:cxn>
            </a:cxnLst>
            <a:rect l="0" t="0" r="r" b="b"/>
            <a:pathLst>
              <a:path w="9010" h="5205">
                <a:moveTo>
                  <a:pt x="0" y="0"/>
                </a:moveTo>
                <a:lnTo>
                  <a:pt x="9009" y="5205"/>
                </a:lnTo>
                <a:lnTo>
                  <a:pt x="9010" y="5205"/>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2" name="Freeform 22"/>
          <p:cNvSpPr>
            <a:spLocks/>
          </p:cNvSpPr>
          <p:nvPr/>
        </p:nvSpPr>
        <p:spPr bwMode="auto">
          <a:xfrm>
            <a:off x="1360488" y="5046663"/>
            <a:ext cx="4664075" cy="900112"/>
          </a:xfrm>
          <a:custGeom>
            <a:avLst/>
            <a:gdLst>
              <a:gd name="T0" fmla="*/ 0 w 13514"/>
              <a:gd name="T1" fmla="*/ 0 h 2603"/>
              <a:gd name="T2" fmla="*/ 13513 w 13514"/>
              <a:gd name="T3" fmla="*/ 2603 h 2603"/>
              <a:gd name="T4" fmla="*/ 13514 w 13514"/>
              <a:gd name="T5" fmla="*/ 2603 h 2603"/>
            </a:gdLst>
            <a:ahLst/>
            <a:cxnLst>
              <a:cxn ang="0">
                <a:pos x="T0" y="T1"/>
              </a:cxn>
              <a:cxn ang="0">
                <a:pos x="T2" y="T3"/>
              </a:cxn>
              <a:cxn ang="0">
                <a:pos x="T4" y="T5"/>
              </a:cxn>
            </a:cxnLst>
            <a:rect l="0" t="0" r="r" b="b"/>
            <a:pathLst>
              <a:path w="13514" h="2603">
                <a:moveTo>
                  <a:pt x="0" y="0"/>
                </a:moveTo>
                <a:lnTo>
                  <a:pt x="13513" y="2603"/>
                </a:lnTo>
                <a:lnTo>
                  <a:pt x="13514" y="2603"/>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3" name="Freeform 23"/>
          <p:cNvSpPr>
            <a:spLocks/>
          </p:cNvSpPr>
          <p:nvPr/>
        </p:nvSpPr>
        <p:spPr bwMode="auto">
          <a:xfrm>
            <a:off x="2916238" y="561975"/>
            <a:ext cx="1033462" cy="2870200"/>
          </a:xfrm>
          <a:custGeom>
            <a:avLst/>
            <a:gdLst>
              <a:gd name="T0" fmla="*/ 3003 w 3003"/>
              <a:gd name="T1" fmla="*/ 0 h 8328"/>
              <a:gd name="T2" fmla="*/ 2239 w 3003"/>
              <a:gd name="T3" fmla="*/ 1278 h 8328"/>
              <a:gd name="T4" fmla="*/ 1577 w 3003"/>
              <a:gd name="T5" fmla="*/ 2611 h 8328"/>
              <a:gd name="T6" fmla="*/ 1018 w 3003"/>
              <a:gd name="T7" fmla="*/ 3990 h 8328"/>
              <a:gd name="T8" fmla="*/ 567 w 3003"/>
              <a:gd name="T9" fmla="*/ 5408 h 8328"/>
              <a:gd name="T10" fmla="*/ 228 w 3003"/>
              <a:gd name="T11" fmla="*/ 6858 h 8328"/>
              <a:gd name="T12" fmla="*/ 0 w 3003"/>
              <a:gd name="T13" fmla="*/ 8328 h 8328"/>
              <a:gd name="T14" fmla="*/ 1 w 3003"/>
              <a:gd name="T15" fmla="*/ 8328 h 8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3" h="8328">
                <a:moveTo>
                  <a:pt x="3003" y="0"/>
                </a:moveTo>
                <a:lnTo>
                  <a:pt x="2239" y="1278"/>
                </a:lnTo>
                <a:lnTo>
                  <a:pt x="1577" y="2611"/>
                </a:lnTo>
                <a:lnTo>
                  <a:pt x="1018" y="3990"/>
                </a:lnTo>
                <a:lnTo>
                  <a:pt x="567" y="5408"/>
                </a:lnTo>
                <a:lnTo>
                  <a:pt x="228" y="6858"/>
                </a:lnTo>
                <a:lnTo>
                  <a:pt x="0" y="8328"/>
                </a:lnTo>
                <a:lnTo>
                  <a:pt x="1" y="8328"/>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4" name="Freeform 24"/>
          <p:cNvSpPr>
            <a:spLocks/>
          </p:cNvSpPr>
          <p:nvPr/>
        </p:nvSpPr>
        <p:spPr bwMode="auto">
          <a:xfrm>
            <a:off x="2909888" y="3432175"/>
            <a:ext cx="1065212" cy="1928813"/>
          </a:xfrm>
          <a:custGeom>
            <a:avLst/>
            <a:gdLst>
              <a:gd name="T0" fmla="*/ 13 w 3089"/>
              <a:gd name="T1" fmla="*/ 0 h 5594"/>
              <a:gd name="T2" fmla="*/ 0 w 3089"/>
              <a:gd name="T3" fmla="*/ 846 h 5594"/>
              <a:gd name="T4" fmla="*/ 112 w 3089"/>
              <a:gd name="T5" fmla="*/ 1685 h 5594"/>
              <a:gd name="T6" fmla="*/ 347 w 3089"/>
              <a:gd name="T7" fmla="*/ 2497 h 5594"/>
              <a:gd name="T8" fmla="*/ 698 w 3089"/>
              <a:gd name="T9" fmla="*/ 3267 h 5594"/>
              <a:gd name="T10" fmla="*/ 1159 w 3089"/>
              <a:gd name="T11" fmla="*/ 3975 h 5594"/>
              <a:gd name="T12" fmla="*/ 1719 w 3089"/>
              <a:gd name="T13" fmla="*/ 4608 h 5594"/>
              <a:gd name="T14" fmla="*/ 2368 w 3089"/>
              <a:gd name="T15" fmla="*/ 5151 h 5594"/>
              <a:gd name="T16" fmla="*/ 3088 w 3089"/>
              <a:gd name="T17" fmla="*/ 5594 h 5594"/>
              <a:gd name="T18" fmla="*/ 3089 w 3089"/>
              <a:gd name="T19" fmla="*/ 5594 h 5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9" h="5594">
                <a:moveTo>
                  <a:pt x="13" y="0"/>
                </a:moveTo>
                <a:lnTo>
                  <a:pt x="0" y="846"/>
                </a:lnTo>
                <a:lnTo>
                  <a:pt x="112" y="1685"/>
                </a:lnTo>
                <a:lnTo>
                  <a:pt x="347" y="2497"/>
                </a:lnTo>
                <a:lnTo>
                  <a:pt x="698" y="3267"/>
                </a:lnTo>
                <a:lnTo>
                  <a:pt x="1159" y="3975"/>
                </a:lnTo>
                <a:lnTo>
                  <a:pt x="1719" y="4608"/>
                </a:lnTo>
                <a:lnTo>
                  <a:pt x="2368" y="5151"/>
                </a:lnTo>
                <a:lnTo>
                  <a:pt x="3088" y="5594"/>
                </a:lnTo>
                <a:lnTo>
                  <a:pt x="3089" y="5594"/>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45" name="Freeform 25"/>
          <p:cNvSpPr>
            <a:spLocks/>
          </p:cNvSpPr>
          <p:nvPr/>
        </p:nvSpPr>
        <p:spPr bwMode="auto">
          <a:xfrm>
            <a:off x="3810000" y="5267325"/>
            <a:ext cx="3248025" cy="685800"/>
          </a:xfrm>
          <a:custGeom>
            <a:avLst/>
            <a:gdLst>
              <a:gd name="T0" fmla="*/ 0 w 9414"/>
              <a:gd name="T1" fmla="*/ 0 h 1993"/>
              <a:gd name="T2" fmla="*/ 1476 w 9414"/>
              <a:gd name="T3" fmla="*/ 673 h 1993"/>
              <a:gd name="T4" fmla="*/ 3004 w 9414"/>
              <a:gd name="T5" fmla="*/ 1212 h 1993"/>
              <a:gd name="T6" fmla="*/ 4575 w 9414"/>
              <a:gd name="T7" fmla="*/ 1613 h 1993"/>
              <a:gd name="T8" fmla="*/ 6174 w 9414"/>
              <a:gd name="T9" fmla="*/ 1875 h 1993"/>
              <a:gd name="T10" fmla="*/ 7792 w 9414"/>
              <a:gd name="T11" fmla="*/ 1993 h 1993"/>
              <a:gd name="T12" fmla="*/ 9413 w 9414"/>
              <a:gd name="T13" fmla="*/ 1969 h 1993"/>
              <a:gd name="T14" fmla="*/ 9414 w 9414"/>
              <a:gd name="T15" fmla="*/ 1969 h 19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14" h="1993">
                <a:moveTo>
                  <a:pt x="0" y="0"/>
                </a:moveTo>
                <a:lnTo>
                  <a:pt x="1476" y="673"/>
                </a:lnTo>
                <a:lnTo>
                  <a:pt x="3004" y="1212"/>
                </a:lnTo>
                <a:lnTo>
                  <a:pt x="4575" y="1613"/>
                </a:lnTo>
                <a:lnTo>
                  <a:pt x="6174" y="1875"/>
                </a:lnTo>
                <a:lnTo>
                  <a:pt x="7792" y="1993"/>
                </a:lnTo>
                <a:lnTo>
                  <a:pt x="9413" y="1969"/>
                </a:lnTo>
                <a:lnTo>
                  <a:pt x="9414" y="1969"/>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7546" name="Group 26"/>
          <p:cNvGrpSpPr>
            <a:grpSpLocks/>
          </p:cNvGrpSpPr>
          <p:nvPr/>
        </p:nvGrpSpPr>
        <p:grpSpPr bwMode="auto">
          <a:xfrm>
            <a:off x="3709988" y="5864225"/>
            <a:ext cx="2592387" cy="541338"/>
            <a:chOff x="2337" y="3730"/>
            <a:chExt cx="1633" cy="341"/>
          </a:xfrm>
        </p:grpSpPr>
        <p:sp>
          <p:nvSpPr>
            <p:cNvPr id="107547" name="Text Box 27"/>
            <p:cNvSpPr txBox="1">
              <a:spLocks noChangeArrowheads="1"/>
            </p:cNvSpPr>
            <p:nvPr/>
          </p:nvSpPr>
          <p:spPr bwMode="auto">
            <a:xfrm>
              <a:off x="3652" y="374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5</a:t>
              </a:r>
              <a:endParaRPr lang="en-GB" sz="2800">
                <a:solidFill>
                  <a:schemeClr val="bg1"/>
                </a:solidFill>
                <a:effectLst/>
                <a:latin typeface="plotter"/>
              </a:endParaRPr>
            </a:p>
          </p:txBody>
        </p:sp>
        <p:sp>
          <p:nvSpPr>
            <p:cNvPr id="107548" name="Text Box 28"/>
            <p:cNvSpPr txBox="1">
              <a:spLocks noChangeArrowheads="1"/>
            </p:cNvSpPr>
            <p:nvPr/>
          </p:nvSpPr>
          <p:spPr bwMode="auto">
            <a:xfrm>
              <a:off x="2972" y="374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4</a:t>
              </a:r>
              <a:endParaRPr lang="en-GB" sz="2800">
                <a:solidFill>
                  <a:schemeClr val="bg1"/>
                </a:solidFill>
                <a:effectLst/>
                <a:latin typeface="plotter"/>
              </a:endParaRPr>
            </a:p>
          </p:txBody>
        </p:sp>
        <p:sp>
          <p:nvSpPr>
            <p:cNvPr id="107549" name="Text Box 29"/>
            <p:cNvSpPr txBox="1">
              <a:spLocks noChangeArrowheads="1"/>
            </p:cNvSpPr>
            <p:nvPr/>
          </p:nvSpPr>
          <p:spPr bwMode="auto">
            <a:xfrm>
              <a:off x="2337" y="3730"/>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3</a:t>
              </a:r>
              <a:endParaRPr lang="en-GB" sz="2800">
                <a:solidFill>
                  <a:schemeClr val="bg1"/>
                </a:solidFill>
                <a:effectLst/>
                <a:latin typeface="plotter"/>
              </a:endParaRPr>
            </a:p>
          </p:txBody>
        </p:sp>
      </p:grpSp>
      <p:sp>
        <p:nvSpPr>
          <p:cNvPr id="107550" name="Text Box 30"/>
          <p:cNvSpPr txBox="1">
            <a:spLocks noChangeArrowheads="1"/>
          </p:cNvSpPr>
          <p:nvPr/>
        </p:nvSpPr>
        <p:spPr bwMode="auto">
          <a:xfrm>
            <a:off x="2660650" y="59070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2</a:t>
            </a:r>
            <a:endParaRPr lang="en-GB" sz="2800">
              <a:solidFill>
                <a:schemeClr val="bg1"/>
              </a:solidFill>
              <a:effectLst/>
              <a:latin typeface="plotter"/>
            </a:endParaRPr>
          </a:p>
        </p:txBody>
      </p:sp>
      <p:sp>
        <p:nvSpPr>
          <p:cNvPr id="107551" name="Text Box 31"/>
          <p:cNvSpPr txBox="1">
            <a:spLocks noChangeArrowheads="1"/>
          </p:cNvSpPr>
          <p:nvPr/>
        </p:nvSpPr>
        <p:spPr bwMode="auto">
          <a:xfrm>
            <a:off x="1606550" y="5884863"/>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1</a:t>
            </a:r>
            <a:endParaRPr lang="en-GB" sz="2800">
              <a:solidFill>
                <a:schemeClr val="bg1"/>
              </a:solidFill>
              <a:effectLst/>
              <a:latin typeface="plotter"/>
            </a:endParaRPr>
          </a:p>
        </p:txBody>
      </p:sp>
      <p:grpSp>
        <p:nvGrpSpPr>
          <p:cNvPr id="107552" name="Group 32"/>
          <p:cNvGrpSpPr>
            <a:grpSpLocks/>
          </p:cNvGrpSpPr>
          <p:nvPr/>
        </p:nvGrpSpPr>
        <p:grpSpPr bwMode="auto">
          <a:xfrm>
            <a:off x="831850" y="2886075"/>
            <a:ext cx="1579563" cy="2370138"/>
            <a:chOff x="524" y="1818"/>
            <a:chExt cx="995" cy="1493"/>
          </a:xfrm>
        </p:grpSpPr>
        <p:sp>
          <p:nvSpPr>
            <p:cNvPr id="107553" name="Text Box 33"/>
            <p:cNvSpPr txBox="1">
              <a:spLocks noChangeArrowheads="1"/>
            </p:cNvSpPr>
            <p:nvPr/>
          </p:nvSpPr>
          <p:spPr bwMode="auto">
            <a:xfrm>
              <a:off x="524" y="2984"/>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5</a:t>
              </a:r>
              <a:endParaRPr lang="en-GB" sz="2800">
                <a:solidFill>
                  <a:schemeClr val="bg1"/>
                </a:solidFill>
                <a:effectLst/>
                <a:latin typeface="plotter"/>
              </a:endParaRPr>
            </a:p>
          </p:txBody>
        </p:sp>
        <p:sp>
          <p:nvSpPr>
            <p:cNvPr id="107554" name="Text Box 34"/>
            <p:cNvSpPr txBox="1">
              <a:spLocks noChangeArrowheads="1"/>
            </p:cNvSpPr>
            <p:nvPr/>
          </p:nvSpPr>
          <p:spPr bwMode="auto">
            <a:xfrm>
              <a:off x="836" y="2376"/>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4</a:t>
              </a:r>
              <a:endParaRPr lang="en-GB" sz="2800">
                <a:solidFill>
                  <a:schemeClr val="bg1"/>
                </a:solidFill>
                <a:effectLst/>
                <a:latin typeface="plotter"/>
              </a:endParaRPr>
            </a:p>
          </p:txBody>
        </p:sp>
        <p:sp>
          <p:nvSpPr>
            <p:cNvPr id="107555" name="Text Box 35"/>
            <p:cNvSpPr txBox="1">
              <a:spLocks noChangeArrowheads="1"/>
            </p:cNvSpPr>
            <p:nvPr/>
          </p:nvSpPr>
          <p:spPr bwMode="auto">
            <a:xfrm>
              <a:off x="1201" y="1818"/>
              <a:ext cx="31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3</a:t>
              </a:r>
              <a:endParaRPr lang="en-GB" sz="2800">
                <a:solidFill>
                  <a:schemeClr val="bg1"/>
                </a:solidFill>
                <a:effectLst/>
                <a:latin typeface="plotter"/>
              </a:endParaRPr>
            </a:p>
          </p:txBody>
        </p:sp>
      </p:grpSp>
      <p:sp>
        <p:nvSpPr>
          <p:cNvPr id="107556" name="Text Box 36"/>
          <p:cNvSpPr txBox="1">
            <a:spLocks noChangeArrowheads="1"/>
          </p:cNvSpPr>
          <p:nvPr/>
        </p:nvSpPr>
        <p:spPr bwMode="auto">
          <a:xfrm>
            <a:off x="2482850" y="192563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2</a:t>
            </a:r>
            <a:endParaRPr lang="en-GB" sz="2800">
              <a:solidFill>
                <a:schemeClr val="bg1"/>
              </a:solidFill>
              <a:effectLst/>
              <a:latin typeface="plotter"/>
            </a:endParaRPr>
          </a:p>
        </p:txBody>
      </p:sp>
      <p:sp>
        <p:nvSpPr>
          <p:cNvPr id="107557" name="Text Box 37"/>
          <p:cNvSpPr txBox="1">
            <a:spLocks noChangeArrowheads="1"/>
          </p:cNvSpPr>
          <p:nvPr/>
        </p:nvSpPr>
        <p:spPr bwMode="auto">
          <a:xfrm>
            <a:off x="2940050" y="1090613"/>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latin typeface="plotter"/>
              </a:rPr>
              <a:t>1</a:t>
            </a:r>
            <a:endParaRPr lang="en-GB" sz="2800">
              <a:solidFill>
                <a:schemeClr val="bg1"/>
              </a:solidFill>
              <a:effectLst/>
              <a:latin typeface="plotter"/>
            </a:endParaRPr>
          </a:p>
        </p:txBody>
      </p:sp>
      <p:sp>
        <p:nvSpPr>
          <p:cNvPr id="107558" name="Text Box 38"/>
          <p:cNvSpPr txBox="1">
            <a:spLocks noChangeArrowheads="1"/>
          </p:cNvSpPr>
          <p:nvPr/>
        </p:nvSpPr>
        <p:spPr bwMode="auto">
          <a:xfrm>
            <a:off x="3933825" y="247650"/>
            <a:ext cx="5048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A</a:t>
            </a:r>
            <a:endParaRPr lang="en-GB" sz="2800">
              <a:solidFill>
                <a:srgbClr val="FF6600"/>
              </a:solidFill>
              <a:effectLst>
                <a:outerShdw blurRad="38100" dist="38100" dir="2700000" algn="tl">
                  <a:srgbClr val="000000"/>
                </a:outerShdw>
              </a:effectLst>
              <a:latin typeface="plotter"/>
            </a:endParaRPr>
          </a:p>
        </p:txBody>
      </p:sp>
      <p:sp>
        <p:nvSpPr>
          <p:cNvPr id="107559" name="Text Box 39"/>
          <p:cNvSpPr txBox="1">
            <a:spLocks noChangeArrowheads="1"/>
          </p:cNvSpPr>
          <p:nvPr/>
        </p:nvSpPr>
        <p:spPr bwMode="auto">
          <a:xfrm>
            <a:off x="7011988" y="56784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B</a:t>
            </a:r>
            <a:endParaRPr lang="en-GB" sz="2800">
              <a:solidFill>
                <a:srgbClr val="FF6600"/>
              </a:solidFill>
              <a:effectLst>
                <a:outerShdw blurRad="38100" dist="38100" dir="2700000" algn="tl">
                  <a:srgbClr val="000000"/>
                </a:outerShdw>
              </a:effectLst>
              <a:latin typeface="plotter"/>
            </a:endParaRPr>
          </a:p>
        </p:txBody>
      </p:sp>
      <p:sp>
        <p:nvSpPr>
          <p:cNvPr id="107560" name="Text Box 40"/>
          <p:cNvSpPr txBox="1">
            <a:spLocks noChangeArrowheads="1"/>
          </p:cNvSpPr>
          <p:nvPr/>
        </p:nvSpPr>
        <p:spPr bwMode="auto">
          <a:xfrm>
            <a:off x="382588" y="5868988"/>
            <a:ext cx="504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6600"/>
                </a:solidFill>
                <a:effectLst>
                  <a:outerShdw blurRad="38100" dist="38100" dir="2700000" algn="tl">
                    <a:srgbClr val="000000"/>
                  </a:outerShdw>
                </a:effectLst>
                <a:latin typeface="plotter"/>
              </a:rPr>
              <a:t>O</a:t>
            </a:r>
            <a:endParaRPr lang="en-GB" sz="2800">
              <a:solidFill>
                <a:srgbClr val="FF6600"/>
              </a:solidFill>
              <a:effectLst>
                <a:outerShdw blurRad="38100" dist="38100" dir="2700000" algn="tl">
                  <a:srgbClr val="000000"/>
                </a:outerShdw>
              </a:effectLst>
              <a:latin typeface="plotter"/>
            </a:endParaRPr>
          </a:p>
        </p:txBody>
      </p:sp>
      <p:grpSp>
        <p:nvGrpSpPr>
          <p:cNvPr id="107561" name="Group 41"/>
          <p:cNvGrpSpPr>
            <a:grpSpLocks/>
          </p:cNvGrpSpPr>
          <p:nvPr/>
        </p:nvGrpSpPr>
        <p:grpSpPr bwMode="auto">
          <a:xfrm>
            <a:off x="3055938" y="2611438"/>
            <a:ext cx="3001962" cy="1762125"/>
            <a:chOff x="1925" y="1645"/>
            <a:chExt cx="1891" cy="1110"/>
          </a:xfrm>
        </p:grpSpPr>
        <p:sp>
          <p:nvSpPr>
            <p:cNvPr id="107562" name="Line 42"/>
            <p:cNvSpPr>
              <a:spLocks noChangeShapeType="1"/>
            </p:cNvSpPr>
            <p:nvPr/>
          </p:nvSpPr>
          <p:spPr bwMode="auto">
            <a:xfrm flipV="1">
              <a:off x="1925" y="1939"/>
              <a:ext cx="471" cy="816"/>
            </a:xfrm>
            <a:prstGeom prst="line">
              <a:avLst/>
            </a:prstGeom>
            <a:noFill/>
            <a:ln w="19050">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63" name="Line 43"/>
            <p:cNvSpPr>
              <a:spLocks noChangeShapeType="1"/>
            </p:cNvSpPr>
            <p:nvPr/>
          </p:nvSpPr>
          <p:spPr bwMode="auto">
            <a:xfrm>
              <a:off x="2402" y="1931"/>
              <a:ext cx="1369" cy="0"/>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64" name="Text Box 44"/>
            <p:cNvSpPr txBox="1">
              <a:spLocks noChangeArrowheads="1"/>
            </p:cNvSpPr>
            <p:nvPr/>
          </p:nvSpPr>
          <p:spPr bwMode="auto">
            <a:xfrm>
              <a:off x="2325" y="1645"/>
              <a:ext cx="149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ItalicC" pitchFamily="2" charset="0"/>
                </a:rPr>
                <a:t>Parabola</a:t>
              </a:r>
              <a:endParaRPr lang="en-GB" sz="2800">
                <a:solidFill>
                  <a:srgbClr val="FFFF00"/>
                </a:solidFill>
                <a:effectLst/>
                <a:latin typeface="ItalicC" pitchFamily="2" charset="0"/>
              </a:endParaRPr>
            </a:p>
          </p:txBody>
        </p:sp>
      </p:grpSp>
      <p:grpSp>
        <p:nvGrpSpPr>
          <p:cNvPr id="107565" name="Group 45"/>
          <p:cNvGrpSpPr>
            <a:grpSpLocks/>
          </p:cNvGrpSpPr>
          <p:nvPr/>
        </p:nvGrpSpPr>
        <p:grpSpPr bwMode="auto">
          <a:xfrm>
            <a:off x="838200" y="5943600"/>
            <a:ext cx="6223000" cy="914400"/>
            <a:chOff x="528" y="3744"/>
            <a:chExt cx="3920" cy="576"/>
          </a:xfrm>
        </p:grpSpPr>
        <p:sp>
          <p:nvSpPr>
            <p:cNvPr id="107566" name="Line 46"/>
            <p:cNvSpPr>
              <a:spLocks noChangeShapeType="1"/>
            </p:cNvSpPr>
            <p:nvPr/>
          </p:nvSpPr>
          <p:spPr bwMode="auto">
            <a:xfrm>
              <a:off x="536" y="3744"/>
              <a:ext cx="0" cy="576"/>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67" name="Line 47"/>
            <p:cNvSpPr>
              <a:spLocks noChangeShapeType="1"/>
            </p:cNvSpPr>
            <p:nvPr/>
          </p:nvSpPr>
          <p:spPr bwMode="auto">
            <a:xfrm>
              <a:off x="4448" y="3744"/>
              <a:ext cx="0" cy="576"/>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68" name="Line 48"/>
            <p:cNvSpPr>
              <a:spLocks noChangeShapeType="1"/>
            </p:cNvSpPr>
            <p:nvPr/>
          </p:nvSpPr>
          <p:spPr bwMode="auto">
            <a:xfrm>
              <a:off x="528" y="4216"/>
              <a:ext cx="3912" cy="0"/>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69" name="Text Box 49"/>
            <p:cNvSpPr txBox="1">
              <a:spLocks noChangeArrowheads="1"/>
            </p:cNvSpPr>
            <p:nvPr/>
          </p:nvSpPr>
          <p:spPr bwMode="auto">
            <a:xfrm>
              <a:off x="2226" y="3930"/>
              <a:ext cx="409"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chemeClr val="bg1"/>
                  </a:solidFill>
                  <a:effectLst>
                    <a:outerShdw blurRad="38100" dist="38100" dir="2700000" algn="tl">
                      <a:srgbClr val="000000"/>
                    </a:outerShdw>
                  </a:effectLst>
                  <a:latin typeface="plotter"/>
                </a:rPr>
                <a:t>60</a:t>
              </a:r>
              <a:endParaRPr lang="en-GB" sz="3000">
                <a:solidFill>
                  <a:schemeClr val="bg1"/>
                </a:solidFill>
                <a:effectLst>
                  <a:outerShdw blurRad="38100" dist="38100" dir="2700000" algn="tl">
                    <a:srgbClr val="000000"/>
                  </a:outerShdw>
                </a:effectLst>
                <a:latin typeface="plotter"/>
              </a:endParaRPr>
            </a:p>
          </p:txBody>
        </p:sp>
      </p:grpSp>
      <p:grpSp>
        <p:nvGrpSpPr>
          <p:cNvPr id="107570" name="Group 50"/>
          <p:cNvGrpSpPr>
            <a:grpSpLocks/>
          </p:cNvGrpSpPr>
          <p:nvPr/>
        </p:nvGrpSpPr>
        <p:grpSpPr bwMode="auto">
          <a:xfrm>
            <a:off x="0" y="61913"/>
            <a:ext cx="3937000" cy="5868987"/>
            <a:chOff x="0" y="39"/>
            <a:chExt cx="2480" cy="3697"/>
          </a:xfrm>
        </p:grpSpPr>
        <p:sp>
          <p:nvSpPr>
            <p:cNvPr id="107571" name="Line 51"/>
            <p:cNvSpPr>
              <a:spLocks noChangeShapeType="1"/>
            </p:cNvSpPr>
            <p:nvPr/>
          </p:nvSpPr>
          <p:spPr bwMode="auto">
            <a:xfrm flipH="1" flipV="1">
              <a:off x="0" y="3431"/>
              <a:ext cx="528" cy="305"/>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72" name="Line 52"/>
            <p:cNvSpPr>
              <a:spLocks noChangeShapeType="1"/>
            </p:cNvSpPr>
            <p:nvPr/>
          </p:nvSpPr>
          <p:spPr bwMode="auto">
            <a:xfrm flipH="1" flipV="1">
              <a:off x="1952" y="39"/>
              <a:ext cx="528" cy="305"/>
            </a:xfrm>
            <a:prstGeom prst="line">
              <a:avLst/>
            </a:prstGeom>
            <a:noFill/>
            <a:ln w="190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73" name="Line 53"/>
            <p:cNvSpPr>
              <a:spLocks noChangeShapeType="1"/>
            </p:cNvSpPr>
            <p:nvPr/>
          </p:nvSpPr>
          <p:spPr bwMode="auto">
            <a:xfrm flipV="1">
              <a:off x="168" y="130"/>
              <a:ext cx="1952" cy="3382"/>
            </a:xfrm>
            <a:prstGeom prst="line">
              <a:avLst/>
            </a:prstGeom>
            <a:noFill/>
            <a:ln w="1905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7574" name="Text Box 54"/>
            <p:cNvSpPr txBox="1">
              <a:spLocks noChangeArrowheads="1"/>
            </p:cNvSpPr>
            <p:nvPr/>
          </p:nvSpPr>
          <p:spPr bwMode="auto">
            <a:xfrm rot="-3600000">
              <a:off x="834" y="1554"/>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bg1"/>
                  </a:solidFill>
                  <a:effectLst>
                    <a:outerShdw blurRad="38100" dist="38100" dir="2700000" algn="tl">
                      <a:srgbClr val="000000"/>
                    </a:outerShdw>
                  </a:effectLst>
                  <a:latin typeface="plotter"/>
                </a:rPr>
                <a:t>60</a:t>
              </a:r>
              <a:endParaRPr lang="en-GB" sz="2800" b="0">
                <a:solidFill>
                  <a:schemeClr val="bg1"/>
                </a:solidFill>
                <a:effectLst>
                  <a:outerShdw blurRad="38100" dist="38100" dir="2700000" algn="tl">
                    <a:srgbClr val="000000"/>
                  </a:outerShdw>
                </a:effectLst>
                <a:latin typeface="plotter"/>
              </a:endParaRPr>
            </a:p>
          </p:txBody>
        </p:sp>
      </p:grpSp>
      <p:grpSp>
        <p:nvGrpSpPr>
          <p:cNvPr id="107575" name="Group 55"/>
          <p:cNvGrpSpPr>
            <a:grpSpLocks/>
          </p:cNvGrpSpPr>
          <p:nvPr/>
        </p:nvGrpSpPr>
        <p:grpSpPr bwMode="auto">
          <a:xfrm>
            <a:off x="908050" y="5245100"/>
            <a:ext cx="835025" cy="757238"/>
            <a:chOff x="572" y="3304"/>
            <a:chExt cx="526" cy="477"/>
          </a:xfrm>
        </p:grpSpPr>
        <p:sp>
          <p:nvSpPr>
            <p:cNvPr id="107576" name="Freeform 56"/>
            <p:cNvSpPr>
              <a:spLocks/>
            </p:cNvSpPr>
            <p:nvPr/>
          </p:nvSpPr>
          <p:spPr bwMode="auto">
            <a:xfrm>
              <a:off x="775" y="3304"/>
              <a:ext cx="255" cy="442"/>
            </a:xfrm>
            <a:custGeom>
              <a:avLst/>
              <a:gdLst>
                <a:gd name="T0" fmla="*/ 1170 w 1170"/>
                <a:gd name="T1" fmla="*/ 2029 h 2029"/>
                <a:gd name="T2" fmla="*/ 1119 w 1170"/>
                <a:gd name="T3" fmla="*/ 1542 h 2029"/>
                <a:gd name="T4" fmla="*/ 967 w 1170"/>
                <a:gd name="T5" fmla="*/ 1076 h 2029"/>
                <a:gd name="T6" fmla="*/ 723 w 1170"/>
                <a:gd name="T7" fmla="*/ 653 h 2029"/>
                <a:gd name="T8" fmla="*/ 396 w 1170"/>
                <a:gd name="T9" fmla="*/ 288 h 2029"/>
                <a:gd name="T10" fmla="*/ 0 w 1170"/>
                <a:gd name="T11" fmla="*/ 0 h 2029"/>
                <a:gd name="T12" fmla="*/ 1 w 1170"/>
                <a:gd name="T13" fmla="*/ 0 h 2029"/>
              </a:gdLst>
              <a:ahLst/>
              <a:cxnLst>
                <a:cxn ang="0">
                  <a:pos x="T0" y="T1"/>
                </a:cxn>
                <a:cxn ang="0">
                  <a:pos x="T2" y="T3"/>
                </a:cxn>
                <a:cxn ang="0">
                  <a:pos x="T4" y="T5"/>
                </a:cxn>
                <a:cxn ang="0">
                  <a:pos x="T6" y="T7"/>
                </a:cxn>
                <a:cxn ang="0">
                  <a:pos x="T8" y="T9"/>
                </a:cxn>
                <a:cxn ang="0">
                  <a:pos x="T10" y="T11"/>
                </a:cxn>
                <a:cxn ang="0">
                  <a:pos x="T12" y="T13"/>
                </a:cxn>
              </a:cxnLst>
              <a:rect l="0" t="0" r="r" b="b"/>
              <a:pathLst>
                <a:path w="1170" h="2029">
                  <a:moveTo>
                    <a:pt x="1170" y="2029"/>
                  </a:moveTo>
                  <a:lnTo>
                    <a:pt x="1119" y="1542"/>
                  </a:lnTo>
                  <a:lnTo>
                    <a:pt x="967" y="1076"/>
                  </a:lnTo>
                  <a:lnTo>
                    <a:pt x="723" y="653"/>
                  </a:lnTo>
                  <a:lnTo>
                    <a:pt x="396" y="288"/>
                  </a:lnTo>
                  <a:lnTo>
                    <a:pt x="0" y="0"/>
                  </a:lnTo>
                  <a:lnTo>
                    <a:pt x="1" y="0"/>
                  </a:lnTo>
                </a:path>
              </a:pathLst>
            </a:custGeom>
            <a:noFill/>
            <a:ln w="19050" cmpd="sng">
              <a:solidFill>
                <a:srgbClr val="FFFFFF"/>
              </a:solidFill>
              <a:prstDash val="solid"/>
              <a:round/>
              <a:headEnd type="stealth" w="lg" len="lg"/>
              <a:tailEnd type="stealth" w="lg"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7577" name="Text Box 57"/>
            <p:cNvSpPr txBox="1">
              <a:spLocks noChangeArrowheads="1"/>
            </p:cNvSpPr>
            <p:nvPr/>
          </p:nvSpPr>
          <p:spPr bwMode="auto">
            <a:xfrm>
              <a:off x="572" y="3454"/>
              <a:ext cx="5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outerShdw blurRad="38100" dist="38100" dir="2700000" algn="tl">
                      <a:srgbClr val="000000"/>
                    </a:outerShdw>
                  </a:effectLst>
                  <a:latin typeface="plotter"/>
                </a:rPr>
                <a:t>60 </a:t>
              </a:r>
              <a:r>
                <a:rPr lang="en-US" sz="2800">
                  <a:solidFill>
                    <a:srgbClr val="C0C0C0"/>
                  </a:solidFill>
                  <a:effectLst>
                    <a:outerShdw blurRad="38100" dist="38100" dir="2700000" algn="tl">
                      <a:srgbClr val="000000"/>
                    </a:outerShdw>
                  </a:effectLst>
                  <a:latin typeface="plotter"/>
                  <a:sym typeface="UniversalMath1 BT" pitchFamily="18" charset="2"/>
                </a:rPr>
                <a:t>°</a:t>
              </a:r>
            </a:p>
          </p:txBody>
        </p:sp>
      </p:grpSp>
      <p:sp>
        <p:nvSpPr>
          <p:cNvPr id="107578" name="Text Box 58"/>
          <p:cNvSpPr txBox="1">
            <a:spLocks noChangeArrowheads="1"/>
          </p:cNvSpPr>
          <p:nvPr/>
        </p:nvSpPr>
        <p:spPr bwMode="auto">
          <a:xfrm>
            <a:off x="4808538" y="-42863"/>
            <a:ext cx="4335462" cy="10668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solidFill>
                  <a:srgbClr val="C0C0C0"/>
                </a:solidFill>
                <a:effectLst>
                  <a:outerShdw blurRad="38100" dist="38100" dir="2700000" algn="tl">
                    <a:srgbClr val="000000"/>
                  </a:outerShdw>
                </a:effectLst>
                <a:latin typeface="plotter"/>
              </a:rPr>
              <a:t>3.OA=OB=60mm and angle AOB=60</a:t>
            </a:r>
            <a:r>
              <a:rPr lang="en-US" sz="3200">
                <a:solidFill>
                  <a:srgbClr val="C0C0C0"/>
                </a:solidFill>
                <a:effectLst>
                  <a:outerShdw blurRad="38100" dist="38100" dir="2700000" algn="tl">
                    <a:srgbClr val="000000"/>
                  </a:outerShdw>
                </a:effectLst>
                <a:latin typeface="plotter"/>
                <a:sym typeface="UniversalMath1 BT" pitchFamily="18" charset="2"/>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iterate type="lt">
                                    <p:tmAbs val="75"/>
                                  </p:iterate>
                                  <p:childTnLst>
                                    <p:set>
                                      <p:cBhvr>
                                        <p:cTn id="6" dur="1" fill="hold">
                                          <p:stCondLst>
                                            <p:cond delay="74"/>
                                          </p:stCondLst>
                                        </p:cTn>
                                        <p:tgtEl>
                                          <p:spTgt spid="10757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7560"/>
                                        </p:tgtEl>
                                        <p:attrNameLst>
                                          <p:attrName>style.visibility</p:attrName>
                                        </p:attrNameLst>
                                      </p:cBhvr>
                                      <p:to>
                                        <p:strVal val="visible"/>
                                      </p:to>
                                    </p:set>
                                    <p:animEffect transition="in" filter="dissolve">
                                      <p:cBhvr>
                                        <p:cTn id="11" dur="500"/>
                                        <p:tgtEl>
                                          <p:spTgt spid="10756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8" presetClass="entr" presetSubtype="6" fill="hold" grpId="0" nodeType="clickEffect">
                                  <p:stCondLst>
                                    <p:cond delay="0"/>
                                  </p:stCondLst>
                                  <p:childTnLst>
                                    <p:set>
                                      <p:cBhvr>
                                        <p:cTn id="15" dur="1" fill="hold">
                                          <p:stCondLst>
                                            <p:cond delay="0"/>
                                          </p:stCondLst>
                                        </p:cTn>
                                        <p:tgtEl>
                                          <p:spTgt spid="107523"/>
                                        </p:tgtEl>
                                        <p:attrNameLst>
                                          <p:attrName>style.visibility</p:attrName>
                                        </p:attrNameLst>
                                      </p:cBhvr>
                                      <p:to>
                                        <p:strVal val="visible"/>
                                      </p:to>
                                    </p:set>
                                    <p:animEffect transition="in" filter="strips(downRight)">
                                      <p:cBhvr>
                                        <p:cTn id="16" dur="500"/>
                                        <p:tgtEl>
                                          <p:spTgt spid="10752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7559"/>
                                        </p:tgtEl>
                                        <p:attrNameLst>
                                          <p:attrName>style.visibility</p:attrName>
                                        </p:attrNameLst>
                                      </p:cBhvr>
                                      <p:to>
                                        <p:strVal val="visible"/>
                                      </p:to>
                                    </p:set>
                                    <p:animEffect transition="in" filter="dissolve">
                                      <p:cBhvr>
                                        <p:cTn id="21" dur="500"/>
                                        <p:tgtEl>
                                          <p:spTgt spid="10755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107565"/>
                                        </p:tgtEl>
                                        <p:attrNameLst>
                                          <p:attrName>style.visibility</p:attrName>
                                        </p:attrNameLst>
                                      </p:cBhvr>
                                      <p:to>
                                        <p:strVal val="visible"/>
                                      </p:to>
                                    </p:set>
                                    <p:animEffect transition="in" filter="dissolve">
                                      <p:cBhvr>
                                        <p:cTn id="26" dur="500"/>
                                        <p:tgtEl>
                                          <p:spTgt spid="1075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8" presetClass="entr" presetSubtype="3" fill="hold" grpId="0" nodeType="clickEffect">
                                  <p:stCondLst>
                                    <p:cond delay="0"/>
                                  </p:stCondLst>
                                  <p:childTnLst>
                                    <p:set>
                                      <p:cBhvr>
                                        <p:cTn id="30" dur="1" fill="hold">
                                          <p:stCondLst>
                                            <p:cond delay="0"/>
                                          </p:stCondLst>
                                        </p:cTn>
                                        <p:tgtEl>
                                          <p:spTgt spid="107522"/>
                                        </p:tgtEl>
                                        <p:attrNameLst>
                                          <p:attrName>style.visibility</p:attrName>
                                        </p:attrNameLst>
                                      </p:cBhvr>
                                      <p:to>
                                        <p:strVal val="visible"/>
                                      </p:to>
                                    </p:set>
                                    <p:animEffect transition="in" filter="strips(upRight)">
                                      <p:cBhvr>
                                        <p:cTn id="31" dur="500"/>
                                        <p:tgtEl>
                                          <p:spTgt spid="10752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07558"/>
                                        </p:tgtEl>
                                        <p:attrNameLst>
                                          <p:attrName>style.visibility</p:attrName>
                                        </p:attrNameLst>
                                      </p:cBhvr>
                                      <p:to>
                                        <p:strVal val="visible"/>
                                      </p:to>
                                    </p:set>
                                    <p:animEffect transition="in" filter="dissolve">
                                      <p:cBhvr>
                                        <p:cTn id="36" dur="500"/>
                                        <p:tgtEl>
                                          <p:spTgt spid="10755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07570"/>
                                        </p:tgtEl>
                                        <p:attrNameLst>
                                          <p:attrName>style.visibility</p:attrName>
                                        </p:attrNameLst>
                                      </p:cBhvr>
                                      <p:to>
                                        <p:strVal val="visible"/>
                                      </p:to>
                                    </p:set>
                                    <p:animEffect transition="in" filter="dissolve">
                                      <p:cBhvr>
                                        <p:cTn id="41" dur="500"/>
                                        <p:tgtEl>
                                          <p:spTgt spid="107570"/>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nodeType="clickEffect">
                                  <p:stCondLst>
                                    <p:cond delay="0"/>
                                  </p:stCondLst>
                                  <p:childTnLst>
                                    <p:set>
                                      <p:cBhvr>
                                        <p:cTn id="45" dur="1" fill="hold">
                                          <p:stCondLst>
                                            <p:cond delay="0"/>
                                          </p:stCondLst>
                                        </p:cTn>
                                        <p:tgtEl>
                                          <p:spTgt spid="107575"/>
                                        </p:tgtEl>
                                        <p:attrNameLst>
                                          <p:attrName>style.visibility</p:attrName>
                                        </p:attrNameLst>
                                      </p:cBhvr>
                                      <p:to>
                                        <p:strVal val="visible"/>
                                      </p:to>
                                    </p:set>
                                    <p:animEffect transition="in" filter="dissolve">
                                      <p:cBhvr>
                                        <p:cTn id="46" dur="500"/>
                                        <p:tgtEl>
                                          <p:spTgt spid="107575"/>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07530"/>
                                        </p:tgtEl>
                                        <p:attrNameLst>
                                          <p:attrName>style.visibility</p:attrName>
                                        </p:attrNameLst>
                                      </p:cBhvr>
                                      <p:to>
                                        <p:strVal val="visible"/>
                                      </p:to>
                                    </p:set>
                                    <p:animEffect transition="in" filter="dissolve">
                                      <p:cBhvr>
                                        <p:cTn id="51" dur="500"/>
                                        <p:tgtEl>
                                          <p:spTgt spid="10753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07531"/>
                                        </p:tgtEl>
                                        <p:attrNameLst>
                                          <p:attrName>style.visibility</p:attrName>
                                        </p:attrNameLst>
                                      </p:cBhvr>
                                      <p:to>
                                        <p:strVal val="visible"/>
                                      </p:to>
                                    </p:set>
                                    <p:animEffect transition="in" filter="dissolve">
                                      <p:cBhvr>
                                        <p:cTn id="56" dur="500"/>
                                        <p:tgtEl>
                                          <p:spTgt spid="107531"/>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nodeType="clickEffect">
                                  <p:stCondLst>
                                    <p:cond delay="0"/>
                                  </p:stCondLst>
                                  <p:childTnLst>
                                    <p:set>
                                      <p:cBhvr>
                                        <p:cTn id="60" dur="1" fill="hold">
                                          <p:stCondLst>
                                            <p:cond delay="0"/>
                                          </p:stCondLst>
                                        </p:cTn>
                                        <p:tgtEl>
                                          <p:spTgt spid="107532"/>
                                        </p:tgtEl>
                                        <p:attrNameLst>
                                          <p:attrName>style.visibility</p:attrName>
                                        </p:attrNameLst>
                                      </p:cBhvr>
                                      <p:to>
                                        <p:strVal val="visible"/>
                                      </p:to>
                                    </p:set>
                                    <p:animEffect transition="in" filter="dissolve">
                                      <p:cBhvr>
                                        <p:cTn id="61" dur="500"/>
                                        <p:tgtEl>
                                          <p:spTgt spid="107532"/>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107551"/>
                                        </p:tgtEl>
                                        <p:attrNameLst>
                                          <p:attrName>style.visibility</p:attrName>
                                        </p:attrNameLst>
                                      </p:cBhvr>
                                      <p:to>
                                        <p:strVal val="visible"/>
                                      </p:to>
                                    </p:set>
                                    <p:animEffect transition="in" filter="dissolve">
                                      <p:cBhvr>
                                        <p:cTn id="66" dur="500"/>
                                        <p:tgtEl>
                                          <p:spTgt spid="107551"/>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07550"/>
                                        </p:tgtEl>
                                        <p:attrNameLst>
                                          <p:attrName>style.visibility</p:attrName>
                                        </p:attrNameLst>
                                      </p:cBhvr>
                                      <p:to>
                                        <p:strVal val="visible"/>
                                      </p:to>
                                    </p:set>
                                    <p:animEffect transition="in" filter="dissolve">
                                      <p:cBhvr>
                                        <p:cTn id="71" dur="500"/>
                                        <p:tgtEl>
                                          <p:spTgt spid="107550"/>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nodeType="clickEffect">
                                  <p:stCondLst>
                                    <p:cond delay="0"/>
                                  </p:stCondLst>
                                  <p:childTnLst>
                                    <p:set>
                                      <p:cBhvr>
                                        <p:cTn id="75" dur="1" fill="hold">
                                          <p:stCondLst>
                                            <p:cond delay="0"/>
                                          </p:stCondLst>
                                        </p:cTn>
                                        <p:tgtEl>
                                          <p:spTgt spid="107546"/>
                                        </p:tgtEl>
                                        <p:attrNameLst>
                                          <p:attrName>style.visibility</p:attrName>
                                        </p:attrNameLst>
                                      </p:cBhvr>
                                      <p:to>
                                        <p:strVal val="visible"/>
                                      </p:to>
                                    </p:set>
                                    <p:animEffect transition="in" filter="dissolve">
                                      <p:cBhvr>
                                        <p:cTn id="76" dur="500"/>
                                        <p:tgtEl>
                                          <p:spTgt spid="107546"/>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107537"/>
                                        </p:tgtEl>
                                        <p:attrNameLst>
                                          <p:attrName>style.visibility</p:attrName>
                                        </p:attrNameLst>
                                      </p:cBhvr>
                                      <p:to>
                                        <p:strVal val="visible"/>
                                      </p:to>
                                    </p:set>
                                    <p:animEffect transition="in" filter="dissolve">
                                      <p:cBhvr>
                                        <p:cTn id="81" dur="500"/>
                                        <p:tgtEl>
                                          <p:spTgt spid="107537"/>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107529"/>
                                        </p:tgtEl>
                                        <p:attrNameLst>
                                          <p:attrName>style.visibility</p:attrName>
                                        </p:attrNameLst>
                                      </p:cBhvr>
                                      <p:to>
                                        <p:strVal val="visible"/>
                                      </p:to>
                                    </p:set>
                                    <p:animEffect transition="in" filter="dissolve">
                                      <p:cBhvr>
                                        <p:cTn id="86" dur="500"/>
                                        <p:tgtEl>
                                          <p:spTgt spid="10752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07528"/>
                                        </p:tgtEl>
                                        <p:attrNameLst>
                                          <p:attrName>style.visibility</p:attrName>
                                        </p:attrNameLst>
                                      </p:cBhvr>
                                      <p:to>
                                        <p:strVal val="visible"/>
                                      </p:to>
                                    </p:set>
                                    <p:animEffect transition="in" filter="dissolve">
                                      <p:cBhvr>
                                        <p:cTn id="91" dur="500"/>
                                        <p:tgtEl>
                                          <p:spTgt spid="107528"/>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nodeType="clickEffect">
                                  <p:stCondLst>
                                    <p:cond delay="0"/>
                                  </p:stCondLst>
                                  <p:childTnLst>
                                    <p:set>
                                      <p:cBhvr>
                                        <p:cTn id="95" dur="1" fill="hold">
                                          <p:stCondLst>
                                            <p:cond delay="0"/>
                                          </p:stCondLst>
                                        </p:cTn>
                                        <p:tgtEl>
                                          <p:spTgt spid="107524"/>
                                        </p:tgtEl>
                                        <p:attrNameLst>
                                          <p:attrName>style.visibility</p:attrName>
                                        </p:attrNameLst>
                                      </p:cBhvr>
                                      <p:to>
                                        <p:strVal val="visible"/>
                                      </p:to>
                                    </p:set>
                                    <p:animEffect transition="in" filter="dissolve">
                                      <p:cBhvr>
                                        <p:cTn id="96" dur="500"/>
                                        <p:tgtEl>
                                          <p:spTgt spid="107524"/>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grpId="0" nodeType="clickEffect">
                                  <p:stCondLst>
                                    <p:cond delay="0"/>
                                  </p:stCondLst>
                                  <p:childTnLst>
                                    <p:set>
                                      <p:cBhvr>
                                        <p:cTn id="100" dur="1" fill="hold">
                                          <p:stCondLst>
                                            <p:cond delay="0"/>
                                          </p:stCondLst>
                                        </p:cTn>
                                        <p:tgtEl>
                                          <p:spTgt spid="107557"/>
                                        </p:tgtEl>
                                        <p:attrNameLst>
                                          <p:attrName>style.visibility</p:attrName>
                                        </p:attrNameLst>
                                      </p:cBhvr>
                                      <p:to>
                                        <p:strVal val="visible"/>
                                      </p:to>
                                    </p:set>
                                    <p:animEffect transition="in" filter="dissolve">
                                      <p:cBhvr>
                                        <p:cTn id="101" dur="500"/>
                                        <p:tgtEl>
                                          <p:spTgt spid="10755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07556"/>
                                        </p:tgtEl>
                                        <p:attrNameLst>
                                          <p:attrName>style.visibility</p:attrName>
                                        </p:attrNameLst>
                                      </p:cBhvr>
                                      <p:to>
                                        <p:strVal val="visible"/>
                                      </p:to>
                                    </p:set>
                                    <p:animEffect transition="in" filter="dissolve">
                                      <p:cBhvr>
                                        <p:cTn id="106" dur="500"/>
                                        <p:tgtEl>
                                          <p:spTgt spid="107556"/>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nodeType="clickEffect">
                                  <p:stCondLst>
                                    <p:cond delay="0"/>
                                  </p:stCondLst>
                                  <p:childTnLst>
                                    <p:set>
                                      <p:cBhvr>
                                        <p:cTn id="110" dur="1" fill="hold">
                                          <p:stCondLst>
                                            <p:cond delay="0"/>
                                          </p:stCondLst>
                                        </p:cTn>
                                        <p:tgtEl>
                                          <p:spTgt spid="107552"/>
                                        </p:tgtEl>
                                        <p:attrNameLst>
                                          <p:attrName>style.visibility</p:attrName>
                                        </p:attrNameLst>
                                      </p:cBhvr>
                                      <p:to>
                                        <p:strVal val="visible"/>
                                      </p:to>
                                    </p:set>
                                    <p:animEffect transition="in" filter="dissolve">
                                      <p:cBhvr>
                                        <p:cTn id="111" dur="500"/>
                                        <p:tgtEl>
                                          <p:spTgt spid="107552"/>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8" presetClass="entr" presetSubtype="12" fill="hold" grpId="0" nodeType="clickEffect">
                                  <p:stCondLst>
                                    <p:cond delay="0"/>
                                  </p:stCondLst>
                                  <p:childTnLst>
                                    <p:set>
                                      <p:cBhvr>
                                        <p:cTn id="115" dur="1" fill="hold">
                                          <p:stCondLst>
                                            <p:cond delay="0"/>
                                          </p:stCondLst>
                                        </p:cTn>
                                        <p:tgtEl>
                                          <p:spTgt spid="107538"/>
                                        </p:tgtEl>
                                        <p:attrNameLst>
                                          <p:attrName>style.visibility</p:attrName>
                                        </p:attrNameLst>
                                      </p:cBhvr>
                                      <p:to>
                                        <p:strVal val="visible"/>
                                      </p:to>
                                    </p:set>
                                    <p:animEffect transition="in" filter="strips(downLeft)">
                                      <p:cBhvr>
                                        <p:cTn id="116" dur="500"/>
                                        <p:tgtEl>
                                          <p:spTgt spid="107538"/>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8" presetClass="entr" presetSubtype="12" fill="hold" grpId="0" nodeType="clickEffect">
                                  <p:stCondLst>
                                    <p:cond delay="0"/>
                                  </p:stCondLst>
                                  <p:childTnLst>
                                    <p:set>
                                      <p:cBhvr>
                                        <p:cTn id="120" dur="1" fill="hold">
                                          <p:stCondLst>
                                            <p:cond delay="0"/>
                                          </p:stCondLst>
                                        </p:cTn>
                                        <p:tgtEl>
                                          <p:spTgt spid="107539"/>
                                        </p:tgtEl>
                                        <p:attrNameLst>
                                          <p:attrName>style.visibility</p:attrName>
                                        </p:attrNameLst>
                                      </p:cBhvr>
                                      <p:to>
                                        <p:strVal val="visible"/>
                                      </p:to>
                                    </p:set>
                                    <p:animEffect transition="in" filter="strips(downLeft)">
                                      <p:cBhvr>
                                        <p:cTn id="121" dur="500"/>
                                        <p:tgtEl>
                                          <p:spTgt spid="107539"/>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8" presetClass="entr" presetSubtype="12" fill="hold" grpId="0" nodeType="clickEffect">
                                  <p:stCondLst>
                                    <p:cond delay="0"/>
                                  </p:stCondLst>
                                  <p:childTnLst>
                                    <p:set>
                                      <p:cBhvr>
                                        <p:cTn id="125" dur="1" fill="hold">
                                          <p:stCondLst>
                                            <p:cond delay="0"/>
                                          </p:stCondLst>
                                        </p:cTn>
                                        <p:tgtEl>
                                          <p:spTgt spid="107540"/>
                                        </p:tgtEl>
                                        <p:attrNameLst>
                                          <p:attrName>style.visibility</p:attrName>
                                        </p:attrNameLst>
                                      </p:cBhvr>
                                      <p:to>
                                        <p:strVal val="visible"/>
                                      </p:to>
                                    </p:set>
                                    <p:animEffect transition="in" filter="strips(downLeft)">
                                      <p:cBhvr>
                                        <p:cTn id="126" dur="500"/>
                                        <p:tgtEl>
                                          <p:spTgt spid="107540"/>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8" presetClass="entr" presetSubtype="6" fill="hold" grpId="0" nodeType="clickEffect">
                                  <p:stCondLst>
                                    <p:cond delay="0"/>
                                  </p:stCondLst>
                                  <p:childTnLst>
                                    <p:set>
                                      <p:cBhvr>
                                        <p:cTn id="130" dur="1" fill="hold">
                                          <p:stCondLst>
                                            <p:cond delay="0"/>
                                          </p:stCondLst>
                                        </p:cTn>
                                        <p:tgtEl>
                                          <p:spTgt spid="107541"/>
                                        </p:tgtEl>
                                        <p:attrNameLst>
                                          <p:attrName>style.visibility</p:attrName>
                                        </p:attrNameLst>
                                      </p:cBhvr>
                                      <p:to>
                                        <p:strVal val="visible"/>
                                      </p:to>
                                    </p:set>
                                    <p:animEffect transition="in" filter="strips(downRight)">
                                      <p:cBhvr>
                                        <p:cTn id="131" dur="500"/>
                                        <p:tgtEl>
                                          <p:spTgt spid="107541"/>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8" presetClass="entr" presetSubtype="6" fill="hold" grpId="0" nodeType="clickEffect">
                                  <p:stCondLst>
                                    <p:cond delay="0"/>
                                  </p:stCondLst>
                                  <p:childTnLst>
                                    <p:set>
                                      <p:cBhvr>
                                        <p:cTn id="135" dur="1" fill="hold">
                                          <p:stCondLst>
                                            <p:cond delay="0"/>
                                          </p:stCondLst>
                                        </p:cTn>
                                        <p:tgtEl>
                                          <p:spTgt spid="107542"/>
                                        </p:tgtEl>
                                        <p:attrNameLst>
                                          <p:attrName>style.visibility</p:attrName>
                                        </p:attrNameLst>
                                      </p:cBhvr>
                                      <p:to>
                                        <p:strVal val="visible"/>
                                      </p:to>
                                    </p:set>
                                    <p:animEffect transition="in" filter="strips(downRight)">
                                      <p:cBhvr>
                                        <p:cTn id="136" dur="500"/>
                                        <p:tgtEl>
                                          <p:spTgt spid="107542"/>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8" presetClass="entr" presetSubtype="12" fill="hold" grpId="0" nodeType="clickEffect">
                                  <p:stCondLst>
                                    <p:cond delay="0"/>
                                  </p:stCondLst>
                                  <p:childTnLst>
                                    <p:set>
                                      <p:cBhvr>
                                        <p:cTn id="140" dur="1" fill="hold">
                                          <p:stCondLst>
                                            <p:cond delay="0"/>
                                          </p:stCondLst>
                                        </p:cTn>
                                        <p:tgtEl>
                                          <p:spTgt spid="107543"/>
                                        </p:tgtEl>
                                        <p:attrNameLst>
                                          <p:attrName>style.visibility</p:attrName>
                                        </p:attrNameLst>
                                      </p:cBhvr>
                                      <p:to>
                                        <p:strVal val="visible"/>
                                      </p:to>
                                    </p:set>
                                    <p:animEffect transition="in" filter="strips(downLeft)">
                                      <p:cBhvr>
                                        <p:cTn id="141" dur="500"/>
                                        <p:tgtEl>
                                          <p:spTgt spid="107543"/>
                                        </p:tgtEl>
                                      </p:cBhvr>
                                    </p:animEffect>
                                  </p:childTnLst>
                                </p:cTn>
                              </p:par>
                            </p:childTnLst>
                          </p:cTn>
                        </p:par>
                        <p:par>
                          <p:cTn id="142" fill="hold" nodeType="afterGroup">
                            <p:stCondLst>
                              <p:cond delay="500"/>
                            </p:stCondLst>
                            <p:childTnLst>
                              <p:par>
                                <p:cTn id="143" presetID="18" presetClass="entr" presetSubtype="6" fill="hold" grpId="0" nodeType="afterEffect">
                                  <p:stCondLst>
                                    <p:cond delay="0"/>
                                  </p:stCondLst>
                                  <p:childTnLst>
                                    <p:set>
                                      <p:cBhvr>
                                        <p:cTn id="144" dur="1" fill="hold">
                                          <p:stCondLst>
                                            <p:cond delay="0"/>
                                          </p:stCondLst>
                                        </p:cTn>
                                        <p:tgtEl>
                                          <p:spTgt spid="107544"/>
                                        </p:tgtEl>
                                        <p:attrNameLst>
                                          <p:attrName>style.visibility</p:attrName>
                                        </p:attrNameLst>
                                      </p:cBhvr>
                                      <p:to>
                                        <p:strVal val="visible"/>
                                      </p:to>
                                    </p:set>
                                    <p:animEffect transition="in" filter="strips(downRight)">
                                      <p:cBhvr>
                                        <p:cTn id="145" dur="500"/>
                                        <p:tgtEl>
                                          <p:spTgt spid="107544"/>
                                        </p:tgtEl>
                                      </p:cBhvr>
                                    </p:animEffect>
                                  </p:childTnLst>
                                </p:cTn>
                              </p:par>
                            </p:childTnLst>
                          </p:cTn>
                        </p:par>
                        <p:par>
                          <p:cTn id="146" fill="hold" nodeType="afterGroup">
                            <p:stCondLst>
                              <p:cond delay="1000"/>
                            </p:stCondLst>
                            <p:childTnLst>
                              <p:par>
                                <p:cTn id="147" presetID="18" presetClass="entr" presetSubtype="6" fill="hold" grpId="0" nodeType="afterEffect">
                                  <p:stCondLst>
                                    <p:cond delay="0"/>
                                  </p:stCondLst>
                                  <p:childTnLst>
                                    <p:set>
                                      <p:cBhvr>
                                        <p:cTn id="148" dur="1" fill="hold">
                                          <p:stCondLst>
                                            <p:cond delay="0"/>
                                          </p:stCondLst>
                                        </p:cTn>
                                        <p:tgtEl>
                                          <p:spTgt spid="107545"/>
                                        </p:tgtEl>
                                        <p:attrNameLst>
                                          <p:attrName>style.visibility</p:attrName>
                                        </p:attrNameLst>
                                      </p:cBhvr>
                                      <p:to>
                                        <p:strVal val="visible"/>
                                      </p:to>
                                    </p:set>
                                    <p:animEffect transition="in" filter="strips(downRight)">
                                      <p:cBhvr>
                                        <p:cTn id="149" dur="500"/>
                                        <p:tgtEl>
                                          <p:spTgt spid="107545"/>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9" presetClass="entr" presetSubtype="0" fill="hold" nodeType="clickEffect">
                                  <p:stCondLst>
                                    <p:cond delay="0"/>
                                  </p:stCondLst>
                                  <p:childTnLst>
                                    <p:set>
                                      <p:cBhvr>
                                        <p:cTn id="153" dur="1" fill="hold">
                                          <p:stCondLst>
                                            <p:cond delay="0"/>
                                          </p:stCondLst>
                                        </p:cTn>
                                        <p:tgtEl>
                                          <p:spTgt spid="107561"/>
                                        </p:tgtEl>
                                        <p:attrNameLst>
                                          <p:attrName>style.visibility</p:attrName>
                                        </p:attrNameLst>
                                      </p:cBhvr>
                                      <p:to>
                                        <p:strVal val="visible"/>
                                      </p:to>
                                    </p:set>
                                    <p:animEffect transition="in" filter="dissolve">
                                      <p:cBhvr>
                                        <p:cTn id="154" dur="500"/>
                                        <p:tgtEl>
                                          <p:spTgt spid="1075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2" grpId="0" animBg="1"/>
      <p:bldP spid="107523" grpId="0" animBg="1"/>
      <p:bldP spid="107528" grpId="0" animBg="1"/>
      <p:bldP spid="107529" grpId="0" animBg="1"/>
      <p:bldP spid="107530" grpId="0" animBg="1"/>
      <p:bldP spid="107531" grpId="0" animBg="1"/>
      <p:bldP spid="107537" grpId="0" animBg="1"/>
      <p:bldP spid="107538" grpId="0" animBg="1"/>
      <p:bldP spid="107539" grpId="0" animBg="1"/>
      <p:bldP spid="107540" grpId="0" animBg="1"/>
      <p:bldP spid="107541" grpId="0" animBg="1"/>
      <p:bldP spid="107542" grpId="0" animBg="1"/>
      <p:bldP spid="107543" grpId="0" animBg="1"/>
      <p:bldP spid="107544" grpId="0" animBg="1"/>
      <p:bldP spid="107545" grpId="0" animBg="1"/>
      <p:bldP spid="107550" grpId="0" autoUpdateAnimBg="0"/>
      <p:bldP spid="107551" grpId="0" autoUpdateAnimBg="0"/>
      <p:bldP spid="107556" grpId="0" autoUpdateAnimBg="0"/>
      <p:bldP spid="107557" grpId="0" autoUpdateAnimBg="0"/>
      <p:bldP spid="107558" grpId="0" autoUpdateAnimBg="0"/>
      <p:bldP spid="107559" grpId="0" autoUpdateAnimBg="0"/>
      <p:bldP spid="107560" grpId="0" autoUpdateAnimBg="0"/>
      <p:bldP spid="107578" grpId="0"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22007" name="Text Box 151"/>
          <p:cNvSpPr txBox="1">
            <a:spLocks noChangeArrowheads="1"/>
          </p:cNvSpPr>
          <p:nvPr/>
        </p:nvSpPr>
        <p:spPr bwMode="auto">
          <a:xfrm>
            <a:off x="76200" y="228600"/>
            <a:ext cx="8991600" cy="57943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000066"/>
                </a:solidFill>
                <a:effectLst>
                  <a:outerShdw blurRad="38100" dist="38100" dir="2700000" algn="tl">
                    <a:srgbClr val="C0C0C0"/>
                  </a:outerShdw>
                </a:effectLst>
                <a:latin typeface="Verdana" pitchFamily="34" charset="0"/>
              </a:rPr>
              <a:t>example</a:t>
            </a:r>
          </a:p>
        </p:txBody>
      </p:sp>
      <p:sp>
        <p:nvSpPr>
          <p:cNvPr id="122012" name="Text Box 156"/>
          <p:cNvSpPr txBox="1">
            <a:spLocks noChangeArrowheads="1"/>
          </p:cNvSpPr>
          <p:nvPr/>
        </p:nvSpPr>
        <p:spPr bwMode="auto">
          <a:xfrm>
            <a:off x="136525" y="1501775"/>
            <a:ext cx="8931275" cy="2314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None/>
            </a:pPr>
            <a:r>
              <a:rPr lang="en-US" sz="2800">
                <a:solidFill>
                  <a:schemeClr val="bg1"/>
                </a:solidFill>
                <a:effectLst>
                  <a:outerShdw blurRad="38100" dist="38100" dir="2700000" algn="tl">
                    <a:srgbClr val="000000"/>
                  </a:outerShdw>
                </a:effectLst>
                <a:latin typeface="Verdana" pitchFamily="34" charset="0"/>
              </a:rPr>
              <a:t>Draw a parabola passing through three different points A, B and C such that AB = 100mm, BC=50mm and CA=80mm respectively.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007">
                                            <p:txEl>
                                              <p:pRg st="0" end="0"/>
                                            </p:txEl>
                                          </p:spTgt>
                                        </p:tgtEl>
                                        <p:attrNameLst>
                                          <p:attrName>style.visibility</p:attrName>
                                        </p:attrNameLst>
                                      </p:cBhvr>
                                      <p:to>
                                        <p:strVal val="visible"/>
                                      </p:to>
                                    </p:set>
                                    <p:animEffect transition="in" filter="dissolve">
                                      <p:cBhvr>
                                        <p:cTn id="7" dur="500"/>
                                        <p:tgtEl>
                                          <p:spTgt spid="12200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2012">
                                            <p:txEl>
                                              <p:pRg st="0" end="0"/>
                                            </p:txEl>
                                          </p:spTgt>
                                        </p:tgtEl>
                                        <p:attrNameLst>
                                          <p:attrName>style.visibility</p:attrName>
                                        </p:attrNameLst>
                                      </p:cBhvr>
                                      <p:to>
                                        <p:strVal val="visible"/>
                                      </p:to>
                                    </p:set>
                                    <p:animEffect transition="in" filter="dissolve">
                                      <p:cBhvr>
                                        <p:cTn id="12" dur="500"/>
                                        <p:tgtEl>
                                          <p:spTgt spid="1220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007" grpId="0" build="p" autoUpdateAnimBg="0"/>
      <p:bldP spid="122012"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20934" name="Freeform 102"/>
          <p:cNvSpPr>
            <a:spLocks/>
          </p:cNvSpPr>
          <p:nvPr/>
        </p:nvSpPr>
        <p:spPr bwMode="auto">
          <a:xfrm rot="1800000">
            <a:off x="6469063" y="3751263"/>
            <a:ext cx="950912" cy="1284287"/>
          </a:xfrm>
          <a:custGeom>
            <a:avLst/>
            <a:gdLst>
              <a:gd name="T0" fmla="*/ 0 w 2453"/>
              <a:gd name="T1" fmla="*/ 0 h 3309"/>
              <a:gd name="T2" fmla="*/ 1339 w 2453"/>
              <a:gd name="T3" fmla="*/ 1569 h 3309"/>
              <a:gd name="T4" fmla="*/ 2452 w 2453"/>
              <a:gd name="T5" fmla="*/ 3309 h 3309"/>
              <a:gd name="T6" fmla="*/ 2453 w 2453"/>
              <a:gd name="T7" fmla="*/ 3309 h 3309"/>
            </a:gdLst>
            <a:ahLst/>
            <a:cxnLst>
              <a:cxn ang="0">
                <a:pos x="T0" y="T1"/>
              </a:cxn>
              <a:cxn ang="0">
                <a:pos x="T2" y="T3"/>
              </a:cxn>
              <a:cxn ang="0">
                <a:pos x="T4" y="T5"/>
              </a:cxn>
              <a:cxn ang="0">
                <a:pos x="T6" y="T7"/>
              </a:cxn>
            </a:cxnLst>
            <a:rect l="0" t="0" r="r" b="b"/>
            <a:pathLst>
              <a:path w="2453" h="3309">
                <a:moveTo>
                  <a:pt x="0" y="0"/>
                </a:moveTo>
                <a:lnTo>
                  <a:pt x="1339" y="1569"/>
                </a:lnTo>
                <a:lnTo>
                  <a:pt x="2452" y="3309"/>
                </a:lnTo>
                <a:lnTo>
                  <a:pt x="2453" y="330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0935" name="Freeform 103"/>
          <p:cNvSpPr>
            <a:spLocks/>
          </p:cNvSpPr>
          <p:nvPr/>
        </p:nvSpPr>
        <p:spPr bwMode="auto">
          <a:xfrm rot="1800000">
            <a:off x="2897188" y="1968500"/>
            <a:ext cx="3803650" cy="2770188"/>
          </a:xfrm>
          <a:custGeom>
            <a:avLst/>
            <a:gdLst>
              <a:gd name="T0" fmla="*/ 0 w 9813"/>
              <a:gd name="T1" fmla="*/ 7150 h 7150"/>
              <a:gd name="T2" fmla="*/ 746 w 9813"/>
              <a:gd name="T3" fmla="*/ 5640 h 7150"/>
              <a:gd name="T4" fmla="*/ 1631 w 9813"/>
              <a:gd name="T5" fmla="*/ 4113 h 7150"/>
              <a:gd name="T6" fmla="*/ 2597 w 9813"/>
              <a:gd name="T7" fmla="*/ 2705 h 7150"/>
              <a:gd name="T8" fmla="*/ 3740 w 9813"/>
              <a:gd name="T9" fmla="*/ 1419 h 7150"/>
              <a:gd name="T10" fmla="*/ 4398 w 9813"/>
              <a:gd name="T11" fmla="*/ 864 h 7150"/>
              <a:gd name="T12" fmla="*/ 5128 w 9813"/>
              <a:gd name="T13" fmla="*/ 411 h 7150"/>
              <a:gd name="T14" fmla="*/ 5932 w 9813"/>
              <a:gd name="T15" fmla="*/ 103 h 7150"/>
              <a:gd name="T16" fmla="*/ 6787 w 9813"/>
              <a:gd name="T17" fmla="*/ 0 h 7150"/>
              <a:gd name="T18" fmla="*/ 7638 w 9813"/>
              <a:gd name="T19" fmla="*/ 125 h 7150"/>
              <a:gd name="T20" fmla="*/ 8436 w 9813"/>
              <a:gd name="T21" fmla="*/ 450 h 7150"/>
              <a:gd name="T22" fmla="*/ 9163 w 9813"/>
              <a:gd name="T23" fmla="*/ 900 h 7150"/>
              <a:gd name="T24" fmla="*/ 9812 w 9813"/>
              <a:gd name="T25" fmla="*/ 1477 h 7150"/>
              <a:gd name="T26" fmla="*/ 9813 w 9813"/>
              <a:gd name="T27" fmla="*/ 1477 h 7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13" h="7150">
                <a:moveTo>
                  <a:pt x="0" y="7150"/>
                </a:moveTo>
                <a:lnTo>
                  <a:pt x="746" y="5640"/>
                </a:lnTo>
                <a:lnTo>
                  <a:pt x="1631" y="4113"/>
                </a:lnTo>
                <a:lnTo>
                  <a:pt x="2597" y="2705"/>
                </a:lnTo>
                <a:lnTo>
                  <a:pt x="3740" y="1419"/>
                </a:lnTo>
                <a:lnTo>
                  <a:pt x="4398" y="864"/>
                </a:lnTo>
                <a:lnTo>
                  <a:pt x="5128" y="411"/>
                </a:lnTo>
                <a:lnTo>
                  <a:pt x="5932" y="103"/>
                </a:lnTo>
                <a:lnTo>
                  <a:pt x="6787" y="0"/>
                </a:lnTo>
                <a:lnTo>
                  <a:pt x="7638" y="125"/>
                </a:lnTo>
                <a:lnTo>
                  <a:pt x="8436" y="450"/>
                </a:lnTo>
                <a:lnTo>
                  <a:pt x="9163" y="900"/>
                </a:lnTo>
                <a:lnTo>
                  <a:pt x="9812" y="1477"/>
                </a:lnTo>
                <a:lnTo>
                  <a:pt x="9813" y="14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0936" name="Freeform 104"/>
          <p:cNvSpPr>
            <a:spLocks/>
          </p:cNvSpPr>
          <p:nvPr/>
        </p:nvSpPr>
        <p:spPr bwMode="auto">
          <a:xfrm rot="1800000">
            <a:off x="977900" y="3205163"/>
            <a:ext cx="950913" cy="2382837"/>
          </a:xfrm>
          <a:custGeom>
            <a:avLst/>
            <a:gdLst>
              <a:gd name="T0" fmla="*/ 2453 w 2453"/>
              <a:gd name="T1" fmla="*/ 0 h 6148"/>
              <a:gd name="T2" fmla="*/ 1742 w 2453"/>
              <a:gd name="T3" fmla="*/ 1648 h 6148"/>
              <a:gd name="T4" fmla="*/ 1427 w 2453"/>
              <a:gd name="T5" fmla="*/ 2375 h 6148"/>
              <a:gd name="T6" fmla="*/ 1162 w 2453"/>
              <a:gd name="T7" fmla="*/ 2988 h 6148"/>
              <a:gd name="T8" fmla="*/ 708 w 2453"/>
              <a:gd name="T9" fmla="*/ 4103 h 6148"/>
              <a:gd name="T10" fmla="*/ 414 w 2453"/>
              <a:gd name="T11" fmla="*/ 4927 h 6148"/>
              <a:gd name="T12" fmla="*/ 225 w 2453"/>
              <a:gd name="T13" fmla="*/ 5477 h 6148"/>
              <a:gd name="T14" fmla="*/ 0 w 2453"/>
              <a:gd name="T15" fmla="*/ 6148 h 6148"/>
              <a:gd name="T16" fmla="*/ 1 w 2453"/>
              <a:gd name="T17" fmla="*/ 6148 h 6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3" h="6148">
                <a:moveTo>
                  <a:pt x="2453" y="0"/>
                </a:moveTo>
                <a:lnTo>
                  <a:pt x="1742" y="1648"/>
                </a:lnTo>
                <a:lnTo>
                  <a:pt x="1427" y="2375"/>
                </a:lnTo>
                <a:lnTo>
                  <a:pt x="1162" y="2988"/>
                </a:lnTo>
                <a:lnTo>
                  <a:pt x="708" y="4103"/>
                </a:lnTo>
                <a:lnTo>
                  <a:pt x="414" y="4927"/>
                </a:lnTo>
                <a:lnTo>
                  <a:pt x="225" y="5477"/>
                </a:lnTo>
                <a:lnTo>
                  <a:pt x="0" y="6148"/>
                </a:lnTo>
                <a:lnTo>
                  <a:pt x="1" y="614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0990" name="Line 158"/>
          <p:cNvSpPr>
            <a:spLocks noChangeShapeType="1"/>
          </p:cNvSpPr>
          <p:nvPr/>
        </p:nvSpPr>
        <p:spPr bwMode="auto">
          <a:xfrm flipV="1">
            <a:off x="481013" y="2305050"/>
            <a:ext cx="4979987" cy="2876550"/>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0991" name="Line 159"/>
          <p:cNvSpPr>
            <a:spLocks noChangeShapeType="1"/>
          </p:cNvSpPr>
          <p:nvPr/>
        </p:nvSpPr>
        <p:spPr bwMode="auto">
          <a:xfrm>
            <a:off x="5461000" y="2336800"/>
            <a:ext cx="1568450" cy="2871788"/>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0992" name="Line 160"/>
          <p:cNvSpPr>
            <a:spLocks noChangeShapeType="1"/>
          </p:cNvSpPr>
          <p:nvPr/>
        </p:nvSpPr>
        <p:spPr bwMode="auto">
          <a:xfrm>
            <a:off x="463550" y="5199063"/>
            <a:ext cx="6548438" cy="0"/>
          </a:xfrm>
          <a:prstGeom prst="line">
            <a:avLst/>
          </a:prstGeom>
          <a:noFill/>
          <a:ln w="5715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nvGrpSpPr>
          <p:cNvPr id="121007" name="Group 175"/>
          <p:cNvGrpSpPr>
            <a:grpSpLocks/>
          </p:cNvGrpSpPr>
          <p:nvPr/>
        </p:nvGrpSpPr>
        <p:grpSpPr bwMode="auto">
          <a:xfrm>
            <a:off x="182563" y="5146675"/>
            <a:ext cx="7124700" cy="454025"/>
            <a:chOff x="115" y="3242"/>
            <a:chExt cx="4488" cy="286"/>
          </a:xfrm>
        </p:grpSpPr>
        <p:sp>
          <p:nvSpPr>
            <p:cNvPr id="120836" name="Text Box 4"/>
            <p:cNvSpPr txBox="1">
              <a:spLocks noChangeArrowheads="1"/>
            </p:cNvSpPr>
            <p:nvPr/>
          </p:nvSpPr>
          <p:spPr bwMode="auto">
            <a:xfrm>
              <a:off x="4381" y="3259"/>
              <a:ext cx="22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B</a:t>
              </a:r>
            </a:p>
          </p:txBody>
        </p:sp>
        <p:sp>
          <p:nvSpPr>
            <p:cNvPr id="120993" name="Text Box 161"/>
            <p:cNvSpPr txBox="1">
              <a:spLocks noChangeArrowheads="1"/>
            </p:cNvSpPr>
            <p:nvPr/>
          </p:nvSpPr>
          <p:spPr bwMode="auto">
            <a:xfrm>
              <a:off x="115" y="3242"/>
              <a:ext cx="22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A</a:t>
              </a:r>
            </a:p>
          </p:txBody>
        </p:sp>
      </p:grpSp>
      <p:sp>
        <p:nvSpPr>
          <p:cNvPr id="120994" name="Text Box 162"/>
          <p:cNvSpPr txBox="1">
            <a:spLocks noChangeArrowheads="1"/>
          </p:cNvSpPr>
          <p:nvPr/>
        </p:nvSpPr>
        <p:spPr bwMode="auto">
          <a:xfrm>
            <a:off x="5284788" y="1909763"/>
            <a:ext cx="3524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C</a:t>
            </a:r>
          </a:p>
        </p:txBody>
      </p:sp>
      <p:grpSp>
        <p:nvGrpSpPr>
          <p:cNvPr id="121009" name="Group 177"/>
          <p:cNvGrpSpPr>
            <a:grpSpLocks/>
          </p:cNvGrpSpPr>
          <p:nvPr/>
        </p:nvGrpSpPr>
        <p:grpSpPr bwMode="auto">
          <a:xfrm>
            <a:off x="481013" y="5199063"/>
            <a:ext cx="6526212" cy="693737"/>
            <a:chOff x="303" y="3275"/>
            <a:chExt cx="4111" cy="437"/>
          </a:xfrm>
        </p:grpSpPr>
        <p:grpSp>
          <p:nvGrpSpPr>
            <p:cNvPr id="121008" name="Group 176"/>
            <p:cNvGrpSpPr>
              <a:grpSpLocks/>
            </p:cNvGrpSpPr>
            <p:nvPr/>
          </p:nvGrpSpPr>
          <p:grpSpPr bwMode="auto">
            <a:xfrm>
              <a:off x="303" y="3275"/>
              <a:ext cx="4111" cy="437"/>
              <a:chOff x="303" y="3275"/>
              <a:chExt cx="4111" cy="437"/>
            </a:xfrm>
          </p:grpSpPr>
          <p:sp>
            <p:nvSpPr>
              <p:cNvPr id="120995" name="Line 163"/>
              <p:cNvSpPr>
                <a:spLocks noChangeShapeType="1"/>
              </p:cNvSpPr>
              <p:nvPr/>
            </p:nvSpPr>
            <p:spPr bwMode="auto">
              <a:xfrm>
                <a:off x="303" y="3281"/>
                <a:ext cx="0" cy="43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0996" name="Line 164"/>
              <p:cNvSpPr>
                <a:spLocks noChangeShapeType="1"/>
              </p:cNvSpPr>
              <p:nvPr/>
            </p:nvSpPr>
            <p:spPr bwMode="auto">
              <a:xfrm>
                <a:off x="4414" y="3275"/>
                <a:ext cx="0" cy="431"/>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0997" name="Line 165"/>
              <p:cNvSpPr>
                <a:spLocks noChangeShapeType="1"/>
              </p:cNvSpPr>
              <p:nvPr/>
            </p:nvSpPr>
            <p:spPr bwMode="auto">
              <a:xfrm>
                <a:off x="303" y="3572"/>
                <a:ext cx="4111"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20998" name="Text Box 166"/>
            <p:cNvSpPr txBox="1">
              <a:spLocks noChangeArrowheads="1"/>
            </p:cNvSpPr>
            <p:nvPr/>
          </p:nvSpPr>
          <p:spPr bwMode="auto">
            <a:xfrm>
              <a:off x="2177" y="3325"/>
              <a:ext cx="332"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bg1"/>
                  </a:solidFill>
                  <a:effectLst>
                    <a:outerShdw blurRad="38100" dist="38100" dir="2700000" algn="tl">
                      <a:srgbClr val="000000"/>
                    </a:outerShdw>
                  </a:effectLst>
                </a:rPr>
                <a:t>100</a:t>
              </a:r>
            </a:p>
          </p:txBody>
        </p:sp>
      </p:grpSp>
      <p:grpSp>
        <p:nvGrpSpPr>
          <p:cNvPr id="121011" name="Group 179"/>
          <p:cNvGrpSpPr>
            <a:grpSpLocks/>
          </p:cNvGrpSpPr>
          <p:nvPr/>
        </p:nvGrpSpPr>
        <p:grpSpPr bwMode="auto">
          <a:xfrm>
            <a:off x="5443538" y="1858963"/>
            <a:ext cx="2346325" cy="3322637"/>
            <a:chOff x="3429" y="1171"/>
            <a:chExt cx="1478" cy="2093"/>
          </a:xfrm>
        </p:grpSpPr>
        <p:sp>
          <p:nvSpPr>
            <p:cNvPr id="120999" name="Line 167"/>
            <p:cNvSpPr>
              <a:spLocks noChangeShapeType="1"/>
            </p:cNvSpPr>
            <p:nvPr/>
          </p:nvSpPr>
          <p:spPr bwMode="auto">
            <a:xfrm flipV="1">
              <a:off x="4428" y="2985"/>
              <a:ext cx="479" cy="279"/>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0" name="Line 168"/>
            <p:cNvSpPr>
              <a:spLocks noChangeShapeType="1"/>
            </p:cNvSpPr>
            <p:nvPr/>
          </p:nvSpPr>
          <p:spPr bwMode="auto">
            <a:xfrm flipV="1">
              <a:off x="3429" y="1171"/>
              <a:ext cx="479" cy="279"/>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1" name="Line 169"/>
            <p:cNvSpPr>
              <a:spLocks noChangeShapeType="1"/>
            </p:cNvSpPr>
            <p:nvPr/>
          </p:nvSpPr>
          <p:spPr bwMode="auto">
            <a:xfrm>
              <a:off x="3691" y="1328"/>
              <a:ext cx="1008" cy="1745"/>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2" name="Text Box 170"/>
            <p:cNvSpPr txBox="1">
              <a:spLocks noChangeArrowheads="1"/>
            </p:cNvSpPr>
            <p:nvPr/>
          </p:nvSpPr>
          <p:spPr bwMode="auto">
            <a:xfrm rot="-18000000">
              <a:off x="4259" y="2044"/>
              <a:ext cx="260"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bg1"/>
                  </a:solidFill>
                  <a:effectLst>
                    <a:outerShdw blurRad="38100" dist="38100" dir="2700000" algn="tl">
                      <a:srgbClr val="000000"/>
                    </a:outerShdw>
                  </a:effectLst>
                </a:rPr>
                <a:t>50</a:t>
              </a:r>
            </a:p>
          </p:txBody>
        </p:sp>
      </p:grpSp>
      <p:grpSp>
        <p:nvGrpSpPr>
          <p:cNvPr id="121010" name="Group 178"/>
          <p:cNvGrpSpPr>
            <a:grpSpLocks/>
          </p:cNvGrpSpPr>
          <p:nvPr/>
        </p:nvGrpSpPr>
        <p:grpSpPr bwMode="auto">
          <a:xfrm>
            <a:off x="84138" y="1649413"/>
            <a:ext cx="5341937" cy="3532187"/>
            <a:chOff x="53" y="1039"/>
            <a:chExt cx="3365" cy="2225"/>
          </a:xfrm>
        </p:grpSpPr>
        <p:sp>
          <p:nvSpPr>
            <p:cNvPr id="121003" name="Line 171"/>
            <p:cNvSpPr>
              <a:spLocks noChangeShapeType="1"/>
            </p:cNvSpPr>
            <p:nvPr/>
          </p:nvSpPr>
          <p:spPr bwMode="auto">
            <a:xfrm flipH="1" flipV="1">
              <a:off x="53" y="2851"/>
              <a:ext cx="239" cy="41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4" name="Line 172"/>
            <p:cNvSpPr>
              <a:spLocks noChangeShapeType="1"/>
            </p:cNvSpPr>
            <p:nvPr/>
          </p:nvSpPr>
          <p:spPr bwMode="auto">
            <a:xfrm flipH="1" flipV="1">
              <a:off x="3179" y="1039"/>
              <a:ext cx="239" cy="413"/>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5" name="Line 173"/>
            <p:cNvSpPr>
              <a:spLocks noChangeShapeType="1"/>
            </p:cNvSpPr>
            <p:nvPr/>
          </p:nvSpPr>
          <p:spPr bwMode="auto">
            <a:xfrm flipV="1">
              <a:off x="104" y="1150"/>
              <a:ext cx="3159" cy="1824"/>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1006" name="Text Box 174"/>
            <p:cNvSpPr txBox="1">
              <a:spLocks noChangeArrowheads="1"/>
            </p:cNvSpPr>
            <p:nvPr/>
          </p:nvSpPr>
          <p:spPr bwMode="auto">
            <a:xfrm rot="-1800000">
              <a:off x="1482" y="1835"/>
              <a:ext cx="260"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bg1"/>
                  </a:solidFill>
                  <a:effectLst>
                    <a:outerShdw blurRad="38100" dist="38100" dir="2700000" algn="tl">
                      <a:srgbClr val="000000"/>
                    </a:outerShdw>
                  </a:effectLst>
                </a:rPr>
                <a:t>80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120992"/>
                                        </p:tgtEl>
                                        <p:attrNameLst>
                                          <p:attrName>style.visibility</p:attrName>
                                        </p:attrNameLst>
                                      </p:cBhvr>
                                      <p:to>
                                        <p:strVal val="visible"/>
                                      </p:to>
                                    </p:set>
                                    <p:animEffect transition="in" filter="strips(downRight)">
                                      <p:cBhvr>
                                        <p:cTn id="7" dur="500"/>
                                        <p:tgtEl>
                                          <p:spTgt spid="1209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21007"/>
                                        </p:tgtEl>
                                        <p:attrNameLst>
                                          <p:attrName>style.visibility</p:attrName>
                                        </p:attrNameLst>
                                      </p:cBhvr>
                                      <p:to>
                                        <p:strVal val="visible"/>
                                      </p:to>
                                    </p:set>
                                    <p:animEffect transition="in" filter="dissolve">
                                      <p:cBhvr>
                                        <p:cTn id="12" dur="500"/>
                                        <p:tgtEl>
                                          <p:spTgt spid="12100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21009"/>
                                        </p:tgtEl>
                                        <p:attrNameLst>
                                          <p:attrName>style.visibility</p:attrName>
                                        </p:attrNameLst>
                                      </p:cBhvr>
                                      <p:to>
                                        <p:strVal val="visible"/>
                                      </p:to>
                                    </p:set>
                                    <p:animEffect transition="in" filter="dissolve">
                                      <p:cBhvr>
                                        <p:cTn id="17" dur="500"/>
                                        <p:tgtEl>
                                          <p:spTgt spid="12100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3" fill="hold" grpId="0" nodeType="clickEffect">
                                  <p:stCondLst>
                                    <p:cond delay="0"/>
                                  </p:stCondLst>
                                  <p:childTnLst>
                                    <p:set>
                                      <p:cBhvr>
                                        <p:cTn id="21" dur="1" fill="hold">
                                          <p:stCondLst>
                                            <p:cond delay="0"/>
                                          </p:stCondLst>
                                        </p:cTn>
                                        <p:tgtEl>
                                          <p:spTgt spid="120990"/>
                                        </p:tgtEl>
                                        <p:attrNameLst>
                                          <p:attrName>style.visibility</p:attrName>
                                        </p:attrNameLst>
                                      </p:cBhvr>
                                      <p:to>
                                        <p:strVal val="visible"/>
                                      </p:to>
                                    </p:set>
                                    <p:animEffect transition="in" filter="strips(upRight)">
                                      <p:cBhvr>
                                        <p:cTn id="22" dur="500"/>
                                        <p:tgtEl>
                                          <p:spTgt spid="12099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9" fill="hold" grpId="0" nodeType="clickEffect">
                                  <p:stCondLst>
                                    <p:cond delay="0"/>
                                  </p:stCondLst>
                                  <p:childTnLst>
                                    <p:set>
                                      <p:cBhvr>
                                        <p:cTn id="26" dur="1" fill="hold">
                                          <p:stCondLst>
                                            <p:cond delay="0"/>
                                          </p:stCondLst>
                                        </p:cTn>
                                        <p:tgtEl>
                                          <p:spTgt spid="120991"/>
                                        </p:tgtEl>
                                        <p:attrNameLst>
                                          <p:attrName>style.visibility</p:attrName>
                                        </p:attrNameLst>
                                      </p:cBhvr>
                                      <p:to>
                                        <p:strVal val="visible"/>
                                      </p:to>
                                    </p:set>
                                    <p:animEffect transition="in" filter="strips(upLeft)">
                                      <p:cBhvr>
                                        <p:cTn id="27" dur="500"/>
                                        <p:tgtEl>
                                          <p:spTgt spid="12099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0994">
                                            <p:txEl>
                                              <p:pRg st="0" end="0"/>
                                            </p:txEl>
                                          </p:spTgt>
                                        </p:tgtEl>
                                        <p:attrNameLst>
                                          <p:attrName>style.visibility</p:attrName>
                                        </p:attrNameLst>
                                      </p:cBhvr>
                                      <p:to>
                                        <p:strVal val="visible"/>
                                      </p:to>
                                    </p:set>
                                    <p:animEffect transition="in" filter="dissolve">
                                      <p:cBhvr>
                                        <p:cTn id="32" dur="500"/>
                                        <p:tgtEl>
                                          <p:spTgt spid="120994">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21011"/>
                                        </p:tgtEl>
                                        <p:attrNameLst>
                                          <p:attrName>style.visibility</p:attrName>
                                        </p:attrNameLst>
                                      </p:cBhvr>
                                      <p:to>
                                        <p:strVal val="visible"/>
                                      </p:to>
                                    </p:set>
                                    <p:animEffect transition="in" filter="dissolve">
                                      <p:cBhvr>
                                        <p:cTn id="37" dur="500"/>
                                        <p:tgtEl>
                                          <p:spTgt spid="12101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21010"/>
                                        </p:tgtEl>
                                        <p:attrNameLst>
                                          <p:attrName>style.visibility</p:attrName>
                                        </p:attrNameLst>
                                      </p:cBhvr>
                                      <p:to>
                                        <p:strVal val="visible"/>
                                      </p:to>
                                    </p:set>
                                    <p:animEffect transition="in" filter="dissolve">
                                      <p:cBhvr>
                                        <p:cTn id="42" dur="500"/>
                                        <p:tgtEl>
                                          <p:spTgt spid="12101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120936"/>
                                        </p:tgtEl>
                                        <p:attrNameLst>
                                          <p:attrName>style.visibility</p:attrName>
                                        </p:attrNameLst>
                                      </p:cBhvr>
                                      <p:to>
                                        <p:strVal val="visible"/>
                                      </p:to>
                                    </p:set>
                                    <p:animEffect transition="in" filter="strips(upRight)">
                                      <p:cBhvr>
                                        <p:cTn id="47" dur="500"/>
                                        <p:tgtEl>
                                          <p:spTgt spid="120936"/>
                                        </p:tgtEl>
                                      </p:cBhvr>
                                    </p:animEffect>
                                  </p:childTnLst>
                                </p:cTn>
                              </p:par>
                            </p:childTnLst>
                          </p:cTn>
                        </p:par>
                        <p:par>
                          <p:cTn id="48" fill="hold" nodeType="afterGroup">
                            <p:stCondLst>
                              <p:cond delay="500"/>
                            </p:stCondLst>
                            <p:childTnLst>
                              <p:par>
                                <p:cTn id="49" presetID="18" presetClass="entr" presetSubtype="6" fill="hold" grpId="0" nodeType="afterEffect">
                                  <p:stCondLst>
                                    <p:cond delay="0"/>
                                  </p:stCondLst>
                                  <p:childTnLst>
                                    <p:set>
                                      <p:cBhvr>
                                        <p:cTn id="50" dur="1" fill="hold">
                                          <p:stCondLst>
                                            <p:cond delay="0"/>
                                          </p:stCondLst>
                                        </p:cTn>
                                        <p:tgtEl>
                                          <p:spTgt spid="120935"/>
                                        </p:tgtEl>
                                        <p:attrNameLst>
                                          <p:attrName>style.visibility</p:attrName>
                                        </p:attrNameLst>
                                      </p:cBhvr>
                                      <p:to>
                                        <p:strVal val="visible"/>
                                      </p:to>
                                    </p:set>
                                    <p:animEffect transition="in" filter="strips(downRight)">
                                      <p:cBhvr>
                                        <p:cTn id="51" dur="500"/>
                                        <p:tgtEl>
                                          <p:spTgt spid="120935"/>
                                        </p:tgtEl>
                                      </p:cBhvr>
                                    </p:animEffect>
                                  </p:childTnLst>
                                </p:cTn>
                              </p:par>
                            </p:childTnLst>
                          </p:cTn>
                        </p:par>
                        <p:par>
                          <p:cTn id="52" fill="hold" nodeType="afterGroup">
                            <p:stCondLst>
                              <p:cond delay="1000"/>
                            </p:stCondLst>
                            <p:childTnLst>
                              <p:par>
                                <p:cTn id="53" presetID="18" presetClass="entr" presetSubtype="6" fill="hold" grpId="0" nodeType="afterEffect">
                                  <p:stCondLst>
                                    <p:cond delay="0"/>
                                  </p:stCondLst>
                                  <p:childTnLst>
                                    <p:set>
                                      <p:cBhvr>
                                        <p:cTn id="54" dur="1" fill="hold">
                                          <p:stCondLst>
                                            <p:cond delay="0"/>
                                          </p:stCondLst>
                                        </p:cTn>
                                        <p:tgtEl>
                                          <p:spTgt spid="120934"/>
                                        </p:tgtEl>
                                        <p:attrNameLst>
                                          <p:attrName>style.visibility</p:attrName>
                                        </p:attrNameLst>
                                      </p:cBhvr>
                                      <p:to>
                                        <p:strVal val="visible"/>
                                      </p:to>
                                    </p:set>
                                    <p:animEffect transition="in" filter="strips(downRight)">
                                      <p:cBhvr>
                                        <p:cTn id="55" dur="500"/>
                                        <p:tgtEl>
                                          <p:spTgt spid="120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934" grpId="0" animBg="1"/>
      <p:bldP spid="120935" grpId="0" animBg="1"/>
      <p:bldP spid="120936" grpId="0" animBg="1"/>
      <p:bldP spid="120990" grpId="0" animBg="1"/>
      <p:bldP spid="120991" grpId="0" animBg="1"/>
      <p:bldP spid="120992" grpId="0" animBg="1"/>
      <p:bldP spid="120994"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24028" name="Text Box 124"/>
          <p:cNvSpPr txBox="1">
            <a:spLocks noChangeArrowheads="1"/>
          </p:cNvSpPr>
          <p:nvPr/>
        </p:nvSpPr>
        <p:spPr bwMode="auto">
          <a:xfrm rot="1800000">
            <a:off x="7572375" y="2867025"/>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124029" name="Text Box 125"/>
          <p:cNvSpPr txBox="1">
            <a:spLocks noChangeArrowheads="1"/>
          </p:cNvSpPr>
          <p:nvPr/>
        </p:nvSpPr>
        <p:spPr bwMode="auto">
          <a:xfrm rot="1800000">
            <a:off x="7761288" y="2500313"/>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sp>
        <p:nvSpPr>
          <p:cNvPr id="123907" name="Freeform 3"/>
          <p:cNvSpPr>
            <a:spLocks/>
          </p:cNvSpPr>
          <p:nvPr/>
        </p:nvSpPr>
        <p:spPr bwMode="auto">
          <a:xfrm rot="1800000">
            <a:off x="6580188" y="4926013"/>
            <a:ext cx="1587" cy="9525"/>
          </a:xfrm>
          <a:custGeom>
            <a:avLst/>
            <a:gdLst>
              <a:gd name="T0" fmla="*/ 0 w 6"/>
              <a:gd name="T1" fmla="*/ 0 h 28"/>
              <a:gd name="T2" fmla="*/ 5 w 6"/>
              <a:gd name="T3" fmla="*/ 28 h 28"/>
              <a:gd name="T4" fmla="*/ 6 w 6"/>
              <a:gd name="T5" fmla="*/ 28 h 28"/>
            </a:gdLst>
            <a:ahLst/>
            <a:cxnLst>
              <a:cxn ang="0">
                <a:pos x="T0" y="T1"/>
              </a:cxn>
              <a:cxn ang="0">
                <a:pos x="T2" y="T3"/>
              </a:cxn>
              <a:cxn ang="0">
                <a:pos x="T4" y="T5"/>
              </a:cxn>
            </a:cxnLst>
            <a:rect l="0" t="0" r="r" b="b"/>
            <a:pathLst>
              <a:path w="6" h="28">
                <a:moveTo>
                  <a:pt x="0" y="0"/>
                </a:moveTo>
                <a:lnTo>
                  <a:pt x="5" y="28"/>
                </a:lnTo>
                <a:lnTo>
                  <a:pt x="6"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0">
                <a:solidFill>
                  <a:schemeClr val="bg1"/>
                </a:solidFill>
                <a:prstDash val="solid"/>
                <a:round/>
                <a:headEnd/>
                <a:tailEnd/>
              </a14:hiddenLine>
            </a:ext>
          </a:extLst>
        </p:spPr>
        <p:txBody>
          <a:bodyPr/>
          <a:lstStyle/>
          <a:p>
            <a:endParaRPr lang="en-IN"/>
          </a:p>
        </p:txBody>
      </p:sp>
      <p:sp>
        <p:nvSpPr>
          <p:cNvPr id="123909" name="Text Box 5"/>
          <p:cNvSpPr txBox="1">
            <a:spLocks noChangeArrowheads="1"/>
          </p:cNvSpPr>
          <p:nvPr/>
        </p:nvSpPr>
        <p:spPr bwMode="auto">
          <a:xfrm rot="112820">
            <a:off x="3617913" y="4921250"/>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sp>
        <p:nvSpPr>
          <p:cNvPr id="123910" name="Text Box 6"/>
          <p:cNvSpPr txBox="1">
            <a:spLocks noChangeArrowheads="1"/>
          </p:cNvSpPr>
          <p:nvPr/>
        </p:nvSpPr>
        <p:spPr bwMode="auto">
          <a:xfrm rot="1800000">
            <a:off x="7356475" y="324008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123911" name="Text Box 7"/>
          <p:cNvSpPr txBox="1">
            <a:spLocks noChangeArrowheads="1"/>
          </p:cNvSpPr>
          <p:nvPr/>
        </p:nvSpPr>
        <p:spPr bwMode="auto">
          <a:xfrm rot="1800000">
            <a:off x="2081213" y="2424113"/>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0</a:t>
            </a:r>
          </a:p>
        </p:txBody>
      </p:sp>
      <p:sp>
        <p:nvSpPr>
          <p:cNvPr id="123912" name="Text Box 8"/>
          <p:cNvSpPr txBox="1">
            <a:spLocks noChangeArrowheads="1"/>
          </p:cNvSpPr>
          <p:nvPr/>
        </p:nvSpPr>
        <p:spPr bwMode="auto">
          <a:xfrm rot="112820">
            <a:off x="2736850" y="4933950"/>
            <a:ext cx="546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123913" name="Text Box 9"/>
          <p:cNvSpPr txBox="1">
            <a:spLocks noChangeArrowheads="1"/>
          </p:cNvSpPr>
          <p:nvPr/>
        </p:nvSpPr>
        <p:spPr bwMode="auto">
          <a:xfrm rot="1800000">
            <a:off x="817563" y="4667250"/>
            <a:ext cx="546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6</a:t>
            </a:r>
          </a:p>
        </p:txBody>
      </p:sp>
      <p:sp>
        <p:nvSpPr>
          <p:cNvPr id="123915" name="Text Box 11"/>
          <p:cNvSpPr txBox="1">
            <a:spLocks noChangeArrowheads="1"/>
          </p:cNvSpPr>
          <p:nvPr/>
        </p:nvSpPr>
        <p:spPr bwMode="auto">
          <a:xfrm rot="112820">
            <a:off x="6240463" y="4852988"/>
            <a:ext cx="6191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6’</a:t>
            </a:r>
          </a:p>
        </p:txBody>
      </p:sp>
      <p:sp>
        <p:nvSpPr>
          <p:cNvPr id="123917" name="Text Box 13"/>
          <p:cNvSpPr txBox="1">
            <a:spLocks noChangeArrowheads="1"/>
          </p:cNvSpPr>
          <p:nvPr/>
        </p:nvSpPr>
        <p:spPr bwMode="auto">
          <a:xfrm rot="112820">
            <a:off x="1366838" y="4924425"/>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grpSp>
        <p:nvGrpSpPr>
          <p:cNvPr id="123918" name="Group 14"/>
          <p:cNvGrpSpPr>
            <a:grpSpLocks/>
          </p:cNvGrpSpPr>
          <p:nvPr/>
        </p:nvGrpSpPr>
        <p:grpSpPr bwMode="auto">
          <a:xfrm rot="1800000">
            <a:off x="6427788" y="3952875"/>
            <a:ext cx="552450" cy="427038"/>
            <a:chOff x="4121" y="1590"/>
            <a:chExt cx="295" cy="295"/>
          </a:xfrm>
        </p:grpSpPr>
        <p:sp>
          <p:nvSpPr>
            <p:cNvPr id="123919" name="Text Box 15"/>
            <p:cNvSpPr txBox="1">
              <a:spLocks noChangeArrowheads="1"/>
            </p:cNvSpPr>
            <p:nvPr/>
          </p:nvSpPr>
          <p:spPr bwMode="auto">
            <a:xfrm>
              <a:off x="4121" y="1590"/>
              <a:ext cx="295"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3920" name="Text Box 16"/>
            <p:cNvSpPr txBox="1">
              <a:spLocks noChangeArrowheads="1"/>
            </p:cNvSpPr>
            <p:nvPr/>
          </p:nvSpPr>
          <p:spPr bwMode="auto">
            <a:xfrm>
              <a:off x="4205" y="1628"/>
              <a:ext cx="142" cy="2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5</a:t>
              </a:r>
            </a:p>
          </p:txBody>
        </p:sp>
      </p:grpSp>
      <p:sp>
        <p:nvSpPr>
          <p:cNvPr id="123921" name="Freeform 17"/>
          <p:cNvSpPr>
            <a:spLocks/>
          </p:cNvSpPr>
          <p:nvPr/>
        </p:nvSpPr>
        <p:spPr bwMode="auto">
          <a:xfrm rot="1800000">
            <a:off x="1557338" y="3581400"/>
            <a:ext cx="4665662" cy="2695575"/>
          </a:xfrm>
          <a:custGeom>
            <a:avLst/>
            <a:gdLst>
              <a:gd name="T0" fmla="*/ 0 w 14718"/>
              <a:gd name="T1" fmla="*/ 8512 h 8512"/>
              <a:gd name="T2" fmla="*/ 14717 w 14718"/>
              <a:gd name="T3" fmla="*/ 0 h 8512"/>
              <a:gd name="T4" fmla="*/ 14718 w 14718"/>
              <a:gd name="T5" fmla="*/ 0 h 8512"/>
            </a:gdLst>
            <a:ahLst/>
            <a:cxnLst>
              <a:cxn ang="0">
                <a:pos x="T0" y="T1"/>
              </a:cxn>
              <a:cxn ang="0">
                <a:pos x="T2" y="T3"/>
              </a:cxn>
              <a:cxn ang="0">
                <a:pos x="T4" y="T5"/>
              </a:cxn>
            </a:cxnLst>
            <a:rect l="0" t="0" r="r" b="b"/>
            <a:pathLst>
              <a:path w="14718" h="8512">
                <a:moveTo>
                  <a:pt x="0" y="8512"/>
                </a:moveTo>
                <a:lnTo>
                  <a:pt x="14717" y="0"/>
                </a:lnTo>
                <a:lnTo>
                  <a:pt x="14718" y="0"/>
                </a:lnTo>
              </a:path>
            </a:pathLst>
          </a:custGeom>
          <a:noFill/>
          <a:ln w="28575" cmpd="sng">
            <a:solidFill>
              <a:srgbClr val="66CC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3922" name="Group 18"/>
          <p:cNvGrpSpPr>
            <a:grpSpLocks/>
          </p:cNvGrpSpPr>
          <p:nvPr/>
        </p:nvGrpSpPr>
        <p:grpSpPr bwMode="auto">
          <a:xfrm rot="1800000">
            <a:off x="1584325" y="4868863"/>
            <a:ext cx="120650" cy="120650"/>
            <a:chOff x="1281" y="4071"/>
            <a:chExt cx="96" cy="96"/>
          </a:xfrm>
        </p:grpSpPr>
        <p:sp>
          <p:nvSpPr>
            <p:cNvPr id="123923" name="Freeform 19"/>
            <p:cNvSpPr>
              <a:spLocks/>
            </p:cNvSpPr>
            <p:nvPr/>
          </p:nvSpPr>
          <p:spPr bwMode="auto">
            <a:xfrm>
              <a:off x="1281" y="4071"/>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24" name="Freeform 20"/>
            <p:cNvSpPr>
              <a:spLocks/>
            </p:cNvSpPr>
            <p:nvPr/>
          </p:nvSpPr>
          <p:spPr bwMode="auto">
            <a:xfrm>
              <a:off x="1281" y="4071"/>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25" name="Group 21"/>
          <p:cNvGrpSpPr>
            <a:grpSpLocks/>
          </p:cNvGrpSpPr>
          <p:nvPr/>
        </p:nvGrpSpPr>
        <p:grpSpPr bwMode="auto">
          <a:xfrm rot="1800000">
            <a:off x="2032000" y="4867275"/>
            <a:ext cx="122238" cy="122238"/>
            <a:chOff x="1588" y="3894"/>
            <a:chExt cx="96" cy="96"/>
          </a:xfrm>
        </p:grpSpPr>
        <p:sp>
          <p:nvSpPr>
            <p:cNvPr id="123926" name="Freeform 22"/>
            <p:cNvSpPr>
              <a:spLocks/>
            </p:cNvSpPr>
            <p:nvPr/>
          </p:nvSpPr>
          <p:spPr bwMode="auto">
            <a:xfrm>
              <a:off x="1588" y="3894"/>
              <a:ext cx="96" cy="96"/>
            </a:xfrm>
            <a:custGeom>
              <a:avLst/>
              <a:gdLst>
                <a:gd name="T0" fmla="*/ 0 w 384"/>
                <a:gd name="T1" fmla="*/ 383 h 383"/>
                <a:gd name="T2" fmla="*/ 382 w 384"/>
                <a:gd name="T3" fmla="*/ 0 h 383"/>
                <a:gd name="T4" fmla="*/ 384 w 384"/>
                <a:gd name="T5" fmla="*/ 0 h 383"/>
              </a:gdLst>
              <a:ahLst/>
              <a:cxnLst>
                <a:cxn ang="0">
                  <a:pos x="T0" y="T1"/>
                </a:cxn>
                <a:cxn ang="0">
                  <a:pos x="T2" y="T3"/>
                </a:cxn>
                <a:cxn ang="0">
                  <a:pos x="T4" y="T5"/>
                </a:cxn>
              </a:cxnLst>
              <a:rect l="0" t="0" r="r" b="b"/>
              <a:pathLst>
                <a:path w="384" h="383">
                  <a:moveTo>
                    <a:pt x="0" y="383"/>
                  </a:moveTo>
                  <a:lnTo>
                    <a:pt x="382"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27" name="Freeform 23"/>
            <p:cNvSpPr>
              <a:spLocks/>
            </p:cNvSpPr>
            <p:nvPr/>
          </p:nvSpPr>
          <p:spPr bwMode="auto">
            <a:xfrm>
              <a:off x="1588" y="3894"/>
              <a:ext cx="96" cy="96"/>
            </a:xfrm>
            <a:custGeom>
              <a:avLst/>
              <a:gdLst>
                <a:gd name="T0" fmla="*/ 0 w 384"/>
                <a:gd name="T1" fmla="*/ 0 h 383"/>
                <a:gd name="T2" fmla="*/ 382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2"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28" name="Group 24"/>
          <p:cNvGrpSpPr>
            <a:grpSpLocks/>
          </p:cNvGrpSpPr>
          <p:nvPr/>
        </p:nvGrpSpPr>
        <p:grpSpPr bwMode="auto">
          <a:xfrm rot="1800000">
            <a:off x="2481263" y="4868863"/>
            <a:ext cx="122237" cy="120650"/>
            <a:chOff x="1894" y="3717"/>
            <a:chExt cx="96" cy="96"/>
          </a:xfrm>
        </p:grpSpPr>
        <p:sp>
          <p:nvSpPr>
            <p:cNvPr id="123929" name="Freeform 25"/>
            <p:cNvSpPr>
              <a:spLocks/>
            </p:cNvSpPr>
            <p:nvPr/>
          </p:nvSpPr>
          <p:spPr bwMode="auto">
            <a:xfrm>
              <a:off x="1894" y="3717"/>
              <a:ext cx="96" cy="96"/>
            </a:xfrm>
            <a:custGeom>
              <a:avLst/>
              <a:gdLst>
                <a:gd name="T0" fmla="*/ 0 w 384"/>
                <a:gd name="T1" fmla="*/ 383 h 383"/>
                <a:gd name="T2" fmla="*/ 383 w 384"/>
                <a:gd name="T3" fmla="*/ 0 h 383"/>
                <a:gd name="T4" fmla="*/ 384 w 384"/>
                <a:gd name="T5" fmla="*/ 0 h 383"/>
              </a:gdLst>
              <a:ahLst/>
              <a:cxnLst>
                <a:cxn ang="0">
                  <a:pos x="T0" y="T1"/>
                </a:cxn>
                <a:cxn ang="0">
                  <a:pos x="T2" y="T3"/>
                </a:cxn>
                <a:cxn ang="0">
                  <a:pos x="T4" y="T5"/>
                </a:cxn>
              </a:cxnLst>
              <a:rect l="0" t="0" r="r" b="b"/>
              <a:pathLst>
                <a:path w="384" h="383">
                  <a:moveTo>
                    <a:pt x="0" y="383"/>
                  </a:moveTo>
                  <a:lnTo>
                    <a:pt x="383"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30" name="Freeform 26"/>
            <p:cNvSpPr>
              <a:spLocks/>
            </p:cNvSpPr>
            <p:nvPr/>
          </p:nvSpPr>
          <p:spPr bwMode="auto">
            <a:xfrm>
              <a:off x="1894" y="3717"/>
              <a:ext cx="96" cy="96"/>
            </a:xfrm>
            <a:custGeom>
              <a:avLst/>
              <a:gdLst>
                <a:gd name="T0" fmla="*/ 0 w 384"/>
                <a:gd name="T1" fmla="*/ 0 h 383"/>
                <a:gd name="T2" fmla="*/ 383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3"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31" name="Group 27"/>
          <p:cNvGrpSpPr>
            <a:grpSpLocks/>
          </p:cNvGrpSpPr>
          <p:nvPr/>
        </p:nvGrpSpPr>
        <p:grpSpPr bwMode="auto">
          <a:xfrm rot="1800000">
            <a:off x="2932113" y="4868863"/>
            <a:ext cx="120650" cy="120650"/>
            <a:chOff x="2201" y="3540"/>
            <a:chExt cx="96" cy="95"/>
          </a:xfrm>
        </p:grpSpPr>
        <p:sp>
          <p:nvSpPr>
            <p:cNvPr id="123932" name="Freeform 28"/>
            <p:cNvSpPr>
              <a:spLocks/>
            </p:cNvSpPr>
            <p:nvPr/>
          </p:nvSpPr>
          <p:spPr bwMode="auto">
            <a:xfrm>
              <a:off x="2201" y="3540"/>
              <a:ext cx="96" cy="95"/>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33" name="Freeform 29"/>
            <p:cNvSpPr>
              <a:spLocks/>
            </p:cNvSpPr>
            <p:nvPr/>
          </p:nvSpPr>
          <p:spPr bwMode="auto">
            <a:xfrm>
              <a:off x="2201" y="3540"/>
              <a:ext cx="96" cy="95"/>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34" name="Group 30"/>
          <p:cNvGrpSpPr>
            <a:grpSpLocks/>
          </p:cNvGrpSpPr>
          <p:nvPr/>
        </p:nvGrpSpPr>
        <p:grpSpPr bwMode="auto">
          <a:xfrm rot="1800000">
            <a:off x="3379788" y="4867275"/>
            <a:ext cx="120650" cy="122238"/>
            <a:chOff x="2508" y="3362"/>
            <a:chExt cx="95" cy="96"/>
          </a:xfrm>
        </p:grpSpPr>
        <p:sp>
          <p:nvSpPr>
            <p:cNvPr id="123935" name="Freeform 31"/>
            <p:cNvSpPr>
              <a:spLocks/>
            </p:cNvSpPr>
            <p:nvPr/>
          </p:nvSpPr>
          <p:spPr bwMode="auto">
            <a:xfrm>
              <a:off x="2508" y="3362"/>
              <a:ext cx="95" cy="96"/>
            </a:xfrm>
            <a:custGeom>
              <a:avLst/>
              <a:gdLst>
                <a:gd name="T0" fmla="*/ 0 w 384"/>
                <a:gd name="T1" fmla="*/ 383 h 383"/>
                <a:gd name="T2" fmla="*/ 382 w 384"/>
                <a:gd name="T3" fmla="*/ 0 h 383"/>
                <a:gd name="T4" fmla="*/ 384 w 384"/>
                <a:gd name="T5" fmla="*/ 0 h 383"/>
              </a:gdLst>
              <a:ahLst/>
              <a:cxnLst>
                <a:cxn ang="0">
                  <a:pos x="T0" y="T1"/>
                </a:cxn>
                <a:cxn ang="0">
                  <a:pos x="T2" y="T3"/>
                </a:cxn>
                <a:cxn ang="0">
                  <a:pos x="T4" y="T5"/>
                </a:cxn>
              </a:cxnLst>
              <a:rect l="0" t="0" r="r" b="b"/>
              <a:pathLst>
                <a:path w="384" h="383">
                  <a:moveTo>
                    <a:pt x="0" y="383"/>
                  </a:moveTo>
                  <a:lnTo>
                    <a:pt x="382" y="0"/>
                  </a:lnTo>
                  <a:lnTo>
                    <a:pt x="384"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36" name="Freeform 32"/>
            <p:cNvSpPr>
              <a:spLocks/>
            </p:cNvSpPr>
            <p:nvPr/>
          </p:nvSpPr>
          <p:spPr bwMode="auto">
            <a:xfrm>
              <a:off x="2508" y="3362"/>
              <a:ext cx="95" cy="96"/>
            </a:xfrm>
            <a:custGeom>
              <a:avLst/>
              <a:gdLst>
                <a:gd name="T0" fmla="*/ 0 w 384"/>
                <a:gd name="T1" fmla="*/ 0 h 383"/>
                <a:gd name="T2" fmla="*/ 382 w 384"/>
                <a:gd name="T3" fmla="*/ 383 h 383"/>
                <a:gd name="T4" fmla="*/ 384 w 384"/>
                <a:gd name="T5" fmla="*/ 383 h 383"/>
              </a:gdLst>
              <a:ahLst/>
              <a:cxnLst>
                <a:cxn ang="0">
                  <a:pos x="T0" y="T1"/>
                </a:cxn>
                <a:cxn ang="0">
                  <a:pos x="T2" y="T3"/>
                </a:cxn>
                <a:cxn ang="0">
                  <a:pos x="T4" y="T5"/>
                </a:cxn>
              </a:cxnLst>
              <a:rect l="0" t="0" r="r" b="b"/>
              <a:pathLst>
                <a:path w="384" h="383">
                  <a:moveTo>
                    <a:pt x="0" y="0"/>
                  </a:moveTo>
                  <a:lnTo>
                    <a:pt x="382" y="383"/>
                  </a:lnTo>
                  <a:lnTo>
                    <a:pt x="384"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37" name="Group 33"/>
          <p:cNvGrpSpPr>
            <a:grpSpLocks/>
          </p:cNvGrpSpPr>
          <p:nvPr/>
        </p:nvGrpSpPr>
        <p:grpSpPr bwMode="auto">
          <a:xfrm rot="1800000">
            <a:off x="4278313" y="4865688"/>
            <a:ext cx="122237" cy="122237"/>
            <a:chOff x="3121" y="3007"/>
            <a:chExt cx="96" cy="96"/>
          </a:xfrm>
        </p:grpSpPr>
        <p:sp>
          <p:nvSpPr>
            <p:cNvPr id="123938" name="Freeform 34"/>
            <p:cNvSpPr>
              <a:spLocks/>
            </p:cNvSpPr>
            <p:nvPr/>
          </p:nvSpPr>
          <p:spPr bwMode="auto">
            <a:xfrm>
              <a:off x="3121" y="3007"/>
              <a:ext cx="96" cy="96"/>
            </a:xfrm>
            <a:custGeom>
              <a:avLst/>
              <a:gdLst>
                <a:gd name="T0" fmla="*/ 0 w 385"/>
                <a:gd name="T1" fmla="*/ 383 h 383"/>
                <a:gd name="T2" fmla="*/ 384 w 385"/>
                <a:gd name="T3" fmla="*/ 0 h 383"/>
                <a:gd name="T4" fmla="*/ 385 w 385"/>
                <a:gd name="T5" fmla="*/ 0 h 383"/>
              </a:gdLst>
              <a:ahLst/>
              <a:cxnLst>
                <a:cxn ang="0">
                  <a:pos x="T0" y="T1"/>
                </a:cxn>
                <a:cxn ang="0">
                  <a:pos x="T2" y="T3"/>
                </a:cxn>
                <a:cxn ang="0">
                  <a:pos x="T4" y="T5"/>
                </a:cxn>
              </a:cxnLst>
              <a:rect l="0" t="0" r="r" b="b"/>
              <a:pathLst>
                <a:path w="385" h="383">
                  <a:moveTo>
                    <a:pt x="0" y="383"/>
                  </a:moveTo>
                  <a:lnTo>
                    <a:pt x="384" y="0"/>
                  </a:lnTo>
                  <a:lnTo>
                    <a:pt x="38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39" name="Freeform 35"/>
            <p:cNvSpPr>
              <a:spLocks/>
            </p:cNvSpPr>
            <p:nvPr/>
          </p:nvSpPr>
          <p:spPr bwMode="auto">
            <a:xfrm>
              <a:off x="3121" y="3007"/>
              <a:ext cx="96" cy="96"/>
            </a:xfrm>
            <a:custGeom>
              <a:avLst/>
              <a:gdLst>
                <a:gd name="T0" fmla="*/ 0 w 385"/>
                <a:gd name="T1" fmla="*/ 0 h 383"/>
                <a:gd name="T2" fmla="*/ 384 w 385"/>
                <a:gd name="T3" fmla="*/ 383 h 383"/>
                <a:gd name="T4" fmla="*/ 385 w 385"/>
                <a:gd name="T5" fmla="*/ 383 h 383"/>
              </a:gdLst>
              <a:ahLst/>
              <a:cxnLst>
                <a:cxn ang="0">
                  <a:pos x="T0" y="T1"/>
                </a:cxn>
                <a:cxn ang="0">
                  <a:pos x="T2" y="T3"/>
                </a:cxn>
                <a:cxn ang="0">
                  <a:pos x="T4" y="T5"/>
                </a:cxn>
              </a:cxnLst>
              <a:rect l="0" t="0" r="r" b="b"/>
              <a:pathLst>
                <a:path w="385" h="383">
                  <a:moveTo>
                    <a:pt x="0" y="0"/>
                  </a:moveTo>
                  <a:lnTo>
                    <a:pt x="384" y="383"/>
                  </a:lnTo>
                  <a:lnTo>
                    <a:pt x="385"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40" name="Group 36"/>
          <p:cNvGrpSpPr>
            <a:grpSpLocks/>
          </p:cNvGrpSpPr>
          <p:nvPr/>
        </p:nvGrpSpPr>
        <p:grpSpPr bwMode="auto">
          <a:xfrm rot="1800000">
            <a:off x="4725988" y="4865688"/>
            <a:ext cx="122237" cy="122237"/>
            <a:chOff x="3427" y="2830"/>
            <a:chExt cx="96" cy="96"/>
          </a:xfrm>
        </p:grpSpPr>
        <p:sp>
          <p:nvSpPr>
            <p:cNvPr id="123941" name="Freeform 37"/>
            <p:cNvSpPr>
              <a:spLocks/>
            </p:cNvSpPr>
            <p:nvPr/>
          </p:nvSpPr>
          <p:spPr bwMode="auto">
            <a:xfrm>
              <a:off x="3427" y="2830"/>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42" name="Freeform 38"/>
            <p:cNvSpPr>
              <a:spLocks/>
            </p:cNvSpPr>
            <p:nvPr/>
          </p:nvSpPr>
          <p:spPr bwMode="auto">
            <a:xfrm>
              <a:off x="3427" y="2830"/>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43" name="Group 39"/>
          <p:cNvGrpSpPr>
            <a:grpSpLocks/>
          </p:cNvGrpSpPr>
          <p:nvPr/>
        </p:nvGrpSpPr>
        <p:grpSpPr bwMode="auto">
          <a:xfrm rot="1800000">
            <a:off x="5176838" y="4867275"/>
            <a:ext cx="120650" cy="120650"/>
            <a:chOff x="3734" y="2653"/>
            <a:chExt cx="96" cy="96"/>
          </a:xfrm>
        </p:grpSpPr>
        <p:sp>
          <p:nvSpPr>
            <p:cNvPr id="123944" name="Freeform 40"/>
            <p:cNvSpPr>
              <a:spLocks/>
            </p:cNvSpPr>
            <p:nvPr/>
          </p:nvSpPr>
          <p:spPr bwMode="auto">
            <a:xfrm>
              <a:off x="3734" y="2653"/>
              <a:ext cx="96" cy="96"/>
            </a:xfrm>
            <a:custGeom>
              <a:avLst/>
              <a:gdLst>
                <a:gd name="T0" fmla="*/ 0 w 383"/>
                <a:gd name="T1" fmla="*/ 382 h 382"/>
                <a:gd name="T2" fmla="*/ 382 w 383"/>
                <a:gd name="T3" fmla="*/ 0 h 382"/>
                <a:gd name="T4" fmla="*/ 383 w 383"/>
                <a:gd name="T5" fmla="*/ 0 h 382"/>
              </a:gdLst>
              <a:ahLst/>
              <a:cxnLst>
                <a:cxn ang="0">
                  <a:pos x="T0" y="T1"/>
                </a:cxn>
                <a:cxn ang="0">
                  <a:pos x="T2" y="T3"/>
                </a:cxn>
                <a:cxn ang="0">
                  <a:pos x="T4" y="T5"/>
                </a:cxn>
              </a:cxnLst>
              <a:rect l="0" t="0" r="r" b="b"/>
              <a:pathLst>
                <a:path w="383" h="382">
                  <a:moveTo>
                    <a:pt x="0" y="382"/>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45" name="Freeform 41"/>
            <p:cNvSpPr>
              <a:spLocks/>
            </p:cNvSpPr>
            <p:nvPr/>
          </p:nvSpPr>
          <p:spPr bwMode="auto">
            <a:xfrm>
              <a:off x="3734" y="2653"/>
              <a:ext cx="96" cy="96"/>
            </a:xfrm>
            <a:custGeom>
              <a:avLst/>
              <a:gdLst>
                <a:gd name="T0" fmla="*/ 0 w 383"/>
                <a:gd name="T1" fmla="*/ 0 h 382"/>
                <a:gd name="T2" fmla="*/ 382 w 383"/>
                <a:gd name="T3" fmla="*/ 382 h 382"/>
                <a:gd name="T4" fmla="*/ 383 w 383"/>
                <a:gd name="T5" fmla="*/ 382 h 382"/>
              </a:gdLst>
              <a:ahLst/>
              <a:cxnLst>
                <a:cxn ang="0">
                  <a:pos x="T0" y="T1"/>
                </a:cxn>
                <a:cxn ang="0">
                  <a:pos x="T2" y="T3"/>
                </a:cxn>
                <a:cxn ang="0">
                  <a:pos x="T4" y="T5"/>
                </a:cxn>
              </a:cxnLst>
              <a:rect l="0" t="0" r="r" b="b"/>
              <a:pathLst>
                <a:path w="383" h="382">
                  <a:moveTo>
                    <a:pt x="0" y="0"/>
                  </a:moveTo>
                  <a:lnTo>
                    <a:pt x="382" y="382"/>
                  </a:lnTo>
                  <a:lnTo>
                    <a:pt x="383" y="38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46" name="Group 42"/>
          <p:cNvGrpSpPr>
            <a:grpSpLocks/>
          </p:cNvGrpSpPr>
          <p:nvPr/>
        </p:nvGrpSpPr>
        <p:grpSpPr bwMode="auto">
          <a:xfrm rot="1800000">
            <a:off x="5624513" y="4865688"/>
            <a:ext cx="122237" cy="120650"/>
            <a:chOff x="4040" y="2476"/>
            <a:chExt cx="96" cy="95"/>
          </a:xfrm>
        </p:grpSpPr>
        <p:sp>
          <p:nvSpPr>
            <p:cNvPr id="123947" name="Freeform 43"/>
            <p:cNvSpPr>
              <a:spLocks/>
            </p:cNvSpPr>
            <p:nvPr/>
          </p:nvSpPr>
          <p:spPr bwMode="auto">
            <a:xfrm>
              <a:off x="4040" y="2476"/>
              <a:ext cx="96" cy="95"/>
            </a:xfrm>
            <a:custGeom>
              <a:avLst/>
              <a:gdLst>
                <a:gd name="T0" fmla="*/ 0 w 385"/>
                <a:gd name="T1" fmla="*/ 383 h 383"/>
                <a:gd name="T2" fmla="*/ 384 w 385"/>
                <a:gd name="T3" fmla="*/ 0 h 383"/>
                <a:gd name="T4" fmla="*/ 385 w 385"/>
                <a:gd name="T5" fmla="*/ 0 h 383"/>
              </a:gdLst>
              <a:ahLst/>
              <a:cxnLst>
                <a:cxn ang="0">
                  <a:pos x="T0" y="T1"/>
                </a:cxn>
                <a:cxn ang="0">
                  <a:pos x="T2" y="T3"/>
                </a:cxn>
                <a:cxn ang="0">
                  <a:pos x="T4" y="T5"/>
                </a:cxn>
              </a:cxnLst>
              <a:rect l="0" t="0" r="r" b="b"/>
              <a:pathLst>
                <a:path w="385" h="383">
                  <a:moveTo>
                    <a:pt x="0" y="383"/>
                  </a:moveTo>
                  <a:lnTo>
                    <a:pt x="384" y="0"/>
                  </a:lnTo>
                  <a:lnTo>
                    <a:pt x="385"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48" name="Freeform 44"/>
            <p:cNvSpPr>
              <a:spLocks/>
            </p:cNvSpPr>
            <p:nvPr/>
          </p:nvSpPr>
          <p:spPr bwMode="auto">
            <a:xfrm>
              <a:off x="4040" y="2476"/>
              <a:ext cx="96" cy="95"/>
            </a:xfrm>
            <a:custGeom>
              <a:avLst/>
              <a:gdLst>
                <a:gd name="T0" fmla="*/ 0 w 385"/>
                <a:gd name="T1" fmla="*/ 0 h 383"/>
                <a:gd name="T2" fmla="*/ 384 w 385"/>
                <a:gd name="T3" fmla="*/ 383 h 383"/>
                <a:gd name="T4" fmla="*/ 385 w 385"/>
                <a:gd name="T5" fmla="*/ 383 h 383"/>
              </a:gdLst>
              <a:ahLst/>
              <a:cxnLst>
                <a:cxn ang="0">
                  <a:pos x="T0" y="T1"/>
                </a:cxn>
                <a:cxn ang="0">
                  <a:pos x="T2" y="T3"/>
                </a:cxn>
                <a:cxn ang="0">
                  <a:pos x="T4" y="T5"/>
                </a:cxn>
              </a:cxnLst>
              <a:rect l="0" t="0" r="r" b="b"/>
              <a:pathLst>
                <a:path w="385" h="383">
                  <a:moveTo>
                    <a:pt x="0" y="0"/>
                  </a:moveTo>
                  <a:lnTo>
                    <a:pt x="384" y="383"/>
                  </a:lnTo>
                  <a:lnTo>
                    <a:pt x="385"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49" name="Group 45"/>
          <p:cNvGrpSpPr>
            <a:grpSpLocks/>
          </p:cNvGrpSpPr>
          <p:nvPr/>
        </p:nvGrpSpPr>
        <p:grpSpPr bwMode="auto">
          <a:xfrm rot="1800000">
            <a:off x="6073775" y="4865688"/>
            <a:ext cx="122238" cy="122237"/>
            <a:chOff x="4347" y="2298"/>
            <a:chExt cx="96" cy="96"/>
          </a:xfrm>
        </p:grpSpPr>
        <p:sp>
          <p:nvSpPr>
            <p:cNvPr id="123950" name="Freeform 46"/>
            <p:cNvSpPr>
              <a:spLocks/>
            </p:cNvSpPr>
            <p:nvPr/>
          </p:nvSpPr>
          <p:spPr bwMode="auto">
            <a:xfrm>
              <a:off x="4347" y="2298"/>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51" name="Freeform 47"/>
            <p:cNvSpPr>
              <a:spLocks/>
            </p:cNvSpPr>
            <p:nvPr/>
          </p:nvSpPr>
          <p:spPr bwMode="auto">
            <a:xfrm>
              <a:off x="4347" y="2298"/>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3952" name="Freeform 48"/>
          <p:cNvSpPr>
            <a:spLocks/>
          </p:cNvSpPr>
          <p:nvPr/>
        </p:nvSpPr>
        <p:spPr bwMode="auto">
          <a:xfrm rot="1800000">
            <a:off x="7256463" y="2409825"/>
            <a:ext cx="1587" cy="2698750"/>
          </a:xfrm>
          <a:custGeom>
            <a:avLst/>
            <a:gdLst>
              <a:gd name="T0" fmla="*/ 0 w 1"/>
              <a:gd name="T1" fmla="*/ 8511 h 8511"/>
              <a:gd name="T2" fmla="*/ 0 w 1"/>
              <a:gd name="T3" fmla="*/ 0 h 8511"/>
              <a:gd name="T4" fmla="*/ 1 w 1"/>
              <a:gd name="T5" fmla="*/ 0 h 8511"/>
            </a:gdLst>
            <a:ahLst/>
            <a:cxnLst>
              <a:cxn ang="0">
                <a:pos x="T0" y="T1"/>
              </a:cxn>
              <a:cxn ang="0">
                <a:pos x="T2" y="T3"/>
              </a:cxn>
              <a:cxn ang="0">
                <a:pos x="T4" y="T5"/>
              </a:cxn>
            </a:cxnLst>
            <a:rect l="0" t="0" r="r" b="b"/>
            <a:pathLst>
              <a:path w="1" h="8511">
                <a:moveTo>
                  <a:pt x="0" y="8511"/>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3953" name="Group 49"/>
          <p:cNvGrpSpPr>
            <a:grpSpLocks/>
          </p:cNvGrpSpPr>
          <p:nvPr/>
        </p:nvGrpSpPr>
        <p:grpSpPr bwMode="auto">
          <a:xfrm rot="1800000">
            <a:off x="6748463" y="4476750"/>
            <a:ext cx="120650" cy="120650"/>
            <a:chOff x="4654" y="1766"/>
            <a:chExt cx="96" cy="96"/>
          </a:xfrm>
        </p:grpSpPr>
        <p:sp>
          <p:nvSpPr>
            <p:cNvPr id="123954" name="Freeform 50"/>
            <p:cNvSpPr>
              <a:spLocks/>
            </p:cNvSpPr>
            <p:nvPr/>
          </p:nvSpPr>
          <p:spPr bwMode="auto">
            <a:xfrm>
              <a:off x="4654" y="1766"/>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55" name="Freeform 51"/>
            <p:cNvSpPr>
              <a:spLocks/>
            </p:cNvSpPr>
            <p:nvPr/>
          </p:nvSpPr>
          <p:spPr bwMode="auto">
            <a:xfrm>
              <a:off x="4654" y="1766"/>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56" name="Group 52"/>
          <p:cNvGrpSpPr>
            <a:grpSpLocks/>
          </p:cNvGrpSpPr>
          <p:nvPr/>
        </p:nvGrpSpPr>
        <p:grpSpPr bwMode="auto">
          <a:xfrm rot="1800000">
            <a:off x="6972300" y="4087813"/>
            <a:ext cx="120650" cy="122237"/>
            <a:chOff x="4654" y="1412"/>
            <a:chExt cx="96" cy="96"/>
          </a:xfrm>
        </p:grpSpPr>
        <p:sp>
          <p:nvSpPr>
            <p:cNvPr id="123957" name="Freeform 53"/>
            <p:cNvSpPr>
              <a:spLocks/>
            </p:cNvSpPr>
            <p:nvPr/>
          </p:nvSpPr>
          <p:spPr bwMode="auto">
            <a:xfrm>
              <a:off x="4654" y="1412"/>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58" name="Freeform 54"/>
            <p:cNvSpPr>
              <a:spLocks/>
            </p:cNvSpPr>
            <p:nvPr/>
          </p:nvSpPr>
          <p:spPr bwMode="auto">
            <a:xfrm>
              <a:off x="4654" y="1412"/>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59" name="Group 55"/>
          <p:cNvGrpSpPr>
            <a:grpSpLocks/>
          </p:cNvGrpSpPr>
          <p:nvPr/>
        </p:nvGrpSpPr>
        <p:grpSpPr bwMode="auto">
          <a:xfrm rot="1800000">
            <a:off x="7197725" y="3697288"/>
            <a:ext cx="120650" cy="122237"/>
            <a:chOff x="4654" y="1057"/>
            <a:chExt cx="96" cy="96"/>
          </a:xfrm>
        </p:grpSpPr>
        <p:sp>
          <p:nvSpPr>
            <p:cNvPr id="123960" name="Freeform 56"/>
            <p:cNvSpPr>
              <a:spLocks/>
            </p:cNvSpPr>
            <p:nvPr/>
          </p:nvSpPr>
          <p:spPr bwMode="auto">
            <a:xfrm>
              <a:off x="4654" y="1057"/>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61" name="Freeform 57"/>
            <p:cNvSpPr>
              <a:spLocks/>
            </p:cNvSpPr>
            <p:nvPr/>
          </p:nvSpPr>
          <p:spPr bwMode="auto">
            <a:xfrm>
              <a:off x="4654" y="1057"/>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62" name="Group 58"/>
          <p:cNvGrpSpPr>
            <a:grpSpLocks/>
          </p:cNvGrpSpPr>
          <p:nvPr/>
        </p:nvGrpSpPr>
        <p:grpSpPr bwMode="auto">
          <a:xfrm rot="1800000">
            <a:off x="7423150" y="3308350"/>
            <a:ext cx="120650" cy="122238"/>
            <a:chOff x="4654" y="702"/>
            <a:chExt cx="96" cy="96"/>
          </a:xfrm>
        </p:grpSpPr>
        <p:sp>
          <p:nvSpPr>
            <p:cNvPr id="123963" name="Freeform 59"/>
            <p:cNvSpPr>
              <a:spLocks/>
            </p:cNvSpPr>
            <p:nvPr/>
          </p:nvSpPr>
          <p:spPr bwMode="auto">
            <a:xfrm>
              <a:off x="4654" y="702"/>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64" name="Freeform 60"/>
            <p:cNvSpPr>
              <a:spLocks/>
            </p:cNvSpPr>
            <p:nvPr/>
          </p:nvSpPr>
          <p:spPr bwMode="auto">
            <a:xfrm>
              <a:off x="4654" y="702"/>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65" name="Group 61"/>
          <p:cNvGrpSpPr>
            <a:grpSpLocks/>
          </p:cNvGrpSpPr>
          <p:nvPr/>
        </p:nvGrpSpPr>
        <p:grpSpPr bwMode="auto">
          <a:xfrm rot="1800000">
            <a:off x="7646988" y="2921000"/>
            <a:ext cx="120650" cy="119063"/>
            <a:chOff x="4654" y="348"/>
            <a:chExt cx="96" cy="95"/>
          </a:xfrm>
        </p:grpSpPr>
        <p:sp>
          <p:nvSpPr>
            <p:cNvPr id="123966" name="Freeform 62"/>
            <p:cNvSpPr>
              <a:spLocks/>
            </p:cNvSpPr>
            <p:nvPr/>
          </p:nvSpPr>
          <p:spPr bwMode="auto">
            <a:xfrm>
              <a:off x="4654" y="348"/>
              <a:ext cx="96" cy="95"/>
            </a:xfrm>
            <a:custGeom>
              <a:avLst/>
              <a:gdLst>
                <a:gd name="T0" fmla="*/ 0 w 383"/>
                <a:gd name="T1" fmla="*/ 382 h 382"/>
                <a:gd name="T2" fmla="*/ 382 w 383"/>
                <a:gd name="T3" fmla="*/ 0 h 382"/>
                <a:gd name="T4" fmla="*/ 383 w 383"/>
                <a:gd name="T5" fmla="*/ 0 h 382"/>
              </a:gdLst>
              <a:ahLst/>
              <a:cxnLst>
                <a:cxn ang="0">
                  <a:pos x="T0" y="T1"/>
                </a:cxn>
                <a:cxn ang="0">
                  <a:pos x="T2" y="T3"/>
                </a:cxn>
                <a:cxn ang="0">
                  <a:pos x="T4" y="T5"/>
                </a:cxn>
              </a:cxnLst>
              <a:rect l="0" t="0" r="r" b="b"/>
              <a:pathLst>
                <a:path w="383" h="382">
                  <a:moveTo>
                    <a:pt x="0" y="382"/>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67" name="Freeform 63"/>
            <p:cNvSpPr>
              <a:spLocks/>
            </p:cNvSpPr>
            <p:nvPr/>
          </p:nvSpPr>
          <p:spPr bwMode="auto">
            <a:xfrm>
              <a:off x="4654" y="348"/>
              <a:ext cx="96" cy="95"/>
            </a:xfrm>
            <a:custGeom>
              <a:avLst/>
              <a:gdLst>
                <a:gd name="T0" fmla="*/ 0 w 383"/>
                <a:gd name="T1" fmla="*/ 0 h 382"/>
                <a:gd name="T2" fmla="*/ 382 w 383"/>
                <a:gd name="T3" fmla="*/ 382 h 382"/>
                <a:gd name="T4" fmla="*/ 383 w 383"/>
                <a:gd name="T5" fmla="*/ 382 h 382"/>
              </a:gdLst>
              <a:ahLst/>
              <a:cxnLst>
                <a:cxn ang="0">
                  <a:pos x="T0" y="T1"/>
                </a:cxn>
                <a:cxn ang="0">
                  <a:pos x="T2" y="T3"/>
                </a:cxn>
                <a:cxn ang="0">
                  <a:pos x="T4" y="T5"/>
                </a:cxn>
              </a:cxnLst>
              <a:rect l="0" t="0" r="r" b="b"/>
              <a:pathLst>
                <a:path w="383" h="382">
                  <a:moveTo>
                    <a:pt x="0" y="0"/>
                  </a:moveTo>
                  <a:lnTo>
                    <a:pt x="382" y="382"/>
                  </a:lnTo>
                  <a:lnTo>
                    <a:pt x="383" y="382"/>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3968" name="Freeform 64"/>
          <p:cNvSpPr>
            <a:spLocks/>
          </p:cNvSpPr>
          <p:nvPr/>
        </p:nvSpPr>
        <p:spPr bwMode="auto">
          <a:xfrm rot="1800000">
            <a:off x="1870075" y="2414588"/>
            <a:ext cx="0" cy="2695575"/>
          </a:xfrm>
          <a:custGeom>
            <a:avLst/>
            <a:gdLst>
              <a:gd name="T0" fmla="*/ 0 w 1"/>
              <a:gd name="T1" fmla="*/ 8512 h 8512"/>
              <a:gd name="T2" fmla="*/ 0 w 1"/>
              <a:gd name="T3" fmla="*/ 0 h 8512"/>
              <a:gd name="T4" fmla="*/ 1 w 1"/>
              <a:gd name="T5" fmla="*/ 0 h 8512"/>
            </a:gdLst>
            <a:ahLst/>
            <a:cxnLst>
              <a:cxn ang="0">
                <a:pos x="T0" y="T1"/>
              </a:cxn>
              <a:cxn ang="0">
                <a:pos x="T2" y="T3"/>
              </a:cxn>
              <a:cxn ang="0">
                <a:pos x="T4" y="T5"/>
              </a:cxn>
            </a:cxnLst>
            <a:rect l="0" t="0" r="r" b="b"/>
            <a:pathLst>
              <a:path w="1" h="8512">
                <a:moveTo>
                  <a:pt x="0" y="8512"/>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69" name="Freeform 65"/>
          <p:cNvSpPr>
            <a:spLocks/>
          </p:cNvSpPr>
          <p:nvPr/>
        </p:nvSpPr>
        <p:spPr bwMode="auto">
          <a:xfrm rot="1800000">
            <a:off x="2905125" y="1244600"/>
            <a:ext cx="4665663" cy="2698750"/>
          </a:xfrm>
          <a:custGeom>
            <a:avLst/>
            <a:gdLst>
              <a:gd name="T0" fmla="*/ 0 w 14718"/>
              <a:gd name="T1" fmla="*/ 8511 h 8511"/>
              <a:gd name="T2" fmla="*/ 14717 w 14718"/>
              <a:gd name="T3" fmla="*/ 0 h 8511"/>
              <a:gd name="T4" fmla="*/ 14718 w 14718"/>
              <a:gd name="T5" fmla="*/ 0 h 8511"/>
            </a:gdLst>
            <a:ahLst/>
            <a:cxnLst>
              <a:cxn ang="0">
                <a:pos x="T0" y="T1"/>
              </a:cxn>
              <a:cxn ang="0">
                <a:pos x="T2" y="T3"/>
              </a:cxn>
              <a:cxn ang="0">
                <a:pos x="T4" y="T5"/>
              </a:cxn>
            </a:cxnLst>
            <a:rect l="0" t="0" r="r" b="b"/>
            <a:pathLst>
              <a:path w="14718" h="8511">
                <a:moveTo>
                  <a:pt x="0" y="8511"/>
                </a:moveTo>
                <a:lnTo>
                  <a:pt x="14717" y="0"/>
                </a:lnTo>
                <a:lnTo>
                  <a:pt x="1471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23970" name="Group 66"/>
          <p:cNvGrpSpPr>
            <a:grpSpLocks/>
          </p:cNvGrpSpPr>
          <p:nvPr/>
        </p:nvGrpSpPr>
        <p:grpSpPr bwMode="auto">
          <a:xfrm rot="1800000">
            <a:off x="1358900" y="4478338"/>
            <a:ext cx="122238" cy="122237"/>
            <a:chOff x="974" y="3894"/>
            <a:chExt cx="96" cy="96"/>
          </a:xfrm>
        </p:grpSpPr>
        <p:sp>
          <p:nvSpPr>
            <p:cNvPr id="123971" name="Freeform 67"/>
            <p:cNvSpPr>
              <a:spLocks/>
            </p:cNvSpPr>
            <p:nvPr/>
          </p:nvSpPr>
          <p:spPr bwMode="auto">
            <a:xfrm>
              <a:off x="974" y="3894"/>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72" name="Freeform 68"/>
            <p:cNvSpPr>
              <a:spLocks/>
            </p:cNvSpPr>
            <p:nvPr/>
          </p:nvSpPr>
          <p:spPr bwMode="auto">
            <a:xfrm>
              <a:off x="974" y="3894"/>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73" name="Group 69"/>
          <p:cNvGrpSpPr>
            <a:grpSpLocks/>
          </p:cNvGrpSpPr>
          <p:nvPr/>
        </p:nvGrpSpPr>
        <p:grpSpPr bwMode="auto">
          <a:xfrm rot="1800000">
            <a:off x="1582738" y="4090988"/>
            <a:ext cx="122237" cy="120650"/>
            <a:chOff x="974" y="3540"/>
            <a:chExt cx="96" cy="95"/>
          </a:xfrm>
        </p:grpSpPr>
        <p:sp>
          <p:nvSpPr>
            <p:cNvPr id="123974" name="Freeform 70"/>
            <p:cNvSpPr>
              <a:spLocks/>
            </p:cNvSpPr>
            <p:nvPr/>
          </p:nvSpPr>
          <p:spPr bwMode="auto">
            <a:xfrm>
              <a:off x="974" y="3540"/>
              <a:ext cx="96" cy="95"/>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75" name="Freeform 71"/>
            <p:cNvSpPr>
              <a:spLocks/>
            </p:cNvSpPr>
            <p:nvPr/>
          </p:nvSpPr>
          <p:spPr bwMode="auto">
            <a:xfrm>
              <a:off x="974" y="3540"/>
              <a:ext cx="96" cy="95"/>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76" name="Group 72"/>
          <p:cNvGrpSpPr>
            <a:grpSpLocks/>
          </p:cNvGrpSpPr>
          <p:nvPr/>
        </p:nvGrpSpPr>
        <p:grpSpPr bwMode="auto">
          <a:xfrm rot="1800000">
            <a:off x="1808163" y="3702050"/>
            <a:ext cx="122237" cy="120650"/>
            <a:chOff x="974" y="3185"/>
            <a:chExt cx="96" cy="96"/>
          </a:xfrm>
        </p:grpSpPr>
        <p:sp>
          <p:nvSpPr>
            <p:cNvPr id="123977" name="Freeform 73"/>
            <p:cNvSpPr>
              <a:spLocks/>
            </p:cNvSpPr>
            <p:nvPr/>
          </p:nvSpPr>
          <p:spPr bwMode="auto">
            <a:xfrm>
              <a:off x="974" y="3185"/>
              <a:ext cx="96" cy="96"/>
            </a:xfrm>
            <a:custGeom>
              <a:avLst/>
              <a:gdLst>
                <a:gd name="T0" fmla="*/ 0 w 383"/>
                <a:gd name="T1" fmla="*/ 384 h 384"/>
                <a:gd name="T2" fmla="*/ 382 w 383"/>
                <a:gd name="T3" fmla="*/ 0 h 384"/>
                <a:gd name="T4" fmla="*/ 383 w 383"/>
                <a:gd name="T5" fmla="*/ 0 h 384"/>
              </a:gdLst>
              <a:ahLst/>
              <a:cxnLst>
                <a:cxn ang="0">
                  <a:pos x="T0" y="T1"/>
                </a:cxn>
                <a:cxn ang="0">
                  <a:pos x="T2" y="T3"/>
                </a:cxn>
                <a:cxn ang="0">
                  <a:pos x="T4" y="T5"/>
                </a:cxn>
              </a:cxnLst>
              <a:rect l="0" t="0" r="r" b="b"/>
              <a:pathLst>
                <a:path w="383" h="384">
                  <a:moveTo>
                    <a:pt x="0" y="384"/>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78" name="Freeform 74"/>
            <p:cNvSpPr>
              <a:spLocks/>
            </p:cNvSpPr>
            <p:nvPr/>
          </p:nvSpPr>
          <p:spPr bwMode="auto">
            <a:xfrm>
              <a:off x="974" y="3185"/>
              <a:ext cx="96" cy="96"/>
            </a:xfrm>
            <a:custGeom>
              <a:avLst/>
              <a:gdLst>
                <a:gd name="T0" fmla="*/ 0 w 383"/>
                <a:gd name="T1" fmla="*/ 0 h 384"/>
                <a:gd name="T2" fmla="*/ 382 w 383"/>
                <a:gd name="T3" fmla="*/ 384 h 384"/>
                <a:gd name="T4" fmla="*/ 383 w 383"/>
                <a:gd name="T5" fmla="*/ 384 h 384"/>
              </a:gdLst>
              <a:ahLst/>
              <a:cxnLst>
                <a:cxn ang="0">
                  <a:pos x="T0" y="T1"/>
                </a:cxn>
                <a:cxn ang="0">
                  <a:pos x="T2" y="T3"/>
                </a:cxn>
                <a:cxn ang="0">
                  <a:pos x="T4" y="T5"/>
                </a:cxn>
              </a:cxnLst>
              <a:rect l="0" t="0" r="r" b="b"/>
              <a:pathLst>
                <a:path w="383" h="384">
                  <a:moveTo>
                    <a:pt x="0" y="0"/>
                  </a:moveTo>
                  <a:lnTo>
                    <a:pt x="382" y="384"/>
                  </a:lnTo>
                  <a:lnTo>
                    <a:pt x="383" y="3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79" name="Group 75"/>
          <p:cNvGrpSpPr>
            <a:grpSpLocks/>
          </p:cNvGrpSpPr>
          <p:nvPr/>
        </p:nvGrpSpPr>
        <p:grpSpPr bwMode="auto">
          <a:xfrm rot="1800000">
            <a:off x="2032000" y="3311525"/>
            <a:ext cx="122238" cy="122238"/>
            <a:chOff x="974" y="2830"/>
            <a:chExt cx="96" cy="96"/>
          </a:xfrm>
        </p:grpSpPr>
        <p:sp>
          <p:nvSpPr>
            <p:cNvPr id="123980" name="Freeform 76"/>
            <p:cNvSpPr>
              <a:spLocks/>
            </p:cNvSpPr>
            <p:nvPr/>
          </p:nvSpPr>
          <p:spPr bwMode="auto">
            <a:xfrm>
              <a:off x="974" y="2830"/>
              <a:ext cx="96" cy="96"/>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1" name="Freeform 77"/>
            <p:cNvSpPr>
              <a:spLocks/>
            </p:cNvSpPr>
            <p:nvPr/>
          </p:nvSpPr>
          <p:spPr bwMode="auto">
            <a:xfrm>
              <a:off x="974" y="2830"/>
              <a:ext cx="96" cy="96"/>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23982" name="Group 78"/>
          <p:cNvGrpSpPr>
            <a:grpSpLocks/>
          </p:cNvGrpSpPr>
          <p:nvPr/>
        </p:nvGrpSpPr>
        <p:grpSpPr bwMode="auto">
          <a:xfrm rot="1800000">
            <a:off x="2257425" y="2922588"/>
            <a:ext cx="122238" cy="120650"/>
            <a:chOff x="974" y="2476"/>
            <a:chExt cx="96" cy="95"/>
          </a:xfrm>
        </p:grpSpPr>
        <p:sp>
          <p:nvSpPr>
            <p:cNvPr id="123983" name="Freeform 79"/>
            <p:cNvSpPr>
              <a:spLocks/>
            </p:cNvSpPr>
            <p:nvPr/>
          </p:nvSpPr>
          <p:spPr bwMode="auto">
            <a:xfrm>
              <a:off x="974" y="2476"/>
              <a:ext cx="96" cy="95"/>
            </a:xfrm>
            <a:custGeom>
              <a:avLst/>
              <a:gdLst>
                <a:gd name="T0" fmla="*/ 0 w 383"/>
                <a:gd name="T1" fmla="*/ 383 h 383"/>
                <a:gd name="T2" fmla="*/ 382 w 383"/>
                <a:gd name="T3" fmla="*/ 0 h 383"/>
                <a:gd name="T4" fmla="*/ 383 w 383"/>
                <a:gd name="T5" fmla="*/ 0 h 383"/>
              </a:gdLst>
              <a:ahLst/>
              <a:cxnLst>
                <a:cxn ang="0">
                  <a:pos x="T0" y="T1"/>
                </a:cxn>
                <a:cxn ang="0">
                  <a:pos x="T2" y="T3"/>
                </a:cxn>
                <a:cxn ang="0">
                  <a:pos x="T4" y="T5"/>
                </a:cxn>
              </a:cxnLst>
              <a:rect l="0" t="0" r="r" b="b"/>
              <a:pathLst>
                <a:path w="383" h="383">
                  <a:moveTo>
                    <a:pt x="0" y="383"/>
                  </a:moveTo>
                  <a:lnTo>
                    <a:pt x="382" y="0"/>
                  </a:lnTo>
                  <a:lnTo>
                    <a:pt x="38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4" name="Freeform 80"/>
            <p:cNvSpPr>
              <a:spLocks/>
            </p:cNvSpPr>
            <p:nvPr/>
          </p:nvSpPr>
          <p:spPr bwMode="auto">
            <a:xfrm>
              <a:off x="974" y="2476"/>
              <a:ext cx="96" cy="95"/>
            </a:xfrm>
            <a:custGeom>
              <a:avLst/>
              <a:gdLst>
                <a:gd name="T0" fmla="*/ 0 w 383"/>
                <a:gd name="T1" fmla="*/ 0 h 383"/>
                <a:gd name="T2" fmla="*/ 382 w 383"/>
                <a:gd name="T3" fmla="*/ 383 h 383"/>
                <a:gd name="T4" fmla="*/ 383 w 383"/>
                <a:gd name="T5" fmla="*/ 383 h 383"/>
              </a:gdLst>
              <a:ahLst/>
              <a:cxnLst>
                <a:cxn ang="0">
                  <a:pos x="T0" y="T1"/>
                </a:cxn>
                <a:cxn ang="0">
                  <a:pos x="T2" y="T3"/>
                </a:cxn>
                <a:cxn ang="0">
                  <a:pos x="T4" y="T5"/>
                </a:cxn>
              </a:cxnLst>
              <a:rect l="0" t="0" r="r" b="b"/>
              <a:pathLst>
                <a:path w="383" h="383">
                  <a:moveTo>
                    <a:pt x="0" y="0"/>
                  </a:moveTo>
                  <a:lnTo>
                    <a:pt x="382" y="383"/>
                  </a:lnTo>
                  <a:lnTo>
                    <a:pt x="383" y="38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3985" name="Freeform 81"/>
          <p:cNvSpPr>
            <a:spLocks/>
          </p:cNvSpPr>
          <p:nvPr/>
        </p:nvSpPr>
        <p:spPr bwMode="auto">
          <a:xfrm rot="1800000">
            <a:off x="4562475" y="2413000"/>
            <a:ext cx="1588" cy="2697163"/>
          </a:xfrm>
          <a:custGeom>
            <a:avLst/>
            <a:gdLst>
              <a:gd name="T0" fmla="*/ 0 w 1"/>
              <a:gd name="T1" fmla="*/ 0 h 8513"/>
              <a:gd name="T2" fmla="*/ 0 w 1"/>
              <a:gd name="T3" fmla="*/ 8513 h 8513"/>
              <a:gd name="T4" fmla="*/ 1 w 1"/>
              <a:gd name="T5" fmla="*/ 8513 h 8513"/>
            </a:gdLst>
            <a:ahLst/>
            <a:cxnLst>
              <a:cxn ang="0">
                <a:pos x="T0" y="T1"/>
              </a:cxn>
              <a:cxn ang="0">
                <a:pos x="T2" y="T3"/>
              </a:cxn>
              <a:cxn ang="0">
                <a:pos x="T4" y="T5"/>
              </a:cxn>
            </a:cxnLst>
            <a:rect l="0" t="0" r="r" b="b"/>
            <a:pathLst>
              <a:path w="1" h="8513">
                <a:moveTo>
                  <a:pt x="0" y="0"/>
                </a:moveTo>
                <a:lnTo>
                  <a:pt x="0" y="8513"/>
                </a:lnTo>
                <a:lnTo>
                  <a:pt x="1" y="8513"/>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6" name="Freeform 82"/>
          <p:cNvSpPr>
            <a:spLocks/>
          </p:cNvSpPr>
          <p:nvPr/>
        </p:nvSpPr>
        <p:spPr bwMode="auto">
          <a:xfrm rot="1800000">
            <a:off x="4992688" y="2482850"/>
            <a:ext cx="1587" cy="2622550"/>
          </a:xfrm>
          <a:custGeom>
            <a:avLst/>
            <a:gdLst>
              <a:gd name="T0" fmla="*/ 0 w 1"/>
              <a:gd name="T1" fmla="*/ 0 h 8275"/>
              <a:gd name="T2" fmla="*/ 0 w 1"/>
              <a:gd name="T3" fmla="*/ 8275 h 8275"/>
              <a:gd name="T4" fmla="*/ 1 w 1"/>
              <a:gd name="T5" fmla="*/ 8275 h 8275"/>
            </a:gdLst>
            <a:ahLst/>
            <a:cxnLst>
              <a:cxn ang="0">
                <a:pos x="T0" y="T1"/>
              </a:cxn>
              <a:cxn ang="0">
                <a:pos x="T2" y="T3"/>
              </a:cxn>
              <a:cxn ang="0">
                <a:pos x="T4" y="T5"/>
              </a:cxn>
            </a:cxnLst>
            <a:rect l="0" t="0" r="r" b="b"/>
            <a:pathLst>
              <a:path w="1" h="8275">
                <a:moveTo>
                  <a:pt x="0" y="0"/>
                </a:moveTo>
                <a:lnTo>
                  <a:pt x="0" y="8275"/>
                </a:lnTo>
                <a:lnTo>
                  <a:pt x="1" y="827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7" name="Freeform 83"/>
          <p:cNvSpPr>
            <a:spLocks/>
          </p:cNvSpPr>
          <p:nvPr/>
        </p:nvSpPr>
        <p:spPr bwMode="auto">
          <a:xfrm rot="1800000">
            <a:off x="4095750" y="2481263"/>
            <a:ext cx="1588" cy="2622550"/>
          </a:xfrm>
          <a:custGeom>
            <a:avLst/>
            <a:gdLst>
              <a:gd name="T0" fmla="*/ 0 w 1"/>
              <a:gd name="T1" fmla="*/ 0 h 8274"/>
              <a:gd name="T2" fmla="*/ 0 w 1"/>
              <a:gd name="T3" fmla="*/ 8274 h 8274"/>
              <a:gd name="T4" fmla="*/ 1 w 1"/>
              <a:gd name="T5" fmla="*/ 8274 h 8274"/>
            </a:gdLst>
            <a:ahLst/>
            <a:cxnLst>
              <a:cxn ang="0">
                <a:pos x="T0" y="T1"/>
              </a:cxn>
              <a:cxn ang="0">
                <a:pos x="T2" y="T3"/>
              </a:cxn>
              <a:cxn ang="0">
                <a:pos x="T4" y="T5"/>
              </a:cxn>
            </a:cxnLst>
            <a:rect l="0" t="0" r="r" b="b"/>
            <a:pathLst>
              <a:path w="1" h="8274">
                <a:moveTo>
                  <a:pt x="0" y="0"/>
                </a:moveTo>
                <a:lnTo>
                  <a:pt x="0" y="8274"/>
                </a:lnTo>
                <a:lnTo>
                  <a:pt x="1" y="827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8" name="Freeform 84"/>
          <p:cNvSpPr>
            <a:spLocks/>
          </p:cNvSpPr>
          <p:nvPr/>
        </p:nvSpPr>
        <p:spPr bwMode="auto">
          <a:xfrm rot="1800000">
            <a:off x="2613025" y="1889125"/>
            <a:ext cx="2332038" cy="1797050"/>
          </a:xfrm>
          <a:custGeom>
            <a:avLst/>
            <a:gdLst>
              <a:gd name="T0" fmla="*/ 7359 w 7359"/>
              <a:gd name="T1" fmla="*/ 0 h 5675"/>
              <a:gd name="T2" fmla="*/ 0 w 7359"/>
              <a:gd name="T3" fmla="*/ 5675 h 5675"/>
              <a:gd name="T4" fmla="*/ 1 w 7359"/>
              <a:gd name="T5" fmla="*/ 5675 h 5675"/>
            </a:gdLst>
            <a:ahLst/>
            <a:cxnLst>
              <a:cxn ang="0">
                <a:pos x="T0" y="T1"/>
              </a:cxn>
              <a:cxn ang="0">
                <a:pos x="T2" y="T3"/>
              </a:cxn>
              <a:cxn ang="0">
                <a:pos x="T4" y="T5"/>
              </a:cxn>
            </a:cxnLst>
            <a:rect l="0" t="0" r="r" b="b"/>
            <a:pathLst>
              <a:path w="7359" h="5675">
                <a:moveTo>
                  <a:pt x="7359" y="0"/>
                </a:moveTo>
                <a:lnTo>
                  <a:pt x="0" y="5675"/>
                </a:lnTo>
                <a:lnTo>
                  <a:pt x="1" y="567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89" name="Freeform 85"/>
          <p:cNvSpPr>
            <a:spLocks/>
          </p:cNvSpPr>
          <p:nvPr/>
        </p:nvSpPr>
        <p:spPr bwMode="auto">
          <a:xfrm rot="1800000">
            <a:off x="5305425" y="2338388"/>
            <a:ext cx="2333625" cy="898525"/>
          </a:xfrm>
          <a:custGeom>
            <a:avLst/>
            <a:gdLst>
              <a:gd name="T0" fmla="*/ 0 w 7359"/>
              <a:gd name="T1" fmla="*/ 2836 h 2836"/>
              <a:gd name="T2" fmla="*/ 7358 w 7359"/>
              <a:gd name="T3" fmla="*/ 0 h 2836"/>
              <a:gd name="T4" fmla="*/ 7359 w 7359"/>
              <a:gd name="T5" fmla="*/ 0 h 2836"/>
            </a:gdLst>
            <a:ahLst/>
            <a:cxnLst>
              <a:cxn ang="0">
                <a:pos x="T0" y="T1"/>
              </a:cxn>
              <a:cxn ang="0">
                <a:pos x="T2" y="T3"/>
              </a:cxn>
              <a:cxn ang="0">
                <a:pos x="T4" y="T5"/>
              </a:cxn>
            </a:cxnLst>
            <a:rect l="0" t="0" r="r" b="b"/>
            <a:pathLst>
              <a:path w="7359" h="2836">
                <a:moveTo>
                  <a:pt x="0" y="2836"/>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0" name="Freeform 86"/>
          <p:cNvSpPr>
            <a:spLocks/>
          </p:cNvSpPr>
          <p:nvPr/>
        </p:nvSpPr>
        <p:spPr bwMode="auto">
          <a:xfrm rot="1800000">
            <a:off x="2500313" y="1858963"/>
            <a:ext cx="2332037" cy="2246312"/>
          </a:xfrm>
          <a:custGeom>
            <a:avLst/>
            <a:gdLst>
              <a:gd name="T0" fmla="*/ 7359 w 7359"/>
              <a:gd name="T1" fmla="*/ 0 h 7094"/>
              <a:gd name="T2" fmla="*/ 0 w 7359"/>
              <a:gd name="T3" fmla="*/ 7094 h 7094"/>
              <a:gd name="T4" fmla="*/ 1 w 7359"/>
              <a:gd name="T5" fmla="*/ 7094 h 7094"/>
            </a:gdLst>
            <a:ahLst/>
            <a:cxnLst>
              <a:cxn ang="0">
                <a:pos x="T0" y="T1"/>
              </a:cxn>
              <a:cxn ang="0">
                <a:pos x="T2" y="T3"/>
              </a:cxn>
              <a:cxn ang="0">
                <a:pos x="T4" y="T5"/>
              </a:cxn>
            </a:cxnLst>
            <a:rect l="0" t="0" r="r" b="b"/>
            <a:pathLst>
              <a:path w="7359" h="7094">
                <a:moveTo>
                  <a:pt x="7359" y="0"/>
                </a:moveTo>
                <a:lnTo>
                  <a:pt x="0" y="7094"/>
                </a:lnTo>
                <a:lnTo>
                  <a:pt x="1" y="709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1" name="Freeform 87"/>
          <p:cNvSpPr>
            <a:spLocks/>
          </p:cNvSpPr>
          <p:nvPr/>
        </p:nvSpPr>
        <p:spPr bwMode="auto">
          <a:xfrm rot="1800000">
            <a:off x="5192713" y="2755900"/>
            <a:ext cx="2333625" cy="449263"/>
          </a:xfrm>
          <a:custGeom>
            <a:avLst/>
            <a:gdLst>
              <a:gd name="T0" fmla="*/ 0 w 7359"/>
              <a:gd name="T1" fmla="*/ 1417 h 1417"/>
              <a:gd name="T2" fmla="*/ 7358 w 7359"/>
              <a:gd name="T3" fmla="*/ 0 h 1417"/>
              <a:gd name="T4" fmla="*/ 7359 w 7359"/>
              <a:gd name="T5" fmla="*/ 0 h 1417"/>
            </a:gdLst>
            <a:ahLst/>
            <a:cxnLst>
              <a:cxn ang="0">
                <a:pos x="T0" y="T1"/>
              </a:cxn>
              <a:cxn ang="0">
                <a:pos x="T2" y="T3"/>
              </a:cxn>
              <a:cxn ang="0">
                <a:pos x="T4" y="T5"/>
              </a:cxn>
            </a:cxnLst>
            <a:rect l="0" t="0" r="r" b="b"/>
            <a:pathLst>
              <a:path w="7359" h="1417">
                <a:moveTo>
                  <a:pt x="0" y="1417"/>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2" name="Freeform 88"/>
          <p:cNvSpPr>
            <a:spLocks/>
          </p:cNvSpPr>
          <p:nvPr/>
        </p:nvSpPr>
        <p:spPr bwMode="auto">
          <a:xfrm rot="1800000">
            <a:off x="2387600" y="1828800"/>
            <a:ext cx="2332038" cy="2697163"/>
          </a:xfrm>
          <a:custGeom>
            <a:avLst/>
            <a:gdLst>
              <a:gd name="T0" fmla="*/ 7359 w 7359"/>
              <a:gd name="T1" fmla="*/ 0 h 8513"/>
              <a:gd name="T2" fmla="*/ 0 w 7359"/>
              <a:gd name="T3" fmla="*/ 8513 h 8513"/>
              <a:gd name="T4" fmla="*/ 1 w 7359"/>
              <a:gd name="T5" fmla="*/ 8513 h 8513"/>
            </a:gdLst>
            <a:ahLst/>
            <a:cxnLst>
              <a:cxn ang="0">
                <a:pos x="T0" y="T1"/>
              </a:cxn>
              <a:cxn ang="0">
                <a:pos x="T2" y="T3"/>
              </a:cxn>
              <a:cxn ang="0">
                <a:pos x="T4" y="T5"/>
              </a:cxn>
            </a:cxnLst>
            <a:rect l="0" t="0" r="r" b="b"/>
            <a:pathLst>
              <a:path w="7359" h="8513">
                <a:moveTo>
                  <a:pt x="7359" y="0"/>
                </a:moveTo>
                <a:lnTo>
                  <a:pt x="0" y="8513"/>
                </a:lnTo>
                <a:lnTo>
                  <a:pt x="1" y="8513"/>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3" name="Freeform 89"/>
          <p:cNvSpPr>
            <a:spLocks/>
          </p:cNvSpPr>
          <p:nvPr/>
        </p:nvSpPr>
        <p:spPr bwMode="auto">
          <a:xfrm rot="1800000">
            <a:off x="5081588" y="3176588"/>
            <a:ext cx="2333625" cy="0"/>
          </a:xfrm>
          <a:custGeom>
            <a:avLst/>
            <a:gdLst>
              <a:gd name="T0" fmla="*/ 0 w 7359"/>
              <a:gd name="T1" fmla="*/ 7358 w 7359"/>
              <a:gd name="T2" fmla="*/ 7359 w 7359"/>
            </a:gdLst>
            <a:ahLst/>
            <a:cxnLst>
              <a:cxn ang="0">
                <a:pos x="T0" y="0"/>
              </a:cxn>
              <a:cxn ang="0">
                <a:pos x="T1" y="0"/>
              </a:cxn>
              <a:cxn ang="0">
                <a:pos x="T2" y="0"/>
              </a:cxn>
            </a:cxnLst>
            <a:rect l="0" t="0" r="r" b="b"/>
            <a:pathLst>
              <a:path w="7359">
                <a:moveTo>
                  <a:pt x="0" y="0"/>
                </a:moveTo>
                <a:lnTo>
                  <a:pt x="7358" y="0"/>
                </a:lnTo>
                <a:lnTo>
                  <a:pt x="7359" y="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4" name="Freeform 90"/>
          <p:cNvSpPr>
            <a:spLocks/>
          </p:cNvSpPr>
          <p:nvPr/>
        </p:nvSpPr>
        <p:spPr bwMode="auto">
          <a:xfrm rot="1800000">
            <a:off x="2274888" y="1798638"/>
            <a:ext cx="2332037" cy="3146425"/>
          </a:xfrm>
          <a:custGeom>
            <a:avLst/>
            <a:gdLst>
              <a:gd name="T0" fmla="*/ 7359 w 7359"/>
              <a:gd name="T1" fmla="*/ 0 h 9930"/>
              <a:gd name="T2" fmla="*/ 0 w 7359"/>
              <a:gd name="T3" fmla="*/ 9930 h 9930"/>
              <a:gd name="T4" fmla="*/ 1 w 7359"/>
              <a:gd name="T5" fmla="*/ 9930 h 9930"/>
            </a:gdLst>
            <a:ahLst/>
            <a:cxnLst>
              <a:cxn ang="0">
                <a:pos x="T0" y="T1"/>
              </a:cxn>
              <a:cxn ang="0">
                <a:pos x="T2" y="T3"/>
              </a:cxn>
              <a:cxn ang="0">
                <a:pos x="T4" y="T5"/>
              </a:cxn>
            </a:cxnLst>
            <a:rect l="0" t="0" r="r" b="b"/>
            <a:pathLst>
              <a:path w="7359" h="9930">
                <a:moveTo>
                  <a:pt x="7359" y="0"/>
                </a:moveTo>
                <a:lnTo>
                  <a:pt x="0" y="9930"/>
                </a:lnTo>
                <a:lnTo>
                  <a:pt x="1" y="993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5" name="Freeform 91"/>
          <p:cNvSpPr>
            <a:spLocks/>
          </p:cNvSpPr>
          <p:nvPr/>
        </p:nvSpPr>
        <p:spPr bwMode="auto">
          <a:xfrm rot="1800000">
            <a:off x="4968875" y="3146425"/>
            <a:ext cx="2333625" cy="449263"/>
          </a:xfrm>
          <a:custGeom>
            <a:avLst/>
            <a:gdLst>
              <a:gd name="T0" fmla="*/ 0 w 7359"/>
              <a:gd name="T1" fmla="*/ 0 h 1419"/>
              <a:gd name="T2" fmla="*/ 7358 w 7359"/>
              <a:gd name="T3" fmla="*/ 1419 h 1419"/>
              <a:gd name="T4" fmla="*/ 7359 w 7359"/>
              <a:gd name="T5" fmla="*/ 1419 h 1419"/>
            </a:gdLst>
            <a:ahLst/>
            <a:cxnLst>
              <a:cxn ang="0">
                <a:pos x="T0" y="T1"/>
              </a:cxn>
              <a:cxn ang="0">
                <a:pos x="T2" y="T3"/>
              </a:cxn>
              <a:cxn ang="0">
                <a:pos x="T4" y="T5"/>
              </a:cxn>
            </a:cxnLst>
            <a:rect l="0" t="0" r="r" b="b"/>
            <a:pathLst>
              <a:path w="7359" h="1419">
                <a:moveTo>
                  <a:pt x="0" y="0"/>
                </a:moveTo>
                <a:lnTo>
                  <a:pt x="7358" y="1419"/>
                </a:lnTo>
                <a:lnTo>
                  <a:pt x="7359" y="141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6" name="Freeform 92"/>
          <p:cNvSpPr>
            <a:spLocks/>
          </p:cNvSpPr>
          <p:nvPr/>
        </p:nvSpPr>
        <p:spPr bwMode="auto">
          <a:xfrm rot="1800000">
            <a:off x="2162175" y="1768475"/>
            <a:ext cx="2332038" cy="3595688"/>
          </a:xfrm>
          <a:custGeom>
            <a:avLst/>
            <a:gdLst>
              <a:gd name="T0" fmla="*/ 7359 w 7359"/>
              <a:gd name="T1" fmla="*/ 0 h 11349"/>
              <a:gd name="T2" fmla="*/ 0 w 7359"/>
              <a:gd name="T3" fmla="*/ 11349 h 11349"/>
              <a:gd name="T4" fmla="*/ 1 w 7359"/>
              <a:gd name="T5" fmla="*/ 11349 h 11349"/>
            </a:gdLst>
            <a:ahLst/>
            <a:cxnLst>
              <a:cxn ang="0">
                <a:pos x="T0" y="T1"/>
              </a:cxn>
              <a:cxn ang="0">
                <a:pos x="T2" y="T3"/>
              </a:cxn>
              <a:cxn ang="0">
                <a:pos x="T4" y="T5"/>
              </a:cxn>
            </a:cxnLst>
            <a:rect l="0" t="0" r="r" b="b"/>
            <a:pathLst>
              <a:path w="7359" h="11349">
                <a:moveTo>
                  <a:pt x="7359" y="0"/>
                </a:moveTo>
                <a:lnTo>
                  <a:pt x="0" y="11349"/>
                </a:lnTo>
                <a:lnTo>
                  <a:pt x="1" y="1134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7" name="Freeform 93"/>
          <p:cNvSpPr>
            <a:spLocks/>
          </p:cNvSpPr>
          <p:nvPr/>
        </p:nvSpPr>
        <p:spPr bwMode="auto">
          <a:xfrm rot="1800000">
            <a:off x="4856163" y="3116263"/>
            <a:ext cx="2333625" cy="898525"/>
          </a:xfrm>
          <a:custGeom>
            <a:avLst/>
            <a:gdLst>
              <a:gd name="T0" fmla="*/ 0 w 7359"/>
              <a:gd name="T1" fmla="*/ 0 h 2838"/>
              <a:gd name="T2" fmla="*/ 7358 w 7359"/>
              <a:gd name="T3" fmla="*/ 2838 h 2838"/>
              <a:gd name="T4" fmla="*/ 7359 w 7359"/>
              <a:gd name="T5" fmla="*/ 2838 h 2838"/>
            </a:gdLst>
            <a:ahLst/>
            <a:cxnLst>
              <a:cxn ang="0">
                <a:pos x="T0" y="T1"/>
              </a:cxn>
              <a:cxn ang="0">
                <a:pos x="T2" y="T3"/>
              </a:cxn>
              <a:cxn ang="0">
                <a:pos x="T4" y="T5"/>
              </a:cxn>
            </a:cxnLst>
            <a:rect l="0" t="0" r="r" b="b"/>
            <a:pathLst>
              <a:path w="7359" h="2838">
                <a:moveTo>
                  <a:pt x="0" y="0"/>
                </a:moveTo>
                <a:lnTo>
                  <a:pt x="7358" y="2838"/>
                </a:lnTo>
                <a:lnTo>
                  <a:pt x="7359" y="2838"/>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8" name="Freeform 94"/>
          <p:cNvSpPr>
            <a:spLocks/>
          </p:cNvSpPr>
          <p:nvPr/>
        </p:nvSpPr>
        <p:spPr bwMode="auto">
          <a:xfrm rot="1800000">
            <a:off x="1851025" y="4160838"/>
            <a:ext cx="1588" cy="823912"/>
          </a:xfrm>
          <a:custGeom>
            <a:avLst/>
            <a:gdLst>
              <a:gd name="T0" fmla="*/ 0 w 1"/>
              <a:gd name="T1" fmla="*/ 0 h 2601"/>
              <a:gd name="T2" fmla="*/ 0 w 1"/>
              <a:gd name="T3" fmla="*/ 2601 h 2601"/>
              <a:gd name="T4" fmla="*/ 1 w 1"/>
              <a:gd name="T5" fmla="*/ 2601 h 2601"/>
            </a:gdLst>
            <a:ahLst/>
            <a:cxnLst>
              <a:cxn ang="0">
                <a:pos x="T0" y="T1"/>
              </a:cxn>
              <a:cxn ang="0">
                <a:pos x="T2" y="T3"/>
              </a:cxn>
              <a:cxn ang="0">
                <a:pos x="T4" y="T5"/>
              </a:cxn>
            </a:cxnLst>
            <a:rect l="0" t="0" r="r" b="b"/>
            <a:pathLst>
              <a:path w="1" h="2601">
                <a:moveTo>
                  <a:pt x="0" y="0"/>
                </a:moveTo>
                <a:lnTo>
                  <a:pt x="0" y="2601"/>
                </a:lnTo>
                <a:lnTo>
                  <a:pt x="1" y="2601"/>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3999" name="Freeform 95"/>
          <p:cNvSpPr>
            <a:spLocks/>
          </p:cNvSpPr>
          <p:nvPr/>
        </p:nvSpPr>
        <p:spPr bwMode="auto">
          <a:xfrm rot="1800000">
            <a:off x="6340475" y="4159250"/>
            <a:ext cx="1588" cy="822325"/>
          </a:xfrm>
          <a:custGeom>
            <a:avLst/>
            <a:gdLst>
              <a:gd name="T0" fmla="*/ 0 w 1"/>
              <a:gd name="T1" fmla="*/ 0 h 2600"/>
              <a:gd name="T2" fmla="*/ 0 w 1"/>
              <a:gd name="T3" fmla="*/ 2600 h 2600"/>
              <a:gd name="T4" fmla="*/ 1 w 1"/>
              <a:gd name="T5" fmla="*/ 2600 h 2600"/>
            </a:gdLst>
            <a:ahLst/>
            <a:cxnLst>
              <a:cxn ang="0">
                <a:pos x="T0" y="T1"/>
              </a:cxn>
              <a:cxn ang="0">
                <a:pos x="T2" y="T3"/>
              </a:cxn>
              <a:cxn ang="0">
                <a:pos x="T4" y="T5"/>
              </a:cxn>
            </a:cxnLst>
            <a:rect l="0" t="0" r="r" b="b"/>
            <a:pathLst>
              <a:path w="1" h="2600">
                <a:moveTo>
                  <a:pt x="0" y="0"/>
                </a:moveTo>
                <a:lnTo>
                  <a:pt x="0" y="2600"/>
                </a:lnTo>
                <a:lnTo>
                  <a:pt x="1" y="2600"/>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0" name="Freeform 96"/>
          <p:cNvSpPr>
            <a:spLocks/>
          </p:cNvSpPr>
          <p:nvPr/>
        </p:nvSpPr>
        <p:spPr bwMode="auto">
          <a:xfrm rot="1800000">
            <a:off x="6061075" y="3529013"/>
            <a:ext cx="1588" cy="1498600"/>
          </a:xfrm>
          <a:custGeom>
            <a:avLst/>
            <a:gdLst>
              <a:gd name="T0" fmla="*/ 0 w 1"/>
              <a:gd name="T1" fmla="*/ 0 h 4728"/>
              <a:gd name="T2" fmla="*/ 0 w 1"/>
              <a:gd name="T3" fmla="*/ 4728 h 4728"/>
              <a:gd name="T4" fmla="*/ 1 w 1"/>
              <a:gd name="T5" fmla="*/ 4728 h 4728"/>
            </a:gdLst>
            <a:ahLst/>
            <a:cxnLst>
              <a:cxn ang="0">
                <a:pos x="T0" y="T1"/>
              </a:cxn>
              <a:cxn ang="0">
                <a:pos x="T2" y="T3"/>
              </a:cxn>
              <a:cxn ang="0">
                <a:pos x="T4" y="T5"/>
              </a:cxn>
            </a:cxnLst>
            <a:rect l="0" t="0" r="r" b="b"/>
            <a:pathLst>
              <a:path w="1" h="4728">
                <a:moveTo>
                  <a:pt x="0" y="0"/>
                </a:moveTo>
                <a:lnTo>
                  <a:pt x="0" y="4728"/>
                </a:lnTo>
                <a:lnTo>
                  <a:pt x="1" y="4728"/>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1" name="Freeform 97"/>
          <p:cNvSpPr>
            <a:spLocks/>
          </p:cNvSpPr>
          <p:nvPr/>
        </p:nvSpPr>
        <p:spPr bwMode="auto">
          <a:xfrm rot="1800000">
            <a:off x="5741988" y="3041650"/>
            <a:ext cx="1587" cy="2022475"/>
          </a:xfrm>
          <a:custGeom>
            <a:avLst/>
            <a:gdLst>
              <a:gd name="T0" fmla="*/ 0 w 1"/>
              <a:gd name="T1" fmla="*/ 0 h 6384"/>
              <a:gd name="T2" fmla="*/ 0 w 1"/>
              <a:gd name="T3" fmla="*/ 6384 h 6384"/>
              <a:gd name="T4" fmla="*/ 1 w 1"/>
              <a:gd name="T5" fmla="*/ 6384 h 6384"/>
            </a:gdLst>
            <a:ahLst/>
            <a:cxnLst>
              <a:cxn ang="0">
                <a:pos x="T0" y="T1"/>
              </a:cxn>
              <a:cxn ang="0">
                <a:pos x="T2" y="T3"/>
              </a:cxn>
              <a:cxn ang="0">
                <a:pos x="T4" y="T5"/>
              </a:cxn>
            </a:cxnLst>
            <a:rect l="0" t="0" r="r" b="b"/>
            <a:pathLst>
              <a:path w="1" h="6384">
                <a:moveTo>
                  <a:pt x="0" y="0"/>
                </a:moveTo>
                <a:lnTo>
                  <a:pt x="0" y="6384"/>
                </a:lnTo>
                <a:lnTo>
                  <a:pt x="1" y="638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2" name="Freeform 98"/>
          <p:cNvSpPr>
            <a:spLocks/>
          </p:cNvSpPr>
          <p:nvPr/>
        </p:nvSpPr>
        <p:spPr bwMode="auto">
          <a:xfrm rot="1800000">
            <a:off x="5386388" y="2692400"/>
            <a:ext cx="0" cy="2395538"/>
          </a:xfrm>
          <a:custGeom>
            <a:avLst/>
            <a:gdLst>
              <a:gd name="T0" fmla="*/ 0 w 1"/>
              <a:gd name="T1" fmla="*/ 0 h 7566"/>
              <a:gd name="T2" fmla="*/ 0 w 1"/>
              <a:gd name="T3" fmla="*/ 7566 h 7566"/>
              <a:gd name="T4" fmla="*/ 1 w 1"/>
              <a:gd name="T5" fmla="*/ 7566 h 7566"/>
            </a:gdLst>
            <a:ahLst/>
            <a:cxnLst>
              <a:cxn ang="0">
                <a:pos x="T0" y="T1"/>
              </a:cxn>
              <a:cxn ang="0">
                <a:pos x="T2" y="T3"/>
              </a:cxn>
              <a:cxn ang="0">
                <a:pos x="T4" y="T5"/>
              </a:cxn>
            </a:cxnLst>
            <a:rect l="0" t="0" r="r" b="b"/>
            <a:pathLst>
              <a:path w="1" h="7566">
                <a:moveTo>
                  <a:pt x="0" y="0"/>
                </a:moveTo>
                <a:lnTo>
                  <a:pt x="0" y="7566"/>
                </a:lnTo>
                <a:lnTo>
                  <a:pt x="1" y="7566"/>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3" name="Freeform 99"/>
          <p:cNvSpPr>
            <a:spLocks/>
          </p:cNvSpPr>
          <p:nvPr/>
        </p:nvSpPr>
        <p:spPr bwMode="auto">
          <a:xfrm rot="1800000">
            <a:off x="2468563" y="3532188"/>
            <a:ext cx="1587" cy="1498600"/>
          </a:xfrm>
          <a:custGeom>
            <a:avLst/>
            <a:gdLst>
              <a:gd name="T0" fmla="*/ 0 w 2"/>
              <a:gd name="T1" fmla="*/ 0 h 4729"/>
              <a:gd name="T2" fmla="*/ 0 w 2"/>
              <a:gd name="T3" fmla="*/ 4729 h 4729"/>
              <a:gd name="T4" fmla="*/ 2 w 2"/>
              <a:gd name="T5" fmla="*/ 4729 h 4729"/>
            </a:gdLst>
            <a:ahLst/>
            <a:cxnLst>
              <a:cxn ang="0">
                <a:pos x="T0" y="T1"/>
              </a:cxn>
              <a:cxn ang="0">
                <a:pos x="T2" y="T3"/>
              </a:cxn>
              <a:cxn ang="0">
                <a:pos x="T4" y="T5"/>
              </a:cxn>
            </a:cxnLst>
            <a:rect l="0" t="0" r="r" b="b"/>
            <a:pathLst>
              <a:path w="2" h="4729">
                <a:moveTo>
                  <a:pt x="0" y="0"/>
                </a:moveTo>
                <a:lnTo>
                  <a:pt x="0" y="4729"/>
                </a:lnTo>
                <a:lnTo>
                  <a:pt x="2" y="4729"/>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4" name="Freeform 100"/>
          <p:cNvSpPr>
            <a:spLocks/>
          </p:cNvSpPr>
          <p:nvPr/>
        </p:nvSpPr>
        <p:spPr bwMode="auto">
          <a:xfrm rot="1800000">
            <a:off x="3046413" y="3043238"/>
            <a:ext cx="1587" cy="2020887"/>
          </a:xfrm>
          <a:custGeom>
            <a:avLst/>
            <a:gdLst>
              <a:gd name="T0" fmla="*/ 0 w 1"/>
              <a:gd name="T1" fmla="*/ 0 h 6384"/>
              <a:gd name="T2" fmla="*/ 0 w 1"/>
              <a:gd name="T3" fmla="*/ 6384 h 6384"/>
              <a:gd name="T4" fmla="*/ 1 w 1"/>
              <a:gd name="T5" fmla="*/ 6384 h 6384"/>
            </a:gdLst>
            <a:ahLst/>
            <a:cxnLst>
              <a:cxn ang="0">
                <a:pos x="T0" y="T1"/>
              </a:cxn>
              <a:cxn ang="0">
                <a:pos x="T2" y="T3"/>
              </a:cxn>
              <a:cxn ang="0">
                <a:pos x="T4" y="T5"/>
              </a:cxn>
            </a:cxnLst>
            <a:rect l="0" t="0" r="r" b="b"/>
            <a:pathLst>
              <a:path w="1" h="6384">
                <a:moveTo>
                  <a:pt x="0" y="0"/>
                </a:moveTo>
                <a:lnTo>
                  <a:pt x="0" y="6384"/>
                </a:lnTo>
                <a:lnTo>
                  <a:pt x="1" y="6384"/>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5" name="Freeform 101"/>
          <p:cNvSpPr>
            <a:spLocks/>
          </p:cNvSpPr>
          <p:nvPr/>
        </p:nvSpPr>
        <p:spPr bwMode="auto">
          <a:xfrm rot="1800000">
            <a:off x="3590925" y="2693988"/>
            <a:ext cx="1588" cy="2397125"/>
          </a:xfrm>
          <a:custGeom>
            <a:avLst/>
            <a:gdLst>
              <a:gd name="T0" fmla="*/ 0 w 1"/>
              <a:gd name="T1" fmla="*/ 0 h 7565"/>
              <a:gd name="T2" fmla="*/ 0 w 1"/>
              <a:gd name="T3" fmla="*/ 7565 h 7565"/>
              <a:gd name="T4" fmla="*/ 1 w 1"/>
              <a:gd name="T5" fmla="*/ 7565 h 7565"/>
            </a:gdLst>
            <a:ahLst/>
            <a:cxnLst>
              <a:cxn ang="0">
                <a:pos x="T0" y="T1"/>
              </a:cxn>
              <a:cxn ang="0">
                <a:pos x="T2" y="T3"/>
              </a:cxn>
              <a:cxn ang="0">
                <a:pos x="T4" y="T5"/>
              </a:cxn>
            </a:cxnLst>
            <a:rect l="0" t="0" r="r" b="b"/>
            <a:pathLst>
              <a:path w="1" h="7565">
                <a:moveTo>
                  <a:pt x="0" y="0"/>
                </a:moveTo>
                <a:lnTo>
                  <a:pt x="0" y="7565"/>
                </a:lnTo>
                <a:lnTo>
                  <a:pt x="1" y="7565"/>
                </a:lnTo>
              </a:path>
            </a:pathLst>
          </a:custGeom>
          <a:noFill/>
          <a:ln w="22225">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6" name="Freeform 102"/>
          <p:cNvSpPr>
            <a:spLocks/>
          </p:cNvSpPr>
          <p:nvPr/>
        </p:nvSpPr>
        <p:spPr bwMode="auto">
          <a:xfrm rot="1800000">
            <a:off x="6121400" y="3752850"/>
            <a:ext cx="777875" cy="1050925"/>
          </a:xfrm>
          <a:custGeom>
            <a:avLst/>
            <a:gdLst>
              <a:gd name="T0" fmla="*/ 0 w 2453"/>
              <a:gd name="T1" fmla="*/ 0 h 3309"/>
              <a:gd name="T2" fmla="*/ 1339 w 2453"/>
              <a:gd name="T3" fmla="*/ 1569 h 3309"/>
              <a:gd name="T4" fmla="*/ 2452 w 2453"/>
              <a:gd name="T5" fmla="*/ 3309 h 3309"/>
              <a:gd name="T6" fmla="*/ 2453 w 2453"/>
              <a:gd name="T7" fmla="*/ 3309 h 3309"/>
            </a:gdLst>
            <a:ahLst/>
            <a:cxnLst>
              <a:cxn ang="0">
                <a:pos x="T0" y="T1"/>
              </a:cxn>
              <a:cxn ang="0">
                <a:pos x="T2" y="T3"/>
              </a:cxn>
              <a:cxn ang="0">
                <a:pos x="T4" y="T5"/>
              </a:cxn>
              <a:cxn ang="0">
                <a:pos x="T6" y="T7"/>
              </a:cxn>
            </a:cxnLst>
            <a:rect l="0" t="0" r="r" b="b"/>
            <a:pathLst>
              <a:path w="2453" h="3309">
                <a:moveTo>
                  <a:pt x="0" y="0"/>
                </a:moveTo>
                <a:lnTo>
                  <a:pt x="1339" y="1569"/>
                </a:lnTo>
                <a:lnTo>
                  <a:pt x="2452" y="3309"/>
                </a:lnTo>
                <a:lnTo>
                  <a:pt x="2453" y="3309"/>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7" name="Freeform 103"/>
          <p:cNvSpPr>
            <a:spLocks/>
          </p:cNvSpPr>
          <p:nvPr/>
        </p:nvSpPr>
        <p:spPr bwMode="auto">
          <a:xfrm rot="1800000">
            <a:off x="3200400" y="2295525"/>
            <a:ext cx="3111500" cy="2265363"/>
          </a:xfrm>
          <a:custGeom>
            <a:avLst/>
            <a:gdLst>
              <a:gd name="T0" fmla="*/ 0 w 9813"/>
              <a:gd name="T1" fmla="*/ 7150 h 7150"/>
              <a:gd name="T2" fmla="*/ 746 w 9813"/>
              <a:gd name="T3" fmla="*/ 5640 h 7150"/>
              <a:gd name="T4" fmla="*/ 1631 w 9813"/>
              <a:gd name="T5" fmla="*/ 4113 h 7150"/>
              <a:gd name="T6" fmla="*/ 2597 w 9813"/>
              <a:gd name="T7" fmla="*/ 2705 h 7150"/>
              <a:gd name="T8" fmla="*/ 3740 w 9813"/>
              <a:gd name="T9" fmla="*/ 1419 h 7150"/>
              <a:gd name="T10" fmla="*/ 4398 w 9813"/>
              <a:gd name="T11" fmla="*/ 864 h 7150"/>
              <a:gd name="T12" fmla="*/ 5128 w 9813"/>
              <a:gd name="T13" fmla="*/ 411 h 7150"/>
              <a:gd name="T14" fmla="*/ 5932 w 9813"/>
              <a:gd name="T15" fmla="*/ 103 h 7150"/>
              <a:gd name="T16" fmla="*/ 6787 w 9813"/>
              <a:gd name="T17" fmla="*/ 0 h 7150"/>
              <a:gd name="T18" fmla="*/ 7638 w 9813"/>
              <a:gd name="T19" fmla="*/ 125 h 7150"/>
              <a:gd name="T20" fmla="*/ 8436 w 9813"/>
              <a:gd name="T21" fmla="*/ 450 h 7150"/>
              <a:gd name="T22" fmla="*/ 9163 w 9813"/>
              <a:gd name="T23" fmla="*/ 900 h 7150"/>
              <a:gd name="T24" fmla="*/ 9812 w 9813"/>
              <a:gd name="T25" fmla="*/ 1477 h 7150"/>
              <a:gd name="T26" fmla="*/ 9813 w 9813"/>
              <a:gd name="T27" fmla="*/ 1477 h 7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13" h="7150">
                <a:moveTo>
                  <a:pt x="0" y="7150"/>
                </a:moveTo>
                <a:lnTo>
                  <a:pt x="746" y="5640"/>
                </a:lnTo>
                <a:lnTo>
                  <a:pt x="1631" y="4113"/>
                </a:lnTo>
                <a:lnTo>
                  <a:pt x="2597" y="2705"/>
                </a:lnTo>
                <a:lnTo>
                  <a:pt x="3740" y="1419"/>
                </a:lnTo>
                <a:lnTo>
                  <a:pt x="4398" y="864"/>
                </a:lnTo>
                <a:lnTo>
                  <a:pt x="5128" y="411"/>
                </a:lnTo>
                <a:lnTo>
                  <a:pt x="5932" y="103"/>
                </a:lnTo>
                <a:lnTo>
                  <a:pt x="6787" y="0"/>
                </a:lnTo>
                <a:lnTo>
                  <a:pt x="7638" y="125"/>
                </a:lnTo>
                <a:lnTo>
                  <a:pt x="8436" y="450"/>
                </a:lnTo>
                <a:lnTo>
                  <a:pt x="9163" y="900"/>
                </a:lnTo>
                <a:lnTo>
                  <a:pt x="9812" y="1477"/>
                </a:lnTo>
                <a:lnTo>
                  <a:pt x="9813" y="1477"/>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08" name="Freeform 104"/>
          <p:cNvSpPr>
            <a:spLocks/>
          </p:cNvSpPr>
          <p:nvPr/>
        </p:nvSpPr>
        <p:spPr bwMode="auto">
          <a:xfrm rot="1800000">
            <a:off x="1630363" y="3306763"/>
            <a:ext cx="777875" cy="1947862"/>
          </a:xfrm>
          <a:custGeom>
            <a:avLst/>
            <a:gdLst>
              <a:gd name="T0" fmla="*/ 2453 w 2453"/>
              <a:gd name="T1" fmla="*/ 0 h 6148"/>
              <a:gd name="T2" fmla="*/ 1742 w 2453"/>
              <a:gd name="T3" fmla="*/ 1648 h 6148"/>
              <a:gd name="T4" fmla="*/ 1427 w 2453"/>
              <a:gd name="T5" fmla="*/ 2375 h 6148"/>
              <a:gd name="T6" fmla="*/ 1162 w 2453"/>
              <a:gd name="T7" fmla="*/ 2988 h 6148"/>
              <a:gd name="T8" fmla="*/ 708 w 2453"/>
              <a:gd name="T9" fmla="*/ 4103 h 6148"/>
              <a:gd name="T10" fmla="*/ 414 w 2453"/>
              <a:gd name="T11" fmla="*/ 4927 h 6148"/>
              <a:gd name="T12" fmla="*/ 225 w 2453"/>
              <a:gd name="T13" fmla="*/ 5477 h 6148"/>
              <a:gd name="T14" fmla="*/ 0 w 2453"/>
              <a:gd name="T15" fmla="*/ 6148 h 6148"/>
              <a:gd name="T16" fmla="*/ 1 w 2453"/>
              <a:gd name="T17" fmla="*/ 6148 h 6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3" h="6148">
                <a:moveTo>
                  <a:pt x="2453" y="0"/>
                </a:moveTo>
                <a:lnTo>
                  <a:pt x="1742" y="1648"/>
                </a:lnTo>
                <a:lnTo>
                  <a:pt x="1427" y="2375"/>
                </a:lnTo>
                <a:lnTo>
                  <a:pt x="1162" y="2988"/>
                </a:lnTo>
                <a:lnTo>
                  <a:pt x="708" y="4103"/>
                </a:lnTo>
                <a:lnTo>
                  <a:pt x="414" y="4927"/>
                </a:lnTo>
                <a:lnTo>
                  <a:pt x="225" y="5477"/>
                </a:lnTo>
                <a:lnTo>
                  <a:pt x="0" y="6148"/>
                </a:lnTo>
                <a:lnTo>
                  <a:pt x="1" y="6148"/>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4017" name="Text Box 113"/>
          <p:cNvSpPr txBox="1">
            <a:spLocks noChangeArrowheads="1"/>
          </p:cNvSpPr>
          <p:nvPr/>
        </p:nvSpPr>
        <p:spPr bwMode="auto">
          <a:xfrm rot="112820">
            <a:off x="4086225" y="492760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124018" name="Text Box 114"/>
          <p:cNvSpPr txBox="1">
            <a:spLocks noChangeArrowheads="1"/>
          </p:cNvSpPr>
          <p:nvPr/>
        </p:nvSpPr>
        <p:spPr bwMode="auto">
          <a:xfrm rot="112820">
            <a:off x="4532313" y="4922838"/>
            <a:ext cx="5476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124019" name="Text Box 115"/>
          <p:cNvSpPr txBox="1">
            <a:spLocks noChangeArrowheads="1"/>
          </p:cNvSpPr>
          <p:nvPr/>
        </p:nvSpPr>
        <p:spPr bwMode="auto">
          <a:xfrm rot="112820">
            <a:off x="5410200" y="4943475"/>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124020" name="Text Box 116"/>
          <p:cNvSpPr txBox="1">
            <a:spLocks noChangeArrowheads="1"/>
          </p:cNvSpPr>
          <p:nvPr/>
        </p:nvSpPr>
        <p:spPr bwMode="auto">
          <a:xfrm rot="112820">
            <a:off x="5946775" y="4911725"/>
            <a:ext cx="4508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124021" name="Text Box 117"/>
          <p:cNvSpPr txBox="1">
            <a:spLocks noChangeArrowheads="1"/>
          </p:cNvSpPr>
          <p:nvPr/>
        </p:nvSpPr>
        <p:spPr bwMode="auto">
          <a:xfrm rot="112820">
            <a:off x="4970463" y="4927600"/>
            <a:ext cx="5476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124022" name="Text Box 118"/>
          <p:cNvSpPr txBox="1">
            <a:spLocks noChangeArrowheads="1"/>
          </p:cNvSpPr>
          <p:nvPr/>
        </p:nvSpPr>
        <p:spPr bwMode="auto">
          <a:xfrm rot="112820">
            <a:off x="3170238" y="4935538"/>
            <a:ext cx="5461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124023" name="Text Box 119"/>
          <p:cNvSpPr txBox="1">
            <a:spLocks noChangeArrowheads="1"/>
          </p:cNvSpPr>
          <p:nvPr/>
        </p:nvSpPr>
        <p:spPr bwMode="auto">
          <a:xfrm rot="112820">
            <a:off x="2257425" y="492918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124024" name="Text Box 120"/>
          <p:cNvSpPr txBox="1">
            <a:spLocks noChangeArrowheads="1"/>
          </p:cNvSpPr>
          <p:nvPr/>
        </p:nvSpPr>
        <p:spPr bwMode="auto">
          <a:xfrm rot="112820">
            <a:off x="1800225" y="4935538"/>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124025" name="Text Box 121"/>
          <p:cNvSpPr txBox="1">
            <a:spLocks noChangeArrowheads="1"/>
          </p:cNvSpPr>
          <p:nvPr/>
        </p:nvSpPr>
        <p:spPr bwMode="auto">
          <a:xfrm rot="1800000">
            <a:off x="6669088" y="4430713"/>
            <a:ext cx="5476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124026" name="Text Box 122"/>
          <p:cNvSpPr txBox="1">
            <a:spLocks noChangeArrowheads="1"/>
          </p:cNvSpPr>
          <p:nvPr/>
        </p:nvSpPr>
        <p:spPr bwMode="auto">
          <a:xfrm rot="1800000">
            <a:off x="6905625" y="402113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124027" name="Text Box 123"/>
          <p:cNvSpPr txBox="1">
            <a:spLocks noChangeArrowheads="1"/>
          </p:cNvSpPr>
          <p:nvPr/>
        </p:nvSpPr>
        <p:spPr bwMode="auto">
          <a:xfrm rot="1800000">
            <a:off x="7121525" y="3646488"/>
            <a:ext cx="547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124030" name="Text Box 126"/>
          <p:cNvSpPr txBox="1">
            <a:spLocks noChangeArrowheads="1"/>
          </p:cNvSpPr>
          <p:nvPr/>
        </p:nvSpPr>
        <p:spPr bwMode="auto">
          <a:xfrm rot="1800000">
            <a:off x="1011238" y="4294188"/>
            <a:ext cx="549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5</a:t>
            </a:r>
          </a:p>
        </p:txBody>
      </p:sp>
      <p:sp>
        <p:nvSpPr>
          <p:cNvPr id="124031" name="Text Box 127"/>
          <p:cNvSpPr txBox="1">
            <a:spLocks noChangeArrowheads="1"/>
          </p:cNvSpPr>
          <p:nvPr/>
        </p:nvSpPr>
        <p:spPr bwMode="auto">
          <a:xfrm rot="1800000">
            <a:off x="1204913" y="3924300"/>
            <a:ext cx="5476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4</a:t>
            </a:r>
          </a:p>
        </p:txBody>
      </p:sp>
      <p:sp>
        <p:nvSpPr>
          <p:cNvPr id="124032" name="Text Box 128"/>
          <p:cNvSpPr txBox="1">
            <a:spLocks noChangeArrowheads="1"/>
          </p:cNvSpPr>
          <p:nvPr/>
        </p:nvSpPr>
        <p:spPr bwMode="auto">
          <a:xfrm rot="1800000">
            <a:off x="1430338" y="3533775"/>
            <a:ext cx="5476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3</a:t>
            </a:r>
          </a:p>
        </p:txBody>
      </p:sp>
      <p:sp>
        <p:nvSpPr>
          <p:cNvPr id="124033" name="Text Box 129"/>
          <p:cNvSpPr txBox="1">
            <a:spLocks noChangeArrowheads="1"/>
          </p:cNvSpPr>
          <p:nvPr/>
        </p:nvSpPr>
        <p:spPr bwMode="auto">
          <a:xfrm rot="1800000">
            <a:off x="1665288" y="3127375"/>
            <a:ext cx="54768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2</a:t>
            </a:r>
          </a:p>
        </p:txBody>
      </p:sp>
      <p:sp>
        <p:nvSpPr>
          <p:cNvPr id="124034" name="Text Box 130"/>
          <p:cNvSpPr txBox="1">
            <a:spLocks noChangeArrowheads="1"/>
          </p:cNvSpPr>
          <p:nvPr/>
        </p:nvSpPr>
        <p:spPr bwMode="auto">
          <a:xfrm rot="1800000">
            <a:off x="1865313" y="2779713"/>
            <a:ext cx="547687"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1</a:t>
            </a:r>
          </a:p>
        </p:txBody>
      </p:sp>
      <p:sp>
        <p:nvSpPr>
          <p:cNvPr id="124035" name="Text Box 131"/>
          <p:cNvSpPr txBox="1">
            <a:spLocks noChangeArrowheads="1"/>
          </p:cNvSpPr>
          <p:nvPr/>
        </p:nvSpPr>
        <p:spPr bwMode="auto">
          <a:xfrm rot="1800000">
            <a:off x="4486275" y="2171700"/>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1</a:t>
            </a:r>
          </a:p>
        </p:txBody>
      </p:sp>
      <p:sp>
        <p:nvSpPr>
          <p:cNvPr id="124036" name="Text Box 132"/>
          <p:cNvSpPr txBox="1">
            <a:spLocks noChangeArrowheads="1"/>
          </p:cNvSpPr>
          <p:nvPr/>
        </p:nvSpPr>
        <p:spPr bwMode="auto">
          <a:xfrm rot="1800000">
            <a:off x="3844925" y="2406650"/>
            <a:ext cx="549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2</a:t>
            </a:r>
          </a:p>
        </p:txBody>
      </p:sp>
      <p:sp>
        <p:nvSpPr>
          <p:cNvPr id="124037" name="Text Box 133"/>
          <p:cNvSpPr txBox="1">
            <a:spLocks noChangeArrowheads="1"/>
          </p:cNvSpPr>
          <p:nvPr/>
        </p:nvSpPr>
        <p:spPr bwMode="auto">
          <a:xfrm rot="1800000">
            <a:off x="3219450" y="2768600"/>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3</a:t>
            </a:r>
          </a:p>
        </p:txBody>
      </p:sp>
      <p:sp>
        <p:nvSpPr>
          <p:cNvPr id="124038" name="Text Box 134"/>
          <p:cNvSpPr txBox="1">
            <a:spLocks noChangeArrowheads="1"/>
          </p:cNvSpPr>
          <p:nvPr/>
        </p:nvSpPr>
        <p:spPr bwMode="auto">
          <a:xfrm rot="1800000">
            <a:off x="2495550" y="3241675"/>
            <a:ext cx="547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4</a:t>
            </a:r>
          </a:p>
        </p:txBody>
      </p:sp>
      <p:sp>
        <p:nvSpPr>
          <p:cNvPr id="124039" name="Text Box 135"/>
          <p:cNvSpPr txBox="1">
            <a:spLocks noChangeArrowheads="1"/>
          </p:cNvSpPr>
          <p:nvPr/>
        </p:nvSpPr>
        <p:spPr bwMode="auto">
          <a:xfrm rot="1800000">
            <a:off x="1479550" y="3836988"/>
            <a:ext cx="98742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r>
              <a:rPr lang="en-US" sz="2200" b="0" baseline="-25000">
                <a:solidFill>
                  <a:schemeClr val="bg1"/>
                </a:solidFill>
                <a:effectLst>
                  <a:outerShdw blurRad="38100" dist="38100" dir="2700000" algn="tl">
                    <a:srgbClr val="000000"/>
                  </a:outerShdw>
                </a:effectLst>
              </a:rPr>
              <a:t>5</a:t>
            </a:r>
          </a:p>
        </p:txBody>
      </p:sp>
      <p:grpSp>
        <p:nvGrpSpPr>
          <p:cNvPr id="124040" name="Group 136"/>
          <p:cNvGrpSpPr>
            <a:grpSpLocks/>
          </p:cNvGrpSpPr>
          <p:nvPr/>
        </p:nvGrpSpPr>
        <p:grpSpPr bwMode="auto">
          <a:xfrm rot="1800000">
            <a:off x="6327775" y="3355975"/>
            <a:ext cx="546100" cy="427038"/>
            <a:chOff x="3792" y="1280"/>
            <a:chExt cx="377" cy="295"/>
          </a:xfrm>
        </p:grpSpPr>
        <p:sp>
          <p:nvSpPr>
            <p:cNvPr id="124041" name="Text Box 137"/>
            <p:cNvSpPr txBox="1">
              <a:spLocks noChangeArrowheads="1"/>
            </p:cNvSpPr>
            <p:nvPr/>
          </p:nvSpPr>
          <p:spPr bwMode="auto">
            <a:xfrm>
              <a:off x="3792" y="1280"/>
              <a:ext cx="377"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42" name="Text Box 138"/>
            <p:cNvSpPr txBox="1">
              <a:spLocks noChangeArrowheads="1"/>
            </p:cNvSpPr>
            <p:nvPr/>
          </p:nvSpPr>
          <p:spPr bwMode="auto">
            <a:xfrm>
              <a:off x="3916" y="1309"/>
              <a:ext cx="145"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4</a:t>
              </a:r>
            </a:p>
          </p:txBody>
        </p:sp>
      </p:grpSp>
      <p:grpSp>
        <p:nvGrpSpPr>
          <p:cNvPr id="124043" name="Group 139"/>
          <p:cNvGrpSpPr>
            <a:grpSpLocks/>
          </p:cNvGrpSpPr>
          <p:nvPr/>
        </p:nvGrpSpPr>
        <p:grpSpPr bwMode="auto">
          <a:xfrm rot="1800000">
            <a:off x="6116638" y="2892425"/>
            <a:ext cx="547687" cy="427038"/>
            <a:chOff x="3552" y="1094"/>
            <a:chExt cx="378" cy="294"/>
          </a:xfrm>
        </p:grpSpPr>
        <p:sp>
          <p:nvSpPr>
            <p:cNvPr id="124044" name="Text Box 140"/>
            <p:cNvSpPr txBox="1">
              <a:spLocks noChangeArrowheads="1"/>
            </p:cNvSpPr>
            <p:nvPr/>
          </p:nvSpPr>
          <p:spPr bwMode="auto">
            <a:xfrm>
              <a:off x="3552" y="1094"/>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45" name="Text Box 141"/>
            <p:cNvSpPr txBox="1">
              <a:spLocks noChangeArrowheads="1"/>
            </p:cNvSpPr>
            <p:nvPr/>
          </p:nvSpPr>
          <p:spPr bwMode="auto">
            <a:xfrm>
              <a:off x="3673" y="1124"/>
              <a:ext cx="143"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3</a:t>
              </a:r>
            </a:p>
          </p:txBody>
        </p:sp>
      </p:grpSp>
      <p:grpSp>
        <p:nvGrpSpPr>
          <p:cNvPr id="124046" name="Group 142"/>
          <p:cNvGrpSpPr>
            <a:grpSpLocks/>
          </p:cNvGrpSpPr>
          <p:nvPr/>
        </p:nvGrpSpPr>
        <p:grpSpPr bwMode="auto">
          <a:xfrm rot="1800000">
            <a:off x="5848350" y="2560638"/>
            <a:ext cx="547688" cy="427037"/>
            <a:chOff x="3264" y="960"/>
            <a:chExt cx="378" cy="295"/>
          </a:xfrm>
        </p:grpSpPr>
        <p:sp>
          <p:nvSpPr>
            <p:cNvPr id="124047" name="Text Box 143"/>
            <p:cNvSpPr txBox="1">
              <a:spLocks noChangeArrowheads="1"/>
            </p:cNvSpPr>
            <p:nvPr/>
          </p:nvSpPr>
          <p:spPr bwMode="auto">
            <a:xfrm>
              <a:off x="3264" y="960"/>
              <a:ext cx="378" cy="2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48" name="Text Box 144"/>
            <p:cNvSpPr txBox="1">
              <a:spLocks noChangeArrowheads="1"/>
            </p:cNvSpPr>
            <p:nvPr/>
          </p:nvSpPr>
          <p:spPr bwMode="auto">
            <a:xfrm>
              <a:off x="3385" y="989"/>
              <a:ext cx="143"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2</a:t>
              </a:r>
            </a:p>
          </p:txBody>
        </p:sp>
      </p:grpSp>
      <p:grpSp>
        <p:nvGrpSpPr>
          <p:cNvPr id="124049" name="Group 145"/>
          <p:cNvGrpSpPr>
            <a:grpSpLocks/>
          </p:cNvGrpSpPr>
          <p:nvPr/>
        </p:nvGrpSpPr>
        <p:grpSpPr bwMode="auto">
          <a:xfrm rot="1800000">
            <a:off x="5440363" y="2336800"/>
            <a:ext cx="547687" cy="427038"/>
            <a:chOff x="2982" y="966"/>
            <a:chExt cx="378" cy="294"/>
          </a:xfrm>
        </p:grpSpPr>
        <p:sp>
          <p:nvSpPr>
            <p:cNvPr id="124050" name="Text Box 146"/>
            <p:cNvSpPr txBox="1">
              <a:spLocks noChangeArrowheads="1"/>
            </p:cNvSpPr>
            <p:nvPr/>
          </p:nvSpPr>
          <p:spPr bwMode="auto">
            <a:xfrm>
              <a:off x="2982" y="966"/>
              <a:ext cx="378" cy="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51" name="Text Box 147"/>
            <p:cNvSpPr txBox="1">
              <a:spLocks noChangeArrowheads="1"/>
            </p:cNvSpPr>
            <p:nvPr/>
          </p:nvSpPr>
          <p:spPr bwMode="auto">
            <a:xfrm>
              <a:off x="3103" y="992"/>
              <a:ext cx="145" cy="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1</a:t>
              </a:r>
            </a:p>
          </p:txBody>
        </p:sp>
      </p:grpSp>
      <p:grpSp>
        <p:nvGrpSpPr>
          <p:cNvPr id="124052" name="Group 148"/>
          <p:cNvGrpSpPr>
            <a:grpSpLocks/>
          </p:cNvGrpSpPr>
          <p:nvPr/>
        </p:nvGrpSpPr>
        <p:grpSpPr bwMode="auto">
          <a:xfrm rot="1800000">
            <a:off x="6502400" y="4699000"/>
            <a:ext cx="542925" cy="427038"/>
            <a:chOff x="4896" y="1967"/>
            <a:chExt cx="269" cy="269"/>
          </a:xfrm>
        </p:grpSpPr>
        <p:sp>
          <p:nvSpPr>
            <p:cNvPr id="124053" name="Text Box 149"/>
            <p:cNvSpPr txBox="1">
              <a:spLocks noChangeArrowheads="1"/>
            </p:cNvSpPr>
            <p:nvPr/>
          </p:nvSpPr>
          <p:spPr bwMode="auto">
            <a:xfrm>
              <a:off x="4896" y="1967"/>
              <a:ext cx="269"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54" name="Text Box 150"/>
            <p:cNvSpPr txBox="1">
              <a:spLocks noChangeArrowheads="1"/>
            </p:cNvSpPr>
            <p:nvPr/>
          </p:nvSpPr>
          <p:spPr bwMode="auto">
            <a:xfrm>
              <a:off x="4973" y="2016"/>
              <a:ext cx="129"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6</a:t>
              </a:r>
            </a:p>
          </p:txBody>
        </p:sp>
      </p:grpSp>
      <p:grpSp>
        <p:nvGrpSpPr>
          <p:cNvPr id="124057" name="Group 153"/>
          <p:cNvGrpSpPr>
            <a:grpSpLocks/>
          </p:cNvGrpSpPr>
          <p:nvPr/>
        </p:nvGrpSpPr>
        <p:grpSpPr bwMode="auto">
          <a:xfrm rot="1800000">
            <a:off x="982663" y="4457700"/>
            <a:ext cx="469900" cy="427038"/>
            <a:chOff x="4896" y="1967"/>
            <a:chExt cx="269" cy="269"/>
          </a:xfrm>
        </p:grpSpPr>
        <p:sp>
          <p:nvSpPr>
            <p:cNvPr id="124058" name="Text Box 154"/>
            <p:cNvSpPr txBox="1">
              <a:spLocks noChangeArrowheads="1"/>
            </p:cNvSpPr>
            <p:nvPr/>
          </p:nvSpPr>
          <p:spPr bwMode="auto">
            <a:xfrm>
              <a:off x="4896" y="1967"/>
              <a:ext cx="269"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outerShdw blurRad="38100" dist="38100" dir="2700000" algn="tl">
                      <a:srgbClr val="000000"/>
                    </a:outerShdw>
                  </a:effectLst>
                </a:rPr>
                <a:t>P</a:t>
              </a:r>
            </a:p>
          </p:txBody>
        </p:sp>
        <p:sp>
          <p:nvSpPr>
            <p:cNvPr id="124059" name="Text Box 155"/>
            <p:cNvSpPr txBox="1">
              <a:spLocks noChangeArrowheads="1"/>
            </p:cNvSpPr>
            <p:nvPr/>
          </p:nvSpPr>
          <p:spPr bwMode="auto">
            <a:xfrm>
              <a:off x="4973" y="2016"/>
              <a:ext cx="129"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baseline="-25000">
                  <a:solidFill>
                    <a:schemeClr val="bg1"/>
                  </a:solidFill>
                  <a:effectLst>
                    <a:outerShdw blurRad="38100" dist="38100" dir="2700000" algn="tl">
                      <a:srgbClr val="000000"/>
                    </a:outerShdw>
                  </a:effectLst>
                </a:rPr>
                <a:t>6</a:t>
              </a:r>
            </a:p>
          </p:txBody>
        </p:sp>
      </p:grpSp>
      <p:grpSp>
        <p:nvGrpSpPr>
          <p:cNvPr id="124064" name="Group 160"/>
          <p:cNvGrpSpPr>
            <a:grpSpLocks/>
          </p:cNvGrpSpPr>
          <p:nvPr/>
        </p:nvGrpSpPr>
        <p:grpSpPr bwMode="auto">
          <a:xfrm>
            <a:off x="741363" y="4729163"/>
            <a:ext cx="6183312" cy="884237"/>
            <a:chOff x="467" y="2979"/>
            <a:chExt cx="3895" cy="557"/>
          </a:xfrm>
        </p:grpSpPr>
        <p:sp>
          <p:nvSpPr>
            <p:cNvPr id="124061" name="Text Box 157"/>
            <p:cNvSpPr txBox="1">
              <a:spLocks noChangeArrowheads="1"/>
            </p:cNvSpPr>
            <p:nvPr/>
          </p:nvSpPr>
          <p:spPr bwMode="auto">
            <a:xfrm>
              <a:off x="467" y="2979"/>
              <a:ext cx="324"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600">
                  <a:solidFill>
                    <a:schemeClr val="bg1"/>
                  </a:solidFill>
                  <a:effectLst>
                    <a:outerShdw blurRad="38100" dist="38100" dir="2700000" algn="tl">
                      <a:srgbClr val="000000"/>
                    </a:outerShdw>
                  </a:effectLst>
                </a:rPr>
                <a:t>A</a:t>
              </a:r>
            </a:p>
          </p:txBody>
        </p:sp>
        <p:sp>
          <p:nvSpPr>
            <p:cNvPr id="124062" name="Text Box 158"/>
            <p:cNvSpPr txBox="1">
              <a:spLocks noChangeArrowheads="1"/>
            </p:cNvSpPr>
            <p:nvPr/>
          </p:nvSpPr>
          <p:spPr bwMode="auto">
            <a:xfrm>
              <a:off x="4054" y="3028"/>
              <a:ext cx="308" cy="5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600">
                  <a:solidFill>
                    <a:schemeClr val="bg1"/>
                  </a:solidFill>
                  <a:effectLst>
                    <a:outerShdw blurRad="38100" dist="38100" dir="2700000" algn="tl">
                      <a:srgbClr val="000000"/>
                    </a:outerShdw>
                  </a:effectLst>
                </a:rPr>
                <a:t>B</a:t>
              </a:r>
            </a:p>
          </p:txBody>
        </p:sp>
      </p:grpSp>
      <p:sp>
        <p:nvSpPr>
          <p:cNvPr id="124063" name="Text Box 159"/>
          <p:cNvSpPr txBox="1">
            <a:spLocks noChangeArrowheads="1"/>
          </p:cNvSpPr>
          <p:nvPr/>
        </p:nvSpPr>
        <p:spPr bwMode="auto">
          <a:xfrm>
            <a:off x="5008563" y="1881188"/>
            <a:ext cx="514350"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600">
                <a:solidFill>
                  <a:schemeClr val="bg1"/>
                </a:solidFill>
                <a:effectLst>
                  <a:outerShdw blurRad="38100" dist="38100" dir="2700000" algn="tl">
                    <a:srgbClr val="000000"/>
                  </a:outerShdw>
                </a:effectLst>
              </a:rPr>
              <a:t>C</a:t>
            </a:r>
          </a:p>
        </p:txBody>
      </p:sp>
      <p:sp>
        <p:nvSpPr>
          <p:cNvPr id="124065" name="Line 161"/>
          <p:cNvSpPr>
            <a:spLocks noChangeShapeType="1"/>
          </p:cNvSpPr>
          <p:nvPr/>
        </p:nvSpPr>
        <p:spPr bwMode="auto">
          <a:xfrm flipV="1">
            <a:off x="1204913" y="2605088"/>
            <a:ext cx="3987800" cy="2306637"/>
          </a:xfrm>
          <a:prstGeom prst="line">
            <a:avLst/>
          </a:prstGeom>
          <a:noFill/>
          <a:ln w="28575">
            <a:solidFill>
              <a:srgbClr val="66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4066" name="Line 162"/>
          <p:cNvSpPr>
            <a:spLocks noChangeShapeType="1"/>
          </p:cNvSpPr>
          <p:nvPr/>
        </p:nvSpPr>
        <p:spPr bwMode="auto">
          <a:xfrm rot="81723">
            <a:off x="5192713" y="2598738"/>
            <a:ext cx="1389062" cy="2312987"/>
          </a:xfrm>
          <a:prstGeom prst="line">
            <a:avLst/>
          </a:prstGeom>
          <a:noFill/>
          <a:ln w="28575">
            <a:solidFill>
              <a:srgbClr val="66CC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3" fill="hold" grpId="0" nodeType="clickEffect">
                                  <p:stCondLst>
                                    <p:cond delay="0"/>
                                  </p:stCondLst>
                                  <p:childTnLst>
                                    <p:set>
                                      <p:cBhvr>
                                        <p:cTn id="6" dur="1" fill="hold">
                                          <p:stCondLst>
                                            <p:cond delay="0"/>
                                          </p:stCondLst>
                                        </p:cTn>
                                        <p:tgtEl>
                                          <p:spTgt spid="123921"/>
                                        </p:tgtEl>
                                        <p:attrNameLst>
                                          <p:attrName>style.visibility</p:attrName>
                                        </p:attrNameLst>
                                      </p:cBhvr>
                                      <p:to>
                                        <p:strVal val="visible"/>
                                      </p:to>
                                    </p:set>
                                    <p:animEffect transition="in" filter="strips(upRight)">
                                      <p:cBhvr>
                                        <p:cTn id="7" dur="500"/>
                                        <p:tgtEl>
                                          <p:spTgt spid="12392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24064"/>
                                        </p:tgtEl>
                                        <p:attrNameLst>
                                          <p:attrName>style.visibility</p:attrName>
                                        </p:attrNameLst>
                                      </p:cBhvr>
                                      <p:to>
                                        <p:strVal val="visible"/>
                                      </p:to>
                                    </p:set>
                                    <p:animEffect transition="in" filter="dissolve">
                                      <p:cBhvr>
                                        <p:cTn id="12" dur="500"/>
                                        <p:tgtEl>
                                          <p:spTgt spid="12406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8" presetClass="entr" presetSubtype="3" fill="hold" grpId="0" nodeType="clickEffect">
                                  <p:stCondLst>
                                    <p:cond delay="0"/>
                                  </p:stCondLst>
                                  <p:childTnLst>
                                    <p:set>
                                      <p:cBhvr>
                                        <p:cTn id="16" dur="1" fill="hold">
                                          <p:stCondLst>
                                            <p:cond delay="0"/>
                                          </p:stCondLst>
                                        </p:cTn>
                                        <p:tgtEl>
                                          <p:spTgt spid="124065"/>
                                        </p:tgtEl>
                                        <p:attrNameLst>
                                          <p:attrName>style.visibility</p:attrName>
                                        </p:attrNameLst>
                                      </p:cBhvr>
                                      <p:to>
                                        <p:strVal val="visible"/>
                                      </p:to>
                                    </p:set>
                                    <p:animEffect transition="in" filter="strips(upRight)">
                                      <p:cBhvr>
                                        <p:cTn id="17" dur="500"/>
                                        <p:tgtEl>
                                          <p:spTgt spid="1240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9" fill="hold" grpId="0" nodeType="clickEffect">
                                  <p:stCondLst>
                                    <p:cond delay="0"/>
                                  </p:stCondLst>
                                  <p:childTnLst>
                                    <p:set>
                                      <p:cBhvr>
                                        <p:cTn id="21" dur="1" fill="hold">
                                          <p:stCondLst>
                                            <p:cond delay="0"/>
                                          </p:stCondLst>
                                        </p:cTn>
                                        <p:tgtEl>
                                          <p:spTgt spid="124066"/>
                                        </p:tgtEl>
                                        <p:attrNameLst>
                                          <p:attrName>style.visibility</p:attrName>
                                        </p:attrNameLst>
                                      </p:cBhvr>
                                      <p:to>
                                        <p:strVal val="visible"/>
                                      </p:to>
                                    </p:set>
                                    <p:animEffect transition="in" filter="strips(upLeft)">
                                      <p:cBhvr>
                                        <p:cTn id="22" dur="500"/>
                                        <p:tgtEl>
                                          <p:spTgt spid="12406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4063">
                                            <p:txEl>
                                              <p:pRg st="0" end="0"/>
                                            </p:txEl>
                                          </p:spTgt>
                                        </p:tgtEl>
                                        <p:attrNameLst>
                                          <p:attrName>style.visibility</p:attrName>
                                        </p:attrNameLst>
                                      </p:cBhvr>
                                      <p:to>
                                        <p:strVal val="visible"/>
                                      </p:to>
                                    </p:set>
                                    <p:animEffect transition="in" filter="dissolve">
                                      <p:cBhvr>
                                        <p:cTn id="27" dur="500"/>
                                        <p:tgtEl>
                                          <p:spTgt spid="124063">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3909">
                                            <p:txEl>
                                              <p:pRg st="0" end="0"/>
                                            </p:txEl>
                                          </p:spTgt>
                                        </p:tgtEl>
                                        <p:attrNameLst>
                                          <p:attrName>style.visibility</p:attrName>
                                        </p:attrNameLst>
                                      </p:cBhvr>
                                      <p:to>
                                        <p:strVal val="visible"/>
                                      </p:to>
                                    </p:set>
                                    <p:animEffect transition="in" filter="dissolve">
                                      <p:cBhvr>
                                        <p:cTn id="32" dur="500"/>
                                        <p:tgtEl>
                                          <p:spTgt spid="123909">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12" fill="hold" grpId="0" nodeType="clickEffect">
                                  <p:stCondLst>
                                    <p:cond delay="0"/>
                                  </p:stCondLst>
                                  <p:childTnLst>
                                    <p:set>
                                      <p:cBhvr>
                                        <p:cTn id="36" dur="1" fill="hold">
                                          <p:stCondLst>
                                            <p:cond delay="0"/>
                                          </p:stCondLst>
                                        </p:cTn>
                                        <p:tgtEl>
                                          <p:spTgt spid="123985"/>
                                        </p:tgtEl>
                                        <p:attrNameLst>
                                          <p:attrName>style.visibility</p:attrName>
                                        </p:attrNameLst>
                                      </p:cBhvr>
                                      <p:to>
                                        <p:strVal val="visible"/>
                                      </p:to>
                                    </p:set>
                                    <p:animEffect transition="in" filter="strips(downLeft)">
                                      <p:cBhvr>
                                        <p:cTn id="37" dur="500"/>
                                        <p:tgtEl>
                                          <p:spTgt spid="12398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3" fill="hold" grpId="0" nodeType="clickEffect">
                                  <p:stCondLst>
                                    <p:cond delay="0"/>
                                  </p:stCondLst>
                                  <p:childTnLst>
                                    <p:set>
                                      <p:cBhvr>
                                        <p:cTn id="41" dur="1" fill="hold">
                                          <p:stCondLst>
                                            <p:cond delay="0"/>
                                          </p:stCondLst>
                                        </p:cTn>
                                        <p:tgtEl>
                                          <p:spTgt spid="123952"/>
                                        </p:tgtEl>
                                        <p:attrNameLst>
                                          <p:attrName>style.visibility</p:attrName>
                                        </p:attrNameLst>
                                      </p:cBhvr>
                                      <p:to>
                                        <p:strVal val="visible"/>
                                      </p:to>
                                    </p:set>
                                    <p:animEffect transition="in" filter="strips(upRight)">
                                      <p:cBhvr>
                                        <p:cTn id="42" dur="500"/>
                                        <p:tgtEl>
                                          <p:spTgt spid="12395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123968"/>
                                        </p:tgtEl>
                                        <p:attrNameLst>
                                          <p:attrName>style.visibility</p:attrName>
                                        </p:attrNameLst>
                                      </p:cBhvr>
                                      <p:to>
                                        <p:strVal val="visible"/>
                                      </p:to>
                                    </p:set>
                                    <p:animEffect transition="in" filter="strips(upRight)">
                                      <p:cBhvr>
                                        <p:cTn id="47" dur="500"/>
                                        <p:tgtEl>
                                          <p:spTgt spid="12396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3" fill="hold" grpId="0" nodeType="clickEffect">
                                  <p:stCondLst>
                                    <p:cond delay="0"/>
                                  </p:stCondLst>
                                  <p:childTnLst>
                                    <p:set>
                                      <p:cBhvr>
                                        <p:cTn id="51" dur="1" fill="hold">
                                          <p:stCondLst>
                                            <p:cond delay="0"/>
                                          </p:stCondLst>
                                        </p:cTn>
                                        <p:tgtEl>
                                          <p:spTgt spid="123969"/>
                                        </p:tgtEl>
                                        <p:attrNameLst>
                                          <p:attrName>style.visibility</p:attrName>
                                        </p:attrNameLst>
                                      </p:cBhvr>
                                      <p:to>
                                        <p:strVal val="visible"/>
                                      </p:to>
                                    </p:set>
                                    <p:animEffect transition="in" filter="strips(upRight)">
                                      <p:cBhvr>
                                        <p:cTn id="52" dur="500"/>
                                        <p:tgtEl>
                                          <p:spTgt spid="123969"/>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23937"/>
                                        </p:tgtEl>
                                        <p:attrNameLst>
                                          <p:attrName>style.visibility</p:attrName>
                                        </p:attrNameLst>
                                      </p:cBhvr>
                                      <p:to>
                                        <p:strVal val="visible"/>
                                      </p:to>
                                    </p:set>
                                    <p:animEffect transition="in" filter="dissolve">
                                      <p:cBhvr>
                                        <p:cTn id="57" dur="500"/>
                                        <p:tgtEl>
                                          <p:spTgt spid="123937"/>
                                        </p:tgtEl>
                                      </p:cBhvr>
                                    </p:animEffect>
                                  </p:childTnLst>
                                </p:cTn>
                              </p:par>
                            </p:childTnLst>
                          </p:cTn>
                        </p:par>
                        <p:par>
                          <p:cTn id="58" fill="hold" nodeType="afterGroup">
                            <p:stCondLst>
                              <p:cond delay="500"/>
                            </p:stCondLst>
                            <p:childTnLst>
                              <p:par>
                                <p:cTn id="59" presetID="9" presetClass="entr" presetSubtype="0" fill="hold" grpId="0" nodeType="afterEffect">
                                  <p:stCondLst>
                                    <p:cond delay="0"/>
                                  </p:stCondLst>
                                  <p:childTnLst>
                                    <p:set>
                                      <p:cBhvr>
                                        <p:cTn id="60" dur="1" fill="hold">
                                          <p:stCondLst>
                                            <p:cond delay="0"/>
                                          </p:stCondLst>
                                        </p:cTn>
                                        <p:tgtEl>
                                          <p:spTgt spid="124017"/>
                                        </p:tgtEl>
                                        <p:attrNameLst>
                                          <p:attrName>style.visibility</p:attrName>
                                        </p:attrNameLst>
                                      </p:cBhvr>
                                      <p:to>
                                        <p:strVal val="visible"/>
                                      </p:to>
                                    </p:set>
                                    <p:animEffect transition="in" filter="dissolve">
                                      <p:cBhvr>
                                        <p:cTn id="61" dur="500"/>
                                        <p:tgtEl>
                                          <p:spTgt spid="124017"/>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nodeType="clickEffect">
                                  <p:stCondLst>
                                    <p:cond delay="0"/>
                                  </p:stCondLst>
                                  <p:childTnLst>
                                    <p:set>
                                      <p:cBhvr>
                                        <p:cTn id="65" dur="1" fill="hold">
                                          <p:stCondLst>
                                            <p:cond delay="0"/>
                                          </p:stCondLst>
                                        </p:cTn>
                                        <p:tgtEl>
                                          <p:spTgt spid="123940"/>
                                        </p:tgtEl>
                                        <p:attrNameLst>
                                          <p:attrName>style.visibility</p:attrName>
                                        </p:attrNameLst>
                                      </p:cBhvr>
                                      <p:to>
                                        <p:strVal val="visible"/>
                                      </p:to>
                                    </p:set>
                                    <p:animEffect transition="in" filter="dissolve">
                                      <p:cBhvr>
                                        <p:cTn id="66" dur="500"/>
                                        <p:tgtEl>
                                          <p:spTgt spid="123940"/>
                                        </p:tgtEl>
                                      </p:cBhvr>
                                    </p:animEffect>
                                  </p:childTnLst>
                                </p:cTn>
                              </p:par>
                            </p:childTnLst>
                          </p:cTn>
                        </p:par>
                        <p:par>
                          <p:cTn id="67" fill="hold" nodeType="afterGroup">
                            <p:stCondLst>
                              <p:cond delay="500"/>
                            </p:stCondLst>
                            <p:childTnLst>
                              <p:par>
                                <p:cTn id="68" presetID="9" presetClass="entr" presetSubtype="0" fill="hold" grpId="0" nodeType="afterEffect">
                                  <p:stCondLst>
                                    <p:cond delay="0"/>
                                  </p:stCondLst>
                                  <p:childTnLst>
                                    <p:set>
                                      <p:cBhvr>
                                        <p:cTn id="69" dur="1" fill="hold">
                                          <p:stCondLst>
                                            <p:cond delay="0"/>
                                          </p:stCondLst>
                                        </p:cTn>
                                        <p:tgtEl>
                                          <p:spTgt spid="124018"/>
                                        </p:tgtEl>
                                        <p:attrNameLst>
                                          <p:attrName>style.visibility</p:attrName>
                                        </p:attrNameLst>
                                      </p:cBhvr>
                                      <p:to>
                                        <p:strVal val="visible"/>
                                      </p:to>
                                    </p:set>
                                    <p:animEffect transition="in" filter="dissolve">
                                      <p:cBhvr>
                                        <p:cTn id="70" dur="500"/>
                                        <p:tgtEl>
                                          <p:spTgt spid="124018"/>
                                        </p:tgtEl>
                                      </p:cBhvr>
                                    </p:animEffect>
                                  </p:childTnLst>
                                </p:cTn>
                              </p:par>
                            </p:childTnLst>
                          </p:cTn>
                        </p:par>
                        <p:par>
                          <p:cTn id="71" fill="hold" nodeType="afterGroup">
                            <p:stCondLst>
                              <p:cond delay="1000"/>
                            </p:stCondLst>
                            <p:childTnLst>
                              <p:par>
                                <p:cTn id="72" presetID="9" presetClass="entr" presetSubtype="0" fill="hold" nodeType="afterEffect">
                                  <p:stCondLst>
                                    <p:cond delay="0"/>
                                  </p:stCondLst>
                                  <p:childTnLst>
                                    <p:set>
                                      <p:cBhvr>
                                        <p:cTn id="73" dur="1" fill="hold">
                                          <p:stCondLst>
                                            <p:cond delay="0"/>
                                          </p:stCondLst>
                                        </p:cTn>
                                        <p:tgtEl>
                                          <p:spTgt spid="123943"/>
                                        </p:tgtEl>
                                        <p:attrNameLst>
                                          <p:attrName>style.visibility</p:attrName>
                                        </p:attrNameLst>
                                      </p:cBhvr>
                                      <p:to>
                                        <p:strVal val="visible"/>
                                      </p:to>
                                    </p:set>
                                    <p:animEffect transition="in" filter="dissolve">
                                      <p:cBhvr>
                                        <p:cTn id="74" dur="500"/>
                                        <p:tgtEl>
                                          <p:spTgt spid="123943"/>
                                        </p:tgtEl>
                                      </p:cBhvr>
                                    </p:animEffect>
                                  </p:childTnLst>
                                </p:cTn>
                              </p:par>
                            </p:childTnLst>
                          </p:cTn>
                        </p:par>
                        <p:par>
                          <p:cTn id="75" fill="hold" nodeType="afterGroup">
                            <p:stCondLst>
                              <p:cond delay="1500"/>
                            </p:stCondLst>
                            <p:childTnLst>
                              <p:par>
                                <p:cTn id="76" presetID="9" presetClass="entr" presetSubtype="0" fill="hold" grpId="0" nodeType="afterEffect">
                                  <p:stCondLst>
                                    <p:cond delay="0"/>
                                  </p:stCondLst>
                                  <p:childTnLst>
                                    <p:set>
                                      <p:cBhvr>
                                        <p:cTn id="77" dur="1" fill="hold">
                                          <p:stCondLst>
                                            <p:cond delay="0"/>
                                          </p:stCondLst>
                                        </p:cTn>
                                        <p:tgtEl>
                                          <p:spTgt spid="124021"/>
                                        </p:tgtEl>
                                        <p:attrNameLst>
                                          <p:attrName>style.visibility</p:attrName>
                                        </p:attrNameLst>
                                      </p:cBhvr>
                                      <p:to>
                                        <p:strVal val="visible"/>
                                      </p:to>
                                    </p:set>
                                    <p:animEffect transition="in" filter="dissolve">
                                      <p:cBhvr>
                                        <p:cTn id="78" dur="500"/>
                                        <p:tgtEl>
                                          <p:spTgt spid="124021"/>
                                        </p:tgtEl>
                                      </p:cBhvr>
                                    </p:animEffect>
                                  </p:childTnLst>
                                </p:cTn>
                              </p:par>
                            </p:childTnLst>
                          </p:cTn>
                        </p:par>
                        <p:par>
                          <p:cTn id="79" fill="hold" nodeType="afterGroup">
                            <p:stCondLst>
                              <p:cond delay="2000"/>
                            </p:stCondLst>
                            <p:childTnLst>
                              <p:par>
                                <p:cTn id="80" presetID="9" presetClass="entr" presetSubtype="0" fill="hold" nodeType="afterEffect">
                                  <p:stCondLst>
                                    <p:cond delay="0"/>
                                  </p:stCondLst>
                                  <p:childTnLst>
                                    <p:set>
                                      <p:cBhvr>
                                        <p:cTn id="81" dur="1" fill="hold">
                                          <p:stCondLst>
                                            <p:cond delay="0"/>
                                          </p:stCondLst>
                                        </p:cTn>
                                        <p:tgtEl>
                                          <p:spTgt spid="123946"/>
                                        </p:tgtEl>
                                        <p:attrNameLst>
                                          <p:attrName>style.visibility</p:attrName>
                                        </p:attrNameLst>
                                      </p:cBhvr>
                                      <p:to>
                                        <p:strVal val="visible"/>
                                      </p:to>
                                    </p:set>
                                    <p:animEffect transition="in" filter="dissolve">
                                      <p:cBhvr>
                                        <p:cTn id="82" dur="500"/>
                                        <p:tgtEl>
                                          <p:spTgt spid="123946"/>
                                        </p:tgtEl>
                                      </p:cBhvr>
                                    </p:animEffect>
                                  </p:childTnLst>
                                </p:cTn>
                              </p:par>
                            </p:childTnLst>
                          </p:cTn>
                        </p:par>
                        <p:par>
                          <p:cTn id="83" fill="hold" nodeType="afterGroup">
                            <p:stCondLst>
                              <p:cond delay="2500"/>
                            </p:stCondLst>
                            <p:childTnLst>
                              <p:par>
                                <p:cTn id="84" presetID="9" presetClass="entr" presetSubtype="0" fill="hold" grpId="0" nodeType="afterEffect">
                                  <p:stCondLst>
                                    <p:cond delay="0"/>
                                  </p:stCondLst>
                                  <p:childTnLst>
                                    <p:set>
                                      <p:cBhvr>
                                        <p:cTn id="85" dur="1" fill="hold">
                                          <p:stCondLst>
                                            <p:cond delay="0"/>
                                          </p:stCondLst>
                                        </p:cTn>
                                        <p:tgtEl>
                                          <p:spTgt spid="124019"/>
                                        </p:tgtEl>
                                        <p:attrNameLst>
                                          <p:attrName>style.visibility</p:attrName>
                                        </p:attrNameLst>
                                      </p:cBhvr>
                                      <p:to>
                                        <p:strVal val="visible"/>
                                      </p:to>
                                    </p:set>
                                    <p:animEffect transition="in" filter="dissolve">
                                      <p:cBhvr>
                                        <p:cTn id="86" dur="500"/>
                                        <p:tgtEl>
                                          <p:spTgt spid="124019"/>
                                        </p:tgtEl>
                                      </p:cBhvr>
                                    </p:animEffect>
                                  </p:childTnLst>
                                </p:cTn>
                              </p:par>
                            </p:childTnLst>
                          </p:cTn>
                        </p:par>
                        <p:par>
                          <p:cTn id="87" fill="hold" nodeType="afterGroup">
                            <p:stCondLst>
                              <p:cond delay="3000"/>
                            </p:stCondLst>
                            <p:childTnLst>
                              <p:par>
                                <p:cTn id="88" presetID="9" presetClass="entr" presetSubtype="0" fill="hold" nodeType="afterEffect">
                                  <p:stCondLst>
                                    <p:cond delay="0"/>
                                  </p:stCondLst>
                                  <p:childTnLst>
                                    <p:set>
                                      <p:cBhvr>
                                        <p:cTn id="89" dur="1" fill="hold">
                                          <p:stCondLst>
                                            <p:cond delay="0"/>
                                          </p:stCondLst>
                                        </p:cTn>
                                        <p:tgtEl>
                                          <p:spTgt spid="123949"/>
                                        </p:tgtEl>
                                        <p:attrNameLst>
                                          <p:attrName>style.visibility</p:attrName>
                                        </p:attrNameLst>
                                      </p:cBhvr>
                                      <p:to>
                                        <p:strVal val="visible"/>
                                      </p:to>
                                    </p:set>
                                    <p:animEffect transition="in" filter="dissolve">
                                      <p:cBhvr>
                                        <p:cTn id="90" dur="500"/>
                                        <p:tgtEl>
                                          <p:spTgt spid="123949"/>
                                        </p:tgtEl>
                                      </p:cBhvr>
                                    </p:animEffect>
                                  </p:childTnLst>
                                </p:cTn>
                              </p:par>
                            </p:childTnLst>
                          </p:cTn>
                        </p:par>
                        <p:par>
                          <p:cTn id="91" fill="hold" nodeType="afterGroup">
                            <p:stCondLst>
                              <p:cond delay="3500"/>
                            </p:stCondLst>
                            <p:childTnLst>
                              <p:par>
                                <p:cTn id="92" presetID="9" presetClass="entr" presetSubtype="0" fill="hold" grpId="0" nodeType="afterEffect">
                                  <p:stCondLst>
                                    <p:cond delay="0"/>
                                  </p:stCondLst>
                                  <p:childTnLst>
                                    <p:set>
                                      <p:cBhvr>
                                        <p:cTn id="93" dur="1" fill="hold">
                                          <p:stCondLst>
                                            <p:cond delay="0"/>
                                          </p:stCondLst>
                                        </p:cTn>
                                        <p:tgtEl>
                                          <p:spTgt spid="124020"/>
                                        </p:tgtEl>
                                        <p:attrNameLst>
                                          <p:attrName>style.visibility</p:attrName>
                                        </p:attrNameLst>
                                      </p:cBhvr>
                                      <p:to>
                                        <p:strVal val="visible"/>
                                      </p:to>
                                    </p:set>
                                    <p:animEffect transition="in" filter="dissolve">
                                      <p:cBhvr>
                                        <p:cTn id="94" dur="500"/>
                                        <p:tgtEl>
                                          <p:spTgt spid="124020"/>
                                        </p:tgtEl>
                                      </p:cBhvr>
                                    </p:animEffect>
                                  </p:childTnLst>
                                </p:cTn>
                              </p:par>
                            </p:childTnLst>
                          </p:cTn>
                        </p:par>
                        <p:par>
                          <p:cTn id="95" fill="hold" nodeType="afterGroup">
                            <p:stCondLst>
                              <p:cond delay="4000"/>
                            </p:stCondLst>
                            <p:childTnLst>
                              <p:par>
                                <p:cTn id="96" presetID="9" presetClass="entr" presetSubtype="0" fill="hold" grpId="0" nodeType="afterEffect">
                                  <p:stCondLst>
                                    <p:cond delay="0"/>
                                  </p:stCondLst>
                                  <p:childTnLst>
                                    <p:set>
                                      <p:cBhvr>
                                        <p:cTn id="97" dur="1" fill="hold">
                                          <p:stCondLst>
                                            <p:cond delay="0"/>
                                          </p:stCondLst>
                                        </p:cTn>
                                        <p:tgtEl>
                                          <p:spTgt spid="123915"/>
                                        </p:tgtEl>
                                        <p:attrNameLst>
                                          <p:attrName>style.visibility</p:attrName>
                                        </p:attrNameLst>
                                      </p:cBhvr>
                                      <p:to>
                                        <p:strVal val="visible"/>
                                      </p:to>
                                    </p:set>
                                    <p:animEffect transition="in" filter="dissolve">
                                      <p:cBhvr>
                                        <p:cTn id="98" dur="500"/>
                                        <p:tgtEl>
                                          <p:spTgt spid="12391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123934"/>
                                        </p:tgtEl>
                                        <p:attrNameLst>
                                          <p:attrName>style.visibility</p:attrName>
                                        </p:attrNameLst>
                                      </p:cBhvr>
                                      <p:to>
                                        <p:strVal val="visible"/>
                                      </p:to>
                                    </p:set>
                                    <p:animEffect transition="in" filter="dissolve">
                                      <p:cBhvr>
                                        <p:cTn id="103" dur="500"/>
                                        <p:tgtEl>
                                          <p:spTgt spid="123934"/>
                                        </p:tgtEl>
                                      </p:cBhvr>
                                    </p:animEffect>
                                  </p:childTnLst>
                                </p:cTn>
                              </p:par>
                            </p:childTnLst>
                          </p:cTn>
                        </p:par>
                        <p:par>
                          <p:cTn id="104" fill="hold" nodeType="afterGroup">
                            <p:stCondLst>
                              <p:cond delay="500"/>
                            </p:stCondLst>
                            <p:childTnLst>
                              <p:par>
                                <p:cTn id="105" presetID="9" presetClass="entr" presetSubtype="0" fill="hold" grpId="0" nodeType="afterEffect">
                                  <p:stCondLst>
                                    <p:cond delay="0"/>
                                  </p:stCondLst>
                                  <p:childTnLst>
                                    <p:set>
                                      <p:cBhvr>
                                        <p:cTn id="106" dur="1" fill="hold">
                                          <p:stCondLst>
                                            <p:cond delay="0"/>
                                          </p:stCondLst>
                                        </p:cTn>
                                        <p:tgtEl>
                                          <p:spTgt spid="124022"/>
                                        </p:tgtEl>
                                        <p:attrNameLst>
                                          <p:attrName>style.visibility</p:attrName>
                                        </p:attrNameLst>
                                      </p:cBhvr>
                                      <p:to>
                                        <p:strVal val="visible"/>
                                      </p:to>
                                    </p:set>
                                    <p:animEffect transition="in" filter="dissolve">
                                      <p:cBhvr>
                                        <p:cTn id="107" dur="500"/>
                                        <p:tgtEl>
                                          <p:spTgt spid="12402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123931"/>
                                        </p:tgtEl>
                                        <p:attrNameLst>
                                          <p:attrName>style.visibility</p:attrName>
                                        </p:attrNameLst>
                                      </p:cBhvr>
                                      <p:to>
                                        <p:strVal val="visible"/>
                                      </p:to>
                                    </p:set>
                                    <p:animEffect transition="in" filter="dissolve">
                                      <p:cBhvr>
                                        <p:cTn id="112" dur="500"/>
                                        <p:tgtEl>
                                          <p:spTgt spid="123931"/>
                                        </p:tgtEl>
                                      </p:cBhvr>
                                    </p:animEffect>
                                  </p:childTnLst>
                                </p:cTn>
                              </p:par>
                            </p:childTnLst>
                          </p:cTn>
                        </p:par>
                        <p:par>
                          <p:cTn id="113" fill="hold" nodeType="afterGroup">
                            <p:stCondLst>
                              <p:cond delay="500"/>
                            </p:stCondLst>
                            <p:childTnLst>
                              <p:par>
                                <p:cTn id="114" presetID="9" presetClass="entr" presetSubtype="0" fill="hold" grpId="0" nodeType="afterEffect">
                                  <p:stCondLst>
                                    <p:cond delay="0"/>
                                  </p:stCondLst>
                                  <p:childTnLst>
                                    <p:set>
                                      <p:cBhvr>
                                        <p:cTn id="115" dur="1" fill="hold">
                                          <p:stCondLst>
                                            <p:cond delay="0"/>
                                          </p:stCondLst>
                                        </p:cTn>
                                        <p:tgtEl>
                                          <p:spTgt spid="123912"/>
                                        </p:tgtEl>
                                        <p:attrNameLst>
                                          <p:attrName>style.visibility</p:attrName>
                                        </p:attrNameLst>
                                      </p:cBhvr>
                                      <p:to>
                                        <p:strVal val="visible"/>
                                      </p:to>
                                    </p:set>
                                    <p:animEffect transition="in" filter="dissolve">
                                      <p:cBhvr>
                                        <p:cTn id="116" dur="500"/>
                                        <p:tgtEl>
                                          <p:spTgt spid="123912"/>
                                        </p:tgtEl>
                                      </p:cBhvr>
                                    </p:animEffect>
                                  </p:childTnLst>
                                </p:cTn>
                              </p:par>
                            </p:childTnLst>
                          </p:cTn>
                        </p:par>
                        <p:par>
                          <p:cTn id="117" fill="hold" nodeType="afterGroup">
                            <p:stCondLst>
                              <p:cond delay="1000"/>
                            </p:stCondLst>
                            <p:childTnLst>
                              <p:par>
                                <p:cTn id="118" presetID="9" presetClass="entr" presetSubtype="0" fill="hold" nodeType="afterEffect">
                                  <p:stCondLst>
                                    <p:cond delay="0"/>
                                  </p:stCondLst>
                                  <p:childTnLst>
                                    <p:set>
                                      <p:cBhvr>
                                        <p:cTn id="119" dur="1" fill="hold">
                                          <p:stCondLst>
                                            <p:cond delay="0"/>
                                          </p:stCondLst>
                                        </p:cTn>
                                        <p:tgtEl>
                                          <p:spTgt spid="123928"/>
                                        </p:tgtEl>
                                        <p:attrNameLst>
                                          <p:attrName>style.visibility</p:attrName>
                                        </p:attrNameLst>
                                      </p:cBhvr>
                                      <p:to>
                                        <p:strVal val="visible"/>
                                      </p:to>
                                    </p:set>
                                    <p:animEffect transition="in" filter="dissolve">
                                      <p:cBhvr>
                                        <p:cTn id="120" dur="500"/>
                                        <p:tgtEl>
                                          <p:spTgt spid="123928"/>
                                        </p:tgtEl>
                                      </p:cBhvr>
                                    </p:animEffect>
                                  </p:childTnLst>
                                </p:cTn>
                              </p:par>
                            </p:childTnLst>
                          </p:cTn>
                        </p:par>
                        <p:par>
                          <p:cTn id="121" fill="hold" nodeType="afterGroup">
                            <p:stCondLst>
                              <p:cond delay="1500"/>
                            </p:stCondLst>
                            <p:childTnLst>
                              <p:par>
                                <p:cTn id="122" presetID="9" presetClass="entr" presetSubtype="0" fill="hold" grpId="0" nodeType="afterEffect">
                                  <p:stCondLst>
                                    <p:cond delay="0"/>
                                  </p:stCondLst>
                                  <p:childTnLst>
                                    <p:set>
                                      <p:cBhvr>
                                        <p:cTn id="123" dur="1" fill="hold">
                                          <p:stCondLst>
                                            <p:cond delay="0"/>
                                          </p:stCondLst>
                                        </p:cTn>
                                        <p:tgtEl>
                                          <p:spTgt spid="124023"/>
                                        </p:tgtEl>
                                        <p:attrNameLst>
                                          <p:attrName>style.visibility</p:attrName>
                                        </p:attrNameLst>
                                      </p:cBhvr>
                                      <p:to>
                                        <p:strVal val="visible"/>
                                      </p:to>
                                    </p:set>
                                    <p:animEffect transition="in" filter="dissolve">
                                      <p:cBhvr>
                                        <p:cTn id="124" dur="500"/>
                                        <p:tgtEl>
                                          <p:spTgt spid="124023"/>
                                        </p:tgtEl>
                                      </p:cBhvr>
                                    </p:animEffect>
                                  </p:childTnLst>
                                </p:cTn>
                              </p:par>
                            </p:childTnLst>
                          </p:cTn>
                        </p:par>
                        <p:par>
                          <p:cTn id="125" fill="hold" nodeType="afterGroup">
                            <p:stCondLst>
                              <p:cond delay="2000"/>
                            </p:stCondLst>
                            <p:childTnLst>
                              <p:par>
                                <p:cTn id="126" presetID="9" presetClass="entr" presetSubtype="0" fill="hold" nodeType="afterEffect">
                                  <p:stCondLst>
                                    <p:cond delay="0"/>
                                  </p:stCondLst>
                                  <p:childTnLst>
                                    <p:set>
                                      <p:cBhvr>
                                        <p:cTn id="127" dur="1" fill="hold">
                                          <p:stCondLst>
                                            <p:cond delay="0"/>
                                          </p:stCondLst>
                                        </p:cTn>
                                        <p:tgtEl>
                                          <p:spTgt spid="123925"/>
                                        </p:tgtEl>
                                        <p:attrNameLst>
                                          <p:attrName>style.visibility</p:attrName>
                                        </p:attrNameLst>
                                      </p:cBhvr>
                                      <p:to>
                                        <p:strVal val="visible"/>
                                      </p:to>
                                    </p:set>
                                    <p:animEffect transition="in" filter="dissolve">
                                      <p:cBhvr>
                                        <p:cTn id="128" dur="500"/>
                                        <p:tgtEl>
                                          <p:spTgt spid="123925"/>
                                        </p:tgtEl>
                                      </p:cBhvr>
                                    </p:animEffect>
                                  </p:childTnLst>
                                </p:cTn>
                              </p:par>
                            </p:childTnLst>
                          </p:cTn>
                        </p:par>
                        <p:par>
                          <p:cTn id="129" fill="hold" nodeType="afterGroup">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124024"/>
                                        </p:tgtEl>
                                        <p:attrNameLst>
                                          <p:attrName>style.visibility</p:attrName>
                                        </p:attrNameLst>
                                      </p:cBhvr>
                                      <p:to>
                                        <p:strVal val="visible"/>
                                      </p:to>
                                    </p:set>
                                    <p:animEffect transition="in" filter="dissolve">
                                      <p:cBhvr>
                                        <p:cTn id="132" dur="500"/>
                                        <p:tgtEl>
                                          <p:spTgt spid="124024"/>
                                        </p:tgtEl>
                                      </p:cBhvr>
                                    </p:animEffect>
                                  </p:childTnLst>
                                </p:cTn>
                              </p:par>
                            </p:childTnLst>
                          </p:cTn>
                        </p:par>
                        <p:par>
                          <p:cTn id="133" fill="hold" nodeType="afterGroup">
                            <p:stCondLst>
                              <p:cond delay="3000"/>
                            </p:stCondLst>
                            <p:childTnLst>
                              <p:par>
                                <p:cTn id="134" presetID="9" presetClass="entr" presetSubtype="0" fill="hold" nodeType="afterEffect">
                                  <p:stCondLst>
                                    <p:cond delay="0"/>
                                  </p:stCondLst>
                                  <p:childTnLst>
                                    <p:set>
                                      <p:cBhvr>
                                        <p:cTn id="135" dur="1" fill="hold">
                                          <p:stCondLst>
                                            <p:cond delay="0"/>
                                          </p:stCondLst>
                                        </p:cTn>
                                        <p:tgtEl>
                                          <p:spTgt spid="123922"/>
                                        </p:tgtEl>
                                        <p:attrNameLst>
                                          <p:attrName>style.visibility</p:attrName>
                                        </p:attrNameLst>
                                      </p:cBhvr>
                                      <p:to>
                                        <p:strVal val="visible"/>
                                      </p:to>
                                    </p:set>
                                    <p:animEffect transition="in" filter="dissolve">
                                      <p:cBhvr>
                                        <p:cTn id="136" dur="500"/>
                                        <p:tgtEl>
                                          <p:spTgt spid="123922"/>
                                        </p:tgtEl>
                                      </p:cBhvr>
                                    </p:animEffect>
                                  </p:childTnLst>
                                </p:cTn>
                              </p:par>
                            </p:childTnLst>
                          </p:cTn>
                        </p:par>
                        <p:par>
                          <p:cTn id="137" fill="hold" nodeType="afterGroup">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123917"/>
                                        </p:tgtEl>
                                        <p:attrNameLst>
                                          <p:attrName>style.visibility</p:attrName>
                                        </p:attrNameLst>
                                      </p:cBhvr>
                                      <p:to>
                                        <p:strVal val="visible"/>
                                      </p:to>
                                    </p:set>
                                    <p:animEffect transition="in" filter="dissolve">
                                      <p:cBhvr>
                                        <p:cTn id="140" dur="500"/>
                                        <p:tgtEl>
                                          <p:spTgt spid="123917"/>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9" presetClass="entr" presetSubtype="0" fill="hold" grpId="0" nodeType="clickEffect">
                                  <p:stCondLst>
                                    <p:cond delay="0"/>
                                  </p:stCondLst>
                                  <p:childTnLst>
                                    <p:set>
                                      <p:cBhvr>
                                        <p:cTn id="144" dur="1" fill="hold">
                                          <p:stCondLst>
                                            <p:cond delay="0"/>
                                          </p:stCondLst>
                                        </p:cTn>
                                        <p:tgtEl>
                                          <p:spTgt spid="124029"/>
                                        </p:tgtEl>
                                        <p:attrNameLst>
                                          <p:attrName>style.visibility</p:attrName>
                                        </p:attrNameLst>
                                      </p:cBhvr>
                                      <p:to>
                                        <p:strVal val="visible"/>
                                      </p:to>
                                    </p:set>
                                    <p:animEffect transition="in" filter="dissolve">
                                      <p:cBhvr>
                                        <p:cTn id="145" dur="500"/>
                                        <p:tgtEl>
                                          <p:spTgt spid="124029"/>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9" presetClass="entr" presetSubtype="0" fill="hold" nodeType="clickEffect">
                                  <p:stCondLst>
                                    <p:cond delay="0"/>
                                  </p:stCondLst>
                                  <p:childTnLst>
                                    <p:set>
                                      <p:cBhvr>
                                        <p:cTn id="149" dur="1" fill="hold">
                                          <p:stCondLst>
                                            <p:cond delay="0"/>
                                          </p:stCondLst>
                                        </p:cTn>
                                        <p:tgtEl>
                                          <p:spTgt spid="123965"/>
                                        </p:tgtEl>
                                        <p:attrNameLst>
                                          <p:attrName>style.visibility</p:attrName>
                                        </p:attrNameLst>
                                      </p:cBhvr>
                                      <p:to>
                                        <p:strVal val="visible"/>
                                      </p:to>
                                    </p:set>
                                    <p:animEffect transition="in" filter="dissolve">
                                      <p:cBhvr>
                                        <p:cTn id="150" dur="500"/>
                                        <p:tgtEl>
                                          <p:spTgt spid="123965"/>
                                        </p:tgtEl>
                                      </p:cBhvr>
                                    </p:animEffect>
                                  </p:childTnLst>
                                </p:cTn>
                              </p:par>
                            </p:childTnLst>
                          </p:cTn>
                        </p:par>
                        <p:par>
                          <p:cTn id="151" fill="hold" nodeType="afterGroup">
                            <p:stCondLst>
                              <p:cond delay="500"/>
                            </p:stCondLst>
                            <p:childTnLst>
                              <p:par>
                                <p:cTn id="152" presetID="9" presetClass="entr" presetSubtype="0" fill="hold" grpId="0" nodeType="afterEffect">
                                  <p:stCondLst>
                                    <p:cond delay="0"/>
                                  </p:stCondLst>
                                  <p:childTnLst>
                                    <p:set>
                                      <p:cBhvr>
                                        <p:cTn id="153" dur="1" fill="hold">
                                          <p:stCondLst>
                                            <p:cond delay="0"/>
                                          </p:stCondLst>
                                        </p:cTn>
                                        <p:tgtEl>
                                          <p:spTgt spid="124028">
                                            <p:txEl>
                                              <p:pRg st="0" end="0"/>
                                            </p:txEl>
                                          </p:spTgt>
                                        </p:tgtEl>
                                        <p:attrNameLst>
                                          <p:attrName>style.visibility</p:attrName>
                                        </p:attrNameLst>
                                      </p:cBhvr>
                                      <p:to>
                                        <p:strVal val="visible"/>
                                      </p:to>
                                    </p:set>
                                    <p:animEffect transition="in" filter="dissolve">
                                      <p:cBhvr>
                                        <p:cTn id="154" dur="500"/>
                                        <p:tgtEl>
                                          <p:spTgt spid="124028">
                                            <p:txEl>
                                              <p:pRg st="0" end="0"/>
                                            </p:txEl>
                                          </p:spTgt>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9" presetClass="entr" presetSubtype="0" fill="hold" nodeType="clickEffect">
                                  <p:stCondLst>
                                    <p:cond delay="0"/>
                                  </p:stCondLst>
                                  <p:childTnLst>
                                    <p:set>
                                      <p:cBhvr>
                                        <p:cTn id="158" dur="1" fill="hold">
                                          <p:stCondLst>
                                            <p:cond delay="0"/>
                                          </p:stCondLst>
                                        </p:cTn>
                                        <p:tgtEl>
                                          <p:spTgt spid="123962"/>
                                        </p:tgtEl>
                                        <p:attrNameLst>
                                          <p:attrName>style.visibility</p:attrName>
                                        </p:attrNameLst>
                                      </p:cBhvr>
                                      <p:to>
                                        <p:strVal val="visible"/>
                                      </p:to>
                                    </p:set>
                                    <p:animEffect transition="in" filter="dissolve">
                                      <p:cBhvr>
                                        <p:cTn id="159" dur="500"/>
                                        <p:tgtEl>
                                          <p:spTgt spid="123962"/>
                                        </p:tgtEl>
                                      </p:cBhvr>
                                    </p:animEffect>
                                  </p:childTnLst>
                                </p:cTn>
                              </p:par>
                            </p:childTnLst>
                          </p:cTn>
                        </p:par>
                        <p:par>
                          <p:cTn id="160" fill="hold" nodeType="afterGroup">
                            <p:stCondLst>
                              <p:cond delay="500"/>
                            </p:stCondLst>
                            <p:childTnLst>
                              <p:par>
                                <p:cTn id="161" presetID="9" presetClass="entr" presetSubtype="0" fill="hold" grpId="0" nodeType="afterEffect">
                                  <p:stCondLst>
                                    <p:cond delay="0"/>
                                  </p:stCondLst>
                                  <p:childTnLst>
                                    <p:set>
                                      <p:cBhvr>
                                        <p:cTn id="162" dur="1" fill="hold">
                                          <p:stCondLst>
                                            <p:cond delay="0"/>
                                          </p:stCondLst>
                                        </p:cTn>
                                        <p:tgtEl>
                                          <p:spTgt spid="123910">
                                            <p:txEl>
                                              <p:pRg st="0" end="0"/>
                                            </p:txEl>
                                          </p:spTgt>
                                        </p:tgtEl>
                                        <p:attrNameLst>
                                          <p:attrName>style.visibility</p:attrName>
                                        </p:attrNameLst>
                                      </p:cBhvr>
                                      <p:to>
                                        <p:strVal val="visible"/>
                                      </p:to>
                                    </p:set>
                                    <p:animEffect transition="in" filter="dissolve">
                                      <p:cBhvr>
                                        <p:cTn id="163" dur="500"/>
                                        <p:tgtEl>
                                          <p:spTgt spid="123910">
                                            <p:txEl>
                                              <p:pRg st="0" end="0"/>
                                            </p:txEl>
                                          </p:spTgt>
                                        </p:tgtEl>
                                      </p:cBhvr>
                                    </p:animEffect>
                                  </p:childTnLst>
                                </p:cTn>
                              </p:par>
                            </p:childTnLst>
                          </p:cTn>
                        </p:par>
                        <p:par>
                          <p:cTn id="164" fill="hold" nodeType="afterGroup">
                            <p:stCondLst>
                              <p:cond delay="1000"/>
                            </p:stCondLst>
                            <p:childTnLst>
                              <p:par>
                                <p:cTn id="165" presetID="9" presetClass="entr" presetSubtype="0" fill="hold" nodeType="afterEffect">
                                  <p:stCondLst>
                                    <p:cond delay="0"/>
                                  </p:stCondLst>
                                  <p:childTnLst>
                                    <p:set>
                                      <p:cBhvr>
                                        <p:cTn id="166" dur="1" fill="hold">
                                          <p:stCondLst>
                                            <p:cond delay="0"/>
                                          </p:stCondLst>
                                        </p:cTn>
                                        <p:tgtEl>
                                          <p:spTgt spid="123959"/>
                                        </p:tgtEl>
                                        <p:attrNameLst>
                                          <p:attrName>style.visibility</p:attrName>
                                        </p:attrNameLst>
                                      </p:cBhvr>
                                      <p:to>
                                        <p:strVal val="visible"/>
                                      </p:to>
                                    </p:set>
                                    <p:animEffect transition="in" filter="dissolve">
                                      <p:cBhvr>
                                        <p:cTn id="167" dur="500"/>
                                        <p:tgtEl>
                                          <p:spTgt spid="123959"/>
                                        </p:tgtEl>
                                      </p:cBhvr>
                                    </p:animEffect>
                                  </p:childTnLst>
                                </p:cTn>
                              </p:par>
                            </p:childTnLst>
                          </p:cTn>
                        </p:par>
                        <p:par>
                          <p:cTn id="168" fill="hold" nodeType="afterGroup">
                            <p:stCondLst>
                              <p:cond delay="1500"/>
                            </p:stCondLst>
                            <p:childTnLst>
                              <p:par>
                                <p:cTn id="169" presetID="9" presetClass="entr" presetSubtype="0" fill="hold" grpId="0" nodeType="afterEffect">
                                  <p:stCondLst>
                                    <p:cond delay="0"/>
                                  </p:stCondLst>
                                  <p:childTnLst>
                                    <p:set>
                                      <p:cBhvr>
                                        <p:cTn id="170" dur="1" fill="hold">
                                          <p:stCondLst>
                                            <p:cond delay="0"/>
                                          </p:stCondLst>
                                        </p:cTn>
                                        <p:tgtEl>
                                          <p:spTgt spid="124027">
                                            <p:txEl>
                                              <p:pRg st="0" end="0"/>
                                            </p:txEl>
                                          </p:spTgt>
                                        </p:tgtEl>
                                        <p:attrNameLst>
                                          <p:attrName>style.visibility</p:attrName>
                                        </p:attrNameLst>
                                      </p:cBhvr>
                                      <p:to>
                                        <p:strVal val="visible"/>
                                      </p:to>
                                    </p:set>
                                    <p:animEffect transition="in" filter="dissolve">
                                      <p:cBhvr>
                                        <p:cTn id="171" dur="500"/>
                                        <p:tgtEl>
                                          <p:spTgt spid="124027">
                                            <p:txEl>
                                              <p:pRg st="0" end="0"/>
                                            </p:txEl>
                                          </p:spTgt>
                                        </p:tgtEl>
                                      </p:cBhvr>
                                    </p:animEffect>
                                  </p:childTnLst>
                                </p:cTn>
                              </p:par>
                            </p:childTnLst>
                          </p:cTn>
                        </p:par>
                        <p:par>
                          <p:cTn id="172" fill="hold" nodeType="afterGroup">
                            <p:stCondLst>
                              <p:cond delay="2000"/>
                            </p:stCondLst>
                            <p:childTnLst>
                              <p:par>
                                <p:cTn id="173" presetID="9" presetClass="entr" presetSubtype="0" fill="hold" nodeType="afterEffect">
                                  <p:stCondLst>
                                    <p:cond delay="0"/>
                                  </p:stCondLst>
                                  <p:childTnLst>
                                    <p:set>
                                      <p:cBhvr>
                                        <p:cTn id="174" dur="1" fill="hold">
                                          <p:stCondLst>
                                            <p:cond delay="0"/>
                                          </p:stCondLst>
                                        </p:cTn>
                                        <p:tgtEl>
                                          <p:spTgt spid="123956"/>
                                        </p:tgtEl>
                                        <p:attrNameLst>
                                          <p:attrName>style.visibility</p:attrName>
                                        </p:attrNameLst>
                                      </p:cBhvr>
                                      <p:to>
                                        <p:strVal val="visible"/>
                                      </p:to>
                                    </p:set>
                                    <p:animEffect transition="in" filter="dissolve">
                                      <p:cBhvr>
                                        <p:cTn id="175" dur="500"/>
                                        <p:tgtEl>
                                          <p:spTgt spid="123956"/>
                                        </p:tgtEl>
                                      </p:cBhvr>
                                    </p:animEffect>
                                  </p:childTnLst>
                                </p:cTn>
                              </p:par>
                            </p:childTnLst>
                          </p:cTn>
                        </p:par>
                        <p:par>
                          <p:cTn id="176" fill="hold" nodeType="afterGroup">
                            <p:stCondLst>
                              <p:cond delay="2500"/>
                            </p:stCondLst>
                            <p:childTnLst>
                              <p:par>
                                <p:cTn id="177" presetID="9" presetClass="entr" presetSubtype="0" fill="hold" grpId="0" nodeType="afterEffect">
                                  <p:stCondLst>
                                    <p:cond delay="0"/>
                                  </p:stCondLst>
                                  <p:childTnLst>
                                    <p:set>
                                      <p:cBhvr>
                                        <p:cTn id="178" dur="1" fill="hold">
                                          <p:stCondLst>
                                            <p:cond delay="0"/>
                                          </p:stCondLst>
                                        </p:cTn>
                                        <p:tgtEl>
                                          <p:spTgt spid="124026"/>
                                        </p:tgtEl>
                                        <p:attrNameLst>
                                          <p:attrName>style.visibility</p:attrName>
                                        </p:attrNameLst>
                                      </p:cBhvr>
                                      <p:to>
                                        <p:strVal val="visible"/>
                                      </p:to>
                                    </p:set>
                                    <p:animEffect transition="in" filter="dissolve">
                                      <p:cBhvr>
                                        <p:cTn id="179" dur="500"/>
                                        <p:tgtEl>
                                          <p:spTgt spid="124026"/>
                                        </p:tgtEl>
                                      </p:cBhvr>
                                    </p:animEffect>
                                  </p:childTnLst>
                                </p:cTn>
                              </p:par>
                            </p:childTnLst>
                          </p:cTn>
                        </p:par>
                        <p:par>
                          <p:cTn id="180" fill="hold" nodeType="afterGroup">
                            <p:stCondLst>
                              <p:cond delay="3000"/>
                            </p:stCondLst>
                            <p:childTnLst>
                              <p:par>
                                <p:cTn id="181" presetID="9" presetClass="entr" presetSubtype="0" fill="hold" nodeType="afterEffect">
                                  <p:stCondLst>
                                    <p:cond delay="0"/>
                                  </p:stCondLst>
                                  <p:childTnLst>
                                    <p:set>
                                      <p:cBhvr>
                                        <p:cTn id="182" dur="1" fill="hold">
                                          <p:stCondLst>
                                            <p:cond delay="0"/>
                                          </p:stCondLst>
                                        </p:cTn>
                                        <p:tgtEl>
                                          <p:spTgt spid="123953"/>
                                        </p:tgtEl>
                                        <p:attrNameLst>
                                          <p:attrName>style.visibility</p:attrName>
                                        </p:attrNameLst>
                                      </p:cBhvr>
                                      <p:to>
                                        <p:strVal val="visible"/>
                                      </p:to>
                                    </p:set>
                                    <p:animEffect transition="in" filter="dissolve">
                                      <p:cBhvr>
                                        <p:cTn id="183" dur="500"/>
                                        <p:tgtEl>
                                          <p:spTgt spid="123953"/>
                                        </p:tgtEl>
                                      </p:cBhvr>
                                    </p:animEffect>
                                  </p:childTnLst>
                                </p:cTn>
                              </p:par>
                            </p:childTnLst>
                          </p:cTn>
                        </p:par>
                        <p:par>
                          <p:cTn id="184" fill="hold" nodeType="afterGroup">
                            <p:stCondLst>
                              <p:cond delay="3500"/>
                            </p:stCondLst>
                            <p:childTnLst>
                              <p:par>
                                <p:cTn id="185" presetID="9" presetClass="entr" presetSubtype="0" fill="hold" grpId="0" nodeType="afterEffect">
                                  <p:stCondLst>
                                    <p:cond delay="0"/>
                                  </p:stCondLst>
                                  <p:childTnLst>
                                    <p:set>
                                      <p:cBhvr>
                                        <p:cTn id="186" dur="1" fill="hold">
                                          <p:stCondLst>
                                            <p:cond delay="0"/>
                                          </p:stCondLst>
                                        </p:cTn>
                                        <p:tgtEl>
                                          <p:spTgt spid="124025"/>
                                        </p:tgtEl>
                                        <p:attrNameLst>
                                          <p:attrName>style.visibility</p:attrName>
                                        </p:attrNameLst>
                                      </p:cBhvr>
                                      <p:to>
                                        <p:strVal val="visible"/>
                                      </p:to>
                                    </p:set>
                                    <p:animEffect transition="in" filter="dissolve">
                                      <p:cBhvr>
                                        <p:cTn id="187" dur="500"/>
                                        <p:tgtEl>
                                          <p:spTgt spid="124025"/>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9" presetClass="entr" presetSubtype="0" fill="hold" grpId="0" nodeType="clickEffect">
                                  <p:stCondLst>
                                    <p:cond delay="0"/>
                                  </p:stCondLst>
                                  <p:childTnLst>
                                    <p:set>
                                      <p:cBhvr>
                                        <p:cTn id="191" dur="1" fill="hold">
                                          <p:stCondLst>
                                            <p:cond delay="0"/>
                                          </p:stCondLst>
                                        </p:cTn>
                                        <p:tgtEl>
                                          <p:spTgt spid="123911"/>
                                        </p:tgtEl>
                                        <p:attrNameLst>
                                          <p:attrName>style.visibility</p:attrName>
                                        </p:attrNameLst>
                                      </p:cBhvr>
                                      <p:to>
                                        <p:strVal val="visible"/>
                                      </p:to>
                                    </p:set>
                                    <p:animEffect transition="in" filter="dissolve">
                                      <p:cBhvr>
                                        <p:cTn id="192" dur="500"/>
                                        <p:tgtEl>
                                          <p:spTgt spid="123911"/>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nodeType="clickEffect">
                                  <p:stCondLst>
                                    <p:cond delay="0"/>
                                  </p:stCondLst>
                                  <p:childTnLst>
                                    <p:set>
                                      <p:cBhvr>
                                        <p:cTn id="196" dur="1" fill="hold">
                                          <p:stCondLst>
                                            <p:cond delay="0"/>
                                          </p:stCondLst>
                                        </p:cTn>
                                        <p:tgtEl>
                                          <p:spTgt spid="123982"/>
                                        </p:tgtEl>
                                        <p:attrNameLst>
                                          <p:attrName>style.visibility</p:attrName>
                                        </p:attrNameLst>
                                      </p:cBhvr>
                                      <p:to>
                                        <p:strVal val="visible"/>
                                      </p:to>
                                    </p:set>
                                    <p:animEffect transition="in" filter="dissolve">
                                      <p:cBhvr>
                                        <p:cTn id="197" dur="500"/>
                                        <p:tgtEl>
                                          <p:spTgt spid="123982"/>
                                        </p:tgtEl>
                                      </p:cBhvr>
                                    </p:animEffect>
                                  </p:childTnLst>
                                </p:cTn>
                              </p:par>
                            </p:childTnLst>
                          </p:cTn>
                        </p:par>
                        <p:par>
                          <p:cTn id="198" fill="hold" nodeType="afterGroup">
                            <p:stCondLst>
                              <p:cond delay="500"/>
                            </p:stCondLst>
                            <p:childTnLst>
                              <p:par>
                                <p:cTn id="199" presetID="9" presetClass="entr" presetSubtype="0" fill="hold" grpId="0" nodeType="afterEffect">
                                  <p:stCondLst>
                                    <p:cond delay="0"/>
                                  </p:stCondLst>
                                  <p:childTnLst>
                                    <p:set>
                                      <p:cBhvr>
                                        <p:cTn id="200" dur="1" fill="hold">
                                          <p:stCondLst>
                                            <p:cond delay="0"/>
                                          </p:stCondLst>
                                        </p:cTn>
                                        <p:tgtEl>
                                          <p:spTgt spid="124034">
                                            <p:txEl>
                                              <p:pRg st="0" end="0"/>
                                            </p:txEl>
                                          </p:spTgt>
                                        </p:tgtEl>
                                        <p:attrNameLst>
                                          <p:attrName>style.visibility</p:attrName>
                                        </p:attrNameLst>
                                      </p:cBhvr>
                                      <p:to>
                                        <p:strVal val="visible"/>
                                      </p:to>
                                    </p:set>
                                    <p:animEffect transition="in" filter="dissolve">
                                      <p:cBhvr>
                                        <p:cTn id="201" dur="500"/>
                                        <p:tgtEl>
                                          <p:spTgt spid="124034">
                                            <p:txEl>
                                              <p:pRg st="0" end="0"/>
                                            </p:txEl>
                                          </p:spTgt>
                                        </p:tgtEl>
                                      </p:cBhvr>
                                    </p:animEffect>
                                  </p:childTnLst>
                                </p:cTn>
                              </p:par>
                            </p:childTnLst>
                          </p:cTn>
                        </p:par>
                        <p:par>
                          <p:cTn id="202" fill="hold" nodeType="afterGroup">
                            <p:stCondLst>
                              <p:cond delay="1000"/>
                            </p:stCondLst>
                            <p:childTnLst>
                              <p:par>
                                <p:cTn id="203" presetID="9" presetClass="entr" presetSubtype="0" fill="hold" nodeType="afterEffect">
                                  <p:stCondLst>
                                    <p:cond delay="0"/>
                                  </p:stCondLst>
                                  <p:childTnLst>
                                    <p:set>
                                      <p:cBhvr>
                                        <p:cTn id="204" dur="1" fill="hold">
                                          <p:stCondLst>
                                            <p:cond delay="0"/>
                                          </p:stCondLst>
                                        </p:cTn>
                                        <p:tgtEl>
                                          <p:spTgt spid="123979"/>
                                        </p:tgtEl>
                                        <p:attrNameLst>
                                          <p:attrName>style.visibility</p:attrName>
                                        </p:attrNameLst>
                                      </p:cBhvr>
                                      <p:to>
                                        <p:strVal val="visible"/>
                                      </p:to>
                                    </p:set>
                                    <p:animEffect transition="in" filter="dissolve">
                                      <p:cBhvr>
                                        <p:cTn id="205" dur="500"/>
                                        <p:tgtEl>
                                          <p:spTgt spid="123979"/>
                                        </p:tgtEl>
                                      </p:cBhvr>
                                    </p:animEffect>
                                  </p:childTnLst>
                                </p:cTn>
                              </p:par>
                            </p:childTnLst>
                          </p:cTn>
                        </p:par>
                        <p:par>
                          <p:cTn id="206" fill="hold" nodeType="afterGroup">
                            <p:stCondLst>
                              <p:cond delay="1500"/>
                            </p:stCondLst>
                            <p:childTnLst>
                              <p:par>
                                <p:cTn id="207" presetID="9" presetClass="entr" presetSubtype="0" fill="hold" grpId="0" nodeType="afterEffect">
                                  <p:stCondLst>
                                    <p:cond delay="0"/>
                                  </p:stCondLst>
                                  <p:childTnLst>
                                    <p:set>
                                      <p:cBhvr>
                                        <p:cTn id="208" dur="1" fill="hold">
                                          <p:stCondLst>
                                            <p:cond delay="0"/>
                                          </p:stCondLst>
                                        </p:cTn>
                                        <p:tgtEl>
                                          <p:spTgt spid="124033">
                                            <p:txEl>
                                              <p:pRg st="0" end="0"/>
                                            </p:txEl>
                                          </p:spTgt>
                                        </p:tgtEl>
                                        <p:attrNameLst>
                                          <p:attrName>style.visibility</p:attrName>
                                        </p:attrNameLst>
                                      </p:cBhvr>
                                      <p:to>
                                        <p:strVal val="visible"/>
                                      </p:to>
                                    </p:set>
                                    <p:animEffect transition="in" filter="dissolve">
                                      <p:cBhvr>
                                        <p:cTn id="209" dur="500"/>
                                        <p:tgtEl>
                                          <p:spTgt spid="124033">
                                            <p:txEl>
                                              <p:pRg st="0" end="0"/>
                                            </p:txEl>
                                          </p:spTgt>
                                        </p:tgtEl>
                                      </p:cBhvr>
                                    </p:animEffect>
                                  </p:childTnLst>
                                </p:cTn>
                              </p:par>
                            </p:childTnLst>
                          </p:cTn>
                        </p:par>
                        <p:par>
                          <p:cTn id="210" fill="hold" nodeType="afterGroup">
                            <p:stCondLst>
                              <p:cond delay="2000"/>
                            </p:stCondLst>
                            <p:childTnLst>
                              <p:par>
                                <p:cTn id="211" presetID="9" presetClass="entr" presetSubtype="0" fill="hold" nodeType="afterEffect">
                                  <p:stCondLst>
                                    <p:cond delay="0"/>
                                  </p:stCondLst>
                                  <p:childTnLst>
                                    <p:set>
                                      <p:cBhvr>
                                        <p:cTn id="212" dur="1" fill="hold">
                                          <p:stCondLst>
                                            <p:cond delay="0"/>
                                          </p:stCondLst>
                                        </p:cTn>
                                        <p:tgtEl>
                                          <p:spTgt spid="123976"/>
                                        </p:tgtEl>
                                        <p:attrNameLst>
                                          <p:attrName>style.visibility</p:attrName>
                                        </p:attrNameLst>
                                      </p:cBhvr>
                                      <p:to>
                                        <p:strVal val="visible"/>
                                      </p:to>
                                    </p:set>
                                    <p:animEffect transition="in" filter="dissolve">
                                      <p:cBhvr>
                                        <p:cTn id="213" dur="500"/>
                                        <p:tgtEl>
                                          <p:spTgt spid="123976"/>
                                        </p:tgtEl>
                                      </p:cBhvr>
                                    </p:animEffect>
                                  </p:childTnLst>
                                </p:cTn>
                              </p:par>
                            </p:childTnLst>
                          </p:cTn>
                        </p:par>
                        <p:par>
                          <p:cTn id="214" fill="hold" nodeType="afterGroup">
                            <p:stCondLst>
                              <p:cond delay="2500"/>
                            </p:stCondLst>
                            <p:childTnLst>
                              <p:par>
                                <p:cTn id="215" presetID="9" presetClass="entr" presetSubtype="0" fill="hold" grpId="0" nodeType="afterEffect">
                                  <p:stCondLst>
                                    <p:cond delay="0"/>
                                  </p:stCondLst>
                                  <p:childTnLst>
                                    <p:set>
                                      <p:cBhvr>
                                        <p:cTn id="216" dur="1" fill="hold">
                                          <p:stCondLst>
                                            <p:cond delay="0"/>
                                          </p:stCondLst>
                                        </p:cTn>
                                        <p:tgtEl>
                                          <p:spTgt spid="124032"/>
                                        </p:tgtEl>
                                        <p:attrNameLst>
                                          <p:attrName>style.visibility</p:attrName>
                                        </p:attrNameLst>
                                      </p:cBhvr>
                                      <p:to>
                                        <p:strVal val="visible"/>
                                      </p:to>
                                    </p:set>
                                    <p:animEffect transition="in" filter="dissolve">
                                      <p:cBhvr>
                                        <p:cTn id="217" dur="500"/>
                                        <p:tgtEl>
                                          <p:spTgt spid="124032"/>
                                        </p:tgtEl>
                                      </p:cBhvr>
                                    </p:animEffect>
                                  </p:childTnLst>
                                </p:cTn>
                              </p:par>
                            </p:childTnLst>
                          </p:cTn>
                        </p:par>
                        <p:par>
                          <p:cTn id="218" fill="hold" nodeType="afterGroup">
                            <p:stCondLst>
                              <p:cond delay="3000"/>
                            </p:stCondLst>
                            <p:childTnLst>
                              <p:par>
                                <p:cTn id="219" presetID="9" presetClass="entr" presetSubtype="0" fill="hold" nodeType="afterEffect">
                                  <p:stCondLst>
                                    <p:cond delay="0"/>
                                  </p:stCondLst>
                                  <p:childTnLst>
                                    <p:set>
                                      <p:cBhvr>
                                        <p:cTn id="220" dur="1" fill="hold">
                                          <p:stCondLst>
                                            <p:cond delay="0"/>
                                          </p:stCondLst>
                                        </p:cTn>
                                        <p:tgtEl>
                                          <p:spTgt spid="123973"/>
                                        </p:tgtEl>
                                        <p:attrNameLst>
                                          <p:attrName>style.visibility</p:attrName>
                                        </p:attrNameLst>
                                      </p:cBhvr>
                                      <p:to>
                                        <p:strVal val="visible"/>
                                      </p:to>
                                    </p:set>
                                    <p:animEffect transition="in" filter="dissolve">
                                      <p:cBhvr>
                                        <p:cTn id="221" dur="500"/>
                                        <p:tgtEl>
                                          <p:spTgt spid="123973"/>
                                        </p:tgtEl>
                                      </p:cBhvr>
                                    </p:animEffect>
                                  </p:childTnLst>
                                </p:cTn>
                              </p:par>
                            </p:childTnLst>
                          </p:cTn>
                        </p:par>
                        <p:par>
                          <p:cTn id="222" fill="hold" nodeType="afterGroup">
                            <p:stCondLst>
                              <p:cond delay="3500"/>
                            </p:stCondLst>
                            <p:childTnLst>
                              <p:par>
                                <p:cTn id="223" presetID="9" presetClass="entr" presetSubtype="0" fill="hold" grpId="0" nodeType="afterEffect">
                                  <p:stCondLst>
                                    <p:cond delay="0"/>
                                  </p:stCondLst>
                                  <p:childTnLst>
                                    <p:set>
                                      <p:cBhvr>
                                        <p:cTn id="224" dur="1" fill="hold">
                                          <p:stCondLst>
                                            <p:cond delay="0"/>
                                          </p:stCondLst>
                                        </p:cTn>
                                        <p:tgtEl>
                                          <p:spTgt spid="124031"/>
                                        </p:tgtEl>
                                        <p:attrNameLst>
                                          <p:attrName>style.visibility</p:attrName>
                                        </p:attrNameLst>
                                      </p:cBhvr>
                                      <p:to>
                                        <p:strVal val="visible"/>
                                      </p:to>
                                    </p:set>
                                    <p:animEffect transition="in" filter="dissolve">
                                      <p:cBhvr>
                                        <p:cTn id="225" dur="500"/>
                                        <p:tgtEl>
                                          <p:spTgt spid="124031"/>
                                        </p:tgtEl>
                                      </p:cBhvr>
                                    </p:animEffect>
                                  </p:childTnLst>
                                </p:cTn>
                              </p:par>
                            </p:childTnLst>
                          </p:cTn>
                        </p:par>
                        <p:par>
                          <p:cTn id="226" fill="hold" nodeType="afterGroup">
                            <p:stCondLst>
                              <p:cond delay="4000"/>
                            </p:stCondLst>
                            <p:childTnLst>
                              <p:par>
                                <p:cTn id="227" presetID="9" presetClass="entr" presetSubtype="0" fill="hold" nodeType="afterEffect">
                                  <p:stCondLst>
                                    <p:cond delay="0"/>
                                  </p:stCondLst>
                                  <p:childTnLst>
                                    <p:set>
                                      <p:cBhvr>
                                        <p:cTn id="228" dur="1" fill="hold">
                                          <p:stCondLst>
                                            <p:cond delay="0"/>
                                          </p:stCondLst>
                                        </p:cTn>
                                        <p:tgtEl>
                                          <p:spTgt spid="123970"/>
                                        </p:tgtEl>
                                        <p:attrNameLst>
                                          <p:attrName>style.visibility</p:attrName>
                                        </p:attrNameLst>
                                      </p:cBhvr>
                                      <p:to>
                                        <p:strVal val="visible"/>
                                      </p:to>
                                    </p:set>
                                    <p:animEffect transition="in" filter="dissolve">
                                      <p:cBhvr>
                                        <p:cTn id="229" dur="500"/>
                                        <p:tgtEl>
                                          <p:spTgt spid="123970"/>
                                        </p:tgtEl>
                                      </p:cBhvr>
                                    </p:animEffect>
                                  </p:childTnLst>
                                </p:cTn>
                              </p:par>
                            </p:childTnLst>
                          </p:cTn>
                        </p:par>
                        <p:par>
                          <p:cTn id="230" fill="hold" nodeType="afterGroup">
                            <p:stCondLst>
                              <p:cond delay="4500"/>
                            </p:stCondLst>
                            <p:childTnLst>
                              <p:par>
                                <p:cTn id="231" presetID="9" presetClass="entr" presetSubtype="0" fill="hold" grpId="0" nodeType="afterEffect">
                                  <p:stCondLst>
                                    <p:cond delay="0"/>
                                  </p:stCondLst>
                                  <p:childTnLst>
                                    <p:set>
                                      <p:cBhvr>
                                        <p:cTn id="232" dur="1" fill="hold">
                                          <p:stCondLst>
                                            <p:cond delay="0"/>
                                          </p:stCondLst>
                                        </p:cTn>
                                        <p:tgtEl>
                                          <p:spTgt spid="124030"/>
                                        </p:tgtEl>
                                        <p:attrNameLst>
                                          <p:attrName>style.visibility</p:attrName>
                                        </p:attrNameLst>
                                      </p:cBhvr>
                                      <p:to>
                                        <p:strVal val="visible"/>
                                      </p:to>
                                    </p:set>
                                    <p:animEffect transition="in" filter="dissolve">
                                      <p:cBhvr>
                                        <p:cTn id="233" dur="500"/>
                                        <p:tgtEl>
                                          <p:spTgt spid="124030"/>
                                        </p:tgtEl>
                                      </p:cBhvr>
                                    </p:animEffect>
                                  </p:childTnLst>
                                </p:cTn>
                              </p:par>
                            </p:childTnLst>
                          </p:cTn>
                        </p:par>
                        <p:par>
                          <p:cTn id="234" fill="hold" nodeType="afterGroup">
                            <p:stCondLst>
                              <p:cond delay="5000"/>
                            </p:stCondLst>
                            <p:childTnLst>
                              <p:par>
                                <p:cTn id="235" presetID="9" presetClass="entr" presetSubtype="0" fill="hold" grpId="0" nodeType="afterEffect">
                                  <p:stCondLst>
                                    <p:cond delay="0"/>
                                  </p:stCondLst>
                                  <p:childTnLst>
                                    <p:set>
                                      <p:cBhvr>
                                        <p:cTn id="236" dur="1" fill="hold">
                                          <p:stCondLst>
                                            <p:cond delay="0"/>
                                          </p:stCondLst>
                                        </p:cTn>
                                        <p:tgtEl>
                                          <p:spTgt spid="123913"/>
                                        </p:tgtEl>
                                        <p:attrNameLst>
                                          <p:attrName>style.visibility</p:attrName>
                                        </p:attrNameLst>
                                      </p:cBhvr>
                                      <p:to>
                                        <p:strVal val="visible"/>
                                      </p:to>
                                    </p:set>
                                    <p:animEffect transition="in" filter="dissolve">
                                      <p:cBhvr>
                                        <p:cTn id="237" dur="500"/>
                                        <p:tgtEl>
                                          <p:spTgt spid="123913"/>
                                        </p:tgtEl>
                                      </p:cBhvr>
                                    </p:animEffec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18" presetClass="entr" presetSubtype="3" fill="hold" grpId="0" nodeType="clickEffect">
                                  <p:stCondLst>
                                    <p:cond delay="0"/>
                                  </p:stCondLst>
                                  <p:childTnLst>
                                    <p:set>
                                      <p:cBhvr>
                                        <p:cTn id="241" dur="1" fill="hold">
                                          <p:stCondLst>
                                            <p:cond delay="0"/>
                                          </p:stCondLst>
                                        </p:cTn>
                                        <p:tgtEl>
                                          <p:spTgt spid="123989"/>
                                        </p:tgtEl>
                                        <p:attrNameLst>
                                          <p:attrName>style.visibility</p:attrName>
                                        </p:attrNameLst>
                                      </p:cBhvr>
                                      <p:to>
                                        <p:strVal val="visible"/>
                                      </p:to>
                                    </p:set>
                                    <p:animEffect transition="in" filter="strips(upRight)">
                                      <p:cBhvr>
                                        <p:cTn id="242" dur="500"/>
                                        <p:tgtEl>
                                          <p:spTgt spid="123989"/>
                                        </p:tgtEl>
                                      </p:cBhvr>
                                    </p:animEffect>
                                  </p:childTnLst>
                                </p:cTn>
                              </p:par>
                            </p:childTnLst>
                          </p:cTn>
                        </p:par>
                        <p:par>
                          <p:cTn id="243" fill="hold" nodeType="afterGroup">
                            <p:stCondLst>
                              <p:cond delay="500"/>
                            </p:stCondLst>
                            <p:childTnLst>
                              <p:par>
                                <p:cTn id="244" presetID="18" presetClass="entr" presetSubtype="3" fill="hold" grpId="0" nodeType="afterEffect">
                                  <p:stCondLst>
                                    <p:cond delay="0"/>
                                  </p:stCondLst>
                                  <p:childTnLst>
                                    <p:set>
                                      <p:cBhvr>
                                        <p:cTn id="245" dur="1" fill="hold">
                                          <p:stCondLst>
                                            <p:cond delay="0"/>
                                          </p:stCondLst>
                                        </p:cTn>
                                        <p:tgtEl>
                                          <p:spTgt spid="123991"/>
                                        </p:tgtEl>
                                        <p:attrNameLst>
                                          <p:attrName>style.visibility</p:attrName>
                                        </p:attrNameLst>
                                      </p:cBhvr>
                                      <p:to>
                                        <p:strVal val="visible"/>
                                      </p:to>
                                    </p:set>
                                    <p:animEffect transition="in" filter="strips(upRight)">
                                      <p:cBhvr>
                                        <p:cTn id="246" dur="500"/>
                                        <p:tgtEl>
                                          <p:spTgt spid="123991"/>
                                        </p:tgtEl>
                                      </p:cBhvr>
                                    </p:animEffect>
                                  </p:childTnLst>
                                </p:cTn>
                              </p:par>
                            </p:childTnLst>
                          </p:cTn>
                        </p:par>
                        <p:par>
                          <p:cTn id="247" fill="hold" nodeType="afterGroup">
                            <p:stCondLst>
                              <p:cond delay="1000"/>
                            </p:stCondLst>
                            <p:childTnLst>
                              <p:par>
                                <p:cTn id="248" presetID="18" presetClass="entr" presetSubtype="6" fill="hold" grpId="0" nodeType="afterEffect">
                                  <p:stCondLst>
                                    <p:cond delay="0"/>
                                  </p:stCondLst>
                                  <p:childTnLst>
                                    <p:set>
                                      <p:cBhvr>
                                        <p:cTn id="249" dur="1" fill="hold">
                                          <p:stCondLst>
                                            <p:cond delay="0"/>
                                          </p:stCondLst>
                                        </p:cTn>
                                        <p:tgtEl>
                                          <p:spTgt spid="123993"/>
                                        </p:tgtEl>
                                        <p:attrNameLst>
                                          <p:attrName>style.visibility</p:attrName>
                                        </p:attrNameLst>
                                      </p:cBhvr>
                                      <p:to>
                                        <p:strVal val="visible"/>
                                      </p:to>
                                    </p:set>
                                    <p:animEffect transition="in" filter="strips(downRight)">
                                      <p:cBhvr>
                                        <p:cTn id="250" dur="500"/>
                                        <p:tgtEl>
                                          <p:spTgt spid="123993"/>
                                        </p:tgtEl>
                                      </p:cBhvr>
                                    </p:animEffect>
                                  </p:childTnLst>
                                </p:cTn>
                              </p:par>
                            </p:childTnLst>
                          </p:cTn>
                        </p:par>
                        <p:par>
                          <p:cTn id="251" fill="hold" nodeType="afterGroup">
                            <p:stCondLst>
                              <p:cond delay="1500"/>
                            </p:stCondLst>
                            <p:childTnLst>
                              <p:par>
                                <p:cTn id="252" presetID="18" presetClass="entr" presetSubtype="6" fill="hold" grpId="0" nodeType="afterEffect">
                                  <p:stCondLst>
                                    <p:cond delay="0"/>
                                  </p:stCondLst>
                                  <p:childTnLst>
                                    <p:set>
                                      <p:cBhvr>
                                        <p:cTn id="253" dur="1" fill="hold">
                                          <p:stCondLst>
                                            <p:cond delay="0"/>
                                          </p:stCondLst>
                                        </p:cTn>
                                        <p:tgtEl>
                                          <p:spTgt spid="123995"/>
                                        </p:tgtEl>
                                        <p:attrNameLst>
                                          <p:attrName>style.visibility</p:attrName>
                                        </p:attrNameLst>
                                      </p:cBhvr>
                                      <p:to>
                                        <p:strVal val="visible"/>
                                      </p:to>
                                    </p:set>
                                    <p:animEffect transition="in" filter="strips(downRight)">
                                      <p:cBhvr>
                                        <p:cTn id="254" dur="500"/>
                                        <p:tgtEl>
                                          <p:spTgt spid="123995"/>
                                        </p:tgtEl>
                                      </p:cBhvr>
                                    </p:animEffect>
                                  </p:childTnLst>
                                </p:cTn>
                              </p:par>
                            </p:childTnLst>
                          </p:cTn>
                        </p:par>
                        <p:par>
                          <p:cTn id="255" fill="hold" nodeType="afterGroup">
                            <p:stCondLst>
                              <p:cond delay="2000"/>
                            </p:stCondLst>
                            <p:childTnLst>
                              <p:par>
                                <p:cTn id="256" presetID="18" presetClass="entr" presetSubtype="6" fill="hold" grpId="0" nodeType="afterEffect">
                                  <p:stCondLst>
                                    <p:cond delay="0"/>
                                  </p:stCondLst>
                                  <p:childTnLst>
                                    <p:set>
                                      <p:cBhvr>
                                        <p:cTn id="257" dur="1" fill="hold">
                                          <p:stCondLst>
                                            <p:cond delay="0"/>
                                          </p:stCondLst>
                                        </p:cTn>
                                        <p:tgtEl>
                                          <p:spTgt spid="123997"/>
                                        </p:tgtEl>
                                        <p:attrNameLst>
                                          <p:attrName>style.visibility</p:attrName>
                                        </p:attrNameLst>
                                      </p:cBhvr>
                                      <p:to>
                                        <p:strVal val="visible"/>
                                      </p:to>
                                    </p:set>
                                    <p:animEffect transition="in" filter="strips(downRight)">
                                      <p:cBhvr>
                                        <p:cTn id="258" dur="500"/>
                                        <p:tgtEl>
                                          <p:spTgt spid="123997"/>
                                        </p:tgtEl>
                                      </p:cBhvr>
                                    </p:animEffec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18" presetClass="entr" presetSubtype="3" fill="hold" grpId="0" nodeType="clickEffect">
                                  <p:stCondLst>
                                    <p:cond delay="0"/>
                                  </p:stCondLst>
                                  <p:childTnLst>
                                    <p:set>
                                      <p:cBhvr>
                                        <p:cTn id="262" dur="1" fill="hold">
                                          <p:stCondLst>
                                            <p:cond delay="0"/>
                                          </p:stCondLst>
                                        </p:cTn>
                                        <p:tgtEl>
                                          <p:spTgt spid="123986"/>
                                        </p:tgtEl>
                                        <p:attrNameLst>
                                          <p:attrName>style.visibility</p:attrName>
                                        </p:attrNameLst>
                                      </p:cBhvr>
                                      <p:to>
                                        <p:strVal val="visible"/>
                                      </p:to>
                                    </p:set>
                                    <p:animEffect transition="in" filter="strips(upRight)">
                                      <p:cBhvr>
                                        <p:cTn id="263" dur="500"/>
                                        <p:tgtEl>
                                          <p:spTgt spid="123986"/>
                                        </p:tgtEl>
                                      </p:cBhvr>
                                    </p:animEffect>
                                  </p:childTnLst>
                                </p:cTn>
                              </p:par>
                            </p:childTnLst>
                          </p:cTn>
                        </p:par>
                        <p:par>
                          <p:cTn id="264" fill="hold" nodeType="afterGroup">
                            <p:stCondLst>
                              <p:cond delay="500"/>
                            </p:stCondLst>
                            <p:childTnLst>
                              <p:par>
                                <p:cTn id="265" presetID="9" presetClass="entr" presetSubtype="0" fill="hold" nodeType="afterEffect">
                                  <p:stCondLst>
                                    <p:cond delay="0"/>
                                  </p:stCondLst>
                                  <p:childTnLst>
                                    <p:set>
                                      <p:cBhvr>
                                        <p:cTn id="266" dur="1" fill="hold">
                                          <p:stCondLst>
                                            <p:cond delay="0"/>
                                          </p:stCondLst>
                                        </p:cTn>
                                        <p:tgtEl>
                                          <p:spTgt spid="124049"/>
                                        </p:tgtEl>
                                        <p:attrNameLst>
                                          <p:attrName>style.visibility</p:attrName>
                                        </p:attrNameLst>
                                      </p:cBhvr>
                                      <p:to>
                                        <p:strVal val="visible"/>
                                      </p:to>
                                    </p:set>
                                    <p:animEffect transition="in" filter="dissolve">
                                      <p:cBhvr>
                                        <p:cTn id="267" dur="500"/>
                                        <p:tgtEl>
                                          <p:spTgt spid="124049"/>
                                        </p:tgtEl>
                                      </p:cBhvr>
                                    </p:animEffect>
                                  </p:childTnLst>
                                </p:cTn>
                              </p:par>
                            </p:childTnLst>
                          </p:cTn>
                        </p:par>
                      </p:childTnLst>
                    </p:cTn>
                  </p:par>
                  <p:par>
                    <p:cTn id="268" fill="hold" nodeType="clickPar">
                      <p:stCondLst>
                        <p:cond delay="indefinite"/>
                      </p:stCondLst>
                      <p:childTnLst>
                        <p:par>
                          <p:cTn id="269" fill="hold" nodeType="withGroup">
                            <p:stCondLst>
                              <p:cond delay="0"/>
                            </p:stCondLst>
                            <p:childTnLst>
                              <p:par>
                                <p:cTn id="270" presetID="18" presetClass="entr" presetSubtype="3" fill="hold" grpId="0" nodeType="clickEffect">
                                  <p:stCondLst>
                                    <p:cond delay="0"/>
                                  </p:stCondLst>
                                  <p:childTnLst>
                                    <p:set>
                                      <p:cBhvr>
                                        <p:cTn id="271" dur="1" fill="hold">
                                          <p:stCondLst>
                                            <p:cond delay="0"/>
                                          </p:stCondLst>
                                        </p:cTn>
                                        <p:tgtEl>
                                          <p:spTgt spid="124002"/>
                                        </p:tgtEl>
                                        <p:attrNameLst>
                                          <p:attrName>style.visibility</p:attrName>
                                        </p:attrNameLst>
                                      </p:cBhvr>
                                      <p:to>
                                        <p:strVal val="visible"/>
                                      </p:to>
                                    </p:set>
                                    <p:animEffect transition="in" filter="strips(upRight)">
                                      <p:cBhvr>
                                        <p:cTn id="272" dur="500"/>
                                        <p:tgtEl>
                                          <p:spTgt spid="124002"/>
                                        </p:tgtEl>
                                      </p:cBhvr>
                                    </p:animEffect>
                                  </p:childTnLst>
                                </p:cTn>
                              </p:par>
                            </p:childTnLst>
                          </p:cTn>
                        </p:par>
                        <p:par>
                          <p:cTn id="273" fill="hold" nodeType="afterGroup">
                            <p:stCondLst>
                              <p:cond delay="500"/>
                            </p:stCondLst>
                            <p:childTnLst>
                              <p:par>
                                <p:cTn id="274" presetID="9" presetClass="entr" presetSubtype="0" fill="hold" nodeType="afterEffect">
                                  <p:stCondLst>
                                    <p:cond delay="0"/>
                                  </p:stCondLst>
                                  <p:childTnLst>
                                    <p:set>
                                      <p:cBhvr>
                                        <p:cTn id="275" dur="1" fill="hold">
                                          <p:stCondLst>
                                            <p:cond delay="0"/>
                                          </p:stCondLst>
                                        </p:cTn>
                                        <p:tgtEl>
                                          <p:spTgt spid="124046"/>
                                        </p:tgtEl>
                                        <p:attrNameLst>
                                          <p:attrName>style.visibility</p:attrName>
                                        </p:attrNameLst>
                                      </p:cBhvr>
                                      <p:to>
                                        <p:strVal val="visible"/>
                                      </p:to>
                                    </p:set>
                                    <p:animEffect transition="in" filter="dissolve">
                                      <p:cBhvr>
                                        <p:cTn id="276" dur="500"/>
                                        <p:tgtEl>
                                          <p:spTgt spid="124046"/>
                                        </p:tgtEl>
                                      </p:cBhvr>
                                    </p:animEffect>
                                  </p:childTnLst>
                                </p:cTn>
                              </p:par>
                            </p:childTnLst>
                          </p:cTn>
                        </p:par>
                        <p:par>
                          <p:cTn id="277" fill="hold" nodeType="afterGroup">
                            <p:stCondLst>
                              <p:cond delay="1000"/>
                            </p:stCondLst>
                            <p:childTnLst>
                              <p:par>
                                <p:cTn id="278" presetID="18" presetClass="entr" presetSubtype="3" fill="hold" grpId="0" nodeType="afterEffect">
                                  <p:stCondLst>
                                    <p:cond delay="0"/>
                                  </p:stCondLst>
                                  <p:childTnLst>
                                    <p:set>
                                      <p:cBhvr>
                                        <p:cTn id="279" dur="1" fill="hold">
                                          <p:stCondLst>
                                            <p:cond delay="0"/>
                                          </p:stCondLst>
                                        </p:cTn>
                                        <p:tgtEl>
                                          <p:spTgt spid="124001"/>
                                        </p:tgtEl>
                                        <p:attrNameLst>
                                          <p:attrName>style.visibility</p:attrName>
                                        </p:attrNameLst>
                                      </p:cBhvr>
                                      <p:to>
                                        <p:strVal val="visible"/>
                                      </p:to>
                                    </p:set>
                                    <p:animEffect transition="in" filter="strips(upRight)">
                                      <p:cBhvr>
                                        <p:cTn id="280" dur="500"/>
                                        <p:tgtEl>
                                          <p:spTgt spid="124001"/>
                                        </p:tgtEl>
                                      </p:cBhvr>
                                    </p:animEffect>
                                  </p:childTnLst>
                                </p:cTn>
                              </p:par>
                            </p:childTnLst>
                          </p:cTn>
                        </p:par>
                        <p:par>
                          <p:cTn id="281" fill="hold" nodeType="afterGroup">
                            <p:stCondLst>
                              <p:cond delay="1500"/>
                            </p:stCondLst>
                            <p:childTnLst>
                              <p:par>
                                <p:cTn id="282" presetID="9" presetClass="entr" presetSubtype="0" fill="hold" nodeType="afterEffect">
                                  <p:stCondLst>
                                    <p:cond delay="0"/>
                                  </p:stCondLst>
                                  <p:childTnLst>
                                    <p:set>
                                      <p:cBhvr>
                                        <p:cTn id="283" dur="1" fill="hold">
                                          <p:stCondLst>
                                            <p:cond delay="0"/>
                                          </p:stCondLst>
                                        </p:cTn>
                                        <p:tgtEl>
                                          <p:spTgt spid="124043"/>
                                        </p:tgtEl>
                                        <p:attrNameLst>
                                          <p:attrName>style.visibility</p:attrName>
                                        </p:attrNameLst>
                                      </p:cBhvr>
                                      <p:to>
                                        <p:strVal val="visible"/>
                                      </p:to>
                                    </p:set>
                                    <p:animEffect transition="in" filter="dissolve">
                                      <p:cBhvr>
                                        <p:cTn id="284" dur="500"/>
                                        <p:tgtEl>
                                          <p:spTgt spid="124043"/>
                                        </p:tgtEl>
                                      </p:cBhvr>
                                    </p:animEffect>
                                  </p:childTnLst>
                                </p:cTn>
                              </p:par>
                            </p:childTnLst>
                          </p:cTn>
                        </p:par>
                        <p:par>
                          <p:cTn id="285" fill="hold" nodeType="afterGroup">
                            <p:stCondLst>
                              <p:cond delay="2000"/>
                            </p:stCondLst>
                            <p:childTnLst>
                              <p:par>
                                <p:cTn id="286" presetID="18" presetClass="entr" presetSubtype="3" fill="hold" grpId="0" nodeType="afterEffect">
                                  <p:stCondLst>
                                    <p:cond delay="0"/>
                                  </p:stCondLst>
                                  <p:childTnLst>
                                    <p:set>
                                      <p:cBhvr>
                                        <p:cTn id="287" dur="1" fill="hold">
                                          <p:stCondLst>
                                            <p:cond delay="0"/>
                                          </p:stCondLst>
                                        </p:cTn>
                                        <p:tgtEl>
                                          <p:spTgt spid="124000"/>
                                        </p:tgtEl>
                                        <p:attrNameLst>
                                          <p:attrName>style.visibility</p:attrName>
                                        </p:attrNameLst>
                                      </p:cBhvr>
                                      <p:to>
                                        <p:strVal val="visible"/>
                                      </p:to>
                                    </p:set>
                                    <p:animEffect transition="in" filter="strips(upRight)">
                                      <p:cBhvr>
                                        <p:cTn id="288" dur="500"/>
                                        <p:tgtEl>
                                          <p:spTgt spid="124000"/>
                                        </p:tgtEl>
                                      </p:cBhvr>
                                    </p:animEffect>
                                  </p:childTnLst>
                                </p:cTn>
                              </p:par>
                            </p:childTnLst>
                          </p:cTn>
                        </p:par>
                        <p:par>
                          <p:cTn id="289" fill="hold" nodeType="afterGroup">
                            <p:stCondLst>
                              <p:cond delay="2500"/>
                            </p:stCondLst>
                            <p:childTnLst>
                              <p:par>
                                <p:cTn id="290" presetID="9" presetClass="entr" presetSubtype="0" fill="hold" nodeType="afterEffect">
                                  <p:stCondLst>
                                    <p:cond delay="0"/>
                                  </p:stCondLst>
                                  <p:childTnLst>
                                    <p:set>
                                      <p:cBhvr>
                                        <p:cTn id="291" dur="1" fill="hold">
                                          <p:stCondLst>
                                            <p:cond delay="0"/>
                                          </p:stCondLst>
                                        </p:cTn>
                                        <p:tgtEl>
                                          <p:spTgt spid="124040"/>
                                        </p:tgtEl>
                                        <p:attrNameLst>
                                          <p:attrName>style.visibility</p:attrName>
                                        </p:attrNameLst>
                                      </p:cBhvr>
                                      <p:to>
                                        <p:strVal val="visible"/>
                                      </p:to>
                                    </p:set>
                                    <p:animEffect transition="in" filter="dissolve">
                                      <p:cBhvr>
                                        <p:cTn id="292" dur="500"/>
                                        <p:tgtEl>
                                          <p:spTgt spid="124040"/>
                                        </p:tgtEl>
                                      </p:cBhvr>
                                    </p:animEffect>
                                  </p:childTnLst>
                                </p:cTn>
                              </p:par>
                            </p:childTnLst>
                          </p:cTn>
                        </p:par>
                        <p:par>
                          <p:cTn id="293" fill="hold" nodeType="afterGroup">
                            <p:stCondLst>
                              <p:cond delay="3000"/>
                            </p:stCondLst>
                            <p:childTnLst>
                              <p:par>
                                <p:cTn id="294" presetID="18" presetClass="entr" presetSubtype="3" fill="hold" grpId="0" nodeType="afterEffect">
                                  <p:stCondLst>
                                    <p:cond delay="0"/>
                                  </p:stCondLst>
                                  <p:childTnLst>
                                    <p:set>
                                      <p:cBhvr>
                                        <p:cTn id="295" dur="1" fill="hold">
                                          <p:stCondLst>
                                            <p:cond delay="0"/>
                                          </p:stCondLst>
                                        </p:cTn>
                                        <p:tgtEl>
                                          <p:spTgt spid="123999"/>
                                        </p:tgtEl>
                                        <p:attrNameLst>
                                          <p:attrName>style.visibility</p:attrName>
                                        </p:attrNameLst>
                                      </p:cBhvr>
                                      <p:to>
                                        <p:strVal val="visible"/>
                                      </p:to>
                                    </p:set>
                                    <p:animEffect transition="in" filter="strips(upRight)">
                                      <p:cBhvr>
                                        <p:cTn id="296" dur="500"/>
                                        <p:tgtEl>
                                          <p:spTgt spid="123999"/>
                                        </p:tgtEl>
                                      </p:cBhvr>
                                    </p:animEffect>
                                  </p:childTnLst>
                                </p:cTn>
                              </p:par>
                            </p:childTnLst>
                          </p:cTn>
                        </p:par>
                        <p:par>
                          <p:cTn id="297" fill="hold" nodeType="afterGroup">
                            <p:stCondLst>
                              <p:cond delay="3500"/>
                            </p:stCondLst>
                            <p:childTnLst>
                              <p:par>
                                <p:cTn id="298" presetID="9" presetClass="entr" presetSubtype="0" fill="hold" nodeType="afterEffect">
                                  <p:stCondLst>
                                    <p:cond delay="0"/>
                                  </p:stCondLst>
                                  <p:childTnLst>
                                    <p:set>
                                      <p:cBhvr>
                                        <p:cTn id="299" dur="1" fill="hold">
                                          <p:stCondLst>
                                            <p:cond delay="0"/>
                                          </p:stCondLst>
                                        </p:cTn>
                                        <p:tgtEl>
                                          <p:spTgt spid="123918"/>
                                        </p:tgtEl>
                                        <p:attrNameLst>
                                          <p:attrName>style.visibility</p:attrName>
                                        </p:attrNameLst>
                                      </p:cBhvr>
                                      <p:to>
                                        <p:strVal val="visible"/>
                                      </p:to>
                                    </p:set>
                                    <p:animEffect transition="in" filter="dissolve">
                                      <p:cBhvr>
                                        <p:cTn id="300" dur="500"/>
                                        <p:tgtEl>
                                          <p:spTgt spid="123918"/>
                                        </p:tgtEl>
                                      </p:cBhvr>
                                    </p:animEffect>
                                  </p:childTnLst>
                                </p:cTn>
                              </p:par>
                            </p:childTnLst>
                          </p:cTn>
                        </p:par>
                        <p:par>
                          <p:cTn id="301" fill="hold" nodeType="afterGroup">
                            <p:stCondLst>
                              <p:cond delay="4000"/>
                            </p:stCondLst>
                            <p:childTnLst>
                              <p:par>
                                <p:cTn id="302" presetID="9" presetClass="entr" presetSubtype="0" fill="hold" nodeType="afterEffect">
                                  <p:stCondLst>
                                    <p:cond delay="0"/>
                                  </p:stCondLst>
                                  <p:childTnLst>
                                    <p:set>
                                      <p:cBhvr>
                                        <p:cTn id="303" dur="1" fill="hold">
                                          <p:stCondLst>
                                            <p:cond delay="0"/>
                                          </p:stCondLst>
                                        </p:cTn>
                                        <p:tgtEl>
                                          <p:spTgt spid="124052"/>
                                        </p:tgtEl>
                                        <p:attrNameLst>
                                          <p:attrName>style.visibility</p:attrName>
                                        </p:attrNameLst>
                                      </p:cBhvr>
                                      <p:to>
                                        <p:strVal val="visible"/>
                                      </p:to>
                                    </p:set>
                                    <p:animEffect transition="in" filter="dissolve">
                                      <p:cBhvr>
                                        <p:cTn id="304" dur="500"/>
                                        <p:tgtEl>
                                          <p:spTgt spid="124052"/>
                                        </p:tgtEl>
                                      </p:cBhvr>
                                    </p:animEffect>
                                  </p:childTnLst>
                                  <p:subTnLst>
                                    <p:audio>
                                      <p:cMediaNode>
                                        <p:cTn display="0" masterRel="sameClick">
                                          <p:stCondLst>
                                            <p:cond evt="begin" delay="0">
                                              <p:tn val="302"/>
                                            </p:cond>
                                          </p:stCondLst>
                                          <p:endCondLst>
                                            <p:cond evt="onStopAudio" delay="0">
                                              <p:tgtEl>
                                                <p:sldTgt/>
                                              </p:tgtEl>
                                            </p:cond>
                                          </p:endCondLst>
                                        </p:cTn>
                                        <p:tgtEl>
                                          <p:sndTgt r:embed="rId2" name="whoosh.wav"/>
                                        </p:tgtEl>
                                      </p:cMediaNode>
                                    </p:audio>
                                  </p:subTnLst>
                                </p:cTn>
                              </p:par>
                            </p:childTnLst>
                          </p:cTn>
                        </p:par>
                      </p:childTnLst>
                    </p:cTn>
                  </p:par>
                  <p:par>
                    <p:cTn id="305" fill="hold" nodeType="clickPar">
                      <p:stCondLst>
                        <p:cond delay="indefinite"/>
                      </p:stCondLst>
                      <p:childTnLst>
                        <p:par>
                          <p:cTn id="306" fill="hold" nodeType="withGroup">
                            <p:stCondLst>
                              <p:cond delay="0"/>
                            </p:stCondLst>
                            <p:childTnLst>
                              <p:par>
                                <p:cTn id="307" presetID="18" presetClass="entr" presetSubtype="12" fill="hold" grpId="0" nodeType="clickEffect">
                                  <p:stCondLst>
                                    <p:cond delay="0"/>
                                  </p:stCondLst>
                                  <p:childTnLst>
                                    <p:set>
                                      <p:cBhvr>
                                        <p:cTn id="308" dur="1" fill="hold">
                                          <p:stCondLst>
                                            <p:cond delay="0"/>
                                          </p:stCondLst>
                                        </p:cTn>
                                        <p:tgtEl>
                                          <p:spTgt spid="123988"/>
                                        </p:tgtEl>
                                        <p:attrNameLst>
                                          <p:attrName>style.visibility</p:attrName>
                                        </p:attrNameLst>
                                      </p:cBhvr>
                                      <p:to>
                                        <p:strVal val="visible"/>
                                      </p:to>
                                    </p:set>
                                    <p:animEffect transition="in" filter="strips(downLeft)">
                                      <p:cBhvr>
                                        <p:cTn id="309" dur="500"/>
                                        <p:tgtEl>
                                          <p:spTgt spid="123988"/>
                                        </p:tgtEl>
                                      </p:cBhvr>
                                    </p:animEffect>
                                  </p:childTnLst>
                                </p:cTn>
                              </p:par>
                            </p:childTnLst>
                          </p:cTn>
                        </p:par>
                        <p:par>
                          <p:cTn id="310" fill="hold" nodeType="afterGroup">
                            <p:stCondLst>
                              <p:cond delay="500"/>
                            </p:stCondLst>
                            <p:childTnLst>
                              <p:par>
                                <p:cTn id="311" presetID="18" presetClass="entr" presetSubtype="12" fill="hold" grpId="0" nodeType="afterEffect">
                                  <p:stCondLst>
                                    <p:cond delay="0"/>
                                  </p:stCondLst>
                                  <p:childTnLst>
                                    <p:set>
                                      <p:cBhvr>
                                        <p:cTn id="312" dur="1" fill="hold">
                                          <p:stCondLst>
                                            <p:cond delay="0"/>
                                          </p:stCondLst>
                                        </p:cTn>
                                        <p:tgtEl>
                                          <p:spTgt spid="123990"/>
                                        </p:tgtEl>
                                        <p:attrNameLst>
                                          <p:attrName>style.visibility</p:attrName>
                                        </p:attrNameLst>
                                      </p:cBhvr>
                                      <p:to>
                                        <p:strVal val="visible"/>
                                      </p:to>
                                    </p:set>
                                    <p:animEffect transition="in" filter="strips(downLeft)">
                                      <p:cBhvr>
                                        <p:cTn id="313" dur="500"/>
                                        <p:tgtEl>
                                          <p:spTgt spid="123990"/>
                                        </p:tgtEl>
                                      </p:cBhvr>
                                    </p:animEffect>
                                  </p:childTnLst>
                                </p:cTn>
                              </p:par>
                            </p:childTnLst>
                          </p:cTn>
                        </p:par>
                        <p:par>
                          <p:cTn id="314" fill="hold" nodeType="afterGroup">
                            <p:stCondLst>
                              <p:cond delay="1000"/>
                            </p:stCondLst>
                            <p:childTnLst>
                              <p:par>
                                <p:cTn id="315" presetID="18" presetClass="entr" presetSubtype="12" fill="hold" grpId="0" nodeType="afterEffect">
                                  <p:stCondLst>
                                    <p:cond delay="0"/>
                                  </p:stCondLst>
                                  <p:childTnLst>
                                    <p:set>
                                      <p:cBhvr>
                                        <p:cTn id="316" dur="1" fill="hold">
                                          <p:stCondLst>
                                            <p:cond delay="0"/>
                                          </p:stCondLst>
                                        </p:cTn>
                                        <p:tgtEl>
                                          <p:spTgt spid="123992"/>
                                        </p:tgtEl>
                                        <p:attrNameLst>
                                          <p:attrName>style.visibility</p:attrName>
                                        </p:attrNameLst>
                                      </p:cBhvr>
                                      <p:to>
                                        <p:strVal val="visible"/>
                                      </p:to>
                                    </p:set>
                                    <p:animEffect transition="in" filter="strips(downLeft)">
                                      <p:cBhvr>
                                        <p:cTn id="317" dur="500"/>
                                        <p:tgtEl>
                                          <p:spTgt spid="123992"/>
                                        </p:tgtEl>
                                      </p:cBhvr>
                                    </p:animEffect>
                                  </p:childTnLst>
                                </p:cTn>
                              </p:par>
                            </p:childTnLst>
                          </p:cTn>
                        </p:par>
                        <p:par>
                          <p:cTn id="318" fill="hold" nodeType="afterGroup">
                            <p:stCondLst>
                              <p:cond delay="1500"/>
                            </p:stCondLst>
                            <p:childTnLst>
                              <p:par>
                                <p:cTn id="319" presetID="18" presetClass="entr" presetSubtype="12" fill="hold" grpId="0" nodeType="afterEffect">
                                  <p:stCondLst>
                                    <p:cond delay="0"/>
                                  </p:stCondLst>
                                  <p:childTnLst>
                                    <p:set>
                                      <p:cBhvr>
                                        <p:cTn id="320" dur="1" fill="hold">
                                          <p:stCondLst>
                                            <p:cond delay="0"/>
                                          </p:stCondLst>
                                        </p:cTn>
                                        <p:tgtEl>
                                          <p:spTgt spid="123994"/>
                                        </p:tgtEl>
                                        <p:attrNameLst>
                                          <p:attrName>style.visibility</p:attrName>
                                        </p:attrNameLst>
                                      </p:cBhvr>
                                      <p:to>
                                        <p:strVal val="visible"/>
                                      </p:to>
                                    </p:set>
                                    <p:animEffect transition="in" filter="strips(downLeft)">
                                      <p:cBhvr>
                                        <p:cTn id="321" dur="500"/>
                                        <p:tgtEl>
                                          <p:spTgt spid="123994"/>
                                        </p:tgtEl>
                                      </p:cBhvr>
                                    </p:animEffect>
                                  </p:childTnLst>
                                </p:cTn>
                              </p:par>
                            </p:childTnLst>
                          </p:cTn>
                        </p:par>
                        <p:par>
                          <p:cTn id="322" fill="hold" nodeType="afterGroup">
                            <p:stCondLst>
                              <p:cond delay="2000"/>
                            </p:stCondLst>
                            <p:childTnLst>
                              <p:par>
                                <p:cTn id="323" presetID="18" presetClass="entr" presetSubtype="12" fill="hold" grpId="0" nodeType="afterEffect">
                                  <p:stCondLst>
                                    <p:cond delay="0"/>
                                  </p:stCondLst>
                                  <p:childTnLst>
                                    <p:set>
                                      <p:cBhvr>
                                        <p:cTn id="324" dur="1" fill="hold">
                                          <p:stCondLst>
                                            <p:cond delay="0"/>
                                          </p:stCondLst>
                                        </p:cTn>
                                        <p:tgtEl>
                                          <p:spTgt spid="123996"/>
                                        </p:tgtEl>
                                        <p:attrNameLst>
                                          <p:attrName>style.visibility</p:attrName>
                                        </p:attrNameLst>
                                      </p:cBhvr>
                                      <p:to>
                                        <p:strVal val="visible"/>
                                      </p:to>
                                    </p:set>
                                    <p:animEffect transition="in" filter="strips(downLeft)">
                                      <p:cBhvr>
                                        <p:cTn id="325" dur="500"/>
                                        <p:tgtEl>
                                          <p:spTgt spid="123996"/>
                                        </p:tgtEl>
                                      </p:cBhvr>
                                    </p:animEffect>
                                  </p:childTnLst>
                                </p:cTn>
                              </p:par>
                            </p:childTnLst>
                          </p:cTn>
                        </p:par>
                      </p:childTnLst>
                    </p:cTn>
                  </p:par>
                  <p:par>
                    <p:cTn id="326" fill="hold" nodeType="clickPar">
                      <p:stCondLst>
                        <p:cond delay="indefinite"/>
                      </p:stCondLst>
                      <p:childTnLst>
                        <p:par>
                          <p:cTn id="327" fill="hold" nodeType="withGroup">
                            <p:stCondLst>
                              <p:cond delay="0"/>
                            </p:stCondLst>
                            <p:childTnLst>
                              <p:par>
                                <p:cTn id="328" presetID="18" presetClass="entr" presetSubtype="3" fill="hold" grpId="0" nodeType="clickEffect">
                                  <p:stCondLst>
                                    <p:cond delay="0"/>
                                  </p:stCondLst>
                                  <p:childTnLst>
                                    <p:set>
                                      <p:cBhvr>
                                        <p:cTn id="329" dur="1" fill="hold">
                                          <p:stCondLst>
                                            <p:cond delay="0"/>
                                          </p:stCondLst>
                                        </p:cTn>
                                        <p:tgtEl>
                                          <p:spTgt spid="123987"/>
                                        </p:tgtEl>
                                        <p:attrNameLst>
                                          <p:attrName>style.visibility</p:attrName>
                                        </p:attrNameLst>
                                      </p:cBhvr>
                                      <p:to>
                                        <p:strVal val="visible"/>
                                      </p:to>
                                    </p:set>
                                    <p:animEffect transition="in" filter="strips(upRight)">
                                      <p:cBhvr>
                                        <p:cTn id="330" dur="500"/>
                                        <p:tgtEl>
                                          <p:spTgt spid="123987"/>
                                        </p:tgtEl>
                                      </p:cBhvr>
                                    </p:animEffect>
                                  </p:childTnLst>
                                </p:cTn>
                              </p:par>
                            </p:childTnLst>
                          </p:cTn>
                        </p:par>
                        <p:par>
                          <p:cTn id="331" fill="hold" nodeType="afterGroup">
                            <p:stCondLst>
                              <p:cond delay="500"/>
                            </p:stCondLst>
                            <p:childTnLst>
                              <p:par>
                                <p:cTn id="332" presetID="9" presetClass="entr" presetSubtype="0" fill="hold" grpId="0" nodeType="afterEffect">
                                  <p:stCondLst>
                                    <p:cond delay="0"/>
                                  </p:stCondLst>
                                  <p:childTnLst>
                                    <p:set>
                                      <p:cBhvr>
                                        <p:cTn id="333" dur="1" fill="hold">
                                          <p:stCondLst>
                                            <p:cond delay="0"/>
                                          </p:stCondLst>
                                        </p:cTn>
                                        <p:tgtEl>
                                          <p:spTgt spid="124035"/>
                                        </p:tgtEl>
                                        <p:attrNameLst>
                                          <p:attrName>style.visibility</p:attrName>
                                        </p:attrNameLst>
                                      </p:cBhvr>
                                      <p:to>
                                        <p:strVal val="visible"/>
                                      </p:to>
                                    </p:set>
                                    <p:animEffect transition="in" filter="dissolve">
                                      <p:cBhvr>
                                        <p:cTn id="334" dur="500"/>
                                        <p:tgtEl>
                                          <p:spTgt spid="124035"/>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8" presetClass="entr" presetSubtype="3" fill="hold" grpId="0" nodeType="clickEffect">
                                  <p:stCondLst>
                                    <p:cond delay="0"/>
                                  </p:stCondLst>
                                  <p:childTnLst>
                                    <p:set>
                                      <p:cBhvr>
                                        <p:cTn id="338" dur="1" fill="hold">
                                          <p:stCondLst>
                                            <p:cond delay="0"/>
                                          </p:stCondLst>
                                        </p:cTn>
                                        <p:tgtEl>
                                          <p:spTgt spid="124005"/>
                                        </p:tgtEl>
                                        <p:attrNameLst>
                                          <p:attrName>style.visibility</p:attrName>
                                        </p:attrNameLst>
                                      </p:cBhvr>
                                      <p:to>
                                        <p:strVal val="visible"/>
                                      </p:to>
                                    </p:set>
                                    <p:animEffect transition="in" filter="strips(upRight)">
                                      <p:cBhvr>
                                        <p:cTn id="339" dur="500"/>
                                        <p:tgtEl>
                                          <p:spTgt spid="124005"/>
                                        </p:tgtEl>
                                      </p:cBhvr>
                                    </p:animEffect>
                                  </p:childTnLst>
                                </p:cTn>
                              </p:par>
                            </p:childTnLst>
                          </p:cTn>
                        </p:par>
                        <p:par>
                          <p:cTn id="340" fill="hold" nodeType="afterGroup">
                            <p:stCondLst>
                              <p:cond delay="500"/>
                            </p:stCondLst>
                            <p:childTnLst>
                              <p:par>
                                <p:cTn id="341" presetID="9" presetClass="entr" presetSubtype="0" fill="hold" grpId="0" nodeType="afterEffect">
                                  <p:stCondLst>
                                    <p:cond delay="0"/>
                                  </p:stCondLst>
                                  <p:childTnLst>
                                    <p:set>
                                      <p:cBhvr>
                                        <p:cTn id="342" dur="1" fill="hold">
                                          <p:stCondLst>
                                            <p:cond delay="0"/>
                                          </p:stCondLst>
                                        </p:cTn>
                                        <p:tgtEl>
                                          <p:spTgt spid="124036"/>
                                        </p:tgtEl>
                                        <p:attrNameLst>
                                          <p:attrName>style.visibility</p:attrName>
                                        </p:attrNameLst>
                                      </p:cBhvr>
                                      <p:to>
                                        <p:strVal val="visible"/>
                                      </p:to>
                                    </p:set>
                                    <p:animEffect transition="in" filter="dissolve">
                                      <p:cBhvr>
                                        <p:cTn id="343" dur="500"/>
                                        <p:tgtEl>
                                          <p:spTgt spid="124036"/>
                                        </p:tgtEl>
                                      </p:cBhvr>
                                    </p:animEffect>
                                  </p:childTnLst>
                                </p:cTn>
                              </p:par>
                            </p:childTnLst>
                          </p:cTn>
                        </p:par>
                        <p:par>
                          <p:cTn id="344" fill="hold" nodeType="afterGroup">
                            <p:stCondLst>
                              <p:cond delay="1000"/>
                            </p:stCondLst>
                            <p:childTnLst>
                              <p:par>
                                <p:cTn id="345" presetID="18" presetClass="entr" presetSubtype="3" fill="hold" grpId="0" nodeType="afterEffect">
                                  <p:stCondLst>
                                    <p:cond delay="0"/>
                                  </p:stCondLst>
                                  <p:childTnLst>
                                    <p:set>
                                      <p:cBhvr>
                                        <p:cTn id="346" dur="1" fill="hold">
                                          <p:stCondLst>
                                            <p:cond delay="0"/>
                                          </p:stCondLst>
                                        </p:cTn>
                                        <p:tgtEl>
                                          <p:spTgt spid="124004"/>
                                        </p:tgtEl>
                                        <p:attrNameLst>
                                          <p:attrName>style.visibility</p:attrName>
                                        </p:attrNameLst>
                                      </p:cBhvr>
                                      <p:to>
                                        <p:strVal val="visible"/>
                                      </p:to>
                                    </p:set>
                                    <p:animEffect transition="in" filter="strips(upRight)">
                                      <p:cBhvr>
                                        <p:cTn id="347" dur="500"/>
                                        <p:tgtEl>
                                          <p:spTgt spid="124004"/>
                                        </p:tgtEl>
                                      </p:cBhvr>
                                    </p:animEffect>
                                  </p:childTnLst>
                                </p:cTn>
                              </p:par>
                            </p:childTnLst>
                          </p:cTn>
                        </p:par>
                        <p:par>
                          <p:cTn id="348" fill="hold" nodeType="afterGroup">
                            <p:stCondLst>
                              <p:cond delay="1500"/>
                            </p:stCondLst>
                            <p:childTnLst>
                              <p:par>
                                <p:cTn id="349" presetID="9" presetClass="entr" presetSubtype="0" fill="hold" grpId="0" nodeType="afterEffect">
                                  <p:stCondLst>
                                    <p:cond delay="0"/>
                                  </p:stCondLst>
                                  <p:childTnLst>
                                    <p:set>
                                      <p:cBhvr>
                                        <p:cTn id="350" dur="1" fill="hold">
                                          <p:stCondLst>
                                            <p:cond delay="0"/>
                                          </p:stCondLst>
                                        </p:cTn>
                                        <p:tgtEl>
                                          <p:spTgt spid="124037"/>
                                        </p:tgtEl>
                                        <p:attrNameLst>
                                          <p:attrName>style.visibility</p:attrName>
                                        </p:attrNameLst>
                                      </p:cBhvr>
                                      <p:to>
                                        <p:strVal val="visible"/>
                                      </p:to>
                                    </p:set>
                                    <p:animEffect transition="in" filter="dissolve">
                                      <p:cBhvr>
                                        <p:cTn id="351" dur="500"/>
                                        <p:tgtEl>
                                          <p:spTgt spid="124037"/>
                                        </p:tgtEl>
                                      </p:cBhvr>
                                    </p:animEffect>
                                  </p:childTnLst>
                                </p:cTn>
                              </p:par>
                            </p:childTnLst>
                          </p:cTn>
                        </p:par>
                        <p:par>
                          <p:cTn id="352" fill="hold" nodeType="afterGroup">
                            <p:stCondLst>
                              <p:cond delay="2000"/>
                            </p:stCondLst>
                            <p:childTnLst>
                              <p:par>
                                <p:cTn id="353" presetID="18" presetClass="entr" presetSubtype="3" fill="hold" grpId="0" nodeType="afterEffect">
                                  <p:stCondLst>
                                    <p:cond delay="0"/>
                                  </p:stCondLst>
                                  <p:childTnLst>
                                    <p:set>
                                      <p:cBhvr>
                                        <p:cTn id="354" dur="1" fill="hold">
                                          <p:stCondLst>
                                            <p:cond delay="0"/>
                                          </p:stCondLst>
                                        </p:cTn>
                                        <p:tgtEl>
                                          <p:spTgt spid="124003"/>
                                        </p:tgtEl>
                                        <p:attrNameLst>
                                          <p:attrName>style.visibility</p:attrName>
                                        </p:attrNameLst>
                                      </p:cBhvr>
                                      <p:to>
                                        <p:strVal val="visible"/>
                                      </p:to>
                                    </p:set>
                                    <p:animEffect transition="in" filter="strips(upRight)">
                                      <p:cBhvr>
                                        <p:cTn id="355" dur="500"/>
                                        <p:tgtEl>
                                          <p:spTgt spid="124003"/>
                                        </p:tgtEl>
                                      </p:cBhvr>
                                    </p:animEffect>
                                  </p:childTnLst>
                                </p:cTn>
                              </p:par>
                            </p:childTnLst>
                          </p:cTn>
                        </p:par>
                        <p:par>
                          <p:cTn id="356" fill="hold" nodeType="afterGroup">
                            <p:stCondLst>
                              <p:cond delay="2500"/>
                            </p:stCondLst>
                            <p:childTnLst>
                              <p:par>
                                <p:cTn id="357" presetID="9" presetClass="entr" presetSubtype="0" fill="hold" grpId="0" nodeType="afterEffect">
                                  <p:stCondLst>
                                    <p:cond delay="0"/>
                                  </p:stCondLst>
                                  <p:childTnLst>
                                    <p:set>
                                      <p:cBhvr>
                                        <p:cTn id="358" dur="1" fill="hold">
                                          <p:stCondLst>
                                            <p:cond delay="0"/>
                                          </p:stCondLst>
                                        </p:cTn>
                                        <p:tgtEl>
                                          <p:spTgt spid="124038"/>
                                        </p:tgtEl>
                                        <p:attrNameLst>
                                          <p:attrName>style.visibility</p:attrName>
                                        </p:attrNameLst>
                                      </p:cBhvr>
                                      <p:to>
                                        <p:strVal val="visible"/>
                                      </p:to>
                                    </p:set>
                                    <p:animEffect transition="in" filter="dissolve">
                                      <p:cBhvr>
                                        <p:cTn id="359" dur="500"/>
                                        <p:tgtEl>
                                          <p:spTgt spid="124038"/>
                                        </p:tgtEl>
                                      </p:cBhvr>
                                    </p:animEffect>
                                  </p:childTnLst>
                                </p:cTn>
                              </p:par>
                            </p:childTnLst>
                          </p:cTn>
                        </p:par>
                        <p:par>
                          <p:cTn id="360" fill="hold" nodeType="afterGroup">
                            <p:stCondLst>
                              <p:cond delay="3000"/>
                            </p:stCondLst>
                            <p:childTnLst>
                              <p:par>
                                <p:cTn id="361" presetID="18" presetClass="entr" presetSubtype="3" fill="hold" grpId="0" nodeType="afterEffect">
                                  <p:stCondLst>
                                    <p:cond delay="0"/>
                                  </p:stCondLst>
                                  <p:childTnLst>
                                    <p:set>
                                      <p:cBhvr>
                                        <p:cTn id="362" dur="1" fill="hold">
                                          <p:stCondLst>
                                            <p:cond delay="0"/>
                                          </p:stCondLst>
                                        </p:cTn>
                                        <p:tgtEl>
                                          <p:spTgt spid="123998"/>
                                        </p:tgtEl>
                                        <p:attrNameLst>
                                          <p:attrName>style.visibility</p:attrName>
                                        </p:attrNameLst>
                                      </p:cBhvr>
                                      <p:to>
                                        <p:strVal val="visible"/>
                                      </p:to>
                                    </p:set>
                                    <p:animEffect transition="in" filter="strips(upRight)">
                                      <p:cBhvr>
                                        <p:cTn id="363" dur="500"/>
                                        <p:tgtEl>
                                          <p:spTgt spid="123998"/>
                                        </p:tgtEl>
                                      </p:cBhvr>
                                    </p:animEffect>
                                  </p:childTnLst>
                                </p:cTn>
                              </p:par>
                            </p:childTnLst>
                          </p:cTn>
                        </p:par>
                        <p:par>
                          <p:cTn id="364" fill="hold" nodeType="afterGroup">
                            <p:stCondLst>
                              <p:cond delay="3500"/>
                            </p:stCondLst>
                            <p:childTnLst>
                              <p:par>
                                <p:cTn id="365" presetID="9" presetClass="entr" presetSubtype="0" fill="hold" grpId="0" nodeType="afterEffect">
                                  <p:stCondLst>
                                    <p:cond delay="0"/>
                                  </p:stCondLst>
                                  <p:childTnLst>
                                    <p:set>
                                      <p:cBhvr>
                                        <p:cTn id="366" dur="1" fill="hold">
                                          <p:stCondLst>
                                            <p:cond delay="0"/>
                                          </p:stCondLst>
                                        </p:cTn>
                                        <p:tgtEl>
                                          <p:spTgt spid="124039"/>
                                        </p:tgtEl>
                                        <p:attrNameLst>
                                          <p:attrName>style.visibility</p:attrName>
                                        </p:attrNameLst>
                                      </p:cBhvr>
                                      <p:to>
                                        <p:strVal val="visible"/>
                                      </p:to>
                                    </p:set>
                                    <p:animEffect transition="in" filter="dissolve">
                                      <p:cBhvr>
                                        <p:cTn id="367" dur="500"/>
                                        <p:tgtEl>
                                          <p:spTgt spid="124039"/>
                                        </p:tgtEl>
                                      </p:cBhvr>
                                    </p:animEffect>
                                  </p:childTnLst>
                                </p:cTn>
                              </p:par>
                            </p:childTnLst>
                          </p:cTn>
                        </p:par>
                        <p:par>
                          <p:cTn id="368" fill="hold" nodeType="afterGroup">
                            <p:stCondLst>
                              <p:cond delay="4000"/>
                            </p:stCondLst>
                            <p:childTnLst>
                              <p:par>
                                <p:cTn id="369" presetID="9" presetClass="entr" presetSubtype="0" fill="hold" nodeType="afterEffect">
                                  <p:stCondLst>
                                    <p:cond delay="0"/>
                                  </p:stCondLst>
                                  <p:childTnLst>
                                    <p:set>
                                      <p:cBhvr>
                                        <p:cTn id="370" dur="1" fill="hold">
                                          <p:stCondLst>
                                            <p:cond delay="0"/>
                                          </p:stCondLst>
                                        </p:cTn>
                                        <p:tgtEl>
                                          <p:spTgt spid="124057"/>
                                        </p:tgtEl>
                                        <p:attrNameLst>
                                          <p:attrName>style.visibility</p:attrName>
                                        </p:attrNameLst>
                                      </p:cBhvr>
                                      <p:to>
                                        <p:strVal val="visible"/>
                                      </p:to>
                                    </p:set>
                                    <p:animEffect transition="in" filter="dissolve">
                                      <p:cBhvr>
                                        <p:cTn id="371" dur="500"/>
                                        <p:tgtEl>
                                          <p:spTgt spid="124057"/>
                                        </p:tgtEl>
                                      </p:cBhvr>
                                    </p:animEffect>
                                  </p:childTnLst>
                                  <p:subTnLst>
                                    <p:audio>
                                      <p:cMediaNode>
                                        <p:cTn display="0" masterRel="sameClick">
                                          <p:stCondLst>
                                            <p:cond evt="begin" delay="0">
                                              <p:tn val="369"/>
                                            </p:cond>
                                          </p:stCondLst>
                                          <p:endCondLst>
                                            <p:cond evt="onStopAudio" delay="0">
                                              <p:tgtEl>
                                                <p:sldTgt/>
                                              </p:tgtEl>
                                            </p:cond>
                                          </p:endCondLst>
                                        </p:cTn>
                                        <p:tgtEl>
                                          <p:sndTgt r:embed="rId2" name="whoosh.wav"/>
                                        </p:tgtEl>
                                      </p:cMediaNode>
                                    </p:audio>
                                  </p:subTnLst>
                                </p:cTn>
                              </p:par>
                            </p:childTnLst>
                          </p:cTn>
                        </p:par>
                      </p:childTnLst>
                    </p:cTn>
                  </p:par>
                  <p:par>
                    <p:cTn id="372" fill="hold" nodeType="clickPar">
                      <p:stCondLst>
                        <p:cond delay="indefinite"/>
                      </p:stCondLst>
                      <p:childTnLst>
                        <p:par>
                          <p:cTn id="373" fill="hold" nodeType="withGroup">
                            <p:stCondLst>
                              <p:cond delay="0"/>
                            </p:stCondLst>
                            <p:childTnLst>
                              <p:par>
                                <p:cTn id="374" presetID="18" presetClass="entr" presetSubtype="3" fill="hold" grpId="0" nodeType="clickEffect">
                                  <p:stCondLst>
                                    <p:cond delay="0"/>
                                  </p:stCondLst>
                                  <p:childTnLst>
                                    <p:set>
                                      <p:cBhvr>
                                        <p:cTn id="375" dur="1" fill="hold">
                                          <p:stCondLst>
                                            <p:cond delay="0"/>
                                          </p:stCondLst>
                                        </p:cTn>
                                        <p:tgtEl>
                                          <p:spTgt spid="124008"/>
                                        </p:tgtEl>
                                        <p:attrNameLst>
                                          <p:attrName>style.visibility</p:attrName>
                                        </p:attrNameLst>
                                      </p:cBhvr>
                                      <p:to>
                                        <p:strVal val="visible"/>
                                      </p:to>
                                    </p:set>
                                    <p:animEffect transition="in" filter="strips(upRight)">
                                      <p:cBhvr>
                                        <p:cTn id="376" dur="500"/>
                                        <p:tgtEl>
                                          <p:spTgt spid="124008"/>
                                        </p:tgtEl>
                                      </p:cBhvr>
                                    </p:animEffect>
                                  </p:childTnLst>
                                </p:cTn>
                              </p:par>
                            </p:childTnLst>
                          </p:cTn>
                        </p:par>
                        <p:par>
                          <p:cTn id="377" fill="hold" nodeType="afterGroup">
                            <p:stCondLst>
                              <p:cond delay="500"/>
                            </p:stCondLst>
                            <p:childTnLst>
                              <p:par>
                                <p:cTn id="378" presetID="18" presetClass="entr" presetSubtype="6" fill="hold" grpId="0" nodeType="afterEffect">
                                  <p:stCondLst>
                                    <p:cond delay="0"/>
                                  </p:stCondLst>
                                  <p:childTnLst>
                                    <p:set>
                                      <p:cBhvr>
                                        <p:cTn id="379" dur="1" fill="hold">
                                          <p:stCondLst>
                                            <p:cond delay="0"/>
                                          </p:stCondLst>
                                        </p:cTn>
                                        <p:tgtEl>
                                          <p:spTgt spid="124007"/>
                                        </p:tgtEl>
                                        <p:attrNameLst>
                                          <p:attrName>style.visibility</p:attrName>
                                        </p:attrNameLst>
                                      </p:cBhvr>
                                      <p:to>
                                        <p:strVal val="visible"/>
                                      </p:to>
                                    </p:set>
                                    <p:animEffect transition="in" filter="strips(downRight)">
                                      <p:cBhvr>
                                        <p:cTn id="380" dur="500"/>
                                        <p:tgtEl>
                                          <p:spTgt spid="124007"/>
                                        </p:tgtEl>
                                      </p:cBhvr>
                                    </p:animEffect>
                                  </p:childTnLst>
                                </p:cTn>
                              </p:par>
                            </p:childTnLst>
                          </p:cTn>
                        </p:par>
                        <p:par>
                          <p:cTn id="381" fill="hold" nodeType="afterGroup">
                            <p:stCondLst>
                              <p:cond delay="1000"/>
                            </p:stCondLst>
                            <p:childTnLst>
                              <p:par>
                                <p:cTn id="382" presetID="18" presetClass="entr" presetSubtype="6" fill="hold" grpId="0" nodeType="afterEffect">
                                  <p:stCondLst>
                                    <p:cond delay="0"/>
                                  </p:stCondLst>
                                  <p:childTnLst>
                                    <p:set>
                                      <p:cBhvr>
                                        <p:cTn id="383" dur="1" fill="hold">
                                          <p:stCondLst>
                                            <p:cond delay="0"/>
                                          </p:stCondLst>
                                        </p:cTn>
                                        <p:tgtEl>
                                          <p:spTgt spid="124006"/>
                                        </p:tgtEl>
                                        <p:attrNameLst>
                                          <p:attrName>style.visibility</p:attrName>
                                        </p:attrNameLst>
                                      </p:cBhvr>
                                      <p:to>
                                        <p:strVal val="visible"/>
                                      </p:to>
                                    </p:set>
                                    <p:animEffect transition="in" filter="strips(downRight)">
                                      <p:cBhvr>
                                        <p:cTn id="384" dur="500"/>
                                        <p:tgtEl>
                                          <p:spTgt spid="124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028" grpId="0" build="p" autoUpdateAnimBg="0" advAuto="0"/>
      <p:bldP spid="124029" grpId="0" autoUpdateAnimBg="0"/>
      <p:bldP spid="123909" grpId="0" build="p" autoUpdateAnimBg="0"/>
      <p:bldP spid="123910" grpId="0" build="p" autoUpdateAnimBg="0" advAuto="0"/>
      <p:bldP spid="123911" grpId="0" autoUpdateAnimBg="0"/>
      <p:bldP spid="123912" grpId="0" autoUpdateAnimBg="0"/>
      <p:bldP spid="123913" grpId="0" autoUpdateAnimBg="0"/>
      <p:bldP spid="123915" grpId="0" autoUpdateAnimBg="0"/>
      <p:bldP spid="123917" grpId="0" autoUpdateAnimBg="0"/>
      <p:bldP spid="123921" grpId="0" animBg="1"/>
      <p:bldP spid="123952" grpId="0" animBg="1"/>
      <p:bldP spid="123968" grpId="0" animBg="1"/>
      <p:bldP spid="123969" grpId="0" animBg="1"/>
      <p:bldP spid="123985" grpId="0" animBg="1"/>
      <p:bldP spid="123986" grpId="0" animBg="1"/>
      <p:bldP spid="123987" grpId="0" animBg="1"/>
      <p:bldP spid="123988" grpId="0" animBg="1"/>
      <p:bldP spid="123989" grpId="0" animBg="1"/>
      <p:bldP spid="123990" grpId="0" animBg="1"/>
      <p:bldP spid="123991" grpId="0" animBg="1"/>
      <p:bldP spid="123992" grpId="0" animBg="1"/>
      <p:bldP spid="123993" grpId="0" animBg="1"/>
      <p:bldP spid="123994" grpId="0" animBg="1"/>
      <p:bldP spid="123995" grpId="0" animBg="1"/>
      <p:bldP spid="123996" grpId="0" animBg="1"/>
      <p:bldP spid="123997" grpId="0" animBg="1"/>
      <p:bldP spid="123998" grpId="0" animBg="1"/>
      <p:bldP spid="123999" grpId="0" animBg="1"/>
      <p:bldP spid="124000" grpId="0" animBg="1"/>
      <p:bldP spid="124001" grpId="0" animBg="1"/>
      <p:bldP spid="124002" grpId="0" animBg="1"/>
      <p:bldP spid="124003" grpId="0" animBg="1"/>
      <p:bldP spid="124004" grpId="0" animBg="1"/>
      <p:bldP spid="124005" grpId="0" animBg="1"/>
      <p:bldP spid="124006" grpId="0" animBg="1"/>
      <p:bldP spid="124007" grpId="0" animBg="1"/>
      <p:bldP spid="124008" grpId="0" animBg="1"/>
      <p:bldP spid="124017" grpId="0" autoUpdateAnimBg="0"/>
      <p:bldP spid="124018" grpId="0" autoUpdateAnimBg="0"/>
      <p:bldP spid="124019" grpId="0" autoUpdateAnimBg="0"/>
      <p:bldP spid="124020" grpId="0" autoUpdateAnimBg="0"/>
      <p:bldP spid="124021" grpId="0" autoUpdateAnimBg="0"/>
      <p:bldP spid="124022" grpId="0" autoUpdateAnimBg="0"/>
      <p:bldP spid="124023" grpId="0" autoUpdateAnimBg="0"/>
      <p:bldP spid="124024" grpId="0" autoUpdateAnimBg="0"/>
      <p:bldP spid="124025" grpId="0" autoUpdateAnimBg="0"/>
      <p:bldP spid="124026" grpId="0" autoUpdateAnimBg="0"/>
      <p:bldP spid="124027" grpId="0" build="p" autoUpdateAnimBg="0" advAuto="0"/>
      <p:bldP spid="124030" grpId="0" autoUpdateAnimBg="0"/>
      <p:bldP spid="124031" grpId="0" autoUpdateAnimBg="0"/>
      <p:bldP spid="124032" grpId="0" autoUpdateAnimBg="0"/>
      <p:bldP spid="124033" grpId="0" build="p" autoUpdateAnimBg="0" advAuto="0"/>
      <p:bldP spid="124034" grpId="0" build="p" autoUpdateAnimBg="0" advAuto="0"/>
      <p:bldP spid="124035" grpId="0" autoUpdateAnimBg="0"/>
      <p:bldP spid="124036" grpId="0" autoUpdateAnimBg="0"/>
      <p:bldP spid="124037" grpId="0" autoUpdateAnimBg="0"/>
      <p:bldP spid="124038" grpId="0" autoUpdateAnimBg="0"/>
      <p:bldP spid="124039" grpId="0" autoUpdateAnimBg="0"/>
      <p:bldP spid="124063" grpId="0" build="p" autoUpdateAnimBg="0"/>
      <p:bldP spid="124065" grpId="0" animBg="1"/>
      <p:bldP spid="12406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25001" name="Text Box 73"/>
          <p:cNvSpPr txBox="1">
            <a:spLocks noChangeArrowheads="1"/>
          </p:cNvSpPr>
          <p:nvPr/>
        </p:nvSpPr>
        <p:spPr bwMode="auto">
          <a:xfrm>
            <a:off x="279400" y="341313"/>
            <a:ext cx="8642350" cy="579437"/>
          </a:xfrm>
          <a:prstGeom prst="rect">
            <a:avLst/>
          </a:prstGeom>
          <a:solidFill>
            <a:srgbClr val="6699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chemeClr val="bg1"/>
                </a:solidFill>
                <a:effectLst/>
                <a:latin typeface="Comic Sans MS" pitchFamily="66" charset="0"/>
              </a:rPr>
              <a:t>METHODS FOR DRAWING HYPERBOLA</a:t>
            </a:r>
          </a:p>
        </p:txBody>
      </p:sp>
      <p:sp>
        <p:nvSpPr>
          <p:cNvPr id="125002" name="Text Box 74"/>
          <p:cNvSpPr txBox="1">
            <a:spLocks noChangeArrowheads="1"/>
          </p:cNvSpPr>
          <p:nvPr/>
        </p:nvSpPr>
        <p:spPr bwMode="auto">
          <a:xfrm>
            <a:off x="561975" y="1712913"/>
            <a:ext cx="44196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1.  Rectangle Method</a:t>
            </a:r>
          </a:p>
        </p:txBody>
      </p:sp>
      <p:sp>
        <p:nvSpPr>
          <p:cNvPr id="125003" name="Text Box 75"/>
          <p:cNvSpPr txBox="1">
            <a:spLocks noChangeArrowheads="1"/>
          </p:cNvSpPr>
          <p:nvPr/>
        </p:nvSpPr>
        <p:spPr bwMode="auto">
          <a:xfrm>
            <a:off x="561975" y="2703513"/>
            <a:ext cx="66294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2.  Oblique Method</a:t>
            </a:r>
          </a:p>
        </p:txBody>
      </p:sp>
      <p:sp>
        <p:nvSpPr>
          <p:cNvPr id="125005" name="Text Box 77"/>
          <p:cNvSpPr txBox="1">
            <a:spLocks noChangeArrowheads="1"/>
          </p:cNvSpPr>
          <p:nvPr/>
        </p:nvSpPr>
        <p:spPr bwMode="auto">
          <a:xfrm>
            <a:off x="561975" y="3592513"/>
            <a:ext cx="61722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a:solidFill>
                  <a:schemeClr val="bg1"/>
                </a:solidFill>
                <a:effectLst/>
              </a:rPr>
              <a:t>3.  Directrix Focus Method</a:t>
            </a:r>
          </a:p>
        </p:txBody>
      </p:sp>
      <p:sp>
        <p:nvSpPr>
          <p:cNvPr id="125007" name="AutoShape 79">
            <a:hlinkClick r:id="rId2" action="ppaction://hlinksldjump" highlightClick="1"/>
          </p:cNvPr>
          <p:cNvSpPr>
            <a:spLocks noChangeArrowheads="1"/>
          </p:cNvSpPr>
          <p:nvPr/>
        </p:nvSpPr>
        <p:spPr bwMode="auto">
          <a:xfrm>
            <a:off x="1066800" y="4038600"/>
            <a:ext cx="3124200" cy="4572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25009" name="AutoShape 81">
            <a:hlinkClick r:id="rId3" action="ppaction://hlinksldjump" highlightClick="1"/>
          </p:cNvPr>
          <p:cNvSpPr>
            <a:spLocks noChangeArrowheads="1"/>
          </p:cNvSpPr>
          <p:nvPr/>
        </p:nvSpPr>
        <p:spPr bwMode="auto">
          <a:xfrm>
            <a:off x="1066800" y="5181600"/>
            <a:ext cx="4495800" cy="533400"/>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5001"/>
                                        </p:tgtEl>
                                        <p:attrNameLst>
                                          <p:attrName>style.visibility</p:attrName>
                                        </p:attrNameLst>
                                      </p:cBhvr>
                                      <p:to>
                                        <p:strVal val="visible"/>
                                      </p:to>
                                    </p:set>
                                    <p:animEffect transition="in" filter="dissolve">
                                      <p:cBhvr>
                                        <p:cTn id="7" dur="500"/>
                                        <p:tgtEl>
                                          <p:spTgt spid="12500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5002">
                                            <p:txEl>
                                              <p:pRg st="0" end="0"/>
                                            </p:txEl>
                                          </p:spTgt>
                                        </p:tgtEl>
                                        <p:attrNameLst>
                                          <p:attrName>style.visibility</p:attrName>
                                        </p:attrNameLst>
                                      </p:cBhvr>
                                      <p:to>
                                        <p:strVal val="visible"/>
                                      </p:to>
                                    </p:set>
                                    <p:animEffect transition="in" filter="dissolve">
                                      <p:cBhvr>
                                        <p:cTn id="12" dur="500"/>
                                        <p:tgtEl>
                                          <p:spTgt spid="125002">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5003">
                                            <p:txEl>
                                              <p:pRg st="0" end="0"/>
                                            </p:txEl>
                                          </p:spTgt>
                                        </p:tgtEl>
                                        <p:attrNameLst>
                                          <p:attrName>style.visibility</p:attrName>
                                        </p:attrNameLst>
                                      </p:cBhvr>
                                      <p:to>
                                        <p:strVal val="visible"/>
                                      </p:to>
                                    </p:set>
                                    <p:animEffect transition="in" filter="dissolve">
                                      <p:cBhvr>
                                        <p:cTn id="17" dur="500"/>
                                        <p:tgtEl>
                                          <p:spTgt spid="125003">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5005">
                                            <p:txEl>
                                              <p:pRg st="0" end="0"/>
                                            </p:txEl>
                                          </p:spTgt>
                                        </p:tgtEl>
                                        <p:attrNameLst>
                                          <p:attrName>style.visibility</p:attrName>
                                        </p:attrNameLst>
                                      </p:cBhvr>
                                      <p:to>
                                        <p:strVal val="visible"/>
                                      </p:to>
                                    </p:set>
                                    <p:animEffect transition="in" filter="dissolve">
                                      <p:cBhvr>
                                        <p:cTn id="22" dur="500"/>
                                        <p:tgtEl>
                                          <p:spTgt spid="12500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nodePh="1">
                                  <p:stCondLst>
                                    <p:cond delay="0"/>
                                  </p:stCondLst>
                                  <p:endCondLst>
                                    <p:cond evt="begin" delay="0">
                                      <p:tn val="25"/>
                                    </p:cond>
                                  </p:endCondLst>
                                  <p:childTnLst>
                                    <p:set>
                                      <p:cBhvr>
                                        <p:cTn id="26" dur="1" fill="hold">
                                          <p:stCondLst>
                                            <p:cond delay="0"/>
                                          </p:stCondLst>
                                        </p:cTn>
                                        <p:tgtEl>
                                          <p:spTgt spid="125007"/>
                                        </p:tgtEl>
                                        <p:attrNameLst>
                                          <p:attrName>style.visibility</p:attrName>
                                        </p:attrNameLst>
                                      </p:cBhvr>
                                      <p:to>
                                        <p:strVal val="visible"/>
                                      </p:to>
                                    </p:set>
                                    <p:animEffect transition="in" filter="dissolve">
                                      <p:cBhvr>
                                        <p:cTn id="27" dur="500"/>
                                        <p:tgtEl>
                                          <p:spTgt spid="12500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nodePh="1">
                                  <p:stCondLst>
                                    <p:cond delay="0"/>
                                  </p:stCondLst>
                                  <p:endCondLst>
                                    <p:cond evt="begin" delay="0">
                                      <p:tn val="30"/>
                                    </p:cond>
                                  </p:endCondLst>
                                  <p:childTnLst>
                                    <p:set>
                                      <p:cBhvr>
                                        <p:cTn id="31" dur="1" fill="hold">
                                          <p:stCondLst>
                                            <p:cond delay="0"/>
                                          </p:stCondLst>
                                        </p:cTn>
                                        <p:tgtEl>
                                          <p:spTgt spid="125009"/>
                                        </p:tgtEl>
                                        <p:attrNameLst>
                                          <p:attrName>style.visibility</p:attrName>
                                        </p:attrNameLst>
                                      </p:cBhvr>
                                      <p:to>
                                        <p:strVal val="visible"/>
                                      </p:to>
                                    </p:set>
                                    <p:animEffect transition="in" filter="dissolve">
                                      <p:cBhvr>
                                        <p:cTn id="32" dur="500"/>
                                        <p:tgtEl>
                                          <p:spTgt spid="125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001" grpId="0" animBg="1" autoUpdateAnimBg="0"/>
      <p:bldP spid="125002" grpId="0" build="p" autoUpdateAnimBg="0"/>
      <p:bldP spid="125003" grpId="0" build="p" autoUpdateAnimBg="0"/>
      <p:bldP spid="125005" grpId="0" build="p" autoUpdateAnimBg="0"/>
      <p:bldP spid="125007" grpId="0" animBg="1"/>
      <p:bldP spid="125009"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Freeform 2"/>
          <p:cNvSpPr>
            <a:spLocks/>
          </p:cNvSpPr>
          <p:nvPr/>
        </p:nvSpPr>
        <p:spPr bwMode="auto">
          <a:xfrm>
            <a:off x="1249363" y="5859463"/>
            <a:ext cx="6424612" cy="1587"/>
          </a:xfrm>
          <a:custGeom>
            <a:avLst/>
            <a:gdLst>
              <a:gd name="T0" fmla="*/ 0 w 24379"/>
              <a:gd name="T1" fmla="*/ 24378 w 24379"/>
              <a:gd name="T2" fmla="*/ 24379 w 24379"/>
            </a:gdLst>
            <a:ahLst/>
            <a:cxnLst>
              <a:cxn ang="0">
                <a:pos x="T0" y="0"/>
              </a:cxn>
              <a:cxn ang="0">
                <a:pos x="T1" y="0"/>
              </a:cxn>
              <a:cxn ang="0">
                <a:pos x="T2" y="0"/>
              </a:cxn>
            </a:cxnLst>
            <a:rect l="0" t="0" r="r" b="b"/>
            <a:pathLst>
              <a:path w="24379">
                <a:moveTo>
                  <a:pt x="0" y="0"/>
                </a:moveTo>
                <a:lnTo>
                  <a:pt x="24378" y="0"/>
                </a:lnTo>
                <a:lnTo>
                  <a:pt x="2437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55" name="Freeform 3"/>
          <p:cNvSpPr>
            <a:spLocks/>
          </p:cNvSpPr>
          <p:nvPr/>
        </p:nvSpPr>
        <p:spPr bwMode="auto">
          <a:xfrm>
            <a:off x="2224088" y="1246188"/>
            <a:ext cx="1587" cy="5643562"/>
          </a:xfrm>
          <a:custGeom>
            <a:avLst/>
            <a:gdLst>
              <a:gd name="T0" fmla="*/ 0 w 1"/>
              <a:gd name="T1" fmla="*/ 20123 h 20123"/>
              <a:gd name="T2" fmla="*/ 0 w 1"/>
              <a:gd name="T3" fmla="*/ 0 h 20123"/>
              <a:gd name="T4" fmla="*/ 1 w 1"/>
              <a:gd name="T5" fmla="*/ 0 h 20123"/>
            </a:gdLst>
            <a:ahLst/>
            <a:cxnLst>
              <a:cxn ang="0">
                <a:pos x="T0" y="T1"/>
              </a:cxn>
              <a:cxn ang="0">
                <a:pos x="T2" y="T3"/>
              </a:cxn>
              <a:cxn ang="0">
                <a:pos x="T4" y="T5"/>
              </a:cxn>
            </a:cxnLst>
            <a:rect l="0" t="0" r="r" b="b"/>
            <a:pathLst>
              <a:path w="1" h="20123">
                <a:moveTo>
                  <a:pt x="0" y="2012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56" name="Freeform 4"/>
          <p:cNvSpPr>
            <a:spLocks/>
          </p:cNvSpPr>
          <p:nvPr/>
        </p:nvSpPr>
        <p:spPr bwMode="auto">
          <a:xfrm flipH="1">
            <a:off x="4273550" y="1273175"/>
            <a:ext cx="69850" cy="4586288"/>
          </a:xfrm>
          <a:custGeom>
            <a:avLst/>
            <a:gdLst>
              <a:gd name="T0" fmla="*/ 0 w 1"/>
              <a:gd name="T1" fmla="*/ 17737 h 17737"/>
              <a:gd name="T2" fmla="*/ 0 w 1"/>
              <a:gd name="T3" fmla="*/ 0 h 17737"/>
              <a:gd name="T4" fmla="*/ 1 w 1"/>
              <a:gd name="T5" fmla="*/ 0 h 17737"/>
            </a:gdLst>
            <a:ahLst/>
            <a:cxnLst>
              <a:cxn ang="0">
                <a:pos x="T0" y="T1"/>
              </a:cxn>
              <a:cxn ang="0">
                <a:pos x="T2" y="T3"/>
              </a:cxn>
              <a:cxn ang="0">
                <a:pos x="T4" y="T5"/>
              </a:cxn>
            </a:cxnLst>
            <a:rect l="0" t="0" r="r" b="b"/>
            <a:pathLst>
              <a:path w="1" h="17737">
                <a:moveTo>
                  <a:pt x="0" y="1773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57" name="Freeform 5"/>
          <p:cNvSpPr>
            <a:spLocks/>
          </p:cNvSpPr>
          <p:nvPr/>
        </p:nvSpPr>
        <p:spPr bwMode="auto">
          <a:xfrm>
            <a:off x="2224088" y="2635250"/>
            <a:ext cx="2298700" cy="3224213"/>
          </a:xfrm>
          <a:custGeom>
            <a:avLst/>
            <a:gdLst>
              <a:gd name="T0" fmla="*/ 0 w 8720"/>
              <a:gd name="T1" fmla="*/ 11496 h 11496"/>
              <a:gd name="T2" fmla="*/ 8719 w 8720"/>
              <a:gd name="T3" fmla="*/ 0 h 11496"/>
              <a:gd name="T4" fmla="*/ 8720 w 8720"/>
              <a:gd name="T5" fmla="*/ 0 h 11496"/>
            </a:gdLst>
            <a:ahLst/>
            <a:cxnLst>
              <a:cxn ang="0">
                <a:pos x="T0" y="T1"/>
              </a:cxn>
              <a:cxn ang="0">
                <a:pos x="T2" y="T3"/>
              </a:cxn>
              <a:cxn ang="0">
                <a:pos x="T4" y="T5"/>
              </a:cxn>
            </a:cxnLst>
            <a:rect l="0" t="0" r="r" b="b"/>
            <a:pathLst>
              <a:path w="8720" h="11496">
                <a:moveTo>
                  <a:pt x="0" y="11496"/>
                </a:moveTo>
                <a:lnTo>
                  <a:pt x="8719" y="0"/>
                </a:lnTo>
                <a:lnTo>
                  <a:pt x="872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58" name="Freeform 6"/>
          <p:cNvSpPr>
            <a:spLocks/>
          </p:cNvSpPr>
          <p:nvPr/>
        </p:nvSpPr>
        <p:spPr bwMode="auto">
          <a:xfrm>
            <a:off x="2224088" y="2635250"/>
            <a:ext cx="2684462" cy="3224213"/>
          </a:xfrm>
          <a:custGeom>
            <a:avLst/>
            <a:gdLst>
              <a:gd name="T0" fmla="*/ 0 w 10181"/>
              <a:gd name="T1" fmla="*/ 11496 h 11496"/>
              <a:gd name="T2" fmla="*/ 10180 w 10181"/>
              <a:gd name="T3" fmla="*/ 0 h 11496"/>
              <a:gd name="T4" fmla="*/ 10181 w 10181"/>
              <a:gd name="T5" fmla="*/ 0 h 11496"/>
            </a:gdLst>
            <a:ahLst/>
            <a:cxnLst>
              <a:cxn ang="0">
                <a:pos x="T0" y="T1"/>
              </a:cxn>
              <a:cxn ang="0">
                <a:pos x="T2" y="T3"/>
              </a:cxn>
              <a:cxn ang="0">
                <a:pos x="T4" y="T5"/>
              </a:cxn>
            </a:cxnLst>
            <a:rect l="0" t="0" r="r" b="b"/>
            <a:pathLst>
              <a:path w="10181" h="11496">
                <a:moveTo>
                  <a:pt x="0" y="11496"/>
                </a:moveTo>
                <a:lnTo>
                  <a:pt x="10180" y="0"/>
                </a:lnTo>
                <a:lnTo>
                  <a:pt x="1018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59" name="Freeform 7"/>
          <p:cNvSpPr>
            <a:spLocks/>
          </p:cNvSpPr>
          <p:nvPr/>
        </p:nvSpPr>
        <p:spPr bwMode="auto">
          <a:xfrm>
            <a:off x="2224088" y="2635250"/>
            <a:ext cx="3300412" cy="3224213"/>
          </a:xfrm>
          <a:custGeom>
            <a:avLst/>
            <a:gdLst>
              <a:gd name="T0" fmla="*/ 0 w 12519"/>
              <a:gd name="T1" fmla="*/ 11496 h 11496"/>
              <a:gd name="T2" fmla="*/ 12518 w 12519"/>
              <a:gd name="T3" fmla="*/ 0 h 11496"/>
              <a:gd name="T4" fmla="*/ 12519 w 12519"/>
              <a:gd name="T5" fmla="*/ 0 h 11496"/>
            </a:gdLst>
            <a:ahLst/>
            <a:cxnLst>
              <a:cxn ang="0">
                <a:pos x="T0" y="T1"/>
              </a:cxn>
              <a:cxn ang="0">
                <a:pos x="T2" y="T3"/>
              </a:cxn>
              <a:cxn ang="0">
                <a:pos x="T4" y="T5"/>
              </a:cxn>
            </a:cxnLst>
            <a:rect l="0" t="0" r="r" b="b"/>
            <a:pathLst>
              <a:path w="12519" h="11496">
                <a:moveTo>
                  <a:pt x="0" y="11496"/>
                </a:moveTo>
                <a:lnTo>
                  <a:pt x="12518" y="0"/>
                </a:lnTo>
                <a:lnTo>
                  <a:pt x="1251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0" name="Freeform 8"/>
          <p:cNvSpPr>
            <a:spLocks/>
          </p:cNvSpPr>
          <p:nvPr/>
        </p:nvSpPr>
        <p:spPr bwMode="auto">
          <a:xfrm>
            <a:off x="2224088" y="2635250"/>
            <a:ext cx="3886200" cy="3224213"/>
          </a:xfrm>
          <a:custGeom>
            <a:avLst/>
            <a:gdLst>
              <a:gd name="T0" fmla="*/ 0 w 14739"/>
              <a:gd name="T1" fmla="*/ 11496 h 11496"/>
              <a:gd name="T2" fmla="*/ 14738 w 14739"/>
              <a:gd name="T3" fmla="*/ 0 h 11496"/>
              <a:gd name="T4" fmla="*/ 14739 w 14739"/>
              <a:gd name="T5" fmla="*/ 0 h 11496"/>
            </a:gdLst>
            <a:ahLst/>
            <a:cxnLst>
              <a:cxn ang="0">
                <a:pos x="T0" y="T1"/>
              </a:cxn>
              <a:cxn ang="0">
                <a:pos x="T2" y="T3"/>
              </a:cxn>
              <a:cxn ang="0">
                <a:pos x="T4" y="T5"/>
              </a:cxn>
            </a:cxnLst>
            <a:rect l="0" t="0" r="r" b="b"/>
            <a:pathLst>
              <a:path w="14739" h="11496">
                <a:moveTo>
                  <a:pt x="0" y="11496"/>
                </a:moveTo>
                <a:lnTo>
                  <a:pt x="14738" y="0"/>
                </a:lnTo>
                <a:lnTo>
                  <a:pt x="1473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1" name="Freeform 9"/>
          <p:cNvSpPr>
            <a:spLocks/>
          </p:cNvSpPr>
          <p:nvPr/>
        </p:nvSpPr>
        <p:spPr bwMode="auto">
          <a:xfrm>
            <a:off x="2224088" y="1430338"/>
            <a:ext cx="2119312" cy="4429125"/>
          </a:xfrm>
          <a:custGeom>
            <a:avLst/>
            <a:gdLst>
              <a:gd name="T0" fmla="*/ 0 w 8041"/>
              <a:gd name="T1" fmla="*/ 15797 h 15797"/>
              <a:gd name="T2" fmla="*/ 8040 w 8041"/>
              <a:gd name="T3" fmla="*/ 0 h 15797"/>
              <a:gd name="T4" fmla="*/ 8041 w 8041"/>
              <a:gd name="T5" fmla="*/ 0 h 15797"/>
            </a:gdLst>
            <a:ahLst/>
            <a:cxnLst>
              <a:cxn ang="0">
                <a:pos x="T0" y="T1"/>
              </a:cxn>
              <a:cxn ang="0">
                <a:pos x="T2" y="T3"/>
              </a:cxn>
              <a:cxn ang="0">
                <a:pos x="T4" y="T5"/>
              </a:cxn>
            </a:cxnLst>
            <a:rect l="0" t="0" r="r" b="b"/>
            <a:pathLst>
              <a:path w="8041" h="15797">
                <a:moveTo>
                  <a:pt x="0" y="15797"/>
                </a:moveTo>
                <a:lnTo>
                  <a:pt x="8040" y="0"/>
                </a:lnTo>
                <a:lnTo>
                  <a:pt x="804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2" name="Freeform 10"/>
          <p:cNvSpPr>
            <a:spLocks/>
          </p:cNvSpPr>
          <p:nvPr/>
        </p:nvSpPr>
        <p:spPr bwMode="auto">
          <a:xfrm>
            <a:off x="4343400" y="2886075"/>
            <a:ext cx="179388" cy="1588"/>
          </a:xfrm>
          <a:custGeom>
            <a:avLst/>
            <a:gdLst>
              <a:gd name="T0" fmla="*/ 0 w 680"/>
              <a:gd name="T1" fmla="*/ 679 w 680"/>
              <a:gd name="T2" fmla="*/ 680 w 680"/>
            </a:gdLst>
            <a:ahLst/>
            <a:cxnLst>
              <a:cxn ang="0">
                <a:pos x="T0" y="0"/>
              </a:cxn>
              <a:cxn ang="0">
                <a:pos x="T1" y="0"/>
              </a:cxn>
              <a:cxn ang="0">
                <a:pos x="T2" y="0"/>
              </a:cxn>
            </a:cxnLst>
            <a:rect l="0" t="0" r="r" b="b"/>
            <a:pathLst>
              <a:path w="680">
                <a:moveTo>
                  <a:pt x="0" y="0"/>
                </a:moveTo>
                <a:lnTo>
                  <a:pt x="679" y="0"/>
                </a:lnTo>
                <a:lnTo>
                  <a:pt x="68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3" name="Freeform 11"/>
          <p:cNvSpPr>
            <a:spLocks/>
          </p:cNvSpPr>
          <p:nvPr/>
        </p:nvSpPr>
        <p:spPr bwMode="auto">
          <a:xfrm>
            <a:off x="4343400" y="3313113"/>
            <a:ext cx="565150" cy="1587"/>
          </a:xfrm>
          <a:custGeom>
            <a:avLst/>
            <a:gdLst>
              <a:gd name="T0" fmla="*/ 0 w 2141"/>
              <a:gd name="T1" fmla="*/ 2140 w 2141"/>
              <a:gd name="T2" fmla="*/ 2141 w 2141"/>
            </a:gdLst>
            <a:ahLst/>
            <a:cxnLst>
              <a:cxn ang="0">
                <a:pos x="T0" y="0"/>
              </a:cxn>
              <a:cxn ang="0">
                <a:pos x="T1" y="0"/>
              </a:cxn>
              <a:cxn ang="0">
                <a:pos x="T2" y="0"/>
              </a:cxn>
            </a:cxnLst>
            <a:rect l="0" t="0" r="r" b="b"/>
            <a:pathLst>
              <a:path w="2141">
                <a:moveTo>
                  <a:pt x="0" y="0"/>
                </a:moveTo>
                <a:lnTo>
                  <a:pt x="2140" y="0"/>
                </a:lnTo>
                <a:lnTo>
                  <a:pt x="214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4" name="Freeform 12"/>
          <p:cNvSpPr>
            <a:spLocks/>
          </p:cNvSpPr>
          <p:nvPr/>
        </p:nvSpPr>
        <p:spPr bwMode="auto">
          <a:xfrm>
            <a:off x="4343400" y="3789363"/>
            <a:ext cx="1181100" cy="1587"/>
          </a:xfrm>
          <a:custGeom>
            <a:avLst/>
            <a:gdLst>
              <a:gd name="T0" fmla="*/ 0 w 4479"/>
              <a:gd name="T1" fmla="*/ 4478 w 4479"/>
              <a:gd name="T2" fmla="*/ 4479 w 4479"/>
            </a:gdLst>
            <a:ahLst/>
            <a:cxnLst>
              <a:cxn ang="0">
                <a:pos x="T0" y="0"/>
              </a:cxn>
              <a:cxn ang="0">
                <a:pos x="T1" y="0"/>
              </a:cxn>
              <a:cxn ang="0">
                <a:pos x="T2" y="0"/>
              </a:cxn>
            </a:cxnLst>
            <a:rect l="0" t="0" r="r" b="b"/>
            <a:pathLst>
              <a:path w="4479">
                <a:moveTo>
                  <a:pt x="0" y="0"/>
                </a:moveTo>
                <a:lnTo>
                  <a:pt x="4478" y="0"/>
                </a:lnTo>
                <a:lnTo>
                  <a:pt x="447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5" name="Freeform 13"/>
          <p:cNvSpPr>
            <a:spLocks/>
          </p:cNvSpPr>
          <p:nvPr/>
        </p:nvSpPr>
        <p:spPr bwMode="auto">
          <a:xfrm>
            <a:off x="4343400" y="4100513"/>
            <a:ext cx="1766888" cy="1587"/>
          </a:xfrm>
          <a:custGeom>
            <a:avLst/>
            <a:gdLst>
              <a:gd name="T0" fmla="*/ 0 w 6699"/>
              <a:gd name="T1" fmla="*/ 6698 w 6699"/>
              <a:gd name="T2" fmla="*/ 6699 w 6699"/>
            </a:gdLst>
            <a:ahLst/>
            <a:cxnLst>
              <a:cxn ang="0">
                <a:pos x="T0" y="0"/>
              </a:cxn>
              <a:cxn ang="0">
                <a:pos x="T1" y="0"/>
              </a:cxn>
              <a:cxn ang="0">
                <a:pos x="T2" y="0"/>
              </a:cxn>
            </a:cxnLst>
            <a:rect l="0" t="0" r="r" b="b"/>
            <a:pathLst>
              <a:path w="6699">
                <a:moveTo>
                  <a:pt x="0" y="0"/>
                </a:moveTo>
                <a:lnTo>
                  <a:pt x="6698" y="0"/>
                </a:lnTo>
                <a:lnTo>
                  <a:pt x="669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6" name="Freeform 14"/>
          <p:cNvSpPr>
            <a:spLocks/>
          </p:cNvSpPr>
          <p:nvPr/>
        </p:nvSpPr>
        <p:spPr bwMode="auto">
          <a:xfrm>
            <a:off x="3767138" y="1430338"/>
            <a:ext cx="1587" cy="1204912"/>
          </a:xfrm>
          <a:custGeom>
            <a:avLst/>
            <a:gdLst>
              <a:gd name="T0" fmla="*/ 0 w 1"/>
              <a:gd name="T1" fmla="*/ 4301 h 4301"/>
              <a:gd name="T2" fmla="*/ 0 w 1"/>
              <a:gd name="T3" fmla="*/ 0 h 4301"/>
              <a:gd name="T4" fmla="*/ 1 w 1"/>
              <a:gd name="T5" fmla="*/ 0 h 4301"/>
            </a:gdLst>
            <a:ahLst/>
            <a:cxnLst>
              <a:cxn ang="0">
                <a:pos x="T0" y="T1"/>
              </a:cxn>
              <a:cxn ang="0">
                <a:pos x="T2" y="T3"/>
              </a:cxn>
              <a:cxn ang="0">
                <a:pos x="T4" y="T5"/>
              </a:cxn>
            </a:cxnLst>
            <a:rect l="0" t="0" r="r" b="b"/>
            <a:pathLst>
              <a:path w="1" h="4301">
                <a:moveTo>
                  <a:pt x="0" y="4301"/>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7" name="Freeform 15"/>
          <p:cNvSpPr>
            <a:spLocks/>
          </p:cNvSpPr>
          <p:nvPr/>
        </p:nvSpPr>
        <p:spPr bwMode="auto">
          <a:xfrm>
            <a:off x="3767138" y="1430338"/>
            <a:ext cx="576262" cy="1587"/>
          </a:xfrm>
          <a:custGeom>
            <a:avLst/>
            <a:gdLst>
              <a:gd name="T0" fmla="*/ 0 w 2191"/>
              <a:gd name="T1" fmla="*/ 2190 w 2191"/>
              <a:gd name="T2" fmla="*/ 2191 w 2191"/>
            </a:gdLst>
            <a:ahLst/>
            <a:cxnLst>
              <a:cxn ang="0">
                <a:pos x="T0" y="0"/>
              </a:cxn>
              <a:cxn ang="0">
                <a:pos x="T1" y="0"/>
              </a:cxn>
              <a:cxn ang="0">
                <a:pos x="T2" y="0"/>
              </a:cxn>
            </a:cxnLst>
            <a:rect l="0" t="0" r="r" b="b"/>
            <a:pathLst>
              <a:path w="2191">
                <a:moveTo>
                  <a:pt x="0" y="0"/>
                </a:moveTo>
                <a:lnTo>
                  <a:pt x="2190" y="0"/>
                </a:lnTo>
                <a:lnTo>
                  <a:pt x="219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8" name="Freeform 16"/>
          <p:cNvSpPr>
            <a:spLocks/>
          </p:cNvSpPr>
          <p:nvPr/>
        </p:nvSpPr>
        <p:spPr bwMode="auto">
          <a:xfrm>
            <a:off x="4519613" y="2640013"/>
            <a:ext cx="1587" cy="250825"/>
          </a:xfrm>
          <a:custGeom>
            <a:avLst/>
            <a:gdLst>
              <a:gd name="T0" fmla="*/ 0 w 1"/>
              <a:gd name="T1" fmla="*/ 896 h 896"/>
              <a:gd name="T2" fmla="*/ 0 w 1"/>
              <a:gd name="T3" fmla="*/ 0 h 896"/>
              <a:gd name="T4" fmla="*/ 1 w 1"/>
              <a:gd name="T5" fmla="*/ 0 h 896"/>
            </a:gdLst>
            <a:ahLst/>
            <a:cxnLst>
              <a:cxn ang="0">
                <a:pos x="T0" y="T1"/>
              </a:cxn>
              <a:cxn ang="0">
                <a:pos x="T2" y="T3"/>
              </a:cxn>
              <a:cxn ang="0">
                <a:pos x="T4" y="T5"/>
              </a:cxn>
            </a:cxnLst>
            <a:rect l="0" t="0" r="r" b="b"/>
            <a:pathLst>
              <a:path w="1" h="896">
                <a:moveTo>
                  <a:pt x="0" y="89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69" name="Freeform 17"/>
          <p:cNvSpPr>
            <a:spLocks/>
          </p:cNvSpPr>
          <p:nvPr/>
        </p:nvSpPr>
        <p:spPr bwMode="auto">
          <a:xfrm>
            <a:off x="4908550" y="2635250"/>
            <a:ext cx="1588" cy="677863"/>
          </a:xfrm>
          <a:custGeom>
            <a:avLst/>
            <a:gdLst>
              <a:gd name="T0" fmla="*/ 0 w 1"/>
              <a:gd name="T1" fmla="*/ 2416 h 2416"/>
              <a:gd name="T2" fmla="*/ 0 w 1"/>
              <a:gd name="T3" fmla="*/ 0 h 2416"/>
              <a:gd name="T4" fmla="*/ 1 w 1"/>
              <a:gd name="T5" fmla="*/ 0 h 2416"/>
            </a:gdLst>
            <a:ahLst/>
            <a:cxnLst>
              <a:cxn ang="0">
                <a:pos x="T0" y="T1"/>
              </a:cxn>
              <a:cxn ang="0">
                <a:pos x="T2" y="T3"/>
              </a:cxn>
              <a:cxn ang="0">
                <a:pos x="T4" y="T5"/>
              </a:cxn>
            </a:cxnLst>
            <a:rect l="0" t="0" r="r" b="b"/>
            <a:pathLst>
              <a:path w="1" h="2416">
                <a:moveTo>
                  <a:pt x="0" y="24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70" name="Freeform 18"/>
          <p:cNvSpPr>
            <a:spLocks/>
          </p:cNvSpPr>
          <p:nvPr/>
        </p:nvSpPr>
        <p:spPr bwMode="auto">
          <a:xfrm>
            <a:off x="5524500" y="2635250"/>
            <a:ext cx="1588" cy="1154113"/>
          </a:xfrm>
          <a:custGeom>
            <a:avLst/>
            <a:gdLst>
              <a:gd name="T0" fmla="*/ 0 w 1"/>
              <a:gd name="T1" fmla="*/ 4113 h 4113"/>
              <a:gd name="T2" fmla="*/ 0 w 1"/>
              <a:gd name="T3" fmla="*/ 0 h 4113"/>
              <a:gd name="T4" fmla="*/ 1 w 1"/>
              <a:gd name="T5" fmla="*/ 0 h 4113"/>
            </a:gdLst>
            <a:ahLst/>
            <a:cxnLst>
              <a:cxn ang="0">
                <a:pos x="T0" y="T1"/>
              </a:cxn>
              <a:cxn ang="0">
                <a:pos x="T2" y="T3"/>
              </a:cxn>
              <a:cxn ang="0">
                <a:pos x="T4" y="T5"/>
              </a:cxn>
            </a:cxnLst>
            <a:rect l="0" t="0" r="r" b="b"/>
            <a:pathLst>
              <a:path w="1" h="4113">
                <a:moveTo>
                  <a:pt x="0" y="411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71" name="Freeform 19"/>
          <p:cNvSpPr>
            <a:spLocks/>
          </p:cNvSpPr>
          <p:nvPr/>
        </p:nvSpPr>
        <p:spPr bwMode="auto">
          <a:xfrm>
            <a:off x="6110288" y="2635250"/>
            <a:ext cx="1587" cy="1465263"/>
          </a:xfrm>
          <a:custGeom>
            <a:avLst/>
            <a:gdLst>
              <a:gd name="T0" fmla="*/ 0 w 1"/>
              <a:gd name="T1" fmla="*/ 5225 h 5225"/>
              <a:gd name="T2" fmla="*/ 0 w 1"/>
              <a:gd name="T3" fmla="*/ 0 h 5225"/>
              <a:gd name="T4" fmla="*/ 1 w 1"/>
              <a:gd name="T5" fmla="*/ 0 h 5225"/>
            </a:gdLst>
            <a:ahLst/>
            <a:cxnLst>
              <a:cxn ang="0">
                <a:pos x="T0" y="T1"/>
              </a:cxn>
              <a:cxn ang="0">
                <a:pos x="T2" y="T3"/>
              </a:cxn>
              <a:cxn ang="0">
                <a:pos x="T4" y="T5"/>
              </a:cxn>
            </a:cxnLst>
            <a:rect l="0" t="0" r="r" b="b"/>
            <a:pathLst>
              <a:path w="1" h="5225">
                <a:moveTo>
                  <a:pt x="0" y="5225"/>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72" name="Freeform 20"/>
          <p:cNvSpPr>
            <a:spLocks/>
          </p:cNvSpPr>
          <p:nvPr/>
        </p:nvSpPr>
        <p:spPr bwMode="auto">
          <a:xfrm>
            <a:off x="3767138" y="1430338"/>
            <a:ext cx="3024187" cy="2932112"/>
          </a:xfrm>
          <a:custGeom>
            <a:avLst/>
            <a:gdLst>
              <a:gd name="T0" fmla="*/ 0 w 11474"/>
              <a:gd name="T1" fmla="*/ 0 h 10462"/>
              <a:gd name="T2" fmla="*/ 159 w 11474"/>
              <a:gd name="T3" fmla="*/ 480 h 10462"/>
              <a:gd name="T4" fmla="*/ 338 w 11474"/>
              <a:gd name="T5" fmla="*/ 955 h 10462"/>
              <a:gd name="T6" fmla="*/ 534 w 11474"/>
              <a:gd name="T7" fmla="*/ 1423 h 10462"/>
              <a:gd name="T8" fmla="*/ 747 w 11474"/>
              <a:gd name="T9" fmla="*/ 1883 h 10462"/>
              <a:gd name="T10" fmla="*/ 977 w 11474"/>
              <a:gd name="T11" fmla="*/ 2336 h 10462"/>
              <a:gd name="T12" fmla="*/ 1222 w 11474"/>
              <a:gd name="T13" fmla="*/ 2783 h 10462"/>
              <a:gd name="T14" fmla="*/ 1479 w 11474"/>
              <a:gd name="T15" fmla="*/ 3221 h 10462"/>
              <a:gd name="T16" fmla="*/ 1750 w 11474"/>
              <a:gd name="T17" fmla="*/ 3652 h 10462"/>
              <a:gd name="T18" fmla="*/ 2032 w 11474"/>
              <a:gd name="T19" fmla="*/ 4076 h 10462"/>
              <a:gd name="T20" fmla="*/ 2324 w 11474"/>
              <a:gd name="T21" fmla="*/ 4490 h 10462"/>
              <a:gd name="T22" fmla="*/ 2627 w 11474"/>
              <a:gd name="T23" fmla="*/ 4894 h 10462"/>
              <a:gd name="T24" fmla="*/ 2944 w 11474"/>
              <a:gd name="T25" fmla="*/ 5288 h 10462"/>
              <a:gd name="T26" fmla="*/ 3275 w 11474"/>
              <a:gd name="T27" fmla="*/ 5670 h 10462"/>
              <a:gd name="T28" fmla="*/ 3621 w 11474"/>
              <a:gd name="T29" fmla="*/ 6040 h 10462"/>
              <a:gd name="T30" fmla="*/ 3981 w 11474"/>
              <a:gd name="T31" fmla="*/ 6396 h 10462"/>
              <a:gd name="T32" fmla="*/ 4354 w 11474"/>
              <a:gd name="T33" fmla="*/ 6740 h 10462"/>
              <a:gd name="T34" fmla="*/ 4740 w 11474"/>
              <a:gd name="T35" fmla="*/ 7068 h 10462"/>
              <a:gd name="T36" fmla="*/ 5138 w 11474"/>
              <a:gd name="T37" fmla="*/ 7384 h 10462"/>
              <a:gd name="T38" fmla="*/ 5546 w 11474"/>
              <a:gd name="T39" fmla="*/ 7685 h 10462"/>
              <a:gd name="T40" fmla="*/ 5964 w 11474"/>
              <a:gd name="T41" fmla="*/ 7972 h 10462"/>
              <a:gd name="T42" fmla="*/ 6389 w 11474"/>
              <a:gd name="T43" fmla="*/ 8245 h 10462"/>
              <a:gd name="T44" fmla="*/ 6819 w 11474"/>
              <a:gd name="T45" fmla="*/ 8502 h 10462"/>
              <a:gd name="T46" fmla="*/ 7257 w 11474"/>
              <a:gd name="T47" fmla="*/ 8746 h 10462"/>
              <a:gd name="T48" fmla="*/ 7703 w 11474"/>
              <a:gd name="T49" fmla="*/ 8978 h 10462"/>
              <a:gd name="T50" fmla="*/ 8157 w 11474"/>
              <a:gd name="T51" fmla="*/ 9198 h 10462"/>
              <a:gd name="T52" fmla="*/ 8622 w 11474"/>
              <a:gd name="T53" fmla="*/ 9410 h 10462"/>
              <a:gd name="T54" fmla="*/ 9100 w 11474"/>
              <a:gd name="T55" fmla="*/ 9615 h 10462"/>
              <a:gd name="T56" fmla="*/ 9587 w 11474"/>
              <a:gd name="T57" fmla="*/ 9812 h 10462"/>
              <a:gd name="T58" fmla="*/ 10076 w 11474"/>
              <a:gd name="T59" fmla="*/ 9998 h 10462"/>
              <a:gd name="T60" fmla="*/ 10559 w 11474"/>
              <a:gd name="T61" fmla="*/ 10170 h 10462"/>
              <a:gd name="T62" fmla="*/ 11027 w 11474"/>
              <a:gd name="T63" fmla="*/ 10326 h 10462"/>
              <a:gd name="T64" fmla="*/ 11254 w 11474"/>
              <a:gd name="T65" fmla="*/ 10396 h 10462"/>
              <a:gd name="T66" fmla="*/ 11473 w 11474"/>
              <a:gd name="T67" fmla="*/ 10462 h 10462"/>
              <a:gd name="T68" fmla="*/ 11474 w 11474"/>
              <a:gd name="T69" fmla="*/ 10462 h 10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74" h="10462">
                <a:moveTo>
                  <a:pt x="0" y="0"/>
                </a:moveTo>
                <a:lnTo>
                  <a:pt x="159" y="480"/>
                </a:lnTo>
                <a:lnTo>
                  <a:pt x="338" y="955"/>
                </a:lnTo>
                <a:lnTo>
                  <a:pt x="534" y="1423"/>
                </a:lnTo>
                <a:lnTo>
                  <a:pt x="747" y="1883"/>
                </a:lnTo>
                <a:lnTo>
                  <a:pt x="977" y="2336"/>
                </a:lnTo>
                <a:lnTo>
                  <a:pt x="1222" y="2783"/>
                </a:lnTo>
                <a:lnTo>
                  <a:pt x="1479" y="3221"/>
                </a:lnTo>
                <a:lnTo>
                  <a:pt x="1750" y="3652"/>
                </a:lnTo>
                <a:lnTo>
                  <a:pt x="2032" y="4076"/>
                </a:lnTo>
                <a:lnTo>
                  <a:pt x="2324" y="4490"/>
                </a:lnTo>
                <a:lnTo>
                  <a:pt x="2627" y="4894"/>
                </a:lnTo>
                <a:lnTo>
                  <a:pt x="2944" y="5288"/>
                </a:lnTo>
                <a:lnTo>
                  <a:pt x="3275" y="5670"/>
                </a:lnTo>
                <a:lnTo>
                  <a:pt x="3621" y="6040"/>
                </a:lnTo>
                <a:lnTo>
                  <a:pt x="3981" y="6396"/>
                </a:lnTo>
                <a:lnTo>
                  <a:pt x="4354" y="6740"/>
                </a:lnTo>
                <a:lnTo>
                  <a:pt x="4740" y="7068"/>
                </a:lnTo>
                <a:lnTo>
                  <a:pt x="5138" y="7384"/>
                </a:lnTo>
                <a:lnTo>
                  <a:pt x="5546" y="7685"/>
                </a:lnTo>
                <a:lnTo>
                  <a:pt x="5964" y="7972"/>
                </a:lnTo>
                <a:lnTo>
                  <a:pt x="6389" y="8245"/>
                </a:lnTo>
                <a:lnTo>
                  <a:pt x="6819" y="8502"/>
                </a:lnTo>
                <a:lnTo>
                  <a:pt x="7257" y="8746"/>
                </a:lnTo>
                <a:lnTo>
                  <a:pt x="7703" y="8978"/>
                </a:lnTo>
                <a:lnTo>
                  <a:pt x="8157" y="9198"/>
                </a:lnTo>
                <a:lnTo>
                  <a:pt x="8622" y="9410"/>
                </a:lnTo>
                <a:lnTo>
                  <a:pt x="9100" y="9615"/>
                </a:lnTo>
                <a:lnTo>
                  <a:pt x="9587" y="9812"/>
                </a:lnTo>
                <a:lnTo>
                  <a:pt x="10076" y="9998"/>
                </a:lnTo>
                <a:lnTo>
                  <a:pt x="10559" y="10170"/>
                </a:lnTo>
                <a:lnTo>
                  <a:pt x="11027" y="10326"/>
                </a:lnTo>
                <a:lnTo>
                  <a:pt x="11254" y="10396"/>
                </a:lnTo>
                <a:lnTo>
                  <a:pt x="11473" y="10462"/>
                </a:lnTo>
                <a:lnTo>
                  <a:pt x="11474" y="1046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73" name="Text Box 21"/>
          <p:cNvSpPr txBox="1">
            <a:spLocks noChangeArrowheads="1"/>
          </p:cNvSpPr>
          <p:nvPr/>
        </p:nvSpPr>
        <p:spPr bwMode="auto">
          <a:xfrm>
            <a:off x="7650163" y="2360613"/>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D</a:t>
            </a:r>
          </a:p>
        </p:txBody>
      </p:sp>
      <p:sp>
        <p:nvSpPr>
          <p:cNvPr id="125974" name="Freeform 22"/>
          <p:cNvSpPr>
            <a:spLocks/>
          </p:cNvSpPr>
          <p:nvPr/>
        </p:nvSpPr>
        <p:spPr bwMode="auto">
          <a:xfrm>
            <a:off x="2224088" y="2635250"/>
            <a:ext cx="5670550" cy="1588"/>
          </a:xfrm>
          <a:custGeom>
            <a:avLst/>
            <a:gdLst>
              <a:gd name="T0" fmla="*/ 0 w 21511"/>
              <a:gd name="T1" fmla="*/ 21510 w 21511"/>
              <a:gd name="T2" fmla="*/ 21511 w 21511"/>
            </a:gdLst>
            <a:ahLst/>
            <a:cxnLst>
              <a:cxn ang="0">
                <a:pos x="T0" y="0"/>
              </a:cxn>
              <a:cxn ang="0">
                <a:pos x="T1" y="0"/>
              </a:cxn>
              <a:cxn ang="0">
                <a:pos x="T2" y="0"/>
              </a:cxn>
            </a:cxnLst>
            <a:rect l="0" t="0" r="r" b="b"/>
            <a:pathLst>
              <a:path w="21511">
                <a:moveTo>
                  <a:pt x="0" y="0"/>
                </a:moveTo>
                <a:lnTo>
                  <a:pt x="21510" y="0"/>
                </a:lnTo>
                <a:lnTo>
                  <a:pt x="2151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5975" name="Text Box 23"/>
          <p:cNvSpPr txBox="1">
            <a:spLocks noChangeArrowheads="1"/>
          </p:cNvSpPr>
          <p:nvPr/>
        </p:nvSpPr>
        <p:spPr bwMode="auto">
          <a:xfrm>
            <a:off x="4140200" y="969963"/>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F</a:t>
            </a:r>
          </a:p>
        </p:txBody>
      </p:sp>
      <p:sp>
        <p:nvSpPr>
          <p:cNvPr id="125976" name="Text Box 24"/>
          <p:cNvSpPr txBox="1">
            <a:spLocks noChangeArrowheads="1"/>
          </p:cNvSpPr>
          <p:nvPr/>
        </p:nvSpPr>
        <p:spPr bwMode="auto">
          <a:xfrm>
            <a:off x="4333875" y="2309813"/>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a:t>
            </a:r>
          </a:p>
        </p:txBody>
      </p:sp>
      <p:sp>
        <p:nvSpPr>
          <p:cNvPr id="125977" name="Text Box 25"/>
          <p:cNvSpPr txBox="1">
            <a:spLocks noChangeArrowheads="1"/>
          </p:cNvSpPr>
          <p:nvPr/>
        </p:nvSpPr>
        <p:spPr bwMode="auto">
          <a:xfrm>
            <a:off x="4657725" y="2309813"/>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2</a:t>
            </a:r>
          </a:p>
        </p:txBody>
      </p:sp>
      <p:sp>
        <p:nvSpPr>
          <p:cNvPr id="125978" name="Text Box 26"/>
          <p:cNvSpPr txBox="1">
            <a:spLocks noChangeArrowheads="1"/>
          </p:cNvSpPr>
          <p:nvPr/>
        </p:nvSpPr>
        <p:spPr bwMode="auto">
          <a:xfrm>
            <a:off x="5267325" y="23066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3</a:t>
            </a:r>
          </a:p>
        </p:txBody>
      </p:sp>
      <p:sp>
        <p:nvSpPr>
          <p:cNvPr id="125979" name="Text Box 27"/>
          <p:cNvSpPr txBox="1">
            <a:spLocks noChangeArrowheads="1"/>
          </p:cNvSpPr>
          <p:nvPr/>
        </p:nvSpPr>
        <p:spPr bwMode="auto">
          <a:xfrm>
            <a:off x="5838825" y="23066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4</a:t>
            </a:r>
          </a:p>
        </p:txBody>
      </p:sp>
      <p:sp>
        <p:nvSpPr>
          <p:cNvPr id="125980" name="Text Box 28"/>
          <p:cNvSpPr txBox="1">
            <a:spLocks noChangeArrowheads="1"/>
          </p:cNvSpPr>
          <p:nvPr/>
        </p:nvSpPr>
        <p:spPr bwMode="auto">
          <a:xfrm>
            <a:off x="6534150" y="23066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5</a:t>
            </a:r>
          </a:p>
        </p:txBody>
      </p:sp>
      <p:sp>
        <p:nvSpPr>
          <p:cNvPr id="125981" name="Text Box 29"/>
          <p:cNvSpPr txBox="1">
            <a:spLocks noChangeArrowheads="1"/>
          </p:cNvSpPr>
          <p:nvPr/>
        </p:nvSpPr>
        <p:spPr bwMode="auto">
          <a:xfrm>
            <a:off x="3962400" y="41925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5’</a:t>
            </a:r>
          </a:p>
        </p:txBody>
      </p:sp>
      <p:sp>
        <p:nvSpPr>
          <p:cNvPr id="125982" name="Text Box 30"/>
          <p:cNvSpPr txBox="1">
            <a:spLocks noChangeArrowheads="1"/>
          </p:cNvSpPr>
          <p:nvPr/>
        </p:nvSpPr>
        <p:spPr bwMode="auto">
          <a:xfrm>
            <a:off x="3962400" y="38877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4’</a:t>
            </a:r>
          </a:p>
        </p:txBody>
      </p:sp>
      <p:sp>
        <p:nvSpPr>
          <p:cNvPr id="125983" name="Text Box 31"/>
          <p:cNvSpPr txBox="1">
            <a:spLocks noChangeArrowheads="1"/>
          </p:cNvSpPr>
          <p:nvPr/>
        </p:nvSpPr>
        <p:spPr bwMode="auto">
          <a:xfrm>
            <a:off x="3962400" y="35067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3’</a:t>
            </a:r>
          </a:p>
        </p:txBody>
      </p:sp>
      <p:sp>
        <p:nvSpPr>
          <p:cNvPr id="125984" name="Text Box 32"/>
          <p:cNvSpPr txBox="1">
            <a:spLocks noChangeArrowheads="1"/>
          </p:cNvSpPr>
          <p:nvPr/>
        </p:nvSpPr>
        <p:spPr bwMode="auto">
          <a:xfrm>
            <a:off x="3943350" y="30495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2’</a:t>
            </a:r>
          </a:p>
        </p:txBody>
      </p:sp>
      <p:sp>
        <p:nvSpPr>
          <p:cNvPr id="125985" name="Text Box 33"/>
          <p:cNvSpPr txBox="1">
            <a:spLocks noChangeArrowheads="1"/>
          </p:cNvSpPr>
          <p:nvPr/>
        </p:nvSpPr>
        <p:spPr bwMode="auto">
          <a:xfrm>
            <a:off x="4419600" y="259238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1</a:t>
            </a:r>
          </a:p>
        </p:txBody>
      </p:sp>
      <p:sp>
        <p:nvSpPr>
          <p:cNvPr id="125986" name="Text Box 34"/>
          <p:cNvSpPr txBox="1">
            <a:spLocks noChangeArrowheads="1"/>
          </p:cNvSpPr>
          <p:nvPr/>
        </p:nvSpPr>
        <p:spPr bwMode="auto">
          <a:xfrm>
            <a:off x="4838700" y="294481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2</a:t>
            </a:r>
          </a:p>
        </p:txBody>
      </p:sp>
      <p:sp>
        <p:nvSpPr>
          <p:cNvPr id="125987" name="Text Box 35"/>
          <p:cNvSpPr txBox="1">
            <a:spLocks noChangeArrowheads="1"/>
          </p:cNvSpPr>
          <p:nvPr/>
        </p:nvSpPr>
        <p:spPr bwMode="auto">
          <a:xfrm>
            <a:off x="5457825" y="33734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3</a:t>
            </a:r>
          </a:p>
        </p:txBody>
      </p:sp>
      <p:sp>
        <p:nvSpPr>
          <p:cNvPr id="125988" name="Text Box 36"/>
          <p:cNvSpPr txBox="1">
            <a:spLocks noChangeArrowheads="1"/>
          </p:cNvSpPr>
          <p:nvPr/>
        </p:nvSpPr>
        <p:spPr bwMode="auto">
          <a:xfrm>
            <a:off x="6029325" y="369252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4</a:t>
            </a:r>
          </a:p>
        </p:txBody>
      </p:sp>
      <p:sp>
        <p:nvSpPr>
          <p:cNvPr id="125989" name="Text Box 37"/>
          <p:cNvSpPr txBox="1">
            <a:spLocks noChangeArrowheads="1"/>
          </p:cNvSpPr>
          <p:nvPr/>
        </p:nvSpPr>
        <p:spPr bwMode="auto">
          <a:xfrm>
            <a:off x="6705600" y="40433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5</a:t>
            </a:r>
          </a:p>
        </p:txBody>
      </p:sp>
      <p:sp>
        <p:nvSpPr>
          <p:cNvPr id="125990" name="Text Box 38"/>
          <p:cNvSpPr txBox="1">
            <a:spLocks noChangeArrowheads="1"/>
          </p:cNvSpPr>
          <p:nvPr/>
        </p:nvSpPr>
        <p:spPr bwMode="auto">
          <a:xfrm>
            <a:off x="3943350" y="2309813"/>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0</a:t>
            </a:r>
          </a:p>
        </p:txBody>
      </p:sp>
      <p:sp>
        <p:nvSpPr>
          <p:cNvPr id="125991" name="Text Box 39"/>
          <p:cNvSpPr txBox="1">
            <a:spLocks noChangeArrowheads="1"/>
          </p:cNvSpPr>
          <p:nvPr/>
        </p:nvSpPr>
        <p:spPr bwMode="auto">
          <a:xfrm>
            <a:off x="3352800" y="1281113"/>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6</a:t>
            </a:r>
          </a:p>
        </p:txBody>
      </p:sp>
      <p:sp>
        <p:nvSpPr>
          <p:cNvPr id="125992" name="Text Box 40"/>
          <p:cNvSpPr txBox="1">
            <a:spLocks noChangeArrowheads="1"/>
          </p:cNvSpPr>
          <p:nvPr/>
        </p:nvSpPr>
        <p:spPr bwMode="auto">
          <a:xfrm>
            <a:off x="3913188" y="255428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0</a:t>
            </a:r>
          </a:p>
        </p:txBody>
      </p:sp>
      <p:grpSp>
        <p:nvGrpSpPr>
          <p:cNvPr id="125993" name="Group 41"/>
          <p:cNvGrpSpPr>
            <a:grpSpLocks/>
          </p:cNvGrpSpPr>
          <p:nvPr/>
        </p:nvGrpSpPr>
        <p:grpSpPr bwMode="auto">
          <a:xfrm>
            <a:off x="1676400" y="5792788"/>
            <a:ext cx="6400800" cy="595312"/>
            <a:chOff x="1056" y="3360"/>
            <a:chExt cx="4032" cy="375"/>
          </a:xfrm>
        </p:grpSpPr>
        <p:sp>
          <p:nvSpPr>
            <p:cNvPr id="125994" name="Text Box 42"/>
            <p:cNvSpPr txBox="1">
              <a:spLocks noChangeArrowheads="1"/>
            </p:cNvSpPr>
            <p:nvPr/>
          </p:nvSpPr>
          <p:spPr bwMode="auto">
            <a:xfrm>
              <a:off x="4608" y="3408"/>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A</a:t>
              </a:r>
            </a:p>
          </p:txBody>
        </p:sp>
        <p:sp>
          <p:nvSpPr>
            <p:cNvPr id="125995" name="Text Box 43"/>
            <p:cNvSpPr txBox="1">
              <a:spLocks noChangeArrowheads="1"/>
            </p:cNvSpPr>
            <p:nvPr/>
          </p:nvSpPr>
          <p:spPr bwMode="auto">
            <a:xfrm>
              <a:off x="1056" y="3360"/>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O</a:t>
              </a:r>
            </a:p>
          </p:txBody>
        </p:sp>
      </p:grpSp>
      <p:sp>
        <p:nvSpPr>
          <p:cNvPr id="125996" name="Text Box 44"/>
          <p:cNvSpPr txBox="1">
            <a:spLocks noChangeArrowheads="1"/>
          </p:cNvSpPr>
          <p:nvPr/>
        </p:nvSpPr>
        <p:spPr bwMode="auto">
          <a:xfrm>
            <a:off x="3657600" y="5803900"/>
            <a:ext cx="1301750" cy="52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E</a:t>
            </a:r>
          </a:p>
        </p:txBody>
      </p:sp>
      <p:sp>
        <p:nvSpPr>
          <p:cNvPr id="125997" name="Text Box 45"/>
          <p:cNvSpPr txBox="1">
            <a:spLocks noChangeArrowheads="1"/>
          </p:cNvSpPr>
          <p:nvPr/>
        </p:nvSpPr>
        <p:spPr bwMode="auto">
          <a:xfrm>
            <a:off x="2667000" y="5819775"/>
            <a:ext cx="1041400" cy="52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tx1"/>
                </a:solidFill>
                <a:effectLst/>
                <a:latin typeface="plotter"/>
                <a:cs typeface="Times New Roman" pitchFamily="18" charset="0"/>
              </a:rPr>
              <a:t>X</a:t>
            </a:r>
            <a:endParaRPr lang="en-US" sz="2800" b="0">
              <a:solidFill>
                <a:schemeClr val="tx1"/>
              </a:solidFill>
              <a:effectLst/>
              <a:latin typeface="plotter"/>
            </a:endParaRPr>
          </a:p>
        </p:txBody>
      </p:sp>
      <p:sp>
        <p:nvSpPr>
          <p:cNvPr id="125998" name="Text Box 46"/>
          <p:cNvSpPr txBox="1">
            <a:spLocks noChangeArrowheads="1"/>
          </p:cNvSpPr>
          <p:nvPr/>
        </p:nvSpPr>
        <p:spPr bwMode="auto">
          <a:xfrm>
            <a:off x="1600200" y="930275"/>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B</a:t>
            </a:r>
          </a:p>
        </p:txBody>
      </p:sp>
      <p:sp>
        <p:nvSpPr>
          <p:cNvPr id="125999" name="Text Box 47"/>
          <p:cNvSpPr txBox="1">
            <a:spLocks noChangeArrowheads="1"/>
          </p:cNvSpPr>
          <p:nvPr/>
        </p:nvSpPr>
        <p:spPr bwMode="auto">
          <a:xfrm>
            <a:off x="1600200" y="2378075"/>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C</a:t>
            </a:r>
          </a:p>
        </p:txBody>
      </p:sp>
      <p:sp>
        <p:nvSpPr>
          <p:cNvPr id="126000" name="Text Box 48"/>
          <p:cNvSpPr txBox="1">
            <a:spLocks noChangeArrowheads="1"/>
          </p:cNvSpPr>
          <p:nvPr/>
        </p:nvSpPr>
        <p:spPr bwMode="auto">
          <a:xfrm rot="-5506598">
            <a:off x="1126332" y="4142581"/>
            <a:ext cx="1466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tx1"/>
                </a:solidFill>
                <a:effectLst/>
                <a:latin typeface="plotter"/>
                <a:cs typeface="Times New Roman" pitchFamily="18" charset="0"/>
              </a:rPr>
              <a:t>Y </a:t>
            </a:r>
            <a:endParaRPr lang="en-US" sz="2800" b="0">
              <a:solidFill>
                <a:schemeClr val="tx1"/>
              </a:solidFill>
              <a:effectLst/>
              <a:latin typeface="plotter"/>
            </a:endParaRPr>
          </a:p>
        </p:txBody>
      </p:sp>
      <p:grpSp>
        <p:nvGrpSpPr>
          <p:cNvPr id="126001" name="Group 49"/>
          <p:cNvGrpSpPr>
            <a:grpSpLocks/>
          </p:cNvGrpSpPr>
          <p:nvPr/>
        </p:nvGrpSpPr>
        <p:grpSpPr bwMode="auto">
          <a:xfrm>
            <a:off x="4351338" y="1350963"/>
            <a:ext cx="3824287" cy="1225550"/>
            <a:chOff x="2892" y="416"/>
            <a:chExt cx="2409" cy="772"/>
          </a:xfrm>
        </p:grpSpPr>
        <p:sp>
          <p:nvSpPr>
            <p:cNvPr id="126002" name="Line 50"/>
            <p:cNvSpPr>
              <a:spLocks noChangeShapeType="1"/>
            </p:cNvSpPr>
            <p:nvPr/>
          </p:nvSpPr>
          <p:spPr bwMode="auto">
            <a:xfrm flipV="1">
              <a:off x="2892" y="612"/>
              <a:ext cx="624" cy="576"/>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6003" name="Text Box 51"/>
            <p:cNvSpPr txBox="1">
              <a:spLocks noChangeArrowheads="1"/>
            </p:cNvSpPr>
            <p:nvPr/>
          </p:nvSpPr>
          <p:spPr bwMode="auto">
            <a:xfrm rot="2693">
              <a:off x="3379" y="416"/>
              <a:ext cx="19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Given Point P</a:t>
              </a:r>
              <a:r>
                <a:rPr lang="en-US" sz="2800" baseline="-25000">
                  <a:solidFill>
                    <a:schemeClr val="tx1"/>
                  </a:solidFill>
                  <a:effectLst/>
                  <a:latin typeface="plotter"/>
                </a:rPr>
                <a:t>0</a:t>
              </a:r>
            </a:p>
          </p:txBody>
        </p:sp>
      </p:grpSp>
      <p:grpSp>
        <p:nvGrpSpPr>
          <p:cNvPr id="126004" name="Group 52"/>
          <p:cNvGrpSpPr>
            <a:grpSpLocks/>
          </p:cNvGrpSpPr>
          <p:nvPr/>
        </p:nvGrpSpPr>
        <p:grpSpPr bwMode="auto">
          <a:xfrm>
            <a:off x="1143000" y="5861050"/>
            <a:ext cx="1081088" cy="850900"/>
            <a:chOff x="720" y="3403"/>
            <a:chExt cx="681" cy="536"/>
          </a:xfrm>
        </p:grpSpPr>
        <p:grpSp>
          <p:nvGrpSpPr>
            <p:cNvPr id="126005" name="Group 53"/>
            <p:cNvGrpSpPr>
              <a:grpSpLocks/>
            </p:cNvGrpSpPr>
            <p:nvPr/>
          </p:nvGrpSpPr>
          <p:grpSpPr bwMode="auto">
            <a:xfrm>
              <a:off x="912" y="3403"/>
              <a:ext cx="489" cy="536"/>
              <a:chOff x="912" y="3403"/>
              <a:chExt cx="489" cy="536"/>
            </a:xfrm>
          </p:grpSpPr>
          <p:sp>
            <p:nvSpPr>
              <p:cNvPr id="126006" name="Freeform 54"/>
              <p:cNvSpPr>
                <a:spLocks/>
              </p:cNvSpPr>
              <p:nvPr/>
            </p:nvSpPr>
            <p:spPr bwMode="auto">
              <a:xfrm>
                <a:off x="922" y="3403"/>
                <a:ext cx="141" cy="359"/>
              </a:xfrm>
              <a:custGeom>
                <a:avLst/>
                <a:gdLst>
                  <a:gd name="T0" fmla="*/ 0 w 844"/>
                  <a:gd name="T1" fmla="*/ 0 h 2038"/>
                  <a:gd name="T2" fmla="*/ 14 w 844"/>
                  <a:gd name="T3" fmla="*/ 282 h 2038"/>
                  <a:gd name="T4" fmla="*/ 55 w 844"/>
                  <a:gd name="T5" fmla="*/ 562 h 2038"/>
                  <a:gd name="T6" fmla="*/ 124 w 844"/>
                  <a:gd name="T7" fmla="*/ 836 h 2038"/>
                  <a:gd name="T8" fmla="*/ 219 w 844"/>
                  <a:gd name="T9" fmla="*/ 1103 h 2038"/>
                  <a:gd name="T10" fmla="*/ 340 w 844"/>
                  <a:gd name="T11" fmla="*/ 1358 h 2038"/>
                  <a:gd name="T12" fmla="*/ 485 w 844"/>
                  <a:gd name="T13" fmla="*/ 1601 h 2038"/>
                  <a:gd name="T14" fmla="*/ 653 w 844"/>
                  <a:gd name="T15" fmla="*/ 1829 h 2038"/>
                  <a:gd name="T16" fmla="*/ 843 w 844"/>
                  <a:gd name="T17" fmla="*/ 2038 h 2038"/>
                  <a:gd name="T18" fmla="*/ 844 w 844"/>
                  <a:gd name="T19"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4" h="2038">
                    <a:moveTo>
                      <a:pt x="0" y="0"/>
                    </a:moveTo>
                    <a:lnTo>
                      <a:pt x="14" y="282"/>
                    </a:lnTo>
                    <a:lnTo>
                      <a:pt x="55" y="562"/>
                    </a:lnTo>
                    <a:lnTo>
                      <a:pt x="124" y="836"/>
                    </a:lnTo>
                    <a:lnTo>
                      <a:pt x="219" y="1103"/>
                    </a:lnTo>
                    <a:lnTo>
                      <a:pt x="340" y="1358"/>
                    </a:lnTo>
                    <a:lnTo>
                      <a:pt x="485" y="1601"/>
                    </a:lnTo>
                    <a:lnTo>
                      <a:pt x="653" y="1829"/>
                    </a:lnTo>
                    <a:lnTo>
                      <a:pt x="843" y="2038"/>
                    </a:lnTo>
                    <a:lnTo>
                      <a:pt x="844" y="203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07" name="Freeform 55"/>
              <p:cNvSpPr>
                <a:spLocks/>
              </p:cNvSpPr>
              <p:nvPr/>
            </p:nvSpPr>
            <p:spPr bwMode="auto">
              <a:xfrm>
                <a:off x="1063" y="3763"/>
                <a:ext cx="338" cy="149"/>
              </a:xfrm>
              <a:custGeom>
                <a:avLst/>
                <a:gdLst>
                  <a:gd name="T0" fmla="*/ 0 w 2038"/>
                  <a:gd name="T1" fmla="*/ 0 h 844"/>
                  <a:gd name="T2" fmla="*/ 210 w 2038"/>
                  <a:gd name="T3" fmla="*/ 190 h 844"/>
                  <a:gd name="T4" fmla="*/ 437 w 2038"/>
                  <a:gd name="T5" fmla="*/ 359 h 844"/>
                  <a:gd name="T6" fmla="*/ 680 w 2038"/>
                  <a:gd name="T7" fmla="*/ 504 h 844"/>
                  <a:gd name="T8" fmla="*/ 935 w 2038"/>
                  <a:gd name="T9" fmla="*/ 625 h 844"/>
                  <a:gd name="T10" fmla="*/ 1201 w 2038"/>
                  <a:gd name="T11" fmla="*/ 720 h 844"/>
                  <a:gd name="T12" fmla="*/ 1476 w 2038"/>
                  <a:gd name="T13" fmla="*/ 789 h 844"/>
                  <a:gd name="T14" fmla="*/ 1754 w 2038"/>
                  <a:gd name="T15" fmla="*/ 830 h 844"/>
                  <a:gd name="T16" fmla="*/ 2037 w 2038"/>
                  <a:gd name="T17" fmla="*/ 844 h 844"/>
                  <a:gd name="T18" fmla="*/ 2038 w 2038"/>
                  <a:gd name="T19" fmla="*/ 84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8" h="844">
                    <a:moveTo>
                      <a:pt x="0" y="0"/>
                    </a:moveTo>
                    <a:lnTo>
                      <a:pt x="210" y="190"/>
                    </a:lnTo>
                    <a:lnTo>
                      <a:pt x="437" y="359"/>
                    </a:lnTo>
                    <a:lnTo>
                      <a:pt x="680" y="504"/>
                    </a:lnTo>
                    <a:lnTo>
                      <a:pt x="935" y="625"/>
                    </a:lnTo>
                    <a:lnTo>
                      <a:pt x="1201" y="720"/>
                    </a:lnTo>
                    <a:lnTo>
                      <a:pt x="1476" y="789"/>
                    </a:lnTo>
                    <a:lnTo>
                      <a:pt x="1754" y="830"/>
                    </a:lnTo>
                    <a:lnTo>
                      <a:pt x="2037" y="844"/>
                    </a:lnTo>
                    <a:lnTo>
                      <a:pt x="2038" y="84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08" name="Freeform 56"/>
              <p:cNvSpPr>
                <a:spLocks/>
              </p:cNvSpPr>
              <p:nvPr/>
            </p:nvSpPr>
            <p:spPr bwMode="auto">
              <a:xfrm>
                <a:off x="912" y="3403"/>
                <a:ext cx="10" cy="115"/>
              </a:xfrm>
              <a:custGeom>
                <a:avLst/>
                <a:gdLst>
                  <a:gd name="T0" fmla="*/ 64 w 64"/>
                  <a:gd name="T1" fmla="*/ 0 h 657"/>
                  <a:gd name="T2" fmla="*/ 0 w 64"/>
                  <a:gd name="T3" fmla="*/ 657 h 657"/>
                  <a:gd name="T4" fmla="*/ 1 w 64"/>
                  <a:gd name="T5" fmla="*/ 657 h 657"/>
                </a:gdLst>
                <a:ahLst/>
                <a:cxnLst>
                  <a:cxn ang="0">
                    <a:pos x="T0" y="T1"/>
                  </a:cxn>
                  <a:cxn ang="0">
                    <a:pos x="T2" y="T3"/>
                  </a:cxn>
                  <a:cxn ang="0">
                    <a:pos x="T4" y="T5"/>
                  </a:cxn>
                </a:cxnLst>
                <a:rect l="0" t="0" r="r" b="b"/>
                <a:pathLst>
                  <a:path w="64" h="657">
                    <a:moveTo>
                      <a:pt x="64" y="0"/>
                    </a:moveTo>
                    <a:lnTo>
                      <a:pt x="0" y="657"/>
                    </a:lnTo>
                    <a:lnTo>
                      <a:pt x="1" y="65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09" name="Freeform 57"/>
              <p:cNvSpPr>
                <a:spLocks/>
              </p:cNvSpPr>
              <p:nvPr/>
            </p:nvSpPr>
            <p:spPr bwMode="auto">
              <a:xfrm>
                <a:off x="922" y="3403"/>
                <a:ext cx="36" cy="105"/>
              </a:xfrm>
              <a:custGeom>
                <a:avLst/>
                <a:gdLst>
                  <a:gd name="T0" fmla="*/ 216 w 216"/>
                  <a:gd name="T1" fmla="*/ 597 h 597"/>
                  <a:gd name="T2" fmla="*/ 0 w 216"/>
                  <a:gd name="T3" fmla="*/ 0 h 597"/>
                  <a:gd name="T4" fmla="*/ 1 w 216"/>
                  <a:gd name="T5" fmla="*/ 0 h 597"/>
                </a:gdLst>
                <a:ahLst/>
                <a:cxnLst>
                  <a:cxn ang="0">
                    <a:pos x="T0" y="T1"/>
                  </a:cxn>
                  <a:cxn ang="0">
                    <a:pos x="T2" y="T3"/>
                  </a:cxn>
                  <a:cxn ang="0">
                    <a:pos x="T4" y="T5"/>
                  </a:cxn>
                </a:cxnLst>
                <a:rect l="0" t="0" r="r" b="b"/>
                <a:pathLst>
                  <a:path w="216" h="597">
                    <a:moveTo>
                      <a:pt x="216" y="59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10" name="Freeform 58"/>
              <p:cNvSpPr>
                <a:spLocks/>
              </p:cNvSpPr>
              <p:nvPr/>
            </p:nvSpPr>
            <p:spPr bwMode="auto">
              <a:xfrm>
                <a:off x="1294" y="3888"/>
                <a:ext cx="107" cy="24"/>
              </a:xfrm>
              <a:custGeom>
                <a:avLst/>
                <a:gdLst>
                  <a:gd name="T0" fmla="*/ 647 w 647"/>
                  <a:gd name="T1" fmla="*/ 132 h 132"/>
                  <a:gd name="T2" fmla="*/ 0 w 647"/>
                  <a:gd name="T3" fmla="*/ 0 h 132"/>
                  <a:gd name="T4" fmla="*/ 1 w 647"/>
                  <a:gd name="T5" fmla="*/ 0 h 132"/>
                </a:gdLst>
                <a:ahLst/>
                <a:cxnLst>
                  <a:cxn ang="0">
                    <a:pos x="T0" y="T1"/>
                  </a:cxn>
                  <a:cxn ang="0">
                    <a:pos x="T2" y="T3"/>
                  </a:cxn>
                  <a:cxn ang="0">
                    <a:pos x="T4" y="T5"/>
                  </a:cxn>
                </a:cxnLst>
                <a:rect l="0" t="0" r="r" b="b"/>
                <a:pathLst>
                  <a:path w="647" h="132">
                    <a:moveTo>
                      <a:pt x="647" y="13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11" name="Freeform 59"/>
              <p:cNvSpPr>
                <a:spLocks/>
              </p:cNvSpPr>
              <p:nvPr/>
            </p:nvSpPr>
            <p:spPr bwMode="auto">
              <a:xfrm>
                <a:off x="1299" y="3912"/>
                <a:ext cx="102" cy="27"/>
              </a:xfrm>
              <a:custGeom>
                <a:avLst/>
                <a:gdLst>
                  <a:gd name="T0" fmla="*/ 0 w 617"/>
                  <a:gd name="T1" fmla="*/ 153 h 153"/>
                  <a:gd name="T2" fmla="*/ 616 w 617"/>
                  <a:gd name="T3" fmla="*/ 0 h 153"/>
                  <a:gd name="T4" fmla="*/ 617 w 617"/>
                  <a:gd name="T5" fmla="*/ 0 h 153"/>
                </a:gdLst>
                <a:ahLst/>
                <a:cxnLst>
                  <a:cxn ang="0">
                    <a:pos x="T0" y="T1"/>
                  </a:cxn>
                  <a:cxn ang="0">
                    <a:pos x="T2" y="T3"/>
                  </a:cxn>
                  <a:cxn ang="0">
                    <a:pos x="T4" y="T5"/>
                  </a:cxn>
                </a:cxnLst>
                <a:rect l="0" t="0" r="r" b="b"/>
                <a:pathLst>
                  <a:path w="617" h="153">
                    <a:moveTo>
                      <a:pt x="0" y="153"/>
                    </a:moveTo>
                    <a:lnTo>
                      <a:pt x="616" y="0"/>
                    </a:lnTo>
                    <a:lnTo>
                      <a:pt x="6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26012" name="Text Box 60"/>
            <p:cNvSpPr txBox="1">
              <a:spLocks noChangeArrowheads="1"/>
            </p:cNvSpPr>
            <p:nvPr/>
          </p:nvSpPr>
          <p:spPr bwMode="auto">
            <a:xfrm>
              <a:off x="720" y="3686"/>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90</a:t>
              </a:r>
              <a:r>
                <a:rPr lang="en-US" sz="2000" b="0">
                  <a:solidFill>
                    <a:schemeClr val="tx1"/>
                  </a:solidFill>
                  <a:effectLst/>
                  <a:cs typeface="Times New Roman" pitchFamily="18" charset="0"/>
                </a:rPr>
                <a:t>°</a:t>
              </a:r>
              <a:endParaRPr lang="en-US" sz="2000" b="0">
                <a:solidFill>
                  <a:schemeClr val="tx1"/>
                </a:solidFill>
                <a:effectLst/>
              </a:endParaRPr>
            </a:p>
          </p:txBody>
        </p:sp>
      </p:grpSp>
      <p:sp>
        <p:nvSpPr>
          <p:cNvPr id="126013" name="AutoShape 61"/>
          <p:cNvSpPr>
            <a:spLocks noChangeArrowheads="1"/>
          </p:cNvSpPr>
          <p:nvPr/>
        </p:nvSpPr>
        <p:spPr bwMode="auto">
          <a:xfrm rot="5400000">
            <a:off x="4248150" y="5811838"/>
            <a:ext cx="114300" cy="76200"/>
          </a:xfrm>
          <a:prstGeom prst="flowChartExtra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26014" name="AutoShape 62"/>
          <p:cNvSpPr>
            <a:spLocks noChangeArrowheads="1"/>
          </p:cNvSpPr>
          <p:nvPr/>
        </p:nvSpPr>
        <p:spPr bwMode="auto">
          <a:xfrm>
            <a:off x="2171700" y="2630488"/>
            <a:ext cx="114300" cy="76200"/>
          </a:xfrm>
          <a:prstGeom prst="flowChartExtra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26015" name="Freeform 63"/>
          <p:cNvSpPr>
            <a:spLocks/>
          </p:cNvSpPr>
          <p:nvPr/>
        </p:nvSpPr>
        <p:spPr bwMode="auto">
          <a:xfrm>
            <a:off x="6791325" y="2635250"/>
            <a:ext cx="1588" cy="1727200"/>
          </a:xfrm>
          <a:custGeom>
            <a:avLst/>
            <a:gdLst>
              <a:gd name="T0" fmla="*/ 0 w 1"/>
              <a:gd name="T1" fmla="*/ 6161 h 6161"/>
              <a:gd name="T2" fmla="*/ 0 w 1"/>
              <a:gd name="T3" fmla="*/ 0 h 6161"/>
              <a:gd name="T4" fmla="*/ 1 w 1"/>
              <a:gd name="T5" fmla="*/ 0 h 6161"/>
            </a:gdLst>
            <a:ahLst/>
            <a:cxnLst>
              <a:cxn ang="0">
                <a:pos x="T0" y="T1"/>
              </a:cxn>
              <a:cxn ang="0">
                <a:pos x="T2" y="T3"/>
              </a:cxn>
              <a:cxn ang="0">
                <a:pos x="T4" y="T5"/>
              </a:cxn>
            </a:cxnLst>
            <a:rect l="0" t="0" r="r" b="b"/>
            <a:pathLst>
              <a:path w="1" h="6161">
                <a:moveTo>
                  <a:pt x="0" y="6161"/>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16" name="Freeform 64"/>
          <p:cNvSpPr>
            <a:spLocks/>
          </p:cNvSpPr>
          <p:nvPr/>
        </p:nvSpPr>
        <p:spPr bwMode="auto">
          <a:xfrm>
            <a:off x="4343400" y="4362450"/>
            <a:ext cx="2447925" cy="1588"/>
          </a:xfrm>
          <a:custGeom>
            <a:avLst/>
            <a:gdLst>
              <a:gd name="T0" fmla="*/ 0 w 9284"/>
              <a:gd name="T1" fmla="*/ 9283 w 9284"/>
              <a:gd name="T2" fmla="*/ 9284 w 9284"/>
            </a:gdLst>
            <a:ahLst/>
            <a:cxnLst>
              <a:cxn ang="0">
                <a:pos x="T0" y="0"/>
              </a:cxn>
              <a:cxn ang="0">
                <a:pos x="T1" y="0"/>
              </a:cxn>
              <a:cxn ang="0">
                <a:pos x="T2" y="0"/>
              </a:cxn>
            </a:cxnLst>
            <a:rect l="0" t="0" r="r" b="b"/>
            <a:pathLst>
              <a:path w="9284">
                <a:moveTo>
                  <a:pt x="0" y="0"/>
                </a:moveTo>
                <a:lnTo>
                  <a:pt x="9283" y="0"/>
                </a:lnTo>
                <a:lnTo>
                  <a:pt x="9284"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17" name="Freeform 65"/>
          <p:cNvSpPr>
            <a:spLocks/>
          </p:cNvSpPr>
          <p:nvPr/>
        </p:nvSpPr>
        <p:spPr bwMode="auto">
          <a:xfrm>
            <a:off x="2224088" y="2635250"/>
            <a:ext cx="4567237" cy="3224213"/>
          </a:xfrm>
          <a:custGeom>
            <a:avLst/>
            <a:gdLst>
              <a:gd name="T0" fmla="*/ 0 w 17324"/>
              <a:gd name="T1" fmla="*/ 11496 h 11496"/>
              <a:gd name="T2" fmla="*/ 17323 w 17324"/>
              <a:gd name="T3" fmla="*/ 0 h 11496"/>
              <a:gd name="T4" fmla="*/ 17324 w 17324"/>
              <a:gd name="T5" fmla="*/ 0 h 11496"/>
            </a:gdLst>
            <a:ahLst/>
            <a:cxnLst>
              <a:cxn ang="0">
                <a:pos x="T0" y="T1"/>
              </a:cxn>
              <a:cxn ang="0">
                <a:pos x="T2" y="T3"/>
              </a:cxn>
              <a:cxn ang="0">
                <a:pos x="T4" y="T5"/>
              </a:cxn>
            </a:cxnLst>
            <a:rect l="0" t="0" r="r" b="b"/>
            <a:pathLst>
              <a:path w="17324" h="11496">
                <a:moveTo>
                  <a:pt x="0" y="11496"/>
                </a:moveTo>
                <a:lnTo>
                  <a:pt x="17323" y="0"/>
                </a:lnTo>
                <a:lnTo>
                  <a:pt x="17324"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26018" name="Text Box 66"/>
          <p:cNvSpPr txBox="1">
            <a:spLocks noChangeArrowheads="1"/>
          </p:cNvSpPr>
          <p:nvPr/>
        </p:nvSpPr>
        <p:spPr bwMode="auto">
          <a:xfrm>
            <a:off x="3429000" y="22875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6</a:t>
            </a:r>
          </a:p>
        </p:txBody>
      </p:sp>
      <p:sp>
        <p:nvSpPr>
          <p:cNvPr id="126019" name="Text Box 67"/>
          <p:cNvSpPr txBox="1">
            <a:spLocks noChangeArrowheads="1"/>
          </p:cNvSpPr>
          <p:nvPr/>
        </p:nvSpPr>
        <p:spPr bwMode="auto">
          <a:xfrm>
            <a:off x="3962400" y="10715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6’</a:t>
            </a:r>
          </a:p>
        </p:txBody>
      </p:sp>
      <p:grpSp>
        <p:nvGrpSpPr>
          <p:cNvPr id="126020" name="Group 68"/>
          <p:cNvGrpSpPr>
            <a:grpSpLocks/>
          </p:cNvGrpSpPr>
          <p:nvPr/>
        </p:nvGrpSpPr>
        <p:grpSpPr bwMode="auto">
          <a:xfrm>
            <a:off x="6477000" y="3597275"/>
            <a:ext cx="2652713" cy="595313"/>
            <a:chOff x="4080" y="1977"/>
            <a:chExt cx="1671" cy="375"/>
          </a:xfrm>
        </p:grpSpPr>
        <p:sp>
          <p:nvSpPr>
            <p:cNvPr id="126021" name="Line 69"/>
            <p:cNvSpPr>
              <a:spLocks noChangeShapeType="1"/>
            </p:cNvSpPr>
            <p:nvPr/>
          </p:nvSpPr>
          <p:spPr bwMode="auto">
            <a:xfrm flipV="1">
              <a:off x="4080" y="2160"/>
              <a:ext cx="672" cy="192"/>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6022" name="Text Box 70"/>
            <p:cNvSpPr txBox="1">
              <a:spLocks noChangeArrowheads="1"/>
            </p:cNvSpPr>
            <p:nvPr/>
          </p:nvSpPr>
          <p:spPr bwMode="auto">
            <a:xfrm rot="2693">
              <a:off x="4694" y="1977"/>
              <a:ext cx="1057"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rPr>
                <a:t>Hyperbola</a:t>
              </a:r>
            </a:p>
          </p:txBody>
        </p:sp>
      </p:grpSp>
      <p:sp>
        <p:nvSpPr>
          <p:cNvPr id="126023" name="Text Box 71"/>
          <p:cNvSpPr txBox="1">
            <a:spLocks noChangeArrowheads="1"/>
          </p:cNvSpPr>
          <p:nvPr/>
        </p:nvSpPr>
        <p:spPr bwMode="auto">
          <a:xfrm>
            <a:off x="1793875" y="-36513"/>
            <a:ext cx="6334125" cy="549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rgbClr val="0000FF"/>
                </a:solidFill>
                <a:effectLst/>
              </a:rPr>
              <a:t>RECTANGULAR HYPERBOLA</a:t>
            </a:r>
            <a:endParaRPr lang="en-GB" sz="3000">
              <a:solidFill>
                <a:srgbClr val="0000FF"/>
              </a:solidFill>
              <a:effectLst/>
            </a:endParaRPr>
          </a:p>
        </p:txBody>
      </p:sp>
      <p:grpSp>
        <p:nvGrpSpPr>
          <p:cNvPr id="126035" name="Group 83"/>
          <p:cNvGrpSpPr>
            <a:grpSpLocks/>
          </p:cNvGrpSpPr>
          <p:nvPr/>
        </p:nvGrpSpPr>
        <p:grpSpPr bwMode="auto">
          <a:xfrm>
            <a:off x="4791075" y="5868988"/>
            <a:ext cx="1482725" cy="806450"/>
            <a:chOff x="3018" y="3697"/>
            <a:chExt cx="934" cy="508"/>
          </a:xfrm>
        </p:grpSpPr>
        <p:sp>
          <p:nvSpPr>
            <p:cNvPr id="126025" name="Text Box 73"/>
            <p:cNvSpPr txBox="1">
              <a:spLocks noChangeArrowheads="1"/>
            </p:cNvSpPr>
            <p:nvPr/>
          </p:nvSpPr>
          <p:spPr bwMode="auto">
            <a:xfrm>
              <a:off x="3456" y="3922"/>
              <a:ext cx="496"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tx1"/>
                  </a:solidFill>
                  <a:effectLst/>
                </a:rPr>
                <a:t> AXIS</a:t>
              </a:r>
            </a:p>
          </p:txBody>
        </p:sp>
        <p:sp>
          <p:nvSpPr>
            <p:cNvPr id="126026" name="Line 74"/>
            <p:cNvSpPr>
              <a:spLocks noChangeShapeType="1"/>
            </p:cNvSpPr>
            <p:nvPr/>
          </p:nvSpPr>
          <p:spPr bwMode="auto">
            <a:xfrm>
              <a:off x="3018" y="3697"/>
              <a:ext cx="463" cy="463"/>
            </a:xfrm>
            <a:prstGeom prst="line">
              <a:avLst/>
            </a:prstGeom>
            <a:noFill/>
            <a:ln w="9525">
              <a:solidFill>
                <a:schemeClr val="tx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6027" name="Line 75"/>
            <p:cNvSpPr>
              <a:spLocks noChangeShapeType="1"/>
            </p:cNvSpPr>
            <p:nvPr/>
          </p:nvSpPr>
          <p:spPr bwMode="auto">
            <a:xfrm>
              <a:off x="3480" y="4160"/>
              <a:ext cx="47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126036" name="Group 84"/>
          <p:cNvGrpSpPr>
            <a:grpSpLocks/>
          </p:cNvGrpSpPr>
          <p:nvPr/>
        </p:nvGrpSpPr>
        <p:grpSpPr bwMode="auto">
          <a:xfrm>
            <a:off x="0" y="1933575"/>
            <a:ext cx="2224088" cy="1589088"/>
            <a:chOff x="0" y="1218"/>
            <a:chExt cx="1401" cy="1001"/>
          </a:xfrm>
        </p:grpSpPr>
        <p:sp>
          <p:nvSpPr>
            <p:cNvPr id="126030" name="Text Box 78"/>
            <p:cNvSpPr txBox="1">
              <a:spLocks noChangeArrowheads="1"/>
            </p:cNvSpPr>
            <p:nvPr/>
          </p:nvSpPr>
          <p:spPr bwMode="auto">
            <a:xfrm>
              <a:off x="45" y="1218"/>
              <a:ext cx="460" cy="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a:solidFill>
                    <a:schemeClr val="tx1"/>
                  </a:solidFill>
                  <a:effectLst/>
                </a:rPr>
                <a:t>AXIS</a:t>
              </a:r>
            </a:p>
          </p:txBody>
        </p:sp>
        <p:sp>
          <p:nvSpPr>
            <p:cNvPr id="126031" name="Line 79"/>
            <p:cNvSpPr>
              <a:spLocks noChangeShapeType="1"/>
            </p:cNvSpPr>
            <p:nvPr/>
          </p:nvSpPr>
          <p:spPr bwMode="auto">
            <a:xfrm>
              <a:off x="0" y="1441"/>
              <a:ext cx="1401" cy="778"/>
            </a:xfrm>
            <a:prstGeom prst="line">
              <a:avLst/>
            </a:prstGeom>
            <a:noFill/>
            <a:ln w="9525">
              <a:solidFill>
                <a:schemeClr val="tx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6032" name="Line 80"/>
            <p:cNvSpPr>
              <a:spLocks noChangeShapeType="1"/>
            </p:cNvSpPr>
            <p:nvPr/>
          </p:nvSpPr>
          <p:spPr bwMode="auto">
            <a:xfrm>
              <a:off x="5" y="1440"/>
              <a:ext cx="5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126034" name="Text Box 82"/>
          <p:cNvSpPr txBox="1">
            <a:spLocks noChangeArrowheads="1"/>
          </p:cNvSpPr>
          <p:nvPr/>
        </p:nvSpPr>
        <p:spPr bwMode="auto">
          <a:xfrm>
            <a:off x="111125" y="323850"/>
            <a:ext cx="8804275" cy="749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buFontTx/>
              <a:buNone/>
            </a:pPr>
            <a:r>
              <a:rPr lang="en-US" sz="2400" b="0">
                <a:solidFill>
                  <a:schemeClr val="tx1"/>
                </a:solidFill>
                <a:effectLst/>
              </a:rPr>
              <a:t>When the asymptotes are at right angles to each other, the hyperbola is called rectangular or equilateral hyperbola</a:t>
            </a:r>
          </a:p>
        </p:txBody>
      </p:sp>
      <p:sp>
        <p:nvSpPr>
          <p:cNvPr id="126037" name="Text Box 85"/>
          <p:cNvSpPr txBox="1">
            <a:spLocks noChangeArrowheads="1"/>
          </p:cNvSpPr>
          <p:nvPr/>
        </p:nvSpPr>
        <p:spPr bwMode="auto">
          <a:xfrm>
            <a:off x="5200650" y="5200650"/>
            <a:ext cx="4079875" cy="647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2800" b="0">
                <a:solidFill>
                  <a:schemeClr val="tx1"/>
                </a:solidFill>
                <a:effectLst/>
              </a:rPr>
              <a:t>ASYMPTOTES X and Y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6034">
                                            <p:txEl>
                                              <p:pRg st="0" end="0"/>
                                            </p:txEl>
                                          </p:spTgt>
                                        </p:tgtEl>
                                        <p:attrNameLst>
                                          <p:attrName>style.visibility</p:attrName>
                                        </p:attrNameLst>
                                      </p:cBhvr>
                                      <p:to>
                                        <p:strVal val="visible"/>
                                      </p:to>
                                    </p:set>
                                    <p:animEffect transition="in" filter="dissolve">
                                      <p:cBhvr>
                                        <p:cTn id="7" dur="500"/>
                                        <p:tgtEl>
                                          <p:spTgt spid="1260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grpId="0" nodeType="clickEffect">
                                  <p:stCondLst>
                                    <p:cond delay="0"/>
                                  </p:stCondLst>
                                  <p:childTnLst>
                                    <p:set>
                                      <p:cBhvr>
                                        <p:cTn id="11" dur="1" fill="hold">
                                          <p:stCondLst>
                                            <p:cond delay="0"/>
                                          </p:stCondLst>
                                        </p:cTn>
                                        <p:tgtEl>
                                          <p:spTgt spid="125954"/>
                                        </p:tgtEl>
                                        <p:attrNameLst>
                                          <p:attrName>style.visibility</p:attrName>
                                        </p:attrNameLst>
                                      </p:cBhvr>
                                      <p:to>
                                        <p:strVal val="visible"/>
                                      </p:to>
                                    </p:set>
                                    <p:anim calcmode="lin" valueType="num">
                                      <p:cBhvr>
                                        <p:cTn id="12" dur="500" fill="hold"/>
                                        <p:tgtEl>
                                          <p:spTgt spid="125954"/>
                                        </p:tgtEl>
                                        <p:attrNameLst>
                                          <p:attrName>ppt_x</p:attrName>
                                        </p:attrNameLst>
                                      </p:cBhvr>
                                      <p:tavLst>
                                        <p:tav tm="0">
                                          <p:val>
                                            <p:strVal val="#ppt_x-#ppt_w/2"/>
                                          </p:val>
                                        </p:tav>
                                        <p:tav tm="100000">
                                          <p:val>
                                            <p:strVal val="#ppt_x"/>
                                          </p:val>
                                        </p:tav>
                                      </p:tavLst>
                                    </p:anim>
                                    <p:anim calcmode="lin" valueType="num">
                                      <p:cBhvr>
                                        <p:cTn id="13" dur="500" fill="hold"/>
                                        <p:tgtEl>
                                          <p:spTgt spid="125954"/>
                                        </p:tgtEl>
                                        <p:attrNameLst>
                                          <p:attrName>ppt_y</p:attrName>
                                        </p:attrNameLst>
                                      </p:cBhvr>
                                      <p:tavLst>
                                        <p:tav tm="0">
                                          <p:val>
                                            <p:strVal val="#ppt_y"/>
                                          </p:val>
                                        </p:tav>
                                        <p:tav tm="100000">
                                          <p:val>
                                            <p:strVal val="#ppt_y"/>
                                          </p:val>
                                        </p:tav>
                                      </p:tavLst>
                                    </p:anim>
                                    <p:anim calcmode="lin" valueType="num">
                                      <p:cBhvr>
                                        <p:cTn id="14" dur="500" fill="hold"/>
                                        <p:tgtEl>
                                          <p:spTgt spid="125954"/>
                                        </p:tgtEl>
                                        <p:attrNameLst>
                                          <p:attrName>ppt_w</p:attrName>
                                        </p:attrNameLst>
                                      </p:cBhvr>
                                      <p:tavLst>
                                        <p:tav tm="0">
                                          <p:val>
                                            <p:fltVal val="0"/>
                                          </p:val>
                                        </p:tav>
                                        <p:tav tm="100000">
                                          <p:val>
                                            <p:strVal val="#ppt_w"/>
                                          </p:val>
                                        </p:tav>
                                      </p:tavLst>
                                    </p:anim>
                                    <p:anim calcmode="lin" valueType="num">
                                      <p:cBhvr>
                                        <p:cTn id="15" dur="500" fill="hold"/>
                                        <p:tgtEl>
                                          <p:spTgt spid="125954"/>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500"/>
                            </p:stCondLst>
                            <p:childTnLst>
                              <p:par>
                                <p:cTn id="17" presetID="9" presetClass="entr" presetSubtype="0" fill="hold" nodeType="afterEffect">
                                  <p:stCondLst>
                                    <p:cond delay="0"/>
                                  </p:stCondLst>
                                  <p:childTnLst>
                                    <p:set>
                                      <p:cBhvr>
                                        <p:cTn id="18" dur="1" fill="hold">
                                          <p:stCondLst>
                                            <p:cond delay="0"/>
                                          </p:stCondLst>
                                        </p:cTn>
                                        <p:tgtEl>
                                          <p:spTgt spid="125993"/>
                                        </p:tgtEl>
                                        <p:attrNameLst>
                                          <p:attrName>style.visibility</p:attrName>
                                        </p:attrNameLst>
                                      </p:cBhvr>
                                      <p:to>
                                        <p:strVal val="visible"/>
                                      </p:to>
                                    </p:set>
                                    <p:animEffect transition="in" filter="dissolve">
                                      <p:cBhvr>
                                        <p:cTn id="19" dur="500"/>
                                        <p:tgtEl>
                                          <p:spTgt spid="12599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nodeType="clickEffect">
                                  <p:stCondLst>
                                    <p:cond delay="0"/>
                                  </p:stCondLst>
                                  <p:childTnLst>
                                    <p:set>
                                      <p:cBhvr>
                                        <p:cTn id="23" dur="1" fill="hold">
                                          <p:stCondLst>
                                            <p:cond delay="0"/>
                                          </p:stCondLst>
                                        </p:cTn>
                                        <p:tgtEl>
                                          <p:spTgt spid="126035"/>
                                        </p:tgtEl>
                                        <p:attrNameLst>
                                          <p:attrName>style.visibility</p:attrName>
                                        </p:attrNameLst>
                                      </p:cBhvr>
                                      <p:to>
                                        <p:strVal val="visible"/>
                                      </p:to>
                                    </p:set>
                                    <p:animEffect transition="in" filter="dissolve">
                                      <p:cBhvr>
                                        <p:cTn id="24" dur="500"/>
                                        <p:tgtEl>
                                          <p:spTgt spid="126035"/>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8" presetClass="entr" presetSubtype="12" fill="hold" grpId="0" nodeType="clickEffect">
                                  <p:stCondLst>
                                    <p:cond delay="0"/>
                                  </p:stCondLst>
                                  <p:childTnLst>
                                    <p:set>
                                      <p:cBhvr>
                                        <p:cTn id="28" dur="1" fill="hold">
                                          <p:stCondLst>
                                            <p:cond delay="0"/>
                                          </p:stCondLst>
                                        </p:cTn>
                                        <p:tgtEl>
                                          <p:spTgt spid="125955"/>
                                        </p:tgtEl>
                                        <p:attrNameLst>
                                          <p:attrName>style.visibility</p:attrName>
                                        </p:attrNameLst>
                                      </p:cBhvr>
                                      <p:to>
                                        <p:strVal val="visible"/>
                                      </p:to>
                                    </p:set>
                                    <p:animEffect transition="in" filter="strips(downLeft)">
                                      <p:cBhvr>
                                        <p:cTn id="29" dur="500"/>
                                        <p:tgtEl>
                                          <p:spTgt spid="125955"/>
                                        </p:tgtEl>
                                      </p:cBhvr>
                                    </p:animEffect>
                                  </p:childTnLst>
                                </p:cTn>
                              </p:par>
                            </p:childTnLst>
                          </p:cTn>
                        </p:par>
                        <p:par>
                          <p:cTn id="30" fill="hold" nodeType="afterGroup">
                            <p:stCondLst>
                              <p:cond delay="500"/>
                            </p:stCondLst>
                            <p:childTnLst>
                              <p:par>
                                <p:cTn id="31" presetID="9" presetClass="entr" presetSubtype="0" fill="hold" grpId="0" nodeType="afterEffect">
                                  <p:stCondLst>
                                    <p:cond delay="0"/>
                                  </p:stCondLst>
                                  <p:childTnLst>
                                    <p:set>
                                      <p:cBhvr>
                                        <p:cTn id="32" dur="1" fill="hold">
                                          <p:stCondLst>
                                            <p:cond delay="0"/>
                                          </p:stCondLst>
                                        </p:cTn>
                                        <p:tgtEl>
                                          <p:spTgt spid="125998"/>
                                        </p:tgtEl>
                                        <p:attrNameLst>
                                          <p:attrName>style.visibility</p:attrName>
                                        </p:attrNameLst>
                                      </p:cBhvr>
                                      <p:to>
                                        <p:strVal val="visible"/>
                                      </p:to>
                                    </p:set>
                                    <p:animEffect transition="in" filter="dissolve">
                                      <p:cBhvr>
                                        <p:cTn id="33" dur="500"/>
                                        <p:tgtEl>
                                          <p:spTgt spid="12599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126036"/>
                                        </p:tgtEl>
                                        <p:attrNameLst>
                                          <p:attrName>style.visibility</p:attrName>
                                        </p:attrNameLst>
                                      </p:cBhvr>
                                      <p:to>
                                        <p:strVal val="visible"/>
                                      </p:to>
                                    </p:set>
                                    <p:animEffect transition="in" filter="dissolve">
                                      <p:cBhvr>
                                        <p:cTn id="38" dur="500"/>
                                        <p:tgtEl>
                                          <p:spTgt spid="126036"/>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6" presetClass="entr" presetSubtype="37" fill="hold" nodeType="clickEffect">
                                  <p:stCondLst>
                                    <p:cond delay="0"/>
                                  </p:stCondLst>
                                  <p:childTnLst>
                                    <p:set>
                                      <p:cBhvr>
                                        <p:cTn id="42" dur="1" fill="hold">
                                          <p:stCondLst>
                                            <p:cond delay="0"/>
                                          </p:stCondLst>
                                        </p:cTn>
                                        <p:tgtEl>
                                          <p:spTgt spid="126004"/>
                                        </p:tgtEl>
                                        <p:attrNameLst>
                                          <p:attrName>style.visibility</p:attrName>
                                        </p:attrNameLst>
                                      </p:cBhvr>
                                      <p:to>
                                        <p:strVal val="visible"/>
                                      </p:to>
                                    </p:set>
                                    <p:animEffect transition="in" filter="barn(outVertical)">
                                      <p:cBhvr>
                                        <p:cTn id="43" dur="500"/>
                                        <p:tgtEl>
                                          <p:spTgt spid="126004"/>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126013"/>
                                        </p:tgtEl>
                                        <p:attrNameLst>
                                          <p:attrName>style.visibility</p:attrName>
                                        </p:attrNameLst>
                                      </p:cBhvr>
                                      <p:to>
                                        <p:strVal val="visible"/>
                                      </p:to>
                                    </p:set>
                                    <p:animEffect transition="in" filter="dissolve">
                                      <p:cBhvr>
                                        <p:cTn id="48" dur="500"/>
                                        <p:tgtEl>
                                          <p:spTgt spid="126013"/>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499"/>
                                          </p:stCondLst>
                                        </p:cTn>
                                        <p:tgtEl>
                                          <p:spTgt spid="12599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125996"/>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7" presetClass="entr" presetSubtype="4" fill="hold" grpId="0" nodeType="clickEffect">
                                  <p:stCondLst>
                                    <p:cond delay="0"/>
                                  </p:stCondLst>
                                  <p:childTnLst>
                                    <p:set>
                                      <p:cBhvr>
                                        <p:cTn id="60" dur="1" fill="hold">
                                          <p:stCondLst>
                                            <p:cond delay="0"/>
                                          </p:stCondLst>
                                        </p:cTn>
                                        <p:tgtEl>
                                          <p:spTgt spid="125956"/>
                                        </p:tgtEl>
                                        <p:attrNameLst>
                                          <p:attrName>style.visibility</p:attrName>
                                        </p:attrNameLst>
                                      </p:cBhvr>
                                      <p:to>
                                        <p:strVal val="visible"/>
                                      </p:to>
                                    </p:set>
                                    <p:anim calcmode="lin" valueType="num">
                                      <p:cBhvr>
                                        <p:cTn id="61" dur="500" fill="hold"/>
                                        <p:tgtEl>
                                          <p:spTgt spid="125956"/>
                                        </p:tgtEl>
                                        <p:attrNameLst>
                                          <p:attrName>ppt_x</p:attrName>
                                        </p:attrNameLst>
                                      </p:cBhvr>
                                      <p:tavLst>
                                        <p:tav tm="0">
                                          <p:val>
                                            <p:strVal val="#ppt_x"/>
                                          </p:val>
                                        </p:tav>
                                        <p:tav tm="100000">
                                          <p:val>
                                            <p:strVal val="#ppt_x"/>
                                          </p:val>
                                        </p:tav>
                                      </p:tavLst>
                                    </p:anim>
                                    <p:anim calcmode="lin" valueType="num">
                                      <p:cBhvr>
                                        <p:cTn id="62" dur="500" fill="hold"/>
                                        <p:tgtEl>
                                          <p:spTgt spid="125956"/>
                                        </p:tgtEl>
                                        <p:attrNameLst>
                                          <p:attrName>ppt_y</p:attrName>
                                        </p:attrNameLst>
                                      </p:cBhvr>
                                      <p:tavLst>
                                        <p:tav tm="0">
                                          <p:val>
                                            <p:strVal val="#ppt_y+#ppt_h/2"/>
                                          </p:val>
                                        </p:tav>
                                        <p:tav tm="100000">
                                          <p:val>
                                            <p:strVal val="#ppt_y"/>
                                          </p:val>
                                        </p:tav>
                                      </p:tavLst>
                                    </p:anim>
                                    <p:anim calcmode="lin" valueType="num">
                                      <p:cBhvr>
                                        <p:cTn id="63" dur="500" fill="hold"/>
                                        <p:tgtEl>
                                          <p:spTgt spid="125956"/>
                                        </p:tgtEl>
                                        <p:attrNameLst>
                                          <p:attrName>ppt_w</p:attrName>
                                        </p:attrNameLst>
                                      </p:cBhvr>
                                      <p:tavLst>
                                        <p:tav tm="0">
                                          <p:val>
                                            <p:strVal val="#ppt_w"/>
                                          </p:val>
                                        </p:tav>
                                        <p:tav tm="100000">
                                          <p:val>
                                            <p:strVal val="#ppt_w"/>
                                          </p:val>
                                        </p:tav>
                                      </p:tavLst>
                                    </p:anim>
                                    <p:anim calcmode="lin" valueType="num">
                                      <p:cBhvr>
                                        <p:cTn id="64" dur="500" fill="hold"/>
                                        <p:tgtEl>
                                          <p:spTgt spid="125956"/>
                                        </p:tgtEl>
                                        <p:attrNameLst>
                                          <p:attrName>ppt_h</p:attrName>
                                        </p:attrNameLst>
                                      </p:cBhvr>
                                      <p:tavLst>
                                        <p:tav tm="0">
                                          <p:val>
                                            <p:fltVal val="0"/>
                                          </p:val>
                                        </p:tav>
                                        <p:tav tm="100000">
                                          <p:val>
                                            <p:strVal val="#ppt_h"/>
                                          </p:val>
                                        </p:tav>
                                      </p:tavLst>
                                    </p:anim>
                                  </p:childTnLst>
                                </p:cTn>
                              </p:par>
                            </p:childTnLst>
                          </p:cTn>
                        </p:par>
                        <p:par>
                          <p:cTn id="65" fill="hold" nodeType="afterGroup">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25975"/>
                                        </p:tgtEl>
                                        <p:attrNameLst>
                                          <p:attrName>style.visibility</p:attrName>
                                        </p:attrNameLst>
                                      </p:cBhvr>
                                      <p:to>
                                        <p:strVal val="visible"/>
                                      </p:to>
                                    </p:set>
                                    <p:animEffect transition="in" filter="dissolve">
                                      <p:cBhvr>
                                        <p:cTn id="68" dur="500"/>
                                        <p:tgtEl>
                                          <p:spTgt spid="125975"/>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26014"/>
                                        </p:tgtEl>
                                        <p:attrNameLst>
                                          <p:attrName>style.visibility</p:attrName>
                                        </p:attrNameLst>
                                      </p:cBhvr>
                                      <p:to>
                                        <p:strVal val="visible"/>
                                      </p:to>
                                    </p:set>
                                    <p:animEffect transition="in" filter="dissolve">
                                      <p:cBhvr>
                                        <p:cTn id="73" dur="500"/>
                                        <p:tgtEl>
                                          <p:spTgt spid="126014"/>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499"/>
                                          </p:stCondLst>
                                        </p:cTn>
                                        <p:tgtEl>
                                          <p:spTgt spid="126000"/>
                                        </p:tgtEl>
                                        <p:attrNameLst>
                                          <p:attrName>style.visibility</p:attrName>
                                        </p:attrNameLst>
                                      </p:cBhvr>
                                      <p:to>
                                        <p:strVal val="visible"/>
                                      </p:to>
                                    </p:set>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499"/>
                                          </p:stCondLst>
                                        </p:cTn>
                                        <p:tgtEl>
                                          <p:spTgt spid="125999"/>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17" presetClass="entr" presetSubtype="8" fill="hold" grpId="0" nodeType="clickEffect">
                                  <p:stCondLst>
                                    <p:cond delay="0"/>
                                  </p:stCondLst>
                                  <p:childTnLst>
                                    <p:set>
                                      <p:cBhvr>
                                        <p:cTn id="85" dur="1" fill="hold">
                                          <p:stCondLst>
                                            <p:cond delay="0"/>
                                          </p:stCondLst>
                                        </p:cTn>
                                        <p:tgtEl>
                                          <p:spTgt spid="125974"/>
                                        </p:tgtEl>
                                        <p:attrNameLst>
                                          <p:attrName>style.visibility</p:attrName>
                                        </p:attrNameLst>
                                      </p:cBhvr>
                                      <p:to>
                                        <p:strVal val="visible"/>
                                      </p:to>
                                    </p:set>
                                    <p:anim calcmode="lin" valueType="num">
                                      <p:cBhvr>
                                        <p:cTn id="86" dur="500" fill="hold"/>
                                        <p:tgtEl>
                                          <p:spTgt spid="125974"/>
                                        </p:tgtEl>
                                        <p:attrNameLst>
                                          <p:attrName>ppt_x</p:attrName>
                                        </p:attrNameLst>
                                      </p:cBhvr>
                                      <p:tavLst>
                                        <p:tav tm="0">
                                          <p:val>
                                            <p:strVal val="#ppt_x-#ppt_w/2"/>
                                          </p:val>
                                        </p:tav>
                                        <p:tav tm="100000">
                                          <p:val>
                                            <p:strVal val="#ppt_x"/>
                                          </p:val>
                                        </p:tav>
                                      </p:tavLst>
                                    </p:anim>
                                    <p:anim calcmode="lin" valueType="num">
                                      <p:cBhvr>
                                        <p:cTn id="87" dur="500" fill="hold"/>
                                        <p:tgtEl>
                                          <p:spTgt spid="125974"/>
                                        </p:tgtEl>
                                        <p:attrNameLst>
                                          <p:attrName>ppt_y</p:attrName>
                                        </p:attrNameLst>
                                      </p:cBhvr>
                                      <p:tavLst>
                                        <p:tav tm="0">
                                          <p:val>
                                            <p:strVal val="#ppt_y"/>
                                          </p:val>
                                        </p:tav>
                                        <p:tav tm="100000">
                                          <p:val>
                                            <p:strVal val="#ppt_y"/>
                                          </p:val>
                                        </p:tav>
                                      </p:tavLst>
                                    </p:anim>
                                    <p:anim calcmode="lin" valueType="num">
                                      <p:cBhvr>
                                        <p:cTn id="88" dur="500" fill="hold"/>
                                        <p:tgtEl>
                                          <p:spTgt spid="125974"/>
                                        </p:tgtEl>
                                        <p:attrNameLst>
                                          <p:attrName>ppt_w</p:attrName>
                                        </p:attrNameLst>
                                      </p:cBhvr>
                                      <p:tavLst>
                                        <p:tav tm="0">
                                          <p:val>
                                            <p:fltVal val="0"/>
                                          </p:val>
                                        </p:tav>
                                        <p:tav tm="100000">
                                          <p:val>
                                            <p:strVal val="#ppt_w"/>
                                          </p:val>
                                        </p:tav>
                                      </p:tavLst>
                                    </p:anim>
                                    <p:anim calcmode="lin" valueType="num">
                                      <p:cBhvr>
                                        <p:cTn id="89" dur="500" fill="hold"/>
                                        <p:tgtEl>
                                          <p:spTgt spid="125974"/>
                                        </p:tgtEl>
                                        <p:attrNameLst>
                                          <p:attrName>ppt_h</p:attrName>
                                        </p:attrNameLst>
                                      </p:cBhvr>
                                      <p:tavLst>
                                        <p:tav tm="0">
                                          <p:val>
                                            <p:strVal val="#ppt_h"/>
                                          </p:val>
                                        </p:tav>
                                        <p:tav tm="100000">
                                          <p:val>
                                            <p:strVal val="#ppt_h"/>
                                          </p:val>
                                        </p:tav>
                                      </p:tavLst>
                                    </p:anim>
                                  </p:childTnLst>
                                </p:cTn>
                              </p:par>
                            </p:childTnLst>
                          </p:cTn>
                        </p:par>
                        <p:par>
                          <p:cTn id="90" fill="hold" nodeType="afterGroup">
                            <p:stCondLst>
                              <p:cond delay="500"/>
                            </p:stCondLst>
                            <p:childTnLst>
                              <p:par>
                                <p:cTn id="91" presetID="9" presetClass="entr" presetSubtype="0" fill="hold" grpId="0" nodeType="afterEffect">
                                  <p:stCondLst>
                                    <p:cond delay="0"/>
                                  </p:stCondLst>
                                  <p:childTnLst>
                                    <p:set>
                                      <p:cBhvr>
                                        <p:cTn id="92" dur="1" fill="hold">
                                          <p:stCondLst>
                                            <p:cond delay="0"/>
                                          </p:stCondLst>
                                        </p:cTn>
                                        <p:tgtEl>
                                          <p:spTgt spid="125973"/>
                                        </p:tgtEl>
                                        <p:attrNameLst>
                                          <p:attrName>style.visibility</p:attrName>
                                        </p:attrNameLst>
                                      </p:cBhvr>
                                      <p:to>
                                        <p:strVal val="visible"/>
                                      </p:to>
                                    </p:set>
                                    <p:animEffect transition="in" filter="dissolve">
                                      <p:cBhvr>
                                        <p:cTn id="93" dur="500"/>
                                        <p:tgtEl>
                                          <p:spTgt spid="12597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grpId="0" nodeType="clickEffect">
                                  <p:stCondLst>
                                    <p:cond delay="0"/>
                                  </p:stCondLst>
                                  <p:childTnLst>
                                    <p:set>
                                      <p:cBhvr>
                                        <p:cTn id="97" dur="1" fill="hold">
                                          <p:stCondLst>
                                            <p:cond delay="0"/>
                                          </p:stCondLst>
                                        </p:cTn>
                                        <p:tgtEl>
                                          <p:spTgt spid="126037">
                                            <p:txEl>
                                              <p:pRg st="0" end="0"/>
                                            </p:txEl>
                                          </p:spTgt>
                                        </p:tgtEl>
                                        <p:attrNameLst>
                                          <p:attrName>style.visibility</p:attrName>
                                        </p:attrNameLst>
                                      </p:cBhvr>
                                      <p:to>
                                        <p:strVal val="visible"/>
                                      </p:to>
                                    </p:set>
                                    <p:animEffect transition="in" filter="dissolve">
                                      <p:cBhvr>
                                        <p:cTn id="98" dur="500"/>
                                        <p:tgtEl>
                                          <p:spTgt spid="126037">
                                            <p:txEl>
                                              <p:pRg st="0" end="0"/>
                                            </p:txEl>
                                          </p:spTgt>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grpId="0" nodeType="clickEffect">
                                  <p:stCondLst>
                                    <p:cond delay="0"/>
                                  </p:stCondLst>
                                  <p:childTnLst>
                                    <p:set>
                                      <p:cBhvr>
                                        <p:cTn id="102" dur="1" fill="hold">
                                          <p:stCondLst>
                                            <p:cond delay="0"/>
                                          </p:stCondLst>
                                        </p:cTn>
                                        <p:tgtEl>
                                          <p:spTgt spid="125992"/>
                                        </p:tgtEl>
                                        <p:attrNameLst>
                                          <p:attrName>style.visibility</p:attrName>
                                        </p:attrNameLst>
                                      </p:cBhvr>
                                      <p:to>
                                        <p:strVal val="visible"/>
                                      </p:to>
                                    </p:set>
                                    <p:animEffect transition="in" filter="dissolve">
                                      <p:cBhvr>
                                        <p:cTn id="103" dur="500"/>
                                        <p:tgtEl>
                                          <p:spTgt spid="125992"/>
                                        </p:tgtEl>
                                      </p:cBhvr>
                                    </p:animEffect>
                                  </p:childTnLst>
                                  <p:subTnLst>
                                    <p:audio>
                                      <p:cMediaNode>
                                        <p:cTn display="0" masterRel="sameClick">
                                          <p:stCondLst>
                                            <p:cond evt="begin" delay="0">
                                              <p:tn val="101"/>
                                            </p:cond>
                                          </p:stCondLst>
                                          <p:endCondLst>
                                            <p:cond evt="onStopAudio" delay="0">
                                              <p:tgtEl>
                                                <p:sldTgt/>
                                              </p:tgtEl>
                                            </p:cond>
                                          </p:endCondLst>
                                        </p:cTn>
                                        <p:tgtEl>
                                          <p:sndTgt r:embed="rId2" name="carbrake.wav"/>
                                        </p:tgtEl>
                                      </p:cMediaNode>
                                    </p:audio>
                                  </p:subTnLst>
                                </p:cTn>
                              </p:par>
                            </p:childTnLst>
                          </p:cTn>
                        </p:par>
                      </p:childTnLst>
                    </p:cTn>
                  </p:par>
                  <p:par>
                    <p:cTn id="104" fill="hold" nodeType="clickPar">
                      <p:stCondLst>
                        <p:cond delay="indefinite"/>
                      </p:stCondLst>
                      <p:childTnLst>
                        <p:par>
                          <p:cTn id="105" fill="hold" nodeType="withGroup">
                            <p:stCondLst>
                              <p:cond delay="0"/>
                            </p:stCondLst>
                            <p:childTnLst>
                              <p:par>
                                <p:cTn id="106" presetID="2" presetClass="entr" presetSubtype="3" fill="hold" nodeType="clickEffect">
                                  <p:stCondLst>
                                    <p:cond delay="0"/>
                                  </p:stCondLst>
                                  <p:childTnLst>
                                    <p:set>
                                      <p:cBhvr>
                                        <p:cTn id="107" dur="1" fill="hold">
                                          <p:stCondLst>
                                            <p:cond delay="0"/>
                                          </p:stCondLst>
                                        </p:cTn>
                                        <p:tgtEl>
                                          <p:spTgt spid="126001"/>
                                        </p:tgtEl>
                                        <p:attrNameLst>
                                          <p:attrName>style.visibility</p:attrName>
                                        </p:attrNameLst>
                                      </p:cBhvr>
                                      <p:to>
                                        <p:strVal val="visible"/>
                                      </p:to>
                                    </p:set>
                                    <p:anim calcmode="lin" valueType="num">
                                      <p:cBhvr additive="base">
                                        <p:cTn id="108" dur="500" fill="hold"/>
                                        <p:tgtEl>
                                          <p:spTgt spid="126001"/>
                                        </p:tgtEl>
                                        <p:attrNameLst>
                                          <p:attrName>ppt_x</p:attrName>
                                        </p:attrNameLst>
                                      </p:cBhvr>
                                      <p:tavLst>
                                        <p:tav tm="0">
                                          <p:val>
                                            <p:strVal val="1+#ppt_w/2"/>
                                          </p:val>
                                        </p:tav>
                                        <p:tav tm="100000">
                                          <p:val>
                                            <p:strVal val="#ppt_x"/>
                                          </p:val>
                                        </p:tav>
                                      </p:tavLst>
                                    </p:anim>
                                    <p:anim calcmode="lin" valueType="num">
                                      <p:cBhvr additive="base">
                                        <p:cTn id="109" dur="500" fill="hold"/>
                                        <p:tgtEl>
                                          <p:spTgt spid="126001"/>
                                        </p:tgtEl>
                                        <p:attrNameLst>
                                          <p:attrName>ppt_y</p:attrName>
                                        </p:attrNameLst>
                                      </p:cBhvr>
                                      <p:tavLst>
                                        <p:tav tm="0">
                                          <p:val>
                                            <p:strVal val="0-#ppt_h/2"/>
                                          </p:val>
                                        </p:tav>
                                        <p:tav tm="100000">
                                          <p:val>
                                            <p:strVal val="#ppt_y"/>
                                          </p:val>
                                        </p:tav>
                                      </p:tavLst>
                                    </p:anim>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grpId="0" nodeType="clickEffect">
                                  <p:stCondLst>
                                    <p:cond delay="0"/>
                                  </p:stCondLst>
                                  <p:childTnLst>
                                    <p:set>
                                      <p:cBhvr>
                                        <p:cTn id="113" dur="1" fill="hold">
                                          <p:stCondLst>
                                            <p:cond delay="0"/>
                                          </p:stCondLst>
                                        </p:cTn>
                                        <p:tgtEl>
                                          <p:spTgt spid="125990"/>
                                        </p:tgtEl>
                                        <p:attrNameLst>
                                          <p:attrName>style.visibility</p:attrName>
                                        </p:attrNameLst>
                                      </p:cBhvr>
                                      <p:to>
                                        <p:strVal val="visible"/>
                                      </p:to>
                                    </p:set>
                                    <p:animEffect transition="in" filter="dissolve">
                                      <p:cBhvr>
                                        <p:cTn id="114" dur="500"/>
                                        <p:tgtEl>
                                          <p:spTgt spid="125990"/>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9" presetClass="entr" presetSubtype="0" fill="hold" grpId="0" nodeType="clickEffect">
                                  <p:stCondLst>
                                    <p:cond delay="0"/>
                                  </p:stCondLst>
                                  <p:childTnLst>
                                    <p:set>
                                      <p:cBhvr>
                                        <p:cTn id="118" dur="1" fill="hold">
                                          <p:stCondLst>
                                            <p:cond delay="0"/>
                                          </p:stCondLst>
                                        </p:cTn>
                                        <p:tgtEl>
                                          <p:spTgt spid="125976"/>
                                        </p:tgtEl>
                                        <p:attrNameLst>
                                          <p:attrName>style.visibility</p:attrName>
                                        </p:attrNameLst>
                                      </p:cBhvr>
                                      <p:to>
                                        <p:strVal val="visible"/>
                                      </p:to>
                                    </p:set>
                                    <p:animEffect transition="in" filter="dissolve">
                                      <p:cBhvr>
                                        <p:cTn id="119" dur="500"/>
                                        <p:tgtEl>
                                          <p:spTgt spid="125976"/>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9" presetClass="entr" presetSubtype="0" fill="hold" grpId="0" nodeType="clickEffect">
                                  <p:stCondLst>
                                    <p:cond delay="0"/>
                                  </p:stCondLst>
                                  <p:childTnLst>
                                    <p:set>
                                      <p:cBhvr>
                                        <p:cTn id="123" dur="1" fill="hold">
                                          <p:stCondLst>
                                            <p:cond delay="0"/>
                                          </p:stCondLst>
                                        </p:cTn>
                                        <p:tgtEl>
                                          <p:spTgt spid="125977"/>
                                        </p:tgtEl>
                                        <p:attrNameLst>
                                          <p:attrName>style.visibility</p:attrName>
                                        </p:attrNameLst>
                                      </p:cBhvr>
                                      <p:to>
                                        <p:strVal val="visible"/>
                                      </p:to>
                                    </p:set>
                                    <p:animEffect transition="in" filter="dissolve">
                                      <p:cBhvr>
                                        <p:cTn id="124" dur="500"/>
                                        <p:tgtEl>
                                          <p:spTgt spid="125977"/>
                                        </p:tgtEl>
                                      </p:cBhvr>
                                    </p:animEffect>
                                  </p:childTnLst>
                                </p:cTn>
                              </p:par>
                            </p:childTnLst>
                          </p:cTn>
                        </p:par>
                        <p:par>
                          <p:cTn id="125" fill="hold" nodeType="afterGroup">
                            <p:stCondLst>
                              <p:cond delay="500"/>
                            </p:stCondLst>
                            <p:childTnLst>
                              <p:par>
                                <p:cTn id="126" presetID="9" presetClass="entr" presetSubtype="0" fill="hold" grpId="0" nodeType="afterEffect">
                                  <p:stCondLst>
                                    <p:cond delay="0"/>
                                  </p:stCondLst>
                                  <p:childTnLst>
                                    <p:set>
                                      <p:cBhvr>
                                        <p:cTn id="127" dur="1" fill="hold">
                                          <p:stCondLst>
                                            <p:cond delay="0"/>
                                          </p:stCondLst>
                                        </p:cTn>
                                        <p:tgtEl>
                                          <p:spTgt spid="125978"/>
                                        </p:tgtEl>
                                        <p:attrNameLst>
                                          <p:attrName>style.visibility</p:attrName>
                                        </p:attrNameLst>
                                      </p:cBhvr>
                                      <p:to>
                                        <p:strVal val="visible"/>
                                      </p:to>
                                    </p:set>
                                    <p:animEffect transition="in" filter="dissolve">
                                      <p:cBhvr>
                                        <p:cTn id="128" dur="500"/>
                                        <p:tgtEl>
                                          <p:spTgt spid="125978"/>
                                        </p:tgtEl>
                                      </p:cBhvr>
                                    </p:animEffect>
                                  </p:childTnLst>
                                </p:cTn>
                              </p:par>
                            </p:childTnLst>
                          </p:cTn>
                        </p:par>
                        <p:par>
                          <p:cTn id="129" fill="hold" nodeType="afterGroup">
                            <p:stCondLst>
                              <p:cond delay="1000"/>
                            </p:stCondLst>
                            <p:childTnLst>
                              <p:par>
                                <p:cTn id="130" presetID="9" presetClass="entr" presetSubtype="0" fill="hold" grpId="0" nodeType="afterEffect">
                                  <p:stCondLst>
                                    <p:cond delay="0"/>
                                  </p:stCondLst>
                                  <p:childTnLst>
                                    <p:set>
                                      <p:cBhvr>
                                        <p:cTn id="131" dur="1" fill="hold">
                                          <p:stCondLst>
                                            <p:cond delay="0"/>
                                          </p:stCondLst>
                                        </p:cTn>
                                        <p:tgtEl>
                                          <p:spTgt spid="125979"/>
                                        </p:tgtEl>
                                        <p:attrNameLst>
                                          <p:attrName>style.visibility</p:attrName>
                                        </p:attrNameLst>
                                      </p:cBhvr>
                                      <p:to>
                                        <p:strVal val="visible"/>
                                      </p:to>
                                    </p:set>
                                    <p:animEffect transition="in" filter="dissolve">
                                      <p:cBhvr>
                                        <p:cTn id="132" dur="500"/>
                                        <p:tgtEl>
                                          <p:spTgt spid="125979"/>
                                        </p:tgtEl>
                                      </p:cBhvr>
                                    </p:animEffect>
                                  </p:childTnLst>
                                </p:cTn>
                              </p:par>
                            </p:childTnLst>
                          </p:cTn>
                        </p:par>
                        <p:par>
                          <p:cTn id="133" fill="hold" nodeType="afterGroup">
                            <p:stCondLst>
                              <p:cond delay="1500"/>
                            </p:stCondLst>
                            <p:childTnLst>
                              <p:par>
                                <p:cTn id="134" presetID="9" presetClass="entr" presetSubtype="0" fill="hold" grpId="0" nodeType="afterEffect">
                                  <p:stCondLst>
                                    <p:cond delay="0"/>
                                  </p:stCondLst>
                                  <p:childTnLst>
                                    <p:set>
                                      <p:cBhvr>
                                        <p:cTn id="135" dur="1" fill="hold">
                                          <p:stCondLst>
                                            <p:cond delay="0"/>
                                          </p:stCondLst>
                                        </p:cTn>
                                        <p:tgtEl>
                                          <p:spTgt spid="125980"/>
                                        </p:tgtEl>
                                        <p:attrNameLst>
                                          <p:attrName>style.visibility</p:attrName>
                                        </p:attrNameLst>
                                      </p:cBhvr>
                                      <p:to>
                                        <p:strVal val="visible"/>
                                      </p:to>
                                    </p:set>
                                    <p:animEffect transition="in" filter="dissolve">
                                      <p:cBhvr>
                                        <p:cTn id="136" dur="500"/>
                                        <p:tgtEl>
                                          <p:spTgt spid="125980"/>
                                        </p:tgtEl>
                                      </p:cBhvr>
                                    </p:animEffect>
                                  </p:childTnLst>
                                </p:cTn>
                              </p:par>
                            </p:childTnLst>
                          </p:cTn>
                        </p:par>
                        <p:par>
                          <p:cTn id="137" fill="hold" nodeType="afterGroup">
                            <p:stCondLst>
                              <p:cond delay="2000"/>
                            </p:stCondLst>
                            <p:childTnLst>
                              <p:par>
                                <p:cTn id="138" presetID="9" presetClass="entr" presetSubtype="0" fill="hold" grpId="0" nodeType="afterEffect">
                                  <p:stCondLst>
                                    <p:cond delay="0"/>
                                  </p:stCondLst>
                                  <p:childTnLst>
                                    <p:set>
                                      <p:cBhvr>
                                        <p:cTn id="139" dur="1" fill="hold">
                                          <p:stCondLst>
                                            <p:cond delay="0"/>
                                          </p:stCondLst>
                                        </p:cTn>
                                        <p:tgtEl>
                                          <p:spTgt spid="126018"/>
                                        </p:tgtEl>
                                        <p:attrNameLst>
                                          <p:attrName>style.visibility</p:attrName>
                                        </p:attrNameLst>
                                      </p:cBhvr>
                                      <p:to>
                                        <p:strVal val="visible"/>
                                      </p:to>
                                    </p:set>
                                    <p:animEffect transition="in" filter="dissolve">
                                      <p:cBhvr>
                                        <p:cTn id="140" dur="500"/>
                                        <p:tgtEl>
                                          <p:spTgt spid="126018"/>
                                        </p:tgtEl>
                                      </p:cBhvr>
                                    </p:animEffec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8" presetClass="entr" presetSubtype="3" fill="hold" grpId="0" nodeType="clickEffect">
                                  <p:stCondLst>
                                    <p:cond delay="0"/>
                                  </p:stCondLst>
                                  <p:childTnLst>
                                    <p:set>
                                      <p:cBhvr>
                                        <p:cTn id="144" dur="1" fill="hold">
                                          <p:stCondLst>
                                            <p:cond delay="0"/>
                                          </p:stCondLst>
                                        </p:cTn>
                                        <p:tgtEl>
                                          <p:spTgt spid="125957"/>
                                        </p:tgtEl>
                                        <p:attrNameLst>
                                          <p:attrName>style.visibility</p:attrName>
                                        </p:attrNameLst>
                                      </p:cBhvr>
                                      <p:to>
                                        <p:strVal val="visible"/>
                                      </p:to>
                                    </p:set>
                                    <p:animEffect transition="in" filter="strips(upRight)">
                                      <p:cBhvr>
                                        <p:cTn id="145" dur="500"/>
                                        <p:tgtEl>
                                          <p:spTgt spid="125957"/>
                                        </p:tgtEl>
                                      </p:cBhvr>
                                    </p:animEffec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8" presetClass="entr" presetSubtype="3" fill="hold" grpId="0" nodeType="clickEffect">
                                  <p:stCondLst>
                                    <p:cond delay="0"/>
                                  </p:stCondLst>
                                  <p:childTnLst>
                                    <p:set>
                                      <p:cBhvr>
                                        <p:cTn id="149" dur="1" fill="hold">
                                          <p:stCondLst>
                                            <p:cond delay="0"/>
                                          </p:stCondLst>
                                        </p:cTn>
                                        <p:tgtEl>
                                          <p:spTgt spid="125958"/>
                                        </p:tgtEl>
                                        <p:attrNameLst>
                                          <p:attrName>style.visibility</p:attrName>
                                        </p:attrNameLst>
                                      </p:cBhvr>
                                      <p:to>
                                        <p:strVal val="visible"/>
                                      </p:to>
                                    </p:set>
                                    <p:animEffect transition="in" filter="strips(upRight)">
                                      <p:cBhvr>
                                        <p:cTn id="150" dur="500"/>
                                        <p:tgtEl>
                                          <p:spTgt spid="125958"/>
                                        </p:tgtEl>
                                      </p:cBhvr>
                                    </p:animEffect>
                                  </p:childTnLst>
                                </p:cTn>
                              </p:par>
                            </p:childTnLst>
                          </p:cTn>
                        </p:par>
                        <p:par>
                          <p:cTn id="151" fill="hold" nodeType="afterGroup">
                            <p:stCondLst>
                              <p:cond delay="500"/>
                            </p:stCondLst>
                            <p:childTnLst>
                              <p:par>
                                <p:cTn id="152" presetID="18" presetClass="entr" presetSubtype="3" fill="hold" grpId="0" nodeType="afterEffect">
                                  <p:stCondLst>
                                    <p:cond delay="0"/>
                                  </p:stCondLst>
                                  <p:childTnLst>
                                    <p:set>
                                      <p:cBhvr>
                                        <p:cTn id="153" dur="1" fill="hold">
                                          <p:stCondLst>
                                            <p:cond delay="0"/>
                                          </p:stCondLst>
                                        </p:cTn>
                                        <p:tgtEl>
                                          <p:spTgt spid="125959"/>
                                        </p:tgtEl>
                                        <p:attrNameLst>
                                          <p:attrName>style.visibility</p:attrName>
                                        </p:attrNameLst>
                                      </p:cBhvr>
                                      <p:to>
                                        <p:strVal val="visible"/>
                                      </p:to>
                                    </p:set>
                                    <p:animEffect transition="in" filter="strips(upRight)">
                                      <p:cBhvr>
                                        <p:cTn id="154" dur="500"/>
                                        <p:tgtEl>
                                          <p:spTgt spid="125959"/>
                                        </p:tgtEl>
                                      </p:cBhvr>
                                    </p:animEffect>
                                  </p:childTnLst>
                                </p:cTn>
                              </p:par>
                            </p:childTnLst>
                          </p:cTn>
                        </p:par>
                        <p:par>
                          <p:cTn id="155" fill="hold" nodeType="afterGroup">
                            <p:stCondLst>
                              <p:cond delay="1000"/>
                            </p:stCondLst>
                            <p:childTnLst>
                              <p:par>
                                <p:cTn id="156" presetID="18" presetClass="entr" presetSubtype="3" fill="hold" grpId="0" nodeType="afterEffect">
                                  <p:stCondLst>
                                    <p:cond delay="0"/>
                                  </p:stCondLst>
                                  <p:childTnLst>
                                    <p:set>
                                      <p:cBhvr>
                                        <p:cTn id="157" dur="1" fill="hold">
                                          <p:stCondLst>
                                            <p:cond delay="0"/>
                                          </p:stCondLst>
                                        </p:cTn>
                                        <p:tgtEl>
                                          <p:spTgt spid="125960"/>
                                        </p:tgtEl>
                                        <p:attrNameLst>
                                          <p:attrName>style.visibility</p:attrName>
                                        </p:attrNameLst>
                                      </p:cBhvr>
                                      <p:to>
                                        <p:strVal val="visible"/>
                                      </p:to>
                                    </p:set>
                                    <p:animEffect transition="in" filter="strips(upRight)">
                                      <p:cBhvr>
                                        <p:cTn id="158" dur="500"/>
                                        <p:tgtEl>
                                          <p:spTgt spid="125960"/>
                                        </p:tgtEl>
                                      </p:cBhvr>
                                    </p:animEffect>
                                  </p:childTnLst>
                                </p:cTn>
                              </p:par>
                            </p:childTnLst>
                          </p:cTn>
                        </p:par>
                        <p:par>
                          <p:cTn id="159" fill="hold" nodeType="afterGroup">
                            <p:stCondLst>
                              <p:cond delay="1500"/>
                            </p:stCondLst>
                            <p:childTnLst>
                              <p:par>
                                <p:cTn id="160" presetID="18" presetClass="entr" presetSubtype="3" fill="hold" grpId="0" nodeType="afterEffect">
                                  <p:stCondLst>
                                    <p:cond delay="0"/>
                                  </p:stCondLst>
                                  <p:childTnLst>
                                    <p:set>
                                      <p:cBhvr>
                                        <p:cTn id="161" dur="1" fill="hold">
                                          <p:stCondLst>
                                            <p:cond delay="0"/>
                                          </p:stCondLst>
                                        </p:cTn>
                                        <p:tgtEl>
                                          <p:spTgt spid="126017"/>
                                        </p:tgtEl>
                                        <p:attrNameLst>
                                          <p:attrName>style.visibility</p:attrName>
                                        </p:attrNameLst>
                                      </p:cBhvr>
                                      <p:to>
                                        <p:strVal val="visible"/>
                                      </p:to>
                                    </p:set>
                                    <p:animEffect transition="in" filter="strips(upRight)">
                                      <p:cBhvr>
                                        <p:cTn id="162" dur="500"/>
                                        <p:tgtEl>
                                          <p:spTgt spid="126017"/>
                                        </p:tgtEl>
                                      </p:cBhvr>
                                    </p:animEffect>
                                  </p:childTnLst>
                                </p:cTn>
                              </p:par>
                            </p:childTnLst>
                          </p:cTn>
                        </p:par>
                        <p:par>
                          <p:cTn id="163" fill="hold" nodeType="afterGroup">
                            <p:stCondLst>
                              <p:cond delay="2000"/>
                            </p:stCondLst>
                            <p:childTnLst>
                              <p:par>
                                <p:cTn id="164" presetID="18" presetClass="entr" presetSubtype="3" fill="hold" grpId="0" nodeType="afterEffect">
                                  <p:stCondLst>
                                    <p:cond delay="0"/>
                                  </p:stCondLst>
                                  <p:childTnLst>
                                    <p:set>
                                      <p:cBhvr>
                                        <p:cTn id="165" dur="1" fill="hold">
                                          <p:stCondLst>
                                            <p:cond delay="0"/>
                                          </p:stCondLst>
                                        </p:cTn>
                                        <p:tgtEl>
                                          <p:spTgt spid="125961"/>
                                        </p:tgtEl>
                                        <p:attrNameLst>
                                          <p:attrName>style.visibility</p:attrName>
                                        </p:attrNameLst>
                                      </p:cBhvr>
                                      <p:to>
                                        <p:strVal val="visible"/>
                                      </p:to>
                                    </p:set>
                                    <p:animEffect transition="in" filter="strips(upRight)">
                                      <p:cBhvr>
                                        <p:cTn id="166" dur="500"/>
                                        <p:tgtEl>
                                          <p:spTgt spid="125961"/>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ntr" presetSubtype="0" fill="hold" grpId="0" nodeType="clickEffect">
                                  <p:stCondLst>
                                    <p:cond delay="0"/>
                                  </p:stCondLst>
                                  <p:childTnLst>
                                    <p:set>
                                      <p:cBhvr>
                                        <p:cTn id="170" dur="1" fill="hold">
                                          <p:stCondLst>
                                            <p:cond delay="0"/>
                                          </p:stCondLst>
                                        </p:cTn>
                                        <p:tgtEl>
                                          <p:spTgt spid="125984"/>
                                        </p:tgtEl>
                                        <p:attrNameLst>
                                          <p:attrName>style.visibility</p:attrName>
                                        </p:attrNameLst>
                                      </p:cBhvr>
                                      <p:to>
                                        <p:strVal val="visible"/>
                                      </p:to>
                                    </p:set>
                                    <p:animEffect transition="in" filter="dissolve">
                                      <p:cBhvr>
                                        <p:cTn id="171" dur="500"/>
                                        <p:tgtEl>
                                          <p:spTgt spid="125984"/>
                                        </p:tgtEl>
                                      </p:cBhvr>
                                    </p:animEffect>
                                  </p:childTnLst>
                                </p:cTn>
                              </p:par>
                            </p:childTnLst>
                          </p:cTn>
                        </p:par>
                        <p:par>
                          <p:cTn id="172" fill="hold" nodeType="afterGroup">
                            <p:stCondLst>
                              <p:cond delay="500"/>
                            </p:stCondLst>
                            <p:childTnLst>
                              <p:par>
                                <p:cTn id="173" presetID="9" presetClass="entr" presetSubtype="0" fill="hold" grpId="0" nodeType="afterEffect">
                                  <p:stCondLst>
                                    <p:cond delay="0"/>
                                  </p:stCondLst>
                                  <p:childTnLst>
                                    <p:set>
                                      <p:cBhvr>
                                        <p:cTn id="174" dur="1" fill="hold">
                                          <p:stCondLst>
                                            <p:cond delay="0"/>
                                          </p:stCondLst>
                                        </p:cTn>
                                        <p:tgtEl>
                                          <p:spTgt spid="125983"/>
                                        </p:tgtEl>
                                        <p:attrNameLst>
                                          <p:attrName>style.visibility</p:attrName>
                                        </p:attrNameLst>
                                      </p:cBhvr>
                                      <p:to>
                                        <p:strVal val="visible"/>
                                      </p:to>
                                    </p:set>
                                    <p:animEffect transition="in" filter="dissolve">
                                      <p:cBhvr>
                                        <p:cTn id="175" dur="500"/>
                                        <p:tgtEl>
                                          <p:spTgt spid="125983"/>
                                        </p:tgtEl>
                                      </p:cBhvr>
                                    </p:animEffect>
                                  </p:childTnLst>
                                </p:cTn>
                              </p:par>
                            </p:childTnLst>
                          </p:cTn>
                        </p:par>
                        <p:par>
                          <p:cTn id="176" fill="hold" nodeType="afterGroup">
                            <p:stCondLst>
                              <p:cond delay="1000"/>
                            </p:stCondLst>
                            <p:childTnLst>
                              <p:par>
                                <p:cTn id="177" presetID="9" presetClass="entr" presetSubtype="0" fill="hold" grpId="0" nodeType="afterEffect">
                                  <p:stCondLst>
                                    <p:cond delay="0"/>
                                  </p:stCondLst>
                                  <p:childTnLst>
                                    <p:set>
                                      <p:cBhvr>
                                        <p:cTn id="178" dur="1" fill="hold">
                                          <p:stCondLst>
                                            <p:cond delay="0"/>
                                          </p:stCondLst>
                                        </p:cTn>
                                        <p:tgtEl>
                                          <p:spTgt spid="125982"/>
                                        </p:tgtEl>
                                        <p:attrNameLst>
                                          <p:attrName>style.visibility</p:attrName>
                                        </p:attrNameLst>
                                      </p:cBhvr>
                                      <p:to>
                                        <p:strVal val="visible"/>
                                      </p:to>
                                    </p:set>
                                    <p:animEffect transition="in" filter="dissolve">
                                      <p:cBhvr>
                                        <p:cTn id="179" dur="500"/>
                                        <p:tgtEl>
                                          <p:spTgt spid="125982"/>
                                        </p:tgtEl>
                                      </p:cBhvr>
                                    </p:animEffect>
                                  </p:childTnLst>
                                </p:cTn>
                              </p:par>
                            </p:childTnLst>
                          </p:cTn>
                        </p:par>
                        <p:par>
                          <p:cTn id="180" fill="hold" nodeType="afterGroup">
                            <p:stCondLst>
                              <p:cond delay="1500"/>
                            </p:stCondLst>
                            <p:childTnLst>
                              <p:par>
                                <p:cTn id="181" presetID="9" presetClass="entr" presetSubtype="0" fill="hold" grpId="0" nodeType="afterEffect">
                                  <p:stCondLst>
                                    <p:cond delay="0"/>
                                  </p:stCondLst>
                                  <p:childTnLst>
                                    <p:set>
                                      <p:cBhvr>
                                        <p:cTn id="182" dur="1" fill="hold">
                                          <p:stCondLst>
                                            <p:cond delay="0"/>
                                          </p:stCondLst>
                                        </p:cTn>
                                        <p:tgtEl>
                                          <p:spTgt spid="125981"/>
                                        </p:tgtEl>
                                        <p:attrNameLst>
                                          <p:attrName>style.visibility</p:attrName>
                                        </p:attrNameLst>
                                      </p:cBhvr>
                                      <p:to>
                                        <p:strVal val="visible"/>
                                      </p:to>
                                    </p:set>
                                    <p:animEffect transition="in" filter="dissolve">
                                      <p:cBhvr>
                                        <p:cTn id="183" dur="500"/>
                                        <p:tgtEl>
                                          <p:spTgt spid="125981"/>
                                        </p:tgtEl>
                                      </p:cBhvr>
                                    </p:animEffect>
                                  </p:childTnLst>
                                </p:cTn>
                              </p:par>
                            </p:childTnLst>
                          </p:cTn>
                        </p:par>
                        <p:par>
                          <p:cTn id="184" fill="hold" nodeType="afterGroup">
                            <p:stCondLst>
                              <p:cond delay="2000"/>
                            </p:stCondLst>
                            <p:childTnLst>
                              <p:par>
                                <p:cTn id="185" presetID="9" presetClass="entr" presetSubtype="0" fill="hold" grpId="0" nodeType="afterEffect">
                                  <p:stCondLst>
                                    <p:cond delay="0"/>
                                  </p:stCondLst>
                                  <p:childTnLst>
                                    <p:set>
                                      <p:cBhvr>
                                        <p:cTn id="186" dur="1" fill="hold">
                                          <p:stCondLst>
                                            <p:cond delay="0"/>
                                          </p:stCondLst>
                                        </p:cTn>
                                        <p:tgtEl>
                                          <p:spTgt spid="126019"/>
                                        </p:tgtEl>
                                        <p:attrNameLst>
                                          <p:attrName>style.visibility</p:attrName>
                                        </p:attrNameLst>
                                      </p:cBhvr>
                                      <p:to>
                                        <p:strVal val="visible"/>
                                      </p:to>
                                    </p:set>
                                    <p:animEffect transition="in" filter="dissolve">
                                      <p:cBhvr>
                                        <p:cTn id="187" dur="500"/>
                                        <p:tgtEl>
                                          <p:spTgt spid="126019"/>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7" presetClass="entr" presetSubtype="8" fill="hold" grpId="0" nodeType="clickEffect">
                                  <p:stCondLst>
                                    <p:cond delay="0"/>
                                  </p:stCondLst>
                                  <p:childTnLst>
                                    <p:set>
                                      <p:cBhvr>
                                        <p:cTn id="191" dur="1" fill="hold">
                                          <p:stCondLst>
                                            <p:cond delay="0"/>
                                          </p:stCondLst>
                                        </p:cTn>
                                        <p:tgtEl>
                                          <p:spTgt spid="125962"/>
                                        </p:tgtEl>
                                        <p:attrNameLst>
                                          <p:attrName>style.visibility</p:attrName>
                                        </p:attrNameLst>
                                      </p:cBhvr>
                                      <p:to>
                                        <p:strVal val="visible"/>
                                      </p:to>
                                    </p:set>
                                    <p:anim calcmode="lin" valueType="num">
                                      <p:cBhvr>
                                        <p:cTn id="192" dur="500" fill="hold"/>
                                        <p:tgtEl>
                                          <p:spTgt spid="125962"/>
                                        </p:tgtEl>
                                        <p:attrNameLst>
                                          <p:attrName>ppt_x</p:attrName>
                                        </p:attrNameLst>
                                      </p:cBhvr>
                                      <p:tavLst>
                                        <p:tav tm="0">
                                          <p:val>
                                            <p:strVal val="#ppt_x-#ppt_w/2"/>
                                          </p:val>
                                        </p:tav>
                                        <p:tav tm="100000">
                                          <p:val>
                                            <p:strVal val="#ppt_x"/>
                                          </p:val>
                                        </p:tav>
                                      </p:tavLst>
                                    </p:anim>
                                    <p:anim calcmode="lin" valueType="num">
                                      <p:cBhvr>
                                        <p:cTn id="193" dur="500" fill="hold"/>
                                        <p:tgtEl>
                                          <p:spTgt spid="125962"/>
                                        </p:tgtEl>
                                        <p:attrNameLst>
                                          <p:attrName>ppt_y</p:attrName>
                                        </p:attrNameLst>
                                      </p:cBhvr>
                                      <p:tavLst>
                                        <p:tav tm="0">
                                          <p:val>
                                            <p:strVal val="#ppt_y"/>
                                          </p:val>
                                        </p:tav>
                                        <p:tav tm="100000">
                                          <p:val>
                                            <p:strVal val="#ppt_y"/>
                                          </p:val>
                                        </p:tav>
                                      </p:tavLst>
                                    </p:anim>
                                    <p:anim calcmode="lin" valueType="num">
                                      <p:cBhvr>
                                        <p:cTn id="194" dur="500" fill="hold"/>
                                        <p:tgtEl>
                                          <p:spTgt spid="125962"/>
                                        </p:tgtEl>
                                        <p:attrNameLst>
                                          <p:attrName>ppt_w</p:attrName>
                                        </p:attrNameLst>
                                      </p:cBhvr>
                                      <p:tavLst>
                                        <p:tav tm="0">
                                          <p:val>
                                            <p:fltVal val="0"/>
                                          </p:val>
                                        </p:tav>
                                        <p:tav tm="100000">
                                          <p:val>
                                            <p:strVal val="#ppt_w"/>
                                          </p:val>
                                        </p:tav>
                                      </p:tavLst>
                                    </p:anim>
                                    <p:anim calcmode="lin" valueType="num">
                                      <p:cBhvr>
                                        <p:cTn id="195" dur="500" fill="hold"/>
                                        <p:tgtEl>
                                          <p:spTgt spid="125962"/>
                                        </p:tgtEl>
                                        <p:attrNameLst>
                                          <p:attrName>ppt_h</p:attrName>
                                        </p:attrNameLst>
                                      </p:cBhvr>
                                      <p:tavLst>
                                        <p:tav tm="0">
                                          <p:val>
                                            <p:strVal val="#ppt_h"/>
                                          </p:val>
                                        </p:tav>
                                        <p:tav tm="100000">
                                          <p:val>
                                            <p:strVal val="#ppt_h"/>
                                          </p:val>
                                        </p:tav>
                                      </p:tavLst>
                                    </p:anim>
                                  </p:childTnLst>
                                </p:cTn>
                              </p:par>
                            </p:childTnLst>
                          </p:cTn>
                        </p:par>
                      </p:childTnLst>
                    </p:cTn>
                  </p:par>
                  <p:par>
                    <p:cTn id="196" fill="hold" nodeType="clickPar">
                      <p:stCondLst>
                        <p:cond delay="indefinite"/>
                      </p:stCondLst>
                      <p:childTnLst>
                        <p:par>
                          <p:cTn id="197" fill="hold" nodeType="withGroup">
                            <p:stCondLst>
                              <p:cond delay="0"/>
                            </p:stCondLst>
                            <p:childTnLst>
                              <p:par>
                                <p:cTn id="198" presetID="17" presetClass="entr" presetSubtype="1" fill="hold" grpId="0" nodeType="clickEffect">
                                  <p:stCondLst>
                                    <p:cond delay="0"/>
                                  </p:stCondLst>
                                  <p:childTnLst>
                                    <p:set>
                                      <p:cBhvr>
                                        <p:cTn id="199" dur="1" fill="hold">
                                          <p:stCondLst>
                                            <p:cond delay="0"/>
                                          </p:stCondLst>
                                        </p:cTn>
                                        <p:tgtEl>
                                          <p:spTgt spid="125968"/>
                                        </p:tgtEl>
                                        <p:attrNameLst>
                                          <p:attrName>style.visibility</p:attrName>
                                        </p:attrNameLst>
                                      </p:cBhvr>
                                      <p:to>
                                        <p:strVal val="visible"/>
                                      </p:to>
                                    </p:set>
                                    <p:anim calcmode="lin" valueType="num">
                                      <p:cBhvr>
                                        <p:cTn id="200" dur="500" fill="hold"/>
                                        <p:tgtEl>
                                          <p:spTgt spid="125968"/>
                                        </p:tgtEl>
                                        <p:attrNameLst>
                                          <p:attrName>ppt_x</p:attrName>
                                        </p:attrNameLst>
                                      </p:cBhvr>
                                      <p:tavLst>
                                        <p:tav tm="0">
                                          <p:val>
                                            <p:strVal val="#ppt_x"/>
                                          </p:val>
                                        </p:tav>
                                        <p:tav tm="100000">
                                          <p:val>
                                            <p:strVal val="#ppt_x"/>
                                          </p:val>
                                        </p:tav>
                                      </p:tavLst>
                                    </p:anim>
                                    <p:anim calcmode="lin" valueType="num">
                                      <p:cBhvr>
                                        <p:cTn id="201" dur="500" fill="hold"/>
                                        <p:tgtEl>
                                          <p:spTgt spid="125968"/>
                                        </p:tgtEl>
                                        <p:attrNameLst>
                                          <p:attrName>ppt_y</p:attrName>
                                        </p:attrNameLst>
                                      </p:cBhvr>
                                      <p:tavLst>
                                        <p:tav tm="0">
                                          <p:val>
                                            <p:strVal val="#ppt_y-#ppt_h/2"/>
                                          </p:val>
                                        </p:tav>
                                        <p:tav tm="100000">
                                          <p:val>
                                            <p:strVal val="#ppt_y"/>
                                          </p:val>
                                        </p:tav>
                                      </p:tavLst>
                                    </p:anim>
                                    <p:anim calcmode="lin" valueType="num">
                                      <p:cBhvr>
                                        <p:cTn id="202" dur="500" fill="hold"/>
                                        <p:tgtEl>
                                          <p:spTgt spid="125968"/>
                                        </p:tgtEl>
                                        <p:attrNameLst>
                                          <p:attrName>ppt_w</p:attrName>
                                        </p:attrNameLst>
                                      </p:cBhvr>
                                      <p:tavLst>
                                        <p:tav tm="0">
                                          <p:val>
                                            <p:strVal val="#ppt_w"/>
                                          </p:val>
                                        </p:tav>
                                        <p:tav tm="100000">
                                          <p:val>
                                            <p:strVal val="#ppt_w"/>
                                          </p:val>
                                        </p:tav>
                                      </p:tavLst>
                                    </p:anim>
                                    <p:anim calcmode="lin" valueType="num">
                                      <p:cBhvr>
                                        <p:cTn id="203" dur="500" fill="hold"/>
                                        <p:tgtEl>
                                          <p:spTgt spid="125968"/>
                                        </p:tgtEl>
                                        <p:attrNameLst>
                                          <p:attrName>ppt_h</p:attrName>
                                        </p:attrNameLst>
                                      </p:cBhvr>
                                      <p:tavLst>
                                        <p:tav tm="0">
                                          <p:val>
                                            <p:fltVal val="0"/>
                                          </p:val>
                                        </p:tav>
                                        <p:tav tm="100000">
                                          <p:val>
                                            <p:strVal val="#ppt_h"/>
                                          </p:val>
                                        </p:tav>
                                      </p:tavLst>
                                    </p:anim>
                                  </p:childTnLst>
                                </p:cTn>
                              </p:par>
                            </p:childTnLst>
                          </p:cTn>
                        </p:par>
                      </p:childTnLst>
                    </p:cTn>
                  </p:par>
                  <p:par>
                    <p:cTn id="204" fill="hold" nodeType="clickPar">
                      <p:stCondLst>
                        <p:cond delay="indefinite"/>
                      </p:stCondLst>
                      <p:childTnLst>
                        <p:par>
                          <p:cTn id="205" fill="hold" nodeType="withGroup">
                            <p:stCondLst>
                              <p:cond delay="0"/>
                            </p:stCondLst>
                            <p:childTnLst>
                              <p:par>
                                <p:cTn id="206" presetID="9" presetClass="entr" presetSubtype="0" fill="hold" grpId="0" nodeType="clickEffect">
                                  <p:stCondLst>
                                    <p:cond delay="0"/>
                                  </p:stCondLst>
                                  <p:childTnLst>
                                    <p:set>
                                      <p:cBhvr>
                                        <p:cTn id="207" dur="1" fill="hold">
                                          <p:stCondLst>
                                            <p:cond delay="0"/>
                                          </p:stCondLst>
                                        </p:cTn>
                                        <p:tgtEl>
                                          <p:spTgt spid="125985"/>
                                        </p:tgtEl>
                                        <p:attrNameLst>
                                          <p:attrName>style.visibility</p:attrName>
                                        </p:attrNameLst>
                                      </p:cBhvr>
                                      <p:to>
                                        <p:strVal val="visible"/>
                                      </p:to>
                                    </p:set>
                                    <p:animEffect transition="in" filter="dissolve">
                                      <p:cBhvr>
                                        <p:cTn id="208" dur="500"/>
                                        <p:tgtEl>
                                          <p:spTgt spid="125985"/>
                                        </p:tgtEl>
                                      </p:cBhvr>
                                    </p:animEffec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17" presetClass="entr" presetSubtype="8" fill="hold" grpId="0" nodeType="clickEffect">
                                  <p:stCondLst>
                                    <p:cond delay="0"/>
                                  </p:stCondLst>
                                  <p:childTnLst>
                                    <p:set>
                                      <p:cBhvr>
                                        <p:cTn id="212" dur="1" fill="hold">
                                          <p:stCondLst>
                                            <p:cond delay="0"/>
                                          </p:stCondLst>
                                        </p:cTn>
                                        <p:tgtEl>
                                          <p:spTgt spid="125963"/>
                                        </p:tgtEl>
                                        <p:attrNameLst>
                                          <p:attrName>style.visibility</p:attrName>
                                        </p:attrNameLst>
                                      </p:cBhvr>
                                      <p:to>
                                        <p:strVal val="visible"/>
                                      </p:to>
                                    </p:set>
                                    <p:anim calcmode="lin" valueType="num">
                                      <p:cBhvr>
                                        <p:cTn id="213" dur="500" fill="hold"/>
                                        <p:tgtEl>
                                          <p:spTgt spid="125963"/>
                                        </p:tgtEl>
                                        <p:attrNameLst>
                                          <p:attrName>ppt_x</p:attrName>
                                        </p:attrNameLst>
                                      </p:cBhvr>
                                      <p:tavLst>
                                        <p:tav tm="0">
                                          <p:val>
                                            <p:strVal val="#ppt_x-#ppt_w/2"/>
                                          </p:val>
                                        </p:tav>
                                        <p:tav tm="100000">
                                          <p:val>
                                            <p:strVal val="#ppt_x"/>
                                          </p:val>
                                        </p:tav>
                                      </p:tavLst>
                                    </p:anim>
                                    <p:anim calcmode="lin" valueType="num">
                                      <p:cBhvr>
                                        <p:cTn id="214" dur="500" fill="hold"/>
                                        <p:tgtEl>
                                          <p:spTgt spid="125963"/>
                                        </p:tgtEl>
                                        <p:attrNameLst>
                                          <p:attrName>ppt_y</p:attrName>
                                        </p:attrNameLst>
                                      </p:cBhvr>
                                      <p:tavLst>
                                        <p:tav tm="0">
                                          <p:val>
                                            <p:strVal val="#ppt_y"/>
                                          </p:val>
                                        </p:tav>
                                        <p:tav tm="100000">
                                          <p:val>
                                            <p:strVal val="#ppt_y"/>
                                          </p:val>
                                        </p:tav>
                                      </p:tavLst>
                                    </p:anim>
                                    <p:anim calcmode="lin" valueType="num">
                                      <p:cBhvr>
                                        <p:cTn id="215" dur="500" fill="hold"/>
                                        <p:tgtEl>
                                          <p:spTgt spid="125963"/>
                                        </p:tgtEl>
                                        <p:attrNameLst>
                                          <p:attrName>ppt_w</p:attrName>
                                        </p:attrNameLst>
                                      </p:cBhvr>
                                      <p:tavLst>
                                        <p:tav tm="0">
                                          <p:val>
                                            <p:fltVal val="0"/>
                                          </p:val>
                                        </p:tav>
                                        <p:tav tm="100000">
                                          <p:val>
                                            <p:strVal val="#ppt_w"/>
                                          </p:val>
                                        </p:tav>
                                      </p:tavLst>
                                    </p:anim>
                                    <p:anim calcmode="lin" valueType="num">
                                      <p:cBhvr>
                                        <p:cTn id="216" dur="500" fill="hold"/>
                                        <p:tgtEl>
                                          <p:spTgt spid="125963"/>
                                        </p:tgtEl>
                                        <p:attrNameLst>
                                          <p:attrName>ppt_h</p:attrName>
                                        </p:attrNameLst>
                                      </p:cBhvr>
                                      <p:tavLst>
                                        <p:tav tm="0">
                                          <p:val>
                                            <p:strVal val="#ppt_h"/>
                                          </p:val>
                                        </p:tav>
                                        <p:tav tm="100000">
                                          <p:val>
                                            <p:strVal val="#ppt_h"/>
                                          </p:val>
                                        </p:tav>
                                      </p:tavLst>
                                    </p:anim>
                                  </p:childTnLst>
                                </p:cTn>
                              </p:par>
                            </p:childTnLst>
                          </p:cTn>
                        </p:par>
                      </p:childTnLst>
                    </p:cTn>
                  </p:par>
                  <p:par>
                    <p:cTn id="217" fill="hold" nodeType="clickPar">
                      <p:stCondLst>
                        <p:cond delay="indefinite"/>
                      </p:stCondLst>
                      <p:childTnLst>
                        <p:par>
                          <p:cTn id="218" fill="hold" nodeType="withGroup">
                            <p:stCondLst>
                              <p:cond delay="0"/>
                            </p:stCondLst>
                            <p:childTnLst>
                              <p:par>
                                <p:cTn id="219" presetID="17" presetClass="entr" presetSubtype="1" fill="hold" grpId="0" nodeType="clickEffect">
                                  <p:stCondLst>
                                    <p:cond delay="0"/>
                                  </p:stCondLst>
                                  <p:childTnLst>
                                    <p:set>
                                      <p:cBhvr>
                                        <p:cTn id="220" dur="1" fill="hold">
                                          <p:stCondLst>
                                            <p:cond delay="0"/>
                                          </p:stCondLst>
                                        </p:cTn>
                                        <p:tgtEl>
                                          <p:spTgt spid="125969"/>
                                        </p:tgtEl>
                                        <p:attrNameLst>
                                          <p:attrName>style.visibility</p:attrName>
                                        </p:attrNameLst>
                                      </p:cBhvr>
                                      <p:to>
                                        <p:strVal val="visible"/>
                                      </p:to>
                                    </p:set>
                                    <p:anim calcmode="lin" valueType="num">
                                      <p:cBhvr>
                                        <p:cTn id="221" dur="500" fill="hold"/>
                                        <p:tgtEl>
                                          <p:spTgt spid="125969"/>
                                        </p:tgtEl>
                                        <p:attrNameLst>
                                          <p:attrName>ppt_x</p:attrName>
                                        </p:attrNameLst>
                                      </p:cBhvr>
                                      <p:tavLst>
                                        <p:tav tm="0">
                                          <p:val>
                                            <p:strVal val="#ppt_x"/>
                                          </p:val>
                                        </p:tav>
                                        <p:tav tm="100000">
                                          <p:val>
                                            <p:strVal val="#ppt_x"/>
                                          </p:val>
                                        </p:tav>
                                      </p:tavLst>
                                    </p:anim>
                                    <p:anim calcmode="lin" valueType="num">
                                      <p:cBhvr>
                                        <p:cTn id="222" dur="500" fill="hold"/>
                                        <p:tgtEl>
                                          <p:spTgt spid="125969"/>
                                        </p:tgtEl>
                                        <p:attrNameLst>
                                          <p:attrName>ppt_y</p:attrName>
                                        </p:attrNameLst>
                                      </p:cBhvr>
                                      <p:tavLst>
                                        <p:tav tm="0">
                                          <p:val>
                                            <p:strVal val="#ppt_y-#ppt_h/2"/>
                                          </p:val>
                                        </p:tav>
                                        <p:tav tm="100000">
                                          <p:val>
                                            <p:strVal val="#ppt_y"/>
                                          </p:val>
                                        </p:tav>
                                      </p:tavLst>
                                    </p:anim>
                                    <p:anim calcmode="lin" valueType="num">
                                      <p:cBhvr>
                                        <p:cTn id="223" dur="500" fill="hold"/>
                                        <p:tgtEl>
                                          <p:spTgt spid="125969"/>
                                        </p:tgtEl>
                                        <p:attrNameLst>
                                          <p:attrName>ppt_w</p:attrName>
                                        </p:attrNameLst>
                                      </p:cBhvr>
                                      <p:tavLst>
                                        <p:tav tm="0">
                                          <p:val>
                                            <p:strVal val="#ppt_w"/>
                                          </p:val>
                                        </p:tav>
                                        <p:tav tm="100000">
                                          <p:val>
                                            <p:strVal val="#ppt_w"/>
                                          </p:val>
                                        </p:tav>
                                      </p:tavLst>
                                    </p:anim>
                                    <p:anim calcmode="lin" valueType="num">
                                      <p:cBhvr>
                                        <p:cTn id="224" dur="500" fill="hold"/>
                                        <p:tgtEl>
                                          <p:spTgt spid="125969"/>
                                        </p:tgtEl>
                                        <p:attrNameLst>
                                          <p:attrName>ppt_h</p:attrName>
                                        </p:attrNameLst>
                                      </p:cBhvr>
                                      <p:tavLst>
                                        <p:tav tm="0">
                                          <p:val>
                                            <p:fltVal val="0"/>
                                          </p:val>
                                        </p:tav>
                                        <p:tav tm="100000">
                                          <p:val>
                                            <p:strVal val="#ppt_h"/>
                                          </p:val>
                                        </p:tav>
                                      </p:tavLst>
                                    </p:anim>
                                  </p:childTnLst>
                                </p:cTn>
                              </p:par>
                            </p:childTnLst>
                          </p:cTn>
                        </p:par>
                      </p:childTnLst>
                    </p:cTn>
                  </p:par>
                  <p:par>
                    <p:cTn id="225" fill="hold" nodeType="clickPar">
                      <p:stCondLst>
                        <p:cond delay="indefinite"/>
                      </p:stCondLst>
                      <p:childTnLst>
                        <p:par>
                          <p:cTn id="226" fill="hold" nodeType="withGroup">
                            <p:stCondLst>
                              <p:cond delay="0"/>
                            </p:stCondLst>
                            <p:childTnLst>
                              <p:par>
                                <p:cTn id="227" presetID="9" presetClass="entr" presetSubtype="0" fill="hold" grpId="0" nodeType="clickEffect">
                                  <p:stCondLst>
                                    <p:cond delay="0"/>
                                  </p:stCondLst>
                                  <p:childTnLst>
                                    <p:set>
                                      <p:cBhvr>
                                        <p:cTn id="228" dur="1" fill="hold">
                                          <p:stCondLst>
                                            <p:cond delay="0"/>
                                          </p:stCondLst>
                                        </p:cTn>
                                        <p:tgtEl>
                                          <p:spTgt spid="125986"/>
                                        </p:tgtEl>
                                        <p:attrNameLst>
                                          <p:attrName>style.visibility</p:attrName>
                                        </p:attrNameLst>
                                      </p:cBhvr>
                                      <p:to>
                                        <p:strVal val="visible"/>
                                      </p:to>
                                    </p:set>
                                    <p:animEffect transition="in" filter="dissolve">
                                      <p:cBhvr>
                                        <p:cTn id="229" dur="500"/>
                                        <p:tgtEl>
                                          <p:spTgt spid="125986"/>
                                        </p:tgtEl>
                                      </p:cBhvr>
                                    </p:animEffect>
                                  </p:childTnLst>
                                </p:cTn>
                              </p:par>
                            </p:childTnLst>
                          </p:cTn>
                        </p:par>
                        <p:par>
                          <p:cTn id="230" fill="hold" nodeType="afterGroup">
                            <p:stCondLst>
                              <p:cond delay="500"/>
                            </p:stCondLst>
                            <p:childTnLst>
                              <p:par>
                                <p:cTn id="231" presetID="17" presetClass="entr" presetSubtype="8" fill="hold" grpId="0" nodeType="afterEffect">
                                  <p:stCondLst>
                                    <p:cond delay="0"/>
                                  </p:stCondLst>
                                  <p:childTnLst>
                                    <p:set>
                                      <p:cBhvr>
                                        <p:cTn id="232" dur="1" fill="hold">
                                          <p:stCondLst>
                                            <p:cond delay="0"/>
                                          </p:stCondLst>
                                        </p:cTn>
                                        <p:tgtEl>
                                          <p:spTgt spid="125964"/>
                                        </p:tgtEl>
                                        <p:attrNameLst>
                                          <p:attrName>style.visibility</p:attrName>
                                        </p:attrNameLst>
                                      </p:cBhvr>
                                      <p:to>
                                        <p:strVal val="visible"/>
                                      </p:to>
                                    </p:set>
                                    <p:anim calcmode="lin" valueType="num">
                                      <p:cBhvr>
                                        <p:cTn id="233" dur="500" fill="hold"/>
                                        <p:tgtEl>
                                          <p:spTgt spid="125964"/>
                                        </p:tgtEl>
                                        <p:attrNameLst>
                                          <p:attrName>ppt_x</p:attrName>
                                        </p:attrNameLst>
                                      </p:cBhvr>
                                      <p:tavLst>
                                        <p:tav tm="0">
                                          <p:val>
                                            <p:strVal val="#ppt_x-#ppt_w/2"/>
                                          </p:val>
                                        </p:tav>
                                        <p:tav tm="100000">
                                          <p:val>
                                            <p:strVal val="#ppt_x"/>
                                          </p:val>
                                        </p:tav>
                                      </p:tavLst>
                                    </p:anim>
                                    <p:anim calcmode="lin" valueType="num">
                                      <p:cBhvr>
                                        <p:cTn id="234" dur="500" fill="hold"/>
                                        <p:tgtEl>
                                          <p:spTgt spid="125964"/>
                                        </p:tgtEl>
                                        <p:attrNameLst>
                                          <p:attrName>ppt_y</p:attrName>
                                        </p:attrNameLst>
                                      </p:cBhvr>
                                      <p:tavLst>
                                        <p:tav tm="0">
                                          <p:val>
                                            <p:strVal val="#ppt_y"/>
                                          </p:val>
                                        </p:tav>
                                        <p:tav tm="100000">
                                          <p:val>
                                            <p:strVal val="#ppt_y"/>
                                          </p:val>
                                        </p:tav>
                                      </p:tavLst>
                                    </p:anim>
                                    <p:anim calcmode="lin" valueType="num">
                                      <p:cBhvr>
                                        <p:cTn id="235" dur="500" fill="hold"/>
                                        <p:tgtEl>
                                          <p:spTgt spid="125964"/>
                                        </p:tgtEl>
                                        <p:attrNameLst>
                                          <p:attrName>ppt_w</p:attrName>
                                        </p:attrNameLst>
                                      </p:cBhvr>
                                      <p:tavLst>
                                        <p:tav tm="0">
                                          <p:val>
                                            <p:fltVal val="0"/>
                                          </p:val>
                                        </p:tav>
                                        <p:tav tm="100000">
                                          <p:val>
                                            <p:strVal val="#ppt_w"/>
                                          </p:val>
                                        </p:tav>
                                      </p:tavLst>
                                    </p:anim>
                                    <p:anim calcmode="lin" valueType="num">
                                      <p:cBhvr>
                                        <p:cTn id="236" dur="500" fill="hold"/>
                                        <p:tgtEl>
                                          <p:spTgt spid="125964"/>
                                        </p:tgtEl>
                                        <p:attrNameLst>
                                          <p:attrName>ppt_h</p:attrName>
                                        </p:attrNameLst>
                                      </p:cBhvr>
                                      <p:tavLst>
                                        <p:tav tm="0">
                                          <p:val>
                                            <p:strVal val="#ppt_h"/>
                                          </p:val>
                                        </p:tav>
                                        <p:tav tm="100000">
                                          <p:val>
                                            <p:strVal val="#ppt_h"/>
                                          </p:val>
                                        </p:tav>
                                      </p:tavLst>
                                    </p:anim>
                                  </p:childTnLst>
                                </p:cTn>
                              </p:par>
                            </p:childTnLst>
                          </p:cTn>
                        </p:par>
                        <p:par>
                          <p:cTn id="237" fill="hold" nodeType="afterGroup">
                            <p:stCondLst>
                              <p:cond delay="1000"/>
                            </p:stCondLst>
                            <p:childTnLst>
                              <p:par>
                                <p:cTn id="238" presetID="17" presetClass="entr" presetSubtype="1" fill="hold" grpId="0" nodeType="afterEffect">
                                  <p:stCondLst>
                                    <p:cond delay="0"/>
                                  </p:stCondLst>
                                  <p:childTnLst>
                                    <p:set>
                                      <p:cBhvr>
                                        <p:cTn id="239" dur="1" fill="hold">
                                          <p:stCondLst>
                                            <p:cond delay="0"/>
                                          </p:stCondLst>
                                        </p:cTn>
                                        <p:tgtEl>
                                          <p:spTgt spid="125970"/>
                                        </p:tgtEl>
                                        <p:attrNameLst>
                                          <p:attrName>style.visibility</p:attrName>
                                        </p:attrNameLst>
                                      </p:cBhvr>
                                      <p:to>
                                        <p:strVal val="visible"/>
                                      </p:to>
                                    </p:set>
                                    <p:anim calcmode="lin" valueType="num">
                                      <p:cBhvr>
                                        <p:cTn id="240" dur="500" fill="hold"/>
                                        <p:tgtEl>
                                          <p:spTgt spid="125970"/>
                                        </p:tgtEl>
                                        <p:attrNameLst>
                                          <p:attrName>ppt_x</p:attrName>
                                        </p:attrNameLst>
                                      </p:cBhvr>
                                      <p:tavLst>
                                        <p:tav tm="0">
                                          <p:val>
                                            <p:strVal val="#ppt_x"/>
                                          </p:val>
                                        </p:tav>
                                        <p:tav tm="100000">
                                          <p:val>
                                            <p:strVal val="#ppt_x"/>
                                          </p:val>
                                        </p:tav>
                                      </p:tavLst>
                                    </p:anim>
                                    <p:anim calcmode="lin" valueType="num">
                                      <p:cBhvr>
                                        <p:cTn id="241" dur="500" fill="hold"/>
                                        <p:tgtEl>
                                          <p:spTgt spid="125970"/>
                                        </p:tgtEl>
                                        <p:attrNameLst>
                                          <p:attrName>ppt_y</p:attrName>
                                        </p:attrNameLst>
                                      </p:cBhvr>
                                      <p:tavLst>
                                        <p:tav tm="0">
                                          <p:val>
                                            <p:strVal val="#ppt_y-#ppt_h/2"/>
                                          </p:val>
                                        </p:tav>
                                        <p:tav tm="100000">
                                          <p:val>
                                            <p:strVal val="#ppt_y"/>
                                          </p:val>
                                        </p:tav>
                                      </p:tavLst>
                                    </p:anim>
                                    <p:anim calcmode="lin" valueType="num">
                                      <p:cBhvr>
                                        <p:cTn id="242" dur="500" fill="hold"/>
                                        <p:tgtEl>
                                          <p:spTgt spid="125970"/>
                                        </p:tgtEl>
                                        <p:attrNameLst>
                                          <p:attrName>ppt_w</p:attrName>
                                        </p:attrNameLst>
                                      </p:cBhvr>
                                      <p:tavLst>
                                        <p:tav tm="0">
                                          <p:val>
                                            <p:strVal val="#ppt_w"/>
                                          </p:val>
                                        </p:tav>
                                        <p:tav tm="100000">
                                          <p:val>
                                            <p:strVal val="#ppt_w"/>
                                          </p:val>
                                        </p:tav>
                                      </p:tavLst>
                                    </p:anim>
                                    <p:anim calcmode="lin" valueType="num">
                                      <p:cBhvr>
                                        <p:cTn id="243" dur="500" fill="hold"/>
                                        <p:tgtEl>
                                          <p:spTgt spid="125970"/>
                                        </p:tgtEl>
                                        <p:attrNameLst>
                                          <p:attrName>ppt_h</p:attrName>
                                        </p:attrNameLst>
                                      </p:cBhvr>
                                      <p:tavLst>
                                        <p:tav tm="0">
                                          <p:val>
                                            <p:fltVal val="0"/>
                                          </p:val>
                                        </p:tav>
                                        <p:tav tm="100000">
                                          <p:val>
                                            <p:strVal val="#ppt_h"/>
                                          </p:val>
                                        </p:tav>
                                      </p:tavLst>
                                    </p:anim>
                                  </p:childTnLst>
                                </p:cTn>
                              </p:par>
                            </p:childTnLst>
                          </p:cTn>
                        </p:par>
                        <p:par>
                          <p:cTn id="244" fill="hold" nodeType="afterGroup">
                            <p:stCondLst>
                              <p:cond delay="1500"/>
                            </p:stCondLst>
                            <p:childTnLst>
                              <p:par>
                                <p:cTn id="245" presetID="9" presetClass="entr" presetSubtype="0" fill="hold" grpId="0" nodeType="afterEffect">
                                  <p:stCondLst>
                                    <p:cond delay="0"/>
                                  </p:stCondLst>
                                  <p:childTnLst>
                                    <p:set>
                                      <p:cBhvr>
                                        <p:cTn id="246" dur="1" fill="hold">
                                          <p:stCondLst>
                                            <p:cond delay="0"/>
                                          </p:stCondLst>
                                        </p:cTn>
                                        <p:tgtEl>
                                          <p:spTgt spid="125987"/>
                                        </p:tgtEl>
                                        <p:attrNameLst>
                                          <p:attrName>style.visibility</p:attrName>
                                        </p:attrNameLst>
                                      </p:cBhvr>
                                      <p:to>
                                        <p:strVal val="visible"/>
                                      </p:to>
                                    </p:set>
                                    <p:animEffect transition="in" filter="dissolve">
                                      <p:cBhvr>
                                        <p:cTn id="247" dur="500"/>
                                        <p:tgtEl>
                                          <p:spTgt spid="125987"/>
                                        </p:tgtEl>
                                      </p:cBhvr>
                                    </p:animEffect>
                                  </p:childTnLst>
                                </p:cTn>
                              </p:par>
                            </p:childTnLst>
                          </p:cTn>
                        </p:par>
                        <p:par>
                          <p:cTn id="248" fill="hold" nodeType="afterGroup">
                            <p:stCondLst>
                              <p:cond delay="2000"/>
                            </p:stCondLst>
                            <p:childTnLst>
                              <p:par>
                                <p:cTn id="249" presetID="17" presetClass="entr" presetSubtype="8" fill="hold" grpId="0" nodeType="afterEffect">
                                  <p:stCondLst>
                                    <p:cond delay="0"/>
                                  </p:stCondLst>
                                  <p:childTnLst>
                                    <p:set>
                                      <p:cBhvr>
                                        <p:cTn id="250" dur="1" fill="hold">
                                          <p:stCondLst>
                                            <p:cond delay="0"/>
                                          </p:stCondLst>
                                        </p:cTn>
                                        <p:tgtEl>
                                          <p:spTgt spid="125965"/>
                                        </p:tgtEl>
                                        <p:attrNameLst>
                                          <p:attrName>style.visibility</p:attrName>
                                        </p:attrNameLst>
                                      </p:cBhvr>
                                      <p:to>
                                        <p:strVal val="visible"/>
                                      </p:to>
                                    </p:set>
                                    <p:anim calcmode="lin" valueType="num">
                                      <p:cBhvr>
                                        <p:cTn id="251" dur="500" fill="hold"/>
                                        <p:tgtEl>
                                          <p:spTgt spid="125965"/>
                                        </p:tgtEl>
                                        <p:attrNameLst>
                                          <p:attrName>ppt_x</p:attrName>
                                        </p:attrNameLst>
                                      </p:cBhvr>
                                      <p:tavLst>
                                        <p:tav tm="0">
                                          <p:val>
                                            <p:strVal val="#ppt_x-#ppt_w/2"/>
                                          </p:val>
                                        </p:tav>
                                        <p:tav tm="100000">
                                          <p:val>
                                            <p:strVal val="#ppt_x"/>
                                          </p:val>
                                        </p:tav>
                                      </p:tavLst>
                                    </p:anim>
                                    <p:anim calcmode="lin" valueType="num">
                                      <p:cBhvr>
                                        <p:cTn id="252" dur="500" fill="hold"/>
                                        <p:tgtEl>
                                          <p:spTgt spid="125965"/>
                                        </p:tgtEl>
                                        <p:attrNameLst>
                                          <p:attrName>ppt_y</p:attrName>
                                        </p:attrNameLst>
                                      </p:cBhvr>
                                      <p:tavLst>
                                        <p:tav tm="0">
                                          <p:val>
                                            <p:strVal val="#ppt_y"/>
                                          </p:val>
                                        </p:tav>
                                        <p:tav tm="100000">
                                          <p:val>
                                            <p:strVal val="#ppt_y"/>
                                          </p:val>
                                        </p:tav>
                                      </p:tavLst>
                                    </p:anim>
                                    <p:anim calcmode="lin" valueType="num">
                                      <p:cBhvr>
                                        <p:cTn id="253" dur="500" fill="hold"/>
                                        <p:tgtEl>
                                          <p:spTgt spid="125965"/>
                                        </p:tgtEl>
                                        <p:attrNameLst>
                                          <p:attrName>ppt_w</p:attrName>
                                        </p:attrNameLst>
                                      </p:cBhvr>
                                      <p:tavLst>
                                        <p:tav tm="0">
                                          <p:val>
                                            <p:fltVal val="0"/>
                                          </p:val>
                                        </p:tav>
                                        <p:tav tm="100000">
                                          <p:val>
                                            <p:strVal val="#ppt_w"/>
                                          </p:val>
                                        </p:tav>
                                      </p:tavLst>
                                    </p:anim>
                                    <p:anim calcmode="lin" valueType="num">
                                      <p:cBhvr>
                                        <p:cTn id="254" dur="500" fill="hold"/>
                                        <p:tgtEl>
                                          <p:spTgt spid="125965"/>
                                        </p:tgtEl>
                                        <p:attrNameLst>
                                          <p:attrName>ppt_h</p:attrName>
                                        </p:attrNameLst>
                                      </p:cBhvr>
                                      <p:tavLst>
                                        <p:tav tm="0">
                                          <p:val>
                                            <p:strVal val="#ppt_h"/>
                                          </p:val>
                                        </p:tav>
                                        <p:tav tm="100000">
                                          <p:val>
                                            <p:strVal val="#ppt_h"/>
                                          </p:val>
                                        </p:tav>
                                      </p:tavLst>
                                    </p:anim>
                                  </p:childTnLst>
                                </p:cTn>
                              </p:par>
                            </p:childTnLst>
                          </p:cTn>
                        </p:par>
                        <p:par>
                          <p:cTn id="255" fill="hold" nodeType="afterGroup">
                            <p:stCondLst>
                              <p:cond delay="2500"/>
                            </p:stCondLst>
                            <p:childTnLst>
                              <p:par>
                                <p:cTn id="256" presetID="17" presetClass="entr" presetSubtype="1" fill="hold" grpId="0" nodeType="afterEffect">
                                  <p:stCondLst>
                                    <p:cond delay="0"/>
                                  </p:stCondLst>
                                  <p:childTnLst>
                                    <p:set>
                                      <p:cBhvr>
                                        <p:cTn id="257" dur="1" fill="hold">
                                          <p:stCondLst>
                                            <p:cond delay="0"/>
                                          </p:stCondLst>
                                        </p:cTn>
                                        <p:tgtEl>
                                          <p:spTgt spid="125971"/>
                                        </p:tgtEl>
                                        <p:attrNameLst>
                                          <p:attrName>style.visibility</p:attrName>
                                        </p:attrNameLst>
                                      </p:cBhvr>
                                      <p:to>
                                        <p:strVal val="visible"/>
                                      </p:to>
                                    </p:set>
                                    <p:anim calcmode="lin" valueType="num">
                                      <p:cBhvr>
                                        <p:cTn id="258" dur="500" fill="hold"/>
                                        <p:tgtEl>
                                          <p:spTgt spid="125971"/>
                                        </p:tgtEl>
                                        <p:attrNameLst>
                                          <p:attrName>ppt_x</p:attrName>
                                        </p:attrNameLst>
                                      </p:cBhvr>
                                      <p:tavLst>
                                        <p:tav tm="0">
                                          <p:val>
                                            <p:strVal val="#ppt_x"/>
                                          </p:val>
                                        </p:tav>
                                        <p:tav tm="100000">
                                          <p:val>
                                            <p:strVal val="#ppt_x"/>
                                          </p:val>
                                        </p:tav>
                                      </p:tavLst>
                                    </p:anim>
                                    <p:anim calcmode="lin" valueType="num">
                                      <p:cBhvr>
                                        <p:cTn id="259" dur="500" fill="hold"/>
                                        <p:tgtEl>
                                          <p:spTgt spid="125971"/>
                                        </p:tgtEl>
                                        <p:attrNameLst>
                                          <p:attrName>ppt_y</p:attrName>
                                        </p:attrNameLst>
                                      </p:cBhvr>
                                      <p:tavLst>
                                        <p:tav tm="0">
                                          <p:val>
                                            <p:strVal val="#ppt_y-#ppt_h/2"/>
                                          </p:val>
                                        </p:tav>
                                        <p:tav tm="100000">
                                          <p:val>
                                            <p:strVal val="#ppt_y"/>
                                          </p:val>
                                        </p:tav>
                                      </p:tavLst>
                                    </p:anim>
                                    <p:anim calcmode="lin" valueType="num">
                                      <p:cBhvr>
                                        <p:cTn id="260" dur="500" fill="hold"/>
                                        <p:tgtEl>
                                          <p:spTgt spid="125971"/>
                                        </p:tgtEl>
                                        <p:attrNameLst>
                                          <p:attrName>ppt_w</p:attrName>
                                        </p:attrNameLst>
                                      </p:cBhvr>
                                      <p:tavLst>
                                        <p:tav tm="0">
                                          <p:val>
                                            <p:strVal val="#ppt_w"/>
                                          </p:val>
                                        </p:tav>
                                        <p:tav tm="100000">
                                          <p:val>
                                            <p:strVal val="#ppt_w"/>
                                          </p:val>
                                        </p:tav>
                                      </p:tavLst>
                                    </p:anim>
                                    <p:anim calcmode="lin" valueType="num">
                                      <p:cBhvr>
                                        <p:cTn id="261" dur="500" fill="hold"/>
                                        <p:tgtEl>
                                          <p:spTgt spid="125971"/>
                                        </p:tgtEl>
                                        <p:attrNameLst>
                                          <p:attrName>ppt_h</p:attrName>
                                        </p:attrNameLst>
                                      </p:cBhvr>
                                      <p:tavLst>
                                        <p:tav tm="0">
                                          <p:val>
                                            <p:fltVal val="0"/>
                                          </p:val>
                                        </p:tav>
                                        <p:tav tm="100000">
                                          <p:val>
                                            <p:strVal val="#ppt_h"/>
                                          </p:val>
                                        </p:tav>
                                      </p:tavLst>
                                    </p:anim>
                                  </p:childTnLst>
                                </p:cTn>
                              </p:par>
                            </p:childTnLst>
                          </p:cTn>
                        </p:par>
                        <p:par>
                          <p:cTn id="262" fill="hold" nodeType="afterGroup">
                            <p:stCondLst>
                              <p:cond delay="3000"/>
                            </p:stCondLst>
                            <p:childTnLst>
                              <p:par>
                                <p:cTn id="263" presetID="9" presetClass="entr" presetSubtype="0" fill="hold" grpId="0" nodeType="afterEffect">
                                  <p:stCondLst>
                                    <p:cond delay="0"/>
                                  </p:stCondLst>
                                  <p:childTnLst>
                                    <p:set>
                                      <p:cBhvr>
                                        <p:cTn id="264" dur="1" fill="hold">
                                          <p:stCondLst>
                                            <p:cond delay="0"/>
                                          </p:stCondLst>
                                        </p:cTn>
                                        <p:tgtEl>
                                          <p:spTgt spid="125988"/>
                                        </p:tgtEl>
                                        <p:attrNameLst>
                                          <p:attrName>style.visibility</p:attrName>
                                        </p:attrNameLst>
                                      </p:cBhvr>
                                      <p:to>
                                        <p:strVal val="visible"/>
                                      </p:to>
                                    </p:set>
                                    <p:animEffect transition="in" filter="dissolve">
                                      <p:cBhvr>
                                        <p:cTn id="265" dur="500"/>
                                        <p:tgtEl>
                                          <p:spTgt spid="125988"/>
                                        </p:tgtEl>
                                      </p:cBhvr>
                                    </p:animEffect>
                                  </p:childTnLst>
                                </p:cTn>
                              </p:par>
                            </p:childTnLst>
                          </p:cTn>
                        </p:par>
                        <p:par>
                          <p:cTn id="266" fill="hold" nodeType="afterGroup">
                            <p:stCondLst>
                              <p:cond delay="3500"/>
                            </p:stCondLst>
                            <p:childTnLst>
                              <p:par>
                                <p:cTn id="267" presetID="17" presetClass="entr" presetSubtype="8" fill="hold" grpId="0" nodeType="afterEffect">
                                  <p:stCondLst>
                                    <p:cond delay="0"/>
                                  </p:stCondLst>
                                  <p:childTnLst>
                                    <p:set>
                                      <p:cBhvr>
                                        <p:cTn id="268" dur="1" fill="hold">
                                          <p:stCondLst>
                                            <p:cond delay="0"/>
                                          </p:stCondLst>
                                        </p:cTn>
                                        <p:tgtEl>
                                          <p:spTgt spid="126016"/>
                                        </p:tgtEl>
                                        <p:attrNameLst>
                                          <p:attrName>style.visibility</p:attrName>
                                        </p:attrNameLst>
                                      </p:cBhvr>
                                      <p:to>
                                        <p:strVal val="visible"/>
                                      </p:to>
                                    </p:set>
                                    <p:anim calcmode="lin" valueType="num">
                                      <p:cBhvr>
                                        <p:cTn id="269" dur="500" fill="hold"/>
                                        <p:tgtEl>
                                          <p:spTgt spid="126016"/>
                                        </p:tgtEl>
                                        <p:attrNameLst>
                                          <p:attrName>ppt_x</p:attrName>
                                        </p:attrNameLst>
                                      </p:cBhvr>
                                      <p:tavLst>
                                        <p:tav tm="0">
                                          <p:val>
                                            <p:strVal val="#ppt_x-#ppt_w/2"/>
                                          </p:val>
                                        </p:tav>
                                        <p:tav tm="100000">
                                          <p:val>
                                            <p:strVal val="#ppt_x"/>
                                          </p:val>
                                        </p:tav>
                                      </p:tavLst>
                                    </p:anim>
                                    <p:anim calcmode="lin" valueType="num">
                                      <p:cBhvr>
                                        <p:cTn id="270" dur="500" fill="hold"/>
                                        <p:tgtEl>
                                          <p:spTgt spid="126016"/>
                                        </p:tgtEl>
                                        <p:attrNameLst>
                                          <p:attrName>ppt_y</p:attrName>
                                        </p:attrNameLst>
                                      </p:cBhvr>
                                      <p:tavLst>
                                        <p:tav tm="0">
                                          <p:val>
                                            <p:strVal val="#ppt_y"/>
                                          </p:val>
                                        </p:tav>
                                        <p:tav tm="100000">
                                          <p:val>
                                            <p:strVal val="#ppt_y"/>
                                          </p:val>
                                        </p:tav>
                                      </p:tavLst>
                                    </p:anim>
                                    <p:anim calcmode="lin" valueType="num">
                                      <p:cBhvr>
                                        <p:cTn id="271" dur="500" fill="hold"/>
                                        <p:tgtEl>
                                          <p:spTgt spid="126016"/>
                                        </p:tgtEl>
                                        <p:attrNameLst>
                                          <p:attrName>ppt_w</p:attrName>
                                        </p:attrNameLst>
                                      </p:cBhvr>
                                      <p:tavLst>
                                        <p:tav tm="0">
                                          <p:val>
                                            <p:fltVal val="0"/>
                                          </p:val>
                                        </p:tav>
                                        <p:tav tm="100000">
                                          <p:val>
                                            <p:strVal val="#ppt_w"/>
                                          </p:val>
                                        </p:tav>
                                      </p:tavLst>
                                    </p:anim>
                                    <p:anim calcmode="lin" valueType="num">
                                      <p:cBhvr>
                                        <p:cTn id="272" dur="500" fill="hold"/>
                                        <p:tgtEl>
                                          <p:spTgt spid="126016"/>
                                        </p:tgtEl>
                                        <p:attrNameLst>
                                          <p:attrName>ppt_h</p:attrName>
                                        </p:attrNameLst>
                                      </p:cBhvr>
                                      <p:tavLst>
                                        <p:tav tm="0">
                                          <p:val>
                                            <p:strVal val="#ppt_h"/>
                                          </p:val>
                                        </p:tav>
                                        <p:tav tm="100000">
                                          <p:val>
                                            <p:strVal val="#ppt_h"/>
                                          </p:val>
                                        </p:tav>
                                      </p:tavLst>
                                    </p:anim>
                                  </p:childTnLst>
                                </p:cTn>
                              </p:par>
                            </p:childTnLst>
                          </p:cTn>
                        </p:par>
                        <p:par>
                          <p:cTn id="273" fill="hold" nodeType="afterGroup">
                            <p:stCondLst>
                              <p:cond delay="4000"/>
                            </p:stCondLst>
                            <p:childTnLst>
                              <p:par>
                                <p:cTn id="274" presetID="17" presetClass="entr" presetSubtype="1" fill="hold" grpId="0" nodeType="afterEffect">
                                  <p:stCondLst>
                                    <p:cond delay="0"/>
                                  </p:stCondLst>
                                  <p:childTnLst>
                                    <p:set>
                                      <p:cBhvr>
                                        <p:cTn id="275" dur="1" fill="hold">
                                          <p:stCondLst>
                                            <p:cond delay="0"/>
                                          </p:stCondLst>
                                        </p:cTn>
                                        <p:tgtEl>
                                          <p:spTgt spid="126015"/>
                                        </p:tgtEl>
                                        <p:attrNameLst>
                                          <p:attrName>style.visibility</p:attrName>
                                        </p:attrNameLst>
                                      </p:cBhvr>
                                      <p:to>
                                        <p:strVal val="visible"/>
                                      </p:to>
                                    </p:set>
                                    <p:anim calcmode="lin" valueType="num">
                                      <p:cBhvr>
                                        <p:cTn id="276" dur="500" fill="hold"/>
                                        <p:tgtEl>
                                          <p:spTgt spid="126015"/>
                                        </p:tgtEl>
                                        <p:attrNameLst>
                                          <p:attrName>ppt_x</p:attrName>
                                        </p:attrNameLst>
                                      </p:cBhvr>
                                      <p:tavLst>
                                        <p:tav tm="0">
                                          <p:val>
                                            <p:strVal val="#ppt_x"/>
                                          </p:val>
                                        </p:tav>
                                        <p:tav tm="100000">
                                          <p:val>
                                            <p:strVal val="#ppt_x"/>
                                          </p:val>
                                        </p:tav>
                                      </p:tavLst>
                                    </p:anim>
                                    <p:anim calcmode="lin" valueType="num">
                                      <p:cBhvr>
                                        <p:cTn id="277" dur="500" fill="hold"/>
                                        <p:tgtEl>
                                          <p:spTgt spid="126015"/>
                                        </p:tgtEl>
                                        <p:attrNameLst>
                                          <p:attrName>ppt_y</p:attrName>
                                        </p:attrNameLst>
                                      </p:cBhvr>
                                      <p:tavLst>
                                        <p:tav tm="0">
                                          <p:val>
                                            <p:strVal val="#ppt_y-#ppt_h/2"/>
                                          </p:val>
                                        </p:tav>
                                        <p:tav tm="100000">
                                          <p:val>
                                            <p:strVal val="#ppt_y"/>
                                          </p:val>
                                        </p:tav>
                                      </p:tavLst>
                                    </p:anim>
                                    <p:anim calcmode="lin" valueType="num">
                                      <p:cBhvr>
                                        <p:cTn id="278" dur="500" fill="hold"/>
                                        <p:tgtEl>
                                          <p:spTgt spid="126015"/>
                                        </p:tgtEl>
                                        <p:attrNameLst>
                                          <p:attrName>ppt_w</p:attrName>
                                        </p:attrNameLst>
                                      </p:cBhvr>
                                      <p:tavLst>
                                        <p:tav tm="0">
                                          <p:val>
                                            <p:strVal val="#ppt_w"/>
                                          </p:val>
                                        </p:tav>
                                        <p:tav tm="100000">
                                          <p:val>
                                            <p:strVal val="#ppt_w"/>
                                          </p:val>
                                        </p:tav>
                                      </p:tavLst>
                                    </p:anim>
                                    <p:anim calcmode="lin" valueType="num">
                                      <p:cBhvr>
                                        <p:cTn id="279" dur="500" fill="hold"/>
                                        <p:tgtEl>
                                          <p:spTgt spid="12601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4500"/>
                            </p:stCondLst>
                            <p:childTnLst>
                              <p:par>
                                <p:cTn id="281" presetID="9" presetClass="entr" presetSubtype="0" fill="hold" grpId="0" nodeType="afterEffect">
                                  <p:stCondLst>
                                    <p:cond delay="0"/>
                                  </p:stCondLst>
                                  <p:childTnLst>
                                    <p:set>
                                      <p:cBhvr>
                                        <p:cTn id="282" dur="1" fill="hold">
                                          <p:stCondLst>
                                            <p:cond delay="0"/>
                                          </p:stCondLst>
                                        </p:cTn>
                                        <p:tgtEl>
                                          <p:spTgt spid="125989"/>
                                        </p:tgtEl>
                                        <p:attrNameLst>
                                          <p:attrName>style.visibility</p:attrName>
                                        </p:attrNameLst>
                                      </p:cBhvr>
                                      <p:to>
                                        <p:strVal val="visible"/>
                                      </p:to>
                                    </p:set>
                                    <p:animEffect transition="in" filter="dissolve">
                                      <p:cBhvr>
                                        <p:cTn id="283" dur="500"/>
                                        <p:tgtEl>
                                          <p:spTgt spid="125989"/>
                                        </p:tgtEl>
                                      </p:cBhvr>
                                    </p:animEffect>
                                  </p:childTnLst>
                                </p:cTn>
                              </p:par>
                            </p:childTnLst>
                          </p:cTn>
                        </p:par>
                        <p:par>
                          <p:cTn id="284" fill="hold" nodeType="afterGroup">
                            <p:stCondLst>
                              <p:cond delay="5000"/>
                            </p:stCondLst>
                            <p:childTnLst>
                              <p:par>
                                <p:cTn id="285" presetID="17" presetClass="entr" presetSubtype="2" fill="hold" grpId="0" nodeType="afterEffect">
                                  <p:stCondLst>
                                    <p:cond delay="0"/>
                                  </p:stCondLst>
                                  <p:childTnLst>
                                    <p:set>
                                      <p:cBhvr>
                                        <p:cTn id="286" dur="1" fill="hold">
                                          <p:stCondLst>
                                            <p:cond delay="0"/>
                                          </p:stCondLst>
                                        </p:cTn>
                                        <p:tgtEl>
                                          <p:spTgt spid="125967"/>
                                        </p:tgtEl>
                                        <p:attrNameLst>
                                          <p:attrName>style.visibility</p:attrName>
                                        </p:attrNameLst>
                                      </p:cBhvr>
                                      <p:to>
                                        <p:strVal val="visible"/>
                                      </p:to>
                                    </p:set>
                                    <p:anim calcmode="lin" valueType="num">
                                      <p:cBhvr>
                                        <p:cTn id="287" dur="500" fill="hold"/>
                                        <p:tgtEl>
                                          <p:spTgt spid="125967"/>
                                        </p:tgtEl>
                                        <p:attrNameLst>
                                          <p:attrName>ppt_x</p:attrName>
                                        </p:attrNameLst>
                                      </p:cBhvr>
                                      <p:tavLst>
                                        <p:tav tm="0">
                                          <p:val>
                                            <p:strVal val="#ppt_x+#ppt_w/2"/>
                                          </p:val>
                                        </p:tav>
                                        <p:tav tm="100000">
                                          <p:val>
                                            <p:strVal val="#ppt_x"/>
                                          </p:val>
                                        </p:tav>
                                      </p:tavLst>
                                    </p:anim>
                                    <p:anim calcmode="lin" valueType="num">
                                      <p:cBhvr>
                                        <p:cTn id="288" dur="500" fill="hold"/>
                                        <p:tgtEl>
                                          <p:spTgt spid="125967"/>
                                        </p:tgtEl>
                                        <p:attrNameLst>
                                          <p:attrName>ppt_y</p:attrName>
                                        </p:attrNameLst>
                                      </p:cBhvr>
                                      <p:tavLst>
                                        <p:tav tm="0">
                                          <p:val>
                                            <p:strVal val="#ppt_y"/>
                                          </p:val>
                                        </p:tav>
                                        <p:tav tm="100000">
                                          <p:val>
                                            <p:strVal val="#ppt_y"/>
                                          </p:val>
                                        </p:tav>
                                      </p:tavLst>
                                    </p:anim>
                                    <p:anim calcmode="lin" valueType="num">
                                      <p:cBhvr>
                                        <p:cTn id="289" dur="500" fill="hold"/>
                                        <p:tgtEl>
                                          <p:spTgt spid="125967"/>
                                        </p:tgtEl>
                                        <p:attrNameLst>
                                          <p:attrName>ppt_w</p:attrName>
                                        </p:attrNameLst>
                                      </p:cBhvr>
                                      <p:tavLst>
                                        <p:tav tm="0">
                                          <p:val>
                                            <p:fltVal val="0"/>
                                          </p:val>
                                        </p:tav>
                                        <p:tav tm="100000">
                                          <p:val>
                                            <p:strVal val="#ppt_w"/>
                                          </p:val>
                                        </p:tav>
                                      </p:tavLst>
                                    </p:anim>
                                    <p:anim calcmode="lin" valueType="num">
                                      <p:cBhvr>
                                        <p:cTn id="290" dur="500" fill="hold"/>
                                        <p:tgtEl>
                                          <p:spTgt spid="125967"/>
                                        </p:tgtEl>
                                        <p:attrNameLst>
                                          <p:attrName>ppt_h</p:attrName>
                                        </p:attrNameLst>
                                      </p:cBhvr>
                                      <p:tavLst>
                                        <p:tav tm="0">
                                          <p:val>
                                            <p:strVal val="#ppt_h"/>
                                          </p:val>
                                        </p:tav>
                                        <p:tav tm="100000">
                                          <p:val>
                                            <p:strVal val="#ppt_h"/>
                                          </p:val>
                                        </p:tav>
                                      </p:tavLst>
                                    </p:anim>
                                  </p:childTnLst>
                                </p:cTn>
                              </p:par>
                            </p:childTnLst>
                          </p:cTn>
                        </p:par>
                        <p:par>
                          <p:cTn id="291" fill="hold" nodeType="afterGroup">
                            <p:stCondLst>
                              <p:cond delay="5500"/>
                            </p:stCondLst>
                            <p:childTnLst>
                              <p:par>
                                <p:cTn id="292" presetID="17" presetClass="entr" presetSubtype="4" fill="hold" grpId="0" nodeType="afterEffect">
                                  <p:stCondLst>
                                    <p:cond delay="0"/>
                                  </p:stCondLst>
                                  <p:childTnLst>
                                    <p:set>
                                      <p:cBhvr>
                                        <p:cTn id="293" dur="1" fill="hold">
                                          <p:stCondLst>
                                            <p:cond delay="0"/>
                                          </p:stCondLst>
                                        </p:cTn>
                                        <p:tgtEl>
                                          <p:spTgt spid="125966"/>
                                        </p:tgtEl>
                                        <p:attrNameLst>
                                          <p:attrName>style.visibility</p:attrName>
                                        </p:attrNameLst>
                                      </p:cBhvr>
                                      <p:to>
                                        <p:strVal val="visible"/>
                                      </p:to>
                                    </p:set>
                                    <p:anim calcmode="lin" valueType="num">
                                      <p:cBhvr>
                                        <p:cTn id="294" dur="500" fill="hold"/>
                                        <p:tgtEl>
                                          <p:spTgt spid="125966"/>
                                        </p:tgtEl>
                                        <p:attrNameLst>
                                          <p:attrName>ppt_x</p:attrName>
                                        </p:attrNameLst>
                                      </p:cBhvr>
                                      <p:tavLst>
                                        <p:tav tm="0">
                                          <p:val>
                                            <p:strVal val="#ppt_x"/>
                                          </p:val>
                                        </p:tav>
                                        <p:tav tm="100000">
                                          <p:val>
                                            <p:strVal val="#ppt_x"/>
                                          </p:val>
                                        </p:tav>
                                      </p:tavLst>
                                    </p:anim>
                                    <p:anim calcmode="lin" valueType="num">
                                      <p:cBhvr>
                                        <p:cTn id="295" dur="500" fill="hold"/>
                                        <p:tgtEl>
                                          <p:spTgt spid="125966"/>
                                        </p:tgtEl>
                                        <p:attrNameLst>
                                          <p:attrName>ppt_y</p:attrName>
                                        </p:attrNameLst>
                                      </p:cBhvr>
                                      <p:tavLst>
                                        <p:tav tm="0">
                                          <p:val>
                                            <p:strVal val="#ppt_y+#ppt_h/2"/>
                                          </p:val>
                                        </p:tav>
                                        <p:tav tm="100000">
                                          <p:val>
                                            <p:strVal val="#ppt_y"/>
                                          </p:val>
                                        </p:tav>
                                      </p:tavLst>
                                    </p:anim>
                                    <p:anim calcmode="lin" valueType="num">
                                      <p:cBhvr>
                                        <p:cTn id="296" dur="500" fill="hold"/>
                                        <p:tgtEl>
                                          <p:spTgt spid="125966"/>
                                        </p:tgtEl>
                                        <p:attrNameLst>
                                          <p:attrName>ppt_w</p:attrName>
                                        </p:attrNameLst>
                                      </p:cBhvr>
                                      <p:tavLst>
                                        <p:tav tm="0">
                                          <p:val>
                                            <p:strVal val="#ppt_w"/>
                                          </p:val>
                                        </p:tav>
                                        <p:tav tm="100000">
                                          <p:val>
                                            <p:strVal val="#ppt_w"/>
                                          </p:val>
                                        </p:tav>
                                      </p:tavLst>
                                    </p:anim>
                                    <p:anim calcmode="lin" valueType="num">
                                      <p:cBhvr>
                                        <p:cTn id="297" dur="500" fill="hold"/>
                                        <p:tgtEl>
                                          <p:spTgt spid="125966"/>
                                        </p:tgtEl>
                                        <p:attrNameLst>
                                          <p:attrName>ppt_h</p:attrName>
                                        </p:attrNameLst>
                                      </p:cBhvr>
                                      <p:tavLst>
                                        <p:tav tm="0">
                                          <p:val>
                                            <p:fltVal val="0"/>
                                          </p:val>
                                        </p:tav>
                                        <p:tav tm="100000">
                                          <p:val>
                                            <p:strVal val="#ppt_h"/>
                                          </p:val>
                                        </p:tav>
                                      </p:tavLst>
                                    </p:anim>
                                  </p:childTnLst>
                                </p:cTn>
                              </p:par>
                            </p:childTnLst>
                          </p:cTn>
                        </p:par>
                        <p:par>
                          <p:cTn id="298" fill="hold" nodeType="afterGroup">
                            <p:stCondLst>
                              <p:cond delay="6000"/>
                            </p:stCondLst>
                            <p:childTnLst>
                              <p:par>
                                <p:cTn id="299" presetID="9" presetClass="entr" presetSubtype="0" fill="hold" grpId="0" nodeType="afterEffect">
                                  <p:stCondLst>
                                    <p:cond delay="0"/>
                                  </p:stCondLst>
                                  <p:childTnLst>
                                    <p:set>
                                      <p:cBhvr>
                                        <p:cTn id="300" dur="1" fill="hold">
                                          <p:stCondLst>
                                            <p:cond delay="0"/>
                                          </p:stCondLst>
                                        </p:cTn>
                                        <p:tgtEl>
                                          <p:spTgt spid="125991"/>
                                        </p:tgtEl>
                                        <p:attrNameLst>
                                          <p:attrName>style.visibility</p:attrName>
                                        </p:attrNameLst>
                                      </p:cBhvr>
                                      <p:to>
                                        <p:strVal val="visible"/>
                                      </p:to>
                                    </p:set>
                                    <p:animEffect transition="in" filter="dissolve">
                                      <p:cBhvr>
                                        <p:cTn id="301" dur="500"/>
                                        <p:tgtEl>
                                          <p:spTgt spid="125991"/>
                                        </p:tgtEl>
                                      </p:cBhvr>
                                    </p:animEffect>
                                  </p:childTnLst>
                                </p:cTn>
                              </p:par>
                            </p:childTnLst>
                          </p:cTn>
                        </p:par>
                      </p:childTnLst>
                    </p:cTn>
                  </p:par>
                  <p:par>
                    <p:cTn id="302" fill="hold" nodeType="clickPar">
                      <p:stCondLst>
                        <p:cond delay="indefinite"/>
                      </p:stCondLst>
                      <p:childTnLst>
                        <p:par>
                          <p:cTn id="303" fill="hold" nodeType="withGroup">
                            <p:stCondLst>
                              <p:cond delay="0"/>
                            </p:stCondLst>
                            <p:childTnLst>
                              <p:par>
                                <p:cTn id="304" presetID="18" presetClass="entr" presetSubtype="6" fill="hold" grpId="0" nodeType="clickEffect">
                                  <p:stCondLst>
                                    <p:cond delay="0"/>
                                  </p:stCondLst>
                                  <p:childTnLst>
                                    <p:set>
                                      <p:cBhvr>
                                        <p:cTn id="305" dur="1" fill="hold">
                                          <p:stCondLst>
                                            <p:cond delay="0"/>
                                          </p:stCondLst>
                                        </p:cTn>
                                        <p:tgtEl>
                                          <p:spTgt spid="125972"/>
                                        </p:tgtEl>
                                        <p:attrNameLst>
                                          <p:attrName>style.visibility</p:attrName>
                                        </p:attrNameLst>
                                      </p:cBhvr>
                                      <p:to>
                                        <p:strVal val="visible"/>
                                      </p:to>
                                    </p:set>
                                    <p:animEffect transition="in" filter="strips(downRight)">
                                      <p:cBhvr>
                                        <p:cTn id="306" dur="500"/>
                                        <p:tgtEl>
                                          <p:spTgt spid="125972"/>
                                        </p:tgtEl>
                                      </p:cBhvr>
                                    </p:animEffect>
                                  </p:childTnLst>
                                </p:cTn>
                              </p:par>
                            </p:childTnLst>
                          </p:cTn>
                        </p:par>
                      </p:childTnLst>
                    </p:cTn>
                  </p:par>
                  <p:par>
                    <p:cTn id="307" fill="hold" nodeType="clickPar">
                      <p:stCondLst>
                        <p:cond delay="indefinite"/>
                      </p:stCondLst>
                      <p:childTnLst>
                        <p:par>
                          <p:cTn id="308" fill="hold" nodeType="withGroup">
                            <p:stCondLst>
                              <p:cond delay="0"/>
                            </p:stCondLst>
                            <p:childTnLst>
                              <p:par>
                                <p:cTn id="309" presetID="2" presetClass="entr" presetSubtype="2" fill="hold" nodeType="clickEffect">
                                  <p:stCondLst>
                                    <p:cond delay="0"/>
                                  </p:stCondLst>
                                  <p:childTnLst>
                                    <p:set>
                                      <p:cBhvr>
                                        <p:cTn id="310" dur="1" fill="hold">
                                          <p:stCondLst>
                                            <p:cond delay="0"/>
                                          </p:stCondLst>
                                        </p:cTn>
                                        <p:tgtEl>
                                          <p:spTgt spid="126020"/>
                                        </p:tgtEl>
                                        <p:attrNameLst>
                                          <p:attrName>style.visibility</p:attrName>
                                        </p:attrNameLst>
                                      </p:cBhvr>
                                      <p:to>
                                        <p:strVal val="visible"/>
                                      </p:to>
                                    </p:set>
                                    <p:anim calcmode="lin" valueType="num">
                                      <p:cBhvr additive="base">
                                        <p:cTn id="311" dur="500" fill="hold"/>
                                        <p:tgtEl>
                                          <p:spTgt spid="126020"/>
                                        </p:tgtEl>
                                        <p:attrNameLst>
                                          <p:attrName>ppt_x</p:attrName>
                                        </p:attrNameLst>
                                      </p:cBhvr>
                                      <p:tavLst>
                                        <p:tav tm="0">
                                          <p:val>
                                            <p:strVal val="1+#ppt_w/2"/>
                                          </p:val>
                                        </p:tav>
                                        <p:tav tm="100000">
                                          <p:val>
                                            <p:strVal val="#ppt_x"/>
                                          </p:val>
                                        </p:tav>
                                      </p:tavLst>
                                    </p:anim>
                                    <p:anim calcmode="lin" valueType="num">
                                      <p:cBhvr additive="base">
                                        <p:cTn id="312" dur="500" fill="hold"/>
                                        <p:tgtEl>
                                          <p:spTgt spid="1260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4" grpId="0" animBg="1"/>
      <p:bldP spid="125955" grpId="0" animBg="1"/>
      <p:bldP spid="125956" grpId="0" animBg="1"/>
      <p:bldP spid="125957" grpId="0" animBg="1"/>
      <p:bldP spid="125958" grpId="0" animBg="1"/>
      <p:bldP spid="125959" grpId="0" animBg="1"/>
      <p:bldP spid="125960" grpId="0" animBg="1"/>
      <p:bldP spid="125961" grpId="0" animBg="1"/>
      <p:bldP spid="125962" grpId="0" animBg="1"/>
      <p:bldP spid="125963" grpId="0" animBg="1"/>
      <p:bldP spid="125964" grpId="0" animBg="1"/>
      <p:bldP spid="125965" grpId="0" animBg="1"/>
      <p:bldP spid="125966" grpId="0" animBg="1"/>
      <p:bldP spid="125967" grpId="0" animBg="1"/>
      <p:bldP spid="125968" grpId="0" animBg="1"/>
      <p:bldP spid="125969" grpId="0" animBg="1"/>
      <p:bldP spid="125970" grpId="0" animBg="1"/>
      <p:bldP spid="125971" grpId="0" animBg="1"/>
      <p:bldP spid="125972" grpId="0" animBg="1"/>
      <p:bldP spid="125973" grpId="0" autoUpdateAnimBg="0"/>
      <p:bldP spid="125974" grpId="0" animBg="1"/>
      <p:bldP spid="125975" grpId="0" autoUpdateAnimBg="0"/>
      <p:bldP spid="125976" grpId="0" autoUpdateAnimBg="0"/>
      <p:bldP spid="125977" grpId="0" autoUpdateAnimBg="0"/>
      <p:bldP spid="125978" grpId="0" autoUpdateAnimBg="0"/>
      <p:bldP spid="125979" grpId="0" autoUpdateAnimBg="0"/>
      <p:bldP spid="125980" grpId="0" autoUpdateAnimBg="0"/>
      <p:bldP spid="125981" grpId="0" autoUpdateAnimBg="0"/>
      <p:bldP spid="125982" grpId="0" autoUpdateAnimBg="0"/>
      <p:bldP spid="125983" grpId="0" autoUpdateAnimBg="0"/>
      <p:bldP spid="125984" grpId="0" autoUpdateAnimBg="0"/>
      <p:bldP spid="125985" grpId="0" autoUpdateAnimBg="0"/>
      <p:bldP spid="125986" grpId="0" autoUpdateAnimBg="0"/>
      <p:bldP spid="125987" grpId="0" autoUpdateAnimBg="0"/>
      <p:bldP spid="125988" grpId="0" autoUpdateAnimBg="0"/>
      <p:bldP spid="125989" grpId="0" autoUpdateAnimBg="0"/>
      <p:bldP spid="125990" grpId="0" autoUpdateAnimBg="0"/>
      <p:bldP spid="125991" grpId="0" autoUpdateAnimBg="0"/>
      <p:bldP spid="125992" grpId="0" autoUpdateAnimBg="0"/>
      <p:bldP spid="125996" grpId="0" autoUpdateAnimBg="0"/>
      <p:bldP spid="125997" grpId="0" autoUpdateAnimBg="0"/>
      <p:bldP spid="125998" grpId="0" autoUpdateAnimBg="0"/>
      <p:bldP spid="125999" grpId="0" autoUpdateAnimBg="0"/>
      <p:bldP spid="126000" grpId="0" autoUpdateAnimBg="0"/>
      <p:bldP spid="126013" grpId="0" animBg="1"/>
      <p:bldP spid="126014" grpId="0" animBg="1"/>
      <p:bldP spid="126015" grpId="0" animBg="1"/>
      <p:bldP spid="126016" grpId="0" animBg="1"/>
      <p:bldP spid="126017" grpId="0" animBg="1"/>
      <p:bldP spid="126018" grpId="0" autoUpdateAnimBg="0"/>
      <p:bldP spid="126019" grpId="0" autoUpdateAnimBg="0"/>
      <p:bldP spid="126034" grpId="0" build="p" autoUpdateAnimBg="0"/>
      <p:bldP spid="126037"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ext Box 2"/>
          <p:cNvSpPr txBox="1">
            <a:spLocks noChangeArrowheads="1"/>
          </p:cNvSpPr>
          <p:nvPr/>
        </p:nvSpPr>
        <p:spPr bwMode="auto">
          <a:xfrm>
            <a:off x="838200" y="990600"/>
            <a:ext cx="7696200" cy="3662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u="sng">
                <a:solidFill>
                  <a:schemeClr val="tx1"/>
                </a:solidFill>
                <a:effectLst/>
              </a:rPr>
              <a:t>Problem:-</a:t>
            </a:r>
          </a:p>
          <a:p>
            <a:pPr>
              <a:lnSpc>
                <a:spcPct val="100000"/>
              </a:lnSpc>
              <a:buFontTx/>
              <a:buNone/>
            </a:pPr>
            <a:r>
              <a:rPr lang="en-US" sz="3600" b="0">
                <a:solidFill>
                  <a:schemeClr val="tx1"/>
                </a:solidFill>
                <a:effectLst/>
              </a:rPr>
              <a:t>Two fixed straight lines OA and OB are at right angle to each other. A point “P” is at a distance of 20 mm from OA and 50 mm from OB. Draw a rectangular  hyperbola passing through point “P”.</a:t>
            </a:r>
            <a:endParaRPr lang="en-GB" sz="3600" b="0">
              <a:solidFill>
                <a:schemeClr val="tx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0594"/>
                                        </p:tgtEl>
                                        <p:attrNameLst>
                                          <p:attrName>style.visibility</p:attrName>
                                        </p:attrNameLst>
                                      </p:cBhvr>
                                      <p:to>
                                        <p:strVal val="visible"/>
                                      </p:to>
                                    </p:set>
                                    <p:anim calcmode="lin" valueType="num">
                                      <p:cBhvr additive="base">
                                        <p:cTn id="7" dur="500" fill="hold"/>
                                        <p:tgtEl>
                                          <p:spTgt spid="110594"/>
                                        </p:tgtEl>
                                        <p:attrNameLst>
                                          <p:attrName>ppt_x</p:attrName>
                                        </p:attrNameLst>
                                      </p:cBhvr>
                                      <p:tavLst>
                                        <p:tav tm="0">
                                          <p:val>
                                            <p:strVal val="0-#ppt_w/2"/>
                                          </p:val>
                                        </p:tav>
                                        <p:tav tm="100000">
                                          <p:val>
                                            <p:strVal val="#ppt_x"/>
                                          </p:val>
                                        </p:tav>
                                      </p:tavLst>
                                    </p:anim>
                                    <p:anim calcmode="lin" valueType="num">
                                      <p:cBhvr additive="base">
                                        <p:cTn id="8" dur="500" fill="hold"/>
                                        <p:tgtEl>
                                          <p:spTgt spid="1105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4"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Freeform 2"/>
          <p:cNvSpPr>
            <a:spLocks/>
          </p:cNvSpPr>
          <p:nvPr/>
        </p:nvSpPr>
        <p:spPr bwMode="auto">
          <a:xfrm>
            <a:off x="1249363" y="5783263"/>
            <a:ext cx="6424612" cy="1587"/>
          </a:xfrm>
          <a:custGeom>
            <a:avLst/>
            <a:gdLst>
              <a:gd name="T0" fmla="*/ 0 w 24379"/>
              <a:gd name="T1" fmla="*/ 24378 w 24379"/>
              <a:gd name="T2" fmla="*/ 24379 w 24379"/>
            </a:gdLst>
            <a:ahLst/>
            <a:cxnLst>
              <a:cxn ang="0">
                <a:pos x="T0" y="0"/>
              </a:cxn>
              <a:cxn ang="0">
                <a:pos x="T1" y="0"/>
              </a:cxn>
              <a:cxn ang="0">
                <a:pos x="T2" y="0"/>
              </a:cxn>
            </a:cxnLst>
            <a:rect l="0" t="0" r="r" b="b"/>
            <a:pathLst>
              <a:path w="24379">
                <a:moveTo>
                  <a:pt x="0" y="0"/>
                </a:moveTo>
                <a:lnTo>
                  <a:pt x="24378" y="0"/>
                </a:lnTo>
                <a:lnTo>
                  <a:pt x="2437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19" name="Freeform 3"/>
          <p:cNvSpPr>
            <a:spLocks/>
          </p:cNvSpPr>
          <p:nvPr/>
        </p:nvSpPr>
        <p:spPr bwMode="auto">
          <a:xfrm>
            <a:off x="2224088" y="1169988"/>
            <a:ext cx="1587" cy="5643562"/>
          </a:xfrm>
          <a:custGeom>
            <a:avLst/>
            <a:gdLst>
              <a:gd name="T0" fmla="*/ 0 w 1"/>
              <a:gd name="T1" fmla="*/ 20123 h 20123"/>
              <a:gd name="T2" fmla="*/ 0 w 1"/>
              <a:gd name="T3" fmla="*/ 0 h 20123"/>
              <a:gd name="T4" fmla="*/ 1 w 1"/>
              <a:gd name="T5" fmla="*/ 0 h 20123"/>
            </a:gdLst>
            <a:ahLst/>
            <a:cxnLst>
              <a:cxn ang="0">
                <a:pos x="T0" y="T1"/>
              </a:cxn>
              <a:cxn ang="0">
                <a:pos x="T2" y="T3"/>
              </a:cxn>
              <a:cxn ang="0">
                <a:pos x="T4" y="T5"/>
              </a:cxn>
            </a:cxnLst>
            <a:rect l="0" t="0" r="r" b="b"/>
            <a:pathLst>
              <a:path w="1" h="20123">
                <a:moveTo>
                  <a:pt x="0" y="2012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0" name="Freeform 4"/>
          <p:cNvSpPr>
            <a:spLocks/>
          </p:cNvSpPr>
          <p:nvPr/>
        </p:nvSpPr>
        <p:spPr bwMode="auto">
          <a:xfrm flipH="1">
            <a:off x="4273550" y="1196975"/>
            <a:ext cx="69850" cy="4586288"/>
          </a:xfrm>
          <a:custGeom>
            <a:avLst/>
            <a:gdLst>
              <a:gd name="T0" fmla="*/ 0 w 1"/>
              <a:gd name="T1" fmla="*/ 17737 h 17737"/>
              <a:gd name="T2" fmla="*/ 0 w 1"/>
              <a:gd name="T3" fmla="*/ 0 h 17737"/>
              <a:gd name="T4" fmla="*/ 1 w 1"/>
              <a:gd name="T5" fmla="*/ 0 h 17737"/>
            </a:gdLst>
            <a:ahLst/>
            <a:cxnLst>
              <a:cxn ang="0">
                <a:pos x="T0" y="T1"/>
              </a:cxn>
              <a:cxn ang="0">
                <a:pos x="T2" y="T3"/>
              </a:cxn>
              <a:cxn ang="0">
                <a:pos x="T4" y="T5"/>
              </a:cxn>
            </a:cxnLst>
            <a:rect l="0" t="0" r="r" b="b"/>
            <a:pathLst>
              <a:path w="1" h="17737">
                <a:moveTo>
                  <a:pt x="0" y="1773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1" name="Freeform 5"/>
          <p:cNvSpPr>
            <a:spLocks/>
          </p:cNvSpPr>
          <p:nvPr/>
        </p:nvSpPr>
        <p:spPr bwMode="auto">
          <a:xfrm>
            <a:off x="2224088" y="2559050"/>
            <a:ext cx="2298700" cy="3224213"/>
          </a:xfrm>
          <a:custGeom>
            <a:avLst/>
            <a:gdLst>
              <a:gd name="T0" fmla="*/ 0 w 8720"/>
              <a:gd name="T1" fmla="*/ 11496 h 11496"/>
              <a:gd name="T2" fmla="*/ 8719 w 8720"/>
              <a:gd name="T3" fmla="*/ 0 h 11496"/>
              <a:gd name="T4" fmla="*/ 8720 w 8720"/>
              <a:gd name="T5" fmla="*/ 0 h 11496"/>
            </a:gdLst>
            <a:ahLst/>
            <a:cxnLst>
              <a:cxn ang="0">
                <a:pos x="T0" y="T1"/>
              </a:cxn>
              <a:cxn ang="0">
                <a:pos x="T2" y="T3"/>
              </a:cxn>
              <a:cxn ang="0">
                <a:pos x="T4" y="T5"/>
              </a:cxn>
            </a:cxnLst>
            <a:rect l="0" t="0" r="r" b="b"/>
            <a:pathLst>
              <a:path w="8720" h="11496">
                <a:moveTo>
                  <a:pt x="0" y="11496"/>
                </a:moveTo>
                <a:lnTo>
                  <a:pt x="8719" y="0"/>
                </a:lnTo>
                <a:lnTo>
                  <a:pt x="872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2" name="Freeform 6"/>
          <p:cNvSpPr>
            <a:spLocks/>
          </p:cNvSpPr>
          <p:nvPr/>
        </p:nvSpPr>
        <p:spPr bwMode="auto">
          <a:xfrm>
            <a:off x="2224088" y="2559050"/>
            <a:ext cx="2684462" cy="3224213"/>
          </a:xfrm>
          <a:custGeom>
            <a:avLst/>
            <a:gdLst>
              <a:gd name="T0" fmla="*/ 0 w 10181"/>
              <a:gd name="T1" fmla="*/ 11496 h 11496"/>
              <a:gd name="T2" fmla="*/ 10180 w 10181"/>
              <a:gd name="T3" fmla="*/ 0 h 11496"/>
              <a:gd name="T4" fmla="*/ 10181 w 10181"/>
              <a:gd name="T5" fmla="*/ 0 h 11496"/>
            </a:gdLst>
            <a:ahLst/>
            <a:cxnLst>
              <a:cxn ang="0">
                <a:pos x="T0" y="T1"/>
              </a:cxn>
              <a:cxn ang="0">
                <a:pos x="T2" y="T3"/>
              </a:cxn>
              <a:cxn ang="0">
                <a:pos x="T4" y="T5"/>
              </a:cxn>
            </a:cxnLst>
            <a:rect l="0" t="0" r="r" b="b"/>
            <a:pathLst>
              <a:path w="10181" h="11496">
                <a:moveTo>
                  <a:pt x="0" y="11496"/>
                </a:moveTo>
                <a:lnTo>
                  <a:pt x="10180" y="0"/>
                </a:lnTo>
                <a:lnTo>
                  <a:pt x="1018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3" name="Freeform 7"/>
          <p:cNvSpPr>
            <a:spLocks/>
          </p:cNvSpPr>
          <p:nvPr/>
        </p:nvSpPr>
        <p:spPr bwMode="auto">
          <a:xfrm>
            <a:off x="2224088" y="2559050"/>
            <a:ext cx="3300412" cy="3224213"/>
          </a:xfrm>
          <a:custGeom>
            <a:avLst/>
            <a:gdLst>
              <a:gd name="T0" fmla="*/ 0 w 12519"/>
              <a:gd name="T1" fmla="*/ 11496 h 11496"/>
              <a:gd name="T2" fmla="*/ 12518 w 12519"/>
              <a:gd name="T3" fmla="*/ 0 h 11496"/>
              <a:gd name="T4" fmla="*/ 12519 w 12519"/>
              <a:gd name="T5" fmla="*/ 0 h 11496"/>
            </a:gdLst>
            <a:ahLst/>
            <a:cxnLst>
              <a:cxn ang="0">
                <a:pos x="T0" y="T1"/>
              </a:cxn>
              <a:cxn ang="0">
                <a:pos x="T2" y="T3"/>
              </a:cxn>
              <a:cxn ang="0">
                <a:pos x="T4" y="T5"/>
              </a:cxn>
            </a:cxnLst>
            <a:rect l="0" t="0" r="r" b="b"/>
            <a:pathLst>
              <a:path w="12519" h="11496">
                <a:moveTo>
                  <a:pt x="0" y="11496"/>
                </a:moveTo>
                <a:lnTo>
                  <a:pt x="12518" y="0"/>
                </a:lnTo>
                <a:lnTo>
                  <a:pt x="1251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4" name="Freeform 8"/>
          <p:cNvSpPr>
            <a:spLocks/>
          </p:cNvSpPr>
          <p:nvPr/>
        </p:nvSpPr>
        <p:spPr bwMode="auto">
          <a:xfrm>
            <a:off x="2224088" y="2559050"/>
            <a:ext cx="3886200" cy="3224213"/>
          </a:xfrm>
          <a:custGeom>
            <a:avLst/>
            <a:gdLst>
              <a:gd name="T0" fmla="*/ 0 w 14739"/>
              <a:gd name="T1" fmla="*/ 11496 h 11496"/>
              <a:gd name="T2" fmla="*/ 14738 w 14739"/>
              <a:gd name="T3" fmla="*/ 0 h 11496"/>
              <a:gd name="T4" fmla="*/ 14739 w 14739"/>
              <a:gd name="T5" fmla="*/ 0 h 11496"/>
            </a:gdLst>
            <a:ahLst/>
            <a:cxnLst>
              <a:cxn ang="0">
                <a:pos x="T0" y="T1"/>
              </a:cxn>
              <a:cxn ang="0">
                <a:pos x="T2" y="T3"/>
              </a:cxn>
              <a:cxn ang="0">
                <a:pos x="T4" y="T5"/>
              </a:cxn>
            </a:cxnLst>
            <a:rect l="0" t="0" r="r" b="b"/>
            <a:pathLst>
              <a:path w="14739" h="11496">
                <a:moveTo>
                  <a:pt x="0" y="11496"/>
                </a:moveTo>
                <a:lnTo>
                  <a:pt x="14738" y="0"/>
                </a:lnTo>
                <a:lnTo>
                  <a:pt x="1473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5" name="Freeform 9"/>
          <p:cNvSpPr>
            <a:spLocks/>
          </p:cNvSpPr>
          <p:nvPr/>
        </p:nvSpPr>
        <p:spPr bwMode="auto">
          <a:xfrm>
            <a:off x="2224088" y="1354138"/>
            <a:ext cx="2119312" cy="4429125"/>
          </a:xfrm>
          <a:custGeom>
            <a:avLst/>
            <a:gdLst>
              <a:gd name="T0" fmla="*/ 0 w 8041"/>
              <a:gd name="T1" fmla="*/ 15797 h 15797"/>
              <a:gd name="T2" fmla="*/ 8040 w 8041"/>
              <a:gd name="T3" fmla="*/ 0 h 15797"/>
              <a:gd name="T4" fmla="*/ 8041 w 8041"/>
              <a:gd name="T5" fmla="*/ 0 h 15797"/>
            </a:gdLst>
            <a:ahLst/>
            <a:cxnLst>
              <a:cxn ang="0">
                <a:pos x="T0" y="T1"/>
              </a:cxn>
              <a:cxn ang="0">
                <a:pos x="T2" y="T3"/>
              </a:cxn>
              <a:cxn ang="0">
                <a:pos x="T4" y="T5"/>
              </a:cxn>
            </a:cxnLst>
            <a:rect l="0" t="0" r="r" b="b"/>
            <a:pathLst>
              <a:path w="8041" h="15797">
                <a:moveTo>
                  <a:pt x="0" y="15797"/>
                </a:moveTo>
                <a:lnTo>
                  <a:pt x="8040" y="0"/>
                </a:lnTo>
                <a:lnTo>
                  <a:pt x="804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6" name="Freeform 10"/>
          <p:cNvSpPr>
            <a:spLocks/>
          </p:cNvSpPr>
          <p:nvPr/>
        </p:nvSpPr>
        <p:spPr bwMode="auto">
          <a:xfrm>
            <a:off x="4343400" y="2809875"/>
            <a:ext cx="179388" cy="1588"/>
          </a:xfrm>
          <a:custGeom>
            <a:avLst/>
            <a:gdLst>
              <a:gd name="T0" fmla="*/ 0 w 680"/>
              <a:gd name="T1" fmla="*/ 679 w 680"/>
              <a:gd name="T2" fmla="*/ 680 w 680"/>
            </a:gdLst>
            <a:ahLst/>
            <a:cxnLst>
              <a:cxn ang="0">
                <a:pos x="T0" y="0"/>
              </a:cxn>
              <a:cxn ang="0">
                <a:pos x="T1" y="0"/>
              </a:cxn>
              <a:cxn ang="0">
                <a:pos x="T2" y="0"/>
              </a:cxn>
            </a:cxnLst>
            <a:rect l="0" t="0" r="r" b="b"/>
            <a:pathLst>
              <a:path w="680">
                <a:moveTo>
                  <a:pt x="0" y="0"/>
                </a:moveTo>
                <a:lnTo>
                  <a:pt x="679" y="0"/>
                </a:lnTo>
                <a:lnTo>
                  <a:pt x="680"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7" name="Freeform 11"/>
          <p:cNvSpPr>
            <a:spLocks/>
          </p:cNvSpPr>
          <p:nvPr/>
        </p:nvSpPr>
        <p:spPr bwMode="auto">
          <a:xfrm>
            <a:off x="4343400" y="3236913"/>
            <a:ext cx="565150" cy="1587"/>
          </a:xfrm>
          <a:custGeom>
            <a:avLst/>
            <a:gdLst>
              <a:gd name="T0" fmla="*/ 0 w 2141"/>
              <a:gd name="T1" fmla="*/ 2140 w 2141"/>
              <a:gd name="T2" fmla="*/ 2141 w 2141"/>
            </a:gdLst>
            <a:ahLst/>
            <a:cxnLst>
              <a:cxn ang="0">
                <a:pos x="T0" y="0"/>
              </a:cxn>
              <a:cxn ang="0">
                <a:pos x="T1" y="0"/>
              </a:cxn>
              <a:cxn ang="0">
                <a:pos x="T2" y="0"/>
              </a:cxn>
            </a:cxnLst>
            <a:rect l="0" t="0" r="r" b="b"/>
            <a:pathLst>
              <a:path w="2141">
                <a:moveTo>
                  <a:pt x="0" y="0"/>
                </a:moveTo>
                <a:lnTo>
                  <a:pt x="2140" y="0"/>
                </a:lnTo>
                <a:lnTo>
                  <a:pt x="214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8" name="Freeform 12"/>
          <p:cNvSpPr>
            <a:spLocks/>
          </p:cNvSpPr>
          <p:nvPr/>
        </p:nvSpPr>
        <p:spPr bwMode="auto">
          <a:xfrm>
            <a:off x="4343400" y="3713163"/>
            <a:ext cx="1181100" cy="1587"/>
          </a:xfrm>
          <a:custGeom>
            <a:avLst/>
            <a:gdLst>
              <a:gd name="T0" fmla="*/ 0 w 4479"/>
              <a:gd name="T1" fmla="*/ 4478 w 4479"/>
              <a:gd name="T2" fmla="*/ 4479 w 4479"/>
            </a:gdLst>
            <a:ahLst/>
            <a:cxnLst>
              <a:cxn ang="0">
                <a:pos x="T0" y="0"/>
              </a:cxn>
              <a:cxn ang="0">
                <a:pos x="T1" y="0"/>
              </a:cxn>
              <a:cxn ang="0">
                <a:pos x="T2" y="0"/>
              </a:cxn>
            </a:cxnLst>
            <a:rect l="0" t="0" r="r" b="b"/>
            <a:pathLst>
              <a:path w="4479">
                <a:moveTo>
                  <a:pt x="0" y="0"/>
                </a:moveTo>
                <a:lnTo>
                  <a:pt x="4478" y="0"/>
                </a:lnTo>
                <a:lnTo>
                  <a:pt x="447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29" name="Freeform 13"/>
          <p:cNvSpPr>
            <a:spLocks/>
          </p:cNvSpPr>
          <p:nvPr/>
        </p:nvSpPr>
        <p:spPr bwMode="auto">
          <a:xfrm>
            <a:off x="4343400" y="4024313"/>
            <a:ext cx="1766888" cy="1587"/>
          </a:xfrm>
          <a:custGeom>
            <a:avLst/>
            <a:gdLst>
              <a:gd name="T0" fmla="*/ 0 w 6699"/>
              <a:gd name="T1" fmla="*/ 6698 w 6699"/>
              <a:gd name="T2" fmla="*/ 6699 w 6699"/>
            </a:gdLst>
            <a:ahLst/>
            <a:cxnLst>
              <a:cxn ang="0">
                <a:pos x="T0" y="0"/>
              </a:cxn>
              <a:cxn ang="0">
                <a:pos x="T1" y="0"/>
              </a:cxn>
              <a:cxn ang="0">
                <a:pos x="T2" y="0"/>
              </a:cxn>
            </a:cxnLst>
            <a:rect l="0" t="0" r="r" b="b"/>
            <a:pathLst>
              <a:path w="6699">
                <a:moveTo>
                  <a:pt x="0" y="0"/>
                </a:moveTo>
                <a:lnTo>
                  <a:pt x="6698" y="0"/>
                </a:lnTo>
                <a:lnTo>
                  <a:pt x="6699"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0" name="Freeform 14"/>
          <p:cNvSpPr>
            <a:spLocks/>
          </p:cNvSpPr>
          <p:nvPr/>
        </p:nvSpPr>
        <p:spPr bwMode="auto">
          <a:xfrm>
            <a:off x="3767138" y="1354138"/>
            <a:ext cx="1587" cy="1204912"/>
          </a:xfrm>
          <a:custGeom>
            <a:avLst/>
            <a:gdLst>
              <a:gd name="T0" fmla="*/ 0 w 1"/>
              <a:gd name="T1" fmla="*/ 4301 h 4301"/>
              <a:gd name="T2" fmla="*/ 0 w 1"/>
              <a:gd name="T3" fmla="*/ 0 h 4301"/>
              <a:gd name="T4" fmla="*/ 1 w 1"/>
              <a:gd name="T5" fmla="*/ 0 h 4301"/>
            </a:gdLst>
            <a:ahLst/>
            <a:cxnLst>
              <a:cxn ang="0">
                <a:pos x="T0" y="T1"/>
              </a:cxn>
              <a:cxn ang="0">
                <a:pos x="T2" y="T3"/>
              </a:cxn>
              <a:cxn ang="0">
                <a:pos x="T4" y="T5"/>
              </a:cxn>
            </a:cxnLst>
            <a:rect l="0" t="0" r="r" b="b"/>
            <a:pathLst>
              <a:path w="1" h="4301">
                <a:moveTo>
                  <a:pt x="0" y="4301"/>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1" name="Freeform 15"/>
          <p:cNvSpPr>
            <a:spLocks/>
          </p:cNvSpPr>
          <p:nvPr/>
        </p:nvSpPr>
        <p:spPr bwMode="auto">
          <a:xfrm>
            <a:off x="3767138" y="1354138"/>
            <a:ext cx="576262" cy="1587"/>
          </a:xfrm>
          <a:custGeom>
            <a:avLst/>
            <a:gdLst>
              <a:gd name="T0" fmla="*/ 0 w 2191"/>
              <a:gd name="T1" fmla="*/ 2190 w 2191"/>
              <a:gd name="T2" fmla="*/ 2191 w 2191"/>
            </a:gdLst>
            <a:ahLst/>
            <a:cxnLst>
              <a:cxn ang="0">
                <a:pos x="T0" y="0"/>
              </a:cxn>
              <a:cxn ang="0">
                <a:pos x="T1" y="0"/>
              </a:cxn>
              <a:cxn ang="0">
                <a:pos x="T2" y="0"/>
              </a:cxn>
            </a:cxnLst>
            <a:rect l="0" t="0" r="r" b="b"/>
            <a:pathLst>
              <a:path w="2191">
                <a:moveTo>
                  <a:pt x="0" y="0"/>
                </a:moveTo>
                <a:lnTo>
                  <a:pt x="2190" y="0"/>
                </a:lnTo>
                <a:lnTo>
                  <a:pt x="219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2" name="Freeform 16"/>
          <p:cNvSpPr>
            <a:spLocks/>
          </p:cNvSpPr>
          <p:nvPr/>
        </p:nvSpPr>
        <p:spPr bwMode="auto">
          <a:xfrm>
            <a:off x="4519613" y="2563813"/>
            <a:ext cx="1587" cy="250825"/>
          </a:xfrm>
          <a:custGeom>
            <a:avLst/>
            <a:gdLst>
              <a:gd name="T0" fmla="*/ 0 w 1"/>
              <a:gd name="T1" fmla="*/ 896 h 896"/>
              <a:gd name="T2" fmla="*/ 0 w 1"/>
              <a:gd name="T3" fmla="*/ 0 h 896"/>
              <a:gd name="T4" fmla="*/ 1 w 1"/>
              <a:gd name="T5" fmla="*/ 0 h 896"/>
            </a:gdLst>
            <a:ahLst/>
            <a:cxnLst>
              <a:cxn ang="0">
                <a:pos x="T0" y="T1"/>
              </a:cxn>
              <a:cxn ang="0">
                <a:pos x="T2" y="T3"/>
              </a:cxn>
              <a:cxn ang="0">
                <a:pos x="T4" y="T5"/>
              </a:cxn>
            </a:cxnLst>
            <a:rect l="0" t="0" r="r" b="b"/>
            <a:pathLst>
              <a:path w="1" h="896">
                <a:moveTo>
                  <a:pt x="0" y="89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3" name="Freeform 17"/>
          <p:cNvSpPr>
            <a:spLocks/>
          </p:cNvSpPr>
          <p:nvPr/>
        </p:nvSpPr>
        <p:spPr bwMode="auto">
          <a:xfrm>
            <a:off x="4908550" y="2559050"/>
            <a:ext cx="1588" cy="677863"/>
          </a:xfrm>
          <a:custGeom>
            <a:avLst/>
            <a:gdLst>
              <a:gd name="T0" fmla="*/ 0 w 1"/>
              <a:gd name="T1" fmla="*/ 2416 h 2416"/>
              <a:gd name="T2" fmla="*/ 0 w 1"/>
              <a:gd name="T3" fmla="*/ 0 h 2416"/>
              <a:gd name="T4" fmla="*/ 1 w 1"/>
              <a:gd name="T5" fmla="*/ 0 h 2416"/>
            </a:gdLst>
            <a:ahLst/>
            <a:cxnLst>
              <a:cxn ang="0">
                <a:pos x="T0" y="T1"/>
              </a:cxn>
              <a:cxn ang="0">
                <a:pos x="T2" y="T3"/>
              </a:cxn>
              <a:cxn ang="0">
                <a:pos x="T4" y="T5"/>
              </a:cxn>
            </a:cxnLst>
            <a:rect l="0" t="0" r="r" b="b"/>
            <a:pathLst>
              <a:path w="1" h="2416">
                <a:moveTo>
                  <a:pt x="0" y="241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4" name="Freeform 18"/>
          <p:cNvSpPr>
            <a:spLocks/>
          </p:cNvSpPr>
          <p:nvPr/>
        </p:nvSpPr>
        <p:spPr bwMode="auto">
          <a:xfrm>
            <a:off x="5524500" y="2559050"/>
            <a:ext cx="1588" cy="1154113"/>
          </a:xfrm>
          <a:custGeom>
            <a:avLst/>
            <a:gdLst>
              <a:gd name="T0" fmla="*/ 0 w 1"/>
              <a:gd name="T1" fmla="*/ 4113 h 4113"/>
              <a:gd name="T2" fmla="*/ 0 w 1"/>
              <a:gd name="T3" fmla="*/ 0 h 4113"/>
              <a:gd name="T4" fmla="*/ 1 w 1"/>
              <a:gd name="T5" fmla="*/ 0 h 4113"/>
            </a:gdLst>
            <a:ahLst/>
            <a:cxnLst>
              <a:cxn ang="0">
                <a:pos x="T0" y="T1"/>
              </a:cxn>
              <a:cxn ang="0">
                <a:pos x="T2" y="T3"/>
              </a:cxn>
              <a:cxn ang="0">
                <a:pos x="T4" y="T5"/>
              </a:cxn>
            </a:cxnLst>
            <a:rect l="0" t="0" r="r" b="b"/>
            <a:pathLst>
              <a:path w="1" h="4113">
                <a:moveTo>
                  <a:pt x="0" y="4113"/>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5" name="Freeform 19"/>
          <p:cNvSpPr>
            <a:spLocks/>
          </p:cNvSpPr>
          <p:nvPr/>
        </p:nvSpPr>
        <p:spPr bwMode="auto">
          <a:xfrm>
            <a:off x="6110288" y="2559050"/>
            <a:ext cx="1587" cy="1465263"/>
          </a:xfrm>
          <a:custGeom>
            <a:avLst/>
            <a:gdLst>
              <a:gd name="T0" fmla="*/ 0 w 1"/>
              <a:gd name="T1" fmla="*/ 5225 h 5225"/>
              <a:gd name="T2" fmla="*/ 0 w 1"/>
              <a:gd name="T3" fmla="*/ 0 h 5225"/>
              <a:gd name="T4" fmla="*/ 1 w 1"/>
              <a:gd name="T5" fmla="*/ 0 h 5225"/>
            </a:gdLst>
            <a:ahLst/>
            <a:cxnLst>
              <a:cxn ang="0">
                <a:pos x="T0" y="T1"/>
              </a:cxn>
              <a:cxn ang="0">
                <a:pos x="T2" y="T3"/>
              </a:cxn>
              <a:cxn ang="0">
                <a:pos x="T4" y="T5"/>
              </a:cxn>
            </a:cxnLst>
            <a:rect l="0" t="0" r="r" b="b"/>
            <a:pathLst>
              <a:path w="1" h="5225">
                <a:moveTo>
                  <a:pt x="0" y="5225"/>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6" name="Freeform 20"/>
          <p:cNvSpPr>
            <a:spLocks/>
          </p:cNvSpPr>
          <p:nvPr/>
        </p:nvSpPr>
        <p:spPr bwMode="auto">
          <a:xfrm>
            <a:off x="3767138" y="1354138"/>
            <a:ext cx="3024187" cy="2932112"/>
          </a:xfrm>
          <a:custGeom>
            <a:avLst/>
            <a:gdLst>
              <a:gd name="T0" fmla="*/ 0 w 11474"/>
              <a:gd name="T1" fmla="*/ 0 h 10462"/>
              <a:gd name="T2" fmla="*/ 159 w 11474"/>
              <a:gd name="T3" fmla="*/ 480 h 10462"/>
              <a:gd name="T4" fmla="*/ 338 w 11474"/>
              <a:gd name="T5" fmla="*/ 955 h 10462"/>
              <a:gd name="T6" fmla="*/ 534 w 11474"/>
              <a:gd name="T7" fmla="*/ 1423 h 10462"/>
              <a:gd name="T8" fmla="*/ 747 w 11474"/>
              <a:gd name="T9" fmla="*/ 1883 h 10462"/>
              <a:gd name="T10" fmla="*/ 977 w 11474"/>
              <a:gd name="T11" fmla="*/ 2336 h 10462"/>
              <a:gd name="T12" fmla="*/ 1222 w 11474"/>
              <a:gd name="T13" fmla="*/ 2783 h 10462"/>
              <a:gd name="T14" fmla="*/ 1479 w 11474"/>
              <a:gd name="T15" fmla="*/ 3221 h 10462"/>
              <a:gd name="T16" fmla="*/ 1750 w 11474"/>
              <a:gd name="T17" fmla="*/ 3652 h 10462"/>
              <a:gd name="T18" fmla="*/ 2032 w 11474"/>
              <a:gd name="T19" fmla="*/ 4076 h 10462"/>
              <a:gd name="T20" fmla="*/ 2324 w 11474"/>
              <a:gd name="T21" fmla="*/ 4490 h 10462"/>
              <a:gd name="T22" fmla="*/ 2627 w 11474"/>
              <a:gd name="T23" fmla="*/ 4894 h 10462"/>
              <a:gd name="T24" fmla="*/ 2944 w 11474"/>
              <a:gd name="T25" fmla="*/ 5288 h 10462"/>
              <a:gd name="T26" fmla="*/ 3275 w 11474"/>
              <a:gd name="T27" fmla="*/ 5670 h 10462"/>
              <a:gd name="T28" fmla="*/ 3621 w 11474"/>
              <a:gd name="T29" fmla="*/ 6040 h 10462"/>
              <a:gd name="T30" fmla="*/ 3981 w 11474"/>
              <a:gd name="T31" fmla="*/ 6396 h 10462"/>
              <a:gd name="T32" fmla="*/ 4354 w 11474"/>
              <a:gd name="T33" fmla="*/ 6740 h 10462"/>
              <a:gd name="T34" fmla="*/ 4740 w 11474"/>
              <a:gd name="T35" fmla="*/ 7068 h 10462"/>
              <a:gd name="T36" fmla="*/ 5138 w 11474"/>
              <a:gd name="T37" fmla="*/ 7384 h 10462"/>
              <a:gd name="T38" fmla="*/ 5546 w 11474"/>
              <a:gd name="T39" fmla="*/ 7685 h 10462"/>
              <a:gd name="T40" fmla="*/ 5964 w 11474"/>
              <a:gd name="T41" fmla="*/ 7972 h 10462"/>
              <a:gd name="T42" fmla="*/ 6389 w 11474"/>
              <a:gd name="T43" fmla="*/ 8245 h 10462"/>
              <a:gd name="T44" fmla="*/ 6819 w 11474"/>
              <a:gd name="T45" fmla="*/ 8502 h 10462"/>
              <a:gd name="T46" fmla="*/ 7257 w 11474"/>
              <a:gd name="T47" fmla="*/ 8746 h 10462"/>
              <a:gd name="T48" fmla="*/ 7703 w 11474"/>
              <a:gd name="T49" fmla="*/ 8978 h 10462"/>
              <a:gd name="T50" fmla="*/ 8157 w 11474"/>
              <a:gd name="T51" fmla="*/ 9198 h 10462"/>
              <a:gd name="T52" fmla="*/ 8622 w 11474"/>
              <a:gd name="T53" fmla="*/ 9410 h 10462"/>
              <a:gd name="T54" fmla="*/ 9100 w 11474"/>
              <a:gd name="T55" fmla="*/ 9615 h 10462"/>
              <a:gd name="T56" fmla="*/ 9587 w 11474"/>
              <a:gd name="T57" fmla="*/ 9812 h 10462"/>
              <a:gd name="T58" fmla="*/ 10076 w 11474"/>
              <a:gd name="T59" fmla="*/ 9998 h 10462"/>
              <a:gd name="T60" fmla="*/ 10559 w 11474"/>
              <a:gd name="T61" fmla="*/ 10170 h 10462"/>
              <a:gd name="T62" fmla="*/ 11027 w 11474"/>
              <a:gd name="T63" fmla="*/ 10326 h 10462"/>
              <a:gd name="T64" fmla="*/ 11254 w 11474"/>
              <a:gd name="T65" fmla="*/ 10396 h 10462"/>
              <a:gd name="T66" fmla="*/ 11473 w 11474"/>
              <a:gd name="T67" fmla="*/ 10462 h 10462"/>
              <a:gd name="T68" fmla="*/ 11474 w 11474"/>
              <a:gd name="T69" fmla="*/ 10462 h 10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74" h="10462">
                <a:moveTo>
                  <a:pt x="0" y="0"/>
                </a:moveTo>
                <a:lnTo>
                  <a:pt x="159" y="480"/>
                </a:lnTo>
                <a:lnTo>
                  <a:pt x="338" y="955"/>
                </a:lnTo>
                <a:lnTo>
                  <a:pt x="534" y="1423"/>
                </a:lnTo>
                <a:lnTo>
                  <a:pt x="747" y="1883"/>
                </a:lnTo>
                <a:lnTo>
                  <a:pt x="977" y="2336"/>
                </a:lnTo>
                <a:lnTo>
                  <a:pt x="1222" y="2783"/>
                </a:lnTo>
                <a:lnTo>
                  <a:pt x="1479" y="3221"/>
                </a:lnTo>
                <a:lnTo>
                  <a:pt x="1750" y="3652"/>
                </a:lnTo>
                <a:lnTo>
                  <a:pt x="2032" y="4076"/>
                </a:lnTo>
                <a:lnTo>
                  <a:pt x="2324" y="4490"/>
                </a:lnTo>
                <a:lnTo>
                  <a:pt x="2627" y="4894"/>
                </a:lnTo>
                <a:lnTo>
                  <a:pt x="2944" y="5288"/>
                </a:lnTo>
                <a:lnTo>
                  <a:pt x="3275" y="5670"/>
                </a:lnTo>
                <a:lnTo>
                  <a:pt x="3621" y="6040"/>
                </a:lnTo>
                <a:lnTo>
                  <a:pt x="3981" y="6396"/>
                </a:lnTo>
                <a:lnTo>
                  <a:pt x="4354" y="6740"/>
                </a:lnTo>
                <a:lnTo>
                  <a:pt x="4740" y="7068"/>
                </a:lnTo>
                <a:lnTo>
                  <a:pt x="5138" y="7384"/>
                </a:lnTo>
                <a:lnTo>
                  <a:pt x="5546" y="7685"/>
                </a:lnTo>
                <a:lnTo>
                  <a:pt x="5964" y="7972"/>
                </a:lnTo>
                <a:lnTo>
                  <a:pt x="6389" y="8245"/>
                </a:lnTo>
                <a:lnTo>
                  <a:pt x="6819" y="8502"/>
                </a:lnTo>
                <a:lnTo>
                  <a:pt x="7257" y="8746"/>
                </a:lnTo>
                <a:lnTo>
                  <a:pt x="7703" y="8978"/>
                </a:lnTo>
                <a:lnTo>
                  <a:pt x="8157" y="9198"/>
                </a:lnTo>
                <a:lnTo>
                  <a:pt x="8622" y="9410"/>
                </a:lnTo>
                <a:lnTo>
                  <a:pt x="9100" y="9615"/>
                </a:lnTo>
                <a:lnTo>
                  <a:pt x="9587" y="9812"/>
                </a:lnTo>
                <a:lnTo>
                  <a:pt x="10076" y="9998"/>
                </a:lnTo>
                <a:lnTo>
                  <a:pt x="10559" y="10170"/>
                </a:lnTo>
                <a:lnTo>
                  <a:pt x="11027" y="10326"/>
                </a:lnTo>
                <a:lnTo>
                  <a:pt x="11254" y="10396"/>
                </a:lnTo>
                <a:lnTo>
                  <a:pt x="11473" y="10462"/>
                </a:lnTo>
                <a:lnTo>
                  <a:pt x="11474" y="1046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7" name="Text Box 21"/>
          <p:cNvSpPr txBox="1">
            <a:spLocks noChangeArrowheads="1"/>
          </p:cNvSpPr>
          <p:nvPr/>
        </p:nvSpPr>
        <p:spPr bwMode="auto">
          <a:xfrm>
            <a:off x="7650163" y="2284413"/>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D</a:t>
            </a:r>
          </a:p>
        </p:txBody>
      </p:sp>
      <p:sp>
        <p:nvSpPr>
          <p:cNvPr id="111638" name="Freeform 22"/>
          <p:cNvSpPr>
            <a:spLocks/>
          </p:cNvSpPr>
          <p:nvPr/>
        </p:nvSpPr>
        <p:spPr bwMode="auto">
          <a:xfrm>
            <a:off x="2224088" y="2559050"/>
            <a:ext cx="5670550" cy="1588"/>
          </a:xfrm>
          <a:custGeom>
            <a:avLst/>
            <a:gdLst>
              <a:gd name="T0" fmla="*/ 0 w 21511"/>
              <a:gd name="T1" fmla="*/ 21510 w 21511"/>
              <a:gd name="T2" fmla="*/ 21511 w 21511"/>
            </a:gdLst>
            <a:ahLst/>
            <a:cxnLst>
              <a:cxn ang="0">
                <a:pos x="T0" y="0"/>
              </a:cxn>
              <a:cxn ang="0">
                <a:pos x="T1" y="0"/>
              </a:cxn>
              <a:cxn ang="0">
                <a:pos x="T2" y="0"/>
              </a:cxn>
            </a:cxnLst>
            <a:rect l="0" t="0" r="r" b="b"/>
            <a:pathLst>
              <a:path w="21511">
                <a:moveTo>
                  <a:pt x="0" y="0"/>
                </a:moveTo>
                <a:lnTo>
                  <a:pt x="21510" y="0"/>
                </a:lnTo>
                <a:lnTo>
                  <a:pt x="2151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39" name="Text Box 23"/>
          <p:cNvSpPr txBox="1">
            <a:spLocks noChangeArrowheads="1"/>
          </p:cNvSpPr>
          <p:nvPr/>
        </p:nvSpPr>
        <p:spPr bwMode="auto">
          <a:xfrm>
            <a:off x="4140200" y="893763"/>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F</a:t>
            </a:r>
          </a:p>
        </p:txBody>
      </p:sp>
      <p:sp>
        <p:nvSpPr>
          <p:cNvPr id="111640" name="Text Box 24"/>
          <p:cNvSpPr txBox="1">
            <a:spLocks noChangeArrowheads="1"/>
          </p:cNvSpPr>
          <p:nvPr/>
        </p:nvSpPr>
        <p:spPr bwMode="auto">
          <a:xfrm>
            <a:off x="4333875" y="2233613"/>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a:t>
            </a:r>
          </a:p>
        </p:txBody>
      </p:sp>
      <p:sp>
        <p:nvSpPr>
          <p:cNvPr id="111641" name="Text Box 25"/>
          <p:cNvSpPr txBox="1">
            <a:spLocks noChangeArrowheads="1"/>
          </p:cNvSpPr>
          <p:nvPr/>
        </p:nvSpPr>
        <p:spPr bwMode="auto">
          <a:xfrm>
            <a:off x="4657725" y="2233613"/>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2</a:t>
            </a:r>
          </a:p>
        </p:txBody>
      </p:sp>
      <p:sp>
        <p:nvSpPr>
          <p:cNvPr id="111642" name="Text Box 26"/>
          <p:cNvSpPr txBox="1">
            <a:spLocks noChangeArrowheads="1"/>
          </p:cNvSpPr>
          <p:nvPr/>
        </p:nvSpPr>
        <p:spPr bwMode="auto">
          <a:xfrm>
            <a:off x="5267325" y="22304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3</a:t>
            </a:r>
          </a:p>
        </p:txBody>
      </p:sp>
      <p:sp>
        <p:nvSpPr>
          <p:cNvPr id="111643" name="Text Box 27"/>
          <p:cNvSpPr txBox="1">
            <a:spLocks noChangeArrowheads="1"/>
          </p:cNvSpPr>
          <p:nvPr/>
        </p:nvSpPr>
        <p:spPr bwMode="auto">
          <a:xfrm>
            <a:off x="5838825" y="22304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4</a:t>
            </a:r>
          </a:p>
        </p:txBody>
      </p:sp>
      <p:sp>
        <p:nvSpPr>
          <p:cNvPr id="111644" name="Text Box 28"/>
          <p:cNvSpPr txBox="1">
            <a:spLocks noChangeArrowheads="1"/>
          </p:cNvSpPr>
          <p:nvPr/>
        </p:nvSpPr>
        <p:spPr bwMode="auto">
          <a:xfrm>
            <a:off x="6534150" y="223043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5</a:t>
            </a:r>
          </a:p>
        </p:txBody>
      </p:sp>
      <p:sp>
        <p:nvSpPr>
          <p:cNvPr id="111645" name="Text Box 29"/>
          <p:cNvSpPr txBox="1">
            <a:spLocks noChangeArrowheads="1"/>
          </p:cNvSpPr>
          <p:nvPr/>
        </p:nvSpPr>
        <p:spPr bwMode="auto">
          <a:xfrm>
            <a:off x="3962400" y="41163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5’</a:t>
            </a:r>
          </a:p>
        </p:txBody>
      </p:sp>
      <p:sp>
        <p:nvSpPr>
          <p:cNvPr id="111646" name="Text Box 30"/>
          <p:cNvSpPr txBox="1">
            <a:spLocks noChangeArrowheads="1"/>
          </p:cNvSpPr>
          <p:nvPr/>
        </p:nvSpPr>
        <p:spPr bwMode="auto">
          <a:xfrm>
            <a:off x="3962400" y="38115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4’</a:t>
            </a:r>
          </a:p>
        </p:txBody>
      </p:sp>
      <p:sp>
        <p:nvSpPr>
          <p:cNvPr id="111647" name="Text Box 31"/>
          <p:cNvSpPr txBox="1">
            <a:spLocks noChangeArrowheads="1"/>
          </p:cNvSpPr>
          <p:nvPr/>
        </p:nvSpPr>
        <p:spPr bwMode="auto">
          <a:xfrm>
            <a:off x="3962400" y="34305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3’</a:t>
            </a:r>
          </a:p>
        </p:txBody>
      </p:sp>
      <p:sp>
        <p:nvSpPr>
          <p:cNvPr id="111648" name="Text Box 32"/>
          <p:cNvSpPr txBox="1">
            <a:spLocks noChangeArrowheads="1"/>
          </p:cNvSpPr>
          <p:nvPr/>
        </p:nvSpPr>
        <p:spPr bwMode="auto">
          <a:xfrm>
            <a:off x="3943350" y="2973388"/>
            <a:ext cx="533400" cy="473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500" b="0">
                <a:solidFill>
                  <a:schemeClr val="tx1"/>
                </a:solidFill>
                <a:effectLst/>
              </a:rPr>
              <a:t>2’</a:t>
            </a:r>
          </a:p>
        </p:txBody>
      </p:sp>
      <p:sp>
        <p:nvSpPr>
          <p:cNvPr id="111649" name="Text Box 33"/>
          <p:cNvSpPr txBox="1">
            <a:spLocks noChangeArrowheads="1"/>
          </p:cNvSpPr>
          <p:nvPr/>
        </p:nvSpPr>
        <p:spPr bwMode="auto">
          <a:xfrm>
            <a:off x="4419600" y="251618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1</a:t>
            </a:r>
          </a:p>
        </p:txBody>
      </p:sp>
      <p:sp>
        <p:nvSpPr>
          <p:cNvPr id="111650" name="Text Box 34"/>
          <p:cNvSpPr txBox="1">
            <a:spLocks noChangeArrowheads="1"/>
          </p:cNvSpPr>
          <p:nvPr/>
        </p:nvSpPr>
        <p:spPr bwMode="auto">
          <a:xfrm>
            <a:off x="4838700" y="286861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2</a:t>
            </a:r>
          </a:p>
        </p:txBody>
      </p:sp>
      <p:sp>
        <p:nvSpPr>
          <p:cNvPr id="111651" name="Text Box 35"/>
          <p:cNvSpPr txBox="1">
            <a:spLocks noChangeArrowheads="1"/>
          </p:cNvSpPr>
          <p:nvPr/>
        </p:nvSpPr>
        <p:spPr bwMode="auto">
          <a:xfrm>
            <a:off x="5457825" y="329723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3</a:t>
            </a:r>
          </a:p>
        </p:txBody>
      </p:sp>
      <p:sp>
        <p:nvSpPr>
          <p:cNvPr id="111652" name="Text Box 36"/>
          <p:cNvSpPr txBox="1">
            <a:spLocks noChangeArrowheads="1"/>
          </p:cNvSpPr>
          <p:nvPr/>
        </p:nvSpPr>
        <p:spPr bwMode="auto">
          <a:xfrm>
            <a:off x="6029325" y="3616325"/>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4</a:t>
            </a:r>
          </a:p>
        </p:txBody>
      </p:sp>
      <p:sp>
        <p:nvSpPr>
          <p:cNvPr id="111653" name="Text Box 37"/>
          <p:cNvSpPr txBox="1">
            <a:spLocks noChangeArrowheads="1"/>
          </p:cNvSpPr>
          <p:nvPr/>
        </p:nvSpPr>
        <p:spPr bwMode="auto">
          <a:xfrm>
            <a:off x="6705600" y="39671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P</a:t>
            </a:r>
            <a:r>
              <a:rPr lang="en-US" sz="2600" baseline="-25000">
                <a:solidFill>
                  <a:schemeClr val="tx1"/>
                </a:solidFill>
                <a:effectLst/>
              </a:rPr>
              <a:t>5</a:t>
            </a:r>
          </a:p>
        </p:txBody>
      </p:sp>
      <p:sp>
        <p:nvSpPr>
          <p:cNvPr id="111654" name="Text Box 38"/>
          <p:cNvSpPr txBox="1">
            <a:spLocks noChangeArrowheads="1"/>
          </p:cNvSpPr>
          <p:nvPr/>
        </p:nvSpPr>
        <p:spPr bwMode="auto">
          <a:xfrm>
            <a:off x="3943350" y="2233613"/>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0</a:t>
            </a:r>
          </a:p>
        </p:txBody>
      </p:sp>
      <p:sp>
        <p:nvSpPr>
          <p:cNvPr id="111655" name="Text Box 39"/>
          <p:cNvSpPr txBox="1">
            <a:spLocks noChangeArrowheads="1"/>
          </p:cNvSpPr>
          <p:nvPr/>
        </p:nvSpPr>
        <p:spPr bwMode="auto">
          <a:xfrm>
            <a:off x="3352800" y="1204913"/>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6</a:t>
            </a:r>
          </a:p>
        </p:txBody>
      </p:sp>
      <p:sp>
        <p:nvSpPr>
          <p:cNvPr id="111656" name="Text Box 40"/>
          <p:cNvSpPr txBox="1">
            <a:spLocks noChangeArrowheads="1"/>
          </p:cNvSpPr>
          <p:nvPr/>
        </p:nvSpPr>
        <p:spPr bwMode="auto">
          <a:xfrm>
            <a:off x="3913188" y="247808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0</a:t>
            </a:r>
          </a:p>
        </p:txBody>
      </p:sp>
      <p:grpSp>
        <p:nvGrpSpPr>
          <p:cNvPr id="111657" name="Group 41"/>
          <p:cNvGrpSpPr>
            <a:grpSpLocks/>
          </p:cNvGrpSpPr>
          <p:nvPr/>
        </p:nvGrpSpPr>
        <p:grpSpPr bwMode="auto">
          <a:xfrm>
            <a:off x="1676400" y="5716588"/>
            <a:ext cx="6400800" cy="595312"/>
            <a:chOff x="1056" y="3360"/>
            <a:chExt cx="4032" cy="375"/>
          </a:xfrm>
        </p:grpSpPr>
        <p:sp>
          <p:nvSpPr>
            <p:cNvPr id="111658" name="Text Box 42"/>
            <p:cNvSpPr txBox="1">
              <a:spLocks noChangeArrowheads="1"/>
            </p:cNvSpPr>
            <p:nvPr/>
          </p:nvSpPr>
          <p:spPr bwMode="auto">
            <a:xfrm>
              <a:off x="4608" y="3408"/>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A</a:t>
              </a:r>
            </a:p>
          </p:txBody>
        </p:sp>
        <p:sp>
          <p:nvSpPr>
            <p:cNvPr id="111659" name="Text Box 43"/>
            <p:cNvSpPr txBox="1">
              <a:spLocks noChangeArrowheads="1"/>
            </p:cNvSpPr>
            <p:nvPr/>
          </p:nvSpPr>
          <p:spPr bwMode="auto">
            <a:xfrm>
              <a:off x="1056" y="3360"/>
              <a:ext cx="4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O</a:t>
              </a:r>
            </a:p>
          </p:txBody>
        </p:sp>
      </p:grpSp>
      <p:sp>
        <p:nvSpPr>
          <p:cNvPr id="111660" name="Text Box 44"/>
          <p:cNvSpPr txBox="1">
            <a:spLocks noChangeArrowheads="1"/>
          </p:cNvSpPr>
          <p:nvPr/>
        </p:nvSpPr>
        <p:spPr bwMode="auto">
          <a:xfrm>
            <a:off x="3657600" y="5727700"/>
            <a:ext cx="1301750" cy="52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E</a:t>
            </a:r>
          </a:p>
        </p:txBody>
      </p:sp>
      <p:sp>
        <p:nvSpPr>
          <p:cNvPr id="111661" name="Text Box 45"/>
          <p:cNvSpPr txBox="1">
            <a:spLocks noChangeArrowheads="1"/>
          </p:cNvSpPr>
          <p:nvPr/>
        </p:nvSpPr>
        <p:spPr bwMode="auto">
          <a:xfrm>
            <a:off x="2667000" y="5743575"/>
            <a:ext cx="1041400" cy="520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tx1"/>
                </a:solidFill>
                <a:effectLst/>
                <a:latin typeface="plotter"/>
                <a:cs typeface="Times New Roman" pitchFamily="18" charset="0"/>
              </a:rPr>
              <a:t>X=20</a:t>
            </a:r>
            <a:endParaRPr lang="en-US" sz="2800" b="0">
              <a:solidFill>
                <a:schemeClr val="tx1"/>
              </a:solidFill>
              <a:effectLst/>
              <a:latin typeface="plotter"/>
            </a:endParaRPr>
          </a:p>
        </p:txBody>
      </p:sp>
      <p:sp>
        <p:nvSpPr>
          <p:cNvPr id="111662" name="Text Box 46"/>
          <p:cNvSpPr txBox="1">
            <a:spLocks noChangeArrowheads="1"/>
          </p:cNvSpPr>
          <p:nvPr/>
        </p:nvSpPr>
        <p:spPr bwMode="auto">
          <a:xfrm>
            <a:off x="1600200" y="854075"/>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B</a:t>
            </a:r>
          </a:p>
        </p:txBody>
      </p:sp>
      <p:sp>
        <p:nvSpPr>
          <p:cNvPr id="111663" name="Text Box 47"/>
          <p:cNvSpPr txBox="1">
            <a:spLocks noChangeArrowheads="1"/>
          </p:cNvSpPr>
          <p:nvPr/>
        </p:nvSpPr>
        <p:spPr bwMode="auto">
          <a:xfrm>
            <a:off x="1600200" y="2301875"/>
            <a:ext cx="76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C</a:t>
            </a:r>
          </a:p>
        </p:txBody>
      </p:sp>
      <p:sp>
        <p:nvSpPr>
          <p:cNvPr id="111664" name="Text Box 48"/>
          <p:cNvSpPr txBox="1">
            <a:spLocks noChangeArrowheads="1"/>
          </p:cNvSpPr>
          <p:nvPr/>
        </p:nvSpPr>
        <p:spPr bwMode="auto">
          <a:xfrm rot="-5506598">
            <a:off x="1126332" y="4066381"/>
            <a:ext cx="1466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chemeClr val="tx1"/>
                </a:solidFill>
                <a:effectLst/>
                <a:latin typeface="plotter"/>
                <a:cs typeface="Times New Roman" pitchFamily="18" charset="0"/>
              </a:rPr>
              <a:t>Y = 50</a:t>
            </a:r>
            <a:endParaRPr lang="en-US" sz="2800" b="0">
              <a:solidFill>
                <a:schemeClr val="tx1"/>
              </a:solidFill>
              <a:effectLst/>
              <a:latin typeface="plotter"/>
            </a:endParaRPr>
          </a:p>
        </p:txBody>
      </p:sp>
      <p:grpSp>
        <p:nvGrpSpPr>
          <p:cNvPr id="111665" name="Group 49"/>
          <p:cNvGrpSpPr>
            <a:grpSpLocks/>
          </p:cNvGrpSpPr>
          <p:nvPr/>
        </p:nvGrpSpPr>
        <p:grpSpPr bwMode="auto">
          <a:xfrm>
            <a:off x="4351338" y="1274763"/>
            <a:ext cx="3824287" cy="1225550"/>
            <a:chOff x="2892" y="416"/>
            <a:chExt cx="2409" cy="772"/>
          </a:xfrm>
        </p:grpSpPr>
        <p:sp>
          <p:nvSpPr>
            <p:cNvPr id="111666" name="Line 50"/>
            <p:cNvSpPr>
              <a:spLocks noChangeShapeType="1"/>
            </p:cNvSpPr>
            <p:nvPr/>
          </p:nvSpPr>
          <p:spPr bwMode="auto">
            <a:xfrm flipV="1">
              <a:off x="2892" y="612"/>
              <a:ext cx="624" cy="576"/>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1667" name="Text Box 51"/>
            <p:cNvSpPr txBox="1">
              <a:spLocks noChangeArrowheads="1"/>
            </p:cNvSpPr>
            <p:nvPr/>
          </p:nvSpPr>
          <p:spPr bwMode="auto">
            <a:xfrm rot="2693">
              <a:off x="3379" y="416"/>
              <a:ext cx="19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tx1"/>
                  </a:solidFill>
                  <a:effectLst/>
                  <a:latin typeface="plotter"/>
                </a:rPr>
                <a:t>Given Point P</a:t>
              </a:r>
              <a:r>
                <a:rPr lang="en-US" sz="2800" baseline="-25000">
                  <a:solidFill>
                    <a:schemeClr val="tx1"/>
                  </a:solidFill>
                  <a:effectLst/>
                  <a:latin typeface="plotter"/>
                </a:rPr>
                <a:t>0</a:t>
              </a:r>
            </a:p>
          </p:txBody>
        </p:sp>
      </p:grpSp>
      <p:grpSp>
        <p:nvGrpSpPr>
          <p:cNvPr id="111668" name="Group 52"/>
          <p:cNvGrpSpPr>
            <a:grpSpLocks/>
          </p:cNvGrpSpPr>
          <p:nvPr/>
        </p:nvGrpSpPr>
        <p:grpSpPr bwMode="auto">
          <a:xfrm>
            <a:off x="1143000" y="5784850"/>
            <a:ext cx="1081088" cy="850900"/>
            <a:chOff x="720" y="3403"/>
            <a:chExt cx="681" cy="536"/>
          </a:xfrm>
        </p:grpSpPr>
        <p:grpSp>
          <p:nvGrpSpPr>
            <p:cNvPr id="111669" name="Group 53"/>
            <p:cNvGrpSpPr>
              <a:grpSpLocks/>
            </p:cNvGrpSpPr>
            <p:nvPr/>
          </p:nvGrpSpPr>
          <p:grpSpPr bwMode="auto">
            <a:xfrm>
              <a:off x="912" y="3403"/>
              <a:ext cx="489" cy="536"/>
              <a:chOff x="912" y="3403"/>
              <a:chExt cx="489" cy="536"/>
            </a:xfrm>
          </p:grpSpPr>
          <p:sp>
            <p:nvSpPr>
              <p:cNvPr id="111670" name="Freeform 54"/>
              <p:cNvSpPr>
                <a:spLocks/>
              </p:cNvSpPr>
              <p:nvPr/>
            </p:nvSpPr>
            <p:spPr bwMode="auto">
              <a:xfrm>
                <a:off x="922" y="3403"/>
                <a:ext cx="141" cy="359"/>
              </a:xfrm>
              <a:custGeom>
                <a:avLst/>
                <a:gdLst>
                  <a:gd name="T0" fmla="*/ 0 w 844"/>
                  <a:gd name="T1" fmla="*/ 0 h 2038"/>
                  <a:gd name="T2" fmla="*/ 14 w 844"/>
                  <a:gd name="T3" fmla="*/ 282 h 2038"/>
                  <a:gd name="T4" fmla="*/ 55 w 844"/>
                  <a:gd name="T5" fmla="*/ 562 h 2038"/>
                  <a:gd name="T6" fmla="*/ 124 w 844"/>
                  <a:gd name="T7" fmla="*/ 836 h 2038"/>
                  <a:gd name="T8" fmla="*/ 219 w 844"/>
                  <a:gd name="T9" fmla="*/ 1103 h 2038"/>
                  <a:gd name="T10" fmla="*/ 340 w 844"/>
                  <a:gd name="T11" fmla="*/ 1358 h 2038"/>
                  <a:gd name="T12" fmla="*/ 485 w 844"/>
                  <a:gd name="T13" fmla="*/ 1601 h 2038"/>
                  <a:gd name="T14" fmla="*/ 653 w 844"/>
                  <a:gd name="T15" fmla="*/ 1829 h 2038"/>
                  <a:gd name="T16" fmla="*/ 843 w 844"/>
                  <a:gd name="T17" fmla="*/ 2038 h 2038"/>
                  <a:gd name="T18" fmla="*/ 844 w 844"/>
                  <a:gd name="T19" fmla="*/ 2038 h 2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4" h="2038">
                    <a:moveTo>
                      <a:pt x="0" y="0"/>
                    </a:moveTo>
                    <a:lnTo>
                      <a:pt x="14" y="282"/>
                    </a:lnTo>
                    <a:lnTo>
                      <a:pt x="55" y="562"/>
                    </a:lnTo>
                    <a:lnTo>
                      <a:pt x="124" y="836"/>
                    </a:lnTo>
                    <a:lnTo>
                      <a:pt x="219" y="1103"/>
                    </a:lnTo>
                    <a:lnTo>
                      <a:pt x="340" y="1358"/>
                    </a:lnTo>
                    <a:lnTo>
                      <a:pt x="485" y="1601"/>
                    </a:lnTo>
                    <a:lnTo>
                      <a:pt x="653" y="1829"/>
                    </a:lnTo>
                    <a:lnTo>
                      <a:pt x="843" y="2038"/>
                    </a:lnTo>
                    <a:lnTo>
                      <a:pt x="844" y="203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71" name="Freeform 55"/>
              <p:cNvSpPr>
                <a:spLocks/>
              </p:cNvSpPr>
              <p:nvPr/>
            </p:nvSpPr>
            <p:spPr bwMode="auto">
              <a:xfrm>
                <a:off x="1063" y="3763"/>
                <a:ext cx="338" cy="149"/>
              </a:xfrm>
              <a:custGeom>
                <a:avLst/>
                <a:gdLst>
                  <a:gd name="T0" fmla="*/ 0 w 2038"/>
                  <a:gd name="T1" fmla="*/ 0 h 844"/>
                  <a:gd name="T2" fmla="*/ 210 w 2038"/>
                  <a:gd name="T3" fmla="*/ 190 h 844"/>
                  <a:gd name="T4" fmla="*/ 437 w 2038"/>
                  <a:gd name="T5" fmla="*/ 359 h 844"/>
                  <a:gd name="T6" fmla="*/ 680 w 2038"/>
                  <a:gd name="T7" fmla="*/ 504 h 844"/>
                  <a:gd name="T8" fmla="*/ 935 w 2038"/>
                  <a:gd name="T9" fmla="*/ 625 h 844"/>
                  <a:gd name="T10" fmla="*/ 1201 w 2038"/>
                  <a:gd name="T11" fmla="*/ 720 h 844"/>
                  <a:gd name="T12" fmla="*/ 1476 w 2038"/>
                  <a:gd name="T13" fmla="*/ 789 h 844"/>
                  <a:gd name="T14" fmla="*/ 1754 w 2038"/>
                  <a:gd name="T15" fmla="*/ 830 h 844"/>
                  <a:gd name="T16" fmla="*/ 2037 w 2038"/>
                  <a:gd name="T17" fmla="*/ 844 h 844"/>
                  <a:gd name="T18" fmla="*/ 2038 w 2038"/>
                  <a:gd name="T19" fmla="*/ 84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8" h="844">
                    <a:moveTo>
                      <a:pt x="0" y="0"/>
                    </a:moveTo>
                    <a:lnTo>
                      <a:pt x="210" y="190"/>
                    </a:lnTo>
                    <a:lnTo>
                      <a:pt x="437" y="359"/>
                    </a:lnTo>
                    <a:lnTo>
                      <a:pt x="680" y="504"/>
                    </a:lnTo>
                    <a:lnTo>
                      <a:pt x="935" y="625"/>
                    </a:lnTo>
                    <a:lnTo>
                      <a:pt x="1201" y="720"/>
                    </a:lnTo>
                    <a:lnTo>
                      <a:pt x="1476" y="789"/>
                    </a:lnTo>
                    <a:lnTo>
                      <a:pt x="1754" y="830"/>
                    </a:lnTo>
                    <a:lnTo>
                      <a:pt x="2037" y="844"/>
                    </a:lnTo>
                    <a:lnTo>
                      <a:pt x="2038" y="84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72" name="Freeform 56"/>
              <p:cNvSpPr>
                <a:spLocks/>
              </p:cNvSpPr>
              <p:nvPr/>
            </p:nvSpPr>
            <p:spPr bwMode="auto">
              <a:xfrm>
                <a:off x="912" y="3403"/>
                <a:ext cx="10" cy="115"/>
              </a:xfrm>
              <a:custGeom>
                <a:avLst/>
                <a:gdLst>
                  <a:gd name="T0" fmla="*/ 64 w 64"/>
                  <a:gd name="T1" fmla="*/ 0 h 657"/>
                  <a:gd name="T2" fmla="*/ 0 w 64"/>
                  <a:gd name="T3" fmla="*/ 657 h 657"/>
                  <a:gd name="T4" fmla="*/ 1 w 64"/>
                  <a:gd name="T5" fmla="*/ 657 h 657"/>
                </a:gdLst>
                <a:ahLst/>
                <a:cxnLst>
                  <a:cxn ang="0">
                    <a:pos x="T0" y="T1"/>
                  </a:cxn>
                  <a:cxn ang="0">
                    <a:pos x="T2" y="T3"/>
                  </a:cxn>
                  <a:cxn ang="0">
                    <a:pos x="T4" y="T5"/>
                  </a:cxn>
                </a:cxnLst>
                <a:rect l="0" t="0" r="r" b="b"/>
                <a:pathLst>
                  <a:path w="64" h="657">
                    <a:moveTo>
                      <a:pt x="64" y="0"/>
                    </a:moveTo>
                    <a:lnTo>
                      <a:pt x="0" y="657"/>
                    </a:lnTo>
                    <a:lnTo>
                      <a:pt x="1" y="65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73" name="Freeform 57"/>
              <p:cNvSpPr>
                <a:spLocks/>
              </p:cNvSpPr>
              <p:nvPr/>
            </p:nvSpPr>
            <p:spPr bwMode="auto">
              <a:xfrm>
                <a:off x="922" y="3403"/>
                <a:ext cx="36" cy="105"/>
              </a:xfrm>
              <a:custGeom>
                <a:avLst/>
                <a:gdLst>
                  <a:gd name="T0" fmla="*/ 216 w 216"/>
                  <a:gd name="T1" fmla="*/ 597 h 597"/>
                  <a:gd name="T2" fmla="*/ 0 w 216"/>
                  <a:gd name="T3" fmla="*/ 0 h 597"/>
                  <a:gd name="T4" fmla="*/ 1 w 216"/>
                  <a:gd name="T5" fmla="*/ 0 h 597"/>
                </a:gdLst>
                <a:ahLst/>
                <a:cxnLst>
                  <a:cxn ang="0">
                    <a:pos x="T0" y="T1"/>
                  </a:cxn>
                  <a:cxn ang="0">
                    <a:pos x="T2" y="T3"/>
                  </a:cxn>
                  <a:cxn ang="0">
                    <a:pos x="T4" y="T5"/>
                  </a:cxn>
                </a:cxnLst>
                <a:rect l="0" t="0" r="r" b="b"/>
                <a:pathLst>
                  <a:path w="216" h="597">
                    <a:moveTo>
                      <a:pt x="216" y="59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74" name="Freeform 58"/>
              <p:cNvSpPr>
                <a:spLocks/>
              </p:cNvSpPr>
              <p:nvPr/>
            </p:nvSpPr>
            <p:spPr bwMode="auto">
              <a:xfrm>
                <a:off x="1294" y="3888"/>
                <a:ext cx="107" cy="24"/>
              </a:xfrm>
              <a:custGeom>
                <a:avLst/>
                <a:gdLst>
                  <a:gd name="T0" fmla="*/ 647 w 647"/>
                  <a:gd name="T1" fmla="*/ 132 h 132"/>
                  <a:gd name="T2" fmla="*/ 0 w 647"/>
                  <a:gd name="T3" fmla="*/ 0 h 132"/>
                  <a:gd name="T4" fmla="*/ 1 w 647"/>
                  <a:gd name="T5" fmla="*/ 0 h 132"/>
                </a:gdLst>
                <a:ahLst/>
                <a:cxnLst>
                  <a:cxn ang="0">
                    <a:pos x="T0" y="T1"/>
                  </a:cxn>
                  <a:cxn ang="0">
                    <a:pos x="T2" y="T3"/>
                  </a:cxn>
                  <a:cxn ang="0">
                    <a:pos x="T4" y="T5"/>
                  </a:cxn>
                </a:cxnLst>
                <a:rect l="0" t="0" r="r" b="b"/>
                <a:pathLst>
                  <a:path w="647" h="132">
                    <a:moveTo>
                      <a:pt x="647" y="13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75" name="Freeform 59"/>
              <p:cNvSpPr>
                <a:spLocks/>
              </p:cNvSpPr>
              <p:nvPr/>
            </p:nvSpPr>
            <p:spPr bwMode="auto">
              <a:xfrm>
                <a:off x="1299" y="3912"/>
                <a:ext cx="102" cy="27"/>
              </a:xfrm>
              <a:custGeom>
                <a:avLst/>
                <a:gdLst>
                  <a:gd name="T0" fmla="*/ 0 w 617"/>
                  <a:gd name="T1" fmla="*/ 153 h 153"/>
                  <a:gd name="T2" fmla="*/ 616 w 617"/>
                  <a:gd name="T3" fmla="*/ 0 h 153"/>
                  <a:gd name="T4" fmla="*/ 617 w 617"/>
                  <a:gd name="T5" fmla="*/ 0 h 153"/>
                </a:gdLst>
                <a:ahLst/>
                <a:cxnLst>
                  <a:cxn ang="0">
                    <a:pos x="T0" y="T1"/>
                  </a:cxn>
                  <a:cxn ang="0">
                    <a:pos x="T2" y="T3"/>
                  </a:cxn>
                  <a:cxn ang="0">
                    <a:pos x="T4" y="T5"/>
                  </a:cxn>
                </a:cxnLst>
                <a:rect l="0" t="0" r="r" b="b"/>
                <a:pathLst>
                  <a:path w="617" h="153">
                    <a:moveTo>
                      <a:pt x="0" y="153"/>
                    </a:moveTo>
                    <a:lnTo>
                      <a:pt x="616" y="0"/>
                    </a:lnTo>
                    <a:lnTo>
                      <a:pt x="6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11676" name="Text Box 60"/>
            <p:cNvSpPr txBox="1">
              <a:spLocks noChangeArrowheads="1"/>
            </p:cNvSpPr>
            <p:nvPr/>
          </p:nvSpPr>
          <p:spPr bwMode="auto">
            <a:xfrm>
              <a:off x="720" y="3686"/>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90</a:t>
              </a:r>
              <a:r>
                <a:rPr lang="en-US" sz="2000" b="0">
                  <a:solidFill>
                    <a:schemeClr val="tx1"/>
                  </a:solidFill>
                  <a:effectLst/>
                  <a:cs typeface="Times New Roman" pitchFamily="18" charset="0"/>
                </a:rPr>
                <a:t>°</a:t>
              </a:r>
              <a:endParaRPr lang="en-US" sz="2000" b="0">
                <a:solidFill>
                  <a:schemeClr val="tx1"/>
                </a:solidFill>
                <a:effectLst/>
              </a:endParaRPr>
            </a:p>
          </p:txBody>
        </p:sp>
      </p:grpSp>
      <p:sp>
        <p:nvSpPr>
          <p:cNvPr id="111677" name="AutoShape 61"/>
          <p:cNvSpPr>
            <a:spLocks noChangeArrowheads="1"/>
          </p:cNvSpPr>
          <p:nvPr/>
        </p:nvSpPr>
        <p:spPr bwMode="auto">
          <a:xfrm rot="5400000">
            <a:off x="4248150" y="5735638"/>
            <a:ext cx="114300" cy="76200"/>
          </a:xfrm>
          <a:prstGeom prst="flowChartExtra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11678" name="AutoShape 62"/>
          <p:cNvSpPr>
            <a:spLocks noChangeArrowheads="1"/>
          </p:cNvSpPr>
          <p:nvPr/>
        </p:nvSpPr>
        <p:spPr bwMode="auto">
          <a:xfrm>
            <a:off x="2171700" y="2554288"/>
            <a:ext cx="114300" cy="76200"/>
          </a:xfrm>
          <a:prstGeom prst="flowChartExtract">
            <a:avLst/>
          </a:prstGeom>
          <a:solidFill>
            <a:schemeClr val="tx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11679" name="Freeform 63"/>
          <p:cNvSpPr>
            <a:spLocks/>
          </p:cNvSpPr>
          <p:nvPr/>
        </p:nvSpPr>
        <p:spPr bwMode="auto">
          <a:xfrm>
            <a:off x="6791325" y="2559050"/>
            <a:ext cx="1588" cy="1727200"/>
          </a:xfrm>
          <a:custGeom>
            <a:avLst/>
            <a:gdLst>
              <a:gd name="T0" fmla="*/ 0 w 1"/>
              <a:gd name="T1" fmla="*/ 6161 h 6161"/>
              <a:gd name="T2" fmla="*/ 0 w 1"/>
              <a:gd name="T3" fmla="*/ 0 h 6161"/>
              <a:gd name="T4" fmla="*/ 1 w 1"/>
              <a:gd name="T5" fmla="*/ 0 h 6161"/>
            </a:gdLst>
            <a:ahLst/>
            <a:cxnLst>
              <a:cxn ang="0">
                <a:pos x="T0" y="T1"/>
              </a:cxn>
              <a:cxn ang="0">
                <a:pos x="T2" y="T3"/>
              </a:cxn>
              <a:cxn ang="0">
                <a:pos x="T4" y="T5"/>
              </a:cxn>
            </a:cxnLst>
            <a:rect l="0" t="0" r="r" b="b"/>
            <a:pathLst>
              <a:path w="1" h="6161">
                <a:moveTo>
                  <a:pt x="0" y="6161"/>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80" name="Freeform 64"/>
          <p:cNvSpPr>
            <a:spLocks/>
          </p:cNvSpPr>
          <p:nvPr/>
        </p:nvSpPr>
        <p:spPr bwMode="auto">
          <a:xfrm>
            <a:off x="4343400" y="4286250"/>
            <a:ext cx="2447925" cy="1588"/>
          </a:xfrm>
          <a:custGeom>
            <a:avLst/>
            <a:gdLst>
              <a:gd name="T0" fmla="*/ 0 w 9284"/>
              <a:gd name="T1" fmla="*/ 9283 w 9284"/>
              <a:gd name="T2" fmla="*/ 9284 w 9284"/>
            </a:gdLst>
            <a:ahLst/>
            <a:cxnLst>
              <a:cxn ang="0">
                <a:pos x="T0" y="0"/>
              </a:cxn>
              <a:cxn ang="0">
                <a:pos x="T1" y="0"/>
              </a:cxn>
              <a:cxn ang="0">
                <a:pos x="T2" y="0"/>
              </a:cxn>
            </a:cxnLst>
            <a:rect l="0" t="0" r="r" b="b"/>
            <a:pathLst>
              <a:path w="9284">
                <a:moveTo>
                  <a:pt x="0" y="0"/>
                </a:moveTo>
                <a:lnTo>
                  <a:pt x="9283" y="0"/>
                </a:lnTo>
                <a:lnTo>
                  <a:pt x="9284"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81" name="Freeform 65"/>
          <p:cNvSpPr>
            <a:spLocks/>
          </p:cNvSpPr>
          <p:nvPr/>
        </p:nvSpPr>
        <p:spPr bwMode="auto">
          <a:xfrm>
            <a:off x="2224088" y="2559050"/>
            <a:ext cx="4567237" cy="3224213"/>
          </a:xfrm>
          <a:custGeom>
            <a:avLst/>
            <a:gdLst>
              <a:gd name="T0" fmla="*/ 0 w 17324"/>
              <a:gd name="T1" fmla="*/ 11496 h 11496"/>
              <a:gd name="T2" fmla="*/ 17323 w 17324"/>
              <a:gd name="T3" fmla="*/ 0 h 11496"/>
              <a:gd name="T4" fmla="*/ 17324 w 17324"/>
              <a:gd name="T5" fmla="*/ 0 h 11496"/>
            </a:gdLst>
            <a:ahLst/>
            <a:cxnLst>
              <a:cxn ang="0">
                <a:pos x="T0" y="T1"/>
              </a:cxn>
              <a:cxn ang="0">
                <a:pos x="T2" y="T3"/>
              </a:cxn>
              <a:cxn ang="0">
                <a:pos x="T4" y="T5"/>
              </a:cxn>
            </a:cxnLst>
            <a:rect l="0" t="0" r="r" b="b"/>
            <a:pathLst>
              <a:path w="17324" h="11496">
                <a:moveTo>
                  <a:pt x="0" y="11496"/>
                </a:moveTo>
                <a:lnTo>
                  <a:pt x="17323" y="0"/>
                </a:lnTo>
                <a:lnTo>
                  <a:pt x="17324"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1682" name="Text Box 66"/>
          <p:cNvSpPr txBox="1">
            <a:spLocks noChangeArrowheads="1"/>
          </p:cNvSpPr>
          <p:nvPr/>
        </p:nvSpPr>
        <p:spPr bwMode="auto">
          <a:xfrm>
            <a:off x="3429000" y="2211388"/>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6</a:t>
            </a:r>
          </a:p>
        </p:txBody>
      </p:sp>
      <p:sp>
        <p:nvSpPr>
          <p:cNvPr id="111683" name="Text Box 67"/>
          <p:cNvSpPr txBox="1">
            <a:spLocks noChangeArrowheads="1"/>
          </p:cNvSpPr>
          <p:nvPr/>
        </p:nvSpPr>
        <p:spPr bwMode="auto">
          <a:xfrm>
            <a:off x="3962400" y="995363"/>
            <a:ext cx="533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chemeClr val="tx1"/>
                </a:solidFill>
                <a:effectLst/>
              </a:rPr>
              <a:t>6’</a:t>
            </a:r>
          </a:p>
        </p:txBody>
      </p:sp>
      <p:grpSp>
        <p:nvGrpSpPr>
          <p:cNvPr id="111684" name="Group 68"/>
          <p:cNvGrpSpPr>
            <a:grpSpLocks/>
          </p:cNvGrpSpPr>
          <p:nvPr/>
        </p:nvGrpSpPr>
        <p:grpSpPr bwMode="auto">
          <a:xfrm>
            <a:off x="6477000" y="3521075"/>
            <a:ext cx="2652713" cy="595313"/>
            <a:chOff x="4080" y="1977"/>
            <a:chExt cx="1671" cy="375"/>
          </a:xfrm>
        </p:grpSpPr>
        <p:sp>
          <p:nvSpPr>
            <p:cNvPr id="111685" name="Line 69"/>
            <p:cNvSpPr>
              <a:spLocks noChangeShapeType="1"/>
            </p:cNvSpPr>
            <p:nvPr/>
          </p:nvSpPr>
          <p:spPr bwMode="auto">
            <a:xfrm flipV="1">
              <a:off x="4080" y="2160"/>
              <a:ext cx="672" cy="192"/>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1686" name="Text Box 70"/>
            <p:cNvSpPr txBox="1">
              <a:spLocks noChangeArrowheads="1"/>
            </p:cNvSpPr>
            <p:nvPr/>
          </p:nvSpPr>
          <p:spPr bwMode="auto">
            <a:xfrm rot="2693">
              <a:off x="4694" y="1977"/>
              <a:ext cx="1057" cy="3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tx1"/>
                  </a:solidFill>
                  <a:effectLst/>
                </a:rPr>
                <a:t>Hyperbola</a:t>
              </a:r>
            </a:p>
          </p:txBody>
        </p:sp>
      </p:grpSp>
      <p:sp>
        <p:nvSpPr>
          <p:cNvPr id="111687" name="Text Box 71"/>
          <p:cNvSpPr txBox="1">
            <a:spLocks noChangeArrowheads="1"/>
          </p:cNvSpPr>
          <p:nvPr/>
        </p:nvSpPr>
        <p:spPr bwMode="auto">
          <a:xfrm>
            <a:off x="2124075" y="115888"/>
            <a:ext cx="6334125"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000">
                <a:solidFill>
                  <a:srgbClr val="0000FF"/>
                </a:solidFill>
                <a:effectLst/>
              </a:rPr>
              <a:t>RECTANGULAR HYPERBOLA</a:t>
            </a:r>
            <a:endParaRPr lang="en-GB" sz="3000">
              <a:solidFill>
                <a:srgbClr val="0000FF"/>
              </a:solidFill>
              <a:effectLst/>
            </a:endParaRPr>
          </a:p>
        </p:txBody>
      </p:sp>
      <p:sp>
        <p:nvSpPr>
          <p:cNvPr id="111688" name="AutoShape 72">
            <a:hlinkClick r:id="rId3" action="ppaction://hlinkpres?slideindex=1&amp;slidetitle=" highlightClick="1"/>
          </p:cNvPr>
          <p:cNvSpPr>
            <a:spLocks noChangeArrowheads="1"/>
          </p:cNvSpPr>
          <p:nvPr/>
        </p:nvSpPr>
        <p:spPr bwMode="auto">
          <a:xfrm>
            <a:off x="8101013" y="6165850"/>
            <a:ext cx="792162" cy="358775"/>
          </a:xfrm>
          <a:prstGeom prst="actionButtonBackPrevious">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1687"/>
                                        </p:tgtEl>
                                        <p:attrNameLst>
                                          <p:attrName>style.visibility</p:attrName>
                                        </p:attrNameLst>
                                      </p:cBhvr>
                                      <p:to>
                                        <p:strVal val="visible"/>
                                      </p:to>
                                    </p:set>
                                    <p:animEffect transition="in" filter="dissolve">
                                      <p:cBhvr>
                                        <p:cTn id="7" dur="500"/>
                                        <p:tgtEl>
                                          <p:spTgt spid="11168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grpId="0" nodeType="clickEffect">
                                  <p:stCondLst>
                                    <p:cond delay="0"/>
                                  </p:stCondLst>
                                  <p:childTnLst>
                                    <p:set>
                                      <p:cBhvr>
                                        <p:cTn id="11" dur="1" fill="hold">
                                          <p:stCondLst>
                                            <p:cond delay="0"/>
                                          </p:stCondLst>
                                        </p:cTn>
                                        <p:tgtEl>
                                          <p:spTgt spid="111618"/>
                                        </p:tgtEl>
                                        <p:attrNameLst>
                                          <p:attrName>style.visibility</p:attrName>
                                        </p:attrNameLst>
                                      </p:cBhvr>
                                      <p:to>
                                        <p:strVal val="visible"/>
                                      </p:to>
                                    </p:set>
                                    <p:anim calcmode="lin" valueType="num">
                                      <p:cBhvr>
                                        <p:cTn id="12" dur="500" fill="hold"/>
                                        <p:tgtEl>
                                          <p:spTgt spid="111618"/>
                                        </p:tgtEl>
                                        <p:attrNameLst>
                                          <p:attrName>ppt_x</p:attrName>
                                        </p:attrNameLst>
                                      </p:cBhvr>
                                      <p:tavLst>
                                        <p:tav tm="0">
                                          <p:val>
                                            <p:strVal val="#ppt_x-#ppt_w/2"/>
                                          </p:val>
                                        </p:tav>
                                        <p:tav tm="100000">
                                          <p:val>
                                            <p:strVal val="#ppt_x"/>
                                          </p:val>
                                        </p:tav>
                                      </p:tavLst>
                                    </p:anim>
                                    <p:anim calcmode="lin" valueType="num">
                                      <p:cBhvr>
                                        <p:cTn id="13" dur="500" fill="hold"/>
                                        <p:tgtEl>
                                          <p:spTgt spid="111618"/>
                                        </p:tgtEl>
                                        <p:attrNameLst>
                                          <p:attrName>ppt_y</p:attrName>
                                        </p:attrNameLst>
                                      </p:cBhvr>
                                      <p:tavLst>
                                        <p:tav tm="0">
                                          <p:val>
                                            <p:strVal val="#ppt_y"/>
                                          </p:val>
                                        </p:tav>
                                        <p:tav tm="100000">
                                          <p:val>
                                            <p:strVal val="#ppt_y"/>
                                          </p:val>
                                        </p:tav>
                                      </p:tavLst>
                                    </p:anim>
                                    <p:anim calcmode="lin" valueType="num">
                                      <p:cBhvr>
                                        <p:cTn id="14" dur="500" fill="hold"/>
                                        <p:tgtEl>
                                          <p:spTgt spid="111618"/>
                                        </p:tgtEl>
                                        <p:attrNameLst>
                                          <p:attrName>ppt_w</p:attrName>
                                        </p:attrNameLst>
                                      </p:cBhvr>
                                      <p:tavLst>
                                        <p:tav tm="0">
                                          <p:val>
                                            <p:fltVal val="0"/>
                                          </p:val>
                                        </p:tav>
                                        <p:tav tm="100000">
                                          <p:val>
                                            <p:strVal val="#ppt_w"/>
                                          </p:val>
                                        </p:tav>
                                      </p:tavLst>
                                    </p:anim>
                                    <p:anim calcmode="lin" valueType="num">
                                      <p:cBhvr>
                                        <p:cTn id="15" dur="500" fill="hold"/>
                                        <p:tgtEl>
                                          <p:spTgt spid="111618"/>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500"/>
                            </p:stCondLst>
                            <p:childTnLst>
                              <p:par>
                                <p:cTn id="17" presetID="9" presetClass="entr" presetSubtype="0" fill="hold" nodeType="afterEffect">
                                  <p:stCondLst>
                                    <p:cond delay="0"/>
                                  </p:stCondLst>
                                  <p:childTnLst>
                                    <p:set>
                                      <p:cBhvr>
                                        <p:cTn id="18" dur="1" fill="hold">
                                          <p:stCondLst>
                                            <p:cond delay="0"/>
                                          </p:stCondLst>
                                        </p:cTn>
                                        <p:tgtEl>
                                          <p:spTgt spid="111657"/>
                                        </p:tgtEl>
                                        <p:attrNameLst>
                                          <p:attrName>style.visibility</p:attrName>
                                        </p:attrNameLst>
                                      </p:cBhvr>
                                      <p:to>
                                        <p:strVal val="visible"/>
                                      </p:to>
                                    </p:set>
                                    <p:animEffect transition="in" filter="dissolve">
                                      <p:cBhvr>
                                        <p:cTn id="19" dur="500"/>
                                        <p:tgtEl>
                                          <p:spTgt spid="111657"/>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8" presetClass="entr" presetSubtype="12" fill="hold" grpId="0" nodeType="clickEffect">
                                  <p:stCondLst>
                                    <p:cond delay="0"/>
                                  </p:stCondLst>
                                  <p:childTnLst>
                                    <p:set>
                                      <p:cBhvr>
                                        <p:cTn id="23" dur="1" fill="hold">
                                          <p:stCondLst>
                                            <p:cond delay="0"/>
                                          </p:stCondLst>
                                        </p:cTn>
                                        <p:tgtEl>
                                          <p:spTgt spid="111619"/>
                                        </p:tgtEl>
                                        <p:attrNameLst>
                                          <p:attrName>style.visibility</p:attrName>
                                        </p:attrNameLst>
                                      </p:cBhvr>
                                      <p:to>
                                        <p:strVal val="visible"/>
                                      </p:to>
                                    </p:set>
                                    <p:animEffect transition="in" filter="strips(downLeft)">
                                      <p:cBhvr>
                                        <p:cTn id="24" dur="500"/>
                                        <p:tgtEl>
                                          <p:spTgt spid="111619"/>
                                        </p:tgtEl>
                                      </p:cBhvr>
                                    </p:animEffect>
                                  </p:childTnLst>
                                </p:cTn>
                              </p:par>
                            </p:childTnLst>
                          </p:cTn>
                        </p:par>
                        <p:par>
                          <p:cTn id="25" fill="hold" nodeType="afterGroup">
                            <p:stCondLst>
                              <p:cond delay="500"/>
                            </p:stCondLst>
                            <p:childTnLst>
                              <p:par>
                                <p:cTn id="26" presetID="9" presetClass="entr" presetSubtype="0" fill="hold" grpId="0" nodeType="afterEffect">
                                  <p:stCondLst>
                                    <p:cond delay="0"/>
                                  </p:stCondLst>
                                  <p:childTnLst>
                                    <p:set>
                                      <p:cBhvr>
                                        <p:cTn id="27" dur="1" fill="hold">
                                          <p:stCondLst>
                                            <p:cond delay="0"/>
                                          </p:stCondLst>
                                        </p:cTn>
                                        <p:tgtEl>
                                          <p:spTgt spid="111662"/>
                                        </p:tgtEl>
                                        <p:attrNameLst>
                                          <p:attrName>style.visibility</p:attrName>
                                        </p:attrNameLst>
                                      </p:cBhvr>
                                      <p:to>
                                        <p:strVal val="visible"/>
                                      </p:to>
                                    </p:set>
                                    <p:animEffect transition="in" filter="dissolve">
                                      <p:cBhvr>
                                        <p:cTn id="28" dur="500"/>
                                        <p:tgtEl>
                                          <p:spTgt spid="11166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37" fill="hold" nodeType="clickEffect">
                                  <p:stCondLst>
                                    <p:cond delay="0"/>
                                  </p:stCondLst>
                                  <p:childTnLst>
                                    <p:set>
                                      <p:cBhvr>
                                        <p:cTn id="32" dur="1" fill="hold">
                                          <p:stCondLst>
                                            <p:cond delay="0"/>
                                          </p:stCondLst>
                                        </p:cTn>
                                        <p:tgtEl>
                                          <p:spTgt spid="111668"/>
                                        </p:tgtEl>
                                        <p:attrNameLst>
                                          <p:attrName>style.visibility</p:attrName>
                                        </p:attrNameLst>
                                      </p:cBhvr>
                                      <p:to>
                                        <p:strVal val="visible"/>
                                      </p:to>
                                    </p:set>
                                    <p:animEffect transition="in" filter="barn(outVertical)">
                                      <p:cBhvr>
                                        <p:cTn id="33" dur="500"/>
                                        <p:tgtEl>
                                          <p:spTgt spid="11166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11677"/>
                                        </p:tgtEl>
                                        <p:attrNameLst>
                                          <p:attrName>style.visibility</p:attrName>
                                        </p:attrNameLst>
                                      </p:cBhvr>
                                      <p:to>
                                        <p:strVal val="visible"/>
                                      </p:to>
                                    </p:set>
                                    <p:animEffect transition="in" filter="dissolve">
                                      <p:cBhvr>
                                        <p:cTn id="38" dur="500"/>
                                        <p:tgtEl>
                                          <p:spTgt spid="11167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111661"/>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11166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7" presetClass="entr" presetSubtype="4" fill="hold" grpId="0" nodeType="clickEffect">
                                  <p:stCondLst>
                                    <p:cond delay="0"/>
                                  </p:stCondLst>
                                  <p:childTnLst>
                                    <p:set>
                                      <p:cBhvr>
                                        <p:cTn id="50" dur="1" fill="hold">
                                          <p:stCondLst>
                                            <p:cond delay="0"/>
                                          </p:stCondLst>
                                        </p:cTn>
                                        <p:tgtEl>
                                          <p:spTgt spid="111620"/>
                                        </p:tgtEl>
                                        <p:attrNameLst>
                                          <p:attrName>style.visibility</p:attrName>
                                        </p:attrNameLst>
                                      </p:cBhvr>
                                      <p:to>
                                        <p:strVal val="visible"/>
                                      </p:to>
                                    </p:set>
                                    <p:anim calcmode="lin" valueType="num">
                                      <p:cBhvr>
                                        <p:cTn id="51" dur="500" fill="hold"/>
                                        <p:tgtEl>
                                          <p:spTgt spid="111620"/>
                                        </p:tgtEl>
                                        <p:attrNameLst>
                                          <p:attrName>ppt_x</p:attrName>
                                        </p:attrNameLst>
                                      </p:cBhvr>
                                      <p:tavLst>
                                        <p:tav tm="0">
                                          <p:val>
                                            <p:strVal val="#ppt_x"/>
                                          </p:val>
                                        </p:tav>
                                        <p:tav tm="100000">
                                          <p:val>
                                            <p:strVal val="#ppt_x"/>
                                          </p:val>
                                        </p:tav>
                                      </p:tavLst>
                                    </p:anim>
                                    <p:anim calcmode="lin" valueType="num">
                                      <p:cBhvr>
                                        <p:cTn id="52" dur="500" fill="hold"/>
                                        <p:tgtEl>
                                          <p:spTgt spid="111620"/>
                                        </p:tgtEl>
                                        <p:attrNameLst>
                                          <p:attrName>ppt_y</p:attrName>
                                        </p:attrNameLst>
                                      </p:cBhvr>
                                      <p:tavLst>
                                        <p:tav tm="0">
                                          <p:val>
                                            <p:strVal val="#ppt_y+#ppt_h/2"/>
                                          </p:val>
                                        </p:tav>
                                        <p:tav tm="100000">
                                          <p:val>
                                            <p:strVal val="#ppt_y"/>
                                          </p:val>
                                        </p:tav>
                                      </p:tavLst>
                                    </p:anim>
                                    <p:anim calcmode="lin" valueType="num">
                                      <p:cBhvr>
                                        <p:cTn id="53" dur="500" fill="hold"/>
                                        <p:tgtEl>
                                          <p:spTgt spid="111620"/>
                                        </p:tgtEl>
                                        <p:attrNameLst>
                                          <p:attrName>ppt_w</p:attrName>
                                        </p:attrNameLst>
                                      </p:cBhvr>
                                      <p:tavLst>
                                        <p:tav tm="0">
                                          <p:val>
                                            <p:strVal val="#ppt_w"/>
                                          </p:val>
                                        </p:tav>
                                        <p:tav tm="100000">
                                          <p:val>
                                            <p:strVal val="#ppt_w"/>
                                          </p:val>
                                        </p:tav>
                                      </p:tavLst>
                                    </p:anim>
                                    <p:anim calcmode="lin" valueType="num">
                                      <p:cBhvr>
                                        <p:cTn id="54" dur="500" fill="hold"/>
                                        <p:tgtEl>
                                          <p:spTgt spid="111620"/>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111639"/>
                                        </p:tgtEl>
                                        <p:attrNameLst>
                                          <p:attrName>style.visibility</p:attrName>
                                        </p:attrNameLst>
                                      </p:cBhvr>
                                      <p:to>
                                        <p:strVal val="visible"/>
                                      </p:to>
                                    </p:set>
                                    <p:animEffect transition="in" filter="dissolve">
                                      <p:cBhvr>
                                        <p:cTn id="58" dur="500"/>
                                        <p:tgtEl>
                                          <p:spTgt spid="11163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11678"/>
                                        </p:tgtEl>
                                        <p:attrNameLst>
                                          <p:attrName>style.visibility</p:attrName>
                                        </p:attrNameLst>
                                      </p:cBhvr>
                                      <p:to>
                                        <p:strVal val="visible"/>
                                      </p:to>
                                    </p:set>
                                    <p:animEffect transition="in" filter="dissolve">
                                      <p:cBhvr>
                                        <p:cTn id="63" dur="500"/>
                                        <p:tgtEl>
                                          <p:spTgt spid="11167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111664"/>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499"/>
                                          </p:stCondLst>
                                        </p:cTn>
                                        <p:tgtEl>
                                          <p:spTgt spid="111663"/>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7" presetClass="entr" presetSubtype="8" fill="hold" grpId="0" nodeType="clickEffect">
                                  <p:stCondLst>
                                    <p:cond delay="0"/>
                                  </p:stCondLst>
                                  <p:childTnLst>
                                    <p:set>
                                      <p:cBhvr>
                                        <p:cTn id="75" dur="1" fill="hold">
                                          <p:stCondLst>
                                            <p:cond delay="0"/>
                                          </p:stCondLst>
                                        </p:cTn>
                                        <p:tgtEl>
                                          <p:spTgt spid="111638"/>
                                        </p:tgtEl>
                                        <p:attrNameLst>
                                          <p:attrName>style.visibility</p:attrName>
                                        </p:attrNameLst>
                                      </p:cBhvr>
                                      <p:to>
                                        <p:strVal val="visible"/>
                                      </p:to>
                                    </p:set>
                                    <p:anim calcmode="lin" valueType="num">
                                      <p:cBhvr>
                                        <p:cTn id="76" dur="500" fill="hold"/>
                                        <p:tgtEl>
                                          <p:spTgt spid="111638"/>
                                        </p:tgtEl>
                                        <p:attrNameLst>
                                          <p:attrName>ppt_x</p:attrName>
                                        </p:attrNameLst>
                                      </p:cBhvr>
                                      <p:tavLst>
                                        <p:tav tm="0">
                                          <p:val>
                                            <p:strVal val="#ppt_x-#ppt_w/2"/>
                                          </p:val>
                                        </p:tav>
                                        <p:tav tm="100000">
                                          <p:val>
                                            <p:strVal val="#ppt_x"/>
                                          </p:val>
                                        </p:tav>
                                      </p:tavLst>
                                    </p:anim>
                                    <p:anim calcmode="lin" valueType="num">
                                      <p:cBhvr>
                                        <p:cTn id="77" dur="500" fill="hold"/>
                                        <p:tgtEl>
                                          <p:spTgt spid="111638"/>
                                        </p:tgtEl>
                                        <p:attrNameLst>
                                          <p:attrName>ppt_y</p:attrName>
                                        </p:attrNameLst>
                                      </p:cBhvr>
                                      <p:tavLst>
                                        <p:tav tm="0">
                                          <p:val>
                                            <p:strVal val="#ppt_y"/>
                                          </p:val>
                                        </p:tav>
                                        <p:tav tm="100000">
                                          <p:val>
                                            <p:strVal val="#ppt_y"/>
                                          </p:val>
                                        </p:tav>
                                      </p:tavLst>
                                    </p:anim>
                                    <p:anim calcmode="lin" valueType="num">
                                      <p:cBhvr>
                                        <p:cTn id="78" dur="500" fill="hold"/>
                                        <p:tgtEl>
                                          <p:spTgt spid="111638"/>
                                        </p:tgtEl>
                                        <p:attrNameLst>
                                          <p:attrName>ppt_w</p:attrName>
                                        </p:attrNameLst>
                                      </p:cBhvr>
                                      <p:tavLst>
                                        <p:tav tm="0">
                                          <p:val>
                                            <p:fltVal val="0"/>
                                          </p:val>
                                        </p:tav>
                                        <p:tav tm="100000">
                                          <p:val>
                                            <p:strVal val="#ppt_w"/>
                                          </p:val>
                                        </p:tav>
                                      </p:tavLst>
                                    </p:anim>
                                    <p:anim calcmode="lin" valueType="num">
                                      <p:cBhvr>
                                        <p:cTn id="79" dur="500" fill="hold"/>
                                        <p:tgtEl>
                                          <p:spTgt spid="111638"/>
                                        </p:tgtEl>
                                        <p:attrNameLst>
                                          <p:attrName>ppt_h</p:attrName>
                                        </p:attrNameLst>
                                      </p:cBhvr>
                                      <p:tavLst>
                                        <p:tav tm="0">
                                          <p:val>
                                            <p:strVal val="#ppt_h"/>
                                          </p:val>
                                        </p:tav>
                                        <p:tav tm="100000">
                                          <p:val>
                                            <p:strVal val="#ppt_h"/>
                                          </p:val>
                                        </p:tav>
                                      </p:tavLst>
                                    </p:anim>
                                  </p:childTnLst>
                                </p:cTn>
                              </p:par>
                            </p:childTnLst>
                          </p:cTn>
                        </p:par>
                        <p:par>
                          <p:cTn id="80" fill="hold" nodeType="afterGroup">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11637"/>
                                        </p:tgtEl>
                                        <p:attrNameLst>
                                          <p:attrName>style.visibility</p:attrName>
                                        </p:attrNameLst>
                                      </p:cBhvr>
                                      <p:to>
                                        <p:strVal val="visible"/>
                                      </p:to>
                                    </p:set>
                                    <p:animEffect transition="in" filter="dissolve">
                                      <p:cBhvr>
                                        <p:cTn id="83" dur="500"/>
                                        <p:tgtEl>
                                          <p:spTgt spid="11163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111656"/>
                                        </p:tgtEl>
                                        <p:attrNameLst>
                                          <p:attrName>style.visibility</p:attrName>
                                        </p:attrNameLst>
                                      </p:cBhvr>
                                      <p:to>
                                        <p:strVal val="visible"/>
                                      </p:to>
                                    </p:set>
                                    <p:animEffect transition="in" filter="dissolve">
                                      <p:cBhvr>
                                        <p:cTn id="88" dur="500"/>
                                        <p:tgtEl>
                                          <p:spTgt spid="111656"/>
                                        </p:tgtEl>
                                      </p:cBhvr>
                                    </p:animEffect>
                                  </p:childTnLst>
                                  <p:subTnLst>
                                    <p:audio>
                                      <p:cMediaNode>
                                        <p:cTn display="0" masterRel="sameClick">
                                          <p:stCondLst>
                                            <p:cond evt="begin" delay="0">
                                              <p:tn val="86"/>
                                            </p:cond>
                                          </p:stCondLst>
                                          <p:endCondLst>
                                            <p:cond evt="onStopAudio" delay="0">
                                              <p:tgtEl>
                                                <p:sldTgt/>
                                              </p:tgtEl>
                                            </p:cond>
                                          </p:endCondLst>
                                        </p:cTn>
                                        <p:tgtEl>
                                          <p:sndTgt r:embed="rId2" name="carbrake.wav"/>
                                        </p:tgtEl>
                                      </p:cMediaNode>
                                    </p:audio>
                                  </p:sub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3" fill="hold" nodeType="clickEffect">
                                  <p:stCondLst>
                                    <p:cond delay="0"/>
                                  </p:stCondLst>
                                  <p:childTnLst>
                                    <p:set>
                                      <p:cBhvr>
                                        <p:cTn id="92" dur="1" fill="hold">
                                          <p:stCondLst>
                                            <p:cond delay="0"/>
                                          </p:stCondLst>
                                        </p:cTn>
                                        <p:tgtEl>
                                          <p:spTgt spid="111665"/>
                                        </p:tgtEl>
                                        <p:attrNameLst>
                                          <p:attrName>style.visibility</p:attrName>
                                        </p:attrNameLst>
                                      </p:cBhvr>
                                      <p:to>
                                        <p:strVal val="visible"/>
                                      </p:to>
                                    </p:set>
                                    <p:anim calcmode="lin" valueType="num">
                                      <p:cBhvr additive="base">
                                        <p:cTn id="93" dur="500" fill="hold"/>
                                        <p:tgtEl>
                                          <p:spTgt spid="111665"/>
                                        </p:tgtEl>
                                        <p:attrNameLst>
                                          <p:attrName>ppt_x</p:attrName>
                                        </p:attrNameLst>
                                      </p:cBhvr>
                                      <p:tavLst>
                                        <p:tav tm="0">
                                          <p:val>
                                            <p:strVal val="1+#ppt_w/2"/>
                                          </p:val>
                                        </p:tav>
                                        <p:tav tm="100000">
                                          <p:val>
                                            <p:strVal val="#ppt_x"/>
                                          </p:val>
                                        </p:tav>
                                      </p:tavLst>
                                    </p:anim>
                                    <p:anim calcmode="lin" valueType="num">
                                      <p:cBhvr additive="base">
                                        <p:cTn id="94" dur="500" fill="hold"/>
                                        <p:tgtEl>
                                          <p:spTgt spid="111665"/>
                                        </p:tgtEl>
                                        <p:attrNameLst>
                                          <p:attrName>ppt_y</p:attrName>
                                        </p:attrNameLst>
                                      </p:cBhvr>
                                      <p:tavLst>
                                        <p:tav tm="0">
                                          <p:val>
                                            <p:strVal val="0-#ppt_h/2"/>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9" presetClass="entr" presetSubtype="0" fill="hold" grpId="0" nodeType="clickEffect">
                                  <p:stCondLst>
                                    <p:cond delay="0"/>
                                  </p:stCondLst>
                                  <p:childTnLst>
                                    <p:set>
                                      <p:cBhvr>
                                        <p:cTn id="98" dur="1" fill="hold">
                                          <p:stCondLst>
                                            <p:cond delay="0"/>
                                          </p:stCondLst>
                                        </p:cTn>
                                        <p:tgtEl>
                                          <p:spTgt spid="111654"/>
                                        </p:tgtEl>
                                        <p:attrNameLst>
                                          <p:attrName>style.visibility</p:attrName>
                                        </p:attrNameLst>
                                      </p:cBhvr>
                                      <p:to>
                                        <p:strVal val="visible"/>
                                      </p:to>
                                    </p:set>
                                    <p:animEffect transition="in" filter="dissolve">
                                      <p:cBhvr>
                                        <p:cTn id="99" dur="500"/>
                                        <p:tgtEl>
                                          <p:spTgt spid="111654"/>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111640"/>
                                        </p:tgtEl>
                                        <p:attrNameLst>
                                          <p:attrName>style.visibility</p:attrName>
                                        </p:attrNameLst>
                                      </p:cBhvr>
                                      <p:to>
                                        <p:strVal val="visible"/>
                                      </p:to>
                                    </p:set>
                                    <p:animEffect transition="in" filter="dissolve">
                                      <p:cBhvr>
                                        <p:cTn id="104" dur="500"/>
                                        <p:tgtEl>
                                          <p:spTgt spid="111640"/>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111641"/>
                                        </p:tgtEl>
                                        <p:attrNameLst>
                                          <p:attrName>style.visibility</p:attrName>
                                        </p:attrNameLst>
                                      </p:cBhvr>
                                      <p:to>
                                        <p:strVal val="visible"/>
                                      </p:to>
                                    </p:set>
                                    <p:animEffect transition="in" filter="dissolve">
                                      <p:cBhvr>
                                        <p:cTn id="109" dur="500"/>
                                        <p:tgtEl>
                                          <p:spTgt spid="111641"/>
                                        </p:tgtEl>
                                      </p:cBhvr>
                                    </p:animEffect>
                                  </p:childTnLst>
                                </p:cTn>
                              </p:par>
                            </p:childTnLst>
                          </p:cTn>
                        </p:par>
                        <p:par>
                          <p:cTn id="110" fill="hold" nodeType="afterGroup">
                            <p:stCondLst>
                              <p:cond delay="500"/>
                            </p:stCondLst>
                            <p:childTnLst>
                              <p:par>
                                <p:cTn id="111" presetID="9" presetClass="entr" presetSubtype="0" fill="hold" grpId="0" nodeType="afterEffect">
                                  <p:stCondLst>
                                    <p:cond delay="0"/>
                                  </p:stCondLst>
                                  <p:childTnLst>
                                    <p:set>
                                      <p:cBhvr>
                                        <p:cTn id="112" dur="1" fill="hold">
                                          <p:stCondLst>
                                            <p:cond delay="0"/>
                                          </p:stCondLst>
                                        </p:cTn>
                                        <p:tgtEl>
                                          <p:spTgt spid="111642"/>
                                        </p:tgtEl>
                                        <p:attrNameLst>
                                          <p:attrName>style.visibility</p:attrName>
                                        </p:attrNameLst>
                                      </p:cBhvr>
                                      <p:to>
                                        <p:strVal val="visible"/>
                                      </p:to>
                                    </p:set>
                                    <p:animEffect transition="in" filter="dissolve">
                                      <p:cBhvr>
                                        <p:cTn id="113" dur="500"/>
                                        <p:tgtEl>
                                          <p:spTgt spid="111642"/>
                                        </p:tgtEl>
                                      </p:cBhvr>
                                    </p:animEffect>
                                  </p:childTnLst>
                                </p:cTn>
                              </p:par>
                            </p:childTnLst>
                          </p:cTn>
                        </p:par>
                        <p:par>
                          <p:cTn id="114" fill="hold" nodeType="afterGroup">
                            <p:stCondLst>
                              <p:cond delay="1000"/>
                            </p:stCondLst>
                            <p:childTnLst>
                              <p:par>
                                <p:cTn id="115" presetID="9" presetClass="entr" presetSubtype="0" fill="hold" grpId="0" nodeType="afterEffect">
                                  <p:stCondLst>
                                    <p:cond delay="0"/>
                                  </p:stCondLst>
                                  <p:childTnLst>
                                    <p:set>
                                      <p:cBhvr>
                                        <p:cTn id="116" dur="1" fill="hold">
                                          <p:stCondLst>
                                            <p:cond delay="0"/>
                                          </p:stCondLst>
                                        </p:cTn>
                                        <p:tgtEl>
                                          <p:spTgt spid="111643"/>
                                        </p:tgtEl>
                                        <p:attrNameLst>
                                          <p:attrName>style.visibility</p:attrName>
                                        </p:attrNameLst>
                                      </p:cBhvr>
                                      <p:to>
                                        <p:strVal val="visible"/>
                                      </p:to>
                                    </p:set>
                                    <p:animEffect transition="in" filter="dissolve">
                                      <p:cBhvr>
                                        <p:cTn id="117" dur="500"/>
                                        <p:tgtEl>
                                          <p:spTgt spid="111643"/>
                                        </p:tgtEl>
                                      </p:cBhvr>
                                    </p:animEffect>
                                  </p:childTnLst>
                                </p:cTn>
                              </p:par>
                            </p:childTnLst>
                          </p:cTn>
                        </p:par>
                        <p:par>
                          <p:cTn id="118" fill="hold" nodeType="afterGroup">
                            <p:stCondLst>
                              <p:cond delay="1500"/>
                            </p:stCondLst>
                            <p:childTnLst>
                              <p:par>
                                <p:cTn id="119" presetID="9" presetClass="entr" presetSubtype="0" fill="hold" grpId="0" nodeType="afterEffect">
                                  <p:stCondLst>
                                    <p:cond delay="0"/>
                                  </p:stCondLst>
                                  <p:childTnLst>
                                    <p:set>
                                      <p:cBhvr>
                                        <p:cTn id="120" dur="1" fill="hold">
                                          <p:stCondLst>
                                            <p:cond delay="0"/>
                                          </p:stCondLst>
                                        </p:cTn>
                                        <p:tgtEl>
                                          <p:spTgt spid="111644"/>
                                        </p:tgtEl>
                                        <p:attrNameLst>
                                          <p:attrName>style.visibility</p:attrName>
                                        </p:attrNameLst>
                                      </p:cBhvr>
                                      <p:to>
                                        <p:strVal val="visible"/>
                                      </p:to>
                                    </p:set>
                                    <p:animEffect transition="in" filter="dissolve">
                                      <p:cBhvr>
                                        <p:cTn id="121" dur="500"/>
                                        <p:tgtEl>
                                          <p:spTgt spid="111644"/>
                                        </p:tgtEl>
                                      </p:cBhvr>
                                    </p:animEffect>
                                  </p:childTnLst>
                                </p:cTn>
                              </p:par>
                            </p:childTnLst>
                          </p:cTn>
                        </p:par>
                        <p:par>
                          <p:cTn id="122" fill="hold" nodeType="afterGroup">
                            <p:stCondLst>
                              <p:cond delay="2000"/>
                            </p:stCondLst>
                            <p:childTnLst>
                              <p:par>
                                <p:cTn id="123" presetID="9" presetClass="entr" presetSubtype="0" fill="hold" grpId="0" nodeType="afterEffect">
                                  <p:stCondLst>
                                    <p:cond delay="0"/>
                                  </p:stCondLst>
                                  <p:childTnLst>
                                    <p:set>
                                      <p:cBhvr>
                                        <p:cTn id="124" dur="1" fill="hold">
                                          <p:stCondLst>
                                            <p:cond delay="0"/>
                                          </p:stCondLst>
                                        </p:cTn>
                                        <p:tgtEl>
                                          <p:spTgt spid="111682"/>
                                        </p:tgtEl>
                                        <p:attrNameLst>
                                          <p:attrName>style.visibility</p:attrName>
                                        </p:attrNameLst>
                                      </p:cBhvr>
                                      <p:to>
                                        <p:strVal val="visible"/>
                                      </p:to>
                                    </p:set>
                                    <p:animEffect transition="in" filter="dissolve">
                                      <p:cBhvr>
                                        <p:cTn id="125" dur="500"/>
                                        <p:tgtEl>
                                          <p:spTgt spid="111682"/>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18" presetClass="entr" presetSubtype="3" fill="hold" grpId="0" nodeType="clickEffect">
                                  <p:stCondLst>
                                    <p:cond delay="0"/>
                                  </p:stCondLst>
                                  <p:childTnLst>
                                    <p:set>
                                      <p:cBhvr>
                                        <p:cTn id="129" dur="1" fill="hold">
                                          <p:stCondLst>
                                            <p:cond delay="0"/>
                                          </p:stCondLst>
                                        </p:cTn>
                                        <p:tgtEl>
                                          <p:spTgt spid="111621"/>
                                        </p:tgtEl>
                                        <p:attrNameLst>
                                          <p:attrName>style.visibility</p:attrName>
                                        </p:attrNameLst>
                                      </p:cBhvr>
                                      <p:to>
                                        <p:strVal val="visible"/>
                                      </p:to>
                                    </p:set>
                                    <p:animEffect transition="in" filter="strips(upRight)">
                                      <p:cBhvr>
                                        <p:cTn id="130" dur="500"/>
                                        <p:tgtEl>
                                          <p:spTgt spid="111621"/>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8" presetClass="entr" presetSubtype="3" fill="hold" grpId="0" nodeType="clickEffect">
                                  <p:stCondLst>
                                    <p:cond delay="0"/>
                                  </p:stCondLst>
                                  <p:childTnLst>
                                    <p:set>
                                      <p:cBhvr>
                                        <p:cTn id="134" dur="1" fill="hold">
                                          <p:stCondLst>
                                            <p:cond delay="0"/>
                                          </p:stCondLst>
                                        </p:cTn>
                                        <p:tgtEl>
                                          <p:spTgt spid="111622"/>
                                        </p:tgtEl>
                                        <p:attrNameLst>
                                          <p:attrName>style.visibility</p:attrName>
                                        </p:attrNameLst>
                                      </p:cBhvr>
                                      <p:to>
                                        <p:strVal val="visible"/>
                                      </p:to>
                                    </p:set>
                                    <p:animEffect transition="in" filter="strips(upRight)">
                                      <p:cBhvr>
                                        <p:cTn id="135" dur="500"/>
                                        <p:tgtEl>
                                          <p:spTgt spid="111622"/>
                                        </p:tgtEl>
                                      </p:cBhvr>
                                    </p:animEffect>
                                  </p:childTnLst>
                                </p:cTn>
                              </p:par>
                            </p:childTnLst>
                          </p:cTn>
                        </p:par>
                        <p:par>
                          <p:cTn id="136" fill="hold" nodeType="afterGroup">
                            <p:stCondLst>
                              <p:cond delay="500"/>
                            </p:stCondLst>
                            <p:childTnLst>
                              <p:par>
                                <p:cTn id="137" presetID="18" presetClass="entr" presetSubtype="3" fill="hold" grpId="0" nodeType="afterEffect">
                                  <p:stCondLst>
                                    <p:cond delay="0"/>
                                  </p:stCondLst>
                                  <p:childTnLst>
                                    <p:set>
                                      <p:cBhvr>
                                        <p:cTn id="138" dur="1" fill="hold">
                                          <p:stCondLst>
                                            <p:cond delay="0"/>
                                          </p:stCondLst>
                                        </p:cTn>
                                        <p:tgtEl>
                                          <p:spTgt spid="111623"/>
                                        </p:tgtEl>
                                        <p:attrNameLst>
                                          <p:attrName>style.visibility</p:attrName>
                                        </p:attrNameLst>
                                      </p:cBhvr>
                                      <p:to>
                                        <p:strVal val="visible"/>
                                      </p:to>
                                    </p:set>
                                    <p:animEffect transition="in" filter="strips(upRight)">
                                      <p:cBhvr>
                                        <p:cTn id="139" dur="500"/>
                                        <p:tgtEl>
                                          <p:spTgt spid="111623"/>
                                        </p:tgtEl>
                                      </p:cBhvr>
                                    </p:animEffect>
                                  </p:childTnLst>
                                </p:cTn>
                              </p:par>
                            </p:childTnLst>
                          </p:cTn>
                        </p:par>
                        <p:par>
                          <p:cTn id="140" fill="hold" nodeType="afterGroup">
                            <p:stCondLst>
                              <p:cond delay="1000"/>
                            </p:stCondLst>
                            <p:childTnLst>
                              <p:par>
                                <p:cTn id="141" presetID="18" presetClass="entr" presetSubtype="3" fill="hold" grpId="0" nodeType="afterEffect">
                                  <p:stCondLst>
                                    <p:cond delay="0"/>
                                  </p:stCondLst>
                                  <p:childTnLst>
                                    <p:set>
                                      <p:cBhvr>
                                        <p:cTn id="142" dur="1" fill="hold">
                                          <p:stCondLst>
                                            <p:cond delay="0"/>
                                          </p:stCondLst>
                                        </p:cTn>
                                        <p:tgtEl>
                                          <p:spTgt spid="111624"/>
                                        </p:tgtEl>
                                        <p:attrNameLst>
                                          <p:attrName>style.visibility</p:attrName>
                                        </p:attrNameLst>
                                      </p:cBhvr>
                                      <p:to>
                                        <p:strVal val="visible"/>
                                      </p:to>
                                    </p:set>
                                    <p:animEffect transition="in" filter="strips(upRight)">
                                      <p:cBhvr>
                                        <p:cTn id="143" dur="500"/>
                                        <p:tgtEl>
                                          <p:spTgt spid="111624"/>
                                        </p:tgtEl>
                                      </p:cBhvr>
                                    </p:animEffect>
                                  </p:childTnLst>
                                </p:cTn>
                              </p:par>
                            </p:childTnLst>
                          </p:cTn>
                        </p:par>
                        <p:par>
                          <p:cTn id="144" fill="hold" nodeType="afterGroup">
                            <p:stCondLst>
                              <p:cond delay="1500"/>
                            </p:stCondLst>
                            <p:childTnLst>
                              <p:par>
                                <p:cTn id="145" presetID="18" presetClass="entr" presetSubtype="3" fill="hold" grpId="0" nodeType="afterEffect">
                                  <p:stCondLst>
                                    <p:cond delay="0"/>
                                  </p:stCondLst>
                                  <p:childTnLst>
                                    <p:set>
                                      <p:cBhvr>
                                        <p:cTn id="146" dur="1" fill="hold">
                                          <p:stCondLst>
                                            <p:cond delay="0"/>
                                          </p:stCondLst>
                                        </p:cTn>
                                        <p:tgtEl>
                                          <p:spTgt spid="111681"/>
                                        </p:tgtEl>
                                        <p:attrNameLst>
                                          <p:attrName>style.visibility</p:attrName>
                                        </p:attrNameLst>
                                      </p:cBhvr>
                                      <p:to>
                                        <p:strVal val="visible"/>
                                      </p:to>
                                    </p:set>
                                    <p:animEffect transition="in" filter="strips(upRight)">
                                      <p:cBhvr>
                                        <p:cTn id="147" dur="500"/>
                                        <p:tgtEl>
                                          <p:spTgt spid="111681"/>
                                        </p:tgtEl>
                                      </p:cBhvr>
                                    </p:animEffect>
                                  </p:childTnLst>
                                </p:cTn>
                              </p:par>
                            </p:childTnLst>
                          </p:cTn>
                        </p:par>
                        <p:par>
                          <p:cTn id="148" fill="hold" nodeType="afterGroup">
                            <p:stCondLst>
                              <p:cond delay="2000"/>
                            </p:stCondLst>
                            <p:childTnLst>
                              <p:par>
                                <p:cTn id="149" presetID="18" presetClass="entr" presetSubtype="3" fill="hold" grpId="0" nodeType="afterEffect">
                                  <p:stCondLst>
                                    <p:cond delay="0"/>
                                  </p:stCondLst>
                                  <p:childTnLst>
                                    <p:set>
                                      <p:cBhvr>
                                        <p:cTn id="150" dur="1" fill="hold">
                                          <p:stCondLst>
                                            <p:cond delay="0"/>
                                          </p:stCondLst>
                                        </p:cTn>
                                        <p:tgtEl>
                                          <p:spTgt spid="111625"/>
                                        </p:tgtEl>
                                        <p:attrNameLst>
                                          <p:attrName>style.visibility</p:attrName>
                                        </p:attrNameLst>
                                      </p:cBhvr>
                                      <p:to>
                                        <p:strVal val="visible"/>
                                      </p:to>
                                    </p:set>
                                    <p:animEffect transition="in" filter="strips(upRight)">
                                      <p:cBhvr>
                                        <p:cTn id="151" dur="500"/>
                                        <p:tgtEl>
                                          <p:spTgt spid="11162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111648"/>
                                        </p:tgtEl>
                                        <p:attrNameLst>
                                          <p:attrName>style.visibility</p:attrName>
                                        </p:attrNameLst>
                                      </p:cBhvr>
                                      <p:to>
                                        <p:strVal val="visible"/>
                                      </p:to>
                                    </p:set>
                                    <p:animEffect transition="in" filter="dissolve">
                                      <p:cBhvr>
                                        <p:cTn id="156" dur="500"/>
                                        <p:tgtEl>
                                          <p:spTgt spid="111648"/>
                                        </p:tgtEl>
                                      </p:cBhvr>
                                    </p:animEffect>
                                  </p:childTnLst>
                                </p:cTn>
                              </p:par>
                            </p:childTnLst>
                          </p:cTn>
                        </p:par>
                        <p:par>
                          <p:cTn id="157" fill="hold" nodeType="afterGroup">
                            <p:stCondLst>
                              <p:cond delay="500"/>
                            </p:stCondLst>
                            <p:childTnLst>
                              <p:par>
                                <p:cTn id="158" presetID="9" presetClass="entr" presetSubtype="0" fill="hold" grpId="0" nodeType="afterEffect">
                                  <p:stCondLst>
                                    <p:cond delay="0"/>
                                  </p:stCondLst>
                                  <p:childTnLst>
                                    <p:set>
                                      <p:cBhvr>
                                        <p:cTn id="159" dur="1" fill="hold">
                                          <p:stCondLst>
                                            <p:cond delay="0"/>
                                          </p:stCondLst>
                                        </p:cTn>
                                        <p:tgtEl>
                                          <p:spTgt spid="111647"/>
                                        </p:tgtEl>
                                        <p:attrNameLst>
                                          <p:attrName>style.visibility</p:attrName>
                                        </p:attrNameLst>
                                      </p:cBhvr>
                                      <p:to>
                                        <p:strVal val="visible"/>
                                      </p:to>
                                    </p:set>
                                    <p:animEffect transition="in" filter="dissolve">
                                      <p:cBhvr>
                                        <p:cTn id="160" dur="500"/>
                                        <p:tgtEl>
                                          <p:spTgt spid="111647"/>
                                        </p:tgtEl>
                                      </p:cBhvr>
                                    </p:animEffect>
                                  </p:childTnLst>
                                </p:cTn>
                              </p:par>
                            </p:childTnLst>
                          </p:cTn>
                        </p:par>
                        <p:par>
                          <p:cTn id="161" fill="hold" nodeType="afterGroup">
                            <p:stCondLst>
                              <p:cond delay="1000"/>
                            </p:stCondLst>
                            <p:childTnLst>
                              <p:par>
                                <p:cTn id="162" presetID="9" presetClass="entr" presetSubtype="0" fill="hold" grpId="0" nodeType="afterEffect">
                                  <p:stCondLst>
                                    <p:cond delay="0"/>
                                  </p:stCondLst>
                                  <p:childTnLst>
                                    <p:set>
                                      <p:cBhvr>
                                        <p:cTn id="163" dur="1" fill="hold">
                                          <p:stCondLst>
                                            <p:cond delay="0"/>
                                          </p:stCondLst>
                                        </p:cTn>
                                        <p:tgtEl>
                                          <p:spTgt spid="111646"/>
                                        </p:tgtEl>
                                        <p:attrNameLst>
                                          <p:attrName>style.visibility</p:attrName>
                                        </p:attrNameLst>
                                      </p:cBhvr>
                                      <p:to>
                                        <p:strVal val="visible"/>
                                      </p:to>
                                    </p:set>
                                    <p:animEffect transition="in" filter="dissolve">
                                      <p:cBhvr>
                                        <p:cTn id="164" dur="500"/>
                                        <p:tgtEl>
                                          <p:spTgt spid="111646"/>
                                        </p:tgtEl>
                                      </p:cBhvr>
                                    </p:animEffect>
                                  </p:childTnLst>
                                </p:cTn>
                              </p:par>
                            </p:childTnLst>
                          </p:cTn>
                        </p:par>
                        <p:par>
                          <p:cTn id="165" fill="hold" nodeType="afterGroup">
                            <p:stCondLst>
                              <p:cond delay="1500"/>
                            </p:stCondLst>
                            <p:childTnLst>
                              <p:par>
                                <p:cTn id="166" presetID="9" presetClass="entr" presetSubtype="0" fill="hold" grpId="0" nodeType="afterEffect">
                                  <p:stCondLst>
                                    <p:cond delay="0"/>
                                  </p:stCondLst>
                                  <p:childTnLst>
                                    <p:set>
                                      <p:cBhvr>
                                        <p:cTn id="167" dur="1" fill="hold">
                                          <p:stCondLst>
                                            <p:cond delay="0"/>
                                          </p:stCondLst>
                                        </p:cTn>
                                        <p:tgtEl>
                                          <p:spTgt spid="111645"/>
                                        </p:tgtEl>
                                        <p:attrNameLst>
                                          <p:attrName>style.visibility</p:attrName>
                                        </p:attrNameLst>
                                      </p:cBhvr>
                                      <p:to>
                                        <p:strVal val="visible"/>
                                      </p:to>
                                    </p:set>
                                    <p:animEffect transition="in" filter="dissolve">
                                      <p:cBhvr>
                                        <p:cTn id="168" dur="500"/>
                                        <p:tgtEl>
                                          <p:spTgt spid="111645"/>
                                        </p:tgtEl>
                                      </p:cBhvr>
                                    </p:animEffect>
                                  </p:childTnLst>
                                </p:cTn>
                              </p:par>
                            </p:childTnLst>
                          </p:cTn>
                        </p:par>
                        <p:par>
                          <p:cTn id="169" fill="hold" nodeType="afterGroup">
                            <p:stCondLst>
                              <p:cond delay="2000"/>
                            </p:stCondLst>
                            <p:childTnLst>
                              <p:par>
                                <p:cTn id="170" presetID="9" presetClass="entr" presetSubtype="0" fill="hold" grpId="0" nodeType="afterEffect">
                                  <p:stCondLst>
                                    <p:cond delay="0"/>
                                  </p:stCondLst>
                                  <p:childTnLst>
                                    <p:set>
                                      <p:cBhvr>
                                        <p:cTn id="171" dur="1" fill="hold">
                                          <p:stCondLst>
                                            <p:cond delay="0"/>
                                          </p:stCondLst>
                                        </p:cTn>
                                        <p:tgtEl>
                                          <p:spTgt spid="111683"/>
                                        </p:tgtEl>
                                        <p:attrNameLst>
                                          <p:attrName>style.visibility</p:attrName>
                                        </p:attrNameLst>
                                      </p:cBhvr>
                                      <p:to>
                                        <p:strVal val="visible"/>
                                      </p:to>
                                    </p:set>
                                    <p:animEffect transition="in" filter="dissolve">
                                      <p:cBhvr>
                                        <p:cTn id="172" dur="500"/>
                                        <p:tgtEl>
                                          <p:spTgt spid="111683"/>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7" presetClass="entr" presetSubtype="8" fill="hold" grpId="0" nodeType="clickEffect">
                                  <p:stCondLst>
                                    <p:cond delay="0"/>
                                  </p:stCondLst>
                                  <p:childTnLst>
                                    <p:set>
                                      <p:cBhvr>
                                        <p:cTn id="176" dur="1" fill="hold">
                                          <p:stCondLst>
                                            <p:cond delay="0"/>
                                          </p:stCondLst>
                                        </p:cTn>
                                        <p:tgtEl>
                                          <p:spTgt spid="111626"/>
                                        </p:tgtEl>
                                        <p:attrNameLst>
                                          <p:attrName>style.visibility</p:attrName>
                                        </p:attrNameLst>
                                      </p:cBhvr>
                                      <p:to>
                                        <p:strVal val="visible"/>
                                      </p:to>
                                    </p:set>
                                    <p:anim calcmode="lin" valueType="num">
                                      <p:cBhvr>
                                        <p:cTn id="177" dur="500" fill="hold"/>
                                        <p:tgtEl>
                                          <p:spTgt spid="111626"/>
                                        </p:tgtEl>
                                        <p:attrNameLst>
                                          <p:attrName>ppt_x</p:attrName>
                                        </p:attrNameLst>
                                      </p:cBhvr>
                                      <p:tavLst>
                                        <p:tav tm="0">
                                          <p:val>
                                            <p:strVal val="#ppt_x-#ppt_w/2"/>
                                          </p:val>
                                        </p:tav>
                                        <p:tav tm="100000">
                                          <p:val>
                                            <p:strVal val="#ppt_x"/>
                                          </p:val>
                                        </p:tav>
                                      </p:tavLst>
                                    </p:anim>
                                    <p:anim calcmode="lin" valueType="num">
                                      <p:cBhvr>
                                        <p:cTn id="178" dur="500" fill="hold"/>
                                        <p:tgtEl>
                                          <p:spTgt spid="111626"/>
                                        </p:tgtEl>
                                        <p:attrNameLst>
                                          <p:attrName>ppt_y</p:attrName>
                                        </p:attrNameLst>
                                      </p:cBhvr>
                                      <p:tavLst>
                                        <p:tav tm="0">
                                          <p:val>
                                            <p:strVal val="#ppt_y"/>
                                          </p:val>
                                        </p:tav>
                                        <p:tav tm="100000">
                                          <p:val>
                                            <p:strVal val="#ppt_y"/>
                                          </p:val>
                                        </p:tav>
                                      </p:tavLst>
                                    </p:anim>
                                    <p:anim calcmode="lin" valueType="num">
                                      <p:cBhvr>
                                        <p:cTn id="179" dur="500" fill="hold"/>
                                        <p:tgtEl>
                                          <p:spTgt spid="111626"/>
                                        </p:tgtEl>
                                        <p:attrNameLst>
                                          <p:attrName>ppt_w</p:attrName>
                                        </p:attrNameLst>
                                      </p:cBhvr>
                                      <p:tavLst>
                                        <p:tav tm="0">
                                          <p:val>
                                            <p:fltVal val="0"/>
                                          </p:val>
                                        </p:tav>
                                        <p:tav tm="100000">
                                          <p:val>
                                            <p:strVal val="#ppt_w"/>
                                          </p:val>
                                        </p:tav>
                                      </p:tavLst>
                                    </p:anim>
                                    <p:anim calcmode="lin" valueType="num">
                                      <p:cBhvr>
                                        <p:cTn id="180" dur="500" fill="hold"/>
                                        <p:tgtEl>
                                          <p:spTgt spid="111626"/>
                                        </p:tgtEl>
                                        <p:attrNameLst>
                                          <p:attrName>ppt_h</p:attrName>
                                        </p:attrNameLst>
                                      </p:cBhvr>
                                      <p:tavLst>
                                        <p:tav tm="0">
                                          <p:val>
                                            <p:strVal val="#ppt_h"/>
                                          </p:val>
                                        </p:tav>
                                        <p:tav tm="100000">
                                          <p:val>
                                            <p:strVal val="#ppt_h"/>
                                          </p:val>
                                        </p:tav>
                                      </p:tavLst>
                                    </p:anim>
                                  </p:childTnLst>
                                </p:cTn>
                              </p:par>
                            </p:childTnLst>
                          </p:cTn>
                        </p:par>
                      </p:childTnLst>
                    </p:cTn>
                  </p:par>
                  <p:par>
                    <p:cTn id="181" fill="hold" nodeType="clickPar">
                      <p:stCondLst>
                        <p:cond delay="indefinite"/>
                      </p:stCondLst>
                      <p:childTnLst>
                        <p:par>
                          <p:cTn id="182" fill="hold" nodeType="withGroup">
                            <p:stCondLst>
                              <p:cond delay="0"/>
                            </p:stCondLst>
                            <p:childTnLst>
                              <p:par>
                                <p:cTn id="183" presetID="17" presetClass="entr" presetSubtype="1" fill="hold" grpId="0" nodeType="clickEffect">
                                  <p:stCondLst>
                                    <p:cond delay="0"/>
                                  </p:stCondLst>
                                  <p:childTnLst>
                                    <p:set>
                                      <p:cBhvr>
                                        <p:cTn id="184" dur="1" fill="hold">
                                          <p:stCondLst>
                                            <p:cond delay="0"/>
                                          </p:stCondLst>
                                        </p:cTn>
                                        <p:tgtEl>
                                          <p:spTgt spid="111632"/>
                                        </p:tgtEl>
                                        <p:attrNameLst>
                                          <p:attrName>style.visibility</p:attrName>
                                        </p:attrNameLst>
                                      </p:cBhvr>
                                      <p:to>
                                        <p:strVal val="visible"/>
                                      </p:to>
                                    </p:set>
                                    <p:anim calcmode="lin" valueType="num">
                                      <p:cBhvr>
                                        <p:cTn id="185" dur="500" fill="hold"/>
                                        <p:tgtEl>
                                          <p:spTgt spid="111632"/>
                                        </p:tgtEl>
                                        <p:attrNameLst>
                                          <p:attrName>ppt_x</p:attrName>
                                        </p:attrNameLst>
                                      </p:cBhvr>
                                      <p:tavLst>
                                        <p:tav tm="0">
                                          <p:val>
                                            <p:strVal val="#ppt_x"/>
                                          </p:val>
                                        </p:tav>
                                        <p:tav tm="100000">
                                          <p:val>
                                            <p:strVal val="#ppt_x"/>
                                          </p:val>
                                        </p:tav>
                                      </p:tavLst>
                                    </p:anim>
                                    <p:anim calcmode="lin" valueType="num">
                                      <p:cBhvr>
                                        <p:cTn id="186" dur="500" fill="hold"/>
                                        <p:tgtEl>
                                          <p:spTgt spid="111632"/>
                                        </p:tgtEl>
                                        <p:attrNameLst>
                                          <p:attrName>ppt_y</p:attrName>
                                        </p:attrNameLst>
                                      </p:cBhvr>
                                      <p:tavLst>
                                        <p:tav tm="0">
                                          <p:val>
                                            <p:strVal val="#ppt_y-#ppt_h/2"/>
                                          </p:val>
                                        </p:tav>
                                        <p:tav tm="100000">
                                          <p:val>
                                            <p:strVal val="#ppt_y"/>
                                          </p:val>
                                        </p:tav>
                                      </p:tavLst>
                                    </p:anim>
                                    <p:anim calcmode="lin" valueType="num">
                                      <p:cBhvr>
                                        <p:cTn id="187" dur="500" fill="hold"/>
                                        <p:tgtEl>
                                          <p:spTgt spid="111632"/>
                                        </p:tgtEl>
                                        <p:attrNameLst>
                                          <p:attrName>ppt_w</p:attrName>
                                        </p:attrNameLst>
                                      </p:cBhvr>
                                      <p:tavLst>
                                        <p:tav tm="0">
                                          <p:val>
                                            <p:strVal val="#ppt_w"/>
                                          </p:val>
                                        </p:tav>
                                        <p:tav tm="100000">
                                          <p:val>
                                            <p:strVal val="#ppt_w"/>
                                          </p:val>
                                        </p:tav>
                                      </p:tavLst>
                                    </p:anim>
                                    <p:anim calcmode="lin" valueType="num">
                                      <p:cBhvr>
                                        <p:cTn id="188" dur="500" fill="hold"/>
                                        <p:tgtEl>
                                          <p:spTgt spid="111632"/>
                                        </p:tgtEl>
                                        <p:attrNameLst>
                                          <p:attrName>ppt_h</p:attrName>
                                        </p:attrNameLst>
                                      </p:cBhvr>
                                      <p:tavLst>
                                        <p:tav tm="0">
                                          <p:val>
                                            <p:fltVal val="0"/>
                                          </p:val>
                                        </p:tav>
                                        <p:tav tm="100000">
                                          <p:val>
                                            <p:strVal val="#ppt_h"/>
                                          </p:val>
                                        </p:tav>
                                      </p:tavLst>
                                    </p:anim>
                                  </p:childTnLst>
                                </p:cTn>
                              </p:par>
                            </p:childTnLst>
                          </p:cTn>
                        </p:par>
                      </p:childTnLst>
                    </p:cTn>
                  </p:par>
                  <p:par>
                    <p:cTn id="189" fill="hold" nodeType="clickPar">
                      <p:stCondLst>
                        <p:cond delay="indefinite"/>
                      </p:stCondLst>
                      <p:childTnLst>
                        <p:par>
                          <p:cTn id="190" fill="hold" nodeType="withGroup">
                            <p:stCondLst>
                              <p:cond delay="0"/>
                            </p:stCondLst>
                            <p:childTnLst>
                              <p:par>
                                <p:cTn id="191" presetID="9" presetClass="entr" presetSubtype="0" fill="hold" grpId="0" nodeType="clickEffect">
                                  <p:stCondLst>
                                    <p:cond delay="0"/>
                                  </p:stCondLst>
                                  <p:childTnLst>
                                    <p:set>
                                      <p:cBhvr>
                                        <p:cTn id="192" dur="1" fill="hold">
                                          <p:stCondLst>
                                            <p:cond delay="0"/>
                                          </p:stCondLst>
                                        </p:cTn>
                                        <p:tgtEl>
                                          <p:spTgt spid="111649"/>
                                        </p:tgtEl>
                                        <p:attrNameLst>
                                          <p:attrName>style.visibility</p:attrName>
                                        </p:attrNameLst>
                                      </p:cBhvr>
                                      <p:to>
                                        <p:strVal val="visible"/>
                                      </p:to>
                                    </p:set>
                                    <p:animEffect transition="in" filter="dissolve">
                                      <p:cBhvr>
                                        <p:cTn id="193" dur="500"/>
                                        <p:tgtEl>
                                          <p:spTgt spid="111649"/>
                                        </p:tgtEl>
                                      </p:cBhvr>
                                    </p:animEffec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17" presetClass="entr" presetSubtype="8" fill="hold" grpId="0" nodeType="clickEffect">
                                  <p:stCondLst>
                                    <p:cond delay="0"/>
                                  </p:stCondLst>
                                  <p:childTnLst>
                                    <p:set>
                                      <p:cBhvr>
                                        <p:cTn id="197" dur="1" fill="hold">
                                          <p:stCondLst>
                                            <p:cond delay="0"/>
                                          </p:stCondLst>
                                        </p:cTn>
                                        <p:tgtEl>
                                          <p:spTgt spid="111627"/>
                                        </p:tgtEl>
                                        <p:attrNameLst>
                                          <p:attrName>style.visibility</p:attrName>
                                        </p:attrNameLst>
                                      </p:cBhvr>
                                      <p:to>
                                        <p:strVal val="visible"/>
                                      </p:to>
                                    </p:set>
                                    <p:anim calcmode="lin" valueType="num">
                                      <p:cBhvr>
                                        <p:cTn id="198" dur="500" fill="hold"/>
                                        <p:tgtEl>
                                          <p:spTgt spid="111627"/>
                                        </p:tgtEl>
                                        <p:attrNameLst>
                                          <p:attrName>ppt_x</p:attrName>
                                        </p:attrNameLst>
                                      </p:cBhvr>
                                      <p:tavLst>
                                        <p:tav tm="0">
                                          <p:val>
                                            <p:strVal val="#ppt_x-#ppt_w/2"/>
                                          </p:val>
                                        </p:tav>
                                        <p:tav tm="100000">
                                          <p:val>
                                            <p:strVal val="#ppt_x"/>
                                          </p:val>
                                        </p:tav>
                                      </p:tavLst>
                                    </p:anim>
                                    <p:anim calcmode="lin" valueType="num">
                                      <p:cBhvr>
                                        <p:cTn id="199" dur="500" fill="hold"/>
                                        <p:tgtEl>
                                          <p:spTgt spid="111627"/>
                                        </p:tgtEl>
                                        <p:attrNameLst>
                                          <p:attrName>ppt_y</p:attrName>
                                        </p:attrNameLst>
                                      </p:cBhvr>
                                      <p:tavLst>
                                        <p:tav tm="0">
                                          <p:val>
                                            <p:strVal val="#ppt_y"/>
                                          </p:val>
                                        </p:tav>
                                        <p:tav tm="100000">
                                          <p:val>
                                            <p:strVal val="#ppt_y"/>
                                          </p:val>
                                        </p:tav>
                                      </p:tavLst>
                                    </p:anim>
                                    <p:anim calcmode="lin" valueType="num">
                                      <p:cBhvr>
                                        <p:cTn id="200" dur="500" fill="hold"/>
                                        <p:tgtEl>
                                          <p:spTgt spid="111627"/>
                                        </p:tgtEl>
                                        <p:attrNameLst>
                                          <p:attrName>ppt_w</p:attrName>
                                        </p:attrNameLst>
                                      </p:cBhvr>
                                      <p:tavLst>
                                        <p:tav tm="0">
                                          <p:val>
                                            <p:fltVal val="0"/>
                                          </p:val>
                                        </p:tav>
                                        <p:tav tm="100000">
                                          <p:val>
                                            <p:strVal val="#ppt_w"/>
                                          </p:val>
                                        </p:tav>
                                      </p:tavLst>
                                    </p:anim>
                                    <p:anim calcmode="lin" valueType="num">
                                      <p:cBhvr>
                                        <p:cTn id="201" dur="500" fill="hold"/>
                                        <p:tgtEl>
                                          <p:spTgt spid="111627"/>
                                        </p:tgtEl>
                                        <p:attrNameLst>
                                          <p:attrName>ppt_h</p:attrName>
                                        </p:attrNameLst>
                                      </p:cBhvr>
                                      <p:tavLst>
                                        <p:tav tm="0">
                                          <p:val>
                                            <p:strVal val="#ppt_h"/>
                                          </p:val>
                                        </p:tav>
                                        <p:tav tm="100000">
                                          <p:val>
                                            <p:strVal val="#ppt_h"/>
                                          </p:val>
                                        </p:tav>
                                      </p:tavLst>
                                    </p:anim>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7" presetClass="entr" presetSubtype="1" fill="hold" grpId="0" nodeType="clickEffect">
                                  <p:stCondLst>
                                    <p:cond delay="0"/>
                                  </p:stCondLst>
                                  <p:childTnLst>
                                    <p:set>
                                      <p:cBhvr>
                                        <p:cTn id="205" dur="1" fill="hold">
                                          <p:stCondLst>
                                            <p:cond delay="0"/>
                                          </p:stCondLst>
                                        </p:cTn>
                                        <p:tgtEl>
                                          <p:spTgt spid="111633"/>
                                        </p:tgtEl>
                                        <p:attrNameLst>
                                          <p:attrName>style.visibility</p:attrName>
                                        </p:attrNameLst>
                                      </p:cBhvr>
                                      <p:to>
                                        <p:strVal val="visible"/>
                                      </p:to>
                                    </p:set>
                                    <p:anim calcmode="lin" valueType="num">
                                      <p:cBhvr>
                                        <p:cTn id="206" dur="500" fill="hold"/>
                                        <p:tgtEl>
                                          <p:spTgt spid="111633"/>
                                        </p:tgtEl>
                                        <p:attrNameLst>
                                          <p:attrName>ppt_x</p:attrName>
                                        </p:attrNameLst>
                                      </p:cBhvr>
                                      <p:tavLst>
                                        <p:tav tm="0">
                                          <p:val>
                                            <p:strVal val="#ppt_x"/>
                                          </p:val>
                                        </p:tav>
                                        <p:tav tm="100000">
                                          <p:val>
                                            <p:strVal val="#ppt_x"/>
                                          </p:val>
                                        </p:tav>
                                      </p:tavLst>
                                    </p:anim>
                                    <p:anim calcmode="lin" valueType="num">
                                      <p:cBhvr>
                                        <p:cTn id="207" dur="500" fill="hold"/>
                                        <p:tgtEl>
                                          <p:spTgt spid="111633"/>
                                        </p:tgtEl>
                                        <p:attrNameLst>
                                          <p:attrName>ppt_y</p:attrName>
                                        </p:attrNameLst>
                                      </p:cBhvr>
                                      <p:tavLst>
                                        <p:tav tm="0">
                                          <p:val>
                                            <p:strVal val="#ppt_y-#ppt_h/2"/>
                                          </p:val>
                                        </p:tav>
                                        <p:tav tm="100000">
                                          <p:val>
                                            <p:strVal val="#ppt_y"/>
                                          </p:val>
                                        </p:tav>
                                      </p:tavLst>
                                    </p:anim>
                                    <p:anim calcmode="lin" valueType="num">
                                      <p:cBhvr>
                                        <p:cTn id="208" dur="500" fill="hold"/>
                                        <p:tgtEl>
                                          <p:spTgt spid="111633"/>
                                        </p:tgtEl>
                                        <p:attrNameLst>
                                          <p:attrName>ppt_w</p:attrName>
                                        </p:attrNameLst>
                                      </p:cBhvr>
                                      <p:tavLst>
                                        <p:tav tm="0">
                                          <p:val>
                                            <p:strVal val="#ppt_w"/>
                                          </p:val>
                                        </p:tav>
                                        <p:tav tm="100000">
                                          <p:val>
                                            <p:strVal val="#ppt_w"/>
                                          </p:val>
                                        </p:tav>
                                      </p:tavLst>
                                    </p:anim>
                                    <p:anim calcmode="lin" valueType="num">
                                      <p:cBhvr>
                                        <p:cTn id="209" dur="500" fill="hold"/>
                                        <p:tgtEl>
                                          <p:spTgt spid="111633"/>
                                        </p:tgtEl>
                                        <p:attrNameLst>
                                          <p:attrName>ppt_h</p:attrName>
                                        </p:attrNameLst>
                                      </p:cBhvr>
                                      <p:tavLst>
                                        <p:tav tm="0">
                                          <p:val>
                                            <p:fltVal val="0"/>
                                          </p:val>
                                        </p:tav>
                                        <p:tav tm="100000">
                                          <p:val>
                                            <p:strVal val="#ppt_h"/>
                                          </p:val>
                                        </p:tav>
                                      </p:tavLst>
                                    </p:anim>
                                  </p:childTnLst>
                                </p:cTn>
                              </p:par>
                            </p:childTnLst>
                          </p:cTn>
                        </p:par>
                      </p:childTnLst>
                    </p:cTn>
                  </p:par>
                  <p:par>
                    <p:cTn id="210" fill="hold" nodeType="clickPar">
                      <p:stCondLst>
                        <p:cond delay="indefinite"/>
                      </p:stCondLst>
                      <p:childTnLst>
                        <p:par>
                          <p:cTn id="211" fill="hold" nodeType="withGroup">
                            <p:stCondLst>
                              <p:cond delay="0"/>
                            </p:stCondLst>
                            <p:childTnLst>
                              <p:par>
                                <p:cTn id="212" presetID="9" presetClass="entr" presetSubtype="0" fill="hold" grpId="0" nodeType="clickEffect">
                                  <p:stCondLst>
                                    <p:cond delay="0"/>
                                  </p:stCondLst>
                                  <p:childTnLst>
                                    <p:set>
                                      <p:cBhvr>
                                        <p:cTn id="213" dur="1" fill="hold">
                                          <p:stCondLst>
                                            <p:cond delay="0"/>
                                          </p:stCondLst>
                                        </p:cTn>
                                        <p:tgtEl>
                                          <p:spTgt spid="111650"/>
                                        </p:tgtEl>
                                        <p:attrNameLst>
                                          <p:attrName>style.visibility</p:attrName>
                                        </p:attrNameLst>
                                      </p:cBhvr>
                                      <p:to>
                                        <p:strVal val="visible"/>
                                      </p:to>
                                    </p:set>
                                    <p:animEffect transition="in" filter="dissolve">
                                      <p:cBhvr>
                                        <p:cTn id="214" dur="500"/>
                                        <p:tgtEl>
                                          <p:spTgt spid="111650"/>
                                        </p:tgtEl>
                                      </p:cBhvr>
                                    </p:animEffect>
                                  </p:childTnLst>
                                </p:cTn>
                              </p:par>
                            </p:childTnLst>
                          </p:cTn>
                        </p:par>
                        <p:par>
                          <p:cTn id="215" fill="hold" nodeType="afterGroup">
                            <p:stCondLst>
                              <p:cond delay="500"/>
                            </p:stCondLst>
                            <p:childTnLst>
                              <p:par>
                                <p:cTn id="216" presetID="17" presetClass="entr" presetSubtype="8" fill="hold" grpId="0" nodeType="afterEffect">
                                  <p:stCondLst>
                                    <p:cond delay="0"/>
                                  </p:stCondLst>
                                  <p:childTnLst>
                                    <p:set>
                                      <p:cBhvr>
                                        <p:cTn id="217" dur="1" fill="hold">
                                          <p:stCondLst>
                                            <p:cond delay="0"/>
                                          </p:stCondLst>
                                        </p:cTn>
                                        <p:tgtEl>
                                          <p:spTgt spid="111628"/>
                                        </p:tgtEl>
                                        <p:attrNameLst>
                                          <p:attrName>style.visibility</p:attrName>
                                        </p:attrNameLst>
                                      </p:cBhvr>
                                      <p:to>
                                        <p:strVal val="visible"/>
                                      </p:to>
                                    </p:set>
                                    <p:anim calcmode="lin" valueType="num">
                                      <p:cBhvr>
                                        <p:cTn id="218" dur="500" fill="hold"/>
                                        <p:tgtEl>
                                          <p:spTgt spid="111628"/>
                                        </p:tgtEl>
                                        <p:attrNameLst>
                                          <p:attrName>ppt_x</p:attrName>
                                        </p:attrNameLst>
                                      </p:cBhvr>
                                      <p:tavLst>
                                        <p:tav tm="0">
                                          <p:val>
                                            <p:strVal val="#ppt_x-#ppt_w/2"/>
                                          </p:val>
                                        </p:tav>
                                        <p:tav tm="100000">
                                          <p:val>
                                            <p:strVal val="#ppt_x"/>
                                          </p:val>
                                        </p:tav>
                                      </p:tavLst>
                                    </p:anim>
                                    <p:anim calcmode="lin" valueType="num">
                                      <p:cBhvr>
                                        <p:cTn id="219" dur="500" fill="hold"/>
                                        <p:tgtEl>
                                          <p:spTgt spid="111628"/>
                                        </p:tgtEl>
                                        <p:attrNameLst>
                                          <p:attrName>ppt_y</p:attrName>
                                        </p:attrNameLst>
                                      </p:cBhvr>
                                      <p:tavLst>
                                        <p:tav tm="0">
                                          <p:val>
                                            <p:strVal val="#ppt_y"/>
                                          </p:val>
                                        </p:tav>
                                        <p:tav tm="100000">
                                          <p:val>
                                            <p:strVal val="#ppt_y"/>
                                          </p:val>
                                        </p:tav>
                                      </p:tavLst>
                                    </p:anim>
                                    <p:anim calcmode="lin" valueType="num">
                                      <p:cBhvr>
                                        <p:cTn id="220" dur="500" fill="hold"/>
                                        <p:tgtEl>
                                          <p:spTgt spid="111628"/>
                                        </p:tgtEl>
                                        <p:attrNameLst>
                                          <p:attrName>ppt_w</p:attrName>
                                        </p:attrNameLst>
                                      </p:cBhvr>
                                      <p:tavLst>
                                        <p:tav tm="0">
                                          <p:val>
                                            <p:fltVal val="0"/>
                                          </p:val>
                                        </p:tav>
                                        <p:tav tm="100000">
                                          <p:val>
                                            <p:strVal val="#ppt_w"/>
                                          </p:val>
                                        </p:tav>
                                      </p:tavLst>
                                    </p:anim>
                                    <p:anim calcmode="lin" valueType="num">
                                      <p:cBhvr>
                                        <p:cTn id="221" dur="500" fill="hold"/>
                                        <p:tgtEl>
                                          <p:spTgt spid="111628"/>
                                        </p:tgtEl>
                                        <p:attrNameLst>
                                          <p:attrName>ppt_h</p:attrName>
                                        </p:attrNameLst>
                                      </p:cBhvr>
                                      <p:tavLst>
                                        <p:tav tm="0">
                                          <p:val>
                                            <p:strVal val="#ppt_h"/>
                                          </p:val>
                                        </p:tav>
                                        <p:tav tm="100000">
                                          <p:val>
                                            <p:strVal val="#ppt_h"/>
                                          </p:val>
                                        </p:tav>
                                      </p:tavLst>
                                    </p:anim>
                                  </p:childTnLst>
                                </p:cTn>
                              </p:par>
                            </p:childTnLst>
                          </p:cTn>
                        </p:par>
                        <p:par>
                          <p:cTn id="222" fill="hold" nodeType="afterGroup">
                            <p:stCondLst>
                              <p:cond delay="1000"/>
                            </p:stCondLst>
                            <p:childTnLst>
                              <p:par>
                                <p:cTn id="223" presetID="17" presetClass="entr" presetSubtype="1" fill="hold" grpId="0" nodeType="afterEffect">
                                  <p:stCondLst>
                                    <p:cond delay="0"/>
                                  </p:stCondLst>
                                  <p:childTnLst>
                                    <p:set>
                                      <p:cBhvr>
                                        <p:cTn id="224" dur="1" fill="hold">
                                          <p:stCondLst>
                                            <p:cond delay="0"/>
                                          </p:stCondLst>
                                        </p:cTn>
                                        <p:tgtEl>
                                          <p:spTgt spid="111634"/>
                                        </p:tgtEl>
                                        <p:attrNameLst>
                                          <p:attrName>style.visibility</p:attrName>
                                        </p:attrNameLst>
                                      </p:cBhvr>
                                      <p:to>
                                        <p:strVal val="visible"/>
                                      </p:to>
                                    </p:set>
                                    <p:anim calcmode="lin" valueType="num">
                                      <p:cBhvr>
                                        <p:cTn id="225" dur="500" fill="hold"/>
                                        <p:tgtEl>
                                          <p:spTgt spid="111634"/>
                                        </p:tgtEl>
                                        <p:attrNameLst>
                                          <p:attrName>ppt_x</p:attrName>
                                        </p:attrNameLst>
                                      </p:cBhvr>
                                      <p:tavLst>
                                        <p:tav tm="0">
                                          <p:val>
                                            <p:strVal val="#ppt_x"/>
                                          </p:val>
                                        </p:tav>
                                        <p:tav tm="100000">
                                          <p:val>
                                            <p:strVal val="#ppt_x"/>
                                          </p:val>
                                        </p:tav>
                                      </p:tavLst>
                                    </p:anim>
                                    <p:anim calcmode="lin" valueType="num">
                                      <p:cBhvr>
                                        <p:cTn id="226" dur="500" fill="hold"/>
                                        <p:tgtEl>
                                          <p:spTgt spid="111634"/>
                                        </p:tgtEl>
                                        <p:attrNameLst>
                                          <p:attrName>ppt_y</p:attrName>
                                        </p:attrNameLst>
                                      </p:cBhvr>
                                      <p:tavLst>
                                        <p:tav tm="0">
                                          <p:val>
                                            <p:strVal val="#ppt_y-#ppt_h/2"/>
                                          </p:val>
                                        </p:tav>
                                        <p:tav tm="100000">
                                          <p:val>
                                            <p:strVal val="#ppt_y"/>
                                          </p:val>
                                        </p:tav>
                                      </p:tavLst>
                                    </p:anim>
                                    <p:anim calcmode="lin" valueType="num">
                                      <p:cBhvr>
                                        <p:cTn id="227" dur="500" fill="hold"/>
                                        <p:tgtEl>
                                          <p:spTgt spid="111634"/>
                                        </p:tgtEl>
                                        <p:attrNameLst>
                                          <p:attrName>ppt_w</p:attrName>
                                        </p:attrNameLst>
                                      </p:cBhvr>
                                      <p:tavLst>
                                        <p:tav tm="0">
                                          <p:val>
                                            <p:strVal val="#ppt_w"/>
                                          </p:val>
                                        </p:tav>
                                        <p:tav tm="100000">
                                          <p:val>
                                            <p:strVal val="#ppt_w"/>
                                          </p:val>
                                        </p:tav>
                                      </p:tavLst>
                                    </p:anim>
                                    <p:anim calcmode="lin" valueType="num">
                                      <p:cBhvr>
                                        <p:cTn id="228" dur="500" fill="hold"/>
                                        <p:tgtEl>
                                          <p:spTgt spid="111634"/>
                                        </p:tgtEl>
                                        <p:attrNameLst>
                                          <p:attrName>ppt_h</p:attrName>
                                        </p:attrNameLst>
                                      </p:cBhvr>
                                      <p:tavLst>
                                        <p:tav tm="0">
                                          <p:val>
                                            <p:fltVal val="0"/>
                                          </p:val>
                                        </p:tav>
                                        <p:tav tm="100000">
                                          <p:val>
                                            <p:strVal val="#ppt_h"/>
                                          </p:val>
                                        </p:tav>
                                      </p:tavLst>
                                    </p:anim>
                                  </p:childTnLst>
                                </p:cTn>
                              </p:par>
                            </p:childTnLst>
                          </p:cTn>
                        </p:par>
                        <p:par>
                          <p:cTn id="229" fill="hold" nodeType="afterGroup">
                            <p:stCondLst>
                              <p:cond delay="1500"/>
                            </p:stCondLst>
                            <p:childTnLst>
                              <p:par>
                                <p:cTn id="230" presetID="9" presetClass="entr" presetSubtype="0" fill="hold" grpId="0" nodeType="afterEffect">
                                  <p:stCondLst>
                                    <p:cond delay="0"/>
                                  </p:stCondLst>
                                  <p:childTnLst>
                                    <p:set>
                                      <p:cBhvr>
                                        <p:cTn id="231" dur="1" fill="hold">
                                          <p:stCondLst>
                                            <p:cond delay="0"/>
                                          </p:stCondLst>
                                        </p:cTn>
                                        <p:tgtEl>
                                          <p:spTgt spid="111651"/>
                                        </p:tgtEl>
                                        <p:attrNameLst>
                                          <p:attrName>style.visibility</p:attrName>
                                        </p:attrNameLst>
                                      </p:cBhvr>
                                      <p:to>
                                        <p:strVal val="visible"/>
                                      </p:to>
                                    </p:set>
                                    <p:animEffect transition="in" filter="dissolve">
                                      <p:cBhvr>
                                        <p:cTn id="232" dur="500"/>
                                        <p:tgtEl>
                                          <p:spTgt spid="111651"/>
                                        </p:tgtEl>
                                      </p:cBhvr>
                                    </p:animEffect>
                                  </p:childTnLst>
                                </p:cTn>
                              </p:par>
                            </p:childTnLst>
                          </p:cTn>
                        </p:par>
                        <p:par>
                          <p:cTn id="233" fill="hold" nodeType="afterGroup">
                            <p:stCondLst>
                              <p:cond delay="2000"/>
                            </p:stCondLst>
                            <p:childTnLst>
                              <p:par>
                                <p:cTn id="234" presetID="17" presetClass="entr" presetSubtype="8" fill="hold" grpId="0" nodeType="afterEffect">
                                  <p:stCondLst>
                                    <p:cond delay="0"/>
                                  </p:stCondLst>
                                  <p:childTnLst>
                                    <p:set>
                                      <p:cBhvr>
                                        <p:cTn id="235" dur="1" fill="hold">
                                          <p:stCondLst>
                                            <p:cond delay="0"/>
                                          </p:stCondLst>
                                        </p:cTn>
                                        <p:tgtEl>
                                          <p:spTgt spid="111629"/>
                                        </p:tgtEl>
                                        <p:attrNameLst>
                                          <p:attrName>style.visibility</p:attrName>
                                        </p:attrNameLst>
                                      </p:cBhvr>
                                      <p:to>
                                        <p:strVal val="visible"/>
                                      </p:to>
                                    </p:set>
                                    <p:anim calcmode="lin" valueType="num">
                                      <p:cBhvr>
                                        <p:cTn id="236" dur="500" fill="hold"/>
                                        <p:tgtEl>
                                          <p:spTgt spid="111629"/>
                                        </p:tgtEl>
                                        <p:attrNameLst>
                                          <p:attrName>ppt_x</p:attrName>
                                        </p:attrNameLst>
                                      </p:cBhvr>
                                      <p:tavLst>
                                        <p:tav tm="0">
                                          <p:val>
                                            <p:strVal val="#ppt_x-#ppt_w/2"/>
                                          </p:val>
                                        </p:tav>
                                        <p:tav tm="100000">
                                          <p:val>
                                            <p:strVal val="#ppt_x"/>
                                          </p:val>
                                        </p:tav>
                                      </p:tavLst>
                                    </p:anim>
                                    <p:anim calcmode="lin" valueType="num">
                                      <p:cBhvr>
                                        <p:cTn id="237" dur="500" fill="hold"/>
                                        <p:tgtEl>
                                          <p:spTgt spid="111629"/>
                                        </p:tgtEl>
                                        <p:attrNameLst>
                                          <p:attrName>ppt_y</p:attrName>
                                        </p:attrNameLst>
                                      </p:cBhvr>
                                      <p:tavLst>
                                        <p:tav tm="0">
                                          <p:val>
                                            <p:strVal val="#ppt_y"/>
                                          </p:val>
                                        </p:tav>
                                        <p:tav tm="100000">
                                          <p:val>
                                            <p:strVal val="#ppt_y"/>
                                          </p:val>
                                        </p:tav>
                                      </p:tavLst>
                                    </p:anim>
                                    <p:anim calcmode="lin" valueType="num">
                                      <p:cBhvr>
                                        <p:cTn id="238" dur="500" fill="hold"/>
                                        <p:tgtEl>
                                          <p:spTgt spid="111629"/>
                                        </p:tgtEl>
                                        <p:attrNameLst>
                                          <p:attrName>ppt_w</p:attrName>
                                        </p:attrNameLst>
                                      </p:cBhvr>
                                      <p:tavLst>
                                        <p:tav tm="0">
                                          <p:val>
                                            <p:fltVal val="0"/>
                                          </p:val>
                                        </p:tav>
                                        <p:tav tm="100000">
                                          <p:val>
                                            <p:strVal val="#ppt_w"/>
                                          </p:val>
                                        </p:tav>
                                      </p:tavLst>
                                    </p:anim>
                                    <p:anim calcmode="lin" valueType="num">
                                      <p:cBhvr>
                                        <p:cTn id="239" dur="500" fill="hold"/>
                                        <p:tgtEl>
                                          <p:spTgt spid="111629"/>
                                        </p:tgtEl>
                                        <p:attrNameLst>
                                          <p:attrName>ppt_h</p:attrName>
                                        </p:attrNameLst>
                                      </p:cBhvr>
                                      <p:tavLst>
                                        <p:tav tm="0">
                                          <p:val>
                                            <p:strVal val="#ppt_h"/>
                                          </p:val>
                                        </p:tav>
                                        <p:tav tm="100000">
                                          <p:val>
                                            <p:strVal val="#ppt_h"/>
                                          </p:val>
                                        </p:tav>
                                      </p:tavLst>
                                    </p:anim>
                                  </p:childTnLst>
                                </p:cTn>
                              </p:par>
                            </p:childTnLst>
                          </p:cTn>
                        </p:par>
                        <p:par>
                          <p:cTn id="240" fill="hold" nodeType="afterGroup">
                            <p:stCondLst>
                              <p:cond delay="2500"/>
                            </p:stCondLst>
                            <p:childTnLst>
                              <p:par>
                                <p:cTn id="241" presetID="17" presetClass="entr" presetSubtype="1" fill="hold" grpId="0" nodeType="afterEffect">
                                  <p:stCondLst>
                                    <p:cond delay="0"/>
                                  </p:stCondLst>
                                  <p:childTnLst>
                                    <p:set>
                                      <p:cBhvr>
                                        <p:cTn id="242" dur="1" fill="hold">
                                          <p:stCondLst>
                                            <p:cond delay="0"/>
                                          </p:stCondLst>
                                        </p:cTn>
                                        <p:tgtEl>
                                          <p:spTgt spid="111635"/>
                                        </p:tgtEl>
                                        <p:attrNameLst>
                                          <p:attrName>style.visibility</p:attrName>
                                        </p:attrNameLst>
                                      </p:cBhvr>
                                      <p:to>
                                        <p:strVal val="visible"/>
                                      </p:to>
                                    </p:set>
                                    <p:anim calcmode="lin" valueType="num">
                                      <p:cBhvr>
                                        <p:cTn id="243" dur="500" fill="hold"/>
                                        <p:tgtEl>
                                          <p:spTgt spid="111635"/>
                                        </p:tgtEl>
                                        <p:attrNameLst>
                                          <p:attrName>ppt_x</p:attrName>
                                        </p:attrNameLst>
                                      </p:cBhvr>
                                      <p:tavLst>
                                        <p:tav tm="0">
                                          <p:val>
                                            <p:strVal val="#ppt_x"/>
                                          </p:val>
                                        </p:tav>
                                        <p:tav tm="100000">
                                          <p:val>
                                            <p:strVal val="#ppt_x"/>
                                          </p:val>
                                        </p:tav>
                                      </p:tavLst>
                                    </p:anim>
                                    <p:anim calcmode="lin" valueType="num">
                                      <p:cBhvr>
                                        <p:cTn id="244" dur="500" fill="hold"/>
                                        <p:tgtEl>
                                          <p:spTgt spid="111635"/>
                                        </p:tgtEl>
                                        <p:attrNameLst>
                                          <p:attrName>ppt_y</p:attrName>
                                        </p:attrNameLst>
                                      </p:cBhvr>
                                      <p:tavLst>
                                        <p:tav tm="0">
                                          <p:val>
                                            <p:strVal val="#ppt_y-#ppt_h/2"/>
                                          </p:val>
                                        </p:tav>
                                        <p:tav tm="100000">
                                          <p:val>
                                            <p:strVal val="#ppt_y"/>
                                          </p:val>
                                        </p:tav>
                                      </p:tavLst>
                                    </p:anim>
                                    <p:anim calcmode="lin" valueType="num">
                                      <p:cBhvr>
                                        <p:cTn id="245" dur="500" fill="hold"/>
                                        <p:tgtEl>
                                          <p:spTgt spid="111635"/>
                                        </p:tgtEl>
                                        <p:attrNameLst>
                                          <p:attrName>ppt_w</p:attrName>
                                        </p:attrNameLst>
                                      </p:cBhvr>
                                      <p:tavLst>
                                        <p:tav tm="0">
                                          <p:val>
                                            <p:strVal val="#ppt_w"/>
                                          </p:val>
                                        </p:tav>
                                        <p:tav tm="100000">
                                          <p:val>
                                            <p:strVal val="#ppt_w"/>
                                          </p:val>
                                        </p:tav>
                                      </p:tavLst>
                                    </p:anim>
                                    <p:anim calcmode="lin" valueType="num">
                                      <p:cBhvr>
                                        <p:cTn id="246" dur="500" fill="hold"/>
                                        <p:tgtEl>
                                          <p:spTgt spid="111635"/>
                                        </p:tgtEl>
                                        <p:attrNameLst>
                                          <p:attrName>ppt_h</p:attrName>
                                        </p:attrNameLst>
                                      </p:cBhvr>
                                      <p:tavLst>
                                        <p:tav tm="0">
                                          <p:val>
                                            <p:fltVal val="0"/>
                                          </p:val>
                                        </p:tav>
                                        <p:tav tm="100000">
                                          <p:val>
                                            <p:strVal val="#ppt_h"/>
                                          </p:val>
                                        </p:tav>
                                      </p:tavLst>
                                    </p:anim>
                                  </p:childTnLst>
                                </p:cTn>
                              </p:par>
                            </p:childTnLst>
                          </p:cTn>
                        </p:par>
                        <p:par>
                          <p:cTn id="247" fill="hold" nodeType="afterGroup">
                            <p:stCondLst>
                              <p:cond delay="3000"/>
                            </p:stCondLst>
                            <p:childTnLst>
                              <p:par>
                                <p:cTn id="248" presetID="9" presetClass="entr" presetSubtype="0" fill="hold" grpId="0" nodeType="afterEffect">
                                  <p:stCondLst>
                                    <p:cond delay="0"/>
                                  </p:stCondLst>
                                  <p:childTnLst>
                                    <p:set>
                                      <p:cBhvr>
                                        <p:cTn id="249" dur="1" fill="hold">
                                          <p:stCondLst>
                                            <p:cond delay="0"/>
                                          </p:stCondLst>
                                        </p:cTn>
                                        <p:tgtEl>
                                          <p:spTgt spid="111652"/>
                                        </p:tgtEl>
                                        <p:attrNameLst>
                                          <p:attrName>style.visibility</p:attrName>
                                        </p:attrNameLst>
                                      </p:cBhvr>
                                      <p:to>
                                        <p:strVal val="visible"/>
                                      </p:to>
                                    </p:set>
                                    <p:animEffect transition="in" filter="dissolve">
                                      <p:cBhvr>
                                        <p:cTn id="250" dur="500"/>
                                        <p:tgtEl>
                                          <p:spTgt spid="111652"/>
                                        </p:tgtEl>
                                      </p:cBhvr>
                                    </p:animEffect>
                                  </p:childTnLst>
                                </p:cTn>
                              </p:par>
                            </p:childTnLst>
                          </p:cTn>
                        </p:par>
                        <p:par>
                          <p:cTn id="251" fill="hold" nodeType="afterGroup">
                            <p:stCondLst>
                              <p:cond delay="3500"/>
                            </p:stCondLst>
                            <p:childTnLst>
                              <p:par>
                                <p:cTn id="252" presetID="17" presetClass="entr" presetSubtype="8" fill="hold" grpId="0" nodeType="afterEffect">
                                  <p:stCondLst>
                                    <p:cond delay="0"/>
                                  </p:stCondLst>
                                  <p:childTnLst>
                                    <p:set>
                                      <p:cBhvr>
                                        <p:cTn id="253" dur="1" fill="hold">
                                          <p:stCondLst>
                                            <p:cond delay="0"/>
                                          </p:stCondLst>
                                        </p:cTn>
                                        <p:tgtEl>
                                          <p:spTgt spid="111680"/>
                                        </p:tgtEl>
                                        <p:attrNameLst>
                                          <p:attrName>style.visibility</p:attrName>
                                        </p:attrNameLst>
                                      </p:cBhvr>
                                      <p:to>
                                        <p:strVal val="visible"/>
                                      </p:to>
                                    </p:set>
                                    <p:anim calcmode="lin" valueType="num">
                                      <p:cBhvr>
                                        <p:cTn id="254" dur="500" fill="hold"/>
                                        <p:tgtEl>
                                          <p:spTgt spid="111680"/>
                                        </p:tgtEl>
                                        <p:attrNameLst>
                                          <p:attrName>ppt_x</p:attrName>
                                        </p:attrNameLst>
                                      </p:cBhvr>
                                      <p:tavLst>
                                        <p:tav tm="0">
                                          <p:val>
                                            <p:strVal val="#ppt_x-#ppt_w/2"/>
                                          </p:val>
                                        </p:tav>
                                        <p:tav tm="100000">
                                          <p:val>
                                            <p:strVal val="#ppt_x"/>
                                          </p:val>
                                        </p:tav>
                                      </p:tavLst>
                                    </p:anim>
                                    <p:anim calcmode="lin" valueType="num">
                                      <p:cBhvr>
                                        <p:cTn id="255" dur="500" fill="hold"/>
                                        <p:tgtEl>
                                          <p:spTgt spid="111680"/>
                                        </p:tgtEl>
                                        <p:attrNameLst>
                                          <p:attrName>ppt_y</p:attrName>
                                        </p:attrNameLst>
                                      </p:cBhvr>
                                      <p:tavLst>
                                        <p:tav tm="0">
                                          <p:val>
                                            <p:strVal val="#ppt_y"/>
                                          </p:val>
                                        </p:tav>
                                        <p:tav tm="100000">
                                          <p:val>
                                            <p:strVal val="#ppt_y"/>
                                          </p:val>
                                        </p:tav>
                                      </p:tavLst>
                                    </p:anim>
                                    <p:anim calcmode="lin" valueType="num">
                                      <p:cBhvr>
                                        <p:cTn id="256" dur="500" fill="hold"/>
                                        <p:tgtEl>
                                          <p:spTgt spid="111680"/>
                                        </p:tgtEl>
                                        <p:attrNameLst>
                                          <p:attrName>ppt_w</p:attrName>
                                        </p:attrNameLst>
                                      </p:cBhvr>
                                      <p:tavLst>
                                        <p:tav tm="0">
                                          <p:val>
                                            <p:fltVal val="0"/>
                                          </p:val>
                                        </p:tav>
                                        <p:tav tm="100000">
                                          <p:val>
                                            <p:strVal val="#ppt_w"/>
                                          </p:val>
                                        </p:tav>
                                      </p:tavLst>
                                    </p:anim>
                                    <p:anim calcmode="lin" valueType="num">
                                      <p:cBhvr>
                                        <p:cTn id="257" dur="500" fill="hold"/>
                                        <p:tgtEl>
                                          <p:spTgt spid="111680"/>
                                        </p:tgtEl>
                                        <p:attrNameLst>
                                          <p:attrName>ppt_h</p:attrName>
                                        </p:attrNameLst>
                                      </p:cBhvr>
                                      <p:tavLst>
                                        <p:tav tm="0">
                                          <p:val>
                                            <p:strVal val="#ppt_h"/>
                                          </p:val>
                                        </p:tav>
                                        <p:tav tm="100000">
                                          <p:val>
                                            <p:strVal val="#ppt_h"/>
                                          </p:val>
                                        </p:tav>
                                      </p:tavLst>
                                    </p:anim>
                                  </p:childTnLst>
                                </p:cTn>
                              </p:par>
                            </p:childTnLst>
                          </p:cTn>
                        </p:par>
                        <p:par>
                          <p:cTn id="258" fill="hold" nodeType="afterGroup">
                            <p:stCondLst>
                              <p:cond delay="4000"/>
                            </p:stCondLst>
                            <p:childTnLst>
                              <p:par>
                                <p:cTn id="259" presetID="17" presetClass="entr" presetSubtype="1" fill="hold" grpId="0" nodeType="afterEffect">
                                  <p:stCondLst>
                                    <p:cond delay="0"/>
                                  </p:stCondLst>
                                  <p:childTnLst>
                                    <p:set>
                                      <p:cBhvr>
                                        <p:cTn id="260" dur="1" fill="hold">
                                          <p:stCondLst>
                                            <p:cond delay="0"/>
                                          </p:stCondLst>
                                        </p:cTn>
                                        <p:tgtEl>
                                          <p:spTgt spid="111679"/>
                                        </p:tgtEl>
                                        <p:attrNameLst>
                                          <p:attrName>style.visibility</p:attrName>
                                        </p:attrNameLst>
                                      </p:cBhvr>
                                      <p:to>
                                        <p:strVal val="visible"/>
                                      </p:to>
                                    </p:set>
                                    <p:anim calcmode="lin" valueType="num">
                                      <p:cBhvr>
                                        <p:cTn id="261" dur="500" fill="hold"/>
                                        <p:tgtEl>
                                          <p:spTgt spid="111679"/>
                                        </p:tgtEl>
                                        <p:attrNameLst>
                                          <p:attrName>ppt_x</p:attrName>
                                        </p:attrNameLst>
                                      </p:cBhvr>
                                      <p:tavLst>
                                        <p:tav tm="0">
                                          <p:val>
                                            <p:strVal val="#ppt_x"/>
                                          </p:val>
                                        </p:tav>
                                        <p:tav tm="100000">
                                          <p:val>
                                            <p:strVal val="#ppt_x"/>
                                          </p:val>
                                        </p:tav>
                                      </p:tavLst>
                                    </p:anim>
                                    <p:anim calcmode="lin" valueType="num">
                                      <p:cBhvr>
                                        <p:cTn id="262" dur="500" fill="hold"/>
                                        <p:tgtEl>
                                          <p:spTgt spid="111679"/>
                                        </p:tgtEl>
                                        <p:attrNameLst>
                                          <p:attrName>ppt_y</p:attrName>
                                        </p:attrNameLst>
                                      </p:cBhvr>
                                      <p:tavLst>
                                        <p:tav tm="0">
                                          <p:val>
                                            <p:strVal val="#ppt_y-#ppt_h/2"/>
                                          </p:val>
                                        </p:tav>
                                        <p:tav tm="100000">
                                          <p:val>
                                            <p:strVal val="#ppt_y"/>
                                          </p:val>
                                        </p:tav>
                                      </p:tavLst>
                                    </p:anim>
                                    <p:anim calcmode="lin" valueType="num">
                                      <p:cBhvr>
                                        <p:cTn id="263" dur="500" fill="hold"/>
                                        <p:tgtEl>
                                          <p:spTgt spid="111679"/>
                                        </p:tgtEl>
                                        <p:attrNameLst>
                                          <p:attrName>ppt_w</p:attrName>
                                        </p:attrNameLst>
                                      </p:cBhvr>
                                      <p:tavLst>
                                        <p:tav tm="0">
                                          <p:val>
                                            <p:strVal val="#ppt_w"/>
                                          </p:val>
                                        </p:tav>
                                        <p:tav tm="100000">
                                          <p:val>
                                            <p:strVal val="#ppt_w"/>
                                          </p:val>
                                        </p:tav>
                                      </p:tavLst>
                                    </p:anim>
                                    <p:anim calcmode="lin" valueType="num">
                                      <p:cBhvr>
                                        <p:cTn id="264" dur="500" fill="hold"/>
                                        <p:tgtEl>
                                          <p:spTgt spid="111679"/>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4500"/>
                            </p:stCondLst>
                            <p:childTnLst>
                              <p:par>
                                <p:cTn id="266" presetID="9" presetClass="entr" presetSubtype="0" fill="hold" grpId="0" nodeType="afterEffect">
                                  <p:stCondLst>
                                    <p:cond delay="0"/>
                                  </p:stCondLst>
                                  <p:childTnLst>
                                    <p:set>
                                      <p:cBhvr>
                                        <p:cTn id="267" dur="1" fill="hold">
                                          <p:stCondLst>
                                            <p:cond delay="0"/>
                                          </p:stCondLst>
                                        </p:cTn>
                                        <p:tgtEl>
                                          <p:spTgt spid="111653"/>
                                        </p:tgtEl>
                                        <p:attrNameLst>
                                          <p:attrName>style.visibility</p:attrName>
                                        </p:attrNameLst>
                                      </p:cBhvr>
                                      <p:to>
                                        <p:strVal val="visible"/>
                                      </p:to>
                                    </p:set>
                                    <p:animEffect transition="in" filter="dissolve">
                                      <p:cBhvr>
                                        <p:cTn id="268" dur="500"/>
                                        <p:tgtEl>
                                          <p:spTgt spid="111653"/>
                                        </p:tgtEl>
                                      </p:cBhvr>
                                    </p:animEffect>
                                  </p:childTnLst>
                                </p:cTn>
                              </p:par>
                            </p:childTnLst>
                          </p:cTn>
                        </p:par>
                        <p:par>
                          <p:cTn id="269" fill="hold" nodeType="afterGroup">
                            <p:stCondLst>
                              <p:cond delay="5000"/>
                            </p:stCondLst>
                            <p:childTnLst>
                              <p:par>
                                <p:cTn id="270" presetID="17" presetClass="entr" presetSubtype="2" fill="hold" grpId="0" nodeType="afterEffect">
                                  <p:stCondLst>
                                    <p:cond delay="0"/>
                                  </p:stCondLst>
                                  <p:childTnLst>
                                    <p:set>
                                      <p:cBhvr>
                                        <p:cTn id="271" dur="1" fill="hold">
                                          <p:stCondLst>
                                            <p:cond delay="0"/>
                                          </p:stCondLst>
                                        </p:cTn>
                                        <p:tgtEl>
                                          <p:spTgt spid="111631"/>
                                        </p:tgtEl>
                                        <p:attrNameLst>
                                          <p:attrName>style.visibility</p:attrName>
                                        </p:attrNameLst>
                                      </p:cBhvr>
                                      <p:to>
                                        <p:strVal val="visible"/>
                                      </p:to>
                                    </p:set>
                                    <p:anim calcmode="lin" valueType="num">
                                      <p:cBhvr>
                                        <p:cTn id="272" dur="500" fill="hold"/>
                                        <p:tgtEl>
                                          <p:spTgt spid="111631"/>
                                        </p:tgtEl>
                                        <p:attrNameLst>
                                          <p:attrName>ppt_x</p:attrName>
                                        </p:attrNameLst>
                                      </p:cBhvr>
                                      <p:tavLst>
                                        <p:tav tm="0">
                                          <p:val>
                                            <p:strVal val="#ppt_x+#ppt_w/2"/>
                                          </p:val>
                                        </p:tav>
                                        <p:tav tm="100000">
                                          <p:val>
                                            <p:strVal val="#ppt_x"/>
                                          </p:val>
                                        </p:tav>
                                      </p:tavLst>
                                    </p:anim>
                                    <p:anim calcmode="lin" valueType="num">
                                      <p:cBhvr>
                                        <p:cTn id="273" dur="500" fill="hold"/>
                                        <p:tgtEl>
                                          <p:spTgt spid="111631"/>
                                        </p:tgtEl>
                                        <p:attrNameLst>
                                          <p:attrName>ppt_y</p:attrName>
                                        </p:attrNameLst>
                                      </p:cBhvr>
                                      <p:tavLst>
                                        <p:tav tm="0">
                                          <p:val>
                                            <p:strVal val="#ppt_y"/>
                                          </p:val>
                                        </p:tav>
                                        <p:tav tm="100000">
                                          <p:val>
                                            <p:strVal val="#ppt_y"/>
                                          </p:val>
                                        </p:tav>
                                      </p:tavLst>
                                    </p:anim>
                                    <p:anim calcmode="lin" valueType="num">
                                      <p:cBhvr>
                                        <p:cTn id="274" dur="500" fill="hold"/>
                                        <p:tgtEl>
                                          <p:spTgt spid="111631"/>
                                        </p:tgtEl>
                                        <p:attrNameLst>
                                          <p:attrName>ppt_w</p:attrName>
                                        </p:attrNameLst>
                                      </p:cBhvr>
                                      <p:tavLst>
                                        <p:tav tm="0">
                                          <p:val>
                                            <p:fltVal val="0"/>
                                          </p:val>
                                        </p:tav>
                                        <p:tav tm="100000">
                                          <p:val>
                                            <p:strVal val="#ppt_w"/>
                                          </p:val>
                                        </p:tav>
                                      </p:tavLst>
                                    </p:anim>
                                    <p:anim calcmode="lin" valueType="num">
                                      <p:cBhvr>
                                        <p:cTn id="275" dur="500" fill="hold"/>
                                        <p:tgtEl>
                                          <p:spTgt spid="111631"/>
                                        </p:tgtEl>
                                        <p:attrNameLst>
                                          <p:attrName>ppt_h</p:attrName>
                                        </p:attrNameLst>
                                      </p:cBhvr>
                                      <p:tavLst>
                                        <p:tav tm="0">
                                          <p:val>
                                            <p:strVal val="#ppt_h"/>
                                          </p:val>
                                        </p:tav>
                                        <p:tav tm="100000">
                                          <p:val>
                                            <p:strVal val="#ppt_h"/>
                                          </p:val>
                                        </p:tav>
                                      </p:tavLst>
                                    </p:anim>
                                  </p:childTnLst>
                                </p:cTn>
                              </p:par>
                            </p:childTnLst>
                          </p:cTn>
                        </p:par>
                        <p:par>
                          <p:cTn id="276" fill="hold" nodeType="afterGroup">
                            <p:stCondLst>
                              <p:cond delay="5500"/>
                            </p:stCondLst>
                            <p:childTnLst>
                              <p:par>
                                <p:cTn id="277" presetID="17" presetClass="entr" presetSubtype="4" fill="hold" grpId="0" nodeType="afterEffect">
                                  <p:stCondLst>
                                    <p:cond delay="0"/>
                                  </p:stCondLst>
                                  <p:childTnLst>
                                    <p:set>
                                      <p:cBhvr>
                                        <p:cTn id="278" dur="1" fill="hold">
                                          <p:stCondLst>
                                            <p:cond delay="0"/>
                                          </p:stCondLst>
                                        </p:cTn>
                                        <p:tgtEl>
                                          <p:spTgt spid="111630"/>
                                        </p:tgtEl>
                                        <p:attrNameLst>
                                          <p:attrName>style.visibility</p:attrName>
                                        </p:attrNameLst>
                                      </p:cBhvr>
                                      <p:to>
                                        <p:strVal val="visible"/>
                                      </p:to>
                                    </p:set>
                                    <p:anim calcmode="lin" valueType="num">
                                      <p:cBhvr>
                                        <p:cTn id="279" dur="500" fill="hold"/>
                                        <p:tgtEl>
                                          <p:spTgt spid="111630"/>
                                        </p:tgtEl>
                                        <p:attrNameLst>
                                          <p:attrName>ppt_x</p:attrName>
                                        </p:attrNameLst>
                                      </p:cBhvr>
                                      <p:tavLst>
                                        <p:tav tm="0">
                                          <p:val>
                                            <p:strVal val="#ppt_x"/>
                                          </p:val>
                                        </p:tav>
                                        <p:tav tm="100000">
                                          <p:val>
                                            <p:strVal val="#ppt_x"/>
                                          </p:val>
                                        </p:tav>
                                      </p:tavLst>
                                    </p:anim>
                                    <p:anim calcmode="lin" valueType="num">
                                      <p:cBhvr>
                                        <p:cTn id="280" dur="500" fill="hold"/>
                                        <p:tgtEl>
                                          <p:spTgt spid="111630"/>
                                        </p:tgtEl>
                                        <p:attrNameLst>
                                          <p:attrName>ppt_y</p:attrName>
                                        </p:attrNameLst>
                                      </p:cBhvr>
                                      <p:tavLst>
                                        <p:tav tm="0">
                                          <p:val>
                                            <p:strVal val="#ppt_y+#ppt_h/2"/>
                                          </p:val>
                                        </p:tav>
                                        <p:tav tm="100000">
                                          <p:val>
                                            <p:strVal val="#ppt_y"/>
                                          </p:val>
                                        </p:tav>
                                      </p:tavLst>
                                    </p:anim>
                                    <p:anim calcmode="lin" valueType="num">
                                      <p:cBhvr>
                                        <p:cTn id="281" dur="500" fill="hold"/>
                                        <p:tgtEl>
                                          <p:spTgt spid="111630"/>
                                        </p:tgtEl>
                                        <p:attrNameLst>
                                          <p:attrName>ppt_w</p:attrName>
                                        </p:attrNameLst>
                                      </p:cBhvr>
                                      <p:tavLst>
                                        <p:tav tm="0">
                                          <p:val>
                                            <p:strVal val="#ppt_w"/>
                                          </p:val>
                                        </p:tav>
                                        <p:tav tm="100000">
                                          <p:val>
                                            <p:strVal val="#ppt_w"/>
                                          </p:val>
                                        </p:tav>
                                      </p:tavLst>
                                    </p:anim>
                                    <p:anim calcmode="lin" valueType="num">
                                      <p:cBhvr>
                                        <p:cTn id="282" dur="500" fill="hold"/>
                                        <p:tgtEl>
                                          <p:spTgt spid="111630"/>
                                        </p:tgtEl>
                                        <p:attrNameLst>
                                          <p:attrName>ppt_h</p:attrName>
                                        </p:attrNameLst>
                                      </p:cBhvr>
                                      <p:tavLst>
                                        <p:tav tm="0">
                                          <p:val>
                                            <p:fltVal val="0"/>
                                          </p:val>
                                        </p:tav>
                                        <p:tav tm="100000">
                                          <p:val>
                                            <p:strVal val="#ppt_h"/>
                                          </p:val>
                                        </p:tav>
                                      </p:tavLst>
                                    </p:anim>
                                  </p:childTnLst>
                                </p:cTn>
                              </p:par>
                            </p:childTnLst>
                          </p:cTn>
                        </p:par>
                        <p:par>
                          <p:cTn id="283" fill="hold" nodeType="afterGroup">
                            <p:stCondLst>
                              <p:cond delay="6000"/>
                            </p:stCondLst>
                            <p:childTnLst>
                              <p:par>
                                <p:cTn id="284" presetID="9" presetClass="entr" presetSubtype="0" fill="hold" grpId="0" nodeType="afterEffect">
                                  <p:stCondLst>
                                    <p:cond delay="0"/>
                                  </p:stCondLst>
                                  <p:childTnLst>
                                    <p:set>
                                      <p:cBhvr>
                                        <p:cTn id="285" dur="1" fill="hold">
                                          <p:stCondLst>
                                            <p:cond delay="0"/>
                                          </p:stCondLst>
                                        </p:cTn>
                                        <p:tgtEl>
                                          <p:spTgt spid="111655"/>
                                        </p:tgtEl>
                                        <p:attrNameLst>
                                          <p:attrName>style.visibility</p:attrName>
                                        </p:attrNameLst>
                                      </p:cBhvr>
                                      <p:to>
                                        <p:strVal val="visible"/>
                                      </p:to>
                                    </p:set>
                                    <p:animEffect transition="in" filter="dissolve">
                                      <p:cBhvr>
                                        <p:cTn id="286" dur="500"/>
                                        <p:tgtEl>
                                          <p:spTgt spid="111655"/>
                                        </p:tgtEl>
                                      </p:cBhvr>
                                    </p:animEffect>
                                  </p:childTnLst>
                                </p:cTn>
                              </p:par>
                            </p:childTnLst>
                          </p:cTn>
                        </p:par>
                      </p:childTnLst>
                    </p:cTn>
                  </p:par>
                  <p:par>
                    <p:cTn id="287" fill="hold" nodeType="clickPar">
                      <p:stCondLst>
                        <p:cond delay="indefinite"/>
                      </p:stCondLst>
                      <p:childTnLst>
                        <p:par>
                          <p:cTn id="288" fill="hold" nodeType="withGroup">
                            <p:stCondLst>
                              <p:cond delay="0"/>
                            </p:stCondLst>
                            <p:childTnLst>
                              <p:par>
                                <p:cTn id="289" presetID="18" presetClass="entr" presetSubtype="6" fill="hold" grpId="0" nodeType="clickEffect">
                                  <p:stCondLst>
                                    <p:cond delay="0"/>
                                  </p:stCondLst>
                                  <p:childTnLst>
                                    <p:set>
                                      <p:cBhvr>
                                        <p:cTn id="290" dur="1" fill="hold">
                                          <p:stCondLst>
                                            <p:cond delay="0"/>
                                          </p:stCondLst>
                                        </p:cTn>
                                        <p:tgtEl>
                                          <p:spTgt spid="111636"/>
                                        </p:tgtEl>
                                        <p:attrNameLst>
                                          <p:attrName>style.visibility</p:attrName>
                                        </p:attrNameLst>
                                      </p:cBhvr>
                                      <p:to>
                                        <p:strVal val="visible"/>
                                      </p:to>
                                    </p:set>
                                    <p:animEffect transition="in" filter="strips(downRight)">
                                      <p:cBhvr>
                                        <p:cTn id="291" dur="500"/>
                                        <p:tgtEl>
                                          <p:spTgt spid="111636"/>
                                        </p:tgtEl>
                                      </p:cBhvr>
                                    </p:animEffect>
                                  </p:childTnLst>
                                </p:cTn>
                              </p:par>
                            </p:childTnLst>
                          </p:cTn>
                        </p:par>
                      </p:childTnLst>
                    </p:cTn>
                  </p:par>
                  <p:par>
                    <p:cTn id="292" fill="hold" nodeType="clickPar">
                      <p:stCondLst>
                        <p:cond delay="indefinite"/>
                      </p:stCondLst>
                      <p:childTnLst>
                        <p:par>
                          <p:cTn id="293" fill="hold" nodeType="withGroup">
                            <p:stCondLst>
                              <p:cond delay="0"/>
                            </p:stCondLst>
                            <p:childTnLst>
                              <p:par>
                                <p:cTn id="294" presetID="2" presetClass="entr" presetSubtype="2" fill="hold" nodeType="clickEffect">
                                  <p:stCondLst>
                                    <p:cond delay="0"/>
                                  </p:stCondLst>
                                  <p:childTnLst>
                                    <p:set>
                                      <p:cBhvr>
                                        <p:cTn id="295" dur="1" fill="hold">
                                          <p:stCondLst>
                                            <p:cond delay="0"/>
                                          </p:stCondLst>
                                        </p:cTn>
                                        <p:tgtEl>
                                          <p:spTgt spid="111684"/>
                                        </p:tgtEl>
                                        <p:attrNameLst>
                                          <p:attrName>style.visibility</p:attrName>
                                        </p:attrNameLst>
                                      </p:cBhvr>
                                      <p:to>
                                        <p:strVal val="visible"/>
                                      </p:to>
                                    </p:set>
                                    <p:anim calcmode="lin" valueType="num">
                                      <p:cBhvr additive="base">
                                        <p:cTn id="296" dur="500" fill="hold"/>
                                        <p:tgtEl>
                                          <p:spTgt spid="111684"/>
                                        </p:tgtEl>
                                        <p:attrNameLst>
                                          <p:attrName>ppt_x</p:attrName>
                                        </p:attrNameLst>
                                      </p:cBhvr>
                                      <p:tavLst>
                                        <p:tav tm="0">
                                          <p:val>
                                            <p:strVal val="1+#ppt_w/2"/>
                                          </p:val>
                                        </p:tav>
                                        <p:tav tm="100000">
                                          <p:val>
                                            <p:strVal val="#ppt_x"/>
                                          </p:val>
                                        </p:tav>
                                      </p:tavLst>
                                    </p:anim>
                                    <p:anim calcmode="lin" valueType="num">
                                      <p:cBhvr additive="base">
                                        <p:cTn id="297" dur="500" fill="hold"/>
                                        <p:tgtEl>
                                          <p:spTgt spid="111684"/>
                                        </p:tgtEl>
                                        <p:attrNameLst>
                                          <p:attrName>ppt_y</p:attrName>
                                        </p:attrNameLst>
                                      </p:cBhvr>
                                      <p:tavLst>
                                        <p:tav tm="0">
                                          <p:val>
                                            <p:strVal val="#ppt_y"/>
                                          </p:val>
                                        </p:tav>
                                        <p:tav tm="100000">
                                          <p:val>
                                            <p:strVal val="#ppt_y"/>
                                          </p:val>
                                        </p:tav>
                                      </p:tavLst>
                                    </p:anim>
                                  </p:childTnLst>
                                </p:cTn>
                              </p:par>
                            </p:childTnLst>
                          </p:cTn>
                        </p:par>
                      </p:childTnLst>
                    </p:cTn>
                  </p:par>
                  <p:par>
                    <p:cTn id="298" fill="hold" nodeType="clickPar">
                      <p:stCondLst>
                        <p:cond delay="indefinite"/>
                      </p:stCondLst>
                      <p:childTnLst>
                        <p:par>
                          <p:cTn id="299" fill="hold" nodeType="withGroup">
                            <p:stCondLst>
                              <p:cond delay="0"/>
                            </p:stCondLst>
                            <p:childTnLst>
                              <p:par>
                                <p:cTn id="300" presetID="1" presetClass="entr" presetSubtype="0" fill="hold" grpId="0" nodeType="clickEffect">
                                  <p:stCondLst>
                                    <p:cond delay="0"/>
                                  </p:stCondLst>
                                  <p:childTnLst>
                                    <p:set>
                                      <p:cBhvr>
                                        <p:cTn id="301" dur="1" fill="hold">
                                          <p:stCondLst>
                                            <p:cond delay="499"/>
                                          </p:stCondLst>
                                        </p:cTn>
                                        <p:tgtEl>
                                          <p:spTgt spid="1116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P spid="111619" grpId="0" animBg="1"/>
      <p:bldP spid="111620" grpId="0" animBg="1"/>
      <p:bldP spid="111621" grpId="0" animBg="1"/>
      <p:bldP spid="111622" grpId="0" animBg="1"/>
      <p:bldP spid="111623" grpId="0" animBg="1"/>
      <p:bldP spid="111624" grpId="0" animBg="1"/>
      <p:bldP spid="111625" grpId="0" animBg="1"/>
      <p:bldP spid="111626" grpId="0" animBg="1"/>
      <p:bldP spid="111627" grpId="0" animBg="1"/>
      <p:bldP spid="111628" grpId="0" animBg="1"/>
      <p:bldP spid="111629" grpId="0" animBg="1"/>
      <p:bldP spid="111630" grpId="0" animBg="1"/>
      <p:bldP spid="111631" grpId="0" animBg="1"/>
      <p:bldP spid="111632" grpId="0" animBg="1"/>
      <p:bldP spid="111633" grpId="0" animBg="1"/>
      <p:bldP spid="111634" grpId="0" animBg="1"/>
      <p:bldP spid="111635" grpId="0" animBg="1"/>
      <p:bldP spid="111636" grpId="0" animBg="1"/>
      <p:bldP spid="111637" grpId="0" autoUpdateAnimBg="0"/>
      <p:bldP spid="111638" grpId="0" animBg="1"/>
      <p:bldP spid="111639" grpId="0" autoUpdateAnimBg="0"/>
      <p:bldP spid="111640" grpId="0" autoUpdateAnimBg="0"/>
      <p:bldP spid="111641" grpId="0" autoUpdateAnimBg="0"/>
      <p:bldP spid="111642" grpId="0" autoUpdateAnimBg="0"/>
      <p:bldP spid="111643" grpId="0" autoUpdateAnimBg="0"/>
      <p:bldP spid="111644" grpId="0" autoUpdateAnimBg="0"/>
      <p:bldP spid="111645" grpId="0" autoUpdateAnimBg="0"/>
      <p:bldP spid="111646" grpId="0" autoUpdateAnimBg="0"/>
      <p:bldP spid="111647" grpId="0" autoUpdateAnimBg="0"/>
      <p:bldP spid="111648" grpId="0" autoUpdateAnimBg="0"/>
      <p:bldP spid="111649" grpId="0" autoUpdateAnimBg="0"/>
      <p:bldP spid="111650" grpId="0" autoUpdateAnimBg="0"/>
      <p:bldP spid="111651" grpId="0" autoUpdateAnimBg="0"/>
      <p:bldP spid="111652" grpId="0" autoUpdateAnimBg="0"/>
      <p:bldP spid="111653" grpId="0" autoUpdateAnimBg="0"/>
      <p:bldP spid="111654" grpId="0" autoUpdateAnimBg="0"/>
      <p:bldP spid="111655" grpId="0" autoUpdateAnimBg="0"/>
      <p:bldP spid="111656" grpId="0" autoUpdateAnimBg="0"/>
      <p:bldP spid="111660" grpId="0" autoUpdateAnimBg="0"/>
      <p:bldP spid="111661" grpId="0" autoUpdateAnimBg="0"/>
      <p:bldP spid="111662" grpId="0" autoUpdateAnimBg="0"/>
      <p:bldP spid="111663" grpId="0" autoUpdateAnimBg="0"/>
      <p:bldP spid="111664" grpId="0" autoUpdateAnimBg="0"/>
      <p:bldP spid="111677" grpId="0" animBg="1"/>
      <p:bldP spid="111678" grpId="0" animBg="1"/>
      <p:bldP spid="111679" grpId="0" animBg="1"/>
      <p:bldP spid="111680" grpId="0" animBg="1"/>
      <p:bldP spid="111681" grpId="0" animBg="1"/>
      <p:bldP spid="111682" grpId="0" autoUpdateAnimBg="0"/>
      <p:bldP spid="111683" grpId="0" autoUpdateAnimBg="0"/>
      <p:bldP spid="111687" grpId="0" autoUpdateAnimBg="0"/>
      <p:bldP spid="11168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52" name="Freeform 152"/>
          <p:cNvSpPr>
            <a:spLocks/>
          </p:cNvSpPr>
          <p:nvPr/>
        </p:nvSpPr>
        <p:spPr bwMode="auto">
          <a:xfrm>
            <a:off x="4024313" y="3816350"/>
            <a:ext cx="1139825" cy="2270125"/>
          </a:xfrm>
          <a:custGeom>
            <a:avLst/>
            <a:gdLst>
              <a:gd name="T0" fmla="*/ 0 w 3316"/>
              <a:gd name="T1" fmla="*/ 0 h 5994"/>
              <a:gd name="T2" fmla="*/ 3315 w 3316"/>
              <a:gd name="T3" fmla="*/ 5994 h 5994"/>
              <a:gd name="T4" fmla="*/ 3316 w 3316"/>
              <a:gd name="T5" fmla="*/ 5994 h 5994"/>
            </a:gdLst>
            <a:ahLst/>
            <a:cxnLst>
              <a:cxn ang="0">
                <a:pos x="T0" y="T1"/>
              </a:cxn>
              <a:cxn ang="0">
                <a:pos x="T2" y="T3"/>
              </a:cxn>
              <a:cxn ang="0">
                <a:pos x="T4" y="T5"/>
              </a:cxn>
            </a:cxnLst>
            <a:rect l="0" t="0" r="r" b="b"/>
            <a:pathLst>
              <a:path w="3316" h="5994">
                <a:moveTo>
                  <a:pt x="0" y="0"/>
                </a:moveTo>
                <a:lnTo>
                  <a:pt x="3315" y="5994"/>
                </a:lnTo>
                <a:lnTo>
                  <a:pt x="3316" y="599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02" name="Text Box 2"/>
          <p:cNvSpPr txBox="1">
            <a:spLocks noChangeArrowheads="1"/>
          </p:cNvSpPr>
          <p:nvPr/>
        </p:nvSpPr>
        <p:spPr bwMode="auto">
          <a:xfrm>
            <a:off x="323850" y="836613"/>
            <a:ext cx="8496300" cy="237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49263" indent="-449263" algn="l">
              <a:spcBef>
                <a:spcPct val="0"/>
              </a:spcBef>
              <a:defRPr sz="2400">
                <a:solidFill>
                  <a:schemeClr val="tx1"/>
                </a:solidFill>
                <a:latin typeface="Times New Roman" pitchFamily="18" charset="0"/>
              </a:defRPr>
            </a:lvl1pPr>
            <a:lvl2pPr marL="62865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00000"/>
              </a:lnSpc>
              <a:spcBef>
                <a:spcPct val="50000"/>
              </a:spcBef>
              <a:buFontTx/>
              <a:buBlip>
                <a:blip r:embed="rId2"/>
              </a:buBlip>
            </a:pPr>
            <a:r>
              <a:rPr lang="en-US" sz="3000" i="1">
                <a:solidFill>
                  <a:srgbClr val="9900CC"/>
                </a:solidFill>
                <a:effectLst/>
                <a:latin typeface="Comic Sans MS" pitchFamily="66" charset="0"/>
              </a:rPr>
              <a:t>Definition :-</a:t>
            </a:r>
            <a:r>
              <a:rPr lang="en-US" sz="3000">
                <a:solidFill>
                  <a:srgbClr val="6E4B8B"/>
                </a:solidFill>
                <a:effectLst/>
                <a:latin typeface="Comic Sans MS" pitchFamily="66" charset="0"/>
              </a:rPr>
              <a:t> </a:t>
            </a:r>
            <a:r>
              <a:rPr lang="en-US" sz="3000">
                <a:effectLst/>
                <a:latin typeface="Comic Sans MS" pitchFamily="66" charset="0"/>
              </a:rPr>
              <a:t>The section obtained by the intersection of a right circular cone by a cutting plane in different position relative to the axis of the cone are called </a:t>
            </a:r>
            <a:r>
              <a:rPr lang="en-US" sz="3000">
                <a:solidFill>
                  <a:srgbClr val="0000FF"/>
                </a:solidFill>
                <a:effectLst/>
                <a:latin typeface="Comic Sans MS" pitchFamily="66" charset="0"/>
              </a:rPr>
              <a:t>CONICS.</a:t>
            </a:r>
            <a:endParaRPr lang="en-GB" sz="3000">
              <a:solidFill>
                <a:srgbClr val="0000FF"/>
              </a:solidFill>
              <a:effectLst/>
              <a:latin typeface="Comic Sans MS" pitchFamily="66" charset="0"/>
            </a:endParaRPr>
          </a:p>
        </p:txBody>
      </p:sp>
      <p:sp>
        <p:nvSpPr>
          <p:cNvPr id="51203" name="Text Box 3"/>
          <p:cNvSpPr txBox="1">
            <a:spLocks noChangeArrowheads="1"/>
          </p:cNvSpPr>
          <p:nvPr/>
        </p:nvSpPr>
        <p:spPr bwMode="auto">
          <a:xfrm>
            <a:off x="3276600" y="152400"/>
            <a:ext cx="2590800" cy="641350"/>
          </a:xfrm>
          <a:prstGeom prst="rect">
            <a:avLst/>
          </a:prstGeom>
          <a:solidFill>
            <a:srgbClr val="0000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CONICS</a:t>
            </a:r>
          </a:p>
        </p:txBody>
      </p:sp>
      <p:sp>
        <p:nvSpPr>
          <p:cNvPr id="51204" name="AutoShape 4">
            <a:hlinkClick r:id="rId3" action="ppaction://hlinksldjump" highlightClick="1"/>
          </p:cNvPr>
          <p:cNvSpPr>
            <a:spLocks noChangeArrowheads="1"/>
          </p:cNvSpPr>
          <p:nvPr/>
        </p:nvSpPr>
        <p:spPr bwMode="auto">
          <a:xfrm>
            <a:off x="7262813" y="6537325"/>
            <a:ext cx="733425" cy="317500"/>
          </a:xfrm>
          <a:prstGeom prst="actionButtonBackPrevious">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51207" name="Freeform 7"/>
          <p:cNvSpPr>
            <a:spLocks/>
          </p:cNvSpPr>
          <p:nvPr/>
        </p:nvSpPr>
        <p:spPr bwMode="auto">
          <a:xfrm>
            <a:off x="34925" y="3468688"/>
            <a:ext cx="2519363" cy="752475"/>
          </a:xfrm>
          <a:custGeom>
            <a:avLst/>
            <a:gdLst>
              <a:gd name="T0" fmla="*/ 0 w 10671"/>
              <a:gd name="T1" fmla="*/ 3313 h 3313"/>
              <a:gd name="T2" fmla="*/ 10671 w 10671"/>
              <a:gd name="T3" fmla="*/ 3313 h 3313"/>
              <a:gd name="T4" fmla="*/ 8312 w 10671"/>
              <a:gd name="T5" fmla="*/ 30 h 3313"/>
              <a:gd name="T6" fmla="*/ 2475 w 10671"/>
              <a:gd name="T7" fmla="*/ 0 h 3313"/>
              <a:gd name="T8" fmla="*/ 0 w 10671"/>
              <a:gd name="T9" fmla="*/ 3313 h 3313"/>
              <a:gd name="T10" fmla="*/ 1 w 10671"/>
              <a:gd name="T11" fmla="*/ 3313 h 3313"/>
            </a:gdLst>
            <a:ahLst/>
            <a:cxnLst>
              <a:cxn ang="0">
                <a:pos x="T0" y="T1"/>
              </a:cxn>
              <a:cxn ang="0">
                <a:pos x="T2" y="T3"/>
              </a:cxn>
              <a:cxn ang="0">
                <a:pos x="T4" y="T5"/>
              </a:cxn>
              <a:cxn ang="0">
                <a:pos x="T6" y="T7"/>
              </a:cxn>
              <a:cxn ang="0">
                <a:pos x="T8" y="T9"/>
              </a:cxn>
              <a:cxn ang="0">
                <a:pos x="T10" y="T11"/>
              </a:cxn>
            </a:cxnLst>
            <a:rect l="0" t="0" r="r" b="b"/>
            <a:pathLst>
              <a:path w="10671" h="3313">
                <a:moveTo>
                  <a:pt x="0" y="3313"/>
                </a:moveTo>
                <a:lnTo>
                  <a:pt x="10671" y="3313"/>
                </a:lnTo>
                <a:lnTo>
                  <a:pt x="8312" y="30"/>
                </a:lnTo>
                <a:lnTo>
                  <a:pt x="2475" y="0"/>
                </a:lnTo>
                <a:lnTo>
                  <a:pt x="0" y="3313"/>
                </a:lnTo>
                <a:lnTo>
                  <a:pt x="1" y="3313"/>
                </a:lnTo>
              </a:path>
            </a:pathLst>
          </a:custGeom>
          <a:solidFill>
            <a:srgbClr val="CCFFFF"/>
          </a:solidFill>
          <a:ln w="22225">
            <a:solidFill>
              <a:schemeClr val="tx1"/>
            </a:solidFill>
            <a:prstDash val="solid"/>
            <a:round/>
            <a:headEnd/>
            <a:tailEnd/>
          </a:ln>
        </p:spPr>
        <p:txBody>
          <a:bodyPr/>
          <a:lstStyle/>
          <a:p>
            <a:endParaRPr lang="en-IN"/>
          </a:p>
        </p:txBody>
      </p:sp>
      <p:grpSp>
        <p:nvGrpSpPr>
          <p:cNvPr id="52254" name="Group 1054"/>
          <p:cNvGrpSpPr>
            <a:grpSpLocks/>
          </p:cNvGrpSpPr>
          <p:nvPr/>
        </p:nvGrpSpPr>
        <p:grpSpPr bwMode="auto">
          <a:xfrm>
            <a:off x="939800" y="3625850"/>
            <a:ext cx="790575" cy="411163"/>
            <a:chOff x="592" y="2284"/>
            <a:chExt cx="498" cy="259"/>
          </a:xfrm>
        </p:grpSpPr>
        <p:sp>
          <p:nvSpPr>
            <p:cNvPr id="51211" name="Freeform 11"/>
            <p:cNvSpPr>
              <a:spLocks/>
            </p:cNvSpPr>
            <p:nvPr/>
          </p:nvSpPr>
          <p:spPr bwMode="auto">
            <a:xfrm>
              <a:off x="592" y="2284"/>
              <a:ext cx="496" cy="187"/>
            </a:xfrm>
            <a:custGeom>
              <a:avLst/>
              <a:gdLst>
                <a:gd name="T0" fmla="*/ 0 w 3335"/>
                <a:gd name="T1" fmla="*/ 688 h 1300"/>
                <a:gd name="T2" fmla="*/ 34 w 3335"/>
                <a:gd name="T3" fmla="*/ 811 h 1300"/>
                <a:gd name="T4" fmla="*/ 126 w 3335"/>
                <a:gd name="T5" fmla="*/ 927 h 1300"/>
                <a:gd name="T6" fmla="*/ 274 w 3335"/>
                <a:gd name="T7" fmla="*/ 1034 h 1300"/>
                <a:gd name="T8" fmla="*/ 473 w 3335"/>
                <a:gd name="T9" fmla="*/ 1126 h 1300"/>
                <a:gd name="T10" fmla="*/ 714 w 3335"/>
                <a:gd name="T11" fmla="*/ 1201 h 1300"/>
                <a:gd name="T12" fmla="*/ 991 w 3335"/>
                <a:gd name="T13" fmla="*/ 1256 h 1300"/>
                <a:gd name="T14" fmla="*/ 1291 w 3335"/>
                <a:gd name="T15" fmla="*/ 1290 h 1300"/>
                <a:gd name="T16" fmla="*/ 1607 w 3335"/>
                <a:gd name="T17" fmla="*/ 1300 h 1300"/>
                <a:gd name="T18" fmla="*/ 1924 w 3335"/>
                <a:gd name="T19" fmla="*/ 1287 h 1300"/>
                <a:gd name="T20" fmla="*/ 2232 w 3335"/>
                <a:gd name="T21" fmla="*/ 1251 h 1300"/>
                <a:gd name="T22" fmla="*/ 2519 w 3335"/>
                <a:gd name="T23" fmla="*/ 1192 h 1300"/>
                <a:gd name="T24" fmla="*/ 2776 w 3335"/>
                <a:gd name="T25" fmla="*/ 1114 h 1300"/>
                <a:gd name="T26" fmla="*/ 2993 w 3335"/>
                <a:gd name="T27" fmla="*/ 1020 h 1300"/>
                <a:gd name="T28" fmla="*/ 3162 w 3335"/>
                <a:gd name="T29" fmla="*/ 911 h 1300"/>
                <a:gd name="T30" fmla="*/ 3278 w 3335"/>
                <a:gd name="T31" fmla="*/ 794 h 1300"/>
                <a:gd name="T32" fmla="*/ 3335 w 3335"/>
                <a:gd name="T33" fmla="*/ 671 h 1300"/>
                <a:gd name="T34" fmla="*/ 3332 w 3335"/>
                <a:gd name="T35" fmla="*/ 548 h 1300"/>
                <a:gd name="T36" fmla="*/ 3269 w 3335"/>
                <a:gd name="T37" fmla="*/ 428 h 1300"/>
                <a:gd name="T38" fmla="*/ 3149 w 3335"/>
                <a:gd name="T39" fmla="*/ 316 h 1300"/>
                <a:gd name="T40" fmla="*/ 2974 w 3335"/>
                <a:gd name="T41" fmla="*/ 217 h 1300"/>
                <a:gd name="T42" fmla="*/ 2753 w 3335"/>
                <a:gd name="T43" fmla="*/ 133 h 1300"/>
                <a:gd name="T44" fmla="*/ 2493 w 3335"/>
                <a:gd name="T45" fmla="*/ 67 h 1300"/>
                <a:gd name="T46" fmla="*/ 2203 w 3335"/>
                <a:gd name="T47" fmla="*/ 23 h 1300"/>
                <a:gd name="T48" fmla="*/ 1893 w 3335"/>
                <a:gd name="T49" fmla="*/ 0 h 1300"/>
                <a:gd name="T50" fmla="*/ 1576 w 3335"/>
                <a:gd name="T51" fmla="*/ 3 h 1300"/>
                <a:gd name="T52" fmla="*/ 1262 w 3335"/>
                <a:gd name="T53" fmla="*/ 27 h 1300"/>
                <a:gd name="T54" fmla="*/ 963 w 3335"/>
                <a:gd name="T55" fmla="*/ 74 h 1300"/>
                <a:gd name="T56" fmla="*/ 689 w 3335"/>
                <a:gd name="T57" fmla="*/ 143 h 1300"/>
                <a:gd name="T58" fmla="*/ 452 w 3335"/>
                <a:gd name="T59" fmla="*/ 230 h 1300"/>
                <a:gd name="T60" fmla="*/ 257 w 3335"/>
                <a:gd name="T61" fmla="*/ 331 h 1300"/>
                <a:gd name="T62" fmla="*/ 114 w 3335"/>
                <a:gd name="T63" fmla="*/ 444 h 1300"/>
                <a:gd name="T64" fmla="*/ 27 w 3335"/>
                <a:gd name="T65" fmla="*/ 565 h 1300"/>
                <a:gd name="T66" fmla="*/ 0 w 3335"/>
                <a:gd name="T67" fmla="*/ 688 h 1300"/>
                <a:gd name="T68" fmla="*/ 1 w 3335"/>
                <a:gd name="T69" fmla="*/ 688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5" h="1300">
                  <a:moveTo>
                    <a:pt x="0" y="688"/>
                  </a:moveTo>
                  <a:lnTo>
                    <a:pt x="34" y="811"/>
                  </a:lnTo>
                  <a:lnTo>
                    <a:pt x="126" y="927"/>
                  </a:lnTo>
                  <a:lnTo>
                    <a:pt x="274" y="1034"/>
                  </a:lnTo>
                  <a:lnTo>
                    <a:pt x="473" y="1126"/>
                  </a:lnTo>
                  <a:lnTo>
                    <a:pt x="714" y="1201"/>
                  </a:lnTo>
                  <a:lnTo>
                    <a:pt x="991" y="1256"/>
                  </a:lnTo>
                  <a:lnTo>
                    <a:pt x="1291" y="1290"/>
                  </a:lnTo>
                  <a:lnTo>
                    <a:pt x="1607" y="1300"/>
                  </a:lnTo>
                  <a:lnTo>
                    <a:pt x="1924" y="1287"/>
                  </a:lnTo>
                  <a:lnTo>
                    <a:pt x="2232" y="1251"/>
                  </a:lnTo>
                  <a:lnTo>
                    <a:pt x="2519" y="1192"/>
                  </a:lnTo>
                  <a:lnTo>
                    <a:pt x="2776" y="1114"/>
                  </a:lnTo>
                  <a:lnTo>
                    <a:pt x="2993" y="1020"/>
                  </a:lnTo>
                  <a:lnTo>
                    <a:pt x="3162" y="911"/>
                  </a:lnTo>
                  <a:lnTo>
                    <a:pt x="3278" y="794"/>
                  </a:lnTo>
                  <a:lnTo>
                    <a:pt x="3335" y="671"/>
                  </a:lnTo>
                  <a:lnTo>
                    <a:pt x="3332" y="548"/>
                  </a:lnTo>
                  <a:lnTo>
                    <a:pt x="3269" y="428"/>
                  </a:lnTo>
                  <a:lnTo>
                    <a:pt x="3149" y="316"/>
                  </a:lnTo>
                  <a:lnTo>
                    <a:pt x="2974" y="217"/>
                  </a:lnTo>
                  <a:lnTo>
                    <a:pt x="2753" y="133"/>
                  </a:lnTo>
                  <a:lnTo>
                    <a:pt x="2493" y="67"/>
                  </a:lnTo>
                  <a:lnTo>
                    <a:pt x="2203" y="23"/>
                  </a:lnTo>
                  <a:lnTo>
                    <a:pt x="1893" y="0"/>
                  </a:lnTo>
                  <a:lnTo>
                    <a:pt x="1576" y="3"/>
                  </a:lnTo>
                  <a:lnTo>
                    <a:pt x="1262" y="27"/>
                  </a:lnTo>
                  <a:lnTo>
                    <a:pt x="963" y="74"/>
                  </a:lnTo>
                  <a:lnTo>
                    <a:pt x="689" y="143"/>
                  </a:lnTo>
                  <a:lnTo>
                    <a:pt x="452" y="230"/>
                  </a:lnTo>
                  <a:lnTo>
                    <a:pt x="257" y="331"/>
                  </a:lnTo>
                  <a:lnTo>
                    <a:pt x="114" y="444"/>
                  </a:lnTo>
                  <a:lnTo>
                    <a:pt x="27" y="565"/>
                  </a:lnTo>
                  <a:lnTo>
                    <a:pt x="0" y="688"/>
                  </a:lnTo>
                  <a:lnTo>
                    <a:pt x="1" y="688"/>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3" name="Freeform 13"/>
            <p:cNvSpPr>
              <a:spLocks/>
            </p:cNvSpPr>
            <p:nvPr/>
          </p:nvSpPr>
          <p:spPr bwMode="auto">
            <a:xfrm>
              <a:off x="1089" y="2372"/>
              <a:ext cx="1" cy="11"/>
            </a:xfrm>
            <a:custGeom>
              <a:avLst/>
              <a:gdLst>
                <a:gd name="T0" fmla="*/ 0 w 1"/>
                <a:gd name="T1" fmla="*/ 0 h 78"/>
                <a:gd name="T2" fmla="*/ 0 w 1"/>
                <a:gd name="T3" fmla="*/ 78 h 78"/>
                <a:gd name="T4" fmla="*/ 1 w 1"/>
                <a:gd name="T5" fmla="*/ 78 h 78"/>
              </a:gdLst>
              <a:ahLst/>
              <a:cxnLst>
                <a:cxn ang="0">
                  <a:pos x="T0" y="T1"/>
                </a:cxn>
                <a:cxn ang="0">
                  <a:pos x="T2" y="T3"/>
                </a:cxn>
                <a:cxn ang="0">
                  <a:pos x="T4" y="T5"/>
                </a:cxn>
              </a:cxnLst>
              <a:rect l="0" t="0" r="r" b="b"/>
              <a:pathLst>
                <a:path w="1" h="78">
                  <a:moveTo>
                    <a:pt x="0" y="0"/>
                  </a:moveTo>
                  <a:lnTo>
                    <a:pt x="0" y="78"/>
                  </a:lnTo>
                  <a:lnTo>
                    <a:pt x="1" y="78"/>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4" name="Freeform 14"/>
            <p:cNvSpPr>
              <a:spLocks/>
            </p:cNvSpPr>
            <p:nvPr/>
          </p:nvSpPr>
          <p:spPr bwMode="auto">
            <a:xfrm>
              <a:off x="840" y="2377"/>
              <a:ext cx="1" cy="49"/>
            </a:xfrm>
            <a:custGeom>
              <a:avLst/>
              <a:gdLst>
                <a:gd name="T0" fmla="*/ 0 w 1"/>
                <a:gd name="T1" fmla="*/ 0 h 341"/>
                <a:gd name="T2" fmla="*/ 0 w 1"/>
                <a:gd name="T3" fmla="*/ 341 h 341"/>
                <a:gd name="T4" fmla="*/ 1 w 1"/>
                <a:gd name="T5" fmla="*/ 341 h 341"/>
              </a:gdLst>
              <a:ahLst/>
              <a:cxnLst>
                <a:cxn ang="0">
                  <a:pos x="T0" y="T1"/>
                </a:cxn>
                <a:cxn ang="0">
                  <a:pos x="T2" y="T3"/>
                </a:cxn>
                <a:cxn ang="0">
                  <a:pos x="T4" y="T5"/>
                </a:cxn>
              </a:cxnLst>
              <a:rect l="0" t="0" r="r" b="b"/>
              <a:pathLst>
                <a:path w="1" h="341">
                  <a:moveTo>
                    <a:pt x="0" y="0"/>
                  </a:moveTo>
                  <a:lnTo>
                    <a:pt x="0" y="341"/>
                  </a:lnTo>
                  <a:lnTo>
                    <a:pt x="1" y="341"/>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5" name="Freeform 15"/>
            <p:cNvSpPr>
              <a:spLocks/>
            </p:cNvSpPr>
            <p:nvPr/>
          </p:nvSpPr>
          <p:spPr bwMode="auto">
            <a:xfrm>
              <a:off x="840" y="2439"/>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6" name="Freeform 16"/>
            <p:cNvSpPr>
              <a:spLocks/>
            </p:cNvSpPr>
            <p:nvPr/>
          </p:nvSpPr>
          <p:spPr bwMode="auto">
            <a:xfrm>
              <a:off x="840" y="2465"/>
              <a:ext cx="1" cy="78"/>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7" name="Freeform 27"/>
            <p:cNvSpPr>
              <a:spLocks/>
            </p:cNvSpPr>
            <p:nvPr/>
          </p:nvSpPr>
          <p:spPr bwMode="auto">
            <a:xfrm>
              <a:off x="592" y="2383"/>
              <a:ext cx="497" cy="1"/>
            </a:xfrm>
            <a:custGeom>
              <a:avLst/>
              <a:gdLst>
                <a:gd name="T0" fmla="*/ 0 w 3342"/>
                <a:gd name="T1" fmla="*/ 3341 w 3342"/>
                <a:gd name="T2" fmla="*/ 3342 w 3342"/>
              </a:gdLst>
              <a:ahLst/>
              <a:cxnLst>
                <a:cxn ang="0">
                  <a:pos x="T0" y="0"/>
                </a:cxn>
                <a:cxn ang="0">
                  <a:pos x="T1" y="0"/>
                </a:cxn>
                <a:cxn ang="0">
                  <a:pos x="T2" y="0"/>
                </a:cxn>
              </a:cxnLst>
              <a:rect l="0" t="0" r="r" b="b"/>
              <a:pathLst>
                <a:path w="3342">
                  <a:moveTo>
                    <a:pt x="0" y="0"/>
                  </a:moveTo>
                  <a:lnTo>
                    <a:pt x="3341" y="0"/>
                  </a:lnTo>
                  <a:lnTo>
                    <a:pt x="334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8" name="Freeform 28"/>
            <p:cNvSpPr>
              <a:spLocks/>
            </p:cNvSpPr>
            <p:nvPr/>
          </p:nvSpPr>
          <p:spPr bwMode="auto">
            <a:xfrm>
              <a:off x="592" y="2383"/>
              <a:ext cx="497" cy="1"/>
            </a:xfrm>
            <a:custGeom>
              <a:avLst/>
              <a:gdLst>
                <a:gd name="T0" fmla="*/ 3341 w 3341"/>
                <a:gd name="T1" fmla="*/ 0 w 3341"/>
                <a:gd name="T2" fmla="*/ 1 w 3341"/>
              </a:gdLst>
              <a:ahLst/>
              <a:cxnLst>
                <a:cxn ang="0">
                  <a:pos x="T0" y="0"/>
                </a:cxn>
                <a:cxn ang="0">
                  <a:pos x="T1" y="0"/>
                </a:cxn>
                <a:cxn ang="0">
                  <a:pos x="T2" y="0"/>
                </a:cxn>
              </a:cxnLst>
              <a:rect l="0" t="0" r="r" b="b"/>
              <a:pathLst>
                <a:path w="3341">
                  <a:moveTo>
                    <a:pt x="3341" y="0"/>
                  </a:moveTo>
                  <a:lnTo>
                    <a:pt x="0" y="0"/>
                  </a:lnTo>
                  <a:lnTo>
                    <a:pt x="1"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2" name="Freeform 32"/>
            <p:cNvSpPr>
              <a:spLocks/>
            </p:cNvSpPr>
            <p:nvPr/>
          </p:nvSpPr>
          <p:spPr bwMode="auto">
            <a:xfrm>
              <a:off x="610" y="2330"/>
              <a:ext cx="23" cy="21"/>
            </a:xfrm>
            <a:custGeom>
              <a:avLst/>
              <a:gdLst>
                <a:gd name="T0" fmla="*/ 0 w 152"/>
                <a:gd name="T1" fmla="*/ 151 h 151"/>
                <a:gd name="T2" fmla="*/ 151 w 152"/>
                <a:gd name="T3" fmla="*/ 0 h 151"/>
                <a:gd name="T4" fmla="*/ 152 w 152"/>
                <a:gd name="T5" fmla="*/ 0 h 151"/>
              </a:gdLst>
              <a:ahLst/>
              <a:cxnLst>
                <a:cxn ang="0">
                  <a:pos x="T0" y="T1"/>
                </a:cxn>
                <a:cxn ang="0">
                  <a:pos x="T2" y="T3"/>
                </a:cxn>
                <a:cxn ang="0">
                  <a:pos x="T4" y="T5"/>
                </a:cxn>
              </a:cxnLst>
              <a:rect l="0" t="0" r="r" b="b"/>
              <a:pathLst>
                <a:path w="152" h="151">
                  <a:moveTo>
                    <a:pt x="0" y="151"/>
                  </a:moveTo>
                  <a:lnTo>
                    <a:pt x="151" y="0"/>
                  </a:lnTo>
                  <a:lnTo>
                    <a:pt x="1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3" name="Freeform 33"/>
            <p:cNvSpPr>
              <a:spLocks/>
            </p:cNvSpPr>
            <p:nvPr/>
          </p:nvSpPr>
          <p:spPr bwMode="auto">
            <a:xfrm>
              <a:off x="597" y="2303"/>
              <a:ext cx="102" cy="98"/>
            </a:xfrm>
            <a:custGeom>
              <a:avLst/>
              <a:gdLst>
                <a:gd name="T0" fmla="*/ 0 w 682"/>
                <a:gd name="T1" fmla="*/ 680 h 680"/>
                <a:gd name="T2" fmla="*/ 127 w 682"/>
                <a:gd name="T3" fmla="*/ 553 h 680"/>
                <a:gd name="T4" fmla="*/ 681 w 682"/>
                <a:gd name="T5" fmla="*/ 0 h 680"/>
                <a:gd name="T6" fmla="*/ 682 w 682"/>
                <a:gd name="T7" fmla="*/ 0 h 680"/>
              </a:gdLst>
              <a:ahLst/>
              <a:cxnLst>
                <a:cxn ang="0">
                  <a:pos x="T0" y="T1"/>
                </a:cxn>
                <a:cxn ang="0">
                  <a:pos x="T2" y="T3"/>
                </a:cxn>
                <a:cxn ang="0">
                  <a:pos x="T4" y="T5"/>
                </a:cxn>
                <a:cxn ang="0">
                  <a:pos x="T6" y="T7"/>
                </a:cxn>
              </a:cxnLst>
              <a:rect l="0" t="0" r="r" b="b"/>
              <a:pathLst>
                <a:path w="682" h="680">
                  <a:moveTo>
                    <a:pt x="0" y="680"/>
                  </a:moveTo>
                  <a:lnTo>
                    <a:pt x="127" y="553"/>
                  </a:lnTo>
                  <a:lnTo>
                    <a:pt x="681" y="0"/>
                  </a:lnTo>
                  <a:lnTo>
                    <a:pt x="68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4" name="Freeform 34"/>
            <p:cNvSpPr>
              <a:spLocks/>
            </p:cNvSpPr>
            <p:nvPr/>
          </p:nvSpPr>
          <p:spPr bwMode="auto">
            <a:xfrm>
              <a:off x="615" y="2293"/>
              <a:ext cx="133" cy="128"/>
            </a:xfrm>
            <a:custGeom>
              <a:avLst/>
              <a:gdLst>
                <a:gd name="T0" fmla="*/ 0 w 896"/>
                <a:gd name="T1" fmla="*/ 894 h 894"/>
                <a:gd name="T2" fmla="*/ 265 w 896"/>
                <a:gd name="T3" fmla="*/ 629 h 894"/>
                <a:gd name="T4" fmla="*/ 895 w 896"/>
                <a:gd name="T5" fmla="*/ 0 h 894"/>
                <a:gd name="T6" fmla="*/ 896 w 896"/>
                <a:gd name="T7" fmla="*/ 0 h 894"/>
              </a:gdLst>
              <a:ahLst/>
              <a:cxnLst>
                <a:cxn ang="0">
                  <a:pos x="T0" y="T1"/>
                </a:cxn>
                <a:cxn ang="0">
                  <a:pos x="T2" y="T3"/>
                </a:cxn>
                <a:cxn ang="0">
                  <a:pos x="T4" y="T5"/>
                </a:cxn>
                <a:cxn ang="0">
                  <a:pos x="T6" y="T7"/>
                </a:cxn>
              </a:cxnLst>
              <a:rect l="0" t="0" r="r" b="b"/>
              <a:pathLst>
                <a:path w="896" h="894">
                  <a:moveTo>
                    <a:pt x="0" y="894"/>
                  </a:moveTo>
                  <a:lnTo>
                    <a:pt x="265" y="629"/>
                  </a:lnTo>
                  <a:lnTo>
                    <a:pt x="895" y="0"/>
                  </a:lnTo>
                  <a:lnTo>
                    <a:pt x="89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5" name="Freeform 35"/>
            <p:cNvSpPr>
              <a:spLocks/>
            </p:cNvSpPr>
            <p:nvPr/>
          </p:nvSpPr>
          <p:spPr bwMode="auto">
            <a:xfrm>
              <a:off x="638" y="2287"/>
              <a:ext cx="155" cy="149"/>
            </a:xfrm>
            <a:custGeom>
              <a:avLst/>
              <a:gdLst>
                <a:gd name="T0" fmla="*/ 0 w 1036"/>
                <a:gd name="T1" fmla="*/ 1036 h 1036"/>
                <a:gd name="T2" fmla="*/ 365 w 1036"/>
                <a:gd name="T3" fmla="*/ 670 h 1036"/>
                <a:gd name="T4" fmla="*/ 1035 w 1036"/>
                <a:gd name="T5" fmla="*/ 0 h 1036"/>
                <a:gd name="T6" fmla="*/ 1036 w 1036"/>
                <a:gd name="T7" fmla="*/ 0 h 1036"/>
              </a:gdLst>
              <a:ahLst/>
              <a:cxnLst>
                <a:cxn ang="0">
                  <a:pos x="T0" y="T1"/>
                </a:cxn>
                <a:cxn ang="0">
                  <a:pos x="T2" y="T3"/>
                </a:cxn>
                <a:cxn ang="0">
                  <a:pos x="T4" y="T5"/>
                </a:cxn>
                <a:cxn ang="0">
                  <a:pos x="T6" y="T7"/>
                </a:cxn>
              </a:cxnLst>
              <a:rect l="0" t="0" r="r" b="b"/>
              <a:pathLst>
                <a:path w="1036" h="1036">
                  <a:moveTo>
                    <a:pt x="0" y="1036"/>
                  </a:moveTo>
                  <a:lnTo>
                    <a:pt x="365" y="670"/>
                  </a:lnTo>
                  <a:lnTo>
                    <a:pt x="1035" y="0"/>
                  </a:lnTo>
                  <a:lnTo>
                    <a:pt x="1036"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6" name="Freeform 36"/>
            <p:cNvSpPr>
              <a:spLocks/>
            </p:cNvSpPr>
            <p:nvPr/>
          </p:nvSpPr>
          <p:spPr bwMode="auto">
            <a:xfrm>
              <a:off x="664" y="2284"/>
              <a:ext cx="169" cy="163"/>
            </a:xfrm>
            <a:custGeom>
              <a:avLst/>
              <a:gdLst>
                <a:gd name="T0" fmla="*/ 0 w 1133"/>
                <a:gd name="T1" fmla="*/ 1132 h 1132"/>
                <a:gd name="T2" fmla="*/ 444 w 1133"/>
                <a:gd name="T3" fmla="*/ 688 h 1132"/>
                <a:gd name="T4" fmla="*/ 1132 w 1133"/>
                <a:gd name="T5" fmla="*/ 0 h 1132"/>
                <a:gd name="T6" fmla="*/ 1133 w 1133"/>
                <a:gd name="T7" fmla="*/ 0 h 1132"/>
              </a:gdLst>
              <a:ahLst/>
              <a:cxnLst>
                <a:cxn ang="0">
                  <a:pos x="T0" y="T1"/>
                </a:cxn>
                <a:cxn ang="0">
                  <a:pos x="T2" y="T3"/>
                </a:cxn>
                <a:cxn ang="0">
                  <a:pos x="T4" y="T5"/>
                </a:cxn>
                <a:cxn ang="0">
                  <a:pos x="T6" y="T7"/>
                </a:cxn>
              </a:cxnLst>
              <a:rect l="0" t="0" r="r" b="b"/>
              <a:pathLst>
                <a:path w="1133" h="1132">
                  <a:moveTo>
                    <a:pt x="0" y="1132"/>
                  </a:moveTo>
                  <a:lnTo>
                    <a:pt x="444" y="688"/>
                  </a:lnTo>
                  <a:lnTo>
                    <a:pt x="1132" y="0"/>
                  </a:lnTo>
                  <a:lnTo>
                    <a:pt x="113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7" name="Freeform 37"/>
            <p:cNvSpPr>
              <a:spLocks/>
            </p:cNvSpPr>
            <p:nvPr/>
          </p:nvSpPr>
          <p:spPr bwMode="auto">
            <a:xfrm>
              <a:off x="694" y="2284"/>
              <a:ext cx="177" cy="171"/>
            </a:xfrm>
            <a:custGeom>
              <a:avLst/>
              <a:gdLst>
                <a:gd name="T0" fmla="*/ 0 w 1195"/>
                <a:gd name="T1" fmla="*/ 1194 h 1194"/>
                <a:gd name="T2" fmla="*/ 506 w 1195"/>
                <a:gd name="T3" fmla="*/ 688 h 1194"/>
                <a:gd name="T4" fmla="*/ 1194 w 1195"/>
                <a:gd name="T5" fmla="*/ 0 h 1194"/>
                <a:gd name="T6" fmla="*/ 1195 w 1195"/>
                <a:gd name="T7" fmla="*/ 0 h 1194"/>
              </a:gdLst>
              <a:ahLst/>
              <a:cxnLst>
                <a:cxn ang="0">
                  <a:pos x="T0" y="T1"/>
                </a:cxn>
                <a:cxn ang="0">
                  <a:pos x="T2" y="T3"/>
                </a:cxn>
                <a:cxn ang="0">
                  <a:pos x="T4" y="T5"/>
                </a:cxn>
                <a:cxn ang="0">
                  <a:pos x="T6" y="T7"/>
                </a:cxn>
              </a:cxnLst>
              <a:rect l="0" t="0" r="r" b="b"/>
              <a:pathLst>
                <a:path w="1195" h="1194">
                  <a:moveTo>
                    <a:pt x="0" y="1194"/>
                  </a:moveTo>
                  <a:lnTo>
                    <a:pt x="506" y="688"/>
                  </a:lnTo>
                  <a:lnTo>
                    <a:pt x="1194" y="0"/>
                  </a:lnTo>
                  <a:lnTo>
                    <a:pt x="119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8" name="Freeform 38"/>
            <p:cNvSpPr>
              <a:spLocks/>
            </p:cNvSpPr>
            <p:nvPr/>
          </p:nvSpPr>
          <p:spPr bwMode="auto">
            <a:xfrm>
              <a:off x="725" y="2286"/>
              <a:ext cx="183" cy="176"/>
            </a:xfrm>
            <a:custGeom>
              <a:avLst/>
              <a:gdLst>
                <a:gd name="T0" fmla="*/ 0 w 1227"/>
                <a:gd name="T1" fmla="*/ 1226 h 1226"/>
                <a:gd name="T2" fmla="*/ 552 w 1227"/>
                <a:gd name="T3" fmla="*/ 674 h 1226"/>
                <a:gd name="T4" fmla="*/ 1226 w 1227"/>
                <a:gd name="T5" fmla="*/ 0 h 1226"/>
                <a:gd name="T6" fmla="*/ 1227 w 1227"/>
                <a:gd name="T7" fmla="*/ 0 h 1226"/>
              </a:gdLst>
              <a:ahLst/>
              <a:cxnLst>
                <a:cxn ang="0">
                  <a:pos x="T0" y="T1"/>
                </a:cxn>
                <a:cxn ang="0">
                  <a:pos x="T2" y="T3"/>
                </a:cxn>
                <a:cxn ang="0">
                  <a:pos x="T4" y="T5"/>
                </a:cxn>
                <a:cxn ang="0">
                  <a:pos x="T6" y="T7"/>
                </a:cxn>
              </a:cxnLst>
              <a:rect l="0" t="0" r="r" b="b"/>
              <a:pathLst>
                <a:path w="1227" h="1226">
                  <a:moveTo>
                    <a:pt x="0" y="1226"/>
                  </a:moveTo>
                  <a:lnTo>
                    <a:pt x="552" y="674"/>
                  </a:lnTo>
                  <a:lnTo>
                    <a:pt x="1226" y="0"/>
                  </a:lnTo>
                  <a:lnTo>
                    <a:pt x="122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9" name="Freeform 39"/>
            <p:cNvSpPr>
              <a:spLocks/>
            </p:cNvSpPr>
            <p:nvPr/>
          </p:nvSpPr>
          <p:spPr bwMode="auto">
            <a:xfrm>
              <a:off x="758" y="2388"/>
              <a:ext cx="83" cy="79"/>
            </a:xfrm>
            <a:custGeom>
              <a:avLst/>
              <a:gdLst>
                <a:gd name="T0" fmla="*/ 0 w 552"/>
                <a:gd name="T1" fmla="*/ 552 h 552"/>
                <a:gd name="T2" fmla="*/ 551 w 552"/>
                <a:gd name="T3" fmla="*/ 0 h 552"/>
                <a:gd name="T4" fmla="*/ 552 w 552"/>
                <a:gd name="T5" fmla="*/ 0 h 552"/>
              </a:gdLst>
              <a:ahLst/>
              <a:cxnLst>
                <a:cxn ang="0">
                  <a:pos x="T0" y="T1"/>
                </a:cxn>
                <a:cxn ang="0">
                  <a:pos x="T2" y="T3"/>
                </a:cxn>
                <a:cxn ang="0">
                  <a:pos x="T4" y="T5"/>
                </a:cxn>
              </a:cxnLst>
              <a:rect l="0" t="0" r="r" b="b"/>
              <a:pathLst>
                <a:path w="552" h="552">
                  <a:moveTo>
                    <a:pt x="0" y="552"/>
                  </a:moveTo>
                  <a:lnTo>
                    <a:pt x="551" y="0"/>
                  </a:lnTo>
                  <a:lnTo>
                    <a:pt x="5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0" name="Freeform 40"/>
            <p:cNvSpPr>
              <a:spLocks/>
            </p:cNvSpPr>
            <p:nvPr/>
          </p:nvSpPr>
          <p:spPr bwMode="auto">
            <a:xfrm>
              <a:off x="845" y="2290"/>
              <a:ext cx="97" cy="93"/>
            </a:xfrm>
            <a:custGeom>
              <a:avLst/>
              <a:gdLst>
                <a:gd name="T0" fmla="*/ 0 w 647"/>
                <a:gd name="T1" fmla="*/ 645 h 645"/>
                <a:gd name="T2" fmla="*/ 646 w 647"/>
                <a:gd name="T3" fmla="*/ 0 h 645"/>
                <a:gd name="T4" fmla="*/ 647 w 647"/>
                <a:gd name="T5" fmla="*/ 0 h 645"/>
              </a:gdLst>
              <a:ahLst/>
              <a:cxnLst>
                <a:cxn ang="0">
                  <a:pos x="T0" y="T1"/>
                </a:cxn>
                <a:cxn ang="0">
                  <a:pos x="T2" y="T3"/>
                </a:cxn>
                <a:cxn ang="0">
                  <a:pos x="T4" y="T5"/>
                </a:cxn>
              </a:cxnLst>
              <a:rect l="0" t="0" r="r" b="b"/>
              <a:pathLst>
                <a:path w="647" h="645">
                  <a:moveTo>
                    <a:pt x="0" y="645"/>
                  </a:moveTo>
                  <a:lnTo>
                    <a:pt x="646" y="0"/>
                  </a:lnTo>
                  <a:lnTo>
                    <a:pt x="64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1" name="Freeform 41"/>
            <p:cNvSpPr>
              <a:spLocks/>
            </p:cNvSpPr>
            <p:nvPr/>
          </p:nvSpPr>
          <p:spPr bwMode="auto">
            <a:xfrm>
              <a:off x="840" y="2383"/>
              <a:ext cx="5" cy="5"/>
            </a:xfrm>
            <a:custGeom>
              <a:avLst/>
              <a:gdLst>
                <a:gd name="T0" fmla="*/ 0 w 35"/>
                <a:gd name="T1" fmla="*/ 34 h 34"/>
                <a:gd name="T2" fmla="*/ 34 w 35"/>
                <a:gd name="T3" fmla="*/ 0 h 34"/>
                <a:gd name="T4" fmla="*/ 35 w 35"/>
                <a:gd name="T5" fmla="*/ 0 h 34"/>
              </a:gdLst>
              <a:ahLst/>
              <a:cxnLst>
                <a:cxn ang="0">
                  <a:pos x="T0" y="T1"/>
                </a:cxn>
                <a:cxn ang="0">
                  <a:pos x="T2" y="T3"/>
                </a:cxn>
                <a:cxn ang="0">
                  <a:pos x="T4" y="T5"/>
                </a:cxn>
              </a:cxnLst>
              <a:rect l="0" t="0" r="r" b="b"/>
              <a:pathLst>
                <a:path w="35" h="34">
                  <a:moveTo>
                    <a:pt x="0" y="34"/>
                  </a:moveTo>
                  <a:lnTo>
                    <a:pt x="34" y="0"/>
                  </a:lnTo>
                  <a:lnTo>
                    <a:pt x="3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2" name="Freeform 42"/>
            <p:cNvSpPr>
              <a:spLocks/>
            </p:cNvSpPr>
            <p:nvPr/>
          </p:nvSpPr>
          <p:spPr bwMode="auto">
            <a:xfrm>
              <a:off x="794" y="2424"/>
              <a:ext cx="47" cy="45"/>
            </a:xfrm>
            <a:custGeom>
              <a:avLst/>
              <a:gdLst>
                <a:gd name="T0" fmla="*/ 0 w 315"/>
                <a:gd name="T1" fmla="*/ 314 h 314"/>
                <a:gd name="T2" fmla="*/ 314 w 315"/>
                <a:gd name="T3" fmla="*/ 0 h 314"/>
                <a:gd name="T4" fmla="*/ 315 w 315"/>
                <a:gd name="T5" fmla="*/ 0 h 314"/>
              </a:gdLst>
              <a:ahLst/>
              <a:cxnLst>
                <a:cxn ang="0">
                  <a:pos x="T0" y="T1"/>
                </a:cxn>
                <a:cxn ang="0">
                  <a:pos x="T2" y="T3"/>
                </a:cxn>
                <a:cxn ang="0">
                  <a:pos x="T4" y="T5"/>
                </a:cxn>
              </a:cxnLst>
              <a:rect l="0" t="0" r="r" b="b"/>
              <a:pathLst>
                <a:path w="315" h="314">
                  <a:moveTo>
                    <a:pt x="0" y="314"/>
                  </a:moveTo>
                  <a:lnTo>
                    <a:pt x="314" y="0"/>
                  </a:lnTo>
                  <a:lnTo>
                    <a:pt x="315"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3" name="Freeform 43"/>
            <p:cNvSpPr>
              <a:spLocks/>
            </p:cNvSpPr>
            <p:nvPr/>
          </p:nvSpPr>
          <p:spPr bwMode="auto">
            <a:xfrm>
              <a:off x="884" y="2296"/>
              <a:ext cx="90" cy="87"/>
            </a:xfrm>
            <a:custGeom>
              <a:avLst/>
              <a:gdLst>
                <a:gd name="T0" fmla="*/ 0 w 607"/>
                <a:gd name="T1" fmla="*/ 605 h 605"/>
                <a:gd name="T2" fmla="*/ 606 w 607"/>
                <a:gd name="T3" fmla="*/ 0 h 605"/>
                <a:gd name="T4" fmla="*/ 607 w 607"/>
                <a:gd name="T5" fmla="*/ 0 h 605"/>
              </a:gdLst>
              <a:ahLst/>
              <a:cxnLst>
                <a:cxn ang="0">
                  <a:pos x="T0" y="T1"/>
                </a:cxn>
                <a:cxn ang="0">
                  <a:pos x="T2" y="T3"/>
                </a:cxn>
                <a:cxn ang="0">
                  <a:pos x="T4" y="T5"/>
                </a:cxn>
              </a:cxnLst>
              <a:rect l="0" t="0" r="r" b="b"/>
              <a:pathLst>
                <a:path w="607" h="605">
                  <a:moveTo>
                    <a:pt x="0" y="605"/>
                  </a:moveTo>
                  <a:lnTo>
                    <a:pt x="606" y="0"/>
                  </a:lnTo>
                  <a:lnTo>
                    <a:pt x="607"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4" name="Freeform 44"/>
            <p:cNvSpPr>
              <a:spLocks/>
            </p:cNvSpPr>
            <p:nvPr/>
          </p:nvSpPr>
          <p:spPr bwMode="auto">
            <a:xfrm>
              <a:off x="840" y="2383"/>
              <a:ext cx="44" cy="41"/>
            </a:xfrm>
            <a:custGeom>
              <a:avLst/>
              <a:gdLst>
                <a:gd name="T0" fmla="*/ 0 w 292"/>
                <a:gd name="T1" fmla="*/ 292 h 292"/>
                <a:gd name="T2" fmla="*/ 291 w 292"/>
                <a:gd name="T3" fmla="*/ 0 h 292"/>
                <a:gd name="T4" fmla="*/ 292 w 292"/>
                <a:gd name="T5" fmla="*/ 0 h 292"/>
              </a:gdLst>
              <a:ahLst/>
              <a:cxnLst>
                <a:cxn ang="0">
                  <a:pos x="T0" y="T1"/>
                </a:cxn>
                <a:cxn ang="0">
                  <a:pos x="T2" y="T3"/>
                </a:cxn>
                <a:cxn ang="0">
                  <a:pos x="T4" y="T5"/>
                </a:cxn>
              </a:cxnLst>
              <a:rect l="0" t="0" r="r" b="b"/>
              <a:pathLst>
                <a:path w="292" h="292">
                  <a:moveTo>
                    <a:pt x="0" y="292"/>
                  </a:moveTo>
                  <a:lnTo>
                    <a:pt x="291" y="0"/>
                  </a:lnTo>
                  <a:lnTo>
                    <a:pt x="29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5" name="Freeform 45"/>
            <p:cNvSpPr>
              <a:spLocks/>
            </p:cNvSpPr>
            <p:nvPr/>
          </p:nvSpPr>
          <p:spPr bwMode="auto">
            <a:xfrm>
              <a:off x="831" y="2461"/>
              <a:ext cx="10" cy="10"/>
            </a:xfrm>
            <a:custGeom>
              <a:avLst/>
              <a:gdLst>
                <a:gd name="T0" fmla="*/ 0 w 64"/>
                <a:gd name="T1" fmla="*/ 63 h 63"/>
                <a:gd name="T2" fmla="*/ 63 w 64"/>
                <a:gd name="T3" fmla="*/ 0 h 63"/>
                <a:gd name="T4" fmla="*/ 64 w 64"/>
                <a:gd name="T5" fmla="*/ 0 h 63"/>
              </a:gdLst>
              <a:ahLst/>
              <a:cxnLst>
                <a:cxn ang="0">
                  <a:pos x="T0" y="T1"/>
                </a:cxn>
                <a:cxn ang="0">
                  <a:pos x="T2" y="T3"/>
                </a:cxn>
                <a:cxn ang="0">
                  <a:pos x="T4" y="T5"/>
                </a:cxn>
              </a:cxnLst>
              <a:rect l="0" t="0" r="r" b="b"/>
              <a:pathLst>
                <a:path w="64" h="63">
                  <a:moveTo>
                    <a:pt x="0" y="63"/>
                  </a:moveTo>
                  <a:lnTo>
                    <a:pt x="63" y="0"/>
                  </a:lnTo>
                  <a:lnTo>
                    <a:pt x="64"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6" name="Freeform 46"/>
            <p:cNvSpPr>
              <a:spLocks/>
            </p:cNvSpPr>
            <p:nvPr/>
          </p:nvSpPr>
          <p:spPr bwMode="auto">
            <a:xfrm>
              <a:off x="922" y="2304"/>
              <a:ext cx="82" cy="79"/>
            </a:xfrm>
            <a:custGeom>
              <a:avLst/>
              <a:gdLst>
                <a:gd name="T0" fmla="*/ 0 w 552"/>
                <a:gd name="T1" fmla="*/ 550 h 550"/>
                <a:gd name="T2" fmla="*/ 551 w 552"/>
                <a:gd name="T3" fmla="*/ 0 h 550"/>
                <a:gd name="T4" fmla="*/ 552 w 552"/>
                <a:gd name="T5" fmla="*/ 0 h 550"/>
              </a:gdLst>
              <a:ahLst/>
              <a:cxnLst>
                <a:cxn ang="0">
                  <a:pos x="T0" y="T1"/>
                </a:cxn>
                <a:cxn ang="0">
                  <a:pos x="T2" y="T3"/>
                </a:cxn>
                <a:cxn ang="0">
                  <a:pos x="T4" y="T5"/>
                </a:cxn>
              </a:cxnLst>
              <a:rect l="0" t="0" r="r" b="b"/>
              <a:pathLst>
                <a:path w="552" h="550">
                  <a:moveTo>
                    <a:pt x="0" y="550"/>
                  </a:moveTo>
                  <a:lnTo>
                    <a:pt x="551" y="0"/>
                  </a:lnTo>
                  <a:lnTo>
                    <a:pt x="55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7" name="Freeform 47"/>
            <p:cNvSpPr>
              <a:spLocks/>
            </p:cNvSpPr>
            <p:nvPr/>
          </p:nvSpPr>
          <p:spPr bwMode="auto">
            <a:xfrm>
              <a:off x="840" y="2383"/>
              <a:ext cx="82" cy="78"/>
            </a:xfrm>
            <a:custGeom>
              <a:avLst/>
              <a:gdLst>
                <a:gd name="T0" fmla="*/ 0 w 549"/>
                <a:gd name="T1" fmla="*/ 549 h 549"/>
                <a:gd name="T2" fmla="*/ 548 w 549"/>
                <a:gd name="T3" fmla="*/ 0 h 549"/>
                <a:gd name="T4" fmla="*/ 549 w 549"/>
                <a:gd name="T5" fmla="*/ 0 h 549"/>
              </a:gdLst>
              <a:ahLst/>
              <a:cxnLst>
                <a:cxn ang="0">
                  <a:pos x="T0" y="T1"/>
                </a:cxn>
                <a:cxn ang="0">
                  <a:pos x="T2" y="T3"/>
                </a:cxn>
                <a:cxn ang="0">
                  <a:pos x="T4" y="T5"/>
                </a:cxn>
              </a:cxnLst>
              <a:rect l="0" t="0" r="r" b="b"/>
              <a:pathLst>
                <a:path w="549" h="549">
                  <a:moveTo>
                    <a:pt x="0" y="549"/>
                  </a:moveTo>
                  <a:lnTo>
                    <a:pt x="548" y="0"/>
                  </a:lnTo>
                  <a:lnTo>
                    <a:pt x="54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8" name="Freeform 48"/>
            <p:cNvSpPr>
              <a:spLocks/>
            </p:cNvSpPr>
            <p:nvPr/>
          </p:nvSpPr>
          <p:spPr bwMode="auto">
            <a:xfrm>
              <a:off x="870" y="2314"/>
              <a:ext cx="162" cy="155"/>
            </a:xfrm>
            <a:custGeom>
              <a:avLst/>
              <a:gdLst>
                <a:gd name="T0" fmla="*/ 0 w 1083"/>
                <a:gd name="T1" fmla="*/ 1081 h 1081"/>
                <a:gd name="T2" fmla="*/ 602 w 1083"/>
                <a:gd name="T3" fmla="*/ 479 h 1081"/>
                <a:gd name="T4" fmla="*/ 1082 w 1083"/>
                <a:gd name="T5" fmla="*/ 0 h 1081"/>
                <a:gd name="T6" fmla="*/ 1083 w 1083"/>
                <a:gd name="T7" fmla="*/ 0 h 1081"/>
              </a:gdLst>
              <a:ahLst/>
              <a:cxnLst>
                <a:cxn ang="0">
                  <a:pos x="T0" y="T1"/>
                </a:cxn>
                <a:cxn ang="0">
                  <a:pos x="T2" y="T3"/>
                </a:cxn>
                <a:cxn ang="0">
                  <a:pos x="T4" y="T5"/>
                </a:cxn>
                <a:cxn ang="0">
                  <a:pos x="T6" y="T7"/>
                </a:cxn>
              </a:cxnLst>
              <a:rect l="0" t="0" r="r" b="b"/>
              <a:pathLst>
                <a:path w="1083" h="1081">
                  <a:moveTo>
                    <a:pt x="0" y="1081"/>
                  </a:moveTo>
                  <a:lnTo>
                    <a:pt x="602" y="479"/>
                  </a:lnTo>
                  <a:lnTo>
                    <a:pt x="1082" y="0"/>
                  </a:lnTo>
                  <a:lnTo>
                    <a:pt x="1083"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49" name="Freeform 49"/>
            <p:cNvSpPr>
              <a:spLocks/>
            </p:cNvSpPr>
            <p:nvPr/>
          </p:nvSpPr>
          <p:spPr bwMode="auto">
            <a:xfrm>
              <a:off x="913" y="2327"/>
              <a:ext cx="143" cy="138"/>
            </a:xfrm>
            <a:custGeom>
              <a:avLst/>
              <a:gdLst>
                <a:gd name="T0" fmla="*/ 0 w 962"/>
                <a:gd name="T1" fmla="*/ 963 h 963"/>
                <a:gd name="T2" fmla="*/ 572 w 962"/>
                <a:gd name="T3" fmla="*/ 390 h 963"/>
                <a:gd name="T4" fmla="*/ 961 w 962"/>
                <a:gd name="T5" fmla="*/ 0 h 963"/>
                <a:gd name="T6" fmla="*/ 962 w 962"/>
                <a:gd name="T7" fmla="*/ 0 h 963"/>
              </a:gdLst>
              <a:ahLst/>
              <a:cxnLst>
                <a:cxn ang="0">
                  <a:pos x="T0" y="T1"/>
                </a:cxn>
                <a:cxn ang="0">
                  <a:pos x="T2" y="T3"/>
                </a:cxn>
                <a:cxn ang="0">
                  <a:pos x="T4" y="T5"/>
                </a:cxn>
                <a:cxn ang="0">
                  <a:pos x="T6" y="T7"/>
                </a:cxn>
              </a:cxnLst>
              <a:rect l="0" t="0" r="r" b="b"/>
              <a:pathLst>
                <a:path w="962" h="963">
                  <a:moveTo>
                    <a:pt x="0" y="963"/>
                  </a:moveTo>
                  <a:lnTo>
                    <a:pt x="572" y="390"/>
                  </a:lnTo>
                  <a:lnTo>
                    <a:pt x="961" y="0"/>
                  </a:lnTo>
                  <a:lnTo>
                    <a:pt x="962"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0" name="Freeform 50"/>
            <p:cNvSpPr>
              <a:spLocks/>
            </p:cNvSpPr>
            <p:nvPr/>
          </p:nvSpPr>
          <p:spPr bwMode="auto">
            <a:xfrm>
              <a:off x="960" y="2346"/>
              <a:ext cx="115" cy="110"/>
            </a:xfrm>
            <a:custGeom>
              <a:avLst/>
              <a:gdLst>
                <a:gd name="T0" fmla="*/ 0 w 769"/>
                <a:gd name="T1" fmla="*/ 768 h 768"/>
                <a:gd name="T2" fmla="*/ 514 w 769"/>
                <a:gd name="T3" fmla="*/ 253 h 768"/>
                <a:gd name="T4" fmla="*/ 768 w 769"/>
                <a:gd name="T5" fmla="*/ 0 h 768"/>
                <a:gd name="T6" fmla="*/ 769 w 769"/>
                <a:gd name="T7" fmla="*/ 0 h 768"/>
              </a:gdLst>
              <a:ahLst/>
              <a:cxnLst>
                <a:cxn ang="0">
                  <a:pos x="T0" y="T1"/>
                </a:cxn>
                <a:cxn ang="0">
                  <a:pos x="T2" y="T3"/>
                </a:cxn>
                <a:cxn ang="0">
                  <a:pos x="T4" y="T5"/>
                </a:cxn>
                <a:cxn ang="0">
                  <a:pos x="T6" y="T7"/>
                </a:cxn>
              </a:cxnLst>
              <a:rect l="0" t="0" r="r" b="b"/>
              <a:pathLst>
                <a:path w="769" h="768">
                  <a:moveTo>
                    <a:pt x="0" y="768"/>
                  </a:moveTo>
                  <a:lnTo>
                    <a:pt x="514" y="253"/>
                  </a:lnTo>
                  <a:lnTo>
                    <a:pt x="768" y="0"/>
                  </a:lnTo>
                  <a:lnTo>
                    <a:pt x="769"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1" name="Freeform 51"/>
            <p:cNvSpPr>
              <a:spLocks/>
            </p:cNvSpPr>
            <p:nvPr/>
          </p:nvSpPr>
          <p:spPr bwMode="auto">
            <a:xfrm>
              <a:off x="1016" y="2370"/>
              <a:ext cx="72" cy="70"/>
            </a:xfrm>
            <a:custGeom>
              <a:avLst/>
              <a:gdLst>
                <a:gd name="T0" fmla="*/ 0 w 488"/>
                <a:gd name="T1" fmla="*/ 487 h 487"/>
                <a:gd name="T2" fmla="*/ 398 w 488"/>
                <a:gd name="T3" fmla="*/ 88 h 487"/>
                <a:gd name="T4" fmla="*/ 487 w 488"/>
                <a:gd name="T5" fmla="*/ 0 h 487"/>
                <a:gd name="T6" fmla="*/ 488 w 488"/>
                <a:gd name="T7" fmla="*/ 0 h 487"/>
              </a:gdLst>
              <a:ahLst/>
              <a:cxnLst>
                <a:cxn ang="0">
                  <a:pos x="T0" y="T1"/>
                </a:cxn>
                <a:cxn ang="0">
                  <a:pos x="T2" y="T3"/>
                </a:cxn>
                <a:cxn ang="0">
                  <a:pos x="T4" y="T5"/>
                </a:cxn>
                <a:cxn ang="0">
                  <a:pos x="T6" y="T7"/>
                </a:cxn>
              </a:cxnLst>
              <a:rect l="0" t="0" r="r" b="b"/>
              <a:pathLst>
                <a:path w="488" h="487">
                  <a:moveTo>
                    <a:pt x="0" y="487"/>
                  </a:moveTo>
                  <a:lnTo>
                    <a:pt x="398" y="88"/>
                  </a:lnTo>
                  <a:lnTo>
                    <a:pt x="487" y="0"/>
                  </a:lnTo>
                  <a:lnTo>
                    <a:pt x="488" y="0"/>
                  </a:lnTo>
                </a:path>
              </a:pathLst>
            </a:custGeom>
            <a:noFill/>
            <a:ln w="222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51259" name="Group 59"/>
          <p:cNvGrpSpPr>
            <a:grpSpLocks/>
          </p:cNvGrpSpPr>
          <p:nvPr/>
        </p:nvGrpSpPr>
        <p:grpSpPr bwMode="auto">
          <a:xfrm>
            <a:off x="936625" y="5905500"/>
            <a:ext cx="795338" cy="908050"/>
            <a:chOff x="590" y="3720"/>
            <a:chExt cx="501" cy="572"/>
          </a:xfrm>
        </p:grpSpPr>
        <p:sp>
          <p:nvSpPr>
            <p:cNvPr id="51260" name="Freeform 60"/>
            <p:cNvSpPr>
              <a:spLocks/>
            </p:cNvSpPr>
            <p:nvPr/>
          </p:nvSpPr>
          <p:spPr bwMode="auto">
            <a:xfrm>
              <a:off x="592" y="4038"/>
              <a:ext cx="497" cy="1"/>
            </a:xfrm>
            <a:custGeom>
              <a:avLst/>
              <a:gdLst>
                <a:gd name="T0" fmla="*/ 0 w 3342"/>
                <a:gd name="T1" fmla="*/ 3341 w 3342"/>
                <a:gd name="T2" fmla="*/ 3342 w 3342"/>
              </a:gdLst>
              <a:ahLst/>
              <a:cxnLst>
                <a:cxn ang="0">
                  <a:pos x="T0" y="0"/>
                </a:cxn>
                <a:cxn ang="0">
                  <a:pos x="T1" y="0"/>
                </a:cxn>
                <a:cxn ang="0">
                  <a:pos x="T2" y="0"/>
                </a:cxn>
              </a:cxnLst>
              <a:rect l="0" t="0" r="r" b="b"/>
              <a:pathLst>
                <a:path w="3342">
                  <a:moveTo>
                    <a:pt x="0" y="0"/>
                  </a:moveTo>
                  <a:lnTo>
                    <a:pt x="3341" y="0"/>
                  </a:lnTo>
                  <a:lnTo>
                    <a:pt x="33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1" name="Freeform 61"/>
            <p:cNvSpPr>
              <a:spLocks/>
            </p:cNvSpPr>
            <p:nvPr/>
          </p:nvSpPr>
          <p:spPr bwMode="auto">
            <a:xfrm>
              <a:off x="590" y="3796"/>
              <a:ext cx="501" cy="482"/>
            </a:xfrm>
            <a:custGeom>
              <a:avLst/>
              <a:gdLst>
                <a:gd name="T0" fmla="*/ 3367 w 3368"/>
                <a:gd name="T1" fmla="*/ 1683 h 3366"/>
                <a:gd name="T2" fmla="*/ 3284 w 3368"/>
                <a:gd name="T3" fmla="*/ 1163 h 3366"/>
                <a:gd name="T4" fmla="*/ 3045 w 3368"/>
                <a:gd name="T5" fmla="*/ 693 h 3366"/>
                <a:gd name="T6" fmla="*/ 2673 w 3368"/>
                <a:gd name="T7" fmla="*/ 321 h 3366"/>
                <a:gd name="T8" fmla="*/ 2204 w 3368"/>
                <a:gd name="T9" fmla="*/ 83 h 3366"/>
                <a:gd name="T10" fmla="*/ 1684 w 3368"/>
                <a:gd name="T11" fmla="*/ 0 h 3366"/>
                <a:gd name="T12" fmla="*/ 1164 w 3368"/>
                <a:gd name="T13" fmla="*/ 83 h 3366"/>
                <a:gd name="T14" fmla="*/ 694 w 3368"/>
                <a:gd name="T15" fmla="*/ 321 h 3366"/>
                <a:gd name="T16" fmla="*/ 322 w 3368"/>
                <a:gd name="T17" fmla="*/ 693 h 3366"/>
                <a:gd name="T18" fmla="*/ 83 w 3368"/>
                <a:gd name="T19" fmla="*/ 1163 h 3366"/>
                <a:gd name="T20" fmla="*/ 0 w 3368"/>
                <a:gd name="T21" fmla="*/ 1683 h 3366"/>
                <a:gd name="T22" fmla="*/ 83 w 3368"/>
                <a:gd name="T23" fmla="*/ 2204 h 3366"/>
                <a:gd name="T24" fmla="*/ 322 w 3368"/>
                <a:gd name="T25" fmla="*/ 2673 h 3366"/>
                <a:gd name="T26" fmla="*/ 694 w 3368"/>
                <a:gd name="T27" fmla="*/ 3045 h 3366"/>
                <a:gd name="T28" fmla="*/ 1164 w 3368"/>
                <a:gd name="T29" fmla="*/ 3284 h 3366"/>
                <a:gd name="T30" fmla="*/ 1684 w 3368"/>
                <a:gd name="T31" fmla="*/ 3366 h 3366"/>
                <a:gd name="T32" fmla="*/ 2204 w 3368"/>
                <a:gd name="T33" fmla="*/ 3284 h 3366"/>
                <a:gd name="T34" fmla="*/ 2673 w 3368"/>
                <a:gd name="T35" fmla="*/ 3045 h 3366"/>
                <a:gd name="T36" fmla="*/ 3045 w 3368"/>
                <a:gd name="T37" fmla="*/ 2673 h 3366"/>
                <a:gd name="T38" fmla="*/ 3284 w 3368"/>
                <a:gd name="T39" fmla="*/ 2204 h 3366"/>
                <a:gd name="T40" fmla="*/ 3367 w 3368"/>
                <a:gd name="T41" fmla="*/ 1683 h 3366"/>
                <a:gd name="T42" fmla="*/ 3368 w 3368"/>
                <a:gd name="T43" fmla="*/ 1683 h 3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68" h="3366">
                  <a:moveTo>
                    <a:pt x="3367" y="1683"/>
                  </a:moveTo>
                  <a:lnTo>
                    <a:pt x="3284" y="1163"/>
                  </a:lnTo>
                  <a:lnTo>
                    <a:pt x="3045" y="693"/>
                  </a:lnTo>
                  <a:lnTo>
                    <a:pt x="2673" y="321"/>
                  </a:lnTo>
                  <a:lnTo>
                    <a:pt x="2204" y="83"/>
                  </a:lnTo>
                  <a:lnTo>
                    <a:pt x="1684" y="0"/>
                  </a:lnTo>
                  <a:lnTo>
                    <a:pt x="1164" y="83"/>
                  </a:lnTo>
                  <a:lnTo>
                    <a:pt x="694" y="321"/>
                  </a:lnTo>
                  <a:lnTo>
                    <a:pt x="322" y="693"/>
                  </a:lnTo>
                  <a:lnTo>
                    <a:pt x="83" y="1163"/>
                  </a:lnTo>
                  <a:lnTo>
                    <a:pt x="0" y="1683"/>
                  </a:lnTo>
                  <a:lnTo>
                    <a:pt x="83" y="2204"/>
                  </a:lnTo>
                  <a:lnTo>
                    <a:pt x="322" y="2673"/>
                  </a:lnTo>
                  <a:lnTo>
                    <a:pt x="694" y="3045"/>
                  </a:lnTo>
                  <a:lnTo>
                    <a:pt x="1164" y="3284"/>
                  </a:lnTo>
                  <a:lnTo>
                    <a:pt x="1684" y="3366"/>
                  </a:lnTo>
                  <a:lnTo>
                    <a:pt x="2204" y="3284"/>
                  </a:lnTo>
                  <a:lnTo>
                    <a:pt x="2673" y="3045"/>
                  </a:lnTo>
                  <a:lnTo>
                    <a:pt x="3045" y="2673"/>
                  </a:lnTo>
                  <a:lnTo>
                    <a:pt x="3284" y="2204"/>
                  </a:lnTo>
                  <a:lnTo>
                    <a:pt x="3367" y="1683"/>
                  </a:lnTo>
                  <a:lnTo>
                    <a:pt x="3368" y="1683"/>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2" name="Freeform 62"/>
            <p:cNvSpPr>
              <a:spLocks/>
            </p:cNvSpPr>
            <p:nvPr/>
          </p:nvSpPr>
          <p:spPr bwMode="auto">
            <a:xfrm>
              <a:off x="621" y="3826"/>
              <a:ext cx="100" cy="97"/>
            </a:xfrm>
            <a:custGeom>
              <a:avLst/>
              <a:gdLst>
                <a:gd name="T0" fmla="*/ 0 w 675"/>
                <a:gd name="T1" fmla="*/ 673 h 673"/>
                <a:gd name="T2" fmla="*/ 674 w 675"/>
                <a:gd name="T3" fmla="*/ 0 h 673"/>
                <a:gd name="T4" fmla="*/ 675 w 675"/>
                <a:gd name="T5" fmla="*/ 0 h 673"/>
              </a:gdLst>
              <a:ahLst/>
              <a:cxnLst>
                <a:cxn ang="0">
                  <a:pos x="T0" y="T1"/>
                </a:cxn>
                <a:cxn ang="0">
                  <a:pos x="T2" y="T3"/>
                </a:cxn>
                <a:cxn ang="0">
                  <a:pos x="T4" y="T5"/>
                </a:cxn>
              </a:cxnLst>
              <a:rect l="0" t="0" r="r" b="b"/>
              <a:pathLst>
                <a:path w="675" h="673">
                  <a:moveTo>
                    <a:pt x="0" y="673"/>
                  </a:moveTo>
                  <a:lnTo>
                    <a:pt x="674" y="0"/>
                  </a:lnTo>
                  <a:lnTo>
                    <a:pt x="6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3" name="Freeform 63"/>
            <p:cNvSpPr>
              <a:spLocks/>
            </p:cNvSpPr>
            <p:nvPr/>
          </p:nvSpPr>
          <p:spPr bwMode="auto">
            <a:xfrm>
              <a:off x="600" y="3807"/>
              <a:ext cx="170" cy="162"/>
            </a:xfrm>
            <a:custGeom>
              <a:avLst/>
              <a:gdLst>
                <a:gd name="T0" fmla="*/ 0 w 1140"/>
                <a:gd name="T1" fmla="*/ 1138 h 1138"/>
                <a:gd name="T2" fmla="*/ 1139 w 1140"/>
                <a:gd name="T3" fmla="*/ 0 h 1138"/>
                <a:gd name="T4" fmla="*/ 1140 w 1140"/>
                <a:gd name="T5" fmla="*/ 0 h 1138"/>
              </a:gdLst>
              <a:ahLst/>
              <a:cxnLst>
                <a:cxn ang="0">
                  <a:pos x="T0" y="T1"/>
                </a:cxn>
                <a:cxn ang="0">
                  <a:pos x="T2" y="T3"/>
                </a:cxn>
                <a:cxn ang="0">
                  <a:pos x="T4" y="T5"/>
                </a:cxn>
              </a:cxnLst>
              <a:rect l="0" t="0" r="r" b="b"/>
              <a:pathLst>
                <a:path w="1140" h="1138">
                  <a:moveTo>
                    <a:pt x="0" y="1138"/>
                  </a:moveTo>
                  <a:lnTo>
                    <a:pt x="1139" y="0"/>
                  </a:lnTo>
                  <a:lnTo>
                    <a:pt x="11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4" name="Freeform 64"/>
            <p:cNvSpPr>
              <a:spLocks/>
            </p:cNvSpPr>
            <p:nvPr/>
          </p:nvSpPr>
          <p:spPr bwMode="auto">
            <a:xfrm>
              <a:off x="592" y="3799"/>
              <a:ext cx="214" cy="205"/>
            </a:xfrm>
            <a:custGeom>
              <a:avLst/>
              <a:gdLst>
                <a:gd name="T0" fmla="*/ 0 w 1439"/>
                <a:gd name="T1" fmla="*/ 1437 h 1437"/>
                <a:gd name="T2" fmla="*/ 1437 w 1439"/>
                <a:gd name="T3" fmla="*/ 0 h 1437"/>
                <a:gd name="T4" fmla="*/ 1439 w 1439"/>
                <a:gd name="T5" fmla="*/ 0 h 1437"/>
              </a:gdLst>
              <a:ahLst/>
              <a:cxnLst>
                <a:cxn ang="0">
                  <a:pos x="T0" y="T1"/>
                </a:cxn>
                <a:cxn ang="0">
                  <a:pos x="T2" y="T3"/>
                </a:cxn>
                <a:cxn ang="0">
                  <a:pos x="T4" y="T5"/>
                </a:cxn>
              </a:cxnLst>
              <a:rect l="0" t="0" r="r" b="b"/>
              <a:pathLst>
                <a:path w="1439" h="1437">
                  <a:moveTo>
                    <a:pt x="0" y="1437"/>
                  </a:moveTo>
                  <a:lnTo>
                    <a:pt x="1437" y="0"/>
                  </a:lnTo>
                  <a:lnTo>
                    <a:pt x="14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5" name="Freeform 65"/>
            <p:cNvSpPr>
              <a:spLocks/>
            </p:cNvSpPr>
            <p:nvPr/>
          </p:nvSpPr>
          <p:spPr bwMode="auto">
            <a:xfrm>
              <a:off x="590" y="3796"/>
              <a:ext cx="247" cy="238"/>
            </a:xfrm>
            <a:custGeom>
              <a:avLst/>
              <a:gdLst>
                <a:gd name="T0" fmla="*/ 0 w 1663"/>
                <a:gd name="T1" fmla="*/ 1661 h 1661"/>
                <a:gd name="T2" fmla="*/ 1662 w 1663"/>
                <a:gd name="T3" fmla="*/ 0 h 1661"/>
                <a:gd name="T4" fmla="*/ 1663 w 1663"/>
                <a:gd name="T5" fmla="*/ 0 h 1661"/>
              </a:gdLst>
              <a:ahLst/>
              <a:cxnLst>
                <a:cxn ang="0">
                  <a:pos x="T0" y="T1"/>
                </a:cxn>
                <a:cxn ang="0">
                  <a:pos x="T2" y="T3"/>
                </a:cxn>
                <a:cxn ang="0">
                  <a:pos x="T4" y="T5"/>
                </a:cxn>
              </a:cxnLst>
              <a:rect l="0" t="0" r="r" b="b"/>
              <a:pathLst>
                <a:path w="1663" h="1661">
                  <a:moveTo>
                    <a:pt x="0" y="1661"/>
                  </a:moveTo>
                  <a:lnTo>
                    <a:pt x="1662" y="0"/>
                  </a:lnTo>
                  <a:lnTo>
                    <a:pt x="16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6" name="Freeform 66"/>
            <p:cNvSpPr>
              <a:spLocks/>
            </p:cNvSpPr>
            <p:nvPr/>
          </p:nvSpPr>
          <p:spPr bwMode="auto">
            <a:xfrm>
              <a:off x="591" y="3797"/>
              <a:ext cx="274" cy="264"/>
            </a:xfrm>
            <a:custGeom>
              <a:avLst/>
              <a:gdLst>
                <a:gd name="T0" fmla="*/ 0 w 1839"/>
                <a:gd name="T1" fmla="*/ 1838 h 1838"/>
                <a:gd name="T2" fmla="*/ 1838 w 1839"/>
                <a:gd name="T3" fmla="*/ 0 h 1838"/>
                <a:gd name="T4" fmla="*/ 1839 w 1839"/>
                <a:gd name="T5" fmla="*/ 0 h 1838"/>
              </a:gdLst>
              <a:ahLst/>
              <a:cxnLst>
                <a:cxn ang="0">
                  <a:pos x="T0" y="T1"/>
                </a:cxn>
                <a:cxn ang="0">
                  <a:pos x="T2" y="T3"/>
                </a:cxn>
                <a:cxn ang="0">
                  <a:pos x="T4" y="T5"/>
                </a:cxn>
              </a:cxnLst>
              <a:rect l="0" t="0" r="r" b="b"/>
              <a:pathLst>
                <a:path w="1839" h="1838">
                  <a:moveTo>
                    <a:pt x="0" y="1838"/>
                  </a:moveTo>
                  <a:lnTo>
                    <a:pt x="1838" y="0"/>
                  </a:lnTo>
                  <a:lnTo>
                    <a:pt x="18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7" name="Freeform 67"/>
            <p:cNvSpPr>
              <a:spLocks/>
            </p:cNvSpPr>
            <p:nvPr/>
          </p:nvSpPr>
          <p:spPr bwMode="auto">
            <a:xfrm>
              <a:off x="595" y="3801"/>
              <a:ext cx="295" cy="284"/>
            </a:xfrm>
            <a:custGeom>
              <a:avLst/>
              <a:gdLst>
                <a:gd name="T0" fmla="*/ 0 w 1983"/>
                <a:gd name="T1" fmla="*/ 1980 h 1980"/>
                <a:gd name="T2" fmla="*/ 1982 w 1983"/>
                <a:gd name="T3" fmla="*/ 0 h 1980"/>
                <a:gd name="T4" fmla="*/ 1983 w 1983"/>
                <a:gd name="T5" fmla="*/ 0 h 1980"/>
              </a:gdLst>
              <a:ahLst/>
              <a:cxnLst>
                <a:cxn ang="0">
                  <a:pos x="T0" y="T1"/>
                </a:cxn>
                <a:cxn ang="0">
                  <a:pos x="T2" y="T3"/>
                </a:cxn>
                <a:cxn ang="0">
                  <a:pos x="T4" y="T5"/>
                </a:cxn>
              </a:cxnLst>
              <a:rect l="0" t="0" r="r" b="b"/>
              <a:pathLst>
                <a:path w="1983" h="1980">
                  <a:moveTo>
                    <a:pt x="0" y="1980"/>
                  </a:moveTo>
                  <a:lnTo>
                    <a:pt x="1982" y="0"/>
                  </a:lnTo>
                  <a:lnTo>
                    <a:pt x="19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8" name="Freeform 68"/>
            <p:cNvSpPr>
              <a:spLocks/>
            </p:cNvSpPr>
            <p:nvPr/>
          </p:nvSpPr>
          <p:spPr bwMode="auto">
            <a:xfrm>
              <a:off x="601" y="3807"/>
              <a:ext cx="311" cy="299"/>
            </a:xfrm>
            <a:custGeom>
              <a:avLst/>
              <a:gdLst>
                <a:gd name="T0" fmla="*/ 0 w 2097"/>
                <a:gd name="T1" fmla="*/ 2097 h 2097"/>
                <a:gd name="T2" fmla="*/ 2096 w 2097"/>
                <a:gd name="T3" fmla="*/ 0 h 2097"/>
                <a:gd name="T4" fmla="*/ 2097 w 2097"/>
                <a:gd name="T5" fmla="*/ 0 h 2097"/>
              </a:gdLst>
              <a:ahLst/>
              <a:cxnLst>
                <a:cxn ang="0">
                  <a:pos x="T0" y="T1"/>
                </a:cxn>
                <a:cxn ang="0">
                  <a:pos x="T2" y="T3"/>
                </a:cxn>
                <a:cxn ang="0">
                  <a:pos x="T4" y="T5"/>
                </a:cxn>
              </a:cxnLst>
              <a:rect l="0" t="0" r="r" b="b"/>
              <a:pathLst>
                <a:path w="2097" h="2097">
                  <a:moveTo>
                    <a:pt x="0" y="2097"/>
                  </a:moveTo>
                  <a:lnTo>
                    <a:pt x="2096" y="0"/>
                  </a:lnTo>
                  <a:lnTo>
                    <a:pt x="209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69" name="Freeform 69"/>
            <p:cNvSpPr>
              <a:spLocks/>
            </p:cNvSpPr>
            <p:nvPr/>
          </p:nvSpPr>
          <p:spPr bwMode="auto">
            <a:xfrm>
              <a:off x="608" y="3814"/>
              <a:ext cx="326" cy="313"/>
            </a:xfrm>
            <a:custGeom>
              <a:avLst/>
              <a:gdLst>
                <a:gd name="T0" fmla="*/ 0 w 2190"/>
                <a:gd name="T1" fmla="*/ 2188 h 2188"/>
                <a:gd name="T2" fmla="*/ 2189 w 2190"/>
                <a:gd name="T3" fmla="*/ 0 h 2188"/>
                <a:gd name="T4" fmla="*/ 2190 w 2190"/>
                <a:gd name="T5" fmla="*/ 0 h 2188"/>
              </a:gdLst>
              <a:ahLst/>
              <a:cxnLst>
                <a:cxn ang="0">
                  <a:pos x="T0" y="T1"/>
                </a:cxn>
                <a:cxn ang="0">
                  <a:pos x="T2" y="T3"/>
                </a:cxn>
                <a:cxn ang="0">
                  <a:pos x="T4" y="T5"/>
                </a:cxn>
              </a:cxnLst>
              <a:rect l="0" t="0" r="r" b="b"/>
              <a:pathLst>
                <a:path w="2190" h="2188">
                  <a:moveTo>
                    <a:pt x="0" y="2188"/>
                  </a:moveTo>
                  <a:lnTo>
                    <a:pt x="2189" y="0"/>
                  </a:lnTo>
                  <a:lnTo>
                    <a:pt x="21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0" name="Freeform 70"/>
            <p:cNvSpPr>
              <a:spLocks/>
            </p:cNvSpPr>
            <p:nvPr/>
          </p:nvSpPr>
          <p:spPr bwMode="auto">
            <a:xfrm>
              <a:off x="617" y="3822"/>
              <a:ext cx="336" cy="324"/>
            </a:xfrm>
            <a:custGeom>
              <a:avLst/>
              <a:gdLst>
                <a:gd name="T0" fmla="*/ 0 w 2264"/>
                <a:gd name="T1" fmla="*/ 2262 h 2262"/>
                <a:gd name="T2" fmla="*/ 2262 w 2264"/>
                <a:gd name="T3" fmla="*/ 0 h 2262"/>
                <a:gd name="T4" fmla="*/ 2264 w 2264"/>
                <a:gd name="T5" fmla="*/ 0 h 2262"/>
              </a:gdLst>
              <a:ahLst/>
              <a:cxnLst>
                <a:cxn ang="0">
                  <a:pos x="T0" y="T1"/>
                </a:cxn>
                <a:cxn ang="0">
                  <a:pos x="T2" y="T3"/>
                </a:cxn>
                <a:cxn ang="0">
                  <a:pos x="T4" y="T5"/>
                </a:cxn>
              </a:cxnLst>
              <a:rect l="0" t="0" r="r" b="b"/>
              <a:pathLst>
                <a:path w="2264" h="2262">
                  <a:moveTo>
                    <a:pt x="0" y="2262"/>
                  </a:moveTo>
                  <a:lnTo>
                    <a:pt x="2262" y="0"/>
                  </a:lnTo>
                  <a:lnTo>
                    <a:pt x="226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1" name="Freeform 71"/>
            <p:cNvSpPr>
              <a:spLocks/>
            </p:cNvSpPr>
            <p:nvPr/>
          </p:nvSpPr>
          <p:spPr bwMode="auto">
            <a:xfrm>
              <a:off x="627" y="3832"/>
              <a:ext cx="345" cy="332"/>
            </a:xfrm>
            <a:custGeom>
              <a:avLst/>
              <a:gdLst>
                <a:gd name="T0" fmla="*/ 0 w 2317"/>
                <a:gd name="T1" fmla="*/ 2316 h 2316"/>
                <a:gd name="T2" fmla="*/ 2316 w 2317"/>
                <a:gd name="T3" fmla="*/ 0 h 2316"/>
                <a:gd name="T4" fmla="*/ 2317 w 2317"/>
                <a:gd name="T5" fmla="*/ 0 h 2316"/>
              </a:gdLst>
              <a:ahLst/>
              <a:cxnLst>
                <a:cxn ang="0">
                  <a:pos x="T0" y="T1"/>
                </a:cxn>
                <a:cxn ang="0">
                  <a:pos x="T2" y="T3"/>
                </a:cxn>
                <a:cxn ang="0">
                  <a:pos x="T4" y="T5"/>
                </a:cxn>
              </a:cxnLst>
              <a:rect l="0" t="0" r="r" b="b"/>
              <a:pathLst>
                <a:path w="2317" h="2316">
                  <a:moveTo>
                    <a:pt x="0" y="2316"/>
                  </a:moveTo>
                  <a:lnTo>
                    <a:pt x="2316" y="0"/>
                  </a:lnTo>
                  <a:lnTo>
                    <a:pt x="231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2" name="Freeform 72"/>
            <p:cNvSpPr>
              <a:spLocks/>
            </p:cNvSpPr>
            <p:nvPr/>
          </p:nvSpPr>
          <p:spPr bwMode="auto">
            <a:xfrm>
              <a:off x="639" y="3844"/>
              <a:ext cx="350" cy="336"/>
            </a:xfrm>
            <a:custGeom>
              <a:avLst/>
              <a:gdLst>
                <a:gd name="T0" fmla="*/ 0 w 2355"/>
                <a:gd name="T1" fmla="*/ 2352 h 2352"/>
                <a:gd name="T2" fmla="*/ 2353 w 2355"/>
                <a:gd name="T3" fmla="*/ 0 h 2352"/>
                <a:gd name="T4" fmla="*/ 2355 w 2355"/>
                <a:gd name="T5" fmla="*/ 0 h 2352"/>
              </a:gdLst>
              <a:ahLst/>
              <a:cxnLst>
                <a:cxn ang="0">
                  <a:pos x="T0" y="T1"/>
                </a:cxn>
                <a:cxn ang="0">
                  <a:pos x="T2" y="T3"/>
                </a:cxn>
                <a:cxn ang="0">
                  <a:pos x="T4" y="T5"/>
                </a:cxn>
              </a:cxnLst>
              <a:rect l="0" t="0" r="r" b="b"/>
              <a:pathLst>
                <a:path w="2355" h="2352">
                  <a:moveTo>
                    <a:pt x="0" y="2352"/>
                  </a:moveTo>
                  <a:lnTo>
                    <a:pt x="2353" y="0"/>
                  </a:lnTo>
                  <a:lnTo>
                    <a:pt x="235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3" name="Freeform 73"/>
            <p:cNvSpPr>
              <a:spLocks/>
            </p:cNvSpPr>
            <p:nvPr/>
          </p:nvSpPr>
          <p:spPr bwMode="auto">
            <a:xfrm>
              <a:off x="652" y="3856"/>
              <a:ext cx="353" cy="340"/>
            </a:xfrm>
            <a:custGeom>
              <a:avLst/>
              <a:gdLst>
                <a:gd name="T0" fmla="*/ 0 w 2375"/>
                <a:gd name="T1" fmla="*/ 2375 h 2375"/>
                <a:gd name="T2" fmla="*/ 2374 w 2375"/>
                <a:gd name="T3" fmla="*/ 0 h 2375"/>
                <a:gd name="T4" fmla="*/ 2375 w 2375"/>
                <a:gd name="T5" fmla="*/ 0 h 2375"/>
              </a:gdLst>
              <a:ahLst/>
              <a:cxnLst>
                <a:cxn ang="0">
                  <a:pos x="T0" y="T1"/>
                </a:cxn>
                <a:cxn ang="0">
                  <a:pos x="T2" y="T3"/>
                </a:cxn>
                <a:cxn ang="0">
                  <a:pos x="T4" y="T5"/>
                </a:cxn>
              </a:cxnLst>
              <a:rect l="0" t="0" r="r" b="b"/>
              <a:pathLst>
                <a:path w="2375" h="2375">
                  <a:moveTo>
                    <a:pt x="0" y="2375"/>
                  </a:moveTo>
                  <a:lnTo>
                    <a:pt x="2374" y="0"/>
                  </a:lnTo>
                  <a:lnTo>
                    <a:pt x="23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4" name="Freeform 74"/>
            <p:cNvSpPr>
              <a:spLocks/>
            </p:cNvSpPr>
            <p:nvPr/>
          </p:nvSpPr>
          <p:spPr bwMode="auto">
            <a:xfrm>
              <a:off x="665" y="3869"/>
              <a:ext cx="354" cy="341"/>
            </a:xfrm>
            <a:custGeom>
              <a:avLst/>
              <a:gdLst>
                <a:gd name="T0" fmla="*/ 0 w 2382"/>
                <a:gd name="T1" fmla="*/ 2380 h 2380"/>
                <a:gd name="T2" fmla="*/ 2381 w 2382"/>
                <a:gd name="T3" fmla="*/ 0 h 2380"/>
                <a:gd name="T4" fmla="*/ 2382 w 2382"/>
                <a:gd name="T5" fmla="*/ 0 h 2380"/>
              </a:gdLst>
              <a:ahLst/>
              <a:cxnLst>
                <a:cxn ang="0">
                  <a:pos x="T0" y="T1"/>
                </a:cxn>
                <a:cxn ang="0">
                  <a:pos x="T2" y="T3"/>
                </a:cxn>
                <a:cxn ang="0">
                  <a:pos x="T4" y="T5"/>
                </a:cxn>
              </a:cxnLst>
              <a:rect l="0" t="0" r="r" b="b"/>
              <a:pathLst>
                <a:path w="2382" h="2380">
                  <a:moveTo>
                    <a:pt x="0" y="2380"/>
                  </a:moveTo>
                  <a:lnTo>
                    <a:pt x="2381" y="0"/>
                  </a:lnTo>
                  <a:lnTo>
                    <a:pt x="23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5" name="Freeform 75"/>
            <p:cNvSpPr>
              <a:spLocks/>
            </p:cNvSpPr>
            <p:nvPr/>
          </p:nvSpPr>
          <p:spPr bwMode="auto">
            <a:xfrm>
              <a:off x="680" y="3884"/>
              <a:ext cx="353" cy="339"/>
            </a:xfrm>
            <a:custGeom>
              <a:avLst/>
              <a:gdLst>
                <a:gd name="T0" fmla="*/ 0 w 2372"/>
                <a:gd name="T1" fmla="*/ 2370 h 2370"/>
                <a:gd name="T2" fmla="*/ 2371 w 2372"/>
                <a:gd name="T3" fmla="*/ 0 h 2370"/>
                <a:gd name="T4" fmla="*/ 2372 w 2372"/>
                <a:gd name="T5" fmla="*/ 0 h 2370"/>
              </a:gdLst>
              <a:ahLst/>
              <a:cxnLst>
                <a:cxn ang="0">
                  <a:pos x="T0" y="T1"/>
                </a:cxn>
                <a:cxn ang="0">
                  <a:pos x="T2" y="T3"/>
                </a:cxn>
                <a:cxn ang="0">
                  <a:pos x="T4" y="T5"/>
                </a:cxn>
              </a:cxnLst>
              <a:rect l="0" t="0" r="r" b="b"/>
              <a:pathLst>
                <a:path w="2372" h="2370">
                  <a:moveTo>
                    <a:pt x="0" y="2370"/>
                  </a:moveTo>
                  <a:lnTo>
                    <a:pt x="2371" y="0"/>
                  </a:lnTo>
                  <a:lnTo>
                    <a:pt x="237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6" name="Freeform 76"/>
            <p:cNvSpPr>
              <a:spLocks/>
            </p:cNvSpPr>
            <p:nvPr/>
          </p:nvSpPr>
          <p:spPr bwMode="auto">
            <a:xfrm>
              <a:off x="697" y="3899"/>
              <a:ext cx="348" cy="336"/>
            </a:xfrm>
            <a:custGeom>
              <a:avLst/>
              <a:gdLst>
                <a:gd name="T0" fmla="*/ 0 w 2345"/>
                <a:gd name="T1" fmla="*/ 2344 h 2344"/>
                <a:gd name="T2" fmla="*/ 2344 w 2345"/>
                <a:gd name="T3" fmla="*/ 0 h 2344"/>
                <a:gd name="T4" fmla="*/ 2345 w 2345"/>
                <a:gd name="T5" fmla="*/ 0 h 2344"/>
              </a:gdLst>
              <a:ahLst/>
              <a:cxnLst>
                <a:cxn ang="0">
                  <a:pos x="T0" y="T1"/>
                </a:cxn>
                <a:cxn ang="0">
                  <a:pos x="T2" y="T3"/>
                </a:cxn>
                <a:cxn ang="0">
                  <a:pos x="T4" y="T5"/>
                </a:cxn>
              </a:cxnLst>
              <a:rect l="0" t="0" r="r" b="b"/>
              <a:pathLst>
                <a:path w="2345" h="2344">
                  <a:moveTo>
                    <a:pt x="0" y="2344"/>
                  </a:moveTo>
                  <a:lnTo>
                    <a:pt x="2344" y="0"/>
                  </a:lnTo>
                  <a:lnTo>
                    <a:pt x="234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7" name="Freeform 77"/>
            <p:cNvSpPr>
              <a:spLocks/>
            </p:cNvSpPr>
            <p:nvPr/>
          </p:nvSpPr>
          <p:spPr bwMode="auto">
            <a:xfrm>
              <a:off x="714" y="3917"/>
              <a:ext cx="343" cy="329"/>
            </a:xfrm>
            <a:custGeom>
              <a:avLst/>
              <a:gdLst>
                <a:gd name="T0" fmla="*/ 0 w 2302"/>
                <a:gd name="T1" fmla="*/ 2302 h 2302"/>
                <a:gd name="T2" fmla="*/ 2301 w 2302"/>
                <a:gd name="T3" fmla="*/ 0 h 2302"/>
                <a:gd name="T4" fmla="*/ 2302 w 2302"/>
                <a:gd name="T5" fmla="*/ 0 h 2302"/>
              </a:gdLst>
              <a:ahLst/>
              <a:cxnLst>
                <a:cxn ang="0">
                  <a:pos x="T0" y="T1"/>
                </a:cxn>
                <a:cxn ang="0">
                  <a:pos x="T2" y="T3"/>
                </a:cxn>
                <a:cxn ang="0">
                  <a:pos x="T4" y="T5"/>
                </a:cxn>
              </a:cxnLst>
              <a:rect l="0" t="0" r="r" b="b"/>
              <a:pathLst>
                <a:path w="2302" h="2302">
                  <a:moveTo>
                    <a:pt x="0" y="2302"/>
                  </a:moveTo>
                  <a:lnTo>
                    <a:pt x="2301" y="0"/>
                  </a:lnTo>
                  <a:lnTo>
                    <a:pt x="230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8" name="Freeform 78"/>
            <p:cNvSpPr>
              <a:spLocks/>
            </p:cNvSpPr>
            <p:nvPr/>
          </p:nvSpPr>
          <p:spPr bwMode="auto">
            <a:xfrm>
              <a:off x="733" y="3935"/>
              <a:ext cx="334" cy="320"/>
            </a:xfrm>
            <a:custGeom>
              <a:avLst/>
              <a:gdLst>
                <a:gd name="T0" fmla="*/ 0 w 2243"/>
                <a:gd name="T1" fmla="*/ 2241 h 2241"/>
                <a:gd name="T2" fmla="*/ 2242 w 2243"/>
                <a:gd name="T3" fmla="*/ 0 h 2241"/>
                <a:gd name="T4" fmla="*/ 2243 w 2243"/>
                <a:gd name="T5" fmla="*/ 0 h 2241"/>
              </a:gdLst>
              <a:ahLst/>
              <a:cxnLst>
                <a:cxn ang="0">
                  <a:pos x="T0" y="T1"/>
                </a:cxn>
                <a:cxn ang="0">
                  <a:pos x="T2" y="T3"/>
                </a:cxn>
                <a:cxn ang="0">
                  <a:pos x="T4" y="T5"/>
                </a:cxn>
              </a:cxnLst>
              <a:rect l="0" t="0" r="r" b="b"/>
              <a:pathLst>
                <a:path w="2243" h="2241">
                  <a:moveTo>
                    <a:pt x="0" y="2241"/>
                  </a:moveTo>
                  <a:lnTo>
                    <a:pt x="2242" y="0"/>
                  </a:lnTo>
                  <a:lnTo>
                    <a:pt x="22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79" name="Freeform 79"/>
            <p:cNvSpPr>
              <a:spLocks/>
            </p:cNvSpPr>
            <p:nvPr/>
          </p:nvSpPr>
          <p:spPr bwMode="auto">
            <a:xfrm>
              <a:off x="754" y="3954"/>
              <a:ext cx="322" cy="310"/>
            </a:xfrm>
            <a:custGeom>
              <a:avLst/>
              <a:gdLst>
                <a:gd name="T0" fmla="*/ 0 w 2165"/>
                <a:gd name="T1" fmla="*/ 2163 h 2163"/>
                <a:gd name="T2" fmla="*/ 2164 w 2165"/>
                <a:gd name="T3" fmla="*/ 0 h 2163"/>
                <a:gd name="T4" fmla="*/ 2165 w 2165"/>
                <a:gd name="T5" fmla="*/ 0 h 2163"/>
              </a:gdLst>
              <a:ahLst/>
              <a:cxnLst>
                <a:cxn ang="0">
                  <a:pos x="T0" y="T1"/>
                </a:cxn>
                <a:cxn ang="0">
                  <a:pos x="T2" y="T3"/>
                </a:cxn>
                <a:cxn ang="0">
                  <a:pos x="T4" y="T5"/>
                </a:cxn>
              </a:cxnLst>
              <a:rect l="0" t="0" r="r" b="b"/>
              <a:pathLst>
                <a:path w="2165" h="2163">
                  <a:moveTo>
                    <a:pt x="0" y="2163"/>
                  </a:moveTo>
                  <a:lnTo>
                    <a:pt x="2164" y="0"/>
                  </a:lnTo>
                  <a:lnTo>
                    <a:pt x="216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0" name="Freeform 80"/>
            <p:cNvSpPr>
              <a:spLocks/>
            </p:cNvSpPr>
            <p:nvPr/>
          </p:nvSpPr>
          <p:spPr bwMode="auto">
            <a:xfrm>
              <a:off x="775" y="3975"/>
              <a:ext cx="307" cy="295"/>
            </a:xfrm>
            <a:custGeom>
              <a:avLst/>
              <a:gdLst>
                <a:gd name="T0" fmla="*/ 0 w 2066"/>
                <a:gd name="T1" fmla="*/ 2064 h 2064"/>
                <a:gd name="T2" fmla="*/ 2065 w 2066"/>
                <a:gd name="T3" fmla="*/ 0 h 2064"/>
                <a:gd name="T4" fmla="*/ 2066 w 2066"/>
                <a:gd name="T5" fmla="*/ 0 h 2064"/>
              </a:gdLst>
              <a:ahLst/>
              <a:cxnLst>
                <a:cxn ang="0">
                  <a:pos x="T0" y="T1"/>
                </a:cxn>
                <a:cxn ang="0">
                  <a:pos x="T2" y="T3"/>
                </a:cxn>
                <a:cxn ang="0">
                  <a:pos x="T4" y="T5"/>
                </a:cxn>
              </a:cxnLst>
              <a:rect l="0" t="0" r="r" b="b"/>
              <a:pathLst>
                <a:path w="2066" h="2064">
                  <a:moveTo>
                    <a:pt x="0" y="2064"/>
                  </a:moveTo>
                  <a:lnTo>
                    <a:pt x="2065" y="0"/>
                  </a:lnTo>
                  <a:lnTo>
                    <a:pt x="20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1" name="Freeform 81"/>
            <p:cNvSpPr>
              <a:spLocks/>
            </p:cNvSpPr>
            <p:nvPr/>
          </p:nvSpPr>
          <p:spPr bwMode="auto">
            <a:xfrm>
              <a:off x="798" y="3997"/>
              <a:ext cx="289" cy="278"/>
            </a:xfrm>
            <a:custGeom>
              <a:avLst/>
              <a:gdLst>
                <a:gd name="T0" fmla="*/ 0 w 1942"/>
                <a:gd name="T1" fmla="*/ 1941 h 1941"/>
                <a:gd name="T2" fmla="*/ 1941 w 1942"/>
                <a:gd name="T3" fmla="*/ 0 h 1941"/>
                <a:gd name="T4" fmla="*/ 1942 w 1942"/>
                <a:gd name="T5" fmla="*/ 0 h 1941"/>
              </a:gdLst>
              <a:ahLst/>
              <a:cxnLst>
                <a:cxn ang="0">
                  <a:pos x="T0" y="T1"/>
                </a:cxn>
                <a:cxn ang="0">
                  <a:pos x="T2" y="T3"/>
                </a:cxn>
                <a:cxn ang="0">
                  <a:pos x="T4" y="T5"/>
                </a:cxn>
              </a:cxnLst>
              <a:rect l="0" t="0" r="r" b="b"/>
              <a:pathLst>
                <a:path w="1942" h="1941">
                  <a:moveTo>
                    <a:pt x="0" y="1941"/>
                  </a:moveTo>
                  <a:lnTo>
                    <a:pt x="1941" y="0"/>
                  </a:lnTo>
                  <a:lnTo>
                    <a:pt x="19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2" name="Freeform 82"/>
            <p:cNvSpPr>
              <a:spLocks/>
            </p:cNvSpPr>
            <p:nvPr/>
          </p:nvSpPr>
          <p:spPr bwMode="auto">
            <a:xfrm>
              <a:off x="824" y="4022"/>
              <a:ext cx="266" cy="256"/>
            </a:xfrm>
            <a:custGeom>
              <a:avLst/>
              <a:gdLst>
                <a:gd name="T0" fmla="*/ 0 w 1790"/>
                <a:gd name="T1" fmla="*/ 1788 h 1788"/>
                <a:gd name="T2" fmla="*/ 1789 w 1790"/>
                <a:gd name="T3" fmla="*/ 0 h 1788"/>
                <a:gd name="T4" fmla="*/ 1790 w 1790"/>
                <a:gd name="T5" fmla="*/ 0 h 1788"/>
              </a:gdLst>
              <a:ahLst/>
              <a:cxnLst>
                <a:cxn ang="0">
                  <a:pos x="T0" y="T1"/>
                </a:cxn>
                <a:cxn ang="0">
                  <a:pos x="T2" y="T3"/>
                </a:cxn>
                <a:cxn ang="0">
                  <a:pos x="T4" y="T5"/>
                </a:cxn>
              </a:cxnLst>
              <a:rect l="0" t="0" r="r" b="b"/>
              <a:pathLst>
                <a:path w="1790" h="1788">
                  <a:moveTo>
                    <a:pt x="0" y="1788"/>
                  </a:moveTo>
                  <a:lnTo>
                    <a:pt x="1789" y="0"/>
                  </a:lnTo>
                  <a:lnTo>
                    <a:pt x="17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3" name="Freeform 83"/>
            <p:cNvSpPr>
              <a:spLocks/>
            </p:cNvSpPr>
            <p:nvPr/>
          </p:nvSpPr>
          <p:spPr bwMode="auto">
            <a:xfrm>
              <a:off x="853" y="4050"/>
              <a:ext cx="238" cy="228"/>
            </a:xfrm>
            <a:custGeom>
              <a:avLst/>
              <a:gdLst>
                <a:gd name="T0" fmla="*/ 0 w 1599"/>
                <a:gd name="T1" fmla="*/ 1598 h 1598"/>
                <a:gd name="T2" fmla="*/ 1598 w 1599"/>
                <a:gd name="T3" fmla="*/ 0 h 1598"/>
                <a:gd name="T4" fmla="*/ 1599 w 1599"/>
                <a:gd name="T5" fmla="*/ 0 h 1598"/>
              </a:gdLst>
              <a:ahLst/>
              <a:cxnLst>
                <a:cxn ang="0">
                  <a:pos x="T0" y="T1"/>
                </a:cxn>
                <a:cxn ang="0">
                  <a:pos x="T2" y="T3"/>
                </a:cxn>
                <a:cxn ang="0">
                  <a:pos x="T4" y="T5"/>
                </a:cxn>
              </a:cxnLst>
              <a:rect l="0" t="0" r="r" b="b"/>
              <a:pathLst>
                <a:path w="1599" h="1598">
                  <a:moveTo>
                    <a:pt x="0" y="1598"/>
                  </a:moveTo>
                  <a:lnTo>
                    <a:pt x="1598" y="0"/>
                  </a:lnTo>
                  <a:lnTo>
                    <a:pt x="15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4" name="Freeform 84"/>
            <p:cNvSpPr>
              <a:spLocks/>
            </p:cNvSpPr>
            <p:nvPr/>
          </p:nvSpPr>
          <p:spPr bwMode="auto">
            <a:xfrm>
              <a:off x="885" y="4081"/>
              <a:ext cx="202" cy="194"/>
            </a:xfrm>
            <a:custGeom>
              <a:avLst/>
              <a:gdLst>
                <a:gd name="T0" fmla="*/ 0 w 1357"/>
                <a:gd name="T1" fmla="*/ 1355 h 1355"/>
                <a:gd name="T2" fmla="*/ 1356 w 1357"/>
                <a:gd name="T3" fmla="*/ 0 h 1355"/>
                <a:gd name="T4" fmla="*/ 1357 w 1357"/>
                <a:gd name="T5" fmla="*/ 0 h 1355"/>
              </a:gdLst>
              <a:ahLst/>
              <a:cxnLst>
                <a:cxn ang="0">
                  <a:pos x="T0" y="T1"/>
                </a:cxn>
                <a:cxn ang="0">
                  <a:pos x="T2" y="T3"/>
                </a:cxn>
                <a:cxn ang="0">
                  <a:pos x="T4" y="T5"/>
                </a:cxn>
              </a:cxnLst>
              <a:rect l="0" t="0" r="r" b="b"/>
              <a:pathLst>
                <a:path w="1357" h="1355">
                  <a:moveTo>
                    <a:pt x="0" y="1355"/>
                  </a:moveTo>
                  <a:lnTo>
                    <a:pt x="1356" y="0"/>
                  </a:lnTo>
                  <a:lnTo>
                    <a:pt x="13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5" name="Freeform 85"/>
            <p:cNvSpPr>
              <a:spLocks/>
            </p:cNvSpPr>
            <p:nvPr/>
          </p:nvSpPr>
          <p:spPr bwMode="auto">
            <a:xfrm>
              <a:off x="924" y="4118"/>
              <a:ext cx="153" cy="147"/>
            </a:xfrm>
            <a:custGeom>
              <a:avLst/>
              <a:gdLst>
                <a:gd name="T0" fmla="*/ 0 w 1025"/>
                <a:gd name="T1" fmla="*/ 1023 h 1023"/>
                <a:gd name="T2" fmla="*/ 1024 w 1025"/>
                <a:gd name="T3" fmla="*/ 0 h 1023"/>
                <a:gd name="T4" fmla="*/ 1025 w 1025"/>
                <a:gd name="T5" fmla="*/ 0 h 1023"/>
              </a:gdLst>
              <a:ahLst/>
              <a:cxnLst>
                <a:cxn ang="0">
                  <a:pos x="T0" y="T1"/>
                </a:cxn>
                <a:cxn ang="0">
                  <a:pos x="T2" y="T3"/>
                </a:cxn>
                <a:cxn ang="0">
                  <a:pos x="T4" y="T5"/>
                </a:cxn>
              </a:cxnLst>
              <a:rect l="0" t="0" r="r" b="b"/>
              <a:pathLst>
                <a:path w="1025" h="1023">
                  <a:moveTo>
                    <a:pt x="0" y="1023"/>
                  </a:moveTo>
                  <a:lnTo>
                    <a:pt x="1024" y="0"/>
                  </a:lnTo>
                  <a:lnTo>
                    <a:pt x="10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6" name="Freeform 86"/>
            <p:cNvSpPr>
              <a:spLocks/>
            </p:cNvSpPr>
            <p:nvPr/>
          </p:nvSpPr>
          <p:spPr bwMode="auto">
            <a:xfrm>
              <a:off x="983" y="4174"/>
              <a:ext cx="63" cy="61"/>
            </a:xfrm>
            <a:custGeom>
              <a:avLst/>
              <a:gdLst>
                <a:gd name="T0" fmla="*/ 0 w 428"/>
                <a:gd name="T1" fmla="*/ 426 h 426"/>
                <a:gd name="T2" fmla="*/ 426 w 428"/>
                <a:gd name="T3" fmla="*/ 0 h 426"/>
                <a:gd name="T4" fmla="*/ 428 w 428"/>
                <a:gd name="T5" fmla="*/ 0 h 426"/>
              </a:gdLst>
              <a:ahLst/>
              <a:cxnLst>
                <a:cxn ang="0">
                  <a:pos x="T0" y="T1"/>
                </a:cxn>
                <a:cxn ang="0">
                  <a:pos x="T2" y="T3"/>
                </a:cxn>
                <a:cxn ang="0">
                  <a:pos x="T4" y="T5"/>
                </a:cxn>
              </a:cxnLst>
              <a:rect l="0" t="0" r="r" b="b"/>
              <a:pathLst>
                <a:path w="428" h="426">
                  <a:moveTo>
                    <a:pt x="0" y="426"/>
                  </a:moveTo>
                  <a:lnTo>
                    <a:pt x="426" y="0"/>
                  </a:lnTo>
                  <a:lnTo>
                    <a:pt x="4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7" name="Freeform 87"/>
            <p:cNvSpPr>
              <a:spLocks/>
            </p:cNvSpPr>
            <p:nvPr/>
          </p:nvSpPr>
          <p:spPr bwMode="auto">
            <a:xfrm>
              <a:off x="840" y="3720"/>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8" name="Freeform 88"/>
            <p:cNvSpPr>
              <a:spLocks/>
            </p:cNvSpPr>
            <p:nvPr/>
          </p:nvSpPr>
          <p:spPr bwMode="auto">
            <a:xfrm>
              <a:off x="840" y="3746"/>
              <a:ext cx="1" cy="78"/>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89" name="Freeform 89"/>
            <p:cNvSpPr>
              <a:spLocks/>
            </p:cNvSpPr>
            <p:nvPr/>
          </p:nvSpPr>
          <p:spPr bwMode="auto">
            <a:xfrm>
              <a:off x="840" y="3837"/>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0" name="Freeform 90"/>
            <p:cNvSpPr>
              <a:spLocks/>
            </p:cNvSpPr>
            <p:nvPr/>
          </p:nvSpPr>
          <p:spPr bwMode="auto">
            <a:xfrm>
              <a:off x="840" y="3863"/>
              <a:ext cx="1" cy="78"/>
            </a:xfrm>
            <a:custGeom>
              <a:avLst/>
              <a:gdLst>
                <a:gd name="T0" fmla="*/ 0 w 1"/>
                <a:gd name="T1" fmla="*/ 0 h 544"/>
                <a:gd name="T2" fmla="*/ 0 w 1"/>
                <a:gd name="T3" fmla="*/ 544 h 544"/>
                <a:gd name="T4" fmla="*/ 1 w 1"/>
                <a:gd name="T5" fmla="*/ 544 h 544"/>
              </a:gdLst>
              <a:ahLst/>
              <a:cxnLst>
                <a:cxn ang="0">
                  <a:pos x="T0" y="T1"/>
                </a:cxn>
                <a:cxn ang="0">
                  <a:pos x="T2" y="T3"/>
                </a:cxn>
                <a:cxn ang="0">
                  <a:pos x="T4" y="T5"/>
                </a:cxn>
              </a:cxnLst>
              <a:rect l="0" t="0" r="r" b="b"/>
              <a:pathLst>
                <a:path w="1" h="544">
                  <a:moveTo>
                    <a:pt x="0" y="0"/>
                  </a:moveTo>
                  <a:lnTo>
                    <a:pt x="0" y="544"/>
                  </a:lnTo>
                  <a:lnTo>
                    <a:pt x="1" y="54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1" name="Freeform 91"/>
            <p:cNvSpPr>
              <a:spLocks/>
            </p:cNvSpPr>
            <p:nvPr/>
          </p:nvSpPr>
          <p:spPr bwMode="auto">
            <a:xfrm>
              <a:off x="840" y="3954"/>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2" name="Freeform 92"/>
            <p:cNvSpPr>
              <a:spLocks/>
            </p:cNvSpPr>
            <p:nvPr/>
          </p:nvSpPr>
          <p:spPr bwMode="auto">
            <a:xfrm>
              <a:off x="840" y="3980"/>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3" name="Freeform 93"/>
            <p:cNvSpPr>
              <a:spLocks/>
            </p:cNvSpPr>
            <p:nvPr/>
          </p:nvSpPr>
          <p:spPr bwMode="auto">
            <a:xfrm>
              <a:off x="840" y="4071"/>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4" name="Freeform 94"/>
            <p:cNvSpPr>
              <a:spLocks/>
            </p:cNvSpPr>
            <p:nvPr/>
          </p:nvSpPr>
          <p:spPr bwMode="auto">
            <a:xfrm>
              <a:off x="840" y="4097"/>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5" name="Freeform 95"/>
            <p:cNvSpPr>
              <a:spLocks/>
            </p:cNvSpPr>
            <p:nvPr/>
          </p:nvSpPr>
          <p:spPr bwMode="auto">
            <a:xfrm>
              <a:off x="840" y="4188"/>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6" name="Freeform 96"/>
            <p:cNvSpPr>
              <a:spLocks/>
            </p:cNvSpPr>
            <p:nvPr/>
          </p:nvSpPr>
          <p:spPr bwMode="auto">
            <a:xfrm>
              <a:off x="840" y="4214"/>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1298" name="Freeform 98"/>
          <p:cNvSpPr>
            <a:spLocks/>
          </p:cNvSpPr>
          <p:nvPr/>
        </p:nvSpPr>
        <p:spPr bwMode="auto">
          <a:xfrm>
            <a:off x="2627313" y="3365500"/>
            <a:ext cx="1919287" cy="1417638"/>
          </a:xfrm>
          <a:custGeom>
            <a:avLst/>
            <a:gdLst>
              <a:gd name="T0" fmla="*/ 0 w 6978"/>
              <a:gd name="T1" fmla="*/ 2869 h 4576"/>
              <a:gd name="T2" fmla="*/ 4892 w 6978"/>
              <a:gd name="T3" fmla="*/ 0 h 4576"/>
              <a:gd name="T4" fmla="*/ 6978 w 6978"/>
              <a:gd name="T5" fmla="*/ 1845 h 4576"/>
              <a:gd name="T6" fmla="*/ 1711 w 6978"/>
              <a:gd name="T7" fmla="*/ 4576 h 4576"/>
              <a:gd name="T8" fmla="*/ 0 w 6978"/>
              <a:gd name="T9" fmla="*/ 2869 h 4576"/>
              <a:gd name="T10" fmla="*/ 1 w 6978"/>
              <a:gd name="T11" fmla="*/ 2869 h 4576"/>
            </a:gdLst>
            <a:ahLst/>
            <a:cxnLst>
              <a:cxn ang="0">
                <a:pos x="T0" y="T1"/>
              </a:cxn>
              <a:cxn ang="0">
                <a:pos x="T2" y="T3"/>
              </a:cxn>
              <a:cxn ang="0">
                <a:pos x="T4" y="T5"/>
              </a:cxn>
              <a:cxn ang="0">
                <a:pos x="T6" y="T7"/>
              </a:cxn>
              <a:cxn ang="0">
                <a:pos x="T8" y="T9"/>
              </a:cxn>
              <a:cxn ang="0">
                <a:pos x="T10" y="T11"/>
              </a:cxn>
            </a:cxnLst>
            <a:rect l="0" t="0" r="r" b="b"/>
            <a:pathLst>
              <a:path w="6978" h="4576">
                <a:moveTo>
                  <a:pt x="0" y="2869"/>
                </a:moveTo>
                <a:lnTo>
                  <a:pt x="4892" y="0"/>
                </a:lnTo>
                <a:lnTo>
                  <a:pt x="6978" y="1845"/>
                </a:lnTo>
                <a:lnTo>
                  <a:pt x="1711" y="4576"/>
                </a:lnTo>
                <a:lnTo>
                  <a:pt x="0" y="2869"/>
                </a:lnTo>
                <a:lnTo>
                  <a:pt x="1" y="2869"/>
                </a:lnTo>
              </a:path>
            </a:pathLst>
          </a:custGeom>
          <a:solidFill>
            <a:srgbClr val="00FFFF">
              <a:alpha val="47000"/>
            </a:srgbClr>
          </a:solidFill>
          <a:ln w="22225" cmpd="sng">
            <a:solidFill>
              <a:schemeClr val="tx2"/>
            </a:solidFill>
            <a:prstDash val="solid"/>
            <a:round/>
            <a:headEnd/>
            <a:tailEnd/>
          </a:ln>
        </p:spPr>
        <p:txBody>
          <a:bodyPr/>
          <a:lstStyle/>
          <a:p>
            <a:endParaRPr lang="en-IN"/>
          </a:p>
        </p:txBody>
      </p:sp>
      <p:sp>
        <p:nvSpPr>
          <p:cNvPr id="51349" name="Freeform 149"/>
          <p:cNvSpPr>
            <a:spLocks/>
          </p:cNvSpPr>
          <p:nvPr/>
        </p:nvSpPr>
        <p:spPr bwMode="auto">
          <a:xfrm>
            <a:off x="3695700" y="6727825"/>
            <a:ext cx="1588" cy="85725"/>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1353" name="Group 153"/>
          <p:cNvGrpSpPr>
            <a:grpSpLocks/>
          </p:cNvGrpSpPr>
          <p:nvPr/>
        </p:nvGrpSpPr>
        <p:grpSpPr bwMode="auto">
          <a:xfrm>
            <a:off x="4202113" y="5935663"/>
            <a:ext cx="984250" cy="819150"/>
            <a:chOff x="2647" y="3739"/>
            <a:chExt cx="620" cy="516"/>
          </a:xfrm>
        </p:grpSpPr>
        <p:sp>
          <p:nvSpPr>
            <p:cNvPr id="51354" name="Freeform 154"/>
            <p:cNvSpPr>
              <a:spLocks/>
            </p:cNvSpPr>
            <p:nvPr/>
          </p:nvSpPr>
          <p:spPr bwMode="auto">
            <a:xfrm>
              <a:off x="2647" y="3739"/>
              <a:ext cx="620" cy="516"/>
            </a:xfrm>
            <a:custGeom>
              <a:avLst/>
              <a:gdLst>
                <a:gd name="T0" fmla="*/ 57 w 2863"/>
                <a:gd name="T1" fmla="*/ 1764 h 2162"/>
                <a:gd name="T2" fmla="*/ 160 w 2863"/>
                <a:gd name="T3" fmla="*/ 1911 h 2162"/>
                <a:gd name="T4" fmla="*/ 309 w 2863"/>
                <a:gd name="T5" fmla="*/ 2028 h 2162"/>
                <a:gd name="T6" fmla="*/ 499 w 2863"/>
                <a:gd name="T7" fmla="*/ 2111 h 2162"/>
                <a:gd name="T8" fmla="*/ 723 w 2863"/>
                <a:gd name="T9" fmla="*/ 2156 h 2162"/>
                <a:gd name="T10" fmla="*/ 972 w 2863"/>
                <a:gd name="T11" fmla="*/ 2162 h 2162"/>
                <a:gd name="T12" fmla="*/ 1238 w 2863"/>
                <a:gd name="T13" fmla="*/ 2130 h 2162"/>
                <a:gd name="T14" fmla="*/ 1511 w 2863"/>
                <a:gd name="T15" fmla="*/ 2060 h 2162"/>
                <a:gd name="T16" fmla="*/ 1781 w 2863"/>
                <a:gd name="T17" fmla="*/ 1954 h 2162"/>
                <a:gd name="T18" fmla="*/ 2038 w 2863"/>
                <a:gd name="T19" fmla="*/ 1817 h 2162"/>
                <a:gd name="T20" fmla="*/ 2272 w 2863"/>
                <a:gd name="T21" fmla="*/ 1654 h 2162"/>
                <a:gd name="T22" fmla="*/ 2476 w 2863"/>
                <a:gd name="T23" fmla="*/ 1469 h 2162"/>
                <a:gd name="T24" fmla="*/ 2643 w 2863"/>
                <a:gd name="T25" fmla="*/ 1271 h 2162"/>
                <a:gd name="T26" fmla="*/ 2765 w 2863"/>
                <a:gd name="T27" fmla="*/ 1066 h 2162"/>
                <a:gd name="T28" fmla="*/ 2840 w 2863"/>
                <a:gd name="T29" fmla="*/ 861 h 2162"/>
                <a:gd name="T30" fmla="*/ 2863 w 2863"/>
                <a:gd name="T31" fmla="*/ 665 h 2162"/>
                <a:gd name="T32" fmla="*/ 2834 w 2863"/>
                <a:gd name="T33" fmla="*/ 484 h 2162"/>
                <a:gd name="T34" fmla="*/ 2756 w 2863"/>
                <a:gd name="T35" fmla="*/ 323 h 2162"/>
                <a:gd name="T36" fmla="*/ 2628 w 2863"/>
                <a:gd name="T37" fmla="*/ 191 h 2162"/>
                <a:gd name="T38" fmla="*/ 2457 w 2863"/>
                <a:gd name="T39" fmla="*/ 91 h 2162"/>
                <a:gd name="T40" fmla="*/ 2249 w 2863"/>
                <a:gd name="T41" fmla="*/ 27 h 2162"/>
                <a:gd name="T42" fmla="*/ 2012 w 2863"/>
                <a:gd name="T43" fmla="*/ 0 h 2162"/>
                <a:gd name="T44" fmla="*/ 1754 w 2863"/>
                <a:gd name="T45" fmla="*/ 13 h 2162"/>
                <a:gd name="T46" fmla="*/ 1483 w 2863"/>
                <a:gd name="T47" fmla="*/ 64 h 2162"/>
                <a:gd name="T48" fmla="*/ 1211 w 2863"/>
                <a:gd name="T49" fmla="*/ 153 h 2162"/>
                <a:gd name="T50" fmla="*/ 947 w 2863"/>
                <a:gd name="T51" fmla="*/ 275 h 2162"/>
                <a:gd name="T52" fmla="*/ 699 w 2863"/>
                <a:gd name="T53" fmla="*/ 426 h 2162"/>
                <a:gd name="T54" fmla="*/ 479 w 2863"/>
                <a:gd name="T55" fmla="*/ 601 h 2162"/>
                <a:gd name="T56" fmla="*/ 293 w 2863"/>
                <a:gd name="T57" fmla="*/ 793 h 2162"/>
                <a:gd name="T58" fmla="*/ 148 w 2863"/>
                <a:gd name="T59" fmla="*/ 995 h 2162"/>
                <a:gd name="T60" fmla="*/ 49 w 2863"/>
                <a:gd name="T61" fmla="*/ 1202 h 2162"/>
                <a:gd name="T62" fmla="*/ 0 w 2863"/>
                <a:gd name="T63" fmla="*/ 1403 h 2162"/>
                <a:gd name="T64" fmla="*/ 2 w 2863"/>
                <a:gd name="T65" fmla="*/ 1593 h 2162"/>
                <a:gd name="T66" fmla="*/ 57 w 2863"/>
                <a:gd name="T67" fmla="*/ 1764 h 2162"/>
                <a:gd name="T68" fmla="*/ 58 w 2863"/>
                <a:gd name="T69" fmla="*/ 1764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3" h="2162">
                  <a:moveTo>
                    <a:pt x="57" y="1764"/>
                  </a:moveTo>
                  <a:lnTo>
                    <a:pt x="160" y="1911"/>
                  </a:lnTo>
                  <a:lnTo>
                    <a:pt x="309" y="2028"/>
                  </a:lnTo>
                  <a:lnTo>
                    <a:pt x="499" y="2111"/>
                  </a:lnTo>
                  <a:lnTo>
                    <a:pt x="723" y="2156"/>
                  </a:lnTo>
                  <a:lnTo>
                    <a:pt x="972" y="2162"/>
                  </a:lnTo>
                  <a:lnTo>
                    <a:pt x="1238" y="2130"/>
                  </a:lnTo>
                  <a:lnTo>
                    <a:pt x="1511" y="2060"/>
                  </a:lnTo>
                  <a:lnTo>
                    <a:pt x="1781" y="1954"/>
                  </a:lnTo>
                  <a:lnTo>
                    <a:pt x="2038" y="1817"/>
                  </a:lnTo>
                  <a:lnTo>
                    <a:pt x="2272" y="1654"/>
                  </a:lnTo>
                  <a:lnTo>
                    <a:pt x="2476" y="1469"/>
                  </a:lnTo>
                  <a:lnTo>
                    <a:pt x="2643" y="1271"/>
                  </a:lnTo>
                  <a:lnTo>
                    <a:pt x="2765" y="1066"/>
                  </a:lnTo>
                  <a:lnTo>
                    <a:pt x="2840" y="861"/>
                  </a:lnTo>
                  <a:lnTo>
                    <a:pt x="2863" y="665"/>
                  </a:lnTo>
                  <a:lnTo>
                    <a:pt x="2834" y="484"/>
                  </a:lnTo>
                  <a:lnTo>
                    <a:pt x="2756" y="323"/>
                  </a:lnTo>
                  <a:lnTo>
                    <a:pt x="2628" y="191"/>
                  </a:lnTo>
                  <a:lnTo>
                    <a:pt x="2457" y="91"/>
                  </a:lnTo>
                  <a:lnTo>
                    <a:pt x="2249" y="27"/>
                  </a:lnTo>
                  <a:lnTo>
                    <a:pt x="2012" y="0"/>
                  </a:lnTo>
                  <a:lnTo>
                    <a:pt x="1754" y="13"/>
                  </a:lnTo>
                  <a:lnTo>
                    <a:pt x="1483" y="64"/>
                  </a:lnTo>
                  <a:lnTo>
                    <a:pt x="1211" y="153"/>
                  </a:lnTo>
                  <a:lnTo>
                    <a:pt x="947" y="275"/>
                  </a:lnTo>
                  <a:lnTo>
                    <a:pt x="699" y="426"/>
                  </a:lnTo>
                  <a:lnTo>
                    <a:pt x="479" y="601"/>
                  </a:lnTo>
                  <a:lnTo>
                    <a:pt x="293" y="793"/>
                  </a:lnTo>
                  <a:lnTo>
                    <a:pt x="148" y="995"/>
                  </a:lnTo>
                  <a:lnTo>
                    <a:pt x="49" y="1202"/>
                  </a:lnTo>
                  <a:lnTo>
                    <a:pt x="0" y="1403"/>
                  </a:lnTo>
                  <a:lnTo>
                    <a:pt x="2" y="1593"/>
                  </a:lnTo>
                  <a:lnTo>
                    <a:pt x="57" y="1764"/>
                  </a:lnTo>
                  <a:lnTo>
                    <a:pt x="58" y="176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55" name="Freeform 155"/>
            <p:cNvSpPr>
              <a:spLocks/>
            </p:cNvSpPr>
            <p:nvPr/>
          </p:nvSpPr>
          <p:spPr bwMode="auto">
            <a:xfrm>
              <a:off x="2867" y="3796"/>
              <a:ext cx="22" cy="49"/>
            </a:xfrm>
            <a:custGeom>
              <a:avLst/>
              <a:gdLst>
                <a:gd name="T0" fmla="*/ 0 w 103"/>
                <a:gd name="T1" fmla="*/ 0 h 204"/>
                <a:gd name="T2" fmla="*/ 102 w 103"/>
                <a:gd name="T3" fmla="*/ 204 h 204"/>
                <a:gd name="T4" fmla="*/ 103 w 103"/>
                <a:gd name="T5" fmla="*/ 204 h 204"/>
              </a:gdLst>
              <a:ahLst/>
              <a:cxnLst>
                <a:cxn ang="0">
                  <a:pos x="T0" y="T1"/>
                </a:cxn>
                <a:cxn ang="0">
                  <a:pos x="T2" y="T3"/>
                </a:cxn>
                <a:cxn ang="0">
                  <a:pos x="T4" y="T5"/>
                </a:cxn>
              </a:cxnLst>
              <a:rect l="0" t="0" r="r" b="b"/>
              <a:pathLst>
                <a:path w="103" h="204">
                  <a:moveTo>
                    <a:pt x="0" y="0"/>
                  </a:moveTo>
                  <a:lnTo>
                    <a:pt x="102" y="204"/>
                  </a:lnTo>
                  <a:lnTo>
                    <a:pt x="103" y="20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56" name="Freeform 156"/>
            <p:cNvSpPr>
              <a:spLocks/>
            </p:cNvSpPr>
            <p:nvPr/>
          </p:nvSpPr>
          <p:spPr bwMode="auto">
            <a:xfrm>
              <a:off x="2896" y="3861"/>
              <a:ext cx="7" cy="15"/>
            </a:xfrm>
            <a:custGeom>
              <a:avLst/>
              <a:gdLst>
                <a:gd name="T0" fmla="*/ 0 w 34"/>
                <a:gd name="T1" fmla="*/ 0 h 66"/>
                <a:gd name="T2" fmla="*/ 33 w 34"/>
                <a:gd name="T3" fmla="*/ 66 h 66"/>
                <a:gd name="T4" fmla="*/ 34 w 34"/>
                <a:gd name="T5" fmla="*/ 66 h 66"/>
              </a:gdLst>
              <a:ahLst/>
              <a:cxnLst>
                <a:cxn ang="0">
                  <a:pos x="T0" y="T1"/>
                </a:cxn>
                <a:cxn ang="0">
                  <a:pos x="T2" y="T3"/>
                </a:cxn>
                <a:cxn ang="0">
                  <a:pos x="T4" y="T5"/>
                </a:cxn>
              </a:cxnLst>
              <a:rect l="0" t="0" r="r" b="b"/>
              <a:pathLst>
                <a:path w="34" h="66">
                  <a:moveTo>
                    <a:pt x="0" y="0"/>
                  </a:moveTo>
                  <a:lnTo>
                    <a:pt x="33" y="66"/>
                  </a:lnTo>
                  <a:lnTo>
                    <a:pt x="34" y="66"/>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57" name="Freeform 157"/>
            <p:cNvSpPr>
              <a:spLocks/>
            </p:cNvSpPr>
            <p:nvPr/>
          </p:nvSpPr>
          <p:spPr bwMode="auto">
            <a:xfrm>
              <a:off x="2910" y="3894"/>
              <a:ext cx="36" cy="79"/>
            </a:xfrm>
            <a:custGeom>
              <a:avLst/>
              <a:gdLst>
                <a:gd name="T0" fmla="*/ 0 w 167"/>
                <a:gd name="T1" fmla="*/ 0 h 335"/>
                <a:gd name="T2" fmla="*/ 166 w 167"/>
                <a:gd name="T3" fmla="*/ 335 h 335"/>
                <a:gd name="T4" fmla="*/ 167 w 167"/>
                <a:gd name="T5" fmla="*/ 335 h 335"/>
              </a:gdLst>
              <a:ahLst/>
              <a:cxnLst>
                <a:cxn ang="0">
                  <a:pos x="T0" y="T1"/>
                </a:cxn>
                <a:cxn ang="0">
                  <a:pos x="T2" y="T3"/>
                </a:cxn>
                <a:cxn ang="0">
                  <a:pos x="T4" y="T5"/>
                </a:cxn>
              </a:cxnLst>
              <a:rect l="0" t="0" r="r" b="b"/>
              <a:pathLst>
                <a:path w="167" h="335">
                  <a:moveTo>
                    <a:pt x="0" y="0"/>
                  </a:moveTo>
                  <a:lnTo>
                    <a:pt x="166" y="335"/>
                  </a:lnTo>
                  <a:lnTo>
                    <a:pt x="167" y="335"/>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58" name="Freeform 158"/>
            <p:cNvSpPr>
              <a:spLocks/>
            </p:cNvSpPr>
            <p:nvPr/>
          </p:nvSpPr>
          <p:spPr bwMode="auto">
            <a:xfrm>
              <a:off x="2953" y="3989"/>
              <a:ext cx="7" cy="16"/>
            </a:xfrm>
            <a:custGeom>
              <a:avLst/>
              <a:gdLst>
                <a:gd name="T0" fmla="*/ 0 w 34"/>
                <a:gd name="T1" fmla="*/ 0 h 67"/>
                <a:gd name="T2" fmla="*/ 33 w 34"/>
                <a:gd name="T3" fmla="*/ 67 h 67"/>
                <a:gd name="T4" fmla="*/ 34 w 34"/>
                <a:gd name="T5" fmla="*/ 67 h 67"/>
              </a:gdLst>
              <a:ahLst/>
              <a:cxnLst>
                <a:cxn ang="0">
                  <a:pos x="T0" y="T1"/>
                </a:cxn>
                <a:cxn ang="0">
                  <a:pos x="T2" y="T3"/>
                </a:cxn>
                <a:cxn ang="0">
                  <a:pos x="T4" y="T5"/>
                </a:cxn>
              </a:cxnLst>
              <a:rect l="0" t="0" r="r" b="b"/>
              <a:pathLst>
                <a:path w="34" h="67">
                  <a:moveTo>
                    <a:pt x="0" y="0"/>
                  </a:moveTo>
                  <a:lnTo>
                    <a:pt x="33" y="67"/>
                  </a:lnTo>
                  <a:lnTo>
                    <a:pt x="34" y="6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59" name="Freeform 159"/>
            <p:cNvSpPr>
              <a:spLocks/>
            </p:cNvSpPr>
            <p:nvPr/>
          </p:nvSpPr>
          <p:spPr bwMode="auto">
            <a:xfrm>
              <a:off x="2967" y="4021"/>
              <a:ext cx="36" cy="80"/>
            </a:xfrm>
            <a:custGeom>
              <a:avLst/>
              <a:gdLst>
                <a:gd name="T0" fmla="*/ 0 w 166"/>
                <a:gd name="T1" fmla="*/ 0 h 336"/>
                <a:gd name="T2" fmla="*/ 165 w 166"/>
                <a:gd name="T3" fmla="*/ 336 h 336"/>
                <a:gd name="T4" fmla="*/ 166 w 166"/>
                <a:gd name="T5" fmla="*/ 336 h 336"/>
              </a:gdLst>
              <a:ahLst/>
              <a:cxnLst>
                <a:cxn ang="0">
                  <a:pos x="T0" y="T1"/>
                </a:cxn>
                <a:cxn ang="0">
                  <a:pos x="T2" y="T3"/>
                </a:cxn>
                <a:cxn ang="0">
                  <a:pos x="T4" y="T5"/>
                </a:cxn>
              </a:cxnLst>
              <a:rect l="0" t="0" r="r" b="b"/>
              <a:pathLst>
                <a:path w="166" h="336">
                  <a:moveTo>
                    <a:pt x="0" y="0"/>
                  </a:moveTo>
                  <a:lnTo>
                    <a:pt x="165" y="336"/>
                  </a:lnTo>
                  <a:lnTo>
                    <a:pt x="166" y="336"/>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0" name="Freeform 160"/>
            <p:cNvSpPr>
              <a:spLocks/>
            </p:cNvSpPr>
            <p:nvPr/>
          </p:nvSpPr>
          <p:spPr bwMode="auto">
            <a:xfrm>
              <a:off x="3011" y="4117"/>
              <a:ext cx="7" cy="16"/>
            </a:xfrm>
            <a:custGeom>
              <a:avLst/>
              <a:gdLst>
                <a:gd name="T0" fmla="*/ 0 w 34"/>
                <a:gd name="T1" fmla="*/ 0 h 67"/>
                <a:gd name="T2" fmla="*/ 33 w 34"/>
                <a:gd name="T3" fmla="*/ 67 h 67"/>
                <a:gd name="T4" fmla="*/ 34 w 34"/>
                <a:gd name="T5" fmla="*/ 67 h 67"/>
              </a:gdLst>
              <a:ahLst/>
              <a:cxnLst>
                <a:cxn ang="0">
                  <a:pos x="T0" y="T1"/>
                </a:cxn>
                <a:cxn ang="0">
                  <a:pos x="T2" y="T3"/>
                </a:cxn>
                <a:cxn ang="0">
                  <a:pos x="T4" y="T5"/>
                </a:cxn>
              </a:cxnLst>
              <a:rect l="0" t="0" r="r" b="b"/>
              <a:pathLst>
                <a:path w="34" h="67">
                  <a:moveTo>
                    <a:pt x="0" y="0"/>
                  </a:moveTo>
                  <a:lnTo>
                    <a:pt x="33" y="67"/>
                  </a:lnTo>
                  <a:lnTo>
                    <a:pt x="34" y="6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1" name="Freeform 161"/>
            <p:cNvSpPr>
              <a:spLocks/>
            </p:cNvSpPr>
            <p:nvPr/>
          </p:nvSpPr>
          <p:spPr bwMode="auto">
            <a:xfrm>
              <a:off x="3026" y="4149"/>
              <a:ext cx="22" cy="49"/>
            </a:xfrm>
            <a:custGeom>
              <a:avLst/>
              <a:gdLst>
                <a:gd name="T0" fmla="*/ 0 w 103"/>
                <a:gd name="T1" fmla="*/ 0 h 204"/>
                <a:gd name="T2" fmla="*/ 102 w 103"/>
                <a:gd name="T3" fmla="*/ 204 h 204"/>
                <a:gd name="T4" fmla="*/ 103 w 103"/>
                <a:gd name="T5" fmla="*/ 204 h 204"/>
              </a:gdLst>
              <a:ahLst/>
              <a:cxnLst>
                <a:cxn ang="0">
                  <a:pos x="T0" y="T1"/>
                </a:cxn>
                <a:cxn ang="0">
                  <a:pos x="T2" y="T3"/>
                </a:cxn>
                <a:cxn ang="0">
                  <a:pos x="T4" y="T5"/>
                </a:cxn>
              </a:cxnLst>
              <a:rect l="0" t="0" r="r" b="b"/>
              <a:pathLst>
                <a:path w="103" h="204">
                  <a:moveTo>
                    <a:pt x="0" y="0"/>
                  </a:moveTo>
                  <a:lnTo>
                    <a:pt x="102" y="204"/>
                  </a:lnTo>
                  <a:lnTo>
                    <a:pt x="103" y="20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2" name="Freeform 162"/>
            <p:cNvSpPr>
              <a:spLocks/>
            </p:cNvSpPr>
            <p:nvPr/>
          </p:nvSpPr>
          <p:spPr bwMode="auto">
            <a:xfrm>
              <a:off x="2659" y="4136"/>
              <a:ext cx="44" cy="25"/>
            </a:xfrm>
            <a:custGeom>
              <a:avLst/>
              <a:gdLst>
                <a:gd name="T0" fmla="*/ 0 w 202"/>
                <a:gd name="T1" fmla="*/ 100 h 100"/>
                <a:gd name="T2" fmla="*/ 201 w 202"/>
                <a:gd name="T3" fmla="*/ 0 h 100"/>
                <a:gd name="T4" fmla="*/ 202 w 202"/>
                <a:gd name="T5" fmla="*/ 0 h 100"/>
              </a:gdLst>
              <a:ahLst/>
              <a:cxnLst>
                <a:cxn ang="0">
                  <a:pos x="T0" y="T1"/>
                </a:cxn>
                <a:cxn ang="0">
                  <a:pos x="T2" y="T3"/>
                </a:cxn>
                <a:cxn ang="0">
                  <a:pos x="T4" y="T5"/>
                </a:cxn>
              </a:cxnLst>
              <a:rect l="0" t="0" r="r" b="b"/>
              <a:pathLst>
                <a:path w="202" h="100">
                  <a:moveTo>
                    <a:pt x="0" y="100"/>
                  </a:moveTo>
                  <a:lnTo>
                    <a:pt x="201" y="0"/>
                  </a:lnTo>
                  <a:lnTo>
                    <a:pt x="20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3" name="Freeform 163"/>
            <p:cNvSpPr>
              <a:spLocks/>
            </p:cNvSpPr>
            <p:nvPr/>
          </p:nvSpPr>
          <p:spPr bwMode="auto">
            <a:xfrm>
              <a:off x="2718" y="4119"/>
              <a:ext cx="16" cy="8"/>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4" name="Freeform 164"/>
            <p:cNvSpPr>
              <a:spLocks/>
            </p:cNvSpPr>
            <p:nvPr/>
          </p:nvSpPr>
          <p:spPr bwMode="auto">
            <a:xfrm>
              <a:off x="2746" y="4072"/>
              <a:ext cx="73" cy="40"/>
            </a:xfrm>
            <a:custGeom>
              <a:avLst/>
              <a:gdLst>
                <a:gd name="T0" fmla="*/ 0 w 335"/>
                <a:gd name="T1" fmla="*/ 167 h 167"/>
                <a:gd name="T2" fmla="*/ 334 w 335"/>
                <a:gd name="T3" fmla="*/ 0 h 167"/>
                <a:gd name="T4" fmla="*/ 335 w 335"/>
                <a:gd name="T5" fmla="*/ 0 h 167"/>
              </a:gdLst>
              <a:ahLst/>
              <a:cxnLst>
                <a:cxn ang="0">
                  <a:pos x="T0" y="T1"/>
                </a:cxn>
                <a:cxn ang="0">
                  <a:pos x="T2" y="T3"/>
                </a:cxn>
                <a:cxn ang="0">
                  <a:pos x="T4" y="T5"/>
                </a:cxn>
              </a:cxnLst>
              <a:rect l="0" t="0" r="r" b="b"/>
              <a:pathLst>
                <a:path w="335" h="167">
                  <a:moveTo>
                    <a:pt x="0" y="167"/>
                  </a:moveTo>
                  <a:lnTo>
                    <a:pt x="334" y="0"/>
                  </a:lnTo>
                  <a:lnTo>
                    <a:pt x="3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5" name="Freeform 165"/>
            <p:cNvSpPr>
              <a:spLocks/>
            </p:cNvSpPr>
            <p:nvPr/>
          </p:nvSpPr>
          <p:spPr bwMode="auto">
            <a:xfrm>
              <a:off x="2833" y="4058"/>
              <a:ext cx="15" cy="6"/>
            </a:xfrm>
            <a:custGeom>
              <a:avLst/>
              <a:gdLst>
                <a:gd name="T0" fmla="*/ 0 w 68"/>
                <a:gd name="T1" fmla="*/ 33 h 33"/>
                <a:gd name="T2" fmla="*/ 67 w 68"/>
                <a:gd name="T3" fmla="*/ 0 h 33"/>
                <a:gd name="T4" fmla="*/ 68 w 68"/>
                <a:gd name="T5" fmla="*/ 0 h 33"/>
              </a:gdLst>
              <a:ahLst/>
              <a:cxnLst>
                <a:cxn ang="0">
                  <a:pos x="T0" y="T1"/>
                </a:cxn>
                <a:cxn ang="0">
                  <a:pos x="T2" y="T3"/>
                </a:cxn>
                <a:cxn ang="0">
                  <a:pos x="T4" y="T5"/>
                </a:cxn>
              </a:cxnLst>
              <a:rect l="0" t="0" r="r" b="b"/>
              <a:pathLst>
                <a:path w="68" h="33">
                  <a:moveTo>
                    <a:pt x="0" y="33"/>
                  </a:moveTo>
                  <a:lnTo>
                    <a:pt x="67" y="0"/>
                  </a:lnTo>
                  <a:lnTo>
                    <a:pt x="6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6" name="Freeform 166"/>
            <p:cNvSpPr>
              <a:spLocks/>
            </p:cNvSpPr>
            <p:nvPr/>
          </p:nvSpPr>
          <p:spPr bwMode="auto">
            <a:xfrm>
              <a:off x="2864" y="4008"/>
              <a:ext cx="71" cy="40"/>
            </a:xfrm>
            <a:custGeom>
              <a:avLst/>
              <a:gdLst>
                <a:gd name="T0" fmla="*/ 0 w 335"/>
                <a:gd name="T1" fmla="*/ 166 h 166"/>
                <a:gd name="T2" fmla="*/ 334 w 335"/>
                <a:gd name="T3" fmla="*/ 0 h 166"/>
                <a:gd name="T4" fmla="*/ 335 w 335"/>
                <a:gd name="T5" fmla="*/ 0 h 166"/>
              </a:gdLst>
              <a:ahLst/>
              <a:cxnLst>
                <a:cxn ang="0">
                  <a:pos x="T0" y="T1"/>
                </a:cxn>
                <a:cxn ang="0">
                  <a:pos x="T2" y="T3"/>
                </a:cxn>
                <a:cxn ang="0">
                  <a:pos x="T4" y="T5"/>
                </a:cxn>
              </a:cxnLst>
              <a:rect l="0" t="0" r="r" b="b"/>
              <a:pathLst>
                <a:path w="335" h="166">
                  <a:moveTo>
                    <a:pt x="0" y="166"/>
                  </a:moveTo>
                  <a:lnTo>
                    <a:pt x="334" y="0"/>
                  </a:lnTo>
                  <a:lnTo>
                    <a:pt x="3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7" name="Freeform 167"/>
            <p:cNvSpPr>
              <a:spLocks/>
            </p:cNvSpPr>
            <p:nvPr/>
          </p:nvSpPr>
          <p:spPr bwMode="auto">
            <a:xfrm>
              <a:off x="2949" y="3992"/>
              <a:ext cx="15" cy="9"/>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8" name="Freeform 168"/>
            <p:cNvSpPr>
              <a:spLocks/>
            </p:cNvSpPr>
            <p:nvPr/>
          </p:nvSpPr>
          <p:spPr bwMode="auto">
            <a:xfrm>
              <a:off x="2978" y="3945"/>
              <a:ext cx="74" cy="41"/>
            </a:xfrm>
            <a:custGeom>
              <a:avLst/>
              <a:gdLst>
                <a:gd name="T0" fmla="*/ 0 w 336"/>
                <a:gd name="T1" fmla="*/ 167 h 167"/>
                <a:gd name="T2" fmla="*/ 335 w 336"/>
                <a:gd name="T3" fmla="*/ 0 h 167"/>
                <a:gd name="T4" fmla="*/ 336 w 336"/>
                <a:gd name="T5" fmla="*/ 0 h 167"/>
              </a:gdLst>
              <a:ahLst/>
              <a:cxnLst>
                <a:cxn ang="0">
                  <a:pos x="T0" y="T1"/>
                </a:cxn>
                <a:cxn ang="0">
                  <a:pos x="T2" y="T3"/>
                </a:cxn>
                <a:cxn ang="0">
                  <a:pos x="T4" y="T5"/>
                </a:cxn>
              </a:cxnLst>
              <a:rect l="0" t="0" r="r" b="b"/>
              <a:pathLst>
                <a:path w="336" h="167">
                  <a:moveTo>
                    <a:pt x="0" y="167"/>
                  </a:moveTo>
                  <a:lnTo>
                    <a:pt x="335" y="0"/>
                  </a:lnTo>
                  <a:lnTo>
                    <a:pt x="3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69" name="Freeform 169"/>
            <p:cNvSpPr>
              <a:spLocks/>
            </p:cNvSpPr>
            <p:nvPr/>
          </p:nvSpPr>
          <p:spPr bwMode="auto">
            <a:xfrm>
              <a:off x="3065" y="3929"/>
              <a:ext cx="15" cy="8"/>
            </a:xfrm>
            <a:custGeom>
              <a:avLst/>
              <a:gdLst>
                <a:gd name="T0" fmla="*/ 0 w 69"/>
                <a:gd name="T1" fmla="*/ 33 h 33"/>
                <a:gd name="T2" fmla="*/ 68 w 69"/>
                <a:gd name="T3" fmla="*/ 0 h 33"/>
                <a:gd name="T4" fmla="*/ 69 w 69"/>
                <a:gd name="T5" fmla="*/ 0 h 33"/>
              </a:gdLst>
              <a:ahLst/>
              <a:cxnLst>
                <a:cxn ang="0">
                  <a:pos x="T0" y="T1"/>
                </a:cxn>
                <a:cxn ang="0">
                  <a:pos x="T2" y="T3"/>
                </a:cxn>
                <a:cxn ang="0">
                  <a:pos x="T4" y="T5"/>
                </a:cxn>
              </a:cxnLst>
              <a:rect l="0" t="0" r="r" b="b"/>
              <a:pathLst>
                <a:path w="69" h="33">
                  <a:moveTo>
                    <a:pt x="0" y="33"/>
                  </a:moveTo>
                  <a:lnTo>
                    <a:pt x="68" y="0"/>
                  </a:lnTo>
                  <a:lnTo>
                    <a:pt x="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0" name="Freeform 170"/>
            <p:cNvSpPr>
              <a:spLocks/>
            </p:cNvSpPr>
            <p:nvPr/>
          </p:nvSpPr>
          <p:spPr bwMode="auto">
            <a:xfrm>
              <a:off x="3094" y="3882"/>
              <a:ext cx="73" cy="40"/>
            </a:xfrm>
            <a:custGeom>
              <a:avLst/>
              <a:gdLst>
                <a:gd name="T0" fmla="*/ 0 w 335"/>
                <a:gd name="T1" fmla="*/ 166 h 166"/>
                <a:gd name="T2" fmla="*/ 334 w 335"/>
                <a:gd name="T3" fmla="*/ 0 h 166"/>
                <a:gd name="T4" fmla="*/ 335 w 335"/>
                <a:gd name="T5" fmla="*/ 0 h 166"/>
              </a:gdLst>
              <a:ahLst/>
              <a:cxnLst>
                <a:cxn ang="0">
                  <a:pos x="T0" y="T1"/>
                </a:cxn>
                <a:cxn ang="0">
                  <a:pos x="T2" y="T3"/>
                </a:cxn>
                <a:cxn ang="0">
                  <a:pos x="T4" y="T5"/>
                </a:cxn>
              </a:cxnLst>
              <a:rect l="0" t="0" r="r" b="b"/>
              <a:pathLst>
                <a:path w="335" h="166">
                  <a:moveTo>
                    <a:pt x="0" y="166"/>
                  </a:moveTo>
                  <a:lnTo>
                    <a:pt x="334" y="0"/>
                  </a:lnTo>
                  <a:lnTo>
                    <a:pt x="3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1" name="Freeform 171"/>
            <p:cNvSpPr>
              <a:spLocks/>
            </p:cNvSpPr>
            <p:nvPr/>
          </p:nvSpPr>
          <p:spPr bwMode="auto">
            <a:xfrm>
              <a:off x="3182" y="3867"/>
              <a:ext cx="13" cy="7"/>
            </a:xfrm>
            <a:custGeom>
              <a:avLst/>
              <a:gdLst>
                <a:gd name="T0" fmla="*/ 0 w 69"/>
                <a:gd name="T1" fmla="*/ 32 h 32"/>
                <a:gd name="T2" fmla="*/ 68 w 69"/>
                <a:gd name="T3" fmla="*/ 0 h 32"/>
                <a:gd name="T4" fmla="*/ 69 w 69"/>
                <a:gd name="T5" fmla="*/ 0 h 32"/>
              </a:gdLst>
              <a:ahLst/>
              <a:cxnLst>
                <a:cxn ang="0">
                  <a:pos x="T0" y="T1"/>
                </a:cxn>
                <a:cxn ang="0">
                  <a:pos x="T2" y="T3"/>
                </a:cxn>
                <a:cxn ang="0">
                  <a:pos x="T4" y="T5"/>
                </a:cxn>
              </a:cxnLst>
              <a:rect l="0" t="0" r="r" b="b"/>
              <a:pathLst>
                <a:path w="69" h="32">
                  <a:moveTo>
                    <a:pt x="0" y="32"/>
                  </a:moveTo>
                  <a:lnTo>
                    <a:pt x="68" y="0"/>
                  </a:lnTo>
                  <a:lnTo>
                    <a:pt x="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2" name="Freeform 172"/>
            <p:cNvSpPr>
              <a:spLocks/>
            </p:cNvSpPr>
            <p:nvPr/>
          </p:nvSpPr>
          <p:spPr bwMode="auto">
            <a:xfrm>
              <a:off x="3210" y="3834"/>
              <a:ext cx="43" cy="24"/>
            </a:xfrm>
            <a:custGeom>
              <a:avLst/>
              <a:gdLst>
                <a:gd name="T0" fmla="*/ 0 w 202"/>
                <a:gd name="T1" fmla="*/ 101 h 101"/>
                <a:gd name="T2" fmla="*/ 201 w 202"/>
                <a:gd name="T3" fmla="*/ 0 h 101"/>
                <a:gd name="T4" fmla="*/ 202 w 202"/>
                <a:gd name="T5" fmla="*/ 0 h 101"/>
              </a:gdLst>
              <a:ahLst/>
              <a:cxnLst>
                <a:cxn ang="0">
                  <a:pos x="T0" y="T1"/>
                </a:cxn>
                <a:cxn ang="0">
                  <a:pos x="T2" y="T3"/>
                </a:cxn>
                <a:cxn ang="0">
                  <a:pos x="T4" y="T5"/>
                </a:cxn>
              </a:cxnLst>
              <a:rect l="0" t="0" r="r" b="b"/>
              <a:pathLst>
                <a:path w="202" h="101">
                  <a:moveTo>
                    <a:pt x="0" y="101"/>
                  </a:moveTo>
                  <a:lnTo>
                    <a:pt x="201" y="0"/>
                  </a:lnTo>
                  <a:lnTo>
                    <a:pt x="20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3" name="Freeform 173"/>
            <p:cNvSpPr>
              <a:spLocks/>
            </p:cNvSpPr>
            <p:nvPr/>
          </p:nvSpPr>
          <p:spPr bwMode="auto">
            <a:xfrm>
              <a:off x="2677" y="3830"/>
              <a:ext cx="137" cy="150"/>
            </a:xfrm>
            <a:custGeom>
              <a:avLst/>
              <a:gdLst>
                <a:gd name="T0" fmla="*/ 0 w 629"/>
                <a:gd name="T1" fmla="*/ 628 h 628"/>
                <a:gd name="T2" fmla="*/ 628 w 629"/>
                <a:gd name="T3" fmla="*/ 0 h 628"/>
                <a:gd name="T4" fmla="*/ 629 w 629"/>
                <a:gd name="T5" fmla="*/ 0 h 628"/>
              </a:gdLst>
              <a:ahLst/>
              <a:cxnLst>
                <a:cxn ang="0">
                  <a:pos x="T0" y="T1"/>
                </a:cxn>
                <a:cxn ang="0">
                  <a:pos x="T2" y="T3"/>
                </a:cxn>
                <a:cxn ang="0">
                  <a:pos x="T4" y="T5"/>
                </a:cxn>
              </a:cxnLst>
              <a:rect l="0" t="0" r="r" b="b"/>
              <a:pathLst>
                <a:path w="629" h="628">
                  <a:moveTo>
                    <a:pt x="0" y="628"/>
                  </a:moveTo>
                  <a:lnTo>
                    <a:pt x="628" y="0"/>
                  </a:lnTo>
                  <a:lnTo>
                    <a:pt x="62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4" name="Freeform 174"/>
            <p:cNvSpPr>
              <a:spLocks/>
            </p:cNvSpPr>
            <p:nvPr/>
          </p:nvSpPr>
          <p:spPr bwMode="auto">
            <a:xfrm>
              <a:off x="2658" y="3796"/>
              <a:ext cx="209" cy="231"/>
            </a:xfrm>
            <a:custGeom>
              <a:avLst/>
              <a:gdLst>
                <a:gd name="T0" fmla="*/ 0 w 967"/>
                <a:gd name="T1" fmla="*/ 967 h 967"/>
                <a:gd name="T2" fmla="*/ 965 w 967"/>
                <a:gd name="T3" fmla="*/ 1 h 967"/>
                <a:gd name="T4" fmla="*/ 966 w 967"/>
                <a:gd name="T5" fmla="*/ 0 h 967"/>
                <a:gd name="T6" fmla="*/ 967 w 967"/>
                <a:gd name="T7" fmla="*/ 0 h 967"/>
              </a:gdLst>
              <a:ahLst/>
              <a:cxnLst>
                <a:cxn ang="0">
                  <a:pos x="T0" y="T1"/>
                </a:cxn>
                <a:cxn ang="0">
                  <a:pos x="T2" y="T3"/>
                </a:cxn>
                <a:cxn ang="0">
                  <a:pos x="T4" y="T5"/>
                </a:cxn>
                <a:cxn ang="0">
                  <a:pos x="T6" y="T7"/>
                </a:cxn>
              </a:cxnLst>
              <a:rect l="0" t="0" r="r" b="b"/>
              <a:pathLst>
                <a:path w="967" h="967">
                  <a:moveTo>
                    <a:pt x="0" y="967"/>
                  </a:moveTo>
                  <a:lnTo>
                    <a:pt x="965" y="1"/>
                  </a:lnTo>
                  <a:lnTo>
                    <a:pt x="966" y="0"/>
                  </a:lnTo>
                  <a:lnTo>
                    <a:pt x="9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5" name="Freeform 175"/>
            <p:cNvSpPr>
              <a:spLocks/>
            </p:cNvSpPr>
            <p:nvPr/>
          </p:nvSpPr>
          <p:spPr bwMode="auto">
            <a:xfrm>
              <a:off x="2648" y="3776"/>
              <a:ext cx="260" cy="285"/>
            </a:xfrm>
            <a:custGeom>
              <a:avLst/>
              <a:gdLst>
                <a:gd name="T0" fmla="*/ 0 w 1198"/>
                <a:gd name="T1" fmla="*/ 1197 h 1197"/>
                <a:gd name="T2" fmla="*/ 1040 w 1198"/>
                <a:gd name="T3" fmla="*/ 157 h 1197"/>
                <a:gd name="T4" fmla="*/ 1197 w 1198"/>
                <a:gd name="T5" fmla="*/ 0 h 1197"/>
                <a:gd name="T6" fmla="*/ 1198 w 1198"/>
                <a:gd name="T7" fmla="*/ 0 h 1197"/>
              </a:gdLst>
              <a:ahLst/>
              <a:cxnLst>
                <a:cxn ang="0">
                  <a:pos x="T0" y="T1"/>
                </a:cxn>
                <a:cxn ang="0">
                  <a:pos x="T2" y="T3"/>
                </a:cxn>
                <a:cxn ang="0">
                  <a:pos x="T4" y="T5"/>
                </a:cxn>
                <a:cxn ang="0">
                  <a:pos x="T6" y="T7"/>
                </a:cxn>
              </a:cxnLst>
              <a:rect l="0" t="0" r="r" b="b"/>
              <a:pathLst>
                <a:path w="1198" h="1197">
                  <a:moveTo>
                    <a:pt x="0" y="1197"/>
                  </a:moveTo>
                  <a:lnTo>
                    <a:pt x="1040" y="157"/>
                  </a:lnTo>
                  <a:lnTo>
                    <a:pt x="1197" y="0"/>
                  </a:lnTo>
                  <a:lnTo>
                    <a:pt x="119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6" name="Freeform 176"/>
            <p:cNvSpPr>
              <a:spLocks/>
            </p:cNvSpPr>
            <p:nvPr/>
          </p:nvSpPr>
          <p:spPr bwMode="auto">
            <a:xfrm>
              <a:off x="2647" y="3763"/>
              <a:ext cx="297" cy="327"/>
            </a:xfrm>
            <a:custGeom>
              <a:avLst/>
              <a:gdLst>
                <a:gd name="T0" fmla="*/ 0 w 1374"/>
                <a:gd name="T1" fmla="*/ 1373 h 1373"/>
                <a:gd name="T2" fmla="*/ 1088 w 1374"/>
                <a:gd name="T3" fmla="*/ 286 h 1373"/>
                <a:gd name="T4" fmla="*/ 1373 w 1374"/>
                <a:gd name="T5" fmla="*/ 0 h 1373"/>
                <a:gd name="T6" fmla="*/ 1374 w 1374"/>
                <a:gd name="T7" fmla="*/ 0 h 1373"/>
              </a:gdLst>
              <a:ahLst/>
              <a:cxnLst>
                <a:cxn ang="0">
                  <a:pos x="T0" y="T1"/>
                </a:cxn>
                <a:cxn ang="0">
                  <a:pos x="T2" y="T3"/>
                </a:cxn>
                <a:cxn ang="0">
                  <a:pos x="T4" y="T5"/>
                </a:cxn>
                <a:cxn ang="0">
                  <a:pos x="T6" y="T7"/>
                </a:cxn>
              </a:cxnLst>
              <a:rect l="0" t="0" r="r" b="b"/>
              <a:pathLst>
                <a:path w="1374" h="1373">
                  <a:moveTo>
                    <a:pt x="0" y="1373"/>
                  </a:moveTo>
                  <a:lnTo>
                    <a:pt x="1088" y="286"/>
                  </a:lnTo>
                  <a:lnTo>
                    <a:pt x="1373" y="0"/>
                  </a:lnTo>
                  <a:lnTo>
                    <a:pt x="13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7" name="Freeform 177"/>
            <p:cNvSpPr>
              <a:spLocks/>
            </p:cNvSpPr>
            <p:nvPr/>
          </p:nvSpPr>
          <p:spPr bwMode="auto">
            <a:xfrm>
              <a:off x="2647" y="3752"/>
              <a:ext cx="327" cy="362"/>
            </a:xfrm>
            <a:custGeom>
              <a:avLst/>
              <a:gdLst>
                <a:gd name="T0" fmla="*/ 0 w 1514"/>
                <a:gd name="T1" fmla="*/ 1515 h 1515"/>
                <a:gd name="T2" fmla="*/ 1116 w 1514"/>
                <a:gd name="T3" fmla="*/ 397 h 1515"/>
                <a:gd name="T4" fmla="*/ 1513 w 1514"/>
                <a:gd name="T5" fmla="*/ 0 h 1515"/>
                <a:gd name="T6" fmla="*/ 1514 w 1514"/>
                <a:gd name="T7" fmla="*/ 0 h 1515"/>
              </a:gdLst>
              <a:ahLst/>
              <a:cxnLst>
                <a:cxn ang="0">
                  <a:pos x="T0" y="T1"/>
                </a:cxn>
                <a:cxn ang="0">
                  <a:pos x="T2" y="T3"/>
                </a:cxn>
                <a:cxn ang="0">
                  <a:pos x="T4" y="T5"/>
                </a:cxn>
                <a:cxn ang="0">
                  <a:pos x="T6" y="T7"/>
                </a:cxn>
              </a:cxnLst>
              <a:rect l="0" t="0" r="r" b="b"/>
              <a:pathLst>
                <a:path w="1514" h="1515">
                  <a:moveTo>
                    <a:pt x="0" y="1515"/>
                  </a:moveTo>
                  <a:lnTo>
                    <a:pt x="1116" y="397"/>
                  </a:lnTo>
                  <a:lnTo>
                    <a:pt x="1513" y="0"/>
                  </a:lnTo>
                  <a:lnTo>
                    <a:pt x="15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8" name="Freeform 178"/>
            <p:cNvSpPr>
              <a:spLocks/>
            </p:cNvSpPr>
            <p:nvPr/>
          </p:nvSpPr>
          <p:spPr bwMode="auto">
            <a:xfrm>
              <a:off x="2651" y="3747"/>
              <a:ext cx="354" cy="387"/>
            </a:xfrm>
            <a:custGeom>
              <a:avLst/>
              <a:gdLst>
                <a:gd name="T0" fmla="*/ 0 w 1632"/>
                <a:gd name="T1" fmla="*/ 1632 h 1632"/>
                <a:gd name="T2" fmla="*/ 1135 w 1632"/>
                <a:gd name="T3" fmla="*/ 495 h 1632"/>
                <a:gd name="T4" fmla="*/ 1630 w 1632"/>
                <a:gd name="T5" fmla="*/ 0 h 1632"/>
                <a:gd name="T6" fmla="*/ 1632 w 1632"/>
                <a:gd name="T7" fmla="*/ 0 h 1632"/>
              </a:gdLst>
              <a:ahLst/>
              <a:cxnLst>
                <a:cxn ang="0">
                  <a:pos x="T0" y="T1"/>
                </a:cxn>
                <a:cxn ang="0">
                  <a:pos x="T2" y="T3"/>
                </a:cxn>
                <a:cxn ang="0">
                  <a:pos x="T4" y="T5"/>
                </a:cxn>
                <a:cxn ang="0">
                  <a:pos x="T6" y="T7"/>
                </a:cxn>
              </a:cxnLst>
              <a:rect l="0" t="0" r="r" b="b"/>
              <a:pathLst>
                <a:path w="1632" h="1632">
                  <a:moveTo>
                    <a:pt x="0" y="1632"/>
                  </a:moveTo>
                  <a:lnTo>
                    <a:pt x="1135" y="495"/>
                  </a:lnTo>
                  <a:lnTo>
                    <a:pt x="1630" y="0"/>
                  </a:lnTo>
                  <a:lnTo>
                    <a:pt x="16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79" name="Freeform 179"/>
            <p:cNvSpPr>
              <a:spLocks/>
            </p:cNvSpPr>
            <p:nvPr/>
          </p:nvSpPr>
          <p:spPr bwMode="auto">
            <a:xfrm>
              <a:off x="2656" y="3741"/>
              <a:ext cx="375" cy="412"/>
            </a:xfrm>
            <a:custGeom>
              <a:avLst/>
              <a:gdLst>
                <a:gd name="T0" fmla="*/ 0 w 1727"/>
                <a:gd name="T1" fmla="*/ 1727 h 1727"/>
                <a:gd name="T2" fmla="*/ 1142 w 1727"/>
                <a:gd name="T3" fmla="*/ 584 h 1727"/>
                <a:gd name="T4" fmla="*/ 1726 w 1727"/>
                <a:gd name="T5" fmla="*/ 0 h 1727"/>
                <a:gd name="T6" fmla="*/ 1727 w 1727"/>
                <a:gd name="T7" fmla="*/ 0 h 1727"/>
              </a:gdLst>
              <a:ahLst/>
              <a:cxnLst>
                <a:cxn ang="0">
                  <a:pos x="T0" y="T1"/>
                </a:cxn>
                <a:cxn ang="0">
                  <a:pos x="T2" y="T3"/>
                </a:cxn>
                <a:cxn ang="0">
                  <a:pos x="T4" y="T5"/>
                </a:cxn>
                <a:cxn ang="0">
                  <a:pos x="T6" y="T7"/>
                </a:cxn>
              </a:cxnLst>
              <a:rect l="0" t="0" r="r" b="b"/>
              <a:pathLst>
                <a:path w="1727" h="1727">
                  <a:moveTo>
                    <a:pt x="0" y="1727"/>
                  </a:moveTo>
                  <a:lnTo>
                    <a:pt x="1142" y="584"/>
                  </a:lnTo>
                  <a:lnTo>
                    <a:pt x="1726" y="0"/>
                  </a:lnTo>
                  <a:lnTo>
                    <a:pt x="17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0" name="Freeform 180"/>
            <p:cNvSpPr>
              <a:spLocks/>
            </p:cNvSpPr>
            <p:nvPr/>
          </p:nvSpPr>
          <p:spPr bwMode="auto">
            <a:xfrm>
              <a:off x="2664" y="4144"/>
              <a:ext cx="25" cy="26"/>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1" name="Freeform 181"/>
            <p:cNvSpPr>
              <a:spLocks/>
            </p:cNvSpPr>
            <p:nvPr/>
          </p:nvSpPr>
          <p:spPr bwMode="auto">
            <a:xfrm>
              <a:off x="2913" y="3739"/>
              <a:ext cx="143" cy="160"/>
            </a:xfrm>
            <a:custGeom>
              <a:avLst/>
              <a:gdLst>
                <a:gd name="T0" fmla="*/ 0 w 665"/>
                <a:gd name="T1" fmla="*/ 663 h 663"/>
                <a:gd name="T2" fmla="*/ 664 w 665"/>
                <a:gd name="T3" fmla="*/ 0 h 663"/>
                <a:gd name="T4" fmla="*/ 665 w 665"/>
                <a:gd name="T5" fmla="*/ 0 h 663"/>
              </a:gdLst>
              <a:ahLst/>
              <a:cxnLst>
                <a:cxn ang="0">
                  <a:pos x="T0" y="T1"/>
                </a:cxn>
                <a:cxn ang="0">
                  <a:pos x="T2" y="T3"/>
                </a:cxn>
                <a:cxn ang="0">
                  <a:pos x="T4" y="T5"/>
                </a:cxn>
              </a:cxnLst>
              <a:rect l="0" t="0" r="r" b="b"/>
              <a:pathLst>
                <a:path w="665" h="663">
                  <a:moveTo>
                    <a:pt x="0" y="663"/>
                  </a:moveTo>
                  <a:lnTo>
                    <a:pt x="664" y="0"/>
                  </a:lnTo>
                  <a:lnTo>
                    <a:pt x="66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2" name="Freeform 182"/>
            <p:cNvSpPr>
              <a:spLocks/>
            </p:cNvSpPr>
            <p:nvPr/>
          </p:nvSpPr>
          <p:spPr bwMode="auto">
            <a:xfrm>
              <a:off x="2689" y="3899"/>
              <a:ext cx="224" cy="245"/>
            </a:xfrm>
            <a:custGeom>
              <a:avLst/>
              <a:gdLst>
                <a:gd name="T0" fmla="*/ 0 w 1032"/>
                <a:gd name="T1" fmla="*/ 1032 h 1032"/>
                <a:gd name="T2" fmla="*/ 1031 w 1032"/>
                <a:gd name="T3" fmla="*/ 0 h 1032"/>
                <a:gd name="T4" fmla="*/ 1032 w 1032"/>
                <a:gd name="T5" fmla="*/ 0 h 1032"/>
              </a:gdLst>
              <a:ahLst/>
              <a:cxnLst>
                <a:cxn ang="0">
                  <a:pos x="T0" y="T1"/>
                </a:cxn>
                <a:cxn ang="0">
                  <a:pos x="T2" y="T3"/>
                </a:cxn>
                <a:cxn ang="0">
                  <a:pos x="T4" y="T5"/>
                </a:cxn>
              </a:cxnLst>
              <a:rect l="0" t="0" r="r" b="b"/>
              <a:pathLst>
                <a:path w="1032" h="1032">
                  <a:moveTo>
                    <a:pt x="0" y="1032"/>
                  </a:moveTo>
                  <a:lnTo>
                    <a:pt x="1031" y="0"/>
                  </a:lnTo>
                  <a:lnTo>
                    <a:pt x="10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3" name="Freeform 183"/>
            <p:cNvSpPr>
              <a:spLocks/>
            </p:cNvSpPr>
            <p:nvPr/>
          </p:nvSpPr>
          <p:spPr bwMode="auto">
            <a:xfrm>
              <a:off x="2675" y="4119"/>
              <a:ext cx="59" cy="65"/>
            </a:xfrm>
            <a:custGeom>
              <a:avLst/>
              <a:gdLst>
                <a:gd name="T0" fmla="*/ 0 w 278"/>
                <a:gd name="T1" fmla="*/ 277 h 277"/>
                <a:gd name="T2" fmla="*/ 277 w 278"/>
                <a:gd name="T3" fmla="*/ 0 h 277"/>
                <a:gd name="T4" fmla="*/ 278 w 278"/>
                <a:gd name="T5" fmla="*/ 0 h 277"/>
              </a:gdLst>
              <a:ahLst/>
              <a:cxnLst>
                <a:cxn ang="0">
                  <a:pos x="T0" y="T1"/>
                </a:cxn>
                <a:cxn ang="0">
                  <a:pos x="T2" y="T3"/>
                </a:cxn>
                <a:cxn ang="0">
                  <a:pos x="T4" y="T5"/>
                </a:cxn>
              </a:cxnLst>
              <a:rect l="0" t="0" r="r" b="b"/>
              <a:pathLst>
                <a:path w="278" h="277">
                  <a:moveTo>
                    <a:pt x="0" y="277"/>
                  </a:moveTo>
                  <a:lnTo>
                    <a:pt x="277" y="0"/>
                  </a:lnTo>
                  <a:lnTo>
                    <a:pt x="2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4" name="Freeform 184"/>
            <p:cNvSpPr>
              <a:spLocks/>
            </p:cNvSpPr>
            <p:nvPr/>
          </p:nvSpPr>
          <p:spPr bwMode="auto">
            <a:xfrm>
              <a:off x="2920" y="3739"/>
              <a:ext cx="159" cy="174"/>
            </a:xfrm>
            <a:custGeom>
              <a:avLst/>
              <a:gdLst>
                <a:gd name="T0" fmla="*/ 0 w 738"/>
                <a:gd name="T1" fmla="*/ 736 h 736"/>
                <a:gd name="T2" fmla="*/ 737 w 738"/>
                <a:gd name="T3" fmla="*/ 0 h 736"/>
                <a:gd name="T4" fmla="*/ 738 w 738"/>
                <a:gd name="T5" fmla="*/ 0 h 736"/>
              </a:gdLst>
              <a:ahLst/>
              <a:cxnLst>
                <a:cxn ang="0">
                  <a:pos x="T0" y="T1"/>
                </a:cxn>
                <a:cxn ang="0">
                  <a:pos x="T2" y="T3"/>
                </a:cxn>
                <a:cxn ang="0">
                  <a:pos x="T4" y="T5"/>
                </a:cxn>
              </a:cxnLst>
              <a:rect l="0" t="0" r="r" b="b"/>
              <a:pathLst>
                <a:path w="738" h="736">
                  <a:moveTo>
                    <a:pt x="0" y="736"/>
                  </a:moveTo>
                  <a:lnTo>
                    <a:pt x="737" y="0"/>
                  </a:lnTo>
                  <a:lnTo>
                    <a:pt x="7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5" name="Freeform 185"/>
            <p:cNvSpPr>
              <a:spLocks/>
            </p:cNvSpPr>
            <p:nvPr/>
          </p:nvSpPr>
          <p:spPr bwMode="auto">
            <a:xfrm>
              <a:off x="2734" y="3913"/>
              <a:ext cx="186" cy="206"/>
            </a:xfrm>
            <a:custGeom>
              <a:avLst/>
              <a:gdLst>
                <a:gd name="T0" fmla="*/ 0 w 857"/>
                <a:gd name="T1" fmla="*/ 857 h 857"/>
                <a:gd name="T2" fmla="*/ 856 w 857"/>
                <a:gd name="T3" fmla="*/ 0 h 857"/>
                <a:gd name="T4" fmla="*/ 857 w 857"/>
                <a:gd name="T5" fmla="*/ 0 h 857"/>
              </a:gdLst>
              <a:ahLst/>
              <a:cxnLst>
                <a:cxn ang="0">
                  <a:pos x="T0" y="T1"/>
                </a:cxn>
                <a:cxn ang="0">
                  <a:pos x="T2" y="T3"/>
                </a:cxn>
                <a:cxn ang="0">
                  <a:pos x="T4" y="T5"/>
                </a:cxn>
              </a:cxnLst>
              <a:rect l="0" t="0" r="r" b="b"/>
              <a:pathLst>
                <a:path w="857" h="857">
                  <a:moveTo>
                    <a:pt x="0" y="857"/>
                  </a:moveTo>
                  <a:lnTo>
                    <a:pt x="856" y="0"/>
                  </a:lnTo>
                  <a:lnTo>
                    <a:pt x="8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6" name="Freeform 186"/>
            <p:cNvSpPr>
              <a:spLocks/>
            </p:cNvSpPr>
            <p:nvPr/>
          </p:nvSpPr>
          <p:spPr bwMode="auto">
            <a:xfrm>
              <a:off x="2685" y="4095"/>
              <a:ext cx="95" cy="103"/>
            </a:xfrm>
            <a:custGeom>
              <a:avLst/>
              <a:gdLst>
                <a:gd name="T0" fmla="*/ 0 w 437"/>
                <a:gd name="T1" fmla="*/ 436 h 436"/>
                <a:gd name="T2" fmla="*/ 436 w 437"/>
                <a:gd name="T3" fmla="*/ 0 h 436"/>
                <a:gd name="T4" fmla="*/ 437 w 437"/>
                <a:gd name="T5" fmla="*/ 0 h 436"/>
              </a:gdLst>
              <a:ahLst/>
              <a:cxnLst>
                <a:cxn ang="0">
                  <a:pos x="T0" y="T1"/>
                </a:cxn>
                <a:cxn ang="0">
                  <a:pos x="T2" y="T3"/>
                </a:cxn>
                <a:cxn ang="0">
                  <a:pos x="T4" y="T5"/>
                </a:cxn>
              </a:cxnLst>
              <a:rect l="0" t="0" r="r" b="b"/>
              <a:pathLst>
                <a:path w="437" h="436">
                  <a:moveTo>
                    <a:pt x="0" y="436"/>
                  </a:moveTo>
                  <a:lnTo>
                    <a:pt x="436" y="0"/>
                  </a:lnTo>
                  <a:lnTo>
                    <a:pt x="4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7" name="Freeform 187"/>
            <p:cNvSpPr>
              <a:spLocks/>
            </p:cNvSpPr>
            <p:nvPr/>
          </p:nvSpPr>
          <p:spPr bwMode="auto">
            <a:xfrm>
              <a:off x="2927" y="3739"/>
              <a:ext cx="174" cy="192"/>
            </a:xfrm>
            <a:custGeom>
              <a:avLst/>
              <a:gdLst>
                <a:gd name="T0" fmla="*/ 0 w 803"/>
                <a:gd name="T1" fmla="*/ 803 h 803"/>
                <a:gd name="T2" fmla="*/ 802 w 803"/>
                <a:gd name="T3" fmla="*/ 0 h 803"/>
                <a:gd name="T4" fmla="*/ 803 w 803"/>
                <a:gd name="T5" fmla="*/ 0 h 803"/>
              </a:gdLst>
              <a:ahLst/>
              <a:cxnLst>
                <a:cxn ang="0">
                  <a:pos x="T0" y="T1"/>
                </a:cxn>
                <a:cxn ang="0">
                  <a:pos x="T2" y="T3"/>
                </a:cxn>
                <a:cxn ang="0">
                  <a:pos x="T4" y="T5"/>
                </a:cxn>
              </a:cxnLst>
              <a:rect l="0" t="0" r="r" b="b"/>
              <a:pathLst>
                <a:path w="803" h="803">
                  <a:moveTo>
                    <a:pt x="0" y="803"/>
                  </a:moveTo>
                  <a:lnTo>
                    <a:pt x="802" y="0"/>
                  </a:lnTo>
                  <a:lnTo>
                    <a:pt x="8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8" name="Freeform 188"/>
            <p:cNvSpPr>
              <a:spLocks/>
            </p:cNvSpPr>
            <p:nvPr/>
          </p:nvSpPr>
          <p:spPr bwMode="auto">
            <a:xfrm>
              <a:off x="2780" y="3931"/>
              <a:ext cx="147" cy="164"/>
            </a:xfrm>
            <a:custGeom>
              <a:avLst/>
              <a:gdLst>
                <a:gd name="T0" fmla="*/ 0 w 682"/>
                <a:gd name="T1" fmla="*/ 682 h 682"/>
                <a:gd name="T2" fmla="*/ 681 w 682"/>
                <a:gd name="T3" fmla="*/ 0 h 682"/>
                <a:gd name="T4" fmla="*/ 682 w 682"/>
                <a:gd name="T5" fmla="*/ 0 h 682"/>
              </a:gdLst>
              <a:ahLst/>
              <a:cxnLst>
                <a:cxn ang="0">
                  <a:pos x="T0" y="T1"/>
                </a:cxn>
                <a:cxn ang="0">
                  <a:pos x="T2" y="T3"/>
                </a:cxn>
                <a:cxn ang="0">
                  <a:pos x="T4" y="T5"/>
                </a:cxn>
              </a:cxnLst>
              <a:rect l="0" t="0" r="r" b="b"/>
              <a:pathLst>
                <a:path w="682" h="682">
                  <a:moveTo>
                    <a:pt x="0" y="682"/>
                  </a:moveTo>
                  <a:lnTo>
                    <a:pt x="681" y="0"/>
                  </a:lnTo>
                  <a:lnTo>
                    <a:pt x="6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89" name="Freeform 189"/>
            <p:cNvSpPr>
              <a:spLocks/>
            </p:cNvSpPr>
            <p:nvPr/>
          </p:nvSpPr>
          <p:spPr bwMode="auto">
            <a:xfrm>
              <a:off x="2696" y="4069"/>
              <a:ext cx="130" cy="142"/>
            </a:xfrm>
            <a:custGeom>
              <a:avLst/>
              <a:gdLst>
                <a:gd name="T0" fmla="*/ 0 w 591"/>
                <a:gd name="T1" fmla="*/ 590 h 590"/>
                <a:gd name="T2" fmla="*/ 590 w 591"/>
                <a:gd name="T3" fmla="*/ 0 h 590"/>
                <a:gd name="T4" fmla="*/ 591 w 591"/>
                <a:gd name="T5" fmla="*/ 0 h 590"/>
              </a:gdLst>
              <a:ahLst/>
              <a:cxnLst>
                <a:cxn ang="0">
                  <a:pos x="T0" y="T1"/>
                </a:cxn>
                <a:cxn ang="0">
                  <a:pos x="T2" y="T3"/>
                </a:cxn>
                <a:cxn ang="0">
                  <a:pos x="T4" y="T5"/>
                </a:cxn>
              </a:cxnLst>
              <a:rect l="0" t="0" r="r" b="b"/>
              <a:pathLst>
                <a:path w="591" h="590">
                  <a:moveTo>
                    <a:pt x="0" y="590"/>
                  </a:moveTo>
                  <a:lnTo>
                    <a:pt x="590" y="0"/>
                  </a:lnTo>
                  <a:lnTo>
                    <a:pt x="59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0" name="Freeform 190"/>
            <p:cNvSpPr>
              <a:spLocks/>
            </p:cNvSpPr>
            <p:nvPr/>
          </p:nvSpPr>
          <p:spPr bwMode="auto">
            <a:xfrm>
              <a:off x="2935" y="3742"/>
              <a:ext cx="187" cy="207"/>
            </a:xfrm>
            <a:custGeom>
              <a:avLst/>
              <a:gdLst>
                <a:gd name="T0" fmla="*/ 0 w 863"/>
                <a:gd name="T1" fmla="*/ 862 h 862"/>
                <a:gd name="T2" fmla="*/ 862 w 863"/>
                <a:gd name="T3" fmla="*/ 0 h 862"/>
                <a:gd name="T4" fmla="*/ 863 w 863"/>
                <a:gd name="T5" fmla="*/ 0 h 862"/>
              </a:gdLst>
              <a:ahLst/>
              <a:cxnLst>
                <a:cxn ang="0">
                  <a:pos x="T0" y="T1"/>
                </a:cxn>
                <a:cxn ang="0">
                  <a:pos x="T2" y="T3"/>
                </a:cxn>
                <a:cxn ang="0">
                  <a:pos x="T4" y="T5"/>
                </a:cxn>
              </a:cxnLst>
              <a:rect l="0" t="0" r="r" b="b"/>
              <a:pathLst>
                <a:path w="863" h="862">
                  <a:moveTo>
                    <a:pt x="0" y="862"/>
                  </a:moveTo>
                  <a:lnTo>
                    <a:pt x="862" y="0"/>
                  </a:lnTo>
                  <a:lnTo>
                    <a:pt x="8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1" name="Freeform 191"/>
            <p:cNvSpPr>
              <a:spLocks/>
            </p:cNvSpPr>
            <p:nvPr/>
          </p:nvSpPr>
          <p:spPr bwMode="auto">
            <a:xfrm>
              <a:off x="2826" y="3949"/>
              <a:ext cx="109" cy="120"/>
            </a:xfrm>
            <a:custGeom>
              <a:avLst/>
              <a:gdLst>
                <a:gd name="T0" fmla="*/ 0 w 507"/>
                <a:gd name="T1" fmla="*/ 506 h 506"/>
                <a:gd name="T2" fmla="*/ 506 w 507"/>
                <a:gd name="T3" fmla="*/ 0 h 506"/>
                <a:gd name="T4" fmla="*/ 507 w 507"/>
                <a:gd name="T5" fmla="*/ 0 h 506"/>
              </a:gdLst>
              <a:ahLst/>
              <a:cxnLst>
                <a:cxn ang="0">
                  <a:pos x="T0" y="T1"/>
                </a:cxn>
                <a:cxn ang="0">
                  <a:pos x="T2" y="T3"/>
                </a:cxn>
                <a:cxn ang="0">
                  <a:pos x="T4" y="T5"/>
                </a:cxn>
              </a:cxnLst>
              <a:rect l="0" t="0" r="r" b="b"/>
              <a:pathLst>
                <a:path w="507" h="506">
                  <a:moveTo>
                    <a:pt x="0" y="506"/>
                  </a:moveTo>
                  <a:lnTo>
                    <a:pt x="506" y="0"/>
                  </a:lnTo>
                  <a:lnTo>
                    <a:pt x="5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2" name="Freeform 192"/>
            <p:cNvSpPr>
              <a:spLocks/>
            </p:cNvSpPr>
            <p:nvPr/>
          </p:nvSpPr>
          <p:spPr bwMode="auto">
            <a:xfrm>
              <a:off x="2711" y="4045"/>
              <a:ext cx="160" cy="175"/>
            </a:xfrm>
            <a:custGeom>
              <a:avLst/>
              <a:gdLst>
                <a:gd name="T0" fmla="*/ 0 w 739"/>
                <a:gd name="T1" fmla="*/ 737 h 737"/>
                <a:gd name="T2" fmla="*/ 737 w 739"/>
                <a:gd name="T3" fmla="*/ 0 h 737"/>
                <a:gd name="T4" fmla="*/ 739 w 739"/>
                <a:gd name="T5" fmla="*/ 0 h 737"/>
              </a:gdLst>
              <a:ahLst/>
              <a:cxnLst>
                <a:cxn ang="0">
                  <a:pos x="T0" y="T1"/>
                </a:cxn>
                <a:cxn ang="0">
                  <a:pos x="T2" y="T3"/>
                </a:cxn>
                <a:cxn ang="0">
                  <a:pos x="T4" y="T5"/>
                </a:cxn>
              </a:cxnLst>
              <a:rect l="0" t="0" r="r" b="b"/>
              <a:pathLst>
                <a:path w="739" h="737">
                  <a:moveTo>
                    <a:pt x="0" y="737"/>
                  </a:moveTo>
                  <a:lnTo>
                    <a:pt x="737" y="0"/>
                  </a:lnTo>
                  <a:lnTo>
                    <a:pt x="7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3" name="Freeform 193"/>
            <p:cNvSpPr>
              <a:spLocks/>
            </p:cNvSpPr>
            <p:nvPr/>
          </p:nvSpPr>
          <p:spPr bwMode="auto">
            <a:xfrm>
              <a:off x="2942" y="3747"/>
              <a:ext cx="199" cy="218"/>
            </a:xfrm>
            <a:custGeom>
              <a:avLst/>
              <a:gdLst>
                <a:gd name="T0" fmla="*/ 0 w 915"/>
                <a:gd name="T1" fmla="*/ 916 h 916"/>
                <a:gd name="T2" fmla="*/ 914 w 915"/>
                <a:gd name="T3" fmla="*/ 0 h 916"/>
                <a:gd name="T4" fmla="*/ 915 w 915"/>
                <a:gd name="T5" fmla="*/ 0 h 916"/>
              </a:gdLst>
              <a:ahLst/>
              <a:cxnLst>
                <a:cxn ang="0">
                  <a:pos x="T0" y="T1"/>
                </a:cxn>
                <a:cxn ang="0">
                  <a:pos x="T2" y="T3"/>
                </a:cxn>
                <a:cxn ang="0">
                  <a:pos x="T4" y="T5"/>
                </a:cxn>
              </a:cxnLst>
              <a:rect l="0" t="0" r="r" b="b"/>
              <a:pathLst>
                <a:path w="915" h="916">
                  <a:moveTo>
                    <a:pt x="0" y="916"/>
                  </a:moveTo>
                  <a:lnTo>
                    <a:pt x="914" y="0"/>
                  </a:lnTo>
                  <a:lnTo>
                    <a:pt x="9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4" name="Freeform 194"/>
            <p:cNvSpPr>
              <a:spLocks/>
            </p:cNvSpPr>
            <p:nvPr/>
          </p:nvSpPr>
          <p:spPr bwMode="auto">
            <a:xfrm>
              <a:off x="2871" y="3965"/>
              <a:ext cx="71" cy="80"/>
            </a:xfrm>
            <a:custGeom>
              <a:avLst/>
              <a:gdLst>
                <a:gd name="T0" fmla="*/ 0 w 334"/>
                <a:gd name="T1" fmla="*/ 332 h 332"/>
                <a:gd name="T2" fmla="*/ 333 w 334"/>
                <a:gd name="T3" fmla="*/ 0 h 332"/>
                <a:gd name="T4" fmla="*/ 334 w 334"/>
                <a:gd name="T5" fmla="*/ 0 h 332"/>
              </a:gdLst>
              <a:ahLst/>
              <a:cxnLst>
                <a:cxn ang="0">
                  <a:pos x="T0" y="T1"/>
                </a:cxn>
                <a:cxn ang="0">
                  <a:pos x="T2" y="T3"/>
                </a:cxn>
                <a:cxn ang="0">
                  <a:pos x="T4" y="T5"/>
                </a:cxn>
              </a:cxnLst>
              <a:rect l="0" t="0" r="r" b="b"/>
              <a:pathLst>
                <a:path w="334" h="332">
                  <a:moveTo>
                    <a:pt x="0" y="332"/>
                  </a:moveTo>
                  <a:lnTo>
                    <a:pt x="333" y="0"/>
                  </a:lnTo>
                  <a:lnTo>
                    <a:pt x="3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5" name="Freeform 195"/>
            <p:cNvSpPr>
              <a:spLocks/>
            </p:cNvSpPr>
            <p:nvPr/>
          </p:nvSpPr>
          <p:spPr bwMode="auto">
            <a:xfrm>
              <a:off x="2725" y="4020"/>
              <a:ext cx="191" cy="209"/>
            </a:xfrm>
            <a:custGeom>
              <a:avLst/>
              <a:gdLst>
                <a:gd name="T0" fmla="*/ 0 w 881"/>
                <a:gd name="T1" fmla="*/ 880 h 880"/>
                <a:gd name="T2" fmla="*/ 880 w 881"/>
                <a:gd name="T3" fmla="*/ 0 h 880"/>
                <a:gd name="T4" fmla="*/ 881 w 881"/>
                <a:gd name="T5" fmla="*/ 0 h 880"/>
              </a:gdLst>
              <a:ahLst/>
              <a:cxnLst>
                <a:cxn ang="0">
                  <a:pos x="T0" y="T1"/>
                </a:cxn>
                <a:cxn ang="0">
                  <a:pos x="T2" y="T3"/>
                </a:cxn>
                <a:cxn ang="0">
                  <a:pos x="T4" y="T5"/>
                </a:cxn>
              </a:cxnLst>
              <a:rect l="0" t="0" r="r" b="b"/>
              <a:pathLst>
                <a:path w="881" h="880">
                  <a:moveTo>
                    <a:pt x="0" y="880"/>
                  </a:moveTo>
                  <a:lnTo>
                    <a:pt x="880" y="0"/>
                  </a:lnTo>
                  <a:lnTo>
                    <a:pt x="8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6" name="Freeform 196"/>
            <p:cNvSpPr>
              <a:spLocks/>
            </p:cNvSpPr>
            <p:nvPr/>
          </p:nvSpPr>
          <p:spPr bwMode="auto">
            <a:xfrm>
              <a:off x="2950" y="3752"/>
              <a:ext cx="210" cy="229"/>
            </a:xfrm>
            <a:custGeom>
              <a:avLst/>
              <a:gdLst>
                <a:gd name="T0" fmla="*/ 0 w 965"/>
                <a:gd name="T1" fmla="*/ 964 h 964"/>
                <a:gd name="T2" fmla="*/ 964 w 965"/>
                <a:gd name="T3" fmla="*/ 0 h 964"/>
                <a:gd name="T4" fmla="*/ 965 w 965"/>
                <a:gd name="T5" fmla="*/ 0 h 964"/>
              </a:gdLst>
              <a:ahLst/>
              <a:cxnLst>
                <a:cxn ang="0">
                  <a:pos x="T0" y="T1"/>
                </a:cxn>
                <a:cxn ang="0">
                  <a:pos x="T2" y="T3"/>
                </a:cxn>
                <a:cxn ang="0">
                  <a:pos x="T4" y="T5"/>
                </a:cxn>
              </a:cxnLst>
              <a:rect l="0" t="0" r="r" b="b"/>
              <a:pathLst>
                <a:path w="965" h="964">
                  <a:moveTo>
                    <a:pt x="0" y="964"/>
                  </a:moveTo>
                  <a:lnTo>
                    <a:pt x="964" y="0"/>
                  </a:lnTo>
                  <a:lnTo>
                    <a:pt x="96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7" name="Freeform 197"/>
            <p:cNvSpPr>
              <a:spLocks/>
            </p:cNvSpPr>
            <p:nvPr/>
          </p:nvSpPr>
          <p:spPr bwMode="auto">
            <a:xfrm>
              <a:off x="2916" y="3981"/>
              <a:ext cx="34" cy="39"/>
            </a:xfrm>
            <a:custGeom>
              <a:avLst/>
              <a:gdLst>
                <a:gd name="T0" fmla="*/ 0 w 157"/>
                <a:gd name="T1" fmla="*/ 157 h 157"/>
                <a:gd name="T2" fmla="*/ 156 w 157"/>
                <a:gd name="T3" fmla="*/ 0 h 157"/>
                <a:gd name="T4" fmla="*/ 157 w 157"/>
                <a:gd name="T5" fmla="*/ 0 h 157"/>
              </a:gdLst>
              <a:ahLst/>
              <a:cxnLst>
                <a:cxn ang="0">
                  <a:pos x="T0" y="T1"/>
                </a:cxn>
                <a:cxn ang="0">
                  <a:pos x="T2" y="T3"/>
                </a:cxn>
                <a:cxn ang="0">
                  <a:pos x="T4" y="T5"/>
                </a:cxn>
              </a:cxnLst>
              <a:rect l="0" t="0" r="r" b="b"/>
              <a:pathLst>
                <a:path w="157" h="157">
                  <a:moveTo>
                    <a:pt x="0" y="157"/>
                  </a:moveTo>
                  <a:lnTo>
                    <a:pt x="156" y="0"/>
                  </a:lnTo>
                  <a:lnTo>
                    <a:pt x="1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8" name="Freeform 198"/>
            <p:cNvSpPr>
              <a:spLocks/>
            </p:cNvSpPr>
            <p:nvPr/>
          </p:nvSpPr>
          <p:spPr bwMode="auto">
            <a:xfrm>
              <a:off x="2741" y="3998"/>
              <a:ext cx="217" cy="240"/>
            </a:xfrm>
            <a:custGeom>
              <a:avLst/>
              <a:gdLst>
                <a:gd name="T0" fmla="*/ 0 w 999"/>
                <a:gd name="T1" fmla="*/ 998 h 998"/>
                <a:gd name="T2" fmla="*/ 997 w 999"/>
                <a:gd name="T3" fmla="*/ 0 h 998"/>
                <a:gd name="T4" fmla="*/ 999 w 999"/>
                <a:gd name="T5" fmla="*/ 0 h 998"/>
              </a:gdLst>
              <a:ahLst/>
              <a:cxnLst>
                <a:cxn ang="0">
                  <a:pos x="T0" y="T1"/>
                </a:cxn>
                <a:cxn ang="0">
                  <a:pos x="T2" y="T3"/>
                </a:cxn>
                <a:cxn ang="0">
                  <a:pos x="T4" y="T5"/>
                </a:cxn>
              </a:cxnLst>
              <a:rect l="0" t="0" r="r" b="b"/>
              <a:pathLst>
                <a:path w="999" h="998">
                  <a:moveTo>
                    <a:pt x="0" y="998"/>
                  </a:moveTo>
                  <a:lnTo>
                    <a:pt x="997" y="0"/>
                  </a:lnTo>
                  <a:lnTo>
                    <a:pt x="9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99" name="Freeform 199"/>
            <p:cNvSpPr>
              <a:spLocks/>
            </p:cNvSpPr>
            <p:nvPr/>
          </p:nvSpPr>
          <p:spPr bwMode="auto">
            <a:xfrm>
              <a:off x="2962" y="3758"/>
              <a:ext cx="214" cy="236"/>
            </a:xfrm>
            <a:custGeom>
              <a:avLst/>
              <a:gdLst>
                <a:gd name="T0" fmla="*/ 0 w 989"/>
                <a:gd name="T1" fmla="*/ 989 h 989"/>
                <a:gd name="T2" fmla="*/ 988 w 989"/>
                <a:gd name="T3" fmla="*/ 0 h 989"/>
                <a:gd name="T4" fmla="*/ 989 w 989"/>
                <a:gd name="T5" fmla="*/ 0 h 989"/>
              </a:gdLst>
              <a:ahLst/>
              <a:cxnLst>
                <a:cxn ang="0">
                  <a:pos x="T0" y="T1"/>
                </a:cxn>
                <a:cxn ang="0">
                  <a:pos x="T2" y="T3"/>
                </a:cxn>
                <a:cxn ang="0">
                  <a:pos x="T4" y="T5"/>
                </a:cxn>
              </a:cxnLst>
              <a:rect l="0" t="0" r="r" b="b"/>
              <a:pathLst>
                <a:path w="989" h="989">
                  <a:moveTo>
                    <a:pt x="0" y="989"/>
                  </a:moveTo>
                  <a:lnTo>
                    <a:pt x="988" y="0"/>
                  </a:lnTo>
                  <a:lnTo>
                    <a:pt x="9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0" name="Freeform 200"/>
            <p:cNvSpPr>
              <a:spLocks/>
            </p:cNvSpPr>
            <p:nvPr/>
          </p:nvSpPr>
          <p:spPr bwMode="auto">
            <a:xfrm>
              <a:off x="2958" y="3994"/>
              <a:ext cx="4" cy="4"/>
            </a:xfrm>
            <a:custGeom>
              <a:avLst/>
              <a:gdLst>
                <a:gd name="T0" fmla="*/ 0 w 20"/>
                <a:gd name="T1" fmla="*/ 18 h 18"/>
                <a:gd name="T2" fmla="*/ 19 w 20"/>
                <a:gd name="T3" fmla="*/ 0 h 18"/>
                <a:gd name="T4" fmla="*/ 20 w 20"/>
                <a:gd name="T5" fmla="*/ 0 h 18"/>
              </a:gdLst>
              <a:ahLst/>
              <a:cxnLst>
                <a:cxn ang="0">
                  <a:pos x="T0" y="T1"/>
                </a:cxn>
                <a:cxn ang="0">
                  <a:pos x="T2" y="T3"/>
                </a:cxn>
                <a:cxn ang="0">
                  <a:pos x="T4" y="T5"/>
                </a:cxn>
              </a:cxnLst>
              <a:rect l="0" t="0" r="r" b="b"/>
              <a:pathLst>
                <a:path w="20" h="18">
                  <a:moveTo>
                    <a:pt x="0" y="18"/>
                  </a:moveTo>
                  <a:lnTo>
                    <a:pt x="19" y="0"/>
                  </a:lnTo>
                  <a:lnTo>
                    <a:pt x="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1" name="Freeform 201"/>
            <p:cNvSpPr>
              <a:spLocks/>
            </p:cNvSpPr>
            <p:nvPr/>
          </p:nvSpPr>
          <p:spPr bwMode="auto">
            <a:xfrm>
              <a:off x="2759" y="4016"/>
              <a:ext cx="206" cy="228"/>
            </a:xfrm>
            <a:custGeom>
              <a:avLst/>
              <a:gdLst>
                <a:gd name="T0" fmla="*/ 0 w 956"/>
                <a:gd name="T1" fmla="*/ 953 h 953"/>
                <a:gd name="T2" fmla="*/ 955 w 956"/>
                <a:gd name="T3" fmla="*/ 0 h 953"/>
                <a:gd name="T4" fmla="*/ 956 w 956"/>
                <a:gd name="T5" fmla="*/ 0 h 953"/>
              </a:gdLst>
              <a:ahLst/>
              <a:cxnLst>
                <a:cxn ang="0">
                  <a:pos x="T0" y="T1"/>
                </a:cxn>
                <a:cxn ang="0">
                  <a:pos x="T2" y="T3"/>
                </a:cxn>
                <a:cxn ang="0">
                  <a:pos x="T4" y="T5"/>
                </a:cxn>
              </a:cxnLst>
              <a:rect l="0" t="0" r="r" b="b"/>
              <a:pathLst>
                <a:path w="956" h="953">
                  <a:moveTo>
                    <a:pt x="0" y="953"/>
                  </a:moveTo>
                  <a:lnTo>
                    <a:pt x="955" y="0"/>
                  </a:lnTo>
                  <a:lnTo>
                    <a:pt x="95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2" name="Freeform 202"/>
            <p:cNvSpPr>
              <a:spLocks/>
            </p:cNvSpPr>
            <p:nvPr/>
          </p:nvSpPr>
          <p:spPr bwMode="auto">
            <a:xfrm>
              <a:off x="3007" y="3766"/>
              <a:ext cx="184" cy="204"/>
            </a:xfrm>
            <a:custGeom>
              <a:avLst/>
              <a:gdLst>
                <a:gd name="T0" fmla="*/ 0 w 852"/>
                <a:gd name="T1" fmla="*/ 851 h 851"/>
                <a:gd name="T2" fmla="*/ 851 w 852"/>
                <a:gd name="T3" fmla="*/ 0 h 851"/>
                <a:gd name="T4" fmla="*/ 852 w 852"/>
                <a:gd name="T5" fmla="*/ 0 h 851"/>
              </a:gdLst>
              <a:ahLst/>
              <a:cxnLst>
                <a:cxn ang="0">
                  <a:pos x="T0" y="T1"/>
                </a:cxn>
                <a:cxn ang="0">
                  <a:pos x="T2" y="T3"/>
                </a:cxn>
                <a:cxn ang="0">
                  <a:pos x="T4" y="T5"/>
                </a:cxn>
              </a:cxnLst>
              <a:rect l="0" t="0" r="r" b="b"/>
              <a:pathLst>
                <a:path w="852" h="851">
                  <a:moveTo>
                    <a:pt x="0" y="851"/>
                  </a:moveTo>
                  <a:lnTo>
                    <a:pt x="851" y="0"/>
                  </a:lnTo>
                  <a:lnTo>
                    <a:pt x="85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3" name="Freeform 203"/>
            <p:cNvSpPr>
              <a:spLocks/>
            </p:cNvSpPr>
            <p:nvPr/>
          </p:nvSpPr>
          <p:spPr bwMode="auto">
            <a:xfrm>
              <a:off x="2965" y="3970"/>
              <a:ext cx="42" cy="46"/>
            </a:xfrm>
            <a:custGeom>
              <a:avLst/>
              <a:gdLst>
                <a:gd name="T0" fmla="*/ 0 w 193"/>
                <a:gd name="T1" fmla="*/ 194 h 194"/>
                <a:gd name="T2" fmla="*/ 192 w 193"/>
                <a:gd name="T3" fmla="*/ 0 h 194"/>
                <a:gd name="T4" fmla="*/ 193 w 193"/>
                <a:gd name="T5" fmla="*/ 0 h 194"/>
              </a:gdLst>
              <a:ahLst/>
              <a:cxnLst>
                <a:cxn ang="0">
                  <a:pos x="T0" y="T1"/>
                </a:cxn>
                <a:cxn ang="0">
                  <a:pos x="T2" y="T3"/>
                </a:cxn>
                <a:cxn ang="0">
                  <a:pos x="T4" y="T5"/>
                </a:cxn>
              </a:cxnLst>
              <a:rect l="0" t="0" r="r" b="b"/>
              <a:pathLst>
                <a:path w="193" h="194">
                  <a:moveTo>
                    <a:pt x="0" y="194"/>
                  </a:moveTo>
                  <a:lnTo>
                    <a:pt x="192" y="0"/>
                  </a:lnTo>
                  <a:lnTo>
                    <a:pt x="1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4" name="Freeform 204"/>
            <p:cNvSpPr>
              <a:spLocks/>
            </p:cNvSpPr>
            <p:nvPr/>
          </p:nvSpPr>
          <p:spPr bwMode="auto">
            <a:xfrm>
              <a:off x="2777" y="4032"/>
              <a:ext cx="196" cy="217"/>
            </a:xfrm>
            <a:custGeom>
              <a:avLst/>
              <a:gdLst>
                <a:gd name="T0" fmla="*/ 0 w 905"/>
                <a:gd name="T1" fmla="*/ 905 h 905"/>
                <a:gd name="T2" fmla="*/ 904 w 905"/>
                <a:gd name="T3" fmla="*/ 0 h 905"/>
                <a:gd name="T4" fmla="*/ 905 w 905"/>
                <a:gd name="T5" fmla="*/ 0 h 905"/>
              </a:gdLst>
              <a:ahLst/>
              <a:cxnLst>
                <a:cxn ang="0">
                  <a:pos x="T0" y="T1"/>
                </a:cxn>
                <a:cxn ang="0">
                  <a:pos x="T2" y="T3"/>
                </a:cxn>
                <a:cxn ang="0">
                  <a:pos x="T4" y="T5"/>
                </a:cxn>
              </a:cxnLst>
              <a:rect l="0" t="0" r="r" b="b"/>
              <a:pathLst>
                <a:path w="905" h="905">
                  <a:moveTo>
                    <a:pt x="0" y="905"/>
                  </a:moveTo>
                  <a:lnTo>
                    <a:pt x="904" y="0"/>
                  </a:lnTo>
                  <a:lnTo>
                    <a:pt x="90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5" name="Freeform 205"/>
            <p:cNvSpPr>
              <a:spLocks/>
            </p:cNvSpPr>
            <p:nvPr/>
          </p:nvSpPr>
          <p:spPr bwMode="auto">
            <a:xfrm>
              <a:off x="3052" y="3775"/>
              <a:ext cx="154" cy="170"/>
            </a:xfrm>
            <a:custGeom>
              <a:avLst/>
              <a:gdLst>
                <a:gd name="T0" fmla="*/ 0 w 708"/>
                <a:gd name="T1" fmla="*/ 708 h 708"/>
                <a:gd name="T2" fmla="*/ 707 w 708"/>
                <a:gd name="T3" fmla="*/ 0 h 708"/>
                <a:gd name="T4" fmla="*/ 708 w 708"/>
                <a:gd name="T5" fmla="*/ 0 h 708"/>
              </a:gdLst>
              <a:ahLst/>
              <a:cxnLst>
                <a:cxn ang="0">
                  <a:pos x="T0" y="T1"/>
                </a:cxn>
                <a:cxn ang="0">
                  <a:pos x="T2" y="T3"/>
                </a:cxn>
                <a:cxn ang="0">
                  <a:pos x="T4" y="T5"/>
                </a:cxn>
              </a:cxnLst>
              <a:rect l="0" t="0" r="r" b="b"/>
              <a:pathLst>
                <a:path w="708" h="708">
                  <a:moveTo>
                    <a:pt x="0" y="708"/>
                  </a:moveTo>
                  <a:lnTo>
                    <a:pt x="707" y="0"/>
                  </a:lnTo>
                  <a:lnTo>
                    <a:pt x="7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6" name="Freeform 206"/>
            <p:cNvSpPr>
              <a:spLocks/>
            </p:cNvSpPr>
            <p:nvPr/>
          </p:nvSpPr>
          <p:spPr bwMode="auto">
            <a:xfrm>
              <a:off x="2972" y="3945"/>
              <a:ext cx="80" cy="87"/>
            </a:xfrm>
            <a:custGeom>
              <a:avLst/>
              <a:gdLst>
                <a:gd name="T0" fmla="*/ 0 w 369"/>
                <a:gd name="T1" fmla="*/ 368 h 368"/>
                <a:gd name="T2" fmla="*/ 368 w 369"/>
                <a:gd name="T3" fmla="*/ 0 h 368"/>
                <a:gd name="T4" fmla="*/ 369 w 369"/>
                <a:gd name="T5" fmla="*/ 0 h 368"/>
              </a:gdLst>
              <a:ahLst/>
              <a:cxnLst>
                <a:cxn ang="0">
                  <a:pos x="T0" y="T1"/>
                </a:cxn>
                <a:cxn ang="0">
                  <a:pos x="T2" y="T3"/>
                </a:cxn>
                <a:cxn ang="0">
                  <a:pos x="T4" y="T5"/>
                </a:cxn>
              </a:cxnLst>
              <a:rect l="0" t="0" r="r" b="b"/>
              <a:pathLst>
                <a:path w="369" h="368">
                  <a:moveTo>
                    <a:pt x="0" y="368"/>
                  </a:moveTo>
                  <a:lnTo>
                    <a:pt x="368" y="0"/>
                  </a:lnTo>
                  <a:lnTo>
                    <a:pt x="3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7" name="Freeform 207"/>
            <p:cNvSpPr>
              <a:spLocks/>
            </p:cNvSpPr>
            <p:nvPr/>
          </p:nvSpPr>
          <p:spPr bwMode="auto">
            <a:xfrm>
              <a:off x="2797" y="4050"/>
              <a:ext cx="183" cy="202"/>
            </a:xfrm>
            <a:custGeom>
              <a:avLst/>
              <a:gdLst>
                <a:gd name="T0" fmla="*/ 0 w 851"/>
                <a:gd name="T1" fmla="*/ 850 h 850"/>
                <a:gd name="T2" fmla="*/ 850 w 851"/>
                <a:gd name="T3" fmla="*/ 0 h 850"/>
                <a:gd name="T4" fmla="*/ 851 w 851"/>
                <a:gd name="T5" fmla="*/ 0 h 850"/>
              </a:gdLst>
              <a:ahLst/>
              <a:cxnLst>
                <a:cxn ang="0">
                  <a:pos x="T0" y="T1"/>
                </a:cxn>
                <a:cxn ang="0">
                  <a:pos x="T2" y="T3"/>
                </a:cxn>
                <a:cxn ang="0">
                  <a:pos x="T4" y="T5"/>
                </a:cxn>
              </a:cxnLst>
              <a:rect l="0" t="0" r="r" b="b"/>
              <a:pathLst>
                <a:path w="851" h="850">
                  <a:moveTo>
                    <a:pt x="0" y="850"/>
                  </a:moveTo>
                  <a:lnTo>
                    <a:pt x="850" y="0"/>
                  </a:lnTo>
                  <a:lnTo>
                    <a:pt x="8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8" name="Freeform 208"/>
            <p:cNvSpPr>
              <a:spLocks/>
            </p:cNvSpPr>
            <p:nvPr/>
          </p:nvSpPr>
          <p:spPr bwMode="auto">
            <a:xfrm>
              <a:off x="3098" y="3786"/>
              <a:ext cx="121" cy="133"/>
            </a:xfrm>
            <a:custGeom>
              <a:avLst/>
              <a:gdLst>
                <a:gd name="T0" fmla="*/ 0 w 559"/>
                <a:gd name="T1" fmla="*/ 559 h 559"/>
                <a:gd name="T2" fmla="*/ 558 w 559"/>
                <a:gd name="T3" fmla="*/ 0 h 559"/>
                <a:gd name="T4" fmla="*/ 559 w 559"/>
                <a:gd name="T5" fmla="*/ 0 h 559"/>
              </a:gdLst>
              <a:ahLst/>
              <a:cxnLst>
                <a:cxn ang="0">
                  <a:pos x="T0" y="T1"/>
                </a:cxn>
                <a:cxn ang="0">
                  <a:pos x="T2" y="T3"/>
                </a:cxn>
                <a:cxn ang="0">
                  <a:pos x="T4" y="T5"/>
                </a:cxn>
              </a:cxnLst>
              <a:rect l="0" t="0" r="r" b="b"/>
              <a:pathLst>
                <a:path w="559" h="559">
                  <a:moveTo>
                    <a:pt x="0" y="559"/>
                  </a:moveTo>
                  <a:lnTo>
                    <a:pt x="558" y="0"/>
                  </a:lnTo>
                  <a:lnTo>
                    <a:pt x="55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09" name="Freeform 209"/>
            <p:cNvSpPr>
              <a:spLocks/>
            </p:cNvSpPr>
            <p:nvPr/>
          </p:nvSpPr>
          <p:spPr bwMode="auto">
            <a:xfrm>
              <a:off x="2980" y="3919"/>
              <a:ext cx="118" cy="131"/>
            </a:xfrm>
            <a:custGeom>
              <a:avLst/>
              <a:gdLst>
                <a:gd name="T0" fmla="*/ 0 w 544"/>
                <a:gd name="T1" fmla="*/ 543 h 543"/>
                <a:gd name="T2" fmla="*/ 543 w 544"/>
                <a:gd name="T3" fmla="*/ 0 h 543"/>
                <a:gd name="T4" fmla="*/ 544 w 544"/>
                <a:gd name="T5" fmla="*/ 0 h 543"/>
              </a:gdLst>
              <a:ahLst/>
              <a:cxnLst>
                <a:cxn ang="0">
                  <a:pos x="T0" y="T1"/>
                </a:cxn>
                <a:cxn ang="0">
                  <a:pos x="T2" y="T3"/>
                </a:cxn>
                <a:cxn ang="0">
                  <a:pos x="T4" y="T5"/>
                </a:cxn>
              </a:cxnLst>
              <a:rect l="0" t="0" r="r" b="b"/>
              <a:pathLst>
                <a:path w="544" h="543">
                  <a:moveTo>
                    <a:pt x="0" y="543"/>
                  </a:moveTo>
                  <a:lnTo>
                    <a:pt x="543" y="0"/>
                  </a:lnTo>
                  <a:lnTo>
                    <a:pt x="5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0" name="Freeform 210"/>
            <p:cNvSpPr>
              <a:spLocks/>
            </p:cNvSpPr>
            <p:nvPr/>
          </p:nvSpPr>
          <p:spPr bwMode="auto">
            <a:xfrm>
              <a:off x="2817" y="4065"/>
              <a:ext cx="171" cy="190"/>
            </a:xfrm>
            <a:custGeom>
              <a:avLst/>
              <a:gdLst>
                <a:gd name="T0" fmla="*/ 0 w 789"/>
                <a:gd name="T1" fmla="*/ 789 h 789"/>
                <a:gd name="T2" fmla="*/ 788 w 789"/>
                <a:gd name="T3" fmla="*/ 0 h 789"/>
                <a:gd name="T4" fmla="*/ 789 w 789"/>
                <a:gd name="T5" fmla="*/ 0 h 789"/>
              </a:gdLst>
              <a:ahLst/>
              <a:cxnLst>
                <a:cxn ang="0">
                  <a:pos x="T0" y="T1"/>
                </a:cxn>
                <a:cxn ang="0">
                  <a:pos x="T2" y="T3"/>
                </a:cxn>
                <a:cxn ang="0">
                  <a:pos x="T4" y="T5"/>
                </a:cxn>
              </a:cxnLst>
              <a:rect l="0" t="0" r="r" b="b"/>
              <a:pathLst>
                <a:path w="789" h="789">
                  <a:moveTo>
                    <a:pt x="0" y="789"/>
                  </a:moveTo>
                  <a:lnTo>
                    <a:pt x="788" y="0"/>
                  </a:lnTo>
                  <a:lnTo>
                    <a:pt x="7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1" name="Freeform 211"/>
            <p:cNvSpPr>
              <a:spLocks/>
            </p:cNvSpPr>
            <p:nvPr/>
          </p:nvSpPr>
          <p:spPr bwMode="auto">
            <a:xfrm>
              <a:off x="3144" y="3798"/>
              <a:ext cx="87" cy="97"/>
            </a:xfrm>
            <a:custGeom>
              <a:avLst/>
              <a:gdLst>
                <a:gd name="T0" fmla="*/ 0 w 405"/>
                <a:gd name="T1" fmla="*/ 405 h 405"/>
                <a:gd name="T2" fmla="*/ 404 w 405"/>
                <a:gd name="T3" fmla="*/ 0 h 405"/>
                <a:gd name="T4" fmla="*/ 405 w 405"/>
                <a:gd name="T5" fmla="*/ 0 h 405"/>
              </a:gdLst>
              <a:ahLst/>
              <a:cxnLst>
                <a:cxn ang="0">
                  <a:pos x="T0" y="T1"/>
                </a:cxn>
                <a:cxn ang="0">
                  <a:pos x="T2" y="T3"/>
                </a:cxn>
                <a:cxn ang="0">
                  <a:pos x="T4" y="T5"/>
                </a:cxn>
              </a:cxnLst>
              <a:rect l="0" t="0" r="r" b="b"/>
              <a:pathLst>
                <a:path w="405" h="405">
                  <a:moveTo>
                    <a:pt x="0" y="405"/>
                  </a:moveTo>
                  <a:lnTo>
                    <a:pt x="404" y="0"/>
                  </a:lnTo>
                  <a:lnTo>
                    <a:pt x="40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2" name="Freeform 212"/>
            <p:cNvSpPr>
              <a:spLocks/>
            </p:cNvSpPr>
            <p:nvPr/>
          </p:nvSpPr>
          <p:spPr bwMode="auto">
            <a:xfrm>
              <a:off x="2988" y="3895"/>
              <a:ext cx="156" cy="170"/>
            </a:xfrm>
            <a:custGeom>
              <a:avLst/>
              <a:gdLst>
                <a:gd name="T0" fmla="*/ 0 w 719"/>
                <a:gd name="T1" fmla="*/ 717 h 717"/>
                <a:gd name="T2" fmla="*/ 718 w 719"/>
                <a:gd name="T3" fmla="*/ 0 h 717"/>
                <a:gd name="T4" fmla="*/ 719 w 719"/>
                <a:gd name="T5" fmla="*/ 0 h 717"/>
              </a:gdLst>
              <a:ahLst/>
              <a:cxnLst>
                <a:cxn ang="0">
                  <a:pos x="T0" y="T1"/>
                </a:cxn>
                <a:cxn ang="0">
                  <a:pos x="T2" y="T3"/>
                </a:cxn>
                <a:cxn ang="0">
                  <a:pos x="T4" y="T5"/>
                </a:cxn>
              </a:cxnLst>
              <a:rect l="0" t="0" r="r" b="b"/>
              <a:pathLst>
                <a:path w="719" h="717">
                  <a:moveTo>
                    <a:pt x="0" y="717"/>
                  </a:moveTo>
                  <a:lnTo>
                    <a:pt x="718" y="0"/>
                  </a:lnTo>
                  <a:lnTo>
                    <a:pt x="7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3" name="Freeform 213"/>
            <p:cNvSpPr>
              <a:spLocks/>
            </p:cNvSpPr>
            <p:nvPr/>
          </p:nvSpPr>
          <p:spPr bwMode="auto">
            <a:xfrm>
              <a:off x="2839" y="4083"/>
              <a:ext cx="157" cy="172"/>
            </a:xfrm>
            <a:custGeom>
              <a:avLst/>
              <a:gdLst>
                <a:gd name="T0" fmla="*/ 0 w 723"/>
                <a:gd name="T1" fmla="*/ 723 h 723"/>
                <a:gd name="T2" fmla="*/ 722 w 723"/>
                <a:gd name="T3" fmla="*/ 0 h 723"/>
                <a:gd name="T4" fmla="*/ 723 w 723"/>
                <a:gd name="T5" fmla="*/ 0 h 723"/>
              </a:gdLst>
              <a:ahLst/>
              <a:cxnLst>
                <a:cxn ang="0">
                  <a:pos x="T0" y="T1"/>
                </a:cxn>
                <a:cxn ang="0">
                  <a:pos x="T2" y="T3"/>
                </a:cxn>
                <a:cxn ang="0">
                  <a:pos x="T4" y="T5"/>
                </a:cxn>
              </a:cxnLst>
              <a:rect l="0" t="0" r="r" b="b"/>
              <a:pathLst>
                <a:path w="723" h="723">
                  <a:moveTo>
                    <a:pt x="0" y="723"/>
                  </a:moveTo>
                  <a:lnTo>
                    <a:pt x="722" y="0"/>
                  </a:lnTo>
                  <a:lnTo>
                    <a:pt x="7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4" name="Freeform 214"/>
            <p:cNvSpPr>
              <a:spLocks/>
            </p:cNvSpPr>
            <p:nvPr/>
          </p:nvSpPr>
          <p:spPr bwMode="auto">
            <a:xfrm>
              <a:off x="3189" y="3812"/>
              <a:ext cx="52" cy="58"/>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5" name="Freeform 215"/>
            <p:cNvSpPr>
              <a:spLocks/>
            </p:cNvSpPr>
            <p:nvPr/>
          </p:nvSpPr>
          <p:spPr bwMode="auto">
            <a:xfrm>
              <a:off x="2996" y="3870"/>
              <a:ext cx="193" cy="213"/>
            </a:xfrm>
            <a:custGeom>
              <a:avLst/>
              <a:gdLst>
                <a:gd name="T0" fmla="*/ 0 w 893"/>
                <a:gd name="T1" fmla="*/ 892 h 892"/>
                <a:gd name="T2" fmla="*/ 892 w 893"/>
                <a:gd name="T3" fmla="*/ 0 h 892"/>
                <a:gd name="T4" fmla="*/ 893 w 893"/>
                <a:gd name="T5" fmla="*/ 0 h 892"/>
              </a:gdLst>
              <a:ahLst/>
              <a:cxnLst>
                <a:cxn ang="0">
                  <a:pos x="T0" y="T1"/>
                </a:cxn>
                <a:cxn ang="0">
                  <a:pos x="T2" y="T3"/>
                </a:cxn>
                <a:cxn ang="0">
                  <a:pos x="T4" y="T5"/>
                </a:cxn>
              </a:cxnLst>
              <a:rect l="0" t="0" r="r" b="b"/>
              <a:pathLst>
                <a:path w="893" h="892">
                  <a:moveTo>
                    <a:pt x="0" y="892"/>
                  </a:moveTo>
                  <a:lnTo>
                    <a:pt x="892" y="0"/>
                  </a:lnTo>
                  <a:lnTo>
                    <a:pt x="8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6" name="Freeform 216"/>
            <p:cNvSpPr>
              <a:spLocks/>
            </p:cNvSpPr>
            <p:nvPr/>
          </p:nvSpPr>
          <p:spPr bwMode="auto">
            <a:xfrm>
              <a:off x="2864" y="4100"/>
              <a:ext cx="139" cy="155"/>
            </a:xfrm>
            <a:custGeom>
              <a:avLst/>
              <a:gdLst>
                <a:gd name="T0" fmla="*/ 0 w 649"/>
                <a:gd name="T1" fmla="*/ 648 h 648"/>
                <a:gd name="T2" fmla="*/ 648 w 649"/>
                <a:gd name="T3" fmla="*/ 0 h 648"/>
                <a:gd name="T4" fmla="*/ 649 w 649"/>
                <a:gd name="T5" fmla="*/ 0 h 648"/>
              </a:gdLst>
              <a:ahLst/>
              <a:cxnLst>
                <a:cxn ang="0">
                  <a:pos x="T0" y="T1"/>
                </a:cxn>
                <a:cxn ang="0">
                  <a:pos x="T2" y="T3"/>
                </a:cxn>
                <a:cxn ang="0">
                  <a:pos x="T4" y="T5"/>
                </a:cxn>
              </a:cxnLst>
              <a:rect l="0" t="0" r="r" b="b"/>
              <a:pathLst>
                <a:path w="649" h="648">
                  <a:moveTo>
                    <a:pt x="0" y="648"/>
                  </a:moveTo>
                  <a:lnTo>
                    <a:pt x="648" y="0"/>
                  </a:lnTo>
                  <a:lnTo>
                    <a:pt x="6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7" name="Freeform 217"/>
            <p:cNvSpPr>
              <a:spLocks/>
            </p:cNvSpPr>
            <p:nvPr/>
          </p:nvSpPr>
          <p:spPr bwMode="auto">
            <a:xfrm>
              <a:off x="3234" y="3827"/>
              <a:ext cx="15" cy="18"/>
            </a:xfrm>
            <a:custGeom>
              <a:avLst/>
              <a:gdLst>
                <a:gd name="T0" fmla="*/ 0 w 75"/>
                <a:gd name="T1" fmla="*/ 75 h 75"/>
                <a:gd name="T2" fmla="*/ 74 w 75"/>
                <a:gd name="T3" fmla="*/ 0 h 75"/>
                <a:gd name="T4" fmla="*/ 75 w 75"/>
                <a:gd name="T5" fmla="*/ 0 h 75"/>
              </a:gdLst>
              <a:ahLst/>
              <a:cxnLst>
                <a:cxn ang="0">
                  <a:pos x="T0" y="T1"/>
                </a:cxn>
                <a:cxn ang="0">
                  <a:pos x="T2" y="T3"/>
                </a:cxn>
                <a:cxn ang="0">
                  <a:pos x="T4" y="T5"/>
                </a:cxn>
              </a:cxnLst>
              <a:rect l="0" t="0" r="r" b="b"/>
              <a:pathLst>
                <a:path w="75" h="75">
                  <a:moveTo>
                    <a:pt x="0" y="75"/>
                  </a:moveTo>
                  <a:lnTo>
                    <a:pt x="74" y="0"/>
                  </a:lnTo>
                  <a:lnTo>
                    <a:pt x="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8" name="Freeform 218"/>
            <p:cNvSpPr>
              <a:spLocks/>
            </p:cNvSpPr>
            <p:nvPr/>
          </p:nvSpPr>
          <p:spPr bwMode="auto">
            <a:xfrm>
              <a:off x="3003" y="3845"/>
              <a:ext cx="231" cy="255"/>
            </a:xfrm>
            <a:custGeom>
              <a:avLst/>
              <a:gdLst>
                <a:gd name="T0" fmla="*/ 0 w 1069"/>
                <a:gd name="T1" fmla="*/ 1067 h 1067"/>
                <a:gd name="T2" fmla="*/ 1068 w 1069"/>
                <a:gd name="T3" fmla="*/ 0 h 1067"/>
                <a:gd name="T4" fmla="*/ 1069 w 1069"/>
                <a:gd name="T5" fmla="*/ 0 h 1067"/>
              </a:gdLst>
              <a:ahLst/>
              <a:cxnLst>
                <a:cxn ang="0">
                  <a:pos x="T0" y="T1"/>
                </a:cxn>
                <a:cxn ang="0">
                  <a:pos x="T2" y="T3"/>
                </a:cxn>
                <a:cxn ang="0">
                  <a:pos x="T4" y="T5"/>
                </a:cxn>
              </a:cxnLst>
              <a:rect l="0" t="0" r="r" b="b"/>
              <a:pathLst>
                <a:path w="1069" h="1067">
                  <a:moveTo>
                    <a:pt x="0" y="1067"/>
                  </a:moveTo>
                  <a:lnTo>
                    <a:pt x="1068" y="0"/>
                  </a:lnTo>
                  <a:lnTo>
                    <a:pt x="10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19" name="Freeform 219"/>
            <p:cNvSpPr>
              <a:spLocks/>
            </p:cNvSpPr>
            <p:nvPr/>
          </p:nvSpPr>
          <p:spPr bwMode="auto">
            <a:xfrm>
              <a:off x="2888" y="3844"/>
              <a:ext cx="370" cy="408"/>
            </a:xfrm>
            <a:custGeom>
              <a:avLst/>
              <a:gdLst>
                <a:gd name="T0" fmla="*/ 0 w 1709"/>
                <a:gd name="T1" fmla="*/ 1709 h 1709"/>
                <a:gd name="T2" fmla="*/ 566 w 1709"/>
                <a:gd name="T3" fmla="*/ 1142 h 1709"/>
                <a:gd name="T4" fmla="*/ 1708 w 1709"/>
                <a:gd name="T5" fmla="*/ 0 h 1709"/>
                <a:gd name="T6" fmla="*/ 1709 w 1709"/>
                <a:gd name="T7" fmla="*/ 0 h 1709"/>
              </a:gdLst>
              <a:ahLst/>
              <a:cxnLst>
                <a:cxn ang="0">
                  <a:pos x="T0" y="T1"/>
                </a:cxn>
                <a:cxn ang="0">
                  <a:pos x="T2" y="T3"/>
                </a:cxn>
                <a:cxn ang="0">
                  <a:pos x="T4" y="T5"/>
                </a:cxn>
                <a:cxn ang="0">
                  <a:pos x="T6" y="T7"/>
                </a:cxn>
              </a:cxnLst>
              <a:rect l="0" t="0" r="r" b="b"/>
              <a:pathLst>
                <a:path w="1709" h="1709">
                  <a:moveTo>
                    <a:pt x="0" y="1709"/>
                  </a:moveTo>
                  <a:lnTo>
                    <a:pt x="566" y="1142"/>
                  </a:lnTo>
                  <a:lnTo>
                    <a:pt x="1708" y="0"/>
                  </a:lnTo>
                  <a:lnTo>
                    <a:pt x="17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0" name="Freeform 220"/>
            <p:cNvSpPr>
              <a:spLocks/>
            </p:cNvSpPr>
            <p:nvPr/>
          </p:nvSpPr>
          <p:spPr bwMode="auto">
            <a:xfrm>
              <a:off x="2915" y="3864"/>
              <a:ext cx="348" cy="384"/>
            </a:xfrm>
            <a:custGeom>
              <a:avLst/>
              <a:gdLst>
                <a:gd name="T0" fmla="*/ 0 w 1609"/>
                <a:gd name="T1" fmla="*/ 1609 h 1609"/>
                <a:gd name="T2" fmla="*/ 476 w 1609"/>
                <a:gd name="T3" fmla="*/ 1134 h 1609"/>
                <a:gd name="T4" fmla="*/ 1608 w 1609"/>
                <a:gd name="T5" fmla="*/ 0 h 1609"/>
                <a:gd name="T6" fmla="*/ 1609 w 1609"/>
                <a:gd name="T7" fmla="*/ 0 h 1609"/>
              </a:gdLst>
              <a:ahLst/>
              <a:cxnLst>
                <a:cxn ang="0">
                  <a:pos x="T0" y="T1"/>
                </a:cxn>
                <a:cxn ang="0">
                  <a:pos x="T2" y="T3"/>
                </a:cxn>
                <a:cxn ang="0">
                  <a:pos x="T4" y="T5"/>
                </a:cxn>
                <a:cxn ang="0">
                  <a:pos x="T6" y="T7"/>
                </a:cxn>
              </a:cxnLst>
              <a:rect l="0" t="0" r="r" b="b"/>
              <a:pathLst>
                <a:path w="1609" h="1609">
                  <a:moveTo>
                    <a:pt x="0" y="1609"/>
                  </a:moveTo>
                  <a:lnTo>
                    <a:pt x="476" y="1134"/>
                  </a:lnTo>
                  <a:lnTo>
                    <a:pt x="1608" y="0"/>
                  </a:lnTo>
                  <a:lnTo>
                    <a:pt x="16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1" name="Freeform 221"/>
            <p:cNvSpPr>
              <a:spLocks/>
            </p:cNvSpPr>
            <p:nvPr/>
          </p:nvSpPr>
          <p:spPr bwMode="auto">
            <a:xfrm>
              <a:off x="2945" y="3885"/>
              <a:ext cx="322" cy="355"/>
            </a:xfrm>
            <a:custGeom>
              <a:avLst/>
              <a:gdLst>
                <a:gd name="T0" fmla="*/ 0 w 1488"/>
                <a:gd name="T1" fmla="*/ 1487 h 1487"/>
                <a:gd name="T2" fmla="*/ 374 w 1488"/>
                <a:gd name="T3" fmla="*/ 1112 h 1487"/>
                <a:gd name="T4" fmla="*/ 1487 w 1488"/>
                <a:gd name="T5" fmla="*/ 0 h 1487"/>
                <a:gd name="T6" fmla="*/ 1488 w 1488"/>
                <a:gd name="T7" fmla="*/ 0 h 1487"/>
              </a:gdLst>
              <a:ahLst/>
              <a:cxnLst>
                <a:cxn ang="0">
                  <a:pos x="T0" y="T1"/>
                </a:cxn>
                <a:cxn ang="0">
                  <a:pos x="T2" y="T3"/>
                </a:cxn>
                <a:cxn ang="0">
                  <a:pos x="T4" y="T5"/>
                </a:cxn>
                <a:cxn ang="0">
                  <a:pos x="T6" y="T7"/>
                </a:cxn>
              </a:cxnLst>
              <a:rect l="0" t="0" r="r" b="b"/>
              <a:pathLst>
                <a:path w="1488" h="1487">
                  <a:moveTo>
                    <a:pt x="0" y="1487"/>
                  </a:moveTo>
                  <a:lnTo>
                    <a:pt x="374" y="1112"/>
                  </a:lnTo>
                  <a:lnTo>
                    <a:pt x="1487" y="0"/>
                  </a:lnTo>
                  <a:lnTo>
                    <a:pt x="148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2" name="Freeform 222"/>
            <p:cNvSpPr>
              <a:spLocks/>
            </p:cNvSpPr>
            <p:nvPr/>
          </p:nvSpPr>
          <p:spPr bwMode="auto">
            <a:xfrm>
              <a:off x="2978" y="3910"/>
              <a:ext cx="289" cy="319"/>
            </a:xfrm>
            <a:custGeom>
              <a:avLst/>
              <a:gdLst>
                <a:gd name="T0" fmla="*/ 0 w 1340"/>
                <a:gd name="T1" fmla="*/ 1339 h 1339"/>
                <a:gd name="T2" fmla="*/ 260 w 1340"/>
                <a:gd name="T3" fmla="*/ 1079 h 1339"/>
                <a:gd name="T4" fmla="*/ 1339 w 1340"/>
                <a:gd name="T5" fmla="*/ 0 h 1339"/>
                <a:gd name="T6" fmla="*/ 1340 w 1340"/>
                <a:gd name="T7" fmla="*/ 0 h 1339"/>
              </a:gdLst>
              <a:ahLst/>
              <a:cxnLst>
                <a:cxn ang="0">
                  <a:pos x="T0" y="T1"/>
                </a:cxn>
                <a:cxn ang="0">
                  <a:pos x="T2" y="T3"/>
                </a:cxn>
                <a:cxn ang="0">
                  <a:pos x="T4" y="T5"/>
                </a:cxn>
                <a:cxn ang="0">
                  <a:pos x="T6" y="T7"/>
                </a:cxn>
              </a:cxnLst>
              <a:rect l="0" t="0" r="r" b="b"/>
              <a:pathLst>
                <a:path w="1340" h="1339">
                  <a:moveTo>
                    <a:pt x="0" y="1339"/>
                  </a:moveTo>
                  <a:lnTo>
                    <a:pt x="260" y="1079"/>
                  </a:lnTo>
                  <a:lnTo>
                    <a:pt x="1339" y="0"/>
                  </a:lnTo>
                  <a:lnTo>
                    <a:pt x="13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3" name="Freeform 223"/>
            <p:cNvSpPr>
              <a:spLocks/>
            </p:cNvSpPr>
            <p:nvPr/>
          </p:nvSpPr>
          <p:spPr bwMode="auto">
            <a:xfrm>
              <a:off x="3014" y="3939"/>
              <a:ext cx="249" cy="276"/>
            </a:xfrm>
            <a:custGeom>
              <a:avLst/>
              <a:gdLst>
                <a:gd name="T0" fmla="*/ 0 w 1154"/>
                <a:gd name="T1" fmla="*/ 1155 h 1155"/>
                <a:gd name="T2" fmla="*/ 126 w 1154"/>
                <a:gd name="T3" fmla="*/ 1028 h 1155"/>
                <a:gd name="T4" fmla="*/ 1153 w 1154"/>
                <a:gd name="T5" fmla="*/ 0 h 1155"/>
                <a:gd name="T6" fmla="*/ 1154 w 1154"/>
                <a:gd name="T7" fmla="*/ 0 h 1155"/>
              </a:gdLst>
              <a:ahLst/>
              <a:cxnLst>
                <a:cxn ang="0">
                  <a:pos x="T0" y="T1"/>
                </a:cxn>
                <a:cxn ang="0">
                  <a:pos x="T2" y="T3"/>
                </a:cxn>
                <a:cxn ang="0">
                  <a:pos x="T4" y="T5"/>
                </a:cxn>
                <a:cxn ang="0">
                  <a:pos x="T6" y="T7"/>
                </a:cxn>
              </a:cxnLst>
              <a:rect l="0" t="0" r="r" b="b"/>
              <a:pathLst>
                <a:path w="1154" h="1155">
                  <a:moveTo>
                    <a:pt x="0" y="1155"/>
                  </a:moveTo>
                  <a:lnTo>
                    <a:pt x="126" y="1028"/>
                  </a:lnTo>
                  <a:lnTo>
                    <a:pt x="1153" y="0"/>
                  </a:lnTo>
                  <a:lnTo>
                    <a:pt x="115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4" name="Freeform 224"/>
            <p:cNvSpPr>
              <a:spLocks/>
            </p:cNvSpPr>
            <p:nvPr/>
          </p:nvSpPr>
          <p:spPr bwMode="auto">
            <a:xfrm>
              <a:off x="3056" y="3976"/>
              <a:ext cx="197" cy="217"/>
            </a:xfrm>
            <a:custGeom>
              <a:avLst/>
              <a:gdLst>
                <a:gd name="T0" fmla="*/ 0 w 910"/>
                <a:gd name="T1" fmla="*/ 909 h 909"/>
                <a:gd name="T2" fmla="*/ 909 w 910"/>
                <a:gd name="T3" fmla="*/ 0 h 909"/>
                <a:gd name="T4" fmla="*/ 910 w 910"/>
                <a:gd name="T5" fmla="*/ 0 h 909"/>
              </a:gdLst>
              <a:ahLst/>
              <a:cxnLst>
                <a:cxn ang="0">
                  <a:pos x="T0" y="T1"/>
                </a:cxn>
                <a:cxn ang="0">
                  <a:pos x="T2" y="T3"/>
                </a:cxn>
                <a:cxn ang="0">
                  <a:pos x="T4" y="T5"/>
                </a:cxn>
              </a:cxnLst>
              <a:rect l="0" t="0" r="r" b="b"/>
              <a:pathLst>
                <a:path w="910" h="909">
                  <a:moveTo>
                    <a:pt x="0" y="909"/>
                  </a:moveTo>
                  <a:lnTo>
                    <a:pt x="909" y="0"/>
                  </a:lnTo>
                  <a:lnTo>
                    <a:pt x="91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5" name="Freeform 225"/>
            <p:cNvSpPr>
              <a:spLocks/>
            </p:cNvSpPr>
            <p:nvPr/>
          </p:nvSpPr>
          <p:spPr bwMode="auto">
            <a:xfrm>
              <a:off x="3114" y="4028"/>
              <a:ext cx="114" cy="125"/>
            </a:xfrm>
            <a:custGeom>
              <a:avLst/>
              <a:gdLst>
                <a:gd name="T0" fmla="*/ 0 w 527"/>
                <a:gd name="T1" fmla="*/ 526 h 526"/>
                <a:gd name="T2" fmla="*/ 526 w 527"/>
                <a:gd name="T3" fmla="*/ 0 h 526"/>
                <a:gd name="T4" fmla="*/ 527 w 527"/>
                <a:gd name="T5" fmla="*/ 0 h 526"/>
              </a:gdLst>
              <a:ahLst/>
              <a:cxnLst>
                <a:cxn ang="0">
                  <a:pos x="T0" y="T1"/>
                </a:cxn>
                <a:cxn ang="0">
                  <a:pos x="T2" y="T3"/>
                </a:cxn>
                <a:cxn ang="0">
                  <a:pos x="T4" y="T5"/>
                </a:cxn>
              </a:cxnLst>
              <a:rect l="0" t="0" r="r" b="b"/>
              <a:pathLst>
                <a:path w="527" h="526">
                  <a:moveTo>
                    <a:pt x="0" y="526"/>
                  </a:moveTo>
                  <a:lnTo>
                    <a:pt x="526" y="0"/>
                  </a:lnTo>
                  <a:lnTo>
                    <a:pt x="5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1432" name="Freeform 232"/>
          <p:cNvSpPr>
            <a:spLocks/>
          </p:cNvSpPr>
          <p:nvPr/>
        </p:nvSpPr>
        <p:spPr bwMode="auto">
          <a:xfrm>
            <a:off x="3695700" y="4432300"/>
            <a:ext cx="1588" cy="87313"/>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2270" name="Group 1070"/>
          <p:cNvGrpSpPr>
            <a:grpSpLocks/>
          </p:cNvGrpSpPr>
          <p:nvPr/>
        </p:nvGrpSpPr>
        <p:grpSpPr bwMode="auto">
          <a:xfrm>
            <a:off x="2752725" y="3130550"/>
            <a:ext cx="1906588" cy="3582988"/>
            <a:chOff x="1734" y="1972"/>
            <a:chExt cx="1201" cy="2257"/>
          </a:xfrm>
        </p:grpSpPr>
        <p:sp>
          <p:nvSpPr>
            <p:cNvPr id="51302" name="Freeform 102"/>
            <p:cNvSpPr>
              <a:spLocks/>
            </p:cNvSpPr>
            <p:nvPr/>
          </p:nvSpPr>
          <p:spPr bwMode="auto">
            <a:xfrm>
              <a:off x="2696" y="2725"/>
              <a:ext cx="239" cy="478"/>
            </a:xfrm>
            <a:custGeom>
              <a:avLst/>
              <a:gdLst>
                <a:gd name="T0" fmla="*/ 0 w 1111"/>
                <a:gd name="T1" fmla="*/ 0 h 1994"/>
                <a:gd name="T2" fmla="*/ 1110 w 1111"/>
                <a:gd name="T3" fmla="*/ 1994 h 1994"/>
                <a:gd name="T4" fmla="*/ 1111 w 1111"/>
                <a:gd name="T5" fmla="*/ 1994 h 1994"/>
              </a:gdLst>
              <a:ahLst/>
              <a:cxnLst>
                <a:cxn ang="0">
                  <a:pos x="T0" y="T1"/>
                </a:cxn>
                <a:cxn ang="0">
                  <a:pos x="T2" y="T3"/>
                </a:cxn>
                <a:cxn ang="0">
                  <a:pos x="T4" y="T5"/>
                </a:cxn>
              </a:cxnLst>
              <a:rect l="0" t="0" r="r" b="b"/>
              <a:pathLst>
                <a:path w="1111" h="1994">
                  <a:moveTo>
                    <a:pt x="0" y="0"/>
                  </a:moveTo>
                  <a:lnTo>
                    <a:pt x="1110" y="1994"/>
                  </a:lnTo>
                  <a:lnTo>
                    <a:pt x="1111" y="199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2267" name="Group 1067"/>
            <p:cNvGrpSpPr>
              <a:grpSpLocks/>
            </p:cNvGrpSpPr>
            <p:nvPr/>
          </p:nvGrpSpPr>
          <p:grpSpPr bwMode="auto">
            <a:xfrm>
              <a:off x="1736" y="1972"/>
              <a:ext cx="1198" cy="2257"/>
              <a:chOff x="1736" y="1972"/>
              <a:chExt cx="1198" cy="2257"/>
            </a:xfrm>
          </p:grpSpPr>
          <p:sp>
            <p:nvSpPr>
              <p:cNvPr id="51299" name="Freeform 99"/>
              <p:cNvSpPr>
                <a:spLocks/>
              </p:cNvSpPr>
              <p:nvPr/>
            </p:nvSpPr>
            <p:spPr bwMode="auto">
              <a:xfrm>
                <a:off x="1736" y="3162"/>
                <a:ext cx="1198" cy="203"/>
              </a:xfrm>
              <a:custGeom>
                <a:avLst/>
                <a:gdLst>
                  <a:gd name="T0" fmla="*/ 0 w 6852"/>
                  <a:gd name="T1" fmla="*/ 0 h 1012"/>
                  <a:gd name="T2" fmla="*/ 55 w 6852"/>
                  <a:gd name="T3" fmla="*/ 172 h 1012"/>
                  <a:gd name="T4" fmla="*/ 224 w 6852"/>
                  <a:gd name="T5" fmla="*/ 340 h 1012"/>
                  <a:gd name="T6" fmla="*/ 502 w 6852"/>
                  <a:gd name="T7" fmla="*/ 501 h 1012"/>
                  <a:gd name="T8" fmla="*/ 880 w 6852"/>
                  <a:gd name="T9" fmla="*/ 646 h 1012"/>
                  <a:gd name="T10" fmla="*/ 1345 w 6852"/>
                  <a:gd name="T11" fmla="*/ 772 h 1012"/>
                  <a:gd name="T12" fmla="*/ 1880 w 6852"/>
                  <a:gd name="T13" fmla="*/ 875 h 1012"/>
                  <a:gd name="T14" fmla="*/ 2468 w 6852"/>
                  <a:gd name="T15" fmla="*/ 951 h 1012"/>
                  <a:gd name="T16" fmla="*/ 3088 w 6852"/>
                  <a:gd name="T17" fmla="*/ 998 h 1012"/>
                  <a:gd name="T18" fmla="*/ 3720 w 6852"/>
                  <a:gd name="T19" fmla="*/ 1012 h 1012"/>
                  <a:gd name="T20" fmla="*/ 4342 w 6852"/>
                  <a:gd name="T21" fmla="*/ 996 h 1012"/>
                  <a:gd name="T22" fmla="*/ 4933 w 6852"/>
                  <a:gd name="T23" fmla="*/ 947 h 1012"/>
                  <a:gd name="T24" fmla="*/ 5472 w 6852"/>
                  <a:gd name="T25" fmla="*/ 870 h 1012"/>
                  <a:gd name="T26" fmla="*/ 5942 w 6852"/>
                  <a:gd name="T27" fmla="*/ 765 h 1012"/>
                  <a:gd name="T28" fmla="*/ 6326 w 6852"/>
                  <a:gd name="T29" fmla="*/ 638 h 1012"/>
                  <a:gd name="T30" fmla="*/ 6612 w 6852"/>
                  <a:gd name="T31" fmla="*/ 491 h 1012"/>
                  <a:gd name="T32" fmla="*/ 6789 w 6852"/>
                  <a:gd name="T33" fmla="*/ 330 h 1012"/>
                  <a:gd name="T34" fmla="*/ 6851 w 6852"/>
                  <a:gd name="T35" fmla="*/ 160 h 1012"/>
                  <a:gd name="T36" fmla="*/ 6852 w 6852"/>
                  <a:gd name="T37" fmla="*/ 16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52" h="1012">
                    <a:moveTo>
                      <a:pt x="0" y="0"/>
                    </a:moveTo>
                    <a:lnTo>
                      <a:pt x="55" y="172"/>
                    </a:lnTo>
                    <a:lnTo>
                      <a:pt x="224" y="340"/>
                    </a:lnTo>
                    <a:lnTo>
                      <a:pt x="502" y="501"/>
                    </a:lnTo>
                    <a:lnTo>
                      <a:pt x="880" y="646"/>
                    </a:lnTo>
                    <a:lnTo>
                      <a:pt x="1345" y="772"/>
                    </a:lnTo>
                    <a:lnTo>
                      <a:pt x="1880" y="875"/>
                    </a:lnTo>
                    <a:lnTo>
                      <a:pt x="2468" y="951"/>
                    </a:lnTo>
                    <a:lnTo>
                      <a:pt x="3088" y="998"/>
                    </a:lnTo>
                    <a:lnTo>
                      <a:pt x="3720" y="1012"/>
                    </a:lnTo>
                    <a:lnTo>
                      <a:pt x="4342" y="996"/>
                    </a:lnTo>
                    <a:lnTo>
                      <a:pt x="4933" y="947"/>
                    </a:lnTo>
                    <a:lnTo>
                      <a:pt x="5472" y="870"/>
                    </a:lnTo>
                    <a:lnTo>
                      <a:pt x="5942" y="765"/>
                    </a:lnTo>
                    <a:lnTo>
                      <a:pt x="6326" y="638"/>
                    </a:lnTo>
                    <a:lnTo>
                      <a:pt x="6612" y="491"/>
                    </a:lnTo>
                    <a:lnTo>
                      <a:pt x="6789" y="330"/>
                    </a:lnTo>
                    <a:lnTo>
                      <a:pt x="6851" y="160"/>
                    </a:lnTo>
                    <a:lnTo>
                      <a:pt x="6852" y="160"/>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66FFCC"/>
                    </a:solidFill>
                  </a14:hiddenFill>
                </a:ext>
              </a:extLst>
            </p:spPr>
            <p:txBody>
              <a:bodyPr/>
              <a:lstStyle/>
              <a:p>
                <a:endParaRPr lang="en-IN"/>
              </a:p>
            </p:txBody>
          </p:sp>
          <p:sp>
            <p:nvSpPr>
              <p:cNvPr id="51300" name="Freeform 100"/>
              <p:cNvSpPr>
                <a:spLocks/>
              </p:cNvSpPr>
              <p:nvPr/>
            </p:nvSpPr>
            <p:spPr bwMode="auto">
              <a:xfrm>
                <a:off x="2104" y="2012"/>
                <a:ext cx="225" cy="436"/>
              </a:xfrm>
              <a:custGeom>
                <a:avLst/>
                <a:gdLst>
                  <a:gd name="T0" fmla="*/ 1035 w 1035"/>
                  <a:gd name="T1" fmla="*/ 0 h 1832"/>
                  <a:gd name="T2" fmla="*/ 0 w 1035"/>
                  <a:gd name="T3" fmla="*/ 1832 h 1832"/>
                  <a:gd name="T4" fmla="*/ 1 w 1035"/>
                  <a:gd name="T5" fmla="*/ 1832 h 1832"/>
                </a:gdLst>
                <a:ahLst/>
                <a:cxnLst>
                  <a:cxn ang="0">
                    <a:pos x="T0" y="T1"/>
                  </a:cxn>
                  <a:cxn ang="0">
                    <a:pos x="T2" y="T3"/>
                  </a:cxn>
                  <a:cxn ang="0">
                    <a:pos x="T4" y="T5"/>
                  </a:cxn>
                </a:cxnLst>
                <a:rect l="0" t="0" r="r" b="b"/>
                <a:pathLst>
                  <a:path w="1035" h="1832">
                    <a:moveTo>
                      <a:pt x="1035" y="0"/>
                    </a:moveTo>
                    <a:lnTo>
                      <a:pt x="0" y="1832"/>
                    </a:lnTo>
                    <a:lnTo>
                      <a:pt x="1" y="1832"/>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1" name="Freeform 101"/>
              <p:cNvSpPr>
                <a:spLocks/>
              </p:cNvSpPr>
              <p:nvPr/>
            </p:nvSpPr>
            <p:spPr bwMode="auto">
              <a:xfrm>
                <a:off x="2335" y="2012"/>
                <a:ext cx="221" cy="436"/>
              </a:xfrm>
              <a:custGeom>
                <a:avLst/>
                <a:gdLst>
                  <a:gd name="T0" fmla="*/ 0 w 1021"/>
                  <a:gd name="T1" fmla="*/ 0 h 1832"/>
                  <a:gd name="T2" fmla="*/ 1020 w 1021"/>
                  <a:gd name="T3" fmla="*/ 1832 h 1832"/>
                  <a:gd name="T4" fmla="*/ 1021 w 1021"/>
                  <a:gd name="T5" fmla="*/ 1832 h 1832"/>
                </a:gdLst>
                <a:ahLst/>
                <a:cxnLst>
                  <a:cxn ang="0">
                    <a:pos x="T0" y="T1"/>
                  </a:cxn>
                  <a:cxn ang="0">
                    <a:pos x="T2" y="T3"/>
                  </a:cxn>
                  <a:cxn ang="0">
                    <a:pos x="T4" y="T5"/>
                  </a:cxn>
                </a:cxnLst>
                <a:rect l="0" t="0" r="r" b="b"/>
                <a:pathLst>
                  <a:path w="1021" h="1832">
                    <a:moveTo>
                      <a:pt x="0" y="0"/>
                    </a:moveTo>
                    <a:lnTo>
                      <a:pt x="1020" y="1832"/>
                    </a:lnTo>
                    <a:lnTo>
                      <a:pt x="1021" y="1832"/>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2264" name="Group 1064"/>
              <p:cNvGrpSpPr>
                <a:grpSpLocks/>
              </p:cNvGrpSpPr>
              <p:nvPr/>
            </p:nvGrpSpPr>
            <p:grpSpPr bwMode="auto">
              <a:xfrm>
                <a:off x="2328" y="1972"/>
                <a:ext cx="1" cy="2257"/>
                <a:chOff x="2328" y="1972"/>
                <a:chExt cx="1" cy="2257"/>
              </a:xfrm>
            </p:grpSpPr>
            <p:sp>
              <p:nvSpPr>
                <p:cNvPr id="51304" name="Freeform 104"/>
                <p:cNvSpPr>
                  <a:spLocks/>
                </p:cNvSpPr>
                <p:nvPr/>
              </p:nvSpPr>
              <p:spPr bwMode="auto">
                <a:xfrm>
                  <a:off x="2328" y="1972"/>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5" name="Freeform 105"/>
                <p:cNvSpPr>
                  <a:spLocks/>
                </p:cNvSpPr>
                <p:nvPr/>
              </p:nvSpPr>
              <p:spPr bwMode="auto">
                <a:xfrm>
                  <a:off x="2328" y="1992"/>
                  <a:ext cx="1" cy="52"/>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6" name="Freeform 106"/>
                <p:cNvSpPr>
                  <a:spLocks/>
                </p:cNvSpPr>
                <p:nvPr/>
              </p:nvSpPr>
              <p:spPr bwMode="auto">
                <a:xfrm>
                  <a:off x="2328" y="2053"/>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7" name="Freeform 107"/>
                <p:cNvSpPr>
                  <a:spLocks/>
                </p:cNvSpPr>
                <p:nvPr/>
              </p:nvSpPr>
              <p:spPr bwMode="auto">
                <a:xfrm>
                  <a:off x="2328" y="2071"/>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8" name="Freeform 108"/>
                <p:cNvSpPr>
                  <a:spLocks/>
                </p:cNvSpPr>
                <p:nvPr/>
              </p:nvSpPr>
              <p:spPr bwMode="auto">
                <a:xfrm>
                  <a:off x="2328" y="2132"/>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9" name="Freeform 109"/>
                <p:cNvSpPr>
                  <a:spLocks/>
                </p:cNvSpPr>
                <p:nvPr/>
              </p:nvSpPr>
              <p:spPr bwMode="auto">
                <a:xfrm>
                  <a:off x="2328" y="2152"/>
                  <a:ext cx="1" cy="53"/>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0" name="Freeform 110"/>
                <p:cNvSpPr>
                  <a:spLocks/>
                </p:cNvSpPr>
                <p:nvPr/>
              </p:nvSpPr>
              <p:spPr bwMode="auto">
                <a:xfrm>
                  <a:off x="2328" y="2212"/>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1" name="Freeform 111"/>
                <p:cNvSpPr>
                  <a:spLocks/>
                </p:cNvSpPr>
                <p:nvPr/>
              </p:nvSpPr>
              <p:spPr bwMode="auto">
                <a:xfrm>
                  <a:off x="2328" y="2232"/>
                  <a:ext cx="1" cy="52"/>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2" name="Freeform 112"/>
                <p:cNvSpPr>
                  <a:spLocks/>
                </p:cNvSpPr>
                <p:nvPr/>
              </p:nvSpPr>
              <p:spPr bwMode="auto">
                <a:xfrm>
                  <a:off x="2328" y="2293"/>
                  <a:ext cx="1" cy="10"/>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3" name="Freeform 113"/>
                <p:cNvSpPr>
                  <a:spLocks/>
                </p:cNvSpPr>
                <p:nvPr/>
              </p:nvSpPr>
              <p:spPr bwMode="auto">
                <a:xfrm>
                  <a:off x="2328" y="2311"/>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4" name="Freeform 114"/>
                <p:cNvSpPr>
                  <a:spLocks/>
                </p:cNvSpPr>
                <p:nvPr/>
              </p:nvSpPr>
              <p:spPr bwMode="auto">
                <a:xfrm>
                  <a:off x="2328" y="2856"/>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5" name="Freeform 115"/>
                <p:cNvSpPr>
                  <a:spLocks/>
                </p:cNvSpPr>
                <p:nvPr/>
              </p:nvSpPr>
              <p:spPr bwMode="auto">
                <a:xfrm>
                  <a:off x="2328" y="2873"/>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6" name="Freeform 116"/>
                <p:cNvSpPr>
                  <a:spLocks/>
                </p:cNvSpPr>
                <p:nvPr/>
              </p:nvSpPr>
              <p:spPr bwMode="auto">
                <a:xfrm>
                  <a:off x="2328" y="2936"/>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7" name="Freeform 117"/>
                <p:cNvSpPr>
                  <a:spLocks/>
                </p:cNvSpPr>
                <p:nvPr/>
              </p:nvSpPr>
              <p:spPr bwMode="auto">
                <a:xfrm>
                  <a:off x="2328" y="2953"/>
                  <a:ext cx="1" cy="54"/>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8" name="Freeform 118"/>
                <p:cNvSpPr>
                  <a:spLocks/>
                </p:cNvSpPr>
                <p:nvPr/>
              </p:nvSpPr>
              <p:spPr bwMode="auto">
                <a:xfrm>
                  <a:off x="2328" y="3017"/>
                  <a:ext cx="1" cy="7"/>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19" name="Freeform 119"/>
                <p:cNvSpPr>
                  <a:spLocks/>
                </p:cNvSpPr>
                <p:nvPr/>
              </p:nvSpPr>
              <p:spPr bwMode="auto">
                <a:xfrm>
                  <a:off x="2328" y="3033"/>
                  <a:ext cx="1" cy="55"/>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0" name="Freeform 120"/>
                <p:cNvSpPr>
                  <a:spLocks/>
                </p:cNvSpPr>
                <p:nvPr/>
              </p:nvSpPr>
              <p:spPr bwMode="auto">
                <a:xfrm>
                  <a:off x="2328" y="3097"/>
                  <a:ext cx="1" cy="8"/>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1" name="Freeform 121"/>
                <p:cNvSpPr>
                  <a:spLocks/>
                </p:cNvSpPr>
                <p:nvPr/>
              </p:nvSpPr>
              <p:spPr bwMode="auto">
                <a:xfrm>
                  <a:off x="2328" y="3113"/>
                  <a:ext cx="1" cy="54"/>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2" name="Freeform 122"/>
                <p:cNvSpPr>
                  <a:spLocks/>
                </p:cNvSpPr>
                <p:nvPr/>
              </p:nvSpPr>
              <p:spPr bwMode="auto">
                <a:xfrm>
                  <a:off x="2328" y="3176"/>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3" name="Freeform 123"/>
                <p:cNvSpPr>
                  <a:spLocks/>
                </p:cNvSpPr>
                <p:nvPr/>
              </p:nvSpPr>
              <p:spPr bwMode="auto">
                <a:xfrm>
                  <a:off x="2328" y="3194"/>
                  <a:ext cx="1" cy="53"/>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4" name="Freeform 124"/>
                <p:cNvSpPr>
                  <a:spLocks/>
                </p:cNvSpPr>
                <p:nvPr/>
              </p:nvSpPr>
              <p:spPr bwMode="auto">
                <a:xfrm>
                  <a:off x="2328" y="3257"/>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5" name="Freeform 125"/>
                <p:cNvSpPr>
                  <a:spLocks/>
                </p:cNvSpPr>
                <p:nvPr/>
              </p:nvSpPr>
              <p:spPr bwMode="auto">
                <a:xfrm>
                  <a:off x="2328" y="3275"/>
                  <a:ext cx="1" cy="53"/>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6" name="Freeform 126"/>
                <p:cNvSpPr>
                  <a:spLocks/>
                </p:cNvSpPr>
                <p:nvPr/>
              </p:nvSpPr>
              <p:spPr bwMode="auto">
                <a:xfrm>
                  <a:off x="2328" y="3337"/>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7" name="Freeform 127"/>
                <p:cNvSpPr>
                  <a:spLocks/>
                </p:cNvSpPr>
                <p:nvPr/>
              </p:nvSpPr>
              <p:spPr bwMode="auto">
                <a:xfrm>
                  <a:off x="2328" y="3355"/>
                  <a:ext cx="1" cy="53"/>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8" name="Freeform 128"/>
                <p:cNvSpPr>
                  <a:spLocks/>
                </p:cNvSpPr>
                <p:nvPr/>
              </p:nvSpPr>
              <p:spPr bwMode="auto">
                <a:xfrm>
                  <a:off x="2328" y="3417"/>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29" name="Freeform 129"/>
                <p:cNvSpPr>
                  <a:spLocks/>
                </p:cNvSpPr>
                <p:nvPr/>
              </p:nvSpPr>
              <p:spPr bwMode="auto">
                <a:xfrm>
                  <a:off x="2328" y="3435"/>
                  <a:ext cx="1" cy="54"/>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0" name="Freeform 130"/>
                <p:cNvSpPr>
                  <a:spLocks/>
                </p:cNvSpPr>
                <p:nvPr/>
              </p:nvSpPr>
              <p:spPr bwMode="auto">
                <a:xfrm>
                  <a:off x="2328" y="3498"/>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1" name="Freeform 131"/>
                <p:cNvSpPr>
                  <a:spLocks/>
                </p:cNvSpPr>
                <p:nvPr/>
              </p:nvSpPr>
              <p:spPr bwMode="auto">
                <a:xfrm>
                  <a:off x="2328" y="3516"/>
                  <a:ext cx="1" cy="52"/>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2" name="Freeform 132"/>
                <p:cNvSpPr>
                  <a:spLocks/>
                </p:cNvSpPr>
                <p:nvPr/>
              </p:nvSpPr>
              <p:spPr bwMode="auto">
                <a:xfrm>
                  <a:off x="2328" y="3578"/>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3" name="Freeform 133"/>
                <p:cNvSpPr>
                  <a:spLocks/>
                </p:cNvSpPr>
                <p:nvPr/>
              </p:nvSpPr>
              <p:spPr bwMode="auto">
                <a:xfrm>
                  <a:off x="2328" y="3595"/>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4" name="Freeform 134"/>
                <p:cNvSpPr>
                  <a:spLocks/>
                </p:cNvSpPr>
                <p:nvPr/>
              </p:nvSpPr>
              <p:spPr bwMode="auto">
                <a:xfrm>
                  <a:off x="2328" y="3658"/>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5" name="Freeform 135"/>
                <p:cNvSpPr>
                  <a:spLocks/>
                </p:cNvSpPr>
                <p:nvPr/>
              </p:nvSpPr>
              <p:spPr bwMode="auto">
                <a:xfrm>
                  <a:off x="2328" y="3677"/>
                  <a:ext cx="1" cy="51"/>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6" name="Freeform 136"/>
                <p:cNvSpPr>
                  <a:spLocks/>
                </p:cNvSpPr>
                <p:nvPr/>
              </p:nvSpPr>
              <p:spPr bwMode="auto">
                <a:xfrm>
                  <a:off x="2328" y="3738"/>
                  <a:ext cx="1" cy="10"/>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7" name="Freeform 137"/>
                <p:cNvSpPr>
                  <a:spLocks/>
                </p:cNvSpPr>
                <p:nvPr/>
              </p:nvSpPr>
              <p:spPr bwMode="auto">
                <a:xfrm>
                  <a:off x="2328" y="3756"/>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8" name="Freeform 138"/>
                <p:cNvSpPr>
                  <a:spLocks/>
                </p:cNvSpPr>
                <p:nvPr/>
              </p:nvSpPr>
              <p:spPr bwMode="auto">
                <a:xfrm>
                  <a:off x="2328" y="3820"/>
                  <a:ext cx="1" cy="8"/>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39" name="Freeform 139"/>
                <p:cNvSpPr>
                  <a:spLocks/>
                </p:cNvSpPr>
                <p:nvPr/>
              </p:nvSpPr>
              <p:spPr bwMode="auto">
                <a:xfrm>
                  <a:off x="2328" y="3837"/>
                  <a:ext cx="1" cy="52"/>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0" name="Freeform 140"/>
                <p:cNvSpPr>
                  <a:spLocks/>
                </p:cNvSpPr>
                <p:nvPr/>
              </p:nvSpPr>
              <p:spPr bwMode="auto">
                <a:xfrm>
                  <a:off x="2328" y="3899"/>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1" name="Freeform 141"/>
                <p:cNvSpPr>
                  <a:spLocks/>
                </p:cNvSpPr>
                <p:nvPr/>
              </p:nvSpPr>
              <p:spPr bwMode="auto">
                <a:xfrm>
                  <a:off x="2328" y="3917"/>
                  <a:ext cx="1" cy="53"/>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2" name="Freeform 142"/>
                <p:cNvSpPr>
                  <a:spLocks/>
                </p:cNvSpPr>
                <p:nvPr/>
              </p:nvSpPr>
              <p:spPr bwMode="auto">
                <a:xfrm>
                  <a:off x="2328" y="3980"/>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3" name="Freeform 143"/>
                <p:cNvSpPr>
                  <a:spLocks/>
                </p:cNvSpPr>
                <p:nvPr/>
              </p:nvSpPr>
              <p:spPr bwMode="auto">
                <a:xfrm>
                  <a:off x="2328" y="3997"/>
                  <a:ext cx="1" cy="53"/>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4" name="Freeform 144"/>
                <p:cNvSpPr>
                  <a:spLocks/>
                </p:cNvSpPr>
                <p:nvPr/>
              </p:nvSpPr>
              <p:spPr bwMode="auto">
                <a:xfrm>
                  <a:off x="2328" y="4059"/>
                  <a:ext cx="1" cy="10"/>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5" name="Freeform 145"/>
                <p:cNvSpPr>
                  <a:spLocks/>
                </p:cNvSpPr>
                <p:nvPr/>
              </p:nvSpPr>
              <p:spPr bwMode="auto">
                <a:xfrm>
                  <a:off x="2328" y="4077"/>
                  <a:ext cx="1" cy="55"/>
                </a:xfrm>
                <a:custGeom>
                  <a:avLst/>
                  <a:gdLst>
                    <a:gd name="T0" fmla="*/ 0 w 1"/>
                    <a:gd name="T1" fmla="*/ 0 h 223"/>
                    <a:gd name="T2" fmla="*/ 0 w 1"/>
                    <a:gd name="T3" fmla="*/ 223 h 223"/>
                    <a:gd name="T4" fmla="*/ 1 w 1"/>
                    <a:gd name="T5" fmla="*/ 223 h 223"/>
                  </a:gdLst>
                  <a:ahLst/>
                  <a:cxnLst>
                    <a:cxn ang="0">
                      <a:pos x="T0" y="T1"/>
                    </a:cxn>
                    <a:cxn ang="0">
                      <a:pos x="T2" y="T3"/>
                    </a:cxn>
                    <a:cxn ang="0">
                      <a:pos x="T4" y="T5"/>
                    </a:cxn>
                  </a:cxnLst>
                  <a:rect l="0" t="0" r="r" b="b"/>
                  <a:pathLst>
                    <a:path w="1" h="223">
                      <a:moveTo>
                        <a:pt x="0" y="0"/>
                      </a:moveTo>
                      <a:lnTo>
                        <a:pt x="0" y="223"/>
                      </a:lnTo>
                      <a:lnTo>
                        <a:pt x="1" y="22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6" name="Freeform 146"/>
                <p:cNvSpPr>
                  <a:spLocks/>
                </p:cNvSpPr>
                <p:nvPr/>
              </p:nvSpPr>
              <p:spPr bwMode="auto">
                <a:xfrm>
                  <a:off x="2328" y="4140"/>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7" name="Freeform 147"/>
                <p:cNvSpPr>
                  <a:spLocks/>
                </p:cNvSpPr>
                <p:nvPr/>
              </p:nvSpPr>
              <p:spPr bwMode="auto">
                <a:xfrm>
                  <a:off x="2328" y="4156"/>
                  <a:ext cx="1" cy="56"/>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48" name="Freeform 148"/>
                <p:cNvSpPr>
                  <a:spLocks/>
                </p:cNvSpPr>
                <p:nvPr/>
              </p:nvSpPr>
              <p:spPr bwMode="auto">
                <a:xfrm>
                  <a:off x="2328" y="4220"/>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1350" name="Freeform 150"/>
              <p:cNvSpPr>
                <a:spLocks/>
              </p:cNvSpPr>
              <p:nvPr/>
            </p:nvSpPr>
            <p:spPr bwMode="auto">
              <a:xfrm>
                <a:off x="2550" y="2437"/>
                <a:ext cx="146" cy="288"/>
              </a:xfrm>
              <a:custGeom>
                <a:avLst/>
                <a:gdLst>
                  <a:gd name="T0" fmla="*/ 0 w 673"/>
                  <a:gd name="T1" fmla="*/ 0 h 1207"/>
                  <a:gd name="T2" fmla="*/ 672 w 673"/>
                  <a:gd name="T3" fmla="*/ 1207 h 1207"/>
                  <a:gd name="T4" fmla="*/ 673 w 673"/>
                  <a:gd name="T5" fmla="*/ 1207 h 1207"/>
                </a:gdLst>
                <a:ahLst/>
                <a:cxnLst>
                  <a:cxn ang="0">
                    <a:pos x="T0" y="T1"/>
                  </a:cxn>
                  <a:cxn ang="0">
                    <a:pos x="T2" y="T3"/>
                  </a:cxn>
                  <a:cxn ang="0">
                    <a:pos x="T4" y="T5"/>
                  </a:cxn>
                </a:cxnLst>
                <a:rect l="0" t="0" r="r" b="b"/>
                <a:pathLst>
                  <a:path w="673" h="1207">
                    <a:moveTo>
                      <a:pt x="0" y="0"/>
                    </a:moveTo>
                    <a:lnTo>
                      <a:pt x="672" y="1207"/>
                    </a:lnTo>
                    <a:lnTo>
                      <a:pt x="673" y="1207"/>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29" name="Freeform 229"/>
              <p:cNvSpPr>
                <a:spLocks/>
              </p:cNvSpPr>
              <p:nvPr/>
            </p:nvSpPr>
            <p:spPr bwMode="auto">
              <a:xfrm rot="10800000">
                <a:off x="1736" y="2992"/>
                <a:ext cx="1198" cy="205"/>
              </a:xfrm>
              <a:custGeom>
                <a:avLst/>
                <a:gdLst>
                  <a:gd name="T0" fmla="*/ 0 w 6852"/>
                  <a:gd name="T1" fmla="*/ 0 h 1012"/>
                  <a:gd name="T2" fmla="*/ 55 w 6852"/>
                  <a:gd name="T3" fmla="*/ 172 h 1012"/>
                  <a:gd name="T4" fmla="*/ 224 w 6852"/>
                  <a:gd name="T5" fmla="*/ 340 h 1012"/>
                  <a:gd name="T6" fmla="*/ 502 w 6852"/>
                  <a:gd name="T7" fmla="*/ 501 h 1012"/>
                  <a:gd name="T8" fmla="*/ 880 w 6852"/>
                  <a:gd name="T9" fmla="*/ 646 h 1012"/>
                  <a:gd name="T10" fmla="*/ 1345 w 6852"/>
                  <a:gd name="T11" fmla="*/ 772 h 1012"/>
                  <a:gd name="T12" fmla="*/ 1880 w 6852"/>
                  <a:gd name="T13" fmla="*/ 875 h 1012"/>
                  <a:gd name="T14" fmla="*/ 2468 w 6852"/>
                  <a:gd name="T15" fmla="*/ 951 h 1012"/>
                  <a:gd name="T16" fmla="*/ 3088 w 6852"/>
                  <a:gd name="T17" fmla="*/ 998 h 1012"/>
                  <a:gd name="T18" fmla="*/ 3720 w 6852"/>
                  <a:gd name="T19" fmla="*/ 1012 h 1012"/>
                  <a:gd name="T20" fmla="*/ 4342 w 6852"/>
                  <a:gd name="T21" fmla="*/ 996 h 1012"/>
                  <a:gd name="T22" fmla="*/ 4933 w 6852"/>
                  <a:gd name="T23" fmla="*/ 947 h 1012"/>
                  <a:gd name="T24" fmla="*/ 5472 w 6852"/>
                  <a:gd name="T25" fmla="*/ 870 h 1012"/>
                  <a:gd name="T26" fmla="*/ 5942 w 6852"/>
                  <a:gd name="T27" fmla="*/ 765 h 1012"/>
                  <a:gd name="T28" fmla="*/ 6326 w 6852"/>
                  <a:gd name="T29" fmla="*/ 638 h 1012"/>
                  <a:gd name="T30" fmla="*/ 6612 w 6852"/>
                  <a:gd name="T31" fmla="*/ 491 h 1012"/>
                  <a:gd name="T32" fmla="*/ 6789 w 6852"/>
                  <a:gd name="T33" fmla="*/ 330 h 1012"/>
                  <a:gd name="T34" fmla="*/ 6851 w 6852"/>
                  <a:gd name="T35" fmla="*/ 160 h 1012"/>
                  <a:gd name="T36" fmla="*/ 6852 w 6852"/>
                  <a:gd name="T37" fmla="*/ 16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52" h="1012">
                    <a:moveTo>
                      <a:pt x="0" y="0"/>
                    </a:moveTo>
                    <a:lnTo>
                      <a:pt x="55" y="172"/>
                    </a:lnTo>
                    <a:lnTo>
                      <a:pt x="224" y="340"/>
                    </a:lnTo>
                    <a:lnTo>
                      <a:pt x="502" y="501"/>
                    </a:lnTo>
                    <a:lnTo>
                      <a:pt x="880" y="646"/>
                    </a:lnTo>
                    <a:lnTo>
                      <a:pt x="1345" y="772"/>
                    </a:lnTo>
                    <a:lnTo>
                      <a:pt x="1880" y="875"/>
                    </a:lnTo>
                    <a:lnTo>
                      <a:pt x="2468" y="951"/>
                    </a:lnTo>
                    <a:lnTo>
                      <a:pt x="3088" y="998"/>
                    </a:lnTo>
                    <a:lnTo>
                      <a:pt x="3720" y="1012"/>
                    </a:lnTo>
                    <a:lnTo>
                      <a:pt x="4342" y="996"/>
                    </a:lnTo>
                    <a:lnTo>
                      <a:pt x="4933" y="947"/>
                    </a:lnTo>
                    <a:lnTo>
                      <a:pt x="5472" y="870"/>
                    </a:lnTo>
                    <a:lnTo>
                      <a:pt x="5942" y="765"/>
                    </a:lnTo>
                    <a:lnTo>
                      <a:pt x="6326" y="638"/>
                    </a:lnTo>
                    <a:lnTo>
                      <a:pt x="6612" y="491"/>
                    </a:lnTo>
                    <a:lnTo>
                      <a:pt x="6789" y="330"/>
                    </a:lnTo>
                    <a:lnTo>
                      <a:pt x="6851" y="160"/>
                    </a:lnTo>
                    <a:lnTo>
                      <a:pt x="6852" y="160"/>
                    </a:lnTo>
                  </a:path>
                </a:pathLst>
              </a:custGeom>
              <a:noFill/>
              <a:ln w="22225" cap="flat" cmpd="sng">
                <a:solidFill>
                  <a:schemeClr val="tx2"/>
                </a:solidFill>
                <a:prstDash val="dash"/>
                <a:round/>
                <a:headEnd/>
                <a:tailEnd/>
              </a:ln>
              <a:extLst>
                <a:ext uri="{909E8E84-426E-40DD-AFC4-6F175D3DCCD1}">
                  <a14:hiddenFill xmlns:a14="http://schemas.microsoft.com/office/drawing/2010/main">
                    <a:solidFill>
                      <a:srgbClr val="66FFCC"/>
                    </a:solidFill>
                  </a14:hiddenFill>
                </a:ext>
              </a:extLst>
            </p:spPr>
            <p:txBody>
              <a:bodyPr/>
              <a:lstStyle/>
              <a:p>
                <a:endParaRPr lang="en-IN"/>
              </a:p>
            </p:txBody>
          </p:sp>
        </p:grpSp>
        <p:grpSp>
          <p:nvGrpSpPr>
            <p:cNvPr id="52269" name="Group 1069"/>
            <p:cNvGrpSpPr>
              <a:grpSpLocks/>
            </p:cNvGrpSpPr>
            <p:nvPr/>
          </p:nvGrpSpPr>
          <p:grpSpPr bwMode="auto">
            <a:xfrm>
              <a:off x="1734" y="2375"/>
              <a:ext cx="595" cy="796"/>
              <a:chOff x="1734" y="2375"/>
              <a:chExt cx="595" cy="796"/>
            </a:xfrm>
          </p:grpSpPr>
          <p:sp>
            <p:nvSpPr>
              <p:cNvPr id="51444" name="Freeform 244"/>
              <p:cNvSpPr>
                <a:spLocks/>
              </p:cNvSpPr>
              <p:nvPr/>
            </p:nvSpPr>
            <p:spPr bwMode="auto">
              <a:xfrm>
                <a:off x="1963" y="2448"/>
                <a:ext cx="141" cy="277"/>
              </a:xfrm>
              <a:custGeom>
                <a:avLst/>
                <a:gdLst>
                  <a:gd name="T0" fmla="*/ 0 w 655"/>
                  <a:gd name="T1" fmla="*/ 1159 h 1159"/>
                  <a:gd name="T2" fmla="*/ 654 w 655"/>
                  <a:gd name="T3" fmla="*/ 0 h 1159"/>
                  <a:gd name="T4" fmla="*/ 655 w 655"/>
                  <a:gd name="T5" fmla="*/ 0 h 1159"/>
                </a:gdLst>
                <a:ahLst/>
                <a:cxnLst>
                  <a:cxn ang="0">
                    <a:pos x="T0" y="T1"/>
                  </a:cxn>
                  <a:cxn ang="0">
                    <a:pos x="T2" y="T3"/>
                  </a:cxn>
                  <a:cxn ang="0">
                    <a:pos x="T4" y="T5"/>
                  </a:cxn>
                </a:cxnLst>
                <a:rect l="0" t="0" r="r" b="b"/>
                <a:pathLst>
                  <a:path w="655" h="1159">
                    <a:moveTo>
                      <a:pt x="0" y="1159"/>
                    </a:moveTo>
                    <a:lnTo>
                      <a:pt x="654" y="0"/>
                    </a:lnTo>
                    <a:lnTo>
                      <a:pt x="655" y="0"/>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303" name="Freeform 103"/>
              <p:cNvSpPr>
                <a:spLocks/>
              </p:cNvSpPr>
              <p:nvPr/>
            </p:nvSpPr>
            <p:spPr bwMode="auto">
              <a:xfrm>
                <a:off x="1734" y="2725"/>
                <a:ext cx="229" cy="446"/>
              </a:xfrm>
              <a:custGeom>
                <a:avLst/>
                <a:gdLst>
                  <a:gd name="T0" fmla="*/ 1053 w 1053"/>
                  <a:gd name="T1" fmla="*/ 0 h 1863"/>
                  <a:gd name="T2" fmla="*/ 0 w 1053"/>
                  <a:gd name="T3" fmla="*/ 1863 h 1863"/>
                  <a:gd name="T4" fmla="*/ 1 w 1053"/>
                  <a:gd name="T5" fmla="*/ 1863 h 1863"/>
                </a:gdLst>
                <a:ahLst/>
                <a:cxnLst>
                  <a:cxn ang="0">
                    <a:pos x="T0" y="T1"/>
                  </a:cxn>
                  <a:cxn ang="0">
                    <a:pos x="T2" y="T3"/>
                  </a:cxn>
                  <a:cxn ang="0">
                    <a:pos x="T4" y="T5"/>
                  </a:cxn>
                </a:cxnLst>
                <a:rect l="0" t="0" r="r" b="b"/>
                <a:pathLst>
                  <a:path w="1053" h="1863">
                    <a:moveTo>
                      <a:pt x="1053" y="0"/>
                    </a:moveTo>
                    <a:lnTo>
                      <a:pt x="0" y="1863"/>
                    </a:lnTo>
                    <a:lnTo>
                      <a:pt x="1" y="186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1" name="Freeform 231"/>
              <p:cNvSpPr>
                <a:spLocks/>
              </p:cNvSpPr>
              <p:nvPr/>
            </p:nvSpPr>
            <p:spPr bwMode="auto">
              <a:xfrm>
                <a:off x="2328" y="2375"/>
                <a:ext cx="1" cy="8"/>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0" name="Freeform 260"/>
              <p:cNvSpPr>
                <a:spLocks/>
              </p:cNvSpPr>
              <p:nvPr/>
            </p:nvSpPr>
            <p:spPr bwMode="auto">
              <a:xfrm>
                <a:off x="2328" y="2602"/>
                <a:ext cx="1" cy="188"/>
              </a:xfrm>
              <a:custGeom>
                <a:avLst/>
                <a:gdLst>
                  <a:gd name="T0" fmla="*/ 0 w 1"/>
                  <a:gd name="T1" fmla="*/ 783 h 783"/>
                  <a:gd name="T2" fmla="*/ 0 w 1"/>
                  <a:gd name="T3" fmla="*/ 0 h 783"/>
                  <a:gd name="T4" fmla="*/ 1 w 1"/>
                  <a:gd name="T5" fmla="*/ 0 h 783"/>
                </a:gdLst>
                <a:ahLst/>
                <a:cxnLst>
                  <a:cxn ang="0">
                    <a:pos x="T0" y="T1"/>
                  </a:cxn>
                  <a:cxn ang="0">
                    <a:pos x="T2" y="T3"/>
                  </a:cxn>
                  <a:cxn ang="0">
                    <a:pos x="T4" y="T5"/>
                  </a:cxn>
                </a:cxnLst>
                <a:rect l="0" t="0" r="r" b="b"/>
                <a:pathLst>
                  <a:path w="1" h="783">
                    <a:moveTo>
                      <a:pt x="0" y="783"/>
                    </a:moveTo>
                    <a:lnTo>
                      <a:pt x="0" y="0"/>
                    </a:lnTo>
                    <a:lnTo>
                      <a:pt x="1" y="0"/>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52271" name="Group 1071"/>
          <p:cNvGrpSpPr>
            <a:grpSpLocks/>
          </p:cNvGrpSpPr>
          <p:nvPr/>
        </p:nvGrpSpPr>
        <p:grpSpPr bwMode="auto">
          <a:xfrm>
            <a:off x="3094038" y="3790950"/>
            <a:ext cx="954087" cy="628650"/>
            <a:chOff x="1949" y="2388"/>
            <a:chExt cx="601" cy="396"/>
          </a:xfrm>
        </p:grpSpPr>
        <p:sp>
          <p:nvSpPr>
            <p:cNvPr id="51433" name="Freeform 233"/>
            <p:cNvSpPr>
              <a:spLocks/>
            </p:cNvSpPr>
            <p:nvPr/>
          </p:nvSpPr>
          <p:spPr bwMode="auto">
            <a:xfrm>
              <a:off x="2550" y="2437"/>
              <a:ext cx="0" cy="11"/>
            </a:xfrm>
            <a:custGeom>
              <a:avLst/>
              <a:gdLst>
                <a:gd name="T0" fmla="*/ 0 w 2"/>
                <a:gd name="T1" fmla="*/ 0 h 48"/>
                <a:gd name="T2" fmla="*/ 0 w 2"/>
                <a:gd name="T3" fmla="*/ 48 h 48"/>
                <a:gd name="T4" fmla="*/ 2 w 2"/>
                <a:gd name="T5" fmla="*/ 48 h 48"/>
              </a:gdLst>
              <a:ahLst/>
              <a:cxnLst>
                <a:cxn ang="0">
                  <a:pos x="T0" y="T1"/>
                </a:cxn>
                <a:cxn ang="0">
                  <a:pos x="T2" y="T3"/>
                </a:cxn>
                <a:cxn ang="0">
                  <a:pos x="T4" y="T5"/>
                </a:cxn>
              </a:cxnLst>
              <a:rect l="0" t="0" r="r" b="b"/>
              <a:pathLst>
                <a:path w="2" h="48">
                  <a:moveTo>
                    <a:pt x="0" y="0"/>
                  </a:moveTo>
                  <a:lnTo>
                    <a:pt x="0" y="48"/>
                  </a:lnTo>
                  <a:lnTo>
                    <a:pt x="2" y="48"/>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4" name="Freeform 234"/>
            <p:cNvSpPr>
              <a:spLocks/>
            </p:cNvSpPr>
            <p:nvPr/>
          </p:nvSpPr>
          <p:spPr bwMode="auto">
            <a:xfrm>
              <a:off x="2328" y="2392"/>
              <a:ext cx="1" cy="52"/>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5" name="Freeform 235"/>
            <p:cNvSpPr>
              <a:spLocks/>
            </p:cNvSpPr>
            <p:nvPr/>
          </p:nvSpPr>
          <p:spPr bwMode="auto">
            <a:xfrm>
              <a:off x="2328" y="2454"/>
              <a:ext cx="1" cy="9"/>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6" name="Freeform 236"/>
            <p:cNvSpPr>
              <a:spLocks/>
            </p:cNvSpPr>
            <p:nvPr/>
          </p:nvSpPr>
          <p:spPr bwMode="auto">
            <a:xfrm>
              <a:off x="2328" y="2472"/>
              <a:ext cx="1" cy="53"/>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7" name="Freeform 237"/>
            <p:cNvSpPr>
              <a:spLocks/>
            </p:cNvSpPr>
            <p:nvPr/>
          </p:nvSpPr>
          <p:spPr bwMode="auto">
            <a:xfrm>
              <a:off x="2328" y="2536"/>
              <a:ext cx="1" cy="7"/>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8" name="Freeform 238"/>
            <p:cNvSpPr>
              <a:spLocks/>
            </p:cNvSpPr>
            <p:nvPr/>
          </p:nvSpPr>
          <p:spPr bwMode="auto">
            <a:xfrm>
              <a:off x="2328" y="2552"/>
              <a:ext cx="1" cy="53"/>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39" name="Freeform 239"/>
            <p:cNvSpPr>
              <a:spLocks/>
            </p:cNvSpPr>
            <p:nvPr/>
          </p:nvSpPr>
          <p:spPr bwMode="auto">
            <a:xfrm>
              <a:off x="2328" y="2615"/>
              <a:ext cx="1" cy="8"/>
            </a:xfrm>
            <a:custGeom>
              <a:avLst/>
              <a:gdLst>
                <a:gd name="T0" fmla="*/ 0 w 1"/>
                <a:gd name="T1" fmla="*/ 0 h 37"/>
                <a:gd name="T2" fmla="*/ 0 w 1"/>
                <a:gd name="T3" fmla="*/ 37 h 37"/>
                <a:gd name="T4" fmla="*/ 1 w 1"/>
                <a:gd name="T5" fmla="*/ 37 h 37"/>
              </a:gdLst>
              <a:ahLst/>
              <a:cxnLst>
                <a:cxn ang="0">
                  <a:pos x="T0" y="T1"/>
                </a:cxn>
                <a:cxn ang="0">
                  <a:pos x="T2" y="T3"/>
                </a:cxn>
                <a:cxn ang="0">
                  <a:pos x="T4" y="T5"/>
                </a:cxn>
              </a:cxnLst>
              <a:rect l="0" t="0" r="r" b="b"/>
              <a:pathLst>
                <a:path w="1" h="37">
                  <a:moveTo>
                    <a:pt x="0" y="0"/>
                  </a:moveTo>
                  <a:lnTo>
                    <a:pt x="0" y="37"/>
                  </a:lnTo>
                  <a:lnTo>
                    <a:pt x="1" y="3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0" name="Freeform 240"/>
            <p:cNvSpPr>
              <a:spLocks/>
            </p:cNvSpPr>
            <p:nvPr/>
          </p:nvSpPr>
          <p:spPr bwMode="auto">
            <a:xfrm>
              <a:off x="2328" y="2632"/>
              <a:ext cx="1" cy="54"/>
            </a:xfrm>
            <a:custGeom>
              <a:avLst/>
              <a:gdLst>
                <a:gd name="T0" fmla="*/ 0 w 1"/>
                <a:gd name="T1" fmla="*/ 0 h 225"/>
                <a:gd name="T2" fmla="*/ 0 w 1"/>
                <a:gd name="T3" fmla="*/ 225 h 225"/>
                <a:gd name="T4" fmla="*/ 1 w 1"/>
                <a:gd name="T5" fmla="*/ 225 h 225"/>
              </a:gdLst>
              <a:ahLst/>
              <a:cxnLst>
                <a:cxn ang="0">
                  <a:pos x="T0" y="T1"/>
                </a:cxn>
                <a:cxn ang="0">
                  <a:pos x="T2" y="T3"/>
                </a:cxn>
                <a:cxn ang="0">
                  <a:pos x="T4" y="T5"/>
                </a:cxn>
              </a:cxnLst>
              <a:rect l="0" t="0" r="r" b="b"/>
              <a:pathLst>
                <a:path w="1" h="225">
                  <a:moveTo>
                    <a:pt x="0" y="0"/>
                  </a:moveTo>
                  <a:lnTo>
                    <a:pt x="0" y="225"/>
                  </a:lnTo>
                  <a:lnTo>
                    <a:pt x="1" y="225"/>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1" name="Freeform 241"/>
            <p:cNvSpPr>
              <a:spLocks/>
            </p:cNvSpPr>
            <p:nvPr/>
          </p:nvSpPr>
          <p:spPr bwMode="auto">
            <a:xfrm>
              <a:off x="2328" y="2696"/>
              <a:ext cx="1" cy="7"/>
            </a:xfrm>
            <a:custGeom>
              <a:avLst/>
              <a:gdLst>
                <a:gd name="T0" fmla="*/ 0 w 1"/>
                <a:gd name="T1" fmla="*/ 0 h 36"/>
                <a:gd name="T2" fmla="*/ 0 w 1"/>
                <a:gd name="T3" fmla="*/ 36 h 36"/>
                <a:gd name="T4" fmla="*/ 1 w 1"/>
                <a:gd name="T5" fmla="*/ 36 h 36"/>
              </a:gdLst>
              <a:ahLst/>
              <a:cxnLst>
                <a:cxn ang="0">
                  <a:pos x="T0" y="T1"/>
                </a:cxn>
                <a:cxn ang="0">
                  <a:pos x="T2" y="T3"/>
                </a:cxn>
                <a:cxn ang="0">
                  <a:pos x="T4" y="T5"/>
                </a:cxn>
              </a:cxnLst>
              <a:rect l="0" t="0" r="r" b="b"/>
              <a:pathLst>
                <a:path w="1" h="36">
                  <a:moveTo>
                    <a:pt x="0" y="0"/>
                  </a:moveTo>
                  <a:lnTo>
                    <a:pt x="0" y="36"/>
                  </a:lnTo>
                  <a:lnTo>
                    <a:pt x="1" y="36"/>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2" name="Freeform 242"/>
            <p:cNvSpPr>
              <a:spLocks/>
            </p:cNvSpPr>
            <p:nvPr/>
          </p:nvSpPr>
          <p:spPr bwMode="auto">
            <a:xfrm>
              <a:off x="2328" y="2712"/>
              <a:ext cx="1" cy="54"/>
            </a:xfrm>
            <a:custGeom>
              <a:avLst/>
              <a:gdLst>
                <a:gd name="T0" fmla="*/ 0 w 1"/>
                <a:gd name="T1" fmla="*/ 0 h 224"/>
                <a:gd name="T2" fmla="*/ 0 w 1"/>
                <a:gd name="T3" fmla="*/ 224 h 224"/>
                <a:gd name="T4" fmla="*/ 1 w 1"/>
                <a:gd name="T5" fmla="*/ 224 h 224"/>
              </a:gdLst>
              <a:ahLst/>
              <a:cxnLst>
                <a:cxn ang="0">
                  <a:pos x="T0" y="T1"/>
                </a:cxn>
                <a:cxn ang="0">
                  <a:pos x="T2" y="T3"/>
                </a:cxn>
                <a:cxn ang="0">
                  <a:pos x="T4" y="T5"/>
                </a:cxn>
              </a:cxnLst>
              <a:rect l="0" t="0" r="r" b="b"/>
              <a:pathLst>
                <a:path w="1" h="224">
                  <a:moveTo>
                    <a:pt x="0" y="0"/>
                  </a:moveTo>
                  <a:lnTo>
                    <a:pt x="0" y="224"/>
                  </a:lnTo>
                  <a:lnTo>
                    <a:pt x="1" y="22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3" name="Freeform 243"/>
            <p:cNvSpPr>
              <a:spLocks/>
            </p:cNvSpPr>
            <p:nvPr/>
          </p:nvSpPr>
          <p:spPr bwMode="auto">
            <a:xfrm>
              <a:off x="2328" y="2775"/>
              <a:ext cx="1" cy="9"/>
            </a:xfrm>
            <a:custGeom>
              <a:avLst/>
              <a:gdLst>
                <a:gd name="T0" fmla="*/ 0 w 1"/>
                <a:gd name="T1" fmla="*/ 0 h 38"/>
                <a:gd name="T2" fmla="*/ 0 w 1"/>
                <a:gd name="T3" fmla="*/ 38 h 38"/>
                <a:gd name="T4" fmla="*/ 1 w 1"/>
                <a:gd name="T5" fmla="*/ 38 h 38"/>
              </a:gdLst>
              <a:ahLst/>
              <a:cxnLst>
                <a:cxn ang="0">
                  <a:pos x="T0" y="T1"/>
                </a:cxn>
                <a:cxn ang="0">
                  <a:pos x="T2" y="T3"/>
                </a:cxn>
                <a:cxn ang="0">
                  <a:pos x="T4" y="T5"/>
                </a:cxn>
              </a:cxnLst>
              <a:rect l="0" t="0" r="r" b="b"/>
              <a:pathLst>
                <a:path w="1" h="38">
                  <a:moveTo>
                    <a:pt x="0" y="0"/>
                  </a:moveTo>
                  <a:lnTo>
                    <a:pt x="0" y="38"/>
                  </a:lnTo>
                  <a:lnTo>
                    <a:pt x="1" y="38"/>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5" name="Freeform 245"/>
            <p:cNvSpPr>
              <a:spLocks/>
            </p:cNvSpPr>
            <p:nvPr/>
          </p:nvSpPr>
          <p:spPr bwMode="auto">
            <a:xfrm>
              <a:off x="1949" y="2389"/>
              <a:ext cx="584" cy="372"/>
            </a:xfrm>
            <a:custGeom>
              <a:avLst/>
              <a:gdLst>
                <a:gd name="T0" fmla="*/ 3 w 2695"/>
                <a:gd name="T1" fmla="*/ 1520 h 1565"/>
                <a:gd name="T2" fmla="*/ 56 w 2695"/>
                <a:gd name="T3" fmla="*/ 1557 h 1565"/>
                <a:gd name="T4" fmla="*/ 154 w 2695"/>
                <a:gd name="T5" fmla="*/ 1565 h 1565"/>
                <a:gd name="T6" fmla="*/ 296 w 2695"/>
                <a:gd name="T7" fmla="*/ 1546 h 1565"/>
                <a:gd name="T8" fmla="*/ 475 w 2695"/>
                <a:gd name="T9" fmla="*/ 1499 h 1565"/>
                <a:gd name="T10" fmla="*/ 686 w 2695"/>
                <a:gd name="T11" fmla="*/ 1425 h 1565"/>
                <a:gd name="T12" fmla="*/ 920 w 2695"/>
                <a:gd name="T13" fmla="*/ 1330 h 1565"/>
                <a:gd name="T14" fmla="*/ 1170 w 2695"/>
                <a:gd name="T15" fmla="*/ 1214 h 1565"/>
                <a:gd name="T16" fmla="*/ 1426 w 2695"/>
                <a:gd name="T17" fmla="*/ 1081 h 1565"/>
                <a:gd name="T18" fmla="*/ 1680 w 2695"/>
                <a:gd name="T19" fmla="*/ 940 h 1565"/>
                <a:gd name="T20" fmla="*/ 1921 w 2695"/>
                <a:gd name="T21" fmla="*/ 791 h 1565"/>
                <a:gd name="T22" fmla="*/ 2142 w 2695"/>
                <a:gd name="T23" fmla="*/ 643 h 1565"/>
                <a:gd name="T24" fmla="*/ 2334 w 2695"/>
                <a:gd name="T25" fmla="*/ 499 h 1565"/>
                <a:gd name="T26" fmla="*/ 2489 w 2695"/>
                <a:gd name="T27" fmla="*/ 366 h 1565"/>
                <a:gd name="T28" fmla="*/ 2604 w 2695"/>
                <a:gd name="T29" fmla="*/ 249 h 1565"/>
                <a:gd name="T30" fmla="*/ 2673 w 2695"/>
                <a:gd name="T31" fmla="*/ 150 h 1565"/>
                <a:gd name="T32" fmla="*/ 2695 w 2695"/>
                <a:gd name="T33" fmla="*/ 73 h 1565"/>
                <a:gd name="T34" fmla="*/ 2667 w 2695"/>
                <a:gd name="T35" fmla="*/ 23 h 1565"/>
                <a:gd name="T36" fmla="*/ 2592 w 2695"/>
                <a:gd name="T37" fmla="*/ 0 h 1565"/>
                <a:gd name="T38" fmla="*/ 2471 w 2695"/>
                <a:gd name="T39" fmla="*/ 6 h 1565"/>
                <a:gd name="T40" fmla="*/ 2310 w 2695"/>
                <a:gd name="T41" fmla="*/ 39 h 1565"/>
                <a:gd name="T42" fmla="*/ 2113 w 2695"/>
                <a:gd name="T43" fmla="*/ 99 h 1565"/>
                <a:gd name="T44" fmla="*/ 1890 w 2695"/>
                <a:gd name="T45" fmla="*/ 184 h 1565"/>
                <a:gd name="T46" fmla="*/ 1647 w 2695"/>
                <a:gd name="T47" fmla="*/ 290 h 1565"/>
                <a:gd name="T48" fmla="*/ 1392 w 2695"/>
                <a:gd name="T49" fmla="*/ 415 h 1565"/>
                <a:gd name="T50" fmla="*/ 1136 w 2695"/>
                <a:gd name="T51" fmla="*/ 553 h 1565"/>
                <a:gd name="T52" fmla="*/ 888 w 2695"/>
                <a:gd name="T53" fmla="*/ 699 h 1565"/>
                <a:gd name="T54" fmla="*/ 656 w 2695"/>
                <a:gd name="T55" fmla="*/ 847 h 1565"/>
                <a:gd name="T56" fmla="*/ 448 w 2695"/>
                <a:gd name="T57" fmla="*/ 994 h 1565"/>
                <a:gd name="T58" fmla="*/ 274 w 2695"/>
                <a:gd name="T59" fmla="*/ 1133 h 1565"/>
                <a:gd name="T60" fmla="*/ 137 w 2695"/>
                <a:gd name="T61" fmla="*/ 1259 h 1565"/>
                <a:gd name="T62" fmla="*/ 46 w 2695"/>
                <a:gd name="T63" fmla="*/ 1368 h 1565"/>
                <a:gd name="T64" fmla="*/ 0 w 2695"/>
                <a:gd name="T65" fmla="*/ 1457 h 1565"/>
                <a:gd name="T66" fmla="*/ 3 w 2695"/>
                <a:gd name="T67" fmla="*/ 1520 h 1565"/>
                <a:gd name="T68" fmla="*/ 4 w 2695"/>
                <a:gd name="T69" fmla="*/ 1520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5" h="1565">
                  <a:moveTo>
                    <a:pt x="3" y="1520"/>
                  </a:moveTo>
                  <a:lnTo>
                    <a:pt x="56" y="1557"/>
                  </a:lnTo>
                  <a:lnTo>
                    <a:pt x="154" y="1565"/>
                  </a:lnTo>
                  <a:lnTo>
                    <a:pt x="296" y="1546"/>
                  </a:lnTo>
                  <a:lnTo>
                    <a:pt x="475" y="1499"/>
                  </a:lnTo>
                  <a:lnTo>
                    <a:pt x="686" y="1425"/>
                  </a:lnTo>
                  <a:lnTo>
                    <a:pt x="920" y="1330"/>
                  </a:lnTo>
                  <a:lnTo>
                    <a:pt x="1170" y="1214"/>
                  </a:lnTo>
                  <a:lnTo>
                    <a:pt x="1426" y="1081"/>
                  </a:lnTo>
                  <a:lnTo>
                    <a:pt x="1680" y="940"/>
                  </a:lnTo>
                  <a:lnTo>
                    <a:pt x="1921" y="791"/>
                  </a:lnTo>
                  <a:lnTo>
                    <a:pt x="2142" y="643"/>
                  </a:lnTo>
                  <a:lnTo>
                    <a:pt x="2334" y="499"/>
                  </a:lnTo>
                  <a:lnTo>
                    <a:pt x="2489" y="366"/>
                  </a:lnTo>
                  <a:lnTo>
                    <a:pt x="2604" y="249"/>
                  </a:lnTo>
                  <a:lnTo>
                    <a:pt x="2673" y="150"/>
                  </a:lnTo>
                  <a:lnTo>
                    <a:pt x="2695" y="73"/>
                  </a:lnTo>
                  <a:lnTo>
                    <a:pt x="2667" y="23"/>
                  </a:lnTo>
                  <a:lnTo>
                    <a:pt x="2592" y="0"/>
                  </a:lnTo>
                  <a:lnTo>
                    <a:pt x="2471" y="6"/>
                  </a:lnTo>
                  <a:lnTo>
                    <a:pt x="2310" y="39"/>
                  </a:lnTo>
                  <a:lnTo>
                    <a:pt x="2113" y="99"/>
                  </a:lnTo>
                  <a:lnTo>
                    <a:pt x="1890" y="184"/>
                  </a:lnTo>
                  <a:lnTo>
                    <a:pt x="1647" y="290"/>
                  </a:lnTo>
                  <a:lnTo>
                    <a:pt x="1392" y="415"/>
                  </a:lnTo>
                  <a:lnTo>
                    <a:pt x="1136" y="553"/>
                  </a:lnTo>
                  <a:lnTo>
                    <a:pt x="888" y="699"/>
                  </a:lnTo>
                  <a:lnTo>
                    <a:pt x="656" y="847"/>
                  </a:lnTo>
                  <a:lnTo>
                    <a:pt x="448" y="994"/>
                  </a:lnTo>
                  <a:lnTo>
                    <a:pt x="274" y="1133"/>
                  </a:lnTo>
                  <a:lnTo>
                    <a:pt x="137" y="1259"/>
                  </a:lnTo>
                  <a:lnTo>
                    <a:pt x="46" y="1368"/>
                  </a:lnTo>
                  <a:lnTo>
                    <a:pt x="0" y="1457"/>
                  </a:lnTo>
                  <a:lnTo>
                    <a:pt x="3" y="1520"/>
                  </a:lnTo>
                  <a:lnTo>
                    <a:pt x="4" y="152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6" name="Freeform 246"/>
            <p:cNvSpPr>
              <a:spLocks/>
            </p:cNvSpPr>
            <p:nvPr/>
          </p:nvSpPr>
          <p:spPr bwMode="auto">
            <a:xfrm>
              <a:off x="1964" y="2607"/>
              <a:ext cx="105" cy="116"/>
            </a:xfrm>
            <a:custGeom>
              <a:avLst/>
              <a:gdLst>
                <a:gd name="T0" fmla="*/ 0 w 482"/>
                <a:gd name="T1" fmla="*/ 482 h 482"/>
                <a:gd name="T2" fmla="*/ 481 w 482"/>
                <a:gd name="T3" fmla="*/ 0 h 482"/>
                <a:gd name="T4" fmla="*/ 482 w 482"/>
                <a:gd name="T5" fmla="*/ 0 h 482"/>
              </a:gdLst>
              <a:ahLst/>
              <a:cxnLst>
                <a:cxn ang="0">
                  <a:pos x="T0" y="T1"/>
                </a:cxn>
                <a:cxn ang="0">
                  <a:pos x="T2" y="T3"/>
                </a:cxn>
                <a:cxn ang="0">
                  <a:pos x="T4" y="T5"/>
                </a:cxn>
              </a:cxnLst>
              <a:rect l="0" t="0" r="r" b="b"/>
              <a:pathLst>
                <a:path w="482" h="482">
                  <a:moveTo>
                    <a:pt x="0" y="482"/>
                  </a:moveTo>
                  <a:lnTo>
                    <a:pt x="481" y="0"/>
                  </a:lnTo>
                  <a:lnTo>
                    <a:pt x="4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7" name="Freeform 247"/>
            <p:cNvSpPr>
              <a:spLocks/>
            </p:cNvSpPr>
            <p:nvPr/>
          </p:nvSpPr>
          <p:spPr bwMode="auto">
            <a:xfrm>
              <a:off x="1956" y="2558"/>
              <a:ext cx="181" cy="199"/>
            </a:xfrm>
            <a:custGeom>
              <a:avLst/>
              <a:gdLst>
                <a:gd name="T0" fmla="*/ 0 w 833"/>
                <a:gd name="T1" fmla="*/ 832 h 832"/>
                <a:gd name="T2" fmla="*/ 832 w 833"/>
                <a:gd name="T3" fmla="*/ 0 h 832"/>
                <a:gd name="T4" fmla="*/ 833 w 833"/>
                <a:gd name="T5" fmla="*/ 0 h 832"/>
              </a:gdLst>
              <a:ahLst/>
              <a:cxnLst>
                <a:cxn ang="0">
                  <a:pos x="T0" y="T1"/>
                </a:cxn>
                <a:cxn ang="0">
                  <a:pos x="T2" y="T3"/>
                </a:cxn>
                <a:cxn ang="0">
                  <a:pos x="T4" y="T5"/>
                </a:cxn>
              </a:cxnLst>
              <a:rect l="0" t="0" r="r" b="b"/>
              <a:pathLst>
                <a:path w="833" h="832">
                  <a:moveTo>
                    <a:pt x="0" y="832"/>
                  </a:moveTo>
                  <a:lnTo>
                    <a:pt x="832" y="0"/>
                  </a:lnTo>
                  <a:lnTo>
                    <a:pt x="8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8" name="Freeform 248"/>
            <p:cNvSpPr>
              <a:spLocks/>
            </p:cNvSpPr>
            <p:nvPr/>
          </p:nvSpPr>
          <p:spPr bwMode="auto">
            <a:xfrm>
              <a:off x="1975" y="2522"/>
              <a:ext cx="217" cy="239"/>
            </a:xfrm>
            <a:custGeom>
              <a:avLst/>
              <a:gdLst>
                <a:gd name="T0" fmla="*/ 0 w 1005"/>
                <a:gd name="T1" fmla="*/ 1004 h 1004"/>
                <a:gd name="T2" fmla="*/ 1004 w 1005"/>
                <a:gd name="T3" fmla="*/ 0 h 1004"/>
                <a:gd name="T4" fmla="*/ 1005 w 1005"/>
                <a:gd name="T5" fmla="*/ 0 h 1004"/>
              </a:gdLst>
              <a:ahLst/>
              <a:cxnLst>
                <a:cxn ang="0">
                  <a:pos x="T0" y="T1"/>
                </a:cxn>
                <a:cxn ang="0">
                  <a:pos x="T2" y="T3"/>
                </a:cxn>
                <a:cxn ang="0">
                  <a:pos x="T4" y="T5"/>
                </a:cxn>
              </a:cxnLst>
              <a:rect l="0" t="0" r="r" b="b"/>
              <a:pathLst>
                <a:path w="1005" h="1004">
                  <a:moveTo>
                    <a:pt x="0" y="1004"/>
                  </a:moveTo>
                  <a:lnTo>
                    <a:pt x="1004" y="0"/>
                  </a:lnTo>
                  <a:lnTo>
                    <a:pt x="100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49" name="Freeform 249"/>
            <p:cNvSpPr>
              <a:spLocks/>
            </p:cNvSpPr>
            <p:nvPr/>
          </p:nvSpPr>
          <p:spPr bwMode="auto">
            <a:xfrm>
              <a:off x="1999" y="2491"/>
              <a:ext cx="243" cy="269"/>
            </a:xfrm>
            <a:custGeom>
              <a:avLst/>
              <a:gdLst>
                <a:gd name="T0" fmla="*/ 0 w 1122"/>
                <a:gd name="T1" fmla="*/ 1122 h 1122"/>
                <a:gd name="T2" fmla="*/ 1121 w 1122"/>
                <a:gd name="T3" fmla="*/ 0 h 1122"/>
                <a:gd name="T4" fmla="*/ 1122 w 1122"/>
                <a:gd name="T5" fmla="*/ 0 h 1122"/>
              </a:gdLst>
              <a:ahLst/>
              <a:cxnLst>
                <a:cxn ang="0">
                  <a:pos x="T0" y="T1"/>
                </a:cxn>
                <a:cxn ang="0">
                  <a:pos x="T2" y="T3"/>
                </a:cxn>
                <a:cxn ang="0">
                  <a:pos x="T4" y="T5"/>
                </a:cxn>
              </a:cxnLst>
              <a:rect l="0" t="0" r="r" b="b"/>
              <a:pathLst>
                <a:path w="1122" h="1122">
                  <a:moveTo>
                    <a:pt x="0" y="1122"/>
                  </a:moveTo>
                  <a:lnTo>
                    <a:pt x="1121" y="0"/>
                  </a:lnTo>
                  <a:lnTo>
                    <a:pt x="11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0" name="Freeform 250"/>
            <p:cNvSpPr>
              <a:spLocks/>
            </p:cNvSpPr>
            <p:nvPr/>
          </p:nvSpPr>
          <p:spPr bwMode="auto">
            <a:xfrm>
              <a:off x="2028" y="2468"/>
              <a:ext cx="260" cy="284"/>
            </a:xfrm>
            <a:custGeom>
              <a:avLst/>
              <a:gdLst>
                <a:gd name="T0" fmla="*/ 0 w 1201"/>
                <a:gd name="T1" fmla="*/ 1200 h 1200"/>
                <a:gd name="T2" fmla="*/ 1200 w 1201"/>
                <a:gd name="T3" fmla="*/ 0 h 1200"/>
                <a:gd name="T4" fmla="*/ 1201 w 1201"/>
                <a:gd name="T5" fmla="*/ 0 h 1200"/>
              </a:gdLst>
              <a:ahLst/>
              <a:cxnLst>
                <a:cxn ang="0">
                  <a:pos x="T0" y="T1"/>
                </a:cxn>
                <a:cxn ang="0">
                  <a:pos x="T2" y="T3"/>
                </a:cxn>
                <a:cxn ang="0">
                  <a:pos x="T4" y="T5"/>
                </a:cxn>
              </a:cxnLst>
              <a:rect l="0" t="0" r="r" b="b"/>
              <a:pathLst>
                <a:path w="1201" h="1200">
                  <a:moveTo>
                    <a:pt x="0" y="1200"/>
                  </a:moveTo>
                  <a:lnTo>
                    <a:pt x="1200" y="0"/>
                  </a:lnTo>
                  <a:lnTo>
                    <a:pt x="120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1" name="Freeform 251"/>
            <p:cNvSpPr>
              <a:spLocks/>
            </p:cNvSpPr>
            <p:nvPr/>
          </p:nvSpPr>
          <p:spPr bwMode="auto">
            <a:xfrm>
              <a:off x="2060" y="2444"/>
              <a:ext cx="270" cy="299"/>
            </a:xfrm>
            <a:custGeom>
              <a:avLst/>
              <a:gdLst>
                <a:gd name="T0" fmla="*/ 0 w 1247"/>
                <a:gd name="T1" fmla="*/ 1247 h 1247"/>
                <a:gd name="T2" fmla="*/ 1233 w 1247"/>
                <a:gd name="T3" fmla="*/ 12 h 1247"/>
                <a:gd name="T4" fmla="*/ 1246 w 1247"/>
                <a:gd name="T5" fmla="*/ 0 h 1247"/>
                <a:gd name="T6" fmla="*/ 1247 w 1247"/>
                <a:gd name="T7" fmla="*/ 0 h 1247"/>
              </a:gdLst>
              <a:ahLst/>
              <a:cxnLst>
                <a:cxn ang="0">
                  <a:pos x="T0" y="T1"/>
                </a:cxn>
                <a:cxn ang="0">
                  <a:pos x="T2" y="T3"/>
                </a:cxn>
                <a:cxn ang="0">
                  <a:pos x="T4" y="T5"/>
                </a:cxn>
                <a:cxn ang="0">
                  <a:pos x="T6" y="T7"/>
                </a:cxn>
              </a:cxnLst>
              <a:rect l="0" t="0" r="r" b="b"/>
              <a:pathLst>
                <a:path w="1247" h="1247">
                  <a:moveTo>
                    <a:pt x="0" y="1247"/>
                  </a:moveTo>
                  <a:lnTo>
                    <a:pt x="1233" y="12"/>
                  </a:lnTo>
                  <a:lnTo>
                    <a:pt x="1246" y="0"/>
                  </a:lnTo>
                  <a:lnTo>
                    <a:pt x="124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2" name="Freeform 252"/>
            <p:cNvSpPr>
              <a:spLocks/>
            </p:cNvSpPr>
            <p:nvPr/>
          </p:nvSpPr>
          <p:spPr bwMode="auto">
            <a:xfrm>
              <a:off x="2096" y="2427"/>
              <a:ext cx="273" cy="302"/>
            </a:xfrm>
            <a:custGeom>
              <a:avLst/>
              <a:gdLst>
                <a:gd name="T0" fmla="*/ 0 w 1266"/>
                <a:gd name="T1" fmla="*/ 1265 h 1265"/>
                <a:gd name="T2" fmla="*/ 1071 w 1266"/>
                <a:gd name="T3" fmla="*/ 194 h 1265"/>
                <a:gd name="T4" fmla="*/ 1265 w 1266"/>
                <a:gd name="T5" fmla="*/ 0 h 1265"/>
                <a:gd name="T6" fmla="*/ 1266 w 1266"/>
                <a:gd name="T7" fmla="*/ 0 h 1265"/>
              </a:gdLst>
              <a:ahLst/>
              <a:cxnLst>
                <a:cxn ang="0">
                  <a:pos x="T0" y="T1"/>
                </a:cxn>
                <a:cxn ang="0">
                  <a:pos x="T2" y="T3"/>
                </a:cxn>
                <a:cxn ang="0">
                  <a:pos x="T4" y="T5"/>
                </a:cxn>
                <a:cxn ang="0">
                  <a:pos x="T6" y="T7"/>
                </a:cxn>
              </a:cxnLst>
              <a:rect l="0" t="0" r="r" b="b"/>
              <a:pathLst>
                <a:path w="1266" h="1265">
                  <a:moveTo>
                    <a:pt x="0" y="1265"/>
                  </a:moveTo>
                  <a:lnTo>
                    <a:pt x="1071" y="194"/>
                  </a:lnTo>
                  <a:lnTo>
                    <a:pt x="1265" y="0"/>
                  </a:lnTo>
                  <a:lnTo>
                    <a:pt x="12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3" name="Freeform 253"/>
            <p:cNvSpPr>
              <a:spLocks/>
            </p:cNvSpPr>
            <p:nvPr/>
          </p:nvSpPr>
          <p:spPr bwMode="auto">
            <a:xfrm>
              <a:off x="2134" y="2412"/>
              <a:ext cx="271" cy="300"/>
            </a:xfrm>
            <a:custGeom>
              <a:avLst/>
              <a:gdLst>
                <a:gd name="T0" fmla="*/ 0 w 1259"/>
                <a:gd name="T1" fmla="*/ 1259 h 1259"/>
                <a:gd name="T2" fmla="*/ 895 w 1259"/>
                <a:gd name="T3" fmla="*/ 363 h 1259"/>
                <a:gd name="T4" fmla="*/ 1258 w 1259"/>
                <a:gd name="T5" fmla="*/ 0 h 1259"/>
                <a:gd name="T6" fmla="*/ 1259 w 1259"/>
                <a:gd name="T7" fmla="*/ 0 h 1259"/>
              </a:gdLst>
              <a:ahLst/>
              <a:cxnLst>
                <a:cxn ang="0">
                  <a:pos x="T0" y="T1"/>
                </a:cxn>
                <a:cxn ang="0">
                  <a:pos x="T2" y="T3"/>
                </a:cxn>
                <a:cxn ang="0">
                  <a:pos x="T4" y="T5"/>
                </a:cxn>
                <a:cxn ang="0">
                  <a:pos x="T6" y="T7"/>
                </a:cxn>
              </a:cxnLst>
              <a:rect l="0" t="0" r="r" b="b"/>
              <a:pathLst>
                <a:path w="1259" h="1259">
                  <a:moveTo>
                    <a:pt x="0" y="1259"/>
                  </a:moveTo>
                  <a:lnTo>
                    <a:pt x="895" y="363"/>
                  </a:lnTo>
                  <a:lnTo>
                    <a:pt x="1258" y="0"/>
                  </a:lnTo>
                  <a:lnTo>
                    <a:pt x="125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4" name="Freeform 254"/>
            <p:cNvSpPr>
              <a:spLocks/>
            </p:cNvSpPr>
            <p:nvPr/>
          </p:nvSpPr>
          <p:spPr bwMode="auto">
            <a:xfrm>
              <a:off x="2175" y="2400"/>
              <a:ext cx="265" cy="292"/>
            </a:xfrm>
            <a:custGeom>
              <a:avLst/>
              <a:gdLst>
                <a:gd name="T0" fmla="*/ 0 w 1223"/>
                <a:gd name="T1" fmla="*/ 1223 h 1223"/>
                <a:gd name="T2" fmla="*/ 704 w 1223"/>
                <a:gd name="T3" fmla="*/ 518 h 1223"/>
                <a:gd name="T4" fmla="*/ 1222 w 1223"/>
                <a:gd name="T5" fmla="*/ 0 h 1223"/>
                <a:gd name="T6" fmla="*/ 1223 w 1223"/>
                <a:gd name="T7" fmla="*/ 0 h 1223"/>
              </a:gdLst>
              <a:ahLst/>
              <a:cxnLst>
                <a:cxn ang="0">
                  <a:pos x="T0" y="T1"/>
                </a:cxn>
                <a:cxn ang="0">
                  <a:pos x="T2" y="T3"/>
                </a:cxn>
                <a:cxn ang="0">
                  <a:pos x="T4" y="T5"/>
                </a:cxn>
                <a:cxn ang="0">
                  <a:pos x="T6" y="T7"/>
                </a:cxn>
              </a:cxnLst>
              <a:rect l="0" t="0" r="r" b="b"/>
              <a:pathLst>
                <a:path w="1223" h="1223">
                  <a:moveTo>
                    <a:pt x="0" y="1223"/>
                  </a:moveTo>
                  <a:lnTo>
                    <a:pt x="704" y="518"/>
                  </a:lnTo>
                  <a:lnTo>
                    <a:pt x="1222" y="0"/>
                  </a:lnTo>
                  <a:lnTo>
                    <a:pt x="12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5" name="Freeform 255"/>
            <p:cNvSpPr>
              <a:spLocks/>
            </p:cNvSpPr>
            <p:nvPr/>
          </p:nvSpPr>
          <p:spPr bwMode="auto">
            <a:xfrm>
              <a:off x="2219" y="2392"/>
              <a:ext cx="250" cy="277"/>
            </a:xfrm>
            <a:custGeom>
              <a:avLst/>
              <a:gdLst>
                <a:gd name="T0" fmla="*/ 0 w 1159"/>
                <a:gd name="T1" fmla="*/ 1159 h 1159"/>
                <a:gd name="T2" fmla="*/ 500 w 1159"/>
                <a:gd name="T3" fmla="*/ 659 h 1159"/>
                <a:gd name="T4" fmla="*/ 1157 w 1159"/>
                <a:gd name="T5" fmla="*/ 0 h 1159"/>
                <a:gd name="T6" fmla="*/ 1159 w 1159"/>
                <a:gd name="T7" fmla="*/ 0 h 1159"/>
              </a:gdLst>
              <a:ahLst/>
              <a:cxnLst>
                <a:cxn ang="0">
                  <a:pos x="T0" y="T1"/>
                </a:cxn>
                <a:cxn ang="0">
                  <a:pos x="T2" y="T3"/>
                </a:cxn>
                <a:cxn ang="0">
                  <a:pos x="T4" y="T5"/>
                </a:cxn>
                <a:cxn ang="0">
                  <a:pos x="T6" y="T7"/>
                </a:cxn>
              </a:cxnLst>
              <a:rect l="0" t="0" r="r" b="b"/>
              <a:pathLst>
                <a:path w="1159" h="1159">
                  <a:moveTo>
                    <a:pt x="0" y="1159"/>
                  </a:moveTo>
                  <a:lnTo>
                    <a:pt x="500" y="659"/>
                  </a:lnTo>
                  <a:lnTo>
                    <a:pt x="1157" y="0"/>
                  </a:lnTo>
                  <a:lnTo>
                    <a:pt x="115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6" name="Freeform 256"/>
            <p:cNvSpPr>
              <a:spLocks/>
            </p:cNvSpPr>
            <p:nvPr/>
          </p:nvSpPr>
          <p:spPr bwMode="auto">
            <a:xfrm>
              <a:off x="2267" y="2388"/>
              <a:ext cx="229" cy="254"/>
            </a:xfrm>
            <a:custGeom>
              <a:avLst/>
              <a:gdLst>
                <a:gd name="T0" fmla="*/ 0 w 1060"/>
                <a:gd name="T1" fmla="*/ 1060 h 1060"/>
                <a:gd name="T2" fmla="*/ 278 w 1060"/>
                <a:gd name="T3" fmla="*/ 782 h 1060"/>
                <a:gd name="T4" fmla="*/ 1059 w 1060"/>
                <a:gd name="T5" fmla="*/ 0 h 1060"/>
                <a:gd name="T6" fmla="*/ 1060 w 1060"/>
                <a:gd name="T7" fmla="*/ 0 h 1060"/>
              </a:gdLst>
              <a:ahLst/>
              <a:cxnLst>
                <a:cxn ang="0">
                  <a:pos x="T0" y="T1"/>
                </a:cxn>
                <a:cxn ang="0">
                  <a:pos x="T2" y="T3"/>
                </a:cxn>
                <a:cxn ang="0">
                  <a:pos x="T4" y="T5"/>
                </a:cxn>
                <a:cxn ang="0">
                  <a:pos x="T6" y="T7"/>
                </a:cxn>
              </a:cxnLst>
              <a:rect l="0" t="0" r="r" b="b"/>
              <a:pathLst>
                <a:path w="1060" h="1060">
                  <a:moveTo>
                    <a:pt x="0" y="1060"/>
                  </a:moveTo>
                  <a:lnTo>
                    <a:pt x="278" y="782"/>
                  </a:lnTo>
                  <a:lnTo>
                    <a:pt x="1059" y="0"/>
                  </a:lnTo>
                  <a:lnTo>
                    <a:pt x="106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7" name="Freeform 257"/>
            <p:cNvSpPr>
              <a:spLocks/>
            </p:cNvSpPr>
            <p:nvPr/>
          </p:nvSpPr>
          <p:spPr bwMode="auto">
            <a:xfrm>
              <a:off x="2320" y="2389"/>
              <a:ext cx="198" cy="218"/>
            </a:xfrm>
            <a:custGeom>
              <a:avLst/>
              <a:gdLst>
                <a:gd name="T0" fmla="*/ 0 w 914"/>
                <a:gd name="T1" fmla="*/ 913 h 913"/>
                <a:gd name="T2" fmla="*/ 33 w 914"/>
                <a:gd name="T3" fmla="*/ 880 h 913"/>
                <a:gd name="T4" fmla="*/ 913 w 914"/>
                <a:gd name="T5" fmla="*/ 0 h 913"/>
                <a:gd name="T6" fmla="*/ 914 w 914"/>
                <a:gd name="T7" fmla="*/ 0 h 913"/>
              </a:gdLst>
              <a:ahLst/>
              <a:cxnLst>
                <a:cxn ang="0">
                  <a:pos x="T0" y="T1"/>
                </a:cxn>
                <a:cxn ang="0">
                  <a:pos x="T2" y="T3"/>
                </a:cxn>
                <a:cxn ang="0">
                  <a:pos x="T4" y="T5"/>
                </a:cxn>
                <a:cxn ang="0">
                  <a:pos x="T6" y="T7"/>
                </a:cxn>
              </a:cxnLst>
              <a:rect l="0" t="0" r="r" b="b"/>
              <a:pathLst>
                <a:path w="914" h="913">
                  <a:moveTo>
                    <a:pt x="0" y="913"/>
                  </a:moveTo>
                  <a:lnTo>
                    <a:pt x="33" y="880"/>
                  </a:lnTo>
                  <a:lnTo>
                    <a:pt x="913" y="0"/>
                  </a:lnTo>
                  <a:lnTo>
                    <a:pt x="9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8" name="Freeform 258"/>
            <p:cNvSpPr>
              <a:spLocks/>
            </p:cNvSpPr>
            <p:nvPr/>
          </p:nvSpPr>
          <p:spPr bwMode="auto">
            <a:xfrm>
              <a:off x="2381" y="2400"/>
              <a:ext cx="151" cy="165"/>
            </a:xfrm>
            <a:custGeom>
              <a:avLst/>
              <a:gdLst>
                <a:gd name="T0" fmla="*/ 0 w 693"/>
                <a:gd name="T1" fmla="*/ 692 h 692"/>
                <a:gd name="T2" fmla="*/ 692 w 693"/>
                <a:gd name="T3" fmla="*/ 0 h 692"/>
                <a:gd name="T4" fmla="*/ 693 w 693"/>
                <a:gd name="T5" fmla="*/ 0 h 692"/>
              </a:gdLst>
              <a:ahLst/>
              <a:cxnLst>
                <a:cxn ang="0">
                  <a:pos x="T0" y="T1"/>
                </a:cxn>
                <a:cxn ang="0">
                  <a:pos x="T2" y="T3"/>
                </a:cxn>
                <a:cxn ang="0">
                  <a:pos x="T4" y="T5"/>
                </a:cxn>
              </a:cxnLst>
              <a:rect l="0" t="0" r="r" b="b"/>
              <a:pathLst>
                <a:path w="693" h="692">
                  <a:moveTo>
                    <a:pt x="0" y="692"/>
                  </a:moveTo>
                  <a:lnTo>
                    <a:pt x="692" y="0"/>
                  </a:lnTo>
                  <a:lnTo>
                    <a:pt x="6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59" name="Freeform 259"/>
            <p:cNvSpPr>
              <a:spLocks/>
            </p:cNvSpPr>
            <p:nvPr/>
          </p:nvSpPr>
          <p:spPr bwMode="auto">
            <a:xfrm>
              <a:off x="2468" y="2437"/>
              <a:ext cx="51" cy="58"/>
            </a:xfrm>
            <a:custGeom>
              <a:avLst/>
              <a:gdLst>
                <a:gd name="T0" fmla="*/ 0 w 239"/>
                <a:gd name="T1" fmla="*/ 237 h 237"/>
                <a:gd name="T2" fmla="*/ 238 w 239"/>
                <a:gd name="T3" fmla="*/ 0 h 237"/>
                <a:gd name="T4" fmla="*/ 239 w 239"/>
                <a:gd name="T5" fmla="*/ 0 h 237"/>
              </a:gdLst>
              <a:ahLst/>
              <a:cxnLst>
                <a:cxn ang="0">
                  <a:pos x="T0" y="T1"/>
                </a:cxn>
                <a:cxn ang="0">
                  <a:pos x="T2" y="T3"/>
                </a:cxn>
                <a:cxn ang="0">
                  <a:pos x="T4" y="T5"/>
                </a:cxn>
              </a:cxnLst>
              <a:rect l="0" t="0" r="r" b="b"/>
              <a:pathLst>
                <a:path w="239" h="237">
                  <a:moveTo>
                    <a:pt x="0" y="237"/>
                  </a:moveTo>
                  <a:lnTo>
                    <a:pt x="238" y="0"/>
                  </a:lnTo>
                  <a:lnTo>
                    <a:pt x="2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1" name="Line 261"/>
            <p:cNvSpPr>
              <a:spLocks noChangeShapeType="1"/>
            </p:cNvSpPr>
            <p:nvPr/>
          </p:nvSpPr>
          <p:spPr bwMode="auto">
            <a:xfrm flipV="1">
              <a:off x="1955" y="2397"/>
              <a:ext cx="574" cy="351"/>
            </a:xfrm>
            <a:prstGeom prst="line">
              <a:avLst/>
            </a:prstGeom>
            <a:noFill/>
            <a:ln w="9525">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
        <p:nvSpPr>
          <p:cNvPr id="51462" name="Freeform 262"/>
          <p:cNvSpPr>
            <a:spLocks/>
          </p:cNvSpPr>
          <p:nvPr/>
        </p:nvSpPr>
        <p:spPr bwMode="auto">
          <a:xfrm>
            <a:off x="8051800" y="3136900"/>
            <a:ext cx="938213" cy="2482850"/>
          </a:xfrm>
          <a:custGeom>
            <a:avLst/>
            <a:gdLst>
              <a:gd name="T0" fmla="*/ 72 w 3060"/>
              <a:gd name="T1" fmla="*/ 8172 h 11412"/>
              <a:gd name="T2" fmla="*/ 3060 w 3060"/>
              <a:gd name="T3" fmla="*/ 11412 h 11412"/>
              <a:gd name="T4" fmla="*/ 3060 w 3060"/>
              <a:gd name="T5" fmla="*/ 2628 h 11412"/>
              <a:gd name="T6" fmla="*/ 0 w 3060"/>
              <a:gd name="T7" fmla="*/ 0 h 11412"/>
              <a:gd name="T8" fmla="*/ 72 w 3060"/>
              <a:gd name="T9" fmla="*/ 8172 h 11412"/>
              <a:gd name="T10" fmla="*/ 74 w 3060"/>
              <a:gd name="T11" fmla="*/ 8172 h 11412"/>
            </a:gdLst>
            <a:ahLst/>
            <a:cxnLst>
              <a:cxn ang="0">
                <a:pos x="T0" y="T1"/>
              </a:cxn>
              <a:cxn ang="0">
                <a:pos x="T2" y="T3"/>
              </a:cxn>
              <a:cxn ang="0">
                <a:pos x="T4" y="T5"/>
              </a:cxn>
              <a:cxn ang="0">
                <a:pos x="T6" y="T7"/>
              </a:cxn>
              <a:cxn ang="0">
                <a:pos x="T8" y="T9"/>
              </a:cxn>
              <a:cxn ang="0">
                <a:pos x="T10" y="T11"/>
              </a:cxn>
            </a:cxnLst>
            <a:rect l="0" t="0" r="r" b="b"/>
            <a:pathLst>
              <a:path w="3060" h="11412">
                <a:moveTo>
                  <a:pt x="72" y="8172"/>
                </a:moveTo>
                <a:lnTo>
                  <a:pt x="3060" y="11412"/>
                </a:lnTo>
                <a:lnTo>
                  <a:pt x="3060" y="2628"/>
                </a:lnTo>
                <a:lnTo>
                  <a:pt x="0" y="0"/>
                </a:lnTo>
                <a:lnTo>
                  <a:pt x="72" y="8172"/>
                </a:lnTo>
                <a:lnTo>
                  <a:pt x="74" y="8172"/>
                </a:lnTo>
              </a:path>
            </a:pathLst>
          </a:custGeom>
          <a:solidFill>
            <a:srgbClr val="CCFFFF"/>
          </a:solidFill>
          <a:ln w="19050" cmpd="sng">
            <a:solidFill>
              <a:schemeClr val="tx1"/>
            </a:solidFill>
            <a:prstDash val="solid"/>
            <a:round/>
            <a:headEnd/>
            <a:tailEnd/>
          </a:ln>
        </p:spPr>
        <p:txBody>
          <a:bodyPr/>
          <a:lstStyle/>
          <a:p>
            <a:endParaRPr lang="en-IN"/>
          </a:p>
        </p:txBody>
      </p:sp>
      <p:sp>
        <p:nvSpPr>
          <p:cNvPr id="51463" name="Freeform 263"/>
          <p:cNvSpPr>
            <a:spLocks/>
          </p:cNvSpPr>
          <p:nvPr/>
        </p:nvSpPr>
        <p:spPr bwMode="auto">
          <a:xfrm>
            <a:off x="8064500" y="3136900"/>
            <a:ext cx="938213" cy="2482850"/>
          </a:xfrm>
          <a:custGeom>
            <a:avLst/>
            <a:gdLst>
              <a:gd name="T0" fmla="*/ 72 w 3060"/>
              <a:gd name="T1" fmla="*/ 8172 h 11412"/>
              <a:gd name="T2" fmla="*/ 3060 w 3060"/>
              <a:gd name="T3" fmla="*/ 11412 h 11412"/>
              <a:gd name="T4" fmla="*/ 3060 w 3060"/>
              <a:gd name="T5" fmla="*/ 2628 h 11412"/>
              <a:gd name="T6" fmla="*/ 0 w 3060"/>
              <a:gd name="T7" fmla="*/ 0 h 11412"/>
              <a:gd name="T8" fmla="*/ 72 w 3060"/>
              <a:gd name="T9" fmla="*/ 8172 h 11412"/>
              <a:gd name="T10" fmla="*/ 74 w 3060"/>
              <a:gd name="T11" fmla="*/ 8172 h 11412"/>
            </a:gdLst>
            <a:ahLst/>
            <a:cxnLst>
              <a:cxn ang="0">
                <a:pos x="T0" y="T1"/>
              </a:cxn>
              <a:cxn ang="0">
                <a:pos x="T2" y="T3"/>
              </a:cxn>
              <a:cxn ang="0">
                <a:pos x="T4" y="T5"/>
              </a:cxn>
              <a:cxn ang="0">
                <a:pos x="T6" y="T7"/>
              </a:cxn>
              <a:cxn ang="0">
                <a:pos x="T8" y="T9"/>
              </a:cxn>
              <a:cxn ang="0">
                <a:pos x="T10" y="T11"/>
              </a:cxn>
            </a:cxnLst>
            <a:rect l="0" t="0" r="r" b="b"/>
            <a:pathLst>
              <a:path w="3060" h="11412">
                <a:moveTo>
                  <a:pt x="72" y="8172"/>
                </a:moveTo>
                <a:lnTo>
                  <a:pt x="3060" y="11412"/>
                </a:lnTo>
                <a:lnTo>
                  <a:pt x="3060" y="2628"/>
                </a:lnTo>
                <a:lnTo>
                  <a:pt x="0" y="0"/>
                </a:lnTo>
                <a:lnTo>
                  <a:pt x="72" y="8172"/>
                </a:lnTo>
                <a:lnTo>
                  <a:pt x="74" y="8172"/>
                </a:lnTo>
              </a:path>
            </a:pathLst>
          </a:custGeom>
          <a:solidFill>
            <a:srgbClr val="CCFFFF"/>
          </a:solidFill>
          <a:ln w="28575" cmpd="sng">
            <a:solidFill>
              <a:schemeClr val="tx1"/>
            </a:solidFill>
            <a:prstDash val="solid"/>
            <a:round/>
            <a:headEnd/>
            <a:tailEnd/>
          </a:ln>
        </p:spPr>
        <p:txBody>
          <a:bodyPr/>
          <a:lstStyle/>
          <a:p>
            <a:endParaRPr lang="en-IN"/>
          </a:p>
        </p:txBody>
      </p:sp>
      <p:sp>
        <p:nvSpPr>
          <p:cNvPr id="51464" name="Freeform 264"/>
          <p:cNvSpPr>
            <a:spLocks/>
          </p:cNvSpPr>
          <p:nvPr/>
        </p:nvSpPr>
        <p:spPr bwMode="auto">
          <a:xfrm>
            <a:off x="8105775" y="3587750"/>
            <a:ext cx="261938" cy="438150"/>
          </a:xfrm>
          <a:custGeom>
            <a:avLst/>
            <a:gdLst>
              <a:gd name="T0" fmla="*/ 1326 w 1326"/>
              <a:gd name="T1" fmla="*/ 0 h 2351"/>
              <a:gd name="T2" fmla="*/ 0 w 1326"/>
              <a:gd name="T3" fmla="*/ 2351 h 2351"/>
              <a:gd name="T4" fmla="*/ 1 w 1326"/>
              <a:gd name="T5" fmla="*/ 2351 h 2351"/>
            </a:gdLst>
            <a:ahLst/>
            <a:cxnLst>
              <a:cxn ang="0">
                <a:pos x="T0" y="T1"/>
              </a:cxn>
              <a:cxn ang="0">
                <a:pos x="T2" y="T3"/>
              </a:cxn>
              <a:cxn ang="0">
                <a:pos x="T4" y="T5"/>
              </a:cxn>
            </a:cxnLst>
            <a:rect l="0" t="0" r="r" b="b"/>
            <a:pathLst>
              <a:path w="1326" h="2351">
                <a:moveTo>
                  <a:pt x="1326" y="0"/>
                </a:moveTo>
                <a:lnTo>
                  <a:pt x="0" y="2351"/>
                </a:lnTo>
                <a:lnTo>
                  <a:pt x="1" y="2351"/>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5" name="Freeform 265"/>
          <p:cNvSpPr>
            <a:spLocks/>
          </p:cNvSpPr>
          <p:nvPr/>
        </p:nvSpPr>
        <p:spPr bwMode="auto">
          <a:xfrm>
            <a:off x="8374063" y="3587750"/>
            <a:ext cx="190500" cy="322263"/>
          </a:xfrm>
          <a:custGeom>
            <a:avLst/>
            <a:gdLst>
              <a:gd name="T0" fmla="*/ 0 w 963"/>
              <a:gd name="T1" fmla="*/ 0 h 1729"/>
              <a:gd name="T2" fmla="*/ 962 w 963"/>
              <a:gd name="T3" fmla="*/ 1729 h 1729"/>
              <a:gd name="T4" fmla="*/ 963 w 963"/>
              <a:gd name="T5" fmla="*/ 1729 h 1729"/>
            </a:gdLst>
            <a:ahLst/>
            <a:cxnLst>
              <a:cxn ang="0">
                <a:pos x="T0" y="T1"/>
              </a:cxn>
              <a:cxn ang="0">
                <a:pos x="T2" y="T3"/>
              </a:cxn>
              <a:cxn ang="0">
                <a:pos x="T4" y="T5"/>
              </a:cxn>
            </a:cxnLst>
            <a:rect l="0" t="0" r="r" b="b"/>
            <a:pathLst>
              <a:path w="963" h="1729">
                <a:moveTo>
                  <a:pt x="0" y="0"/>
                </a:moveTo>
                <a:lnTo>
                  <a:pt x="962" y="1729"/>
                </a:lnTo>
                <a:lnTo>
                  <a:pt x="963" y="1729"/>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6" name="Freeform 266"/>
          <p:cNvSpPr>
            <a:spLocks/>
          </p:cNvSpPr>
          <p:nvPr/>
        </p:nvSpPr>
        <p:spPr bwMode="auto">
          <a:xfrm>
            <a:off x="8366125" y="3549650"/>
            <a:ext cx="1588" cy="163513"/>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7" name="Freeform 267"/>
          <p:cNvSpPr>
            <a:spLocks/>
          </p:cNvSpPr>
          <p:nvPr/>
        </p:nvSpPr>
        <p:spPr bwMode="auto">
          <a:xfrm>
            <a:off x="8366125" y="3738563"/>
            <a:ext cx="1588" cy="2857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8" name="Freeform 268"/>
          <p:cNvSpPr>
            <a:spLocks/>
          </p:cNvSpPr>
          <p:nvPr/>
        </p:nvSpPr>
        <p:spPr bwMode="auto">
          <a:xfrm>
            <a:off x="8366125" y="3792538"/>
            <a:ext cx="1588" cy="161925"/>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69" name="Freeform 269"/>
          <p:cNvSpPr>
            <a:spLocks/>
          </p:cNvSpPr>
          <p:nvPr/>
        </p:nvSpPr>
        <p:spPr bwMode="auto">
          <a:xfrm>
            <a:off x="8523288" y="5108575"/>
            <a:ext cx="1587" cy="26988"/>
          </a:xfrm>
          <a:custGeom>
            <a:avLst/>
            <a:gdLst>
              <a:gd name="T0" fmla="*/ 0 w 2"/>
              <a:gd name="T1" fmla="*/ 143 h 143"/>
              <a:gd name="T2" fmla="*/ 0 w 2"/>
              <a:gd name="T3" fmla="*/ 0 h 143"/>
              <a:gd name="T4" fmla="*/ 2 w 2"/>
              <a:gd name="T5" fmla="*/ 0 h 143"/>
            </a:gdLst>
            <a:ahLst/>
            <a:cxnLst>
              <a:cxn ang="0">
                <a:pos x="T0" y="T1"/>
              </a:cxn>
              <a:cxn ang="0">
                <a:pos x="T2" y="T3"/>
              </a:cxn>
              <a:cxn ang="0">
                <a:pos x="T4" y="T5"/>
              </a:cxn>
            </a:cxnLst>
            <a:rect l="0" t="0" r="r" b="b"/>
            <a:pathLst>
              <a:path w="2" h="143">
                <a:moveTo>
                  <a:pt x="0" y="143"/>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0" name="Freeform 270"/>
          <p:cNvSpPr>
            <a:spLocks/>
          </p:cNvSpPr>
          <p:nvPr/>
        </p:nvSpPr>
        <p:spPr bwMode="auto">
          <a:xfrm>
            <a:off x="8524875" y="4919663"/>
            <a:ext cx="1588" cy="161925"/>
          </a:xfrm>
          <a:custGeom>
            <a:avLst/>
            <a:gdLst>
              <a:gd name="T0" fmla="*/ 0 w 2"/>
              <a:gd name="T1" fmla="*/ 864 h 864"/>
              <a:gd name="T2" fmla="*/ 1 w 2"/>
              <a:gd name="T3" fmla="*/ 0 h 864"/>
              <a:gd name="T4" fmla="*/ 2 w 2"/>
              <a:gd name="T5" fmla="*/ 0 h 864"/>
            </a:gdLst>
            <a:ahLst/>
            <a:cxnLst>
              <a:cxn ang="0">
                <a:pos x="T0" y="T1"/>
              </a:cxn>
              <a:cxn ang="0">
                <a:pos x="T2" y="T3"/>
              </a:cxn>
              <a:cxn ang="0">
                <a:pos x="T4" y="T5"/>
              </a:cxn>
            </a:cxnLst>
            <a:rect l="0" t="0" r="r" b="b"/>
            <a:pathLst>
              <a:path w="2" h="864">
                <a:moveTo>
                  <a:pt x="0" y="86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1" name="Freeform 271"/>
          <p:cNvSpPr>
            <a:spLocks/>
          </p:cNvSpPr>
          <p:nvPr/>
        </p:nvSpPr>
        <p:spPr bwMode="auto">
          <a:xfrm>
            <a:off x="8526463" y="3708400"/>
            <a:ext cx="1587" cy="163513"/>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2" name="Freeform 272"/>
          <p:cNvSpPr>
            <a:spLocks/>
          </p:cNvSpPr>
          <p:nvPr/>
        </p:nvSpPr>
        <p:spPr bwMode="auto">
          <a:xfrm>
            <a:off x="8526463" y="3654425"/>
            <a:ext cx="1587" cy="26988"/>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3" name="Freeform 273"/>
          <p:cNvSpPr>
            <a:spLocks/>
          </p:cNvSpPr>
          <p:nvPr/>
        </p:nvSpPr>
        <p:spPr bwMode="auto">
          <a:xfrm>
            <a:off x="8528050" y="3429000"/>
            <a:ext cx="0" cy="198438"/>
          </a:xfrm>
          <a:custGeom>
            <a:avLst/>
            <a:gdLst>
              <a:gd name="T0" fmla="*/ 0 w 3"/>
              <a:gd name="T1" fmla="*/ 1065 h 1065"/>
              <a:gd name="T2" fmla="*/ 2 w 3"/>
              <a:gd name="T3" fmla="*/ 0 h 1065"/>
              <a:gd name="T4" fmla="*/ 3 w 3"/>
              <a:gd name="T5" fmla="*/ 0 h 1065"/>
            </a:gdLst>
            <a:ahLst/>
            <a:cxnLst>
              <a:cxn ang="0">
                <a:pos x="T0" y="T1"/>
              </a:cxn>
              <a:cxn ang="0">
                <a:pos x="T2" y="T3"/>
              </a:cxn>
              <a:cxn ang="0">
                <a:pos x="T4" y="T5"/>
              </a:cxn>
            </a:cxnLst>
            <a:rect l="0" t="0" r="r" b="b"/>
            <a:pathLst>
              <a:path w="3" h="1065">
                <a:moveTo>
                  <a:pt x="0" y="1065"/>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4" name="Freeform 274"/>
          <p:cNvSpPr>
            <a:spLocks/>
          </p:cNvSpPr>
          <p:nvPr/>
        </p:nvSpPr>
        <p:spPr bwMode="auto">
          <a:xfrm>
            <a:off x="5351463" y="4732338"/>
            <a:ext cx="3173412" cy="1139825"/>
          </a:xfrm>
          <a:custGeom>
            <a:avLst/>
            <a:gdLst>
              <a:gd name="T0" fmla="*/ 16140 w 16140"/>
              <a:gd name="T1" fmla="*/ 0 h 6085"/>
              <a:gd name="T2" fmla="*/ 0 w 16140"/>
              <a:gd name="T3" fmla="*/ 6085 h 6085"/>
              <a:gd name="T4" fmla="*/ 1 w 16140"/>
              <a:gd name="T5" fmla="*/ 6085 h 6085"/>
            </a:gdLst>
            <a:ahLst/>
            <a:cxnLst>
              <a:cxn ang="0">
                <a:pos x="T0" y="T1"/>
              </a:cxn>
              <a:cxn ang="0">
                <a:pos x="T2" y="T3"/>
              </a:cxn>
              <a:cxn ang="0">
                <a:pos x="T4" y="T5"/>
              </a:cxn>
            </a:cxnLst>
            <a:rect l="0" t="0" r="r" b="b"/>
            <a:pathLst>
              <a:path w="16140" h="6085">
                <a:moveTo>
                  <a:pt x="16140" y="0"/>
                </a:moveTo>
                <a:lnTo>
                  <a:pt x="0" y="6085"/>
                </a:lnTo>
                <a:lnTo>
                  <a:pt x="1" y="608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5" name="Freeform 275"/>
          <p:cNvSpPr>
            <a:spLocks/>
          </p:cNvSpPr>
          <p:nvPr/>
        </p:nvSpPr>
        <p:spPr bwMode="auto">
          <a:xfrm>
            <a:off x="5624513" y="3883025"/>
            <a:ext cx="2913062" cy="1055688"/>
          </a:xfrm>
          <a:custGeom>
            <a:avLst/>
            <a:gdLst>
              <a:gd name="T0" fmla="*/ 14811 w 14811"/>
              <a:gd name="T1" fmla="*/ 0 h 5635"/>
              <a:gd name="T2" fmla="*/ 0 w 14811"/>
              <a:gd name="T3" fmla="*/ 5635 h 5635"/>
              <a:gd name="T4" fmla="*/ 1 w 14811"/>
              <a:gd name="T5" fmla="*/ 5635 h 5635"/>
            </a:gdLst>
            <a:ahLst/>
            <a:cxnLst>
              <a:cxn ang="0">
                <a:pos x="T0" y="T1"/>
              </a:cxn>
              <a:cxn ang="0">
                <a:pos x="T2" y="T3"/>
              </a:cxn>
              <a:cxn ang="0">
                <a:pos x="T4" y="T5"/>
              </a:cxn>
            </a:cxnLst>
            <a:rect l="0" t="0" r="r" b="b"/>
            <a:pathLst>
              <a:path w="14811" h="5635">
                <a:moveTo>
                  <a:pt x="14811" y="0"/>
                </a:moveTo>
                <a:lnTo>
                  <a:pt x="0" y="5635"/>
                </a:lnTo>
                <a:lnTo>
                  <a:pt x="1" y="5635"/>
                </a:lnTo>
              </a:path>
            </a:pathLst>
          </a:custGeom>
          <a:noFill/>
          <a:ln w="19050"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6" name="Arc 276"/>
          <p:cNvSpPr>
            <a:spLocks/>
          </p:cNvSpPr>
          <p:nvPr/>
        </p:nvSpPr>
        <p:spPr bwMode="auto">
          <a:xfrm rot="-11324769">
            <a:off x="8267700" y="3759200"/>
            <a:ext cx="95250" cy="9048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en-IN"/>
          </a:p>
        </p:txBody>
      </p:sp>
      <p:sp>
        <p:nvSpPr>
          <p:cNvPr id="51477" name="Freeform 277"/>
          <p:cNvSpPr>
            <a:spLocks/>
          </p:cNvSpPr>
          <p:nvPr/>
        </p:nvSpPr>
        <p:spPr bwMode="auto">
          <a:xfrm>
            <a:off x="8105775" y="3587750"/>
            <a:ext cx="261938" cy="438150"/>
          </a:xfrm>
          <a:custGeom>
            <a:avLst/>
            <a:gdLst>
              <a:gd name="T0" fmla="*/ 1326 w 1326"/>
              <a:gd name="T1" fmla="*/ 0 h 2351"/>
              <a:gd name="T2" fmla="*/ 0 w 1326"/>
              <a:gd name="T3" fmla="*/ 2351 h 2351"/>
              <a:gd name="T4" fmla="*/ 1 w 1326"/>
              <a:gd name="T5" fmla="*/ 2351 h 2351"/>
            </a:gdLst>
            <a:ahLst/>
            <a:cxnLst>
              <a:cxn ang="0">
                <a:pos x="T0" y="T1"/>
              </a:cxn>
              <a:cxn ang="0">
                <a:pos x="T2" y="T3"/>
              </a:cxn>
              <a:cxn ang="0">
                <a:pos x="T4" y="T5"/>
              </a:cxn>
            </a:cxnLst>
            <a:rect l="0" t="0" r="r" b="b"/>
            <a:pathLst>
              <a:path w="1326" h="2351">
                <a:moveTo>
                  <a:pt x="1326" y="0"/>
                </a:moveTo>
                <a:lnTo>
                  <a:pt x="0" y="2351"/>
                </a:lnTo>
                <a:lnTo>
                  <a:pt x="1" y="2351"/>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8" name="Freeform 278"/>
          <p:cNvSpPr>
            <a:spLocks/>
          </p:cNvSpPr>
          <p:nvPr/>
        </p:nvSpPr>
        <p:spPr bwMode="auto">
          <a:xfrm>
            <a:off x="8374063" y="3587750"/>
            <a:ext cx="190500" cy="322263"/>
          </a:xfrm>
          <a:custGeom>
            <a:avLst/>
            <a:gdLst>
              <a:gd name="T0" fmla="*/ 0 w 963"/>
              <a:gd name="T1" fmla="*/ 0 h 1729"/>
              <a:gd name="T2" fmla="*/ 962 w 963"/>
              <a:gd name="T3" fmla="*/ 1729 h 1729"/>
              <a:gd name="T4" fmla="*/ 963 w 963"/>
              <a:gd name="T5" fmla="*/ 1729 h 1729"/>
            </a:gdLst>
            <a:ahLst/>
            <a:cxnLst>
              <a:cxn ang="0">
                <a:pos x="T0" y="T1"/>
              </a:cxn>
              <a:cxn ang="0">
                <a:pos x="T2" y="T3"/>
              </a:cxn>
              <a:cxn ang="0">
                <a:pos x="T4" y="T5"/>
              </a:cxn>
            </a:cxnLst>
            <a:rect l="0" t="0" r="r" b="b"/>
            <a:pathLst>
              <a:path w="963" h="1729">
                <a:moveTo>
                  <a:pt x="0" y="0"/>
                </a:moveTo>
                <a:lnTo>
                  <a:pt x="962" y="1729"/>
                </a:lnTo>
                <a:lnTo>
                  <a:pt x="963" y="1729"/>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79" name="Freeform 279"/>
          <p:cNvSpPr>
            <a:spLocks/>
          </p:cNvSpPr>
          <p:nvPr/>
        </p:nvSpPr>
        <p:spPr bwMode="auto">
          <a:xfrm>
            <a:off x="8366125" y="3549650"/>
            <a:ext cx="1588" cy="163513"/>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0" name="Freeform 280"/>
          <p:cNvSpPr>
            <a:spLocks/>
          </p:cNvSpPr>
          <p:nvPr/>
        </p:nvSpPr>
        <p:spPr bwMode="auto">
          <a:xfrm>
            <a:off x="8366125" y="3738563"/>
            <a:ext cx="1588" cy="2857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1" name="Freeform 281"/>
          <p:cNvSpPr>
            <a:spLocks/>
          </p:cNvSpPr>
          <p:nvPr/>
        </p:nvSpPr>
        <p:spPr bwMode="auto">
          <a:xfrm>
            <a:off x="8366125" y="3792538"/>
            <a:ext cx="1588" cy="161925"/>
          </a:xfrm>
          <a:custGeom>
            <a:avLst/>
            <a:gdLst>
              <a:gd name="T0" fmla="*/ 0 w 1"/>
              <a:gd name="T1" fmla="*/ 0 h 864"/>
              <a:gd name="T2" fmla="*/ 0 w 1"/>
              <a:gd name="T3" fmla="*/ 864 h 864"/>
              <a:gd name="T4" fmla="*/ 1 w 1"/>
              <a:gd name="T5" fmla="*/ 864 h 864"/>
            </a:gdLst>
            <a:ahLst/>
            <a:cxnLst>
              <a:cxn ang="0">
                <a:pos x="T0" y="T1"/>
              </a:cxn>
              <a:cxn ang="0">
                <a:pos x="T2" y="T3"/>
              </a:cxn>
              <a:cxn ang="0">
                <a:pos x="T4" y="T5"/>
              </a:cxn>
            </a:cxnLst>
            <a:rect l="0" t="0" r="r" b="b"/>
            <a:pathLst>
              <a:path w="1" h="864">
                <a:moveTo>
                  <a:pt x="0" y="0"/>
                </a:moveTo>
                <a:lnTo>
                  <a:pt x="0" y="864"/>
                </a:lnTo>
                <a:lnTo>
                  <a:pt x="1" y="86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2" name="Freeform 282"/>
          <p:cNvSpPr>
            <a:spLocks/>
          </p:cNvSpPr>
          <p:nvPr/>
        </p:nvSpPr>
        <p:spPr bwMode="auto">
          <a:xfrm>
            <a:off x="8523288" y="5108575"/>
            <a:ext cx="1587" cy="26988"/>
          </a:xfrm>
          <a:custGeom>
            <a:avLst/>
            <a:gdLst>
              <a:gd name="T0" fmla="*/ 0 w 2"/>
              <a:gd name="T1" fmla="*/ 143 h 143"/>
              <a:gd name="T2" fmla="*/ 0 w 2"/>
              <a:gd name="T3" fmla="*/ 0 h 143"/>
              <a:gd name="T4" fmla="*/ 2 w 2"/>
              <a:gd name="T5" fmla="*/ 0 h 143"/>
            </a:gdLst>
            <a:ahLst/>
            <a:cxnLst>
              <a:cxn ang="0">
                <a:pos x="T0" y="T1"/>
              </a:cxn>
              <a:cxn ang="0">
                <a:pos x="T2" y="T3"/>
              </a:cxn>
              <a:cxn ang="0">
                <a:pos x="T4" y="T5"/>
              </a:cxn>
            </a:cxnLst>
            <a:rect l="0" t="0" r="r" b="b"/>
            <a:pathLst>
              <a:path w="2" h="143">
                <a:moveTo>
                  <a:pt x="0" y="143"/>
                </a:moveTo>
                <a:lnTo>
                  <a:pt x="0"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3" name="Freeform 283"/>
          <p:cNvSpPr>
            <a:spLocks/>
          </p:cNvSpPr>
          <p:nvPr/>
        </p:nvSpPr>
        <p:spPr bwMode="auto">
          <a:xfrm>
            <a:off x="8524875" y="4919663"/>
            <a:ext cx="1588" cy="161925"/>
          </a:xfrm>
          <a:custGeom>
            <a:avLst/>
            <a:gdLst>
              <a:gd name="T0" fmla="*/ 0 w 2"/>
              <a:gd name="T1" fmla="*/ 864 h 864"/>
              <a:gd name="T2" fmla="*/ 1 w 2"/>
              <a:gd name="T3" fmla="*/ 0 h 864"/>
              <a:gd name="T4" fmla="*/ 2 w 2"/>
              <a:gd name="T5" fmla="*/ 0 h 864"/>
            </a:gdLst>
            <a:ahLst/>
            <a:cxnLst>
              <a:cxn ang="0">
                <a:pos x="T0" y="T1"/>
              </a:cxn>
              <a:cxn ang="0">
                <a:pos x="T2" y="T3"/>
              </a:cxn>
              <a:cxn ang="0">
                <a:pos x="T4" y="T5"/>
              </a:cxn>
            </a:cxnLst>
            <a:rect l="0" t="0" r="r" b="b"/>
            <a:pathLst>
              <a:path w="2" h="864">
                <a:moveTo>
                  <a:pt x="0" y="864"/>
                </a:moveTo>
                <a:lnTo>
                  <a:pt x="1" y="0"/>
                </a:lnTo>
                <a:lnTo>
                  <a:pt x="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4" name="Freeform 284"/>
          <p:cNvSpPr>
            <a:spLocks/>
          </p:cNvSpPr>
          <p:nvPr/>
        </p:nvSpPr>
        <p:spPr bwMode="auto">
          <a:xfrm>
            <a:off x="8526463" y="3708400"/>
            <a:ext cx="1587" cy="163513"/>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5" name="Freeform 285"/>
          <p:cNvSpPr>
            <a:spLocks/>
          </p:cNvSpPr>
          <p:nvPr/>
        </p:nvSpPr>
        <p:spPr bwMode="auto">
          <a:xfrm>
            <a:off x="8526463" y="3654425"/>
            <a:ext cx="1587" cy="26988"/>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6" name="Freeform 286"/>
          <p:cNvSpPr>
            <a:spLocks/>
          </p:cNvSpPr>
          <p:nvPr/>
        </p:nvSpPr>
        <p:spPr bwMode="auto">
          <a:xfrm>
            <a:off x="8528050" y="3429000"/>
            <a:ext cx="0" cy="198438"/>
          </a:xfrm>
          <a:custGeom>
            <a:avLst/>
            <a:gdLst>
              <a:gd name="T0" fmla="*/ 0 w 3"/>
              <a:gd name="T1" fmla="*/ 1065 h 1065"/>
              <a:gd name="T2" fmla="*/ 2 w 3"/>
              <a:gd name="T3" fmla="*/ 0 h 1065"/>
              <a:gd name="T4" fmla="*/ 3 w 3"/>
              <a:gd name="T5" fmla="*/ 0 h 1065"/>
            </a:gdLst>
            <a:ahLst/>
            <a:cxnLst>
              <a:cxn ang="0">
                <a:pos x="T0" y="T1"/>
              </a:cxn>
              <a:cxn ang="0">
                <a:pos x="T2" y="T3"/>
              </a:cxn>
              <a:cxn ang="0">
                <a:pos x="T4" y="T5"/>
              </a:cxn>
            </a:cxnLst>
            <a:rect l="0" t="0" r="r" b="b"/>
            <a:pathLst>
              <a:path w="3" h="1065">
                <a:moveTo>
                  <a:pt x="0" y="1065"/>
                </a:moveTo>
                <a:lnTo>
                  <a:pt x="2" y="0"/>
                </a:lnTo>
                <a:lnTo>
                  <a:pt x="3" y="0"/>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7" name="Freeform 287"/>
          <p:cNvSpPr>
            <a:spLocks/>
          </p:cNvSpPr>
          <p:nvPr/>
        </p:nvSpPr>
        <p:spPr bwMode="auto">
          <a:xfrm>
            <a:off x="5351463" y="4732338"/>
            <a:ext cx="3173412" cy="1139825"/>
          </a:xfrm>
          <a:custGeom>
            <a:avLst/>
            <a:gdLst>
              <a:gd name="T0" fmla="*/ 16140 w 16140"/>
              <a:gd name="T1" fmla="*/ 0 h 6085"/>
              <a:gd name="T2" fmla="*/ 0 w 16140"/>
              <a:gd name="T3" fmla="*/ 6085 h 6085"/>
              <a:gd name="T4" fmla="*/ 1 w 16140"/>
              <a:gd name="T5" fmla="*/ 6085 h 6085"/>
            </a:gdLst>
            <a:ahLst/>
            <a:cxnLst>
              <a:cxn ang="0">
                <a:pos x="T0" y="T1"/>
              </a:cxn>
              <a:cxn ang="0">
                <a:pos x="T2" y="T3"/>
              </a:cxn>
              <a:cxn ang="0">
                <a:pos x="T4" y="T5"/>
              </a:cxn>
            </a:cxnLst>
            <a:rect l="0" t="0" r="r" b="b"/>
            <a:pathLst>
              <a:path w="16140" h="6085">
                <a:moveTo>
                  <a:pt x="16140" y="0"/>
                </a:moveTo>
                <a:lnTo>
                  <a:pt x="0" y="6085"/>
                </a:lnTo>
                <a:lnTo>
                  <a:pt x="1" y="6085"/>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88" name="Freeform 288"/>
          <p:cNvSpPr>
            <a:spLocks/>
          </p:cNvSpPr>
          <p:nvPr/>
        </p:nvSpPr>
        <p:spPr bwMode="auto">
          <a:xfrm>
            <a:off x="5624513" y="3883025"/>
            <a:ext cx="2913062" cy="1055688"/>
          </a:xfrm>
          <a:custGeom>
            <a:avLst/>
            <a:gdLst>
              <a:gd name="T0" fmla="*/ 14811 w 14811"/>
              <a:gd name="T1" fmla="*/ 0 h 5635"/>
              <a:gd name="T2" fmla="*/ 0 w 14811"/>
              <a:gd name="T3" fmla="*/ 5635 h 5635"/>
              <a:gd name="T4" fmla="*/ 1 w 14811"/>
              <a:gd name="T5" fmla="*/ 5635 h 5635"/>
            </a:gdLst>
            <a:ahLst/>
            <a:cxnLst>
              <a:cxn ang="0">
                <a:pos x="T0" y="T1"/>
              </a:cxn>
              <a:cxn ang="0">
                <a:pos x="T2" y="T3"/>
              </a:cxn>
              <a:cxn ang="0">
                <a:pos x="T4" y="T5"/>
              </a:cxn>
            </a:cxnLst>
            <a:rect l="0" t="0" r="r" b="b"/>
            <a:pathLst>
              <a:path w="14811" h="5635">
                <a:moveTo>
                  <a:pt x="14811" y="0"/>
                </a:moveTo>
                <a:lnTo>
                  <a:pt x="0" y="5635"/>
                </a:lnTo>
                <a:lnTo>
                  <a:pt x="1" y="5635"/>
                </a:lnTo>
              </a:path>
            </a:pathLst>
          </a:custGeom>
          <a:noFill/>
          <a:ln w="2857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1489" name="Group 289"/>
          <p:cNvGrpSpPr>
            <a:grpSpLocks/>
          </p:cNvGrpSpPr>
          <p:nvPr/>
        </p:nvGrpSpPr>
        <p:grpSpPr bwMode="auto">
          <a:xfrm>
            <a:off x="5281613" y="4876800"/>
            <a:ext cx="1176337" cy="1012825"/>
            <a:chOff x="3585" y="3285"/>
            <a:chExt cx="642" cy="581"/>
          </a:xfrm>
        </p:grpSpPr>
        <p:sp>
          <p:nvSpPr>
            <p:cNvPr id="51490" name="Freeform 290"/>
            <p:cNvSpPr>
              <a:spLocks/>
            </p:cNvSpPr>
            <p:nvPr/>
          </p:nvSpPr>
          <p:spPr bwMode="auto">
            <a:xfrm>
              <a:off x="3760" y="3285"/>
              <a:ext cx="47" cy="131"/>
            </a:xfrm>
            <a:custGeom>
              <a:avLst/>
              <a:gdLst>
                <a:gd name="T0" fmla="*/ 0 w 435"/>
                <a:gd name="T1" fmla="*/ 0 h 1218"/>
                <a:gd name="T2" fmla="*/ 434 w 435"/>
                <a:gd name="T3" fmla="*/ 1218 h 1218"/>
                <a:gd name="T4" fmla="*/ 435 w 435"/>
                <a:gd name="T5" fmla="*/ 1218 h 1218"/>
              </a:gdLst>
              <a:ahLst/>
              <a:cxnLst>
                <a:cxn ang="0">
                  <a:pos x="T0" y="T1"/>
                </a:cxn>
                <a:cxn ang="0">
                  <a:pos x="T2" y="T3"/>
                </a:cxn>
                <a:cxn ang="0">
                  <a:pos x="T4" y="T5"/>
                </a:cxn>
              </a:cxnLst>
              <a:rect l="0" t="0" r="r" b="b"/>
              <a:pathLst>
                <a:path w="435" h="1218">
                  <a:moveTo>
                    <a:pt x="0" y="0"/>
                  </a:moveTo>
                  <a:lnTo>
                    <a:pt x="434" y="1218"/>
                  </a:lnTo>
                  <a:lnTo>
                    <a:pt x="435" y="1218"/>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1" name="Freeform 291"/>
            <p:cNvSpPr>
              <a:spLocks/>
            </p:cNvSpPr>
            <p:nvPr/>
          </p:nvSpPr>
          <p:spPr bwMode="auto">
            <a:xfrm>
              <a:off x="3817" y="3445"/>
              <a:ext cx="10" cy="29"/>
            </a:xfrm>
            <a:custGeom>
              <a:avLst/>
              <a:gdLst>
                <a:gd name="T0" fmla="*/ 0 w 96"/>
                <a:gd name="T1" fmla="*/ 0 h 271"/>
                <a:gd name="T2" fmla="*/ 95 w 96"/>
                <a:gd name="T3" fmla="*/ 271 h 271"/>
                <a:gd name="T4" fmla="*/ 96 w 96"/>
                <a:gd name="T5" fmla="*/ 271 h 271"/>
              </a:gdLst>
              <a:ahLst/>
              <a:cxnLst>
                <a:cxn ang="0">
                  <a:pos x="T0" y="T1"/>
                </a:cxn>
                <a:cxn ang="0">
                  <a:pos x="T2" y="T3"/>
                </a:cxn>
                <a:cxn ang="0">
                  <a:pos x="T4" y="T5"/>
                </a:cxn>
              </a:cxnLst>
              <a:rect l="0" t="0" r="r" b="b"/>
              <a:pathLst>
                <a:path w="96" h="271">
                  <a:moveTo>
                    <a:pt x="0" y="0"/>
                  </a:moveTo>
                  <a:lnTo>
                    <a:pt x="95" y="271"/>
                  </a:lnTo>
                  <a:lnTo>
                    <a:pt x="96" y="27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2" name="Freeform 292"/>
            <p:cNvSpPr>
              <a:spLocks/>
            </p:cNvSpPr>
            <p:nvPr/>
          </p:nvSpPr>
          <p:spPr bwMode="auto">
            <a:xfrm>
              <a:off x="3838" y="3503"/>
              <a:ext cx="51" cy="145"/>
            </a:xfrm>
            <a:custGeom>
              <a:avLst/>
              <a:gdLst>
                <a:gd name="T0" fmla="*/ 0 w 485"/>
                <a:gd name="T1" fmla="*/ 0 h 1354"/>
                <a:gd name="T2" fmla="*/ 484 w 485"/>
                <a:gd name="T3" fmla="*/ 1354 h 1354"/>
                <a:gd name="T4" fmla="*/ 485 w 485"/>
                <a:gd name="T5" fmla="*/ 1354 h 1354"/>
              </a:gdLst>
              <a:ahLst/>
              <a:cxnLst>
                <a:cxn ang="0">
                  <a:pos x="T0" y="T1"/>
                </a:cxn>
                <a:cxn ang="0">
                  <a:pos x="T2" y="T3"/>
                </a:cxn>
                <a:cxn ang="0">
                  <a:pos x="T4" y="T5"/>
                </a:cxn>
              </a:cxnLst>
              <a:rect l="0" t="0" r="r" b="b"/>
              <a:pathLst>
                <a:path w="485" h="1354">
                  <a:moveTo>
                    <a:pt x="0" y="0"/>
                  </a:moveTo>
                  <a:lnTo>
                    <a:pt x="484" y="1354"/>
                  </a:lnTo>
                  <a:lnTo>
                    <a:pt x="485" y="135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3" name="Freeform 293"/>
            <p:cNvSpPr>
              <a:spLocks/>
            </p:cNvSpPr>
            <p:nvPr/>
          </p:nvSpPr>
          <p:spPr bwMode="auto">
            <a:xfrm>
              <a:off x="3899" y="3677"/>
              <a:ext cx="11" cy="29"/>
            </a:xfrm>
            <a:custGeom>
              <a:avLst/>
              <a:gdLst>
                <a:gd name="T0" fmla="*/ 0 w 97"/>
                <a:gd name="T1" fmla="*/ 0 h 270"/>
                <a:gd name="T2" fmla="*/ 96 w 97"/>
                <a:gd name="T3" fmla="*/ 270 h 270"/>
                <a:gd name="T4" fmla="*/ 97 w 97"/>
                <a:gd name="T5" fmla="*/ 270 h 270"/>
              </a:gdLst>
              <a:ahLst/>
              <a:cxnLst>
                <a:cxn ang="0">
                  <a:pos x="T0" y="T1"/>
                </a:cxn>
                <a:cxn ang="0">
                  <a:pos x="T2" y="T3"/>
                </a:cxn>
                <a:cxn ang="0">
                  <a:pos x="T4" y="T5"/>
                </a:cxn>
              </a:cxnLst>
              <a:rect l="0" t="0" r="r" b="b"/>
              <a:pathLst>
                <a:path w="97" h="270">
                  <a:moveTo>
                    <a:pt x="0" y="0"/>
                  </a:moveTo>
                  <a:lnTo>
                    <a:pt x="96" y="270"/>
                  </a:lnTo>
                  <a:lnTo>
                    <a:pt x="97" y="27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4" name="Freeform 294"/>
            <p:cNvSpPr>
              <a:spLocks/>
            </p:cNvSpPr>
            <p:nvPr/>
          </p:nvSpPr>
          <p:spPr bwMode="auto">
            <a:xfrm>
              <a:off x="3920" y="3736"/>
              <a:ext cx="47" cy="130"/>
            </a:xfrm>
            <a:custGeom>
              <a:avLst/>
              <a:gdLst>
                <a:gd name="T0" fmla="*/ 0 w 435"/>
                <a:gd name="T1" fmla="*/ 0 h 1217"/>
                <a:gd name="T2" fmla="*/ 434 w 435"/>
                <a:gd name="T3" fmla="*/ 1217 h 1217"/>
                <a:gd name="T4" fmla="*/ 435 w 435"/>
                <a:gd name="T5" fmla="*/ 1217 h 1217"/>
              </a:gdLst>
              <a:ahLst/>
              <a:cxnLst>
                <a:cxn ang="0">
                  <a:pos x="T0" y="T1"/>
                </a:cxn>
                <a:cxn ang="0">
                  <a:pos x="T2" y="T3"/>
                </a:cxn>
                <a:cxn ang="0">
                  <a:pos x="T4" y="T5"/>
                </a:cxn>
              </a:cxnLst>
              <a:rect l="0" t="0" r="r" b="b"/>
              <a:pathLst>
                <a:path w="435" h="1217">
                  <a:moveTo>
                    <a:pt x="0" y="0"/>
                  </a:moveTo>
                  <a:lnTo>
                    <a:pt x="434" y="1217"/>
                  </a:lnTo>
                  <a:lnTo>
                    <a:pt x="435" y="121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5" name="Freeform 295"/>
            <p:cNvSpPr>
              <a:spLocks/>
            </p:cNvSpPr>
            <p:nvPr/>
          </p:nvSpPr>
          <p:spPr bwMode="auto">
            <a:xfrm>
              <a:off x="3586" y="3321"/>
              <a:ext cx="186" cy="535"/>
            </a:xfrm>
            <a:custGeom>
              <a:avLst/>
              <a:gdLst>
                <a:gd name="T0" fmla="*/ 349 w 1742"/>
                <a:gd name="T1" fmla="*/ 4981 h 4981"/>
                <a:gd name="T2" fmla="*/ 115 w 1742"/>
                <a:gd name="T3" fmla="*/ 4326 h 4981"/>
                <a:gd name="T4" fmla="*/ 0 w 1742"/>
                <a:gd name="T5" fmla="*/ 3643 h 4981"/>
                <a:gd name="T6" fmla="*/ 23 w 1742"/>
                <a:gd name="T7" fmla="*/ 2945 h 4981"/>
                <a:gd name="T8" fmla="*/ 168 w 1742"/>
                <a:gd name="T9" fmla="*/ 2264 h 4981"/>
                <a:gd name="T10" fmla="*/ 456 w 1742"/>
                <a:gd name="T11" fmla="*/ 1633 h 4981"/>
                <a:gd name="T12" fmla="*/ 830 w 1742"/>
                <a:gd name="T13" fmla="*/ 1045 h 4981"/>
                <a:gd name="T14" fmla="*/ 1263 w 1742"/>
                <a:gd name="T15" fmla="*/ 503 h 4981"/>
                <a:gd name="T16" fmla="*/ 1741 w 1742"/>
                <a:gd name="T17" fmla="*/ 0 h 4981"/>
                <a:gd name="T18" fmla="*/ 1742 w 1742"/>
                <a:gd name="T19" fmla="*/ 0 h 4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2" h="4981">
                  <a:moveTo>
                    <a:pt x="349" y="4981"/>
                  </a:moveTo>
                  <a:lnTo>
                    <a:pt x="115" y="4326"/>
                  </a:lnTo>
                  <a:lnTo>
                    <a:pt x="0" y="3643"/>
                  </a:lnTo>
                  <a:lnTo>
                    <a:pt x="23" y="2945"/>
                  </a:lnTo>
                  <a:lnTo>
                    <a:pt x="168" y="2264"/>
                  </a:lnTo>
                  <a:lnTo>
                    <a:pt x="456" y="1633"/>
                  </a:lnTo>
                  <a:lnTo>
                    <a:pt x="830" y="1045"/>
                  </a:lnTo>
                  <a:lnTo>
                    <a:pt x="1263" y="503"/>
                  </a:lnTo>
                  <a:lnTo>
                    <a:pt x="1741" y="0"/>
                  </a:lnTo>
                  <a:lnTo>
                    <a:pt x="17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6" name="Freeform 296"/>
            <p:cNvSpPr>
              <a:spLocks/>
            </p:cNvSpPr>
            <p:nvPr/>
          </p:nvSpPr>
          <p:spPr bwMode="auto">
            <a:xfrm>
              <a:off x="3772" y="3321"/>
              <a:ext cx="455" cy="320"/>
            </a:xfrm>
            <a:custGeom>
              <a:avLst/>
              <a:gdLst>
                <a:gd name="T0" fmla="*/ 4229 w 4229"/>
                <a:gd name="T1" fmla="*/ 2973 h 2973"/>
                <a:gd name="T2" fmla="*/ 3995 w 4229"/>
                <a:gd name="T3" fmla="*/ 2318 h 2973"/>
                <a:gd name="T4" fmla="*/ 3653 w 4229"/>
                <a:gd name="T5" fmla="*/ 1717 h 2973"/>
                <a:gd name="T6" fmla="*/ 3192 w 4229"/>
                <a:gd name="T7" fmla="*/ 1190 h 2973"/>
                <a:gd name="T8" fmla="*/ 2651 w 4229"/>
                <a:gd name="T9" fmla="*/ 755 h 2973"/>
                <a:gd name="T10" fmla="*/ 2027 w 4229"/>
                <a:gd name="T11" fmla="*/ 449 h 2973"/>
                <a:gd name="T12" fmla="*/ 1367 w 4229"/>
                <a:gd name="T13" fmla="*/ 231 h 2973"/>
                <a:gd name="T14" fmla="*/ 689 w 4229"/>
                <a:gd name="T15" fmla="*/ 86 h 2973"/>
                <a:gd name="T16" fmla="*/ 0 w 4229"/>
                <a:gd name="T17" fmla="*/ 0 h 2973"/>
                <a:gd name="T18" fmla="*/ 1 w 4229"/>
                <a:gd name="T19"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9" h="2973">
                  <a:moveTo>
                    <a:pt x="4229" y="2973"/>
                  </a:moveTo>
                  <a:lnTo>
                    <a:pt x="3995" y="2318"/>
                  </a:lnTo>
                  <a:lnTo>
                    <a:pt x="3653" y="1717"/>
                  </a:lnTo>
                  <a:lnTo>
                    <a:pt x="3192" y="1190"/>
                  </a:lnTo>
                  <a:lnTo>
                    <a:pt x="2651" y="755"/>
                  </a:lnTo>
                  <a:lnTo>
                    <a:pt x="2027" y="449"/>
                  </a:lnTo>
                  <a:lnTo>
                    <a:pt x="1367" y="231"/>
                  </a:lnTo>
                  <a:lnTo>
                    <a:pt x="689" y="86"/>
                  </a:lnTo>
                  <a:lnTo>
                    <a:pt x="0" y="0"/>
                  </a:lnTo>
                  <a:lnTo>
                    <a:pt x="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7" name="Freeform 297"/>
            <p:cNvSpPr>
              <a:spLocks/>
            </p:cNvSpPr>
            <p:nvPr/>
          </p:nvSpPr>
          <p:spPr bwMode="auto">
            <a:xfrm>
              <a:off x="3623" y="3641"/>
              <a:ext cx="604" cy="215"/>
            </a:xfrm>
            <a:custGeom>
              <a:avLst/>
              <a:gdLst>
                <a:gd name="T0" fmla="*/ 5621 w 5621"/>
                <a:gd name="T1" fmla="*/ 0 h 2008"/>
                <a:gd name="T2" fmla="*/ 0 w 5621"/>
                <a:gd name="T3" fmla="*/ 2008 h 2008"/>
                <a:gd name="T4" fmla="*/ 1 w 5621"/>
                <a:gd name="T5" fmla="*/ 2008 h 2008"/>
              </a:gdLst>
              <a:ahLst/>
              <a:cxnLst>
                <a:cxn ang="0">
                  <a:pos x="T0" y="T1"/>
                </a:cxn>
                <a:cxn ang="0">
                  <a:pos x="T2" y="T3"/>
                </a:cxn>
                <a:cxn ang="0">
                  <a:pos x="T4" y="T5"/>
                </a:cxn>
              </a:cxnLst>
              <a:rect l="0" t="0" r="r" b="b"/>
              <a:pathLst>
                <a:path w="5621" h="2008">
                  <a:moveTo>
                    <a:pt x="5621" y="0"/>
                  </a:moveTo>
                  <a:lnTo>
                    <a:pt x="0" y="2008"/>
                  </a:lnTo>
                  <a:lnTo>
                    <a:pt x="1" y="2008"/>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8" name="Freeform 298"/>
            <p:cNvSpPr>
              <a:spLocks/>
            </p:cNvSpPr>
            <p:nvPr/>
          </p:nvSpPr>
          <p:spPr bwMode="auto">
            <a:xfrm>
              <a:off x="3702" y="3322"/>
              <a:ext cx="76" cy="76"/>
            </a:xfrm>
            <a:custGeom>
              <a:avLst/>
              <a:gdLst>
                <a:gd name="T0" fmla="*/ 0 w 706"/>
                <a:gd name="T1" fmla="*/ 705 h 705"/>
                <a:gd name="T2" fmla="*/ 670 w 706"/>
                <a:gd name="T3" fmla="*/ 34 h 705"/>
                <a:gd name="T4" fmla="*/ 705 w 706"/>
                <a:gd name="T5" fmla="*/ 0 h 705"/>
                <a:gd name="T6" fmla="*/ 706 w 706"/>
                <a:gd name="T7" fmla="*/ 0 h 705"/>
              </a:gdLst>
              <a:ahLst/>
              <a:cxnLst>
                <a:cxn ang="0">
                  <a:pos x="T0" y="T1"/>
                </a:cxn>
                <a:cxn ang="0">
                  <a:pos x="T2" y="T3"/>
                </a:cxn>
                <a:cxn ang="0">
                  <a:pos x="T4" y="T5"/>
                </a:cxn>
                <a:cxn ang="0">
                  <a:pos x="T6" y="T7"/>
                </a:cxn>
              </a:cxnLst>
              <a:rect l="0" t="0" r="r" b="b"/>
              <a:pathLst>
                <a:path w="706" h="705">
                  <a:moveTo>
                    <a:pt x="0" y="705"/>
                  </a:moveTo>
                  <a:lnTo>
                    <a:pt x="670" y="34"/>
                  </a:ln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499" name="Freeform 299"/>
            <p:cNvSpPr>
              <a:spLocks/>
            </p:cNvSpPr>
            <p:nvPr/>
          </p:nvSpPr>
          <p:spPr bwMode="auto">
            <a:xfrm>
              <a:off x="3649" y="3324"/>
              <a:ext cx="149" cy="149"/>
            </a:xfrm>
            <a:custGeom>
              <a:avLst/>
              <a:gdLst>
                <a:gd name="T0" fmla="*/ 0 w 1387"/>
                <a:gd name="T1" fmla="*/ 1387 h 1387"/>
                <a:gd name="T2" fmla="*/ 1222 w 1387"/>
                <a:gd name="T3" fmla="*/ 165 h 1387"/>
                <a:gd name="T4" fmla="*/ 1386 w 1387"/>
                <a:gd name="T5" fmla="*/ 0 h 1387"/>
                <a:gd name="T6" fmla="*/ 1387 w 1387"/>
                <a:gd name="T7" fmla="*/ 0 h 1387"/>
              </a:gdLst>
              <a:ahLst/>
              <a:cxnLst>
                <a:cxn ang="0">
                  <a:pos x="T0" y="T1"/>
                </a:cxn>
                <a:cxn ang="0">
                  <a:pos x="T2" y="T3"/>
                </a:cxn>
                <a:cxn ang="0">
                  <a:pos x="T4" y="T5"/>
                </a:cxn>
                <a:cxn ang="0">
                  <a:pos x="T6" y="T7"/>
                </a:cxn>
              </a:cxnLst>
              <a:rect l="0" t="0" r="r" b="b"/>
              <a:pathLst>
                <a:path w="1387" h="1387">
                  <a:moveTo>
                    <a:pt x="0" y="1387"/>
                  </a:moveTo>
                  <a:lnTo>
                    <a:pt x="1222" y="165"/>
                  </a:lnTo>
                  <a:lnTo>
                    <a:pt x="1386" y="0"/>
                  </a:lnTo>
                  <a:lnTo>
                    <a:pt x="13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0" name="Freeform 300"/>
            <p:cNvSpPr>
              <a:spLocks/>
            </p:cNvSpPr>
            <p:nvPr/>
          </p:nvSpPr>
          <p:spPr bwMode="auto">
            <a:xfrm>
              <a:off x="3621" y="3326"/>
              <a:ext cx="196" cy="197"/>
            </a:xfrm>
            <a:custGeom>
              <a:avLst/>
              <a:gdLst>
                <a:gd name="T0" fmla="*/ 0 w 1828"/>
                <a:gd name="T1" fmla="*/ 1828 h 1828"/>
                <a:gd name="T2" fmla="*/ 1535 w 1828"/>
                <a:gd name="T3" fmla="*/ 292 h 1828"/>
                <a:gd name="T4" fmla="*/ 1827 w 1828"/>
                <a:gd name="T5" fmla="*/ 0 h 1828"/>
                <a:gd name="T6" fmla="*/ 1828 w 1828"/>
                <a:gd name="T7" fmla="*/ 0 h 1828"/>
              </a:gdLst>
              <a:ahLst/>
              <a:cxnLst>
                <a:cxn ang="0">
                  <a:pos x="T0" y="T1"/>
                </a:cxn>
                <a:cxn ang="0">
                  <a:pos x="T2" y="T3"/>
                </a:cxn>
                <a:cxn ang="0">
                  <a:pos x="T4" y="T5"/>
                </a:cxn>
                <a:cxn ang="0">
                  <a:pos x="T6" y="T7"/>
                </a:cxn>
              </a:cxnLst>
              <a:rect l="0" t="0" r="r" b="b"/>
              <a:pathLst>
                <a:path w="1828" h="1828">
                  <a:moveTo>
                    <a:pt x="0" y="1828"/>
                  </a:moveTo>
                  <a:lnTo>
                    <a:pt x="1535" y="292"/>
                  </a:lnTo>
                  <a:lnTo>
                    <a:pt x="1827" y="0"/>
                  </a:lnTo>
                  <a:lnTo>
                    <a:pt x="18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1" name="Freeform 301"/>
            <p:cNvSpPr>
              <a:spLocks/>
            </p:cNvSpPr>
            <p:nvPr/>
          </p:nvSpPr>
          <p:spPr bwMode="auto">
            <a:xfrm>
              <a:off x="3605" y="3329"/>
              <a:ext cx="231" cy="231"/>
            </a:xfrm>
            <a:custGeom>
              <a:avLst/>
              <a:gdLst>
                <a:gd name="T0" fmla="*/ 0 w 2153"/>
                <a:gd name="T1" fmla="*/ 2154 h 2154"/>
                <a:gd name="T2" fmla="*/ 1734 w 2153"/>
                <a:gd name="T3" fmla="*/ 417 h 2154"/>
                <a:gd name="T4" fmla="*/ 2152 w 2153"/>
                <a:gd name="T5" fmla="*/ 0 h 2154"/>
                <a:gd name="T6" fmla="*/ 2153 w 2153"/>
                <a:gd name="T7" fmla="*/ 0 h 2154"/>
              </a:gdLst>
              <a:ahLst/>
              <a:cxnLst>
                <a:cxn ang="0">
                  <a:pos x="T0" y="T1"/>
                </a:cxn>
                <a:cxn ang="0">
                  <a:pos x="T2" y="T3"/>
                </a:cxn>
                <a:cxn ang="0">
                  <a:pos x="T4" y="T5"/>
                </a:cxn>
                <a:cxn ang="0">
                  <a:pos x="T6" y="T7"/>
                </a:cxn>
              </a:cxnLst>
              <a:rect l="0" t="0" r="r" b="b"/>
              <a:pathLst>
                <a:path w="2153" h="2154">
                  <a:moveTo>
                    <a:pt x="0" y="2154"/>
                  </a:moveTo>
                  <a:lnTo>
                    <a:pt x="1734" y="417"/>
                  </a:lnTo>
                  <a:lnTo>
                    <a:pt x="2152" y="0"/>
                  </a:lnTo>
                  <a:lnTo>
                    <a:pt x="2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2" name="Freeform 302"/>
            <p:cNvSpPr>
              <a:spLocks/>
            </p:cNvSpPr>
            <p:nvPr/>
          </p:nvSpPr>
          <p:spPr bwMode="auto">
            <a:xfrm>
              <a:off x="3596" y="3332"/>
              <a:ext cx="259" cy="259"/>
            </a:xfrm>
            <a:custGeom>
              <a:avLst/>
              <a:gdLst>
                <a:gd name="T0" fmla="*/ 0 w 2412"/>
                <a:gd name="T1" fmla="*/ 2413 h 2413"/>
                <a:gd name="T2" fmla="*/ 1871 w 2412"/>
                <a:gd name="T3" fmla="*/ 541 h 2413"/>
                <a:gd name="T4" fmla="*/ 2411 w 2412"/>
                <a:gd name="T5" fmla="*/ 0 h 2413"/>
                <a:gd name="T6" fmla="*/ 2412 w 2412"/>
                <a:gd name="T7" fmla="*/ 0 h 2413"/>
              </a:gdLst>
              <a:ahLst/>
              <a:cxnLst>
                <a:cxn ang="0">
                  <a:pos x="T0" y="T1"/>
                </a:cxn>
                <a:cxn ang="0">
                  <a:pos x="T2" y="T3"/>
                </a:cxn>
                <a:cxn ang="0">
                  <a:pos x="T4" y="T5"/>
                </a:cxn>
                <a:cxn ang="0">
                  <a:pos x="T6" y="T7"/>
                </a:cxn>
              </a:cxnLst>
              <a:rect l="0" t="0" r="r" b="b"/>
              <a:pathLst>
                <a:path w="2412" h="2413">
                  <a:moveTo>
                    <a:pt x="0" y="2413"/>
                  </a:moveTo>
                  <a:lnTo>
                    <a:pt x="1871" y="541"/>
                  </a:lnTo>
                  <a:lnTo>
                    <a:pt x="2411" y="0"/>
                  </a:lnTo>
                  <a:lnTo>
                    <a:pt x="24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3" name="Freeform 303"/>
            <p:cNvSpPr>
              <a:spLocks/>
            </p:cNvSpPr>
            <p:nvPr/>
          </p:nvSpPr>
          <p:spPr bwMode="auto">
            <a:xfrm>
              <a:off x="3591" y="3335"/>
              <a:ext cx="283" cy="283"/>
            </a:xfrm>
            <a:custGeom>
              <a:avLst/>
              <a:gdLst>
                <a:gd name="T0" fmla="*/ 0 w 2634"/>
                <a:gd name="T1" fmla="*/ 2636 h 2636"/>
                <a:gd name="T2" fmla="*/ 1975 w 2634"/>
                <a:gd name="T3" fmla="*/ 658 h 2636"/>
                <a:gd name="T4" fmla="*/ 2633 w 2634"/>
                <a:gd name="T5" fmla="*/ 0 h 2636"/>
                <a:gd name="T6" fmla="*/ 2634 w 2634"/>
                <a:gd name="T7" fmla="*/ 0 h 2636"/>
              </a:gdLst>
              <a:ahLst/>
              <a:cxnLst>
                <a:cxn ang="0">
                  <a:pos x="T0" y="T1"/>
                </a:cxn>
                <a:cxn ang="0">
                  <a:pos x="T2" y="T3"/>
                </a:cxn>
                <a:cxn ang="0">
                  <a:pos x="T4" y="T5"/>
                </a:cxn>
                <a:cxn ang="0">
                  <a:pos x="T6" y="T7"/>
                </a:cxn>
              </a:cxnLst>
              <a:rect l="0" t="0" r="r" b="b"/>
              <a:pathLst>
                <a:path w="2634" h="2636">
                  <a:moveTo>
                    <a:pt x="0" y="2636"/>
                  </a:moveTo>
                  <a:lnTo>
                    <a:pt x="1975" y="658"/>
                  </a:lnTo>
                  <a:lnTo>
                    <a:pt x="2633" y="0"/>
                  </a:lnTo>
                  <a:lnTo>
                    <a:pt x="26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4" name="Freeform 304"/>
            <p:cNvSpPr>
              <a:spLocks/>
            </p:cNvSpPr>
            <p:nvPr/>
          </p:nvSpPr>
          <p:spPr bwMode="auto">
            <a:xfrm>
              <a:off x="3588" y="3339"/>
              <a:ext cx="304" cy="304"/>
            </a:xfrm>
            <a:custGeom>
              <a:avLst/>
              <a:gdLst>
                <a:gd name="T0" fmla="*/ 0 w 2832"/>
                <a:gd name="T1" fmla="*/ 2833 h 2833"/>
                <a:gd name="T2" fmla="*/ 2060 w 2832"/>
                <a:gd name="T3" fmla="*/ 772 h 2833"/>
                <a:gd name="T4" fmla="*/ 2831 w 2832"/>
                <a:gd name="T5" fmla="*/ 0 h 2833"/>
                <a:gd name="T6" fmla="*/ 2832 w 2832"/>
                <a:gd name="T7" fmla="*/ 0 h 2833"/>
              </a:gdLst>
              <a:ahLst/>
              <a:cxnLst>
                <a:cxn ang="0">
                  <a:pos x="T0" y="T1"/>
                </a:cxn>
                <a:cxn ang="0">
                  <a:pos x="T2" y="T3"/>
                </a:cxn>
                <a:cxn ang="0">
                  <a:pos x="T4" y="T5"/>
                </a:cxn>
                <a:cxn ang="0">
                  <a:pos x="T6" y="T7"/>
                </a:cxn>
              </a:cxnLst>
              <a:rect l="0" t="0" r="r" b="b"/>
              <a:pathLst>
                <a:path w="2832" h="2833">
                  <a:moveTo>
                    <a:pt x="0" y="2833"/>
                  </a:moveTo>
                  <a:lnTo>
                    <a:pt x="2060" y="772"/>
                  </a:lnTo>
                  <a:lnTo>
                    <a:pt x="2831" y="0"/>
                  </a:lnTo>
                  <a:lnTo>
                    <a:pt x="28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5" name="Freeform 305"/>
            <p:cNvSpPr>
              <a:spLocks/>
            </p:cNvSpPr>
            <p:nvPr/>
          </p:nvSpPr>
          <p:spPr bwMode="auto">
            <a:xfrm>
              <a:off x="3586" y="3344"/>
              <a:ext cx="323" cy="323"/>
            </a:xfrm>
            <a:custGeom>
              <a:avLst/>
              <a:gdLst>
                <a:gd name="T0" fmla="*/ 0 w 3012"/>
                <a:gd name="T1" fmla="*/ 3015 h 3015"/>
                <a:gd name="T2" fmla="*/ 2130 w 3012"/>
                <a:gd name="T3" fmla="*/ 882 h 3015"/>
                <a:gd name="T4" fmla="*/ 3011 w 3012"/>
                <a:gd name="T5" fmla="*/ 0 h 3015"/>
                <a:gd name="T6" fmla="*/ 3012 w 3012"/>
                <a:gd name="T7" fmla="*/ 0 h 3015"/>
              </a:gdLst>
              <a:ahLst/>
              <a:cxnLst>
                <a:cxn ang="0">
                  <a:pos x="T0" y="T1"/>
                </a:cxn>
                <a:cxn ang="0">
                  <a:pos x="T2" y="T3"/>
                </a:cxn>
                <a:cxn ang="0">
                  <a:pos x="T4" y="T5"/>
                </a:cxn>
                <a:cxn ang="0">
                  <a:pos x="T6" y="T7"/>
                </a:cxn>
              </a:cxnLst>
              <a:rect l="0" t="0" r="r" b="b"/>
              <a:pathLst>
                <a:path w="3012" h="3015">
                  <a:moveTo>
                    <a:pt x="0" y="3015"/>
                  </a:moveTo>
                  <a:lnTo>
                    <a:pt x="2130" y="882"/>
                  </a:lnTo>
                  <a:lnTo>
                    <a:pt x="3011" y="0"/>
                  </a:lnTo>
                  <a:lnTo>
                    <a:pt x="30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6" name="Freeform 306"/>
            <p:cNvSpPr>
              <a:spLocks/>
            </p:cNvSpPr>
            <p:nvPr/>
          </p:nvSpPr>
          <p:spPr bwMode="auto">
            <a:xfrm>
              <a:off x="3585" y="3348"/>
              <a:ext cx="341" cy="342"/>
            </a:xfrm>
            <a:custGeom>
              <a:avLst/>
              <a:gdLst>
                <a:gd name="T0" fmla="*/ 0 w 3179"/>
                <a:gd name="T1" fmla="*/ 3180 h 3180"/>
                <a:gd name="T2" fmla="*/ 2189 w 3179"/>
                <a:gd name="T3" fmla="*/ 990 h 3180"/>
                <a:gd name="T4" fmla="*/ 3178 w 3179"/>
                <a:gd name="T5" fmla="*/ 0 h 3180"/>
                <a:gd name="T6" fmla="*/ 3179 w 3179"/>
                <a:gd name="T7" fmla="*/ 0 h 3180"/>
              </a:gdLst>
              <a:ahLst/>
              <a:cxnLst>
                <a:cxn ang="0">
                  <a:pos x="T0" y="T1"/>
                </a:cxn>
                <a:cxn ang="0">
                  <a:pos x="T2" y="T3"/>
                </a:cxn>
                <a:cxn ang="0">
                  <a:pos x="T4" y="T5"/>
                </a:cxn>
                <a:cxn ang="0">
                  <a:pos x="T6" y="T7"/>
                </a:cxn>
              </a:cxnLst>
              <a:rect l="0" t="0" r="r" b="b"/>
              <a:pathLst>
                <a:path w="3179" h="3180">
                  <a:moveTo>
                    <a:pt x="0" y="3180"/>
                  </a:moveTo>
                  <a:lnTo>
                    <a:pt x="2189" y="990"/>
                  </a:lnTo>
                  <a:lnTo>
                    <a:pt x="3178" y="0"/>
                  </a:lnTo>
                  <a:lnTo>
                    <a:pt x="31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7" name="Freeform 307"/>
            <p:cNvSpPr>
              <a:spLocks/>
            </p:cNvSpPr>
            <p:nvPr/>
          </p:nvSpPr>
          <p:spPr bwMode="auto">
            <a:xfrm>
              <a:off x="3586" y="3353"/>
              <a:ext cx="357" cy="358"/>
            </a:xfrm>
            <a:custGeom>
              <a:avLst/>
              <a:gdLst>
                <a:gd name="T0" fmla="*/ 0 w 3330"/>
                <a:gd name="T1" fmla="*/ 3332 h 3332"/>
                <a:gd name="T2" fmla="*/ 2237 w 3330"/>
                <a:gd name="T3" fmla="*/ 1092 h 3332"/>
                <a:gd name="T4" fmla="*/ 3329 w 3330"/>
                <a:gd name="T5" fmla="*/ 0 h 3332"/>
                <a:gd name="T6" fmla="*/ 3330 w 3330"/>
                <a:gd name="T7" fmla="*/ 0 h 3332"/>
              </a:gdLst>
              <a:ahLst/>
              <a:cxnLst>
                <a:cxn ang="0">
                  <a:pos x="T0" y="T1"/>
                </a:cxn>
                <a:cxn ang="0">
                  <a:pos x="T2" y="T3"/>
                </a:cxn>
                <a:cxn ang="0">
                  <a:pos x="T4" y="T5"/>
                </a:cxn>
                <a:cxn ang="0">
                  <a:pos x="T6" y="T7"/>
                </a:cxn>
              </a:cxnLst>
              <a:rect l="0" t="0" r="r" b="b"/>
              <a:pathLst>
                <a:path w="3330" h="3332">
                  <a:moveTo>
                    <a:pt x="0" y="3332"/>
                  </a:moveTo>
                  <a:lnTo>
                    <a:pt x="2237" y="1092"/>
                  </a:lnTo>
                  <a:lnTo>
                    <a:pt x="3329" y="0"/>
                  </a:lnTo>
                  <a:lnTo>
                    <a:pt x="33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8" name="Freeform 308"/>
            <p:cNvSpPr>
              <a:spLocks/>
            </p:cNvSpPr>
            <p:nvPr/>
          </p:nvSpPr>
          <p:spPr bwMode="auto">
            <a:xfrm>
              <a:off x="3587" y="3358"/>
              <a:ext cx="372" cy="373"/>
            </a:xfrm>
            <a:custGeom>
              <a:avLst/>
              <a:gdLst>
                <a:gd name="T0" fmla="*/ 0 w 3468"/>
                <a:gd name="T1" fmla="*/ 3470 h 3470"/>
                <a:gd name="T2" fmla="*/ 2275 w 3468"/>
                <a:gd name="T3" fmla="*/ 1192 h 3470"/>
                <a:gd name="T4" fmla="*/ 3466 w 3468"/>
                <a:gd name="T5" fmla="*/ 0 h 3470"/>
                <a:gd name="T6" fmla="*/ 3468 w 3468"/>
                <a:gd name="T7" fmla="*/ 0 h 3470"/>
              </a:gdLst>
              <a:ahLst/>
              <a:cxnLst>
                <a:cxn ang="0">
                  <a:pos x="T0" y="T1"/>
                </a:cxn>
                <a:cxn ang="0">
                  <a:pos x="T2" y="T3"/>
                </a:cxn>
                <a:cxn ang="0">
                  <a:pos x="T4" y="T5"/>
                </a:cxn>
                <a:cxn ang="0">
                  <a:pos x="T6" y="T7"/>
                </a:cxn>
              </a:cxnLst>
              <a:rect l="0" t="0" r="r" b="b"/>
              <a:pathLst>
                <a:path w="3468" h="3470">
                  <a:moveTo>
                    <a:pt x="0" y="3470"/>
                  </a:moveTo>
                  <a:lnTo>
                    <a:pt x="2275" y="1192"/>
                  </a:lnTo>
                  <a:lnTo>
                    <a:pt x="3466" y="0"/>
                  </a:lnTo>
                  <a:lnTo>
                    <a:pt x="346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09" name="Freeform 309"/>
            <p:cNvSpPr>
              <a:spLocks/>
            </p:cNvSpPr>
            <p:nvPr/>
          </p:nvSpPr>
          <p:spPr bwMode="auto">
            <a:xfrm>
              <a:off x="3590" y="3364"/>
              <a:ext cx="385" cy="386"/>
            </a:xfrm>
            <a:custGeom>
              <a:avLst/>
              <a:gdLst>
                <a:gd name="T0" fmla="*/ 0 w 3594"/>
                <a:gd name="T1" fmla="*/ 3597 h 3597"/>
                <a:gd name="T2" fmla="*/ 2305 w 3594"/>
                <a:gd name="T3" fmla="*/ 1290 h 3597"/>
                <a:gd name="T4" fmla="*/ 3593 w 3594"/>
                <a:gd name="T5" fmla="*/ 0 h 3597"/>
                <a:gd name="T6" fmla="*/ 3594 w 3594"/>
                <a:gd name="T7" fmla="*/ 0 h 3597"/>
              </a:gdLst>
              <a:ahLst/>
              <a:cxnLst>
                <a:cxn ang="0">
                  <a:pos x="T0" y="T1"/>
                </a:cxn>
                <a:cxn ang="0">
                  <a:pos x="T2" y="T3"/>
                </a:cxn>
                <a:cxn ang="0">
                  <a:pos x="T4" y="T5"/>
                </a:cxn>
                <a:cxn ang="0">
                  <a:pos x="T6" y="T7"/>
                </a:cxn>
              </a:cxnLst>
              <a:rect l="0" t="0" r="r" b="b"/>
              <a:pathLst>
                <a:path w="3594" h="3597">
                  <a:moveTo>
                    <a:pt x="0" y="3597"/>
                  </a:moveTo>
                  <a:lnTo>
                    <a:pt x="2305" y="1290"/>
                  </a:lnTo>
                  <a:lnTo>
                    <a:pt x="3593" y="0"/>
                  </a:lnTo>
                  <a:lnTo>
                    <a:pt x="35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0" name="Freeform 310"/>
            <p:cNvSpPr>
              <a:spLocks/>
            </p:cNvSpPr>
            <p:nvPr/>
          </p:nvSpPr>
          <p:spPr bwMode="auto">
            <a:xfrm>
              <a:off x="3593" y="3370"/>
              <a:ext cx="398" cy="399"/>
            </a:xfrm>
            <a:custGeom>
              <a:avLst/>
              <a:gdLst>
                <a:gd name="T0" fmla="*/ 0 w 3708"/>
                <a:gd name="T1" fmla="*/ 3711 h 3711"/>
                <a:gd name="T2" fmla="*/ 2325 w 3708"/>
                <a:gd name="T3" fmla="*/ 1384 h 3711"/>
                <a:gd name="T4" fmla="*/ 3707 w 3708"/>
                <a:gd name="T5" fmla="*/ 0 h 3711"/>
                <a:gd name="T6" fmla="*/ 3708 w 3708"/>
                <a:gd name="T7" fmla="*/ 0 h 3711"/>
              </a:gdLst>
              <a:ahLst/>
              <a:cxnLst>
                <a:cxn ang="0">
                  <a:pos x="T0" y="T1"/>
                </a:cxn>
                <a:cxn ang="0">
                  <a:pos x="T2" y="T3"/>
                </a:cxn>
                <a:cxn ang="0">
                  <a:pos x="T4" y="T5"/>
                </a:cxn>
                <a:cxn ang="0">
                  <a:pos x="T6" y="T7"/>
                </a:cxn>
              </a:cxnLst>
              <a:rect l="0" t="0" r="r" b="b"/>
              <a:pathLst>
                <a:path w="3708" h="3711">
                  <a:moveTo>
                    <a:pt x="0" y="3711"/>
                  </a:moveTo>
                  <a:lnTo>
                    <a:pt x="2325" y="1384"/>
                  </a:lnTo>
                  <a:lnTo>
                    <a:pt x="3707" y="0"/>
                  </a:lnTo>
                  <a:lnTo>
                    <a:pt x="37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1" name="Freeform 311"/>
            <p:cNvSpPr>
              <a:spLocks/>
            </p:cNvSpPr>
            <p:nvPr/>
          </p:nvSpPr>
          <p:spPr bwMode="auto">
            <a:xfrm>
              <a:off x="3598" y="3376"/>
              <a:ext cx="409" cy="409"/>
            </a:xfrm>
            <a:custGeom>
              <a:avLst/>
              <a:gdLst>
                <a:gd name="T0" fmla="*/ 0 w 3809"/>
                <a:gd name="T1" fmla="*/ 3812 h 3812"/>
                <a:gd name="T2" fmla="*/ 2335 w 3809"/>
                <a:gd name="T3" fmla="*/ 1475 h 3812"/>
                <a:gd name="T4" fmla="*/ 3808 w 3809"/>
                <a:gd name="T5" fmla="*/ 0 h 3812"/>
                <a:gd name="T6" fmla="*/ 3809 w 3809"/>
                <a:gd name="T7" fmla="*/ 0 h 3812"/>
              </a:gdLst>
              <a:ahLst/>
              <a:cxnLst>
                <a:cxn ang="0">
                  <a:pos x="T0" y="T1"/>
                </a:cxn>
                <a:cxn ang="0">
                  <a:pos x="T2" y="T3"/>
                </a:cxn>
                <a:cxn ang="0">
                  <a:pos x="T4" y="T5"/>
                </a:cxn>
                <a:cxn ang="0">
                  <a:pos x="T6" y="T7"/>
                </a:cxn>
              </a:cxnLst>
              <a:rect l="0" t="0" r="r" b="b"/>
              <a:pathLst>
                <a:path w="3809" h="3812">
                  <a:moveTo>
                    <a:pt x="0" y="3812"/>
                  </a:moveTo>
                  <a:lnTo>
                    <a:pt x="2335" y="1475"/>
                  </a:lnTo>
                  <a:lnTo>
                    <a:pt x="3808" y="0"/>
                  </a:lnTo>
                  <a:lnTo>
                    <a:pt x="38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2" name="Freeform 312"/>
            <p:cNvSpPr>
              <a:spLocks/>
            </p:cNvSpPr>
            <p:nvPr/>
          </p:nvSpPr>
          <p:spPr bwMode="auto">
            <a:xfrm>
              <a:off x="3603" y="3383"/>
              <a:ext cx="419" cy="419"/>
            </a:xfrm>
            <a:custGeom>
              <a:avLst/>
              <a:gdLst>
                <a:gd name="T0" fmla="*/ 0 w 3903"/>
                <a:gd name="T1" fmla="*/ 3904 h 3904"/>
                <a:gd name="T2" fmla="*/ 2341 w 3903"/>
                <a:gd name="T3" fmla="*/ 1562 h 3904"/>
                <a:gd name="T4" fmla="*/ 3902 w 3903"/>
                <a:gd name="T5" fmla="*/ 0 h 3904"/>
                <a:gd name="T6" fmla="*/ 3903 w 3903"/>
                <a:gd name="T7" fmla="*/ 0 h 3904"/>
              </a:gdLst>
              <a:ahLst/>
              <a:cxnLst>
                <a:cxn ang="0">
                  <a:pos x="T0" y="T1"/>
                </a:cxn>
                <a:cxn ang="0">
                  <a:pos x="T2" y="T3"/>
                </a:cxn>
                <a:cxn ang="0">
                  <a:pos x="T4" y="T5"/>
                </a:cxn>
                <a:cxn ang="0">
                  <a:pos x="T6" y="T7"/>
                </a:cxn>
              </a:cxnLst>
              <a:rect l="0" t="0" r="r" b="b"/>
              <a:pathLst>
                <a:path w="3903" h="3904">
                  <a:moveTo>
                    <a:pt x="0" y="3904"/>
                  </a:moveTo>
                  <a:lnTo>
                    <a:pt x="2341" y="1562"/>
                  </a:lnTo>
                  <a:lnTo>
                    <a:pt x="3902" y="0"/>
                  </a:lnTo>
                  <a:lnTo>
                    <a:pt x="3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3" name="Freeform 313"/>
            <p:cNvSpPr>
              <a:spLocks/>
            </p:cNvSpPr>
            <p:nvPr/>
          </p:nvSpPr>
          <p:spPr bwMode="auto">
            <a:xfrm>
              <a:off x="3609" y="3391"/>
              <a:ext cx="428" cy="427"/>
            </a:xfrm>
            <a:custGeom>
              <a:avLst/>
              <a:gdLst>
                <a:gd name="T0" fmla="*/ 0 w 3985"/>
                <a:gd name="T1" fmla="*/ 3988 h 3988"/>
                <a:gd name="T2" fmla="*/ 2341 w 3985"/>
                <a:gd name="T3" fmla="*/ 1644 h 3988"/>
                <a:gd name="T4" fmla="*/ 3984 w 3985"/>
                <a:gd name="T5" fmla="*/ 0 h 3988"/>
                <a:gd name="T6" fmla="*/ 3985 w 3985"/>
                <a:gd name="T7" fmla="*/ 0 h 3988"/>
              </a:gdLst>
              <a:ahLst/>
              <a:cxnLst>
                <a:cxn ang="0">
                  <a:pos x="T0" y="T1"/>
                </a:cxn>
                <a:cxn ang="0">
                  <a:pos x="T2" y="T3"/>
                </a:cxn>
                <a:cxn ang="0">
                  <a:pos x="T4" y="T5"/>
                </a:cxn>
                <a:cxn ang="0">
                  <a:pos x="T6" y="T7"/>
                </a:cxn>
              </a:cxnLst>
              <a:rect l="0" t="0" r="r" b="b"/>
              <a:pathLst>
                <a:path w="3985" h="3988">
                  <a:moveTo>
                    <a:pt x="0" y="3988"/>
                  </a:moveTo>
                  <a:lnTo>
                    <a:pt x="2341" y="1644"/>
                  </a:lnTo>
                  <a:lnTo>
                    <a:pt x="3984" y="0"/>
                  </a:lnTo>
                  <a:lnTo>
                    <a:pt x="398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4" name="Freeform 314"/>
            <p:cNvSpPr>
              <a:spLocks/>
            </p:cNvSpPr>
            <p:nvPr/>
          </p:nvSpPr>
          <p:spPr bwMode="auto">
            <a:xfrm>
              <a:off x="3615" y="3398"/>
              <a:ext cx="436" cy="436"/>
            </a:xfrm>
            <a:custGeom>
              <a:avLst/>
              <a:gdLst>
                <a:gd name="T0" fmla="*/ 0 w 4060"/>
                <a:gd name="T1" fmla="*/ 4062 h 4062"/>
                <a:gd name="T2" fmla="*/ 2340 w 4060"/>
                <a:gd name="T3" fmla="*/ 1720 h 4062"/>
                <a:gd name="T4" fmla="*/ 4059 w 4060"/>
                <a:gd name="T5" fmla="*/ 0 h 4062"/>
                <a:gd name="T6" fmla="*/ 4060 w 4060"/>
                <a:gd name="T7" fmla="*/ 0 h 4062"/>
              </a:gdLst>
              <a:ahLst/>
              <a:cxnLst>
                <a:cxn ang="0">
                  <a:pos x="T0" y="T1"/>
                </a:cxn>
                <a:cxn ang="0">
                  <a:pos x="T2" y="T3"/>
                </a:cxn>
                <a:cxn ang="0">
                  <a:pos x="T4" y="T5"/>
                </a:cxn>
                <a:cxn ang="0">
                  <a:pos x="T6" y="T7"/>
                </a:cxn>
              </a:cxnLst>
              <a:rect l="0" t="0" r="r" b="b"/>
              <a:pathLst>
                <a:path w="4060" h="4062">
                  <a:moveTo>
                    <a:pt x="0" y="4062"/>
                  </a:moveTo>
                  <a:lnTo>
                    <a:pt x="2340" y="1720"/>
                  </a:lnTo>
                  <a:lnTo>
                    <a:pt x="4059" y="0"/>
                  </a:lnTo>
                  <a:lnTo>
                    <a:pt x="406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5" name="Freeform 315"/>
            <p:cNvSpPr>
              <a:spLocks/>
            </p:cNvSpPr>
            <p:nvPr/>
          </p:nvSpPr>
          <p:spPr bwMode="auto">
            <a:xfrm>
              <a:off x="3621" y="3407"/>
              <a:ext cx="443" cy="443"/>
            </a:xfrm>
            <a:custGeom>
              <a:avLst/>
              <a:gdLst>
                <a:gd name="T0" fmla="*/ 0 w 4127"/>
                <a:gd name="T1" fmla="*/ 4129 h 4129"/>
                <a:gd name="T2" fmla="*/ 2337 w 4127"/>
                <a:gd name="T3" fmla="*/ 1791 h 4129"/>
                <a:gd name="T4" fmla="*/ 4126 w 4127"/>
                <a:gd name="T5" fmla="*/ 0 h 4129"/>
                <a:gd name="T6" fmla="*/ 4127 w 4127"/>
                <a:gd name="T7" fmla="*/ 0 h 4129"/>
              </a:gdLst>
              <a:ahLst/>
              <a:cxnLst>
                <a:cxn ang="0">
                  <a:pos x="T0" y="T1"/>
                </a:cxn>
                <a:cxn ang="0">
                  <a:pos x="T2" y="T3"/>
                </a:cxn>
                <a:cxn ang="0">
                  <a:pos x="T4" y="T5"/>
                </a:cxn>
                <a:cxn ang="0">
                  <a:pos x="T6" y="T7"/>
                </a:cxn>
              </a:cxnLst>
              <a:rect l="0" t="0" r="r" b="b"/>
              <a:pathLst>
                <a:path w="4127" h="4129">
                  <a:moveTo>
                    <a:pt x="0" y="4129"/>
                  </a:moveTo>
                  <a:lnTo>
                    <a:pt x="2337" y="1791"/>
                  </a:lnTo>
                  <a:lnTo>
                    <a:pt x="4126" y="0"/>
                  </a:lnTo>
                  <a:lnTo>
                    <a:pt x="41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6" name="Freeform 316"/>
            <p:cNvSpPr>
              <a:spLocks/>
            </p:cNvSpPr>
            <p:nvPr/>
          </p:nvSpPr>
          <p:spPr bwMode="auto">
            <a:xfrm>
              <a:off x="3645" y="3416"/>
              <a:ext cx="432" cy="432"/>
            </a:xfrm>
            <a:custGeom>
              <a:avLst/>
              <a:gdLst>
                <a:gd name="T0" fmla="*/ 0 w 4024"/>
                <a:gd name="T1" fmla="*/ 4025 h 4025"/>
                <a:gd name="T2" fmla="*/ 2168 w 4024"/>
                <a:gd name="T3" fmla="*/ 1856 h 4025"/>
                <a:gd name="T4" fmla="*/ 4023 w 4024"/>
                <a:gd name="T5" fmla="*/ 0 h 4025"/>
                <a:gd name="T6" fmla="*/ 4024 w 4024"/>
                <a:gd name="T7" fmla="*/ 0 h 4025"/>
              </a:gdLst>
              <a:ahLst/>
              <a:cxnLst>
                <a:cxn ang="0">
                  <a:pos x="T0" y="T1"/>
                </a:cxn>
                <a:cxn ang="0">
                  <a:pos x="T2" y="T3"/>
                </a:cxn>
                <a:cxn ang="0">
                  <a:pos x="T4" y="T5"/>
                </a:cxn>
                <a:cxn ang="0">
                  <a:pos x="T6" y="T7"/>
                </a:cxn>
              </a:cxnLst>
              <a:rect l="0" t="0" r="r" b="b"/>
              <a:pathLst>
                <a:path w="4024" h="4025">
                  <a:moveTo>
                    <a:pt x="0" y="4025"/>
                  </a:moveTo>
                  <a:lnTo>
                    <a:pt x="2168" y="1856"/>
                  </a:lnTo>
                  <a:lnTo>
                    <a:pt x="4023" y="0"/>
                  </a:lnTo>
                  <a:lnTo>
                    <a:pt x="4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7" name="Freeform 317"/>
            <p:cNvSpPr>
              <a:spLocks/>
            </p:cNvSpPr>
            <p:nvPr/>
          </p:nvSpPr>
          <p:spPr bwMode="auto">
            <a:xfrm>
              <a:off x="3680" y="3425"/>
              <a:ext cx="409" cy="410"/>
            </a:xfrm>
            <a:custGeom>
              <a:avLst/>
              <a:gdLst>
                <a:gd name="T0" fmla="*/ 0 w 3811"/>
                <a:gd name="T1" fmla="*/ 3814 h 3814"/>
                <a:gd name="T2" fmla="*/ 1894 w 3811"/>
                <a:gd name="T3" fmla="*/ 1917 h 3814"/>
                <a:gd name="T4" fmla="*/ 3810 w 3811"/>
                <a:gd name="T5" fmla="*/ 0 h 3814"/>
                <a:gd name="T6" fmla="*/ 3811 w 3811"/>
                <a:gd name="T7" fmla="*/ 0 h 3814"/>
              </a:gdLst>
              <a:ahLst/>
              <a:cxnLst>
                <a:cxn ang="0">
                  <a:pos x="T0" y="T1"/>
                </a:cxn>
                <a:cxn ang="0">
                  <a:pos x="T2" y="T3"/>
                </a:cxn>
                <a:cxn ang="0">
                  <a:pos x="T4" y="T5"/>
                </a:cxn>
                <a:cxn ang="0">
                  <a:pos x="T6" y="T7"/>
                </a:cxn>
              </a:cxnLst>
              <a:rect l="0" t="0" r="r" b="b"/>
              <a:pathLst>
                <a:path w="3811" h="3814">
                  <a:moveTo>
                    <a:pt x="0" y="3814"/>
                  </a:moveTo>
                  <a:lnTo>
                    <a:pt x="1894" y="1917"/>
                  </a:lnTo>
                  <a:lnTo>
                    <a:pt x="3810" y="0"/>
                  </a:lnTo>
                  <a:lnTo>
                    <a:pt x="38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8" name="Freeform 318"/>
            <p:cNvSpPr>
              <a:spLocks/>
            </p:cNvSpPr>
            <p:nvPr/>
          </p:nvSpPr>
          <p:spPr bwMode="auto">
            <a:xfrm>
              <a:off x="3714" y="3436"/>
              <a:ext cx="387" cy="386"/>
            </a:xfrm>
            <a:custGeom>
              <a:avLst/>
              <a:gdLst>
                <a:gd name="T0" fmla="*/ 0 w 3595"/>
                <a:gd name="T1" fmla="*/ 3598 h 3598"/>
                <a:gd name="T2" fmla="*/ 1622 w 3595"/>
                <a:gd name="T3" fmla="*/ 1974 h 3598"/>
                <a:gd name="T4" fmla="*/ 3594 w 3595"/>
                <a:gd name="T5" fmla="*/ 0 h 3598"/>
                <a:gd name="T6" fmla="*/ 3595 w 3595"/>
                <a:gd name="T7" fmla="*/ 0 h 3598"/>
              </a:gdLst>
              <a:ahLst/>
              <a:cxnLst>
                <a:cxn ang="0">
                  <a:pos x="T0" y="T1"/>
                </a:cxn>
                <a:cxn ang="0">
                  <a:pos x="T2" y="T3"/>
                </a:cxn>
                <a:cxn ang="0">
                  <a:pos x="T4" y="T5"/>
                </a:cxn>
                <a:cxn ang="0">
                  <a:pos x="T6" y="T7"/>
                </a:cxn>
              </a:cxnLst>
              <a:rect l="0" t="0" r="r" b="b"/>
              <a:pathLst>
                <a:path w="3595" h="3598">
                  <a:moveTo>
                    <a:pt x="0" y="3598"/>
                  </a:moveTo>
                  <a:lnTo>
                    <a:pt x="1622" y="1974"/>
                  </a:lnTo>
                  <a:lnTo>
                    <a:pt x="3594" y="0"/>
                  </a:lnTo>
                  <a:lnTo>
                    <a:pt x="35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19" name="Freeform 319"/>
            <p:cNvSpPr>
              <a:spLocks/>
            </p:cNvSpPr>
            <p:nvPr/>
          </p:nvSpPr>
          <p:spPr bwMode="auto">
            <a:xfrm>
              <a:off x="3750" y="3446"/>
              <a:ext cx="362" cy="363"/>
            </a:xfrm>
            <a:custGeom>
              <a:avLst/>
              <a:gdLst>
                <a:gd name="T0" fmla="*/ 0 w 3377"/>
                <a:gd name="T1" fmla="*/ 3378 h 3378"/>
                <a:gd name="T2" fmla="*/ 1350 w 3377"/>
                <a:gd name="T3" fmla="*/ 2026 h 3378"/>
                <a:gd name="T4" fmla="*/ 3376 w 3377"/>
                <a:gd name="T5" fmla="*/ 0 h 3378"/>
                <a:gd name="T6" fmla="*/ 3377 w 3377"/>
                <a:gd name="T7" fmla="*/ 0 h 3378"/>
              </a:gdLst>
              <a:ahLst/>
              <a:cxnLst>
                <a:cxn ang="0">
                  <a:pos x="T0" y="T1"/>
                </a:cxn>
                <a:cxn ang="0">
                  <a:pos x="T2" y="T3"/>
                </a:cxn>
                <a:cxn ang="0">
                  <a:pos x="T4" y="T5"/>
                </a:cxn>
                <a:cxn ang="0">
                  <a:pos x="T6" y="T7"/>
                </a:cxn>
              </a:cxnLst>
              <a:rect l="0" t="0" r="r" b="b"/>
              <a:pathLst>
                <a:path w="3377" h="3378">
                  <a:moveTo>
                    <a:pt x="0" y="3378"/>
                  </a:moveTo>
                  <a:lnTo>
                    <a:pt x="1350" y="2026"/>
                  </a:lnTo>
                  <a:lnTo>
                    <a:pt x="3376" y="0"/>
                  </a:lnTo>
                  <a:lnTo>
                    <a:pt x="337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0" name="Freeform 320"/>
            <p:cNvSpPr>
              <a:spLocks/>
            </p:cNvSpPr>
            <p:nvPr/>
          </p:nvSpPr>
          <p:spPr bwMode="auto">
            <a:xfrm>
              <a:off x="3785" y="3457"/>
              <a:ext cx="338" cy="338"/>
            </a:xfrm>
            <a:custGeom>
              <a:avLst/>
              <a:gdLst>
                <a:gd name="T0" fmla="*/ 0 w 3152"/>
                <a:gd name="T1" fmla="*/ 3154 h 3154"/>
                <a:gd name="T2" fmla="*/ 1077 w 3152"/>
                <a:gd name="T3" fmla="*/ 2075 h 3154"/>
                <a:gd name="T4" fmla="*/ 3151 w 3152"/>
                <a:gd name="T5" fmla="*/ 0 h 3154"/>
                <a:gd name="T6" fmla="*/ 3152 w 3152"/>
                <a:gd name="T7" fmla="*/ 0 h 3154"/>
              </a:gdLst>
              <a:ahLst/>
              <a:cxnLst>
                <a:cxn ang="0">
                  <a:pos x="T0" y="T1"/>
                </a:cxn>
                <a:cxn ang="0">
                  <a:pos x="T2" y="T3"/>
                </a:cxn>
                <a:cxn ang="0">
                  <a:pos x="T4" y="T5"/>
                </a:cxn>
                <a:cxn ang="0">
                  <a:pos x="T6" y="T7"/>
                </a:cxn>
              </a:cxnLst>
              <a:rect l="0" t="0" r="r" b="b"/>
              <a:pathLst>
                <a:path w="3152" h="3154">
                  <a:moveTo>
                    <a:pt x="0" y="3154"/>
                  </a:moveTo>
                  <a:lnTo>
                    <a:pt x="1077" y="2075"/>
                  </a:lnTo>
                  <a:lnTo>
                    <a:pt x="3151" y="0"/>
                  </a:lnTo>
                  <a:lnTo>
                    <a:pt x="315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1" name="Freeform 321"/>
            <p:cNvSpPr>
              <a:spLocks/>
            </p:cNvSpPr>
            <p:nvPr/>
          </p:nvSpPr>
          <p:spPr bwMode="auto">
            <a:xfrm>
              <a:off x="3819" y="3468"/>
              <a:ext cx="315" cy="314"/>
            </a:xfrm>
            <a:custGeom>
              <a:avLst/>
              <a:gdLst>
                <a:gd name="T0" fmla="*/ 0 w 2926"/>
                <a:gd name="T1" fmla="*/ 2928 h 2928"/>
                <a:gd name="T2" fmla="*/ 805 w 2926"/>
                <a:gd name="T3" fmla="*/ 2122 h 2928"/>
                <a:gd name="T4" fmla="*/ 2925 w 2926"/>
                <a:gd name="T5" fmla="*/ 0 h 2928"/>
                <a:gd name="T6" fmla="*/ 2926 w 2926"/>
                <a:gd name="T7" fmla="*/ 0 h 2928"/>
              </a:gdLst>
              <a:ahLst/>
              <a:cxnLst>
                <a:cxn ang="0">
                  <a:pos x="T0" y="T1"/>
                </a:cxn>
                <a:cxn ang="0">
                  <a:pos x="T2" y="T3"/>
                </a:cxn>
                <a:cxn ang="0">
                  <a:pos x="T4" y="T5"/>
                </a:cxn>
                <a:cxn ang="0">
                  <a:pos x="T6" y="T7"/>
                </a:cxn>
              </a:cxnLst>
              <a:rect l="0" t="0" r="r" b="b"/>
              <a:pathLst>
                <a:path w="2926" h="2928">
                  <a:moveTo>
                    <a:pt x="0" y="2928"/>
                  </a:moveTo>
                  <a:lnTo>
                    <a:pt x="805" y="2122"/>
                  </a:lnTo>
                  <a:lnTo>
                    <a:pt x="2925" y="0"/>
                  </a:lnTo>
                  <a:lnTo>
                    <a:pt x="29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2" name="Freeform 322"/>
            <p:cNvSpPr>
              <a:spLocks/>
            </p:cNvSpPr>
            <p:nvPr/>
          </p:nvSpPr>
          <p:spPr bwMode="auto">
            <a:xfrm>
              <a:off x="3855" y="3480"/>
              <a:ext cx="289" cy="289"/>
            </a:xfrm>
            <a:custGeom>
              <a:avLst/>
              <a:gdLst>
                <a:gd name="T0" fmla="*/ 0 w 2694"/>
                <a:gd name="T1" fmla="*/ 2697 h 2697"/>
                <a:gd name="T2" fmla="*/ 532 w 2694"/>
                <a:gd name="T3" fmla="*/ 2164 h 2697"/>
                <a:gd name="T4" fmla="*/ 2693 w 2694"/>
                <a:gd name="T5" fmla="*/ 0 h 2697"/>
                <a:gd name="T6" fmla="*/ 2694 w 2694"/>
                <a:gd name="T7" fmla="*/ 0 h 2697"/>
              </a:gdLst>
              <a:ahLst/>
              <a:cxnLst>
                <a:cxn ang="0">
                  <a:pos x="T0" y="T1"/>
                </a:cxn>
                <a:cxn ang="0">
                  <a:pos x="T2" y="T3"/>
                </a:cxn>
                <a:cxn ang="0">
                  <a:pos x="T4" y="T5"/>
                </a:cxn>
                <a:cxn ang="0">
                  <a:pos x="T6" y="T7"/>
                </a:cxn>
              </a:cxnLst>
              <a:rect l="0" t="0" r="r" b="b"/>
              <a:pathLst>
                <a:path w="2694" h="2697">
                  <a:moveTo>
                    <a:pt x="0" y="2697"/>
                  </a:moveTo>
                  <a:lnTo>
                    <a:pt x="532" y="2164"/>
                  </a:lnTo>
                  <a:lnTo>
                    <a:pt x="2693" y="0"/>
                  </a:lnTo>
                  <a:lnTo>
                    <a:pt x="2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3" name="Freeform 323"/>
            <p:cNvSpPr>
              <a:spLocks/>
            </p:cNvSpPr>
            <p:nvPr/>
          </p:nvSpPr>
          <p:spPr bwMode="auto">
            <a:xfrm>
              <a:off x="3890" y="3491"/>
              <a:ext cx="264" cy="265"/>
            </a:xfrm>
            <a:custGeom>
              <a:avLst/>
              <a:gdLst>
                <a:gd name="T0" fmla="*/ 0 w 2462"/>
                <a:gd name="T1" fmla="*/ 2463 h 2463"/>
                <a:gd name="T2" fmla="*/ 260 w 2462"/>
                <a:gd name="T3" fmla="*/ 2203 h 2463"/>
                <a:gd name="T4" fmla="*/ 2461 w 2462"/>
                <a:gd name="T5" fmla="*/ 0 h 2463"/>
                <a:gd name="T6" fmla="*/ 2462 w 2462"/>
                <a:gd name="T7" fmla="*/ 0 h 2463"/>
              </a:gdLst>
              <a:ahLst/>
              <a:cxnLst>
                <a:cxn ang="0">
                  <a:pos x="T0" y="T1"/>
                </a:cxn>
                <a:cxn ang="0">
                  <a:pos x="T2" y="T3"/>
                </a:cxn>
                <a:cxn ang="0">
                  <a:pos x="T4" y="T5"/>
                </a:cxn>
                <a:cxn ang="0">
                  <a:pos x="T6" y="T7"/>
                </a:cxn>
              </a:cxnLst>
              <a:rect l="0" t="0" r="r" b="b"/>
              <a:pathLst>
                <a:path w="2462" h="2463">
                  <a:moveTo>
                    <a:pt x="0" y="2463"/>
                  </a:moveTo>
                  <a:lnTo>
                    <a:pt x="260" y="2203"/>
                  </a:lnTo>
                  <a:lnTo>
                    <a:pt x="2461" y="0"/>
                  </a:lnTo>
                  <a:lnTo>
                    <a:pt x="24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4" name="Freeform 324"/>
            <p:cNvSpPr>
              <a:spLocks/>
            </p:cNvSpPr>
            <p:nvPr/>
          </p:nvSpPr>
          <p:spPr bwMode="auto">
            <a:xfrm>
              <a:off x="3924" y="3503"/>
              <a:ext cx="239" cy="239"/>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5" name="Freeform 325"/>
            <p:cNvSpPr>
              <a:spLocks/>
            </p:cNvSpPr>
            <p:nvPr/>
          </p:nvSpPr>
          <p:spPr bwMode="auto">
            <a:xfrm>
              <a:off x="3960" y="3516"/>
              <a:ext cx="213" cy="213"/>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6" name="Freeform 326"/>
            <p:cNvSpPr>
              <a:spLocks/>
            </p:cNvSpPr>
            <p:nvPr/>
          </p:nvSpPr>
          <p:spPr bwMode="auto">
            <a:xfrm>
              <a:off x="3995" y="3530"/>
              <a:ext cx="186" cy="186"/>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7" name="Freeform 327"/>
            <p:cNvSpPr>
              <a:spLocks/>
            </p:cNvSpPr>
            <p:nvPr/>
          </p:nvSpPr>
          <p:spPr bwMode="auto">
            <a:xfrm>
              <a:off x="4029" y="3544"/>
              <a:ext cx="160" cy="159"/>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8" name="Freeform 328"/>
            <p:cNvSpPr>
              <a:spLocks/>
            </p:cNvSpPr>
            <p:nvPr/>
          </p:nvSpPr>
          <p:spPr bwMode="auto">
            <a:xfrm>
              <a:off x="4064" y="3558"/>
              <a:ext cx="132" cy="132"/>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29" name="Freeform 329"/>
            <p:cNvSpPr>
              <a:spLocks/>
            </p:cNvSpPr>
            <p:nvPr/>
          </p:nvSpPr>
          <p:spPr bwMode="auto">
            <a:xfrm>
              <a:off x="4100" y="3574"/>
              <a:ext cx="103" cy="103"/>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0" name="Freeform 330"/>
            <p:cNvSpPr>
              <a:spLocks/>
            </p:cNvSpPr>
            <p:nvPr/>
          </p:nvSpPr>
          <p:spPr bwMode="auto">
            <a:xfrm>
              <a:off x="4135" y="3589"/>
              <a:ext cx="74" cy="74"/>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1" name="Freeform 331"/>
            <p:cNvSpPr>
              <a:spLocks/>
            </p:cNvSpPr>
            <p:nvPr/>
          </p:nvSpPr>
          <p:spPr bwMode="auto">
            <a:xfrm>
              <a:off x="4169" y="3605"/>
              <a:ext cx="46" cy="45"/>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2" name="Freeform 332"/>
            <p:cNvSpPr>
              <a:spLocks/>
            </p:cNvSpPr>
            <p:nvPr/>
          </p:nvSpPr>
          <p:spPr bwMode="auto">
            <a:xfrm>
              <a:off x="4205" y="3621"/>
              <a:ext cx="15" cy="16"/>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3" name="Freeform 333"/>
            <p:cNvSpPr>
              <a:spLocks/>
            </p:cNvSpPr>
            <p:nvPr/>
          </p:nvSpPr>
          <p:spPr bwMode="auto">
            <a:xfrm>
              <a:off x="3702" y="3326"/>
              <a:ext cx="72" cy="72"/>
            </a:xfrm>
            <a:custGeom>
              <a:avLst/>
              <a:gdLst>
                <a:gd name="T0" fmla="*/ 0 w 671"/>
                <a:gd name="T1" fmla="*/ 671 h 671"/>
                <a:gd name="T2" fmla="*/ 670 w 671"/>
                <a:gd name="T3" fmla="*/ 0 h 671"/>
                <a:gd name="T4" fmla="*/ 671 w 671"/>
                <a:gd name="T5" fmla="*/ 0 h 671"/>
              </a:gdLst>
              <a:ahLst/>
              <a:cxnLst>
                <a:cxn ang="0">
                  <a:pos x="T0" y="T1"/>
                </a:cxn>
                <a:cxn ang="0">
                  <a:pos x="T2" y="T3"/>
                </a:cxn>
                <a:cxn ang="0">
                  <a:pos x="T4" y="T5"/>
                </a:cxn>
              </a:cxnLst>
              <a:rect l="0" t="0" r="r" b="b"/>
              <a:pathLst>
                <a:path w="671" h="671">
                  <a:moveTo>
                    <a:pt x="0" y="671"/>
                  </a:moveTo>
                  <a:lnTo>
                    <a:pt x="670" y="0"/>
                  </a:lnTo>
                  <a:lnTo>
                    <a:pt x="67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4" name="Freeform 334"/>
            <p:cNvSpPr>
              <a:spLocks/>
            </p:cNvSpPr>
            <p:nvPr/>
          </p:nvSpPr>
          <p:spPr bwMode="auto">
            <a:xfrm>
              <a:off x="3774" y="3322"/>
              <a:ext cx="4" cy="4"/>
            </a:xfrm>
            <a:custGeom>
              <a:avLst/>
              <a:gdLst>
                <a:gd name="T0" fmla="*/ 0 w 36"/>
                <a:gd name="T1" fmla="*/ 34 h 34"/>
                <a:gd name="T2" fmla="*/ 35 w 36"/>
                <a:gd name="T3" fmla="*/ 0 h 34"/>
                <a:gd name="T4" fmla="*/ 36 w 36"/>
                <a:gd name="T5" fmla="*/ 0 h 34"/>
              </a:gdLst>
              <a:ahLst/>
              <a:cxnLst>
                <a:cxn ang="0">
                  <a:pos x="T0" y="T1"/>
                </a:cxn>
                <a:cxn ang="0">
                  <a:pos x="T2" y="T3"/>
                </a:cxn>
                <a:cxn ang="0">
                  <a:pos x="T4" y="T5"/>
                </a:cxn>
              </a:cxnLst>
              <a:rect l="0" t="0" r="r" b="b"/>
              <a:pathLst>
                <a:path w="36" h="34">
                  <a:moveTo>
                    <a:pt x="0" y="34"/>
                  </a:moveTo>
                  <a:lnTo>
                    <a:pt x="35" y="0"/>
                  </a:lnTo>
                  <a:lnTo>
                    <a:pt x="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5" name="Freeform 335"/>
            <p:cNvSpPr>
              <a:spLocks/>
            </p:cNvSpPr>
            <p:nvPr/>
          </p:nvSpPr>
          <p:spPr bwMode="auto">
            <a:xfrm>
              <a:off x="3649" y="3342"/>
              <a:ext cx="131" cy="131"/>
            </a:xfrm>
            <a:custGeom>
              <a:avLst/>
              <a:gdLst>
                <a:gd name="T0" fmla="*/ 0 w 1223"/>
                <a:gd name="T1" fmla="*/ 1222 h 1222"/>
                <a:gd name="T2" fmla="*/ 1222 w 1223"/>
                <a:gd name="T3" fmla="*/ 0 h 1222"/>
                <a:gd name="T4" fmla="*/ 1223 w 1223"/>
                <a:gd name="T5" fmla="*/ 0 h 1222"/>
              </a:gdLst>
              <a:ahLst/>
              <a:cxnLst>
                <a:cxn ang="0">
                  <a:pos x="T0" y="T1"/>
                </a:cxn>
                <a:cxn ang="0">
                  <a:pos x="T2" y="T3"/>
                </a:cxn>
                <a:cxn ang="0">
                  <a:pos x="T4" y="T5"/>
                </a:cxn>
              </a:cxnLst>
              <a:rect l="0" t="0" r="r" b="b"/>
              <a:pathLst>
                <a:path w="1223" h="1222">
                  <a:moveTo>
                    <a:pt x="0" y="1222"/>
                  </a:moveTo>
                  <a:lnTo>
                    <a:pt x="1222" y="0"/>
                  </a:lnTo>
                  <a:lnTo>
                    <a:pt x="12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6" name="Freeform 336"/>
            <p:cNvSpPr>
              <a:spLocks/>
            </p:cNvSpPr>
            <p:nvPr/>
          </p:nvSpPr>
          <p:spPr bwMode="auto">
            <a:xfrm>
              <a:off x="3780" y="3324"/>
              <a:ext cx="18" cy="18"/>
            </a:xfrm>
            <a:custGeom>
              <a:avLst/>
              <a:gdLst>
                <a:gd name="T0" fmla="*/ 0 w 165"/>
                <a:gd name="T1" fmla="*/ 165 h 165"/>
                <a:gd name="T2" fmla="*/ 164 w 165"/>
                <a:gd name="T3" fmla="*/ 0 h 165"/>
                <a:gd name="T4" fmla="*/ 165 w 165"/>
                <a:gd name="T5" fmla="*/ 0 h 165"/>
              </a:gdLst>
              <a:ahLst/>
              <a:cxnLst>
                <a:cxn ang="0">
                  <a:pos x="T0" y="T1"/>
                </a:cxn>
                <a:cxn ang="0">
                  <a:pos x="T2" y="T3"/>
                </a:cxn>
                <a:cxn ang="0">
                  <a:pos x="T4" y="T5"/>
                </a:cxn>
              </a:cxnLst>
              <a:rect l="0" t="0" r="r" b="b"/>
              <a:pathLst>
                <a:path w="165" h="165">
                  <a:moveTo>
                    <a:pt x="0" y="165"/>
                  </a:moveTo>
                  <a:lnTo>
                    <a:pt x="164" y="0"/>
                  </a:lnTo>
                  <a:lnTo>
                    <a:pt x="16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7" name="Freeform 337"/>
            <p:cNvSpPr>
              <a:spLocks/>
            </p:cNvSpPr>
            <p:nvPr/>
          </p:nvSpPr>
          <p:spPr bwMode="auto">
            <a:xfrm>
              <a:off x="3621" y="3358"/>
              <a:ext cx="164" cy="165"/>
            </a:xfrm>
            <a:custGeom>
              <a:avLst/>
              <a:gdLst>
                <a:gd name="T0" fmla="*/ 0 w 1536"/>
                <a:gd name="T1" fmla="*/ 1536 h 1536"/>
                <a:gd name="T2" fmla="*/ 1535 w 1536"/>
                <a:gd name="T3" fmla="*/ 0 h 1536"/>
                <a:gd name="T4" fmla="*/ 1536 w 1536"/>
                <a:gd name="T5" fmla="*/ 0 h 1536"/>
              </a:gdLst>
              <a:ahLst/>
              <a:cxnLst>
                <a:cxn ang="0">
                  <a:pos x="T0" y="T1"/>
                </a:cxn>
                <a:cxn ang="0">
                  <a:pos x="T2" y="T3"/>
                </a:cxn>
                <a:cxn ang="0">
                  <a:pos x="T4" y="T5"/>
                </a:cxn>
              </a:cxnLst>
              <a:rect l="0" t="0" r="r" b="b"/>
              <a:pathLst>
                <a:path w="1536" h="1536">
                  <a:moveTo>
                    <a:pt x="0" y="1536"/>
                  </a:moveTo>
                  <a:lnTo>
                    <a:pt x="1535" y="0"/>
                  </a:lnTo>
                  <a:lnTo>
                    <a:pt x="15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8" name="Freeform 338"/>
            <p:cNvSpPr>
              <a:spLocks/>
            </p:cNvSpPr>
            <p:nvPr/>
          </p:nvSpPr>
          <p:spPr bwMode="auto">
            <a:xfrm>
              <a:off x="3785" y="3326"/>
              <a:ext cx="32" cy="32"/>
            </a:xfrm>
            <a:custGeom>
              <a:avLst/>
              <a:gdLst>
                <a:gd name="T0" fmla="*/ 0 w 293"/>
                <a:gd name="T1" fmla="*/ 292 h 292"/>
                <a:gd name="T2" fmla="*/ 292 w 293"/>
                <a:gd name="T3" fmla="*/ 0 h 292"/>
                <a:gd name="T4" fmla="*/ 293 w 293"/>
                <a:gd name="T5" fmla="*/ 0 h 292"/>
              </a:gdLst>
              <a:ahLst/>
              <a:cxnLst>
                <a:cxn ang="0">
                  <a:pos x="T0" y="T1"/>
                </a:cxn>
                <a:cxn ang="0">
                  <a:pos x="T2" y="T3"/>
                </a:cxn>
                <a:cxn ang="0">
                  <a:pos x="T4" y="T5"/>
                </a:cxn>
              </a:cxnLst>
              <a:rect l="0" t="0" r="r" b="b"/>
              <a:pathLst>
                <a:path w="293" h="292">
                  <a:moveTo>
                    <a:pt x="0" y="292"/>
                  </a:moveTo>
                  <a:lnTo>
                    <a:pt x="292" y="0"/>
                  </a:lnTo>
                  <a:lnTo>
                    <a:pt x="2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39" name="Freeform 339"/>
            <p:cNvSpPr>
              <a:spLocks/>
            </p:cNvSpPr>
            <p:nvPr/>
          </p:nvSpPr>
          <p:spPr bwMode="auto">
            <a:xfrm>
              <a:off x="3605" y="3374"/>
              <a:ext cx="186" cy="186"/>
            </a:xfrm>
            <a:custGeom>
              <a:avLst/>
              <a:gdLst>
                <a:gd name="T0" fmla="*/ 0 w 1735"/>
                <a:gd name="T1" fmla="*/ 1737 h 1737"/>
                <a:gd name="T2" fmla="*/ 1734 w 1735"/>
                <a:gd name="T3" fmla="*/ 0 h 1737"/>
                <a:gd name="T4" fmla="*/ 1735 w 1735"/>
                <a:gd name="T5" fmla="*/ 0 h 1737"/>
              </a:gdLst>
              <a:ahLst/>
              <a:cxnLst>
                <a:cxn ang="0">
                  <a:pos x="T0" y="T1"/>
                </a:cxn>
                <a:cxn ang="0">
                  <a:pos x="T2" y="T3"/>
                </a:cxn>
                <a:cxn ang="0">
                  <a:pos x="T4" y="T5"/>
                </a:cxn>
              </a:cxnLst>
              <a:rect l="0" t="0" r="r" b="b"/>
              <a:pathLst>
                <a:path w="1735" h="1737">
                  <a:moveTo>
                    <a:pt x="0" y="1737"/>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0" name="Freeform 340"/>
            <p:cNvSpPr>
              <a:spLocks/>
            </p:cNvSpPr>
            <p:nvPr/>
          </p:nvSpPr>
          <p:spPr bwMode="auto">
            <a:xfrm>
              <a:off x="3791" y="3329"/>
              <a:ext cx="45" cy="45"/>
            </a:xfrm>
            <a:custGeom>
              <a:avLst/>
              <a:gdLst>
                <a:gd name="T0" fmla="*/ 0 w 419"/>
                <a:gd name="T1" fmla="*/ 417 h 417"/>
                <a:gd name="T2" fmla="*/ 418 w 419"/>
                <a:gd name="T3" fmla="*/ 0 h 417"/>
                <a:gd name="T4" fmla="*/ 419 w 419"/>
                <a:gd name="T5" fmla="*/ 0 h 417"/>
              </a:gdLst>
              <a:ahLst/>
              <a:cxnLst>
                <a:cxn ang="0">
                  <a:pos x="T0" y="T1"/>
                </a:cxn>
                <a:cxn ang="0">
                  <a:pos x="T2" y="T3"/>
                </a:cxn>
                <a:cxn ang="0">
                  <a:pos x="T4" y="T5"/>
                </a:cxn>
              </a:cxnLst>
              <a:rect l="0" t="0" r="r" b="b"/>
              <a:pathLst>
                <a:path w="419" h="417">
                  <a:moveTo>
                    <a:pt x="0" y="417"/>
                  </a:moveTo>
                  <a:lnTo>
                    <a:pt x="418" y="0"/>
                  </a:lnTo>
                  <a:lnTo>
                    <a:pt x="4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1" name="Freeform 341"/>
            <p:cNvSpPr>
              <a:spLocks/>
            </p:cNvSpPr>
            <p:nvPr/>
          </p:nvSpPr>
          <p:spPr bwMode="auto">
            <a:xfrm>
              <a:off x="3596" y="3390"/>
              <a:ext cx="201" cy="201"/>
            </a:xfrm>
            <a:custGeom>
              <a:avLst/>
              <a:gdLst>
                <a:gd name="T0" fmla="*/ 0 w 1872"/>
                <a:gd name="T1" fmla="*/ 1872 h 1872"/>
                <a:gd name="T2" fmla="*/ 1871 w 1872"/>
                <a:gd name="T3" fmla="*/ 0 h 1872"/>
                <a:gd name="T4" fmla="*/ 1872 w 1872"/>
                <a:gd name="T5" fmla="*/ 0 h 1872"/>
              </a:gdLst>
              <a:ahLst/>
              <a:cxnLst>
                <a:cxn ang="0">
                  <a:pos x="T0" y="T1"/>
                </a:cxn>
                <a:cxn ang="0">
                  <a:pos x="T2" y="T3"/>
                </a:cxn>
                <a:cxn ang="0">
                  <a:pos x="T4" y="T5"/>
                </a:cxn>
              </a:cxnLst>
              <a:rect l="0" t="0" r="r" b="b"/>
              <a:pathLst>
                <a:path w="1872" h="1872">
                  <a:moveTo>
                    <a:pt x="0" y="1872"/>
                  </a:moveTo>
                  <a:lnTo>
                    <a:pt x="1871" y="0"/>
                  </a:lnTo>
                  <a:lnTo>
                    <a:pt x="187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2" name="Freeform 342"/>
            <p:cNvSpPr>
              <a:spLocks/>
            </p:cNvSpPr>
            <p:nvPr/>
          </p:nvSpPr>
          <p:spPr bwMode="auto">
            <a:xfrm>
              <a:off x="3797" y="3332"/>
              <a:ext cx="58" cy="58"/>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3" name="Freeform 343"/>
            <p:cNvSpPr>
              <a:spLocks/>
            </p:cNvSpPr>
            <p:nvPr/>
          </p:nvSpPr>
          <p:spPr bwMode="auto">
            <a:xfrm>
              <a:off x="3591" y="3406"/>
              <a:ext cx="212" cy="212"/>
            </a:xfrm>
            <a:custGeom>
              <a:avLst/>
              <a:gdLst>
                <a:gd name="T0" fmla="*/ 0 w 1976"/>
                <a:gd name="T1" fmla="*/ 1978 h 1978"/>
                <a:gd name="T2" fmla="*/ 1975 w 1976"/>
                <a:gd name="T3" fmla="*/ 0 h 1978"/>
                <a:gd name="T4" fmla="*/ 1976 w 1976"/>
                <a:gd name="T5" fmla="*/ 0 h 1978"/>
              </a:gdLst>
              <a:ahLst/>
              <a:cxnLst>
                <a:cxn ang="0">
                  <a:pos x="T0" y="T1"/>
                </a:cxn>
                <a:cxn ang="0">
                  <a:pos x="T2" y="T3"/>
                </a:cxn>
                <a:cxn ang="0">
                  <a:pos x="T4" y="T5"/>
                </a:cxn>
              </a:cxnLst>
              <a:rect l="0" t="0" r="r" b="b"/>
              <a:pathLst>
                <a:path w="1976" h="1978">
                  <a:moveTo>
                    <a:pt x="0" y="1978"/>
                  </a:moveTo>
                  <a:lnTo>
                    <a:pt x="1975" y="0"/>
                  </a:lnTo>
                  <a:lnTo>
                    <a:pt x="197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4" name="Freeform 344"/>
            <p:cNvSpPr>
              <a:spLocks/>
            </p:cNvSpPr>
            <p:nvPr/>
          </p:nvSpPr>
          <p:spPr bwMode="auto">
            <a:xfrm>
              <a:off x="3803" y="3335"/>
              <a:ext cx="71" cy="71"/>
            </a:xfrm>
            <a:custGeom>
              <a:avLst/>
              <a:gdLst>
                <a:gd name="T0" fmla="*/ 0 w 659"/>
                <a:gd name="T1" fmla="*/ 658 h 658"/>
                <a:gd name="T2" fmla="*/ 658 w 659"/>
                <a:gd name="T3" fmla="*/ 0 h 658"/>
                <a:gd name="T4" fmla="*/ 659 w 659"/>
                <a:gd name="T5" fmla="*/ 0 h 658"/>
              </a:gdLst>
              <a:ahLst/>
              <a:cxnLst>
                <a:cxn ang="0">
                  <a:pos x="T0" y="T1"/>
                </a:cxn>
                <a:cxn ang="0">
                  <a:pos x="T2" y="T3"/>
                </a:cxn>
                <a:cxn ang="0">
                  <a:pos x="T4" y="T5"/>
                </a:cxn>
              </a:cxnLst>
              <a:rect l="0" t="0" r="r" b="b"/>
              <a:pathLst>
                <a:path w="659" h="658">
                  <a:moveTo>
                    <a:pt x="0" y="658"/>
                  </a:moveTo>
                  <a:lnTo>
                    <a:pt x="658" y="0"/>
                  </a:lnTo>
                  <a:lnTo>
                    <a:pt x="65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5" name="Freeform 345"/>
            <p:cNvSpPr>
              <a:spLocks/>
            </p:cNvSpPr>
            <p:nvPr/>
          </p:nvSpPr>
          <p:spPr bwMode="auto">
            <a:xfrm>
              <a:off x="3588" y="3422"/>
              <a:ext cx="221" cy="221"/>
            </a:xfrm>
            <a:custGeom>
              <a:avLst/>
              <a:gdLst>
                <a:gd name="T0" fmla="*/ 0 w 2061"/>
                <a:gd name="T1" fmla="*/ 2061 h 2061"/>
                <a:gd name="T2" fmla="*/ 2060 w 2061"/>
                <a:gd name="T3" fmla="*/ 0 h 2061"/>
                <a:gd name="T4" fmla="*/ 2061 w 2061"/>
                <a:gd name="T5" fmla="*/ 0 h 2061"/>
              </a:gdLst>
              <a:ahLst/>
              <a:cxnLst>
                <a:cxn ang="0">
                  <a:pos x="T0" y="T1"/>
                </a:cxn>
                <a:cxn ang="0">
                  <a:pos x="T2" y="T3"/>
                </a:cxn>
                <a:cxn ang="0">
                  <a:pos x="T4" y="T5"/>
                </a:cxn>
              </a:cxnLst>
              <a:rect l="0" t="0" r="r" b="b"/>
              <a:pathLst>
                <a:path w="2061" h="2061">
                  <a:moveTo>
                    <a:pt x="0" y="2061"/>
                  </a:moveTo>
                  <a:lnTo>
                    <a:pt x="2060" y="0"/>
                  </a:lnTo>
                  <a:lnTo>
                    <a:pt x="20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6" name="Freeform 346"/>
            <p:cNvSpPr>
              <a:spLocks/>
            </p:cNvSpPr>
            <p:nvPr/>
          </p:nvSpPr>
          <p:spPr bwMode="auto">
            <a:xfrm>
              <a:off x="3809" y="3339"/>
              <a:ext cx="83" cy="83"/>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7" name="Freeform 347"/>
            <p:cNvSpPr>
              <a:spLocks/>
            </p:cNvSpPr>
            <p:nvPr/>
          </p:nvSpPr>
          <p:spPr bwMode="auto">
            <a:xfrm>
              <a:off x="3586" y="3438"/>
              <a:ext cx="228" cy="229"/>
            </a:xfrm>
            <a:custGeom>
              <a:avLst/>
              <a:gdLst>
                <a:gd name="T0" fmla="*/ 0 w 2131"/>
                <a:gd name="T1" fmla="*/ 2133 h 2133"/>
                <a:gd name="T2" fmla="*/ 2130 w 2131"/>
                <a:gd name="T3" fmla="*/ 0 h 2133"/>
                <a:gd name="T4" fmla="*/ 2131 w 2131"/>
                <a:gd name="T5" fmla="*/ 0 h 2133"/>
              </a:gdLst>
              <a:ahLst/>
              <a:cxnLst>
                <a:cxn ang="0">
                  <a:pos x="T0" y="T1"/>
                </a:cxn>
                <a:cxn ang="0">
                  <a:pos x="T2" y="T3"/>
                </a:cxn>
                <a:cxn ang="0">
                  <a:pos x="T4" y="T5"/>
                </a:cxn>
              </a:cxnLst>
              <a:rect l="0" t="0" r="r" b="b"/>
              <a:pathLst>
                <a:path w="2131" h="2133">
                  <a:moveTo>
                    <a:pt x="0" y="2133"/>
                  </a:moveTo>
                  <a:lnTo>
                    <a:pt x="2130" y="0"/>
                  </a:lnTo>
                  <a:lnTo>
                    <a:pt x="21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8" name="Freeform 348"/>
            <p:cNvSpPr>
              <a:spLocks/>
            </p:cNvSpPr>
            <p:nvPr/>
          </p:nvSpPr>
          <p:spPr bwMode="auto">
            <a:xfrm>
              <a:off x="3814" y="3344"/>
              <a:ext cx="95" cy="94"/>
            </a:xfrm>
            <a:custGeom>
              <a:avLst/>
              <a:gdLst>
                <a:gd name="T0" fmla="*/ 0 w 882"/>
                <a:gd name="T1" fmla="*/ 882 h 882"/>
                <a:gd name="T2" fmla="*/ 881 w 882"/>
                <a:gd name="T3" fmla="*/ 0 h 882"/>
                <a:gd name="T4" fmla="*/ 882 w 882"/>
                <a:gd name="T5" fmla="*/ 0 h 882"/>
              </a:gdLst>
              <a:ahLst/>
              <a:cxnLst>
                <a:cxn ang="0">
                  <a:pos x="T0" y="T1"/>
                </a:cxn>
                <a:cxn ang="0">
                  <a:pos x="T2" y="T3"/>
                </a:cxn>
                <a:cxn ang="0">
                  <a:pos x="T4" y="T5"/>
                </a:cxn>
              </a:cxnLst>
              <a:rect l="0" t="0" r="r" b="b"/>
              <a:pathLst>
                <a:path w="882" h="882">
                  <a:moveTo>
                    <a:pt x="0" y="882"/>
                  </a:moveTo>
                  <a:lnTo>
                    <a:pt x="881" y="0"/>
                  </a:lnTo>
                  <a:lnTo>
                    <a:pt x="8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49" name="Freeform 349"/>
            <p:cNvSpPr>
              <a:spLocks/>
            </p:cNvSpPr>
            <p:nvPr/>
          </p:nvSpPr>
          <p:spPr bwMode="auto">
            <a:xfrm>
              <a:off x="3585" y="3454"/>
              <a:ext cx="235" cy="236"/>
            </a:xfrm>
            <a:custGeom>
              <a:avLst/>
              <a:gdLst>
                <a:gd name="T0" fmla="*/ 0 w 2191"/>
                <a:gd name="T1" fmla="*/ 2190 h 2190"/>
                <a:gd name="T2" fmla="*/ 2189 w 2191"/>
                <a:gd name="T3" fmla="*/ 0 h 2190"/>
                <a:gd name="T4" fmla="*/ 2191 w 2191"/>
                <a:gd name="T5" fmla="*/ 0 h 2190"/>
              </a:gdLst>
              <a:ahLst/>
              <a:cxnLst>
                <a:cxn ang="0">
                  <a:pos x="T0" y="T1"/>
                </a:cxn>
                <a:cxn ang="0">
                  <a:pos x="T2" y="T3"/>
                </a:cxn>
                <a:cxn ang="0">
                  <a:pos x="T4" y="T5"/>
                </a:cxn>
              </a:cxnLst>
              <a:rect l="0" t="0" r="r" b="b"/>
              <a:pathLst>
                <a:path w="2191" h="2190">
                  <a:moveTo>
                    <a:pt x="0" y="2190"/>
                  </a:moveTo>
                  <a:lnTo>
                    <a:pt x="2189" y="0"/>
                  </a:lnTo>
                  <a:lnTo>
                    <a:pt x="219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0" name="Freeform 350"/>
            <p:cNvSpPr>
              <a:spLocks/>
            </p:cNvSpPr>
            <p:nvPr/>
          </p:nvSpPr>
          <p:spPr bwMode="auto">
            <a:xfrm>
              <a:off x="3820" y="3348"/>
              <a:ext cx="106" cy="106"/>
            </a:xfrm>
            <a:custGeom>
              <a:avLst/>
              <a:gdLst>
                <a:gd name="T0" fmla="*/ 0 w 990"/>
                <a:gd name="T1" fmla="*/ 990 h 990"/>
                <a:gd name="T2" fmla="*/ 989 w 990"/>
                <a:gd name="T3" fmla="*/ 0 h 990"/>
                <a:gd name="T4" fmla="*/ 990 w 990"/>
                <a:gd name="T5" fmla="*/ 0 h 990"/>
              </a:gdLst>
              <a:ahLst/>
              <a:cxnLst>
                <a:cxn ang="0">
                  <a:pos x="T0" y="T1"/>
                </a:cxn>
                <a:cxn ang="0">
                  <a:pos x="T2" y="T3"/>
                </a:cxn>
                <a:cxn ang="0">
                  <a:pos x="T4" y="T5"/>
                </a:cxn>
              </a:cxnLst>
              <a:rect l="0" t="0" r="r" b="b"/>
              <a:pathLst>
                <a:path w="990" h="990">
                  <a:moveTo>
                    <a:pt x="0" y="990"/>
                  </a:moveTo>
                  <a:lnTo>
                    <a:pt x="989" y="0"/>
                  </a:lnTo>
                  <a:lnTo>
                    <a:pt x="9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1" name="Freeform 351"/>
            <p:cNvSpPr>
              <a:spLocks/>
            </p:cNvSpPr>
            <p:nvPr/>
          </p:nvSpPr>
          <p:spPr bwMode="auto">
            <a:xfrm>
              <a:off x="3586" y="3471"/>
              <a:ext cx="240" cy="240"/>
            </a:xfrm>
            <a:custGeom>
              <a:avLst/>
              <a:gdLst>
                <a:gd name="T0" fmla="*/ 0 w 2238"/>
                <a:gd name="T1" fmla="*/ 2240 h 2240"/>
                <a:gd name="T2" fmla="*/ 2237 w 2238"/>
                <a:gd name="T3" fmla="*/ 0 h 2240"/>
                <a:gd name="T4" fmla="*/ 2238 w 2238"/>
                <a:gd name="T5" fmla="*/ 0 h 2240"/>
              </a:gdLst>
              <a:ahLst/>
              <a:cxnLst>
                <a:cxn ang="0">
                  <a:pos x="T0" y="T1"/>
                </a:cxn>
                <a:cxn ang="0">
                  <a:pos x="T2" y="T3"/>
                </a:cxn>
                <a:cxn ang="0">
                  <a:pos x="T4" y="T5"/>
                </a:cxn>
              </a:cxnLst>
              <a:rect l="0" t="0" r="r" b="b"/>
              <a:pathLst>
                <a:path w="2238" h="2240">
                  <a:moveTo>
                    <a:pt x="0" y="2240"/>
                  </a:moveTo>
                  <a:lnTo>
                    <a:pt x="2237" y="0"/>
                  </a:lnTo>
                  <a:lnTo>
                    <a:pt x="22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2" name="Freeform 352"/>
            <p:cNvSpPr>
              <a:spLocks/>
            </p:cNvSpPr>
            <p:nvPr/>
          </p:nvSpPr>
          <p:spPr bwMode="auto">
            <a:xfrm>
              <a:off x="3826" y="3353"/>
              <a:ext cx="117" cy="118"/>
            </a:xfrm>
            <a:custGeom>
              <a:avLst/>
              <a:gdLst>
                <a:gd name="T0" fmla="*/ 0 w 1093"/>
                <a:gd name="T1" fmla="*/ 1092 h 1092"/>
                <a:gd name="T2" fmla="*/ 1092 w 1093"/>
                <a:gd name="T3" fmla="*/ 0 h 1092"/>
                <a:gd name="T4" fmla="*/ 1093 w 1093"/>
                <a:gd name="T5" fmla="*/ 0 h 1092"/>
              </a:gdLst>
              <a:ahLst/>
              <a:cxnLst>
                <a:cxn ang="0">
                  <a:pos x="T0" y="T1"/>
                </a:cxn>
                <a:cxn ang="0">
                  <a:pos x="T2" y="T3"/>
                </a:cxn>
                <a:cxn ang="0">
                  <a:pos x="T4" y="T5"/>
                </a:cxn>
              </a:cxnLst>
              <a:rect l="0" t="0" r="r" b="b"/>
              <a:pathLst>
                <a:path w="1093" h="1092">
                  <a:moveTo>
                    <a:pt x="0" y="1092"/>
                  </a:moveTo>
                  <a:lnTo>
                    <a:pt x="1092" y="0"/>
                  </a:lnTo>
                  <a:lnTo>
                    <a:pt x="10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3" name="Freeform 353"/>
            <p:cNvSpPr>
              <a:spLocks/>
            </p:cNvSpPr>
            <p:nvPr/>
          </p:nvSpPr>
          <p:spPr bwMode="auto">
            <a:xfrm>
              <a:off x="3587" y="3487"/>
              <a:ext cx="245" cy="244"/>
            </a:xfrm>
            <a:custGeom>
              <a:avLst/>
              <a:gdLst>
                <a:gd name="T0" fmla="*/ 0 w 2276"/>
                <a:gd name="T1" fmla="*/ 2278 h 2278"/>
                <a:gd name="T2" fmla="*/ 2275 w 2276"/>
                <a:gd name="T3" fmla="*/ 0 h 2278"/>
                <a:gd name="T4" fmla="*/ 2276 w 2276"/>
                <a:gd name="T5" fmla="*/ 0 h 2278"/>
              </a:gdLst>
              <a:ahLst/>
              <a:cxnLst>
                <a:cxn ang="0">
                  <a:pos x="T0" y="T1"/>
                </a:cxn>
                <a:cxn ang="0">
                  <a:pos x="T2" y="T3"/>
                </a:cxn>
                <a:cxn ang="0">
                  <a:pos x="T4" y="T5"/>
                </a:cxn>
              </a:cxnLst>
              <a:rect l="0" t="0" r="r" b="b"/>
              <a:pathLst>
                <a:path w="2276" h="2278">
                  <a:moveTo>
                    <a:pt x="0" y="2278"/>
                  </a:moveTo>
                  <a:lnTo>
                    <a:pt x="2275" y="0"/>
                  </a:lnTo>
                  <a:lnTo>
                    <a:pt x="227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4" name="Freeform 354"/>
            <p:cNvSpPr>
              <a:spLocks/>
            </p:cNvSpPr>
            <p:nvPr/>
          </p:nvSpPr>
          <p:spPr bwMode="auto">
            <a:xfrm>
              <a:off x="3832" y="3358"/>
              <a:ext cx="127" cy="129"/>
            </a:xfrm>
            <a:custGeom>
              <a:avLst/>
              <a:gdLst>
                <a:gd name="T0" fmla="*/ 0 w 1193"/>
                <a:gd name="T1" fmla="*/ 1192 h 1192"/>
                <a:gd name="T2" fmla="*/ 1191 w 1193"/>
                <a:gd name="T3" fmla="*/ 0 h 1192"/>
                <a:gd name="T4" fmla="*/ 1193 w 1193"/>
                <a:gd name="T5" fmla="*/ 0 h 1192"/>
              </a:gdLst>
              <a:ahLst/>
              <a:cxnLst>
                <a:cxn ang="0">
                  <a:pos x="T0" y="T1"/>
                </a:cxn>
                <a:cxn ang="0">
                  <a:pos x="T2" y="T3"/>
                </a:cxn>
                <a:cxn ang="0">
                  <a:pos x="T4" y="T5"/>
                </a:cxn>
              </a:cxnLst>
              <a:rect l="0" t="0" r="r" b="b"/>
              <a:pathLst>
                <a:path w="1193" h="1192">
                  <a:moveTo>
                    <a:pt x="0" y="1192"/>
                  </a:moveTo>
                  <a:lnTo>
                    <a:pt x="1191" y="0"/>
                  </a:lnTo>
                  <a:lnTo>
                    <a:pt x="11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5" name="Freeform 355"/>
            <p:cNvSpPr>
              <a:spLocks/>
            </p:cNvSpPr>
            <p:nvPr/>
          </p:nvSpPr>
          <p:spPr bwMode="auto">
            <a:xfrm>
              <a:off x="3590" y="3503"/>
              <a:ext cx="248" cy="247"/>
            </a:xfrm>
            <a:custGeom>
              <a:avLst/>
              <a:gdLst>
                <a:gd name="T0" fmla="*/ 0 w 2306"/>
                <a:gd name="T1" fmla="*/ 2307 h 2307"/>
                <a:gd name="T2" fmla="*/ 2305 w 2306"/>
                <a:gd name="T3" fmla="*/ 0 h 2307"/>
                <a:gd name="T4" fmla="*/ 2306 w 2306"/>
                <a:gd name="T5" fmla="*/ 0 h 2307"/>
              </a:gdLst>
              <a:ahLst/>
              <a:cxnLst>
                <a:cxn ang="0">
                  <a:pos x="T0" y="T1"/>
                </a:cxn>
                <a:cxn ang="0">
                  <a:pos x="T2" y="T3"/>
                </a:cxn>
                <a:cxn ang="0">
                  <a:pos x="T4" y="T5"/>
                </a:cxn>
              </a:cxnLst>
              <a:rect l="0" t="0" r="r" b="b"/>
              <a:pathLst>
                <a:path w="2306" h="2307">
                  <a:moveTo>
                    <a:pt x="0" y="2307"/>
                  </a:moveTo>
                  <a:lnTo>
                    <a:pt x="2305" y="0"/>
                  </a:lnTo>
                  <a:lnTo>
                    <a:pt x="23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6" name="Freeform 356"/>
            <p:cNvSpPr>
              <a:spLocks/>
            </p:cNvSpPr>
            <p:nvPr/>
          </p:nvSpPr>
          <p:spPr bwMode="auto">
            <a:xfrm>
              <a:off x="3837" y="3364"/>
              <a:ext cx="138" cy="139"/>
            </a:xfrm>
            <a:custGeom>
              <a:avLst/>
              <a:gdLst>
                <a:gd name="T0" fmla="*/ 0 w 1289"/>
                <a:gd name="T1" fmla="*/ 1290 h 1290"/>
                <a:gd name="T2" fmla="*/ 1288 w 1289"/>
                <a:gd name="T3" fmla="*/ 0 h 1290"/>
                <a:gd name="T4" fmla="*/ 1289 w 1289"/>
                <a:gd name="T5" fmla="*/ 0 h 1290"/>
              </a:gdLst>
              <a:ahLst/>
              <a:cxnLst>
                <a:cxn ang="0">
                  <a:pos x="T0" y="T1"/>
                </a:cxn>
                <a:cxn ang="0">
                  <a:pos x="T2" y="T3"/>
                </a:cxn>
                <a:cxn ang="0">
                  <a:pos x="T4" y="T5"/>
                </a:cxn>
              </a:cxnLst>
              <a:rect l="0" t="0" r="r" b="b"/>
              <a:pathLst>
                <a:path w="1289" h="1290">
                  <a:moveTo>
                    <a:pt x="0" y="1290"/>
                  </a:moveTo>
                  <a:lnTo>
                    <a:pt x="1288" y="0"/>
                  </a:lnTo>
                  <a:lnTo>
                    <a:pt x="12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7" name="Freeform 357"/>
            <p:cNvSpPr>
              <a:spLocks/>
            </p:cNvSpPr>
            <p:nvPr/>
          </p:nvSpPr>
          <p:spPr bwMode="auto">
            <a:xfrm>
              <a:off x="3593" y="3519"/>
              <a:ext cx="250" cy="250"/>
            </a:xfrm>
            <a:custGeom>
              <a:avLst/>
              <a:gdLst>
                <a:gd name="T0" fmla="*/ 0 w 2326"/>
                <a:gd name="T1" fmla="*/ 2327 h 2327"/>
                <a:gd name="T2" fmla="*/ 2325 w 2326"/>
                <a:gd name="T3" fmla="*/ 0 h 2327"/>
                <a:gd name="T4" fmla="*/ 2326 w 2326"/>
                <a:gd name="T5" fmla="*/ 0 h 2327"/>
              </a:gdLst>
              <a:ahLst/>
              <a:cxnLst>
                <a:cxn ang="0">
                  <a:pos x="T0" y="T1"/>
                </a:cxn>
                <a:cxn ang="0">
                  <a:pos x="T2" y="T3"/>
                </a:cxn>
                <a:cxn ang="0">
                  <a:pos x="T4" y="T5"/>
                </a:cxn>
              </a:cxnLst>
              <a:rect l="0" t="0" r="r" b="b"/>
              <a:pathLst>
                <a:path w="2326" h="2327">
                  <a:moveTo>
                    <a:pt x="0" y="2327"/>
                  </a:moveTo>
                  <a:lnTo>
                    <a:pt x="2325" y="0"/>
                  </a:lnTo>
                  <a:lnTo>
                    <a:pt x="23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8" name="Freeform 358"/>
            <p:cNvSpPr>
              <a:spLocks/>
            </p:cNvSpPr>
            <p:nvPr/>
          </p:nvSpPr>
          <p:spPr bwMode="auto">
            <a:xfrm>
              <a:off x="3843" y="3370"/>
              <a:ext cx="148" cy="149"/>
            </a:xfrm>
            <a:custGeom>
              <a:avLst/>
              <a:gdLst>
                <a:gd name="T0" fmla="*/ 0 w 1383"/>
                <a:gd name="T1" fmla="*/ 1384 h 1384"/>
                <a:gd name="T2" fmla="*/ 1382 w 1383"/>
                <a:gd name="T3" fmla="*/ 0 h 1384"/>
                <a:gd name="T4" fmla="*/ 1383 w 1383"/>
                <a:gd name="T5" fmla="*/ 0 h 1384"/>
              </a:gdLst>
              <a:ahLst/>
              <a:cxnLst>
                <a:cxn ang="0">
                  <a:pos x="T0" y="T1"/>
                </a:cxn>
                <a:cxn ang="0">
                  <a:pos x="T2" y="T3"/>
                </a:cxn>
                <a:cxn ang="0">
                  <a:pos x="T4" y="T5"/>
                </a:cxn>
              </a:cxnLst>
              <a:rect l="0" t="0" r="r" b="b"/>
              <a:pathLst>
                <a:path w="1383" h="1384">
                  <a:moveTo>
                    <a:pt x="0" y="1384"/>
                  </a:moveTo>
                  <a:lnTo>
                    <a:pt x="1382" y="0"/>
                  </a:lnTo>
                  <a:lnTo>
                    <a:pt x="13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59" name="Freeform 359"/>
            <p:cNvSpPr>
              <a:spLocks/>
            </p:cNvSpPr>
            <p:nvPr/>
          </p:nvSpPr>
          <p:spPr bwMode="auto">
            <a:xfrm>
              <a:off x="3598" y="3535"/>
              <a:ext cx="250" cy="250"/>
            </a:xfrm>
            <a:custGeom>
              <a:avLst/>
              <a:gdLst>
                <a:gd name="T0" fmla="*/ 0 w 2336"/>
                <a:gd name="T1" fmla="*/ 2337 h 2337"/>
                <a:gd name="T2" fmla="*/ 2335 w 2336"/>
                <a:gd name="T3" fmla="*/ 0 h 2337"/>
                <a:gd name="T4" fmla="*/ 2336 w 2336"/>
                <a:gd name="T5" fmla="*/ 0 h 2337"/>
              </a:gdLst>
              <a:ahLst/>
              <a:cxnLst>
                <a:cxn ang="0">
                  <a:pos x="T0" y="T1"/>
                </a:cxn>
                <a:cxn ang="0">
                  <a:pos x="T2" y="T3"/>
                </a:cxn>
                <a:cxn ang="0">
                  <a:pos x="T4" y="T5"/>
                </a:cxn>
              </a:cxnLst>
              <a:rect l="0" t="0" r="r" b="b"/>
              <a:pathLst>
                <a:path w="2336" h="2337">
                  <a:moveTo>
                    <a:pt x="0" y="2337"/>
                  </a:moveTo>
                  <a:lnTo>
                    <a:pt x="2335" y="0"/>
                  </a:lnTo>
                  <a:lnTo>
                    <a:pt x="23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0" name="Freeform 360"/>
            <p:cNvSpPr>
              <a:spLocks/>
            </p:cNvSpPr>
            <p:nvPr/>
          </p:nvSpPr>
          <p:spPr bwMode="auto">
            <a:xfrm>
              <a:off x="3848" y="3376"/>
              <a:ext cx="159" cy="159"/>
            </a:xfrm>
            <a:custGeom>
              <a:avLst/>
              <a:gdLst>
                <a:gd name="T0" fmla="*/ 0 w 1474"/>
                <a:gd name="T1" fmla="*/ 1475 h 1475"/>
                <a:gd name="T2" fmla="*/ 1473 w 1474"/>
                <a:gd name="T3" fmla="*/ 0 h 1475"/>
                <a:gd name="T4" fmla="*/ 1474 w 1474"/>
                <a:gd name="T5" fmla="*/ 0 h 1475"/>
              </a:gdLst>
              <a:ahLst/>
              <a:cxnLst>
                <a:cxn ang="0">
                  <a:pos x="T0" y="T1"/>
                </a:cxn>
                <a:cxn ang="0">
                  <a:pos x="T2" y="T3"/>
                </a:cxn>
                <a:cxn ang="0">
                  <a:pos x="T4" y="T5"/>
                </a:cxn>
              </a:cxnLst>
              <a:rect l="0" t="0" r="r" b="b"/>
              <a:pathLst>
                <a:path w="1474" h="1475">
                  <a:moveTo>
                    <a:pt x="0" y="1475"/>
                  </a:moveTo>
                  <a:lnTo>
                    <a:pt x="1473" y="0"/>
                  </a:lnTo>
                  <a:lnTo>
                    <a:pt x="14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1" name="Freeform 361"/>
            <p:cNvSpPr>
              <a:spLocks/>
            </p:cNvSpPr>
            <p:nvPr/>
          </p:nvSpPr>
          <p:spPr bwMode="auto">
            <a:xfrm>
              <a:off x="3603" y="3551"/>
              <a:ext cx="251" cy="251"/>
            </a:xfrm>
            <a:custGeom>
              <a:avLst/>
              <a:gdLst>
                <a:gd name="T0" fmla="*/ 0 w 2342"/>
                <a:gd name="T1" fmla="*/ 2342 h 2342"/>
                <a:gd name="T2" fmla="*/ 2341 w 2342"/>
                <a:gd name="T3" fmla="*/ 0 h 2342"/>
                <a:gd name="T4" fmla="*/ 2342 w 2342"/>
                <a:gd name="T5" fmla="*/ 0 h 2342"/>
              </a:gdLst>
              <a:ahLst/>
              <a:cxnLst>
                <a:cxn ang="0">
                  <a:pos x="T0" y="T1"/>
                </a:cxn>
                <a:cxn ang="0">
                  <a:pos x="T2" y="T3"/>
                </a:cxn>
                <a:cxn ang="0">
                  <a:pos x="T4" y="T5"/>
                </a:cxn>
              </a:cxnLst>
              <a:rect l="0" t="0" r="r" b="b"/>
              <a:pathLst>
                <a:path w="2342" h="2342">
                  <a:moveTo>
                    <a:pt x="0" y="2342"/>
                  </a:moveTo>
                  <a:lnTo>
                    <a:pt x="2341" y="0"/>
                  </a:lnTo>
                  <a:lnTo>
                    <a:pt x="23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2" name="Freeform 362"/>
            <p:cNvSpPr>
              <a:spLocks/>
            </p:cNvSpPr>
            <p:nvPr/>
          </p:nvSpPr>
          <p:spPr bwMode="auto">
            <a:xfrm>
              <a:off x="3854" y="3383"/>
              <a:ext cx="168" cy="168"/>
            </a:xfrm>
            <a:custGeom>
              <a:avLst/>
              <a:gdLst>
                <a:gd name="T0" fmla="*/ 0 w 1562"/>
                <a:gd name="T1" fmla="*/ 1562 h 1562"/>
                <a:gd name="T2" fmla="*/ 1561 w 1562"/>
                <a:gd name="T3" fmla="*/ 0 h 1562"/>
                <a:gd name="T4" fmla="*/ 1562 w 1562"/>
                <a:gd name="T5" fmla="*/ 0 h 1562"/>
              </a:gdLst>
              <a:ahLst/>
              <a:cxnLst>
                <a:cxn ang="0">
                  <a:pos x="T0" y="T1"/>
                </a:cxn>
                <a:cxn ang="0">
                  <a:pos x="T2" y="T3"/>
                </a:cxn>
                <a:cxn ang="0">
                  <a:pos x="T4" y="T5"/>
                </a:cxn>
              </a:cxnLst>
              <a:rect l="0" t="0" r="r" b="b"/>
              <a:pathLst>
                <a:path w="1562" h="1562">
                  <a:moveTo>
                    <a:pt x="0" y="1562"/>
                  </a:moveTo>
                  <a:lnTo>
                    <a:pt x="1561" y="0"/>
                  </a:lnTo>
                  <a:lnTo>
                    <a:pt x="1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3" name="Freeform 363"/>
            <p:cNvSpPr>
              <a:spLocks/>
            </p:cNvSpPr>
            <p:nvPr/>
          </p:nvSpPr>
          <p:spPr bwMode="auto">
            <a:xfrm>
              <a:off x="3609" y="3567"/>
              <a:ext cx="251" cy="251"/>
            </a:xfrm>
            <a:custGeom>
              <a:avLst/>
              <a:gdLst>
                <a:gd name="T0" fmla="*/ 0 w 2342"/>
                <a:gd name="T1" fmla="*/ 2344 h 2344"/>
                <a:gd name="T2" fmla="*/ 2341 w 2342"/>
                <a:gd name="T3" fmla="*/ 0 h 2344"/>
                <a:gd name="T4" fmla="*/ 2342 w 2342"/>
                <a:gd name="T5" fmla="*/ 0 h 2344"/>
              </a:gdLst>
              <a:ahLst/>
              <a:cxnLst>
                <a:cxn ang="0">
                  <a:pos x="T0" y="T1"/>
                </a:cxn>
                <a:cxn ang="0">
                  <a:pos x="T2" y="T3"/>
                </a:cxn>
                <a:cxn ang="0">
                  <a:pos x="T4" y="T5"/>
                </a:cxn>
              </a:cxnLst>
              <a:rect l="0" t="0" r="r" b="b"/>
              <a:pathLst>
                <a:path w="2342" h="2344">
                  <a:moveTo>
                    <a:pt x="0" y="2344"/>
                  </a:moveTo>
                  <a:lnTo>
                    <a:pt x="2341" y="0"/>
                  </a:lnTo>
                  <a:lnTo>
                    <a:pt x="23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4" name="Freeform 364"/>
            <p:cNvSpPr>
              <a:spLocks/>
            </p:cNvSpPr>
            <p:nvPr/>
          </p:nvSpPr>
          <p:spPr bwMode="auto">
            <a:xfrm>
              <a:off x="3860" y="3391"/>
              <a:ext cx="177" cy="176"/>
            </a:xfrm>
            <a:custGeom>
              <a:avLst/>
              <a:gdLst>
                <a:gd name="T0" fmla="*/ 0 w 1644"/>
                <a:gd name="T1" fmla="*/ 1644 h 1644"/>
                <a:gd name="T2" fmla="*/ 1643 w 1644"/>
                <a:gd name="T3" fmla="*/ 0 h 1644"/>
                <a:gd name="T4" fmla="*/ 1644 w 1644"/>
                <a:gd name="T5" fmla="*/ 0 h 1644"/>
              </a:gdLst>
              <a:ahLst/>
              <a:cxnLst>
                <a:cxn ang="0">
                  <a:pos x="T0" y="T1"/>
                </a:cxn>
                <a:cxn ang="0">
                  <a:pos x="T2" y="T3"/>
                </a:cxn>
                <a:cxn ang="0">
                  <a:pos x="T4" y="T5"/>
                </a:cxn>
              </a:cxnLst>
              <a:rect l="0" t="0" r="r" b="b"/>
              <a:pathLst>
                <a:path w="1644" h="1644">
                  <a:moveTo>
                    <a:pt x="0" y="1644"/>
                  </a:moveTo>
                  <a:lnTo>
                    <a:pt x="1643" y="0"/>
                  </a:lnTo>
                  <a:lnTo>
                    <a:pt x="16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5" name="Freeform 365"/>
            <p:cNvSpPr>
              <a:spLocks/>
            </p:cNvSpPr>
            <p:nvPr/>
          </p:nvSpPr>
          <p:spPr bwMode="auto">
            <a:xfrm>
              <a:off x="3615" y="3583"/>
              <a:ext cx="251" cy="251"/>
            </a:xfrm>
            <a:custGeom>
              <a:avLst/>
              <a:gdLst>
                <a:gd name="T0" fmla="*/ 0 w 2341"/>
                <a:gd name="T1" fmla="*/ 2342 h 2342"/>
                <a:gd name="T2" fmla="*/ 2340 w 2341"/>
                <a:gd name="T3" fmla="*/ 0 h 2342"/>
                <a:gd name="T4" fmla="*/ 2341 w 2341"/>
                <a:gd name="T5" fmla="*/ 0 h 2342"/>
              </a:gdLst>
              <a:ahLst/>
              <a:cxnLst>
                <a:cxn ang="0">
                  <a:pos x="T0" y="T1"/>
                </a:cxn>
                <a:cxn ang="0">
                  <a:pos x="T2" y="T3"/>
                </a:cxn>
                <a:cxn ang="0">
                  <a:pos x="T4" y="T5"/>
                </a:cxn>
              </a:cxnLst>
              <a:rect l="0" t="0" r="r" b="b"/>
              <a:pathLst>
                <a:path w="2341" h="2342">
                  <a:moveTo>
                    <a:pt x="0" y="2342"/>
                  </a:moveTo>
                  <a:lnTo>
                    <a:pt x="2340" y="0"/>
                  </a:lnTo>
                  <a:lnTo>
                    <a:pt x="234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6" name="Freeform 366"/>
            <p:cNvSpPr>
              <a:spLocks/>
            </p:cNvSpPr>
            <p:nvPr/>
          </p:nvSpPr>
          <p:spPr bwMode="auto">
            <a:xfrm>
              <a:off x="3866" y="3398"/>
              <a:ext cx="185" cy="185"/>
            </a:xfrm>
            <a:custGeom>
              <a:avLst/>
              <a:gdLst>
                <a:gd name="T0" fmla="*/ 0 w 1720"/>
                <a:gd name="T1" fmla="*/ 1720 h 1720"/>
                <a:gd name="T2" fmla="*/ 1719 w 1720"/>
                <a:gd name="T3" fmla="*/ 0 h 1720"/>
                <a:gd name="T4" fmla="*/ 1720 w 1720"/>
                <a:gd name="T5" fmla="*/ 0 h 1720"/>
              </a:gdLst>
              <a:ahLst/>
              <a:cxnLst>
                <a:cxn ang="0">
                  <a:pos x="T0" y="T1"/>
                </a:cxn>
                <a:cxn ang="0">
                  <a:pos x="T2" y="T3"/>
                </a:cxn>
                <a:cxn ang="0">
                  <a:pos x="T4" y="T5"/>
                </a:cxn>
              </a:cxnLst>
              <a:rect l="0" t="0" r="r" b="b"/>
              <a:pathLst>
                <a:path w="1720" h="1720">
                  <a:moveTo>
                    <a:pt x="0" y="1720"/>
                  </a:moveTo>
                  <a:lnTo>
                    <a:pt x="1719" y="0"/>
                  </a:lnTo>
                  <a:lnTo>
                    <a:pt x="17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7" name="Freeform 367"/>
            <p:cNvSpPr>
              <a:spLocks/>
            </p:cNvSpPr>
            <p:nvPr/>
          </p:nvSpPr>
          <p:spPr bwMode="auto">
            <a:xfrm>
              <a:off x="3621" y="3599"/>
              <a:ext cx="251" cy="251"/>
            </a:xfrm>
            <a:custGeom>
              <a:avLst/>
              <a:gdLst>
                <a:gd name="T0" fmla="*/ 0 w 2338"/>
                <a:gd name="T1" fmla="*/ 2338 h 2338"/>
                <a:gd name="T2" fmla="*/ 2337 w 2338"/>
                <a:gd name="T3" fmla="*/ 0 h 2338"/>
                <a:gd name="T4" fmla="*/ 2338 w 2338"/>
                <a:gd name="T5" fmla="*/ 0 h 2338"/>
              </a:gdLst>
              <a:ahLst/>
              <a:cxnLst>
                <a:cxn ang="0">
                  <a:pos x="T0" y="T1"/>
                </a:cxn>
                <a:cxn ang="0">
                  <a:pos x="T2" y="T3"/>
                </a:cxn>
                <a:cxn ang="0">
                  <a:pos x="T4" y="T5"/>
                </a:cxn>
              </a:cxnLst>
              <a:rect l="0" t="0" r="r" b="b"/>
              <a:pathLst>
                <a:path w="2338" h="2338">
                  <a:moveTo>
                    <a:pt x="0" y="2338"/>
                  </a:moveTo>
                  <a:lnTo>
                    <a:pt x="2337" y="0"/>
                  </a:lnTo>
                  <a:lnTo>
                    <a:pt x="23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8" name="Freeform 368"/>
            <p:cNvSpPr>
              <a:spLocks/>
            </p:cNvSpPr>
            <p:nvPr/>
          </p:nvSpPr>
          <p:spPr bwMode="auto">
            <a:xfrm>
              <a:off x="3872" y="3407"/>
              <a:ext cx="192" cy="192"/>
            </a:xfrm>
            <a:custGeom>
              <a:avLst/>
              <a:gdLst>
                <a:gd name="T0" fmla="*/ 0 w 1790"/>
                <a:gd name="T1" fmla="*/ 1791 h 1791"/>
                <a:gd name="T2" fmla="*/ 1789 w 1790"/>
                <a:gd name="T3" fmla="*/ 0 h 1791"/>
                <a:gd name="T4" fmla="*/ 1790 w 1790"/>
                <a:gd name="T5" fmla="*/ 0 h 1791"/>
              </a:gdLst>
              <a:ahLst/>
              <a:cxnLst>
                <a:cxn ang="0">
                  <a:pos x="T0" y="T1"/>
                </a:cxn>
                <a:cxn ang="0">
                  <a:pos x="T2" y="T3"/>
                </a:cxn>
                <a:cxn ang="0">
                  <a:pos x="T4" y="T5"/>
                </a:cxn>
              </a:cxnLst>
              <a:rect l="0" t="0" r="r" b="b"/>
              <a:pathLst>
                <a:path w="1790" h="1791">
                  <a:moveTo>
                    <a:pt x="0" y="1791"/>
                  </a:moveTo>
                  <a:lnTo>
                    <a:pt x="1789" y="0"/>
                  </a:lnTo>
                  <a:lnTo>
                    <a:pt x="17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69" name="Freeform 369"/>
            <p:cNvSpPr>
              <a:spLocks/>
            </p:cNvSpPr>
            <p:nvPr/>
          </p:nvSpPr>
          <p:spPr bwMode="auto">
            <a:xfrm>
              <a:off x="3645" y="3615"/>
              <a:ext cx="232" cy="233"/>
            </a:xfrm>
            <a:custGeom>
              <a:avLst/>
              <a:gdLst>
                <a:gd name="T0" fmla="*/ 0 w 2169"/>
                <a:gd name="T1" fmla="*/ 2169 h 2169"/>
                <a:gd name="T2" fmla="*/ 2168 w 2169"/>
                <a:gd name="T3" fmla="*/ 0 h 2169"/>
                <a:gd name="T4" fmla="*/ 2169 w 2169"/>
                <a:gd name="T5" fmla="*/ 0 h 2169"/>
              </a:gdLst>
              <a:ahLst/>
              <a:cxnLst>
                <a:cxn ang="0">
                  <a:pos x="T0" y="T1"/>
                </a:cxn>
                <a:cxn ang="0">
                  <a:pos x="T2" y="T3"/>
                </a:cxn>
                <a:cxn ang="0">
                  <a:pos x="T4" y="T5"/>
                </a:cxn>
              </a:cxnLst>
              <a:rect l="0" t="0" r="r" b="b"/>
              <a:pathLst>
                <a:path w="2169" h="2169">
                  <a:moveTo>
                    <a:pt x="0" y="2169"/>
                  </a:moveTo>
                  <a:lnTo>
                    <a:pt x="2168" y="0"/>
                  </a:lnTo>
                  <a:lnTo>
                    <a:pt x="21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0" name="Freeform 370"/>
            <p:cNvSpPr>
              <a:spLocks/>
            </p:cNvSpPr>
            <p:nvPr/>
          </p:nvSpPr>
          <p:spPr bwMode="auto">
            <a:xfrm>
              <a:off x="3877" y="3416"/>
              <a:ext cx="200" cy="199"/>
            </a:xfrm>
            <a:custGeom>
              <a:avLst/>
              <a:gdLst>
                <a:gd name="T0" fmla="*/ 0 w 1856"/>
                <a:gd name="T1" fmla="*/ 1856 h 1856"/>
                <a:gd name="T2" fmla="*/ 1855 w 1856"/>
                <a:gd name="T3" fmla="*/ 0 h 1856"/>
                <a:gd name="T4" fmla="*/ 1856 w 1856"/>
                <a:gd name="T5" fmla="*/ 0 h 1856"/>
              </a:gdLst>
              <a:ahLst/>
              <a:cxnLst>
                <a:cxn ang="0">
                  <a:pos x="T0" y="T1"/>
                </a:cxn>
                <a:cxn ang="0">
                  <a:pos x="T2" y="T3"/>
                </a:cxn>
                <a:cxn ang="0">
                  <a:pos x="T4" y="T5"/>
                </a:cxn>
              </a:cxnLst>
              <a:rect l="0" t="0" r="r" b="b"/>
              <a:pathLst>
                <a:path w="1856" h="1856">
                  <a:moveTo>
                    <a:pt x="0" y="1856"/>
                  </a:moveTo>
                  <a:lnTo>
                    <a:pt x="1855" y="0"/>
                  </a:lnTo>
                  <a:lnTo>
                    <a:pt x="185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1" name="Freeform 371"/>
            <p:cNvSpPr>
              <a:spLocks/>
            </p:cNvSpPr>
            <p:nvPr/>
          </p:nvSpPr>
          <p:spPr bwMode="auto">
            <a:xfrm>
              <a:off x="3680" y="3632"/>
              <a:ext cx="203" cy="203"/>
            </a:xfrm>
            <a:custGeom>
              <a:avLst/>
              <a:gdLst>
                <a:gd name="T0" fmla="*/ 0 w 1896"/>
                <a:gd name="T1" fmla="*/ 1897 h 1897"/>
                <a:gd name="T2" fmla="*/ 1894 w 1896"/>
                <a:gd name="T3" fmla="*/ 0 h 1897"/>
                <a:gd name="T4" fmla="*/ 1896 w 1896"/>
                <a:gd name="T5" fmla="*/ 0 h 1897"/>
              </a:gdLst>
              <a:ahLst/>
              <a:cxnLst>
                <a:cxn ang="0">
                  <a:pos x="T0" y="T1"/>
                </a:cxn>
                <a:cxn ang="0">
                  <a:pos x="T2" y="T3"/>
                </a:cxn>
                <a:cxn ang="0">
                  <a:pos x="T4" y="T5"/>
                </a:cxn>
              </a:cxnLst>
              <a:rect l="0" t="0" r="r" b="b"/>
              <a:pathLst>
                <a:path w="1896" h="1897">
                  <a:moveTo>
                    <a:pt x="0" y="1897"/>
                  </a:moveTo>
                  <a:lnTo>
                    <a:pt x="1894" y="0"/>
                  </a:lnTo>
                  <a:lnTo>
                    <a:pt x="18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2" name="Freeform 372"/>
            <p:cNvSpPr>
              <a:spLocks/>
            </p:cNvSpPr>
            <p:nvPr/>
          </p:nvSpPr>
          <p:spPr bwMode="auto">
            <a:xfrm>
              <a:off x="3883" y="3425"/>
              <a:ext cx="206" cy="207"/>
            </a:xfrm>
            <a:custGeom>
              <a:avLst/>
              <a:gdLst>
                <a:gd name="T0" fmla="*/ 0 w 1917"/>
                <a:gd name="T1" fmla="*/ 1917 h 1917"/>
                <a:gd name="T2" fmla="*/ 1916 w 1917"/>
                <a:gd name="T3" fmla="*/ 0 h 1917"/>
                <a:gd name="T4" fmla="*/ 1917 w 1917"/>
                <a:gd name="T5" fmla="*/ 0 h 1917"/>
              </a:gdLst>
              <a:ahLst/>
              <a:cxnLst>
                <a:cxn ang="0">
                  <a:pos x="T0" y="T1"/>
                </a:cxn>
                <a:cxn ang="0">
                  <a:pos x="T2" y="T3"/>
                </a:cxn>
                <a:cxn ang="0">
                  <a:pos x="T4" y="T5"/>
                </a:cxn>
              </a:cxnLst>
              <a:rect l="0" t="0" r="r" b="b"/>
              <a:pathLst>
                <a:path w="1917" h="1917">
                  <a:moveTo>
                    <a:pt x="0" y="1917"/>
                  </a:moveTo>
                  <a:lnTo>
                    <a:pt x="1916" y="0"/>
                  </a:lnTo>
                  <a:lnTo>
                    <a:pt x="191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3" name="Freeform 373"/>
            <p:cNvSpPr>
              <a:spLocks/>
            </p:cNvSpPr>
            <p:nvPr/>
          </p:nvSpPr>
          <p:spPr bwMode="auto">
            <a:xfrm>
              <a:off x="3714" y="3648"/>
              <a:ext cx="175" cy="174"/>
            </a:xfrm>
            <a:custGeom>
              <a:avLst/>
              <a:gdLst>
                <a:gd name="T0" fmla="*/ 0 w 1623"/>
                <a:gd name="T1" fmla="*/ 1624 h 1624"/>
                <a:gd name="T2" fmla="*/ 1622 w 1623"/>
                <a:gd name="T3" fmla="*/ 0 h 1624"/>
                <a:gd name="T4" fmla="*/ 1623 w 1623"/>
                <a:gd name="T5" fmla="*/ 0 h 1624"/>
              </a:gdLst>
              <a:ahLst/>
              <a:cxnLst>
                <a:cxn ang="0">
                  <a:pos x="T0" y="T1"/>
                </a:cxn>
                <a:cxn ang="0">
                  <a:pos x="T2" y="T3"/>
                </a:cxn>
                <a:cxn ang="0">
                  <a:pos x="T4" y="T5"/>
                </a:cxn>
              </a:cxnLst>
              <a:rect l="0" t="0" r="r" b="b"/>
              <a:pathLst>
                <a:path w="1623" h="1624">
                  <a:moveTo>
                    <a:pt x="0" y="1624"/>
                  </a:moveTo>
                  <a:lnTo>
                    <a:pt x="1622" y="0"/>
                  </a:lnTo>
                  <a:lnTo>
                    <a:pt x="16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4" name="Freeform 374"/>
            <p:cNvSpPr>
              <a:spLocks/>
            </p:cNvSpPr>
            <p:nvPr/>
          </p:nvSpPr>
          <p:spPr bwMode="auto">
            <a:xfrm>
              <a:off x="3889" y="3436"/>
              <a:ext cx="212" cy="212"/>
            </a:xfrm>
            <a:custGeom>
              <a:avLst/>
              <a:gdLst>
                <a:gd name="T0" fmla="*/ 0 w 1973"/>
                <a:gd name="T1" fmla="*/ 1974 h 1974"/>
                <a:gd name="T2" fmla="*/ 1972 w 1973"/>
                <a:gd name="T3" fmla="*/ 0 h 1974"/>
                <a:gd name="T4" fmla="*/ 1973 w 1973"/>
                <a:gd name="T5" fmla="*/ 0 h 1974"/>
              </a:gdLst>
              <a:ahLst/>
              <a:cxnLst>
                <a:cxn ang="0">
                  <a:pos x="T0" y="T1"/>
                </a:cxn>
                <a:cxn ang="0">
                  <a:pos x="T2" y="T3"/>
                </a:cxn>
                <a:cxn ang="0">
                  <a:pos x="T4" y="T5"/>
                </a:cxn>
              </a:cxnLst>
              <a:rect l="0" t="0" r="r" b="b"/>
              <a:pathLst>
                <a:path w="1973" h="1974">
                  <a:moveTo>
                    <a:pt x="0" y="1974"/>
                  </a:moveTo>
                  <a:lnTo>
                    <a:pt x="1972" y="0"/>
                  </a:lnTo>
                  <a:lnTo>
                    <a:pt x="19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5" name="Freeform 375"/>
            <p:cNvSpPr>
              <a:spLocks/>
            </p:cNvSpPr>
            <p:nvPr/>
          </p:nvSpPr>
          <p:spPr bwMode="auto">
            <a:xfrm>
              <a:off x="3750" y="3664"/>
              <a:ext cx="145" cy="145"/>
            </a:xfrm>
            <a:custGeom>
              <a:avLst/>
              <a:gdLst>
                <a:gd name="T0" fmla="*/ 0 w 1351"/>
                <a:gd name="T1" fmla="*/ 1352 h 1352"/>
                <a:gd name="T2" fmla="*/ 1350 w 1351"/>
                <a:gd name="T3" fmla="*/ 0 h 1352"/>
                <a:gd name="T4" fmla="*/ 1351 w 1351"/>
                <a:gd name="T5" fmla="*/ 0 h 1352"/>
              </a:gdLst>
              <a:ahLst/>
              <a:cxnLst>
                <a:cxn ang="0">
                  <a:pos x="T0" y="T1"/>
                </a:cxn>
                <a:cxn ang="0">
                  <a:pos x="T2" y="T3"/>
                </a:cxn>
                <a:cxn ang="0">
                  <a:pos x="T4" y="T5"/>
                </a:cxn>
              </a:cxnLst>
              <a:rect l="0" t="0" r="r" b="b"/>
              <a:pathLst>
                <a:path w="1351" h="1352">
                  <a:moveTo>
                    <a:pt x="0" y="1352"/>
                  </a:moveTo>
                  <a:lnTo>
                    <a:pt x="1350" y="0"/>
                  </a:lnTo>
                  <a:lnTo>
                    <a:pt x="13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6" name="Freeform 376"/>
            <p:cNvSpPr>
              <a:spLocks/>
            </p:cNvSpPr>
            <p:nvPr/>
          </p:nvSpPr>
          <p:spPr bwMode="auto">
            <a:xfrm>
              <a:off x="3895" y="3446"/>
              <a:ext cx="217" cy="218"/>
            </a:xfrm>
            <a:custGeom>
              <a:avLst/>
              <a:gdLst>
                <a:gd name="T0" fmla="*/ 0 w 2027"/>
                <a:gd name="T1" fmla="*/ 2026 h 2026"/>
                <a:gd name="T2" fmla="*/ 2026 w 2027"/>
                <a:gd name="T3" fmla="*/ 0 h 2026"/>
                <a:gd name="T4" fmla="*/ 2027 w 2027"/>
                <a:gd name="T5" fmla="*/ 0 h 2026"/>
              </a:gdLst>
              <a:ahLst/>
              <a:cxnLst>
                <a:cxn ang="0">
                  <a:pos x="T0" y="T1"/>
                </a:cxn>
                <a:cxn ang="0">
                  <a:pos x="T2" y="T3"/>
                </a:cxn>
                <a:cxn ang="0">
                  <a:pos x="T4" y="T5"/>
                </a:cxn>
              </a:cxnLst>
              <a:rect l="0" t="0" r="r" b="b"/>
              <a:pathLst>
                <a:path w="2027" h="2026">
                  <a:moveTo>
                    <a:pt x="0" y="2026"/>
                  </a:moveTo>
                  <a:lnTo>
                    <a:pt x="2026" y="0"/>
                  </a:lnTo>
                  <a:lnTo>
                    <a:pt x="20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7" name="Freeform 377"/>
            <p:cNvSpPr>
              <a:spLocks/>
            </p:cNvSpPr>
            <p:nvPr/>
          </p:nvSpPr>
          <p:spPr bwMode="auto">
            <a:xfrm>
              <a:off x="3785" y="3679"/>
              <a:ext cx="116" cy="116"/>
            </a:xfrm>
            <a:custGeom>
              <a:avLst/>
              <a:gdLst>
                <a:gd name="T0" fmla="*/ 0 w 1078"/>
                <a:gd name="T1" fmla="*/ 1079 h 1079"/>
                <a:gd name="T2" fmla="*/ 1077 w 1078"/>
                <a:gd name="T3" fmla="*/ 0 h 1079"/>
                <a:gd name="T4" fmla="*/ 1078 w 1078"/>
                <a:gd name="T5" fmla="*/ 0 h 1079"/>
              </a:gdLst>
              <a:ahLst/>
              <a:cxnLst>
                <a:cxn ang="0">
                  <a:pos x="T0" y="T1"/>
                </a:cxn>
                <a:cxn ang="0">
                  <a:pos x="T2" y="T3"/>
                </a:cxn>
                <a:cxn ang="0">
                  <a:pos x="T4" y="T5"/>
                </a:cxn>
              </a:cxnLst>
              <a:rect l="0" t="0" r="r" b="b"/>
              <a:pathLst>
                <a:path w="1078" h="1079">
                  <a:moveTo>
                    <a:pt x="0" y="1079"/>
                  </a:moveTo>
                  <a:lnTo>
                    <a:pt x="1077" y="0"/>
                  </a:lnTo>
                  <a:lnTo>
                    <a:pt x="10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8" name="Freeform 378"/>
            <p:cNvSpPr>
              <a:spLocks/>
            </p:cNvSpPr>
            <p:nvPr/>
          </p:nvSpPr>
          <p:spPr bwMode="auto">
            <a:xfrm>
              <a:off x="3900" y="3457"/>
              <a:ext cx="223" cy="222"/>
            </a:xfrm>
            <a:custGeom>
              <a:avLst/>
              <a:gdLst>
                <a:gd name="T0" fmla="*/ 0 w 2075"/>
                <a:gd name="T1" fmla="*/ 2075 h 2075"/>
                <a:gd name="T2" fmla="*/ 2074 w 2075"/>
                <a:gd name="T3" fmla="*/ 0 h 2075"/>
                <a:gd name="T4" fmla="*/ 2075 w 2075"/>
                <a:gd name="T5" fmla="*/ 0 h 2075"/>
              </a:gdLst>
              <a:ahLst/>
              <a:cxnLst>
                <a:cxn ang="0">
                  <a:pos x="T0" y="T1"/>
                </a:cxn>
                <a:cxn ang="0">
                  <a:pos x="T2" y="T3"/>
                </a:cxn>
                <a:cxn ang="0">
                  <a:pos x="T4" y="T5"/>
                </a:cxn>
              </a:cxnLst>
              <a:rect l="0" t="0" r="r" b="b"/>
              <a:pathLst>
                <a:path w="2075" h="2075">
                  <a:moveTo>
                    <a:pt x="0" y="2075"/>
                  </a:moveTo>
                  <a:lnTo>
                    <a:pt x="2074" y="0"/>
                  </a:lnTo>
                  <a:lnTo>
                    <a:pt x="20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79" name="Freeform 379"/>
            <p:cNvSpPr>
              <a:spLocks/>
            </p:cNvSpPr>
            <p:nvPr/>
          </p:nvSpPr>
          <p:spPr bwMode="auto">
            <a:xfrm>
              <a:off x="3819" y="3696"/>
              <a:ext cx="87" cy="86"/>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0" name="Freeform 380"/>
            <p:cNvSpPr>
              <a:spLocks/>
            </p:cNvSpPr>
            <p:nvPr/>
          </p:nvSpPr>
          <p:spPr bwMode="auto">
            <a:xfrm>
              <a:off x="3906" y="3468"/>
              <a:ext cx="228" cy="228"/>
            </a:xfrm>
            <a:custGeom>
              <a:avLst/>
              <a:gdLst>
                <a:gd name="T0" fmla="*/ 0 w 2121"/>
                <a:gd name="T1" fmla="*/ 2122 h 2122"/>
                <a:gd name="T2" fmla="*/ 2120 w 2121"/>
                <a:gd name="T3" fmla="*/ 0 h 2122"/>
                <a:gd name="T4" fmla="*/ 2121 w 2121"/>
                <a:gd name="T5" fmla="*/ 0 h 2122"/>
              </a:gdLst>
              <a:ahLst/>
              <a:cxnLst>
                <a:cxn ang="0">
                  <a:pos x="T0" y="T1"/>
                </a:cxn>
                <a:cxn ang="0">
                  <a:pos x="T2" y="T3"/>
                </a:cxn>
                <a:cxn ang="0">
                  <a:pos x="T4" y="T5"/>
                </a:cxn>
              </a:cxnLst>
              <a:rect l="0" t="0" r="r" b="b"/>
              <a:pathLst>
                <a:path w="2121" h="2122">
                  <a:moveTo>
                    <a:pt x="0" y="2122"/>
                  </a:moveTo>
                  <a:lnTo>
                    <a:pt x="2120" y="0"/>
                  </a:lnTo>
                  <a:lnTo>
                    <a:pt x="2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1" name="Freeform 381"/>
            <p:cNvSpPr>
              <a:spLocks/>
            </p:cNvSpPr>
            <p:nvPr/>
          </p:nvSpPr>
          <p:spPr bwMode="auto">
            <a:xfrm>
              <a:off x="3855" y="3711"/>
              <a:ext cx="57" cy="58"/>
            </a:xfrm>
            <a:custGeom>
              <a:avLst/>
              <a:gdLst>
                <a:gd name="T0" fmla="*/ 0 w 533"/>
                <a:gd name="T1" fmla="*/ 533 h 533"/>
                <a:gd name="T2" fmla="*/ 532 w 533"/>
                <a:gd name="T3" fmla="*/ 0 h 533"/>
                <a:gd name="T4" fmla="*/ 533 w 533"/>
                <a:gd name="T5" fmla="*/ 0 h 533"/>
              </a:gdLst>
              <a:ahLst/>
              <a:cxnLst>
                <a:cxn ang="0">
                  <a:pos x="T0" y="T1"/>
                </a:cxn>
                <a:cxn ang="0">
                  <a:pos x="T2" y="T3"/>
                </a:cxn>
                <a:cxn ang="0">
                  <a:pos x="T4" y="T5"/>
                </a:cxn>
              </a:cxnLst>
              <a:rect l="0" t="0" r="r" b="b"/>
              <a:pathLst>
                <a:path w="533" h="533">
                  <a:moveTo>
                    <a:pt x="0" y="533"/>
                  </a:moveTo>
                  <a:lnTo>
                    <a:pt x="532" y="0"/>
                  </a:lnTo>
                  <a:lnTo>
                    <a:pt x="5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2" name="Freeform 382"/>
            <p:cNvSpPr>
              <a:spLocks/>
            </p:cNvSpPr>
            <p:nvPr/>
          </p:nvSpPr>
          <p:spPr bwMode="auto">
            <a:xfrm>
              <a:off x="3912" y="3480"/>
              <a:ext cx="232" cy="231"/>
            </a:xfrm>
            <a:custGeom>
              <a:avLst/>
              <a:gdLst>
                <a:gd name="T0" fmla="*/ 0 w 2162"/>
                <a:gd name="T1" fmla="*/ 2164 h 2164"/>
                <a:gd name="T2" fmla="*/ 2161 w 2162"/>
                <a:gd name="T3" fmla="*/ 0 h 2164"/>
                <a:gd name="T4" fmla="*/ 2162 w 2162"/>
                <a:gd name="T5" fmla="*/ 0 h 2164"/>
              </a:gdLst>
              <a:ahLst/>
              <a:cxnLst>
                <a:cxn ang="0">
                  <a:pos x="T0" y="T1"/>
                </a:cxn>
                <a:cxn ang="0">
                  <a:pos x="T2" y="T3"/>
                </a:cxn>
                <a:cxn ang="0">
                  <a:pos x="T4" y="T5"/>
                </a:cxn>
              </a:cxnLst>
              <a:rect l="0" t="0" r="r" b="b"/>
              <a:pathLst>
                <a:path w="2162" h="2164">
                  <a:moveTo>
                    <a:pt x="0" y="2164"/>
                  </a:moveTo>
                  <a:lnTo>
                    <a:pt x="2161" y="0"/>
                  </a:lnTo>
                  <a:lnTo>
                    <a:pt x="21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3" name="Freeform 383"/>
            <p:cNvSpPr>
              <a:spLocks/>
            </p:cNvSpPr>
            <p:nvPr/>
          </p:nvSpPr>
          <p:spPr bwMode="auto">
            <a:xfrm>
              <a:off x="3890" y="3728"/>
              <a:ext cx="27" cy="28"/>
            </a:xfrm>
            <a:custGeom>
              <a:avLst/>
              <a:gdLst>
                <a:gd name="T0" fmla="*/ 0 w 261"/>
                <a:gd name="T1" fmla="*/ 260 h 260"/>
                <a:gd name="T2" fmla="*/ 260 w 261"/>
                <a:gd name="T3" fmla="*/ 0 h 260"/>
                <a:gd name="T4" fmla="*/ 261 w 261"/>
                <a:gd name="T5" fmla="*/ 0 h 260"/>
              </a:gdLst>
              <a:ahLst/>
              <a:cxnLst>
                <a:cxn ang="0">
                  <a:pos x="T0" y="T1"/>
                </a:cxn>
                <a:cxn ang="0">
                  <a:pos x="T2" y="T3"/>
                </a:cxn>
                <a:cxn ang="0">
                  <a:pos x="T4" y="T5"/>
                </a:cxn>
              </a:cxnLst>
              <a:rect l="0" t="0" r="r" b="b"/>
              <a:pathLst>
                <a:path w="261" h="260">
                  <a:moveTo>
                    <a:pt x="0" y="260"/>
                  </a:moveTo>
                  <a:lnTo>
                    <a:pt x="260" y="0"/>
                  </a:lnTo>
                  <a:lnTo>
                    <a:pt x="2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4" name="Freeform 384"/>
            <p:cNvSpPr>
              <a:spLocks/>
            </p:cNvSpPr>
            <p:nvPr/>
          </p:nvSpPr>
          <p:spPr bwMode="auto">
            <a:xfrm>
              <a:off x="3917" y="3491"/>
              <a:ext cx="237" cy="237"/>
            </a:xfrm>
            <a:custGeom>
              <a:avLst/>
              <a:gdLst>
                <a:gd name="T0" fmla="*/ 0 w 2202"/>
                <a:gd name="T1" fmla="*/ 2203 h 2203"/>
                <a:gd name="T2" fmla="*/ 2201 w 2202"/>
                <a:gd name="T3" fmla="*/ 0 h 2203"/>
                <a:gd name="T4" fmla="*/ 2202 w 2202"/>
                <a:gd name="T5" fmla="*/ 0 h 2203"/>
              </a:gdLst>
              <a:ahLst/>
              <a:cxnLst>
                <a:cxn ang="0">
                  <a:pos x="T0" y="T1"/>
                </a:cxn>
                <a:cxn ang="0">
                  <a:pos x="T2" y="T3"/>
                </a:cxn>
                <a:cxn ang="0">
                  <a:pos x="T4" y="T5"/>
                </a:cxn>
              </a:cxnLst>
              <a:rect l="0" t="0" r="r" b="b"/>
              <a:pathLst>
                <a:path w="2202" h="2203">
                  <a:moveTo>
                    <a:pt x="0" y="2203"/>
                  </a:moveTo>
                  <a:lnTo>
                    <a:pt x="2201" y="0"/>
                  </a:lnTo>
                  <a:lnTo>
                    <a:pt x="220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5" name="Freeform 385"/>
            <p:cNvSpPr>
              <a:spLocks/>
            </p:cNvSpPr>
            <p:nvPr/>
          </p:nvSpPr>
          <p:spPr bwMode="auto">
            <a:xfrm>
              <a:off x="3924" y="3503"/>
              <a:ext cx="239" cy="239"/>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6" name="Freeform 386"/>
            <p:cNvSpPr>
              <a:spLocks/>
            </p:cNvSpPr>
            <p:nvPr/>
          </p:nvSpPr>
          <p:spPr bwMode="auto">
            <a:xfrm>
              <a:off x="3960" y="3516"/>
              <a:ext cx="213" cy="213"/>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7" name="Freeform 387"/>
            <p:cNvSpPr>
              <a:spLocks/>
            </p:cNvSpPr>
            <p:nvPr/>
          </p:nvSpPr>
          <p:spPr bwMode="auto">
            <a:xfrm>
              <a:off x="3995" y="3530"/>
              <a:ext cx="186" cy="186"/>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8" name="Freeform 388"/>
            <p:cNvSpPr>
              <a:spLocks/>
            </p:cNvSpPr>
            <p:nvPr/>
          </p:nvSpPr>
          <p:spPr bwMode="auto">
            <a:xfrm>
              <a:off x="4029" y="3544"/>
              <a:ext cx="160" cy="159"/>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89" name="Freeform 389"/>
            <p:cNvSpPr>
              <a:spLocks/>
            </p:cNvSpPr>
            <p:nvPr/>
          </p:nvSpPr>
          <p:spPr bwMode="auto">
            <a:xfrm>
              <a:off x="4064" y="3558"/>
              <a:ext cx="132" cy="132"/>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0" name="Freeform 390"/>
            <p:cNvSpPr>
              <a:spLocks/>
            </p:cNvSpPr>
            <p:nvPr/>
          </p:nvSpPr>
          <p:spPr bwMode="auto">
            <a:xfrm>
              <a:off x="4100" y="3574"/>
              <a:ext cx="103" cy="103"/>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1" name="Freeform 391"/>
            <p:cNvSpPr>
              <a:spLocks/>
            </p:cNvSpPr>
            <p:nvPr/>
          </p:nvSpPr>
          <p:spPr bwMode="auto">
            <a:xfrm>
              <a:off x="4135" y="3589"/>
              <a:ext cx="74" cy="74"/>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2" name="Freeform 392"/>
            <p:cNvSpPr>
              <a:spLocks/>
            </p:cNvSpPr>
            <p:nvPr/>
          </p:nvSpPr>
          <p:spPr bwMode="auto">
            <a:xfrm>
              <a:off x="4169" y="3605"/>
              <a:ext cx="46" cy="45"/>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3" name="Freeform 393"/>
            <p:cNvSpPr>
              <a:spLocks/>
            </p:cNvSpPr>
            <p:nvPr/>
          </p:nvSpPr>
          <p:spPr bwMode="auto">
            <a:xfrm>
              <a:off x="4205" y="3621"/>
              <a:ext cx="15" cy="16"/>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4" name="Freeform 394"/>
            <p:cNvSpPr>
              <a:spLocks/>
            </p:cNvSpPr>
            <p:nvPr/>
          </p:nvSpPr>
          <p:spPr bwMode="auto">
            <a:xfrm>
              <a:off x="3760" y="3285"/>
              <a:ext cx="47" cy="131"/>
            </a:xfrm>
            <a:custGeom>
              <a:avLst/>
              <a:gdLst>
                <a:gd name="T0" fmla="*/ 0 w 435"/>
                <a:gd name="T1" fmla="*/ 0 h 1218"/>
                <a:gd name="T2" fmla="*/ 434 w 435"/>
                <a:gd name="T3" fmla="*/ 1218 h 1218"/>
                <a:gd name="T4" fmla="*/ 435 w 435"/>
                <a:gd name="T5" fmla="*/ 1218 h 1218"/>
              </a:gdLst>
              <a:ahLst/>
              <a:cxnLst>
                <a:cxn ang="0">
                  <a:pos x="T0" y="T1"/>
                </a:cxn>
                <a:cxn ang="0">
                  <a:pos x="T2" y="T3"/>
                </a:cxn>
                <a:cxn ang="0">
                  <a:pos x="T4" y="T5"/>
                </a:cxn>
              </a:cxnLst>
              <a:rect l="0" t="0" r="r" b="b"/>
              <a:pathLst>
                <a:path w="435" h="1218">
                  <a:moveTo>
                    <a:pt x="0" y="0"/>
                  </a:moveTo>
                  <a:lnTo>
                    <a:pt x="434" y="1218"/>
                  </a:lnTo>
                  <a:lnTo>
                    <a:pt x="435" y="1218"/>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5" name="Freeform 395"/>
            <p:cNvSpPr>
              <a:spLocks/>
            </p:cNvSpPr>
            <p:nvPr/>
          </p:nvSpPr>
          <p:spPr bwMode="auto">
            <a:xfrm>
              <a:off x="3817" y="3445"/>
              <a:ext cx="10" cy="29"/>
            </a:xfrm>
            <a:custGeom>
              <a:avLst/>
              <a:gdLst>
                <a:gd name="T0" fmla="*/ 0 w 96"/>
                <a:gd name="T1" fmla="*/ 0 h 271"/>
                <a:gd name="T2" fmla="*/ 95 w 96"/>
                <a:gd name="T3" fmla="*/ 271 h 271"/>
                <a:gd name="T4" fmla="*/ 96 w 96"/>
                <a:gd name="T5" fmla="*/ 271 h 271"/>
              </a:gdLst>
              <a:ahLst/>
              <a:cxnLst>
                <a:cxn ang="0">
                  <a:pos x="T0" y="T1"/>
                </a:cxn>
                <a:cxn ang="0">
                  <a:pos x="T2" y="T3"/>
                </a:cxn>
                <a:cxn ang="0">
                  <a:pos x="T4" y="T5"/>
                </a:cxn>
              </a:cxnLst>
              <a:rect l="0" t="0" r="r" b="b"/>
              <a:pathLst>
                <a:path w="96" h="271">
                  <a:moveTo>
                    <a:pt x="0" y="0"/>
                  </a:moveTo>
                  <a:lnTo>
                    <a:pt x="95" y="271"/>
                  </a:lnTo>
                  <a:lnTo>
                    <a:pt x="96" y="271"/>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6" name="Freeform 396"/>
            <p:cNvSpPr>
              <a:spLocks/>
            </p:cNvSpPr>
            <p:nvPr/>
          </p:nvSpPr>
          <p:spPr bwMode="auto">
            <a:xfrm>
              <a:off x="3838" y="3503"/>
              <a:ext cx="51" cy="145"/>
            </a:xfrm>
            <a:custGeom>
              <a:avLst/>
              <a:gdLst>
                <a:gd name="T0" fmla="*/ 0 w 485"/>
                <a:gd name="T1" fmla="*/ 0 h 1354"/>
                <a:gd name="T2" fmla="*/ 484 w 485"/>
                <a:gd name="T3" fmla="*/ 1354 h 1354"/>
                <a:gd name="T4" fmla="*/ 485 w 485"/>
                <a:gd name="T5" fmla="*/ 1354 h 1354"/>
              </a:gdLst>
              <a:ahLst/>
              <a:cxnLst>
                <a:cxn ang="0">
                  <a:pos x="T0" y="T1"/>
                </a:cxn>
                <a:cxn ang="0">
                  <a:pos x="T2" y="T3"/>
                </a:cxn>
                <a:cxn ang="0">
                  <a:pos x="T4" y="T5"/>
                </a:cxn>
              </a:cxnLst>
              <a:rect l="0" t="0" r="r" b="b"/>
              <a:pathLst>
                <a:path w="485" h="1354">
                  <a:moveTo>
                    <a:pt x="0" y="0"/>
                  </a:moveTo>
                  <a:lnTo>
                    <a:pt x="484" y="1354"/>
                  </a:lnTo>
                  <a:lnTo>
                    <a:pt x="485" y="1354"/>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7" name="Freeform 397"/>
            <p:cNvSpPr>
              <a:spLocks/>
            </p:cNvSpPr>
            <p:nvPr/>
          </p:nvSpPr>
          <p:spPr bwMode="auto">
            <a:xfrm>
              <a:off x="3899" y="3677"/>
              <a:ext cx="11" cy="29"/>
            </a:xfrm>
            <a:custGeom>
              <a:avLst/>
              <a:gdLst>
                <a:gd name="T0" fmla="*/ 0 w 97"/>
                <a:gd name="T1" fmla="*/ 0 h 270"/>
                <a:gd name="T2" fmla="*/ 96 w 97"/>
                <a:gd name="T3" fmla="*/ 270 h 270"/>
                <a:gd name="T4" fmla="*/ 97 w 97"/>
                <a:gd name="T5" fmla="*/ 270 h 270"/>
              </a:gdLst>
              <a:ahLst/>
              <a:cxnLst>
                <a:cxn ang="0">
                  <a:pos x="T0" y="T1"/>
                </a:cxn>
                <a:cxn ang="0">
                  <a:pos x="T2" y="T3"/>
                </a:cxn>
                <a:cxn ang="0">
                  <a:pos x="T4" y="T5"/>
                </a:cxn>
              </a:cxnLst>
              <a:rect l="0" t="0" r="r" b="b"/>
              <a:pathLst>
                <a:path w="97" h="270">
                  <a:moveTo>
                    <a:pt x="0" y="0"/>
                  </a:moveTo>
                  <a:lnTo>
                    <a:pt x="96" y="270"/>
                  </a:lnTo>
                  <a:lnTo>
                    <a:pt x="97" y="27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8" name="Freeform 398"/>
            <p:cNvSpPr>
              <a:spLocks/>
            </p:cNvSpPr>
            <p:nvPr/>
          </p:nvSpPr>
          <p:spPr bwMode="auto">
            <a:xfrm>
              <a:off x="3920" y="3736"/>
              <a:ext cx="47" cy="130"/>
            </a:xfrm>
            <a:custGeom>
              <a:avLst/>
              <a:gdLst>
                <a:gd name="T0" fmla="*/ 0 w 435"/>
                <a:gd name="T1" fmla="*/ 0 h 1217"/>
                <a:gd name="T2" fmla="*/ 434 w 435"/>
                <a:gd name="T3" fmla="*/ 1217 h 1217"/>
                <a:gd name="T4" fmla="*/ 435 w 435"/>
                <a:gd name="T5" fmla="*/ 1217 h 1217"/>
              </a:gdLst>
              <a:ahLst/>
              <a:cxnLst>
                <a:cxn ang="0">
                  <a:pos x="T0" y="T1"/>
                </a:cxn>
                <a:cxn ang="0">
                  <a:pos x="T2" y="T3"/>
                </a:cxn>
                <a:cxn ang="0">
                  <a:pos x="T4" y="T5"/>
                </a:cxn>
              </a:cxnLst>
              <a:rect l="0" t="0" r="r" b="b"/>
              <a:pathLst>
                <a:path w="435" h="1217">
                  <a:moveTo>
                    <a:pt x="0" y="0"/>
                  </a:moveTo>
                  <a:lnTo>
                    <a:pt x="434" y="1217"/>
                  </a:lnTo>
                  <a:lnTo>
                    <a:pt x="435" y="121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599" name="Freeform 399"/>
            <p:cNvSpPr>
              <a:spLocks/>
            </p:cNvSpPr>
            <p:nvPr/>
          </p:nvSpPr>
          <p:spPr bwMode="auto">
            <a:xfrm>
              <a:off x="3586" y="3321"/>
              <a:ext cx="186" cy="535"/>
            </a:xfrm>
            <a:custGeom>
              <a:avLst/>
              <a:gdLst>
                <a:gd name="T0" fmla="*/ 349 w 1742"/>
                <a:gd name="T1" fmla="*/ 4981 h 4981"/>
                <a:gd name="T2" fmla="*/ 115 w 1742"/>
                <a:gd name="T3" fmla="*/ 4326 h 4981"/>
                <a:gd name="T4" fmla="*/ 0 w 1742"/>
                <a:gd name="T5" fmla="*/ 3643 h 4981"/>
                <a:gd name="T6" fmla="*/ 23 w 1742"/>
                <a:gd name="T7" fmla="*/ 2945 h 4981"/>
                <a:gd name="T8" fmla="*/ 168 w 1742"/>
                <a:gd name="T9" fmla="*/ 2264 h 4981"/>
                <a:gd name="T10" fmla="*/ 456 w 1742"/>
                <a:gd name="T11" fmla="*/ 1633 h 4981"/>
                <a:gd name="T12" fmla="*/ 830 w 1742"/>
                <a:gd name="T13" fmla="*/ 1045 h 4981"/>
                <a:gd name="T14" fmla="*/ 1263 w 1742"/>
                <a:gd name="T15" fmla="*/ 503 h 4981"/>
                <a:gd name="T16" fmla="*/ 1741 w 1742"/>
                <a:gd name="T17" fmla="*/ 0 h 4981"/>
                <a:gd name="T18" fmla="*/ 1742 w 1742"/>
                <a:gd name="T19" fmla="*/ 0 h 4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2" h="4981">
                  <a:moveTo>
                    <a:pt x="349" y="4981"/>
                  </a:moveTo>
                  <a:lnTo>
                    <a:pt x="115" y="4326"/>
                  </a:lnTo>
                  <a:lnTo>
                    <a:pt x="0" y="3643"/>
                  </a:lnTo>
                  <a:lnTo>
                    <a:pt x="23" y="2945"/>
                  </a:lnTo>
                  <a:lnTo>
                    <a:pt x="168" y="2264"/>
                  </a:lnTo>
                  <a:lnTo>
                    <a:pt x="456" y="1633"/>
                  </a:lnTo>
                  <a:lnTo>
                    <a:pt x="830" y="1045"/>
                  </a:lnTo>
                  <a:lnTo>
                    <a:pt x="1263" y="503"/>
                  </a:lnTo>
                  <a:lnTo>
                    <a:pt x="1741" y="0"/>
                  </a:lnTo>
                  <a:lnTo>
                    <a:pt x="17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0" name="Freeform 400"/>
            <p:cNvSpPr>
              <a:spLocks/>
            </p:cNvSpPr>
            <p:nvPr/>
          </p:nvSpPr>
          <p:spPr bwMode="auto">
            <a:xfrm>
              <a:off x="3772" y="3321"/>
              <a:ext cx="455" cy="320"/>
            </a:xfrm>
            <a:custGeom>
              <a:avLst/>
              <a:gdLst>
                <a:gd name="T0" fmla="*/ 4229 w 4229"/>
                <a:gd name="T1" fmla="*/ 2973 h 2973"/>
                <a:gd name="T2" fmla="*/ 3995 w 4229"/>
                <a:gd name="T3" fmla="*/ 2318 h 2973"/>
                <a:gd name="T4" fmla="*/ 3653 w 4229"/>
                <a:gd name="T5" fmla="*/ 1717 h 2973"/>
                <a:gd name="T6" fmla="*/ 3192 w 4229"/>
                <a:gd name="T7" fmla="*/ 1190 h 2973"/>
                <a:gd name="T8" fmla="*/ 2651 w 4229"/>
                <a:gd name="T9" fmla="*/ 755 h 2973"/>
                <a:gd name="T10" fmla="*/ 2027 w 4229"/>
                <a:gd name="T11" fmla="*/ 449 h 2973"/>
                <a:gd name="T12" fmla="*/ 1367 w 4229"/>
                <a:gd name="T13" fmla="*/ 231 h 2973"/>
                <a:gd name="T14" fmla="*/ 689 w 4229"/>
                <a:gd name="T15" fmla="*/ 86 h 2973"/>
                <a:gd name="T16" fmla="*/ 0 w 4229"/>
                <a:gd name="T17" fmla="*/ 0 h 2973"/>
                <a:gd name="T18" fmla="*/ 1 w 4229"/>
                <a:gd name="T19" fmla="*/ 0 h 2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29" h="2973">
                  <a:moveTo>
                    <a:pt x="4229" y="2973"/>
                  </a:moveTo>
                  <a:lnTo>
                    <a:pt x="3995" y="2318"/>
                  </a:lnTo>
                  <a:lnTo>
                    <a:pt x="3653" y="1717"/>
                  </a:lnTo>
                  <a:lnTo>
                    <a:pt x="3192" y="1190"/>
                  </a:lnTo>
                  <a:lnTo>
                    <a:pt x="2651" y="755"/>
                  </a:lnTo>
                  <a:lnTo>
                    <a:pt x="2027" y="449"/>
                  </a:lnTo>
                  <a:lnTo>
                    <a:pt x="1367" y="231"/>
                  </a:lnTo>
                  <a:lnTo>
                    <a:pt x="689" y="86"/>
                  </a:lnTo>
                  <a:lnTo>
                    <a:pt x="0" y="0"/>
                  </a:lnTo>
                  <a:lnTo>
                    <a:pt x="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1" name="Freeform 401"/>
            <p:cNvSpPr>
              <a:spLocks/>
            </p:cNvSpPr>
            <p:nvPr/>
          </p:nvSpPr>
          <p:spPr bwMode="auto">
            <a:xfrm>
              <a:off x="3623" y="3641"/>
              <a:ext cx="604" cy="215"/>
            </a:xfrm>
            <a:custGeom>
              <a:avLst/>
              <a:gdLst>
                <a:gd name="T0" fmla="*/ 5621 w 5621"/>
                <a:gd name="T1" fmla="*/ 0 h 2008"/>
                <a:gd name="T2" fmla="*/ 0 w 5621"/>
                <a:gd name="T3" fmla="*/ 2008 h 2008"/>
                <a:gd name="T4" fmla="*/ 1 w 5621"/>
                <a:gd name="T5" fmla="*/ 2008 h 2008"/>
              </a:gdLst>
              <a:ahLst/>
              <a:cxnLst>
                <a:cxn ang="0">
                  <a:pos x="T0" y="T1"/>
                </a:cxn>
                <a:cxn ang="0">
                  <a:pos x="T2" y="T3"/>
                </a:cxn>
                <a:cxn ang="0">
                  <a:pos x="T4" y="T5"/>
                </a:cxn>
              </a:cxnLst>
              <a:rect l="0" t="0" r="r" b="b"/>
              <a:pathLst>
                <a:path w="5621" h="2008">
                  <a:moveTo>
                    <a:pt x="5621" y="0"/>
                  </a:moveTo>
                  <a:lnTo>
                    <a:pt x="0" y="2008"/>
                  </a:lnTo>
                  <a:lnTo>
                    <a:pt x="1" y="2008"/>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2" name="Freeform 402"/>
            <p:cNvSpPr>
              <a:spLocks/>
            </p:cNvSpPr>
            <p:nvPr/>
          </p:nvSpPr>
          <p:spPr bwMode="auto">
            <a:xfrm>
              <a:off x="3702" y="3322"/>
              <a:ext cx="76" cy="76"/>
            </a:xfrm>
            <a:custGeom>
              <a:avLst/>
              <a:gdLst>
                <a:gd name="T0" fmla="*/ 0 w 706"/>
                <a:gd name="T1" fmla="*/ 705 h 705"/>
                <a:gd name="T2" fmla="*/ 670 w 706"/>
                <a:gd name="T3" fmla="*/ 34 h 705"/>
                <a:gd name="T4" fmla="*/ 705 w 706"/>
                <a:gd name="T5" fmla="*/ 0 h 705"/>
                <a:gd name="T6" fmla="*/ 706 w 706"/>
                <a:gd name="T7" fmla="*/ 0 h 705"/>
              </a:gdLst>
              <a:ahLst/>
              <a:cxnLst>
                <a:cxn ang="0">
                  <a:pos x="T0" y="T1"/>
                </a:cxn>
                <a:cxn ang="0">
                  <a:pos x="T2" y="T3"/>
                </a:cxn>
                <a:cxn ang="0">
                  <a:pos x="T4" y="T5"/>
                </a:cxn>
                <a:cxn ang="0">
                  <a:pos x="T6" y="T7"/>
                </a:cxn>
              </a:cxnLst>
              <a:rect l="0" t="0" r="r" b="b"/>
              <a:pathLst>
                <a:path w="706" h="705">
                  <a:moveTo>
                    <a:pt x="0" y="705"/>
                  </a:moveTo>
                  <a:lnTo>
                    <a:pt x="670" y="34"/>
                  </a:ln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3" name="Freeform 403"/>
            <p:cNvSpPr>
              <a:spLocks/>
            </p:cNvSpPr>
            <p:nvPr/>
          </p:nvSpPr>
          <p:spPr bwMode="auto">
            <a:xfrm>
              <a:off x="3649" y="3324"/>
              <a:ext cx="149" cy="149"/>
            </a:xfrm>
            <a:custGeom>
              <a:avLst/>
              <a:gdLst>
                <a:gd name="T0" fmla="*/ 0 w 1387"/>
                <a:gd name="T1" fmla="*/ 1387 h 1387"/>
                <a:gd name="T2" fmla="*/ 1222 w 1387"/>
                <a:gd name="T3" fmla="*/ 165 h 1387"/>
                <a:gd name="T4" fmla="*/ 1386 w 1387"/>
                <a:gd name="T5" fmla="*/ 0 h 1387"/>
                <a:gd name="T6" fmla="*/ 1387 w 1387"/>
                <a:gd name="T7" fmla="*/ 0 h 1387"/>
              </a:gdLst>
              <a:ahLst/>
              <a:cxnLst>
                <a:cxn ang="0">
                  <a:pos x="T0" y="T1"/>
                </a:cxn>
                <a:cxn ang="0">
                  <a:pos x="T2" y="T3"/>
                </a:cxn>
                <a:cxn ang="0">
                  <a:pos x="T4" y="T5"/>
                </a:cxn>
                <a:cxn ang="0">
                  <a:pos x="T6" y="T7"/>
                </a:cxn>
              </a:cxnLst>
              <a:rect l="0" t="0" r="r" b="b"/>
              <a:pathLst>
                <a:path w="1387" h="1387">
                  <a:moveTo>
                    <a:pt x="0" y="1387"/>
                  </a:moveTo>
                  <a:lnTo>
                    <a:pt x="1222" y="165"/>
                  </a:lnTo>
                  <a:lnTo>
                    <a:pt x="1386" y="0"/>
                  </a:lnTo>
                  <a:lnTo>
                    <a:pt x="13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4" name="Freeform 404"/>
            <p:cNvSpPr>
              <a:spLocks/>
            </p:cNvSpPr>
            <p:nvPr/>
          </p:nvSpPr>
          <p:spPr bwMode="auto">
            <a:xfrm>
              <a:off x="3621" y="3326"/>
              <a:ext cx="196" cy="197"/>
            </a:xfrm>
            <a:custGeom>
              <a:avLst/>
              <a:gdLst>
                <a:gd name="T0" fmla="*/ 0 w 1828"/>
                <a:gd name="T1" fmla="*/ 1828 h 1828"/>
                <a:gd name="T2" fmla="*/ 1535 w 1828"/>
                <a:gd name="T3" fmla="*/ 292 h 1828"/>
                <a:gd name="T4" fmla="*/ 1827 w 1828"/>
                <a:gd name="T5" fmla="*/ 0 h 1828"/>
                <a:gd name="T6" fmla="*/ 1828 w 1828"/>
                <a:gd name="T7" fmla="*/ 0 h 1828"/>
              </a:gdLst>
              <a:ahLst/>
              <a:cxnLst>
                <a:cxn ang="0">
                  <a:pos x="T0" y="T1"/>
                </a:cxn>
                <a:cxn ang="0">
                  <a:pos x="T2" y="T3"/>
                </a:cxn>
                <a:cxn ang="0">
                  <a:pos x="T4" y="T5"/>
                </a:cxn>
                <a:cxn ang="0">
                  <a:pos x="T6" y="T7"/>
                </a:cxn>
              </a:cxnLst>
              <a:rect l="0" t="0" r="r" b="b"/>
              <a:pathLst>
                <a:path w="1828" h="1828">
                  <a:moveTo>
                    <a:pt x="0" y="1828"/>
                  </a:moveTo>
                  <a:lnTo>
                    <a:pt x="1535" y="292"/>
                  </a:lnTo>
                  <a:lnTo>
                    <a:pt x="1827" y="0"/>
                  </a:lnTo>
                  <a:lnTo>
                    <a:pt x="18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5" name="Freeform 405"/>
            <p:cNvSpPr>
              <a:spLocks/>
            </p:cNvSpPr>
            <p:nvPr/>
          </p:nvSpPr>
          <p:spPr bwMode="auto">
            <a:xfrm>
              <a:off x="3605" y="3329"/>
              <a:ext cx="231" cy="231"/>
            </a:xfrm>
            <a:custGeom>
              <a:avLst/>
              <a:gdLst>
                <a:gd name="T0" fmla="*/ 0 w 2153"/>
                <a:gd name="T1" fmla="*/ 2154 h 2154"/>
                <a:gd name="T2" fmla="*/ 1734 w 2153"/>
                <a:gd name="T3" fmla="*/ 417 h 2154"/>
                <a:gd name="T4" fmla="*/ 2152 w 2153"/>
                <a:gd name="T5" fmla="*/ 0 h 2154"/>
                <a:gd name="T6" fmla="*/ 2153 w 2153"/>
                <a:gd name="T7" fmla="*/ 0 h 2154"/>
              </a:gdLst>
              <a:ahLst/>
              <a:cxnLst>
                <a:cxn ang="0">
                  <a:pos x="T0" y="T1"/>
                </a:cxn>
                <a:cxn ang="0">
                  <a:pos x="T2" y="T3"/>
                </a:cxn>
                <a:cxn ang="0">
                  <a:pos x="T4" y="T5"/>
                </a:cxn>
                <a:cxn ang="0">
                  <a:pos x="T6" y="T7"/>
                </a:cxn>
              </a:cxnLst>
              <a:rect l="0" t="0" r="r" b="b"/>
              <a:pathLst>
                <a:path w="2153" h="2154">
                  <a:moveTo>
                    <a:pt x="0" y="2154"/>
                  </a:moveTo>
                  <a:lnTo>
                    <a:pt x="1734" y="417"/>
                  </a:lnTo>
                  <a:lnTo>
                    <a:pt x="2152" y="0"/>
                  </a:lnTo>
                  <a:lnTo>
                    <a:pt x="2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6" name="Freeform 406"/>
            <p:cNvSpPr>
              <a:spLocks/>
            </p:cNvSpPr>
            <p:nvPr/>
          </p:nvSpPr>
          <p:spPr bwMode="auto">
            <a:xfrm>
              <a:off x="3596" y="3332"/>
              <a:ext cx="259" cy="259"/>
            </a:xfrm>
            <a:custGeom>
              <a:avLst/>
              <a:gdLst>
                <a:gd name="T0" fmla="*/ 0 w 2412"/>
                <a:gd name="T1" fmla="*/ 2413 h 2413"/>
                <a:gd name="T2" fmla="*/ 1871 w 2412"/>
                <a:gd name="T3" fmla="*/ 541 h 2413"/>
                <a:gd name="T4" fmla="*/ 2411 w 2412"/>
                <a:gd name="T5" fmla="*/ 0 h 2413"/>
                <a:gd name="T6" fmla="*/ 2412 w 2412"/>
                <a:gd name="T7" fmla="*/ 0 h 2413"/>
              </a:gdLst>
              <a:ahLst/>
              <a:cxnLst>
                <a:cxn ang="0">
                  <a:pos x="T0" y="T1"/>
                </a:cxn>
                <a:cxn ang="0">
                  <a:pos x="T2" y="T3"/>
                </a:cxn>
                <a:cxn ang="0">
                  <a:pos x="T4" y="T5"/>
                </a:cxn>
                <a:cxn ang="0">
                  <a:pos x="T6" y="T7"/>
                </a:cxn>
              </a:cxnLst>
              <a:rect l="0" t="0" r="r" b="b"/>
              <a:pathLst>
                <a:path w="2412" h="2413">
                  <a:moveTo>
                    <a:pt x="0" y="2413"/>
                  </a:moveTo>
                  <a:lnTo>
                    <a:pt x="1871" y="541"/>
                  </a:lnTo>
                  <a:lnTo>
                    <a:pt x="2411" y="0"/>
                  </a:lnTo>
                  <a:lnTo>
                    <a:pt x="24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7" name="Freeform 407"/>
            <p:cNvSpPr>
              <a:spLocks/>
            </p:cNvSpPr>
            <p:nvPr/>
          </p:nvSpPr>
          <p:spPr bwMode="auto">
            <a:xfrm>
              <a:off x="3591" y="3335"/>
              <a:ext cx="283" cy="283"/>
            </a:xfrm>
            <a:custGeom>
              <a:avLst/>
              <a:gdLst>
                <a:gd name="T0" fmla="*/ 0 w 2634"/>
                <a:gd name="T1" fmla="*/ 2636 h 2636"/>
                <a:gd name="T2" fmla="*/ 1975 w 2634"/>
                <a:gd name="T3" fmla="*/ 658 h 2636"/>
                <a:gd name="T4" fmla="*/ 2633 w 2634"/>
                <a:gd name="T5" fmla="*/ 0 h 2636"/>
                <a:gd name="T6" fmla="*/ 2634 w 2634"/>
                <a:gd name="T7" fmla="*/ 0 h 2636"/>
              </a:gdLst>
              <a:ahLst/>
              <a:cxnLst>
                <a:cxn ang="0">
                  <a:pos x="T0" y="T1"/>
                </a:cxn>
                <a:cxn ang="0">
                  <a:pos x="T2" y="T3"/>
                </a:cxn>
                <a:cxn ang="0">
                  <a:pos x="T4" y="T5"/>
                </a:cxn>
                <a:cxn ang="0">
                  <a:pos x="T6" y="T7"/>
                </a:cxn>
              </a:cxnLst>
              <a:rect l="0" t="0" r="r" b="b"/>
              <a:pathLst>
                <a:path w="2634" h="2636">
                  <a:moveTo>
                    <a:pt x="0" y="2636"/>
                  </a:moveTo>
                  <a:lnTo>
                    <a:pt x="1975" y="658"/>
                  </a:lnTo>
                  <a:lnTo>
                    <a:pt x="2633" y="0"/>
                  </a:lnTo>
                  <a:lnTo>
                    <a:pt x="26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8" name="Freeform 408"/>
            <p:cNvSpPr>
              <a:spLocks/>
            </p:cNvSpPr>
            <p:nvPr/>
          </p:nvSpPr>
          <p:spPr bwMode="auto">
            <a:xfrm>
              <a:off x="3588" y="3339"/>
              <a:ext cx="304" cy="304"/>
            </a:xfrm>
            <a:custGeom>
              <a:avLst/>
              <a:gdLst>
                <a:gd name="T0" fmla="*/ 0 w 2832"/>
                <a:gd name="T1" fmla="*/ 2833 h 2833"/>
                <a:gd name="T2" fmla="*/ 2060 w 2832"/>
                <a:gd name="T3" fmla="*/ 772 h 2833"/>
                <a:gd name="T4" fmla="*/ 2831 w 2832"/>
                <a:gd name="T5" fmla="*/ 0 h 2833"/>
                <a:gd name="T6" fmla="*/ 2832 w 2832"/>
                <a:gd name="T7" fmla="*/ 0 h 2833"/>
              </a:gdLst>
              <a:ahLst/>
              <a:cxnLst>
                <a:cxn ang="0">
                  <a:pos x="T0" y="T1"/>
                </a:cxn>
                <a:cxn ang="0">
                  <a:pos x="T2" y="T3"/>
                </a:cxn>
                <a:cxn ang="0">
                  <a:pos x="T4" y="T5"/>
                </a:cxn>
                <a:cxn ang="0">
                  <a:pos x="T6" y="T7"/>
                </a:cxn>
              </a:cxnLst>
              <a:rect l="0" t="0" r="r" b="b"/>
              <a:pathLst>
                <a:path w="2832" h="2833">
                  <a:moveTo>
                    <a:pt x="0" y="2833"/>
                  </a:moveTo>
                  <a:lnTo>
                    <a:pt x="2060" y="772"/>
                  </a:lnTo>
                  <a:lnTo>
                    <a:pt x="2831" y="0"/>
                  </a:lnTo>
                  <a:lnTo>
                    <a:pt x="28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09" name="Freeform 409"/>
            <p:cNvSpPr>
              <a:spLocks/>
            </p:cNvSpPr>
            <p:nvPr/>
          </p:nvSpPr>
          <p:spPr bwMode="auto">
            <a:xfrm>
              <a:off x="3586" y="3344"/>
              <a:ext cx="323" cy="323"/>
            </a:xfrm>
            <a:custGeom>
              <a:avLst/>
              <a:gdLst>
                <a:gd name="T0" fmla="*/ 0 w 3012"/>
                <a:gd name="T1" fmla="*/ 3015 h 3015"/>
                <a:gd name="T2" fmla="*/ 2130 w 3012"/>
                <a:gd name="T3" fmla="*/ 882 h 3015"/>
                <a:gd name="T4" fmla="*/ 3011 w 3012"/>
                <a:gd name="T5" fmla="*/ 0 h 3015"/>
                <a:gd name="T6" fmla="*/ 3012 w 3012"/>
                <a:gd name="T7" fmla="*/ 0 h 3015"/>
              </a:gdLst>
              <a:ahLst/>
              <a:cxnLst>
                <a:cxn ang="0">
                  <a:pos x="T0" y="T1"/>
                </a:cxn>
                <a:cxn ang="0">
                  <a:pos x="T2" y="T3"/>
                </a:cxn>
                <a:cxn ang="0">
                  <a:pos x="T4" y="T5"/>
                </a:cxn>
                <a:cxn ang="0">
                  <a:pos x="T6" y="T7"/>
                </a:cxn>
              </a:cxnLst>
              <a:rect l="0" t="0" r="r" b="b"/>
              <a:pathLst>
                <a:path w="3012" h="3015">
                  <a:moveTo>
                    <a:pt x="0" y="3015"/>
                  </a:moveTo>
                  <a:lnTo>
                    <a:pt x="2130" y="882"/>
                  </a:lnTo>
                  <a:lnTo>
                    <a:pt x="3011" y="0"/>
                  </a:lnTo>
                  <a:lnTo>
                    <a:pt x="30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0" name="Freeform 410"/>
            <p:cNvSpPr>
              <a:spLocks/>
            </p:cNvSpPr>
            <p:nvPr/>
          </p:nvSpPr>
          <p:spPr bwMode="auto">
            <a:xfrm>
              <a:off x="3585" y="3348"/>
              <a:ext cx="341" cy="342"/>
            </a:xfrm>
            <a:custGeom>
              <a:avLst/>
              <a:gdLst>
                <a:gd name="T0" fmla="*/ 0 w 3179"/>
                <a:gd name="T1" fmla="*/ 3180 h 3180"/>
                <a:gd name="T2" fmla="*/ 2189 w 3179"/>
                <a:gd name="T3" fmla="*/ 990 h 3180"/>
                <a:gd name="T4" fmla="*/ 3178 w 3179"/>
                <a:gd name="T5" fmla="*/ 0 h 3180"/>
                <a:gd name="T6" fmla="*/ 3179 w 3179"/>
                <a:gd name="T7" fmla="*/ 0 h 3180"/>
              </a:gdLst>
              <a:ahLst/>
              <a:cxnLst>
                <a:cxn ang="0">
                  <a:pos x="T0" y="T1"/>
                </a:cxn>
                <a:cxn ang="0">
                  <a:pos x="T2" y="T3"/>
                </a:cxn>
                <a:cxn ang="0">
                  <a:pos x="T4" y="T5"/>
                </a:cxn>
                <a:cxn ang="0">
                  <a:pos x="T6" y="T7"/>
                </a:cxn>
              </a:cxnLst>
              <a:rect l="0" t="0" r="r" b="b"/>
              <a:pathLst>
                <a:path w="3179" h="3180">
                  <a:moveTo>
                    <a:pt x="0" y="3180"/>
                  </a:moveTo>
                  <a:lnTo>
                    <a:pt x="2189" y="990"/>
                  </a:lnTo>
                  <a:lnTo>
                    <a:pt x="3178" y="0"/>
                  </a:lnTo>
                  <a:lnTo>
                    <a:pt x="31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1" name="Freeform 411"/>
            <p:cNvSpPr>
              <a:spLocks/>
            </p:cNvSpPr>
            <p:nvPr/>
          </p:nvSpPr>
          <p:spPr bwMode="auto">
            <a:xfrm>
              <a:off x="3586" y="3353"/>
              <a:ext cx="357" cy="358"/>
            </a:xfrm>
            <a:custGeom>
              <a:avLst/>
              <a:gdLst>
                <a:gd name="T0" fmla="*/ 0 w 3330"/>
                <a:gd name="T1" fmla="*/ 3332 h 3332"/>
                <a:gd name="T2" fmla="*/ 2237 w 3330"/>
                <a:gd name="T3" fmla="*/ 1092 h 3332"/>
                <a:gd name="T4" fmla="*/ 3329 w 3330"/>
                <a:gd name="T5" fmla="*/ 0 h 3332"/>
                <a:gd name="T6" fmla="*/ 3330 w 3330"/>
                <a:gd name="T7" fmla="*/ 0 h 3332"/>
              </a:gdLst>
              <a:ahLst/>
              <a:cxnLst>
                <a:cxn ang="0">
                  <a:pos x="T0" y="T1"/>
                </a:cxn>
                <a:cxn ang="0">
                  <a:pos x="T2" y="T3"/>
                </a:cxn>
                <a:cxn ang="0">
                  <a:pos x="T4" y="T5"/>
                </a:cxn>
                <a:cxn ang="0">
                  <a:pos x="T6" y="T7"/>
                </a:cxn>
              </a:cxnLst>
              <a:rect l="0" t="0" r="r" b="b"/>
              <a:pathLst>
                <a:path w="3330" h="3332">
                  <a:moveTo>
                    <a:pt x="0" y="3332"/>
                  </a:moveTo>
                  <a:lnTo>
                    <a:pt x="2237" y="1092"/>
                  </a:lnTo>
                  <a:lnTo>
                    <a:pt x="3329" y="0"/>
                  </a:lnTo>
                  <a:lnTo>
                    <a:pt x="33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2" name="Freeform 412"/>
            <p:cNvSpPr>
              <a:spLocks/>
            </p:cNvSpPr>
            <p:nvPr/>
          </p:nvSpPr>
          <p:spPr bwMode="auto">
            <a:xfrm>
              <a:off x="3587" y="3358"/>
              <a:ext cx="372" cy="373"/>
            </a:xfrm>
            <a:custGeom>
              <a:avLst/>
              <a:gdLst>
                <a:gd name="T0" fmla="*/ 0 w 3468"/>
                <a:gd name="T1" fmla="*/ 3470 h 3470"/>
                <a:gd name="T2" fmla="*/ 2275 w 3468"/>
                <a:gd name="T3" fmla="*/ 1192 h 3470"/>
                <a:gd name="T4" fmla="*/ 3466 w 3468"/>
                <a:gd name="T5" fmla="*/ 0 h 3470"/>
                <a:gd name="T6" fmla="*/ 3468 w 3468"/>
                <a:gd name="T7" fmla="*/ 0 h 3470"/>
              </a:gdLst>
              <a:ahLst/>
              <a:cxnLst>
                <a:cxn ang="0">
                  <a:pos x="T0" y="T1"/>
                </a:cxn>
                <a:cxn ang="0">
                  <a:pos x="T2" y="T3"/>
                </a:cxn>
                <a:cxn ang="0">
                  <a:pos x="T4" y="T5"/>
                </a:cxn>
                <a:cxn ang="0">
                  <a:pos x="T6" y="T7"/>
                </a:cxn>
              </a:cxnLst>
              <a:rect l="0" t="0" r="r" b="b"/>
              <a:pathLst>
                <a:path w="3468" h="3470">
                  <a:moveTo>
                    <a:pt x="0" y="3470"/>
                  </a:moveTo>
                  <a:lnTo>
                    <a:pt x="2275" y="1192"/>
                  </a:lnTo>
                  <a:lnTo>
                    <a:pt x="3466" y="0"/>
                  </a:lnTo>
                  <a:lnTo>
                    <a:pt x="346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3" name="Freeform 413"/>
            <p:cNvSpPr>
              <a:spLocks/>
            </p:cNvSpPr>
            <p:nvPr/>
          </p:nvSpPr>
          <p:spPr bwMode="auto">
            <a:xfrm>
              <a:off x="3590" y="3364"/>
              <a:ext cx="385" cy="386"/>
            </a:xfrm>
            <a:custGeom>
              <a:avLst/>
              <a:gdLst>
                <a:gd name="T0" fmla="*/ 0 w 3594"/>
                <a:gd name="T1" fmla="*/ 3597 h 3597"/>
                <a:gd name="T2" fmla="*/ 2305 w 3594"/>
                <a:gd name="T3" fmla="*/ 1290 h 3597"/>
                <a:gd name="T4" fmla="*/ 3593 w 3594"/>
                <a:gd name="T5" fmla="*/ 0 h 3597"/>
                <a:gd name="T6" fmla="*/ 3594 w 3594"/>
                <a:gd name="T7" fmla="*/ 0 h 3597"/>
              </a:gdLst>
              <a:ahLst/>
              <a:cxnLst>
                <a:cxn ang="0">
                  <a:pos x="T0" y="T1"/>
                </a:cxn>
                <a:cxn ang="0">
                  <a:pos x="T2" y="T3"/>
                </a:cxn>
                <a:cxn ang="0">
                  <a:pos x="T4" y="T5"/>
                </a:cxn>
                <a:cxn ang="0">
                  <a:pos x="T6" y="T7"/>
                </a:cxn>
              </a:cxnLst>
              <a:rect l="0" t="0" r="r" b="b"/>
              <a:pathLst>
                <a:path w="3594" h="3597">
                  <a:moveTo>
                    <a:pt x="0" y="3597"/>
                  </a:moveTo>
                  <a:lnTo>
                    <a:pt x="2305" y="1290"/>
                  </a:lnTo>
                  <a:lnTo>
                    <a:pt x="3593" y="0"/>
                  </a:lnTo>
                  <a:lnTo>
                    <a:pt x="35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4" name="Freeform 414"/>
            <p:cNvSpPr>
              <a:spLocks/>
            </p:cNvSpPr>
            <p:nvPr/>
          </p:nvSpPr>
          <p:spPr bwMode="auto">
            <a:xfrm>
              <a:off x="3593" y="3370"/>
              <a:ext cx="398" cy="399"/>
            </a:xfrm>
            <a:custGeom>
              <a:avLst/>
              <a:gdLst>
                <a:gd name="T0" fmla="*/ 0 w 3708"/>
                <a:gd name="T1" fmla="*/ 3711 h 3711"/>
                <a:gd name="T2" fmla="*/ 2325 w 3708"/>
                <a:gd name="T3" fmla="*/ 1384 h 3711"/>
                <a:gd name="T4" fmla="*/ 3707 w 3708"/>
                <a:gd name="T5" fmla="*/ 0 h 3711"/>
                <a:gd name="T6" fmla="*/ 3708 w 3708"/>
                <a:gd name="T7" fmla="*/ 0 h 3711"/>
              </a:gdLst>
              <a:ahLst/>
              <a:cxnLst>
                <a:cxn ang="0">
                  <a:pos x="T0" y="T1"/>
                </a:cxn>
                <a:cxn ang="0">
                  <a:pos x="T2" y="T3"/>
                </a:cxn>
                <a:cxn ang="0">
                  <a:pos x="T4" y="T5"/>
                </a:cxn>
                <a:cxn ang="0">
                  <a:pos x="T6" y="T7"/>
                </a:cxn>
              </a:cxnLst>
              <a:rect l="0" t="0" r="r" b="b"/>
              <a:pathLst>
                <a:path w="3708" h="3711">
                  <a:moveTo>
                    <a:pt x="0" y="3711"/>
                  </a:moveTo>
                  <a:lnTo>
                    <a:pt x="2325" y="1384"/>
                  </a:lnTo>
                  <a:lnTo>
                    <a:pt x="3707" y="0"/>
                  </a:lnTo>
                  <a:lnTo>
                    <a:pt x="37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5" name="Freeform 415"/>
            <p:cNvSpPr>
              <a:spLocks/>
            </p:cNvSpPr>
            <p:nvPr/>
          </p:nvSpPr>
          <p:spPr bwMode="auto">
            <a:xfrm>
              <a:off x="3598" y="3376"/>
              <a:ext cx="409" cy="409"/>
            </a:xfrm>
            <a:custGeom>
              <a:avLst/>
              <a:gdLst>
                <a:gd name="T0" fmla="*/ 0 w 3809"/>
                <a:gd name="T1" fmla="*/ 3812 h 3812"/>
                <a:gd name="T2" fmla="*/ 2335 w 3809"/>
                <a:gd name="T3" fmla="*/ 1475 h 3812"/>
                <a:gd name="T4" fmla="*/ 3808 w 3809"/>
                <a:gd name="T5" fmla="*/ 0 h 3812"/>
                <a:gd name="T6" fmla="*/ 3809 w 3809"/>
                <a:gd name="T7" fmla="*/ 0 h 3812"/>
              </a:gdLst>
              <a:ahLst/>
              <a:cxnLst>
                <a:cxn ang="0">
                  <a:pos x="T0" y="T1"/>
                </a:cxn>
                <a:cxn ang="0">
                  <a:pos x="T2" y="T3"/>
                </a:cxn>
                <a:cxn ang="0">
                  <a:pos x="T4" y="T5"/>
                </a:cxn>
                <a:cxn ang="0">
                  <a:pos x="T6" y="T7"/>
                </a:cxn>
              </a:cxnLst>
              <a:rect l="0" t="0" r="r" b="b"/>
              <a:pathLst>
                <a:path w="3809" h="3812">
                  <a:moveTo>
                    <a:pt x="0" y="3812"/>
                  </a:moveTo>
                  <a:lnTo>
                    <a:pt x="2335" y="1475"/>
                  </a:lnTo>
                  <a:lnTo>
                    <a:pt x="3808" y="0"/>
                  </a:lnTo>
                  <a:lnTo>
                    <a:pt x="38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6" name="Freeform 416"/>
            <p:cNvSpPr>
              <a:spLocks/>
            </p:cNvSpPr>
            <p:nvPr/>
          </p:nvSpPr>
          <p:spPr bwMode="auto">
            <a:xfrm>
              <a:off x="3603" y="3383"/>
              <a:ext cx="419" cy="419"/>
            </a:xfrm>
            <a:custGeom>
              <a:avLst/>
              <a:gdLst>
                <a:gd name="T0" fmla="*/ 0 w 3903"/>
                <a:gd name="T1" fmla="*/ 3904 h 3904"/>
                <a:gd name="T2" fmla="*/ 2341 w 3903"/>
                <a:gd name="T3" fmla="*/ 1562 h 3904"/>
                <a:gd name="T4" fmla="*/ 3902 w 3903"/>
                <a:gd name="T5" fmla="*/ 0 h 3904"/>
                <a:gd name="T6" fmla="*/ 3903 w 3903"/>
                <a:gd name="T7" fmla="*/ 0 h 3904"/>
              </a:gdLst>
              <a:ahLst/>
              <a:cxnLst>
                <a:cxn ang="0">
                  <a:pos x="T0" y="T1"/>
                </a:cxn>
                <a:cxn ang="0">
                  <a:pos x="T2" y="T3"/>
                </a:cxn>
                <a:cxn ang="0">
                  <a:pos x="T4" y="T5"/>
                </a:cxn>
                <a:cxn ang="0">
                  <a:pos x="T6" y="T7"/>
                </a:cxn>
              </a:cxnLst>
              <a:rect l="0" t="0" r="r" b="b"/>
              <a:pathLst>
                <a:path w="3903" h="3904">
                  <a:moveTo>
                    <a:pt x="0" y="3904"/>
                  </a:moveTo>
                  <a:lnTo>
                    <a:pt x="2341" y="1562"/>
                  </a:lnTo>
                  <a:lnTo>
                    <a:pt x="3902" y="0"/>
                  </a:lnTo>
                  <a:lnTo>
                    <a:pt x="3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7" name="Freeform 417"/>
            <p:cNvSpPr>
              <a:spLocks/>
            </p:cNvSpPr>
            <p:nvPr/>
          </p:nvSpPr>
          <p:spPr bwMode="auto">
            <a:xfrm>
              <a:off x="3609" y="3391"/>
              <a:ext cx="428" cy="427"/>
            </a:xfrm>
            <a:custGeom>
              <a:avLst/>
              <a:gdLst>
                <a:gd name="T0" fmla="*/ 0 w 3985"/>
                <a:gd name="T1" fmla="*/ 3988 h 3988"/>
                <a:gd name="T2" fmla="*/ 2341 w 3985"/>
                <a:gd name="T3" fmla="*/ 1644 h 3988"/>
                <a:gd name="T4" fmla="*/ 3984 w 3985"/>
                <a:gd name="T5" fmla="*/ 0 h 3988"/>
                <a:gd name="T6" fmla="*/ 3985 w 3985"/>
                <a:gd name="T7" fmla="*/ 0 h 3988"/>
              </a:gdLst>
              <a:ahLst/>
              <a:cxnLst>
                <a:cxn ang="0">
                  <a:pos x="T0" y="T1"/>
                </a:cxn>
                <a:cxn ang="0">
                  <a:pos x="T2" y="T3"/>
                </a:cxn>
                <a:cxn ang="0">
                  <a:pos x="T4" y="T5"/>
                </a:cxn>
                <a:cxn ang="0">
                  <a:pos x="T6" y="T7"/>
                </a:cxn>
              </a:cxnLst>
              <a:rect l="0" t="0" r="r" b="b"/>
              <a:pathLst>
                <a:path w="3985" h="3988">
                  <a:moveTo>
                    <a:pt x="0" y="3988"/>
                  </a:moveTo>
                  <a:lnTo>
                    <a:pt x="2341" y="1644"/>
                  </a:lnTo>
                  <a:lnTo>
                    <a:pt x="3984" y="0"/>
                  </a:lnTo>
                  <a:lnTo>
                    <a:pt x="398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8" name="Freeform 418"/>
            <p:cNvSpPr>
              <a:spLocks/>
            </p:cNvSpPr>
            <p:nvPr/>
          </p:nvSpPr>
          <p:spPr bwMode="auto">
            <a:xfrm>
              <a:off x="3615" y="3398"/>
              <a:ext cx="436" cy="436"/>
            </a:xfrm>
            <a:custGeom>
              <a:avLst/>
              <a:gdLst>
                <a:gd name="T0" fmla="*/ 0 w 4060"/>
                <a:gd name="T1" fmla="*/ 4062 h 4062"/>
                <a:gd name="T2" fmla="*/ 2340 w 4060"/>
                <a:gd name="T3" fmla="*/ 1720 h 4062"/>
                <a:gd name="T4" fmla="*/ 4059 w 4060"/>
                <a:gd name="T5" fmla="*/ 0 h 4062"/>
                <a:gd name="T6" fmla="*/ 4060 w 4060"/>
                <a:gd name="T7" fmla="*/ 0 h 4062"/>
              </a:gdLst>
              <a:ahLst/>
              <a:cxnLst>
                <a:cxn ang="0">
                  <a:pos x="T0" y="T1"/>
                </a:cxn>
                <a:cxn ang="0">
                  <a:pos x="T2" y="T3"/>
                </a:cxn>
                <a:cxn ang="0">
                  <a:pos x="T4" y="T5"/>
                </a:cxn>
                <a:cxn ang="0">
                  <a:pos x="T6" y="T7"/>
                </a:cxn>
              </a:cxnLst>
              <a:rect l="0" t="0" r="r" b="b"/>
              <a:pathLst>
                <a:path w="4060" h="4062">
                  <a:moveTo>
                    <a:pt x="0" y="4062"/>
                  </a:moveTo>
                  <a:lnTo>
                    <a:pt x="2340" y="1720"/>
                  </a:lnTo>
                  <a:lnTo>
                    <a:pt x="4059" y="0"/>
                  </a:lnTo>
                  <a:lnTo>
                    <a:pt x="406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19" name="Freeform 419"/>
            <p:cNvSpPr>
              <a:spLocks/>
            </p:cNvSpPr>
            <p:nvPr/>
          </p:nvSpPr>
          <p:spPr bwMode="auto">
            <a:xfrm>
              <a:off x="3621" y="3407"/>
              <a:ext cx="443" cy="443"/>
            </a:xfrm>
            <a:custGeom>
              <a:avLst/>
              <a:gdLst>
                <a:gd name="T0" fmla="*/ 0 w 4127"/>
                <a:gd name="T1" fmla="*/ 4129 h 4129"/>
                <a:gd name="T2" fmla="*/ 2337 w 4127"/>
                <a:gd name="T3" fmla="*/ 1791 h 4129"/>
                <a:gd name="T4" fmla="*/ 4126 w 4127"/>
                <a:gd name="T5" fmla="*/ 0 h 4129"/>
                <a:gd name="T6" fmla="*/ 4127 w 4127"/>
                <a:gd name="T7" fmla="*/ 0 h 4129"/>
              </a:gdLst>
              <a:ahLst/>
              <a:cxnLst>
                <a:cxn ang="0">
                  <a:pos x="T0" y="T1"/>
                </a:cxn>
                <a:cxn ang="0">
                  <a:pos x="T2" y="T3"/>
                </a:cxn>
                <a:cxn ang="0">
                  <a:pos x="T4" y="T5"/>
                </a:cxn>
                <a:cxn ang="0">
                  <a:pos x="T6" y="T7"/>
                </a:cxn>
              </a:cxnLst>
              <a:rect l="0" t="0" r="r" b="b"/>
              <a:pathLst>
                <a:path w="4127" h="4129">
                  <a:moveTo>
                    <a:pt x="0" y="4129"/>
                  </a:moveTo>
                  <a:lnTo>
                    <a:pt x="2337" y="1791"/>
                  </a:lnTo>
                  <a:lnTo>
                    <a:pt x="4126" y="0"/>
                  </a:lnTo>
                  <a:lnTo>
                    <a:pt x="41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0" name="Freeform 420"/>
            <p:cNvSpPr>
              <a:spLocks/>
            </p:cNvSpPr>
            <p:nvPr/>
          </p:nvSpPr>
          <p:spPr bwMode="auto">
            <a:xfrm>
              <a:off x="3645" y="3416"/>
              <a:ext cx="432" cy="432"/>
            </a:xfrm>
            <a:custGeom>
              <a:avLst/>
              <a:gdLst>
                <a:gd name="T0" fmla="*/ 0 w 4024"/>
                <a:gd name="T1" fmla="*/ 4025 h 4025"/>
                <a:gd name="T2" fmla="*/ 2168 w 4024"/>
                <a:gd name="T3" fmla="*/ 1856 h 4025"/>
                <a:gd name="T4" fmla="*/ 4023 w 4024"/>
                <a:gd name="T5" fmla="*/ 0 h 4025"/>
                <a:gd name="T6" fmla="*/ 4024 w 4024"/>
                <a:gd name="T7" fmla="*/ 0 h 4025"/>
              </a:gdLst>
              <a:ahLst/>
              <a:cxnLst>
                <a:cxn ang="0">
                  <a:pos x="T0" y="T1"/>
                </a:cxn>
                <a:cxn ang="0">
                  <a:pos x="T2" y="T3"/>
                </a:cxn>
                <a:cxn ang="0">
                  <a:pos x="T4" y="T5"/>
                </a:cxn>
                <a:cxn ang="0">
                  <a:pos x="T6" y="T7"/>
                </a:cxn>
              </a:cxnLst>
              <a:rect l="0" t="0" r="r" b="b"/>
              <a:pathLst>
                <a:path w="4024" h="4025">
                  <a:moveTo>
                    <a:pt x="0" y="4025"/>
                  </a:moveTo>
                  <a:lnTo>
                    <a:pt x="2168" y="1856"/>
                  </a:lnTo>
                  <a:lnTo>
                    <a:pt x="4023" y="0"/>
                  </a:lnTo>
                  <a:lnTo>
                    <a:pt x="4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1" name="Freeform 421"/>
            <p:cNvSpPr>
              <a:spLocks/>
            </p:cNvSpPr>
            <p:nvPr/>
          </p:nvSpPr>
          <p:spPr bwMode="auto">
            <a:xfrm>
              <a:off x="3680" y="3425"/>
              <a:ext cx="409" cy="410"/>
            </a:xfrm>
            <a:custGeom>
              <a:avLst/>
              <a:gdLst>
                <a:gd name="T0" fmla="*/ 0 w 3811"/>
                <a:gd name="T1" fmla="*/ 3814 h 3814"/>
                <a:gd name="T2" fmla="*/ 1894 w 3811"/>
                <a:gd name="T3" fmla="*/ 1917 h 3814"/>
                <a:gd name="T4" fmla="*/ 3810 w 3811"/>
                <a:gd name="T5" fmla="*/ 0 h 3814"/>
                <a:gd name="T6" fmla="*/ 3811 w 3811"/>
                <a:gd name="T7" fmla="*/ 0 h 3814"/>
              </a:gdLst>
              <a:ahLst/>
              <a:cxnLst>
                <a:cxn ang="0">
                  <a:pos x="T0" y="T1"/>
                </a:cxn>
                <a:cxn ang="0">
                  <a:pos x="T2" y="T3"/>
                </a:cxn>
                <a:cxn ang="0">
                  <a:pos x="T4" y="T5"/>
                </a:cxn>
                <a:cxn ang="0">
                  <a:pos x="T6" y="T7"/>
                </a:cxn>
              </a:cxnLst>
              <a:rect l="0" t="0" r="r" b="b"/>
              <a:pathLst>
                <a:path w="3811" h="3814">
                  <a:moveTo>
                    <a:pt x="0" y="3814"/>
                  </a:moveTo>
                  <a:lnTo>
                    <a:pt x="1894" y="1917"/>
                  </a:lnTo>
                  <a:lnTo>
                    <a:pt x="3810" y="0"/>
                  </a:lnTo>
                  <a:lnTo>
                    <a:pt x="38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2" name="Freeform 422"/>
            <p:cNvSpPr>
              <a:spLocks/>
            </p:cNvSpPr>
            <p:nvPr/>
          </p:nvSpPr>
          <p:spPr bwMode="auto">
            <a:xfrm>
              <a:off x="3714" y="3436"/>
              <a:ext cx="387" cy="386"/>
            </a:xfrm>
            <a:custGeom>
              <a:avLst/>
              <a:gdLst>
                <a:gd name="T0" fmla="*/ 0 w 3595"/>
                <a:gd name="T1" fmla="*/ 3598 h 3598"/>
                <a:gd name="T2" fmla="*/ 1622 w 3595"/>
                <a:gd name="T3" fmla="*/ 1974 h 3598"/>
                <a:gd name="T4" fmla="*/ 3594 w 3595"/>
                <a:gd name="T5" fmla="*/ 0 h 3598"/>
                <a:gd name="T6" fmla="*/ 3595 w 3595"/>
                <a:gd name="T7" fmla="*/ 0 h 3598"/>
              </a:gdLst>
              <a:ahLst/>
              <a:cxnLst>
                <a:cxn ang="0">
                  <a:pos x="T0" y="T1"/>
                </a:cxn>
                <a:cxn ang="0">
                  <a:pos x="T2" y="T3"/>
                </a:cxn>
                <a:cxn ang="0">
                  <a:pos x="T4" y="T5"/>
                </a:cxn>
                <a:cxn ang="0">
                  <a:pos x="T6" y="T7"/>
                </a:cxn>
              </a:cxnLst>
              <a:rect l="0" t="0" r="r" b="b"/>
              <a:pathLst>
                <a:path w="3595" h="3598">
                  <a:moveTo>
                    <a:pt x="0" y="3598"/>
                  </a:moveTo>
                  <a:lnTo>
                    <a:pt x="1622" y="1974"/>
                  </a:lnTo>
                  <a:lnTo>
                    <a:pt x="3594" y="0"/>
                  </a:lnTo>
                  <a:lnTo>
                    <a:pt x="35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3" name="Freeform 423"/>
            <p:cNvSpPr>
              <a:spLocks/>
            </p:cNvSpPr>
            <p:nvPr/>
          </p:nvSpPr>
          <p:spPr bwMode="auto">
            <a:xfrm>
              <a:off x="3750" y="3446"/>
              <a:ext cx="362" cy="363"/>
            </a:xfrm>
            <a:custGeom>
              <a:avLst/>
              <a:gdLst>
                <a:gd name="T0" fmla="*/ 0 w 3377"/>
                <a:gd name="T1" fmla="*/ 3378 h 3378"/>
                <a:gd name="T2" fmla="*/ 1350 w 3377"/>
                <a:gd name="T3" fmla="*/ 2026 h 3378"/>
                <a:gd name="T4" fmla="*/ 3376 w 3377"/>
                <a:gd name="T5" fmla="*/ 0 h 3378"/>
                <a:gd name="T6" fmla="*/ 3377 w 3377"/>
                <a:gd name="T7" fmla="*/ 0 h 3378"/>
              </a:gdLst>
              <a:ahLst/>
              <a:cxnLst>
                <a:cxn ang="0">
                  <a:pos x="T0" y="T1"/>
                </a:cxn>
                <a:cxn ang="0">
                  <a:pos x="T2" y="T3"/>
                </a:cxn>
                <a:cxn ang="0">
                  <a:pos x="T4" y="T5"/>
                </a:cxn>
                <a:cxn ang="0">
                  <a:pos x="T6" y="T7"/>
                </a:cxn>
              </a:cxnLst>
              <a:rect l="0" t="0" r="r" b="b"/>
              <a:pathLst>
                <a:path w="3377" h="3378">
                  <a:moveTo>
                    <a:pt x="0" y="3378"/>
                  </a:moveTo>
                  <a:lnTo>
                    <a:pt x="1350" y="2026"/>
                  </a:lnTo>
                  <a:lnTo>
                    <a:pt x="3376" y="0"/>
                  </a:lnTo>
                  <a:lnTo>
                    <a:pt x="337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4" name="Freeform 424"/>
            <p:cNvSpPr>
              <a:spLocks/>
            </p:cNvSpPr>
            <p:nvPr/>
          </p:nvSpPr>
          <p:spPr bwMode="auto">
            <a:xfrm>
              <a:off x="3785" y="3457"/>
              <a:ext cx="338" cy="338"/>
            </a:xfrm>
            <a:custGeom>
              <a:avLst/>
              <a:gdLst>
                <a:gd name="T0" fmla="*/ 0 w 3152"/>
                <a:gd name="T1" fmla="*/ 3154 h 3154"/>
                <a:gd name="T2" fmla="*/ 1077 w 3152"/>
                <a:gd name="T3" fmla="*/ 2075 h 3154"/>
                <a:gd name="T4" fmla="*/ 3151 w 3152"/>
                <a:gd name="T5" fmla="*/ 0 h 3154"/>
                <a:gd name="T6" fmla="*/ 3152 w 3152"/>
                <a:gd name="T7" fmla="*/ 0 h 3154"/>
              </a:gdLst>
              <a:ahLst/>
              <a:cxnLst>
                <a:cxn ang="0">
                  <a:pos x="T0" y="T1"/>
                </a:cxn>
                <a:cxn ang="0">
                  <a:pos x="T2" y="T3"/>
                </a:cxn>
                <a:cxn ang="0">
                  <a:pos x="T4" y="T5"/>
                </a:cxn>
                <a:cxn ang="0">
                  <a:pos x="T6" y="T7"/>
                </a:cxn>
              </a:cxnLst>
              <a:rect l="0" t="0" r="r" b="b"/>
              <a:pathLst>
                <a:path w="3152" h="3154">
                  <a:moveTo>
                    <a:pt x="0" y="3154"/>
                  </a:moveTo>
                  <a:lnTo>
                    <a:pt x="1077" y="2075"/>
                  </a:lnTo>
                  <a:lnTo>
                    <a:pt x="3151" y="0"/>
                  </a:lnTo>
                  <a:lnTo>
                    <a:pt x="315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5" name="Freeform 425"/>
            <p:cNvSpPr>
              <a:spLocks/>
            </p:cNvSpPr>
            <p:nvPr/>
          </p:nvSpPr>
          <p:spPr bwMode="auto">
            <a:xfrm>
              <a:off x="3819" y="3468"/>
              <a:ext cx="315" cy="314"/>
            </a:xfrm>
            <a:custGeom>
              <a:avLst/>
              <a:gdLst>
                <a:gd name="T0" fmla="*/ 0 w 2926"/>
                <a:gd name="T1" fmla="*/ 2928 h 2928"/>
                <a:gd name="T2" fmla="*/ 805 w 2926"/>
                <a:gd name="T3" fmla="*/ 2122 h 2928"/>
                <a:gd name="T4" fmla="*/ 2925 w 2926"/>
                <a:gd name="T5" fmla="*/ 0 h 2928"/>
                <a:gd name="T6" fmla="*/ 2926 w 2926"/>
                <a:gd name="T7" fmla="*/ 0 h 2928"/>
              </a:gdLst>
              <a:ahLst/>
              <a:cxnLst>
                <a:cxn ang="0">
                  <a:pos x="T0" y="T1"/>
                </a:cxn>
                <a:cxn ang="0">
                  <a:pos x="T2" y="T3"/>
                </a:cxn>
                <a:cxn ang="0">
                  <a:pos x="T4" y="T5"/>
                </a:cxn>
                <a:cxn ang="0">
                  <a:pos x="T6" y="T7"/>
                </a:cxn>
              </a:cxnLst>
              <a:rect l="0" t="0" r="r" b="b"/>
              <a:pathLst>
                <a:path w="2926" h="2928">
                  <a:moveTo>
                    <a:pt x="0" y="2928"/>
                  </a:moveTo>
                  <a:lnTo>
                    <a:pt x="805" y="2122"/>
                  </a:lnTo>
                  <a:lnTo>
                    <a:pt x="2925" y="0"/>
                  </a:lnTo>
                  <a:lnTo>
                    <a:pt x="29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6" name="Freeform 426"/>
            <p:cNvSpPr>
              <a:spLocks/>
            </p:cNvSpPr>
            <p:nvPr/>
          </p:nvSpPr>
          <p:spPr bwMode="auto">
            <a:xfrm>
              <a:off x="3855" y="3480"/>
              <a:ext cx="289" cy="289"/>
            </a:xfrm>
            <a:custGeom>
              <a:avLst/>
              <a:gdLst>
                <a:gd name="T0" fmla="*/ 0 w 2694"/>
                <a:gd name="T1" fmla="*/ 2697 h 2697"/>
                <a:gd name="T2" fmla="*/ 532 w 2694"/>
                <a:gd name="T3" fmla="*/ 2164 h 2697"/>
                <a:gd name="T4" fmla="*/ 2693 w 2694"/>
                <a:gd name="T5" fmla="*/ 0 h 2697"/>
                <a:gd name="T6" fmla="*/ 2694 w 2694"/>
                <a:gd name="T7" fmla="*/ 0 h 2697"/>
              </a:gdLst>
              <a:ahLst/>
              <a:cxnLst>
                <a:cxn ang="0">
                  <a:pos x="T0" y="T1"/>
                </a:cxn>
                <a:cxn ang="0">
                  <a:pos x="T2" y="T3"/>
                </a:cxn>
                <a:cxn ang="0">
                  <a:pos x="T4" y="T5"/>
                </a:cxn>
                <a:cxn ang="0">
                  <a:pos x="T6" y="T7"/>
                </a:cxn>
              </a:cxnLst>
              <a:rect l="0" t="0" r="r" b="b"/>
              <a:pathLst>
                <a:path w="2694" h="2697">
                  <a:moveTo>
                    <a:pt x="0" y="2697"/>
                  </a:moveTo>
                  <a:lnTo>
                    <a:pt x="532" y="2164"/>
                  </a:lnTo>
                  <a:lnTo>
                    <a:pt x="2693" y="0"/>
                  </a:lnTo>
                  <a:lnTo>
                    <a:pt x="2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7" name="Freeform 427"/>
            <p:cNvSpPr>
              <a:spLocks/>
            </p:cNvSpPr>
            <p:nvPr/>
          </p:nvSpPr>
          <p:spPr bwMode="auto">
            <a:xfrm>
              <a:off x="3890" y="3491"/>
              <a:ext cx="264" cy="265"/>
            </a:xfrm>
            <a:custGeom>
              <a:avLst/>
              <a:gdLst>
                <a:gd name="T0" fmla="*/ 0 w 2462"/>
                <a:gd name="T1" fmla="*/ 2463 h 2463"/>
                <a:gd name="T2" fmla="*/ 260 w 2462"/>
                <a:gd name="T3" fmla="*/ 2203 h 2463"/>
                <a:gd name="T4" fmla="*/ 2461 w 2462"/>
                <a:gd name="T5" fmla="*/ 0 h 2463"/>
                <a:gd name="T6" fmla="*/ 2462 w 2462"/>
                <a:gd name="T7" fmla="*/ 0 h 2463"/>
              </a:gdLst>
              <a:ahLst/>
              <a:cxnLst>
                <a:cxn ang="0">
                  <a:pos x="T0" y="T1"/>
                </a:cxn>
                <a:cxn ang="0">
                  <a:pos x="T2" y="T3"/>
                </a:cxn>
                <a:cxn ang="0">
                  <a:pos x="T4" y="T5"/>
                </a:cxn>
                <a:cxn ang="0">
                  <a:pos x="T6" y="T7"/>
                </a:cxn>
              </a:cxnLst>
              <a:rect l="0" t="0" r="r" b="b"/>
              <a:pathLst>
                <a:path w="2462" h="2463">
                  <a:moveTo>
                    <a:pt x="0" y="2463"/>
                  </a:moveTo>
                  <a:lnTo>
                    <a:pt x="260" y="2203"/>
                  </a:lnTo>
                  <a:lnTo>
                    <a:pt x="2461" y="0"/>
                  </a:lnTo>
                  <a:lnTo>
                    <a:pt x="24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8" name="Freeform 428"/>
            <p:cNvSpPr>
              <a:spLocks/>
            </p:cNvSpPr>
            <p:nvPr/>
          </p:nvSpPr>
          <p:spPr bwMode="auto">
            <a:xfrm>
              <a:off x="3924" y="3503"/>
              <a:ext cx="239" cy="239"/>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29" name="Freeform 429"/>
            <p:cNvSpPr>
              <a:spLocks/>
            </p:cNvSpPr>
            <p:nvPr/>
          </p:nvSpPr>
          <p:spPr bwMode="auto">
            <a:xfrm>
              <a:off x="3960" y="3516"/>
              <a:ext cx="213" cy="213"/>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0" name="Freeform 430"/>
            <p:cNvSpPr>
              <a:spLocks/>
            </p:cNvSpPr>
            <p:nvPr/>
          </p:nvSpPr>
          <p:spPr bwMode="auto">
            <a:xfrm>
              <a:off x="3995" y="3530"/>
              <a:ext cx="186" cy="186"/>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1" name="Freeform 431"/>
            <p:cNvSpPr>
              <a:spLocks/>
            </p:cNvSpPr>
            <p:nvPr/>
          </p:nvSpPr>
          <p:spPr bwMode="auto">
            <a:xfrm>
              <a:off x="4029" y="3544"/>
              <a:ext cx="160" cy="159"/>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2" name="Freeform 432"/>
            <p:cNvSpPr>
              <a:spLocks/>
            </p:cNvSpPr>
            <p:nvPr/>
          </p:nvSpPr>
          <p:spPr bwMode="auto">
            <a:xfrm>
              <a:off x="4064" y="3558"/>
              <a:ext cx="132" cy="132"/>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3" name="Freeform 433"/>
            <p:cNvSpPr>
              <a:spLocks/>
            </p:cNvSpPr>
            <p:nvPr/>
          </p:nvSpPr>
          <p:spPr bwMode="auto">
            <a:xfrm>
              <a:off x="4100" y="3574"/>
              <a:ext cx="103" cy="103"/>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4" name="Freeform 434"/>
            <p:cNvSpPr>
              <a:spLocks/>
            </p:cNvSpPr>
            <p:nvPr/>
          </p:nvSpPr>
          <p:spPr bwMode="auto">
            <a:xfrm>
              <a:off x="4135" y="3589"/>
              <a:ext cx="74" cy="74"/>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5" name="Freeform 435"/>
            <p:cNvSpPr>
              <a:spLocks/>
            </p:cNvSpPr>
            <p:nvPr/>
          </p:nvSpPr>
          <p:spPr bwMode="auto">
            <a:xfrm>
              <a:off x="4169" y="3605"/>
              <a:ext cx="46" cy="45"/>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6" name="Freeform 436"/>
            <p:cNvSpPr>
              <a:spLocks/>
            </p:cNvSpPr>
            <p:nvPr/>
          </p:nvSpPr>
          <p:spPr bwMode="auto">
            <a:xfrm>
              <a:off x="4205" y="3621"/>
              <a:ext cx="15" cy="16"/>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7" name="Freeform 437"/>
            <p:cNvSpPr>
              <a:spLocks/>
            </p:cNvSpPr>
            <p:nvPr/>
          </p:nvSpPr>
          <p:spPr bwMode="auto">
            <a:xfrm>
              <a:off x="3702" y="3326"/>
              <a:ext cx="72" cy="72"/>
            </a:xfrm>
            <a:custGeom>
              <a:avLst/>
              <a:gdLst>
                <a:gd name="T0" fmla="*/ 0 w 671"/>
                <a:gd name="T1" fmla="*/ 671 h 671"/>
                <a:gd name="T2" fmla="*/ 670 w 671"/>
                <a:gd name="T3" fmla="*/ 0 h 671"/>
                <a:gd name="T4" fmla="*/ 671 w 671"/>
                <a:gd name="T5" fmla="*/ 0 h 671"/>
              </a:gdLst>
              <a:ahLst/>
              <a:cxnLst>
                <a:cxn ang="0">
                  <a:pos x="T0" y="T1"/>
                </a:cxn>
                <a:cxn ang="0">
                  <a:pos x="T2" y="T3"/>
                </a:cxn>
                <a:cxn ang="0">
                  <a:pos x="T4" y="T5"/>
                </a:cxn>
              </a:cxnLst>
              <a:rect l="0" t="0" r="r" b="b"/>
              <a:pathLst>
                <a:path w="671" h="671">
                  <a:moveTo>
                    <a:pt x="0" y="671"/>
                  </a:moveTo>
                  <a:lnTo>
                    <a:pt x="670" y="0"/>
                  </a:lnTo>
                  <a:lnTo>
                    <a:pt x="67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8" name="Freeform 438"/>
            <p:cNvSpPr>
              <a:spLocks/>
            </p:cNvSpPr>
            <p:nvPr/>
          </p:nvSpPr>
          <p:spPr bwMode="auto">
            <a:xfrm>
              <a:off x="3774" y="3322"/>
              <a:ext cx="4" cy="4"/>
            </a:xfrm>
            <a:custGeom>
              <a:avLst/>
              <a:gdLst>
                <a:gd name="T0" fmla="*/ 0 w 36"/>
                <a:gd name="T1" fmla="*/ 34 h 34"/>
                <a:gd name="T2" fmla="*/ 35 w 36"/>
                <a:gd name="T3" fmla="*/ 0 h 34"/>
                <a:gd name="T4" fmla="*/ 36 w 36"/>
                <a:gd name="T5" fmla="*/ 0 h 34"/>
              </a:gdLst>
              <a:ahLst/>
              <a:cxnLst>
                <a:cxn ang="0">
                  <a:pos x="T0" y="T1"/>
                </a:cxn>
                <a:cxn ang="0">
                  <a:pos x="T2" y="T3"/>
                </a:cxn>
                <a:cxn ang="0">
                  <a:pos x="T4" y="T5"/>
                </a:cxn>
              </a:cxnLst>
              <a:rect l="0" t="0" r="r" b="b"/>
              <a:pathLst>
                <a:path w="36" h="34">
                  <a:moveTo>
                    <a:pt x="0" y="34"/>
                  </a:moveTo>
                  <a:lnTo>
                    <a:pt x="35" y="0"/>
                  </a:lnTo>
                  <a:lnTo>
                    <a:pt x="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39" name="Freeform 439"/>
            <p:cNvSpPr>
              <a:spLocks/>
            </p:cNvSpPr>
            <p:nvPr/>
          </p:nvSpPr>
          <p:spPr bwMode="auto">
            <a:xfrm>
              <a:off x="3649" y="3342"/>
              <a:ext cx="131" cy="131"/>
            </a:xfrm>
            <a:custGeom>
              <a:avLst/>
              <a:gdLst>
                <a:gd name="T0" fmla="*/ 0 w 1223"/>
                <a:gd name="T1" fmla="*/ 1222 h 1222"/>
                <a:gd name="T2" fmla="*/ 1222 w 1223"/>
                <a:gd name="T3" fmla="*/ 0 h 1222"/>
                <a:gd name="T4" fmla="*/ 1223 w 1223"/>
                <a:gd name="T5" fmla="*/ 0 h 1222"/>
              </a:gdLst>
              <a:ahLst/>
              <a:cxnLst>
                <a:cxn ang="0">
                  <a:pos x="T0" y="T1"/>
                </a:cxn>
                <a:cxn ang="0">
                  <a:pos x="T2" y="T3"/>
                </a:cxn>
                <a:cxn ang="0">
                  <a:pos x="T4" y="T5"/>
                </a:cxn>
              </a:cxnLst>
              <a:rect l="0" t="0" r="r" b="b"/>
              <a:pathLst>
                <a:path w="1223" h="1222">
                  <a:moveTo>
                    <a:pt x="0" y="1222"/>
                  </a:moveTo>
                  <a:lnTo>
                    <a:pt x="1222" y="0"/>
                  </a:lnTo>
                  <a:lnTo>
                    <a:pt x="12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0" name="Freeform 440"/>
            <p:cNvSpPr>
              <a:spLocks/>
            </p:cNvSpPr>
            <p:nvPr/>
          </p:nvSpPr>
          <p:spPr bwMode="auto">
            <a:xfrm>
              <a:off x="3780" y="3324"/>
              <a:ext cx="18" cy="18"/>
            </a:xfrm>
            <a:custGeom>
              <a:avLst/>
              <a:gdLst>
                <a:gd name="T0" fmla="*/ 0 w 165"/>
                <a:gd name="T1" fmla="*/ 165 h 165"/>
                <a:gd name="T2" fmla="*/ 164 w 165"/>
                <a:gd name="T3" fmla="*/ 0 h 165"/>
                <a:gd name="T4" fmla="*/ 165 w 165"/>
                <a:gd name="T5" fmla="*/ 0 h 165"/>
              </a:gdLst>
              <a:ahLst/>
              <a:cxnLst>
                <a:cxn ang="0">
                  <a:pos x="T0" y="T1"/>
                </a:cxn>
                <a:cxn ang="0">
                  <a:pos x="T2" y="T3"/>
                </a:cxn>
                <a:cxn ang="0">
                  <a:pos x="T4" y="T5"/>
                </a:cxn>
              </a:cxnLst>
              <a:rect l="0" t="0" r="r" b="b"/>
              <a:pathLst>
                <a:path w="165" h="165">
                  <a:moveTo>
                    <a:pt x="0" y="165"/>
                  </a:moveTo>
                  <a:lnTo>
                    <a:pt x="164" y="0"/>
                  </a:lnTo>
                  <a:lnTo>
                    <a:pt x="16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1" name="Freeform 441"/>
            <p:cNvSpPr>
              <a:spLocks/>
            </p:cNvSpPr>
            <p:nvPr/>
          </p:nvSpPr>
          <p:spPr bwMode="auto">
            <a:xfrm>
              <a:off x="3621" y="3358"/>
              <a:ext cx="164" cy="165"/>
            </a:xfrm>
            <a:custGeom>
              <a:avLst/>
              <a:gdLst>
                <a:gd name="T0" fmla="*/ 0 w 1536"/>
                <a:gd name="T1" fmla="*/ 1536 h 1536"/>
                <a:gd name="T2" fmla="*/ 1535 w 1536"/>
                <a:gd name="T3" fmla="*/ 0 h 1536"/>
                <a:gd name="T4" fmla="*/ 1536 w 1536"/>
                <a:gd name="T5" fmla="*/ 0 h 1536"/>
              </a:gdLst>
              <a:ahLst/>
              <a:cxnLst>
                <a:cxn ang="0">
                  <a:pos x="T0" y="T1"/>
                </a:cxn>
                <a:cxn ang="0">
                  <a:pos x="T2" y="T3"/>
                </a:cxn>
                <a:cxn ang="0">
                  <a:pos x="T4" y="T5"/>
                </a:cxn>
              </a:cxnLst>
              <a:rect l="0" t="0" r="r" b="b"/>
              <a:pathLst>
                <a:path w="1536" h="1536">
                  <a:moveTo>
                    <a:pt x="0" y="1536"/>
                  </a:moveTo>
                  <a:lnTo>
                    <a:pt x="1535" y="0"/>
                  </a:lnTo>
                  <a:lnTo>
                    <a:pt x="15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2" name="Freeform 442"/>
            <p:cNvSpPr>
              <a:spLocks/>
            </p:cNvSpPr>
            <p:nvPr/>
          </p:nvSpPr>
          <p:spPr bwMode="auto">
            <a:xfrm>
              <a:off x="3785" y="3326"/>
              <a:ext cx="32" cy="32"/>
            </a:xfrm>
            <a:custGeom>
              <a:avLst/>
              <a:gdLst>
                <a:gd name="T0" fmla="*/ 0 w 293"/>
                <a:gd name="T1" fmla="*/ 292 h 292"/>
                <a:gd name="T2" fmla="*/ 292 w 293"/>
                <a:gd name="T3" fmla="*/ 0 h 292"/>
                <a:gd name="T4" fmla="*/ 293 w 293"/>
                <a:gd name="T5" fmla="*/ 0 h 292"/>
              </a:gdLst>
              <a:ahLst/>
              <a:cxnLst>
                <a:cxn ang="0">
                  <a:pos x="T0" y="T1"/>
                </a:cxn>
                <a:cxn ang="0">
                  <a:pos x="T2" y="T3"/>
                </a:cxn>
                <a:cxn ang="0">
                  <a:pos x="T4" y="T5"/>
                </a:cxn>
              </a:cxnLst>
              <a:rect l="0" t="0" r="r" b="b"/>
              <a:pathLst>
                <a:path w="293" h="292">
                  <a:moveTo>
                    <a:pt x="0" y="292"/>
                  </a:moveTo>
                  <a:lnTo>
                    <a:pt x="292" y="0"/>
                  </a:lnTo>
                  <a:lnTo>
                    <a:pt x="2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3" name="Freeform 443"/>
            <p:cNvSpPr>
              <a:spLocks/>
            </p:cNvSpPr>
            <p:nvPr/>
          </p:nvSpPr>
          <p:spPr bwMode="auto">
            <a:xfrm>
              <a:off x="3605" y="3374"/>
              <a:ext cx="186" cy="186"/>
            </a:xfrm>
            <a:custGeom>
              <a:avLst/>
              <a:gdLst>
                <a:gd name="T0" fmla="*/ 0 w 1735"/>
                <a:gd name="T1" fmla="*/ 1737 h 1737"/>
                <a:gd name="T2" fmla="*/ 1734 w 1735"/>
                <a:gd name="T3" fmla="*/ 0 h 1737"/>
                <a:gd name="T4" fmla="*/ 1735 w 1735"/>
                <a:gd name="T5" fmla="*/ 0 h 1737"/>
              </a:gdLst>
              <a:ahLst/>
              <a:cxnLst>
                <a:cxn ang="0">
                  <a:pos x="T0" y="T1"/>
                </a:cxn>
                <a:cxn ang="0">
                  <a:pos x="T2" y="T3"/>
                </a:cxn>
                <a:cxn ang="0">
                  <a:pos x="T4" y="T5"/>
                </a:cxn>
              </a:cxnLst>
              <a:rect l="0" t="0" r="r" b="b"/>
              <a:pathLst>
                <a:path w="1735" h="1737">
                  <a:moveTo>
                    <a:pt x="0" y="1737"/>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4" name="Freeform 444"/>
            <p:cNvSpPr>
              <a:spLocks/>
            </p:cNvSpPr>
            <p:nvPr/>
          </p:nvSpPr>
          <p:spPr bwMode="auto">
            <a:xfrm>
              <a:off x="3791" y="3329"/>
              <a:ext cx="45" cy="45"/>
            </a:xfrm>
            <a:custGeom>
              <a:avLst/>
              <a:gdLst>
                <a:gd name="T0" fmla="*/ 0 w 419"/>
                <a:gd name="T1" fmla="*/ 417 h 417"/>
                <a:gd name="T2" fmla="*/ 418 w 419"/>
                <a:gd name="T3" fmla="*/ 0 h 417"/>
                <a:gd name="T4" fmla="*/ 419 w 419"/>
                <a:gd name="T5" fmla="*/ 0 h 417"/>
              </a:gdLst>
              <a:ahLst/>
              <a:cxnLst>
                <a:cxn ang="0">
                  <a:pos x="T0" y="T1"/>
                </a:cxn>
                <a:cxn ang="0">
                  <a:pos x="T2" y="T3"/>
                </a:cxn>
                <a:cxn ang="0">
                  <a:pos x="T4" y="T5"/>
                </a:cxn>
              </a:cxnLst>
              <a:rect l="0" t="0" r="r" b="b"/>
              <a:pathLst>
                <a:path w="419" h="417">
                  <a:moveTo>
                    <a:pt x="0" y="417"/>
                  </a:moveTo>
                  <a:lnTo>
                    <a:pt x="418" y="0"/>
                  </a:lnTo>
                  <a:lnTo>
                    <a:pt x="4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5" name="Freeform 445"/>
            <p:cNvSpPr>
              <a:spLocks/>
            </p:cNvSpPr>
            <p:nvPr/>
          </p:nvSpPr>
          <p:spPr bwMode="auto">
            <a:xfrm>
              <a:off x="3596" y="3390"/>
              <a:ext cx="201" cy="201"/>
            </a:xfrm>
            <a:custGeom>
              <a:avLst/>
              <a:gdLst>
                <a:gd name="T0" fmla="*/ 0 w 1872"/>
                <a:gd name="T1" fmla="*/ 1872 h 1872"/>
                <a:gd name="T2" fmla="*/ 1871 w 1872"/>
                <a:gd name="T3" fmla="*/ 0 h 1872"/>
                <a:gd name="T4" fmla="*/ 1872 w 1872"/>
                <a:gd name="T5" fmla="*/ 0 h 1872"/>
              </a:gdLst>
              <a:ahLst/>
              <a:cxnLst>
                <a:cxn ang="0">
                  <a:pos x="T0" y="T1"/>
                </a:cxn>
                <a:cxn ang="0">
                  <a:pos x="T2" y="T3"/>
                </a:cxn>
                <a:cxn ang="0">
                  <a:pos x="T4" y="T5"/>
                </a:cxn>
              </a:cxnLst>
              <a:rect l="0" t="0" r="r" b="b"/>
              <a:pathLst>
                <a:path w="1872" h="1872">
                  <a:moveTo>
                    <a:pt x="0" y="1872"/>
                  </a:moveTo>
                  <a:lnTo>
                    <a:pt x="1871" y="0"/>
                  </a:lnTo>
                  <a:lnTo>
                    <a:pt x="187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6" name="Freeform 446"/>
            <p:cNvSpPr>
              <a:spLocks/>
            </p:cNvSpPr>
            <p:nvPr/>
          </p:nvSpPr>
          <p:spPr bwMode="auto">
            <a:xfrm>
              <a:off x="3797" y="3332"/>
              <a:ext cx="58" cy="58"/>
            </a:xfrm>
            <a:custGeom>
              <a:avLst/>
              <a:gdLst>
                <a:gd name="T0" fmla="*/ 0 w 541"/>
                <a:gd name="T1" fmla="*/ 541 h 541"/>
                <a:gd name="T2" fmla="*/ 540 w 541"/>
                <a:gd name="T3" fmla="*/ 0 h 541"/>
                <a:gd name="T4" fmla="*/ 541 w 541"/>
                <a:gd name="T5" fmla="*/ 0 h 541"/>
              </a:gdLst>
              <a:ahLst/>
              <a:cxnLst>
                <a:cxn ang="0">
                  <a:pos x="T0" y="T1"/>
                </a:cxn>
                <a:cxn ang="0">
                  <a:pos x="T2" y="T3"/>
                </a:cxn>
                <a:cxn ang="0">
                  <a:pos x="T4" y="T5"/>
                </a:cxn>
              </a:cxnLst>
              <a:rect l="0" t="0" r="r" b="b"/>
              <a:pathLst>
                <a:path w="541" h="541">
                  <a:moveTo>
                    <a:pt x="0" y="541"/>
                  </a:moveTo>
                  <a:lnTo>
                    <a:pt x="540" y="0"/>
                  </a:lnTo>
                  <a:lnTo>
                    <a:pt x="54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7" name="Freeform 447"/>
            <p:cNvSpPr>
              <a:spLocks/>
            </p:cNvSpPr>
            <p:nvPr/>
          </p:nvSpPr>
          <p:spPr bwMode="auto">
            <a:xfrm>
              <a:off x="3591" y="3406"/>
              <a:ext cx="212" cy="212"/>
            </a:xfrm>
            <a:custGeom>
              <a:avLst/>
              <a:gdLst>
                <a:gd name="T0" fmla="*/ 0 w 1976"/>
                <a:gd name="T1" fmla="*/ 1978 h 1978"/>
                <a:gd name="T2" fmla="*/ 1975 w 1976"/>
                <a:gd name="T3" fmla="*/ 0 h 1978"/>
                <a:gd name="T4" fmla="*/ 1976 w 1976"/>
                <a:gd name="T5" fmla="*/ 0 h 1978"/>
              </a:gdLst>
              <a:ahLst/>
              <a:cxnLst>
                <a:cxn ang="0">
                  <a:pos x="T0" y="T1"/>
                </a:cxn>
                <a:cxn ang="0">
                  <a:pos x="T2" y="T3"/>
                </a:cxn>
                <a:cxn ang="0">
                  <a:pos x="T4" y="T5"/>
                </a:cxn>
              </a:cxnLst>
              <a:rect l="0" t="0" r="r" b="b"/>
              <a:pathLst>
                <a:path w="1976" h="1978">
                  <a:moveTo>
                    <a:pt x="0" y="1978"/>
                  </a:moveTo>
                  <a:lnTo>
                    <a:pt x="1975" y="0"/>
                  </a:lnTo>
                  <a:lnTo>
                    <a:pt x="197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8" name="Freeform 448"/>
            <p:cNvSpPr>
              <a:spLocks/>
            </p:cNvSpPr>
            <p:nvPr/>
          </p:nvSpPr>
          <p:spPr bwMode="auto">
            <a:xfrm>
              <a:off x="3803" y="3335"/>
              <a:ext cx="71" cy="71"/>
            </a:xfrm>
            <a:custGeom>
              <a:avLst/>
              <a:gdLst>
                <a:gd name="T0" fmla="*/ 0 w 659"/>
                <a:gd name="T1" fmla="*/ 658 h 658"/>
                <a:gd name="T2" fmla="*/ 658 w 659"/>
                <a:gd name="T3" fmla="*/ 0 h 658"/>
                <a:gd name="T4" fmla="*/ 659 w 659"/>
                <a:gd name="T5" fmla="*/ 0 h 658"/>
              </a:gdLst>
              <a:ahLst/>
              <a:cxnLst>
                <a:cxn ang="0">
                  <a:pos x="T0" y="T1"/>
                </a:cxn>
                <a:cxn ang="0">
                  <a:pos x="T2" y="T3"/>
                </a:cxn>
                <a:cxn ang="0">
                  <a:pos x="T4" y="T5"/>
                </a:cxn>
              </a:cxnLst>
              <a:rect l="0" t="0" r="r" b="b"/>
              <a:pathLst>
                <a:path w="659" h="658">
                  <a:moveTo>
                    <a:pt x="0" y="658"/>
                  </a:moveTo>
                  <a:lnTo>
                    <a:pt x="658" y="0"/>
                  </a:lnTo>
                  <a:lnTo>
                    <a:pt x="65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49" name="Freeform 449"/>
            <p:cNvSpPr>
              <a:spLocks/>
            </p:cNvSpPr>
            <p:nvPr/>
          </p:nvSpPr>
          <p:spPr bwMode="auto">
            <a:xfrm>
              <a:off x="3588" y="3422"/>
              <a:ext cx="221" cy="221"/>
            </a:xfrm>
            <a:custGeom>
              <a:avLst/>
              <a:gdLst>
                <a:gd name="T0" fmla="*/ 0 w 2061"/>
                <a:gd name="T1" fmla="*/ 2061 h 2061"/>
                <a:gd name="T2" fmla="*/ 2060 w 2061"/>
                <a:gd name="T3" fmla="*/ 0 h 2061"/>
                <a:gd name="T4" fmla="*/ 2061 w 2061"/>
                <a:gd name="T5" fmla="*/ 0 h 2061"/>
              </a:gdLst>
              <a:ahLst/>
              <a:cxnLst>
                <a:cxn ang="0">
                  <a:pos x="T0" y="T1"/>
                </a:cxn>
                <a:cxn ang="0">
                  <a:pos x="T2" y="T3"/>
                </a:cxn>
                <a:cxn ang="0">
                  <a:pos x="T4" y="T5"/>
                </a:cxn>
              </a:cxnLst>
              <a:rect l="0" t="0" r="r" b="b"/>
              <a:pathLst>
                <a:path w="2061" h="2061">
                  <a:moveTo>
                    <a:pt x="0" y="2061"/>
                  </a:moveTo>
                  <a:lnTo>
                    <a:pt x="2060" y="0"/>
                  </a:lnTo>
                  <a:lnTo>
                    <a:pt x="20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0" name="Freeform 450"/>
            <p:cNvSpPr>
              <a:spLocks/>
            </p:cNvSpPr>
            <p:nvPr/>
          </p:nvSpPr>
          <p:spPr bwMode="auto">
            <a:xfrm>
              <a:off x="3809" y="3339"/>
              <a:ext cx="83" cy="83"/>
            </a:xfrm>
            <a:custGeom>
              <a:avLst/>
              <a:gdLst>
                <a:gd name="T0" fmla="*/ 0 w 772"/>
                <a:gd name="T1" fmla="*/ 772 h 772"/>
                <a:gd name="T2" fmla="*/ 771 w 772"/>
                <a:gd name="T3" fmla="*/ 0 h 772"/>
                <a:gd name="T4" fmla="*/ 772 w 772"/>
                <a:gd name="T5" fmla="*/ 0 h 772"/>
              </a:gdLst>
              <a:ahLst/>
              <a:cxnLst>
                <a:cxn ang="0">
                  <a:pos x="T0" y="T1"/>
                </a:cxn>
                <a:cxn ang="0">
                  <a:pos x="T2" y="T3"/>
                </a:cxn>
                <a:cxn ang="0">
                  <a:pos x="T4" y="T5"/>
                </a:cxn>
              </a:cxnLst>
              <a:rect l="0" t="0" r="r" b="b"/>
              <a:pathLst>
                <a:path w="772" h="772">
                  <a:moveTo>
                    <a:pt x="0" y="772"/>
                  </a:moveTo>
                  <a:lnTo>
                    <a:pt x="771" y="0"/>
                  </a:lnTo>
                  <a:lnTo>
                    <a:pt x="77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1" name="Freeform 451"/>
            <p:cNvSpPr>
              <a:spLocks/>
            </p:cNvSpPr>
            <p:nvPr/>
          </p:nvSpPr>
          <p:spPr bwMode="auto">
            <a:xfrm>
              <a:off x="3586" y="3438"/>
              <a:ext cx="228" cy="229"/>
            </a:xfrm>
            <a:custGeom>
              <a:avLst/>
              <a:gdLst>
                <a:gd name="T0" fmla="*/ 0 w 2131"/>
                <a:gd name="T1" fmla="*/ 2133 h 2133"/>
                <a:gd name="T2" fmla="*/ 2130 w 2131"/>
                <a:gd name="T3" fmla="*/ 0 h 2133"/>
                <a:gd name="T4" fmla="*/ 2131 w 2131"/>
                <a:gd name="T5" fmla="*/ 0 h 2133"/>
              </a:gdLst>
              <a:ahLst/>
              <a:cxnLst>
                <a:cxn ang="0">
                  <a:pos x="T0" y="T1"/>
                </a:cxn>
                <a:cxn ang="0">
                  <a:pos x="T2" y="T3"/>
                </a:cxn>
                <a:cxn ang="0">
                  <a:pos x="T4" y="T5"/>
                </a:cxn>
              </a:cxnLst>
              <a:rect l="0" t="0" r="r" b="b"/>
              <a:pathLst>
                <a:path w="2131" h="2133">
                  <a:moveTo>
                    <a:pt x="0" y="2133"/>
                  </a:moveTo>
                  <a:lnTo>
                    <a:pt x="2130" y="0"/>
                  </a:lnTo>
                  <a:lnTo>
                    <a:pt x="21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2" name="Freeform 452"/>
            <p:cNvSpPr>
              <a:spLocks/>
            </p:cNvSpPr>
            <p:nvPr/>
          </p:nvSpPr>
          <p:spPr bwMode="auto">
            <a:xfrm>
              <a:off x="3814" y="3344"/>
              <a:ext cx="95" cy="94"/>
            </a:xfrm>
            <a:custGeom>
              <a:avLst/>
              <a:gdLst>
                <a:gd name="T0" fmla="*/ 0 w 882"/>
                <a:gd name="T1" fmla="*/ 882 h 882"/>
                <a:gd name="T2" fmla="*/ 881 w 882"/>
                <a:gd name="T3" fmla="*/ 0 h 882"/>
                <a:gd name="T4" fmla="*/ 882 w 882"/>
                <a:gd name="T5" fmla="*/ 0 h 882"/>
              </a:gdLst>
              <a:ahLst/>
              <a:cxnLst>
                <a:cxn ang="0">
                  <a:pos x="T0" y="T1"/>
                </a:cxn>
                <a:cxn ang="0">
                  <a:pos x="T2" y="T3"/>
                </a:cxn>
                <a:cxn ang="0">
                  <a:pos x="T4" y="T5"/>
                </a:cxn>
              </a:cxnLst>
              <a:rect l="0" t="0" r="r" b="b"/>
              <a:pathLst>
                <a:path w="882" h="882">
                  <a:moveTo>
                    <a:pt x="0" y="882"/>
                  </a:moveTo>
                  <a:lnTo>
                    <a:pt x="881" y="0"/>
                  </a:lnTo>
                  <a:lnTo>
                    <a:pt x="8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3" name="Freeform 453"/>
            <p:cNvSpPr>
              <a:spLocks/>
            </p:cNvSpPr>
            <p:nvPr/>
          </p:nvSpPr>
          <p:spPr bwMode="auto">
            <a:xfrm>
              <a:off x="3585" y="3454"/>
              <a:ext cx="235" cy="236"/>
            </a:xfrm>
            <a:custGeom>
              <a:avLst/>
              <a:gdLst>
                <a:gd name="T0" fmla="*/ 0 w 2191"/>
                <a:gd name="T1" fmla="*/ 2190 h 2190"/>
                <a:gd name="T2" fmla="*/ 2189 w 2191"/>
                <a:gd name="T3" fmla="*/ 0 h 2190"/>
                <a:gd name="T4" fmla="*/ 2191 w 2191"/>
                <a:gd name="T5" fmla="*/ 0 h 2190"/>
              </a:gdLst>
              <a:ahLst/>
              <a:cxnLst>
                <a:cxn ang="0">
                  <a:pos x="T0" y="T1"/>
                </a:cxn>
                <a:cxn ang="0">
                  <a:pos x="T2" y="T3"/>
                </a:cxn>
                <a:cxn ang="0">
                  <a:pos x="T4" y="T5"/>
                </a:cxn>
              </a:cxnLst>
              <a:rect l="0" t="0" r="r" b="b"/>
              <a:pathLst>
                <a:path w="2191" h="2190">
                  <a:moveTo>
                    <a:pt x="0" y="2190"/>
                  </a:moveTo>
                  <a:lnTo>
                    <a:pt x="2189" y="0"/>
                  </a:lnTo>
                  <a:lnTo>
                    <a:pt x="219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4" name="Freeform 454"/>
            <p:cNvSpPr>
              <a:spLocks/>
            </p:cNvSpPr>
            <p:nvPr/>
          </p:nvSpPr>
          <p:spPr bwMode="auto">
            <a:xfrm>
              <a:off x="3820" y="3348"/>
              <a:ext cx="106" cy="106"/>
            </a:xfrm>
            <a:custGeom>
              <a:avLst/>
              <a:gdLst>
                <a:gd name="T0" fmla="*/ 0 w 990"/>
                <a:gd name="T1" fmla="*/ 990 h 990"/>
                <a:gd name="T2" fmla="*/ 989 w 990"/>
                <a:gd name="T3" fmla="*/ 0 h 990"/>
                <a:gd name="T4" fmla="*/ 990 w 990"/>
                <a:gd name="T5" fmla="*/ 0 h 990"/>
              </a:gdLst>
              <a:ahLst/>
              <a:cxnLst>
                <a:cxn ang="0">
                  <a:pos x="T0" y="T1"/>
                </a:cxn>
                <a:cxn ang="0">
                  <a:pos x="T2" y="T3"/>
                </a:cxn>
                <a:cxn ang="0">
                  <a:pos x="T4" y="T5"/>
                </a:cxn>
              </a:cxnLst>
              <a:rect l="0" t="0" r="r" b="b"/>
              <a:pathLst>
                <a:path w="990" h="990">
                  <a:moveTo>
                    <a:pt x="0" y="990"/>
                  </a:moveTo>
                  <a:lnTo>
                    <a:pt x="989" y="0"/>
                  </a:lnTo>
                  <a:lnTo>
                    <a:pt x="9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5" name="Freeform 455"/>
            <p:cNvSpPr>
              <a:spLocks/>
            </p:cNvSpPr>
            <p:nvPr/>
          </p:nvSpPr>
          <p:spPr bwMode="auto">
            <a:xfrm>
              <a:off x="3586" y="3471"/>
              <a:ext cx="240" cy="240"/>
            </a:xfrm>
            <a:custGeom>
              <a:avLst/>
              <a:gdLst>
                <a:gd name="T0" fmla="*/ 0 w 2238"/>
                <a:gd name="T1" fmla="*/ 2240 h 2240"/>
                <a:gd name="T2" fmla="*/ 2237 w 2238"/>
                <a:gd name="T3" fmla="*/ 0 h 2240"/>
                <a:gd name="T4" fmla="*/ 2238 w 2238"/>
                <a:gd name="T5" fmla="*/ 0 h 2240"/>
              </a:gdLst>
              <a:ahLst/>
              <a:cxnLst>
                <a:cxn ang="0">
                  <a:pos x="T0" y="T1"/>
                </a:cxn>
                <a:cxn ang="0">
                  <a:pos x="T2" y="T3"/>
                </a:cxn>
                <a:cxn ang="0">
                  <a:pos x="T4" y="T5"/>
                </a:cxn>
              </a:cxnLst>
              <a:rect l="0" t="0" r="r" b="b"/>
              <a:pathLst>
                <a:path w="2238" h="2240">
                  <a:moveTo>
                    <a:pt x="0" y="2240"/>
                  </a:moveTo>
                  <a:lnTo>
                    <a:pt x="2237" y="0"/>
                  </a:lnTo>
                  <a:lnTo>
                    <a:pt x="22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6" name="Freeform 456"/>
            <p:cNvSpPr>
              <a:spLocks/>
            </p:cNvSpPr>
            <p:nvPr/>
          </p:nvSpPr>
          <p:spPr bwMode="auto">
            <a:xfrm>
              <a:off x="3826" y="3353"/>
              <a:ext cx="117" cy="118"/>
            </a:xfrm>
            <a:custGeom>
              <a:avLst/>
              <a:gdLst>
                <a:gd name="T0" fmla="*/ 0 w 1093"/>
                <a:gd name="T1" fmla="*/ 1092 h 1092"/>
                <a:gd name="T2" fmla="*/ 1092 w 1093"/>
                <a:gd name="T3" fmla="*/ 0 h 1092"/>
                <a:gd name="T4" fmla="*/ 1093 w 1093"/>
                <a:gd name="T5" fmla="*/ 0 h 1092"/>
              </a:gdLst>
              <a:ahLst/>
              <a:cxnLst>
                <a:cxn ang="0">
                  <a:pos x="T0" y="T1"/>
                </a:cxn>
                <a:cxn ang="0">
                  <a:pos x="T2" y="T3"/>
                </a:cxn>
                <a:cxn ang="0">
                  <a:pos x="T4" y="T5"/>
                </a:cxn>
              </a:cxnLst>
              <a:rect l="0" t="0" r="r" b="b"/>
              <a:pathLst>
                <a:path w="1093" h="1092">
                  <a:moveTo>
                    <a:pt x="0" y="1092"/>
                  </a:moveTo>
                  <a:lnTo>
                    <a:pt x="1092" y="0"/>
                  </a:lnTo>
                  <a:lnTo>
                    <a:pt x="10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7" name="Freeform 457"/>
            <p:cNvSpPr>
              <a:spLocks/>
            </p:cNvSpPr>
            <p:nvPr/>
          </p:nvSpPr>
          <p:spPr bwMode="auto">
            <a:xfrm>
              <a:off x="3587" y="3487"/>
              <a:ext cx="245" cy="244"/>
            </a:xfrm>
            <a:custGeom>
              <a:avLst/>
              <a:gdLst>
                <a:gd name="T0" fmla="*/ 0 w 2276"/>
                <a:gd name="T1" fmla="*/ 2278 h 2278"/>
                <a:gd name="T2" fmla="*/ 2275 w 2276"/>
                <a:gd name="T3" fmla="*/ 0 h 2278"/>
                <a:gd name="T4" fmla="*/ 2276 w 2276"/>
                <a:gd name="T5" fmla="*/ 0 h 2278"/>
              </a:gdLst>
              <a:ahLst/>
              <a:cxnLst>
                <a:cxn ang="0">
                  <a:pos x="T0" y="T1"/>
                </a:cxn>
                <a:cxn ang="0">
                  <a:pos x="T2" y="T3"/>
                </a:cxn>
                <a:cxn ang="0">
                  <a:pos x="T4" y="T5"/>
                </a:cxn>
              </a:cxnLst>
              <a:rect l="0" t="0" r="r" b="b"/>
              <a:pathLst>
                <a:path w="2276" h="2278">
                  <a:moveTo>
                    <a:pt x="0" y="2278"/>
                  </a:moveTo>
                  <a:lnTo>
                    <a:pt x="2275" y="0"/>
                  </a:lnTo>
                  <a:lnTo>
                    <a:pt x="227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8" name="Freeform 458"/>
            <p:cNvSpPr>
              <a:spLocks/>
            </p:cNvSpPr>
            <p:nvPr/>
          </p:nvSpPr>
          <p:spPr bwMode="auto">
            <a:xfrm>
              <a:off x="3832" y="3358"/>
              <a:ext cx="127" cy="129"/>
            </a:xfrm>
            <a:custGeom>
              <a:avLst/>
              <a:gdLst>
                <a:gd name="T0" fmla="*/ 0 w 1193"/>
                <a:gd name="T1" fmla="*/ 1192 h 1192"/>
                <a:gd name="T2" fmla="*/ 1191 w 1193"/>
                <a:gd name="T3" fmla="*/ 0 h 1192"/>
                <a:gd name="T4" fmla="*/ 1193 w 1193"/>
                <a:gd name="T5" fmla="*/ 0 h 1192"/>
              </a:gdLst>
              <a:ahLst/>
              <a:cxnLst>
                <a:cxn ang="0">
                  <a:pos x="T0" y="T1"/>
                </a:cxn>
                <a:cxn ang="0">
                  <a:pos x="T2" y="T3"/>
                </a:cxn>
                <a:cxn ang="0">
                  <a:pos x="T4" y="T5"/>
                </a:cxn>
              </a:cxnLst>
              <a:rect l="0" t="0" r="r" b="b"/>
              <a:pathLst>
                <a:path w="1193" h="1192">
                  <a:moveTo>
                    <a:pt x="0" y="1192"/>
                  </a:moveTo>
                  <a:lnTo>
                    <a:pt x="1191" y="0"/>
                  </a:lnTo>
                  <a:lnTo>
                    <a:pt x="119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59" name="Freeform 459"/>
            <p:cNvSpPr>
              <a:spLocks/>
            </p:cNvSpPr>
            <p:nvPr/>
          </p:nvSpPr>
          <p:spPr bwMode="auto">
            <a:xfrm>
              <a:off x="3590" y="3503"/>
              <a:ext cx="248" cy="247"/>
            </a:xfrm>
            <a:custGeom>
              <a:avLst/>
              <a:gdLst>
                <a:gd name="T0" fmla="*/ 0 w 2306"/>
                <a:gd name="T1" fmla="*/ 2307 h 2307"/>
                <a:gd name="T2" fmla="*/ 2305 w 2306"/>
                <a:gd name="T3" fmla="*/ 0 h 2307"/>
                <a:gd name="T4" fmla="*/ 2306 w 2306"/>
                <a:gd name="T5" fmla="*/ 0 h 2307"/>
              </a:gdLst>
              <a:ahLst/>
              <a:cxnLst>
                <a:cxn ang="0">
                  <a:pos x="T0" y="T1"/>
                </a:cxn>
                <a:cxn ang="0">
                  <a:pos x="T2" y="T3"/>
                </a:cxn>
                <a:cxn ang="0">
                  <a:pos x="T4" y="T5"/>
                </a:cxn>
              </a:cxnLst>
              <a:rect l="0" t="0" r="r" b="b"/>
              <a:pathLst>
                <a:path w="2306" h="2307">
                  <a:moveTo>
                    <a:pt x="0" y="2307"/>
                  </a:moveTo>
                  <a:lnTo>
                    <a:pt x="2305" y="0"/>
                  </a:lnTo>
                  <a:lnTo>
                    <a:pt x="23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0" name="Freeform 460"/>
            <p:cNvSpPr>
              <a:spLocks/>
            </p:cNvSpPr>
            <p:nvPr/>
          </p:nvSpPr>
          <p:spPr bwMode="auto">
            <a:xfrm>
              <a:off x="3837" y="3364"/>
              <a:ext cx="138" cy="139"/>
            </a:xfrm>
            <a:custGeom>
              <a:avLst/>
              <a:gdLst>
                <a:gd name="T0" fmla="*/ 0 w 1289"/>
                <a:gd name="T1" fmla="*/ 1290 h 1290"/>
                <a:gd name="T2" fmla="*/ 1288 w 1289"/>
                <a:gd name="T3" fmla="*/ 0 h 1290"/>
                <a:gd name="T4" fmla="*/ 1289 w 1289"/>
                <a:gd name="T5" fmla="*/ 0 h 1290"/>
              </a:gdLst>
              <a:ahLst/>
              <a:cxnLst>
                <a:cxn ang="0">
                  <a:pos x="T0" y="T1"/>
                </a:cxn>
                <a:cxn ang="0">
                  <a:pos x="T2" y="T3"/>
                </a:cxn>
                <a:cxn ang="0">
                  <a:pos x="T4" y="T5"/>
                </a:cxn>
              </a:cxnLst>
              <a:rect l="0" t="0" r="r" b="b"/>
              <a:pathLst>
                <a:path w="1289" h="1290">
                  <a:moveTo>
                    <a:pt x="0" y="1290"/>
                  </a:moveTo>
                  <a:lnTo>
                    <a:pt x="1288" y="0"/>
                  </a:lnTo>
                  <a:lnTo>
                    <a:pt x="12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1" name="Freeform 461"/>
            <p:cNvSpPr>
              <a:spLocks/>
            </p:cNvSpPr>
            <p:nvPr/>
          </p:nvSpPr>
          <p:spPr bwMode="auto">
            <a:xfrm>
              <a:off x="3593" y="3519"/>
              <a:ext cx="250" cy="250"/>
            </a:xfrm>
            <a:custGeom>
              <a:avLst/>
              <a:gdLst>
                <a:gd name="T0" fmla="*/ 0 w 2326"/>
                <a:gd name="T1" fmla="*/ 2327 h 2327"/>
                <a:gd name="T2" fmla="*/ 2325 w 2326"/>
                <a:gd name="T3" fmla="*/ 0 h 2327"/>
                <a:gd name="T4" fmla="*/ 2326 w 2326"/>
                <a:gd name="T5" fmla="*/ 0 h 2327"/>
              </a:gdLst>
              <a:ahLst/>
              <a:cxnLst>
                <a:cxn ang="0">
                  <a:pos x="T0" y="T1"/>
                </a:cxn>
                <a:cxn ang="0">
                  <a:pos x="T2" y="T3"/>
                </a:cxn>
                <a:cxn ang="0">
                  <a:pos x="T4" y="T5"/>
                </a:cxn>
              </a:cxnLst>
              <a:rect l="0" t="0" r="r" b="b"/>
              <a:pathLst>
                <a:path w="2326" h="2327">
                  <a:moveTo>
                    <a:pt x="0" y="2327"/>
                  </a:moveTo>
                  <a:lnTo>
                    <a:pt x="2325" y="0"/>
                  </a:lnTo>
                  <a:lnTo>
                    <a:pt x="23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2" name="Freeform 462"/>
            <p:cNvSpPr>
              <a:spLocks/>
            </p:cNvSpPr>
            <p:nvPr/>
          </p:nvSpPr>
          <p:spPr bwMode="auto">
            <a:xfrm>
              <a:off x="3843" y="3370"/>
              <a:ext cx="148" cy="149"/>
            </a:xfrm>
            <a:custGeom>
              <a:avLst/>
              <a:gdLst>
                <a:gd name="T0" fmla="*/ 0 w 1383"/>
                <a:gd name="T1" fmla="*/ 1384 h 1384"/>
                <a:gd name="T2" fmla="*/ 1382 w 1383"/>
                <a:gd name="T3" fmla="*/ 0 h 1384"/>
                <a:gd name="T4" fmla="*/ 1383 w 1383"/>
                <a:gd name="T5" fmla="*/ 0 h 1384"/>
              </a:gdLst>
              <a:ahLst/>
              <a:cxnLst>
                <a:cxn ang="0">
                  <a:pos x="T0" y="T1"/>
                </a:cxn>
                <a:cxn ang="0">
                  <a:pos x="T2" y="T3"/>
                </a:cxn>
                <a:cxn ang="0">
                  <a:pos x="T4" y="T5"/>
                </a:cxn>
              </a:cxnLst>
              <a:rect l="0" t="0" r="r" b="b"/>
              <a:pathLst>
                <a:path w="1383" h="1384">
                  <a:moveTo>
                    <a:pt x="0" y="1384"/>
                  </a:moveTo>
                  <a:lnTo>
                    <a:pt x="1382" y="0"/>
                  </a:lnTo>
                  <a:lnTo>
                    <a:pt x="13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3" name="Freeform 463"/>
            <p:cNvSpPr>
              <a:spLocks/>
            </p:cNvSpPr>
            <p:nvPr/>
          </p:nvSpPr>
          <p:spPr bwMode="auto">
            <a:xfrm>
              <a:off x="3598" y="3535"/>
              <a:ext cx="250" cy="250"/>
            </a:xfrm>
            <a:custGeom>
              <a:avLst/>
              <a:gdLst>
                <a:gd name="T0" fmla="*/ 0 w 2336"/>
                <a:gd name="T1" fmla="*/ 2337 h 2337"/>
                <a:gd name="T2" fmla="*/ 2335 w 2336"/>
                <a:gd name="T3" fmla="*/ 0 h 2337"/>
                <a:gd name="T4" fmla="*/ 2336 w 2336"/>
                <a:gd name="T5" fmla="*/ 0 h 2337"/>
              </a:gdLst>
              <a:ahLst/>
              <a:cxnLst>
                <a:cxn ang="0">
                  <a:pos x="T0" y="T1"/>
                </a:cxn>
                <a:cxn ang="0">
                  <a:pos x="T2" y="T3"/>
                </a:cxn>
                <a:cxn ang="0">
                  <a:pos x="T4" y="T5"/>
                </a:cxn>
              </a:cxnLst>
              <a:rect l="0" t="0" r="r" b="b"/>
              <a:pathLst>
                <a:path w="2336" h="2337">
                  <a:moveTo>
                    <a:pt x="0" y="2337"/>
                  </a:moveTo>
                  <a:lnTo>
                    <a:pt x="2335" y="0"/>
                  </a:lnTo>
                  <a:lnTo>
                    <a:pt x="23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4" name="Freeform 464"/>
            <p:cNvSpPr>
              <a:spLocks/>
            </p:cNvSpPr>
            <p:nvPr/>
          </p:nvSpPr>
          <p:spPr bwMode="auto">
            <a:xfrm>
              <a:off x="3848" y="3376"/>
              <a:ext cx="159" cy="159"/>
            </a:xfrm>
            <a:custGeom>
              <a:avLst/>
              <a:gdLst>
                <a:gd name="T0" fmla="*/ 0 w 1474"/>
                <a:gd name="T1" fmla="*/ 1475 h 1475"/>
                <a:gd name="T2" fmla="*/ 1473 w 1474"/>
                <a:gd name="T3" fmla="*/ 0 h 1475"/>
                <a:gd name="T4" fmla="*/ 1474 w 1474"/>
                <a:gd name="T5" fmla="*/ 0 h 1475"/>
              </a:gdLst>
              <a:ahLst/>
              <a:cxnLst>
                <a:cxn ang="0">
                  <a:pos x="T0" y="T1"/>
                </a:cxn>
                <a:cxn ang="0">
                  <a:pos x="T2" y="T3"/>
                </a:cxn>
                <a:cxn ang="0">
                  <a:pos x="T4" y="T5"/>
                </a:cxn>
              </a:cxnLst>
              <a:rect l="0" t="0" r="r" b="b"/>
              <a:pathLst>
                <a:path w="1474" h="1475">
                  <a:moveTo>
                    <a:pt x="0" y="1475"/>
                  </a:moveTo>
                  <a:lnTo>
                    <a:pt x="1473" y="0"/>
                  </a:lnTo>
                  <a:lnTo>
                    <a:pt x="14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5" name="Freeform 465"/>
            <p:cNvSpPr>
              <a:spLocks/>
            </p:cNvSpPr>
            <p:nvPr/>
          </p:nvSpPr>
          <p:spPr bwMode="auto">
            <a:xfrm>
              <a:off x="3603" y="3551"/>
              <a:ext cx="251" cy="251"/>
            </a:xfrm>
            <a:custGeom>
              <a:avLst/>
              <a:gdLst>
                <a:gd name="T0" fmla="*/ 0 w 2342"/>
                <a:gd name="T1" fmla="*/ 2342 h 2342"/>
                <a:gd name="T2" fmla="*/ 2341 w 2342"/>
                <a:gd name="T3" fmla="*/ 0 h 2342"/>
                <a:gd name="T4" fmla="*/ 2342 w 2342"/>
                <a:gd name="T5" fmla="*/ 0 h 2342"/>
              </a:gdLst>
              <a:ahLst/>
              <a:cxnLst>
                <a:cxn ang="0">
                  <a:pos x="T0" y="T1"/>
                </a:cxn>
                <a:cxn ang="0">
                  <a:pos x="T2" y="T3"/>
                </a:cxn>
                <a:cxn ang="0">
                  <a:pos x="T4" y="T5"/>
                </a:cxn>
              </a:cxnLst>
              <a:rect l="0" t="0" r="r" b="b"/>
              <a:pathLst>
                <a:path w="2342" h="2342">
                  <a:moveTo>
                    <a:pt x="0" y="2342"/>
                  </a:moveTo>
                  <a:lnTo>
                    <a:pt x="2341" y="0"/>
                  </a:lnTo>
                  <a:lnTo>
                    <a:pt x="23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6" name="Freeform 466"/>
            <p:cNvSpPr>
              <a:spLocks/>
            </p:cNvSpPr>
            <p:nvPr/>
          </p:nvSpPr>
          <p:spPr bwMode="auto">
            <a:xfrm>
              <a:off x="3854" y="3383"/>
              <a:ext cx="168" cy="168"/>
            </a:xfrm>
            <a:custGeom>
              <a:avLst/>
              <a:gdLst>
                <a:gd name="T0" fmla="*/ 0 w 1562"/>
                <a:gd name="T1" fmla="*/ 1562 h 1562"/>
                <a:gd name="T2" fmla="*/ 1561 w 1562"/>
                <a:gd name="T3" fmla="*/ 0 h 1562"/>
                <a:gd name="T4" fmla="*/ 1562 w 1562"/>
                <a:gd name="T5" fmla="*/ 0 h 1562"/>
              </a:gdLst>
              <a:ahLst/>
              <a:cxnLst>
                <a:cxn ang="0">
                  <a:pos x="T0" y="T1"/>
                </a:cxn>
                <a:cxn ang="0">
                  <a:pos x="T2" y="T3"/>
                </a:cxn>
                <a:cxn ang="0">
                  <a:pos x="T4" y="T5"/>
                </a:cxn>
              </a:cxnLst>
              <a:rect l="0" t="0" r="r" b="b"/>
              <a:pathLst>
                <a:path w="1562" h="1562">
                  <a:moveTo>
                    <a:pt x="0" y="1562"/>
                  </a:moveTo>
                  <a:lnTo>
                    <a:pt x="1561" y="0"/>
                  </a:lnTo>
                  <a:lnTo>
                    <a:pt x="1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7" name="Freeform 467"/>
            <p:cNvSpPr>
              <a:spLocks/>
            </p:cNvSpPr>
            <p:nvPr/>
          </p:nvSpPr>
          <p:spPr bwMode="auto">
            <a:xfrm>
              <a:off x="3609" y="3567"/>
              <a:ext cx="251" cy="251"/>
            </a:xfrm>
            <a:custGeom>
              <a:avLst/>
              <a:gdLst>
                <a:gd name="T0" fmla="*/ 0 w 2342"/>
                <a:gd name="T1" fmla="*/ 2344 h 2344"/>
                <a:gd name="T2" fmla="*/ 2341 w 2342"/>
                <a:gd name="T3" fmla="*/ 0 h 2344"/>
                <a:gd name="T4" fmla="*/ 2342 w 2342"/>
                <a:gd name="T5" fmla="*/ 0 h 2344"/>
              </a:gdLst>
              <a:ahLst/>
              <a:cxnLst>
                <a:cxn ang="0">
                  <a:pos x="T0" y="T1"/>
                </a:cxn>
                <a:cxn ang="0">
                  <a:pos x="T2" y="T3"/>
                </a:cxn>
                <a:cxn ang="0">
                  <a:pos x="T4" y="T5"/>
                </a:cxn>
              </a:cxnLst>
              <a:rect l="0" t="0" r="r" b="b"/>
              <a:pathLst>
                <a:path w="2342" h="2344">
                  <a:moveTo>
                    <a:pt x="0" y="2344"/>
                  </a:moveTo>
                  <a:lnTo>
                    <a:pt x="2341" y="0"/>
                  </a:lnTo>
                  <a:lnTo>
                    <a:pt x="23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8" name="Freeform 468"/>
            <p:cNvSpPr>
              <a:spLocks/>
            </p:cNvSpPr>
            <p:nvPr/>
          </p:nvSpPr>
          <p:spPr bwMode="auto">
            <a:xfrm>
              <a:off x="3860" y="3391"/>
              <a:ext cx="177" cy="176"/>
            </a:xfrm>
            <a:custGeom>
              <a:avLst/>
              <a:gdLst>
                <a:gd name="T0" fmla="*/ 0 w 1644"/>
                <a:gd name="T1" fmla="*/ 1644 h 1644"/>
                <a:gd name="T2" fmla="*/ 1643 w 1644"/>
                <a:gd name="T3" fmla="*/ 0 h 1644"/>
                <a:gd name="T4" fmla="*/ 1644 w 1644"/>
                <a:gd name="T5" fmla="*/ 0 h 1644"/>
              </a:gdLst>
              <a:ahLst/>
              <a:cxnLst>
                <a:cxn ang="0">
                  <a:pos x="T0" y="T1"/>
                </a:cxn>
                <a:cxn ang="0">
                  <a:pos x="T2" y="T3"/>
                </a:cxn>
                <a:cxn ang="0">
                  <a:pos x="T4" y="T5"/>
                </a:cxn>
              </a:cxnLst>
              <a:rect l="0" t="0" r="r" b="b"/>
              <a:pathLst>
                <a:path w="1644" h="1644">
                  <a:moveTo>
                    <a:pt x="0" y="1644"/>
                  </a:moveTo>
                  <a:lnTo>
                    <a:pt x="1643" y="0"/>
                  </a:lnTo>
                  <a:lnTo>
                    <a:pt x="16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69" name="Freeform 469"/>
            <p:cNvSpPr>
              <a:spLocks/>
            </p:cNvSpPr>
            <p:nvPr/>
          </p:nvSpPr>
          <p:spPr bwMode="auto">
            <a:xfrm>
              <a:off x="3615" y="3583"/>
              <a:ext cx="251" cy="251"/>
            </a:xfrm>
            <a:custGeom>
              <a:avLst/>
              <a:gdLst>
                <a:gd name="T0" fmla="*/ 0 w 2341"/>
                <a:gd name="T1" fmla="*/ 2342 h 2342"/>
                <a:gd name="T2" fmla="*/ 2340 w 2341"/>
                <a:gd name="T3" fmla="*/ 0 h 2342"/>
                <a:gd name="T4" fmla="*/ 2341 w 2341"/>
                <a:gd name="T5" fmla="*/ 0 h 2342"/>
              </a:gdLst>
              <a:ahLst/>
              <a:cxnLst>
                <a:cxn ang="0">
                  <a:pos x="T0" y="T1"/>
                </a:cxn>
                <a:cxn ang="0">
                  <a:pos x="T2" y="T3"/>
                </a:cxn>
                <a:cxn ang="0">
                  <a:pos x="T4" y="T5"/>
                </a:cxn>
              </a:cxnLst>
              <a:rect l="0" t="0" r="r" b="b"/>
              <a:pathLst>
                <a:path w="2341" h="2342">
                  <a:moveTo>
                    <a:pt x="0" y="2342"/>
                  </a:moveTo>
                  <a:lnTo>
                    <a:pt x="2340" y="0"/>
                  </a:lnTo>
                  <a:lnTo>
                    <a:pt x="234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0" name="Freeform 470"/>
            <p:cNvSpPr>
              <a:spLocks/>
            </p:cNvSpPr>
            <p:nvPr/>
          </p:nvSpPr>
          <p:spPr bwMode="auto">
            <a:xfrm>
              <a:off x="3866" y="3398"/>
              <a:ext cx="185" cy="185"/>
            </a:xfrm>
            <a:custGeom>
              <a:avLst/>
              <a:gdLst>
                <a:gd name="T0" fmla="*/ 0 w 1720"/>
                <a:gd name="T1" fmla="*/ 1720 h 1720"/>
                <a:gd name="T2" fmla="*/ 1719 w 1720"/>
                <a:gd name="T3" fmla="*/ 0 h 1720"/>
                <a:gd name="T4" fmla="*/ 1720 w 1720"/>
                <a:gd name="T5" fmla="*/ 0 h 1720"/>
              </a:gdLst>
              <a:ahLst/>
              <a:cxnLst>
                <a:cxn ang="0">
                  <a:pos x="T0" y="T1"/>
                </a:cxn>
                <a:cxn ang="0">
                  <a:pos x="T2" y="T3"/>
                </a:cxn>
                <a:cxn ang="0">
                  <a:pos x="T4" y="T5"/>
                </a:cxn>
              </a:cxnLst>
              <a:rect l="0" t="0" r="r" b="b"/>
              <a:pathLst>
                <a:path w="1720" h="1720">
                  <a:moveTo>
                    <a:pt x="0" y="1720"/>
                  </a:moveTo>
                  <a:lnTo>
                    <a:pt x="1719" y="0"/>
                  </a:lnTo>
                  <a:lnTo>
                    <a:pt x="17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1" name="Freeform 471"/>
            <p:cNvSpPr>
              <a:spLocks/>
            </p:cNvSpPr>
            <p:nvPr/>
          </p:nvSpPr>
          <p:spPr bwMode="auto">
            <a:xfrm>
              <a:off x="3621" y="3599"/>
              <a:ext cx="251" cy="251"/>
            </a:xfrm>
            <a:custGeom>
              <a:avLst/>
              <a:gdLst>
                <a:gd name="T0" fmla="*/ 0 w 2338"/>
                <a:gd name="T1" fmla="*/ 2338 h 2338"/>
                <a:gd name="T2" fmla="*/ 2337 w 2338"/>
                <a:gd name="T3" fmla="*/ 0 h 2338"/>
                <a:gd name="T4" fmla="*/ 2338 w 2338"/>
                <a:gd name="T5" fmla="*/ 0 h 2338"/>
              </a:gdLst>
              <a:ahLst/>
              <a:cxnLst>
                <a:cxn ang="0">
                  <a:pos x="T0" y="T1"/>
                </a:cxn>
                <a:cxn ang="0">
                  <a:pos x="T2" y="T3"/>
                </a:cxn>
                <a:cxn ang="0">
                  <a:pos x="T4" y="T5"/>
                </a:cxn>
              </a:cxnLst>
              <a:rect l="0" t="0" r="r" b="b"/>
              <a:pathLst>
                <a:path w="2338" h="2338">
                  <a:moveTo>
                    <a:pt x="0" y="2338"/>
                  </a:moveTo>
                  <a:lnTo>
                    <a:pt x="2337" y="0"/>
                  </a:lnTo>
                  <a:lnTo>
                    <a:pt x="23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2" name="Freeform 472"/>
            <p:cNvSpPr>
              <a:spLocks/>
            </p:cNvSpPr>
            <p:nvPr/>
          </p:nvSpPr>
          <p:spPr bwMode="auto">
            <a:xfrm>
              <a:off x="3872" y="3407"/>
              <a:ext cx="192" cy="192"/>
            </a:xfrm>
            <a:custGeom>
              <a:avLst/>
              <a:gdLst>
                <a:gd name="T0" fmla="*/ 0 w 1790"/>
                <a:gd name="T1" fmla="*/ 1791 h 1791"/>
                <a:gd name="T2" fmla="*/ 1789 w 1790"/>
                <a:gd name="T3" fmla="*/ 0 h 1791"/>
                <a:gd name="T4" fmla="*/ 1790 w 1790"/>
                <a:gd name="T5" fmla="*/ 0 h 1791"/>
              </a:gdLst>
              <a:ahLst/>
              <a:cxnLst>
                <a:cxn ang="0">
                  <a:pos x="T0" y="T1"/>
                </a:cxn>
                <a:cxn ang="0">
                  <a:pos x="T2" y="T3"/>
                </a:cxn>
                <a:cxn ang="0">
                  <a:pos x="T4" y="T5"/>
                </a:cxn>
              </a:cxnLst>
              <a:rect l="0" t="0" r="r" b="b"/>
              <a:pathLst>
                <a:path w="1790" h="1791">
                  <a:moveTo>
                    <a:pt x="0" y="1791"/>
                  </a:moveTo>
                  <a:lnTo>
                    <a:pt x="1789" y="0"/>
                  </a:lnTo>
                  <a:lnTo>
                    <a:pt x="17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3" name="Freeform 473"/>
            <p:cNvSpPr>
              <a:spLocks/>
            </p:cNvSpPr>
            <p:nvPr/>
          </p:nvSpPr>
          <p:spPr bwMode="auto">
            <a:xfrm>
              <a:off x="3645" y="3615"/>
              <a:ext cx="232" cy="233"/>
            </a:xfrm>
            <a:custGeom>
              <a:avLst/>
              <a:gdLst>
                <a:gd name="T0" fmla="*/ 0 w 2169"/>
                <a:gd name="T1" fmla="*/ 2169 h 2169"/>
                <a:gd name="T2" fmla="*/ 2168 w 2169"/>
                <a:gd name="T3" fmla="*/ 0 h 2169"/>
                <a:gd name="T4" fmla="*/ 2169 w 2169"/>
                <a:gd name="T5" fmla="*/ 0 h 2169"/>
              </a:gdLst>
              <a:ahLst/>
              <a:cxnLst>
                <a:cxn ang="0">
                  <a:pos x="T0" y="T1"/>
                </a:cxn>
                <a:cxn ang="0">
                  <a:pos x="T2" y="T3"/>
                </a:cxn>
                <a:cxn ang="0">
                  <a:pos x="T4" y="T5"/>
                </a:cxn>
              </a:cxnLst>
              <a:rect l="0" t="0" r="r" b="b"/>
              <a:pathLst>
                <a:path w="2169" h="2169">
                  <a:moveTo>
                    <a:pt x="0" y="2169"/>
                  </a:moveTo>
                  <a:lnTo>
                    <a:pt x="2168" y="0"/>
                  </a:lnTo>
                  <a:lnTo>
                    <a:pt x="21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4" name="Freeform 474"/>
            <p:cNvSpPr>
              <a:spLocks/>
            </p:cNvSpPr>
            <p:nvPr/>
          </p:nvSpPr>
          <p:spPr bwMode="auto">
            <a:xfrm>
              <a:off x="3877" y="3416"/>
              <a:ext cx="200" cy="199"/>
            </a:xfrm>
            <a:custGeom>
              <a:avLst/>
              <a:gdLst>
                <a:gd name="T0" fmla="*/ 0 w 1856"/>
                <a:gd name="T1" fmla="*/ 1856 h 1856"/>
                <a:gd name="T2" fmla="*/ 1855 w 1856"/>
                <a:gd name="T3" fmla="*/ 0 h 1856"/>
                <a:gd name="T4" fmla="*/ 1856 w 1856"/>
                <a:gd name="T5" fmla="*/ 0 h 1856"/>
              </a:gdLst>
              <a:ahLst/>
              <a:cxnLst>
                <a:cxn ang="0">
                  <a:pos x="T0" y="T1"/>
                </a:cxn>
                <a:cxn ang="0">
                  <a:pos x="T2" y="T3"/>
                </a:cxn>
                <a:cxn ang="0">
                  <a:pos x="T4" y="T5"/>
                </a:cxn>
              </a:cxnLst>
              <a:rect l="0" t="0" r="r" b="b"/>
              <a:pathLst>
                <a:path w="1856" h="1856">
                  <a:moveTo>
                    <a:pt x="0" y="1856"/>
                  </a:moveTo>
                  <a:lnTo>
                    <a:pt x="1855" y="0"/>
                  </a:lnTo>
                  <a:lnTo>
                    <a:pt x="185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5" name="Freeform 475"/>
            <p:cNvSpPr>
              <a:spLocks/>
            </p:cNvSpPr>
            <p:nvPr/>
          </p:nvSpPr>
          <p:spPr bwMode="auto">
            <a:xfrm>
              <a:off x="3680" y="3632"/>
              <a:ext cx="203" cy="203"/>
            </a:xfrm>
            <a:custGeom>
              <a:avLst/>
              <a:gdLst>
                <a:gd name="T0" fmla="*/ 0 w 1896"/>
                <a:gd name="T1" fmla="*/ 1897 h 1897"/>
                <a:gd name="T2" fmla="*/ 1894 w 1896"/>
                <a:gd name="T3" fmla="*/ 0 h 1897"/>
                <a:gd name="T4" fmla="*/ 1896 w 1896"/>
                <a:gd name="T5" fmla="*/ 0 h 1897"/>
              </a:gdLst>
              <a:ahLst/>
              <a:cxnLst>
                <a:cxn ang="0">
                  <a:pos x="T0" y="T1"/>
                </a:cxn>
                <a:cxn ang="0">
                  <a:pos x="T2" y="T3"/>
                </a:cxn>
                <a:cxn ang="0">
                  <a:pos x="T4" y="T5"/>
                </a:cxn>
              </a:cxnLst>
              <a:rect l="0" t="0" r="r" b="b"/>
              <a:pathLst>
                <a:path w="1896" h="1897">
                  <a:moveTo>
                    <a:pt x="0" y="1897"/>
                  </a:moveTo>
                  <a:lnTo>
                    <a:pt x="1894" y="0"/>
                  </a:lnTo>
                  <a:lnTo>
                    <a:pt x="18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6" name="Freeform 476"/>
            <p:cNvSpPr>
              <a:spLocks/>
            </p:cNvSpPr>
            <p:nvPr/>
          </p:nvSpPr>
          <p:spPr bwMode="auto">
            <a:xfrm>
              <a:off x="3883" y="3425"/>
              <a:ext cx="206" cy="207"/>
            </a:xfrm>
            <a:custGeom>
              <a:avLst/>
              <a:gdLst>
                <a:gd name="T0" fmla="*/ 0 w 1917"/>
                <a:gd name="T1" fmla="*/ 1917 h 1917"/>
                <a:gd name="T2" fmla="*/ 1916 w 1917"/>
                <a:gd name="T3" fmla="*/ 0 h 1917"/>
                <a:gd name="T4" fmla="*/ 1917 w 1917"/>
                <a:gd name="T5" fmla="*/ 0 h 1917"/>
              </a:gdLst>
              <a:ahLst/>
              <a:cxnLst>
                <a:cxn ang="0">
                  <a:pos x="T0" y="T1"/>
                </a:cxn>
                <a:cxn ang="0">
                  <a:pos x="T2" y="T3"/>
                </a:cxn>
                <a:cxn ang="0">
                  <a:pos x="T4" y="T5"/>
                </a:cxn>
              </a:cxnLst>
              <a:rect l="0" t="0" r="r" b="b"/>
              <a:pathLst>
                <a:path w="1917" h="1917">
                  <a:moveTo>
                    <a:pt x="0" y="1917"/>
                  </a:moveTo>
                  <a:lnTo>
                    <a:pt x="1916" y="0"/>
                  </a:lnTo>
                  <a:lnTo>
                    <a:pt x="191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7" name="Freeform 477"/>
            <p:cNvSpPr>
              <a:spLocks/>
            </p:cNvSpPr>
            <p:nvPr/>
          </p:nvSpPr>
          <p:spPr bwMode="auto">
            <a:xfrm>
              <a:off x="3714" y="3648"/>
              <a:ext cx="175" cy="174"/>
            </a:xfrm>
            <a:custGeom>
              <a:avLst/>
              <a:gdLst>
                <a:gd name="T0" fmla="*/ 0 w 1623"/>
                <a:gd name="T1" fmla="*/ 1624 h 1624"/>
                <a:gd name="T2" fmla="*/ 1622 w 1623"/>
                <a:gd name="T3" fmla="*/ 0 h 1624"/>
                <a:gd name="T4" fmla="*/ 1623 w 1623"/>
                <a:gd name="T5" fmla="*/ 0 h 1624"/>
              </a:gdLst>
              <a:ahLst/>
              <a:cxnLst>
                <a:cxn ang="0">
                  <a:pos x="T0" y="T1"/>
                </a:cxn>
                <a:cxn ang="0">
                  <a:pos x="T2" y="T3"/>
                </a:cxn>
                <a:cxn ang="0">
                  <a:pos x="T4" y="T5"/>
                </a:cxn>
              </a:cxnLst>
              <a:rect l="0" t="0" r="r" b="b"/>
              <a:pathLst>
                <a:path w="1623" h="1624">
                  <a:moveTo>
                    <a:pt x="0" y="1624"/>
                  </a:moveTo>
                  <a:lnTo>
                    <a:pt x="1622" y="0"/>
                  </a:lnTo>
                  <a:lnTo>
                    <a:pt x="16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8" name="Freeform 478"/>
            <p:cNvSpPr>
              <a:spLocks/>
            </p:cNvSpPr>
            <p:nvPr/>
          </p:nvSpPr>
          <p:spPr bwMode="auto">
            <a:xfrm>
              <a:off x="3889" y="3436"/>
              <a:ext cx="212" cy="212"/>
            </a:xfrm>
            <a:custGeom>
              <a:avLst/>
              <a:gdLst>
                <a:gd name="T0" fmla="*/ 0 w 1973"/>
                <a:gd name="T1" fmla="*/ 1974 h 1974"/>
                <a:gd name="T2" fmla="*/ 1972 w 1973"/>
                <a:gd name="T3" fmla="*/ 0 h 1974"/>
                <a:gd name="T4" fmla="*/ 1973 w 1973"/>
                <a:gd name="T5" fmla="*/ 0 h 1974"/>
              </a:gdLst>
              <a:ahLst/>
              <a:cxnLst>
                <a:cxn ang="0">
                  <a:pos x="T0" y="T1"/>
                </a:cxn>
                <a:cxn ang="0">
                  <a:pos x="T2" y="T3"/>
                </a:cxn>
                <a:cxn ang="0">
                  <a:pos x="T4" y="T5"/>
                </a:cxn>
              </a:cxnLst>
              <a:rect l="0" t="0" r="r" b="b"/>
              <a:pathLst>
                <a:path w="1973" h="1974">
                  <a:moveTo>
                    <a:pt x="0" y="1974"/>
                  </a:moveTo>
                  <a:lnTo>
                    <a:pt x="1972" y="0"/>
                  </a:lnTo>
                  <a:lnTo>
                    <a:pt x="19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79" name="Freeform 479"/>
            <p:cNvSpPr>
              <a:spLocks/>
            </p:cNvSpPr>
            <p:nvPr/>
          </p:nvSpPr>
          <p:spPr bwMode="auto">
            <a:xfrm>
              <a:off x="3750" y="3664"/>
              <a:ext cx="145" cy="145"/>
            </a:xfrm>
            <a:custGeom>
              <a:avLst/>
              <a:gdLst>
                <a:gd name="T0" fmla="*/ 0 w 1351"/>
                <a:gd name="T1" fmla="*/ 1352 h 1352"/>
                <a:gd name="T2" fmla="*/ 1350 w 1351"/>
                <a:gd name="T3" fmla="*/ 0 h 1352"/>
                <a:gd name="T4" fmla="*/ 1351 w 1351"/>
                <a:gd name="T5" fmla="*/ 0 h 1352"/>
              </a:gdLst>
              <a:ahLst/>
              <a:cxnLst>
                <a:cxn ang="0">
                  <a:pos x="T0" y="T1"/>
                </a:cxn>
                <a:cxn ang="0">
                  <a:pos x="T2" y="T3"/>
                </a:cxn>
                <a:cxn ang="0">
                  <a:pos x="T4" y="T5"/>
                </a:cxn>
              </a:cxnLst>
              <a:rect l="0" t="0" r="r" b="b"/>
              <a:pathLst>
                <a:path w="1351" h="1352">
                  <a:moveTo>
                    <a:pt x="0" y="1352"/>
                  </a:moveTo>
                  <a:lnTo>
                    <a:pt x="1350" y="0"/>
                  </a:lnTo>
                  <a:lnTo>
                    <a:pt x="13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0" name="Freeform 480"/>
            <p:cNvSpPr>
              <a:spLocks/>
            </p:cNvSpPr>
            <p:nvPr/>
          </p:nvSpPr>
          <p:spPr bwMode="auto">
            <a:xfrm>
              <a:off x="3895" y="3446"/>
              <a:ext cx="217" cy="218"/>
            </a:xfrm>
            <a:custGeom>
              <a:avLst/>
              <a:gdLst>
                <a:gd name="T0" fmla="*/ 0 w 2027"/>
                <a:gd name="T1" fmla="*/ 2026 h 2026"/>
                <a:gd name="T2" fmla="*/ 2026 w 2027"/>
                <a:gd name="T3" fmla="*/ 0 h 2026"/>
                <a:gd name="T4" fmla="*/ 2027 w 2027"/>
                <a:gd name="T5" fmla="*/ 0 h 2026"/>
              </a:gdLst>
              <a:ahLst/>
              <a:cxnLst>
                <a:cxn ang="0">
                  <a:pos x="T0" y="T1"/>
                </a:cxn>
                <a:cxn ang="0">
                  <a:pos x="T2" y="T3"/>
                </a:cxn>
                <a:cxn ang="0">
                  <a:pos x="T4" y="T5"/>
                </a:cxn>
              </a:cxnLst>
              <a:rect l="0" t="0" r="r" b="b"/>
              <a:pathLst>
                <a:path w="2027" h="2026">
                  <a:moveTo>
                    <a:pt x="0" y="2026"/>
                  </a:moveTo>
                  <a:lnTo>
                    <a:pt x="2026" y="0"/>
                  </a:lnTo>
                  <a:lnTo>
                    <a:pt x="20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1" name="Freeform 481"/>
            <p:cNvSpPr>
              <a:spLocks/>
            </p:cNvSpPr>
            <p:nvPr/>
          </p:nvSpPr>
          <p:spPr bwMode="auto">
            <a:xfrm>
              <a:off x="3785" y="3679"/>
              <a:ext cx="116" cy="116"/>
            </a:xfrm>
            <a:custGeom>
              <a:avLst/>
              <a:gdLst>
                <a:gd name="T0" fmla="*/ 0 w 1078"/>
                <a:gd name="T1" fmla="*/ 1079 h 1079"/>
                <a:gd name="T2" fmla="*/ 1077 w 1078"/>
                <a:gd name="T3" fmla="*/ 0 h 1079"/>
                <a:gd name="T4" fmla="*/ 1078 w 1078"/>
                <a:gd name="T5" fmla="*/ 0 h 1079"/>
              </a:gdLst>
              <a:ahLst/>
              <a:cxnLst>
                <a:cxn ang="0">
                  <a:pos x="T0" y="T1"/>
                </a:cxn>
                <a:cxn ang="0">
                  <a:pos x="T2" y="T3"/>
                </a:cxn>
                <a:cxn ang="0">
                  <a:pos x="T4" y="T5"/>
                </a:cxn>
              </a:cxnLst>
              <a:rect l="0" t="0" r="r" b="b"/>
              <a:pathLst>
                <a:path w="1078" h="1079">
                  <a:moveTo>
                    <a:pt x="0" y="1079"/>
                  </a:moveTo>
                  <a:lnTo>
                    <a:pt x="1077" y="0"/>
                  </a:lnTo>
                  <a:lnTo>
                    <a:pt x="10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2" name="Freeform 482"/>
            <p:cNvSpPr>
              <a:spLocks/>
            </p:cNvSpPr>
            <p:nvPr/>
          </p:nvSpPr>
          <p:spPr bwMode="auto">
            <a:xfrm>
              <a:off x="3900" y="3457"/>
              <a:ext cx="223" cy="222"/>
            </a:xfrm>
            <a:custGeom>
              <a:avLst/>
              <a:gdLst>
                <a:gd name="T0" fmla="*/ 0 w 2075"/>
                <a:gd name="T1" fmla="*/ 2075 h 2075"/>
                <a:gd name="T2" fmla="*/ 2074 w 2075"/>
                <a:gd name="T3" fmla="*/ 0 h 2075"/>
                <a:gd name="T4" fmla="*/ 2075 w 2075"/>
                <a:gd name="T5" fmla="*/ 0 h 2075"/>
              </a:gdLst>
              <a:ahLst/>
              <a:cxnLst>
                <a:cxn ang="0">
                  <a:pos x="T0" y="T1"/>
                </a:cxn>
                <a:cxn ang="0">
                  <a:pos x="T2" y="T3"/>
                </a:cxn>
                <a:cxn ang="0">
                  <a:pos x="T4" y="T5"/>
                </a:cxn>
              </a:cxnLst>
              <a:rect l="0" t="0" r="r" b="b"/>
              <a:pathLst>
                <a:path w="2075" h="2075">
                  <a:moveTo>
                    <a:pt x="0" y="2075"/>
                  </a:moveTo>
                  <a:lnTo>
                    <a:pt x="2074" y="0"/>
                  </a:lnTo>
                  <a:lnTo>
                    <a:pt x="20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3" name="Freeform 483"/>
            <p:cNvSpPr>
              <a:spLocks/>
            </p:cNvSpPr>
            <p:nvPr/>
          </p:nvSpPr>
          <p:spPr bwMode="auto">
            <a:xfrm>
              <a:off x="3819" y="3696"/>
              <a:ext cx="87" cy="86"/>
            </a:xfrm>
            <a:custGeom>
              <a:avLst/>
              <a:gdLst>
                <a:gd name="T0" fmla="*/ 0 w 806"/>
                <a:gd name="T1" fmla="*/ 806 h 806"/>
                <a:gd name="T2" fmla="*/ 805 w 806"/>
                <a:gd name="T3" fmla="*/ 0 h 806"/>
                <a:gd name="T4" fmla="*/ 806 w 806"/>
                <a:gd name="T5" fmla="*/ 0 h 806"/>
              </a:gdLst>
              <a:ahLst/>
              <a:cxnLst>
                <a:cxn ang="0">
                  <a:pos x="T0" y="T1"/>
                </a:cxn>
                <a:cxn ang="0">
                  <a:pos x="T2" y="T3"/>
                </a:cxn>
                <a:cxn ang="0">
                  <a:pos x="T4" y="T5"/>
                </a:cxn>
              </a:cxnLst>
              <a:rect l="0" t="0" r="r" b="b"/>
              <a:pathLst>
                <a:path w="806" h="806">
                  <a:moveTo>
                    <a:pt x="0" y="806"/>
                  </a:moveTo>
                  <a:lnTo>
                    <a:pt x="805" y="0"/>
                  </a:lnTo>
                  <a:lnTo>
                    <a:pt x="8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4" name="Freeform 484"/>
            <p:cNvSpPr>
              <a:spLocks/>
            </p:cNvSpPr>
            <p:nvPr/>
          </p:nvSpPr>
          <p:spPr bwMode="auto">
            <a:xfrm>
              <a:off x="3906" y="3468"/>
              <a:ext cx="228" cy="228"/>
            </a:xfrm>
            <a:custGeom>
              <a:avLst/>
              <a:gdLst>
                <a:gd name="T0" fmla="*/ 0 w 2121"/>
                <a:gd name="T1" fmla="*/ 2122 h 2122"/>
                <a:gd name="T2" fmla="*/ 2120 w 2121"/>
                <a:gd name="T3" fmla="*/ 0 h 2122"/>
                <a:gd name="T4" fmla="*/ 2121 w 2121"/>
                <a:gd name="T5" fmla="*/ 0 h 2122"/>
              </a:gdLst>
              <a:ahLst/>
              <a:cxnLst>
                <a:cxn ang="0">
                  <a:pos x="T0" y="T1"/>
                </a:cxn>
                <a:cxn ang="0">
                  <a:pos x="T2" y="T3"/>
                </a:cxn>
                <a:cxn ang="0">
                  <a:pos x="T4" y="T5"/>
                </a:cxn>
              </a:cxnLst>
              <a:rect l="0" t="0" r="r" b="b"/>
              <a:pathLst>
                <a:path w="2121" h="2122">
                  <a:moveTo>
                    <a:pt x="0" y="2122"/>
                  </a:moveTo>
                  <a:lnTo>
                    <a:pt x="2120" y="0"/>
                  </a:lnTo>
                  <a:lnTo>
                    <a:pt x="2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5" name="Freeform 485"/>
            <p:cNvSpPr>
              <a:spLocks/>
            </p:cNvSpPr>
            <p:nvPr/>
          </p:nvSpPr>
          <p:spPr bwMode="auto">
            <a:xfrm>
              <a:off x="3855" y="3711"/>
              <a:ext cx="57" cy="58"/>
            </a:xfrm>
            <a:custGeom>
              <a:avLst/>
              <a:gdLst>
                <a:gd name="T0" fmla="*/ 0 w 533"/>
                <a:gd name="T1" fmla="*/ 533 h 533"/>
                <a:gd name="T2" fmla="*/ 532 w 533"/>
                <a:gd name="T3" fmla="*/ 0 h 533"/>
                <a:gd name="T4" fmla="*/ 533 w 533"/>
                <a:gd name="T5" fmla="*/ 0 h 533"/>
              </a:gdLst>
              <a:ahLst/>
              <a:cxnLst>
                <a:cxn ang="0">
                  <a:pos x="T0" y="T1"/>
                </a:cxn>
                <a:cxn ang="0">
                  <a:pos x="T2" y="T3"/>
                </a:cxn>
                <a:cxn ang="0">
                  <a:pos x="T4" y="T5"/>
                </a:cxn>
              </a:cxnLst>
              <a:rect l="0" t="0" r="r" b="b"/>
              <a:pathLst>
                <a:path w="533" h="533">
                  <a:moveTo>
                    <a:pt x="0" y="533"/>
                  </a:moveTo>
                  <a:lnTo>
                    <a:pt x="532" y="0"/>
                  </a:lnTo>
                  <a:lnTo>
                    <a:pt x="5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6" name="Freeform 486"/>
            <p:cNvSpPr>
              <a:spLocks/>
            </p:cNvSpPr>
            <p:nvPr/>
          </p:nvSpPr>
          <p:spPr bwMode="auto">
            <a:xfrm>
              <a:off x="3912" y="3480"/>
              <a:ext cx="232" cy="231"/>
            </a:xfrm>
            <a:custGeom>
              <a:avLst/>
              <a:gdLst>
                <a:gd name="T0" fmla="*/ 0 w 2162"/>
                <a:gd name="T1" fmla="*/ 2164 h 2164"/>
                <a:gd name="T2" fmla="*/ 2161 w 2162"/>
                <a:gd name="T3" fmla="*/ 0 h 2164"/>
                <a:gd name="T4" fmla="*/ 2162 w 2162"/>
                <a:gd name="T5" fmla="*/ 0 h 2164"/>
              </a:gdLst>
              <a:ahLst/>
              <a:cxnLst>
                <a:cxn ang="0">
                  <a:pos x="T0" y="T1"/>
                </a:cxn>
                <a:cxn ang="0">
                  <a:pos x="T2" y="T3"/>
                </a:cxn>
                <a:cxn ang="0">
                  <a:pos x="T4" y="T5"/>
                </a:cxn>
              </a:cxnLst>
              <a:rect l="0" t="0" r="r" b="b"/>
              <a:pathLst>
                <a:path w="2162" h="2164">
                  <a:moveTo>
                    <a:pt x="0" y="2164"/>
                  </a:moveTo>
                  <a:lnTo>
                    <a:pt x="2161" y="0"/>
                  </a:lnTo>
                  <a:lnTo>
                    <a:pt x="21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7" name="Freeform 487"/>
            <p:cNvSpPr>
              <a:spLocks/>
            </p:cNvSpPr>
            <p:nvPr/>
          </p:nvSpPr>
          <p:spPr bwMode="auto">
            <a:xfrm>
              <a:off x="3890" y="3728"/>
              <a:ext cx="27" cy="28"/>
            </a:xfrm>
            <a:custGeom>
              <a:avLst/>
              <a:gdLst>
                <a:gd name="T0" fmla="*/ 0 w 261"/>
                <a:gd name="T1" fmla="*/ 260 h 260"/>
                <a:gd name="T2" fmla="*/ 260 w 261"/>
                <a:gd name="T3" fmla="*/ 0 h 260"/>
                <a:gd name="T4" fmla="*/ 261 w 261"/>
                <a:gd name="T5" fmla="*/ 0 h 260"/>
              </a:gdLst>
              <a:ahLst/>
              <a:cxnLst>
                <a:cxn ang="0">
                  <a:pos x="T0" y="T1"/>
                </a:cxn>
                <a:cxn ang="0">
                  <a:pos x="T2" y="T3"/>
                </a:cxn>
                <a:cxn ang="0">
                  <a:pos x="T4" y="T5"/>
                </a:cxn>
              </a:cxnLst>
              <a:rect l="0" t="0" r="r" b="b"/>
              <a:pathLst>
                <a:path w="261" h="260">
                  <a:moveTo>
                    <a:pt x="0" y="260"/>
                  </a:moveTo>
                  <a:lnTo>
                    <a:pt x="260" y="0"/>
                  </a:lnTo>
                  <a:lnTo>
                    <a:pt x="2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8" name="Freeform 488"/>
            <p:cNvSpPr>
              <a:spLocks/>
            </p:cNvSpPr>
            <p:nvPr/>
          </p:nvSpPr>
          <p:spPr bwMode="auto">
            <a:xfrm>
              <a:off x="3917" y="3491"/>
              <a:ext cx="237" cy="237"/>
            </a:xfrm>
            <a:custGeom>
              <a:avLst/>
              <a:gdLst>
                <a:gd name="T0" fmla="*/ 0 w 2202"/>
                <a:gd name="T1" fmla="*/ 2203 h 2203"/>
                <a:gd name="T2" fmla="*/ 2201 w 2202"/>
                <a:gd name="T3" fmla="*/ 0 h 2203"/>
                <a:gd name="T4" fmla="*/ 2202 w 2202"/>
                <a:gd name="T5" fmla="*/ 0 h 2203"/>
              </a:gdLst>
              <a:ahLst/>
              <a:cxnLst>
                <a:cxn ang="0">
                  <a:pos x="T0" y="T1"/>
                </a:cxn>
                <a:cxn ang="0">
                  <a:pos x="T2" y="T3"/>
                </a:cxn>
                <a:cxn ang="0">
                  <a:pos x="T4" y="T5"/>
                </a:cxn>
              </a:cxnLst>
              <a:rect l="0" t="0" r="r" b="b"/>
              <a:pathLst>
                <a:path w="2202" h="2203">
                  <a:moveTo>
                    <a:pt x="0" y="2203"/>
                  </a:moveTo>
                  <a:lnTo>
                    <a:pt x="2201" y="0"/>
                  </a:lnTo>
                  <a:lnTo>
                    <a:pt x="220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89" name="Freeform 489"/>
            <p:cNvSpPr>
              <a:spLocks/>
            </p:cNvSpPr>
            <p:nvPr/>
          </p:nvSpPr>
          <p:spPr bwMode="auto">
            <a:xfrm>
              <a:off x="3924" y="3503"/>
              <a:ext cx="239" cy="239"/>
            </a:xfrm>
            <a:custGeom>
              <a:avLst/>
              <a:gdLst>
                <a:gd name="T0" fmla="*/ 0 w 2225"/>
                <a:gd name="T1" fmla="*/ 2224 h 2224"/>
                <a:gd name="T2" fmla="*/ 2224 w 2225"/>
                <a:gd name="T3" fmla="*/ 0 h 2224"/>
                <a:gd name="T4" fmla="*/ 2225 w 2225"/>
                <a:gd name="T5" fmla="*/ 0 h 2224"/>
              </a:gdLst>
              <a:ahLst/>
              <a:cxnLst>
                <a:cxn ang="0">
                  <a:pos x="T0" y="T1"/>
                </a:cxn>
                <a:cxn ang="0">
                  <a:pos x="T2" y="T3"/>
                </a:cxn>
                <a:cxn ang="0">
                  <a:pos x="T4" y="T5"/>
                </a:cxn>
              </a:cxnLst>
              <a:rect l="0" t="0" r="r" b="b"/>
              <a:pathLst>
                <a:path w="2225" h="2224">
                  <a:moveTo>
                    <a:pt x="0" y="2224"/>
                  </a:moveTo>
                  <a:lnTo>
                    <a:pt x="2224" y="0"/>
                  </a:lnTo>
                  <a:lnTo>
                    <a:pt x="2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0" name="Freeform 490"/>
            <p:cNvSpPr>
              <a:spLocks/>
            </p:cNvSpPr>
            <p:nvPr/>
          </p:nvSpPr>
          <p:spPr bwMode="auto">
            <a:xfrm>
              <a:off x="3960" y="3516"/>
              <a:ext cx="213" cy="213"/>
            </a:xfrm>
            <a:custGeom>
              <a:avLst/>
              <a:gdLst>
                <a:gd name="T0" fmla="*/ 0 w 1981"/>
                <a:gd name="T1" fmla="*/ 1982 h 1982"/>
                <a:gd name="T2" fmla="*/ 1980 w 1981"/>
                <a:gd name="T3" fmla="*/ 0 h 1982"/>
                <a:gd name="T4" fmla="*/ 1981 w 1981"/>
                <a:gd name="T5" fmla="*/ 0 h 1982"/>
              </a:gdLst>
              <a:ahLst/>
              <a:cxnLst>
                <a:cxn ang="0">
                  <a:pos x="T0" y="T1"/>
                </a:cxn>
                <a:cxn ang="0">
                  <a:pos x="T2" y="T3"/>
                </a:cxn>
                <a:cxn ang="0">
                  <a:pos x="T4" y="T5"/>
                </a:cxn>
              </a:cxnLst>
              <a:rect l="0" t="0" r="r" b="b"/>
              <a:pathLst>
                <a:path w="1981" h="1982">
                  <a:moveTo>
                    <a:pt x="0" y="1982"/>
                  </a:moveTo>
                  <a:lnTo>
                    <a:pt x="1980" y="0"/>
                  </a:lnTo>
                  <a:lnTo>
                    <a:pt x="19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1" name="Freeform 491"/>
            <p:cNvSpPr>
              <a:spLocks/>
            </p:cNvSpPr>
            <p:nvPr/>
          </p:nvSpPr>
          <p:spPr bwMode="auto">
            <a:xfrm>
              <a:off x="3995" y="3530"/>
              <a:ext cx="186" cy="186"/>
            </a:xfrm>
            <a:custGeom>
              <a:avLst/>
              <a:gdLst>
                <a:gd name="T0" fmla="*/ 0 w 1735"/>
                <a:gd name="T1" fmla="*/ 1736 h 1736"/>
                <a:gd name="T2" fmla="*/ 1734 w 1735"/>
                <a:gd name="T3" fmla="*/ 0 h 1736"/>
                <a:gd name="T4" fmla="*/ 1735 w 1735"/>
                <a:gd name="T5" fmla="*/ 0 h 1736"/>
              </a:gdLst>
              <a:ahLst/>
              <a:cxnLst>
                <a:cxn ang="0">
                  <a:pos x="T0" y="T1"/>
                </a:cxn>
                <a:cxn ang="0">
                  <a:pos x="T2" y="T3"/>
                </a:cxn>
                <a:cxn ang="0">
                  <a:pos x="T4" y="T5"/>
                </a:cxn>
              </a:cxnLst>
              <a:rect l="0" t="0" r="r" b="b"/>
              <a:pathLst>
                <a:path w="1735" h="1736">
                  <a:moveTo>
                    <a:pt x="0" y="1736"/>
                  </a:moveTo>
                  <a:lnTo>
                    <a:pt x="1734" y="0"/>
                  </a:lnTo>
                  <a:lnTo>
                    <a:pt x="17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2" name="Freeform 492"/>
            <p:cNvSpPr>
              <a:spLocks/>
            </p:cNvSpPr>
            <p:nvPr/>
          </p:nvSpPr>
          <p:spPr bwMode="auto">
            <a:xfrm>
              <a:off x="4029" y="3544"/>
              <a:ext cx="160" cy="159"/>
            </a:xfrm>
            <a:custGeom>
              <a:avLst/>
              <a:gdLst>
                <a:gd name="T0" fmla="*/ 0 w 1484"/>
                <a:gd name="T1" fmla="*/ 1484 h 1484"/>
                <a:gd name="T2" fmla="*/ 1483 w 1484"/>
                <a:gd name="T3" fmla="*/ 0 h 1484"/>
                <a:gd name="T4" fmla="*/ 1484 w 1484"/>
                <a:gd name="T5" fmla="*/ 0 h 1484"/>
              </a:gdLst>
              <a:ahLst/>
              <a:cxnLst>
                <a:cxn ang="0">
                  <a:pos x="T0" y="T1"/>
                </a:cxn>
                <a:cxn ang="0">
                  <a:pos x="T2" y="T3"/>
                </a:cxn>
                <a:cxn ang="0">
                  <a:pos x="T4" y="T5"/>
                </a:cxn>
              </a:cxnLst>
              <a:rect l="0" t="0" r="r" b="b"/>
              <a:pathLst>
                <a:path w="1484" h="1484">
                  <a:moveTo>
                    <a:pt x="0" y="1484"/>
                  </a:moveTo>
                  <a:lnTo>
                    <a:pt x="1483" y="0"/>
                  </a:lnTo>
                  <a:lnTo>
                    <a:pt x="14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3" name="Freeform 493"/>
            <p:cNvSpPr>
              <a:spLocks/>
            </p:cNvSpPr>
            <p:nvPr/>
          </p:nvSpPr>
          <p:spPr bwMode="auto">
            <a:xfrm>
              <a:off x="4064" y="3558"/>
              <a:ext cx="132" cy="132"/>
            </a:xfrm>
            <a:custGeom>
              <a:avLst/>
              <a:gdLst>
                <a:gd name="T0" fmla="*/ 0 w 1225"/>
                <a:gd name="T1" fmla="*/ 1226 h 1226"/>
                <a:gd name="T2" fmla="*/ 1224 w 1225"/>
                <a:gd name="T3" fmla="*/ 0 h 1226"/>
                <a:gd name="T4" fmla="*/ 1225 w 1225"/>
                <a:gd name="T5" fmla="*/ 0 h 1226"/>
              </a:gdLst>
              <a:ahLst/>
              <a:cxnLst>
                <a:cxn ang="0">
                  <a:pos x="T0" y="T1"/>
                </a:cxn>
                <a:cxn ang="0">
                  <a:pos x="T2" y="T3"/>
                </a:cxn>
                <a:cxn ang="0">
                  <a:pos x="T4" y="T5"/>
                </a:cxn>
              </a:cxnLst>
              <a:rect l="0" t="0" r="r" b="b"/>
              <a:pathLst>
                <a:path w="1225" h="1226">
                  <a:moveTo>
                    <a:pt x="0" y="1226"/>
                  </a:moveTo>
                  <a:lnTo>
                    <a:pt x="1224" y="0"/>
                  </a:lnTo>
                  <a:lnTo>
                    <a:pt x="122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4" name="Freeform 494"/>
            <p:cNvSpPr>
              <a:spLocks/>
            </p:cNvSpPr>
            <p:nvPr/>
          </p:nvSpPr>
          <p:spPr bwMode="auto">
            <a:xfrm>
              <a:off x="4100" y="3574"/>
              <a:ext cx="103" cy="103"/>
            </a:xfrm>
            <a:custGeom>
              <a:avLst/>
              <a:gdLst>
                <a:gd name="T0" fmla="*/ 0 w 962"/>
                <a:gd name="T1" fmla="*/ 962 h 962"/>
                <a:gd name="T2" fmla="*/ 961 w 962"/>
                <a:gd name="T3" fmla="*/ 0 h 962"/>
                <a:gd name="T4" fmla="*/ 962 w 962"/>
                <a:gd name="T5" fmla="*/ 0 h 962"/>
              </a:gdLst>
              <a:ahLst/>
              <a:cxnLst>
                <a:cxn ang="0">
                  <a:pos x="T0" y="T1"/>
                </a:cxn>
                <a:cxn ang="0">
                  <a:pos x="T2" y="T3"/>
                </a:cxn>
                <a:cxn ang="0">
                  <a:pos x="T4" y="T5"/>
                </a:cxn>
              </a:cxnLst>
              <a:rect l="0" t="0" r="r" b="b"/>
              <a:pathLst>
                <a:path w="962" h="962">
                  <a:moveTo>
                    <a:pt x="0" y="962"/>
                  </a:moveTo>
                  <a:lnTo>
                    <a:pt x="961" y="0"/>
                  </a:lnTo>
                  <a:lnTo>
                    <a:pt x="9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5" name="Freeform 495"/>
            <p:cNvSpPr>
              <a:spLocks/>
            </p:cNvSpPr>
            <p:nvPr/>
          </p:nvSpPr>
          <p:spPr bwMode="auto">
            <a:xfrm>
              <a:off x="4135" y="3589"/>
              <a:ext cx="74" cy="74"/>
            </a:xfrm>
            <a:custGeom>
              <a:avLst/>
              <a:gdLst>
                <a:gd name="T0" fmla="*/ 0 w 694"/>
                <a:gd name="T1" fmla="*/ 693 h 693"/>
                <a:gd name="T2" fmla="*/ 693 w 694"/>
                <a:gd name="T3" fmla="*/ 0 h 693"/>
                <a:gd name="T4" fmla="*/ 694 w 694"/>
                <a:gd name="T5" fmla="*/ 0 h 693"/>
              </a:gdLst>
              <a:ahLst/>
              <a:cxnLst>
                <a:cxn ang="0">
                  <a:pos x="T0" y="T1"/>
                </a:cxn>
                <a:cxn ang="0">
                  <a:pos x="T2" y="T3"/>
                </a:cxn>
                <a:cxn ang="0">
                  <a:pos x="T4" y="T5"/>
                </a:cxn>
              </a:cxnLst>
              <a:rect l="0" t="0" r="r" b="b"/>
              <a:pathLst>
                <a:path w="694" h="693">
                  <a:moveTo>
                    <a:pt x="0" y="693"/>
                  </a:moveTo>
                  <a:lnTo>
                    <a:pt x="693" y="0"/>
                  </a:lnTo>
                  <a:lnTo>
                    <a:pt x="69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6" name="Freeform 496"/>
            <p:cNvSpPr>
              <a:spLocks/>
            </p:cNvSpPr>
            <p:nvPr/>
          </p:nvSpPr>
          <p:spPr bwMode="auto">
            <a:xfrm>
              <a:off x="4169" y="3605"/>
              <a:ext cx="46" cy="45"/>
            </a:xfrm>
            <a:custGeom>
              <a:avLst/>
              <a:gdLst>
                <a:gd name="T0" fmla="*/ 0 w 422"/>
                <a:gd name="T1" fmla="*/ 420 h 420"/>
                <a:gd name="T2" fmla="*/ 421 w 422"/>
                <a:gd name="T3" fmla="*/ 0 h 420"/>
                <a:gd name="T4" fmla="*/ 422 w 422"/>
                <a:gd name="T5" fmla="*/ 0 h 420"/>
              </a:gdLst>
              <a:ahLst/>
              <a:cxnLst>
                <a:cxn ang="0">
                  <a:pos x="T0" y="T1"/>
                </a:cxn>
                <a:cxn ang="0">
                  <a:pos x="T2" y="T3"/>
                </a:cxn>
                <a:cxn ang="0">
                  <a:pos x="T4" y="T5"/>
                </a:cxn>
              </a:cxnLst>
              <a:rect l="0" t="0" r="r" b="b"/>
              <a:pathLst>
                <a:path w="422" h="420">
                  <a:moveTo>
                    <a:pt x="0" y="420"/>
                  </a:moveTo>
                  <a:lnTo>
                    <a:pt x="421" y="0"/>
                  </a:lnTo>
                  <a:lnTo>
                    <a:pt x="4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697" name="Freeform 497"/>
            <p:cNvSpPr>
              <a:spLocks/>
            </p:cNvSpPr>
            <p:nvPr/>
          </p:nvSpPr>
          <p:spPr bwMode="auto">
            <a:xfrm>
              <a:off x="4205" y="3621"/>
              <a:ext cx="15" cy="16"/>
            </a:xfrm>
            <a:custGeom>
              <a:avLst/>
              <a:gdLst>
                <a:gd name="T0" fmla="*/ 0 w 148"/>
                <a:gd name="T1" fmla="*/ 146 h 146"/>
                <a:gd name="T2" fmla="*/ 147 w 148"/>
                <a:gd name="T3" fmla="*/ 0 h 146"/>
                <a:gd name="T4" fmla="*/ 148 w 148"/>
                <a:gd name="T5" fmla="*/ 0 h 146"/>
              </a:gdLst>
              <a:ahLst/>
              <a:cxnLst>
                <a:cxn ang="0">
                  <a:pos x="T0" y="T1"/>
                </a:cxn>
                <a:cxn ang="0">
                  <a:pos x="T2" y="T3"/>
                </a:cxn>
                <a:cxn ang="0">
                  <a:pos x="T4" y="T5"/>
                </a:cxn>
              </a:cxnLst>
              <a:rect l="0" t="0" r="r" b="b"/>
              <a:pathLst>
                <a:path w="148" h="146">
                  <a:moveTo>
                    <a:pt x="0" y="146"/>
                  </a:moveTo>
                  <a:lnTo>
                    <a:pt x="147" y="0"/>
                  </a:lnTo>
                  <a:lnTo>
                    <a:pt x="14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51698" name="Group 498"/>
          <p:cNvGrpSpPr>
            <a:grpSpLocks/>
          </p:cNvGrpSpPr>
          <p:nvPr/>
        </p:nvGrpSpPr>
        <p:grpSpPr bwMode="auto">
          <a:xfrm>
            <a:off x="7670800" y="3883025"/>
            <a:ext cx="1403350" cy="1093788"/>
            <a:chOff x="4890" y="2716"/>
            <a:chExt cx="766" cy="627"/>
          </a:xfrm>
        </p:grpSpPr>
        <p:sp>
          <p:nvSpPr>
            <p:cNvPr id="51699" name="Freeform 499"/>
            <p:cNvSpPr>
              <a:spLocks/>
            </p:cNvSpPr>
            <p:nvPr/>
          </p:nvSpPr>
          <p:spPr bwMode="auto">
            <a:xfrm>
              <a:off x="4894" y="3119"/>
              <a:ext cx="762" cy="208"/>
            </a:xfrm>
            <a:custGeom>
              <a:avLst/>
              <a:gdLst>
                <a:gd name="T0" fmla="*/ 7099 w 7100"/>
                <a:gd name="T1" fmla="*/ 1050 h 1933"/>
                <a:gd name="T2" fmla="*/ 7038 w 7100"/>
                <a:gd name="T3" fmla="*/ 865 h 1933"/>
                <a:gd name="T4" fmla="*/ 6853 w 7100"/>
                <a:gd name="T5" fmla="*/ 685 h 1933"/>
                <a:gd name="T6" fmla="*/ 6546 w 7100"/>
                <a:gd name="T7" fmla="*/ 515 h 1933"/>
                <a:gd name="T8" fmla="*/ 6132 w 7100"/>
                <a:gd name="T9" fmla="*/ 361 h 1933"/>
                <a:gd name="T10" fmla="*/ 5624 w 7100"/>
                <a:gd name="T11" fmla="*/ 229 h 1933"/>
                <a:gd name="T12" fmla="*/ 5040 w 7100"/>
                <a:gd name="T13" fmla="*/ 124 h 1933"/>
                <a:gd name="T14" fmla="*/ 4403 w 7100"/>
                <a:gd name="T15" fmla="*/ 49 h 1933"/>
                <a:gd name="T16" fmla="*/ 3735 w 7100"/>
                <a:gd name="T17" fmla="*/ 7 h 1933"/>
                <a:gd name="T18" fmla="*/ 3059 w 7100"/>
                <a:gd name="T19" fmla="*/ 0 h 1933"/>
                <a:gd name="T20" fmla="*/ 2400 w 7100"/>
                <a:gd name="T21" fmla="*/ 27 h 1933"/>
                <a:gd name="T22" fmla="*/ 1784 w 7100"/>
                <a:gd name="T23" fmla="*/ 90 h 1933"/>
                <a:gd name="T24" fmla="*/ 1231 w 7100"/>
                <a:gd name="T25" fmla="*/ 183 h 1933"/>
                <a:gd name="T26" fmla="*/ 761 w 7100"/>
                <a:gd name="T27" fmla="*/ 304 h 1933"/>
                <a:gd name="T28" fmla="*/ 391 w 7100"/>
                <a:gd name="T29" fmla="*/ 450 h 1933"/>
                <a:gd name="T30" fmla="*/ 136 w 7100"/>
                <a:gd name="T31" fmla="*/ 615 h 1933"/>
                <a:gd name="T32" fmla="*/ 4 w 7100"/>
                <a:gd name="T33" fmla="*/ 792 h 1933"/>
                <a:gd name="T34" fmla="*/ 0 w 7100"/>
                <a:gd name="T35" fmla="*/ 975 h 1933"/>
                <a:gd name="T36" fmla="*/ 124 w 7100"/>
                <a:gd name="T37" fmla="*/ 1157 h 1933"/>
                <a:gd name="T38" fmla="*/ 371 w 7100"/>
                <a:gd name="T39" fmla="*/ 1334 h 1933"/>
                <a:gd name="T40" fmla="*/ 733 w 7100"/>
                <a:gd name="T41" fmla="*/ 1497 h 1933"/>
                <a:gd name="T42" fmla="*/ 1197 w 7100"/>
                <a:gd name="T43" fmla="*/ 1641 h 1933"/>
                <a:gd name="T44" fmla="*/ 1744 w 7100"/>
                <a:gd name="T45" fmla="*/ 1759 h 1933"/>
                <a:gd name="T46" fmla="*/ 2357 w 7100"/>
                <a:gd name="T47" fmla="*/ 1851 h 1933"/>
                <a:gd name="T48" fmla="*/ 3014 w 7100"/>
                <a:gd name="T49" fmla="*/ 1909 h 1933"/>
                <a:gd name="T50" fmla="*/ 3688 w 7100"/>
                <a:gd name="T51" fmla="*/ 1933 h 1933"/>
                <a:gd name="T52" fmla="*/ 4359 w 7100"/>
                <a:gd name="T53" fmla="*/ 1923 h 1933"/>
                <a:gd name="T54" fmla="*/ 4998 w 7100"/>
                <a:gd name="T55" fmla="*/ 1878 h 1933"/>
                <a:gd name="T56" fmla="*/ 5586 w 7100"/>
                <a:gd name="T57" fmla="*/ 1800 h 1933"/>
                <a:gd name="T58" fmla="*/ 6101 w 7100"/>
                <a:gd name="T59" fmla="*/ 1692 h 1933"/>
                <a:gd name="T60" fmla="*/ 6522 w 7100"/>
                <a:gd name="T61" fmla="*/ 1558 h 1933"/>
                <a:gd name="T62" fmla="*/ 6835 w 7100"/>
                <a:gd name="T63" fmla="*/ 1402 h 1933"/>
                <a:gd name="T64" fmla="*/ 7030 w 7100"/>
                <a:gd name="T65" fmla="*/ 1231 h 1933"/>
                <a:gd name="T66" fmla="*/ 7099 w 7100"/>
                <a:gd name="T67" fmla="*/ 1050 h 1933"/>
                <a:gd name="T68" fmla="*/ 7100 w 7100"/>
                <a:gd name="T69" fmla="*/ 105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0" h="1933">
                  <a:moveTo>
                    <a:pt x="7099" y="1050"/>
                  </a:moveTo>
                  <a:lnTo>
                    <a:pt x="7038" y="865"/>
                  </a:lnTo>
                  <a:lnTo>
                    <a:pt x="6853" y="685"/>
                  </a:lnTo>
                  <a:lnTo>
                    <a:pt x="6546" y="515"/>
                  </a:lnTo>
                  <a:lnTo>
                    <a:pt x="6132" y="361"/>
                  </a:lnTo>
                  <a:lnTo>
                    <a:pt x="5624" y="229"/>
                  </a:lnTo>
                  <a:lnTo>
                    <a:pt x="5040" y="124"/>
                  </a:lnTo>
                  <a:lnTo>
                    <a:pt x="4403" y="49"/>
                  </a:lnTo>
                  <a:lnTo>
                    <a:pt x="3735" y="7"/>
                  </a:lnTo>
                  <a:lnTo>
                    <a:pt x="3059" y="0"/>
                  </a:lnTo>
                  <a:lnTo>
                    <a:pt x="2400" y="27"/>
                  </a:lnTo>
                  <a:lnTo>
                    <a:pt x="1784" y="90"/>
                  </a:lnTo>
                  <a:lnTo>
                    <a:pt x="1231" y="183"/>
                  </a:lnTo>
                  <a:lnTo>
                    <a:pt x="761" y="304"/>
                  </a:lnTo>
                  <a:lnTo>
                    <a:pt x="391" y="450"/>
                  </a:lnTo>
                  <a:lnTo>
                    <a:pt x="136" y="615"/>
                  </a:lnTo>
                  <a:lnTo>
                    <a:pt x="4" y="792"/>
                  </a:lnTo>
                  <a:lnTo>
                    <a:pt x="0" y="975"/>
                  </a:lnTo>
                  <a:lnTo>
                    <a:pt x="124" y="1157"/>
                  </a:lnTo>
                  <a:lnTo>
                    <a:pt x="371" y="1334"/>
                  </a:lnTo>
                  <a:lnTo>
                    <a:pt x="733" y="1497"/>
                  </a:lnTo>
                  <a:lnTo>
                    <a:pt x="1197" y="1641"/>
                  </a:lnTo>
                  <a:lnTo>
                    <a:pt x="1744" y="1759"/>
                  </a:lnTo>
                  <a:lnTo>
                    <a:pt x="2357" y="1851"/>
                  </a:lnTo>
                  <a:lnTo>
                    <a:pt x="3014" y="1909"/>
                  </a:lnTo>
                  <a:lnTo>
                    <a:pt x="3688" y="1933"/>
                  </a:lnTo>
                  <a:lnTo>
                    <a:pt x="4359" y="1923"/>
                  </a:lnTo>
                  <a:lnTo>
                    <a:pt x="4998" y="1878"/>
                  </a:lnTo>
                  <a:lnTo>
                    <a:pt x="5586" y="1800"/>
                  </a:lnTo>
                  <a:lnTo>
                    <a:pt x="6101" y="1692"/>
                  </a:lnTo>
                  <a:lnTo>
                    <a:pt x="6522" y="1558"/>
                  </a:lnTo>
                  <a:lnTo>
                    <a:pt x="6835" y="1402"/>
                  </a:lnTo>
                  <a:lnTo>
                    <a:pt x="7030" y="1231"/>
                  </a:lnTo>
                  <a:lnTo>
                    <a:pt x="7099" y="1050"/>
                  </a:lnTo>
                  <a:lnTo>
                    <a:pt x="7100" y="1050"/>
                  </a:lnTo>
                </a:path>
              </a:pathLst>
            </a:custGeom>
            <a:noFill/>
            <a:ln w="9525" cap="flat" cmpd="sng">
              <a:solidFill>
                <a:schemeClr val="tx2"/>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0" name="Freeform 500"/>
            <p:cNvSpPr>
              <a:spLocks/>
            </p:cNvSpPr>
            <p:nvPr/>
          </p:nvSpPr>
          <p:spPr bwMode="auto">
            <a:xfrm>
              <a:off x="5586" y="3106"/>
              <a:ext cx="70" cy="126"/>
            </a:xfrm>
            <a:custGeom>
              <a:avLst/>
              <a:gdLst>
                <a:gd name="T0" fmla="*/ 0 w 655"/>
                <a:gd name="T1" fmla="*/ 0 h 1176"/>
                <a:gd name="T2" fmla="*/ 654 w 655"/>
                <a:gd name="T3" fmla="*/ 1176 h 1176"/>
                <a:gd name="T4" fmla="*/ 655 w 655"/>
                <a:gd name="T5" fmla="*/ 1176 h 1176"/>
              </a:gdLst>
              <a:ahLst/>
              <a:cxnLst>
                <a:cxn ang="0">
                  <a:pos x="T0" y="T1"/>
                </a:cxn>
                <a:cxn ang="0">
                  <a:pos x="T2" y="T3"/>
                </a:cxn>
                <a:cxn ang="0">
                  <a:pos x="T4" y="T5"/>
                </a:cxn>
              </a:cxnLst>
              <a:rect l="0" t="0" r="r" b="b"/>
              <a:pathLst>
                <a:path w="655" h="1176">
                  <a:moveTo>
                    <a:pt x="0" y="0"/>
                  </a:moveTo>
                  <a:lnTo>
                    <a:pt x="654" y="1176"/>
                  </a:lnTo>
                  <a:lnTo>
                    <a:pt x="655" y="1176"/>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1" name="Freeform 501"/>
            <p:cNvSpPr>
              <a:spLocks/>
            </p:cNvSpPr>
            <p:nvPr/>
          </p:nvSpPr>
          <p:spPr bwMode="auto">
            <a:xfrm>
              <a:off x="4892" y="2957"/>
              <a:ext cx="145" cy="257"/>
            </a:xfrm>
            <a:custGeom>
              <a:avLst/>
              <a:gdLst>
                <a:gd name="T0" fmla="*/ 1349 w 1349"/>
                <a:gd name="T1" fmla="*/ 0 h 2391"/>
                <a:gd name="T2" fmla="*/ 0 w 1349"/>
                <a:gd name="T3" fmla="*/ 2391 h 2391"/>
                <a:gd name="T4" fmla="*/ 1 w 1349"/>
                <a:gd name="T5" fmla="*/ 2391 h 2391"/>
              </a:gdLst>
              <a:ahLst/>
              <a:cxnLst>
                <a:cxn ang="0">
                  <a:pos x="T0" y="T1"/>
                </a:cxn>
                <a:cxn ang="0">
                  <a:pos x="T2" y="T3"/>
                </a:cxn>
                <a:cxn ang="0">
                  <a:pos x="T4" y="T5"/>
                </a:cxn>
              </a:cxnLst>
              <a:rect l="0" t="0" r="r" b="b"/>
              <a:pathLst>
                <a:path w="1349" h="2391">
                  <a:moveTo>
                    <a:pt x="1349" y="0"/>
                  </a:moveTo>
                  <a:lnTo>
                    <a:pt x="0" y="2391"/>
                  </a:lnTo>
                  <a:lnTo>
                    <a:pt x="1" y="2391"/>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2" name="Freeform 502"/>
            <p:cNvSpPr>
              <a:spLocks/>
            </p:cNvSpPr>
            <p:nvPr/>
          </p:nvSpPr>
          <p:spPr bwMode="auto">
            <a:xfrm>
              <a:off x="5269" y="2772"/>
              <a:ext cx="1" cy="16"/>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3" name="Freeform 503"/>
            <p:cNvSpPr>
              <a:spLocks/>
            </p:cNvSpPr>
            <p:nvPr/>
          </p:nvSpPr>
          <p:spPr bwMode="auto">
            <a:xfrm>
              <a:off x="5269" y="2803"/>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4" name="Freeform 504"/>
            <p:cNvSpPr>
              <a:spLocks/>
            </p:cNvSpPr>
            <p:nvPr/>
          </p:nvSpPr>
          <p:spPr bwMode="auto">
            <a:xfrm>
              <a:off x="5269" y="2911"/>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5" name="Freeform 505"/>
            <p:cNvSpPr>
              <a:spLocks/>
            </p:cNvSpPr>
            <p:nvPr/>
          </p:nvSpPr>
          <p:spPr bwMode="auto">
            <a:xfrm>
              <a:off x="5269" y="2942"/>
              <a:ext cx="1" cy="92"/>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6" name="Freeform 506"/>
            <p:cNvSpPr>
              <a:spLocks/>
            </p:cNvSpPr>
            <p:nvPr/>
          </p:nvSpPr>
          <p:spPr bwMode="auto">
            <a:xfrm>
              <a:off x="5269" y="3050"/>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7" name="Freeform 507"/>
            <p:cNvSpPr>
              <a:spLocks/>
            </p:cNvSpPr>
            <p:nvPr/>
          </p:nvSpPr>
          <p:spPr bwMode="auto">
            <a:xfrm>
              <a:off x="5269" y="3081"/>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8" name="Freeform 508"/>
            <p:cNvSpPr>
              <a:spLocks/>
            </p:cNvSpPr>
            <p:nvPr/>
          </p:nvSpPr>
          <p:spPr bwMode="auto">
            <a:xfrm>
              <a:off x="5269" y="3189"/>
              <a:ext cx="1" cy="16"/>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09" name="Freeform 509"/>
            <p:cNvSpPr>
              <a:spLocks/>
            </p:cNvSpPr>
            <p:nvPr/>
          </p:nvSpPr>
          <p:spPr bwMode="auto">
            <a:xfrm>
              <a:off x="5269" y="3220"/>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0" name="Freeform 510"/>
            <p:cNvSpPr>
              <a:spLocks/>
            </p:cNvSpPr>
            <p:nvPr/>
          </p:nvSpPr>
          <p:spPr bwMode="auto">
            <a:xfrm>
              <a:off x="5269" y="3328"/>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1" name="Freeform 511"/>
            <p:cNvSpPr>
              <a:spLocks/>
            </p:cNvSpPr>
            <p:nvPr/>
          </p:nvSpPr>
          <p:spPr bwMode="auto">
            <a:xfrm>
              <a:off x="5037" y="2798"/>
              <a:ext cx="90" cy="159"/>
            </a:xfrm>
            <a:custGeom>
              <a:avLst/>
              <a:gdLst>
                <a:gd name="T0" fmla="*/ 0 w 840"/>
                <a:gd name="T1" fmla="*/ 1485 h 1485"/>
                <a:gd name="T2" fmla="*/ 839 w 840"/>
                <a:gd name="T3" fmla="*/ 0 h 1485"/>
                <a:gd name="T4" fmla="*/ 840 w 840"/>
                <a:gd name="T5" fmla="*/ 0 h 1485"/>
              </a:gdLst>
              <a:ahLst/>
              <a:cxnLst>
                <a:cxn ang="0">
                  <a:pos x="T0" y="T1"/>
                </a:cxn>
                <a:cxn ang="0">
                  <a:pos x="T2" y="T3"/>
                </a:cxn>
                <a:cxn ang="0">
                  <a:pos x="T4" y="T5"/>
                </a:cxn>
              </a:cxnLst>
              <a:rect l="0" t="0" r="r" b="b"/>
              <a:pathLst>
                <a:path w="840" h="1485">
                  <a:moveTo>
                    <a:pt x="0" y="1485"/>
                  </a:moveTo>
                  <a:lnTo>
                    <a:pt x="839" y="0"/>
                  </a:lnTo>
                  <a:lnTo>
                    <a:pt x="840" y="0"/>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2" name="Freeform 512"/>
            <p:cNvSpPr>
              <a:spLocks/>
            </p:cNvSpPr>
            <p:nvPr/>
          </p:nvSpPr>
          <p:spPr bwMode="auto">
            <a:xfrm>
              <a:off x="5356" y="3280"/>
              <a:ext cx="1" cy="15"/>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3" name="Freeform 513"/>
            <p:cNvSpPr>
              <a:spLocks/>
            </p:cNvSpPr>
            <p:nvPr/>
          </p:nvSpPr>
          <p:spPr bwMode="auto">
            <a:xfrm>
              <a:off x="5356" y="3172"/>
              <a:ext cx="1" cy="92"/>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4" name="Freeform 514"/>
            <p:cNvSpPr>
              <a:spLocks/>
            </p:cNvSpPr>
            <p:nvPr/>
          </p:nvSpPr>
          <p:spPr bwMode="auto">
            <a:xfrm>
              <a:off x="5356" y="3141"/>
              <a:ext cx="1" cy="15"/>
            </a:xfrm>
            <a:custGeom>
              <a:avLst/>
              <a:gdLst>
                <a:gd name="T0" fmla="*/ 0 w 2"/>
                <a:gd name="T1" fmla="*/ 142 h 142"/>
                <a:gd name="T2" fmla="*/ 1 w 2"/>
                <a:gd name="T3" fmla="*/ 0 h 142"/>
                <a:gd name="T4" fmla="*/ 2 w 2"/>
                <a:gd name="T5" fmla="*/ 0 h 142"/>
              </a:gdLst>
              <a:ahLst/>
              <a:cxnLst>
                <a:cxn ang="0">
                  <a:pos x="T0" y="T1"/>
                </a:cxn>
                <a:cxn ang="0">
                  <a:pos x="T2" y="T3"/>
                </a:cxn>
                <a:cxn ang="0">
                  <a:pos x="T4" y="T5"/>
                </a:cxn>
              </a:cxnLst>
              <a:rect l="0" t="0" r="r" b="b"/>
              <a:pathLst>
                <a:path w="2" h="142">
                  <a:moveTo>
                    <a:pt x="0" y="142"/>
                  </a:moveTo>
                  <a:lnTo>
                    <a:pt x="1" y="0"/>
                  </a:lnTo>
                  <a:lnTo>
                    <a:pt x="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5" name="Freeform 515"/>
            <p:cNvSpPr>
              <a:spLocks/>
            </p:cNvSpPr>
            <p:nvPr/>
          </p:nvSpPr>
          <p:spPr bwMode="auto">
            <a:xfrm>
              <a:off x="5357" y="3033"/>
              <a:ext cx="0" cy="92"/>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6" name="Freeform 516"/>
            <p:cNvSpPr>
              <a:spLocks/>
            </p:cNvSpPr>
            <p:nvPr/>
          </p:nvSpPr>
          <p:spPr bwMode="auto">
            <a:xfrm>
              <a:off x="5357" y="3002"/>
              <a:ext cx="0" cy="15"/>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7" name="Freeform 517"/>
            <p:cNvSpPr>
              <a:spLocks/>
            </p:cNvSpPr>
            <p:nvPr/>
          </p:nvSpPr>
          <p:spPr bwMode="auto">
            <a:xfrm>
              <a:off x="5357" y="2893"/>
              <a:ext cx="0" cy="93"/>
            </a:xfrm>
            <a:custGeom>
              <a:avLst/>
              <a:gdLst>
                <a:gd name="T0" fmla="*/ 0 w 3"/>
                <a:gd name="T1" fmla="*/ 864 h 864"/>
                <a:gd name="T2" fmla="*/ 1 w 3"/>
                <a:gd name="T3" fmla="*/ 0 h 864"/>
                <a:gd name="T4" fmla="*/ 3 w 3"/>
                <a:gd name="T5" fmla="*/ 0 h 864"/>
              </a:gdLst>
              <a:ahLst/>
              <a:cxnLst>
                <a:cxn ang="0">
                  <a:pos x="T0" y="T1"/>
                </a:cxn>
                <a:cxn ang="0">
                  <a:pos x="T2" y="T3"/>
                </a:cxn>
                <a:cxn ang="0">
                  <a:pos x="T4" y="T5"/>
                </a:cxn>
              </a:cxnLst>
              <a:rect l="0" t="0" r="r" b="b"/>
              <a:pathLst>
                <a:path w="3" h="864">
                  <a:moveTo>
                    <a:pt x="0" y="864"/>
                  </a:moveTo>
                  <a:lnTo>
                    <a:pt x="1"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8" name="Freeform 518"/>
            <p:cNvSpPr>
              <a:spLocks/>
            </p:cNvSpPr>
            <p:nvPr/>
          </p:nvSpPr>
          <p:spPr bwMode="auto">
            <a:xfrm>
              <a:off x="5357" y="2863"/>
              <a:ext cx="0" cy="16"/>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19" name="Freeform 519"/>
            <p:cNvSpPr>
              <a:spLocks/>
            </p:cNvSpPr>
            <p:nvPr/>
          </p:nvSpPr>
          <p:spPr bwMode="auto">
            <a:xfrm>
              <a:off x="5357" y="2755"/>
              <a:ext cx="0" cy="93"/>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0" name="Freeform 520"/>
            <p:cNvSpPr>
              <a:spLocks/>
            </p:cNvSpPr>
            <p:nvPr/>
          </p:nvSpPr>
          <p:spPr bwMode="auto">
            <a:xfrm>
              <a:off x="5357" y="2724"/>
              <a:ext cx="1" cy="16"/>
            </a:xfrm>
            <a:custGeom>
              <a:avLst/>
              <a:gdLst>
                <a:gd name="T0" fmla="*/ 0 w 2"/>
                <a:gd name="T1" fmla="*/ 144 h 144"/>
                <a:gd name="T2" fmla="*/ 1 w 2"/>
                <a:gd name="T3" fmla="*/ 0 h 144"/>
                <a:gd name="T4" fmla="*/ 2 w 2"/>
                <a:gd name="T5" fmla="*/ 0 h 144"/>
              </a:gdLst>
              <a:ahLst/>
              <a:cxnLst>
                <a:cxn ang="0">
                  <a:pos x="T0" y="T1"/>
                </a:cxn>
                <a:cxn ang="0">
                  <a:pos x="T2" y="T3"/>
                </a:cxn>
                <a:cxn ang="0">
                  <a:pos x="T4" y="T5"/>
                </a:cxn>
              </a:cxnLst>
              <a:rect l="0" t="0" r="r" b="b"/>
              <a:pathLst>
                <a:path w="2" h="144">
                  <a:moveTo>
                    <a:pt x="0" y="144"/>
                  </a:moveTo>
                  <a:lnTo>
                    <a:pt x="1" y="0"/>
                  </a:lnTo>
                  <a:lnTo>
                    <a:pt x="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1" name="Freeform 521"/>
            <p:cNvSpPr>
              <a:spLocks/>
            </p:cNvSpPr>
            <p:nvPr/>
          </p:nvSpPr>
          <p:spPr bwMode="auto">
            <a:xfrm>
              <a:off x="5101" y="3127"/>
              <a:ext cx="511" cy="152"/>
            </a:xfrm>
            <a:custGeom>
              <a:avLst/>
              <a:gdLst>
                <a:gd name="T0" fmla="*/ 0 w 4751"/>
                <a:gd name="T1" fmla="*/ 0 h 1417"/>
                <a:gd name="T2" fmla="*/ 4750 w 4751"/>
                <a:gd name="T3" fmla="*/ 1417 h 1417"/>
                <a:gd name="T4" fmla="*/ 4751 w 4751"/>
                <a:gd name="T5" fmla="*/ 1417 h 1417"/>
              </a:gdLst>
              <a:ahLst/>
              <a:cxnLst>
                <a:cxn ang="0">
                  <a:pos x="T0" y="T1"/>
                </a:cxn>
                <a:cxn ang="0">
                  <a:pos x="T2" y="T3"/>
                </a:cxn>
                <a:cxn ang="0">
                  <a:pos x="T4" y="T5"/>
                </a:cxn>
              </a:cxnLst>
              <a:rect l="0" t="0" r="r" b="b"/>
              <a:pathLst>
                <a:path w="4751" h="1417">
                  <a:moveTo>
                    <a:pt x="0" y="0"/>
                  </a:moveTo>
                  <a:lnTo>
                    <a:pt x="4750" y="1417"/>
                  </a:lnTo>
                  <a:lnTo>
                    <a:pt x="4751" y="141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2" name="Freeform 522"/>
            <p:cNvSpPr>
              <a:spLocks/>
            </p:cNvSpPr>
            <p:nvPr/>
          </p:nvSpPr>
          <p:spPr bwMode="auto">
            <a:xfrm>
              <a:off x="5101" y="2716"/>
              <a:ext cx="262" cy="411"/>
            </a:xfrm>
            <a:custGeom>
              <a:avLst/>
              <a:gdLst>
                <a:gd name="T0" fmla="*/ 0 w 2437"/>
                <a:gd name="T1" fmla="*/ 3822 h 3822"/>
                <a:gd name="T2" fmla="*/ 59 w 2437"/>
                <a:gd name="T3" fmla="*/ 3224 h 3822"/>
                <a:gd name="T4" fmla="*/ 190 w 2437"/>
                <a:gd name="T5" fmla="*/ 2642 h 3822"/>
                <a:gd name="T6" fmla="*/ 688 w 2437"/>
                <a:gd name="T7" fmla="*/ 1554 h 3822"/>
                <a:gd name="T8" fmla="*/ 1008 w 2437"/>
                <a:gd name="T9" fmla="*/ 1053 h 3822"/>
                <a:gd name="T10" fmla="*/ 1441 w 2437"/>
                <a:gd name="T11" fmla="*/ 637 h 3822"/>
                <a:gd name="T12" fmla="*/ 1896 w 2437"/>
                <a:gd name="T13" fmla="*/ 247 h 3822"/>
                <a:gd name="T14" fmla="*/ 2152 w 2437"/>
                <a:gd name="T15" fmla="*/ 98 h 3822"/>
                <a:gd name="T16" fmla="*/ 2436 w 2437"/>
                <a:gd name="T17" fmla="*/ 0 h 3822"/>
                <a:gd name="T18" fmla="*/ 2437 w 2437"/>
                <a:gd name="T19" fmla="*/ 0 h 3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7" h="3822">
                  <a:moveTo>
                    <a:pt x="0" y="3822"/>
                  </a:moveTo>
                  <a:lnTo>
                    <a:pt x="59" y="3224"/>
                  </a:lnTo>
                  <a:lnTo>
                    <a:pt x="190" y="2642"/>
                  </a:lnTo>
                  <a:lnTo>
                    <a:pt x="688" y="1554"/>
                  </a:lnTo>
                  <a:lnTo>
                    <a:pt x="1008" y="1053"/>
                  </a:lnTo>
                  <a:lnTo>
                    <a:pt x="1441" y="637"/>
                  </a:lnTo>
                  <a:lnTo>
                    <a:pt x="1896" y="247"/>
                  </a:lnTo>
                  <a:lnTo>
                    <a:pt x="2152" y="98"/>
                  </a:lnTo>
                  <a:lnTo>
                    <a:pt x="2436" y="0"/>
                  </a:lnTo>
                  <a:lnTo>
                    <a:pt x="24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3" name="Freeform 523"/>
            <p:cNvSpPr>
              <a:spLocks/>
            </p:cNvSpPr>
            <p:nvPr/>
          </p:nvSpPr>
          <p:spPr bwMode="auto">
            <a:xfrm>
              <a:off x="5363" y="2716"/>
              <a:ext cx="247" cy="565"/>
            </a:xfrm>
            <a:custGeom>
              <a:avLst/>
              <a:gdLst>
                <a:gd name="T0" fmla="*/ 0 w 2306"/>
                <a:gd name="T1" fmla="*/ 0 h 5260"/>
                <a:gd name="T2" fmla="*/ 524 w 2306"/>
                <a:gd name="T3" fmla="*/ 518 h 5260"/>
                <a:gd name="T4" fmla="*/ 763 w 2306"/>
                <a:gd name="T5" fmla="*/ 794 h 5260"/>
                <a:gd name="T6" fmla="*/ 959 w 2306"/>
                <a:gd name="T7" fmla="*/ 1105 h 5260"/>
                <a:gd name="T8" fmla="*/ 1322 w 2306"/>
                <a:gd name="T9" fmla="*/ 1747 h 5260"/>
                <a:gd name="T10" fmla="*/ 1616 w 2306"/>
                <a:gd name="T11" fmla="*/ 2420 h 5260"/>
                <a:gd name="T12" fmla="*/ 1899 w 2306"/>
                <a:gd name="T13" fmla="*/ 3099 h 5260"/>
                <a:gd name="T14" fmla="*/ 2118 w 2306"/>
                <a:gd name="T15" fmla="*/ 3800 h 5260"/>
                <a:gd name="T16" fmla="*/ 2305 w 2306"/>
                <a:gd name="T17" fmla="*/ 5260 h 5260"/>
                <a:gd name="T18" fmla="*/ 2306 w 2306"/>
                <a:gd name="T19" fmla="*/ 5260 h 5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6" h="5260">
                  <a:moveTo>
                    <a:pt x="0" y="0"/>
                  </a:moveTo>
                  <a:lnTo>
                    <a:pt x="524" y="518"/>
                  </a:lnTo>
                  <a:lnTo>
                    <a:pt x="763" y="794"/>
                  </a:lnTo>
                  <a:lnTo>
                    <a:pt x="959" y="1105"/>
                  </a:lnTo>
                  <a:lnTo>
                    <a:pt x="1322" y="1747"/>
                  </a:lnTo>
                  <a:lnTo>
                    <a:pt x="1616" y="2420"/>
                  </a:lnTo>
                  <a:lnTo>
                    <a:pt x="1899" y="3099"/>
                  </a:lnTo>
                  <a:lnTo>
                    <a:pt x="2118" y="3800"/>
                  </a:lnTo>
                  <a:lnTo>
                    <a:pt x="2305" y="5260"/>
                  </a:lnTo>
                  <a:lnTo>
                    <a:pt x="2306" y="526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4" name="Freeform 524"/>
            <p:cNvSpPr>
              <a:spLocks/>
            </p:cNvSpPr>
            <p:nvPr/>
          </p:nvSpPr>
          <p:spPr bwMode="auto">
            <a:xfrm>
              <a:off x="5377" y="2731"/>
              <a:ext cx="30" cy="52"/>
            </a:xfrm>
            <a:custGeom>
              <a:avLst/>
              <a:gdLst>
                <a:gd name="T0" fmla="*/ 0 w 272"/>
                <a:gd name="T1" fmla="*/ 0 h 488"/>
                <a:gd name="T2" fmla="*/ 271 w 272"/>
                <a:gd name="T3" fmla="*/ 488 h 488"/>
                <a:gd name="T4" fmla="*/ 272 w 272"/>
                <a:gd name="T5" fmla="*/ 488 h 488"/>
              </a:gdLst>
              <a:ahLst/>
              <a:cxnLst>
                <a:cxn ang="0">
                  <a:pos x="T0" y="T1"/>
                </a:cxn>
                <a:cxn ang="0">
                  <a:pos x="T2" y="T3"/>
                </a:cxn>
                <a:cxn ang="0">
                  <a:pos x="T4" y="T5"/>
                </a:cxn>
              </a:cxnLst>
              <a:rect l="0" t="0" r="r" b="b"/>
              <a:pathLst>
                <a:path w="272" h="488">
                  <a:moveTo>
                    <a:pt x="0" y="0"/>
                  </a:moveTo>
                  <a:lnTo>
                    <a:pt x="271" y="488"/>
                  </a:lnTo>
                  <a:lnTo>
                    <a:pt x="272" y="488"/>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5" name="Freeform 525"/>
            <p:cNvSpPr>
              <a:spLocks/>
            </p:cNvSpPr>
            <p:nvPr/>
          </p:nvSpPr>
          <p:spPr bwMode="auto">
            <a:xfrm>
              <a:off x="5422" y="2810"/>
              <a:ext cx="30" cy="5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6" name="Freeform 526"/>
            <p:cNvSpPr>
              <a:spLocks/>
            </p:cNvSpPr>
            <p:nvPr/>
          </p:nvSpPr>
          <p:spPr bwMode="auto">
            <a:xfrm>
              <a:off x="5467" y="2892"/>
              <a:ext cx="30" cy="5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7" name="Freeform 527"/>
            <p:cNvSpPr>
              <a:spLocks/>
            </p:cNvSpPr>
            <p:nvPr/>
          </p:nvSpPr>
          <p:spPr bwMode="auto">
            <a:xfrm>
              <a:off x="5512" y="2972"/>
              <a:ext cx="29" cy="54"/>
            </a:xfrm>
            <a:custGeom>
              <a:avLst/>
              <a:gdLst>
                <a:gd name="T0" fmla="*/ 0 w 280"/>
                <a:gd name="T1" fmla="*/ 0 h 503"/>
                <a:gd name="T2" fmla="*/ 279 w 280"/>
                <a:gd name="T3" fmla="*/ 503 h 503"/>
                <a:gd name="T4" fmla="*/ 280 w 280"/>
                <a:gd name="T5" fmla="*/ 503 h 503"/>
              </a:gdLst>
              <a:ahLst/>
              <a:cxnLst>
                <a:cxn ang="0">
                  <a:pos x="T0" y="T1"/>
                </a:cxn>
                <a:cxn ang="0">
                  <a:pos x="T2" y="T3"/>
                </a:cxn>
                <a:cxn ang="0">
                  <a:pos x="T4" y="T5"/>
                </a:cxn>
              </a:cxnLst>
              <a:rect l="0" t="0" r="r" b="b"/>
              <a:pathLst>
                <a:path w="280" h="503">
                  <a:moveTo>
                    <a:pt x="0" y="0"/>
                  </a:moveTo>
                  <a:lnTo>
                    <a:pt x="279" y="503"/>
                  </a:lnTo>
                  <a:lnTo>
                    <a:pt x="280" y="50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8" name="Freeform 528"/>
            <p:cNvSpPr>
              <a:spLocks/>
            </p:cNvSpPr>
            <p:nvPr/>
          </p:nvSpPr>
          <p:spPr bwMode="auto">
            <a:xfrm>
              <a:off x="5557" y="3053"/>
              <a:ext cx="29" cy="53"/>
            </a:xfrm>
            <a:custGeom>
              <a:avLst/>
              <a:gdLst>
                <a:gd name="T0" fmla="*/ 0 w 273"/>
                <a:gd name="T1" fmla="*/ 0 h 488"/>
                <a:gd name="T2" fmla="*/ 272 w 273"/>
                <a:gd name="T3" fmla="*/ 488 h 488"/>
                <a:gd name="T4" fmla="*/ 273 w 273"/>
                <a:gd name="T5" fmla="*/ 488 h 488"/>
              </a:gdLst>
              <a:ahLst/>
              <a:cxnLst>
                <a:cxn ang="0">
                  <a:pos x="T0" y="T1"/>
                </a:cxn>
                <a:cxn ang="0">
                  <a:pos x="T2" y="T3"/>
                </a:cxn>
                <a:cxn ang="0">
                  <a:pos x="T4" y="T5"/>
                </a:cxn>
              </a:cxnLst>
              <a:rect l="0" t="0" r="r" b="b"/>
              <a:pathLst>
                <a:path w="273" h="488">
                  <a:moveTo>
                    <a:pt x="0" y="0"/>
                  </a:moveTo>
                  <a:lnTo>
                    <a:pt x="272" y="488"/>
                  </a:lnTo>
                  <a:lnTo>
                    <a:pt x="273" y="488"/>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29" name="Freeform 529"/>
            <p:cNvSpPr>
              <a:spLocks/>
            </p:cNvSpPr>
            <p:nvPr/>
          </p:nvSpPr>
          <p:spPr bwMode="auto">
            <a:xfrm>
              <a:off x="5174" y="2729"/>
              <a:ext cx="156" cy="155"/>
            </a:xfrm>
            <a:custGeom>
              <a:avLst/>
              <a:gdLst>
                <a:gd name="T0" fmla="*/ 0 w 1450"/>
                <a:gd name="T1" fmla="*/ 1450 h 1450"/>
                <a:gd name="T2" fmla="*/ 882 w 1450"/>
                <a:gd name="T3" fmla="*/ 568 h 1450"/>
                <a:gd name="T4" fmla="*/ 1449 w 1450"/>
                <a:gd name="T5" fmla="*/ 0 h 1450"/>
                <a:gd name="T6" fmla="*/ 1450 w 1450"/>
                <a:gd name="T7" fmla="*/ 0 h 1450"/>
              </a:gdLst>
              <a:ahLst/>
              <a:cxnLst>
                <a:cxn ang="0">
                  <a:pos x="T0" y="T1"/>
                </a:cxn>
                <a:cxn ang="0">
                  <a:pos x="T2" y="T3"/>
                </a:cxn>
                <a:cxn ang="0">
                  <a:pos x="T4" y="T5"/>
                </a:cxn>
                <a:cxn ang="0">
                  <a:pos x="T6" y="T7"/>
                </a:cxn>
              </a:cxnLst>
              <a:rect l="0" t="0" r="r" b="b"/>
              <a:pathLst>
                <a:path w="1450" h="1450">
                  <a:moveTo>
                    <a:pt x="0" y="1450"/>
                  </a:moveTo>
                  <a:lnTo>
                    <a:pt x="882" y="568"/>
                  </a:lnTo>
                  <a:lnTo>
                    <a:pt x="1449" y="0"/>
                  </a:lnTo>
                  <a:lnTo>
                    <a:pt x="145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0" name="Freeform 530"/>
            <p:cNvSpPr>
              <a:spLocks/>
            </p:cNvSpPr>
            <p:nvPr/>
          </p:nvSpPr>
          <p:spPr bwMode="auto">
            <a:xfrm>
              <a:off x="5155" y="2812"/>
              <a:ext cx="114" cy="114"/>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1" name="Freeform 531"/>
            <p:cNvSpPr>
              <a:spLocks/>
            </p:cNvSpPr>
            <p:nvPr/>
          </p:nvSpPr>
          <p:spPr bwMode="auto">
            <a:xfrm>
              <a:off x="5357" y="2717"/>
              <a:ext cx="7" cy="7"/>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2" name="Freeform 532"/>
            <p:cNvSpPr>
              <a:spLocks/>
            </p:cNvSpPr>
            <p:nvPr/>
          </p:nvSpPr>
          <p:spPr bwMode="auto">
            <a:xfrm>
              <a:off x="5269" y="2724"/>
              <a:ext cx="88" cy="88"/>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3" name="Freeform 533"/>
            <p:cNvSpPr>
              <a:spLocks/>
            </p:cNvSpPr>
            <p:nvPr/>
          </p:nvSpPr>
          <p:spPr bwMode="auto">
            <a:xfrm>
              <a:off x="5134" y="2834"/>
              <a:ext cx="135" cy="135"/>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4" name="Freeform 534"/>
            <p:cNvSpPr>
              <a:spLocks/>
            </p:cNvSpPr>
            <p:nvPr/>
          </p:nvSpPr>
          <p:spPr bwMode="auto">
            <a:xfrm>
              <a:off x="5357" y="2728"/>
              <a:ext cx="18" cy="1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5" name="Freeform 535"/>
            <p:cNvSpPr>
              <a:spLocks/>
            </p:cNvSpPr>
            <p:nvPr/>
          </p:nvSpPr>
          <p:spPr bwMode="auto">
            <a:xfrm>
              <a:off x="5269" y="2745"/>
              <a:ext cx="88" cy="89"/>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6" name="Freeform 536"/>
            <p:cNvSpPr>
              <a:spLocks/>
            </p:cNvSpPr>
            <p:nvPr/>
          </p:nvSpPr>
          <p:spPr bwMode="auto">
            <a:xfrm>
              <a:off x="5120" y="2855"/>
              <a:ext cx="149" cy="149"/>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7" name="Freeform 537"/>
            <p:cNvSpPr>
              <a:spLocks/>
            </p:cNvSpPr>
            <p:nvPr/>
          </p:nvSpPr>
          <p:spPr bwMode="auto">
            <a:xfrm>
              <a:off x="5383" y="2739"/>
              <a:ext cx="3" cy="2"/>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8" name="Freeform 538"/>
            <p:cNvSpPr>
              <a:spLocks/>
            </p:cNvSpPr>
            <p:nvPr/>
          </p:nvSpPr>
          <p:spPr bwMode="auto">
            <a:xfrm>
              <a:off x="5269" y="2741"/>
              <a:ext cx="114" cy="114"/>
            </a:xfrm>
            <a:custGeom>
              <a:avLst/>
              <a:gdLst>
                <a:gd name="T0" fmla="*/ 0 w 1064"/>
                <a:gd name="T1" fmla="*/ 1063 h 1063"/>
                <a:gd name="T2" fmla="*/ 820 w 1064"/>
                <a:gd name="T3" fmla="*/ 244 h 1063"/>
                <a:gd name="T4" fmla="*/ 1063 w 1064"/>
                <a:gd name="T5" fmla="*/ 0 h 1063"/>
                <a:gd name="T6" fmla="*/ 1064 w 1064"/>
                <a:gd name="T7" fmla="*/ 0 h 1063"/>
              </a:gdLst>
              <a:ahLst/>
              <a:cxnLst>
                <a:cxn ang="0">
                  <a:pos x="T0" y="T1"/>
                </a:cxn>
                <a:cxn ang="0">
                  <a:pos x="T2" y="T3"/>
                </a:cxn>
                <a:cxn ang="0">
                  <a:pos x="T4" y="T5"/>
                </a:cxn>
                <a:cxn ang="0">
                  <a:pos x="T6" y="T7"/>
                </a:cxn>
              </a:cxnLst>
              <a:rect l="0" t="0" r="r" b="b"/>
              <a:pathLst>
                <a:path w="1064" h="1063">
                  <a:moveTo>
                    <a:pt x="0" y="1063"/>
                  </a:moveTo>
                  <a:lnTo>
                    <a:pt x="820" y="244"/>
                  </a:lnTo>
                  <a:lnTo>
                    <a:pt x="1063" y="0"/>
                  </a:lnTo>
                  <a:lnTo>
                    <a:pt x="106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39" name="Freeform 539"/>
            <p:cNvSpPr>
              <a:spLocks/>
            </p:cNvSpPr>
            <p:nvPr/>
          </p:nvSpPr>
          <p:spPr bwMode="auto">
            <a:xfrm>
              <a:off x="5112" y="2877"/>
              <a:ext cx="157" cy="157"/>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0" name="Freeform 540"/>
            <p:cNvSpPr>
              <a:spLocks/>
            </p:cNvSpPr>
            <p:nvPr/>
          </p:nvSpPr>
          <p:spPr bwMode="auto">
            <a:xfrm>
              <a:off x="5391" y="2750"/>
              <a:ext cx="5" cy="6"/>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1" name="Freeform 541"/>
            <p:cNvSpPr>
              <a:spLocks/>
            </p:cNvSpPr>
            <p:nvPr/>
          </p:nvSpPr>
          <p:spPr bwMode="auto">
            <a:xfrm>
              <a:off x="5269" y="2756"/>
              <a:ext cx="122" cy="121"/>
            </a:xfrm>
            <a:custGeom>
              <a:avLst/>
              <a:gdLst>
                <a:gd name="T0" fmla="*/ 0 w 1136"/>
                <a:gd name="T1" fmla="*/ 1136 h 1136"/>
                <a:gd name="T2" fmla="*/ 819 w 1136"/>
                <a:gd name="T3" fmla="*/ 316 h 1136"/>
                <a:gd name="T4" fmla="*/ 1135 w 1136"/>
                <a:gd name="T5" fmla="*/ 0 h 1136"/>
                <a:gd name="T6" fmla="*/ 1136 w 1136"/>
                <a:gd name="T7" fmla="*/ 0 h 1136"/>
              </a:gdLst>
              <a:ahLst/>
              <a:cxnLst>
                <a:cxn ang="0">
                  <a:pos x="T0" y="T1"/>
                </a:cxn>
                <a:cxn ang="0">
                  <a:pos x="T2" y="T3"/>
                </a:cxn>
                <a:cxn ang="0">
                  <a:pos x="T4" y="T5"/>
                </a:cxn>
                <a:cxn ang="0">
                  <a:pos x="T6" y="T7"/>
                </a:cxn>
              </a:cxnLst>
              <a:rect l="0" t="0" r="r" b="b"/>
              <a:pathLst>
                <a:path w="1136" h="1136">
                  <a:moveTo>
                    <a:pt x="0" y="1136"/>
                  </a:moveTo>
                  <a:lnTo>
                    <a:pt x="819" y="316"/>
                  </a:lnTo>
                  <a:lnTo>
                    <a:pt x="1135" y="0"/>
                  </a:lnTo>
                  <a:lnTo>
                    <a:pt x="11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2" name="Freeform 542"/>
            <p:cNvSpPr>
              <a:spLocks/>
            </p:cNvSpPr>
            <p:nvPr/>
          </p:nvSpPr>
          <p:spPr bwMode="auto">
            <a:xfrm>
              <a:off x="5108" y="2899"/>
              <a:ext cx="161" cy="161"/>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3" name="Freeform 543"/>
            <p:cNvSpPr>
              <a:spLocks/>
            </p:cNvSpPr>
            <p:nvPr/>
          </p:nvSpPr>
          <p:spPr bwMode="auto">
            <a:xfrm>
              <a:off x="5398" y="2761"/>
              <a:ext cx="9" cy="8"/>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4" name="Freeform 544"/>
            <p:cNvSpPr>
              <a:spLocks/>
            </p:cNvSpPr>
            <p:nvPr/>
          </p:nvSpPr>
          <p:spPr bwMode="auto">
            <a:xfrm>
              <a:off x="5269" y="2769"/>
              <a:ext cx="130" cy="130"/>
            </a:xfrm>
            <a:custGeom>
              <a:avLst/>
              <a:gdLst>
                <a:gd name="T0" fmla="*/ 0 w 1209"/>
                <a:gd name="T1" fmla="*/ 1209 h 1209"/>
                <a:gd name="T2" fmla="*/ 819 w 1209"/>
                <a:gd name="T3" fmla="*/ 390 h 1209"/>
                <a:gd name="T4" fmla="*/ 1208 w 1209"/>
                <a:gd name="T5" fmla="*/ 0 h 1209"/>
                <a:gd name="T6" fmla="*/ 1209 w 1209"/>
                <a:gd name="T7" fmla="*/ 0 h 1209"/>
              </a:gdLst>
              <a:ahLst/>
              <a:cxnLst>
                <a:cxn ang="0">
                  <a:pos x="T0" y="T1"/>
                </a:cxn>
                <a:cxn ang="0">
                  <a:pos x="T2" y="T3"/>
                </a:cxn>
                <a:cxn ang="0">
                  <a:pos x="T4" y="T5"/>
                </a:cxn>
                <a:cxn ang="0">
                  <a:pos x="T6" y="T7"/>
                </a:cxn>
              </a:cxnLst>
              <a:rect l="0" t="0" r="r" b="b"/>
              <a:pathLst>
                <a:path w="1209" h="1209">
                  <a:moveTo>
                    <a:pt x="0" y="1209"/>
                  </a:moveTo>
                  <a:lnTo>
                    <a:pt x="819" y="390"/>
                  </a:lnTo>
                  <a:lnTo>
                    <a:pt x="1208" y="0"/>
                  </a:lnTo>
                  <a:lnTo>
                    <a:pt x="12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5" name="Freeform 545"/>
            <p:cNvSpPr>
              <a:spLocks/>
            </p:cNvSpPr>
            <p:nvPr/>
          </p:nvSpPr>
          <p:spPr bwMode="auto">
            <a:xfrm>
              <a:off x="5105" y="2921"/>
              <a:ext cx="164" cy="164"/>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6" name="Freeform 546"/>
            <p:cNvSpPr>
              <a:spLocks/>
            </p:cNvSpPr>
            <p:nvPr/>
          </p:nvSpPr>
          <p:spPr bwMode="auto">
            <a:xfrm>
              <a:off x="5407" y="2772"/>
              <a:ext cx="11" cy="11"/>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7" name="Freeform 547"/>
            <p:cNvSpPr>
              <a:spLocks/>
            </p:cNvSpPr>
            <p:nvPr/>
          </p:nvSpPr>
          <p:spPr bwMode="auto">
            <a:xfrm>
              <a:off x="5269" y="2783"/>
              <a:ext cx="138" cy="138"/>
            </a:xfrm>
            <a:custGeom>
              <a:avLst/>
              <a:gdLst>
                <a:gd name="T0" fmla="*/ 0 w 1281"/>
                <a:gd name="T1" fmla="*/ 1281 h 1281"/>
                <a:gd name="T2" fmla="*/ 819 w 1281"/>
                <a:gd name="T3" fmla="*/ 463 h 1281"/>
                <a:gd name="T4" fmla="*/ 1280 w 1281"/>
                <a:gd name="T5" fmla="*/ 0 h 1281"/>
                <a:gd name="T6" fmla="*/ 1281 w 1281"/>
                <a:gd name="T7" fmla="*/ 0 h 1281"/>
              </a:gdLst>
              <a:ahLst/>
              <a:cxnLst>
                <a:cxn ang="0">
                  <a:pos x="T0" y="T1"/>
                </a:cxn>
                <a:cxn ang="0">
                  <a:pos x="T2" y="T3"/>
                </a:cxn>
                <a:cxn ang="0">
                  <a:pos x="T4" y="T5"/>
                </a:cxn>
                <a:cxn ang="0">
                  <a:pos x="T6" y="T7"/>
                </a:cxn>
              </a:cxnLst>
              <a:rect l="0" t="0" r="r" b="b"/>
              <a:pathLst>
                <a:path w="1281" h="1281">
                  <a:moveTo>
                    <a:pt x="0" y="1281"/>
                  </a:moveTo>
                  <a:lnTo>
                    <a:pt x="819" y="463"/>
                  </a:lnTo>
                  <a:lnTo>
                    <a:pt x="1280" y="0"/>
                  </a:lnTo>
                  <a:lnTo>
                    <a:pt x="12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8" name="Freeform 548"/>
            <p:cNvSpPr>
              <a:spLocks/>
            </p:cNvSpPr>
            <p:nvPr/>
          </p:nvSpPr>
          <p:spPr bwMode="auto">
            <a:xfrm>
              <a:off x="5103" y="2943"/>
              <a:ext cx="166" cy="166"/>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49" name="Freeform 549"/>
            <p:cNvSpPr>
              <a:spLocks/>
            </p:cNvSpPr>
            <p:nvPr/>
          </p:nvSpPr>
          <p:spPr bwMode="auto">
            <a:xfrm>
              <a:off x="5415" y="2783"/>
              <a:ext cx="14" cy="14"/>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0" name="Freeform 550"/>
            <p:cNvSpPr>
              <a:spLocks/>
            </p:cNvSpPr>
            <p:nvPr/>
          </p:nvSpPr>
          <p:spPr bwMode="auto">
            <a:xfrm>
              <a:off x="5269" y="2797"/>
              <a:ext cx="146" cy="146"/>
            </a:xfrm>
            <a:custGeom>
              <a:avLst/>
              <a:gdLst>
                <a:gd name="T0" fmla="*/ 0 w 1354"/>
                <a:gd name="T1" fmla="*/ 1353 h 1353"/>
                <a:gd name="T2" fmla="*/ 818 w 1354"/>
                <a:gd name="T3" fmla="*/ 536 h 1353"/>
                <a:gd name="T4" fmla="*/ 1353 w 1354"/>
                <a:gd name="T5" fmla="*/ 0 h 1353"/>
                <a:gd name="T6" fmla="*/ 1354 w 1354"/>
                <a:gd name="T7" fmla="*/ 0 h 1353"/>
              </a:gdLst>
              <a:ahLst/>
              <a:cxnLst>
                <a:cxn ang="0">
                  <a:pos x="T0" y="T1"/>
                </a:cxn>
                <a:cxn ang="0">
                  <a:pos x="T2" y="T3"/>
                </a:cxn>
                <a:cxn ang="0">
                  <a:pos x="T4" y="T5"/>
                </a:cxn>
                <a:cxn ang="0">
                  <a:pos x="T6" y="T7"/>
                </a:cxn>
              </a:cxnLst>
              <a:rect l="0" t="0" r="r" b="b"/>
              <a:pathLst>
                <a:path w="1354" h="1353">
                  <a:moveTo>
                    <a:pt x="0" y="1353"/>
                  </a:moveTo>
                  <a:lnTo>
                    <a:pt x="818" y="536"/>
                  </a:lnTo>
                  <a:lnTo>
                    <a:pt x="1353" y="0"/>
                  </a:lnTo>
                  <a:lnTo>
                    <a:pt x="135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1" name="Freeform 551"/>
            <p:cNvSpPr>
              <a:spLocks/>
            </p:cNvSpPr>
            <p:nvPr/>
          </p:nvSpPr>
          <p:spPr bwMode="auto">
            <a:xfrm>
              <a:off x="5106" y="3126"/>
              <a:ext cx="2" cy="2"/>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2" name="Freeform 552"/>
            <p:cNvSpPr>
              <a:spLocks/>
            </p:cNvSpPr>
            <p:nvPr/>
          </p:nvSpPr>
          <p:spPr bwMode="auto">
            <a:xfrm>
              <a:off x="5422" y="2794"/>
              <a:ext cx="17" cy="18"/>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3" name="Freeform 553"/>
            <p:cNvSpPr>
              <a:spLocks/>
            </p:cNvSpPr>
            <p:nvPr/>
          </p:nvSpPr>
          <p:spPr bwMode="auto">
            <a:xfrm>
              <a:off x="5108" y="2965"/>
              <a:ext cx="161" cy="161"/>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4" name="Freeform 554"/>
            <p:cNvSpPr>
              <a:spLocks/>
            </p:cNvSpPr>
            <p:nvPr/>
          </p:nvSpPr>
          <p:spPr bwMode="auto">
            <a:xfrm>
              <a:off x="5357" y="2812"/>
              <a:ext cx="65" cy="65"/>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5" name="Freeform 555"/>
            <p:cNvSpPr>
              <a:spLocks/>
            </p:cNvSpPr>
            <p:nvPr/>
          </p:nvSpPr>
          <p:spPr bwMode="auto">
            <a:xfrm>
              <a:off x="5269" y="2877"/>
              <a:ext cx="88" cy="88"/>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6" name="Freeform 556"/>
            <p:cNvSpPr>
              <a:spLocks/>
            </p:cNvSpPr>
            <p:nvPr/>
          </p:nvSpPr>
          <p:spPr bwMode="auto">
            <a:xfrm>
              <a:off x="5123" y="3124"/>
              <a:ext cx="9" cy="9"/>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7" name="Freeform 557"/>
            <p:cNvSpPr>
              <a:spLocks/>
            </p:cNvSpPr>
            <p:nvPr/>
          </p:nvSpPr>
          <p:spPr bwMode="auto">
            <a:xfrm>
              <a:off x="5430" y="2807"/>
              <a:ext cx="19" cy="1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8" name="Freeform 558"/>
            <p:cNvSpPr>
              <a:spLocks/>
            </p:cNvSpPr>
            <p:nvPr/>
          </p:nvSpPr>
          <p:spPr bwMode="auto">
            <a:xfrm>
              <a:off x="5132" y="2986"/>
              <a:ext cx="137" cy="138"/>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59" name="Freeform 559"/>
            <p:cNvSpPr>
              <a:spLocks/>
            </p:cNvSpPr>
            <p:nvPr/>
          </p:nvSpPr>
          <p:spPr bwMode="auto">
            <a:xfrm>
              <a:off x="5357" y="2826"/>
              <a:ext cx="73" cy="7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1760" name="Group 560"/>
            <p:cNvGrpSpPr>
              <a:grpSpLocks/>
            </p:cNvGrpSpPr>
            <p:nvPr/>
          </p:nvGrpSpPr>
          <p:grpSpPr bwMode="auto">
            <a:xfrm>
              <a:off x="5103" y="2717"/>
              <a:ext cx="507" cy="562"/>
              <a:chOff x="3630" y="2100"/>
              <a:chExt cx="788" cy="873"/>
            </a:xfrm>
          </p:grpSpPr>
          <p:sp>
            <p:nvSpPr>
              <p:cNvPr id="51761" name="Freeform 561"/>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2" name="Freeform 562"/>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3" name="Freeform 563"/>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4" name="Freeform 564"/>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5" name="Freeform 565"/>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6" name="Freeform 566"/>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7" name="Freeform 567"/>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8" name="Freeform 568"/>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69" name="Freeform 569"/>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0" name="Freeform 570"/>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1" name="Freeform 571"/>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2" name="Freeform 572"/>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3" name="Freeform 573"/>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4" name="Freeform 574"/>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5" name="Freeform 575"/>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6" name="Freeform 576"/>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7" name="Freeform 577"/>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8" name="Freeform 578"/>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79" name="Freeform 579"/>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0" name="Freeform 580"/>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1" name="Freeform 581"/>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2" name="Freeform 582"/>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3" name="Freeform 583"/>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4" name="Freeform 584"/>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5" name="Freeform 585"/>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6" name="Freeform 586"/>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7" name="Freeform 587"/>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8" name="Freeform 588"/>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89" name="Freeform 589"/>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0" name="Freeform 590"/>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1" name="Freeform 591"/>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2" name="Freeform 592"/>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3" name="Freeform 593"/>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4" name="Freeform 594"/>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5" name="Freeform 595"/>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6" name="Freeform 596"/>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7" name="Freeform 597"/>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8" name="Freeform 598"/>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799" name="Freeform 599"/>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0" name="Freeform 600"/>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1" name="Freeform 601"/>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2" name="Freeform 602"/>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3" name="Freeform 603"/>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4" name="Freeform 604"/>
              <p:cNvSpPr>
                <a:spLocks/>
              </p:cNvSpPr>
              <p:nvPr/>
            </p:nvSpPr>
            <p:spPr bwMode="auto">
              <a:xfrm>
                <a:off x="3983" y="2464"/>
                <a:ext cx="264" cy="264"/>
              </a:xfrm>
              <a:custGeom>
                <a:avLst/>
                <a:gdLst>
                  <a:gd name="T0" fmla="*/ 0 w 1583"/>
                  <a:gd name="T1" fmla="*/ 1583 h 1583"/>
                  <a:gd name="T2" fmla="*/ 243 w 1583"/>
                  <a:gd name="T3" fmla="*/ 1340 h 1583"/>
                  <a:gd name="T4" fmla="*/ 1582 w 1583"/>
                  <a:gd name="T5" fmla="*/ 0 h 1583"/>
                  <a:gd name="T6" fmla="*/ 1583 w 1583"/>
                  <a:gd name="T7" fmla="*/ 0 h 1583"/>
                </a:gdLst>
                <a:ahLst/>
                <a:cxnLst>
                  <a:cxn ang="0">
                    <a:pos x="T0" y="T1"/>
                  </a:cxn>
                  <a:cxn ang="0">
                    <a:pos x="T2" y="T3"/>
                  </a:cxn>
                  <a:cxn ang="0">
                    <a:pos x="T4" y="T5"/>
                  </a:cxn>
                  <a:cxn ang="0">
                    <a:pos x="T6" y="T7"/>
                  </a:cxn>
                </a:cxnLst>
                <a:rect l="0" t="0" r="r" b="b"/>
                <a:pathLst>
                  <a:path w="1583" h="1583">
                    <a:moveTo>
                      <a:pt x="0" y="1583"/>
                    </a:moveTo>
                    <a:lnTo>
                      <a:pt x="243" y="1340"/>
                    </a:lnTo>
                    <a:lnTo>
                      <a:pt x="1582" y="0"/>
                    </a:lnTo>
                    <a:lnTo>
                      <a:pt x="15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5" name="Freeform 605"/>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6" name="Freeform 606"/>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7" name="Freeform 607"/>
              <p:cNvSpPr>
                <a:spLocks/>
              </p:cNvSpPr>
              <p:nvPr/>
            </p:nvSpPr>
            <p:spPr bwMode="auto">
              <a:xfrm>
                <a:off x="4015" y="2486"/>
                <a:ext cx="244" cy="244"/>
              </a:xfrm>
              <a:custGeom>
                <a:avLst/>
                <a:gdLst>
                  <a:gd name="T0" fmla="*/ 0 w 1467"/>
                  <a:gd name="T1" fmla="*/ 1466 h 1466"/>
                  <a:gd name="T2" fmla="*/ 52 w 1467"/>
                  <a:gd name="T3" fmla="*/ 1414 h 1466"/>
                  <a:gd name="T4" fmla="*/ 1465 w 1467"/>
                  <a:gd name="T5" fmla="*/ 0 h 1466"/>
                  <a:gd name="T6" fmla="*/ 1467 w 1467"/>
                  <a:gd name="T7" fmla="*/ 0 h 1466"/>
                </a:gdLst>
                <a:ahLst/>
                <a:cxnLst>
                  <a:cxn ang="0">
                    <a:pos x="T0" y="T1"/>
                  </a:cxn>
                  <a:cxn ang="0">
                    <a:pos x="T2" y="T3"/>
                  </a:cxn>
                  <a:cxn ang="0">
                    <a:pos x="T4" y="T5"/>
                  </a:cxn>
                  <a:cxn ang="0">
                    <a:pos x="T6" y="T7"/>
                  </a:cxn>
                </a:cxnLst>
                <a:rect l="0" t="0" r="r" b="b"/>
                <a:pathLst>
                  <a:path w="1467" h="1466">
                    <a:moveTo>
                      <a:pt x="0" y="1466"/>
                    </a:moveTo>
                    <a:lnTo>
                      <a:pt x="52" y="1414"/>
                    </a:lnTo>
                    <a:lnTo>
                      <a:pt x="1465" y="0"/>
                    </a:lnTo>
                    <a:lnTo>
                      <a:pt x="14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8" name="Freeform 608"/>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09" name="Freeform 609"/>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0" name="Freeform 610"/>
              <p:cNvSpPr>
                <a:spLocks/>
              </p:cNvSpPr>
              <p:nvPr/>
            </p:nvSpPr>
            <p:spPr bwMode="auto">
              <a:xfrm>
                <a:off x="4024" y="2508"/>
                <a:ext cx="247" cy="248"/>
              </a:xfrm>
              <a:custGeom>
                <a:avLst/>
                <a:gdLst>
                  <a:gd name="T0" fmla="*/ 0 w 1487"/>
                  <a:gd name="T1" fmla="*/ 1486 h 1486"/>
                  <a:gd name="T2" fmla="*/ 135 w 1487"/>
                  <a:gd name="T3" fmla="*/ 1351 h 1486"/>
                  <a:gd name="T4" fmla="*/ 1486 w 1487"/>
                  <a:gd name="T5" fmla="*/ 0 h 1486"/>
                  <a:gd name="T6" fmla="*/ 1487 w 1487"/>
                  <a:gd name="T7" fmla="*/ 0 h 1486"/>
                </a:gdLst>
                <a:ahLst/>
                <a:cxnLst>
                  <a:cxn ang="0">
                    <a:pos x="T0" y="T1"/>
                  </a:cxn>
                  <a:cxn ang="0">
                    <a:pos x="T2" y="T3"/>
                  </a:cxn>
                  <a:cxn ang="0">
                    <a:pos x="T4" y="T5"/>
                  </a:cxn>
                  <a:cxn ang="0">
                    <a:pos x="T6" y="T7"/>
                  </a:cxn>
                </a:cxnLst>
                <a:rect l="0" t="0" r="r" b="b"/>
                <a:pathLst>
                  <a:path w="1487" h="1486">
                    <a:moveTo>
                      <a:pt x="0" y="1486"/>
                    </a:moveTo>
                    <a:lnTo>
                      <a:pt x="135" y="1351"/>
                    </a:lnTo>
                    <a:lnTo>
                      <a:pt x="1486" y="0"/>
                    </a:lnTo>
                    <a:lnTo>
                      <a:pt x="14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1" name="Freeform 611"/>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2" name="Freeform 612"/>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3" name="Freeform 613"/>
              <p:cNvSpPr>
                <a:spLocks/>
              </p:cNvSpPr>
              <p:nvPr/>
            </p:nvSpPr>
            <p:spPr bwMode="auto">
              <a:xfrm>
                <a:off x="4023" y="2530"/>
                <a:ext cx="260" cy="260"/>
              </a:xfrm>
              <a:custGeom>
                <a:avLst/>
                <a:gdLst>
                  <a:gd name="T0" fmla="*/ 0 w 1561"/>
                  <a:gd name="T1" fmla="*/ 1561 h 1561"/>
                  <a:gd name="T2" fmla="*/ 321 w 1561"/>
                  <a:gd name="T3" fmla="*/ 1240 h 1561"/>
                  <a:gd name="T4" fmla="*/ 1560 w 1561"/>
                  <a:gd name="T5" fmla="*/ 0 h 1561"/>
                  <a:gd name="T6" fmla="*/ 1561 w 1561"/>
                  <a:gd name="T7" fmla="*/ 0 h 1561"/>
                </a:gdLst>
                <a:ahLst/>
                <a:cxnLst>
                  <a:cxn ang="0">
                    <a:pos x="T0" y="T1"/>
                  </a:cxn>
                  <a:cxn ang="0">
                    <a:pos x="T2" y="T3"/>
                  </a:cxn>
                  <a:cxn ang="0">
                    <a:pos x="T4" y="T5"/>
                  </a:cxn>
                  <a:cxn ang="0">
                    <a:pos x="T6" y="T7"/>
                  </a:cxn>
                </a:cxnLst>
                <a:rect l="0" t="0" r="r" b="b"/>
                <a:pathLst>
                  <a:path w="1561" h="1561">
                    <a:moveTo>
                      <a:pt x="0" y="1561"/>
                    </a:moveTo>
                    <a:lnTo>
                      <a:pt x="321" y="1240"/>
                    </a:lnTo>
                    <a:lnTo>
                      <a:pt x="1560" y="0"/>
                    </a:lnTo>
                    <a:lnTo>
                      <a:pt x="15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4" name="Freeform 614"/>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5" name="Freeform 615"/>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6" name="Freeform 616"/>
              <p:cNvSpPr>
                <a:spLocks/>
              </p:cNvSpPr>
              <p:nvPr/>
            </p:nvSpPr>
            <p:spPr bwMode="auto">
              <a:xfrm>
                <a:off x="4023" y="2551"/>
                <a:ext cx="273" cy="273"/>
              </a:xfrm>
              <a:custGeom>
                <a:avLst/>
                <a:gdLst>
                  <a:gd name="T0" fmla="*/ 0 w 1633"/>
                  <a:gd name="T1" fmla="*/ 1635 h 1635"/>
                  <a:gd name="T2" fmla="*/ 503 w 1633"/>
                  <a:gd name="T3" fmla="*/ 1131 h 1635"/>
                  <a:gd name="T4" fmla="*/ 1632 w 1633"/>
                  <a:gd name="T5" fmla="*/ 0 h 1635"/>
                  <a:gd name="T6" fmla="*/ 1633 w 1633"/>
                  <a:gd name="T7" fmla="*/ 0 h 1635"/>
                </a:gdLst>
                <a:ahLst/>
                <a:cxnLst>
                  <a:cxn ang="0">
                    <a:pos x="T0" y="T1"/>
                  </a:cxn>
                  <a:cxn ang="0">
                    <a:pos x="T2" y="T3"/>
                  </a:cxn>
                  <a:cxn ang="0">
                    <a:pos x="T4" y="T5"/>
                  </a:cxn>
                  <a:cxn ang="0">
                    <a:pos x="T6" y="T7"/>
                  </a:cxn>
                </a:cxnLst>
                <a:rect l="0" t="0" r="r" b="b"/>
                <a:pathLst>
                  <a:path w="1633" h="1635">
                    <a:moveTo>
                      <a:pt x="0" y="1635"/>
                    </a:moveTo>
                    <a:lnTo>
                      <a:pt x="503" y="1131"/>
                    </a:lnTo>
                    <a:lnTo>
                      <a:pt x="1632" y="0"/>
                    </a:lnTo>
                    <a:lnTo>
                      <a:pt x="16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7" name="Freeform 617"/>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8" name="Freeform 618"/>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19" name="Freeform 619"/>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0" name="Freeform 620"/>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1" name="Freeform 621"/>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2" name="Freeform 622"/>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3" name="Freeform 623"/>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4" name="Freeform 624"/>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5" name="Freeform 625"/>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6" name="Freeform 626"/>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7" name="Freeform 627"/>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8" name="Freeform 628"/>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29" name="Freeform 629"/>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0" name="Freeform 630"/>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1" name="Freeform 631"/>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2" name="Freeform 632"/>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3" name="Freeform 633"/>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4" name="Freeform 634"/>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5" name="Freeform 635"/>
              <p:cNvSpPr>
                <a:spLocks/>
              </p:cNvSpPr>
              <p:nvPr/>
            </p:nvSpPr>
            <p:spPr bwMode="auto">
              <a:xfrm>
                <a:off x="4182" y="2704"/>
                <a:ext cx="198" cy="198"/>
              </a:xfrm>
              <a:custGeom>
                <a:avLst/>
                <a:gdLst>
                  <a:gd name="T0" fmla="*/ 0 w 1187"/>
                  <a:gd name="T1" fmla="*/ 1187 h 1187"/>
                  <a:gd name="T2" fmla="*/ 741 w 1187"/>
                  <a:gd name="T3" fmla="*/ 446 h 1187"/>
                  <a:gd name="T4" fmla="*/ 1186 w 1187"/>
                  <a:gd name="T5" fmla="*/ 0 h 1187"/>
                  <a:gd name="T6" fmla="*/ 1187 w 1187"/>
                  <a:gd name="T7" fmla="*/ 0 h 1187"/>
                </a:gdLst>
                <a:ahLst/>
                <a:cxnLst>
                  <a:cxn ang="0">
                    <a:pos x="T0" y="T1"/>
                  </a:cxn>
                  <a:cxn ang="0">
                    <a:pos x="T2" y="T3"/>
                  </a:cxn>
                  <a:cxn ang="0">
                    <a:pos x="T4" y="T5"/>
                  </a:cxn>
                  <a:cxn ang="0">
                    <a:pos x="T6" y="T7"/>
                  </a:cxn>
                </a:cxnLst>
                <a:rect l="0" t="0" r="r" b="b"/>
                <a:pathLst>
                  <a:path w="1187" h="1187">
                    <a:moveTo>
                      <a:pt x="0" y="1187"/>
                    </a:moveTo>
                    <a:lnTo>
                      <a:pt x="741" y="446"/>
                    </a:lnTo>
                    <a:lnTo>
                      <a:pt x="1186" y="0"/>
                    </a:lnTo>
                    <a:lnTo>
                      <a:pt x="1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6" name="Freeform 636"/>
              <p:cNvSpPr>
                <a:spLocks/>
              </p:cNvSpPr>
              <p:nvPr/>
            </p:nvSpPr>
            <p:spPr bwMode="auto">
              <a:xfrm>
                <a:off x="4208" y="2731"/>
                <a:ext cx="179" cy="179"/>
              </a:xfrm>
              <a:custGeom>
                <a:avLst/>
                <a:gdLst>
                  <a:gd name="T0" fmla="*/ 0 w 1069"/>
                  <a:gd name="T1" fmla="*/ 1069 h 1069"/>
                  <a:gd name="T2" fmla="*/ 742 w 1069"/>
                  <a:gd name="T3" fmla="*/ 328 h 1069"/>
                  <a:gd name="T4" fmla="*/ 1068 w 1069"/>
                  <a:gd name="T5" fmla="*/ 0 h 1069"/>
                  <a:gd name="T6" fmla="*/ 1069 w 1069"/>
                  <a:gd name="T7" fmla="*/ 0 h 1069"/>
                </a:gdLst>
                <a:ahLst/>
                <a:cxnLst>
                  <a:cxn ang="0">
                    <a:pos x="T0" y="T1"/>
                  </a:cxn>
                  <a:cxn ang="0">
                    <a:pos x="T2" y="T3"/>
                  </a:cxn>
                  <a:cxn ang="0">
                    <a:pos x="T4" y="T5"/>
                  </a:cxn>
                  <a:cxn ang="0">
                    <a:pos x="T6" y="T7"/>
                  </a:cxn>
                </a:cxnLst>
                <a:rect l="0" t="0" r="r" b="b"/>
                <a:pathLst>
                  <a:path w="1069" h="1069">
                    <a:moveTo>
                      <a:pt x="0" y="1069"/>
                    </a:moveTo>
                    <a:lnTo>
                      <a:pt x="742" y="328"/>
                    </a:lnTo>
                    <a:lnTo>
                      <a:pt x="1068" y="0"/>
                    </a:lnTo>
                    <a:lnTo>
                      <a:pt x="10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7" name="Freeform 637"/>
              <p:cNvSpPr>
                <a:spLocks/>
              </p:cNvSpPr>
              <p:nvPr/>
            </p:nvSpPr>
            <p:spPr bwMode="auto">
              <a:xfrm>
                <a:off x="4235" y="2760"/>
                <a:ext cx="157" cy="157"/>
              </a:xfrm>
              <a:custGeom>
                <a:avLst/>
                <a:gdLst>
                  <a:gd name="T0" fmla="*/ 0 w 944"/>
                  <a:gd name="T1" fmla="*/ 944 h 944"/>
                  <a:gd name="T2" fmla="*/ 737 w 944"/>
                  <a:gd name="T3" fmla="*/ 207 h 944"/>
                  <a:gd name="T4" fmla="*/ 943 w 944"/>
                  <a:gd name="T5" fmla="*/ 0 h 944"/>
                  <a:gd name="T6" fmla="*/ 944 w 944"/>
                  <a:gd name="T7" fmla="*/ 0 h 944"/>
                </a:gdLst>
                <a:ahLst/>
                <a:cxnLst>
                  <a:cxn ang="0">
                    <a:pos x="T0" y="T1"/>
                  </a:cxn>
                  <a:cxn ang="0">
                    <a:pos x="T2" y="T3"/>
                  </a:cxn>
                  <a:cxn ang="0">
                    <a:pos x="T4" y="T5"/>
                  </a:cxn>
                  <a:cxn ang="0">
                    <a:pos x="T6" y="T7"/>
                  </a:cxn>
                </a:cxnLst>
                <a:rect l="0" t="0" r="r" b="b"/>
                <a:pathLst>
                  <a:path w="944" h="944">
                    <a:moveTo>
                      <a:pt x="0" y="944"/>
                    </a:moveTo>
                    <a:lnTo>
                      <a:pt x="737" y="207"/>
                    </a:lnTo>
                    <a:lnTo>
                      <a:pt x="943" y="0"/>
                    </a:lnTo>
                    <a:lnTo>
                      <a:pt x="9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8" name="Freeform 638"/>
              <p:cNvSpPr>
                <a:spLocks/>
              </p:cNvSpPr>
              <p:nvPr/>
            </p:nvSpPr>
            <p:spPr bwMode="auto">
              <a:xfrm>
                <a:off x="4261" y="2790"/>
                <a:ext cx="135" cy="135"/>
              </a:xfrm>
              <a:custGeom>
                <a:avLst/>
                <a:gdLst>
                  <a:gd name="T0" fmla="*/ 0 w 815"/>
                  <a:gd name="T1" fmla="*/ 813 h 813"/>
                  <a:gd name="T2" fmla="*/ 728 w 815"/>
                  <a:gd name="T3" fmla="*/ 85 h 813"/>
                  <a:gd name="T4" fmla="*/ 814 w 815"/>
                  <a:gd name="T5" fmla="*/ 0 h 813"/>
                  <a:gd name="T6" fmla="*/ 815 w 815"/>
                  <a:gd name="T7" fmla="*/ 0 h 813"/>
                </a:gdLst>
                <a:ahLst/>
                <a:cxnLst>
                  <a:cxn ang="0">
                    <a:pos x="T0" y="T1"/>
                  </a:cxn>
                  <a:cxn ang="0">
                    <a:pos x="T2" y="T3"/>
                  </a:cxn>
                  <a:cxn ang="0">
                    <a:pos x="T4" y="T5"/>
                  </a:cxn>
                  <a:cxn ang="0">
                    <a:pos x="T6" y="T7"/>
                  </a:cxn>
                </a:cxnLst>
                <a:rect l="0" t="0" r="r" b="b"/>
                <a:pathLst>
                  <a:path w="815" h="813">
                    <a:moveTo>
                      <a:pt x="0" y="813"/>
                    </a:moveTo>
                    <a:lnTo>
                      <a:pt x="728" y="85"/>
                    </a:ln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39" name="Freeform 639"/>
              <p:cNvSpPr>
                <a:spLocks/>
              </p:cNvSpPr>
              <p:nvPr/>
            </p:nvSpPr>
            <p:spPr bwMode="auto">
              <a:xfrm>
                <a:off x="4287" y="2820"/>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0" name="Freeform 640"/>
              <p:cNvSpPr>
                <a:spLocks/>
              </p:cNvSpPr>
              <p:nvPr/>
            </p:nvSpPr>
            <p:spPr bwMode="auto">
              <a:xfrm>
                <a:off x="4313" y="2851"/>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1" name="Freeform 641"/>
              <p:cNvSpPr>
                <a:spLocks/>
              </p:cNvSpPr>
              <p:nvPr/>
            </p:nvSpPr>
            <p:spPr bwMode="auto">
              <a:xfrm>
                <a:off x="4339" y="2881"/>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2" name="Freeform 642"/>
              <p:cNvSpPr>
                <a:spLocks/>
              </p:cNvSpPr>
              <p:nvPr/>
            </p:nvSpPr>
            <p:spPr bwMode="auto">
              <a:xfrm>
                <a:off x="4365" y="2912"/>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3" name="Freeform 643"/>
              <p:cNvSpPr>
                <a:spLocks/>
              </p:cNvSpPr>
              <p:nvPr/>
            </p:nvSpPr>
            <p:spPr bwMode="auto">
              <a:xfrm>
                <a:off x="4391" y="2942"/>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4" name="Freeform 644"/>
              <p:cNvSpPr>
                <a:spLocks/>
              </p:cNvSpPr>
              <p:nvPr/>
            </p:nvSpPr>
            <p:spPr bwMode="auto">
              <a:xfrm>
                <a:off x="4417" y="2972"/>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5" name="Freeform 645"/>
              <p:cNvSpPr>
                <a:spLocks/>
              </p:cNvSpPr>
              <p:nvPr/>
            </p:nvSpPr>
            <p:spPr bwMode="auto">
              <a:xfrm>
                <a:off x="3741" y="2213"/>
                <a:ext cx="147" cy="147"/>
              </a:xfrm>
              <a:custGeom>
                <a:avLst/>
                <a:gdLst>
                  <a:gd name="T0" fmla="*/ 0 w 883"/>
                  <a:gd name="T1" fmla="*/ 882 h 882"/>
                  <a:gd name="T2" fmla="*/ 882 w 883"/>
                  <a:gd name="T3" fmla="*/ 0 h 882"/>
                  <a:gd name="T4" fmla="*/ 883 w 883"/>
                  <a:gd name="T5" fmla="*/ 0 h 882"/>
                </a:gdLst>
                <a:ahLst/>
                <a:cxnLst>
                  <a:cxn ang="0">
                    <a:pos x="T0" y="T1"/>
                  </a:cxn>
                  <a:cxn ang="0">
                    <a:pos x="T2" y="T3"/>
                  </a:cxn>
                  <a:cxn ang="0">
                    <a:pos x="T4" y="T5"/>
                  </a:cxn>
                </a:cxnLst>
                <a:rect l="0" t="0" r="r" b="b"/>
                <a:pathLst>
                  <a:path w="883" h="882">
                    <a:moveTo>
                      <a:pt x="0" y="882"/>
                    </a:moveTo>
                    <a:lnTo>
                      <a:pt x="882" y="0"/>
                    </a:lnTo>
                    <a:lnTo>
                      <a:pt x="8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6" name="Freeform 646"/>
              <p:cNvSpPr>
                <a:spLocks/>
              </p:cNvSpPr>
              <p:nvPr/>
            </p:nvSpPr>
            <p:spPr bwMode="auto">
              <a:xfrm>
                <a:off x="3888" y="2119"/>
                <a:ext cx="95" cy="94"/>
              </a:xfrm>
              <a:custGeom>
                <a:avLst/>
                <a:gdLst>
                  <a:gd name="T0" fmla="*/ 0 w 568"/>
                  <a:gd name="T1" fmla="*/ 568 h 568"/>
                  <a:gd name="T2" fmla="*/ 567 w 568"/>
                  <a:gd name="T3" fmla="*/ 0 h 568"/>
                  <a:gd name="T4" fmla="*/ 568 w 568"/>
                  <a:gd name="T5" fmla="*/ 0 h 568"/>
                </a:gdLst>
                <a:ahLst/>
                <a:cxnLst>
                  <a:cxn ang="0">
                    <a:pos x="T0" y="T1"/>
                  </a:cxn>
                  <a:cxn ang="0">
                    <a:pos x="T2" y="T3"/>
                  </a:cxn>
                  <a:cxn ang="0">
                    <a:pos x="T4" y="T5"/>
                  </a:cxn>
                </a:cxnLst>
                <a:rect l="0" t="0" r="r" b="b"/>
                <a:pathLst>
                  <a:path w="568" h="568">
                    <a:moveTo>
                      <a:pt x="0" y="568"/>
                    </a:moveTo>
                    <a:lnTo>
                      <a:pt x="567" y="0"/>
                    </a:lnTo>
                    <a:lnTo>
                      <a:pt x="56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7" name="Freeform 647"/>
              <p:cNvSpPr>
                <a:spLocks/>
              </p:cNvSpPr>
              <p:nvPr/>
            </p:nvSpPr>
            <p:spPr bwMode="auto">
              <a:xfrm>
                <a:off x="3711" y="2247"/>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8" name="Freeform 648"/>
              <p:cNvSpPr>
                <a:spLocks/>
              </p:cNvSpPr>
              <p:nvPr/>
            </p:nvSpPr>
            <p:spPr bwMode="auto">
              <a:xfrm>
                <a:off x="4025" y="2100"/>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49" name="Freeform 649"/>
              <p:cNvSpPr>
                <a:spLocks/>
              </p:cNvSpPr>
              <p:nvPr/>
            </p:nvSpPr>
            <p:spPr bwMode="auto">
              <a:xfrm>
                <a:off x="3888" y="2111"/>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0" name="Freeform 650"/>
              <p:cNvSpPr>
                <a:spLocks/>
              </p:cNvSpPr>
              <p:nvPr/>
            </p:nvSpPr>
            <p:spPr bwMode="auto">
              <a:xfrm>
                <a:off x="3678" y="2281"/>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1" name="Freeform 651"/>
              <p:cNvSpPr>
                <a:spLocks/>
              </p:cNvSpPr>
              <p:nvPr/>
            </p:nvSpPr>
            <p:spPr bwMode="auto">
              <a:xfrm>
                <a:off x="4025" y="2117"/>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2" name="Freeform 652"/>
              <p:cNvSpPr>
                <a:spLocks/>
              </p:cNvSpPr>
              <p:nvPr/>
            </p:nvSpPr>
            <p:spPr bwMode="auto">
              <a:xfrm>
                <a:off x="3888" y="2144"/>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3" name="Freeform 653"/>
              <p:cNvSpPr>
                <a:spLocks/>
              </p:cNvSpPr>
              <p:nvPr/>
            </p:nvSpPr>
            <p:spPr bwMode="auto">
              <a:xfrm>
                <a:off x="3657" y="2315"/>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4" name="Freeform 654"/>
              <p:cNvSpPr>
                <a:spLocks/>
              </p:cNvSpPr>
              <p:nvPr/>
            </p:nvSpPr>
            <p:spPr bwMode="auto">
              <a:xfrm>
                <a:off x="4065" y="2134"/>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5" name="Freeform 655"/>
              <p:cNvSpPr>
                <a:spLocks/>
              </p:cNvSpPr>
              <p:nvPr/>
            </p:nvSpPr>
            <p:spPr bwMode="auto">
              <a:xfrm>
                <a:off x="3888" y="2178"/>
                <a:ext cx="137" cy="137"/>
              </a:xfrm>
              <a:custGeom>
                <a:avLst/>
                <a:gdLst>
                  <a:gd name="T0" fmla="*/ 0 w 821"/>
                  <a:gd name="T1" fmla="*/ 819 h 819"/>
                  <a:gd name="T2" fmla="*/ 820 w 821"/>
                  <a:gd name="T3" fmla="*/ 0 h 819"/>
                  <a:gd name="T4" fmla="*/ 821 w 821"/>
                  <a:gd name="T5" fmla="*/ 0 h 819"/>
                </a:gdLst>
                <a:ahLst/>
                <a:cxnLst>
                  <a:cxn ang="0">
                    <a:pos x="T0" y="T1"/>
                  </a:cxn>
                  <a:cxn ang="0">
                    <a:pos x="T2" y="T3"/>
                  </a:cxn>
                  <a:cxn ang="0">
                    <a:pos x="T4" y="T5"/>
                  </a:cxn>
                </a:cxnLst>
                <a:rect l="0" t="0" r="r" b="b"/>
                <a:pathLst>
                  <a:path w="821" h="819">
                    <a:moveTo>
                      <a:pt x="0" y="819"/>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6" name="Freeform 656"/>
              <p:cNvSpPr>
                <a:spLocks/>
              </p:cNvSpPr>
              <p:nvPr/>
            </p:nvSpPr>
            <p:spPr bwMode="auto">
              <a:xfrm>
                <a:off x="4025" y="2138"/>
                <a:ext cx="40" cy="40"/>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7" name="Freeform 657"/>
              <p:cNvSpPr>
                <a:spLocks/>
              </p:cNvSpPr>
              <p:nvPr/>
            </p:nvSpPr>
            <p:spPr bwMode="auto">
              <a:xfrm>
                <a:off x="3645" y="2349"/>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8" name="Freeform 658"/>
              <p:cNvSpPr>
                <a:spLocks/>
              </p:cNvSpPr>
              <p:nvPr/>
            </p:nvSpPr>
            <p:spPr bwMode="auto">
              <a:xfrm>
                <a:off x="4077" y="2151"/>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59" name="Freeform 659"/>
              <p:cNvSpPr>
                <a:spLocks/>
              </p:cNvSpPr>
              <p:nvPr/>
            </p:nvSpPr>
            <p:spPr bwMode="auto">
              <a:xfrm>
                <a:off x="3888" y="2212"/>
                <a:ext cx="137" cy="137"/>
              </a:xfrm>
              <a:custGeom>
                <a:avLst/>
                <a:gdLst>
                  <a:gd name="T0" fmla="*/ 0 w 820"/>
                  <a:gd name="T1" fmla="*/ 820 h 820"/>
                  <a:gd name="T2" fmla="*/ 819 w 820"/>
                  <a:gd name="T3" fmla="*/ 0 h 820"/>
                  <a:gd name="T4" fmla="*/ 820 w 820"/>
                  <a:gd name="T5" fmla="*/ 0 h 820"/>
                </a:gdLst>
                <a:ahLst/>
                <a:cxnLst>
                  <a:cxn ang="0">
                    <a:pos x="T0" y="T1"/>
                  </a:cxn>
                  <a:cxn ang="0">
                    <a:pos x="T2" y="T3"/>
                  </a:cxn>
                  <a:cxn ang="0">
                    <a:pos x="T4" y="T5"/>
                  </a:cxn>
                </a:cxnLst>
                <a:rect l="0" t="0" r="r" b="b"/>
                <a:pathLst>
                  <a:path w="820" h="820">
                    <a:moveTo>
                      <a:pt x="0" y="820"/>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0" name="Freeform 660"/>
              <p:cNvSpPr>
                <a:spLocks/>
              </p:cNvSpPr>
              <p:nvPr/>
            </p:nvSpPr>
            <p:spPr bwMode="auto">
              <a:xfrm>
                <a:off x="4025" y="2160"/>
                <a:ext cx="53" cy="52"/>
              </a:xfrm>
              <a:custGeom>
                <a:avLst/>
                <a:gdLst>
                  <a:gd name="T0" fmla="*/ 0 w 317"/>
                  <a:gd name="T1" fmla="*/ 316 h 316"/>
                  <a:gd name="T2" fmla="*/ 316 w 317"/>
                  <a:gd name="T3" fmla="*/ 0 h 316"/>
                  <a:gd name="T4" fmla="*/ 317 w 317"/>
                  <a:gd name="T5" fmla="*/ 0 h 316"/>
                </a:gdLst>
                <a:ahLst/>
                <a:cxnLst>
                  <a:cxn ang="0">
                    <a:pos x="T0" y="T1"/>
                  </a:cxn>
                  <a:cxn ang="0">
                    <a:pos x="T2" y="T3"/>
                  </a:cxn>
                  <a:cxn ang="0">
                    <a:pos x="T4" y="T5"/>
                  </a:cxn>
                </a:cxnLst>
                <a:rect l="0" t="0" r="r" b="b"/>
                <a:pathLst>
                  <a:path w="317" h="316">
                    <a:moveTo>
                      <a:pt x="0" y="316"/>
                    </a:moveTo>
                    <a:lnTo>
                      <a:pt x="316" y="0"/>
                    </a:lnTo>
                    <a:lnTo>
                      <a:pt x="31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1" name="Freeform 661"/>
              <p:cNvSpPr>
                <a:spLocks/>
              </p:cNvSpPr>
              <p:nvPr/>
            </p:nvSpPr>
            <p:spPr bwMode="auto">
              <a:xfrm>
                <a:off x="3638" y="2383"/>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2" name="Freeform 662"/>
              <p:cNvSpPr>
                <a:spLocks/>
              </p:cNvSpPr>
              <p:nvPr/>
            </p:nvSpPr>
            <p:spPr bwMode="auto">
              <a:xfrm>
                <a:off x="4089" y="2168"/>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3" name="Freeform 663"/>
              <p:cNvSpPr>
                <a:spLocks/>
              </p:cNvSpPr>
              <p:nvPr/>
            </p:nvSpPr>
            <p:spPr bwMode="auto">
              <a:xfrm>
                <a:off x="3888" y="2246"/>
                <a:ext cx="137" cy="137"/>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4" name="Freeform 664"/>
              <p:cNvSpPr>
                <a:spLocks/>
              </p:cNvSpPr>
              <p:nvPr/>
            </p:nvSpPr>
            <p:spPr bwMode="auto">
              <a:xfrm>
                <a:off x="4025" y="2181"/>
                <a:ext cx="65" cy="65"/>
              </a:xfrm>
              <a:custGeom>
                <a:avLst/>
                <a:gdLst>
                  <a:gd name="T0" fmla="*/ 0 w 390"/>
                  <a:gd name="T1" fmla="*/ 390 h 390"/>
                  <a:gd name="T2" fmla="*/ 389 w 390"/>
                  <a:gd name="T3" fmla="*/ 0 h 390"/>
                  <a:gd name="T4" fmla="*/ 390 w 390"/>
                  <a:gd name="T5" fmla="*/ 0 h 390"/>
                </a:gdLst>
                <a:ahLst/>
                <a:cxnLst>
                  <a:cxn ang="0">
                    <a:pos x="T0" y="T1"/>
                  </a:cxn>
                  <a:cxn ang="0">
                    <a:pos x="T2" y="T3"/>
                  </a:cxn>
                  <a:cxn ang="0">
                    <a:pos x="T4" y="T5"/>
                  </a:cxn>
                </a:cxnLst>
                <a:rect l="0" t="0" r="r" b="b"/>
                <a:pathLst>
                  <a:path w="390" h="390">
                    <a:moveTo>
                      <a:pt x="0" y="390"/>
                    </a:moveTo>
                    <a:lnTo>
                      <a:pt x="389" y="0"/>
                    </a:lnTo>
                    <a:lnTo>
                      <a:pt x="3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5" name="Freeform 665"/>
              <p:cNvSpPr>
                <a:spLocks/>
              </p:cNvSpPr>
              <p:nvPr/>
            </p:nvSpPr>
            <p:spPr bwMode="auto">
              <a:xfrm>
                <a:off x="3633" y="2417"/>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6" name="Freeform 666"/>
              <p:cNvSpPr>
                <a:spLocks/>
              </p:cNvSpPr>
              <p:nvPr/>
            </p:nvSpPr>
            <p:spPr bwMode="auto">
              <a:xfrm>
                <a:off x="4102" y="2185"/>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7" name="Freeform 667"/>
              <p:cNvSpPr>
                <a:spLocks/>
              </p:cNvSpPr>
              <p:nvPr/>
            </p:nvSpPr>
            <p:spPr bwMode="auto">
              <a:xfrm>
                <a:off x="3888" y="2280"/>
                <a:ext cx="137" cy="137"/>
              </a:xfrm>
              <a:custGeom>
                <a:avLst/>
                <a:gdLst>
                  <a:gd name="T0" fmla="*/ 0 w 820"/>
                  <a:gd name="T1" fmla="*/ 818 h 818"/>
                  <a:gd name="T2" fmla="*/ 819 w 820"/>
                  <a:gd name="T3" fmla="*/ 0 h 818"/>
                  <a:gd name="T4" fmla="*/ 820 w 820"/>
                  <a:gd name="T5" fmla="*/ 0 h 818"/>
                </a:gdLst>
                <a:ahLst/>
                <a:cxnLst>
                  <a:cxn ang="0">
                    <a:pos x="T0" y="T1"/>
                  </a:cxn>
                  <a:cxn ang="0">
                    <a:pos x="T2" y="T3"/>
                  </a:cxn>
                  <a:cxn ang="0">
                    <a:pos x="T4" y="T5"/>
                  </a:cxn>
                </a:cxnLst>
                <a:rect l="0" t="0" r="r" b="b"/>
                <a:pathLst>
                  <a:path w="820" h="818">
                    <a:moveTo>
                      <a:pt x="0" y="818"/>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8" name="Freeform 668"/>
              <p:cNvSpPr>
                <a:spLocks/>
              </p:cNvSpPr>
              <p:nvPr/>
            </p:nvSpPr>
            <p:spPr bwMode="auto">
              <a:xfrm>
                <a:off x="4025" y="2203"/>
                <a:ext cx="77" cy="77"/>
              </a:xfrm>
              <a:custGeom>
                <a:avLst/>
                <a:gdLst>
                  <a:gd name="T0" fmla="*/ 0 w 462"/>
                  <a:gd name="T1" fmla="*/ 463 h 463"/>
                  <a:gd name="T2" fmla="*/ 461 w 462"/>
                  <a:gd name="T3" fmla="*/ 0 h 463"/>
                  <a:gd name="T4" fmla="*/ 462 w 462"/>
                  <a:gd name="T5" fmla="*/ 0 h 463"/>
                </a:gdLst>
                <a:ahLst/>
                <a:cxnLst>
                  <a:cxn ang="0">
                    <a:pos x="T0" y="T1"/>
                  </a:cxn>
                  <a:cxn ang="0">
                    <a:pos x="T2" y="T3"/>
                  </a:cxn>
                  <a:cxn ang="0">
                    <a:pos x="T4" y="T5"/>
                  </a:cxn>
                </a:cxnLst>
                <a:rect l="0" t="0" r="r" b="b"/>
                <a:pathLst>
                  <a:path w="462" h="463">
                    <a:moveTo>
                      <a:pt x="0" y="463"/>
                    </a:moveTo>
                    <a:lnTo>
                      <a:pt x="461" y="0"/>
                    </a:lnTo>
                    <a:lnTo>
                      <a:pt x="4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69" name="Freeform 669"/>
              <p:cNvSpPr>
                <a:spLocks/>
              </p:cNvSpPr>
              <p:nvPr/>
            </p:nvSpPr>
            <p:spPr bwMode="auto">
              <a:xfrm>
                <a:off x="3630" y="2451"/>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0" name="Freeform 670"/>
              <p:cNvSpPr>
                <a:spLocks/>
              </p:cNvSpPr>
              <p:nvPr/>
            </p:nvSpPr>
            <p:spPr bwMode="auto">
              <a:xfrm>
                <a:off x="4114" y="2202"/>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1" name="Freeform 671"/>
              <p:cNvSpPr>
                <a:spLocks/>
              </p:cNvSpPr>
              <p:nvPr/>
            </p:nvSpPr>
            <p:spPr bwMode="auto">
              <a:xfrm>
                <a:off x="3888" y="2314"/>
                <a:ext cx="137" cy="137"/>
              </a:xfrm>
              <a:custGeom>
                <a:avLst/>
                <a:gdLst>
                  <a:gd name="T0" fmla="*/ 0 w 819"/>
                  <a:gd name="T1" fmla="*/ 817 h 817"/>
                  <a:gd name="T2" fmla="*/ 818 w 819"/>
                  <a:gd name="T3" fmla="*/ 0 h 817"/>
                  <a:gd name="T4" fmla="*/ 819 w 819"/>
                  <a:gd name="T5" fmla="*/ 0 h 817"/>
                </a:gdLst>
                <a:ahLst/>
                <a:cxnLst>
                  <a:cxn ang="0">
                    <a:pos x="T0" y="T1"/>
                  </a:cxn>
                  <a:cxn ang="0">
                    <a:pos x="T2" y="T3"/>
                  </a:cxn>
                  <a:cxn ang="0">
                    <a:pos x="T4" y="T5"/>
                  </a:cxn>
                </a:cxnLst>
                <a:rect l="0" t="0" r="r" b="b"/>
                <a:pathLst>
                  <a:path w="819" h="817">
                    <a:moveTo>
                      <a:pt x="0" y="817"/>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2" name="Freeform 672"/>
              <p:cNvSpPr>
                <a:spLocks/>
              </p:cNvSpPr>
              <p:nvPr/>
            </p:nvSpPr>
            <p:spPr bwMode="auto">
              <a:xfrm>
                <a:off x="4024" y="2225"/>
                <a:ext cx="90" cy="89"/>
              </a:xfrm>
              <a:custGeom>
                <a:avLst/>
                <a:gdLst>
                  <a:gd name="T0" fmla="*/ 0 w 536"/>
                  <a:gd name="T1" fmla="*/ 536 h 536"/>
                  <a:gd name="T2" fmla="*/ 535 w 536"/>
                  <a:gd name="T3" fmla="*/ 0 h 536"/>
                  <a:gd name="T4" fmla="*/ 536 w 536"/>
                  <a:gd name="T5" fmla="*/ 0 h 536"/>
                </a:gdLst>
                <a:ahLst/>
                <a:cxnLst>
                  <a:cxn ang="0">
                    <a:pos x="T0" y="T1"/>
                  </a:cxn>
                  <a:cxn ang="0">
                    <a:pos x="T2" y="T3"/>
                  </a:cxn>
                  <a:cxn ang="0">
                    <a:pos x="T4" y="T5"/>
                  </a:cxn>
                </a:cxnLst>
                <a:rect l="0" t="0" r="r" b="b"/>
                <a:pathLst>
                  <a:path w="536" h="536">
                    <a:moveTo>
                      <a:pt x="0" y="536"/>
                    </a:moveTo>
                    <a:lnTo>
                      <a:pt x="535" y="0"/>
                    </a:lnTo>
                    <a:lnTo>
                      <a:pt x="5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3" name="Freeform 673"/>
              <p:cNvSpPr>
                <a:spLocks/>
              </p:cNvSpPr>
              <p:nvPr/>
            </p:nvSpPr>
            <p:spPr bwMode="auto">
              <a:xfrm>
                <a:off x="3635" y="2735"/>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4" name="Freeform 674"/>
              <p:cNvSpPr>
                <a:spLocks/>
              </p:cNvSpPr>
              <p:nvPr/>
            </p:nvSpPr>
            <p:spPr bwMode="auto">
              <a:xfrm>
                <a:off x="4126" y="2220"/>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5" name="Freeform 675"/>
              <p:cNvSpPr>
                <a:spLocks/>
              </p:cNvSpPr>
              <p:nvPr/>
            </p:nvSpPr>
            <p:spPr bwMode="auto">
              <a:xfrm>
                <a:off x="3638" y="2485"/>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6" name="Freeform 676"/>
              <p:cNvSpPr>
                <a:spLocks/>
              </p:cNvSpPr>
              <p:nvPr/>
            </p:nvSpPr>
            <p:spPr bwMode="auto">
              <a:xfrm>
                <a:off x="4024" y="2247"/>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7" name="Freeform 677"/>
              <p:cNvSpPr>
                <a:spLocks/>
              </p:cNvSpPr>
              <p:nvPr/>
            </p:nvSpPr>
            <p:spPr bwMode="auto">
              <a:xfrm>
                <a:off x="3888" y="2348"/>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8" name="Freeform 678"/>
              <p:cNvSpPr>
                <a:spLocks/>
              </p:cNvSpPr>
              <p:nvPr/>
            </p:nvSpPr>
            <p:spPr bwMode="auto">
              <a:xfrm>
                <a:off x="3661" y="2732"/>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79" name="Freeform 679"/>
              <p:cNvSpPr>
                <a:spLocks/>
              </p:cNvSpPr>
              <p:nvPr/>
            </p:nvSpPr>
            <p:spPr bwMode="auto">
              <a:xfrm>
                <a:off x="4138" y="2240"/>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0" name="Freeform 680"/>
              <p:cNvSpPr>
                <a:spLocks/>
              </p:cNvSpPr>
              <p:nvPr/>
            </p:nvSpPr>
            <p:spPr bwMode="auto">
              <a:xfrm>
                <a:off x="3675" y="2518"/>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1" name="Freeform 681"/>
              <p:cNvSpPr>
                <a:spLocks/>
              </p:cNvSpPr>
              <p:nvPr/>
            </p:nvSpPr>
            <p:spPr bwMode="auto">
              <a:xfrm>
                <a:off x="4024" y="2269"/>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2" name="Freeform 682"/>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3" name="Freeform 683"/>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4" name="Freeform 684"/>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5" name="Freeform 685"/>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6" name="Freeform 686"/>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7" name="Freeform 687"/>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8" name="Freeform 688"/>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89" name="Freeform 689"/>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0" name="Freeform 690"/>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1" name="Freeform 691"/>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2" name="Freeform 692"/>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3" name="Freeform 693"/>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4" name="Freeform 694"/>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5" name="Freeform 695"/>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6" name="Freeform 696"/>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7" name="Freeform 697"/>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8" name="Freeform 698"/>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899" name="Freeform 699"/>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0" name="Freeform 700"/>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1" name="Freeform 701"/>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2" name="Freeform 702"/>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3" name="Freeform 703"/>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4" name="Freeform 704"/>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5" name="Freeform 705"/>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6" name="Freeform 706"/>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7" name="Freeform 707"/>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8" name="Freeform 708"/>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09" name="Freeform 709"/>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0" name="Freeform 710"/>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1" name="Freeform 711"/>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2" name="Freeform 712"/>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3" name="Freeform 713"/>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4" name="Freeform 714"/>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5" name="Freeform 715"/>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6" name="Freeform 716"/>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7" name="Freeform 717"/>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8" name="Freeform 718"/>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19" name="Freeform 719"/>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0" name="Freeform 720"/>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1" name="Freeform 721"/>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2" name="Freeform 722"/>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3" name="Freeform 723"/>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4" name="Freeform 724"/>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5" name="Freeform 725"/>
              <p:cNvSpPr>
                <a:spLocks/>
              </p:cNvSpPr>
              <p:nvPr/>
            </p:nvSpPr>
            <p:spPr bwMode="auto">
              <a:xfrm>
                <a:off x="3983" y="2688"/>
                <a:ext cx="41" cy="40"/>
              </a:xfrm>
              <a:custGeom>
                <a:avLst/>
                <a:gdLst>
                  <a:gd name="T0" fmla="*/ 0 w 244"/>
                  <a:gd name="T1" fmla="*/ 243 h 243"/>
                  <a:gd name="T2" fmla="*/ 243 w 244"/>
                  <a:gd name="T3" fmla="*/ 0 h 243"/>
                  <a:gd name="T4" fmla="*/ 244 w 244"/>
                  <a:gd name="T5" fmla="*/ 0 h 243"/>
                </a:gdLst>
                <a:ahLst/>
                <a:cxnLst>
                  <a:cxn ang="0">
                    <a:pos x="T0" y="T1"/>
                  </a:cxn>
                  <a:cxn ang="0">
                    <a:pos x="T2" y="T3"/>
                  </a:cxn>
                  <a:cxn ang="0">
                    <a:pos x="T4" y="T5"/>
                  </a:cxn>
                </a:cxnLst>
                <a:rect l="0" t="0" r="r" b="b"/>
                <a:pathLst>
                  <a:path w="244" h="243">
                    <a:moveTo>
                      <a:pt x="0" y="243"/>
                    </a:moveTo>
                    <a:lnTo>
                      <a:pt x="243" y="0"/>
                    </a:lnTo>
                    <a:lnTo>
                      <a:pt x="2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6" name="Freeform 726"/>
              <p:cNvSpPr>
                <a:spLocks/>
              </p:cNvSpPr>
              <p:nvPr/>
            </p:nvSpPr>
            <p:spPr bwMode="auto">
              <a:xfrm>
                <a:off x="4024" y="2464"/>
                <a:ext cx="223" cy="224"/>
              </a:xfrm>
              <a:custGeom>
                <a:avLst/>
                <a:gdLst>
                  <a:gd name="T0" fmla="*/ 0 w 1340"/>
                  <a:gd name="T1" fmla="*/ 1340 h 1340"/>
                  <a:gd name="T2" fmla="*/ 1339 w 1340"/>
                  <a:gd name="T3" fmla="*/ 0 h 1340"/>
                  <a:gd name="T4" fmla="*/ 1340 w 1340"/>
                  <a:gd name="T5" fmla="*/ 0 h 1340"/>
                </a:gdLst>
                <a:ahLst/>
                <a:cxnLst>
                  <a:cxn ang="0">
                    <a:pos x="T0" y="T1"/>
                  </a:cxn>
                  <a:cxn ang="0">
                    <a:pos x="T2" y="T3"/>
                  </a:cxn>
                  <a:cxn ang="0">
                    <a:pos x="T4" y="T5"/>
                  </a:cxn>
                </a:cxnLst>
                <a:rect l="0" t="0" r="r" b="b"/>
                <a:pathLst>
                  <a:path w="1340" h="1340">
                    <a:moveTo>
                      <a:pt x="0" y="1340"/>
                    </a:moveTo>
                    <a:lnTo>
                      <a:pt x="1339" y="0"/>
                    </a:lnTo>
                    <a:lnTo>
                      <a:pt x="13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7" name="Freeform 727"/>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8" name="Freeform 728"/>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29" name="Freeform 729"/>
              <p:cNvSpPr>
                <a:spLocks/>
              </p:cNvSpPr>
              <p:nvPr/>
            </p:nvSpPr>
            <p:spPr bwMode="auto">
              <a:xfrm>
                <a:off x="4015" y="2722"/>
                <a:ext cx="9" cy="8"/>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0" name="Freeform 730"/>
              <p:cNvSpPr>
                <a:spLocks/>
              </p:cNvSpPr>
              <p:nvPr/>
            </p:nvSpPr>
            <p:spPr bwMode="auto">
              <a:xfrm>
                <a:off x="4024" y="2486"/>
                <a:ext cx="235" cy="236"/>
              </a:xfrm>
              <a:custGeom>
                <a:avLst/>
                <a:gdLst>
                  <a:gd name="T0" fmla="*/ 0 w 1415"/>
                  <a:gd name="T1" fmla="*/ 1414 h 1414"/>
                  <a:gd name="T2" fmla="*/ 1413 w 1415"/>
                  <a:gd name="T3" fmla="*/ 0 h 1414"/>
                  <a:gd name="T4" fmla="*/ 1415 w 1415"/>
                  <a:gd name="T5" fmla="*/ 0 h 1414"/>
                </a:gdLst>
                <a:ahLst/>
                <a:cxnLst>
                  <a:cxn ang="0">
                    <a:pos x="T0" y="T1"/>
                  </a:cxn>
                  <a:cxn ang="0">
                    <a:pos x="T2" y="T3"/>
                  </a:cxn>
                  <a:cxn ang="0">
                    <a:pos x="T4" y="T5"/>
                  </a:cxn>
                </a:cxnLst>
                <a:rect l="0" t="0" r="r" b="b"/>
                <a:pathLst>
                  <a:path w="1415" h="1414">
                    <a:moveTo>
                      <a:pt x="0" y="1414"/>
                    </a:moveTo>
                    <a:lnTo>
                      <a:pt x="1413" y="0"/>
                    </a:lnTo>
                    <a:lnTo>
                      <a:pt x="14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1" name="Freeform 731"/>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2" name="Freeform 732"/>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3" name="Freeform 733"/>
              <p:cNvSpPr>
                <a:spLocks/>
              </p:cNvSpPr>
              <p:nvPr/>
            </p:nvSpPr>
            <p:spPr bwMode="auto">
              <a:xfrm>
                <a:off x="4024" y="2733"/>
                <a:ext cx="22" cy="23"/>
              </a:xfrm>
              <a:custGeom>
                <a:avLst/>
                <a:gdLst>
                  <a:gd name="T0" fmla="*/ 0 w 136"/>
                  <a:gd name="T1" fmla="*/ 135 h 135"/>
                  <a:gd name="T2" fmla="*/ 135 w 136"/>
                  <a:gd name="T3" fmla="*/ 0 h 135"/>
                  <a:gd name="T4" fmla="*/ 136 w 136"/>
                  <a:gd name="T5" fmla="*/ 0 h 135"/>
                </a:gdLst>
                <a:ahLst/>
                <a:cxnLst>
                  <a:cxn ang="0">
                    <a:pos x="T0" y="T1"/>
                  </a:cxn>
                  <a:cxn ang="0">
                    <a:pos x="T2" y="T3"/>
                  </a:cxn>
                  <a:cxn ang="0">
                    <a:pos x="T4" y="T5"/>
                  </a:cxn>
                </a:cxnLst>
                <a:rect l="0" t="0" r="r" b="b"/>
                <a:pathLst>
                  <a:path w="136" h="135">
                    <a:moveTo>
                      <a:pt x="0" y="135"/>
                    </a:moveTo>
                    <a:lnTo>
                      <a:pt x="135" y="0"/>
                    </a:lnTo>
                    <a:lnTo>
                      <a:pt x="1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4" name="Freeform 734"/>
              <p:cNvSpPr>
                <a:spLocks/>
              </p:cNvSpPr>
              <p:nvPr/>
            </p:nvSpPr>
            <p:spPr bwMode="auto">
              <a:xfrm>
                <a:off x="4046" y="2508"/>
                <a:ext cx="225" cy="225"/>
              </a:xfrm>
              <a:custGeom>
                <a:avLst/>
                <a:gdLst>
                  <a:gd name="T0" fmla="*/ 0 w 1352"/>
                  <a:gd name="T1" fmla="*/ 1351 h 1351"/>
                  <a:gd name="T2" fmla="*/ 1351 w 1352"/>
                  <a:gd name="T3" fmla="*/ 0 h 1351"/>
                  <a:gd name="T4" fmla="*/ 1352 w 1352"/>
                  <a:gd name="T5" fmla="*/ 0 h 1351"/>
                </a:gdLst>
                <a:ahLst/>
                <a:cxnLst>
                  <a:cxn ang="0">
                    <a:pos x="T0" y="T1"/>
                  </a:cxn>
                  <a:cxn ang="0">
                    <a:pos x="T2" y="T3"/>
                  </a:cxn>
                  <a:cxn ang="0">
                    <a:pos x="T4" y="T5"/>
                  </a:cxn>
                </a:cxnLst>
                <a:rect l="0" t="0" r="r" b="b"/>
                <a:pathLst>
                  <a:path w="1352" h="1351">
                    <a:moveTo>
                      <a:pt x="0" y="1351"/>
                    </a:moveTo>
                    <a:lnTo>
                      <a:pt x="1351" y="0"/>
                    </a:lnTo>
                    <a:lnTo>
                      <a:pt x="135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5" name="Freeform 735"/>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6" name="Freeform 736"/>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7" name="Freeform 737"/>
              <p:cNvSpPr>
                <a:spLocks/>
              </p:cNvSpPr>
              <p:nvPr/>
            </p:nvSpPr>
            <p:spPr bwMode="auto">
              <a:xfrm>
                <a:off x="4023" y="2736"/>
                <a:ext cx="54" cy="54"/>
              </a:xfrm>
              <a:custGeom>
                <a:avLst/>
                <a:gdLst>
                  <a:gd name="T0" fmla="*/ 0 w 322"/>
                  <a:gd name="T1" fmla="*/ 321 h 321"/>
                  <a:gd name="T2" fmla="*/ 321 w 322"/>
                  <a:gd name="T3" fmla="*/ 0 h 321"/>
                  <a:gd name="T4" fmla="*/ 322 w 322"/>
                  <a:gd name="T5" fmla="*/ 0 h 321"/>
                </a:gdLst>
                <a:ahLst/>
                <a:cxnLst>
                  <a:cxn ang="0">
                    <a:pos x="T0" y="T1"/>
                  </a:cxn>
                  <a:cxn ang="0">
                    <a:pos x="T2" y="T3"/>
                  </a:cxn>
                  <a:cxn ang="0">
                    <a:pos x="T4" y="T5"/>
                  </a:cxn>
                </a:cxnLst>
                <a:rect l="0" t="0" r="r" b="b"/>
                <a:pathLst>
                  <a:path w="322" h="321">
                    <a:moveTo>
                      <a:pt x="0" y="321"/>
                    </a:moveTo>
                    <a:lnTo>
                      <a:pt x="321" y="0"/>
                    </a:lnTo>
                    <a:lnTo>
                      <a:pt x="3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8" name="Freeform 738"/>
              <p:cNvSpPr>
                <a:spLocks/>
              </p:cNvSpPr>
              <p:nvPr/>
            </p:nvSpPr>
            <p:spPr bwMode="auto">
              <a:xfrm>
                <a:off x="4077" y="2530"/>
                <a:ext cx="206" cy="206"/>
              </a:xfrm>
              <a:custGeom>
                <a:avLst/>
                <a:gdLst>
                  <a:gd name="T0" fmla="*/ 0 w 1240"/>
                  <a:gd name="T1" fmla="*/ 1240 h 1240"/>
                  <a:gd name="T2" fmla="*/ 1239 w 1240"/>
                  <a:gd name="T3" fmla="*/ 0 h 1240"/>
                  <a:gd name="T4" fmla="*/ 1240 w 1240"/>
                  <a:gd name="T5" fmla="*/ 0 h 1240"/>
                </a:gdLst>
                <a:ahLst/>
                <a:cxnLst>
                  <a:cxn ang="0">
                    <a:pos x="T0" y="T1"/>
                  </a:cxn>
                  <a:cxn ang="0">
                    <a:pos x="T2" y="T3"/>
                  </a:cxn>
                  <a:cxn ang="0">
                    <a:pos x="T4" y="T5"/>
                  </a:cxn>
                </a:cxnLst>
                <a:rect l="0" t="0" r="r" b="b"/>
                <a:pathLst>
                  <a:path w="1240" h="1240">
                    <a:moveTo>
                      <a:pt x="0" y="1240"/>
                    </a:moveTo>
                    <a:lnTo>
                      <a:pt x="1239" y="0"/>
                    </a:lnTo>
                    <a:lnTo>
                      <a:pt x="12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39" name="Freeform 739"/>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0" name="Freeform 740"/>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1" name="Freeform 741"/>
              <p:cNvSpPr>
                <a:spLocks/>
              </p:cNvSpPr>
              <p:nvPr/>
            </p:nvSpPr>
            <p:spPr bwMode="auto">
              <a:xfrm>
                <a:off x="4023" y="2740"/>
                <a:ext cx="84" cy="84"/>
              </a:xfrm>
              <a:custGeom>
                <a:avLst/>
                <a:gdLst>
                  <a:gd name="T0" fmla="*/ 0 w 504"/>
                  <a:gd name="T1" fmla="*/ 504 h 504"/>
                  <a:gd name="T2" fmla="*/ 503 w 504"/>
                  <a:gd name="T3" fmla="*/ 0 h 504"/>
                  <a:gd name="T4" fmla="*/ 504 w 504"/>
                  <a:gd name="T5" fmla="*/ 0 h 504"/>
                </a:gdLst>
                <a:ahLst/>
                <a:cxnLst>
                  <a:cxn ang="0">
                    <a:pos x="T0" y="T1"/>
                  </a:cxn>
                  <a:cxn ang="0">
                    <a:pos x="T2" y="T3"/>
                  </a:cxn>
                  <a:cxn ang="0">
                    <a:pos x="T4" y="T5"/>
                  </a:cxn>
                </a:cxnLst>
                <a:rect l="0" t="0" r="r" b="b"/>
                <a:pathLst>
                  <a:path w="504" h="504">
                    <a:moveTo>
                      <a:pt x="0" y="504"/>
                    </a:moveTo>
                    <a:lnTo>
                      <a:pt x="503" y="0"/>
                    </a:lnTo>
                    <a:lnTo>
                      <a:pt x="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2" name="Freeform 742"/>
              <p:cNvSpPr>
                <a:spLocks/>
              </p:cNvSpPr>
              <p:nvPr/>
            </p:nvSpPr>
            <p:spPr bwMode="auto">
              <a:xfrm>
                <a:off x="4107" y="2551"/>
                <a:ext cx="189" cy="189"/>
              </a:xfrm>
              <a:custGeom>
                <a:avLst/>
                <a:gdLst>
                  <a:gd name="T0" fmla="*/ 0 w 1130"/>
                  <a:gd name="T1" fmla="*/ 1131 h 1131"/>
                  <a:gd name="T2" fmla="*/ 1129 w 1130"/>
                  <a:gd name="T3" fmla="*/ 0 h 1131"/>
                  <a:gd name="T4" fmla="*/ 1130 w 1130"/>
                  <a:gd name="T5" fmla="*/ 0 h 1131"/>
                </a:gdLst>
                <a:ahLst/>
                <a:cxnLst>
                  <a:cxn ang="0">
                    <a:pos x="T0" y="T1"/>
                  </a:cxn>
                  <a:cxn ang="0">
                    <a:pos x="T2" y="T3"/>
                  </a:cxn>
                  <a:cxn ang="0">
                    <a:pos x="T4" y="T5"/>
                  </a:cxn>
                </a:cxnLst>
                <a:rect l="0" t="0" r="r" b="b"/>
                <a:pathLst>
                  <a:path w="1130" h="1131">
                    <a:moveTo>
                      <a:pt x="0" y="1131"/>
                    </a:moveTo>
                    <a:lnTo>
                      <a:pt x="1129" y="0"/>
                    </a:lnTo>
                    <a:lnTo>
                      <a:pt x="11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3" name="Freeform 743"/>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4" name="Freeform 744"/>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5" name="Freeform 745"/>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6" name="Freeform 746"/>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7" name="Freeform 747"/>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8" name="Freeform 748"/>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49" name="Freeform 749"/>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0" name="Freeform 750"/>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1" name="Freeform 751"/>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2" name="Freeform 752"/>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3" name="Freeform 753"/>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4" name="Freeform 754"/>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5" name="Freeform 755"/>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6" name="Freeform 756"/>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7" name="Freeform 757"/>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8" name="Freeform 758"/>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59" name="Freeform 759"/>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0" name="Freeform 760"/>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1961" name="Freeform 761"/>
            <p:cNvSpPr>
              <a:spLocks/>
            </p:cNvSpPr>
            <p:nvPr/>
          </p:nvSpPr>
          <p:spPr bwMode="auto">
            <a:xfrm>
              <a:off x="5458" y="3154"/>
              <a:ext cx="80" cy="80"/>
            </a:xfrm>
            <a:custGeom>
              <a:avLst/>
              <a:gdLst>
                <a:gd name="T0" fmla="*/ 0 w 742"/>
                <a:gd name="T1" fmla="*/ 741 h 741"/>
                <a:gd name="T2" fmla="*/ 741 w 742"/>
                <a:gd name="T3" fmla="*/ 0 h 741"/>
                <a:gd name="T4" fmla="*/ 742 w 742"/>
                <a:gd name="T5" fmla="*/ 0 h 741"/>
              </a:gdLst>
              <a:ahLst/>
              <a:cxnLst>
                <a:cxn ang="0">
                  <a:pos x="T0" y="T1"/>
                </a:cxn>
                <a:cxn ang="0">
                  <a:pos x="T2" y="T3"/>
                </a:cxn>
                <a:cxn ang="0">
                  <a:pos x="T4" y="T5"/>
                </a:cxn>
              </a:cxnLst>
              <a:rect l="0" t="0" r="r" b="b"/>
              <a:pathLst>
                <a:path w="742" h="741">
                  <a:moveTo>
                    <a:pt x="0" y="741"/>
                  </a:moveTo>
                  <a:lnTo>
                    <a:pt x="741" y="0"/>
                  </a:lnTo>
                  <a:lnTo>
                    <a:pt x="7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2" name="Freeform 762"/>
            <p:cNvSpPr>
              <a:spLocks/>
            </p:cNvSpPr>
            <p:nvPr/>
          </p:nvSpPr>
          <p:spPr bwMode="auto">
            <a:xfrm>
              <a:off x="5538" y="3106"/>
              <a:ext cx="48" cy="48"/>
            </a:xfrm>
            <a:custGeom>
              <a:avLst/>
              <a:gdLst>
                <a:gd name="T0" fmla="*/ 0 w 446"/>
                <a:gd name="T1" fmla="*/ 446 h 446"/>
                <a:gd name="T2" fmla="*/ 445 w 446"/>
                <a:gd name="T3" fmla="*/ 0 h 446"/>
                <a:gd name="T4" fmla="*/ 446 w 446"/>
                <a:gd name="T5" fmla="*/ 0 h 446"/>
              </a:gdLst>
              <a:ahLst/>
              <a:cxnLst>
                <a:cxn ang="0">
                  <a:pos x="T0" y="T1"/>
                </a:cxn>
                <a:cxn ang="0">
                  <a:pos x="T2" y="T3"/>
                </a:cxn>
                <a:cxn ang="0">
                  <a:pos x="T4" y="T5"/>
                </a:cxn>
              </a:cxnLst>
              <a:rect l="0" t="0" r="r" b="b"/>
              <a:pathLst>
                <a:path w="446" h="446">
                  <a:moveTo>
                    <a:pt x="0" y="446"/>
                  </a:moveTo>
                  <a:lnTo>
                    <a:pt x="445" y="0"/>
                  </a:lnTo>
                  <a:lnTo>
                    <a:pt x="4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3" name="Freeform 763"/>
            <p:cNvSpPr>
              <a:spLocks/>
            </p:cNvSpPr>
            <p:nvPr/>
          </p:nvSpPr>
          <p:spPr bwMode="auto">
            <a:xfrm>
              <a:off x="5475" y="3159"/>
              <a:ext cx="80" cy="80"/>
            </a:xfrm>
            <a:custGeom>
              <a:avLst/>
              <a:gdLst>
                <a:gd name="T0" fmla="*/ 0 w 743"/>
                <a:gd name="T1" fmla="*/ 741 h 741"/>
                <a:gd name="T2" fmla="*/ 742 w 743"/>
                <a:gd name="T3" fmla="*/ 0 h 741"/>
                <a:gd name="T4" fmla="*/ 743 w 743"/>
                <a:gd name="T5" fmla="*/ 0 h 741"/>
              </a:gdLst>
              <a:ahLst/>
              <a:cxnLst>
                <a:cxn ang="0">
                  <a:pos x="T0" y="T1"/>
                </a:cxn>
                <a:cxn ang="0">
                  <a:pos x="T2" y="T3"/>
                </a:cxn>
                <a:cxn ang="0">
                  <a:pos x="T4" y="T5"/>
                </a:cxn>
              </a:cxnLst>
              <a:rect l="0" t="0" r="r" b="b"/>
              <a:pathLst>
                <a:path w="743" h="741">
                  <a:moveTo>
                    <a:pt x="0" y="741"/>
                  </a:moveTo>
                  <a:lnTo>
                    <a:pt x="742" y="0"/>
                  </a:lnTo>
                  <a:lnTo>
                    <a:pt x="7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4" name="Freeform 764"/>
            <p:cNvSpPr>
              <a:spLocks/>
            </p:cNvSpPr>
            <p:nvPr/>
          </p:nvSpPr>
          <p:spPr bwMode="auto">
            <a:xfrm>
              <a:off x="5555" y="3123"/>
              <a:ext cx="35" cy="36"/>
            </a:xfrm>
            <a:custGeom>
              <a:avLst/>
              <a:gdLst>
                <a:gd name="T0" fmla="*/ 0 w 327"/>
                <a:gd name="T1" fmla="*/ 328 h 328"/>
                <a:gd name="T2" fmla="*/ 326 w 327"/>
                <a:gd name="T3" fmla="*/ 0 h 328"/>
                <a:gd name="T4" fmla="*/ 327 w 327"/>
                <a:gd name="T5" fmla="*/ 0 h 328"/>
              </a:gdLst>
              <a:ahLst/>
              <a:cxnLst>
                <a:cxn ang="0">
                  <a:pos x="T0" y="T1"/>
                </a:cxn>
                <a:cxn ang="0">
                  <a:pos x="T2" y="T3"/>
                </a:cxn>
                <a:cxn ang="0">
                  <a:pos x="T4" y="T5"/>
                </a:cxn>
              </a:cxnLst>
              <a:rect l="0" t="0" r="r" b="b"/>
              <a:pathLst>
                <a:path w="327" h="328">
                  <a:moveTo>
                    <a:pt x="0" y="328"/>
                  </a:moveTo>
                  <a:lnTo>
                    <a:pt x="326" y="0"/>
                  </a:lnTo>
                  <a:lnTo>
                    <a:pt x="3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5" name="Freeform 765"/>
            <p:cNvSpPr>
              <a:spLocks/>
            </p:cNvSpPr>
            <p:nvPr/>
          </p:nvSpPr>
          <p:spPr bwMode="auto">
            <a:xfrm>
              <a:off x="5492" y="3165"/>
              <a:ext cx="79" cy="78"/>
            </a:xfrm>
            <a:custGeom>
              <a:avLst/>
              <a:gdLst>
                <a:gd name="T0" fmla="*/ 0 w 738"/>
                <a:gd name="T1" fmla="*/ 737 h 737"/>
                <a:gd name="T2" fmla="*/ 737 w 738"/>
                <a:gd name="T3" fmla="*/ 0 h 737"/>
                <a:gd name="T4" fmla="*/ 738 w 738"/>
                <a:gd name="T5" fmla="*/ 0 h 737"/>
              </a:gdLst>
              <a:ahLst/>
              <a:cxnLst>
                <a:cxn ang="0">
                  <a:pos x="T0" y="T1"/>
                </a:cxn>
                <a:cxn ang="0">
                  <a:pos x="T2" y="T3"/>
                </a:cxn>
                <a:cxn ang="0">
                  <a:pos x="T4" y="T5"/>
                </a:cxn>
              </a:cxnLst>
              <a:rect l="0" t="0" r="r" b="b"/>
              <a:pathLst>
                <a:path w="738" h="737">
                  <a:moveTo>
                    <a:pt x="0" y="737"/>
                  </a:moveTo>
                  <a:lnTo>
                    <a:pt x="737" y="0"/>
                  </a:lnTo>
                  <a:lnTo>
                    <a:pt x="7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6" name="Freeform 766"/>
            <p:cNvSpPr>
              <a:spLocks/>
            </p:cNvSpPr>
            <p:nvPr/>
          </p:nvSpPr>
          <p:spPr bwMode="auto">
            <a:xfrm>
              <a:off x="5571" y="3142"/>
              <a:ext cx="23" cy="23"/>
            </a:xfrm>
            <a:custGeom>
              <a:avLst/>
              <a:gdLst>
                <a:gd name="T0" fmla="*/ 0 w 207"/>
                <a:gd name="T1" fmla="*/ 207 h 207"/>
                <a:gd name="T2" fmla="*/ 206 w 207"/>
                <a:gd name="T3" fmla="*/ 0 h 207"/>
                <a:gd name="T4" fmla="*/ 207 w 207"/>
                <a:gd name="T5" fmla="*/ 0 h 207"/>
              </a:gdLst>
              <a:ahLst/>
              <a:cxnLst>
                <a:cxn ang="0">
                  <a:pos x="T0" y="T1"/>
                </a:cxn>
                <a:cxn ang="0">
                  <a:pos x="T2" y="T3"/>
                </a:cxn>
                <a:cxn ang="0">
                  <a:pos x="T4" y="T5"/>
                </a:cxn>
              </a:cxnLst>
              <a:rect l="0" t="0" r="r" b="b"/>
              <a:pathLst>
                <a:path w="207" h="207">
                  <a:moveTo>
                    <a:pt x="0" y="207"/>
                  </a:moveTo>
                  <a:lnTo>
                    <a:pt x="206" y="0"/>
                  </a:lnTo>
                  <a:lnTo>
                    <a:pt x="2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7" name="Freeform 767"/>
            <p:cNvSpPr>
              <a:spLocks/>
            </p:cNvSpPr>
            <p:nvPr/>
          </p:nvSpPr>
          <p:spPr bwMode="auto">
            <a:xfrm>
              <a:off x="5509" y="3170"/>
              <a:ext cx="78" cy="78"/>
            </a:xfrm>
            <a:custGeom>
              <a:avLst/>
              <a:gdLst>
                <a:gd name="T0" fmla="*/ 0 w 729"/>
                <a:gd name="T1" fmla="*/ 728 h 728"/>
                <a:gd name="T2" fmla="*/ 728 w 729"/>
                <a:gd name="T3" fmla="*/ 0 h 728"/>
                <a:gd name="T4" fmla="*/ 729 w 729"/>
                <a:gd name="T5" fmla="*/ 0 h 728"/>
              </a:gdLst>
              <a:ahLst/>
              <a:cxnLst>
                <a:cxn ang="0">
                  <a:pos x="T0" y="T1"/>
                </a:cxn>
                <a:cxn ang="0">
                  <a:pos x="T2" y="T3"/>
                </a:cxn>
                <a:cxn ang="0">
                  <a:pos x="T4" y="T5"/>
                </a:cxn>
              </a:cxnLst>
              <a:rect l="0" t="0" r="r" b="b"/>
              <a:pathLst>
                <a:path w="729" h="728">
                  <a:moveTo>
                    <a:pt x="0" y="728"/>
                  </a:moveTo>
                  <a:lnTo>
                    <a:pt x="728" y="0"/>
                  </a:lnTo>
                  <a:lnTo>
                    <a:pt x="72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8" name="Freeform 768"/>
            <p:cNvSpPr>
              <a:spLocks/>
            </p:cNvSpPr>
            <p:nvPr/>
          </p:nvSpPr>
          <p:spPr bwMode="auto">
            <a:xfrm>
              <a:off x="5587" y="3161"/>
              <a:ext cx="9" cy="9"/>
            </a:xfrm>
            <a:custGeom>
              <a:avLst/>
              <a:gdLst>
                <a:gd name="T0" fmla="*/ 0 w 87"/>
                <a:gd name="T1" fmla="*/ 85 h 85"/>
                <a:gd name="T2" fmla="*/ 86 w 87"/>
                <a:gd name="T3" fmla="*/ 0 h 85"/>
                <a:gd name="T4" fmla="*/ 87 w 87"/>
                <a:gd name="T5" fmla="*/ 0 h 85"/>
              </a:gdLst>
              <a:ahLst/>
              <a:cxnLst>
                <a:cxn ang="0">
                  <a:pos x="T0" y="T1"/>
                </a:cxn>
                <a:cxn ang="0">
                  <a:pos x="T2" y="T3"/>
                </a:cxn>
                <a:cxn ang="0">
                  <a:pos x="T4" y="T5"/>
                </a:cxn>
              </a:cxnLst>
              <a:rect l="0" t="0" r="r" b="b"/>
              <a:pathLst>
                <a:path w="87" h="85">
                  <a:moveTo>
                    <a:pt x="0" y="85"/>
                  </a:moveTo>
                  <a:lnTo>
                    <a:pt x="86" y="0"/>
                  </a:lnTo>
                  <a:lnTo>
                    <a:pt x="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69" name="Freeform 769"/>
            <p:cNvSpPr>
              <a:spLocks/>
            </p:cNvSpPr>
            <p:nvPr/>
          </p:nvSpPr>
          <p:spPr bwMode="auto">
            <a:xfrm>
              <a:off x="5526" y="3181"/>
              <a:ext cx="73" cy="72"/>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0" name="Freeform 770"/>
            <p:cNvSpPr>
              <a:spLocks/>
            </p:cNvSpPr>
            <p:nvPr/>
          </p:nvSpPr>
          <p:spPr bwMode="auto">
            <a:xfrm>
              <a:off x="5543" y="3201"/>
              <a:ext cx="58" cy="58"/>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1" name="Freeform 771"/>
            <p:cNvSpPr>
              <a:spLocks/>
            </p:cNvSpPr>
            <p:nvPr/>
          </p:nvSpPr>
          <p:spPr bwMode="auto">
            <a:xfrm>
              <a:off x="5559" y="3220"/>
              <a:ext cx="44" cy="44"/>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2" name="Freeform 772"/>
            <p:cNvSpPr>
              <a:spLocks/>
            </p:cNvSpPr>
            <p:nvPr/>
          </p:nvSpPr>
          <p:spPr bwMode="auto">
            <a:xfrm>
              <a:off x="5576" y="3240"/>
              <a:ext cx="29" cy="28"/>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3" name="Freeform 773"/>
            <p:cNvSpPr>
              <a:spLocks/>
            </p:cNvSpPr>
            <p:nvPr/>
          </p:nvSpPr>
          <p:spPr bwMode="auto">
            <a:xfrm>
              <a:off x="5593" y="3259"/>
              <a:ext cx="14" cy="14"/>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4" name="Freeform 774"/>
            <p:cNvSpPr>
              <a:spLocks/>
            </p:cNvSpPr>
            <p:nvPr/>
          </p:nvSpPr>
          <p:spPr bwMode="auto">
            <a:xfrm>
              <a:off x="5610" y="3279"/>
              <a:ext cx="0" cy="0"/>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5" name="Freeform 775"/>
            <p:cNvSpPr>
              <a:spLocks/>
            </p:cNvSpPr>
            <p:nvPr/>
          </p:nvSpPr>
          <p:spPr bwMode="auto">
            <a:xfrm>
              <a:off x="4890" y="3209"/>
              <a:ext cx="760" cy="117"/>
            </a:xfrm>
            <a:custGeom>
              <a:avLst/>
              <a:gdLst>
                <a:gd name="T0" fmla="*/ 0 w 7811"/>
                <a:gd name="T1" fmla="*/ 0 h 1154"/>
                <a:gd name="T2" fmla="*/ 63 w 7811"/>
                <a:gd name="T3" fmla="*/ 197 h 1154"/>
                <a:gd name="T4" fmla="*/ 255 w 7811"/>
                <a:gd name="T5" fmla="*/ 389 h 1154"/>
                <a:gd name="T6" fmla="*/ 572 w 7811"/>
                <a:gd name="T7" fmla="*/ 571 h 1154"/>
                <a:gd name="T8" fmla="*/ 1003 w 7811"/>
                <a:gd name="T9" fmla="*/ 738 h 1154"/>
                <a:gd name="T10" fmla="*/ 1532 w 7811"/>
                <a:gd name="T11" fmla="*/ 882 h 1154"/>
                <a:gd name="T12" fmla="*/ 2142 w 7811"/>
                <a:gd name="T13" fmla="*/ 999 h 1154"/>
                <a:gd name="T14" fmla="*/ 2813 w 7811"/>
                <a:gd name="T15" fmla="*/ 1086 h 1154"/>
                <a:gd name="T16" fmla="*/ 3521 w 7811"/>
                <a:gd name="T17" fmla="*/ 1138 h 1154"/>
                <a:gd name="T18" fmla="*/ 4241 w 7811"/>
                <a:gd name="T19" fmla="*/ 1154 h 1154"/>
                <a:gd name="T20" fmla="*/ 4950 w 7811"/>
                <a:gd name="T21" fmla="*/ 1136 h 1154"/>
                <a:gd name="T22" fmla="*/ 5623 w 7811"/>
                <a:gd name="T23" fmla="*/ 1080 h 1154"/>
                <a:gd name="T24" fmla="*/ 6238 w 7811"/>
                <a:gd name="T25" fmla="*/ 992 h 1154"/>
                <a:gd name="T26" fmla="*/ 6774 w 7811"/>
                <a:gd name="T27" fmla="*/ 874 h 1154"/>
                <a:gd name="T28" fmla="*/ 7212 w 7811"/>
                <a:gd name="T29" fmla="*/ 728 h 1154"/>
                <a:gd name="T30" fmla="*/ 7537 w 7811"/>
                <a:gd name="T31" fmla="*/ 560 h 1154"/>
                <a:gd name="T32" fmla="*/ 7739 w 7811"/>
                <a:gd name="T33" fmla="*/ 377 h 1154"/>
                <a:gd name="T34" fmla="*/ 7810 w 7811"/>
                <a:gd name="T35" fmla="*/ 183 h 1154"/>
                <a:gd name="T36" fmla="*/ 7811 w 7811"/>
                <a:gd name="T37" fmla="*/ 183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11" h="1154">
                  <a:moveTo>
                    <a:pt x="0" y="0"/>
                  </a:moveTo>
                  <a:lnTo>
                    <a:pt x="63" y="197"/>
                  </a:lnTo>
                  <a:lnTo>
                    <a:pt x="255" y="389"/>
                  </a:lnTo>
                  <a:lnTo>
                    <a:pt x="572" y="571"/>
                  </a:lnTo>
                  <a:lnTo>
                    <a:pt x="1003" y="738"/>
                  </a:lnTo>
                  <a:lnTo>
                    <a:pt x="1532" y="882"/>
                  </a:lnTo>
                  <a:lnTo>
                    <a:pt x="2142" y="999"/>
                  </a:lnTo>
                  <a:lnTo>
                    <a:pt x="2813" y="1086"/>
                  </a:lnTo>
                  <a:lnTo>
                    <a:pt x="3521" y="1138"/>
                  </a:lnTo>
                  <a:lnTo>
                    <a:pt x="4241" y="1154"/>
                  </a:lnTo>
                  <a:lnTo>
                    <a:pt x="4950" y="1136"/>
                  </a:lnTo>
                  <a:lnTo>
                    <a:pt x="5623" y="1080"/>
                  </a:lnTo>
                  <a:lnTo>
                    <a:pt x="6238" y="992"/>
                  </a:lnTo>
                  <a:lnTo>
                    <a:pt x="6774" y="874"/>
                  </a:lnTo>
                  <a:lnTo>
                    <a:pt x="7212" y="728"/>
                  </a:lnTo>
                  <a:lnTo>
                    <a:pt x="7537" y="560"/>
                  </a:lnTo>
                  <a:lnTo>
                    <a:pt x="7739" y="377"/>
                  </a:lnTo>
                  <a:lnTo>
                    <a:pt x="7810" y="183"/>
                  </a:lnTo>
                  <a:lnTo>
                    <a:pt x="7811" y="18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6" name="Freeform 776"/>
            <p:cNvSpPr>
              <a:spLocks/>
            </p:cNvSpPr>
            <p:nvPr/>
          </p:nvSpPr>
          <p:spPr bwMode="auto">
            <a:xfrm>
              <a:off x="4894" y="3119"/>
              <a:ext cx="762" cy="208"/>
            </a:xfrm>
            <a:custGeom>
              <a:avLst/>
              <a:gdLst>
                <a:gd name="T0" fmla="*/ 7099 w 7100"/>
                <a:gd name="T1" fmla="*/ 1050 h 1933"/>
                <a:gd name="T2" fmla="*/ 7038 w 7100"/>
                <a:gd name="T3" fmla="*/ 865 h 1933"/>
                <a:gd name="T4" fmla="*/ 6853 w 7100"/>
                <a:gd name="T5" fmla="*/ 685 h 1933"/>
                <a:gd name="T6" fmla="*/ 6546 w 7100"/>
                <a:gd name="T7" fmla="*/ 515 h 1933"/>
                <a:gd name="T8" fmla="*/ 6132 w 7100"/>
                <a:gd name="T9" fmla="*/ 361 h 1933"/>
                <a:gd name="T10" fmla="*/ 5624 w 7100"/>
                <a:gd name="T11" fmla="*/ 229 h 1933"/>
                <a:gd name="T12" fmla="*/ 5040 w 7100"/>
                <a:gd name="T13" fmla="*/ 124 h 1933"/>
                <a:gd name="T14" fmla="*/ 4403 w 7100"/>
                <a:gd name="T15" fmla="*/ 49 h 1933"/>
                <a:gd name="T16" fmla="*/ 3735 w 7100"/>
                <a:gd name="T17" fmla="*/ 7 h 1933"/>
                <a:gd name="T18" fmla="*/ 3059 w 7100"/>
                <a:gd name="T19" fmla="*/ 0 h 1933"/>
                <a:gd name="T20" fmla="*/ 2400 w 7100"/>
                <a:gd name="T21" fmla="*/ 27 h 1933"/>
                <a:gd name="T22" fmla="*/ 1784 w 7100"/>
                <a:gd name="T23" fmla="*/ 90 h 1933"/>
                <a:gd name="T24" fmla="*/ 1231 w 7100"/>
                <a:gd name="T25" fmla="*/ 183 h 1933"/>
                <a:gd name="T26" fmla="*/ 761 w 7100"/>
                <a:gd name="T27" fmla="*/ 304 h 1933"/>
                <a:gd name="T28" fmla="*/ 391 w 7100"/>
                <a:gd name="T29" fmla="*/ 450 h 1933"/>
                <a:gd name="T30" fmla="*/ 136 w 7100"/>
                <a:gd name="T31" fmla="*/ 615 h 1933"/>
                <a:gd name="T32" fmla="*/ 4 w 7100"/>
                <a:gd name="T33" fmla="*/ 792 h 1933"/>
                <a:gd name="T34" fmla="*/ 0 w 7100"/>
                <a:gd name="T35" fmla="*/ 975 h 1933"/>
                <a:gd name="T36" fmla="*/ 124 w 7100"/>
                <a:gd name="T37" fmla="*/ 1157 h 1933"/>
                <a:gd name="T38" fmla="*/ 371 w 7100"/>
                <a:gd name="T39" fmla="*/ 1334 h 1933"/>
                <a:gd name="T40" fmla="*/ 733 w 7100"/>
                <a:gd name="T41" fmla="*/ 1497 h 1933"/>
                <a:gd name="T42" fmla="*/ 1197 w 7100"/>
                <a:gd name="T43" fmla="*/ 1641 h 1933"/>
                <a:gd name="T44" fmla="*/ 1744 w 7100"/>
                <a:gd name="T45" fmla="*/ 1759 h 1933"/>
                <a:gd name="T46" fmla="*/ 2357 w 7100"/>
                <a:gd name="T47" fmla="*/ 1851 h 1933"/>
                <a:gd name="T48" fmla="*/ 3014 w 7100"/>
                <a:gd name="T49" fmla="*/ 1909 h 1933"/>
                <a:gd name="T50" fmla="*/ 3688 w 7100"/>
                <a:gd name="T51" fmla="*/ 1933 h 1933"/>
                <a:gd name="T52" fmla="*/ 4359 w 7100"/>
                <a:gd name="T53" fmla="*/ 1923 h 1933"/>
                <a:gd name="T54" fmla="*/ 4998 w 7100"/>
                <a:gd name="T55" fmla="*/ 1878 h 1933"/>
                <a:gd name="T56" fmla="*/ 5586 w 7100"/>
                <a:gd name="T57" fmla="*/ 1800 h 1933"/>
                <a:gd name="T58" fmla="*/ 6101 w 7100"/>
                <a:gd name="T59" fmla="*/ 1692 h 1933"/>
                <a:gd name="T60" fmla="*/ 6522 w 7100"/>
                <a:gd name="T61" fmla="*/ 1558 h 1933"/>
                <a:gd name="T62" fmla="*/ 6835 w 7100"/>
                <a:gd name="T63" fmla="*/ 1402 h 1933"/>
                <a:gd name="T64" fmla="*/ 7030 w 7100"/>
                <a:gd name="T65" fmla="*/ 1231 h 1933"/>
                <a:gd name="T66" fmla="*/ 7099 w 7100"/>
                <a:gd name="T67" fmla="*/ 1050 h 1933"/>
                <a:gd name="T68" fmla="*/ 7100 w 7100"/>
                <a:gd name="T69" fmla="*/ 1050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00" h="1933">
                  <a:moveTo>
                    <a:pt x="7099" y="1050"/>
                  </a:moveTo>
                  <a:lnTo>
                    <a:pt x="7038" y="865"/>
                  </a:lnTo>
                  <a:lnTo>
                    <a:pt x="6853" y="685"/>
                  </a:lnTo>
                  <a:lnTo>
                    <a:pt x="6546" y="515"/>
                  </a:lnTo>
                  <a:lnTo>
                    <a:pt x="6132" y="361"/>
                  </a:lnTo>
                  <a:lnTo>
                    <a:pt x="5624" y="229"/>
                  </a:lnTo>
                  <a:lnTo>
                    <a:pt x="5040" y="124"/>
                  </a:lnTo>
                  <a:lnTo>
                    <a:pt x="4403" y="49"/>
                  </a:lnTo>
                  <a:lnTo>
                    <a:pt x="3735" y="7"/>
                  </a:lnTo>
                  <a:lnTo>
                    <a:pt x="3059" y="0"/>
                  </a:lnTo>
                  <a:lnTo>
                    <a:pt x="2400" y="27"/>
                  </a:lnTo>
                  <a:lnTo>
                    <a:pt x="1784" y="90"/>
                  </a:lnTo>
                  <a:lnTo>
                    <a:pt x="1231" y="183"/>
                  </a:lnTo>
                  <a:lnTo>
                    <a:pt x="761" y="304"/>
                  </a:lnTo>
                  <a:lnTo>
                    <a:pt x="391" y="450"/>
                  </a:lnTo>
                  <a:lnTo>
                    <a:pt x="136" y="615"/>
                  </a:lnTo>
                  <a:lnTo>
                    <a:pt x="4" y="792"/>
                  </a:lnTo>
                  <a:lnTo>
                    <a:pt x="0" y="975"/>
                  </a:lnTo>
                  <a:lnTo>
                    <a:pt x="124" y="1157"/>
                  </a:lnTo>
                  <a:lnTo>
                    <a:pt x="371" y="1334"/>
                  </a:lnTo>
                  <a:lnTo>
                    <a:pt x="733" y="1497"/>
                  </a:lnTo>
                  <a:lnTo>
                    <a:pt x="1197" y="1641"/>
                  </a:lnTo>
                  <a:lnTo>
                    <a:pt x="1744" y="1759"/>
                  </a:lnTo>
                  <a:lnTo>
                    <a:pt x="2357" y="1851"/>
                  </a:lnTo>
                  <a:lnTo>
                    <a:pt x="3014" y="1909"/>
                  </a:lnTo>
                  <a:lnTo>
                    <a:pt x="3688" y="1933"/>
                  </a:lnTo>
                  <a:lnTo>
                    <a:pt x="4359" y="1923"/>
                  </a:lnTo>
                  <a:lnTo>
                    <a:pt x="4998" y="1878"/>
                  </a:lnTo>
                  <a:lnTo>
                    <a:pt x="5586" y="1800"/>
                  </a:lnTo>
                  <a:lnTo>
                    <a:pt x="6101" y="1692"/>
                  </a:lnTo>
                  <a:lnTo>
                    <a:pt x="6522" y="1558"/>
                  </a:lnTo>
                  <a:lnTo>
                    <a:pt x="6835" y="1402"/>
                  </a:lnTo>
                  <a:lnTo>
                    <a:pt x="7030" y="1231"/>
                  </a:lnTo>
                  <a:lnTo>
                    <a:pt x="7099" y="1050"/>
                  </a:lnTo>
                  <a:lnTo>
                    <a:pt x="7100" y="1050"/>
                  </a:lnTo>
                </a:path>
              </a:pathLst>
            </a:custGeom>
            <a:noFill/>
            <a:ln w="9525" cap="flat" cmpd="sng">
              <a:solidFill>
                <a:schemeClr val="tx2"/>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7" name="Freeform 777"/>
            <p:cNvSpPr>
              <a:spLocks/>
            </p:cNvSpPr>
            <p:nvPr/>
          </p:nvSpPr>
          <p:spPr bwMode="auto">
            <a:xfrm>
              <a:off x="5586" y="3106"/>
              <a:ext cx="70" cy="126"/>
            </a:xfrm>
            <a:custGeom>
              <a:avLst/>
              <a:gdLst>
                <a:gd name="T0" fmla="*/ 0 w 655"/>
                <a:gd name="T1" fmla="*/ 0 h 1176"/>
                <a:gd name="T2" fmla="*/ 654 w 655"/>
                <a:gd name="T3" fmla="*/ 1176 h 1176"/>
                <a:gd name="T4" fmla="*/ 655 w 655"/>
                <a:gd name="T5" fmla="*/ 1176 h 1176"/>
              </a:gdLst>
              <a:ahLst/>
              <a:cxnLst>
                <a:cxn ang="0">
                  <a:pos x="T0" y="T1"/>
                </a:cxn>
                <a:cxn ang="0">
                  <a:pos x="T2" y="T3"/>
                </a:cxn>
                <a:cxn ang="0">
                  <a:pos x="T4" y="T5"/>
                </a:cxn>
              </a:cxnLst>
              <a:rect l="0" t="0" r="r" b="b"/>
              <a:pathLst>
                <a:path w="655" h="1176">
                  <a:moveTo>
                    <a:pt x="0" y="0"/>
                  </a:moveTo>
                  <a:lnTo>
                    <a:pt x="654" y="1176"/>
                  </a:lnTo>
                  <a:lnTo>
                    <a:pt x="655" y="1176"/>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8" name="Freeform 778"/>
            <p:cNvSpPr>
              <a:spLocks/>
            </p:cNvSpPr>
            <p:nvPr/>
          </p:nvSpPr>
          <p:spPr bwMode="auto">
            <a:xfrm>
              <a:off x="4892" y="2957"/>
              <a:ext cx="145" cy="257"/>
            </a:xfrm>
            <a:custGeom>
              <a:avLst/>
              <a:gdLst>
                <a:gd name="T0" fmla="*/ 1349 w 1349"/>
                <a:gd name="T1" fmla="*/ 0 h 2391"/>
                <a:gd name="T2" fmla="*/ 0 w 1349"/>
                <a:gd name="T3" fmla="*/ 2391 h 2391"/>
                <a:gd name="T4" fmla="*/ 1 w 1349"/>
                <a:gd name="T5" fmla="*/ 2391 h 2391"/>
              </a:gdLst>
              <a:ahLst/>
              <a:cxnLst>
                <a:cxn ang="0">
                  <a:pos x="T0" y="T1"/>
                </a:cxn>
                <a:cxn ang="0">
                  <a:pos x="T2" y="T3"/>
                </a:cxn>
                <a:cxn ang="0">
                  <a:pos x="T4" y="T5"/>
                </a:cxn>
              </a:cxnLst>
              <a:rect l="0" t="0" r="r" b="b"/>
              <a:pathLst>
                <a:path w="1349" h="2391">
                  <a:moveTo>
                    <a:pt x="1349" y="0"/>
                  </a:moveTo>
                  <a:lnTo>
                    <a:pt x="0" y="2391"/>
                  </a:lnTo>
                  <a:lnTo>
                    <a:pt x="1" y="2391"/>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79" name="Freeform 779"/>
            <p:cNvSpPr>
              <a:spLocks/>
            </p:cNvSpPr>
            <p:nvPr/>
          </p:nvSpPr>
          <p:spPr bwMode="auto">
            <a:xfrm>
              <a:off x="5269" y="2772"/>
              <a:ext cx="1" cy="16"/>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0" name="Freeform 780"/>
            <p:cNvSpPr>
              <a:spLocks/>
            </p:cNvSpPr>
            <p:nvPr/>
          </p:nvSpPr>
          <p:spPr bwMode="auto">
            <a:xfrm>
              <a:off x="5269" y="2803"/>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1" name="Freeform 781"/>
            <p:cNvSpPr>
              <a:spLocks/>
            </p:cNvSpPr>
            <p:nvPr/>
          </p:nvSpPr>
          <p:spPr bwMode="auto">
            <a:xfrm>
              <a:off x="5269" y="2911"/>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2" name="Freeform 782"/>
            <p:cNvSpPr>
              <a:spLocks/>
            </p:cNvSpPr>
            <p:nvPr/>
          </p:nvSpPr>
          <p:spPr bwMode="auto">
            <a:xfrm>
              <a:off x="5269" y="2942"/>
              <a:ext cx="1" cy="92"/>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3" name="Freeform 783"/>
            <p:cNvSpPr>
              <a:spLocks/>
            </p:cNvSpPr>
            <p:nvPr/>
          </p:nvSpPr>
          <p:spPr bwMode="auto">
            <a:xfrm>
              <a:off x="5269" y="3050"/>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4" name="Freeform 784"/>
            <p:cNvSpPr>
              <a:spLocks/>
            </p:cNvSpPr>
            <p:nvPr/>
          </p:nvSpPr>
          <p:spPr bwMode="auto">
            <a:xfrm>
              <a:off x="5269" y="3081"/>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5" name="Freeform 785"/>
            <p:cNvSpPr>
              <a:spLocks/>
            </p:cNvSpPr>
            <p:nvPr/>
          </p:nvSpPr>
          <p:spPr bwMode="auto">
            <a:xfrm>
              <a:off x="5269" y="3189"/>
              <a:ext cx="1" cy="16"/>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6" name="Freeform 786"/>
            <p:cNvSpPr>
              <a:spLocks/>
            </p:cNvSpPr>
            <p:nvPr/>
          </p:nvSpPr>
          <p:spPr bwMode="auto">
            <a:xfrm>
              <a:off x="5269" y="3220"/>
              <a:ext cx="1" cy="93"/>
            </a:xfrm>
            <a:custGeom>
              <a:avLst/>
              <a:gdLst>
                <a:gd name="T0" fmla="*/ 0 w 1"/>
                <a:gd name="T1" fmla="*/ 0 h 863"/>
                <a:gd name="T2" fmla="*/ 0 w 1"/>
                <a:gd name="T3" fmla="*/ 863 h 863"/>
                <a:gd name="T4" fmla="*/ 1 w 1"/>
                <a:gd name="T5" fmla="*/ 863 h 863"/>
              </a:gdLst>
              <a:ahLst/>
              <a:cxnLst>
                <a:cxn ang="0">
                  <a:pos x="T0" y="T1"/>
                </a:cxn>
                <a:cxn ang="0">
                  <a:pos x="T2" y="T3"/>
                </a:cxn>
                <a:cxn ang="0">
                  <a:pos x="T4" y="T5"/>
                </a:cxn>
              </a:cxnLst>
              <a:rect l="0" t="0" r="r" b="b"/>
              <a:pathLst>
                <a:path w="1" h="863">
                  <a:moveTo>
                    <a:pt x="0" y="0"/>
                  </a:moveTo>
                  <a:lnTo>
                    <a:pt x="0" y="863"/>
                  </a:lnTo>
                  <a:lnTo>
                    <a:pt x="1" y="86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7" name="Freeform 787"/>
            <p:cNvSpPr>
              <a:spLocks/>
            </p:cNvSpPr>
            <p:nvPr/>
          </p:nvSpPr>
          <p:spPr bwMode="auto">
            <a:xfrm>
              <a:off x="5269" y="3328"/>
              <a:ext cx="1" cy="15"/>
            </a:xfrm>
            <a:custGeom>
              <a:avLst/>
              <a:gdLst>
                <a:gd name="T0" fmla="*/ 0 w 1"/>
                <a:gd name="T1" fmla="*/ 0 h 143"/>
                <a:gd name="T2" fmla="*/ 0 w 1"/>
                <a:gd name="T3" fmla="*/ 143 h 143"/>
                <a:gd name="T4" fmla="*/ 1 w 1"/>
                <a:gd name="T5" fmla="*/ 143 h 143"/>
              </a:gdLst>
              <a:ahLst/>
              <a:cxnLst>
                <a:cxn ang="0">
                  <a:pos x="T0" y="T1"/>
                </a:cxn>
                <a:cxn ang="0">
                  <a:pos x="T2" y="T3"/>
                </a:cxn>
                <a:cxn ang="0">
                  <a:pos x="T4" y="T5"/>
                </a:cxn>
              </a:cxnLst>
              <a:rect l="0" t="0" r="r" b="b"/>
              <a:pathLst>
                <a:path w="1" h="143">
                  <a:moveTo>
                    <a:pt x="0" y="0"/>
                  </a:moveTo>
                  <a:lnTo>
                    <a:pt x="0" y="143"/>
                  </a:lnTo>
                  <a:lnTo>
                    <a:pt x="1" y="14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8" name="Freeform 788"/>
            <p:cNvSpPr>
              <a:spLocks/>
            </p:cNvSpPr>
            <p:nvPr/>
          </p:nvSpPr>
          <p:spPr bwMode="auto">
            <a:xfrm>
              <a:off x="5037" y="2798"/>
              <a:ext cx="90" cy="159"/>
            </a:xfrm>
            <a:custGeom>
              <a:avLst/>
              <a:gdLst>
                <a:gd name="T0" fmla="*/ 0 w 840"/>
                <a:gd name="T1" fmla="*/ 1485 h 1485"/>
                <a:gd name="T2" fmla="*/ 839 w 840"/>
                <a:gd name="T3" fmla="*/ 0 h 1485"/>
                <a:gd name="T4" fmla="*/ 840 w 840"/>
                <a:gd name="T5" fmla="*/ 0 h 1485"/>
              </a:gdLst>
              <a:ahLst/>
              <a:cxnLst>
                <a:cxn ang="0">
                  <a:pos x="T0" y="T1"/>
                </a:cxn>
                <a:cxn ang="0">
                  <a:pos x="T2" y="T3"/>
                </a:cxn>
                <a:cxn ang="0">
                  <a:pos x="T4" y="T5"/>
                </a:cxn>
              </a:cxnLst>
              <a:rect l="0" t="0" r="r" b="b"/>
              <a:pathLst>
                <a:path w="840" h="1485">
                  <a:moveTo>
                    <a:pt x="0" y="1485"/>
                  </a:moveTo>
                  <a:lnTo>
                    <a:pt x="839" y="0"/>
                  </a:lnTo>
                  <a:lnTo>
                    <a:pt x="840" y="0"/>
                  </a:lnTo>
                </a:path>
              </a:pathLst>
            </a:custGeom>
            <a:noFill/>
            <a:ln w="95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89" name="Freeform 789"/>
            <p:cNvSpPr>
              <a:spLocks/>
            </p:cNvSpPr>
            <p:nvPr/>
          </p:nvSpPr>
          <p:spPr bwMode="auto">
            <a:xfrm>
              <a:off x="5356" y="3280"/>
              <a:ext cx="1" cy="15"/>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0" name="Freeform 790"/>
            <p:cNvSpPr>
              <a:spLocks/>
            </p:cNvSpPr>
            <p:nvPr/>
          </p:nvSpPr>
          <p:spPr bwMode="auto">
            <a:xfrm>
              <a:off x="5356" y="3172"/>
              <a:ext cx="1" cy="92"/>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1" name="Freeform 791"/>
            <p:cNvSpPr>
              <a:spLocks/>
            </p:cNvSpPr>
            <p:nvPr/>
          </p:nvSpPr>
          <p:spPr bwMode="auto">
            <a:xfrm>
              <a:off x="5356" y="3141"/>
              <a:ext cx="1" cy="15"/>
            </a:xfrm>
            <a:custGeom>
              <a:avLst/>
              <a:gdLst>
                <a:gd name="T0" fmla="*/ 0 w 2"/>
                <a:gd name="T1" fmla="*/ 142 h 142"/>
                <a:gd name="T2" fmla="*/ 1 w 2"/>
                <a:gd name="T3" fmla="*/ 0 h 142"/>
                <a:gd name="T4" fmla="*/ 2 w 2"/>
                <a:gd name="T5" fmla="*/ 0 h 142"/>
              </a:gdLst>
              <a:ahLst/>
              <a:cxnLst>
                <a:cxn ang="0">
                  <a:pos x="T0" y="T1"/>
                </a:cxn>
                <a:cxn ang="0">
                  <a:pos x="T2" y="T3"/>
                </a:cxn>
                <a:cxn ang="0">
                  <a:pos x="T4" y="T5"/>
                </a:cxn>
              </a:cxnLst>
              <a:rect l="0" t="0" r="r" b="b"/>
              <a:pathLst>
                <a:path w="2" h="142">
                  <a:moveTo>
                    <a:pt x="0" y="142"/>
                  </a:moveTo>
                  <a:lnTo>
                    <a:pt x="1" y="0"/>
                  </a:lnTo>
                  <a:lnTo>
                    <a:pt x="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2" name="Freeform 792"/>
            <p:cNvSpPr>
              <a:spLocks/>
            </p:cNvSpPr>
            <p:nvPr/>
          </p:nvSpPr>
          <p:spPr bwMode="auto">
            <a:xfrm>
              <a:off x="5357" y="3033"/>
              <a:ext cx="0" cy="92"/>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3" name="Freeform 793"/>
            <p:cNvSpPr>
              <a:spLocks/>
            </p:cNvSpPr>
            <p:nvPr/>
          </p:nvSpPr>
          <p:spPr bwMode="auto">
            <a:xfrm>
              <a:off x="5357" y="3002"/>
              <a:ext cx="0" cy="15"/>
            </a:xfrm>
            <a:custGeom>
              <a:avLst/>
              <a:gdLst>
                <a:gd name="T0" fmla="*/ 0 w 1"/>
                <a:gd name="T1" fmla="*/ 143 h 143"/>
                <a:gd name="T2" fmla="*/ 0 w 1"/>
                <a:gd name="T3" fmla="*/ 0 h 143"/>
                <a:gd name="T4" fmla="*/ 1 w 1"/>
                <a:gd name="T5" fmla="*/ 0 h 143"/>
              </a:gdLst>
              <a:ahLst/>
              <a:cxnLst>
                <a:cxn ang="0">
                  <a:pos x="T0" y="T1"/>
                </a:cxn>
                <a:cxn ang="0">
                  <a:pos x="T2" y="T3"/>
                </a:cxn>
                <a:cxn ang="0">
                  <a:pos x="T4" y="T5"/>
                </a:cxn>
              </a:cxnLst>
              <a:rect l="0" t="0" r="r" b="b"/>
              <a:pathLst>
                <a:path w="1" h="143">
                  <a:moveTo>
                    <a:pt x="0" y="143"/>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4" name="Freeform 794"/>
            <p:cNvSpPr>
              <a:spLocks/>
            </p:cNvSpPr>
            <p:nvPr/>
          </p:nvSpPr>
          <p:spPr bwMode="auto">
            <a:xfrm>
              <a:off x="5357" y="2893"/>
              <a:ext cx="0" cy="93"/>
            </a:xfrm>
            <a:custGeom>
              <a:avLst/>
              <a:gdLst>
                <a:gd name="T0" fmla="*/ 0 w 3"/>
                <a:gd name="T1" fmla="*/ 864 h 864"/>
                <a:gd name="T2" fmla="*/ 1 w 3"/>
                <a:gd name="T3" fmla="*/ 0 h 864"/>
                <a:gd name="T4" fmla="*/ 3 w 3"/>
                <a:gd name="T5" fmla="*/ 0 h 864"/>
              </a:gdLst>
              <a:ahLst/>
              <a:cxnLst>
                <a:cxn ang="0">
                  <a:pos x="T0" y="T1"/>
                </a:cxn>
                <a:cxn ang="0">
                  <a:pos x="T2" y="T3"/>
                </a:cxn>
                <a:cxn ang="0">
                  <a:pos x="T4" y="T5"/>
                </a:cxn>
              </a:cxnLst>
              <a:rect l="0" t="0" r="r" b="b"/>
              <a:pathLst>
                <a:path w="3" h="864">
                  <a:moveTo>
                    <a:pt x="0" y="864"/>
                  </a:moveTo>
                  <a:lnTo>
                    <a:pt x="1"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5" name="Freeform 795"/>
            <p:cNvSpPr>
              <a:spLocks/>
            </p:cNvSpPr>
            <p:nvPr/>
          </p:nvSpPr>
          <p:spPr bwMode="auto">
            <a:xfrm>
              <a:off x="5357" y="2863"/>
              <a:ext cx="0" cy="16"/>
            </a:xfrm>
            <a:custGeom>
              <a:avLst/>
              <a:gdLst>
                <a:gd name="T0" fmla="*/ 0 w 1"/>
                <a:gd name="T1" fmla="*/ 144 h 144"/>
                <a:gd name="T2" fmla="*/ 0 w 1"/>
                <a:gd name="T3" fmla="*/ 0 h 144"/>
                <a:gd name="T4" fmla="*/ 1 w 1"/>
                <a:gd name="T5" fmla="*/ 0 h 144"/>
              </a:gdLst>
              <a:ahLst/>
              <a:cxnLst>
                <a:cxn ang="0">
                  <a:pos x="T0" y="T1"/>
                </a:cxn>
                <a:cxn ang="0">
                  <a:pos x="T2" y="T3"/>
                </a:cxn>
                <a:cxn ang="0">
                  <a:pos x="T4" y="T5"/>
                </a:cxn>
              </a:cxnLst>
              <a:rect l="0" t="0" r="r" b="b"/>
              <a:pathLst>
                <a:path w="1" h="144">
                  <a:moveTo>
                    <a:pt x="0" y="144"/>
                  </a:moveTo>
                  <a:lnTo>
                    <a:pt x="0" y="0"/>
                  </a:lnTo>
                  <a:lnTo>
                    <a:pt x="1"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6" name="Freeform 796"/>
            <p:cNvSpPr>
              <a:spLocks/>
            </p:cNvSpPr>
            <p:nvPr/>
          </p:nvSpPr>
          <p:spPr bwMode="auto">
            <a:xfrm>
              <a:off x="5357" y="2755"/>
              <a:ext cx="0" cy="93"/>
            </a:xfrm>
            <a:custGeom>
              <a:avLst/>
              <a:gdLst>
                <a:gd name="T0" fmla="*/ 0 w 3"/>
                <a:gd name="T1" fmla="*/ 864 h 864"/>
                <a:gd name="T2" fmla="*/ 2 w 3"/>
                <a:gd name="T3" fmla="*/ 0 h 864"/>
                <a:gd name="T4" fmla="*/ 3 w 3"/>
                <a:gd name="T5" fmla="*/ 0 h 864"/>
              </a:gdLst>
              <a:ahLst/>
              <a:cxnLst>
                <a:cxn ang="0">
                  <a:pos x="T0" y="T1"/>
                </a:cxn>
                <a:cxn ang="0">
                  <a:pos x="T2" y="T3"/>
                </a:cxn>
                <a:cxn ang="0">
                  <a:pos x="T4" y="T5"/>
                </a:cxn>
              </a:cxnLst>
              <a:rect l="0" t="0" r="r" b="b"/>
              <a:pathLst>
                <a:path w="3" h="864">
                  <a:moveTo>
                    <a:pt x="0" y="864"/>
                  </a:moveTo>
                  <a:lnTo>
                    <a:pt x="2" y="0"/>
                  </a:lnTo>
                  <a:lnTo>
                    <a:pt x="3"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7" name="Freeform 797"/>
            <p:cNvSpPr>
              <a:spLocks/>
            </p:cNvSpPr>
            <p:nvPr/>
          </p:nvSpPr>
          <p:spPr bwMode="auto">
            <a:xfrm>
              <a:off x="5357" y="2724"/>
              <a:ext cx="1" cy="16"/>
            </a:xfrm>
            <a:custGeom>
              <a:avLst/>
              <a:gdLst>
                <a:gd name="T0" fmla="*/ 0 w 2"/>
                <a:gd name="T1" fmla="*/ 144 h 144"/>
                <a:gd name="T2" fmla="*/ 1 w 2"/>
                <a:gd name="T3" fmla="*/ 0 h 144"/>
                <a:gd name="T4" fmla="*/ 2 w 2"/>
                <a:gd name="T5" fmla="*/ 0 h 144"/>
              </a:gdLst>
              <a:ahLst/>
              <a:cxnLst>
                <a:cxn ang="0">
                  <a:pos x="T0" y="T1"/>
                </a:cxn>
                <a:cxn ang="0">
                  <a:pos x="T2" y="T3"/>
                </a:cxn>
                <a:cxn ang="0">
                  <a:pos x="T4" y="T5"/>
                </a:cxn>
              </a:cxnLst>
              <a:rect l="0" t="0" r="r" b="b"/>
              <a:pathLst>
                <a:path w="2" h="144">
                  <a:moveTo>
                    <a:pt x="0" y="144"/>
                  </a:moveTo>
                  <a:lnTo>
                    <a:pt x="1" y="0"/>
                  </a:lnTo>
                  <a:lnTo>
                    <a:pt x="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8" name="Freeform 798"/>
            <p:cNvSpPr>
              <a:spLocks/>
            </p:cNvSpPr>
            <p:nvPr/>
          </p:nvSpPr>
          <p:spPr bwMode="auto">
            <a:xfrm>
              <a:off x="5101" y="3127"/>
              <a:ext cx="511" cy="152"/>
            </a:xfrm>
            <a:custGeom>
              <a:avLst/>
              <a:gdLst>
                <a:gd name="T0" fmla="*/ 0 w 4751"/>
                <a:gd name="T1" fmla="*/ 0 h 1417"/>
                <a:gd name="T2" fmla="*/ 4750 w 4751"/>
                <a:gd name="T3" fmla="*/ 1417 h 1417"/>
                <a:gd name="T4" fmla="*/ 4751 w 4751"/>
                <a:gd name="T5" fmla="*/ 1417 h 1417"/>
              </a:gdLst>
              <a:ahLst/>
              <a:cxnLst>
                <a:cxn ang="0">
                  <a:pos x="T0" y="T1"/>
                </a:cxn>
                <a:cxn ang="0">
                  <a:pos x="T2" y="T3"/>
                </a:cxn>
                <a:cxn ang="0">
                  <a:pos x="T4" y="T5"/>
                </a:cxn>
              </a:cxnLst>
              <a:rect l="0" t="0" r="r" b="b"/>
              <a:pathLst>
                <a:path w="4751" h="1417">
                  <a:moveTo>
                    <a:pt x="0" y="0"/>
                  </a:moveTo>
                  <a:lnTo>
                    <a:pt x="4750" y="1417"/>
                  </a:lnTo>
                  <a:lnTo>
                    <a:pt x="4751" y="1417"/>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999" name="Freeform 799"/>
            <p:cNvSpPr>
              <a:spLocks/>
            </p:cNvSpPr>
            <p:nvPr/>
          </p:nvSpPr>
          <p:spPr bwMode="auto">
            <a:xfrm>
              <a:off x="5101" y="2716"/>
              <a:ext cx="262" cy="411"/>
            </a:xfrm>
            <a:custGeom>
              <a:avLst/>
              <a:gdLst>
                <a:gd name="T0" fmla="*/ 0 w 2437"/>
                <a:gd name="T1" fmla="*/ 3822 h 3822"/>
                <a:gd name="T2" fmla="*/ 59 w 2437"/>
                <a:gd name="T3" fmla="*/ 3224 h 3822"/>
                <a:gd name="T4" fmla="*/ 190 w 2437"/>
                <a:gd name="T5" fmla="*/ 2642 h 3822"/>
                <a:gd name="T6" fmla="*/ 688 w 2437"/>
                <a:gd name="T7" fmla="*/ 1554 h 3822"/>
                <a:gd name="T8" fmla="*/ 1008 w 2437"/>
                <a:gd name="T9" fmla="*/ 1053 h 3822"/>
                <a:gd name="T10" fmla="*/ 1441 w 2437"/>
                <a:gd name="T11" fmla="*/ 637 h 3822"/>
                <a:gd name="T12" fmla="*/ 1896 w 2437"/>
                <a:gd name="T13" fmla="*/ 247 h 3822"/>
                <a:gd name="T14" fmla="*/ 2152 w 2437"/>
                <a:gd name="T15" fmla="*/ 98 h 3822"/>
                <a:gd name="T16" fmla="*/ 2436 w 2437"/>
                <a:gd name="T17" fmla="*/ 0 h 3822"/>
                <a:gd name="T18" fmla="*/ 2437 w 2437"/>
                <a:gd name="T19" fmla="*/ 0 h 3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7" h="3822">
                  <a:moveTo>
                    <a:pt x="0" y="3822"/>
                  </a:moveTo>
                  <a:lnTo>
                    <a:pt x="59" y="3224"/>
                  </a:lnTo>
                  <a:lnTo>
                    <a:pt x="190" y="2642"/>
                  </a:lnTo>
                  <a:lnTo>
                    <a:pt x="688" y="1554"/>
                  </a:lnTo>
                  <a:lnTo>
                    <a:pt x="1008" y="1053"/>
                  </a:lnTo>
                  <a:lnTo>
                    <a:pt x="1441" y="637"/>
                  </a:lnTo>
                  <a:lnTo>
                    <a:pt x="1896" y="247"/>
                  </a:lnTo>
                  <a:lnTo>
                    <a:pt x="2152" y="98"/>
                  </a:lnTo>
                  <a:lnTo>
                    <a:pt x="2436" y="0"/>
                  </a:lnTo>
                  <a:lnTo>
                    <a:pt x="24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0" name="Freeform 800"/>
            <p:cNvSpPr>
              <a:spLocks/>
            </p:cNvSpPr>
            <p:nvPr/>
          </p:nvSpPr>
          <p:spPr bwMode="auto">
            <a:xfrm>
              <a:off x="5363" y="2716"/>
              <a:ext cx="247" cy="565"/>
            </a:xfrm>
            <a:custGeom>
              <a:avLst/>
              <a:gdLst>
                <a:gd name="T0" fmla="*/ 0 w 2306"/>
                <a:gd name="T1" fmla="*/ 0 h 5260"/>
                <a:gd name="T2" fmla="*/ 524 w 2306"/>
                <a:gd name="T3" fmla="*/ 518 h 5260"/>
                <a:gd name="T4" fmla="*/ 763 w 2306"/>
                <a:gd name="T5" fmla="*/ 794 h 5260"/>
                <a:gd name="T6" fmla="*/ 959 w 2306"/>
                <a:gd name="T7" fmla="*/ 1105 h 5260"/>
                <a:gd name="T8" fmla="*/ 1322 w 2306"/>
                <a:gd name="T9" fmla="*/ 1747 h 5260"/>
                <a:gd name="T10" fmla="*/ 1616 w 2306"/>
                <a:gd name="T11" fmla="*/ 2420 h 5260"/>
                <a:gd name="T12" fmla="*/ 1899 w 2306"/>
                <a:gd name="T13" fmla="*/ 3099 h 5260"/>
                <a:gd name="T14" fmla="*/ 2118 w 2306"/>
                <a:gd name="T15" fmla="*/ 3800 h 5260"/>
                <a:gd name="T16" fmla="*/ 2305 w 2306"/>
                <a:gd name="T17" fmla="*/ 5260 h 5260"/>
                <a:gd name="T18" fmla="*/ 2306 w 2306"/>
                <a:gd name="T19" fmla="*/ 5260 h 5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6" h="5260">
                  <a:moveTo>
                    <a:pt x="0" y="0"/>
                  </a:moveTo>
                  <a:lnTo>
                    <a:pt x="524" y="518"/>
                  </a:lnTo>
                  <a:lnTo>
                    <a:pt x="763" y="794"/>
                  </a:lnTo>
                  <a:lnTo>
                    <a:pt x="959" y="1105"/>
                  </a:lnTo>
                  <a:lnTo>
                    <a:pt x="1322" y="1747"/>
                  </a:lnTo>
                  <a:lnTo>
                    <a:pt x="1616" y="2420"/>
                  </a:lnTo>
                  <a:lnTo>
                    <a:pt x="1899" y="3099"/>
                  </a:lnTo>
                  <a:lnTo>
                    <a:pt x="2118" y="3800"/>
                  </a:lnTo>
                  <a:lnTo>
                    <a:pt x="2305" y="5260"/>
                  </a:lnTo>
                  <a:lnTo>
                    <a:pt x="2306" y="526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1" name="Freeform 801"/>
            <p:cNvSpPr>
              <a:spLocks/>
            </p:cNvSpPr>
            <p:nvPr/>
          </p:nvSpPr>
          <p:spPr bwMode="auto">
            <a:xfrm>
              <a:off x="5377" y="2731"/>
              <a:ext cx="30" cy="52"/>
            </a:xfrm>
            <a:custGeom>
              <a:avLst/>
              <a:gdLst>
                <a:gd name="T0" fmla="*/ 0 w 272"/>
                <a:gd name="T1" fmla="*/ 0 h 488"/>
                <a:gd name="T2" fmla="*/ 271 w 272"/>
                <a:gd name="T3" fmla="*/ 488 h 488"/>
                <a:gd name="T4" fmla="*/ 272 w 272"/>
                <a:gd name="T5" fmla="*/ 488 h 488"/>
              </a:gdLst>
              <a:ahLst/>
              <a:cxnLst>
                <a:cxn ang="0">
                  <a:pos x="T0" y="T1"/>
                </a:cxn>
                <a:cxn ang="0">
                  <a:pos x="T2" y="T3"/>
                </a:cxn>
                <a:cxn ang="0">
                  <a:pos x="T4" y="T5"/>
                </a:cxn>
              </a:cxnLst>
              <a:rect l="0" t="0" r="r" b="b"/>
              <a:pathLst>
                <a:path w="272" h="488">
                  <a:moveTo>
                    <a:pt x="0" y="0"/>
                  </a:moveTo>
                  <a:lnTo>
                    <a:pt x="271" y="488"/>
                  </a:lnTo>
                  <a:lnTo>
                    <a:pt x="272" y="488"/>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2" name="Freeform 802"/>
            <p:cNvSpPr>
              <a:spLocks/>
            </p:cNvSpPr>
            <p:nvPr/>
          </p:nvSpPr>
          <p:spPr bwMode="auto">
            <a:xfrm>
              <a:off x="5422" y="2810"/>
              <a:ext cx="30" cy="5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3" name="Freeform 803"/>
            <p:cNvSpPr>
              <a:spLocks/>
            </p:cNvSpPr>
            <p:nvPr/>
          </p:nvSpPr>
          <p:spPr bwMode="auto">
            <a:xfrm>
              <a:off x="5467" y="2892"/>
              <a:ext cx="30" cy="54"/>
            </a:xfrm>
            <a:custGeom>
              <a:avLst/>
              <a:gdLst>
                <a:gd name="T0" fmla="*/ 0 w 280"/>
                <a:gd name="T1" fmla="*/ 0 h 502"/>
                <a:gd name="T2" fmla="*/ 279 w 280"/>
                <a:gd name="T3" fmla="*/ 502 h 502"/>
                <a:gd name="T4" fmla="*/ 280 w 280"/>
                <a:gd name="T5" fmla="*/ 502 h 502"/>
              </a:gdLst>
              <a:ahLst/>
              <a:cxnLst>
                <a:cxn ang="0">
                  <a:pos x="T0" y="T1"/>
                </a:cxn>
                <a:cxn ang="0">
                  <a:pos x="T2" y="T3"/>
                </a:cxn>
                <a:cxn ang="0">
                  <a:pos x="T4" y="T5"/>
                </a:cxn>
              </a:cxnLst>
              <a:rect l="0" t="0" r="r" b="b"/>
              <a:pathLst>
                <a:path w="280" h="502">
                  <a:moveTo>
                    <a:pt x="0" y="0"/>
                  </a:moveTo>
                  <a:lnTo>
                    <a:pt x="279" y="502"/>
                  </a:lnTo>
                  <a:lnTo>
                    <a:pt x="280" y="502"/>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4" name="Freeform 804"/>
            <p:cNvSpPr>
              <a:spLocks/>
            </p:cNvSpPr>
            <p:nvPr/>
          </p:nvSpPr>
          <p:spPr bwMode="auto">
            <a:xfrm>
              <a:off x="5512" y="2972"/>
              <a:ext cx="29" cy="54"/>
            </a:xfrm>
            <a:custGeom>
              <a:avLst/>
              <a:gdLst>
                <a:gd name="T0" fmla="*/ 0 w 280"/>
                <a:gd name="T1" fmla="*/ 0 h 503"/>
                <a:gd name="T2" fmla="*/ 279 w 280"/>
                <a:gd name="T3" fmla="*/ 503 h 503"/>
                <a:gd name="T4" fmla="*/ 280 w 280"/>
                <a:gd name="T5" fmla="*/ 503 h 503"/>
              </a:gdLst>
              <a:ahLst/>
              <a:cxnLst>
                <a:cxn ang="0">
                  <a:pos x="T0" y="T1"/>
                </a:cxn>
                <a:cxn ang="0">
                  <a:pos x="T2" y="T3"/>
                </a:cxn>
                <a:cxn ang="0">
                  <a:pos x="T4" y="T5"/>
                </a:cxn>
              </a:cxnLst>
              <a:rect l="0" t="0" r="r" b="b"/>
              <a:pathLst>
                <a:path w="280" h="503">
                  <a:moveTo>
                    <a:pt x="0" y="0"/>
                  </a:moveTo>
                  <a:lnTo>
                    <a:pt x="279" y="503"/>
                  </a:lnTo>
                  <a:lnTo>
                    <a:pt x="280" y="50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5" name="Freeform 805"/>
            <p:cNvSpPr>
              <a:spLocks/>
            </p:cNvSpPr>
            <p:nvPr/>
          </p:nvSpPr>
          <p:spPr bwMode="auto">
            <a:xfrm>
              <a:off x="5557" y="3053"/>
              <a:ext cx="29" cy="53"/>
            </a:xfrm>
            <a:custGeom>
              <a:avLst/>
              <a:gdLst>
                <a:gd name="T0" fmla="*/ 0 w 273"/>
                <a:gd name="T1" fmla="*/ 0 h 488"/>
                <a:gd name="T2" fmla="*/ 272 w 273"/>
                <a:gd name="T3" fmla="*/ 488 h 488"/>
                <a:gd name="T4" fmla="*/ 273 w 273"/>
                <a:gd name="T5" fmla="*/ 488 h 488"/>
              </a:gdLst>
              <a:ahLst/>
              <a:cxnLst>
                <a:cxn ang="0">
                  <a:pos x="T0" y="T1"/>
                </a:cxn>
                <a:cxn ang="0">
                  <a:pos x="T2" y="T3"/>
                </a:cxn>
                <a:cxn ang="0">
                  <a:pos x="T4" y="T5"/>
                </a:cxn>
              </a:cxnLst>
              <a:rect l="0" t="0" r="r" b="b"/>
              <a:pathLst>
                <a:path w="273" h="488">
                  <a:moveTo>
                    <a:pt x="0" y="0"/>
                  </a:moveTo>
                  <a:lnTo>
                    <a:pt x="272" y="488"/>
                  </a:lnTo>
                  <a:lnTo>
                    <a:pt x="273" y="488"/>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6" name="Freeform 806"/>
            <p:cNvSpPr>
              <a:spLocks/>
            </p:cNvSpPr>
            <p:nvPr/>
          </p:nvSpPr>
          <p:spPr bwMode="auto">
            <a:xfrm>
              <a:off x="5174" y="2729"/>
              <a:ext cx="156" cy="155"/>
            </a:xfrm>
            <a:custGeom>
              <a:avLst/>
              <a:gdLst>
                <a:gd name="T0" fmla="*/ 0 w 1450"/>
                <a:gd name="T1" fmla="*/ 1450 h 1450"/>
                <a:gd name="T2" fmla="*/ 882 w 1450"/>
                <a:gd name="T3" fmla="*/ 568 h 1450"/>
                <a:gd name="T4" fmla="*/ 1449 w 1450"/>
                <a:gd name="T5" fmla="*/ 0 h 1450"/>
                <a:gd name="T6" fmla="*/ 1450 w 1450"/>
                <a:gd name="T7" fmla="*/ 0 h 1450"/>
              </a:gdLst>
              <a:ahLst/>
              <a:cxnLst>
                <a:cxn ang="0">
                  <a:pos x="T0" y="T1"/>
                </a:cxn>
                <a:cxn ang="0">
                  <a:pos x="T2" y="T3"/>
                </a:cxn>
                <a:cxn ang="0">
                  <a:pos x="T4" y="T5"/>
                </a:cxn>
                <a:cxn ang="0">
                  <a:pos x="T6" y="T7"/>
                </a:cxn>
              </a:cxnLst>
              <a:rect l="0" t="0" r="r" b="b"/>
              <a:pathLst>
                <a:path w="1450" h="1450">
                  <a:moveTo>
                    <a:pt x="0" y="1450"/>
                  </a:moveTo>
                  <a:lnTo>
                    <a:pt x="882" y="568"/>
                  </a:lnTo>
                  <a:lnTo>
                    <a:pt x="1449" y="0"/>
                  </a:lnTo>
                  <a:lnTo>
                    <a:pt x="145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7" name="Freeform 807"/>
            <p:cNvSpPr>
              <a:spLocks/>
            </p:cNvSpPr>
            <p:nvPr/>
          </p:nvSpPr>
          <p:spPr bwMode="auto">
            <a:xfrm>
              <a:off x="5155" y="2812"/>
              <a:ext cx="114" cy="114"/>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8" name="Freeform 808"/>
            <p:cNvSpPr>
              <a:spLocks/>
            </p:cNvSpPr>
            <p:nvPr/>
          </p:nvSpPr>
          <p:spPr bwMode="auto">
            <a:xfrm>
              <a:off x="5357" y="2717"/>
              <a:ext cx="7" cy="7"/>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09" name="Freeform 809"/>
            <p:cNvSpPr>
              <a:spLocks/>
            </p:cNvSpPr>
            <p:nvPr/>
          </p:nvSpPr>
          <p:spPr bwMode="auto">
            <a:xfrm>
              <a:off x="5269" y="2724"/>
              <a:ext cx="88" cy="88"/>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0" name="Freeform 810"/>
            <p:cNvSpPr>
              <a:spLocks/>
            </p:cNvSpPr>
            <p:nvPr/>
          </p:nvSpPr>
          <p:spPr bwMode="auto">
            <a:xfrm>
              <a:off x="5134" y="2834"/>
              <a:ext cx="135" cy="135"/>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1" name="Freeform 811"/>
            <p:cNvSpPr>
              <a:spLocks/>
            </p:cNvSpPr>
            <p:nvPr/>
          </p:nvSpPr>
          <p:spPr bwMode="auto">
            <a:xfrm>
              <a:off x="5357" y="2728"/>
              <a:ext cx="18" cy="1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2" name="Freeform 812"/>
            <p:cNvSpPr>
              <a:spLocks/>
            </p:cNvSpPr>
            <p:nvPr/>
          </p:nvSpPr>
          <p:spPr bwMode="auto">
            <a:xfrm>
              <a:off x="5269" y="2745"/>
              <a:ext cx="88" cy="89"/>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3" name="Freeform 813"/>
            <p:cNvSpPr>
              <a:spLocks/>
            </p:cNvSpPr>
            <p:nvPr/>
          </p:nvSpPr>
          <p:spPr bwMode="auto">
            <a:xfrm>
              <a:off x="5120" y="2855"/>
              <a:ext cx="149" cy="149"/>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4" name="Freeform 814"/>
            <p:cNvSpPr>
              <a:spLocks/>
            </p:cNvSpPr>
            <p:nvPr/>
          </p:nvSpPr>
          <p:spPr bwMode="auto">
            <a:xfrm>
              <a:off x="5383" y="2739"/>
              <a:ext cx="3" cy="2"/>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5" name="Freeform 815"/>
            <p:cNvSpPr>
              <a:spLocks/>
            </p:cNvSpPr>
            <p:nvPr/>
          </p:nvSpPr>
          <p:spPr bwMode="auto">
            <a:xfrm>
              <a:off x="5269" y="2741"/>
              <a:ext cx="114" cy="114"/>
            </a:xfrm>
            <a:custGeom>
              <a:avLst/>
              <a:gdLst>
                <a:gd name="T0" fmla="*/ 0 w 1064"/>
                <a:gd name="T1" fmla="*/ 1063 h 1063"/>
                <a:gd name="T2" fmla="*/ 820 w 1064"/>
                <a:gd name="T3" fmla="*/ 244 h 1063"/>
                <a:gd name="T4" fmla="*/ 1063 w 1064"/>
                <a:gd name="T5" fmla="*/ 0 h 1063"/>
                <a:gd name="T6" fmla="*/ 1064 w 1064"/>
                <a:gd name="T7" fmla="*/ 0 h 1063"/>
              </a:gdLst>
              <a:ahLst/>
              <a:cxnLst>
                <a:cxn ang="0">
                  <a:pos x="T0" y="T1"/>
                </a:cxn>
                <a:cxn ang="0">
                  <a:pos x="T2" y="T3"/>
                </a:cxn>
                <a:cxn ang="0">
                  <a:pos x="T4" y="T5"/>
                </a:cxn>
                <a:cxn ang="0">
                  <a:pos x="T6" y="T7"/>
                </a:cxn>
              </a:cxnLst>
              <a:rect l="0" t="0" r="r" b="b"/>
              <a:pathLst>
                <a:path w="1064" h="1063">
                  <a:moveTo>
                    <a:pt x="0" y="1063"/>
                  </a:moveTo>
                  <a:lnTo>
                    <a:pt x="820" y="244"/>
                  </a:lnTo>
                  <a:lnTo>
                    <a:pt x="1063" y="0"/>
                  </a:lnTo>
                  <a:lnTo>
                    <a:pt x="106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6" name="Freeform 816"/>
            <p:cNvSpPr>
              <a:spLocks/>
            </p:cNvSpPr>
            <p:nvPr/>
          </p:nvSpPr>
          <p:spPr bwMode="auto">
            <a:xfrm>
              <a:off x="5112" y="2877"/>
              <a:ext cx="157" cy="157"/>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7" name="Freeform 817"/>
            <p:cNvSpPr>
              <a:spLocks/>
            </p:cNvSpPr>
            <p:nvPr/>
          </p:nvSpPr>
          <p:spPr bwMode="auto">
            <a:xfrm>
              <a:off x="5391" y="2750"/>
              <a:ext cx="5" cy="6"/>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8" name="Freeform 818"/>
            <p:cNvSpPr>
              <a:spLocks/>
            </p:cNvSpPr>
            <p:nvPr/>
          </p:nvSpPr>
          <p:spPr bwMode="auto">
            <a:xfrm>
              <a:off x="5269" y="2756"/>
              <a:ext cx="122" cy="121"/>
            </a:xfrm>
            <a:custGeom>
              <a:avLst/>
              <a:gdLst>
                <a:gd name="T0" fmla="*/ 0 w 1136"/>
                <a:gd name="T1" fmla="*/ 1136 h 1136"/>
                <a:gd name="T2" fmla="*/ 819 w 1136"/>
                <a:gd name="T3" fmla="*/ 316 h 1136"/>
                <a:gd name="T4" fmla="*/ 1135 w 1136"/>
                <a:gd name="T5" fmla="*/ 0 h 1136"/>
                <a:gd name="T6" fmla="*/ 1136 w 1136"/>
                <a:gd name="T7" fmla="*/ 0 h 1136"/>
              </a:gdLst>
              <a:ahLst/>
              <a:cxnLst>
                <a:cxn ang="0">
                  <a:pos x="T0" y="T1"/>
                </a:cxn>
                <a:cxn ang="0">
                  <a:pos x="T2" y="T3"/>
                </a:cxn>
                <a:cxn ang="0">
                  <a:pos x="T4" y="T5"/>
                </a:cxn>
                <a:cxn ang="0">
                  <a:pos x="T6" y="T7"/>
                </a:cxn>
              </a:cxnLst>
              <a:rect l="0" t="0" r="r" b="b"/>
              <a:pathLst>
                <a:path w="1136" h="1136">
                  <a:moveTo>
                    <a:pt x="0" y="1136"/>
                  </a:moveTo>
                  <a:lnTo>
                    <a:pt x="819" y="316"/>
                  </a:lnTo>
                  <a:lnTo>
                    <a:pt x="1135" y="0"/>
                  </a:lnTo>
                  <a:lnTo>
                    <a:pt x="11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19" name="Freeform 819"/>
            <p:cNvSpPr>
              <a:spLocks/>
            </p:cNvSpPr>
            <p:nvPr/>
          </p:nvSpPr>
          <p:spPr bwMode="auto">
            <a:xfrm>
              <a:off x="5108" y="2899"/>
              <a:ext cx="161" cy="161"/>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0" name="Freeform 820"/>
            <p:cNvSpPr>
              <a:spLocks/>
            </p:cNvSpPr>
            <p:nvPr/>
          </p:nvSpPr>
          <p:spPr bwMode="auto">
            <a:xfrm>
              <a:off x="5398" y="2761"/>
              <a:ext cx="9" cy="8"/>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1" name="Freeform 821"/>
            <p:cNvSpPr>
              <a:spLocks/>
            </p:cNvSpPr>
            <p:nvPr/>
          </p:nvSpPr>
          <p:spPr bwMode="auto">
            <a:xfrm>
              <a:off x="5269" y="2769"/>
              <a:ext cx="130" cy="130"/>
            </a:xfrm>
            <a:custGeom>
              <a:avLst/>
              <a:gdLst>
                <a:gd name="T0" fmla="*/ 0 w 1209"/>
                <a:gd name="T1" fmla="*/ 1209 h 1209"/>
                <a:gd name="T2" fmla="*/ 819 w 1209"/>
                <a:gd name="T3" fmla="*/ 390 h 1209"/>
                <a:gd name="T4" fmla="*/ 1208 w 1209"/>
                <a:gd name="T5" fmla="*/ 0 h 1209"/>
                <a:gd name="T6" fmla="*/ 1209 w 1209"/>
                <a:gd name="T7" fmla="*/ 0 h 1209"/>
              </a:gdLst>
              <a:ahLst/>
              <a:cxnLst>
                <a:cxn ang="0">
                  <a:pos x="T0" y="T1"/>
                </a:cxn>
                <a:cxn ang="0">
                  <a:pos x="T2" y="T3"/>
                </a:cxn>
                <a:cxn ang="0">
                  <a:pos x="T4" y="T5"/>
                </a:cxn>
                <a:cxn ang="0">
                  <a:pos x="T6" y="T7"/>
                </a:cxn>
              </a:cxnLst>
              <a:rect l="0" t="0" r="r" b="b"/>
              <a:pathLst>
                <a:path w="1209" h="1209">
                  <a:moveTo>
                    <a:pt x="0" y="1209"/>
                  </a:moveTo>
                  <a:lnTo>
                    <a:pt x="819" y="390"/>
                  </a:lnTo>
                  <a:lnTo>
                    <a:pt x="1208" y="0"/>
                  </a:lnTo>
                  <a:lnTo>
                    <a:pt x="120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2" name="Freeform 822"/>
            <p:cNvSpPr>
              <a:spLocks/>
            </p:cNvSpPr>
            <p:nvPr/>
          </p:nvSpPr>
          <p:spPr bwMode="auto">
            <a:xfrm>
              <a:off x="5105" y="2921"/>
              <a:ext cx="164" cy="164"/>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3" name="Freeform 823"/>
            <p:cNvSpPr>
              <a:spLocks/>
            </p:cNvSpPr>
            <p:nvPr/>
          </p:nvSpPr>
          <p:spPr bwMode="auto">
            <a:xfrm>
              <a:off x="5407" y="2772"/>
              <a:ext cx="11" cy="11"/>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4" name="Freeform 824"/>
            <p:cNvSpPr>
              <a:spLocks/>
            </p:cNvSpPr>
            <p:nvPr/>
          </p:nvSpPr>
          <p:spPr bwMode="auto">
            <a:xfrm>
              <a:off x="5269" y="2783"/>
              <a:ext cx="138" cy="138"/>
            </a:xfrm>
            <a:custGeom>
              <a:avLst/>
              <a:gdLst>
                <a:gd name="T0" fmla="*/ 0 w 1281"/>
                <a:gd name="T1" fmla="*/ 1281 h 1281"/>
                <a:gd name="T2" fmla="*/ 819 w 1281"/>
                <a:gd name="T3" fmla="*/ 463 h 1281"/>
                <a:gd name="T4" fmla="*/ 1280 w 1281"/>
                <a:gd name="T5" fmla="*/ 0 h 1281"/>
                <a:gd name="T6" fmla="*/ 1281 w 1281"/>
                <a:gd name="T7" fmla="*/ 0 h 1281"/>
              </a:gdLst>
              <a:ahLst/>
              <a:cxnLst>
                <a:cxn ang="0">
                  <a:pos x="T0" y="T1"/>
                </a:cxn>
                <a:cxn ang="0">
                  <a:pos x="T2" y="T3"/>
                </a:cxn>
                <a:cxn ang="0">
                  <a:pos x="T4" y="T5"/>
                </a:cxn>
                <a:cxn ang="0">
                  <a:pos x="T6" y="T7"/>
                </a:cxn>
              </a:cxnLst>
              <a:rect l="0" t="0" r="r" b="b"/>
              <a:pathLst>
                <a:path w="1281" h="1281">
                  <a:moveTo>
                    <a:pt x="0" y="1281"/>
                  </a:moveTo>
                  <a:lnTo>
                    <a:pt x="819" y="463"/>
                  </a:lnTo>
                  <a:lnTo>
                    <a:pt x="1280" y="0"/>
                  </a:lnTo>
                  <a:lnTo>
                    <a:pt x="128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5" name="Freeform 825"/>
            <p:cNvSpPr>
              <a:spLocks/>
            </p:cNvSpPr>
            <p:nvPr/>
          </p:nvSpPr>
          <p:spPr bwMode="auto">
            <a:xfrm>
              <a:off x="5103" y="2943"/>
              <a:ext cx="166" cy="166"/>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6" name="Freeform 826"/>
            <p:cNvSpPr>
              <a:spLocks/>
            </p:cNvSpPr>
            <p:nvPr/>
          </p:nvSpPr>
          <p:spPr bwMode="auto">
            <a:xfrm>
              <a:off x="5415" y="2783"/>
              <a:ext cx="14" cy="14"/>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7" name="Freeform 827"/>
            <p:cNvSpPr>
              <a:spLocks/>
            </p:cNvSpPr>
            <p:nvPr/>
          </p:nvSpPr>
          <p:spPr bwMode="auto">
            <a:xfrm>
              <a:off x="5269" y="2797"/>
              <a:ext cx="146" cy="146"/>
            </a:xfrm>
            <a:custGeom>
              <a:avLst/>
              <a:gdLst>
                <a:gd name="T0" fmla="*/ 0 w 1354"/>
                <a:gd name="T1" fmla="*/ 1353 h 1353"/>
                <a:gd name="T2" fmla="*/ 818 w 1354"/>
                <a:gd name="T3" fmla="*/ 536 h 1353"/>
                <a:gd name="T4" fmla="*/ 1353 w 1354"/>
                <a:gd name="T5" fmla="*/ 0 h 1353"/>
                <a:gd name="T6" fmla="*/ 1354 w 1354"/>
                <a:gd name="T7" fmla="*/ 0 h 1353"/>
              </a:gdLst>
              <a:ahLst/>
              <a:cxnLst>
                <a:cxn ang="0">
                  <a:pos x="T0" y="T1"/>
                </a:cxn>
                <a:cxn ang="0">
                  <a:pos x="T2" y="T3"/>
                </a:cxn>
                <a:cxn ang="0">
                  <a:pos x="T4" y="T5"/>
                </a:cxn>
                <a:cxn ang="0">
                  <a:pos x="T6" y="T7"/>
                </a:cxn>
              </a:cxnLst>
              <a:rect l="0" t="0" r="r" b="b"/>
              <a:pathLst>
                <a:path w="1354" h="1353">
                  <a:moveTo>
                    <a:pt x="0" y="1353"/>
                  </a:moveTo>
                  <a:lnTo>
                    <a:pt x="818" y="536"/>
                  </a:lnTo>
                  <a:lnTo>
                    <a:pt x="1353" y="0"/>
                  </a:lnTo>
                  <a:lnTo>
                    <a:pt x="135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8" name="Freeform 828"/>
            <p:cNvSpPr>
              <a:spLocks/>
            </p:cNvSpPr>
            <p:nvPr/>
          </p:nvSpPr>
          <p:spPr bwMode="auto">
            <a:xfrm>
              <a:off x="5106" y="3126"/>
              <a:ext cx="2" cy="2"/>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29" name="Freeform 829"/>
            <p:cNvSpPr>
              <a:spLocks/>
            </p:cNvSpPr>
            <p:nvPr/>
          </p:nvSpPr>
          <p:spPr bwMode="auto">
            <a:xfrm>
              <a:off x="5422" y="2794"/>
              <a:ext cx="17" cy="18"/>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0" name="Freeform 830"/>
            <p:cNvSpPr>
              <a:spLocks/>
            </p:cNvSpPr>
            <p:nvPr/>
          </p:nvSpPr>
          <p:spPr bwMode="auto">
            <a:xfrm>
              <a:off x="5108" y="2965"/>
              <a:ext cx="161" cy="161"/>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1" name="Freeform 831"/>
            <p:cNvSpPr>
              <a:spLocks/>
            </p:cNvSpPr>
            <p:nvPr/>
          </p:nvSpPr>
          <p:spPr bwMode="auto">
            <a:xfrm>
              <a:off x="5357" y="2812"/>
              <a:ext cx="65" cy="65"/>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2" name="Freeform 832"/>
            <p:cNvSpPr>
              <a:spLocks/>
            </p:cNvSpPr>
            <p:nvPr/>
          </p:nvSpPr>
          <p:spPr bwMode="auto">
            <a:xfrm>
              <a:off x="5269" y="2877"/>
              <a:ext cx="88" cy="88"/>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3" name="Freeform 833"/>
            <p:cNvSpPr>
              <a:spLocks/>
            </p:cNvSpPr>
            <p:nvPr/>
          </p:nvSpPr>
          <p:spPr bwMode="auto">
            <a:xfrm>
              <a:off x="5123" y="3124"/>
              <a:ext cx="9" cy="9"/>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4" name="Freeform 834"/>
            <p:cNvSpPr>
              <a:spLocks/>
            </p:cNvSpPr>
            <p:nvPr/>
          </p:nvSpPr>
          <p:spPr bwMode="auto">
            <a:xfrm>
              <a:off x="5430" y="2807"/>
              <a:ext cx="19" cy="1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5" name="Freeform 835"/>
            <p:cNvSpPr>
              <a:spLocks/>
            </p:cNvSpPr>
            <p:nvPr/>
          </p:nvSpPr>
          <p:spPr bwMode="auto">
            <a:xfrm>
              <a:off x="5132" y="2986"/>
              <a:ext cx="137" cy="138"/>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6" name="Freeform 836"/>
            <p:cNvSpPr>
              <a:spLocks/>
            </p:cNvSpPr>
            <p:nvPr/>
          </p:nvSpPr>
          <p:spPr bwMode="auto">
            <a:xfrm>
              <a:off x="5357" y="2826"/>
              <a:ext cx="73" cy="7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52037" name="Group 837"/>
            <p:cNvGrpSpPr>
              <a:grpSpLocks/>
            </p:cNvGrpSpPr>
            <p:nvPr/>
          </p:nvGrpSpPr>
          <p:grpSpPr bwMode="auto">
            <a:xfrm>
              <a:off x="5103" y="2717"/>
              <a:ext cx="507" cy="562"/>
              <a:chOff x="3630" y="2100"/>
              <a:chExt cx="788" cy="873"/>
            </a:xfrm>
          </p:grpSpPr>
          <p:sp>
            <p:nvSpPr>
              <p:cNvPr id="52038" name="Freeform 838"/>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39" name="Freeform 839"/>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0" name="Freeform 840"/>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1" name="Freeform 841"/>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2" name="Freeform 842"/>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3" name="Freeform 843"/>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4" name="Freeform 844"/>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5" name="Freeform 845"/>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6" name="Freeform 846"/>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7" name="Freeform 847"/>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8" name="Freeform 848"/>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49" name="Freeform 849"/>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0" name="Freeform 850"/>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1" name="Freeform 851"/>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2" name="Freeform 852"/>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3" name="Freeform 853"/>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4" name="Freeform 854"/>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5" name="Freeform 855"/>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6" name="Freeform 856"/>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7" name="Freeform 857"/>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8" name="Freeform 858"/>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59" name="Freeform 859"/>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0" name="Freeform 860"/>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1" name="Freeform 861"/>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2" name="Freeform 862"/>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3" name="Freeform 863"/>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4" name="Freeform 864"/>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5" name="Freeform 865"/>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6" name="Freeform 866"/>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7" name="Freeform 867"/>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8" name="Freeform 868"/>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69" name="Freeform 869"/>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0" name="Freeform 870"/>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1" name="Freeform 871"/>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2" name="Freeform 872"/>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3" name="Freeform 873"/>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4" name="Freeform 874"/>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5" name="Freeform 875"/>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6" name="Freeform 876"/>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7" name="Freeform 877"/>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8" name="Freeform 878"/>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79" name="Freeform 879"/>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0" name="Freeform 880"/>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1" name="Freeform 881"/>
              <p:cNvSpPr>
                <a:spLocks/>
              </p:cNvSpPr>
              <p:nvPr/>
            </p:nvSpPr>
            <p:spPr bwMode="auto">
              <a:xfrm>
                <a:off x="3983" y="2464"/>
                <a:ext cx="264" cy="264"/>
              </a:xfrm>
              <a:custGeom>
                <a:avLst/>
                <a:gdLst>
                  <a:gd name="T0" fmla="*/ 0 w 1583"/>
                  <a:gd name="T1" fmla="*/ 1583 h 1583"/>
                  <a:gd name="T2" fmla="*/ 243 w 1583"/>
                  <a:gd name="T3" fmla="*/ 1340 h 1583"/>
                  <a:gd name="T4" fmla="*/ 1582 w 1583"/>
                  <a:gd name="T5" fmla="*/ 0 h 1583"/>
                  <a:gd name="T6" fmla="*/ 1583 w 1583"/>
                  <a:gd name="T7" fmla="*/ 0 h 1583"/>
                </a:gdLst>
                <a:ahLst/>
                <a:cxnLst>
                  <a:cxn ang="0">
                    <a:pos x="T0" y="T1"/>
                  </a:cxn>
                  <a:cxn ang="0">
                    <a:pos x="T2" y="T3"/>
                  </a:cxn>
                  <a:cxn ang="0">
                    <a:pos x="T4" y="T5"/>
                  </a:cxn>
                  <a:cxn ang="0">
                    <a:pos x="T6" y="T7"/>
                  </a:cxn>
                </a:cxnLst>
                <a:rect l="0" t="0" r="r" b="b"/>
                <a:pathLst>
                  <a:path w="1583" h="1583">
                    <a:moveTo>
                      <a:pt x="0" y="1583"/>
                    </a:moveTo>
                    <a:lnTo>
                      <a:pt x="243" y="1340"/>
                    </a:lnTo>
                    <a:lnTo>
                      <a:pt x="1582" y="0"/>
                    </a:lnTo>
                    <a:lnTo>
                      <a:pt x="15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2" name="Freeform 882"/>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3" name="Freeform 883"/>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4" name="Freeform 884"/>
              <p:cNvSpPr>
                <a:spLocks/>
              </p:cNvSpPr>
              <p:nvPr/>
            </p:nvSpPr>
            <p:spPr bwMode="auto">
              <a:xfrm>
                <a:off x="4015" y="2486"/>
                <a:ext cx="244" cy="244"/>
              </a:xfrm>
              <a:custGeom>
                <a:avLst/>
                <a:gdLst>
                  <a:gd name="T0" fmla="*/ 0 w 1467"/>
                  <a:gd name="T1" fmla="*/ 1466 h 1466"/>
                  <a:gd name="T2" fmla="*/ 52 w 1467"/>
                  <a:gd name="T3" fmla="*/ 1414 h 1466"/>
                  <a:gd name="T4" fmla="*/ 1465 w 1467"/>
                  <a:gd name="T5" fmla="*/ 0 h 1466"/>
                  <a:gd name="T6" fmla="*/ 1467 w 1467"/>
                  <a:gd name="T7" fmla="*/ 0 h 1466"/>
                </a:gdLst>
                <a:ahLst/>
                <a:cxnLst>
                  <a:cxn ang="0">
                    <a:pos x="T0" y="T1"/>
                  </a:cxn>
                  <a:cxn ang="0">
                    <a:pos x="T2" y="T3"/>
                  </a:cxn>
                  <a:cxn ang="0">
                    <a:pos x="T4" y="T5"/>
                  </a:cxn>
                  <a:cxn ang="0">
                    <a:pos x="T6" y="T7"/>
                  </a:cxn>
                </a:cxnLst>
                <a:rect l="0" t="0" r="r" b="b"/>
                <a:pathLst>
                  <a:path w="1467" h="1466">
                    <a:moveTo>
                      <a:pt x="0" y="1466"/>
                    </a:moveTo>
                    <a:lnTo>
                      <a:pt x="52" y="1414"/>
                    </a:lnTo>
                    <a:lnTo>
                      <a:pt x="1465" y="0"/>
                    </a:lnTo>
                    <a:lnTo>
                      <a:pt x="14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5" name="Freeform 885"/>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6" name="Freeform 886"/>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7" name="Freeform 887"/>
              <p:cNvSpPr>
                <a:spLocks/>
              </p:cNvSpPr>
              <p:nvPr/>
            </p:nvSpPr>
            <p:spPr bwMode="auto">
              <a:xfrm>
                <a:off x="4024" y="2508"/>
                <a:ext cx="247" cy="248"/>
              </a:xfrm>
              <a:custGeom>
                <a:avLst/>
                <a:gdLst>
                  <a:gd name="T0" fmla="*/ 0 w 1487"/>
                  <a:gd name="T1" fmla="*/ 1486 h 1486"/>
                  <a:gd name="T2" fmla="*/ 135 w 1487"/>
                  <a:gd name="T3" fmla="*/ 1351 h 1486"/>
                  <a:gd name="T4" fmla="*/ 1486 w 1487"/>
                  <a:gd name="T5" fmla="*/ 0 h 1486"/>
                  <a:gd name="T6" fmla="*/ 1487 w 1487"/>
                  <a:gd name="T7" fmla="*/ 0 h 1486"/>
                </a:gdLst>
                <a:ahLst/>
                <a:cxnLst>
                  <a:cxn ang="0">
                    <a:pos x="T0" y="T1"/>
                  </a:cxn>
                  <a:cxn ang="0">
                    <a:pos x="T2" y="T3"/>
                  </a:cxn>
                  <a:cxn ang="0">
                    <a:pos x="T4" y="T5"/>
                  </a:cxn>
                  <a:cxn ang="0">
                    <a:pos x="T6" y="T7"/>
                  </a:cxn>
                </a:cxnLst>
                <a:rect l="0" t="0" r="r" b="b"/>
                <a:pathLst>
                  <a:path w="1487" h="1486">
                    <a:moveTo>
                      <a:pt x="0" y="1486"/>
                    </a:moveTo>
                    <a:lnTo>
                      <a:pt x="135" y="1351"/>
                    </a:lnTo>
                    <a:lnTo>
                      <a:pt x="1486" y="0"/>
                    </a:lnTo>
                    <a:lnTo>
                      <a:pt x="14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8" name="Freeform 888"/>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89" name="Freeform 889"/>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0" name="Freeform 890"/>
              <p:cNvSpPr>
                <a:spLocks/>
              </p:cNvSpPr>
              <p:nvPr/>
            </p:nvSpPr>
            <p:spPr bwMode="auto">
              <a:xfrm>
                <a:off x="4023" y="2530"/>
                <a:ext cx="260" cy="260"/>
              </a:xfrm>
              <a:custGeom>
                <a:avLst/>
                <a:gdLst>
                  <a:gd name="T0" fmla="*/ 0 w 1561"/>
                  <a:gd name="T1" fmla="*/ 1561 h 1561"/>
                  <a:gd name="T2" fmla="*/ 321 w 1561"/>
                  <a:gd name="T3" fmla="*/ 1240 h 1561"/>
                  <a:gd name="T4" fmla="*/ 1560 w 1561"/>
                  <a:gd name="T5" fmla="*/ 0 h 1561"/>
                  <a:gd name="T6" fmla="*/ 1561 w 1561"/>
                  <a:gd name="T7" fmla="*/ 0 h 1561"/>
                </a:gdLst>
                <a:ahLst/>
                <a:cxnLst>
                  <a:cxn ang="0">
                    <a:pos x="T0" y="T1"/>
                  </a:cxn>
                  <a:cxn ang="0">
                    <a:pos x="T2" y="T3"/>
                  </a:cxn>
                  <a:cxn ang="0">
                    <a:pos x="T4" y="T5"/>
                  </a:cxn>
                  <a:cxn ang="0">
                    <a:pos x="T6" y="T7"/>
                  </a:cxn>
                </a:cxnLst>
                <a:rect l="0" t="0" r="r" b="b"/>
                <a:pathLst>
                  <a:path w="1561" h="1561">
                    <a:moveTo>
                      <a:pt x="0" y="1561"/>
                    </a:moveTo>
                    <a:lnTo>
                      <a:pt x="321" y="1240"/>
                    </a:lnTo>
                    <a:lnTo>
                      <a:pt x="1560" y="0"/>
                    </a:lnTo>
                    <a:lnTo>
                      <a:pt x="15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1" name="Freeform 891"/>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2" name="Freeform 892"/>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3" name="Freeform 893"/>
              <p:cNvSpPr>
                <a:spLocks/>
              </p:cNvSpPr>
              <p:nvPr/>
            </p:nvSpPr>
            <p:spPr bwMode="auto">
              <a:xfrm>
                <a:off x="4023" y="2551"/>
                <a:ext cx="273" cy="273"/>
              </a:xfrm>
              <a:custGeom>
                <a:avLst/>
                <a:gdLst>
                  <a:gd name="T0" fmla="*/ 0 w 1633"/>
                  <a:gd name="T1" fmla="*/ 1635 h 1635"/>
                  <a:gd name="T2" fmla="*/ 503 w 1633"/>
                  <a:gd name="T3" fmla="*/ 1131 h 1635"/>
                  <a:gd name="T4" fmla="*/ 1632 w 1633"/>
                  <a:gd name="T5" fmla="*/ 0 h 1635"/>
                  <a:gd name="T6" fmla="*/ 1633 w 1633"/>
                  <a:gd name="T7" fmla="*/ 0 h 1635"/>
                </a:gdLst>
                <a:ahLst/>
                <a:cxnLst>
                  <a:cxn ang="0">
                    <a:pos x="T0" y="T1"/>
                  </a:cxn>
                  <a:cxn ang="0">
                    <a:pos x="T2" y="T3"/>
                  </a:cxn>
                  <a:cxn ang="0">
                    <a:pos x="T4" y="T5"/>
                  </a:cxn>
                  <a:cxn ang="0">
                    <a:pos x="T6" y="T7"/>
                  </a:cxn>
                </a:cxnLst>
                <a:rect l="0" t="0" r="r" b="b"/>
                <a:pathLst>
                  <a:path w="1633" h="1635">
                    <a:moveTo>
                      <a:pt x="0" y="1635"/>
                    </a:moveTo>
                    <a:lnTo>
                      <a:pt x="503" y="1131"/>
                    </a:lnTo>
                    <a:lnTo>
                      <a:pt x="1632" y="0"/>
                    </a:lnTo>
                    <a:lnTo>
                      <a:pt x="16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4" name="Freeform 894"/>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5" name="Freeform 895"/>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6" name="Freeform 896"/>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7" name="Freeform 897"/>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8" name="Freeform 898"/>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099" name="Freeform 899"/>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0" name="Freeform 900"/>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1" name="Freeform 901"/>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2" name="Freeform 902"/>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3" name="Freeform 903"/>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4" name="Freeform 904"/>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5" name="Freeform 905"/>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6" name="Freeform 906"/>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7" name="Freeform 907"/>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8" name="Freeform 908"/>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09" name="Freeform 909"/>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0" name="Freeform 910"/>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1" name="Freeform 911"/>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2" name="Freeform 912"/>
              <p:cNvSpPr>
                <a:spLocks/>
              </p:cNvSpPr>
              <p:nvPr/>
            </p:nvSpPr>
            <p:spPr bwMode="auto">
              <a:xfrm>
                <a:off x="4182" y="2704"/>
                <a:ext cx="198" cy="198"/>
              </a:xfrm>
              <a:custGeom>
                <a:avLst/>
                <a:gdLst>
                  <a:gd name="T0" fmla="*/ 0 w 1187"/>
                  <a:gd name="T1" fmla="*/ 1187 h 1187"/>
                  <a:gd name="T2" fmla="*/ 741 w 1187"/>
                  <a:gd name="T3" fmla="*/ 446 h 1187"/>
                  <a:gd name="T4" fmla="*/ 1186 w 1187"/>
                  <a:gd name="T5" fmla="*/ 0 h 1187"/>
                  <a:gd name="T6" fmla="*/ 1187 w 1187"/>
                  <a:gd name="T7" fmla="*/ 0 h 1187"/>
                </a:gdLst>
                <a:ahLst/>
                <a:cxnLst>
                  <a:cxn ang="0">
                    <a:pos x="T0" y="T1"/>
                  </a:cxn>
                  <a:cxn ang="0">
                    <a:pos x="T2" y="T3"/>
                  </a:cxn>
                  <a:cxn ang="0">
                    <a:pos x="T4" y="T5"/>
                  </a:cxn>
                  <a:cxn ang="0">
                    <a:pos x="T6" y="T7"/>
                  </a:cxn>
                </a:cxnLst>
                <a:rect l="0" t="0" r="r" b="b"/>
                <a:pathLst>
                  <a:path w="1187" h="1187">
                    <a:moveTo>
                      <a:pt x="0" y="1187"/>
                    </a:moveTo>
                    <a:lnTo>
                      <a:pt x="741" y="446"/>
                    </a:lnTo>
                    <a:lnTo>
                      <a:pt x="1186" y="0"/>
                    </a:lnTo>
                    <a:lnTo>
                      <a:pt x="1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3" name="Freeform 913"/>
              <p:cNvSpPr>
                <a:spLocks/>
              </p:cNvSpPr>
              <p:nvPr/>
            </p:nvSpPr>
            <p:spPr bwMode="auto">
              <a:xfrm>
                <a:off x="4208" y="2731"/>
                <a:ext cx="179" cy="179"/>
              </a:xfrm>
              <a:custGeom>
                <a:avLst/>
                <a:gdLst>
                  <a:gd name="T0" fmla="*/ 0 w 1069"/>
                  <a:gd name="T1" fmla="*/ 1069 h 1069"/>
                  <a:gd name="T2" fmla="*/ 742 w 1069"/>
                  <a:gd name="T3" fmla="*/ 328 h 1069"/>
                  <a:gd name="T4" fmla="*/ 1068 w 1069"/>
                  <a:gd name="T5" fmla="*/ 0 h 1069"/>
                  <a:gd name="T6" fmla="*/ 1069 w 1069"/>
                  <a:gd name="T7" fmla="*/ 0 h 1069"/>
                </a:gdLst>
                <a:ahLst/>
                <a:cxnLst>
                  <a:cxn ang="0">
                    <a:pos x="T0" y="T1"/>
                  </a:cxn>
                  <a:cxn ang="0">
                    <a:pos x="T2" y="T3"/>
                  </a:cxn>
                  <a:cxn ang="0">
                    <a:pos x="T4" y="T5"/>
                  </a:cxn>
                  <a:cxn ang="0">
                    <a:pos x="T6" y="T7"/>
                  </a:cxn>
                </a:cxnLst>
                <a:rect l="0" t="0" r="r" b="b"/>
                <a:pathLst>
                  <a:path w="1069" h="1069">
                    <a:moveTo>
                      <a:pt x="0" y="1069"/>
                    </a:moveTo>
                    <a:lnTo>
                      <a:pt x="742" y="328"/>
                    </a:lnTo>
                    <a:lnTo>
                      <a:pt x="1068" y="0"/>
                    </a:lnTo>
                    <a:lnTo>
                      <a:pt x="10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4" name="Freeform 914"/>
              <p:cNvSpPr>
                <a:spLocks/>
              </p:cNvSpPr>
              <p:nvPr/>
            </p:nvSpPr>
            <p:spPr bwMode="auto">
              <a:xfrm>
                <a:off x="4235" y="2760"/>
                <a:ext cx="157" cy="157"/>
              </a:xfrm>
              <a:custGeom>
                <a:avLst/>
                <a:gdLst>
                  <a:gd name="T0" fmla="*/ 0 w 944"/>
                  <a:gd name="T1" fmla="*/ 944 h 944"/>
                  <a:gd name="T2" fmla="*/ 737 w 944"/>
                  <a:gd name="T3" fmla="*/ 207 h 944"/>
                  <a:gd name="T4" fmla="*/ 943 w 944"/>
                  <a:gd name="T5" fmla="*/ 0 h 944"/>
                  <a:gd name="T6" fmla="*/ 944 w 944"/>
                  <a:gd name="T7" fmla="*/ 0 h 944"/>
                </a:gdLst>
                <a:ahLst/>
                <a:cxnLst>
                  <a:cxn ang="0">
                    <a:pos x="T0" y="T1"/>
                  </a:cxn>
                  <a:cxn ang="0">
                    <a:pos x="T2" y="T3"/>
                  </a:cxn>
                  <a:cxn ang="0">
                    <a:pos x="T4" y="T5"/>
                  </a:cxn>
                  <a:cxn ang="0">
                    <a:pos x="T6" y="T7"/>
                  </a:cxn>
                </a:cxnLst>
                <a:rect l="0" t="0" r="r" b="b"/>
                <a:pathLst>
                  <a:path w="944" h="944">
                    <a:moveTo>
                      <a:pt x="0" y="944"/>
                    </a:moveTo>
                    <a:lnTo>
                      <a:pt x="737" y="207"/>
                    </a:lnTo>
                    <a:lnTo>
                      <a:pt x="943" y="0"/>
                    </a:lnTo>
                    <a:lnTo>
                      <a:pt x="9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5" name="Freeform 915"/>
              <p:cNvSpPr>
                <a:spLocks/>
              </p:cNvSpPr>
              <p:nvPr/>
            </p:nvSpPr>
            <p:spPr bwMode="auto">
              <a:xfrm>
                <a:off x="4261" y="2790"/>
                <a:ext cx="135" cy="135"/>
              </a:xfrm>
              <a:custGeom>
                <a:avLst/>
                <a:gdLst>
                  <a:gd name="T0" fmla="*/ 0 w 815"/>
                  <a:gd name="T1" fmla="*/ 813 h 813"/>
                  <a:gd name="T2" fmla="*/ 728 w 815"/>
                  <a:gd name="T3" fmla="*/ 85 h 813"/>
                  <a:gd name="T4" fmla="*/ 814 w 815"/>
                  <a:gd name="T5" fmla="*/ 0 h 813"/>
                  <a:gd name="T6" fmla="*/ 815 w 815"/>
                  <a:gd name="T7" fmla="*/ 0 h 813"/>
                </a:gdLst>
                <a:ahLst/>
                <a:cxnLst>
                  <a:cxn ang="0">
                    <a:pos x="T0" y="T1"/>
                  </a:cxn>
                  <a:cxn ang="0">
                    <a:pos x="T2" y="T3"/>
                  </a:cxn>
                  <a:cxn ang="0">
                    <a:pos x="T4" y="T5"/>
                  </a:cxn>
                  <a:cxn ang="0">
                    <a:pos x="T6" y="T7"/>
                  </a:cxn>
                </a:cxnLst>
                <a:rect l="0" t="0" r="r" b="b"/>
                <a:pathLst>
                  <a:path w="815" h="813">
                    <a:moveTo>
                      <a:pt x="0" y="813"/>
                    </a:moveTo>
                    <a:lnTo>
                      <a:pt x="728" y="85"/>
                    </a:ln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6" name="Freeform 916"/>
              <p:cNvSpPr>
                <a:spLocks/>
              </p:cNvSpPr>
              <p:nvPr/>
            </p:nvSpPr>
            <p:spPr bwMode="auto">
              <a:xfrm>
                <a:off x="4287" y="2820"/>
                <a:ext cx="113" cy="113"/>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7" name="Freeform 917"/>
              <p:cNvSpPr>
                <a:spLocks/>
              </p:cNvSpPr>
              <p:nvPr/>
            </p:nvSpPr>
            <p:spPr bwMode="auto">
              <a:xfrm>
                <a:off x="4313" y="2851"/>
                <a:ext cx="90" cy="90"/>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8" name="Freeform 918"/>
              <p:cNvSpPr>
                <a:spLocks/>
              </p:cNvSpPr>
              <p:nvPr/>
            </p:nvSpPr>
            <p:spPr bwMode="auto">
              <a:xfrm>
                <a:off x="4339" y="2881"/>
                <a:ext cx="67" cy="68"/>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19" name="Freeform 919"/>
              <p:cNvSpPr>
                <a:spLocks/>
              </p:cNvSpPr>
              <p:nvPr/>
            </p:nvSpPr>
            <p:spPr bwMode="auto">
              <a:xfrm>
                <a:off x="4365" y="2912"/>
                <a:ext cx="44" cy="44"/>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0" name="Freeform 920"/>
              <p:cNvSpPr>
                <a:spLocks/>
              </p:cNvSpPr>
              <p:nvPr/>
            </p:nvSpPr>
            <p:spPr bwMode="auto">
              <a:xfrm>
                <a:off x="4391" y="2942"/>
                <a:ext cx="22" cy="22"/>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1" name="Freeform 921"/>
              <p:cNvSpPr>
                <a:spLocks/>
              </p:cNvSpPr>
              <p:nvPr/>
            </p:nvSpPr>
            <p:spPr bwMode="auto">
              <a:xfrm>
                <a:off x="4417" y="2972"/>
                <a:ext cx="1" cy="1"/>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2" name="Freeform 922"/>
              <p:cNvSpPr>
                <a:spLocks/>
              </p:cNvSpPr>
              <p:nvPr/>
            </p:nvSpPr>
            <p:spPr bwMode="auto">
              <a:xfrm>
                <a:off x="3741" y="2213"/>
                <a:ext cx="147" cy="147"/>
              </a:xfrm>
              <a:custGeom>
                <a:avLst/>
                <a:gdLst>
                  <a:gd name="T0" fmla="*/ 0 w 883"/>
                  <a:gd name="T1" fmla="*/ 882 h 882"/>
                  <a:gd name="T2" fmla="*/ 882 w 883"/>
                  <a:gd name="T3" fmla="*/ 0 h 882"/>
                  <a:gd name="T4" fmla="*/ 883 w 883"/>
                  <a:gd name="T5" fmla="*/ 0 h 882"/>
                </a:gdLst>
                <a:ahLst/>
                <a:cxnLst>
                  <a:cxn ang="0">
                    <a:pos x="T0" y="T1"/>
                  </a:cxn>
                  <a:cxn ang="0">
                    <a:pos x="T2" y="T3"/>
                  </a:cxn>
                  <a:cxn ang="0">
                    <a:pos x="T4" y="T5"/>
                  </a:cxn>
                </a:cxnLst>
                <a:rect l="0" t="0" r="r" b="b"/>
                <a:pathLst>
                  <a:path w="883" h="882">
                    <a:moveTo>
                      <a:pt x="0" y="882"/>
                    </a:moveTo>
                    <a:lnTo>
                      <a:pt x="882" y="0"/>
                    </a:lnTo>
                    <a:lnTo>
                      <a:pt x="8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3" name="Freeform 923"/>
              <p:cNvSpPr>
                <a:spLocks/>
              </p:cNvSpPr>
              <p:nvPr/>
            </p:nvSpPr>
            <p:spPr bwMode="auto">
              <a:xfrm>
                <a:off x="3888" y="2119"/>
                <a:ext cx="95" cy="94"/>
              </a:xfrm>
              <a:custGeom>
                <a:avLst/>
                <a:gdLst>
                  <a:gd name="T0" fmla="*/ 0 w 568"/>
                  <a:gd name="T1" fmla="*/ 568 h 568"/>
                  <a:gd name="T2" fmla="*/ 567 w 568"/>
                  <a:gd name="T3" fmla="*/ 0 h 568"/>
                  <a:gd name="T4" fmla="*/ 568 w 568"/>
                  <a:gd name="T5" fmla="*/ 0 h 568"/>
                </a:gdLst>
                <a:ahLst/>
                <a:cxnLst>
                  <a:cxn ang="0">
                    <a:pos x="T0" y="T1"/>
                  </a:cxn>
                  <a:cxn ang="0">
                    <a:pos x="T2" y="T3"/>
                  </a:cxn>
                  <a:cxn ang="0">
                    <a:pos x="T4" y="T5"/>
                  </a:cxn>
                </a:cxnLst>
                <a:rect l="0" t="0" r="r" b="b"/>
                <a:pathLst>
                  <a:path w="568" h="568">
                    <a:moveTo>
                      <a:pt x="0" y="568"/>
                    </a:moveTo>
                    <a:lnTo>
                      <a:pt x="567" y="0"/>
                    </a:lnTo>
                    <a:lnTo>
                      <a:pt x="56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4" name="Freeform 924"/>
              <p:cNvSpPr>
                <a:spLocks/>
              </p:cNvSpPr>
              <p:nvPr/>
            </p:nvSpPr>
            <p:spPr bwMode="auto">
              <a:xfrm>
                <a:off x="3711" y="2247"/>
                <a:ext cx="177" cy="178"/>
              </a:xfrm>
              <a:custGeom>
                <a:avLst/>
                <a:gdLst>
                  <a:gd name="T0" fmla="*/ 0 w 1063"/>
                  <a:gd name="T1" fmla="*/ 1063 h 1063"/>
                  <a:gd name="T2" fmla="*/ 1062 w 1063"/>
                  <a:gd name="T3" fmla="*/ 0 h 1063"/>
                  <a:gd name="T4" fmla="*/ 1063 w 1063"/>
                  <a:gd name="T5" fmla="*/ 0 h 1063"/>
                </a:gdLst>
                <a:ahLst/>
                <a:cxnLst>
                  <a:cxn ang="0">
                    <a:pos x="T0" y="T1"/>
                  </a:cxn>
                  <a:cxn ang="0">
                    <a:pos x="T2" y="T3"/>
                  </a:cxn>
                  <a:cxn ang="0">
                    <a:pos x="T4" y="T5"/>
                  </a:cxn>
                </a:cxnLst>
                <a:rect l="0" t="0" r="r" b="b"/>
                <a:pathLst>
                  <a:path w="1063" h="1063">
                    <a:moveTo>
                      <a:pt x="0" y="1063"/>
                    </a:moveTo>
                    <a:lnTo>
                      <a:pt x="1062" y="0"/>
                    </a:lnTo>
                    <a:lnTo>
                      <a:pt x="10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5" name="Freeform 925"/>
              <p:cNvSpPr>
                <a:spLocks/>
              </p:cNvSpPr>
              <p:nvPr/>
            </p:nvSpPr>
            <p:spPr bwMode="auto">
              <a:xfrm>
                <a:off x="4025" y="2100"/>
                <a:ext cx="10" cy="11"/>
              </a:xfrm>
              <a:custGeom>
                <a:avLst/>
                <a:gdLst>
                  <a:gd name="T0" fmla="*/ 0 w 60"/>
                  <a:gd name="T1" fmla="*/ 60 h 60"/>
                  <a:gd name="T2" fmla="*/ 59 w 60"/>
                  <a:gd name="T3" fmla="*/ 0 h 60"/>
                  <a:gd name="T4" fmla="*/ 60 w 60"/>
                  <a:gd name="T5" fmla="*/ 0 h 60"/>
                </a:gdLst>
                <a:ahLst/>
                <a:cxnLst>
                  <a:cxn ang="0">
                    <a:pos x="T0" y="T1"/>
                  </a:cxn>
                  <a:cxn ang="0">
                    <a:pos x="T2" y="T3"/>
                  </a:cxn>
                  <a:cxn ang="0">
                    <a:pos x="T4" y="T5"/>
                  </a:cxn>
                </a:cxnLst>
                <a:rect l="0" t="0" r="r" b="b"/>
                <a:pathLst>
                  <a:path w="60" h="60">
                    <a:moveTo>
                      <a:pt x="0" y="60"/>
                    </a:moveTo>
                    <a:lnTo>
                      <a:pt x="59" y="0"/>
                    </a:lnTo>
                    <a:lnTo>
                      <a:pt x="6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6" name="Freeform 926"/>
              <p:cNvSpPr>
                <a:spLocks/>
              </p:cNvSpPr>
              <p:nvPr/>
            </p:nvSpPr>
            <p:spPr bwMode="auto">
              <a:xfrm>
                <a:off x="3888" y="2111"/>
                <a:ext cx="137" cy="136"/>
              </a:xfrm>
              <a:custGeom>
                <a:avLst/>
                <a:gdLst>
                  <a:gd name="T0" fmla="*/ 0 w 822"/>
                  <a:gd name="T1" fmla="*/ 821 h 821"/>
                  <a:gd name="T2" fmla="*/ 821 w 822"/>
                  <a:gd name="T3" fmla="*/ 0 h 821"/>
                  <a:gd name="T4" fmla="*/ 822 w 822"/>
                  <a:gd name="T5" fmla="*/ 0 h 821"/>
                </a:gdLst>
                <a:ahLst/>
                <a:cxnLst>
                  <a:cxn ang="0">
                    <a:pos x="T0" y="T1"/>
                  </a:cxn>
                  <a:cxn ang="0">
                    <a:pos x="T2" y="T3"/>
                  </a:cxn>
                  <a:cxn ang="0">
                    <a:pos x="T4" y="T5"/>
                  </a:cxn>
                </a:cxnLst>
                <a:rect l="0" t="0" r="r" b="b"/>
                <a:pathLst>
                  <a:path w="822" h="821">
                    <a:moveTo>
                      <a:pt x="0" y="821"/>
                    </a:moveTo>
                    <a:lnTo>
                      <a:pt x="821" y="0"/>
                    </a:lnTo>
                    <a:lnTo>
                      <a:pt x="8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7" name="Freeform 927"/>
              <p:cNvSpPr>
                <a:spLocks/>
              </p:cNvSpPr>
              <p:nvPr/>
            </p:nvSpPr>
            <p:spPr bwMode="auto">
              <a:xfrm>
                <a:off x="3678" y="2281"/>
                <a:ext cx="210" cy="211"/>
              </a:xfrm>
              <a:custGeom>
                <a:avLst/>
                <a:gdLst>
                  <a:gd name="T0" fmla="*/ 0 w 1263"/>
                  <a:gd name="T1" fmla="*/ 1263 h 1263"/>
                  <a:gd name="T2" fmla="*/ 1262 w 1263"/>
                  <a:gd name="T3" fmla="*/ 0 h 1263"/>
                  <a:gd name="T4" fmla="*/ 1263 w 1263"/>
                  <a:gd name="T5" fmla="*/ 0 h 1263"/>
                </a:gdLst>
                <a:ahLst/>
                <a:cxnLst>
                  <a:cxn ang="0">
                    <a:pos x="T0" y="T1"/>
                  </a:cxn>
                  <a:cxn ang="0">
                    <a:pos x="T2" y="T3"/>
                  </a:cxn>
                  <a:cxn ang="0">
                    <a:pos x="T4" y="T5"/>
                  </a:cxn>
                </a:cxnLst>
                <a:rect l="0" t="0" r="r" b="b"/>
                <a:pathLst>
                  <a:path w="1263" h="1263">
                    <a:moveTo>
                      <a:pt x="0" y="1263"/>
                    </a:moveTo>
                    <a:lnTo>
                      <a:pt x="1262" y="0"/>
                    </a:lnTo>
                    <a:lnTo>
                      <a:pt x="126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8" name="Freeform 928"/>
              <p:cNvSpPr>
                <a:spLocks/>
              </p:cNvSpPr>
              <p:nvPr/>
            </p:nvSpPr>
            <p:spPr bwMode="auto">
              <a:xfrm>
                <a:off x="4025" y="2117"/>
                <a:ext cx="27" cy="27"/>
              </a:xfrm>
              <a:custGeom>
                <a:avLst/>
                <a:gdLst>
                  <a:gd name="T0" fmla="*/ 0 w 162"/>
                  <a:gd name="T1" fmla="*/ 161 h 161"/>
                  <a:gd name="T2" fmla="*/ 161 w 162"/>
                  <a:gd name="T3" fmla="*/ 0 h 161"/>
                  <a:gd name="T4" fmla="*/ 162 w 162"/>
                  <a:gd name="T5" fmla="*/ 0 h 161"/>
                </a:gdLst>
                <a:ahLst/>
                <a:cxnLst>
                  <a:cxn ang="0">
                    <a:pos x="T0" y="T1"/>
                  </a:cxn>
                  <a:cxn ang="0">
                    <a:pos x="T2" y="T3"/>
                  </a:cxn>
                  <a:cxn ang="0">
                    <a:pos x="T4" y="T5"/>
                  </a:cxn>
                </a:cxnLst>
                <a:rect l="0" t="0" r="r" b="b"/>
                <a:pathLst>
                  <a:path w="162" h="161">
                    <a:moveTo>
                      <a:pt x="0" y="161"/>
                    </a:moveTo>
                    <a:lnTo>
                      <a:pt x="161" y="0"/>
                    </a:lnTo>
                    <a:lnTo>
                      <a:pt x="1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29" name="Freeform 929"/>
              <p:cNvSpPr>
                <a:spLocks/>
              </p:cNvSpPr>
              <p:nvPr/>
            </p:nvSpPr>
            <p:spPr bwMode="auto">
              <a:xfrm>
                <a:off x="3888" y="2144"/>
                <a:ext cx="137" cy="137"/>
              </a:xfrm>
              <a:custGeom>
                <a:avLst/>
                <a:gdLst>
                  <a:gd name="T0" fmla="*/ 0 w 821"/>
                  <a:gd name="T1" fmla="*/ 821 h 821"/>
                  <a:gd name="T2" fmla="*/ 820 w 821"/>
                  <a:gd name="T3" fmla="*/ 0 h 821"/>
                  <a:gd name="T4" fmla="*/ 821 w 821"/>
                  <a:gd name="T5" fmla="*/ 0 h 821"/>
                </a:gdLst>
                <a:ahLst/>
                <a:cxnLst>
                  <a:cxn ang="0">
                    <a:pos x="T0" y="T1"/>
                  </a:cxn>
                  <a:cxn ang="0">
                    <a:pos x="T2" y="T3"/>
                  </a:cxn>
                  <a:cxn ang="0">
                    <a:pos x="T4" y="T5"/>
                  </a:cxn>
                </a:cxnLst>
                <a:rect l="0" t="0" r="r" b="b"/>
                <a:pathLst>
                  <a:path w="821" h="821">
                    <a:moveTo>
                      <a:pt x="0" y="821"/>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0" name="Freeform 930"/>
              <p:cNvSpPr>
                <a:spLocks/>
              </p:cNvSpPr>
              <p:nvPr/>
            </p:nvSpPr>
            <p:spPr bwMode="auto">
              <a:xfrm>
                <a:off x="3657" y="2315"/>
                <a:ext cx="231" cy="231"/>
              </a:xfrm>
              <a:custGeom>
                <a:avLst/>
                <a:gdLst>
                  <a:gd name="T0" fmla="*/ 0 w 1386"/>
                  <a:gd name="T1" fmla="*/ 1387 h 1387"/>
                  <a:gd name="T2" fmla="*/ 1385 w 1386"/>
                  <a:gd name="T3" fmla="*/ 0 h 1387"/>
                  <a:gd name="T4" fmla="*/ 1386 w 1386"/>
                  <a:gd name="T5" fmla="*/ 0 h 1387"/>
                </a:gdLst>
                <a:ahLst/>
                <a:cxnLst>
                  <a:cxn ang="0">
                    <a:pos x="T0" y="T1"/>
                  </a:cxn>
                  <a:cxn ang="0">
                    <a:pos x="T2" y="T3"/>
                  </a:cxn>
                  <a:cxn ang="0">
                    <a:pos x="T4" y="T5"/>
                  </a:cxn>
                </a:cxnLst>
                <a:rect l="0" t="0" r="r" b="b"/>
                <a:pathLst>
                  <a:path w="1386" h="1387">
                    <a:moveTo>
                      <a:pt x="0" y="1387"/>
                    </a:moveTo>
                    <a:lnTo>
                      <a:pt x="1385" y="0"/>
                    </a:lnTo>
                    <a:lnTo>
                      <a:pt x="138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1" name="Freeform 931"/>
              <p:cNvSpPr>
                <a:spLocks/>
              </p:cNvSpPr>
              <p:nvPr/>
            </p:nvSpPr>
            <p:spPr bwMode="auto">
              <a:xfrm>
                <a:off x="4065" y="2134"/>
                <a:ext cx="4" cy="4"/>
              </a:xfrm>
              <a:custGeom>
                <a:avLst/>
                <a:gdLst>
                  <a:gd name="T0" fmla="*/ 0 w 22"/>
                  <a:gd name="T1" fmla="*/ 21 h 21"/>
                  <a:gd name="T2" fmla="*/ 21 w 22"/>
                  <a:gd name="T3" fmla="*/ 0 h 21"/>
                  <a:gd name="T4" fmla="*/ 22 w 22"/>
                  <a:gd name="T5" fmla="*/ 0 h 21"/>
                </a:gdLst>
                <a:ahLst/>
                <a:cxnLst>
                  <a:cxn ang="0">
                    <a:pos x="T0" y="T1"/>
                  </a:cxn>
                  <a:cxn ang="0">
                    <a:pos x="T2" y="T3"/>
                  </a:cxn>
                  <a:cxn ang="0">
                    <a:pos x="T4" y="T5"/>
                  </a:cxn>
                </a:cxnLst>
                <a:rect l="0" t="0" r="r" b="b"/>
                <a:pathLst>
                  <a:path w="22" h="21">
                    <a:moveTo>
                      <a:pt x="0" y="21"/>
                    </a:moveTo>
                    <a:lnTo>
                      <a:pt x="21" y="0"/>
                    </a:lnTo>
                    <a:lnTo>
                      <a:pt x="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2" name="Freeform 932"/>
              <p:cNvSpPr>
                <a:spLocks/>
              </p:cNvSpPr>
              <p:nvPr/>
            </p:nvSpPr>
            <p:spPr bwMode="auto">
              <a:xfrm>
                <a:off x="3888" y="2178"/>
                <a:ext cx="137" cy="137"/>
              </a:xfrm>
              <a:custGeom>
                <a:avLst/>
                <a:gdLst>
                  <a:gd name="T0" fmla="*/ 0 w 821"/>
                  <a:gd name="T1" fmla="*/ 819 h 819"/>
                  <a:gd name="T2" fmla="*/ 820 w 821"/>
                  <a:gd name="T3" fmla="*/ 0 h 819"/>
                  <a:gd name="T4" fmla="*/ 821 w 821"/>
                  <a:gd name="T5" fmla="*/ 0 h 819"/>
                </a:gdLst>
                <a:ahLst/>
                <a:cxnLst>
                  <a:cxn ang="0">
                    <a:pos x="T0" y="T1"/>
                  </a:cxn>
                  <a:cxn ang="0">
                    <a:pos x="T2" y="T3"/>
                  </a:cxn>
                  <a:cxn ang="0">
                    <a:pos x="T4" y="T5"/>
                  </a:cxn>
                </a:cxnLst>
                <a:rect l="0" t="0" r="r" b="b"/>
                <a:pathLst>
                  <a:path w="821" h="819">
                    <a:moveTo>
                      <a:pt x="0" y="819"/>
                    </a:moveTo>
                    <a:lnTo>
                      <a:pt x="820" y="0"/>
                    </a:lnTo>
                    <a:lnTo>
                      <a:pt x="8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3" name="Freeform 933"/>
              <p:cNvSpPr>
                <a:spLocks/>
              </p:cNvSpPr>
              <p:nvPr/>
            </p:nvSpPr>
            <p:spPr bwMode="auto">
              <a:xfrm>
                <a:off x="4025" y="2138"/>
                <a:ext cx="40" cy="40"/>
              </a:xfrm>
              <a:custGeom>
                <a:avLst/>
                <a:gdLst>
                  <a:gd name="T0" fmla="*/ 0 w 244"/>
                  <a:gd name="T1" fmla="*/ 244 h 244"/>
                  <a:gd name="T2" fmla="*/ 243 w 244"/>
                  <a:gd name="T3" fmla="*/ 0 h 244"/>
                  <a:gd name="T4" fmla="*/ 244 w 244"/>
                  <a:gd name="T5" fmla="*/ 0 h 244"/>
                </a:gdLst>
                <a:ahLst/>
                <a:cxnLst>
                  <a:cxn ang="0">
                    <a:pos x="T0" y="T1"/>
                  </a:cxn>
                  <a:cxn ang="0">
                    <a:pos x="T2" y="T3"/>
                  </a:cxn>
                  <a:cxn ang="0">
                    <a:pos x="T4" y="T5"/>
                  </a:cxn>
                </a:cxnLst>
                <a:rect l="0" t="0" r="r" b="b"/>
                <a:pathLst>
                  <a:path w="244" h="244">
                    <a:moveTo>
                      <a:pt x="0" y="244"/>
                    </a:moveTo>
                    <a:lnTo>
                      <a:pt x="243" y="0"/>
                    </a:lnTo>
                    <a:lnTo>
                      <a:pt x="2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4" name="Freeform 934"/>
              <p:cNvSpPr>
                <a:spLocks/>
              </p:cNvSpPr>
              <p:nvPr/>
            </p:nvSpPr>
            <p:spPr bwMode="auto">
              <a:xfrm>
                <a:off x="3645" y="2349"/>
                <a:ext cx="243" cy="243"/>
              </a:xfrm>
              <a:custGeom>
                <a:avLst/>
                <a:gdLst>
                  <a:gd name="T0" fmla="*/ 0 w 1458"/>
                  <a:gd name="T1" fmla="*/ 1458 h 1458"/>
                  <a:gd name="T2" fmla="*/ 1457 w 1458"/>
                  <a:gd name="T3" fmla="*/ 0 h 1458"/>
                  <a:gd name="T4" fmla="*/ 1458 w 1458"/>
                  <a:gd name="T5" fmla="*/ 0 h 1458"/>
                </a:gdLst>
                <a:ahLst/>
                <a:cxnLst>
                  <a:cxn ang="0">
                    <a:pos x="T0" y="T1"/>
                  </a:cxn>
                  <a:cxn ang="0">
                    <a:pos x="T2" y="T3"/>
                  </a:cxn>
                  <a:cxn ang="0">
                    <a:pos x="T4" y="T5"/>
                  </a:cxn>
                </a:cxnLst>
                <a:rect l="0" t="0" r="r" b="b"/>
                <a:pathLst>
                  <a:path w="1458" h="1458">
                    <a:moveTo>
                      <a:pt x="0" y="1458"/>
                    </a:moveTo>
                    <a:lnTo>
                      <a:pt x="1457" y="0"/>
                    </a:lnTo>
                    <a:lnTo>
                      <a:pt x="14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5" name="Freeform 935"/>
              <p:cNvSpPr>
                <a:spLocks/>
              </p:cNvSpPr>
              <p:nvPr/>
            </p:nvSpPr>
            <p:spPr bwMode="auto">
              <a:xfrm>
                <a:off x="4077" y="2151"/>
                <a:ext cx="9" cy="9"/>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6" name="Freeform 936"/>
              <p:cNvSpPr>
                <a:spLocks/>
              </p:cNvSpPr>
              <p:nvPr/>
            </p:nvSpPr>
            <p:spPr bwMode="auto">
              <a:xfrm>
                <a:off x="3888" y="2212"/>
                <a:ext cx="137" cy="137"/>
              </a:xfrm>
              <a:custGeom>
                <a:avLst/>
                <a:gdLst>
                  <a:gd name="T0" fmla="*/ 0 w 820"/>
                  <a:gd name="T1" fmla="*/ 820 h 820"/>
                  <a:gd name="T2" fmla="*/ 819 w 820"/>
                  <a:gd name="T3" fmla="*/ 0 h 820"/>
                  <a:gd name="T4" fmla="*/ 820 w 820"/>
                  <a:gd name="T5" fmla="*/ 0 h 820"/>
                </a:gdLst>
                <a:ahLst/>
                <a:cxnLst>
                  <a:cxn ang="0">
                    <a:pos x="T0" y="T1"/>
                  </a:cxn>
                  <a:cxn ang="0">
                    <a:pos x="T2" y="T3"/>
                  </a:cxn>
                  <a:cxn ang="0">
                    <a:pos x="T4" y="T5"/>
                  </a:cxn>
                </a:cxnLst>
                <a:rect l="0" t="0" r="r" b="b"/>
                <a:pathLst>
                  <a:path w="820" h="820">
                    <a:moveTo>
                      <a:pt x="0" y="820"/>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7" name="Freeform 937"/>
              <p:cNvSpPr>
                <a:spLocks/>
              </p:cNvSpPr>
              <p:nvPr/>
            </p:nvSpPr>
            <p:spPr bwMode="auto">
              <a:xfrm>
                <a:off x="4025" y="2160"/>
                <a:ext cx="53" cy="52"/>
              </a:xfrm>
              <a:custGeom>
                <a:avLst/>
                <a:gdLst>
                  <a:gd name="T0" fmla="*/ 0 w 317"/>
                  <a:gd name="T1" fmla="*/ 316 h 316"/>
                  <a:gd name="T2" fmla="*/ 316 w 317"/>
                  <a:gd name="T3" fmla="*/ 0 h 316"/>
                  <a:gd name="T4" fmla="*/ 317 w 317"/>
                  <a:gd name="T5" fmla="*/ 0 h 316"/>
                </a:gdLst>
                <a:ahLst/>
                <a:cxnLst>
                  <a:cxn ang="0">
                    <a:pos x="T0" y="T1"/>
                  </a:cxn>
                  <a:cxn ang="0">
                    <a:pos x="T2" y="T3"/>
                  </a:cxn>
                  <a:cxn ang="0">
                    <a:pos x="T4" y="T5"/>
                  </a:cxn>
                </a:cxnLst>
                <a:rect l="0" t="0" r="r" b="b"/>
                <a:pathLst>
                  <a:path w="317" h="316">
                    <a:moveTo>
                      <a:pt x="0" y="316"/>
                    </a:moveTo>
                    <a:lnTo>
                      <a:pt x="316" y="0"/>
                    </a:lnTo>
                    <a:lnTo>
                      <a:pt x="31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8" name="Freeform 938"/>
              <p:cNvSpPr>
                <a:spLocks/>
              </p:cNvSpPr>
              <p:nvPr/>
            </p:nvSpPr>
            <p:spPr bwMode="auto">
              <a:xfrm>
                <a:off x="3638" y="2383"/>
                <a:ext cx="250" cy="250"/>
              </a:xfrm>
              <a:custGeom>
                <a:avLst/>
                <a:gdLst>
                  <a:gd name="T0" fmla="*/ 0 w 1501"/>
                  <a:gd name="T1" fmla="*/ 1503 h 1503"/>
                  <a:gd name="T2" fmla="*/ 1500 w 1501"/>
                  <a:gd name="T3" fmla="*/ 0 h 1503"/>
                  <a:gd name="T4" fmla="*/ 1501 w 1501"/>
                  <a:gd name="T5" fmla="*/ 0 h 1503"/>
                </a:gdLst>
                <a:ahLst/>
                <a:cxnLst>
                  <a:cxn ang="0">
                    <a:pos x="T0" y="T1"/>
                  </a:cxn>
                  <a:cxn ang="0">
                    <a:pos x="T2" y="T3"/>
                  </a:cxn>
                  <a:cxn ang="0">
                    <a:pos x="T4" y="T5"/>
                  </a:cxn>
                </a:cxnLst>
                <a:rect l="0" t="0" r="r" b="b"/>
                <a:pathLst>
                  <a:path w="1501" h="1503">
                    <a:moveTo>
                      <a:pt x="0" y="1503"/>
                    </a:moveTo>
                    <a:lnTo>
                      <a:pt x="1500" y="0"/>
                    </a:lnTo>
                    <a:lnTo>
                      <a:pt x="150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39" name="Freeform 939"/>
              <p:cNvSpPr>
                <a:spLocks/>
              </p:cNvSpPr>
              <p:nvPr/>
            </p:nvSpPr>
            <p:spPr bwMode="auto">
              <a:xfrm>
                <a:off x="4089" y="2168"/>
                <a:ext cx="14" cy="13"/>
              </a:xfrm>
              <a:custGeom>
                <a:avLst/>
                <a:gdLst>
                  <a:gd name="T0" fmla="*/ 0 w 82"/>
                  <a:gd name="T1" fmla="*/ 81 h 81"/>
                  <a:gd name="T2" fmla="*/ 81 w 82"/>
                  <a:gd name="T3" fmla="*/ 0 h 81"/>
                  <a:gd name="T4" fmla="*/ 82 w 82"/>
                  <a:gd name="T5" fmla="*/ 0 h 81"/>
                </a:gdLst>
                <a:ahLst/>
                <a:cxnLst>
                  <a:cxn ang="0">
                    <a:pos x="T0" y="T1"/>
                  </a:cxn>
                  <a:cxn ang="0">
                    <a:pos x="T2" y="T3"/>
                  </a:cxn>
                  <a:cxn ang="0">
                    <a:pos x="T4" y="T5"/>
                  </a:cxn>
                </a:cxnLst>
                <a:rect l="0" t="0" r="r" b="b"/>
                <a:pathLst>
                  <a:path w="82" h="81">
                    <a:moveTo>
                      <a:pt x="0" y="81"/>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0" name="Freeform 940"/>
              <p:cNvSpPr>
                <a:spLocks/>
              </p:cNvSpPr>
              <p:nvPr/>
            </p:nvSpPr>
            <p:spPr bwMode="auto">
              <a:xfrm>
                <a:off x="3888" y="2246"/>
                <a:ext cx="137" cy="137"/>
              </a:xfrm>
              <a:custGeom>
                <a:avLst/>
                <a:gdLst>
                  <a:gd name="T0" fmla="*/ 0 w 820"/>
                  <a:gd name="T1" fmla="*/ 819 h 819"/>
                  <a:gd name="T2" fmla="*/ 819 w 820"/>
                  <a:gd name="T3" fmla="*/ 0 h 819"/>
                  <a:gd name="T4" fmla="*/ 820 w 820"/>
                  <a:gd name="T5" fmla="*/ 0 h 819"/>
                </a:gdLst>
                <a:ahLst/>
                <a:cxnLst>
                  <a:cxn ang="0">
                    <a:pos x="T0" y="T1"/>
                  </a:cxn>
                  <a:cxn ang="0">
                    <a:pos x="T2" y="T3"/>
                  </a:cxn>
                  <a:cxn ang="0">
                    <a:pos x="T4" y="T5"/>
                  </a:cxn>
                </a:cxnLst>
                <a:rect l="0" t="0" r="r" b="b"/>
                <a:pathLst>
                  <a:path w="820" h="819">
                    <a:moveTo>
                      <a:pt x="0" y="819"/>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1" name="Freeform 941"/>
              <p:cNvSpPr>
                <a:spLocks/>
              </p:cNvSpPr>
              <p:nvPr/>
            </p:nvSpPr>
            <p:spPr bwMode="auto">
              <a:xfrm>
                <a:off x="4025" y="2181"/>
                <a:ext cx="65" cy="65"/>
              </a:xfrm>
              <a:custGeom>
                <a:avLst/>
                <a:gdLst>
                  <a:gd name="T0" fmla="*/ 0 w 390"/>
                  <a:gd name="T1" fmla="*/ 390 h 390"/>
                  <a:gd name="T2" fmla="*/ 389 w 390"/>
                  <a:gd name="T3" fmla="*/ 0 h 390"/>
                  <a:gd name="T4" fmla="*/ 390 w 390"/>
                  <a:gd name="T5" fmla="*/ 0 h 390"/>
                </a:gdLst>
                <a:ahLst/>
                <a:cxnLst>
                  <a:cxn ang="0">
                    <a:pos x="T0" y="T1"/>
                  </a:cxn>
                  <a:cxn ang="0">
                    <a:pos x="T2" y="T3"/>
                  </a:cxn>
                  <a:cxn ang="0">
                    <a:pos x="T4" y="T5"/>
                  </a:cxn>
                </a:cxnLst>
                <a:rect l="0" t="0" r="r" b="b"/>
                <a:pathLst>
                  <a:path w="390" h="390">
                    <a:moveTo>
                      <a:pt x="0" y="390"/>
                    </a:moveTo>
                    <a:lnTo>
                      <a:pt x="389" y="0"/>
                    </a:lnTo>
                    <a:lnTo>
                      <a:pt x="39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2" name="Freeform 942"/>
              <p:cNvSpPr>
                <a:spLocks/>
              </p:cNvSpPr>
              <p:nvPr/>
            </p:nvSpPr>
            <p:spPr bwMode="auto">
              <a:xfrm>
                <a:off x="3633" y="2417"/>
                <a:ext cx="255" cy="255"/>
              </a:xfrm>
              <a:custGeom>
                <a:avLst/>
                <a:gdLst>
                  <a:gd name="T0" fmla="*/ 0 w 1530"/>
                  <a:gd name="T1" fmla="*/ 1531 h 1531"/>
                  <a:gd name="T2" fmla="*/ 1529 w 1530"/>
                  <a:gd name="T3" fmla="*/ 0 h 1531"/>
                  <a:gd name="T4" fmla="*/ 1530 w 1530"/>
                  <a:gd name="T5" fmla="*/ 0 h 1531"/>
                </a:gdLst>
                <a:ahLst/>
                <a:cxnLst>
                  <a:cxn ang="0">
                    <a:pos x="T0" y="T1"/>
                  </a:cxn>
                  <a:cxn ang="0">
                    <a:pos x="T2" y="T3"/>
                  </a:cxn>
                  <a:cxn ang="0">
                    <a:pos x="T4" y="T5"/>
                  </a:cxn>
                </a:cxnLst>
                <a:rect l="0" t="0" r="r" b="b"/>
                <a:pathLst>
                  <a:path w="1530" h="1531">
                    <a:moveTo>
                      <a:pt x="0" y="1531"/>
                    </a:moveTo>
                    <a:lnTo>
                      <a:pt x="1529" y="0"/>
                    </a:lnTo>
                    <a:lnTo>
                      <a:pt x="15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3" name="Freeform 943"/>
              <p:cNvSpPr>
                <a:spLocks/>
              </p:cNvSpPr>
              <p:nvPr/>
            </p:nvSpPr>
            <p:spPr bwMode="auto">
              <a:xfrm>
                <a:off x="4102" y="2185"/>
                <a:ext cx="18" cy="18"/>
              </a:xfrm>
              <a:custGeom>
                <a:avLst/>
                <a:gdLst>
                  <a:gd name="T0" fmla="*/ 0 w 112"/>
                  <a:gd name="T1" fmla="*/ 111 h 111"/>
                  <a:gd name="T2" fmla="*/ 111 w 112"/>
                  <a:gd name="T3" fmla="*/ 0 h 111"/>
                  <a:gd name="T4" fmla="*/ 112 w 112"/>
                  <a:gd name="T5" fmla="*/ 0 h 111"/>
                </a:gdLst>
                <a:ahLst/>
                <a:cxnLst>
                  <a:cxn ang="0">
                    <a:pos x="T0" y="T1"/>
                  </a:cxn>
                  <a:cxn ang="0">
                    <a:pos x="T2" y="T3"/>
                  </a:cxn>
                  <a:cxn ang="0">
                    <a:pos x="T4" y="T5"/>
                  </a:cxn>
                </a:cxnLst>
                <a:rect l="0" t="0" r="r" b="b"/>
                <a:pathLst>
                  <a:path w="112" h="111">
                    <a:moveTo>
                      <a:pt x="0" y="111"/>
                    </a:moveTo>
                    <a:lnTo>
                      <a:pt x="111" y="0"/>
                    </a:lnTo>
                    <a:lnTo>
                      <a:pt x="11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4" name="Freeform 944"/>
              <p:cNvSpPr>
                <a:spLocks/>
              </p:cNvSpPr>
              <p:nvPr/>
            </p:nvSpPr>
            <p:spPr bwMode="auto">
              <a:xfrm>
                <a:off x="3888" y="2280"/>
                <a:ext cx="137" cy="137"/>
              </a:xfrm>
              <a:custGeom>
                <a:avLst/>
                <a:gdLst>
                  <a:gd name="T0" fmla="*/ 0 w 820"/>
                  <a:gd name="T1" fmla="*/ 818 h 818"/>
                  <a:gd name="T2" fmla="*/ 819 w 820"/>
                  <a:gd name="T3" fmla="*/ 0 h 818"/>
                  <a:gd name="T4" fmla="*/ 820 w 820"/>
                  <a:gd name="T5" fmla="*/ 0 h 818"/>
                </a:gdLst>
                <a:ahLst/>
                <a:cxnLst>
                  <a:cxn ang="0">
                    <a:pos x="T0" y="T1"/>
                  </a:cxn>
                  <a:cxn ang="0">
                    <a:pos x="T2" y="T3"/>
                  </a:cxn>
                  <a:cxn ang="0">
                    <a:pos x="T4" y="T5"/>
                  </a:cxn>
                </a:cxnLst>
                <a:rect l="0" t="0" r="r" b="b"/>
                <a:pathLst>
                  <a:path w="820" h="818">
                    <a:moveTo>
                      <a:pt x="0" y="818"/>
                    </a:moveTo>
                    <a:lnTo>
                      <a:pt x="819" y="0"/>
                    </a:lnTo>
                    <a:lnTo>
                      <a:pt x="8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5" name="Freeform 945"/>
              <p:cNvSpPr>
                <a:spLocks/>
              </p:cNvSpPr>
              <p:nvPr/>
            </p:nvSpPr>
            <p:spPr bwMode="auto">
              <a:xfrm>
                <a:off x="4025" y="2203"/>
                <a:ext cx="77" cy="77"/>
              </a:xfrm>
              <a:custGeom>
                <a:avLst/>
                <a:gdLst>
                  <a:gd name="T0" fmla="*/ 0 w 462"/>
                  <a:gd name="T1" fmla="*/ 463 h 463"/>
                  <a:gd name="T2" fmla="*/ 461 w 462"/>
                  <a:gd name="T3" fmla="*/ 0 h 463"/>
                  <a:gd name="T4" fmla="*/ 462 w 462"/>
                  <a:gd name="T5" fmla="*/ 0 h 463"/>
                </a:gdLst>
                <a:ahLst/>
                <a:cxnLst>
                  <a:cxn ang="0">
                    <a:pos x="T0" y="T1"/>
                  </a:cxn>
                  <a:cxn ang="0">
                    <a:pos x="T2" y="T3"/>
                  </a:cxn>
                  <a:cxn ang="0">
                    <a:pos x="T4" y="T5"/>
                  </a:cxn>
                </a:cxnLst>
                <a:rect l="0" t="0" r="r" b="b"/>
                <a:pathLst>
                  <a:path w="462" h="463">
                    <a:moveTo>
                      <a:pt x="0" y="463"/>
                    </a:moveTo>
                    <a:lnTo>
                      <a:pt x="461" y="0"/>
                    </a:lnTo>
                    <a:lnTo>
                      <a:pt x="4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6" name="Freeform 946"/>
              <p:cNvSpPr>
                <a:spLocks/>
              </p:cNvSpPr>
              <p:nvPr/>
            </p:nvSpPr>
            <p:spPr bwMode="auto">
              <a:xfrm>
                <a:off x="3630" y="2451"/>
                <a:ext cx="258" cy="258"/>
              </a:xfrm>
              <a:custGeom>
                <a:avLst/>
                <a:gdLst>
                  <a:gd name="T0" fmla="*/ 0 w 1551"/>
                  <a:gd name="T1" fmla="*/ 1552 h 1552"/>
                  <a:gd name="T2" fmla="*/ 1550 w 1551"/>
                  <a:gd name="T3" fmla="*/ 0 h 1552"/>
                  <a:gd name="T4" fmla="*/ 1551 w 1551"/>
                  <a:gd name="T5" fmla="*/ 0 h 1552"/>
                </a:gdLst>
                <a:ahLst/>
                <a:cxnLst>
                  <a:cxn ang="0">
                    <a:pos x="T0" y="T1"/>
                  </a:cxn>
                  <a:cxn ang="0">
                    <a:pos x="T2" y="T3"/>
                  </a:cxn>
                  <a:cxn ang="0">
                    <a:pos x="T4" y="T5"/>
                  </a:cxn>
                </a:cxnLst>
                <a:rect l="0" t="0" r="r" b="b"/>
                <a:pathLst>
                  <a:path w="1551" h="1552">
                    <a:moveTo>
                      <a:pt x="0" y="1552"/>
                    </a:moveTo>
                    <a:lnTo>
                      <a:pt x="1550" y="0"/>
                    </a:lnTo>
                    <a:lnTo>
                      <a:pt x="155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7" name="Freeform 947"/>
              <p:cNvSpPr>
                <a:spLocks/>
              </p:cNvSpPr>
              <p:nvPr/>
            </p:nvSpPr>
            <p:spPr bwMode="auto">
              <a:xfrm>
                <a:off x="4114" y="2202"/>
                <a:ext cx="23" cy="23"/>
              </a:xfrm>
              <a:custGeom>
                <a:avLst/>
                <a:gdLst>
                  <a:gd name="T0" fmla="*/ 0 w 139"/>
                  <a:gd name="T1" fmla="*/ 139 h 139"/>
                  <a:gd name="T2" fmla="*/ 138 w 139"/>
                  <a:gd name="T3" fmla="*/ 0 h 139"/>
                  <a:gd name="T4" fmla="*/ 139 w 139"/>
                  <a:gd name="T5" fmla="*/ 0 h 139"/>
                </a:gdLst>
                <a:ahLst/>
                <a:cxnLst>
                  <a:cxn ang="0">
                    <a:pos x="T0" y="T1"/>
                  </a:cxn>
                  <a:cxn ang="0">
                    <a:pos x="T2" y="T3"/>
                  </a:cxn>
                  <a:cxn ang="0">
                    <a:pos x="T4" y="T5"/>
                  </a:cxn>
                </a:cxnLst>
                <a:rect l="0" t="0" r="r" b="b"/>
                <a:pathLst>
                  <a:path w="139" h="139">
                    <a:moveTo>
                      <a:pt x="0" y="139"/>
                    </a:moveTo>
                    <a:lnTo>
                      <a:pt x="138" y="0"/>
                    </a:lnTo>
                    <a:lnTo>
                      <a:pt x="13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8" name="Freeform 948"/>
              <p:cNvSpPr>
                <a:spLocks/>
              </p:cNvSpPr>
              <p:nvPr/>
            </p:nvSpPr>
            <p:spPr bwMode="auto">
              <a:xfrm>
                <a:off x="3888" y="2314"/>
                <a:ext cx="137" cy="137"/>
              </a:xfrm>
              <a:custGeom>
                <a:avLst/>
                <a:gdLst>
                  <a:gd name="T0" fmla="*/ 0 w 819"/>
                  <a:gd name="T1" fmla="*/ 817 h 817"/>
                  <a:gd name="T2" fmla="*/ 818 w 819"/>
                  <a:gd name="T3" fmla="*/ 0 h 817"/>
                  <a:gd name="T4" fmla="*/ 819 w 819"/>
                  <a:gd name="T5" fmla="*/ 0 h 817"/>
                </a:gdLst>
                <a:ahLst/>
                <a:cxnLst>
                  <a:cxn ang="0">
                    <a:pos x="T0" y="T1"/>
                  </a:cxn>
                  <a:cxn ang="0">
                    <a:pos x="T2" y="T3"/>
                  </a:cxn>
                  <a:cxn ang="0">
                    <a:pos x="T4" y="T5"/>
                  </a:cxn>
                </a:cxnLst>
                <a:rect l="0" t="0" r="r" b="b"/>
                <a:pathLst>
                  <a:path w="819" h="817">
                    <a:moveTo>
                      <a:pt x="0" y="817"/>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49" name="Freeform 949"/>
              <p:cNvSpPr>
                <a:spLocks/>
              </p:cNvSpPr>
              <p:nvPr/>
            </p:nvSpPr>
            <p:spPr bwMode="auto">
              <a:xfrm>
                <a:off x="4024" y="2225"/>
                <a:ext cx="90" cy="89"/>
              </a:xfrm>
              <a:custGeom>
                <a:avLst/>
                <a:gdLst>
                  <a:gd name="T0" fmla="*/ 0 w 536"/>
                  <a:gd name="T1" fmla="*/ 536 h 536"/>
                  <a:gd name="T2" fmla="*/ 535 w 536"/>
                  <a:gd name="T3" fmla="*/ 0 h 536"/>
                  <a:gd name="T4" fmla="*/ 536 w 536"/>
                  <a:gd name="T5" fmla="*/ 0 h 536"/>
                </a:gdLst>
                <a:ahLst/>
                <a:cxnLst>
                  <a:cxn ang="0">
                    <a:pos x="T0" y="T1"/>
                  </a:cxn>
                  <a:cxn ang="0">
                    <a:pos x="T2" y="T3"/>
                  </a:cxn>
                  <a:cxn ang="0">
                    <a:pos x="T4" y="T5"/>
                  </a:cxn>
                </a:cxnLst>
                <a:rect l="0" t="0" r="r" b="b"/>
                <a:pathLst>
                  <a:path w="536" h="536">
                    <a:moveTo>
                      <a:pt x="0" y="536"/>
                    </a:moveTo>
                    <a:lnTo>
                      <a:pt x="535" y="0"/>
                    </a:lnTo>
                    <a:lnTo>
                      <a:pt x="5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0" name="Freeform 950"/>
              <p:cNvSpPr>
                <a:spLocks/>
              </p:cNvSpPr>
              <p:nvPr/>
            </p:nvSpPr>
            <p:spPr bwMode="auto">
              <a:xfrm>
                <a:off x="3635" y="2735"/>
                <a:ext cx="3" cy="3"/>
              </a:xfrm>
              <a:custGeom>
                <a:avLst/>
                <a:gdLst>
                  <a:gd name="T0" fmla="*/ 0 w 20"/>
                  <a:gd name="T1" fmla="*/ 19 h 19"/>
                  <a:gd name="T2" fmla="*/ 18 w 20"/>
                  <a:gd name="T3" fmla="*/ 0 h 19"/>
                  <a:gd name="T4" fmla="*/ 20 w 20"/>
                  <a:gd name="T5" fmla="*/ 0 h 19"/>
                </a:gdLst>
                <a:ahLst/>
                <a:cxnLst>
                  <a:cxn ang="0">
                    <a:pos x="T0" y="T1"/>
                  </a:cxn>
                  <a:cxn ang="0">
                    <a:pos x="T2" y="T3"/>
                  </a:cxn>
                  <a:cxn ang="0">
                    <a:pos x="T4" y="T5"/>
                  </a:cxn>
                </a:cxnLst>
                <a:rect l="0" t="0" r="r" b="b"/>
                <a:pathLst>
                  <a:path w="20" h="19">
                    <a:moveTo>
                      <a:pt x="0" y="19"/>
                    </a:moveTo>
                    <a:lnTo>
                      <a:pt x="18" y="0"/>
                    </a:lnTo>
                    <a:lnTo>
                      <a:pt x="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1" name="Freeform 951"/>
              <p:cNvSpPr>
                <a:spLocks/>
              </p:cNvSpPr>
              <p:nvPr/>
            </p:nvSpPr>
            <p:spPr bwMode="auto">
              <a:xfrm>
                <a:off x="4126" y="2220"/>
                <a:ext cx="26" cy="27"/>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2" name="Freeform 952"/>
              <p:cNvSpPr>
                <a:spLocks/>
              </p:cNvSpPr>
              <p:nvPr/>
            </p:nvSpPr>
            <p:spPr bwMode="auto">
              <a:xfrm>
                <a:off x="3638" y="2485"/>
                <a:ext cx="250" cy="250"/>
              </a:xfrm>
              <a:custGeom>
                <a:avLst/>
                <a:gdLst>
                  <a:gd name="T0" fmla="*/ 0 w 1504"/>
                  <a:gd name="T1" fmla="*/ 1503 h 1503"/>
                  <a:gd name="T2" fmla="*/ 1503 w 1504"/>
                  <a:gd name="T3" fmla="*/ 0 h 1503"/>
                  <a:gd name="T4" fmla="*/ 1504 w 1504"/>
                  <a:gd name="T5" fmla="*/ 0 h 1503"/>
                </a:gdLst>
                <a:ahLst/>
                <a:cxnLst>
                  <a:cxn ang="0">
                    <a:pos x="T0" y="T1"/>
                  </a:cxn>
                  <a:cxn ang="0">
                    <a:pos x="T2" y="T3"/>
                  </a:cxn>
                  <a:cxn ang="0">
                    <a:pos x="T4" y="T5"/>
                  </a:cxn>
                </a:cxnLst>
                <a:rect l="0" t="0" r="r" b="b"/>
                <a:pathLst>
                  <a:path w="1504" h="1503">
                    <a:moveTo>
                      <a:pt x="0" y="1503"/>
                    </a:moveTo>
                    <a:lnTo>
                      <a:pt x="1503" y="0"/>
                    </a:lnTo>
                    <a:lnTo>
                      <a:pt x="1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3" name="Freeform 953"/>
              <p:cNvSpPr>
                <a:spLocks/>
              </p:cNvSpPr>
              <p:nvPr/>
            </p:nvSpPr>
            <p:spPr bwMode="auto">
              <a:xfrm>
                <a:off x="4024" y="2247"/>
                <a:ext cx="102" cy="101"/>
              </a:xfrm>
              <a:custGeom>
                <a:avLst/>
                <a:gdLst>
                  <a:gd name="T0" fmla="*/ 0 w 608"/>
                  <a:gd name="T1" fmla="*/ 608 h 608"/>
                  <a:gd name="T2" fmla="*/ 607 w 608"/>
                  <a:gd name="T3" fmla="*/ 0 h 608"/>
                  <a:gd name="T4" fmla="*/ 608 w 608"/>
                  <a:gd name="T5" fmla="*/ 0 h 608"/>
                </a:gdLst>
                <a:ahLst/>
                <a:cxnLst>
                  <a:cxn ang="0">
                    <a:pos x="T0" y="T1"/>
                  </a:cxn>
                  <a:cxn ang="0">
                    <a:pos x="T2" y="T3"/>
                  </a:cxn>
                  <a:cxn ang="0">
                    <a:pos x="T4" y="T5"/>
                  </a:cxn>
                </a:cxnLst>
                <a:rect l="0" t="0" r="r" b="b"/>
                <a:pathLst>
                  <a:path w="608" h="608">
                    <a:moveTo>
                      <a:pt x="0" y="608"/>
                    </a:moveTo>
                    <a:lnTo>
                      <a:pt x="607" y="0"/>
                    </a:lnTo>
                    <a:lnTo>
                      <a:pt x="60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4" name="Freeform 954"/>
              <p:cNvSpPr>
                <a:spLocks/>
              </p:cNvSpPr>
              <p:nvPr/>
            </p:nvSpPr>
            <p:spPr bwMode="auto">
              <a:xfrm>
                <a:off x="3888" y="2348"/>
                <a:ext cx="137" cy="137"/>
              </a:xfrm>
              <a:custGeom>
                <a:avLst/>
                <a:gdLst>
                  <a:gd name="T0" fmla="*/ 0 w 819"/>
                  <a:gd name="T1" fmla="*/ 819 h 819"/>
                  <a:gd name="T2" fmla="*/ 818 w 819"/>
                  <a:gd name="T3" fmla="*/ 0 h 819"/>
                  <a:gd name="T4" fmla="*/ 819 w 819"/>
                  <a:gd name="T5" fmla="*/ 0 h 819"/>
                </a:gdLst>
                <a:ahLst/>
                <a:cxnLst>
                  <a:cxn ang="0">
                    <a:pos x="T0" y="T1"/>
                  </a:cxn>
                  <a:cxn ang="0">
                    <a:pos x="T2" y="T3"/>
                  </a:cxn>
                  <a:cxn ang="0">
                    <a:pos x="T4" y="T5"/>
                  </a:cxn>
                </a:cxnLst>
                <a:rect l="0" t="0" r="r" b="b"/>
                <a:pathLst>
                  <a:path w="819" h="819">
                    <a:moveTo>
                      <a:pt x="0" y="819"/>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5" name="Freeform 955"/>
              <p:cNvSpPr>
                <a:spLocks/>
              </p:cNvSpPr>
              <p:nvPr/>
            </p:nvSpPr>
            <p:spPr bwMode="auto">
              <a:xfrm>
                <a:off x="3661" y="2732"/>
                <a:ext cx="14" cy="14"/>
              </a:xfrm>
              <a:custGeom>
                <a:avLst/>
                <a:gdLst>
                  <a:gd name="T0" fmla="*/ 0 w 89"/>
                  <a:gd name="T1" fmla="*/ 88 h 88"/>
                  <a:gd name="T2" fmla="*/ 88 w 89"/>
                  <a:gd name="T3" fmla="*/ 0 h 88"/>
                  <a:gd name="T4" fmla="*/ 89 w 89"/>
                  <a:gd name="T5" fmla="*/ 0 h 88"/>
                </a:gdLst>
                <a:ahLst/>
                <a:cxnLst>
                  <a:cxn ang="0">
                    <a:pos x="T0" y="T1"/>
                  </a:cxn>
                  <a:cxn ang="0">
                    <a:pos x="T2" y="T3"/>
                  </a:cxn>
                  <a:cxn ang="0">
                    <a:pos x="T4" y="T5"/>
                  </a:cxn>
                </a:cxnLst>
                <a:rect l="0" t="0" r="r" b="b"/>
                <a:pathLst>
                  <a:path w="89" h="88">
                    <a:moveTo>
                      <a:pt x="0" y="88"/>
                    </a:moveTo>
                    <a:lnTo>
                      <a:pt x="88" y="0"/>
                    </a:lnTo>
                    <a:lnTo>
                      <a:pt x="8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6" name="Freeform 956"/>
              <p:cNvSpPr>
                <a:spLocks/>
              </p:cNvSpPr>
              <p:nvPr/>
            </p:nvSpPr>
            <p:spPr bwMode="auto">
              <a:xfrm>
                <a:off x="4138" y="2240"/>
                <a:ext cx="29" cy="29"/>
              </a:xfrm>
              <a:custGeom>
                <a:avLst/>
                <a:gdLst>
                  <a:gd name="T0" fmla="*/ 0 w 174"/>
                  <a:gd name="T1" fmla="*/ 172 h 172"/>
                  <a:gd name="T2" fmla="*/ 172 w 174"/>
                  <a:gd name="T3" fmla="*/ 0 h 172"/>
                  <a:gd name="T4" fmla="*/ 174 w 174"/>
                  <a:gd name="T5" fmla="*/ 0 h 172"/>
                </a:gdLst>
                <a:ahLst/>
                <a:cxnLst>
                  <a:cxn ang="0">
                    <a:pos x="T0" y="T1"/>
                  </a:cxn>
                  <a:cxn ang="0">
                    <a:pos x="T2" y="T3"/>
                  </a:cxn>
                  <a:cxn ang="0">
                    <a:pos x="T4" y="T5"/>
                  </a:cxn>
                </a:cxnLst>
                <a:rect l="0" t="0" r="r" b="b"/>
                <a:pathLst>
                  <a:path w="174" h="172">
                    <a:moveTo>
                      <a:pt x="0" y="172"/>
                    </a:moveTo>
                    <a:lnTo>
                      <a:pt x="172" y="0"/>
                    </a:lnTo>
                    <a:lnTo>
                      <a:pt x="17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7" name="Freeform 957"/>
              <p:cNvSpPr>
                <a:spLocks/>
              </p:cNvSpPr>
              <p:nvPr/>
            </p:nvSpPr>
            <p:spPr bwMode="auto">
              <a:xfrm>
                <a:off x="3675" y="2518"/>
                <a:ext cx="213" cy="214"/>
              </a:xfrm>
              <a:custGeom>
                <a:avLst/>
                <a:gdLst>
                  <a:gd name="T0" fmla="*/ 0 w 1278"/>
                  <a:gd name="T1" fmla="*/ 1278 h 1278"/>
                  <a:gd name="T2" fmla="*/ 1277 w 1278"/>
                  <a:gd name="T3" fmla="*/ 0 h 1278"/>
                  <a:gd name="T4" fmla="*/ 1278 w 1278"/>
                  <a:gd name="T5" fmla="*/ 0 h 1278"/>
                </a:gdLst>
                <a:ahLst/>
                <a:cxnLst>
                  <a:cxn ang="0">
                    <a:pos x="T0" y="T1"/>
                  </a:cxn>
                  <a:cxn ang="0">
                    <a:pos x="T2" y="T3"/>
                  </a:cxn>
                  <a:cxn ang="0">
                    <a:pos x="T4" y="T5"/>
                  </a:cxn>
                </a:cxnLst>
                <a:rect l="0" t="0" r="r" b="b"/>
                <a:pathLst>
                  <a:path w="1278" h="1278">
                    <a:moveTo>
                      <a:pt x="0" y="1278"/>
                    </a:moveTo>
                    <a:lnTo>
                      <a:pt x="1277" y="0"/>
                    </a:lnTo>
                    <a:lnTo>
                      <a:pt x="127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8" name="Freeform 958"/>
              <p:cNvSpPr>
                <a:spLocks/>
              </p:cNvSpPr>
              <p:nvPr/>
            </p:nvSpPr>
            <p:spPr bwMode="auto">
              <a:xfrm>
                <a:off x="4024" y="2269"/>
                <a:ext cx="114" cy="113"/>
              </a:xfrm>
              <a:custGeom>
                <a:avLst/>
                <a:gdLst>
                  <a:gd name="T0" fmla="*/ 0 w 683"/>
                  <a:gd name="T1" fmla="*/ 682 h 682"/>
                  <a:gd name="T2" fmla="*/ 682 w 683"/>
                  <a:gd name="T3" fmla="*/ 0 h 682"/>
                  <a:gd name="T4" fmla="*/ 683 w 683"/>
                  <a:gd name="T5" fmla="*/ 0 h 682"/>
                </a:gdLst>
                <a:ahLst/>
                <a:cxnLst>
                  <a:cxn ang="0">
                    <a:pos x="T0" y="T1"/>
                  </a:cxn>
                  <a:cxn ang="0">
                    <a:pos x="T2" y="T3"/>
                  </a:cxn>
                  <a:cxn ang="0">
                    <a:pos x="T4" y="T5"/>
                  </a:cxn>
                </a:cxnLst>
                <a:rect l="0" t="0" r="r" b="b"/>
                <a:pathLst>
                  <a:path w="683" h="682">
                    <a:moveTo>
                      <a:pt x="0" y="682"/>
                    </a:moveTo>
                    <a:lnTo>
                      <a:pt x="682" y="0"/>
                    </a:lnTo>
                    <a:lnTo>
                      <a:pt x="6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59" name="Freeform 959"/>
              <p:cNvSpPr>
                <a:spLocks/>
              </p:cNvSpPr>
              <p:nvPr/>
            </p:nvSpPr>
            <p:spPr bwMode="auto">
              <a:xfrm>
                <a:off x="3888" y="2382"/>
                <a:ext cx="136" cy="136"/>
              </a:xfrm>
              <a:custGeom>
                <a:avLst/>
                <a:gdLst>
                  <a:gd name="T0" fmla="*/ 0 w 818"/>
                  <a:gd name="T1" fmla="*/ 818 h 818"/>
                  <a:gd name="T2" fmla="*/ 816 w 818"/>
                  <a:gd name="T3" fmla="*/ 0 h 818"/>
                  <a:gd name="T4" fmla="*/ 818 w 818"/>
                  <a:gd name="T5" fmla="*/ 0 h 818"/>
                </a:gdLst>
                <a:ahLst/>
                <a:cxnLst>
                  <a:cxn ang="0">
                    <a:pos x="T0" y="T1"/>
                  </a:cxn>
                  <a:cxn ang="0">
                    <a:pos x="T2" y="T3"/>
                  </a:cxn>
                  <a:cxn ang="0">
                    <a:pos x="T4" y="T5"/>
                  </a:cxn>
                </a:cxnLst>
                <a:rect l="0" t="0" r="r" b="b"/>
                <a:pathLst>
                  <a:path w="818" h="818">
                    <a:moveTo>
                      <a:pt x="0" y="818"/>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0" name="Freeform 960"/>
              <p:cNvSpPr>
                <a:spLocks/>
              </p:cNvSpPr>
              <p:nvPr/>
            </p:nvSpPr>
            <p:spPr bwMode="auto">
              <a:xfrm>
                <a:off x="3687" y="2729"/>
                <a:ext cx="25" cy="25"/>
              </a:xfrm>
              <a:custGeom>
                <a:avLst/>
                <a:gdLst>
                  <a:gd name="T0" fmla="*/ 0 w 153"/>
                  <a:gd name="T1" fmla="*/ 151 h 151"/>
                  <a:gd name="T2" fmla="*/ 152 w 153"/>
                  <a:gd name="T3" fmla="*/ 0 h 151"/>
                  <a:gd name="T4" fmla="*/ 153 w 153"/>
                  <a:gd name="T5" fmla="*/ 0 h 151"/>
                </a:gdLst>
                <a:ahLst/>
                <a:cxnLst>
                  <a:cxn ang="0">
                    <a:pos x="T0" y="T1"/>
                  </a:cxn>
                  <a:cxn ang="0">
                    <a:pos x="T2" y="T3"/>
                  </a:cxn>
                  <a:cxn ang="0">
                    <a:pos x="T4" y="T5"/>
                  </a:cxn>
                </a:cxnLst>
                <a:rect l="0" t="0" r="r" b="b"/>
                <a:pathLst>
                  <a:path w="153" h="151">
                    <a:moveTo>
                      <a:pt x="0" y="151"/>
                    </a:moveTo>
                    <a:lnTo>
                      <a:pt x="152" y="0"/>
                    </a:lnTo>
                    <a:lnTo>
                      <a:pt x="1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1" name="Freeform 961"/>
              <p:cNvSpPr>
                <a:spLocks/>
              </p:cNvSpPr>
              <p:nvPr/>
            </p:nvSpPr>
            <p:spPr bwMode="auto">
              <a:xfrm>
                <a:off x="4150" y="2260"/>
                <a:ext cx="30" cy="30"/>
              </a:xfrm>
              <a:custGeom>
                <a:avLst/>
                <a:gdLst>
                  <a:gd name="T0" fmla="*/ 0 w 180"/>
                  <a:gd name="T1" fmla="*/ 180 h 180"/>
                  <a:gd name="T2" fmla="*/ 179 w 180"/>
                  <a:gd name="T3" fmla="*/ 0 h 180"/>
                  <a:gd name="T4" fmla="*/ 180 w 180"/>
                  <a:gd name="T5" fmla="*/ 0 h 180"/>
                </a:gdLst>
                <a:ahLst/>
                <a:cxnLst>
                  <a:cxn ang="0">
                    <a:pos x="T0" y="T1"/>
                  </a:cxn>
                  <a:cxn ang="0">
                    <a:pos x="T2" y="T3"/>
                  </a:cxn>
                  <a:cxn ang="0">
                    <a:pos x="T4" y="T5"/>
                  </a:cxn>
                </a:cxnLst>
                <a:rect l="0" t="0" r="r" b="b"/>
                <a:pathLst>
                  <a:path w="180" h="180">
                    <a:moveTo>
                      <a:pt x="0" y="180"/>
                    </a:moveTo>
                    <a:lnTo>
                      <a:pt x="179" y="0"/>
                    </a:lnTo>
                    <a:lnTo>
                      <a:pt x="18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2" name="Freeform 962"/>
              <p:cNvSpPr>
                <a:spLocks/>
              </p:cNvSpPr>
              <p:nvPr/>
            </p:nvSpPr>
            <p:spPr bwMode="auto">
              <a:xfrm>
                <a:off x="3712" y="2552"/>
                <a:ext cx="176" cy="177"/>
              </a:xfrm>
              <a:custGeom>
                <a:avLst/>
                <a:gdLst>
                  <a:gd name="T0" fmla="*/ 0 w 1058"/>
                  <a:gd name="T1" fmla="*/ 1058 h 1058"/>
                  <a:gd name="T2" fmla="*/ 1057 w 1058"/>
                  <a:gd name="T3" fmla="*/ 0 h 1058"/>
                  <a:gd name="T4" fmla="*/ 1058 w 1058"/>
                  <a:gd name="T5" fmla="*/ 0 h 1058"/>
                </a:gdLst>
                <a:ahLst/>
                <a:cxnLst>
                  <a:cxn ang="0">
                    <a:pos x="T0" y="T1"/>
                  </a:cxn>
                  <a:cxn ang="0">
                    <a:pos x="T2" y="T3"/>
                  </a:cxn>
                  <a:cxn ang="0">
                    <a:pos x="T4" y="T5"/>
                  </a:cxn>
                </a:cxnLst>
                <a:rect l="0" t="0" r="r" b="b"/>
                <a:pathLst>
                  <a:path w="1058" h="1058">
                    <a:moveTo>
                      <a:pt x="0" y="1058"/>
                    </a:moveTo>
                    <a:lnTo>
                      <a:pt x="1057" y="0"/>
                    </a:lnTo>
                    <a:lnTo>
                      <a:pt x="105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3" name="Freeform 963"/>
              <p:cNvSpPr>
                <a:spLocks/>
              </p:cNvSpPr>
              <p:nvPr/>
            </p:nvSpPr>
            <p:spPr bwMode="auto">
              <a:xfrm>
                <a:off x="4024" y="2290"/>
                <a:ext cx="126" cy="126"/>
              </a:xfrm>
              <a:custGeom>
                <a:avLst/>
                <a:gdLst>
                  <a:gd name="T0" fmla="*/ 0 w 757"/>
                  <a:gd name="T1" fmla="*/ 755 h 755"/>
                  <a:gd name="T2" fmla="*/ 756 w 757"/>
                  <a:gd name="T3" fmla="*/ 0 h 755"/>
                  <a:gd name="T4" fmla="*/ 757 w 757"/>
                  <a:gd name="T5" fmla="*/ 0 h 755"/>
                </a:gdLst>
                <a:ahLst/>
                <a:cxnLst>
                  <a:cxn ang="0">
                    <a:pos x="T0" y="T1"/>
                  </a:cxn>
                  <a:cxn ang="0">
                    <a:pos x="T2" y="T3"/>
                  </a:cxn>
                  <a:cxn ang="0">
                    <a:pos x="T4" y="T5"/>
                  </a:cxn>
                </a:cxnLst>
                <a:rect l="0" t="0" r="r" b="b"/>
                <a:pathLst>
                  <a:path w="757" h="755">
                    <a:moveTo>
                      <a:pt x="0" y="755"/>
                    </a:moveTo>
                    <a:lnTo>
                      <a:pt x="756" y="0"/>
                    </a:lnTo>
                    <a:lnTo>
                      <a:pt x="7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4" name="Freeform 964"/>
              <p:cNvSpPr>
                <a:spLocks/>
              </p:cNvSpPr>
              <p:nvPr/>
            </p:nvSpPr>
            <p:spPr bwMode="auto">
              <a:xfrm>
                <a:off x="3888" y="2416"/>
                <a:ext cx="136" cy="136"/>
              </a:xfrm>
              <a:custGeom>
                <a:avLst/>
                <a:gdLst>
                  <a:gd name="T0" fmla="*/ 0 w 818"/>
                  <a:gd name="T1" fmla="*/ 817 h 817"/>
                  <a:gd name="T2" fmla="*/ 816 w 818"/>
                  <a:gd name="T3" fmla="*/ 0 h 817"/>
                  <a:gd name="T4" fmla="*/ 818 w 818"/>
                  <a:gd name="T5" fmla="*/ 0 h 817"/>
                </a:gdLst>
                <a:ahLst/>
                <a:cxnLst>
                  <a:cxn ang="0">
                    <a:pos x="T0" y="T1"/>
                  </a:cxn>
                  <a:cxn ang="0">
                    <a:pos x="T2" y="T3"/>
                  </a:cxn>
                  <a:cxn ang="0">
                    <a:pos x="T4" y="T5"/>
                  </a:cxn>
                </a:cxnLst>
                <a:rect l="0" t="0" r="r" b="b"/>
                <a:pathLst>
                  <a:path w="818" h="817">
                    <a:moveTo>
                      <a:pt x="0" y="817"/>
                    </a:moveTo>
                    <a:lnTo>
                      <a:pt x="816" y="0"/>
                    </a:lnTo>
                    <a:lnTo>
                      <a:pt x="8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5" name="Freeform 965"/>
              <p:cNvSpPr>
                <a:spLocks/>
              </p:cNvSpPr>
              <p:nvPr/>
            </p:nvSpPr>
            <p:spPr bwMode="auto">
              <a:xfrm>
                <a:off x="3713" y="2727"/>
                <a:ext cx="35" cy="35"/>
              </a:xfrm>
              <a:custGeom>
                <a:avLst/>
                <a:gdLst>
                  <a:gd name="T0" fmla="*/ 0 w 211"/>
                  <a:gd name="T1" fmla="*/ 211 h 211"/>
                  <a:gd name="T2" fmla="*/ 210 w 211"/>
                  <a:gd name="T3" fmla="*/ 0 h 211"/>
                  <a:gd name="T4" fmla="*/ 211 w 211"/>
                  <a:gd name="T5" fmla="*/ 0 h 211"/>
                </a:gdLst>
                <a:ahLst/>
                <a:cxnLst>
                  <a:cxn ang="0">
                    <a:pos x="T0" y="T1"/>
                  </a:cxn>
                  <a:cxn ang="0">
                    <a:pos x="T2" y="T3"/>
                  </a:cxn>
                  <a:cxn ang="0">
                    <a:pos x="T4" y="T5"/>
                  </a:cxn>
                </a:cxnLst>
                <a:rect l="0" t="0" r="r" b="b"/>
                <a:pathLst>
                  <a:path w="211" h="211">
                    <a:moveTo>
                      <a:pt x="0" y="211"/>
                    </a:moveTo>
                    <a:lnTo>
                      <a:pt x="210" y="0"/>
                    </a:lnTo>
                    <a:lnTo>
                      <a:pt x="2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6" name="Freeform 966"/>
              <p:cNvSpPr>
                <a:spLocks/>
              </p:cNvSpPr>
              <p:nvPr/>
            </p:nvSpPr>
            <p:spPr bwMode="auto">
              <a:xfrm>
                <a:off x="4162" y="2282"/>
                <a:ext cx="31" cy="30"/>
              </a:xfrm>
              <a:custGeom>
                <a:avLst/>
                <a:gdLst>
                  <a:gd name="T0" fmla="*/ 0 w 182"/>
                  <a:gd name="T1" fmla="*/ 182 h 182"/>
                  <a:gd name="T2" fmla="*/ 181 w 182"/>
                  <a:gd name="T3" fmla="*/ 0 h 182"/>
                  <a:gd name="T4" fmla="*/ 182 w 182"/>
                  <a:gd name="T5" fmla="*/ 0 h 182"/>
                </a:gdLst>
                <a:ahLst/>
                <a:cxnLst>
                  <a:cxn ang="0">
                    <a:pos x="T0" y="T1"/>
                  </a:cxn>
                  <a:cxn ang="0">
                    <a:pos x="T2" y="T3"/>
                  </a:cxn>
                  <a:cxn ang="0">
                    <a:pos x="T4" y="T5"/>
                  </a:cxn>
                </a:cxnLst>
                <a:rect l="0" t="0" r="r" b="b"/>
                <a:pathLst>
                  <a:path w="182" h="182">
                    <a:moveTo>
                      <a:pt x="0" y="182"/>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7" name="Freeform 967"/>
              <p:cNvSpPr>
                <a:spLocks/>
              </p:cNvSpPr>
              <p:nvPr/>
            </p:nvSpPr>
            <p:spPr bwMode="auto">
              <a:xfrm>
                <a:off x="3748" y="2586"/>
                <a:ext cx="140" cy="141"/>
              </a:xfrm>
              <a:custGeom>
                <a:avLst/>
                <a:gdLst>
                  <a:gd name="T0" fmla="*/ 0 w 843"/>
                  <a:gd name="T1" fmla="*/ 843 h 843"/>
                  <a:gd name="T2" fmla="*/ 842 w 843"/>
                  <a:gd name="T3" fmla="*/ 0 h 843"/>
                  <a:gd name="T4" fmla="*/ 843 w 843"/>
                  <a:gd name="T5" fmla="*/ 0 h 843"/>
                </a:gdLst>
                <a:ahLst/>
                <a:cxnLst>
                  <a:cxn ang="0">
                    <a:pos x="T0" y="T1"/>
                  </a:cxn>
                  <a:cxn ang="0">
                    <a:pos x="T2" y="T3"/>
                  </a:cxn>
                  <a:cxn ang="0">
                    <a:pos x="T4" y="T5"/>
                  </a:cxn>
                </a:cxnLst>
                <a:rect l="0" t="0" r="r" b="b"/>
                <a:pathLst>
                  <a:path w="843" h="843">
                    <a:moveTo>
                      <a:pt x="0" y="843"/>
                    </a:moveTo>
                    <a:lnTo>
                      <a:pt x="842" y="0"/>
                    </a:lnTo>
                    <a:lnTo>
                      <a:pt x="8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8" name="Freeform 968"/>
              <p:cNvSpPr>
                <a:spLocks/>
              </p:cNvSpPr>
              <p:nvPr/>
            </p:nvSpPr>
            <p:spPr bwMode="auto">
              <a:xfrm>
                <a:off x="4024" y="2312"/>
                <a:ext cx="138" cy="138"/>
              </a:xfrm>
              <a:custGeom>
                <a:avLst/>
                <a:gdLst>
                  <a:gd name="T0" fmla="*/ 0 w 830"/>
                  <a:gd name="T1" fmla="*/ 829 h 829"/>
                  <a:gd name="T2" fmla="*/ 829 w 830"/>
                  <a:gd name="T3" fmla="*/ 0 h 829"/>
                  <a:gd name="T4" fmla="*/ 830 w 830"/>
                  <a:gd name="T5" fmla="*/ 0 h 829"/>
                </a:gdLst>
                <a:ahLst/>
                <a:cxnLst>
                  <a:cxn ang="0">
                    <a:pos x="T0" y="T1"/>
                  </a:cxn>
                  <a:cxn ang="0">
                    <a:pos x="T2" y="T3"/>
                  </a:cxn>
                  <a:cxn ang="0">
                    <a:pos x="T4" y="T5"/>
                  </a:cxn>
                </a:cxnLst>
                <a:rect l="0" t="0" r="r" b="b"/>
                <a:pathLst>
                  <a:path w="830" h="829">
                    <a:moveTo>
                      <a:pt x="0" y="829"/>
                    </a:moveTo>
                    <a:lnTo>
                      <a:pt x="829" y="0"/>
                    </a:lnTo>
                    <a:lnTo>
                      <a:pt x="8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69" name="Freeform 969"/>
              <p:cNvSpPr>
                <a:spLocks/>
              </p:cNvSpPr>
              <p:nvPr/>
            </p:nvSpPr>
            <p:spPr bwMode="auto">
              <a:xfrm>
                <a:off x="3888" y="2450"/>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0" name="Freeform 970"/>
              <p:cNvSpPr>
                <a:spLocks/>
              </p:cNvSpPr>
              <p:nvPr/>
            </p:nvSpPr>
            <p:spPr bwMode="auto">
              <a:xfrm>
                <a:off x="3739" y="2725"/>
                <a:ext cx="44" cy="44"/>
              </a:xfrm>
              <a:custGeom>
                <a:avLst/>
                <a:gdLst>
                  <a:gd name="T0" fmla="*/ 0 w 267"/>
                  <a:gd name="T1" fmla="*/ 266 h 266"/>
                  <a:gd name="T2" fmla="*/ 266 w 267"/>
                  <a:gd name="T3" fmla="*/ 0 h 266"/>
                  <a:gd name="T4" fmla="*/ 267 w 267"/>
                  <a:gd name="T5" fmla="*/ 0 h 266"/>
                </a:gdLst>
                <a:ahLst/>
                <a:cxnLst>
                  <a:cxn ang="0">
                    <a:pos x="T0" y="T1"/>
                  </a:cxn>
                  <a:cxn ang="0">
                    <a:pos x="T2" y="T3"/>
                  </a:cxn>
                  <a:cxn ang="0">
                    <a:pos x="T4" y="T5"/>
                  </a:cxn>
                </a:cxnLst>
                <a:rect l="0" t="0" r="r" b="b"/>
                <a:pathLst>
                  <a:path w="267" h="266">
                    <a:moveTo>
                      <a:pt x="0" y="266"/>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1" name="Freeform 971"/>
              <p:cNvSpPr>
                <a:spLocks/>
              </p:cNvSpPr>
              <p:nvPr/>
            </p:nvSpPr>
            <p:spPr bwMode="auto">
              <a:xfrm>
                <a:off x="4174" y="2304"/>
                <a:ext cx="31" cy="30"/>
              </a:xfrm>
              <a:custGeom>
                <a:avLst/>
                <a:gdLst>
                  <a:gd name="T0" fmla="*/ 0 w 182"/>
                  <a:gd name="T1" fmla="*/ 181 h 181"/>
                  <a:gd name="T2" fmla="*/ 181 w 182"/>
                  <a:gd name="T3" fmla="*/ 0 h 181"/>
                  <a:gd name="T4" fmla="*/ 182 w 182"/>
                  <a:gd name="T5" fmla="*/ 0 h 181"/>
                </a:gdLst>
                <a:ahLst/>
                <a:cxnLst>
                  <a:cxn ang="0">
                    <a:pos x="T0" y="T1"/>
                  </a:cxn>
                  <a:cxn ang="0">
                    <a:pos x="T2" y="T3"/>
                  </a:cxn>
                  <a:cxn ang="0">
                    <a:pos x="T4" y="T5"/>
                  </a:cxn>
                </a:cxnLst>
                <a:rect l="0" t="0" r="r" b="b"/>
                <a:pathLst>
                  <a:path w="182" h="181">
                    <a:moveTo>
                      <a:pt x="0" y="181"/>
                    </a:moveTo>
                    <a:lnTo>
                      <a:pt x="181" y="0"/>
                    </a:lnTo>
                    <a:lnTo>
                      <a:pt x="1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2" name="Freeform 972"/>
              <p:cNvSpPr>
                <a:spLocks/>
              </p:cNvSpPr>
              <p:nvPr/>
            </p:nvSpPr>
            <p:spPr bwMode="auto">
              <a:xfrm>
                <a:off x="3783" y="2620"/>
                <a:ext cx="105" cy="105"/>
              </a:xfrm>
              <a:custGeom>
                <a:avLst/>
                <a:gdLst>
                  <a:gd name="T0" fmla="*/ 0 w 631"/>
                  <a:gd name="T1" fmla="*/ 631 h 631"/>
                  <a:gd name="T2" fmla="*/ 630 w 631"/>
                  <a:gd name="T3" fmla="*/ 0 h 631"/>
                  <a:gd name="T4" fmla="*/ 631 w 631"/>
                  <a:gd name="T5" fmla="*/ 0 h 631"/>
                </a:gdLst>
                <a:ahLst/>
                <a:cxnLst>
                  <a:cxn ang="0">
                    <a:pos x="T0" y="T1"/>
                  </a:cxn>
                  <a:cxn ang="0">
                    <a:pos x="T2" y="T3"/>
                  </a:cxn>
                  <a:cxn ang="0">
                    <a:pos x="T4" y="T5"/>
                  </a:cxn>
                </a:cxnLst>
                <a:rect l="0" t="0" r="r" b="b"/>
                <a:pathLst>
                  <a:path w="631" h="631">
                    <a:moveTo>
                      <a:pt x="0" y="631"/>
                    </a:moveTo>
                    <a:lnTo>
                      <a:pt x="630" y="0"/>
                    </a:lnTo>
                    <a:lnTo>
                      <a:pt x="6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3" name="Freeform 973"/>
              <p:cNvSpPr>
                <a:spLocks/>
              </p:cNvSpPr>
              <p:nvPr/>
            </p:nvSpPr>
            <p:spPr bwMode="auto">
              <a:xfrm>
                <a:off x="4024" y="2334"/>
                <a:ext cx="150" cy="150"/>
              </a:xfrm>
              <a:custGeom>
                <a:avLst/>
                <a:gdLst>
                  <a:gd name="T0" fmla="*/ 0 w 903"/>
                  <a:gd name="T1" fmla="*/ 902 h 902"/>
                  <a:gd name="T2" fmla="*/ 902 w 903"/>
                  <a:gd name="T3" fmla="*/ 0 h 902"/>
                  <a:gd name="T4" fmla="*/ 903 w 903"/>
                  <a:gd name="T5" fmla="*/ 0 h 902"/>
                </a:gdLst>
                <a:ahLst/>
                <a:cxnLst>
                  <a:cxn ang="0">
                    <a:pos x="T0" y="T1"/>
                  </a:cxn>
                  <a:cxn ang="0">
                    <a:pos x="T2" y="T3"/>
                  </a:cxn>
                  <a:cxn ang="0">
                    <a:pos x="T4" y="T5"/>
                  </a:cxn>
                </a:cxnLst>
                <a:rect l="0" t="0" r="r" b="b"/>
                <a:pathLst>
                  <a:path w="903" h="902">
                    <a:moveTo>
                      <a:pt x="0" y="902"/>
                    </a:moveTo>
                    <a:lnTo>
                      <a:pt x="902" y="0"/>
                    </a:lnTo>
                    <a:lnTo>
                      <a:pt x="90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4" name="Freeform 974"/>
              <p:cNvSpPr>
                <a:spLocks/>
              </p:cNvSpPr>
              <p:nvPr/>
            </p:nvSpPr>
            <p:spPr bwMode="auto">
              <a:xfrm>
                <a:off x="3888" y="2484"/>
                <a:ext cx="136" cy="136"/>
              </a:xfrm>
              <a:custGeom>
                <a:avLst/>
                <a:gdLst>
                  <a:gd name="T0" fmla="*/ 0 w 816"/>
                  <a:gd name="T1" fmla="*/ 816 h 816"/>
                  <a:gd name="T2" fmla="*/ 815 w 816"/>
                  <a:gd name="T3" fmla="*/ 0 h 816"/>
                  <a:gd name="T4" fmla="*/ 816 w 816"/>
                  <a:gd name="T5" fmla="*/ 0 h 816"/>
                </a:gdLst>
                <a:ahLst/>
                <a:cxnLst>
                  <a:cxn ang="0">
                    <a:pos x="T0" y="T1"/>
                  </a:cxn>
                  <a:cxn ang="0">
                    <a:pos x="T2" y="T3"/>
                  </a:cxn>
                  <a:cxn ang="0">
                    <a:pos x="T4" y="T5"/>
                  </a:cxn>
                </a:cxnLst>
                <a:rect l="0" t="0" r="r" b="b"/>
                <a:pathLst>
                  <a:path w="816" h="816">
                    <a:moveTo>
                      <a:pt x="0" y="816"/>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5" name="Freeform 975"/>
              <p:cNvSpPr>
                <a:spLocks/>
              </p:cNvSpPr>
              <p:nvPr/>
            </p:nvSpPr>
            <p:spPr bwMode="auto">
              <a:xfrm>
                <a:off x="3765" y="2724"/>
                <a:ext cx="53" cy="53"/>
              </a:xfrm>
              <a:custGeom>
                <a:avLst/>
                <a:gdLst>
                  <a:gd name="T0" fmla="*/ 0 w 318"/>
                  <a:gd name="T1" fmla="*/ 317 h 317"/>
                  <a:gd name="T2" fmla="*/ 317 w 318"/>
                  <a:gd name="T3" fmla="*/ 0 h 317"/>
                  <a:gd name="T4" fmla="*/ 318 w 318"/>
                  <a:gd name="T5" fmla="*/ 0 h 317"/>
                </a:gdLst>
                <a:ahLst/>
                <a:cxnLst>
                  <a:cxn ang="0">
                    <a:pos x="T0" y="T1"/>
                  </a:cxn>
                  <a:cxn ang="0">
                    <a:pos x="T2" y="T3"/>
                  </a:cxn>
                  <a:cxn ang="0">
                    <a:pos x="T4" y="T5"/>
                  </a:cxn>
                </a:cxnLst>
                <a:rect l="0" t="0" r="r" b="b"/>
                <a:pathLst>
                  <a:path w="318" h="317">
                    <a:moveTo>
                      <a:pt x="0" y="317"/>
                    </a:moveTo>
                    <a:lnTo>
                      <a:pt x="317" y="0"/>
                    </a:lnTo>
                    <a:lnTo>
                      <a:pt x="3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6" name="Freeform 976"/>
              <p:cNvSpPr>
                <a:spLocks/>
              </p:cNvSpPr>
              <p:nvPr/>
            </p:nvSpPr>
            <p:spPr bwMode="auto">
              <a:xfrm>
                <a:off x="4186" y="2325"/>
                <a:ext cx="31" cy="31"/>
              </a:xfrm>
              <a:custGeom>
                <a:avLst/>
                <a:gdLst>
                  <a:gd name="T0" fmla="*/ 0 w 184"/>
                  <a:gd name="T1" fmla="*/ 182 h 182"/>
                  <a:gd name="T2" fmla="*/ 183 w 184"/>
                  <a:gd name="T3" fmla="*/ 0 h 182"/>
                  <a:gd name="T4" fmla="*/ 184 w 184"/>
                  <a:gd name="T5" fmla="*/ 0 h 182"/>
                </a:gdLst>
                <a:ahLst/>
                <a:cxnLst>
                  <a:cxn ang="0">
                    <a:pos x="T0" y="T1"/>
                  </a:cxn>
                  <a:cxn ang="0">
                    <a:pos x="T2" y="T3"/>
                  </a:cxn>
                  <a:cxn ang="0">
                    <a:pos x="T4" y="T5"/>
                  </a:cxn>
                </a:cxnLst>
                <a:rect l="0" t="0" r="r" b="b"/>
                <a:pathLst>
                  <a:path w="184" h="182">
                    <a:moveTo>
                      <a:pt x="0" y="182"/>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7" name="Freeform 977"/>
              <p:cNvSpPr>
                <a:spLocks/>
              </p:cNvSpPr>
              <p:nvPr/>
            </p:nvSpPr>
            <p:spPr bwMode="auto">
              <a:xfrm>
                <a:off x="3818" y="2654"/>
                <a:ext cx="70" cy="70"/>
              </a:xfrm>
              <a:custGeom>
                <a:avLst/>
                <a:gdLst>
                  <a:gd name="T0" fmla="*/ 0 w 423"/>
                  <a:gd name="T1" fmla="*/ 423 h 423"/>
                  <a:gd name="T2" fmla="*/ 422 w 423"/>
                  <a:gd name="T3" fmla="*/ 0 h 423"/>
                  <a:gd name="T4" fmla="*/ 423 w 423"/>
                  <a:gd name="T5" fmla="*/ 0 h 423"/>
                </a:gdLst>
                <a:ahLst/>
                <a:cxnLst>
                  <a:cxn ang="0">
                    <a:pos x="T0" y="T1"/>
                  </a:cxn>
                  <a:cxn ang="0">
                    <a:pos x="T2" y="T3"/>
                  </a:cxn>
                  <a:cxn ang="0">
                    <a:pos x="T4" y="T5"/>
                  </a:cxn>
                </a:cxnLst>
                <a:rect l="0" t="0" r="r" b="b"/>
                <a:pathLst>
                  <a:path w="423" h="423">
                    <a:moveTo>
                      <a:pt x="0" y="423"/>
                    </a:moveTo>
                    <a:lnTo>
                      <a:pt x="422" y="0"/>
                    </a:lnTo>
                    <a:lnTo>
                      <a:pt x="42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8" name="Freeform 978"/>
              <p:cNvSpPr>
                <a:spLocks/>
              </p:cNvSpPr>
              <p:nvPr/>
            </p:nvSpPr>
            <p:spPr bwMode="auto">
              <a:xfrm>
                <a:off x="4024" y="2356"/>
                <a:ext cx="163" cy="162"/>
              </a:xfrm>
              <a:custGeom>
                <a:avLst/>
                <a:gdLst>
                  <a:gd name="T0" fmla="*/ 0 w 975"/>
                  <a:gd name="T1" fmla="*/ 976 h 976"/>
                  <a:gd name="T2" fmla="*/ 974 w 975"/>
                  <a:gd name="T3" fmla="*/ 0 h 976"/>
                  <a:gd name="T4" fmla="*/ 975 w 975"/>
                  <a:gd name="T5" fmla="*/ 0 h 976"/>
                </a:gdLst>
                <a:ahLst/>
                <a:cxnLst>
                  <a:cxn ang="0">
                    <a:pos x="T0" y="T1"/>
                  </a:cxn>
                  <a:cxn ang="0">
                    <a:pos x="T2" y="T3"/>
                  </a:cxn>
                  <a:cxn ang="0">
                    <a:pos x="T4" y="T5"/>
                  </a:cxn>
                </a:cxnLst>
                <a:rect l="0" t="0" r="r" b="b"/>
                <a:pathLst>
                  <a:path w="975" h="976">
                    <a:moveTo>
                      <a:pt x="0" y="976"/>
                    </a:moveTo>
                    <a:lnTo>
                      <a:pt x="974" y="0"/>
                    </a:lnTo>
                    <a:lnTo>
                      <a:pt x="97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79" name="Freeform 979"/>
              <p:cNvSpPr>
                <a:spLocks/>
              </p:cNvSpPr>
              <p:nvPr/>
            </p:nvSpPr>
            <p:spPr bwMode="auto">
              <a:xfrm>
                <a:off x="3888" y="2518"/>
                <a:ext cx="136" cy="136"/>
              </a:xfrm>
              <a:custGeom>
                <a:avLst/>
                <a:gdLst>
                  <a:gd name="T0" fmla="*/ 0 w 816"/>
                  <a:gd name="T1" fmla="*/ 815 h 815"/>
                  <a:gd name="T2" fmla="*/ 815 w 816"/>
                  <a:gd name="T3" fmla="*/ 0 h 815"/>
                  <a:gd name="T4" fmla="*/ 816 w 816"/>
                  <a:gd name="T5" fmla="*/ 0 h 815"/>
                </a:gdLst>
                <a:ahLst/>
                <a:cxnLst>
                  <a:cxn ang="0">
                    <a:pos x="T0" y="T1"/>
                  </a:cxn>
                  <a:cxn ang="0">
                    <a:pos x="T2" y="T3"/>
                  </a:cxn>
                  <a:cxn ang="0">
                    <a:pos x="T4" y="T5"/>
                  </a:cxn>
                </a:cxnLst>
                <a:rect l="0" t="0" r="r" b="b"/>
                <a:pathLst>
                  <a:path w="816" h="815">
                    <a:moveTo>
                      <a:pt x="0" y="815"/>
                    </a:moveTo>
                    <a:lnTo>
                      <a:pt x="815" y="0"/>
                    </a:lnTo>
                    <a:lnTo>
                      <a:pt x="81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0" name="Freeform 980"/>
              <p:cNvSpPr>
                <a:spLocks/>
              </p:cNvSpPr>
              <p:nvPr/>
            </p:nvSpPr>
            <p:spPr bwMode="auto">
              <a:xfrm>
                <a:off x="3791" y="2724"/>
                <a:ext cx="61" cy="61"/>
              </a:xfrm>
              <a:custGeom>
                <a:avLst/>
                <a:gdLst>
                  <a:gd name="T0" fmla="*/ 0 w 366"/>
                  <a:gd name="T1" fmla="*/ 364 h 364"/>
                  <a:gd name="T2" fmla="*/ 365 w 366"/>
                  <a:gd name="T3" fmla="*/ 0 h 364"/>
                  <a:gd name="T4" fmla="*/ 366 w 366"/>
                  <a:gd name="T5" fmla="*/ 0 h 364"/>
                </a:gdLst>
                <a:ahLst/>
                <a:cxnLst>
                  <a:cxn ang="0">
                    <a:pos x="T0" y="T1"/>
                  </a:cxn>
                  <a:cxn ang="0">
                    <a:pos x="T2" y="T3"/>
                  </a:cxn>
                  <a:cxn ang="0">
                    <a:pos x="T4" y="T5"/>
                  </a:cxn>
                </a:cxnLst>
                <a:rect l="0" t="0" r="r" b="b"/>
                <a:pathLst>
                  <a:path w="366" h="364">
                    <a:moveTo>
                      <a:pt x="0" y="364"/>
                    </a:moveTo>
                    <a:lnTo>
                      <a:pt x="365" y="0"/>
                    </a:lnTo>
                    <a:lnTo>
                      <a:pt x="36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1" name="Freeform 981"/>
              <p:cNvSpPr>
                <a:spLocks/>
              </p:cNvSpPr>
              <p:nvPr/>
            </p:nvSpPr>
            <p:spPr bwMode="auto">
              <a:xfrm>
                <a:off x="4198" y="2347"/>
                <a:ext cx="31" cy="30"/>
              </a:xfrm>
              <a:custGeom>
                <a:avLst/>
                <a:gdLst>
                  <a:gd name="T0" fmla="*/ 0 w 184"/>
                  <a:gd name="T1" fmla="*/ 184 h 184"/>
                  <a:gd name="T2" fmla="*/ 183 w 184"/>
                  <a:gd name="T3" fmla="*/ 0 h 184"/>
                  <a:gd name="T4" fmla="*/ 184 w 184"/>
                  <a:gd name="T5" fmla="*/ 0 h 184"/>
                </a:gdLst>
                <a:ahLst/>
                <a:cxnLst>
                  <a:cxn ang="0">
                    <a:pos x="T0" y="T1"/>
                  </a:cxn>
                  <a:cxn ang="0">
                    <a:pos x="T2" y="T3"/>
                  </a:cxn>
                  <a:cxn ang="0">
                    <a:pos x="T4" y="T5"/>
                  </a:cxn>
                </a:cxnLst>
                <a:rect l="0" t="0" r="r" b="b"/>
                <a:pathLst>
                  <a:path w="184" h="184">
                    <a:moveTo>
                      <a:pt x="0" y="184"/>
                    </a:moveTo>
                    <a:lnTo>
                      <a:pt x="183" y="0"/>
                    </a:lnTo>
                    <a:lnTo>
                      <a:pt x="18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2" name="Freeform 982"/>
              <p:cNvSpPr>
                <a:spLocks/>
              </p:cNvSpPr>
              <p:nvPr/>
            </p:nvSpPr>
            <p:spPr bwMode="auto">
              <a:xfrm>
                <a:off x="3852" y="2688"/>
                <a:ext cx="36" cy="36"/>
              </a:xfrm>
              <a:custGeom>
                <a:avLst/>
                <a:gdLst>
                  <a:gd name="T0" fmla="*/ 0 w 219"/>
                  <a:gd name="T1" fmla="*/ 219 h 219"/>
                  <a:gd name="T2" fmla="*/ 218 w 219"/>
                  <a:gd name="T3" fmla="*/ 0 h 219"/>
                  <a:gd name="T4" fmla="*/ 219 w 219"/>
                  <a:gd name="T5" fmla="*/ 0 h 219"/>
                </a:gdLst>
                <a:ahLst/>
                <a:cxnLst>
                  <a:cxn ang="0">
                    <a:pos x="T0" y="T1"/>
                  </a:cxn>
                  <a:cxn ang="0">
                    <a:pos x="T2" y="T3"/>
                  </a:cxn>
                  <a:cxn ang="0">
                    <a:pos x="T4" y="T5"/>
                  </a:cxn>
                </a:cxnLst>
                <a:rect l="0" t="0" r="r" b="b"/>
                <a:pathLst>
                  <a:path w="219" h="219">
                    <a:moveTo>
                      <a:pt x="0" y="219"/>
                    </a:moveTo>
                    <a:lnTo>
                      <a:pt x="218" y="0"/>
                    </a:lnTo>
                    <a:lnTo>
                      <a:pt x="2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3" name="Freeform 983"/>
              <p:cNvSpPr>
                <a:spLocks/>
              </p:cNvSpPr>
              <p:nvPr/>
            </p:nvSpPr>
            <p:spPr bwMode="auto">
              <a:xfrm>
                <a:off x="4024" y="2377"/>
                <a:ext cx="175" cy="175"/>
              </a:xfrm>
              <a:custGeom>
                <a:avLst/>
                <a:gdLst>
                  <a:gd name="T0" fmla="*/ 0 w 1049"/>
                  <a:gd name="T1" fmla="*/ 1048 h 1048"/>
                  <a:gd name="T2" fmla="*/ 1048 w 1049"/>
                  <a:gd name="T3" fmla="*/ 0 h 1048"/>
                  <a:gd name="T4" fmla="*/ 1049 w 1049"/>
                  <a:gd name="T5" fmla="*/ 0 h 1048"/>
                </a:gdLst>
                <a:ahLst/>
                <a:cxnLst>
                  <a:cxn ang="0">
                    <a:pos x="T0" y="T1"/>
                  </a:cxn>
                  <a:cxn ang="0">
                    <a:pos x="T2" y="T3"/>
                  </a:cxn>
                  <a:cxn ang="0">
                    <a:pos x="T4" y="T5"/>
                  </a:cxn>
                </a:cxnLst>
                <a:rect l="0" t="0" r="r" b="b"/>
                <a:pathLst>
                  <a:path w="1049" h="1048">
                    <a:moveTo>
                      <a:pt x="0" y="1048"/>
                    </a:moveTo>
                    <a:lnTo>
                      <a:pt x="1048" y="0"/>
                    </a:lnTo>
                    <a:lnTo>
                      <a:pt x="10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4" name="Freeform 984"/>
              <p:cNvSpPr>
                <a:spLocks/>
              </p:cNvSpPr>
              <p:nvPr/>
            </p:nvSpPr>
            <p:spPr bwMode="auto">
              <a:xfrm>
                <a:off x="3888" y="2552"/>
                <a:ext cx="136" cy="136"/>
              </a:xfrm>
              <a:custGeom>
                <a:avLst/>
                <a:gdLst>
                  <a:gd name="T0" fmla="*/ 0 w 815"/>
                  <a:gd name="T1" fmla="*/ 815 h 815"/>
                  <a:gd name="T2" fmla="*/ 814 w 815"/>
                  <a:gd name="T3" fmla="*/ 0 h 815"/>
                  <a:gd name="T4" fmla="*/ 815 w 815"/>
                  <a:gd name="T5" fmla="*/ 0 h 815"/>
                </a:gdLst>
                <a:ahLst/>
                <a:cxnLst>
                  <a:cxn ang="0">
                    <a:pos x="T0" y="T1"/>
                  </a:cxn>
                  <a:cxn ang="0">
                    <a:pos x="T2" y="T3"/>
                  </a:cxn>
                  <a:cxn ang="0">
                    <a:pos x="T4" y="T5"/>
                  </a:cxn>
                </a:cxnLst>
                <a:rect l="0" t="0" r="r" b="b"/>
                <a:pathLst>
                  <a:path w="815" h="815">
                    <a:moveTo>
                      <a:pt x="0" y="815"/>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5" name="Freeform 985"/>
              <p:cNvSpPr>
                <a:spLocks/>
              </p:cNvSpPr>
              <p:nvPr/>
            </p:nvSpPr>
            <p:spPr bwMode="auto">
              <a:xfrm>
                <a:off x="3817" y="2724"/>
                <a:ext cx="69" cy="69"/>
              </a:xfrm>
              <a:custGeom>
                <a:avLst/>
                <a:gdLst>
                  <a:gd name="T0" fmla="*/ 0 w 411"/>
                  <a:gd name="T1" fmla="*/ 410 h 410"/>
                  <a:gd name="T2" fmla="*/ 410 w 411"/>
                  <a:gd name="T3" fmla="*/ 0 h 410"/>
                  <a:gd name="T4" fmla="*/ 411 w 411"/>
                  <a:gd name="T5" fmla="*/ 0 h 410"/>
                </a:gdLst>
                <a:ahLst/>
                <a:cxnLst>
                  <a:cxn ang="0">
                    <a:pos x="T0" y="T1"/>
                  </a:cxn>
                  <a:cxn ang="0">
                    <a:pos x="T2" y="T3"/>
                  </a:cxn>
                  <a:cxn ang="0">
                    <a:pos x="T4" y="T5"/>
                  </a:cxn>
                </a:cxnLst>
                <a:rect l="0" t="0" r="r" b="b"/>
                <a:pathLst>
                  <a:path w="411" h="410">
                    <a:moveTo>
                      <a:pt x="0" y="410"/>
                    </a:moveTo>
                    <a:lnTo>
                      <a:pt x="410" y="0"/>
                    </a:lnTo>
                    <a:lnTo>
                      <a:pt x="41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6" name="Freeform 986"/>
              <p:cNvSpPr>
                <a:spLocks/>
              </p:cNvSpPr>
              <p:nvPr/>
            </p:nvSpPr>
            <p:spPr bwMode="auto">
              <a:xfrm>
                <a:off x="4211" y="2368"/>
                <a:ext cx="31" cy="31"/>
              </a:xfrm>
              <a:custGeom>
                <a:avLst/>
                <a:gdLst>
                  <a:gd name="T0" fmla="*/ 0 w 187"/>
                  <a:gd name="T1" fmla="*/ 186 h 186"/>
                  <a:gd name="T2" fmla="*/ 186 w 187"/>
                  <a:gd name="T3" fmla="*/ 0 h 186"/>
                  <a:gd name="T4" fmla="*/ 187 w 187"/>
                  <a:gd name="T5" fmla="*/ 0 h 186"/>
                </a:gdLst>
                <a:ahLst/>
                <a:cxnLst>
                  <a:cxn ang="0">
                    <a:pos x="T0" y="T1"/>
                  </a:cxn>
                  <a:cxn ang="0">
                    <a:pos x="T2" y="T3"/>
                  </a:cxn>
                  <a:cxn ang="0">
                    <a:pos x="T4" y="T5"/>
                  </a:cxn>
                </a:cxnLst>
                <a:rect l="0" t="0" r="r" b="b"/>
                <a:pathLst>
                  <a:path w="187" h="186">
                    <a:moveTo>
                      <a:pt x="0" y="186"/>
                    </a:moveTo>
                    <a:lnTo>
                      <a:pt x="186"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7" name="Freeform 987"/>
              <p:cNvSpPr>
                <a:spLocks/>
              </p:cNvSpPr>
              <p:nvPr/>
            </p:nvSpPr>
            <p:spPr bwMode="auto">
              <a:xfrm>
                <a:off x="3885" y="2722"/>
                <a:ext cx="3" cy="2"/>
              </a:xfrm>
              <a:custGeom>
                <a:avLst/>
                <a:gdLst>
                  <a:gd name="T0" fmla="*/ 0 w 18"/>
                  <a:gd name="T1" fmla="*/ 17 h 17"/>
                  <a:gd name="T2" fmla="*/ 17 w 18"/>
                  <a:gd name="T3" fmla="*/ 0 h 17"/>
                  <a:gd name="T4" fmla="*/ 18 w 18"/>
                  <a:gd name="T5" fmla="*/ 0 h 17"/>
                </a:gdLst>
                <a:ahLst/>
                <a:cxnLst>
                  <a:cxn ang="0">
                    <a:pos x="T0" y="T1"/>
                  </a:cxn>
                  <a:cxn ang="0">
                    <a:pos x="T2" y="T3"/>
                  </a:cxn>
                  <a:cxn ang="0">
                    <a:pos x="T4" y="T5"/>
                  </a:cxn>
                </a:cxnLst>
                <a:rect l="0" t="0" r="r" b="b"/>
                <a:pathLst>
                  <a:path w="18" h="17">
                    <a:moveTo>
                      <a:pt x="0" y="17"/>
                    </a:moveTo>
                    <a:lnTo>
                      <a:pt x="17" y="0"/>
                    </a:lnTo>
                    <a:lnTo>
                      <a:pt x="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8" name="Freeform 988"/>
              <p:cNvSpPr>
                <a:spLocks/>
              </p:cNvSpPr>
              <p:nvPr/>
            </p:nvSpPr>
            <p:spPr bwMode="auto">
              <a:xfrm>
                <a:off x="4024" y="2399"/>
                <a:ext cx="187" cy="187"/>
              </a:xfrm>
              <a:custGeom>
                <a:avLst/>
                <a:gdLst>
                  <a:gd name="T0" fmla="*/ 0 w 1121"/>
                  <a:gd name="T1" fmla="*/ 1121 h 1121"/>
                  <a:gd name="T2" fmla="*/ 1120 w 1121"/>
                  <a:gd name="T3" fmla="*/ 0 h 1121"/>
                  <a:gd name="T4" fmla="*/ 1121 w 1121"/>
                  <a:gd name="T5" fmla="*/ 0 h 1121"/>
                </a:gdLst>
                <a:ahLst/>
                <a:cxnLst>
                  <a:cxn ang="0">
                    <a:pos x="T0" y="T1"/>
                  </a:cxn>
                  <a:cxn ang="0">
                    <a:pos x="T2" y="T3"/>
                  </a:cxn>
                  <a:cxn ang="0">
                    <a:pos x="T4" y="T5"/>
                  </a:cxn>
                </a:cxnLst>
                <a:rect l="0" t="0" r="r" b="b"/>
                <a:pathLst>
                  <a:path w="1121" h="1121">
                    <a:moveTo>
                      <a:pt x="0" y="1121"/>
                    </a:moveTo>
                    <a:lnTo>
                      <a:pt x="1120" y="0"/>
                    </a:lnTo>
                    <a:lnTo>
                      <a:pt x="11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89" name="Freeform 989"/>
              <p:cNvSpPr>
                <a:spLocks/>
              </p:cNvSpPr>
              <p:nvPr/>
            </p:nvSpPr>
            <p:spPr bwMode="auto">
              <a:xfrm>
                <a:off x="3888" y="2586"/>
                <a:ext cx="136" cy="136"/>
              </a:xfrm>
              <a:custGeom>
                <a:avLst/>
                <a:gdLst>
                  <a:gd name="T0" fmla="*/ 0 w 815"/>
                  <a:gd name="T1" fmla="*/ 814 h 814"/>
                  <a:gd name="T2" fmla="*/ 814 w 815"/>
                  <a:gd name="T3" fmla="*/ 0 h 814"/>
                  <a:gd name="T4" fmla="*/ 815 w 815"/>
                  <a:gd name="T5" fmla="*/ 0 h 814"/>
                </a:gdLst>
                <a:ahLst/>
                <a:cxnLst>
                  <a:cxn ang="0">
                    <a:pos x="T0" y="T1"/>
                  </a:cxn>
                  <a:cxn ang="0">
                    <a:pos x="T2" y="T3"/>
                  </a:cxn>
                  <a:cxn ang="0">
                    <a:pos x="T4" y="T5"/>
                  </a:cxn>
                </a:cxnLst>
                <a:rect l="0" t="0" r="r" b="b"/>
                <a:pathLst>
                  <a:path w="815" h="814">
                    <a:moveTo>
                      <a:pt x="0" y="814"/>
                    </a:moveTo>
                    <a:lnTo>
                      <a:pt x="814" y="0"/>
                    </a:lnTo>
                    <a:lnTo>
                      <a:pt x="8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0" name="Freeform 990"/>
              <p:cNvSpPr>
                <a:spLocks/>
              </p:cNvSpPr>
              <p:nvPr/>
            </p:nvSpPr>
            <p:spPr bwMode="auto">
              <a:xfrm>
                <a:off x="3843" y="2756"/>
                <a:ext cx="45" cy="45"/>
              </a:xfrm>
              <a:custGeom>
                <a:avLst/>
                <a:gdLst>
                  <a:gd name="T0" fmla="*/ 0 w 270"/>
                  <a:gd name="T1" fmla="*/ 271 h 271"/>
                  <a:gd name="T2" fmla="*/ 269 w 270"/>
                  <a:gd name="T3" fmla="*/ 0 h 271"/>
                  <a:gd name="T4" fmla="*/ 270 w 270"/>
                  <a:gd name="T5" fmla="*/ 0 h 271"/>
                </a:gdLst>
                <a:ahLst/>
                <a:cxnLst>
                  <a:cxn ang="0">
                    <a:pos x="T0" y="T1"/>
                  </a:cxn>
                  <a:cxn ang="0">
                    <a:pos x="T2" y="T3"/>
                  </a:cxn>
                  <a:cxn ang="0">
                    <a:pos x="T4" y="T5"/>
                  </a:cxn>
                </a:cxnLst>
                <a:rect l="0" t="0" r="r" b="b"/>
                <a:pathLst>
                  <a:path w="270" h="271">
                    <a:moveTo>
                      <a:pt x="0" y="271"/>
                    </a:moveTo>
                    <a:lnTo>
                      <a:pt x="269" y="0"/>
                    </a:lnTo>
                    <a:lnTo>
                      <a:pt x="27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1" name="Freeform 991"/>
              <p:cNvSpPr>
                <a:spLocks/>
              </p:cNvSpPr>
              <p:nvPr/>
            </p:nvSpPr>
            <p:spPr bwMode="auto">
              <a:xfrm>
                <a:off x="4223" y="2390"/>
                <a:ext cx="31" cy="31"/>
              </a:xfrm>
              <a:custGeom>
                <a:avLst/>
                <a:gdLst>
                  <a:gd name="T0" fmla="*/ 0 w 187"/>
                  <a:gd name="T1" fmla="*/ 185 h 185"/>
                  <a:gd name="T2" fmla="*/ 185 w 187"/>
                  <a:gd name="T3" fmla="*/ 0 h 185"/>
                  <a:gd name="T4" fmla="*/ 187 w 187"/>
                  <a:gd name="T5" fmla="*/ 0 h 185"/>
                </a:gdLst>
                <a:ahLst/>
                <a:cxnLst>
                  <a:cxn ang="0">
                    <a:pos x="T0" y="T1"/>
                  </a:cxn>
                  <a:cxn ang="0">
                    <a:pos x="T2" y="T3"/>
                  </a:cxn>
                  <a:cxn ang="0">
                    <a:pos x="T4" y="T5"/>
                  </a:cxn>
                </a:cxnLst>
                <a:rect l="0" t="0" r="r" b="b"/>
                <a:pathLst>
                  <a:path w="187" h="185">
                    <a:moveTo>
                      <a:pt x="0" y="185"/>
                    </a:moveTo>
                    <a:lnTo>
                      <a:pt x="185" y="0"/>
                    </a:lnTo>
                    <a:lnTo>
                      <a:pt x="1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2" name="Freeform 992"/>
              <p:cNvSpPr>
                <a:spLocks/>
              </p:cNvSpPr>
              <p:nvPr/>
            </p:nvSpPr>
            <p:spPr bwMode="auto">
              <a:xfrm>
                <a:off x="3888" y="2725"/>
                <a:ext cx="31"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3" name="Freeform 993"/>
              <p:cNvSpPr>
                <a:spLocks/>
              </p:cNvSpPr>
              <p:nvPr/>
            </p:nvSpPr>
            <p:spPr bwMode="auto">
              <a:xfrm>
                <a:off x="4024" y="2421"/>
                <a:ext cx="199" cy="199"/>
              </a:xfrm>
              <a:custGeom>
                <a:avLst/>
                <a:gdLst>
                  <a:gd name="T0" fmla="*/ 0 w 1195"/>
                  <a:gd name="T1" fmla="*/ 1194 h 1194"/>
                  <a:gd name="T2" fmla="*/ 1194 w 1195"/>
                  <a:gd name="T3" fmla="*/ 0 h 1194"/>
                  <a:gd name="T4" fmla="*/ 1195 w 1195"/>
                  <a:gd name="T5" fmla="*/ 0 h 1194"/>
                </a:gdLst>
                <a:ahLst/>
                <a:cxnLst>
                  <a:cxn ang="0">
                    <a:pos x="T0" y="T1"/>
                  </a:cxn>
                  <a:cxn ang="0">
                    <a:pos x="T2" y="T3"/>
                  </a:cxn>
                  <a:cxn ang="0">
                    <a:pos x="T4" y="T5"/>
                  </a:cxn>
                </a:cxnLst>
                <a:rect l="0" t="0" r="r" b="b"/>
                <a:pathLst>
                  <a:path w="1195" h="1194">
                    <a:moveTo>
                      <a:pt x="0" y="1194"/>
                    </a:moveTo>
                    <a:lnTo>
                      <a:pt x="1194" y="0"/>
                    </a:lnTo>
                    <a:lnTo>
                      <a:pt x="119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4" name="Freeform 994"/>
              <p:cNvSpPr>
                <a:spLocks/>
              </p:cNvSpPr>
              <p:nvPr/>
            </p:nvSpPr>
            <p:spPr bwMode="auto">
              <a:xfrm>
                <a:off x="3919" y="2620"/>
                <a:ext cx="105" cy="105"/>
              </a:xfrm>
              <a:custGeom>
                <a:avLst/>
                <a:gdLst>
                  <a:gd name="T0" fmla="*/ 0 w 632"/>
                  <a:gd name="T1" fmla="*/ 633 h 633"/>
                  <a:gd name="T2" fmla="*/ 631 w 632"/>
                  <a:gd name="T3" fmla="*/ 0 h 633"/>
                  <a:gd name="T4" fmla="*/ 632 w 632"/>
                  <a:gd name="T5" fmla="*/ 0 h 633"/>
                </a:gdLst>
                <a:ahLst/>
                <a:cxnLst>
                  <a:cxn ang="0">
                    <a:pos x="T0" y="T1"/>
                  </a:cxn>
                  <a:cxn ang="0">
                    <a:pos x="T2" y="T3"/>
                  </a:cxn>
                  <a:cxn ang="0">
                    <a:pos x="T4" y="T5"/>
                  </a:cxn>
                </a:cxnLst>
                <a:rect l="0" t="0" r="r" b="b"/>
                <a:pathLst>
                  <a:path w="632" h="633">
                    <a:moveTo>
                      <a:pt x="0" y="633"/>
                    </a:moveTo>
                    <a:lnTo>
                      <a:pt x="631" y="0"/>
                    </a:lnTo>
                    <a:lnTo>
                      <a:pt x="63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5" name="Freeform 995"/>
              <p:cNvSpPr>
                <a:spLocks/>
              </p:cNvSpPr>
              <p:nvPr/>
            </p:nvSpPr>
            <p:spPr bwMode="auto">
              <a:xfrm>
                <a:off x="3869" y="2789"/>
                <a:ext cx="19" cy="19"/>
              </a:xfrm>
              <a:custGeom>
                <a:avLst/>
                <a:gdLst>
                  <a:gd name="T0" fmla="*/ 0 w 114"/>
                  <a:gd name="T1" fmla="*/ 114 h 114"/>
                  <a:gd name="T2" fmla="*/ 113 w 114"/>
                  <a:gd name="T3" fmla="*/ 0 h 114"/>
                  <a:gd name="T4" fmla="*/ 114 w 114"/>
                  <a:gd name="T5" fmla="*/ 0 h 114"/>
                </a:gdLst>
                <a:ahLst/>
                <a:cxnLst>
                  <a:cxn ang="0">
                    <a:pos x="T0" y="T1"/>
                  </a:cxn>
                  <a:cxn ang="0">
                    <a:pos x="T2" y="T3"/>
                  </a:cxn>
                  <a:cxn ang="0">
                    <a:pos x="T4" y="T5"/>
                  </a:cxn>
                </a:cxnLst>
                <a:rect l="0" t="0" r="r" b="b"/>
                <a:pathLst>
                  <a:path w="114" h="114">
                    <a:moveTo>
                      <a:pt x="0" y="114"/>
                    </a:moveTo>
                    <a:lnTo>
                      <a:pt x="113" y="0"/>
                    </a:lnTo>
                    <a:lnTo>
                      <a:pt x="11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6" name="Freeform 996"/>
              <p:cNvSpPr>
                <a:spLocks/>
              </p:cNvSpPr>
              <p:nvPr/>
            </p:nvSpPr>
            <p:spPr bwMode="auto">
              <a:xfrm>
                <a:off x="4235" y="2412"/>
                <a:ext cx="30" cy="31"/>
              </a:xfrm>
              <a:custGeom>
                <a:avLst/>
                <a:gdLst>
                  <a:gd name="T0" fmla="*/ 0 w 183"/>
                  <a:gd name="T1" fmla="*/ 181 h 181"/>
                  <a:gd name="T2" fmla="*/ 182 w 183"/>
                  <a:gd name="T3" fmla="*/ 0 h 181"/>
                  <a:gd name="T4" fmla="*/ 183 w 183"/>
                  <a:gd name="T5" fmla="*/ 0 h 181"/>
                </a:gdLst>
                <a:ahLst/>
                <a:cxnLst>
                  <a:cxn ang="0">
                    <a:pos x="T0" y="T1"/>
                  </a:cxn>
                  <a:cxn ang="0">
                    <a:pos x="T2" y="T3"/>
                  </a:cxn>
                  <a:cxn ang="0">
                    <a:pos x="T4" y="T5"/>
                  </a:cxn>
                </a:cxnLst>
                <a:rect l="0" t="0" r="r" b="b"/>
                <a:pathLst>
                  <a:path w="183" h="181">
                    <a:moveTo>
                      <a:pt x="0" y="181"/>
                    </a:moveTo>
                    <a:lnTo>
                      <a:pt x="182" y="0"/>
                    </a:lnTo>
                    <a:lnTo>
                      <a:pt x="18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7" name="Freeform 997"/>
              <p:cNvSpPr>
                <a:spLocks/>
              </p:cNvSpPr>
              <p:nvPr/>
            </p:nvSpPr>
            <p:spPr bwMode="auto">
              <a:xfrm>
                <a:off x="3888" y="2727"/>
                <a:ext cx="63" cy="62"/>
              </a:xfrm>
              <a:custGeom>
                <a:avLst/>
                <a:gdLst>
                  <a:gd name="T0" fmla="*/ 0 w 379"/>
                  <a:gd name="T1" fmla="*/ 377 h 377"/>
                  <a:gd name="T2" fmla="*/ 378 w 379"/>
                  <a:gd name="T3" fmla="*/ 0 h 377"/>
                  <a:gd name="T4" fmla="*/ 379 w 379"/>
                  <a:gd name="T5" fmla="*/ 0 h 377"/>
                </a:gdLst>
                <a:ahLst/>
                <a:cxnLst>
                  <a:cxn ang="0">
                    <a:pos x="T0" y="T1"/>
                  </a:cxn>
                  <a:cxn ang="0">
                    <a:pos x="T2" y="T3"/>
                  </a:cxn>
                  <a:cxn ang="0">
                    <a:pos x="T4" y="T5"/>
                  </a:cxn>
                </a:cxnLst>
                <a:rect l="0" t="0" r="r" b="b"/>
                <a:pathLst>
                  <a:path w="379" h="377">
                    <a:moveTo>
                      <a:pt x="0" y="377"/>
                    </a:moveTo>
                    <a:lnTo>
                      <a:pt x="378" y="0"/>
                    </a:lnTo>
                    <a:lnTo>
                      <a:pt x="3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8" name="Freeform 998"/>
              <p:cNvSpPr>
                <a:spLocks/>
              </p:cNvSpPr>
              <p:nvPr/>
            </p:nvSpPr>
            <p:spPr bwMode="auto">
              <a:xfrm>
                <a:off x="4024" y="2443"/>
                <a:ext cx="211" cy="211"/>
              </a:xfrm>
              <a:custGeom>
                <a:avLst/>
                <a:gdLst>
                  <a:gd name="T0" fmla="*/ 0 w 1267"/>
                  <a:gd name="T1" fmla="*/ 1268 h 1268"/>
                  <a:gd name="T2" fmla="*/ 1266 w 1267"/>
                  <a:gd name="T3" fmla="*/ 0 h 1268"/>
                  <a:gd name="T4" fmla="*/ 1267 w 1267"/>
                  <a:gd name="T5" fmla="*/ 0 h 1268"/>
                </a:gdLst>
                <a:ahLst/>
                <a:cxnLst>
                  <a:cxn ang="0">
                    <a:pos x="T0" y="T1"/>
                  </a:cxn>
                  <a:cxn ang="0">
                    <a:pos x="T2" y="T3"/>
                  </a:cxn>
                  <a:cxn ang="0">
                    <a:pos x="T4" y="T5"/>
                  </a:cxn>
                </a:cxnLst>
                <a:rect l="0" t="0" r="r" b="b"/>
                <a:pathLst>
                  <a:path w="1267" h="1268">
                    <a:moveTo>
                      <a:pt x="0" y="1268"/>
                    </a:moveTo>
                    <a:lnTo>
                      <a:pt x="1266" y="0"/>
                    </a:lnTo>
                    <a:lnTo>
                      <a:pt x="1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199" name="Freeform 999"/>
              <p:cNvSpPr>
                <a:spLocks/>
              </p:cNvSpPr>
              <p:nvPr/>
            </p:nvSpPr>
            <p:spPr bwMode="auto">
              <a:xfrm>
                <a:off x="3951" y="2654"/>
                <a:ext cx="73" cy="73"/>
              </a:xfrm>
              <a:custGeom>
                <a:avLst/>
                <a:gdLst>
                  <a:gd name="T0" fmla="*/ 0 w 436"/>
                  <a:gd name="T1" fmla="*/ 436 h 436"/>
                  <a:gd name="T2" fmla="*/ 435 w 436"/>
                  <a:gd name="T3" fmla="*/ 0 h 436"/>
                  <a:gd name="T4" fmla="*/ 436 w 436"/>
                  <a:gd name="T5" fmla="*/ 0 h 436"/>
                </a:gdLst>
                <a:ahLst/>
                <a:cxnLst>
                  <a:cxn ang="0">
                    <a:pos x="T0" y="T1"/>
                  </a:cxn>
                  <a:cxn ang="0">
                    <a:pos x="T2" y="T3"/>
                  </a:cxn>
                  <a:cxn ang="0">
                    <a:pos x="T4" y="T5"/>
                  </a:cxn>
                </a:cxnLst>
                <a:rect l="0" t="0" r="r" b="b"/>
                <a:pathLst>
                  <a:path w="436" h="436">
                    <a:moveTo>
                      <a:pt x="0" y="436"/>
                    </a:moveTo>
                    <a:lnTo>
                      <a:pt x="435" y="0"/>
                    </a:lnTo>
                    <a:lnTo>
                      <a:pt x="4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0" name="Freeform 1000"/>
              <p:cNvSpPr>
                <a:spLocks/>
              </p:cNvSpPr>
              <p:nvPr/>
            </p:nvSpPr>
            <p:spPr bwMode="auto">
              <a:xfrm>
                <a:off x="3895" y="2728"/>
                <a:ext cx="88" cy="88"/>
              </a:xfrm>
              <a:custGeom>
                <a:avLst/>
                <a:gdLst>
                  <a:gd name="T0" fmla="*/ 0 w 527"/>
                  <a:gd name="T1" fmla="*/ 527 h 527"/>
                  <a:gd name="T2" fmla="*/ 526 w 527"/>
                  <a:gd name="T3" fmla="*/ 0 h 527"/>
                  <a:gd name="T4" fmla="*/ 527 w 527"/>
                  <a:gd name="T5" fmla="*/ 0 h 527"/>
                </a:gdLst>
                <a:ahLst/>
                <a:cxnLst>
                  <a:cxn ang="0">
                    <a:pos x="T0" y="T1"/>
                  </a:cxn>
                  <a:cxn ang="0">
                    <a:pos x="T2" y="T3"/>
                  </a:cxn>
                  <a:cxn ang="0">
                    <a:pos x="T4" y="T5"/>
                  </a:cxn>
                </a:cxnLst>
                <a:rect l="0" t="0" r="r" b="b"/>
                <a:pathLst>
                  <a:path w="527" h="527">
                    <a:moveTo>
                      <a:pt x="0" y="527"/>
                    </a:moveTo>
                    <a:lnTo>
                      <a:pt x="526" y="0"/>
                    </a:lnTo>
                    <a:lnTo>
                      <a:pt x="5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1" name="Freeform 1001"/>
              <p:cNvSpPr>
                <a:spLocks/>
              </p:cNvSpPr>
              <p:nvPr/>
            </p:nvSpPr>
            <p:spPr bwMode="auto">
              <a:xfrm>
                <a:off x="4247" y="2436"/>
                <a:ext cx="29" cy="28"/>
              </a:xfrm>
              <a:custGeom>
                <a:avLst/>
                <a:gdLst>
                  <a:gd name="T0" fmla="*/ 0 w 173"/>
                  <a:gd name="T1" fmla="*/ 173 h 173"/>
                  <a:gd name="T2" fmla="*/ 172 w 173"/>
                  <a:gd name="T3" fmla="*/ 0 h 173"/>
                  <a:gd name="T4" fmla="*/ 173 w 173"/>
                  <a:gd name="T5" fmla="*/ 0 h 173"/>
                </a:gdLst>
                <a:ahLst/>
                <a:cxnLst>
                  <a:cxn ang="0">
                    <a:pos x="T0" y="T1"/>
                  </a:cxn>
                  <a:cxn ang="0">
                    <a:pos x="T2" y="T3"/>
                  </a:cxn>
                  <a:cxn ang="0">
                    <a:pos x="T4" y="T5"/>
                  </a:cxn>
                </a:cxnLst>
                <a:rect l="0" t="0" r="r" b="b"/>
                <a:pathLst>
                  <a:path w="173" h="173">
                    <a:moveTo>
                      <a:pt x="0" y="173"/>
                    </a:moveTo>
                    <a:lnTo>
                      <a:pt x="172" y="0"/>
                    </a:lnTo>
                    <a:lnTo>
                      <a:pt x="17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2" name="Freeform 1002"/>
              <p:cNvSpPr>
                <a:spLocks/>
              </p:cNvSpPr>
              <p:nvPr/>
            </p:nvSpPr>
            <p:spPr bwMode="auto">
              <a:xfrm>
                <a:off x="3983" y="2688"/>
                <a:ext cx="41" cy="40"/>
              </a:xfrm>
              <a:custGeom>
                <a:avLst/>
                <a:gdLst>
                  <a:gd name="T0" fmla="*/ 0 w 244"/>
                  <a:gd name="T1" fmla="*/ 243 h 243"/>
                  <a:gd name="T2" fmla="*/ 243 w 244"/>
                  <a:gd name="T3" fmla="*/ 0 h 243"/>
                  <a:gd name="T4" fmla="*/ 244 w 244"/>
                  <a:gd name="T5" fmla="*/ 0 h 243"/>
                </a:gdLst>
                <a:ahLst/>
                <a:cxnLst>
                  <a:cxn ang="0">
                    <a:pos x="T0" y="T1"/>
                  </a:cxn>
                  <a:cxn ang="0">
                    <a:pos x="T2" y="T3"/>
                  </a:cxn>
                  <a:cxn ang="0">
                    <a:pos x="T4" y="T5"/>
                  </a:cxn>
                </a:cxnLst>
                <a:rect l="0" t="0" r="r" b="b"/>
                <a:pathLst>
                  <a:path w="244" h="243">
                    <a:moveTo>
                      <a:pt x="0" y="243"/>
                    </a:moveTo>
                    <a:lnTo>
                      <a:pt x="243" y="0"/>
                    </a:lnTo>
                    <a:lnTo>
                      <a:pt x="24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3" name="Freeform 1003"/>
              <p:cNvSpPr>
                <a:spLocks/>
              </p:cNvSpPr>
              <p:nvPr/>
            </p:nvSpPr>
            <p:spPr bwMode="auto">
              <a:xfrm>
                <a:off x="4024" y="2464"/>
                <a:ext cx="223" cy="224"/>
              </a:xfrm>
              <a:custGeom>
                <a:avLst/>
                <a:gdLst>
                  <a:gd name="T0" fmla="*/ 0 w 1340"/>
                  <a:gd name="T1" fmla="*/ 1340 h 1340"/>
                  <a:gd name="T2" fmla="*/ 1339 w 1340"/>
                  <a:gd name="T3" fmla="*/ 0 h 1340"/>
                  <a:gd name="T4" fmla="*/ 1340 w 1340"/>
                  <a:gd name="T5" fmla="*/ 0 h 1340"/>
                </a:gdLst>
                <a:ahLst/>
                <a:cxnLst>
                  <a:cxn ang="0">
                    <a:pos x="T0" y="T1"/>
                  </a:cxn>
                  <a:cxn ang="0">
                    <a:pos x="T2" y="T3"/>
                  </a:cxn>
                  <a:cxn ang="0">
                    <a:pos x="T4" y="T5"/>
                  </a:cxn>
                </a:cxnLst>
                <a:rect l="0" t="0" r="r" b="b"/>
                <a:pathLst>
                  <a:path w="1340" h="1340">
                    <a:moveTo>
                      <a:pt x="0" y="1340"/>
                    </a:moveTo>
                    <a:lnTo>
                      <a:pt x="1339" y="0"/>
                    </a:lnTo>
                    <a:lnTo>
                      <a:pt x="13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4" name="Freeform 1004"/>
              <p:cNvSpPr>
                <a:spLocks/>
              </p:cNvSpPr>
              <p:nvPr/>
            </p:nvSpPr>
            <p:spPr bwMode="auto">
              <a:xfrm>
                <a:off x="3921" y="2730"/>
                <a:ext cx="94" cy="94"/>
              </a:xfrm>
              <a:custGeom>
                <a:avLst/>
                <a:gdLst>
                  <a:gd name="T0" fmla="*/ 0 w 562"/>
                  <a:gd name="T1" fmla="*/ 561 h 561"/>
                  <a:gd name="T2" fmla="*/ 560 w 562"/>
                  <a:gd name="T3" fmla="*/ 0 h 561"/>
                  <a:gd name="T4" fmla="*/ 562 w 562"/>
                  <a:gd name="T5" fmla="*/ 0 h 561"/>
                </a:gdLst>
                <a:ahLst/>
                <a:cxnLst>
                  <a:cxn ang="0">
                    <a:pos x="T0" y="T1"/>
                  </a:cxn>
                  <a:cxn ang="0">
                    <a:pos x="T2" y="T3"/>
                  </a:cxn>
                  <a:cxn ang="0">
                    <a:pos x="T4" y="T5"/>
                  </a:cxn>
                </a:cxnLst>
                <a:rect l="0" t="0" r="r" b="b"/>
                <a:pathLst>
                  <a:path w="562" h="561">
                    <a:moveTo>
                      <a:pt x="0" y="561"/>
                    </a:moveTo>
                    <a:lnTo>
                      <a:pt x="560" y="0"/>
                    </a:lnTo>
                    <a:lnTo>
                      <a:pt x="56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5" name="Freeform 1005"/>
              <p:cNvSpPr>
                <a:spLocks/>
              </p:cNvSpPr>
              <p:nvPr/>
            </p:nvSpPr>
            <p:spPr bwMode="auto">
              <a:xfrm>
                <a:off x="4259" y="2460"/>
                <a:ext cx="27" cy="26"/>
              </a:xfrm>
              <a:custGeom>
                <a:avLst/>
                <a:gdLst>
                  <a:gd name="T0" fmla="*/ 0 w 161"/>
                  <a:gd name="T1" fmla="*/ 160 h 160"/>
                  <a:gd name="T2" fmla="*/ 160 w 161"/>
                  <a:gd name="T3" fmla="*/ 0 h 160"/>
                  <a:gd name="T4" fmla="*/ 161 w 161"/>
                  <a:gd name="T5" fmla="*/ 0 h 160"/>
                </a:gdLst>
                <a:ahLst/>
                <a:cxnLst>
                  <a:cxn ang="0">
                    <a:pos x="T0" y="T1"/>
                  </a:cxn>
                  <a:cxn ang="0">
                    <a:pos x="T2" y="T3"/>
                  </a:cxn>
                  <a:cxn ang="0">
                    <a:pos x="T4" y="T5"/>
                  </a:cxn>
                </a:cxnLst>
                <a:rect l="0" t="0" r="r" b="b"/>
                <a:pathLst>
                  <a:path w="161" h="160">
                    <a:moveTo>
                      <a:pt x="0" y="160"/>
                    </a:moveTo>
                    <a:lnTo>
                      <a:pt x="160" y="0"/>
                    </a:lnTo>
                    <a:lnTo>
                      <a:pt x="16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6" name="Freeform 1006"/>
              <p:cNvSpPr>
                <a:spLocks/>
              </p:cNvSpPr>
              <p:nvPr/>
            </p:nvSpPr>
            <p:spPr bwMode="auto">
              <a:xfrm>
                <a:off x="4015" y="2722"/>
                <a:ext cx="9" cy="8"/>
              </a:xfrm>
              <a:custGeom>
                <a:avLst/>
                <a:gdLst>
                  <a:gd name="T0" fmla="*/ 0 w 53"/>
                  <a:gd name="T1" fmla="*/ 52 h 52"/>
                  <a:gd name="T2" fmla="*/ 52 w 53"/>
                  <a:gd name="T3" fmla="*/ 0 h 52"/>
                  <a:gd name="T4" fmla="*/ 53 w 53"/>
                  <a:gd name="T5" fmla="*/ 0 h 52"/>
                </a:gdLst>
                <a:ahLst/>
                <a:cxnLst>
                  <a:cxn ang="0">
                    <a:pos x="T0" y="T1"/>
                  </a:cxn>
                  <a:cxn ang="0">
                    <a:pos x="T2" y="T3"/>
                  </a:cxn>
                  <a:cxn ang="0">
                    <a:pos x="T4" y="T5"/>
                  </a:cxn>
                </a:cxnLst>
                <a:rect l="0" t="0" r="r" b="b"/>
                <a:pathLst>
                  <a:path w="53" h="52">
                    <a:moveTo>
                      <a:pt x="0" y="52"/>
                    </a:moveTo>
                    <a:lnTo>
                      <a:pt x="52" y="0"/>
                    </a:lnTo>
                    <a:lnTo>
                      <a:pt x="5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7" name="Freeform 1007"/>
              <p:cNvSpPr>
                <a:spLocks/>
              </p:cNvSpPr>
              <p:nvPr/>
            </p:nvSpPr>
            <p:spPr bwMode="auto">
              <a:xfrm>
                <a:off x="4024" y="2486"/>
                <a:ext cx="235" cy="236"/>
              </a:xfrm>
              <a:custGeom>
                <a:avLst/>
                <a:gdLst>
                  <a:gd name="T0" fmla="*/ 0 w 1415"/>
                  <a:gd name="T1" fmla="*/ 1414 h 1414"/>
                  <a:gd name="T2" fmla="*/ 1413 w 1415"/>
                  <a:gd name="T3" fmla="*/ 0 h 1414"/>
                  <a:gd name="T4" fmla="*/ 1415 w 1415"/>
                  <a:gd name="T5" fmla="*/ 0 h 1414"/>
                </a:gdLst>
                <a:ahLst/>
                <a:cxnLst>
                  <a:cxn ang="0">
                    <a:pos x="T0" y="T1"/>
                  </a:cxn>
                  <a:cxn ang="0">
                    <a:pos x="T2" y="T3"/>
                  </a:cxn>
                  <a:cxn ang="0">
                    <a:pos x="T4" y="T5"/>
                  </a:cxn>
                </a:cxnLst>
                <a:rect l="0" t="0" r="r" b="b"/>
                <a:pathLst>
                  <a:path w="1415" h="1414">
                    <a:moveTo>
                      <a:pt x="0" y="1414"/>
                    </a:moveTo>
                    <a:lnTo>
                      <a:pt x="1413" y="0"/>
                    </a:lnTo>
                    <a:lnTo>
                      <a:pt x="141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8" name="Freeform 1008"/>
              <p:cNvSpPr>
                <a:spLocks/>
              </p:cNvSpPr>
              <p:nvPr/>
            </p:nvSpPr>
            <p:spPr bwMode="auto">
              <a:xfrm>
                <a:off x="3947" y="2756"/>
                <a:ext cx="77" cy="76"/>
              </a:xfrm>
              <a:custGeom>
                <a:avLst/>
                <a:gdLst>
                  <a:gd name="T0" fmla="*/ 0 w 457"/>
                  <a:gd name="T1" fmla="*/ 456 h 456"/>
                  <a:gd name="T2" fmla="*/ 456 w 457"/>
                  <a:gd name="T3" fmla="*/ 0 h 456"/>
                  <a:gd name="T4" fmla="*/ 457 w 457"/>
                  <a:gd name="T5" fmla="*/ 0 h 456"/>
                </a:gdLst>
                <a:ahLst/>
                <a:cxnLst>
                  <a:cxn ang="0">
                    <a:pos x="T0" y="T1"/>
                  </a:cxn>
                  <a:cxn ang="0">
                    <a:pos x="T2" y="T3"/>
                  </a:cxn>
                  <a:cxn ang="0">
                    <a:pos x="T4" y="T5"/>
                  </a:cxn>
                </a:cxnLst>
                <a:rect l="0" t="0" r="r" b="b"/>
                <a:pathLst>
                  <a:path w="457" h="456">
                    <a:moveTo>
                      <a:pt x="0" y="456"/>
                    </a:moveTo>
                    <a:lnTo>
                      <a:pt x="456" y="0"/>
                    </a:lnTo>
                    <a:lnTo>
                      <a:pt x="45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09" name="Freeform 1009"/>
              <p:cNvSpPr>
                <a:spLocks/>
              </p:cNvSpPr>
              <p:nvPr/>
            </p:nvSpPr>
            <p:spPr bwMode="auto">
              <a:xfrm>
                <a:off x="4271" y="2484"/>
                <a:ext cx="25" cy="24"/>
              </a:xfrm>
              <a:custGeom>
                <a:avLst/>
                <a:gdLst>
                  <a:gd name="T0" fmla="*/ 0 w 146"/>
                  <a:gd name="T1" fmla="*/ 146 h 146"/>
                  <a:gd name="T2" fmla="*/ 145 w 146"/>
                  <a:gd name="T3" fmla="*/ 0 h 146"/>
                  <a:gd name="T4" fmla="*/ 146 w 146"/>
                  <a:gd name="T5" fmla="*/ 0 h 146"/>
                </a:gdLst>
                <a:ahLst/>
                <a:cxnLst>
                  <a:cxn ang="0">
                    <a:pos x="T0" y="T1"/>
                  </a:cxn>
                  <a:cxn ang="0">
                    <a:pos x="T2" y="T3"/>
                  </a:cxn>
                  <a:cxn ang="0">
                    <a:pos x="T4" y="T5"/>
                  </a:cxn>
                </a:cxnLst>
                <a:rect l="0" t="0" r="r" b="b"/>
                <a:pathLst>
                  <a:path w="146" h="146">
                    <a:moveTo>
                      <a:pt x="0" y="146"/>
                    </a:moveTo>
                    <a:lnTo>
                      <a:pt x="145" y="0"/>
                    </a:lnTo>
                    <a:lnTo>
                      <a:pt x="1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0" name="Freeform 1010"/>
              <p:cNvSpPr>
                <a:spLocks/>
              </p:cNvSpPr>
              <p:nvPr/>
            </p:nvSpPr>
            <p:spPr bwMode="auto">
              <a:xfrm>
                <a:off x="4024" y="2733"/>
                <a:ext cx="22" cy="23"/>
              </a:xfrm>
              <a:custGeom>
                <a:avLst/>
                <a:gdLst>
                  <a:gd name="T0" fmla="*/ 0 w 136"/>
                  <a:gd name="T1" fmla="*/ 135 h 135"/>
                  <a:gd name="T2" fmla="*/ 135 w 136"/>
                  <a:gd name="T3" fmla="*/ 0 h 135"/>
                  <a:gd name="T4" fmla="*/ 136 w 136"/>
                  <a:gd name="T5" fmla="*/ 0 h 135"/>
                </a:gdLst>
                <a:ahLst/>
                <a:cxnLst>
                  <a:cxn ang="0">
                    <a:pos x="T0" y="T1"/>
                  </a:cxn>
                  <a:cxn ang="0">
                    <a:pos x="T2" y="T3"/>
                  </a:cxn>
                  <a:cxn ang="0">
                    <a:pos x="T4" y="T5"/>
                  </a:cxn>
                </a:cxnLst>
                <a:rect l="0" t="0" r="r" b="b"/>
                <a:pathLst>
                  <a:path w="136" h="135">
                    <a:moveTo>
                      <a:pt x="0" y="135"/>
                    </a:moveTo>
                    <a:lnTo>
                      <a:pt x="135" y="0"/>
                    </a:lnTo>
                    <a:lnTo>
                      <a:pt x="13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1" name="Freeform 1011"/>
              <p:cNvSpPr>
                <a:spLocks/>
              </p:cNvSpPr>
              <p:nvPr/>
            </p:nvSpPr>
            <p:spPr bwMode="auto">
              <a:xfrm>
                <a:off x="4046" y="2508"/>
                <a:ext cx="225" cy="225"/>
              </a:xfrm>
              <a:custGeom>
                <a:avLst/>
                <a:gdLst>
                  <a:gd name="T0" fmla="*/ 0 w 1352"/>
                  <a:gd name="T1" fmla="*/ 1351 h 1351"/>
                  <a:gd name="T2" fmla="*/ 1351 w 1352"/>
                  <a:gd name="T3" fmla="*/ 0 h 1351"/>
                  <a:gd name="T4" fmla="*/ 1352 w 1352"/>
                  <a:gd name="T5" fmla="*/ 0 h 1351"/>
                </a:gdLst>
                <a:ahLst/>
                <a:cxnLst>
                  <a:cxn ang="0">
                    <a:pos x="T0" y="T1"/>
                  </a:cxn>
                  <a:cxn ang="0">
                    <a:pos x="T2" y="T3"/>
                  </a:cxn>
                  <a:cxn ang="0">
                    <a:pos x="T4" y="T5"/>
                  </a:cxn>
                </a:cxnLst>
                <a:rect l="0" t="0" r="r" b="b"/>
                <a:pathLst>
                  <a:path w="1352" h="1351">
                    <a:moveTo>
                      <a:pt x="0" y="1351"/>
                    </a:moveTo>
                    <a:lnTo>
                      <a:pt x="1351" y="0"/>
                    </a:lnTo>
                    <a:lnTo>
                      <a:pt x="135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2" name="Freeform 1012"/>
              <p:cNvSpPr>
                <a:spLocks/>
              </p:cNvSpPr>
              <p:nvPr/>
            </p:nvSpPr>
            <p:spPr bwMode="auto">
              <a:xfrm>
                <a:off x="3974" y="2790"/>
                <a:ext cx="50" cy="50"/>
              </a:xfrm>
              <a:custGeom>
                <a:avLst/>
                <a:gdLst>
                  <a:gd name="T0" fmla="*/ 0 w 299"/>
                  <a:gd name="T1" fmla="*/ 299 h 299"/>
                  <a:gd name="T2" fmla="*/ 298 w 299"/>
                  <a:gd name="T3" fmla="*/ 0 h 299"/>
                  <a:gd name="T4" fmla="*/ 299 w 299"/>
                  <a:gd name="T5" fmla="*/ 0 h 299"/>
                </a:gdLst>
                <a:ahLst/>
                <a:cxnLst>
                  <a:cxn ang="0">
                    <a:pos x="T0" y="T1"/>
                  </a:cxn>
                  <a:cxn ang="0">
                    <a:pos x="T2" y="T3"/>
                  </a:cxn>
                  <a:cxn ang="0">
                    <a:pos x="T4" y="T5"/>
                  </a:cxn>
                </a:cxnLst>
                <a:rect l="0" t="0" r="r" b="b"/>
                <a:pathLst>
                  <a:path w="299" h="299">
                    <a:moveTo>
                      <a:pt x="0" y="299"/>
                    </a:moveTo>
                    <a:lnTo>
                      <a:pt x="298" y="0"/>
                    </a:lnTo>
                    <a:lnTo>
                      <a:pt x="29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3" name="Freeform 1013"/>
              <p:cNvSpPr>
                <a:spLocks/>
              </p:cNvSpPr>
              <p:nvPr/>
            </p:nvSpPr>
            <p:spPr bwMode="auto">
              <a:xfrm>
                <a:off x="4283" y="2508"/>
                <a:ext cx="22" cy="22"/>
              </a:xfrm>
              <a:custGeom>
                <a:avLst/>
                <a:gdLst>
                  <a:gd name="T0" fmla="*/ 0 w 133"/>
                  <a:gd name="T1" fmla="*/ 132 h 132"/>
                  <a:gd name="T2" fmla="*/ 131 w 133"/>
                  <a:gd name="T3" fmla="*/ 0 h 132"/>
                  <a:gd name="T4" fmla="*/ 133 w 133"/>
                  <a:gd name="T5" fmla="*/ 0 h 132"/>
                </a:gdLst>
                <a:ahLst/>
                <a:cxnLst>
                  <a:cxn ang="0">
                    <a:pos x="T0" y="T1"/>
                  </a:cxn>
                  <a:cxn ang="0">
                    <a:pos x="T2" y="T3"/>
                  </a:cxn>
                  <a:cxn ang="0">
                    <a:pos x="T4" y="T5"/>
                  </a:cxn>
                </a:cxnLst>
                <a:rect l="0" t="0" r="r" b="b"/>
                <a:pathLst>
                  <a:path w="133" h="132">
                    <a:moveTo>
                      <a:pt x="0" y="132"/>
                    </a:moveTo>
                    <a:lnTo>
                      <a:pt x="131" y="0"/>
                    </a:lnTo>
                    <a:lnTo>
                      <a:pt x="13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4" name="Freeform 1014"/>
              <p:cNvSpPr>
                <a:spLocks/>
              </p:cNvSpPr>
              <p:nvPr/>
            </p:nvSpPr>
            <p:spPr bwMode="auto">
              <a:xfrm>
                <a:off x="4023" y="2736"/>
                <a:ext cx="54" cy="54"/>
              </a:xfrm>
              <a:custGeom>
                <a:avLst/>
                <a:gdLst>
                  <a:gd name="T0" fmla="*/ 0 w 322"/>
                  <a:gd name="T1" fmla="*/ 321 h 321"/>
                  <a:gd name="T2" fmla="*/ 321 w 322"/>
                  <a:gd name="T3" fmla="*/ 0 h 321"/>
                  <a:gd name="T4" fmla="*/ 322 w 322"/>
                  <a:gd name="T5" fmla="*/ 0 h 321"/>
                </a:gdLst>
                <a:ahLst/>
                <a:cxnLst>
                  <a:cxn ang="0">
                    <a:pos x="T0" y="T1"/>
                  </a:cxn>
                  <a:cxn ang="0">
                    <a:pos x="T2" y="T3"/>
                  </a:cxn>
                  <a:cxn ang="0">
                    <a:pos x="T4" y="T5"/>
                  </a:cxn>
                </a:cxnLst>
                <a:rect l="0" t="0" r="r" b="b"/>
                <a:pathLst>
                  <a:path w="322" h="321">
                    <a:moveTo>
                      <a:pt x="0" y="321"/>
                    </a:moveTo>
                    <a:lnTo>
                      <a:pt x="321" y="0"/>
                    </a:lnTo>
                    <a:lnTo>
                      <a:pt x="32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5" name="Freeform 1015"/>
              <p:cNvSpPr>
                <a:spLocks/>
              </p:cNvSpPr>
              <p:nvPr/>
            </p:nvSpPr>
            <p:spPr bwMode="auto">
              <a:xfrm>
                <a:off x="4077" y="2530"/>
                <a:ext cx="206" cy="206"/>
              </a:xfrm>
              <a:custGeom>
                <a:avLst/>
                <a:gdLst>
                  <a:gd name="T0" fmla="*/ 0 w 1240"/>
                  <a:gd name="T1" fmla="*/ 1240 h 1240"/>
                  <a:gd name="T2" fmla="*/ 1239 w 1240"/>
                  <a:gd name="T3" fmla="*/ 0 h 1240"/>
                  <a:gd name="T4" fmla="*/ 1240 w 1240"/>
                  <a:gd name="T5" fmla="*/ 0 h 1240"/>
                </a:gdLst>
                <a:ahLst/>
                <a:cxnLst>
                  <a:cxn ang="0">
                    <a:pos x="T0" y="T1"/>
                  </a:cxn>
                  <a:cxn ang="0">
                    <a:pos x="T2" y="T3"/>
                  </a:cxn>
                  <a:cxn ang="0">
                    <a:pos x="T4" y="T5"/>
                  </a:cxn>
                </a:cxnLst>
                <a:rect l="0" t="0" r="r" b="b"/>
                <a:pathLst>
                  <a:path w="1240" h="1240">
                    <a:moveTo>
                      <a:pt x="0" y="1240"/>
                    </a:moveTo>
                    <a:lnTo>
                      <a:pt x="1239" y="0"/>
                    </a:lnTo>
                    <a:lnTo>
                      <a:pt x="124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6" name="Freeform 1016"/>
              <p:cNvSpPr>
                <a:spLocks/>
              </p:cNvSpPr>
              <p:nvPr/>
            </p:nvSpPr>
            <p:spPr bwMode="auto">
              <a:xfrm>
                <a:off x="4000" y="2824"/>
                <a:ext cx="24" cy="23"/>
              </a:xfrm>
              <a:custGeom>
                <a:avLst/>
                <a:gdLst>
                  <a:gd name="T0" fmla="*/ 0 w 143"/>
                  <a:gd name="T1" fmla="*/ 141 h 141"/>
                  <a:gd name="T2" fmla="*/ 142 w 143"/>
                  <a:gd name="T3" fmla="*/ 0 h 141"/>
                  <a:gd name="T4" fmla="*/ 143 w 143"/>
                  <a:gd name="T5" fmla="*/ 0 h 141"/>
                </a:gdLst>
                <a:ahLst/>
                <a:cxnLst>
                  <a:cxn ang="0">
                    <a:pos x="T0" y="T1"/>
                  </a:cxn>
                  <a:cxn ang="0">
                    <a:pos x="T2" y="T3"/>
                  </a:cxn>
                  <a:cxn ang="0">
                    <a:pos x="T4" y="T5"/>
                  </a:cxn>
                </a:cxnLst>
                <a:rect l="0" t="0" r="r" b="b"/>
                <a:pathLst>
                  <a:path w="143" h="141">
                    <a:moveTo>
                      <a:pt x="0" y="141"/>
                    </a:moveTo>
                    <a:lnTo>
                      <a:pt x="142" y="0"/>
                    </a:lnTo>
                    <a:lnTo>
                      <a:pt x="1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7" name="Freeform 1017"/>
              <p:cNvSpPr>
                <a:spLocks/>
              </p:cNvSpPr>
              <p:nvPr/>
            </p:nvSpPr>
            <p:spPr bwMode="auto">
              <a:xfrm>
                <a:off x="4295" y="2532"/>
                <a:ext cx="20" cy="19"/>
              </a:xfrm>
              <a:custGeom>
                <a:avLst/>
                <a:gdLst>
                  <a:gd name="T0" fmla="*/ 0 w 120"/>
                  <a:gd name="T1" fmla="*/ 118 h 118"/>
                  <a:gd name="T2" fmla="*/ 119 w 120"/>
                  <a:gd name="T3" fmla="*/ 0 h 118"/>
                  <a:gd name="T4" fmla="*/ 120 w 120"/>
                  <a:gd name="T5" fmla="*/ 0 h 118"/>
                </a:gdLst>
                <a:ahLst/>
                <a:cxnLst>
                  <a:cxn ang="0">
                    <a:pos x="T0" y="T1"/>
                  </a:cxn>
                  <a:cxn ang="0">
                    <a:pos x="T2" y="T3"/>
                  </a:cxn>
                  <a:cxn ang="0">
                    <a:pos x="T4" y="T5"/>
                  </a:cxn>
                </a:cxnLst>
                <a:rect l="0" t="0" r="r" b="b"/>
                <a:pathLst>
                  <a:path w="120" h="118">
                    <a:moveTo>
                      <a:pt x="0" y="118"/>
                    </a:moveTo>
                    <a:lnTo>
                      <a:pt x="119" y="0"/>
                    </a:lnTo>
                    <a:lnTo>
                      <a:pt x="1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8" name="Freeform 1018"/>
              <p:cNvSpPr>
                <a:spLocks/>
              </p:cNvSpPr>
              <p:nvPr/>
            </p:nvSpPr>
            <p:spPr bwMode="auto">
              <a:xfrm>
                <a:off x="4023" y="2740"/>
                <a:ext cx="84" cy="84"/>
              </a:xfrm>
              <a:custGeom>
                <a:avLst/>
                <a:gdLst>
                  <a:gd name="T0" fmla="*/ 0 w 504"/>
                  <a:gd name="T1" fmla="*/ 504 h 504"/>
                  <a:gd name="T2" fmla="*/ 503 w 504"/>
                  <a:gd name="T3" fmla="*/ 0 h 504"/>
                  <a:gd name="T4" fmla="*/ 504 w 504"/>
                  <a:gd name="T5" fmla="*/ 0 h 504"/>
                </a:gdLst>
                <a:ahLst/>
                <a:cxnLst>
                  <a:cxn ang="0">
                    <a:pos x="T0" y="T1"/>
                  </a:cxn>
                  <a:cxn ang="0">
                    <a:pos x="T2" y="T3"/>
                  </a:cxn>
                  <a:cxn ang="0">
                    <a:pos x="T4" y="T5"/>
                  </a:cxn>
                </a:cxnLst>
                <a:rect l="0" t="0" r="r" b="b"/>
                <a:pathLst>
                  <a:path w="504" h="504">
                    <a:moveTo>
                      <a:pt x="0" y="504"/>
                    </a:moveTo>
                    <a:lnTo>
                      <a:pt x="503" y="0"/>
                    </a:lnTo>
                    <a:lnTo>
                      <a:pt x="5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19" name="Freeform 1019"/>
              <p:cNvSpPr>
                <a:spLocks/>
              </p:cNvSpPr>
              <p:nvPr/>
            </p:nvSpPr>
            <p:spPr bwMode="auto">
              <a:xfrm>
                <a:off x="4107" y="2551"/>
                <a:ext cx="189" cy="189"/>
              </a:xfrm>
              <a:custGeom>
                <a:avLst/>
                <a:gdLst>
                  <a:gd name="T0" fmla="*/ 0 w 1130"/>
                  <a:gd name="T1" fmla="*/ 1131 h 1131"/>
                  <a:gd name="T2" fmla="*/ 1129 w 1130"/>
                  <a:gd name="T3" fmla="*/ 0 h 1131"/>
                  <a:gd name="T4" fmla="*/ 1130 w 1130"/>
                  <a:gd name="T5" fmla="*/ 0 h 1131"/>
                </a:gdLst>
                <a:ahLst/>
                <a:cxnLst>
                  <a:cxn ang="0">
                    <a:pos x="T0" y="T1"/>
                  </a:cxn>
                  <a:cxn ang="0">
                    <a:pos x="T2" y="T3"/>
                  </a:cxn>
                  <a:cxn ang="0">
                    <a:pos x="T4" y="T5"/>
                  </a:cxn>
                </a:cxnLst>
                <a:rect l="0" t="0" r="r" b="b"/>
                <a:pathLst>
                  <a:path w="1130" h="1131">
                    <a:moveTo>
                      <a:pt x="0" y="1131"/>
                    </a:moveTo>
                    <a:lnTo>
                      <a:pt x="1129" y="0"/>
                    </a:lnTo>
                    <a:lnTo>
                      <a:pt x="113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0" name="Freeform 1020"/>
              <p:cNvSpPr>
                <a:spLocks/>
              </p:cNvSpPr>
              <p:nvPr/>
            </p:nvSpPr>
            <p:spPr bwMode="auto">
              <a:xfrm>
                <a:off x="4026" y="2744"/>
                <a:ext cx="111" cy="111"/>
              </a:xfrm>
              <a:custGeom>
                <a:avLst/>
                <a:gdLst>
                  <a:gd name="T0" fmla="*/ 0 w 669"/>
                  <a:gd name="T1" fmla="*/ 668 h 668"/>
                  <a:gd name="T2" fmla="*/ 667 w 669"/>
                  <a:gd name="T3" fmla="*/ 0 h 668"/>
                  <a:gd name="T4" fmla="*/ 669 w 669"/>
                  <a:gd name="T5" fmla="*/ 0 h 668"/>
                </a:gdLst>
                <a:ahLst/>
                <a:cxnLst>
                  <a:cxn ang="0">
                    <a:pos x="T0" y="T1"/>
                  </a:cxn>
                  <a:cxn ang="0">
                    <a:pos x="T2" y="T3"/>
                  </a:cxn>
                  <a:cxn ang="0">
                    <a:pos x="T4" y="T5"/>
                  </a:cxn>
                </a:cxnLst>
                <a:rect l="0" t="0" r="r" b="b"/>
                <a:pathLst>
                  <a:path w="669" h="668">
                    <a:moveTo>
                      <a:pt x="0" y="668"/>
                    </a:moveTo>
                    <a:lnTo>
                      <a:pt x="667" y="0"/>
                    </a:lnTo>
                    <a:lnTo>
                      <a:pt x="66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1" name="Freeform 1021"/>
              <p:cNvSpPr>
                <a:spLocks/>
              </p:cNvSpPr>
              <p:nvPr/>
            </p:nvSpPr>
            <p:spPr bwMode="auto">
              <a:xfrm>
                <a:off x="4307" y="2555"/>
                <a:ext cx="18" cy="18"/>
              </a:xfrm>
              <a:custGeom>
                <a:avLst/>
                <a:gdLst>
                  <a:gd name="T0" fmla="*/ 0 w 107"/>
                  <a:gd name="T1" fmla="*/ 106 h 106"/>
                  <a:gd name="T2" fmla="*/ 106 w 107"/>
                  <a:gd name="T3" fmla="*/ 0 h 106"/>
                  <a:gd name="T4" fmla="*/ 107 w 107"/>
                  <a:gd name="T5" fmla="*/ 0 h 106"/>
                </a:gdLst>
                <a:ahLst/>
                <a:cxnLst>
                  <a:cxn ang="0">
                    <a:pos x="T0" y="T1"/>
                  </a:cxn>
                  <a:cxn ang="0">
                    <a:pos x="T2" y="T3"/>
                  </a:cxn>
                  <a:cxn ang="0">
                    <a:pos x="T4" y="T5"/>
                  </a:cxn>
                </a:cxnLst>
                <a:rect l="0" t="0" r="r" b="b"/>
                <a:pathLst>
                  <a:path w="107" h="106">
                    <a:moveTo>
                      <a:pt x="0" y="106"/>
                    </a:moveTo>
                    <a:lnTo>
                      <a:pt x="106" y="0"/>
                    </a:lnTo>
                    <a:lnTo>
                      <a:pt x="1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2" name="Freeform 1022"/>
              <p:cNvSpPr>
                <a:spLocks/>
              </p:cNvSpPr>
              <p:nvPr/>
            </p:nvSpPr>
            <p:spPr bwMode="auto">
              <a:xfrm>
                <a:off x="4137" y="2573"/>
                <a:ext cx="171" cy="171"/>
              </a:xfrm>
              <a:custGeom>
                <a:avLst/>
                <a:gdLst>
                  <a:gd name="T0" fmla="*/ 0 w 1024"/>
                  <a:gd name="T1" fmla="*/ 1024 h 1024"/>
                  <a:gd name="T2" fmla="*/ 1023 w 1024"/>
                  <a:gd name="T3" fmla="*/ 0 h 1024"/>
                  <a:gd name="T4" fmla="*/ 1024 w 1024"/>
                  <a:gd name="T5" fmla="*/ 0 h 1024"/>
                </a:gdLst>
                <a:ahLst/>
                <a:cxnLst>
                  <a:cxn ang="0">
                    <a:pos x="T0" y="T1"/>
                  </a:cxn>
                  <a:cxn ang="0">
                    <a:pos x="T2" y="T3"/>
                  </a:cxn>
                  <a:cxn ang="0">
                    <a:pos x="T4" y="T5"/>
                  </a:cxn>
                </a:cxnLst>
                <a:rect l="0" t="0" r="r" b="b"/>
                <a:pathLst>
                  <a:path w="1024" h="1024">
                    <a:moveTo>
                      <a:pt x="0" y="1024"/>
                    </a:moveTo>
                    <a:lnTo>
                      <a:pt x="1023" y="0"/>
                    </a:lnTo>
                    <a:lnTo>
                      <a:pt x="102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3" name="Freeform 1023"/>
              <p:cNvSpPr>
                <a:spLocks/>
              </p:cNvSpPr>
              <p:nvPr/>
            </p:nvSpPr>
            <p:spPr bwMode="auto">
              <a:xfrm>
                <a:off x="4052" y="2748"/>
                <a:ext cx="115" cy="115"/>
              </a:xfrm>
              <a:custGeom>
                <a:avLst/>
                <a:gdLst>
                  <a:gd name="T0" fmla="*/ 0 w 688"/>
                  <a:gd name="T1" fmla="*/ 688 h 688"/>
                  <a:gd name="T2" fmla="*/ 687 w 688"/>
                  <a:gd name="T3" fmla="*/ 0 h 688"/>
                  <a:gd name="T4" fmla="*/ 688 w 688"/>
                  <a:gd name="T5" fmla="*/ 0 h 688"/>
                </a:gdLst>
                <a:ahLst/>
                <a:cxnLst>
                  <a:cxn ang="0">
                    <a:pos x="T0" y="T1"/>
                  </a:cxn>
                  <a:cxn ang="0">
                    <a:pos x="T2" y="T3"/>
                  </a:cxn>
                  <a:cxn ang="0">
                    <a:pos x="T4" y="T5"/>
                  </a:cxn>
                </a:cxnLst>
                <a:rect l="0" t="0" r="r" b="b"/>
                <a:pathLst>
                  <a:path w="688" h="688">
                    <a:moveTo>
                      <a:pt x="0" y="688"/>
                    </a:moveTo>
                    <a:lnTo>
                      <a:pt x="687" y="0"/>
                    </a:lnTo>
                    <a:lnTo>
                      <a:pt x="68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4" name="Freeform 1024"/>
              <p:cNvSpPr>
                <a:spLocks/>
              </p:cNvSpPr>
              <p:nvPr/>
            </p:nvSpPr>
            <p:spPr bwMode="auto">
              <a:xfrm>
                <a:off x="4320" y="2579"/>
                <a:ext cx="15" cy="16"/>
              </a:xfrm>
              <a:custGeom>
                <a:avLst/>
                <a:gdLst>
                  <a:gd name="T0" fmla="*/ 0 w 96"/>
                  <a:gd name="T1" fmla="*/ 95 h 95"/>
                  <a:gd name="T2" fmla="*/ 95 w 96"/>
                  <a:gd name="T3" fmla="*/ 0 h 95"/>
                  <a:gd name="T4" fmla="*/ 96 w 96"/>
                  <a:gd name="T5" fmla="*/ 0 h 95"/>
                </a:gdLst>
                <a:ahLst/>
                <a:cxnLst>
                  <a:cxn ang="0">
                    <a:pos x="T0" y="T1"/>
                  </a:cxn>
                  <a:cxn ang="0">
                    <a:pos x="T2" y="T3"/>
                  </a:cxn>
                  <a:cxn ang="0">
                    <a:pos x="T4" y="T5"/>
                  </a:cxn>
                </a:cxnLst>
                <a:rect l="0" t="0" r="r" b="b"/>
                <a:pathLst>
                  <a:path w="96" h="95">
                    <a:moveTo>
                      <a:pt x="0" y="95"/>
                    </a:moveTo>
                    <a:lnTo>
                      <a:pt x="95" y="0"/>
                    </a:lnTo>
                    <a:lnTo>
                      <a:pt x="9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5" name="Freeform 1025"/>
              <p:cNvSpPr>
                <a:spLocks/>
              </p:cNvSpPr>
              <p:nvPr/>
            </p:nvSpPr>
            <p:spPr bwMode="auto">
              <a:xfrm>
                <a:off x="4166" y="2595"/>
                <a:ext cx="154" cy="153"/>
              </a:xfrm>
              <a:custGeom>
                <a:avLst/>
                <a:gdLst>
                  <a:gd name="T0" fmla="*/ 0 w 920"/>
                  <a:gd name="T1" fmla="*/ 919 h 919"/>
                  <a:gd name="T2" fmla="*/ 919 w 920"/>
                  <a:gd name="T3" fmla="*/ 0 h 919"/>
                  <a:gd name="T4" fmla="*/ 920 w 920"/>
                  <a:gd name="T5" fmla="*/ 0 h 919"/>
                </a:gdLst>
                <a:ahLst/>
                <a:cxnLst>
                  <a:cxn ang="0">
                    <a:pos x="T0" y="T1"/>
                  </a:cxn>
                  <a:cxn ang="0">
                    <a:pos x="T2" y="T3"/>
                  </a:cxn>
                  <a:cxn ang="0">
                    <a:pos x="T4" y="T5"/>
                  </a:cxn>
                </a:cxnLst>
                <a:rect l="0" t="0" r="r" b="b"/>
                <a:pathLst>
                  <a:path w="920" h="919">
                    <a:moveTo>
                      <a:pt x="0" y="919"/>
                    </a:moveTo>
                    <a:lnTo>
                      <a:pt x="919" y="0"/>
                    </a:lnTo>
                    <a:lnTo>
                      <a:pt x="920"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6" name="Freeform 1026"/>
              <p:cNvSpPr>
                <a:spLocks/>
              </p:cNvSpPr>
              <p:nvPr/>
            </p:nvSpPr>
            <p:spPr bwMode="auto">
              <a:xfrm>
                <a:off x="4078" y="2753"/>
                <a:ext cx="118" cy="118"/>
              </a:xfrm>
              <a:custGeom>
                <a:avLst/>
                <a:gdLst>
                  <a:gd name="T0" fmla="*/ 0 w 706"/>
                  <a:gd name="T1" fmla="*/ 705 h 705"/>
                  <a:gd name="T2" fmla="*/ 705 w 706"/>
                  <a:gd name="T3" fmla="*/ 0 h 705"/>
                  <a:gd name="T4" fmla="*/ 706 w 706"/>
                  <a:gd name="T5" fmla="*/ 0 h 705"/>
                </a:gdLst>
                <a:ahLst/>
                <a:cxnLst>
                  <a:cxn ang="0">
                    <a:pos x="T0" y="T1"/>
                  </a:cxn>
                  <a:cxn ang="0">
                    <a:pos x="T2" y="T3"/>
                  </a:cxn>
                  <a:cxn ang="0">
                    <a:pos x="T4" y="T5"/>
                  </a:cxn>
                </a:cxnLst>
                <a:rect l="0" t="0" r="r" b="b"/>
                <a:pathLst>
                  <a:path w="706" h="705">
                    <a:moveTo>
                      <a:pt x="0" y="705"/>
                    </a:moveTo>
                    <a:lnTo>
                      <a:pt x="705" y="0"/>
                    </a:lnTo>
                    <a:lnTo>
                      <a:pt x="70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7" name="Freeform 1027"/>
              <p:cNvSpPr>
                <a:spLocks/>
              </p:cNvSpPr>
              <p:nvPr/>
            </p:nvSpPr>
            <p:spPr bwMode="auto">
              <a:xfrm>
                <a:off x="4332" y="2603"/>
                <a:ext cx="13" cy="14"/>
              </a:xfrm>
              <a:custGeom>
                <a:avLst/>
                <a:gdLst>
                  <a:gd name="T0" fmla="*/ 0 w 82"/>
                  <a:gd name="T1" fmla="*/ 82 h 82"/>
                  <a:gd name="T2" fmla="*/ 81 w 82"/>
                  <a:gd name="T3" fmla="*/ 0 h 82"/>
                  <a:gd name="T4" fmla="*/ 82 w 82"/>
                  <a:gd name="T5" fmla="*/ 0 h 82"/>
                </a:gdLst>
                <a:ahLst/>
                <a:cxnLst>
                  <a:cxn ang="0">
                    <a:pos x="T0" y="T1"/>
                  </a:cxn>
                  <a:cxn ang="0">
                    <a:pos x="T2" y="T3"/>
                  </a:cxn>
                  <a:cxn ang="0">
                    <a:pos x="T4" y="T5"/>
                  </a:cxn>
                </a:cxnLst>
                <a:rect l="0" t="0" r="r" b="b"/>
                <a:pathLst>
                  <a:path w="82" h="82">
                    <a:moveTo>
                      <a:pt x="0" y="82"/>
                    </a:moveTo>
                    <a:lnTo>
                      <a:pt x="81" y="0"/>
                    </a:lnTo>
                    <a:lnTo>
                      <a:pt x="8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8" name="Freeform 1028"/>
              <p:cNvSpPr>
                <a:spLocks/>
              </p:cNvSpPr>
              <p:nvPr/>
            </p:nvSpPr>
            <p:spPr bwMode="auto">
              <a:xfrm>
                <a:off x="4195" y="2617"/>
                <a:ext cx="137" cy="136"/>
              </a:xfrm>
              <a:custGeom>
                <a:avLst/>
                <a:gdLst>
                  <a:gd name="T0" fmla="*/ 0 w 819"/>
                  <a:gd name="T1" fmla="*/ 818 h 818"/>
                  <a:gd name="T2" fmla="*/ 818 w 819"/>
                  <a:gd name="T3" fmla="*/ 0 h 818"/>
                  <a:gd name="T4" fmla="*/ 819 w 819"/>
                  <a:gd name="T5" fmla="*/ 0 h 818"/>
                </a:gdLst>
                <a:ahLst/>
                <a:cxnLst>
                  <a:cxn ang="0">
                    <a:pos x="T0" y="T1"/>
                  </a:cxn>
                  <a:cxn ang="0">
                    <a:pos x="T2" y="T3"/>
                  </a:cxn>
                  <a:cxn ang="0">
                    <a:pos x="T4" y="T5"/>
                  </a:cxn>
                </a:cxnLst>
                <a:rect l="0" t="0" r="r" b="b"/>
                <a:pathLst>
                  <a:path w="819" h="818">
                    <a:moveTo>
                      <a:pt x="0" y="818"/>
                    </a:moveTo>
                    <a:lnTo>
                      <a:pt x="818" y="0"/>
                    </a:lnTo>
                    <a:lnTo>
                      <a:pt x="81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29" name="Freeform 1029"/>
              <p:cNvSpPr>
                <a:spLocks/>
              </p:cNvSpPr>
              <p:nvPr/>
            </p:nvSpPr>
            <p:spPr bwMode="auto">
              <a:xfrm>
                <a:off x="4104" y="2759"/>
                <a:ext cx="120" cy="119"/>
              </a:xfrm>
              <a:custGeom>
                <a:avLst/>
                <a:gdLst>
                  <a:gd name="T0" fmla="*/ 0 w 718"/>
                  <a:gd name="T1" fmla="*/ 718 h 718"/>
                  <a:gd name="T2" fmla="*/ 717 w 718"/>
                  <a:gd name="T3" fmla="*/ 0 h 718"/>
                  <a:gd name="T4" fmla="*/ 718 w 718"/>
                  <a:gd name="T5" fmla="*/ 0 h 718"/>
                </a:gdLst>
                <a:ahLst/>
                <a:cxnLst>
                  <a:cxn ang="0">
                    <a:pos x="T0" y="T1"/>
                  </a:cxn>
                  <a:cxn ang="0">
                    <a:pos x="T2" y="T3"/>
                  </a:cxn>
                  <a:cxn ang="0">
                    <a:pos x="T4" y="T5"/>
                  </a:cxn>
                </a:cxnLst>
                <a:rect l="0" t="0" r="r" b="b"/>
                <a:pathLst>
                  <a:path w="718" h="718">
                    <a:moveTo>
                      <a:pt x="0" y="718"/>
                    </a:moveTo>
                    <a:lnTo>
                      <a:pt x="717" y="0"/>
                    </a:lnTo>
                    <a:lnTo>
                      <a:pt x="71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0" name="Freeform 1030"/>
              <p:cNvSpPr>
                <a:spLocks/>
              </p:cNvSpPr>
              <p:nvPr/>
            </p:nvSpPr>
            <p:spPr bwMode="auto">
              <a:xfrm>
                <a:off x="4344" y="2628"/>
                <a:ext cx="11" cy="11"/>
              </a:xfrm>
              <a:custGeom>
                <a:avLst/>
                <a:gdLst>
                  <a:gd name="T0" fmla="*/ 0 w 67"/>
                  <a:gd name="T1" fmla="*/ 66 h 66"/>
                  <a:gd name="T2" fmla="*/ 66 w 67"/>
                  <a:gd name="T3" fmla="*/ 0 h 66"/>
                  <a:gd name="T4" fmla="*/ 67 w 67"/>
                  <a:gd name="T5" fmla="*/ 0 h 66"/>
                </a:gdLst>
                <a:ahLst/>
                <a:cxnLst>
                  <a:cxn ang="0">
                    <a:pos x="T0" y="T1"/>
                  </a:cxn>
                  <a:cxn ang="0">
                    <a:pos x="T2" y="T3"/>
                  </a:cxn>
                  <a:cxn ang="0">
                    <a:pos x="T4" y="T5"/>
                  </a:cxn>
                </a:cxnLst>
                <a:rect l="0" t="0" r="r" b="b"/>
                <a:pathLst>
                  <a:path w="67" h="66">
                    <a:moveTo>
                      <a:pt x="0" y="66"/>
                    </a:moveTo>
                    <a:lnTo>
                      <a:pt x="66" y="0"/>
                    </a:lnTo>
                    <a:lnTo>
                      <a:pt x="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1" name="Freeform 1031"/>
              <p:cNvSpPr>
                <a:spLocks/>
              </p:cNvSpPr>
              <p:nvPr/>
            </p:nvSpPr>
            <p:spPr bwMode="auto">
              <a:xfrm>
                <a:off x="4224" y="2639"/>
                <a:ext cx="120" cy="120"/>
              </a:xfrm>
              <a:custGeom>
                <a:avLst/>
                <a:gdLst>
                  <a:gd name="T0" fmla="*/ 0 w 721"/>
                  <a:gd name="T1" fmla="*/ 721 h 721"/>
                  <a:gd name="T2" fmla="*/ 720 w 721"/>
                  <a:gd name="T3" fmla="*/ 0 h 721"/>
                  <a:gd name="T4" fmla="*/ 721 w 721"/>
                  <a:gd name="T5" fmla="*/ 0 h 721"/>
                </a:gdLst>
                <a:ahLst/>
                <a:cxnLst>
                  <a:cxn ang="0">
                    <a:pos x="T0" y="T1"/>
                  </a:cxn>
                  <a:cxn ang="0">
                    <a:pos x="T2" y="T3"/>
                  </a:cxn>
                  <a:cxn ang="0">
                    <a:pos x="T4" y="T5"/>
                  </a:cxn>
                </a:cxnLst>
                <a:rect l="0" t="0" r="r" b="b"/>
                <a:pathLst>
                  <a:path w="721" h="721">
                    <a:moveTo>
                      <a:pt x="0" y="721"/>
                    </a:moveTo>
                    <a:lnTo>
                      <a:pt x="720" y="0"/>
                    </a:lnTo>
                    <a:lnTo>
                      <a:pt x="72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2" name="Freeform 1032"/>
              <p:cNvSpPr>
                <a:spLocks/>
              </p:cNvSpPr>
              <p:nvPr/>
            </p:nvSpPr>
            <p:spPr bwMode="auto">
              <a:xfrm>
                <a:off x="4130" y="2765"/>
                <a:ext cx="122" cy="121"/>
              </a:xfrm>
              <a:custGeom>
                <a:avLst/>
                <a:gdLst>
                  <a:gd name="T0" fmla="*/ 0 w 731"/>
                  <a:gd name="T1" fmla="*/ 731 h 731"/>
                  <a:gd name="T2" fmla="*/ 729 w 731"/>
                  <a:gd name="T3" fmla="*/ 0 h 731"/>
                  <a:gd name="T4" fmla="*/ 731 w 731"/>
                  <a:gd name="T5" fmla="*/ 0 h 731"/>
                </a:gdLst>
                <a:ahLst/>
                <a:cxnLst>
                  <a:cxn ang="0">
                    <a:pos x="T0" y="T1"/>
                  </a:cxn>
                  <a:cxn ang="0">
                    <a:pos x="T2" y="T3"/>
                  </a:cxn>
                  <a:cxn ang="0">
                    <a:pos x="T4" y="T5"/>
                  </a:cxn>
                </a:cxnLst>
                <a:rect l="0" t="0" r="r" b="b"/>
                <a:pathLst>
                  <a:path w="731" h="731">
                    <a:moveTo>
                      <a:pt x="0" y="731"/>
                    </a:moveTo>
                    <a:lnTo>
                      <a:pt x="729" y="0"/>
                    </a:lnTo>
                    <a:lnTo>
                      <a:pt x="731"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3" name="Freeform 1033"/>
              <p:cNvSpPr>
                <a:spLocks/>
              </p:cNvSpPr>
              <p:nvPr/>
            </p:nvSpPr>
            <p:spPr bwMode="auto">
              <a:xfrm>
                <a:off x="4356" y="2652"/>
                <a:ext cx="8" cy="8"/>
              </a:xfrm>
              <a:custGeom>
                <a:avLst/>
                <a:gdLst>
                  <a:gd name="T0" fmla="*/ 0 w 49"/>
                  <a:gd name="T1" fmla="*/ 48 h 48"/>
                  <a:gd name="T2" fmla="*/ 48 w 49"/>
                  <a:gd name="T3" fmla="*/ 0 h 48"/>
                  <a:gd name="T4" fmla="*/ 49 w 49"/>
                  <a:gd name="T5" fmla="*/ 0 h 48"/>
                </a:gdLst>
                <a:ahLst/>
                <a:cxnLst>
                  <a:cxn ang="0">
                    <a:pos x="T0" y="T1"/>
                  </a:cxn>
                  <a:cxn ang="0">
                    <a:pos x="T2" y="T3"/>
                  </a:cxn>
                  <a:cxn ang="0">
                    <a:pos x="T4" y="T5"/>
                  </a:cxn>
                </a:cxnLst>
                <a:rect l="0" t="0" r="r" b="b"/>
                <a:pathLst>
                  <a:path w="49" h="48">
                    <a:moveTo>
                      <a:pt x="0" y="48"/>
                    </a:moveTo>
                    <a:lnTo>
                      <a:pt x="48" y="0"/>
                    </a:lnTo>
                    <a:lnTo>
                      <a:pt x="4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4" name="Freeform 1034"/>
              <p:cNvSpPr>
                <a:spLocks/>
              </p:cNvSpPr>
              <p:nvPr/>
            </p:nvSpPr>
            <p:spPr bwMode="auto">
              <a:xfrm>
                <a:off x="4252" y="2660"/>
                <a:ext cx="104" cy="105"/>
              </a:xfrm>
              <a:custGeom>
                <a:avLst/>
                <a:gdLst>
                  <a:gd name="T0" fmla="*/ 0 w 626"/>
                  <a:gd name="T1" fmla="*/ 625 h 625"/>
                  <a:gd name="T2" fmla="*/ 625 w 626"/>
                  <a:gd name="T3" fmla="*/ 0 h 625"/>
                  <a:gd name="T4" fmla="*/ 626 w 626"/>
                  <a:gd name="T5" fmla="*/ 0 h 625"/>
                </a:gdLst>
                <a:ahLst/>
                <a:cxnLst>
                  <a:cxn ang="0">
                    <a:pos x="T0" y="T1"/>
                  </a:cxn>
                  <a:cxn ang="0">
                    <a:pos x="T2" y="T3"/>
                  </a:cxn>
                  <a:cxn ang="0">
                    <a:pos x="T4" y="T5"/>
                  </a:cxn>
                </a:cxnLst>
                <a:rect l="0" t="0" r="r" b="b"/>
                <a:pathLst>
                  <a:path w="626" h="625">
                    <a:moveTo>
                      <a:pt x="0" y="625"/>
                    </a:moveTo>
                    <a:lnTo>
                      <a:pt x="625" y="0"/>
                    </a:lnTo>
                    <a:lnTo>
                      <a:pt x="62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5" name="Freeform 1035"/>
              <p:cNvSpPr>
                <a:spLocks/>
              </p:cNvSpPr>
              <p:nvPr/>
            </p:nvSpPr>
            <p:spPr bwMode="auto">
              <a:xfrm>
                <a:off x="4156" y="2771"/>
                <a:ext cx="123" cy="123"/>
              </a:xfrm>
              <a:custGeom>
                <a:avLst/>
                <a:gdLst>
                  <a:gd name="T0" fmla="*/ 0 w 737"/>
                  <a:gd name="T1" fmla="*/ 737 h 737"/>
                  <a:gd name="T2" fmla="*/ 736 w 737"/>
                  <a:gd name="T3" fmla="*/ 0 h 737"/>
                  <a:gd name="T4" fmla="*/ 737 w 737"/>
                  <a:gd name="T5" fmla="*/ 0 h 737"/>
                </a:gdLst>
                <a:ahLst/>
                <a:cxnLst>
                  <a:cxn ang="0">
                    <a:pos x="T0" y="T1"/>
                  </a:cxn>
                  <a:cxn ang="0">
                    <a:pos x="T2" y="T3"/>
                  </a:cxn>
                  <a:cxn ang="0">
                    <a:pos x="T4" y="T5"/>
                  </a:cxn>
                </a:cxnLst>
                <a:rect l="0" t="0" r="r" b="b"/>
                <a:pathLst>
                  <a:path w="737" h="737">
                    <a:moveTo>
                      <a:pt x="0" y="737"/>
                    </a:moveTo>
                    <a:lnTo>
                      <a:pt x="736" y="0"/>
                    </a:lnTo>
                    <a:lnTo>
                      <a:pt x="73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6" name="Freeform 1036"/>
              <p:cNvSpPr>
                <a:spLocks/>
              </p:cNvSpPr>
              <p:nvPr/>
            </p:nvSpPr>
            <p:spPr bwMode="auto">
              <a:xfrm>
                <a:off x="4368" y="2678"/>
                <a:ext cx="5" cy="4"/>
              </a:xfrm>
              <a:custGeom>
                <a:avLst/>
                <a:gdLst>
                  <a:gd name="T0" fmla="*/ 0 w 28"/>
                  <a:gd name="T1" fmla="*/ 27 h 27"/>
                  <a:gd name="T2" fmla="*/ 27 w 28"/>
                  <a:gd name="T3" fmla="*/ 0 h 27"/>
                  <a:gd name="T4" fmla="*/ 28 w 28"/>
                  <a:gd name="T5" fmla="*/ 0 h 27"/>
                </a:gdLst>
                <a:ahLst/>
                <a:cxnLst>
                  <a:cxn ang="0">
                    <a:pos x="T0" y="T1"/>
                  </a:cxn>
                  <a:cxn ang="0">
                    <a:pos x="T2" y="T3"/>
                  </a:cxn>
                  <a:cxn ang="0">
                    <a:pos x="T4" y="T5"/>
                  </a:cxn>
                </a:cxnLst>
                <a:rect l="0" t="0" r="r" b="b"/>
                <a:pathLst>
                  <a:path w="28" h="27">
                    <a:moveTo>
                      <a:pt x="0" y="27"/>
                    </a:moveTo>
                    <a:lnTo>
                      <a:pt x="27" y="0"/>
                    </a:lnTo>
                    <a:lnTo>
                      <a:pt x="2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7" name="Freeform 1037"/>
              <p:cNvSpPr>
                <a:spLocks/>
              </p:cNvSpPr>
              <p:nvPr/>
            </p:nvSpPr>
            <p:spPr bwMode="auto">
              <a:xfrm>
                <a:off x="4279" y="2682"/>
                <a:ext cx="89" cy="89"/>
              </a:xfrm>
              <a:custGeom>
                <a:avLst/>
                <a:gdLst>
                  <a:gd name="T0" fmla="*/ 0 w 535"/>
                  <a:gd name="T1" fmla="*/ 534 h 534"/>
                  <a:gd name="T2" fmla="*/ 534 w 535"/>
                  <a:gd name="T3" fmla="*/ 0 h 534"/>
                  <a:gd name="T4" fmla="*/ 535 w 535"/>
                  <a:gd name="T5" fmla="*/ 0 h 534"/>
                </a:gdLst>
                <a:ahLst/>
                <a:cxnLst>
                  <a:cxn ang="0">
                    <a:pos x="T0" y="T1"/>
                  </a:cxn>
                  <a:cxn ang="0">
                    <a:pos x="T2" y="T3"/>
                  </a:cxn>
                  <a:cxn ang="0">
                    <a:pos x="T4" y="T5"/>
                  </a:cxn>
                </a:cxnLst>
                <a:rect l="0" t="0" r="r" b="b"/>
                <a:pathLst>
                  <a:path w="535" h="534">
                    <a:moveTo>
                      <a:pt x="0" y="534"/>
                    </a:moveTo>
                    <a:lnTo>
                      <a:pt x="534" y="0"/>
                    </a:lnTo>
                    <a:lnTo>
                      <a:pt x="535"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2238" name="Freeform 1038"/>
            <p:cNvSpPr>
              <a:spLocks/>
            </p:cNvSpPr>
            <p:nvPr/>
          </p:nvSpPr>
          <p:spPr bwMode="auto">
            <a:xfrm>
              <a:off x="5458" y="3154"/>
              <a:ext cx="80" cy="80"/>
            </a:xfrm>
            <a:custGeom>
              <a:avLst/>
              <a:gdLst>
                <a:gd name="T0" fmla="*/ 0 w 742"/>
                <a:gd name="T1" fmla="*/ 741 h 741"/>
                <a:gd name="T2" fmla="*/ 741 w 742"/>
                <a:gd name="T3" fmla="*/ 0 h 741"/>
                <a:gd name="T4" fmla="*/ 742 w 742"/>
                <a:gd name="T5" fmla="*/ 0 h 741"/>
              </a:gdLst>
              <a:ahLst/>
              <a:cxnLst>
                <a:cxn ang="0">
                  <a:pos x="T0" y="T1"/>
                </a:cxn>
                <a:cxn ang="0">
                  <a:pos x="T2" y="T3"/>
                </a:cxn>
                <a:cxn ang="0">
                  <a:pos x="T4" y="T5"/>
                </a:cxn>
              </a:cxnLst>
              <a:rect l="0" t="0" r="r" b="b"/>
              <a:pathLst>
                <a:path w="742" h="741">
                  <a:moveTo>
                    <a:pt x="0" y="741"/>
                  </a:moveTo>
                  <a:lnTo>
                    <a:pt x="741" y="0"/>
                  </a:lnTo>
                  <a:lnTo>
                    <a:pt x="7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39" name="Freeform 1039"/>
            <p:cNvSpPr>
              <a:spLocks/>
            </p:cNvSpPr>
            <p:nvPr/>
          </p:nvSpPr>
          <p:spPr bwMode="auto">
            <a:xfrm>
              <a:off x="5538" y="3106"/>
              <a:ext cx="48" cy="48"/>
            </a:xfrm>
            <a:custGeom>
              <a:avLst/>
              <a:gdLst>
                <a:gd name="T0" fmla="*/ 0 w 446"/>
                <a:gd name="T1" fmla="*/ 446 h 446"/>
                <a:gd name="T2" fmla="*/ 445 w 446"/>
                <a:gd name="T3" fmla="*/ 0 h 446"/>
                <a:gd name="T4" fmla="*/ 446 w 446"/>
                <a:gd name="T5" fmla="*/ 0 h 446"/>
              </a:gdLst>
              <a:ahLst/>
              <a:cxnLst>
                <a:cxn ang="0">
                  <a:pos x="T0" y="T1"/>
                </a:cxn>
                <a:cxn ang="0">
                  <a:pos x="T2" y="T3"/>
                </a:cxn>
                <a:cxn ang="0">
                  <a:pos x="T4" y="T5"/>
                </a:cxn>
              </a:cxnLst>
              <a:rect l="0" t="0" r="r" b="b"/>
              <a:pathLst>
                <a:path w="446" h="446">
                  <a:moveTo>
                    <a:pt x="0" y="446"/>
                  </a:moveTo>
                  <a:lnTo>
                    <a:pt x="445" y="0"/>
                  </a:lnTo>
                  <a:lnTo>
                    <a:pt x="446"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0" name="Freeform 1040"/>
            <p:cNvSpPr>
              <a:spLocks/>
            </p:cNvSpPr>
            <p:nvPr/>
          </p:nvSpPr>
          <p:spPr bwMode="auto">
            <a:xfrm>
              <a:off x="5475" y="3159"/>
              <a:ext cx="80" cy="80"/>
            </a:xfrm>
            <a:custGeom>
              <a:avLst/>
              <a:gdLst>
                <a:gd name="T0" fmla="*/ 0 w 743"/>
                <a:gd name="T1" fmla="*/ 741 h 741"/>
                <a:gd name="T2" fmla="*/ 742 w 743"/>
                <a:gd name="T3" fmla="*/ 0 h 741"/>
                <a:gd name="T4" fmla="*/ 743 w 743"/>
                <a:gd name="T5" fmla="*/ 0 h 741"/>
              </a:gdLst>
              <a:ahLst/>
              <a:cxnLst>
                <a:cxn ang="0">
                  <a:pos x="T0" y="T1"/>
                </a:cxn>
                <a:cxn ang="0">
                  <a:pos x="T2" y="T3"/>
                </a:cxn>
                <a:cxn ang="0">
                  <a:pos x="T4" y="T5"/>
                </a:cxn>
              </a:cxnLst>
              <a:rect l="0" t="0" r="r" b="b"/>
              <a:pathLst>
                <a:path w="743" h="741">
                  <a:moveTo>
                    <a:pt x="0" y="741"/>
                  </a:moveTo>
                  <a:lnTo>
                    <a:pt x="742" y="0"/>
                  </a:lnTo>
                  <a:lnTo>
                    <a:pt x="74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1" name="Freeform 1041"/>
            <p:cNvSpPr>
              <a:spLocks/>
            </p:cNvSpPr>
            <p:nvPr/>
          </p:nvSpPr>
          <p:spPr bwMode="auto">
            <a:xfrm>
              <a:off x="5555" y="3123"/>
              <a:ext cx="35" cy="36"/>
            </a:xfrm>
            <a:custGeom>
              <a:avLst/>
              <a:gdLst>
                <a:gd name="T0" fmla="*/ 0 w 327"/>
                <a:gd name="T1" fmla="*/ 328 h 328"/>
                <a:gd name="T2" fmla="*/ 326 w 327"/>
                <a:gd name="T3" fmla="*/ 0 h 328"/>
                <a:gd name="T4" fmla="*/ 327 w 327"/>
                <a:gd name="T5" fmla="*/ 0 h 328"/>
              </a:gdLst>
              <a:ahLst/>
              <a:cxnLst>
                <a:cxn ang="0">
                  <a:pos x="T0" y="T1"/>
                </a:cxn>
                <a:cxn ang="0">
                  <a:pos x="T2" y="T3"/>
                </a:cxn>
                <a:cxn ang="0">
                  <a:pos x="T4" y="T5"/>
                </a:cxn>
              </a:cxnLst>
              <a:rect l="0" t="0" r="r" b="b"/>
              <a:pathLst>
                <a:path w="327" h="328">
                  <a:moveTo>
                    <a:pt x="0" y="328"/>
                  </a:moveTo>
                  <a:lnTo>
                    <a:pt x="326" y="0"/>
                  </a:lnTo>
                  <a:lnTo>
                    <a:pt x="32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2" name="Freeform 1042"/>
            <p:cNvSpPr>
              <a:spLocks/>
            </p:cNvSpPr>
            <p:nvPr/>
          </p:nvSpPr>
          <p:spPr bwMode="auto">
            <a:xfrm>
              <a:off x="5492" y="3165"/>
              <a:ext cx="79" cy="78"/>
            </a:xfrm>
            <a:custGeom>
              <a:avLst/>
              <a:gdLst>
                <a:gd name="T0" fmla="*/ 0 w 738"/>
                <a:gd name="T1" fmla="*/ 737 h 737"/>
                <a:gd name="T2" fmla="*/ 737 w 738"/>
                <a:gd name="T3" fmla="*/ 0 h 737"/>
                <a:gd name="T4" fmla="*/ 738 w 738"/>
                <a:gd name="T5" fmla="*/ 0 h 737"/>
              </a:gdLst>
              <a:ahLst/>
              <a:cxnLst>
                <a:cxn ang="0">
                  <a:pos x="T0" y="T1"/>
                </a:cxn>
                <a:cxn ang="0">
                  <a:pos x="T2" y="T3"/>
                </a:cxn>
                <a:cxn ang="0">
                  <a:pos x="T4" y="T5"/>
                </a:cxn>
              </a:cxnLst>
              <a:rect l="0" t="0" r="r" b="b"/>
              <a:pathLst>
                <a:path w="738" h="737">
                  <a:moveTo>
                    <a:pt x="0" y="737"/>
                  </a:moveTo>
                  <a:lnTo>
                    <a:pt x="737" y="0"/>
                  </a:lnTo>
                  <a:lnTo>
                    <a:pt x="738"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3" name="Freeform 1043"/>
            <p:cNvSpPr>
              <a:spLocks/>
            </p:cNvSpPr>
            <p:nvPr/>
          </p:nvSpPr>
          <p:spPr bwMode="auto">
            <a:xfrm>
              <a:off x="5571" y="3142"/>
              <a:ext cx="23" cy="23"/>
            </a:xfrm>
            <a:custGeom>
              <a:avLst/>
              <a:gdLst>
                <a:gd name="T0" fmla="*/ 0 w 207"/>
                <a:gd name="T1" fmla="*/ 207 h 207"/>
                <a:gd name="T2" fmla="*/ 206 w 207"/>
                <a:gd name="T3" fmla="*/ 0 h 207"/>
                <a:gd name="T4" fmla="*/ 207 w 207"/>
                <a:gd name="T5" fmla="*/ 0 h 207"/>
              </a:gdLst>
              <a:ahLst/>
              <a:cxnLst>
                <a:cxn ang="0">
                  <a:pos x="T0" y="T1"/>
                </a:cxn>
                <a:cxn ang="0">
                  <a:pos x="T2" y="T3"/>
                </a:cxn>
                <a:cxn ang="0">
                  <a:pos x="T4" y="T5"/>
                </a:cxn>
              </a:cxnLst>
              <a:rect l="0" t="0" r="r" b="b"/>
              <a:pathLst>
                <a:path w="207" h="207">
                  <a:moveTo>
                    <a:pt x="0" y="207"/>
                  </a:moveTo>
                  <a:lnTo>
                    <a:pt x="206" y="0"/>
                  </a:lnTo>
                  <a:lnTo>
                    <a:pt x="20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4" name="Freeform 1044"/>
            <p:cNvSpPr>
              <a:spLocks/>
            </p:cNvSpPr>
            <p:nvPr/>
          </p:nvSpPr>
          <p:spPr bwMode="auto">
            <a:xfrm>
              <a:off x="5509" y="3170"/>
              <a:ext cx="78" cy="78"/>
            </a:xfrm>
            <a:custGeom>
              <a:avLst/>
              <a:gdLst>
                <a:gd name="T0" fmla="*/ 0 w 729"/>
                <a:gd name="T1" fmla="*/ 728 h 728"/>
                <a:gd name="T2" fmla="*/ 728 w 729"/>
                <a:gd name="T3" fmla="*/ 0 h 728"/>
                <a:gd name="T4" fmla="*/ 729 w 729"/>
                <a:gd name="T5" fmla="*/ 0 h 728"/>
              </a:gdLst>
              <a:ahLst/>
              <a:cxnLst>
                <a:cxn ang="0">
                  <a:pos x="T0" y="T1"/>
                </a:cxn>
                <a:cxn ang="0">
                  <a:pos x="T2" y="T3"/>
                </a:cxn>
                <a:cxn ang="0">
                  <a:pos x="T4" y="T5"/>
                </a:cxn>
              </a:cxnLst>
              <a:rect l="0" t="0" r="r" b="b"/>
              <a:pathLst>
                <a:path w="729" h="728">
                  <a:moveTo>
                    <a:pt x="0" y="728"/>
                  </a:moveTo>
                  <a:lnTo>
                    <a:pt x="728" y="0"/>
                  </a:lnTo>
                  <a:lnTo>
                    <a:pt x="72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5" name="Freeform 1045"/>
            <p:cNvSpPr>
              <a:spLocks/>
            </p:cNvSpPr>
            <p:nvPr/>
          </p:nvSpPr>
          <p:spPr bwMode="auto">
            <a:xfrm>
              <a:off x="5587" y="3161"/>
              <a:ext cx="9" cy="9"/>
            </a:xfrm>
            <a:custGeom>
              <a:avLst/>
              <a:gdLst>
                <a:gd name="T0" fmla="*/ 0 w 87"/>
                <a:gd name="T1" fmla="*/ 85 h 85"/>
                <a:gd name="T2" fmla="*/ 86 w 87"/>
                <a:gd name="T3" fmla="*/ 0 h 85"/>
                <a:gd name="T4" fmla="*/ 87 w 87"/>
                <a:gd name="T5" fmla="*/ 0 h 85"/>
              </a:gdLst>
              <a:ahLst/>
              <a:cxnLst>
                <a:cxn ang="0">
                  <a:pos x="T0" y="T1"/>
                </a:cxn>
                <a:cxn ang="0">
                  <a:pos x="T2" y="T3"/>
                </a:cxn>
                <a:cxn ang="0">
                  <a:pos x="T4" y="T5"/>
                </a:cxn>
              </a:cxnLst>
              <a:rect l="0" t="0" r="r" b="b"/>
              <a:pathLst>
                <a:path w="87" h="85">
                  <a:moveTo>
                    <a:pt x="0" y="85"/>
                  </a:moveTo>
                  <a:lnTo>
                    <a:pt x="86" y="0"/>
                  </a:lnTo>
                  <a:lnTo>
                    <a:pt x="8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6" name="Freeform 1046"/>
            <p:cNvSpPr>
              <a:spLocks/>
            </p:cNvSpPr>
            <p:nvPr/>
          </p:nvSpPr>
          <p:spPr bwMode="auto">
            <a:xfrm>
              <a:off x="5526" y="3181"/>
              <a:ext cx="73" cy="72"/>
            </a:xfrm>
            <a:custGeom>
              <a:avLst/>
              <a:gdLst>
                <a:gd name="T0" fmla="*/ 0 w 679"/>
                <a:gd name="T1" fmla="*/ 679 h 679"/>
                <a:gd name="T2" fmla="*/ 677 w 679"/>
                <a:gd name="T3" fmla="*/ 0 h 679"/>
                <a:gd name="T4" fmla="*/ 679 w 679"/>
                <a:gd name="T5" fmla="*/ 0 h 679"/>
              </a:gdLst>
              <a:ahLst/>
              <a:cxnLst>
                <a:cxn ang="0">
                  <a:pos x="T0" y="T1"/>
                </a:cxn>
                <a:cxn ang="0">
                  <a:pos x="T2" y="T3"/>
                </a:cxn>
                <a:cxn ang="0">
                  <a:pos x="T4" y="T5"/>
                </a:cxn>
              </a:cxnLst>
              <a:rect l="0" t="0" r="r" b="b"/>
              <a:pathLst>
                <a:path w="679" h="679">
                  <a:moveTo>
                    <a:pt x="0" y="679"/>
                  </a:moveTo>
                  <a:lnTo>
                    <a:pt x="677" y="0"/>
                  </a:lnTo>
                  <a:lnTo>
                    <a:pt x="679"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7" name="Freeform 1047"/>
            <p:cNvSpPr>
              <a:spLocks/>
            </p:cNvSpPr>
            <p:nvPr/>
          </p:nvSpPr>
          <p:spPr bwMode="auto">
            <a:xfrm>
              <a:off x="5543" y="3201"/>
              <a:ext cx="58" cy="58"/>
            </a:xfrm>
            <a:custGeom>
              <a:avLst/>
              <a:gdLst>
                <a:gd name="T0" fmla="*/ 0 w 542"/>
                <a:gd name="T1" fmla="*/ 540 h 540"/>
                <a:gd name="T2" fmla="*/ 541 w 542"/>
                <a:gd name="T3" fmla="*/ 0 h 540"/>
                <a:gd name="T4" fmla="*/ 542 w 542"/>
                <a:gd name="T5" fmla="*/ 0 h 540"/>
              </a:gdLst>
              <a:ahLst/>
              <a:cxnLst>
                <a:cxn ang="0">
                  <a:pos x="T0" y="T1"/>
                </a:cxn>
                <a:cxn ang="0">
                  <a:pos x="T2" y="T3"/>
                </a:cxn>
                <a:cxn ang="0">
                  <a:pos x="T4" y="T5"/>
                </a:cxn>
              </a:cxnLst>
              <a:rect l="0" t="0" r="r" b="b"/>
              <a:pathLst>
                <a:path w="542" h="540">
                  <a:moveTo>
                    <a:pt x="0" y="540"/>
                  </a:moveTo>
                  <a:lnTo>
                    <a:pt x="541" y="0"/>
                  </a:lnTo>
                  <a:lnTo>
                    <a:pt x="542"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8" name="Freeform 1048"/>
            <p:cNvSpPr>
              <a:spLocks/>
            </p:cNvSpPr>
            <p:nvPr/>
          </p:nvSpPr>
          <p:spPr bwMode="auto">
            <a:xfrm>
              <a:off x="5559" y="3220"/>
              <a:ext cx="44" cy="44"/>
            </a:xfrm>
            <a:custGeom>
              <a:avLst/>
              <a:gdLst>
                <a:gd name="T0" fmla="*/ 0 w 404"/>
                <a:gd name="T1" fmla="*/ 403 h 403"/>
                <a:gd name="T2" fmla="*/ 403 w 404"/>
                <a:gd name="T3" fmla="*/ 0 h 403"/>
                <a:gd name="T4" fmla="*/ 404 w 404"/>
                <a:gd name="T5" fmla="*/ 0 h 403"/>
              </a:gdLst>
              <a:ahLst/>
              <a:cxnLst>
                <a:cxn ang="0">
                  <a:pos x="T0" y="T1"/>
                </a:cxn>
                <a:cxn ang="0">
                  <a:pos x="T2" y="T3"/>
                </a:cxn>
                <a:cxn ang="0">
                  <a:pos x="T4" y="T5"/>
                </a:cxn>
              </a:cxnLst>
              <a:rect l="0" t="0" r="r" b="b"/>
              <a:pathLst>
                <a:path w="404" h="403">
                  <a:moveTo>
                    <a:pt x="0" y="403"/>
                  </a:moveTo>
                  <a:lnTo>
                    <a:pt x="403" y="0"/>
                  </a:lnTo>
                  <a:lnTo>
                    <a:pt x="40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49" name="Freeform 1049"/>
            <p:cNvSpPr>
              <a:spLocks/>
            </p:cNvSpPr>
            <p:nvPr/>
          </p:nvSpPr>
          <p:spPr bwMode="auto">
            <a:xfrm>
              <a:off x="5576" y="3240"/>
              <a:ext cx="29" cy="28"/>
            </a:xfrm>
            <a:custGeom>
              <a:avLst/>
              <a:gdLst>
                <a:gd name="T0" fmla="*/ 0 w 267"/>
                <a:gd name="T1" fmla="*/ 268 h 268"/>
                <a:gd name="T2" fmla="*/ 266 w 267"/>
                <a:gd name="T3" fmla="*/ 0 h 268"/>
                <a:gd name="T4" fmla="*/ 267 w 267"/>
                <a:gd name="T5" fmla="*/ 0 h 268"/>
              </a:gdLst>
              <a:ahLst/>
              <a:cxnLst>
                <a:cxn ang="0">
                  <a:pos x="T0" y="T1"/>
                </a:cxn>
                <a:cxn ang="0">
                  <a:pos x="T2" y="T3"/>
                </a:cxn>
                <a:cxn ang="0">
                  <a:pos x="T4" y="T5"/>
                </a:cxn>
              </a:cxnLst>
              <a:rect l="0" t="0" r="r" b="b"/>
              <a:pathLst>
                <a:path w="267" h="268">
                  <a:moveTo>
                    <a:pt x="0" y="268"/>
                  </a:moveTo>
                  <a:lnTo>
                    <a:pt x="266" y="0"/>
                  </a:lnTo>
                  <a:lnTo>
                    <a:pt x="267"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50" name="Freeform 1050"/>
            <p:cNvSpPr>
              <a:spLocks/>
            </p:cNvSpPr>
            <p:nvPr/>
          </p:nvSpPr>
          <p:spPr bwMode="auto">
            <a:xfrm>
              <a:off x="5593" y="3259"/>
              <a:ext cx="14" cy="14"/>
            </a:xfrm>
            <a:custGeom>
              <a:avLst/>
              <a:gdLst>
                <a:gd name="T0" fmla="*/ 0 w 134"/>
                <a:gd name="T1" fmla="*/ 133 h 133"/>
                <a:gd name="T2" fmla="*/ 133 w 134"/>
                <a:gd name="T3" fmla="*/ 0 h 133"/>
                <a:gd name="T4" fmla="*/ 134 w 134"/>
                <a:gd name="T5" fmla="*/ 0 h 133"/>
              </a:gdLst>
              <a:ahLst/>
              <a:cxnLst>
                <a:cxn ang="0">
                  <a:pos x="T0" y="T1"/>
                </a:cxn>
                <a:cxn ang="0">
                  <a:pos x="T2" y="T3"/>
                </a:cxn>
                <a:cxn ang="0">
                  <a:pos x="T4" y="T5"/>
                </a:cxn>
              </a:cxnLst>
              <a:rect l="0" t="0" r="r" b="b"/>
              <a:pathLst>
                <a:path w="134" h="133">
                  <a:moveTo>
                    <a:pt x="0" y="133"/>
                  </a:moveTo>
                  <a:lnTo>
                    <a:pt x="133" y="0"/>
                  </a:lnTo>
                  <a:lnTo>
                    <a:pt x="134"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51" name="Freeform 1051"/>
            <p:cNvSpPr>
              <a:spLocks/>
            </p:cNvSpPr>
            <p:nvPr/>
          </p:nvSpPr>
          <p:spPr bwMode="auto">
            <a:xfrm>
              <a:off x="5610" y="3279"/>
              <a:ext cx="0" cy="0"/>
            </a:xfrm>
            <a:custGeom>
              <a:avLst/>
              <a:gdLst>
                <a:gd name="T0" fmla="*/ 0 w 3"/>
                <a:gd name="T1" fmla="*/ 2 h 2"/>
                <a:gd name="T2" fmla="*/ 2 w 3"/>
                <a:gd name="T3" fmla="*/ 0 h 2"/>
                <a:gd name="T4" fmla="*/ 3 w 3"/>
                <a:gd name="T5" fmla="*/ 0 h 2"/>
              </a:gdLst>
              <a:ahLst/>
              <a:cxnLst>
                <a:cxn ang="0">
                  <a:pos x="T0" y="T1"/>
                </a:cxn>
                <a:cxn ang="0">
                  <a:pos x="T2" y="T3"/>
                </a:cxn>
                <a:cxn ang="0">
                  <a:pos x="T4" y="T5"/>
                </a:cxn>
              </a:cxnLst>
              <a:rect l="0" t="0" r="r" b="b"/>
              <a:pathLst>
                <a:path w="3" h="2">
                  <a:moveTo>
                    <a:pt x="0" y="2"/>
                  </a:moveTo>
                  <a:lnTo>
                    <a:pt x="2" y="0"/>
                  </a:lnTo>
                  <a:lnTo>
                    <a:pt x="3" y="0"/>
                  </a:lnTo>
                </a:path>
              </a:pathLst>
            </a:custGeom>
            <a:noFill/>
            <a:ln w="952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2252" name="Freeform 1052"/>
            <p:cNvSpPr>
              <a:spLocks/>
            </p:cNvSpPr>
            <p:nvPr/>
          </p:nvSpPr>
          <p:spPr bwMode="auto">
            <a:xfrm>
              <a:off x="4890" y="3209"/>
              <a:ext cx="760" cy="117"/>
            </a:xfrm>
            <a:custGeom>
              <a:avLst/>
              <a:gdLst>
                <a:gd name="T0" fmla="*/ 0 w 7811"/>
                <a:gd name="T1" fmla="*/ 0 h 1154"/>
                <a:gd name="T2" fmla="*/ 63 w 7811"/>
                <a:gd name="T3" fmla="*/ 197 h 1154"/>
                <a:gd name="T4" fmla="*/ 255 w 7811"/>
                <a:gd name="T5" fmla="*/ 389 h 1154"/>
                <a:gd name="T6" fmla="*/ 572 w 7811"/>
                <a:gd name="T7" fmla="*/ 571 h 1154"/>
                <a:gd name="T8" fmla="*/ 1003 w 7811"/>
                <a:gd name="T9" fmla="*/ 738 h 1154"/>
                <a:gd name="T10" fmla="*/ 1532 w 7811"/>
                <a:gd name="T11" fmla="*/ 882 h 1154"/>
                <a:gd name="T12" fmla="*/ 2142 w 7811"/>
                <a:gd name="T13" fmla="*/ 999 h 1154"/>
                <a:gd name="T14" fmla="*/ 2813 w 7811"/>
                <a:gd name="T15" fmla="*/ 1086 h 1154"/>
                <a:gd name="T16" fmla="*/ 3521 w 7811"/>
                <a:gd name="T17" fmla="*/ 1138 h 1154"/>
                <a:gd name="T18" fmla="*/ 4241 w 7811"/>
                <a:gd name="T19" fmla="*/ 1154 h 1154"/>
                <a:gd name="T20" fmla="*/ 4950 w 7811"/>
                <a:gd name="T21" fmla="*/ 1136 h 1154"/>
                <a:gd name="T22" fmla="*/ 5623 w 7811"/>
                <a:gd name="T23" fmla="*/ 1080 h 1154"/>
                <a:gd name="T24" fmla="*/ 6238 w 7811"/>
                <a:gd name="T25" fmla="*/ 992 h 1154"/>
                <a:gd name="T26" fmla="*/ 6774 w 7811"/>
                <a:gd name="T27" fmla="*/ 874 h 1154"/>
                <a:gd name="T28" fmla="*/ 7212 w 7811"/>
                <a:gd name="T29" fmla="*/ 728 h 1154"/>
                <a:gd name="T30" fmla="*/ 7537 w 7811"/>
                <a:gd name="T31" fmla="*/ 560 h 1154"/>
                <a:gd name="T32" fmla="*/ 7739 w 7811"/>
                <a:gd name="T33" fmla="*/ 377 h 1154"/>
                <a:gd name="T34" fmla="*/ 7810 w 7811"/>
                <a:gd name="T35" fmla="*/ 183 h 1154"/>
                <a:gd name="T36" fmla="*/ 7811 w 7811"/>
                <a:gd name="T37" fmla="*/ 183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11" h="1154">
                  <a:moveTo>
                    <a:pt x="0" y="0"/>
                  </a:moveTo>
                  <a:lnTo>
                    <a:pt x="63" y="197"/>
                  </a:lnTo>
                  <a:lnTo>
                    <a:pt x="255" y="389"/>
                  </a:lnTo>
                  <a:lnTo>
                    <a:pt x="572" y="571"/>
                  </a:lnTo>
                  <a:lnTo>
                    <a:pt x="1003" y="738"/>
                  </a:lnTo>
                  <a:lnTo>
                    <a:pt x="1532" y="882"/>
                  </a:lnTo>
                  <a:lnTo>
                    <a:pt x="2142" y="999"/>
                  </a:lnTo>
                  <a:lnTo>
                    <a:pt x="2813" y="1086"/>
                  </a:lnTo>
                  <a:lnTo>
                    <a:pt x="3521" y="1138"/>
                  </a:lnTo>
                  <a:lnTo>
                    <a:pt x="4241" y="1154"/>
                  </a:lnTo>
                  <a:lnTo>
                    <a:pt x="4950" y="1136"/>
                  </a:lnTo>
                  <a:lnTo>
                    <a:pt x="5623" y="1080"/>
                  </a:lnTo>
                  <a:lnTo>
                    <a:pt x="6238" y="992"/>
                  </a:lnTo>
                  <a:lnTo>
                    <a:pt x="6774" y="874"/>
                  </a:lnTo>
                  <a:lnTo>
                    <a:pt x="7212" y="728"/>
                  </a:lnTo>
                  <a:lnTo>
                    <a:pt x="7537" y="560"/>
                  </a:lnTo>
                  <a:lnTo>
                    <a:pt x="7739" y="377"/>
                  </a:lnTo>
                  <a:lnTo>
                    <a:pt x="7810" y="183"/>
                  </a:lnTo>
                  <a:lnTo>
                    <a:pt x="7811" y="183"/>
                  </a:lnTo>
                </a:path>
              </a:pathLst>
            </a:custGeom>
            <a:noFill/>
            <a:ln w="95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52263" name="Group 1063"/>
          <p:cNvGrpSpPr>
            <a:grpSpLocks/>
          </p:cNvGrpSpPr>
          <p:nvPr/>
        </p:nvGrpSpPr>
        <p:grpSpPr bwMode="auto">
          <a:xfrm>
            <a:off x="287338" y="3108325"/>
            <a:ext cx="2127250" cy="2776538"/>
            <a:chOff x="181" y="1958"/>
            <a:chExt cx="1340" cy="1749"/>
          </a:xfrm>
        </p:grpSpPr>
        <p:grpSp>
          <p:nvGrpSpPr>
            <p:cNvPr id="52256" name="Group 1056"/>
            <p:cNvGrpSpPr>
              <a:grpSpLocks/>
            </p:cNvGrpSpPr>
            <p:nvPr/>
          </p:nvGrpSpPr>
          <p:grpSpPr bwMode="auto">
            <a:xfrm>
              <a:off x="840" y="2556"/>
              <a:ext cx="1" cy="1151"/>
              <a:chOff x="840" y="2556"/>
              <a:chExt cx="1" cy="1151"/>
            </a:xfrm>
          </p:grpSpPr>
          <p:sp>
            <p:nvSpPr>
              <p:cNvPr id="51217" name="Freeform 17"/>
              <p:cNvSpPr>
                <a:spLocks/>
              </p:cNvSpPr>
              <p:nvPr/>
            </p:nvSpPr>
            <p:spPr bwMode="auto">
              <a:xfrm>
                <a:off x="840" y="2556"/>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8" name="Freeform 18"/>
              <p:cNvSpPr>
                <a:spLocks/>
              </p:cNvSpPr>
              <p:nvPr/>
            </p:nvSpPr>
            <p:spPr bwMode="auto">
              <a:xfrm>
                <a:off x="840" y="2582"/>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9" name="Freeform 19"/>
              <p:cNvSpPr>
                <a:spLocks/>
              </p:cNvSpPr>
              <p:nvPr/>
            </p:nvSpPr>
            <p:spPr bwMode="auto">
              <a:xfrm>
                <a:off x="840" y="2673"/>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0" name="Freeform 20"/>
              <p:cNvSpPr>
                <a:spLocks/>
              </p:cNvSpPr>
              <p:nvPr/>
            </p:nvSpPr>
            <p:spPr bwMode="auto">
              <a:xfrm>
                <a:off x="840" y="2699"/>
                <a:ext cx="1" cy="79"/>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1" name="Freeform 21"/>
              <p:cNvSpPr>
                <a:spLocks/>
              </p:cNvSpPr>
              <p:nvPr/>
            </p:nvSpPr>
            <p:spPr bwMode="auto">
              <a:xfrm>
                <a:off x="840" y="2790"/>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2" name="Freeform 22"/>
              <p:cNvSpPr>
                <a:spLocks/>
              </p:cNvSpPr>
              <p:nvPr/>
            </p:nvSpPr>
            <p:spPr bwMode="auto">
              <a:xfrm>
                <a:off x="840" y="2816"/>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3" name="Freeform 23"/>
              <p:cNvSpPr>
                <a:spLocks/>
              </p:cNvSpPr>
              <p:nvPr/>
            </p:nvSpPr>
            <p:spPr bwMode="auto">
              <a:xfrm>
                <a:off x="840" y="2907"/>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4" name="Freeform 24"/>
              <p:cNvSpPr>
                <a:spLocks/>
              </p:cNvSpPr>
              <p:nvPr/>
            </p:nvSpPr>
            <p:spPr bwMode="auto">
              <a:xfrm>
                <a:off x="840" y="2933"/>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5" name="Freeform 25"/>
              <p:cNvSpPr>
                <a:spLocks/>
              </p:cNvSpPr>
              <p:nvPr/>
            </p:nvSpPr>
            <p:spPr bwMode="auto">
              <a:xfrm>
                <a:off x="840" y="3024"/>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6" name="Freeform 26"/>
              <p:cNvSpPr>
                <a:spLocks/>
              </p:cNvSpPr>
              <p:nvPr/>
            </p:nvSpPr>
            <p:spPr bwMode="auto">
              <a:xfrm>
                <a:off x="840" y="3050"/>
                <a:ext cx="1" cy="49"/>
              </a:xfrm>
              <a:custGeom>
                <a:avLst/>
                <a:gdLst>
                  <a:gd name="T0" fmla="*/ 0 w 1"/>
                  <a:gd name="T1" fmla="*/ 0 h 339"/>
                  <a:gd name="T2" fmla="*/ 0 w 1"/>
                  <a:gd name="T3" fmla="*/ 339 h 339"/>
                  <a:gd name="T4" fmla="*/ 1 w 1"/>
                  <a:gd name="T5" fmla="*/ 339 h 339"/>
                </a:gdLst>
                <a:ahLst/>
                <a:cxnLst>
                  <a:cxn ang="0">
                    <a:pos x="T0" y="T1"/>
                  </a:cxn>
                  <a:cxn ang="0">
                    <a:pos x="T2" y="T3"/>
                  </a:cxn>
                  <a:cxn ang="0">
                    <a:pos x="T4" y="T5"/>
                  </a:cxn>
                </a:cxnLst>
                <a:rect l="0" t="0" r="r" b="b"/>
                <a:pathLst>
                  <a:path w="1" h="339">
                    <a:moveTo>
                      <a:pt x="0" y="0"/>
                    </a:moveTo>
                    <a:lnTo>
                      <a:pt x="0" y="339"/>
                    </a:lnTo>
                    <a:lnTo>
                      <a:pt x="1" y="339"/>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2" name="Freeform 52"/>
              <p:cNvSpPr>
                <a:spLocks/>
              </p:cNvSpPr>
              <p:nvPr/>
            </p:nvSpPr>
            <p:spPr bwMode="auto">
              <a:xfrm>
                <a:off x="840" y="3273"/>
                <a:ext cx="1" cy="83"/>
              </a:xfrm>
              <a:custGeom>
                <a:avLst/>
                <a:gdLst>
                  <a:gd name="T0" fmla="*/ 0 w 1"/>
                  <a:gd name="T1" fmla="*/ 0 h 576"/>
                  <a:gd name="T2" fmla="*/ 0 w 1"/>
                  <a:gd name="T3" fmla="*/ 576 h 576"/>
                  <a:gd name="T4" fmla="*/ 1 w 1"/>
                  <a:gd name="T5" fmla="*/ 576 h 576"/>
                </a:gdLst>
                <a:ahLst/>
                <a:cxnLst>
                  <a:cxn ang="0">
                    <a:pos x="T0" y="T1"/>
                  </a:cxn>
                  <a:cxn ang="0">
                    <a:pos x="T2" y="T3"/>
                  </a:cxn>
                  <a:cxn ang="0">
                    <a:pos x="T4" y="T5"/>
                  </a:cxn>
                </a:cxnLst>
                <a:rect l="0" t="0" r="r" b="b"/>
                <a:pathLst>
                  <a:path w="1" h="576">
                    <a:moveTo>
                      <a:pt x="0" y="0"/>
                    </a:moveTo>
                    <a:lnTo>
                      <a:pt x="0" y="576"/>
                    </a:lnTo>
                    <a:lnTo>
                      <a:pt x="1" y="57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3" name="Freeform 53"/>
              <p:cNvSpPr>
                <a:spLocks/>
              </p:cNvSpPr>
              <p:nvPr/>
            </p:nvSpPr>
            <p:spPr bwMode="auto">
              <a:xfrm>
                <a:off x="840" y="3369"/>
                <a:ext cx="1" cy="13"/>
              </a:xfrm>
              <a:custGeom>
                <a:avLst/>
                <a:gdLst>
                  <a:gd name="T0" fmla="*/ 0 w 1"/>
                  <a:gd name="T1" fmla="*/ 0 h 91"/>
                  <a:gd name="T2" fmla="*/ 0 w 1"/>
                  <a:gd name="T3" fmla="*/ 91 h 91"/>
                  <a:gd name="T4" fmla="*/ 1 w 1"/>
                  <a:gd name="T5" fmla="*/ 91 h 91"/>
                </a:gdLst>
                <a:ahLst/>
                <a:cxnLst>
                  <a:cxn ang="0">
                    <a:pos x="T0" y="T1"/>
                  </a:cxn>
                  <a:cxn ang="0">
                    <a:pos x="T2" y="T3"/>
                  </a:cxn>
                  <a:cxn ang="0">
                    <a:pos x="T4" y="T5"/>
                  </a:cxn>
                </a:cxnLst>
                <a:rect l="0" t="0" r="r" b="b"/>
                <a:pathLst>
                  <a:path w="1" h="91">
                    <a:moveTo>
                      <a:pt x="0" y="0"/>
                    </a:moveTo>
                    <a:lnTo>
                      <a:pt x="0" y="91"/>
                    </a:lnTo>
                    <a:lnTo>
                      <a:pt x="1" y="91"/>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4" name="Freeform 54"/>
              <p:cNvSpPr>
                <a:spLocks/>
              </p:cNvSpPr>
              <p:nvPr/>
            </p:nvSpPr>
            <p:spPr bwMode="auto">
              <a:xfrm>
                <a:off x="840" y="3395"/>
                <a:ext cx="1" cy="77"/>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5" name="Freeform 55"/>
              <p:cNvSpPr>
                <a:spLocks/>
              </p:cNvSpPr>
              <p:nvPr/>
            </p:nvSpPr>
            <p:spPr bwMode="auto">
              <a:xfrm>
                <a:off x="840" y="3486"/>
                <a:ext cx="1" cy="13"/>
              </a:xfrm>
              <a:custGeom>
                <a:avLst/>
                <a:gdLst>
                  <a:gd name="T0" fmla="*/ 0 w 1"/>
                  <a:gd name="T1" fmla="*/ 0 h 90"/>
                  <a:gd name="T2" fmla="*/ 0 w 1"/>
                  <a:gd name="T3" fmla="*/ 90 h 90"/>
                  <a:gd name="T4" fmla="*/ 1 w 1"/>
                  <a:gd name="T5" fmla="*/ 90 h 90"/>
                </a:gdLst>
                <a:ahLst/>
                <a:cxnLst>
                  <a:cxn ang="0">
                    <a:pos x="T0" y="T1"/>
                  </a:cxn>
                  <a:cxn ang="0">
                    <a:pos x="T2" y="T3"/>
                  </a:cxn>
                  <a:cxn ang="0">
                    <a:pos x="T4" y="T5"/>
                  </a:cxn>
                </a:cxnLst>
                <a:rect l="0" t="0" r="r" b="b"/>
                <a:pathLst>
                  <a:path w="1" h="90">
                    <a:moveTo>
                      <a:pt x="0" y="0"/>
                    </a:moveTo>
                    <a:lnTo>
                      <a:pt x="0" y="90"/>
                    </a:lnTo>
                    <a:lnTo>
                      <a:pt x="1" y="9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6" name="Freeform 56"/>
              <p:cNvSpPr>
                <a:spLocks/>
              </p:cNvSpPr>
              <p:nvPr/>
            </p:nvSpPr>
            <p:spPr bwMode="auto">
              <a:xfrm>
                <a:off x="840" y="3512"/>
                <a:ext cx="1" cy="78"/>
              </a:xfrm>
              <a:custGeom>
                <a:avLst/>
                <a:gdLst>
                  <a:gd name="T0" fmla="*/ 0 w 1"/>
                  <a:gd name="T1" fmla="*/ 0 h 546"/>
                  <a:gd name="T2" fmla="*/ 0 w 1"/>
                  <a:gd name="T3" fmla="*/ 546 h 546"/>
                  <a:gd name="T4" fmla="*/ 1 w 1"/>
                  <a:gd name="T5" fmla="*/ 546 h 546"/>
                </a:gdLst>
                <a:ahLst/>
                <a:cxnLst>
                  <a:cxn ang="0">
                    <a:pos x="T0" y="T1"/>
                  </a:cxn>
                  <a:cxn ang="0">
                    <a:pos x="T2" y="T3"/>
                  </a:cxn>
                  <a:cxn ang="0">
                    <a:pos x="T4" y="T5"/>
                  </a:cxn>
                </a:cxnLst>
                <a:rect l="0" t="0" r="r" b="b"/>
                <a:pathLst>
                  <a:path w="1" h="546">
                    <a:moveTo>
                      <a:pt x="0" y="0"/>
                    </a:moveTo>
                    <a:lnTo>
                      <a:pt x="0" y="546"/>
                    </a:lnTo>
                    <a:lnTo>
                      <a:pt x="1" y="54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7" name="Freeform 57"/>
              <p:cNvSpPr>
                <a:spLocks/>
              </p:cNvSpPr>
              <p:nvPr/>
            </p:nvSpPr>
            <p:spPr bwMode="auto">
              <a:xfrm>
                <a:off x="840" y="3603"/>
                <a:ext cx="1" cy="13"/>
              </a:xfrm>
              <a:custGeom>
                <a:avLst/>
                <a:gdLst>
                  <a:gd name="T0" fmla="*/ 0 w 1"/>
                  <a:gd name="T1" fmla="*/ 0 h 90"/>
                  <a:gd name="T2" fmla="*/ 0 w 1"/>
                  <a:gd name="T3" fmla="*/ 90 h 90"/>
                  <a:gd name="T4" fmla="*/ 1 w 1"/>
                  <a:gd name="T5" fmla="*/ 90 h 90"/>
                </a:gdLst>
                <a:ahLst/>
                <a:cxnLst>
                  <a:cxn ang="0">
                    <a:pos x="T0" y="T1"/>
                  </a:cxn>
                  <a:cxn ang="0">
                    <a:pos x="T2" y="T3"/>
                  </a:cxn>
                  <a:cxn ang="0">
                    <a:pos x="T4" y="T5"/>
                  </a:cxn>
                </a:cxnLst>
                <a:rect l="0" t="0" r="r" b="b"/>
                <a:pathLst>
                  <a:path w="1" h="90">
                    <a:moveTo>
                      <a:pt x="0" y="0"/>
                    </a:moveTo>
                    <a:lnTo>
                      <a:pt x="0" y="90"/>
                    </a:lnTo>
                    <a:lnTo>
                      <a:pt x="1" y="9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58" name="Freeform 58"/>
              <p:cNvSpPr>
                <a:spLocks/>
              </p:cNvSpPr>
              <p:nvPr/>
            </p:nvSpPr>
            <p:spPr bwMode="auto">
              <a:xfrm>
                <a:off x="840" y="3629"/>
                <a:ext cx="1" cy="78"/>
              </a:xfrm>
              <a:custGeom>
                <a:avLst/>
                <a:gdLst>
                  <a:gd name="T0" fmla="*/ 0 w 1"/>
                  <a:gd name="T1" fmla="*/ 0 h 545"/>
                  <a:gd name="T2" fmla="*/ 0 w 1"/>
                  <a:gd name="T3" fmla="*/ 545 h 545"/>
                  <a:gd name="T4" fmla="*/ 1 w 1"/>
                  <a:gd name="T5" fmla="*/ 545 h 545"/>
                </a:gdLst>
                <a:ahLst/>
                <a:cxnLst>
                  <a:cxn ang="0">
                    <a:pos x="T0" y="T1"/>
                  </a:cxn>
                  <a:cxn ang="0">
                    <a:pos x="T2" y="T3"/>
                  </a:cxn>
                  <a:cxn ang="0">
                    <a:pos x="T4" y="T5"/>
                  </a:cxn>
                </a:cxnLst>
                <a:rect l="0" t="0" r="r" b="b"/>
                <a:pathLst>
                  <a:path w="1" h="545">
                    <a:moveTo>
                      <a:pt x="0" y="0"/>
                    </a:moveTo>
                    <a:lnTo>
                      <a:pt x="0" y="545"/>
                    </a:lnTo>
                    <a:lnTo>
                      <a:pt x="1" y="545"/>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52262" name="Group 1062"/>
            <p:cNvGrpSpPr>
              <a:grpSpLocks/>
            </p:cNvGrpSpPr>
            <p:nvPr/>
          </p:nvGrpSpPr>
          <p:grpSpPr bwMode="auto">
            <a:xfrm>
              <a:off x="181" y="1958"/>
              <a:ext cx="1340" cy="1316"/>
              <a:chOff x="181" y="1958"/>
              <a:chExt cx="1340" cy="1316"/>
            </a:xfrm>
          </p:grpSpPr>
          <p:grpSp>
            <p:nvGrpSpPr>
              <p:cNvPr id="52253" name="Group 1053"/>
              <p:cNvGrpSpPr>
                <a:grpSpLocks/>
              </p:cNvGrpSpPr>
              <p:nvPr/>
            </p:nvGrpSpPr>
            <p:grpSpPr bwMode="auto">
              <a:xfrm>
                <a:off x="181" y="1958"/>
                <a:ext cx="1340" cy="1316"/>
                <a:chOff x="181" y="1958"/>
                <a:chExt cx="1340" cy="1316"/>
              </a:xfrm>
            </p:grpSpPr>
            <p:sp>
              <p:nvSpPr>
                <p:cNvPr id="51208" name="Freeform 8"/>
                <p:cNvSpPr>
                  <a:spLocks/>
                </p:cNvSpPr>
                <p:nvPr/>
              </p:nvSpPr>
              <p:spPr bwMode="auto">
                <a:xfrm>
                  <a:off x="183" y="2924"/>
                  <a:ext cx="1335" cy="350"/>
                </a:xfrm>
                <a:custGeom>
                  <a:avLst/>
                  <a:gdLst>
                    <a:gd name="T0" fmla="*/ 8981 w 8982"/>
                    <a:gd name="T1" fmla="*/ 1328 h 2444"/>
                    <a:gd name="T2" fmla="*/ 8914 w 8982"/>
                    <a:gd name="T3" fmla="*/ 1108 h 2444"/>
                    <a:gd name="T4" fmla="*/ 8704 w 8982"/>
                    <a:gd name="T5" fmla="*/ 893 h 2444"/>
                    <a:gd name="T6" fmla="*/ 8359 w 8982"/>
                    <a:gd name="T7" fmla="*/ 688 h 2444"/>
                    <a:gd name="T8" fmla="*/ 7889 w 8982"/>
                    <a:gd name="T9" fmla="*/ 499 h 2444"/>
                    <a:gd name="T10" fmla="*/ 7309 w 8982"/>
                    <a:gd name="T11" fmla="*/ 336 h 2444"/>
                    <a:gd name="T12" fmla="*/ 6639 w 8982"/>
                    <a:gd name="T13" fmla="*/ 199 h 2444"/>
                    <a:gd name="T14" fmla="*/ 5900 w 8982"/>
                    <a:gd name="T15" fmla="*/ 96 h 2444"/>
                    <a:gd name="T16" fmla="*/ 5115 w 8982"/>
                    <a:gd name="T17" fmla="*/ 29 h 2444"/>
                    <a:gd name="T18" fmla="*/ 4309 w 8982"/>
                    <a:gd name="T19" fmla="*/ 0 h 2444"/>
                    <a:gd name="T20" fmla="*/ 3509 w 8982"/>
                    <a:gd name="T21" fmla="*/ 10 h 2444"/>
                    <a:gd name="T22" fmla="*/ 2740 w 8982"/>
                    <a:gd name="T23" fmla="*/ 60 h 2444"/>
                    <a:gd name="T24" fmla="*/ 2028 w 8982"/>
                    <a:gd name="T25" fmla="*/ 146 h 2444"/>
                    <a:gd name="T26" fmla="*/ 1394 w 8982"/>
                    <a:gd name="T27" fmla="*/ 268 h 2444"/>
                    <a:gd name="T28" fmla="*/ 860 w 8982"/>
                    <a:gd name="T29" fmla="*/ 420 h 2444"/>
                    <a:gd name="T30" fmla="*/ 442 w 8982"/>
                    <a:gd name="T31" fmla="*/ 598 h 2444"/>
                    <a:gd name="T32" fmla="*/ 153 w 8982"/>
                    <a:gd name="T33" fmla="*/ 796 h 2444"/>
                    <a:gd name="T34" fmla="*/ 4 w 8982"/>
                    <a:gd name="T35" fmla="*/ 1008 h 2444"/>
                    <a:gd name="T36" fmla="*/ 0 w 8982"/>
                    <a:gd name="T37" fmla="*/ 1227 h 2444"/>
                    <a:gd name="T38" fmla="*/ 138 w 8982"/>
                    <a:gd name="T39" fmla="*/ 1444 h 2444"/>
                    <a:gd name="T40" fmla="*/ 417 w 8982"/>
                    <a:gd name="T41" fmla="*/ 1656 h 2444"/>
                    <a:gd name="T42" fmla="*/ 826 w 8982"/>
                    <a:gd name="T43" fmla="*/ 1853 h 2444"/>
                    <a:gd name="T44" fmla="*/ 1353 w 8982"/>
                    <a:gd name="T45" fmla="*/ 2030 h 2444"/>
                    <a:gd name="T46" fmla="*/ 1980 w 8982"/>
                    <a:gd name="T47" fmla="*/ 2181 h 2444"/>
                    <a:gd name="T48" fmla="*/ 2688 w 8982"/>
                    <a:gd name="T49" fmla="*/ 2301 h 2444"/>
                    <a:gd name="T50" fmla="*/ 3453 w 8982"/>
                    <a:gd name="T51" fmla="*/ 2387 h 2444"/>
                    <a:gd name="T52" fmla="*/ 4252 w 8982"/>
                    <a:gd name="T53" fmla="*/ 2434 h 2444"/>
                    <a:gd name="T54" fmla="*/ 5058 w 8982"/>
                    <a:gd name="T55" fmla="*/ 2444 h 2444"/>
                    <a:gd name="T56" fmla="*/ 5846 w 8982"/>
                    <a:gd name="T57" fmla="*/ 2413 h 2444"/>
                    <a:gd name="T58" fmla="*/ 6589 w 8982"/>
                    <a:gd name="T59" fmla="*/ 2345 h 2444"/>
                    <a:gd name="T60" fmla="*/ 7265 w 8982"/>
                    <a:gd name="T61" fmla="*/ 2241 h 2444"/>
                    <a:gd name="T62" fmla="*/ 7851 w 8982"/>
                    <a:gd name="T63" fmla="*/ 2104 h 2444"/>
                    <a:gd name="T64" fmla="*/ 8329 w 8982"/>
                    <a:gd name="T65" fmla="*/ 1938 h 2444"/>
                    <a:gd name="T66" fmla="*/ 8683 w 8982"/>
                    <a:gd name="T67" fmla="*/ 1749 h 2444"/>
                    <a:gd name="T68" fmla="*/ 8903 w 8982"/>
                    <a:gd name="T69" fmla="*/ 1544 h 2444"/>
                    <a:gd name="T70" fmla="*/ 8981 w 8982"/>
                    <a:gd name="T71" fmla="*/ 1328 h 2444"/>
                    <a:gd name="T72" fmla="*/ 8982 w 8982"/>
                    <a:gd name="T73" fmla="*/ 1328 h 2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82" h="2444">
                      <a:moveTo>
                        <a:pt x="8981" y="1328"/>
                      </a:moveTo>
                      <a:lnTo>
                        <a:pt x="8914" y="1108"/>
                      </a:lnTo>
                      <a:lnTo>
                        <a:pt x="8704" y="893"/>
                      </a:lnTo>
                      <a:lnTo>
                        <a:pt x="8359" y="688"/>
                      </a:lnTo>
                      <a:lnTo>
                        <a:pt x="7889" y="499"/>
                      </a:lnTo>
                      <a:lnTo>
                        <a:pt x="7309" y="336"/>
                      </a:lnTo>
                      <a:lnTo>
                        <a:pt x="6639" y="199"/>
                      </a:lnTo>
                      <a:lnTo>
                        <a:pt x="5900" y="96"/>
                      </a:lnTo>
                      <a:lnTo>
                        <a:pt x="5115" y="29"/>
                      </a:lnTo>
                      <a:lnTo>
                        <a:pt x="4309" y="0"/>
                      </a:lnTo>
                      <a:lnTo>
                        <a:pt x="3509" y="10"/>
                      </a:lnTo>
                      <a:lnTo>
                        <a:pt x="2740" y="60"/>
                      </a:lnTo>
                      <a:lnTo>
                        <a:pt x="2028" y="146"/>
                      </a:lnTo>
                      <a:lnTo>
                        <a:pt x="1394" y="268"/>
                      </a:lnTo>
                      <a:lnTo>
                        <a:pt x="860" y="420"/>
                      </a:lnTo>
                      <a:lnTo>
                        <a:pt x="442" y="598"/>
                      </a:lnTo>
                      <a:lnTo>
                        <a:pt x="153" y="796"/>
                      </a:lnTo>
                      <a:lnTo>
                        <a:pt x="4" y="1008"/>
                      </a:lnTo>
                      <a:lnTo>
                        <a:pt x="0" y="1227"/>
                      </a:lnTo>
                      <a:lnTo>
                        <a:pt x="138" y="1444"/>
                      </a:lnTo>
                      <a:lnTo>
                        <a:pt x="417" y="1656"/>
                      </a:lnTo>
                      <a:lnTo>
                        <a:pt x="826" y="1853"/>
                      </a:lnTo>
                      <a:lnTo>
                        <a:pt x="1353" y="2030"/>
                      </a:lnTo>
                      <a:lnTo>
                        <a:pt x="1980" y="2181"/>
                      </a:lnTo>
                      <a:lnTo>
                        <a:pt x="2688" y="2301"/>
                      </a:lnTo>
                      <a:lnTo>
                        <a:pt x="3453" y="2387"/>
                      </a:lnTo>
                      <a:lnTo>
                        <a:pt x="4252" y="2434"/>
                      </a:lnTo>
                      <a:lnTo>
                        <a:pt x="5058" y="2444"/>
                      </a:lnTo>
                      <a:lnTo>
                        <a:pt x="5846" y="2413"/>
                      </a:lnTo>
                      <a:lnTo>
                        <a:pt x="6589" y="2345"/>
                      </a:lnTo>
                      <a:lnTo>
                        <a:pt x="7265" y="2241"/>
                      </a:lnTo>
                      <a:lnTo>
                        <a:pt x="7851" y="2104"/>
                      </a:lnTo>
                      <a:lnTo>
                        <a:pt x="8329" y="1938"/>
                      </a:lnTo>
                      <a:lnTo>
                        <a:pt x="8683" y="1749"/>
                      </a:lnTo>
                      <a:lnTo>
                        <a:pt x="8903" y="1544"/>
                      </a:lnTo>
                      <a:lnTo>
                        <a:pt x="8981" y="1328"/>
                      </a:lnTo>
                      <a:lnTo>
                        <a:pt x="8982" y="1328"/>
                      </a:lnTo>
                    </a:path>
                  </a:pathLst>
                </a:custGeom>
                <a:noFill/>
                <a:ln w="22225" cap="flat" cmpd="sng">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09" name="Freeform 9"/>
                <p:cNvSpPr>
                  <a:spLocks/>
                </p:cNvSpPr>
                <p:nvPr/>
              </p:nvSpPr>
              <p:spPr bwMode="auto">
                <a:xfrm>
                  <a:off x="592" y="1958"/>
                  <a:ext cx="250" cy="425"/>
                </a:xfrm>
                <a:custGeom>
                  <a:avLst/>
                  <a:gdLst>
                    <a:gd name="T0" fmla="*/ 1678 w 1678"/>
                    <a:gd name="T1" fmla="*/ 0 h 2968"/>
                    <a:gd name="T2" fmla="*/ 0 w 1678"/>
                    <a:gd name="T3" fmla="*/ 2968 h 2968"/>
                    <a:gd name="T4" fmla="*/ 1 w 1678"/>
                    <a:gd name="T5" fmla="*/ 2968 h 2968"/>
                  </a:gdLst>
                  <a:ahLst/>
                  <a:cxnLst>
                    <a:cxn ang="0">
                      <a:pos x="T0" y="T1"/>
                    </a:cxn>
                    <a:cxn ang="0">
                      <a:pos x="T2" y="T3"/>
                    </a:cxn>
                    <a:cxn ang="0">
                      <a:pos x="T4" y="T5"/>
                    </a:cxn>
                  </a:cxnLst>
                  <a:rect l="0" t="0" r="r" b="b"/>
                  <a:pathLst>
                    <a:path w="1678" h="2968">
                      <a:moveTo>
                        <a:pt x="1678" y="0"/>
                      </a:moveTo>
                      <a:lnTo>
                        <a:pt x="0" y="2968"/>
                      </a:lnTo>
                      <a:lnTo>
                        <a:pt x="1" y="2968"/>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10" name="Freeform 10"/>
                <p:cNvSpPr>
                  <a:spLocks/>
                </p:cNvSpPr>
                <p:nvPr/>
              </p:nvSpPr>
              <p:spPr bwMode="auto">
                <a:xfrm>
                  <a:off x="849" y="1958"/>
                  <a:ext cx="246" cy="425"/>
                </a:xfrm>
                <a:custGeom>
                  <a:avLst/>
                  <a:gdLst>
                    <a:gd name="T0" fmla="*/ 0 w 1655"/>
                    <a:gd name="T1" fmla="*/ 0 h 2968"/>
                    <a:gd name="T2" fmla="*/ 1653 w 1655"/>
                    <a:gd name="T3" fmla="*/ 2968 h 2968"/>
                    <a:gd name="T4" fmla="*/ 1655 w 1655"/>
                    <a:gd name="T5" fmla="*/ 2968 h 2968"/>
                  </a:gdLst>
                  <a:ahLst/>
                  <a:cxnLst>
                    <a:cxn ang="0">
                      <a:pos x="T0" y="T1"/>
                    </a:cxn>
                    <a:cxn ang="0">
                      <a:pos x="T2" y="T3"/>
                    </a:cxn>
                    <a:cxn ang="0">
                      <a:pos x="T4" y="T5"/>
                    </a:cxn>
                  </a:cxnLst>
                  <a:rect l="0" t="0" r="r" b="b"/>
                  <a:pathLst>
                    <a:path w="1655" h="2968">
                      <a:moveTo>
                        <a:pt x="0" y="0"/>
                      </a:moveTo>
                      <a:lnTo>
                        <a:pt x="1653" y="2968"/>
                      </a:lnTo>
                      <a:lnTo>
                        <a:pt x="1655" y="2968"/>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0" name="Freeform 30"/>
                <p:cNvSpPr>
                  <a:spLocks/>
                </p:cNvSpPr>
                <p:nvPr/>
              </p:nvSpPr>
              <p:spPr bwMode="auto">
                <a:xfrm>
                  <a:off x="1250" y="2651"/>
                  <a:ext cx="268" cy="463"/>
                </a:xfrm>
                <a:custGeom>
                  <a:avLst/>
                  <a:gdLst>
                    <a:gd name="T0" fmla="*/ 0 w 1802"/>
                    <a:gd name="T1" fmla="*/ 0 h 3232"/>
                    <a:gd name="T2" fmla="*/ 1801 w 1802"/>
                    <a:gd name="T3" fmla="*/ 3232 h 3232"/>
                    <a:gd name="T4" fmla="*/ 1802 w 1802"/>
                    <a:gd name="T5" fmla="*/ 3232 h 3232"/>
                  </a:gdLst>
                  <a:ahLst/>
                  <a:cxnLst>
                    <a:cxn ang="0">
                      <a:pos x="T0" y="T1"/>
                    </a:cxn>
                    <a:cxn ang="0">
                      <a:pos x="T2" y="T3"/>
                    </a:cxn>
                    <a:cxn ang="0">
                      <a:pos x="T4" y="T5"/>
                    </a:cxn>
                  </a:cxnLst>
                  <a:rect l="0" t="0" r="r" b="b"/>
                  <a:pathLst>
                    <a:path w="1802" h="3232">
                      <a:moveTo>
                        <a:pt x="0" y="0"/>
                      </a:moveTo>
                      <a:lnTo>
                        <a:pt x="1801" y="3232"/>
                      </a:lnTo>
                      <a:lnTo>
                        <a:pt x="1802" y="3232"/>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31" name="Freeform 31"/>
                <p:cNvSpPr>
                  <a:spLocks/>
                </p:cNvSpPr>
                <p:nvPr/>
              </p:nvSpPr>
              <p:spPr bwMode="auto">
                <a:xfrm>
                  <a:off x="181" y="2651"/>
                  <a:ext cx="253" cy="433"/>
                </a:xfrm>
                <a:custGeom>
                  <a:avLst/>
                  <a:gdLst>
                    <a:gd name="T0" fmla="*/ 1707 w 1707"/>
                    <a:gd name="T1" fmla="*/ 0 h 3021"/>
                    <a:gd name="T2" fmla="*/ 0 w 1707"/>
                    <a:gd name="T3" fmla="*/ 3021 h 3021"/>
                    <a:gd name="T4" fmla="*/ 1 w 1707"/>
                    <a:gd name="T5" fmla="*/ 3021 h 3021"/>
                  </a:gdLst>
                  <a:ahLst/>
                  <a:cxnLst>
                    <a:cxn ang="0">
                      <a:pos x="T0" y="T1"/>
                    </a:cxn>
                    <a:cxn ang="0">
                      <a:pos x="T2" y="T3"/>
                    </a:cxn>
                    <a:cxn ang="0">
                      <a:pos x="T4" y="T5"/>
                    </a:cxn>
                  </a:cxnLst>
                  <a:rect l="0" t="0" r="r" b="b"/>
                  <a:pathLst>
                    <a:path w="1707" h="3021">
                      <a:moveTo>
                        <a:pt x="1707" y="0"/>
                      </a:moveTo>
                      <a:lnTo>
                        <a:pt x="0" y="3021"/>
                      </a:lnTo>
                      <a:lnTo>
                        <a:pt x="1" y="3021"/>
                      </a:lnTo>
                    </a:path>
                  </a:pathLst>
                </a:custGeom>
                <a:noFill/>
                <a:ln w="254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97" name="Freeform 97"/>
                <p:cNvSpPr>
                  <a:spLocks/>
                </p:cNvSpPr>
                <p:nvPr/>
              </p:nvSpPr>
              <p:spPr bwMode="auto">
                <a:xfrm>
                  <a:off x="183" y="3104"/>
                  <a:ext cx="1338" cy="170"/>
                </a:xfrm>
                <a:custGeom>
                  <a:avLst/>
                  <a:gdLst>
                    <a:gd name="T0" fmla="*/ 0 w 8032"/>
                    <a:gd name="T1" fmla="*/ 0 h 1187"/>
                    <a:gd name="T2" fmla="*/ 63 w 8032"/>
                    <a:gd name="T3" fmla="*/ 201 h 1187"/>
                    <a:gd name="T4" fmla="*/ 261 w 8032"/>
                    <a:gd name="T5" fmla="*/ 399 h 1187"/>
                    <a:gd name="T6" fmla="*/ 587 w 8032"/>
                    <a:gd name="T7" fmla="*/ 587 h 1187"/>
                    <a:gd name="T8" fmla="*/ 1031 w 8032"/>
                    <a:gd name="T9" fmla="*/ 758 h 1187"/>
                    <a:gd name="T10" fmla="*/ 1575 w 8032"/>
                    <a:gd name="T11" fmla="*/ 906 h 1187"/>
                    <a:gd name="T12" fmla="*/ 2202 w 8032"/>
                    <a:gd name="T13" fmla="*/ 1026 h 1187"/>
                    <a:gd name="T14" fmla="*/ 2891 w 8032"/>
                    <a:gd name="T15" fmla="*/ 1115 h 1187"/>
                    <a:gd name="T16" fmla="*/ 3619 w 8032"/>
                    <a:gd name="T17" fmla="*/ 1169 h 1187"/>
                    <a:gd name="T18" fmla="*/ 4360 w 8032"/>
                    <a:gd name="T19" fmla="*/ 1187 h 1187"/>
                    <a:gd name="T20" fmla="*/ 5089 w 8032"/>
                    <a:gd name="T21" fmla="*/ 1167 h 1187"/>
                    <a:gd name="T22" fmla="*/ 5783 w 8032"/>
                    <a:gd name="T23" fmla="*/ 1111 h 1187"/>
                    <a:gd name="T24" fmla="*/ 6415 w 8032"/>
                    <a:gd name="T25" fmla="*/ 1019 h 1187"/>
                    <a:gd name="T26" fmla="*/ 6965 w 8032"/>
                    <a:gd name="T27" fmla="*/ 897 h 1187"/>
                    <a:gd name="T28" fmla="*/ 7416 w 8032"/>
                    <a:gd name="T29" fmla="*/ 748 h 1187"/>
                    <a:gd name="T30" fmla="*/ 7750 w 8032"/>
                    <a:gd name="T31" fmla="*/ 575 h 1187"/>
                    <a:gd name="T32" fmla="*/ 7958 w 8032"/>
                    <a:gd name="T33" fmla="*/ 387 h 1187"/>
                    <a:gd name="T34" fmla="*/ 8031 w 8032"/>
                    <a:gd name="T35" fmla="*/ 188 h 1187"/>
                    <a:gd name="T36" fmla="*/ 8032 w 8032"/>
                    <a:gd name="T37" fmla="*/ 188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32" h="1187">
                      <a:moveTo>
                        <a:pt x="0" y="0"/>
                      </a:moveTo>
                      <a:lnTo>
                        <a:pt x="63" y="201"/>
                      </a:lnTo>
                      <a:lnTo>
                        <a:pt x="261" y="399"/>
                      </a:lnTo>
                      <a:lnTo>
                        <a:pt x="587" y="587"/>
                      </a:lnTo>
                      <a:lnTo>
                        <a:pt x="1031" y="758"/>
                      </a:lnTo>
                      <a:lnTo>
                        <a:pt x="1575" y="906"/>
                      </a:lnTo>
                      <a:lnTo>
                        <a:pt x="2202" y="1026"/>
                      </a:lnTo>
                      <a:lnTo>
                        <a:pt x="2891" y="1115"/>
                      </a:lnTo>
                      <a:lnTo>
                        <a:pt x="3619" y="1169"/>
                      </a:lnTo>
                      <a:lnTo>
                        <a:pt x="4360" y="1187"/>
                      </a:lnTo>
                      <a:lnTo>
                        <a:pt x="5089" y="1167"/>
                      </a:lnTo>
                      <a:lnTo>
                        <a:pt x="5783" y="1111"/>
                      </a:lnTo>
                      <a:lnTo>
                        <a:pt x="6415" y="1019"/>
                      </a:lnTo>
                      <a:lnTo>
                        <a:pt x="6965" y="897"/>
                      </a:lnTo>
                      <a:lnTo>
                        <a:pt x="7416" y="748"/>
                      </a:lnTo>
                      <a:lnTo>
                        <a:pt x="7750" y="575"/>
                      </a:lnTo>
                      <a:lnTo>
                        <a:pt x="7958" y="387"/>
                      </a:lnTo>
                      <a:lnTo>
                        <a:pt x="8031" y="188"/>
                      </a:lnTo>
                      <a:lnTo>
                        <a:pt x="8032" y="188"/>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2260" name="Line 1060"/>
              <p:cNvSpPr>
                <a:spLocks noChangeShapeType="1"/>
              </p:cNvSpPr>
              <p:nvPr/>
            </p:nvSpPr>
            <p:spPr bwMode="auto">
              <a:xfrm flipV="1">
                <a:off x="372" y="2389"/>
                <a:ext cx="218" cy="3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52261" name="Line 1061"/>
              <p:cNvSpPr>
                <a:spLocks noChangeShapeType="1"/>
              </p:cNvSpPr>
              <p:nvPr/>
            </p:nvSpPr>
            <p:spPr bwMode="auto">
              <a:xfrm>
                <a:off x="1069" y="2343"/>
                <a:ext cx="191" cy="32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grpSp>
        <p:nvGrpSpPr>
          <p:cNvPr id="52255" name="Group 1055"/>
          <p:cNvGrpSpPr>
            <a:grpSpLocks/>
          </p:cNvGrpSpPr>
          <p:nvPr/>
        </p:nvGrpSpPr>
        <p:grpSpPr bwMode="auto">
          <a:xfrm>
            <a:off x="939800" y="4208463"/>
            <a:ext cx="790575" cy="2201862"/>
            <a:chOff x="592" y="2651"/>
            <a:chExt cx="498" cy="1387"/>
          </a:xfrm>
        </p:grpSpPr>
        <p:sp>
          <p:nvSpPr>
            <p:cNvPr id="51212" name="Freeform 12"/>
            <p:cNvSpPr>
              <a:spLocks/>
            </p:cNvSpPr>
            <p:nvPr/>
          </p:nvSpPr>
          <p:spPr bwMode="auto">
            <a:xfrm>
              <a:off x="592" y="2651"/>
              <a:ext cx="1" cy="1387"/>
            </a:xfrm>
            <a:custGeom>
              <a:avLst/>
              <a:gdLst>
                <a:gd name="T0" fmla="*/ 0 w 1"/>
                <a:gd name="T1" fmla="*/ 0 h 9680"/>
                <a:gd name="T2" fmla="*/ 0 w 1"/>
                <a:gd name="T3" fmla="*/ 9680 h 9680"/>
                <a:gd name="T4" fmla="*/ 1 w 1"/>
                <a:gd name="T5" fmla="*/ 9680 h 9680"/>
              </a:gdLst>
              <a:ahLst/>
              <a:cxnLst>
                <a:cxn ang="0">
                  <a:pos x="T0" y="T1"/>
                </a:cxn>
                <a:cxn ang="0">
                  <a:pos x="T2" y="T3"/>
                </a:cxn>
                <a:cxn ang="0">
                  <a:pos x="T4" y="T5"/>
                </a:cxn>
              </a:cxnLst>
              <a:rect l="0" t="0" r="r" b="b"/>
              <a:pathLst>
                <a:path w="1" h="9680">
                  <a:moveTo>
                    <a:pt x="0" y="0"/>
                  </a:moveTo>
                  <a:lnTo>
                    <a:pt x="0" y="9680"/>
                  </a:lnTo>
                  <a:lnTo>
                    <a:pt x="1" y="968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51229" name="Freeform 29"/>
            <p:cNvSpPr>
              <a:spLocks/>
            </p:cNvSpPr>
            <p:nvPr/>
          </p:nvSpPr>
          <p:spPr bwMode="auto">
            <a:xfrm>
              <a:off x="1089" y="2651"/>
              <a:ext cx="1" cy="1387"/>
            </a:xfrm>
            <a:custGeom>
              <a:avLst/>
              <a:gdLst>
                <a:gd name="T0" fmla="*/ 0 w 1"/>
                <a:gd name="T1" fmla="*/ 0 h 9680"/>
                <a:gd name="T2" fmla="*/ 0 w 1"/>
                <a:gd name="T3" fmla="*/ 9680 h 9680"/>
                <a:gd name="T4" fmla="*/ 1 w 1"/>
                <a:gd name="T5" fmla="*/ 9680 h 9680"/>
              </a:gdLst>
              <a:ahLst/>
              <a:cxnLst>
                <a:cxn ang="0">
                  <a:pos x="T0" y="T1"/>
                </a:cxn>
                <a:cxn ang="0">
                  <a:pos x="T2" y="T3"/>
                </a:cxn>
                <a:cxn ang="0">
                  <a:pos x="T4" y="T5"/>
                </a:cxn>
              </a:cxnLst>
              <a:rect l="0" t="0" r="r" b="b"/>
              <a:pathLst>
                <a:path w="1" h="9680">
                  <a:moveTo>
                    <a:pt x="0" y="0"/>
                  </a:moveTo>
                  <a:lnTo>
                    <a:pt x="0" y="9680"/>
                  </a:lnTo>
                  <a:lnTo>
                    <a:pt x="1" y="9680"/>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51351" name="Freeform 151"/>
          <p:cNvSpPr>
            <a:spLocks/>
          </p:cNvSpPr>
          <p:nvPr/>
        </p:nvSpPr>
        <p:spPr bwMode="auto">
          <a:xfrm>
            <a:off x="3095625" y="4348163"/>
            <a:ext cx="1127125" cy="2238375"/>
          </a:xfrm>
          <a:custGeom>
            <a:avLst/>
            <a:gdLst>
              <a:gd name="T0" fmla="*/ 0 w 3280"/>
              <a:gd name="T1" fmla="*/ 0 h 5903"/>
              <a:gd name="T2" fmla="*/ 3279 w 3280"/>
              <a:gd name="T3" fmla="*/ 5903 h 5903"/>
              <a:gd name="T4" fmla="*/ 3280 w 3280"/>
              <a:gd name="T5" fmla="*/ 5903 h 5903"/>
            </a:gdLst>
            <a:ahLst/>
            <a:cxnLst>
              <a:cxn ang="0">
                <a:pos x="T0" y="T1"/>
              </a:cxn>
              <a:cxn ang="0">
                <a:pos x="T2" y="T3"/>
              </a:cxn>
              <a:cxn ang="0">
                <a:pos x="T4" y="T5"/>
              </a:cxn>
            </a:cxnLst>
            <a:rect l="0" t="0" r="r" b="b"/>
            <a:pathLst>
              <a:path w="3280" h="5903">
                <a:moveTo>
                  <a:pt x="0" y="0"/>
                </a:moveTo>
                <a:lnTo>
                  <a:pt x="3279" y="5903"/>
                </a:lnTo>
                <a:lnTo>
                  <a:pt x="3280" y="5903"/>
                </a:lnTo>
              </a:path>
            </a:pathLst>
          </a:custGeom>
          <a:noFill/>
          <a:ln w="22225" cmpd="sng">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04"/>
                                        </p:tgtEl>
                                        <p:attrNameLst>
                                          <p:attrName>style.visibility</p:attrName>
                                        </p:attrNameLst>
                                      </p:cBhvr>
                                      <p:to>
                                        <p:strVal val="visible"/>
                                      </p:to>
                                    </p:set>
                                    <p:animEffect transition="in" filter="dissolve">
                                      <p:cBhvr>
                                        <p:cTn id="7" dur="500"/>
                                        <p:tgtEl>
                                          <p:spTgt spid="51204"/>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203"/>
                                        </p:tgtEl>
                                        <p:attrNameLst>
                                          <p:attrName>style.visibility</p:attrName>
                                        </p:attrNameLst>
                                      </p:cBhvr>
                                      <p:to>
                                        <p:strVal val="visible"/>
                                      </p:to>
                                    </p:set>
                                    <p:animEffect transition="in" filter="dissolve">
                                      <p:cBhvr>
                                        <p:cTn id="11" dur="500"/>
                                        <p:tgtEl>
                                          <p:spTgt spid="51203"/>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8" fill="hold" grpId="0" nodeType="clickEffect">
                                  <p:stCondLst>
                                    <p:cond delay="0"/>
                                  </p:stCondLst>
                                  <p:iterate type="wd">
                                    <p:tmPct val="100000"/>
                                  </p:iterate>
                                  <p:childTnLst>
                                    <p:set>
                                      <p:cBhvr>
                                        <p:cTn id="15" dur="1" fill="hold">
                                          <p:stCondLst>
                                            <p:cond delay="0"/>
                                          </p:stCondLst>
                                        </p:cTn>
                                        <p:tgtEl>
                                          <p:spTgt spid="51202"/>
                                        </p:tgtEl>
                                        <p:attrNameLst>
                                          <p:attrName>style.visibility</p:attrName>
                                        </p:attrNameLst>
                                      </p:cBhvr>
                                      <p:to>
                                        <p:strVal val="visible"/>
                                      </p:to>
                                    </p:set>
                                    <p:animEffect transition="in" filter="wipe(left)">
                                      <p:cBhvr>
                                        <p:cTn id="16" dur="300"/>
                                        <p:tgtEl>
                                          <p:spTgt spid="5120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52263"/>
                                        </p:tgtEl>
                                        <p:attrNameLst>
                                          <p:attrName>style.visibility</p:attrName>
                                        </p:attrNameLst>
                                      </p:cBhvr>
                                      <p:to>
                                        <p:strVal val="visible"/>
                                      </p:to>
                                    </p:set>
                                    <p:animEffect transition="in" filter="dissolve">
                                      <p:cBhvr>
                                        <p:cTn id="21" dur="2000"/>
                                        <p:tgtEl>
                                          <p:spTgt spid="5226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8" fill="hold" grpId="0" nodeType="clickEffect">
                                  <p:stCondLst>
                                    <p:cond delay="0"/>
                                  </p:stCondLst>
                                  <p:childTnLst>
                                    <p:set>
                                      <p:cBhvr>
                                        <p:cTn id="25" dur="1" fill="hold">
                                          <p:stCondLst>
                                            <p:cond delay="0"/>
                                          </p:stCondLst>
                                        </p:cTn>
                                        <p:tgtEl>
                                          <p:spTgt spid="51207"/>
                                        </p:tgtEl>
                                        <p:attrNameLst>
                                          <p:attrName>style.visibility</p:attrName>
                                        </p:attrNameLst>
                                      </p:cBhvr>
                                      <p:to>
                                        <p:strVal val="visible"/>
                                      </p:to>
                                    </p:set>
                                    <p:anim calcmode="lin" valueType="num">
                                      <p:cBhvr additive="base">
                                        <p:cTn id="26" dur="3000" fill="hold"/>
                                        <p:tgtEl>
                                          <p:spTgt spid="51207"/>
                                        </p:tgtEl>
                                        <p:attrNameLst>
                                          <p:attrName>ppt_x</p:attrName>
                                        </p:attrNameLst>
                                      </p:cBhvr>
                                      <p:tavLst>
                                        <p:tav tm="0">
                                          <p:val>
                                            <p:strVal val="0-#ppt_w/2"/>
                                          </p:val>
                                        </p:tav>
                                        <p:tav tm="100000">
                                          <p:val>
                                            <p:strVal val="#ppt_x"/>
                                          </p:val>
                                        </p:tav>
                                      </p:tavLst>
                                    </p:anim>
                                    <p:anim calcmode="lin" valueType="num">
                                      <p:cBhvr additive="base">
                                        <p:cTn id="27" dur="3000" fill="hold"/>
                                        <p:tgtEl>
                                          <p:spTgt spid="51207"/>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2254"/>
                                        </p:tgtEl>
                                        <p:attrNameLst>
                                          <p:attrName>style.visibility</p:attrName>
                                        </p:attrNameLst>
                                      </p:cBhvr>
                                      <p:to>
                                        <p:strVal val="visible"/>
                                      </p:to>
                                    </p:set>
                                    <p:animEffect transition="in" filter="dissolve">
                                      <p:cBhvr>
                                        <p:cTn id="32" dur="2000"/>
                                        <p:tgtEl>
                                          <p:spTgt spid="5225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12" fill="hold" nodeType="clickEffect">
                                  <p:stCondLst>
                                    <p:cond delay="0"/>
                                  </p:stCondLst>
                                  <p:childTnLst>
                                    <p:set>
                                      <p:cBhvr>
                                        <p:cTn id="36" dur="1" fill="hold">
                                          <p:stCondLst>
                                            <p:cond delay="0"/>
                                          </p:stCondLst>
                                        </p:cTn>
                                        <p:tgtEl>
                                          <p:spTgt spid="52255"/>
                                        </p:tgtEl>
                                        <p:attrNameLst>
                                          <p:attrName>style.visibility</p:attrName>
                                        </p:attrNameLst>
                                      </p:cBhvr>
                                      <p:to>
                                        <p:strVal val="visible"/>
                                      </p:to>
                                    </p:set>
                                    <p:animEffect transition="in" filter="strips(downLeft)">
                                      <p:cBhvr>
                                        <p:cTn id="37" dur="2000"/>
                                        <p:tgtEl>
                                          <p:spTgt spid="5225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51259"/>
                                        </p:tgtEl>
                                        <p:attrNameLst>
                                          <p:attrName>style.visibility</p:attrName>
                                        </p:attrNameLst>
                                      </p:cBhvr>
                                      <p:to>
                                        <p:strVal val="visible"/>
                                      </p:to>
                                    </p:set>
                                    <p:animEffect transition="in" filter="dissolve">
                                      <p:cBhvr>
                                        <p:cTn id="42" dur="2000"/>
                                        <p:tgtEl>
                                          <p:spTgt spid="5125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52270"/>
                                        </p:tgtEl>
                                        <p:attrNameLst>
                                          <p:attrName>style.visibility</p:attrName>
                                        </p:attrNameLst>
                                      </p:cBhvr>
                                      <p:to>
                                        <p:strVal val="visible"/>
                                      </p:to>
                                    </p:set>
                                    <p:animEffect transition="in" filter="dissolve">
                                      <p:cBhvr>
                                        <p:cTn id="47" dur="2000"/>
                                        <p:tgtEl>
                                          <p:spTgt spid="5227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3" fill="hold" grpId="0" nodeType="clickEffect">
                                  <p:stCondLst>
                                    <p:cond delay="0"/>
                                  </p:stCondLst>
                                  <p:childTnLst>
                                    <p:set>
                                      <p:cBhvr>
                                        <p:cTn id="51" dur="1" fill="hold">
                                          <p:stCondLst>
                                            <p:cond delay="0"/>
                                          </p:stCondLst>
                                        </p:cTn>
                                        <p:tgtEl>
                                          <p:spTgt spid="51298"/>
                                        </p:tgtEl>
                                        <p:attrNameLst>
                                          <p:attrName>style.visibility</p:attrName>
                                        </p:attrNameLst>
                                      </p:cBhvr>
                                      <p:to>
                                        <p:strVal val="visible"/>
                                      </p:to>
                                    </p:set>
                                    <p:anim calcmode="lin" valueType="num">
                                      <p:cBhvr additive="base">
                                        <p:cTn id="52" dur="2000" fill="hold"/>
                                        <p:tgtEl>
                                          <p:spTgt spid="51298"/>
                                        </p:tgtEl>
                                        <p:attrNameLst>
                                          <p:attrName>ppt_x</p:attrName>
                                        </p:attrNameLst>
                                      </p:cBhvr>
                                      <p:tavLst>
                                        <p:tav tm="0">
                                          <p:val>
                                            <p:strVal val="1+#ppt_w/2"/>
                                          </p:val>
                                        </p:tav>
                                        <p:tav tm="100000">
                                          <p:val>
                                            <p:strVal val="#ppt_x"/>
                                          </p:val>
                                        </p:tav>
                                      </p:tavLst>
                                    </p:anim>
                                    <p:anim calcmode="lin" valueType="num">
                                      <p:cBhvr additive="base">
                                        <p:cTn id="53" dur="2000" fill="hold"/>
                                        <p:tgtEl>
                                          <p:spTgt spid="51298"/>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nodeType="clickEffect">
                                  <p:stCondLst>
                                    <p:cond delay="0"/>
                                  </p:stCondLst>
                                  <p:childTnLst>
                                    <p:set>
                                      <p:cBhvr>
                                        <p:cTn id="57" dur="1" fill="hold">
                                          <p:stCondLst>
                                            <p:cond delay="0"/>
                                          </p:stCondLst>
                                        </p:cTn>
                                        <p:tgtEl>
                                          <p:spTgt spid="52271"/>
                                        </p:tgtEl>
                                        <p:attrNameLst>
                                          <p:attrName>style.visibility</p:attrName>
                                        </p:attrNameLst>
                                      </p:cBhvr>
                                      <p:to>
                                        <p:strVal val="visible"/>
                                      </p:to>
                                    </p:set>
                                    <p:animEffect transition="in" filter="dissolve">
                                      <p:cBhvr>
                                        <p:cTn id="58" dur="3000"/>
                                        <p:tgtEl>
                                          <p:spTgt spid="5227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8" presetClass="entr" presetSubtype="12" fill="hold" grpId="0" nodeType="clickEffect">
                                  <p:stCondLst>
                                    <p:cond delay="0"/>
                                  </p:stCondLst>
                                  <p:childTnLst>
                                    <p:set>
                                      <p:cBhvr>
                                        <p:cTn id="62" dur="1" fill="hold">
                                          <p:stCondLst>
                                            <p:cond delay="0"/>
                                          </p:stCondLst>
                                        </p:cTn>
                                        <p:tgtEl>
                                          <p:spTgt spid="51352"/>
                                        </p:tgtEl>
                                        <p:attrNameLst>
                                          <p:attrName>style.visibility</p:attrName>
                                        </p:attrNameLst>
                                      </p:cBhvr>
                                      <p:to>
                                        <p:strVal val="visible"/>
                                      </p:to>
                                    </p:set>
                                    <p:animEffect transition="in" filter="strips(downLeft)">
                                      <p:cBhvr>
                                        <p:cTn id="63" dur="3000"/>
                                        <p:tgtEl>
                                          <p:spTgt spid="51352"/>
                                        </p:tgtEl>
                                      </p:cBhvr>
                                    </p:animEffect>
                                  </p:childTnLst>
                                </p:cTn>
                              </p:par>
                              <p:par>
                                <p:cTn id="64" presetID="18" presetClass="entr" presetSubtype="12" fill="hold" grpId="0" nodeType="withEffect">
                                  <p:stCondLst>
                                    <p:cond delay="0"/>
                                  </p:stCondLst>
                                  <p:childTnLst>
                                    <p:set>
                                      <p:cBhvr>
                                        <p:cTn id="65" dur="1" fill="hold">
                                          <p:stCondLst>
                                            <p:cond delay="0"/>
                                          </p:stCondLst>
                                        </p:cTn>
                                        <p:tgtEl>
                                          <p:spTgt spid="51351"/>
                                        </p:tgtEl>
                                        <p:attrNameLst>
                                          <p:attrName>style.visibility</p:attrName>
                                        </p:attrNameLst>
                                      </p:cBhvr>
                                      <p:to>
                                        <p:strVal val="visible"/>
                                      </p:to>
                                    </p:set>
                                    <p:animEffect transition="in" filter="strips(downLeft)">
                                      <p:cBhvr>
                                        <p:cTn id="66" dur="3000"/>
                                        <p:tgtEl>
                                          <p:spTgt spid="51351"/>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nodeType="clickEffect">
                                  <p:stCondLst>
                                    <p:cond delay="0"/>
                                  </p:stCondLst>
                                  <p:childTnLst>
                                    <p:set>
                                      <p:cBhvr>
                                        <p:cTn id="70" dur="1" fill="hold">
                                          <p:stCondLst>
                                            <p:cond delay="0"/>
                                          </p:stCondLst>
                                        </p:cTn>
                                        <p:tgtEl>
                                          <p:spTgt spid="51353"/>
                                        </p:tgtEl>
                                        <p:attrNameLst>
                                          <p:attrName>style.visibility</p:attrName>
                                        </p:attrNameLst>
                                      </p:cBhvr>
                                      <p:to>
                                        <p:strVal val="visible"/>
                                      </p:to>
                                    </p:set>
                                    <p:animEffect transition="in" filter="dissolve">
                                      <p:cBhvr>
                                        <p:cTn id="71" dur="3000"/>
                                        <p:tgtEl>
                                          <p:spTgt spid="513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52" grpId="0" animBg="1"/>
      <p:bldP spid="51202" grpId="0" autoUpdateAnimBg="0"/>
      <p:bldP spid="51203" grpId="0" animBg="1" autoUpdateAnimBg="0"/>
      <p:bldP spid="51204" grpId="0" animBg="1"/>
      <p:bldP spid="51207" grpId="0" animBg="1"/>
      <p:bldP spid="51298" grpId="0" animBg="1"/>
      <p:bldP spid="5135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
          <p:cNvSpPr txBox="1">
            <a:spLocks noChangeArrowheads="1"/>
          </p:cNvSpPr>
          <p:nvPr/>
        </p:nvSpPr>
        <p:spPr bwMode="auto">
          <a:xfrm>
            <a:off x="1219200" y="1447800"/>
            <a:ext cx="7391400" cy="3662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u="sng">
                <a:solidFill>
                  <a:schemeClr val="tx1"/>
                </a:solidFill>
                <a:effectLst/>
              </a:rPr>
              <a:t>PROBLEM:-</a:t>
            </a:r>
          </a:p>
          <a:p>
            <a:pPr>
              <a:lnSpc>
                <a:spcPct val="100000"/>
              </a:lnSpc>
              <a:buFontTx/>
              <a:buNone/>
            </a:pPr>
            <a:r>
              <a:rPr lang="en-US" sz="3600" b="0">
                <a:solidFill>
                  <a:schemeClr val="tx1"/>
                </a:solidFill>
                <a:effectLst/>
              </a:rPr>
              <a:t>Two straight lines OA and OB are at 75</a:t>
            </a:r>
            <a:r>
              <a:rPr lang="en-US" sz="3600" b="0">
                <a:solidFill>
                  <a:schemeClr val="tx1"/>
                </a:solidFill>
                <a:effectLst/>
                <a:cs typeface="Times New Roman" pitchFamily="18" charset="0"/>
              </a:rPr>
              <a:t>° to each other. A point P is at a distance of  20 mm from OA and 30 mm from OB. Draw a hyperbola passing through the point “P”.</a:t>
            </a:r>
            <a:endParaRPr lang="en-GB" sz="3600" b="0">
              <a:solidFill>
                <a:schemeClr val="tx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8546"/>
                                        </p:tgtEl>
                                        <p:attrNameLst>
                                          <p:attrName>style.visibility</p:attrName>
                                        </p:attrNameLst>
                                      </p:cBhvr>
                                      <p:to>
                                        <p:strVal val="visible"/>
                                      </p:to>
                                    </p:set>
                                    <p:anim calcmode="lin" valueType="num">
                                      <p:cBhvr additive="base">
                                        <p:cTn id="7" dur="500" fill="hold"/>
                                        <p:tgtEl>
                                          <p:spTgt spid="108546"/>
                                        </p:tgtEl>
                                        <p:attrNameLst>
                                          <p:attrName>ppt_x</p:attrName>
                                        </p:attrNameLst>
                                      </p:cBhvr>
                                      <p:tavLst>
                                        <p:tav tm="0">
                                          <p:val>
                                            <p:strVal val="0-#ppt_w/2"/>
                                          </p:val>
                                        </p:tav>
                                        <p:tav tm="100000">
                                          <p:val>
                                            <p:strVal val="#ppt_x"/>
                                          </p:val>
                                        </p:tav>
                                      </p:tavLst>
                                    </p:anim>
                                    <p:anim calcmode="lin" valueType="num">
                                      <p:cBhvr additive="base">
                                        <p:cTn id="8" dur="500" fill="hold"/>
                                        <p:tgtEl>
                                          <p:spTgt spid="1085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6"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nvSpPr>
        <p:spPr bwMode="auto">
          <a:xfrm rot="2335966">
            <a:off x="1025525" y="5762625"/>
            <a:ext cx="7270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75</a:t>
            </a:r>
            <a:r>
              <a:rPr lang="en-US" sz="2000" b="0" baseline="30000">
                <a:solidFill>
                  <a:schemeClr val="tx1"/>
                </a:solidFill>
                <a:effectLst/>
              </a:rPr>
              <a:t>0</a:t>
            </a:r>
          </a:p>
        </p:txBody>
      </p:sp>
      <p:sp>
        <p:nvSpPr>
          <p:cNvPr id="109571" name="Freeform 3"/>
          <p:cNvSpPr>
            <a:spLocks/>
          </p:cNvSpPr>
          <p:nvPr/>
        </p:nvSpPr>
        <p:spPr bwMode="auto">
          <a:xfrm>
            <a:off x="3511550" y="2817813"/>
            <a:ext cx="727075" cy="1370012"/>
          </a:xfrm>
          <a:custGeom>
            <a:avLst/>
            <a:gdLst>
              <a:gd name="T0" fmla="*/ 0 w 2293"/>
              <a:gd name="T1" fmla="*/ 0 h 4316"/>
              <a:gd name="T2" fmla="*/ 127 w 2293"/>
              <a:gd name="T3" fmla="*/ 1002 h 4316"/>
              <a:gd name="T4" fmla="*/ 434 w 2293"/>
              <a:gd name="T5" fmla="*/ 1964 h 4316"/>
              <a:gd name="T6" fmla="*/ 906 w 2293"/>
              <a:gd name="T7" fmla="*/ 2856 h 4316"/>
              <a:gd name="T8" fmla="*/ 1534 w 2293"/>
              <a:gd name="T9" fmla="*/ 3649 h 4316"/>
              <a:gd name="T10" fmla="*/ 2292 w 2293"/>
              <a:gd name="T11" fmla="*/ 4316 h 4316"/>
              <a:gd name="T12" fmla="*/ 2293 w 2293"/>
              <a:gd name="T13" fmla="*/ 4316 h 4316"/>
            </a:gdLst>
            <a:ahLst/>
            <a:cxnLst>
              <a:cxn ang="0">
                <a:pos x="T0" y="T1"/>
              </a:cxn>
              <a:cxn ang="0">
                <a:pos x="T2" y="T3"/>
              </a:cxn>
              <a:cxn ang="0">
                <a:pos x="T4" y="T5"/>
              </a:cxn>
              <a:cxn ang="0">
                <a:pos x="T6" y="T7"/>
              </a:cxn>
              <a:cxn ang="0">
                <a:pos x="T8" y="T9"/>
              </a:cxn>
              <a:cxn ang="0">
                <a:pos x="T10" y="T11"/>
              </a:cxn>
              <a:cxn ang="0">
                <a:pos x="T12" y="T13"/>
              </a:cxn>
            </a:cxnLst>
            <a:rect l="0" t="0" r="r" b="b"/>
            <a:pathLst>
              <a:path w="2293" h="4316">
                <a:moveTo>
                  <a:pt x="0" y="0"/>
                </a:moveTo>
                <a:lnTo>
                  <a:pt x="127" y="1002"/>
                </a:lnTo>
                <a:lnTo>
                  <a:pt x="434" y="1964"/>
                </a:lnTo>
                <a:lnTo>
                  <a:pt x="906" y="2856"/>
                </a:lnTo>
                <a:lnTo>
                  <a:pt x="1534" y="3649"/>
                </a:lnTo>
                <a:lnTo>
                  <a:pt x="2292" y="4316"/>
                </a:lnTo>
                <a:lnTo>
                  <a:pt x="2293" y="4316"/>
                </a:lnTo>
              </a:path>
            </a:pathLst>
          </a:custGeom>
          <a:noFill/>
          <a:ln w="28575" cmpd="sng">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2" name="Freeform 4"/>
          <p:cNvSpPr>
            <a:spLocks/>
          </p:cNvSpPr>
          <p:nvPr/>
        </p:nvSpPr>
        <p:spPr bwMode="auto">
          <a:xfrm>
            <a:off x="4238625" y="4187825"/>
            <a:ext cx="958850" cy="430213"/>
          </a:xfrm>
          <a:custGeom>
            <a:avLst/>
            <a:gdLst>
              <a:gd name="T0" fmla="*/ 0 w 3017"/>
              <a:gd name="T1" fmla="*/ 0 h 1358"/>
              <a:gd name="T2" fmla="*/ 953 w 3017"/>
              <a:gd name="T3" fmla="*/ 563 h 1358"/>
              <a:gd name="T4" fmla="*/ 1963 w 3017"/>
              <a:gd name="T5" fmla="*/ 1017 h 1358"/>
              <a:gd name="T6" fmla="*/ 3016 w 3017"/>
              <a:gd name="T7" fmla="*/ 1358 h 1358"/>
              <a:gd name="T8" fmla="*/ 3017 w 3017"/>
              <a:gd name="T9" fmla="*/ 1358 h 1358"/>
            </a:gdLst>
            <a:ahLst/>
            <a:cxnLst>
              <a:cxn ang="0">
                <a:pos x="T0" y="T1"/>
              </a:cxn>
              <a:cxn ang="0">
                <a:pos x="T2" y="T3"/>
              </a:cxn>
              <a:cxn ang="0">
                <a:pos x="T4" y="T5"/>
              </a:cxn>
              <a:cxn ang="0">
                <a:pos x="T6" y="T7"/>
              </a:cxn>
              <a:cxn ang="0">
                <a:pos x="T8" y="T9"/>
              </a:cxn>
            </a:cxnLst>
            <a:rect l="0" t="0" r="r" b="b"/>
            <a:pathLst>
              <a:path w="3017" h="1358">
                <a:moveTo>
                  <a:pt x="0" y="0"/>
                </a:moveTo>
                <a:lnTo>
                  <a:pt x="953" y="563"/>
                </a:lnTo>
                <a:lnTo>
                  <a:pt x="1963" y="1017"/>
                </a:lnTo>
                <a:lnTo>
                  <a:pt x="3016" y="1358"/>
                </a:lnTo>
                <a:lnTo>
                  <a:pt x="3017" y="1358"/>
                </a:lnTo>
              </a:path>
            </a:pathLst>
          </a:custGeom>
          <a:noFill/>
          <a:ln w="28575" cmpd="sng">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3" name="Text Box 5"/>
          <p:cNvSpPr txBox="1">
            <a:spLocks noChangeArrowheads="1"/>
          </p:cNvSpPr>
          <p:nvPr/>
        </p:nvSpPr>
        <p:spPr bwMode="auto">
          <a:xfrm>
            <a:off x="5514975" y="44481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4</a:t>
            </a:r>
          </a:p>
        </p:txBody>
      </p:sp>
      <p:sp>
        <p:nvSpPr>
          <p:cNvPr id="109574" name="Freeform 6"/>
          <p:cNvSpPr>
            <a:spLocks/>
          </p:cNvSpPr>
          <p:nvPr/>
        </p:nvSpPr>
        <p:spPr bwMode="auto">
          <a:xfrm>
            <a:off x="1485900" y="1012825"/>
            <a:ext cx="1485900" cy="5541963"/>
          </a:xfrm>
          <a:custGeom>
            <a:avLst/>
            <a:gdLst>
              <a:gd name="T0" fmla="*/ 0 w 4677"/>
              <a:gd name="T1" fmla="*/ 17454 h 17454"/>
              <a:gd name="T2" fmla="*/ 4675 w 4677"/>
              <a:gd name="T3" fmla="*/ 0 h 17454"/>
              <a:gd name="T4" fmla="*/ 4677 w 4677"/>
              <a:gd name="T5" fmla="*/ 0 h 17454"/>
            </a:gdLst>
            <a:ahLst/>
            <a:cxnLst>
              <a:cxn ang="0">
                <a:pos x="T0" y="T1"/>
              </a:cxn>
              <a:cxn ang="0">
                <a:pos x="T2" y="T3"/>
              </a:cxn>
              <a:cxn ang="0">
                <a:pos x="T4" y="T5"/>
              </a:cxn>
            </a:cxnLst>
            <a:rect l="0" t="0" r="r" b="b"/>
            <a:pathLst>
              <a:path w="4677" h="17454">
                <a:moveTo>
                  <a:pt x="0" y="17454"/>
                </a:moveTo>
                <a:lnTo>
                  <a:pt x="4675" y="0"/>
                </a:lnTo>
                <a:lnTo>
                  <a:pt x="4677"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5" name="Freeform 7"/>
          <p:cNvSpPr>
            <a:spLocks/>
          </p:cNvSpPr>
          <p:nvPr/>
        </p:nvSpPr>
        <p:spPr bwMode="auto">
          <a:xfrm>
            <a:off x="3381375" y="1012825"/>
            <a:ext cx="1195388" cy="4456113"/>
          </a:xfrm>
          <a:custGeom>
            <a:avLst/>
            <a:gdLst>
              <a:gd name="T0" fmla="*/ 0 w 3763"/>
              <a:gd name="T1" fmla="*/ 14036 h 14036"/>
              <a:gd name="T2" fmla="*/ 3761 w 3763"/>
              <a:gd name="T3" fmla="*/ 0 h 14036"/>
              <a:gd name="T4" fmla="*/ 3763 w 3763"/>
              <a:gd name="T5" fmla="*/ 0 h 14036"/>
            </a:gdLst>
            <a:ahLst/>
            <a:cxnLst>
              <a:cxn ang="0">
                <a:pos x="T0" y="T1"/>
              </a:cxn>
              <a:cxn ang="0">
                <a:pos x="T2" y="T3"/>
              </a:cxn>
              <a:cxn ang="0">
                <a:pos x="T4" y="T5"/>
              </a:cxn>
            </a:cxnLst>
            <a:rect l="0" t="0" r="r" b="b"/>
            <a:pathLst>
              <a:path w="3763" h="14036">
                <a:moveTo>
                  <a:pt x="0" y="14036"/>
                </a:moveTo>
                <a:lnTo>
                  <a:pt x="3761" y="0"/>
                </a:lnTo>
                <a:lnTo>
                  <a:pt x="3763"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6" name="Freeform 8"/>
          <p:cNvSpPr>
            <a:spLocks/>
          </p:cNvSpPr>
          <p:nvPr/>
        </p:nvSpPr>
        <p:spPr bwMode="auto">
          <a:xfrm>
            <a:off x="2230438" y="3776663"/>
            <a:ext cx="5981700" cy="1587"/>
          </a:xfrm>
          <a:custGeom>
            <a:avLst/>
            <a:gdLst>
              <a:gd name="T0" fmla="*/ 0 w 18842"/>
              <a:gd name="T1" fmla="*/ 18841 w 18842"/>
              <a:gd name="T2" fmla="*/ 18842 w 18842"/>
            </a:gdLst>
            <a:ahLst/>
            <a:cxnLst>
              <a:cxn ang="0">
                <a:pos x="T0" y="0"/>
              </a:cxn>
              <a:cxn ang="0">
                <a:pos x="T1" y="0"/>
              </a:cxn>
              <a:cxn ang="0">
                <a:pos x="T2" y="0"/>
              </a:cxn>
            </a:cxnLst>
            <a:rect l="0" t="0" r="r" b="b"/>
            <a:pathLst>
              <a:path w="18842">
                <a:moveTo>
                  <a:pt x="0" y="0"/>
                </a:moveTo>
                <a:lnTo>
                  <a:pt x="18841" y="0"/>
                </a:lnTo>
                <a:lnTo>
                  <a:pt x="18842"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7" name="Freeform 9"/>
          <p:cNvSpPr>
            <a:spLocks/>
          </p:cNvSpPr>
          <p:nvPr/>
        </p:nvSpPr>
        <p:spPr bwMode="auto">
          <a:xfrm>
            <a:off x="3794125" y="3736975"/>
            <a:ext cx="80963" cy="80963"/>
          </a:xfrm>
          <a:custGeom>
            <a:avLst/>
            <a:gdLst>
              <a:gd name="T0" fmla="*/ 255 w 256"/>
              <a:gd name="T1" fmla="*/ 127 h 255"/>
              <a:gd name="T2" fmla="*/ 218 w 256"/>
              <a:gd name="T3" fmla="*/ 37 h 255"/>
              <a:gd name="T4" fmla="*/ 128 w 256"/>
              <a:gd name="T5" fmla="*/ 0 h 255"/>
              <a:gd name="T6" fmla="*/ 38 w 256"/>
              <a:gd name="T7" fmla="*/ 37 h 255"/>
              <a:gd name="T8" fmla="*/ 0 w 256"/>
              <a:gd name="T9" fmla="*/ 127 h 255"/>
              <a:gd name="T10" fmla="*/ 38 w 256"/>
              <a:gd name="T11" fmla="*/ 217 h 255"/>
              <a:gd name="T12" fmla="*/ 128 w 256"/>
              <a:gd name="T13" fmla="*/ 255 h 255"/>
              <a:gd name="T14" fmla="*/ 218 w 256"/>
              <a:gd name="T15" fmla="*/ 217 h 255"/>
              <a:gd name="T16" fmla="*/ 255 w 256"/>
              <a:gd name="T17" fmla="*/ 127 h 255"/>
              <a:gd name="T18" fmla="*/ 256 w 256"/>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255">
                <a:moveTo>
                  <a:pt x="255" y="127"/>
                </a:moveTo>
                <a:lnTo>
                  <a:pt x="218" y="37"/>
                </a:lnTo>
                <a:lnTo>
                  <a:pt x="128" y="0"/>
                </a:lnTo>
                <a:lnTo>
                  <a:pt x="38" y="37"/>
                </a:lnTo>
                <a:lnTo>
                  <a:pt x="0" y="127"/>
                </a:lnTo>
                <a:lnTo>
                  <a:pt x="38" y="217"/>
                </a:lnTo>
                <a:lnTo>
                  <a:pt x="128" y="255"/>
                </a:lnTo>
                <a:lnTo>
                  <a:pt x="218" y="217"/>
                </a:lnTo>
                <a:lnTo>
                  <a:pt x="255" y="127"/>
                </a:lnTo>
                <a:lnTo>
                  <a:pt x="256"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8" name="Freeform 10"/>
          <p:cNvSpPr>
            <a:spLocks/>
          </p:cNvSpPr>
          <p:nvPr/>
        </p:nvSpPr>
        <p:spPr bwMode="auto">
          <a:xfrm>
            <a:off x="4308475" y="3736975"/>
            <a:ext cx="80963" cy="80963"/>
          </a:xfrm>
          <a:custGeom>
            <a:avLst/>
            <a:gdLst>
              <a:gd name="T0" fmla="*/ 256 w 257"/>
              <a:gd name="T1" fmla="*/ 127 h 255"/>
              <a:gd name="T2" fmla="*/ 219 w 257"/>
              <a:gd name="T3" fmla="*/ 37 h 255"/>
              <a:gd name="T4" fmla="*/ 127 w 257"/>
              <a:gd name="T5" fmla="*/ 0 h 255"/>
              <a:gd name="T6" fmla="*/ 37 w 257"/>
              <a:gd name="T7" fmla="*/ 37 h 255"/>
              <a:gd name="T8" fmla="*/ 0 w 257"/>
              <a:gd name="T9" fmla="*/ 127 h 255"/>
              <a:gd name="T10" fmla="*/ 37 w 257"/>
              <a:gd name="T11" fmla="*/ 217 h 255"/>
              <a:gd name="T12" fmla="*/ 127 w 257"/>
              <a:gd name="T13" fmla="*/ 255 h 255"/>
              <a:gd name="T14" fmla="*/ 219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9" y="37"/>
                </a:lnTo>
                <a:lnTo>
                  <a:pt x="127" y="0"/>
                </a:lnTo>
                <a:lnTo>
                  <a:pt x="37" y="37"/>
                </a:lnTo>
                <a:lnTo>
                  <a:pt x="0" y="127"/>
                </a:lnTo>
                <a:lnTo>
                  <a:pt x="37" y="217"/>
                </a:lnTo>
                <a:lnTo>
                  <a:pt x="127" y="255"/>
                </a:lnTo>
                <a:lnTo>
                  <a:pt x="219"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79" name="Freeform 11"/>
          <p:cNvSpPr>
            <a:spLocks/>
          </p:cNvSpPr>
          <p:nvPr/>
        </p:nvSpPr>
        <p:spPr bwMode="auto">
          <a:xfrm>
            <a:off x="4908550" y="3736975"/>
            <a:ext cx="82550" cy="80963"/>
          </a:xfrm>
          <a:custGeom>
            <a:avLst/>
            <a:gdLst>
              <a:gd name="T0" fmla="*/ 256 w 257"/>
              <a:gd name="T1" fmla="*/ 127 h 255"/>
              <a:gd name="T2" fmla="*/ 219 w 257"/>
              <a:gd name="T3" fmla="*/ 37 h 255"/>
              <a:gd name="T4" fmla="*/ 127 w 257"/>
              <a:gd name="T5" fmla="*/ 0 h 255"/>
              <a:gd name="T6" fmla="*/ 37 w 257"/>
              <a:gd name="T7" fmla="*/ 37 h 255"/>
              <a:gd name="T8" fmla="*/ 0 w 257"/>
              <a:gd name="T9" fmla="*/ 127 h 255"/>
              <a:gd name="T10" fmla="*/ 37 w 257"/>
              <a:gd name="T11" fmla="*/ 217 h 255"/>
              <a:gd name="T12" fmla="*/ 127 w 257"/>
              <a:gd name="T13" fmla="*/ 255 h 255"/>
              <a:gd name="T14" fmla="*/ 219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9" y="37"/>
                </a:lnTo>
                <a:lnTo>
                  <a:pt x="127" y="0"/>
                </a:lnTo>
                <a:lnTo>
                  <a:pt x="37" y="37"/>
                </a:lnTo>
                <a:lnTo>
                  <a:pt x="0" y="127"/>
                </a:lnTo>
                <a:lnTo>
                  <a:pt x="37" y="217"/>
                </a:lnTo>
                <a:lnTo>
                  <a:pt x="127" y="255"/>
                </a:lnTo>
                <a:lnTo>
                  <a:pt x="219"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0" name="Freeform 12"/>
          <p:cNvSpPr>
            <a:spLocks/>
          </p:cNvSpPr>
          <p:nvPr/>
        </p:nvSpPr>
        <p:spPr bwMode="auto">
          <a:xfrm>
            <a:off x="5381625" y="3736975"/>
            <a:ext cx="80963" cy="80963"/>
          </a:xfrm>
          <a:custGeom>
            <a:avLst/>
            <a:gdLst>
              <a:gd name="T0" fmla="*/ 255 w 257"/>
              <a:gd name="T1" fmla="*/ 127 h 255"/>
              <a:gd name="T2" fmla="*/ 218 w 257"/>
              <a:gd name="T3" fmla="*/ 37 h 255"/>
              <a:gd name="T4" fmla="*/ 128 w 257"/>
              <a:gd name="T5" fmla="*/ 0 h 255"/>
              <a:gd name="T6" fmla="*/ 38 w 257"/>
              <a:gd name="T7" fmla="*/ 37 h 255"/>
              <a:gd name="T8" fmla="*/ 0 w 257"/>
              <a:gd name="T9" fmla="*/ 127 h 255"/>
              <a:gd name="T10" fmla="*/ 38 w 257"/>
              <a:gd name="T11" fmla="*/ 217 h 255"/>
              <a:gd name="T12" fmla="*/ 128 w 257"/>
              <a:gd name="T13" fmla="*/ 255 h 255"/>
              <a:gd name="T14" fmla="*/ 218 w 257"/>
              <a:gd name="T15" fmla="*/ 217 h 255"/>
              <a:gd name="T16" fmla="*/ 255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5" y="127"/>
                </a:moveTo>
                <a:lnTo>
                  <a:pt x="218" y="37"/>
                </a:lnTo>
                <a:lnTo>
                  <a:pt x="128" y="0"/>
                </a:lnTo>
                <a:lnTo>
                  <a:pt x="38" y="37"/>
                </a:lnTo>
                <a:lnTo>
                  <a:pt x="0" y="127"/>
                </a:lnTo>
                <a:lnTo>
                  <a:pt x="38" y="217"/>
                </a:lnTo>
                <a:lnTo>
                  <a:pt x="128" y="255"/>
                </a:lnTo>
                <a:lnTo>
                  <a:pt x="218" y="217"/>
                </a:lnTo>
                <a:lnTo>
                  <a:pt x="255"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1" name="Freeform 13"/>
          <p:cNvSpPr>
            <a:spLocks/>
          </p:cNvSpPr>
          <p:nvPr/>
        </p:nvSpPr>
        <p:spPr bwMode="auto">
          <a:xfrm>
            <a:off x="5918200" y="3736975"/>
            <a:ext cx="80963" cy="80963"/>
          </a:xfrm>
          <a:custGeom>
            <a:avLst/>
            <a:gdLst>
              <a:gd name="T0" fmla="*/ 256 w 257"/>
              <a:gd name="T1" fmla="*/ 127 h 255"/>
              <a:gd name="T2" fmla="*/ 219 w 257"/>
              <a:gd name="T3" fmla="*/ 37 h 255"/>
              <a:gd name="T4" fmla="*/ 128 w 257"/>
              <a:gd name="T5" fmla="*/ 0 h 255"/>
              <a:gd name="T6" fmla="*/ 37 w 257"/>
              <a:gd name="T7" fmla="*/ 37 h 255"/>
              <a:gd name="T8" fmla="*/ 0 w 257"/>
              <a:gd name="T9" fmla="*/ 127 h 255"/>
              <a:gd name="T10" fmla="*/ 37 w 257"/>
              <a:gd name="T11" fmla="*/ 217 h 255"/>
              <a:gd name="T12" fmla="*/ 128 w 257"/>
              <a:gd name="T13" fmla="*/ 255 h 255"/>
              <a:gd name="T14" fmla="*/ 219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9" y="37"/>
                </a:lnTo>
                <a:lnTo>
                  <a:pt x="128" y="0"/>
                </a:lnTo>
                <a:lnTo>
                  <a:pt x="37" y="37"/>
                </a:lnTo>
                <a:lnTo>
                  <a:pt x="0" y="127"/>
                </a:lnTo>
                <a:lnTo>
                  <a:pt x="37" y="217"/>
                </a:lnTo>
                <a:lnTo>
                  <a:pt x="128" y="255"/>
                </a:lnTo>
                <a:lnTo>
                  <a:pt x="219"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2" name="Freeform 14"/>
          <p:cNvSpPr>
            <a:spLocks/>
          </p:cNvSpPr>
          <p:nvPr/>
        </p:nvSpPr>
        <p:spPr bwMode="auto">
          <a:xfrm>
            <a:off x="6454775" y="3736975"/>
            <a:ext cx="80963" cy="80963"/>
          </a:xfrm>
          <a:custGeom>
            <a:avLst/>
            <a:gdLst>
              <a:gd name="T0" fmla="*/ 256 w 257"/>
              <a:gd name="T1" fmla="*/ 127 h 255"/>
              <a:gd name="T2" fmla="*/ 218 w 257"/>
              <a:gd name="T3" fmla="*/ 37 h 255"/>
              <a:gd name="T4" fmla="*/ 127 w 257"/>
              <a:gd name="T5" fmla="*/ 0 h 255"/>
              <a:gd name="T6" fmla="*/ 37 w 257"/>
              <a:gd name="T7" fmla="*/ 37 h 255"/>
              <a:gd name="T8" fmla="*/ 0 w 257"/>
              <a:gd name="T9" fmla="*/ 127 h 255"/>
              <a:gd name="T10" fmla="*/ 37 w 257"/>
              <a:gd name="T11" fmla="*/ 217 h 255"/>
              <a:gd name="T12" fmla="*/ 127 w 257"/>
              <a:gd name="T13" fmla="*/ 255 h 255"/>
              <a:gd name="T14" fmla="*/ 218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8" y="37"/>
                </a:lnTo>
                <a:lnTo>
                  <a:pt x="127" y="0"/>
                </a:lnTo>
                <a:lnTo>
                  <a:pt x="37" y="37"/>
                </a:lnTo>
                <a:lnTo>
                  <a:pt x="0" y="127"/>
                </a:lnTo>
                <a:lnTo>
                  <a:pt x="37" y="217"/>
                </a:lnTo>
                <a:lnTo>
                  <a:pt x="127" y="255"/>
                </a:lnTo>
                <a:lnTo>
                  <a:pt x="218"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3" name="Freeform 15"/>
          <p:cNvSpPr>
            <a:spLocks/>
          </p:cNvSpPr>
          <p:nvPr/>
        </p:nvSpPr>
        <p:spPr bwMode="auto">
          <a:xfrm>
            <a:off x="7313613" y="3736975"/>
            <a:ext cx="80962" cy="80963"/>
          </a:xfrm>
          <a:custGeom>
            <a:avLst/>
            <a:gdLst>
              <a:gd name="T0" fmla="*/ 256 w 257"/>
              <a:gd name="T1" fmla="*/ 127 h 255"/>
              <a:gd name="T2" fmla="*/ 218 w 257"/>
              <a:gd name="T3" fmla="*/ 37 h 255"/>
              <a:gd name="T4" fmla="*/ 127 w 257"/>
              <a:gd name="T5" fmla="*/ 0 h 255"/>
              <a:gd name="T6" fmla="*/ 37 w 257"/>
              <a:gd name="T7" fmla="*/ 37 h 255"/>
              <a:gd name="T8" fmla="*/ 0 w 257"/>
              <a:gd name="T9" fmla="*/ 127 h 255"/>
              <a:gd name="T10" fmla="*/ 37 w 257"/>
              <a:gd name="T11" fmla="*/ 217 h 255"/>
              <a:gd name="T12" fmla="*/ 127 w 257"/>
              <a:gd name="T13" fmla="*/ 255 h 255"/>
              <a:gd name="T14" fmla="*/ 218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8" y="37"/>
                </a:lnTo>
                <a:lnTo>
                  <a:pt x="127" y="0"/>
                </a:lnTo>
                <a:lnTo>
                  <a:pt x="37" y="37"/>
                </a:lnTo>
                <a:lnTo>
                  <a:pt x="0" y="127"/>
                </a:lnTo>
                <a:lnTo>
                  <a:pt x="37" y="217"/>
                </a:lnTo>
                <a:lnTo>
                  <a:pt x="127" y="255"/>
                </a:lnTo>
                <a:lnTo>
                  <a:pt x="218"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4" name="Freeform 16"/>
          <p:cNvSpPr>
            <a:spLocks/>
          </p:cNvSpPr>
          <p:nvPr/>
        </p:nvSpPr>
        <p:spPr bwMode="auto">
          <a:xfrm>
            <a:off x="3213100" y="3736975"/>
            <a:ext cx="82550" cy="80963"/>
          </a:xfrm>
          <a:custGeom>
            <a:avLst/>
            <a:gdLst>
              <a:gd name="T0" fmla="*/ 256 w 257"/>
              <a:gd name="T1" fmla="*/ 127 h 255"/>
              <a:gd name="T2" fmla="*/ 217 w 257"/>
              <a:gd name="T3" fmla="*/ 37 h 255"/>
              <a:gd name="T4" fmla="*/ 127 w 257"/>
              <a:gd name="T5" fmla="*/ 0 h 255"/>
              <a:gd name="T6" fmla="*/ 37 w 257"/>
              <a:gd name="T7" fmla="*/ 37 h 255"/>
              <a:gd name="T8" fmla="*/ 0 w 257"/>
              <a:gd name="T9" fmla="*/ 127 h 255"/>
              <a:gd name="T10" fmla="*/ 37 w 257"/>
              <a:gd name="T11" fmla="*/ 217 h 255"/>
              <a:gd name="T12" fmla="*/ 127 w 257"/>
              <a:gd name="T13" fmla="*/ 255 h 255"/>
              <a:gd name="T14" fmla="*/ 217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7" y="37"/>
                </a:lnTo>
                <a:lnTo>
                  <a:pt x="127" y="0"/>
                </a:lnTo>
                <a:lnTo>
                  <a:pt x="37" y="37"/>
                </a:lnTo>
                <a:lnTo>
                  <a:pt x="0" y="127"/>
                </a:lnTo>
                <a:lnTo>
                  <a:pt x="37" y="217"/>
                </a:lnTo>
                <a:lnTo>
                  <a:pt x="127" y="255"/>
                </a:lnTo>
                <a:lnTo>
                  <a:pt x="217"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5" name="Freeform 17"/>
          <p:cNvSpPr>
            <a:spLocks/>
          </p:cNvSpPr>
          <p:nvPr/>
        </p:nvSpPr>
        <p:spPr bwMode="auto">
          <a:xfrm>
            <a:off x="1776413" y="2817813"/>
            <a:ext cx="2316162" cy="2651125"/>
          </a:xfrm>
          <a:custGeom>
            <a:avLst/>
            <a:gdLst>
              <a:gd name="T0" fmla="*/ 0 w 7293"/>
              <a:gd name="T1" fmla="*/ 8353 h 8353"/>
              <a:gd name="T2" fmla="*/ 7292 w 7293"/>
              <a:gd name="T3" fmla="*/ 0 h 8353"/>
              <a:gd name="T4" fmla="*/ 7293 w 7293"/>
              <a:gd name="T5" fmla="*/ 0 h 8353"/>
            </a:gdLst>
            <a:ahLst/>
            <a:cxnLst>
              <a:cxn ang="0">
                <a:pos x="T0" y="T1"/>
              </a:cxn>
              <a:cxn ang="0">
                <a:pos x="T2" y="T3"/>
              </a:cxn>
              <a:cxn ang="0">
                <a:pos x="T4" y="T5"/>
              </a:cxn>
            </a:cxnLst>
            <a:rect l="0" t="0" r="r" b="b"/>
            <a:pathLst>
              <a:path w="7293" h="8353">
                <a:moveTo>
                  <a:pt x="0" y="8353"/>
                </a:moveTo>
                <a:lnTo>
                  <a:pt x="7292" y="0"/>
                </a:lnTo>
                <a:lnTo>
                  <a:pt x="7293"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6" name="Freeform 18"/>
          <p:cNvSpPr>
            <a:spLocks/>
          </p:cNvSpPr>
          <p:nvPr/>
        </p:nvSpPr>
        <p:spPr bwMode="auto">
          <a:xfrm>
            <a:off x="1776413" y="3776663"/>
            <a:ext cx="2573337" cy="1692275"/>
          </a:xfrm>
          <a:custGeom>
            <a:avLst/>
            <a:gdLst>
              <a:gd name="T0" fmla="*/ 0 w 8101"/>
              <a:gd name="T1" fmla="*/ 5330 h 5330"/>
              <a:gd name="T2" fmla="*/ 8099 w 8101"/>
              <a:gd name="T3" fmla="*/ 0 h 5330"/>
              <a:gd name="T4" fmla="*/ 8101 w 8101"/>
              <a:gd name="T5" fmla="*/ 0 h 5330"/>
            </a:gdLst>
            <a:ahLst/>
            <a:cxnLst>
              <a:cxn ang="0">
                <a:pos x="T0" y="T1"/>
              </a:cxn>
              <a:cxn ang="0">
                <a:pos x="T2" y="T3"/>
              </a:cxn>
              <a:cxn ang="0">
                <a:pos x="T4" y="T5"/>
              </a:cxn>
            </a:cxnLst>
            <a:rect l="0" t="0" r="r" b="b"/>
            <a:pathLst>
              <a:path w="8101" h="5330">
                <a:moveTo>
                  <a:pt x="0" y="5330"/>
                </a:moveTo>
                <a:lnTo>
                  <a:pt x="8099" y="0"/>
                </a:lnTo>
                <a:lnTo>
                  <a:pt x="810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7" name="Freeform 19"/>
          <p:cNvSpPr>
            <a:spLocks/>
          </p:cNvSpPr>
          <p:nvPr/>
        </p:nvSpPr>
        <p:spPr bwMode="auto">
          <a:xfrm>
            <a:off x="1776413" y="3776663"/>
            <a:ext cx="3173412" cy="1692275"/>
          </a:xfrm>
          <a:custGeom>
            <a:avLst/>
            <a:gdLst>
              <a:gd name="T0" fmla="*/ 0 w 9994"/>
              <a:gd name="T1" fmla="*/ 5330 h 5330"/>
              <a:gd name="T2" fmla="*/ 9992 w 9994"/>
              <a:gd name="T3" fmla="*/ 0 h 5330"/>
              <a:gd name="T4" fmla="*/ 9994 w 9994"/>
              <a:gd name="T5" fmla="*/ 0 h 5330"/>
            </a:gdLst>
            <a:ahLst/>
            <a:cxnLst>
              <a:cxn ang="0">
                <a:pos x="T0" y="T1"/>
              </a:cxn>
              <a:cxn ang="0">
                <a:pos x="T2" y="T3"/>
              </a:cxn>
              <a:cxn ang="0">
                <a:pos x="T4" y="T5"/>
              </a:cxn>
            </a:cxnLst>
            <a:rect l="0" t="0" r="r" b="b"/>
            <a:pathLst>
              <a:path w="9994" h="5330">
                <a:moveTo>
                  <a:pt x="0" y="5330"/>
                </a:moveTo>
                <a:lnTo>
                  <a:pt x="9992" y="0"/>
                </a:lnTo>
                <a:lnTo>
                  <a:pt x="9994"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8" name="Freeform 20"/>
          <p:cNvSpPr>
            <a:spLocks/>
          </p:cNvSpPr>
          <p:nvPr/>
        </p:nvSpPr>
        <p:spPr bwMode="auto">
          <a:xfrm>
            <a:off x="1776413" y="3776663"/>
            <a:ext cx="3646487" cy="1692275"/>
          </a:xfrm>
          <a:custGeom>
            <a:avLst/>
            <a:gdLst>
              <a:gd name="T0" fmla="*/ 0 w 11481"/>
              <a:gd name="T1" fmla="*/ 5330 h 5330"/>
              <a:gd name="T2" fmla="*/ 11480 w 11481"/>
              <a:gd name="T3" fmla="*/ 0 h 5330"/>
              <a:gd name="T4" fmla="*/ 11481 w 11481"/>
              <a:gd name="T5" fmla="*/ 0 h 5330"/>
            </a:gdLst>
            <a:ahLst/>
            <a:cxnLst>
              <a:cxn ang="0">
                <a:pos x="T0" y="T1"/>
              </a:cxn>
              <a:cxn ang="0">
                <a:pos x="T2" y="T3"/>
              </a:cxn>
              <a:cxn ang="0">
                <a:pos x="T4" y="T5"/>
              </a:cxn>
            </a:cxnLst>
            <a:rect l="0" t="0" r="r" b="b"/>
            <a:pathLst>
              <a:path w="11481" h="5330">
                <a:moveTo>
                  <a:pt x="0" y="5330"/>
                </a:moveTo>
                <a:lnTo>
                  <a:pt x="11480" y="0"/>
                </a:lnTo>
                <a:lnTo>
                  <a:pt x="1148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89" name="Freeform 21"/>
          <p:cNvSpPr>
            <a:spLocks/>
          </p:cNvSpPr>
          <p:nvPr/>
        </p:nvSpPr>
        <p:spPr bwMode="auto">
          <a:xfrm>
            <a:off x="1776413" y="3776663"/>
            <a:ext cx="4183062" cy="1692275"/>
          </a:xfrm>
          <a:custGeom>
            <a:avLst/>
            <a:gdLst>
              <a:gd name="T0" fmla="*/ 0 w 13172"/>
              <a:gd name="T1" fmla="*/ 5330 h 5330"/>
              <a:gd name="T2" fmla="*/ 13170 w 13172"/>
              <a:gd name="T3" fmla="*/ 0 h 5330"/>
              <a:gd name="T4" fmla="*/ 13172 w 13172"/>
              <a:gd name="T5" fmla="*/ 0 h 5330"/>
            </a:gdLst>
            <a:ahLst/>
            <a:cxnLst>
              <a:cxn ang="0">
                <a:pos x="T0" y="T1"/>
              </a:cxn>
              <a:cxn ang="0">
                <a:pos x="T2" y="T3"/>
              </a:cxn>
              <a:cxn ang="0">
                <a:pos x="T4" y="T5"/>
              </a:cxn>
            </a:cxnLst>
            <a:rect l="0" t="0" r="r" b="b"/>
            <a:pathLst>
              <a:path w="13172" h="5330">
                <a:moveTo>
                  <a:pt x="0" y="5330"/>
                </a:moveTo>
                <a:lnTo>
                  <a:pt x="13170" y="0"/>
                </a:lnTo>
                <a:lnTo>
                  <a:pt x="13172"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0" name="Freeform 22"/>
          <p:cNvSpPr>
            <a:spLocks/>
          </p:cNvSpPr>
          <p:nvPr/>
        </p:nvSpPr>
        <p:spPr bwMode="auto">
          <a:xfrm>
            <a:off x="1776413" y="3776663"/>
            <a:ext cx="4719637" cy="1692275"/>
          </a:xfrm>
          <a:custGeom>
            <a:avLst/>
            <a:gdLst>
              <a:gd name="T0" fmla="*/ 0 w 14861"/>
              <a:gd name="T1" fmla="*/ 5330 h 5330"/>
              <a:gd name="T2" fmla="*/ 14859 w 14861"/>
              <a:gd name="T3" fmla="*/ 0 h 5330"/>
              <a:gd name="T4" fmla="*/ 14861 w 14861"/>
              <a:gd name="T5" fmla="*/ 0 h 5330"/>
            </a:gdLst>
            <a:ahLst/>
            <a:cxnLst>
              <a:cxn ang="0">
                <a:pos x="T0" y="T1"/>
              </a:cxn>
              <a:cxn ang="0">
                <a:pos x="T2" y="T3"/>
              </a:cxn>
              <a:cxn ang="0">
                <a:pos x="T4" y="T5"/>
              </a:cxn>
            </a:cxnLst>
            <a:rect l="0" t="0" r="r" b="b"/>
            <a:pathLst>
              <a:path w="14861" h="5330">
                <a:moveTo>
                  <a:pt x="0" y="5330"/>
                </a:moveTo>
                <a:lnTo>
                  <a:pt x="14859" y="0"/>
                </a:lnTo>
                <a:lnTo>
                  <a:pt x="1486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1" name="Freeform 23"/>
          <p:cNvSpPr>
            <a:spLocks/>
          </p:cNvSpPr>
          <p:nvPr/>
        </p:nvSpPr>
        <p:spPr bwMode="auto">
          <a:xfrm>
            <a:off x="1776413" y="3776663"/>
            <a:ext cx="5576887" cy="1692275"/>
          </a:xfrm>
          <a:custGeom>
            <a:avLst/>
            <a:gdLst>
              <a:gd name="T0" fmla="*/ 0 w 17565"/>
              <a:gd name="T1" fmla="*/ 5330 h 5330"/>
              <a:gd name="T2" fmla="*/ 17563 w 17565"/>
              <a:gd name="T3" fmla="*/ 0 h 5330"/>
              <a:gd name="T4" fmla="*/ 17565 w 17565"/>
              <a:gd name="T5" fmla="*/ 0 h 5330"/>
            </a:gdLst>
            <a:ahLst/>
            <a:cxnLst>
              <a:cxn ang="0">
                <a:pos x="T0" y="T1"/>
              </a:cxn>
              <a:cxn ang="0">
                <a:pos x="T2" y="T3"/>
              </a:cxn>
              <a:cxn ang="0">
                <a:pos x="T4" y="T5"/>
              </a:cxn>
            </a:cxnLst>
            <a:rect l="0" t="0" r="r" b="b"/>
            <a:pathLst>
              <a:path w="17565" h="5330">
                <a:moveTo>
                  <a:pt x="0" y="5330"/>
                </a:moveTo>
                <a:lnTo>
                  <a:pt x="17563" y="0"/>
                </a:lnTo>
                <a:lnTo>
                  <a:pt x="17565"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2" name="Freeform 24"/>
          <p:cNvSpPr>
            <a:spLocks/>
          </p:cNvSpPr>
          <p:nvPr/>
        </p:nvSpPr>
        <p:spPr bwMode="auto">
          <a:xfrm>
            <a:off x="3511550" y="2817813"/>
            <a:ext cx="581025" cy="1587"/>
          </a:xfrm>
          <a:custGeom>
            <a:avLst/>
            <a:gdLst>
              <a:gd name="T0" fmla="*/ 0 w 1831"/>
              <a:gd name="T1" fmla="*/ 1830 w 1831"/>
              <a:gd name="T2" fmla="*/ 1831 w 1831"/>
            </a:gdLst>
            <a:ahLst/>
            <a:cxnLst>
              <a:cxn ang="0">
                <a:pos x="T0" y="0"/>
              </a:cxn>
              <a:cxn ang="0">
                <a:pos x="T1" y="0"/>
              </a:cxn>
              <a:cxn ang="0">
                <a:pos x="T2" y="0"/>
              </a:cxn>
            </a:cxnLst>
            <a:rect l="0" t="0" r="r" b="b"/>
            <a:pathLst>
              <a:path w="1831">
                <a:moveTo>
                  <a:pt x="0" y="0"/>
                </a:moveTo>
                <a:lnTo>
                  <a:pt x="1830" y="0"/>
                </a:lnTo>
                <a:lnTo>
                  <a:pt x="1831"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3" name="Freeform 25"/>
          <p:cNvSpPr>
            <a:spLocks/>
          </p:cNvSpPr>
          <p:nvPr/>
        </p:nvSpPr>
        <p:spPr bwMode="auto">
          <a:xfrm>
            <a:off x="3724275" y="4187825"/>
            <a:ext cx="514350" cy="1588"/>
          </a:xfrm>
          <a:custGeom>
            <a:avLst/>
            <a:gdLst>
              <a:gd name="T0" fmla="*/ 0 w 1620"/>
              <a:gd name="T1" fmla="*/ 1619 w 1620"/>
              <a:gd name="T2" fmla="*/ 1620 w 1620"/>
            </a:gdLst>
            <a:ahLst/>
            <a:cxnLst>
              <a:cxn ang="0">
                <a:pos x="T0" y="0"/>
              </a:cxn>
              <a:cxn ang="0">
                <a:pos x="T1" y="0"/>
              </a:cxn>
              <a:cxn ang="0">
                <a:pos x="T2" y="0"/>
              </a:cxn>
            </a:cxnLst>
            <a:rect l="0" t="0" r="r" b="b"/>
            <a:pathLst>
              <a:path w="1620">
                <a:moveTo>
                  <a:pt x="0" y="0"/>
                </a:moveTo>
                <a:lnTo>
                  <a:pt x="1619" y="0"/>
                </a:lnTo>
                <a:lnTo>
                  <a:pt x="1620"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4" name="Freeform 26"/>
          <p:cNvSpPr>
            <a:spLocks/>
          </p:cNvSpPr>
          <p:nvPr/>
        </p:nvSpPr>
        <p:spPr bwMode="auto">
          <a:xfrm>
            <a:off x="3649663" y="4470400"/>
            <a:ext cx="1114425" cy="1588"/>
          </a:xfrm>
          <a:custGeom>
            <a:avLst/>
            <a:gdLst>
              <a:gd name="T0" fmla="*/ 0 w 3511"/>
              <a:gd name="T1" fmla="*/ 3510 w 3511"/>
              <a:gd name="T2" fmla="*/ 3511 w 3511"/>
            </a:gdLst>
            <a:ahLst/>
            <a:cxnLst>
              <a:cxn ang="0">
                <a:pos x="T0" y="0"/>
              </a:cxn>
              <a:cxn ang="0">
                <a:pos x="T1" y="0"/>
              </a:cxn>
              <a:cxn ang="0">
                <a:pos x="T2" y="0"/>
              </a:cxn>
            </a:cxnLst>
            <a:rect l="0" t="0" r="r" b="b"/>
            <a:pathLst>
              <a:path w="3511">
                <a:moveTo>
                  <a:pt x="0" y="0"/>
                </a:moveTo>
                <a:lnTo>
                  <a:pt x="3510" y="0"/>
                </a:lnTo>
                <a:lnTo>
                  <a:pt x="3511"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5" name="Freeform 27"/>
          <p:cNvSpPr>
            <a:spLocks/>
          </p:cNvSpPr>
          <p:nvPr/>
        </p:nvSpPr>
        <p:spPr bwMode="auto">
          <a:xfrm>
            <a:off x="3609975" y="4618038"/>
            <a:ext cx="1587500" cy="1587"/>
          </a:xfrm>
          <a:custGeom>
            <a:avLst/>
            <a:gdLst>
              <a:gd name="T0" fmla="*/ 0 w 4999"/>
              <a:gd name="T1" fmla="*/ 4998 w 4999"/>
              <a:gd name="T2" fmla="*/ 4999 w 4999"/>
            </a:gdLst>
            <a:ahLst/>
            <a:cxnLst>
              <a:cxn ang="0">
                <a:pos x="T0" y="0"/>
              </a:cxn>
              <a:cxn ang="0">
                <a:pos x="T1" y="0"/>
              </a:cxn>
              <a:cxn ang="0">
                <a:pos x="T2" y="0"/>
              </a:cxn>
            </a:cxnLst>
            <a:rect l="0" t="0" r="r" b="b"/>
            <a:pathLst>
              <a:path w="4999">
                <a:moveTo>
                  <a:pt x="0" y="0"/>
                </a:moveTo>
                <a:lnTo>
                  <a:pt x="4998" y="0"/>
                </a:lnTo>
                <a:lnTo>
                  <a:pt x="4999"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6" name="Freeform 28"/>
          <p:cNvSpPr>
            <a:spLocks/>
          </p:cNvSpPr>
          <p:nvPr/>
        </p:nvSpPr>
        <p:spPr bwMode="auto">
          <a:xfrm>
            <a:off x="3576638" y="4740275"/>
            <a:ext cx="2124075" cy="1588"/>
          </a:xfrm>
          <a:custGeom>
            <a:avLst/>
            <a:gdLst>
              <a:gd name="T0" fmla="*/ 0 w 6690"/>
              <a:gd name="T1" fmla="*/ 6689 w 6690"/>
              <a:gd name="T2" fmla="*/ 6690 w 6690"/>
            </a:gdLst>
            <a:ahLst/>
            <a:cxnLst>
              <a:cxn ang="0">
                <a:pos x="T0" y="0"/>
              </a:cxn>
              <a:cxn ang="0">
                <a:pos x="T1" y="0"/>
              </a:cxn>
              <a:cxn ang="0">
                <a:pos x="T2" y="0"/>
              </a:cxn>
            </a:cxnLst>
            <a:rect l="0" t="0" r="r" b="b"/>
            <a:pathLst>
              <a:path w="6690">
                <a:moveTo>
                  <a:pt x="0" y="0"/>
                </a:moveTo>
                <a:lnTo>
                  <a:pt x="6689" y="0"/>
                </a:lnTo>
                <a:lnTo>
                  <a:pt x="6690"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7" name="Freeform 29"/>
          <p:cNvSpPr>
            <a:spLocks/>
          </p:cNvSpPr>
          <p:nvPr/>
        </p:nvSpPr>
        <p:spPr bwMode="auto">
          <a:xfrm>
            <a:off x="3552825" y="4832350"/>
            <a:ext cx="2660650" cy="1588"/>
          </a:xfrm>
          <a:custGeom>
            <a:avLst/>
            <a:gdLst>
              <a:gd name="T0" fmla="*/ 0 w 8380"/>
              <a:gd name="T1" fmla="*/ 8378 w 8380"/>
              <a:gd name="T2" fmla="*/ 8380 w 8380"/>
            </a:gdLst>
            <a:ahLst/>
            <a:cxnLst>
              <a:cxn ang="0">
                <a:pos x="T0" y="0"/>
              </a:cxn>
              <a:cxn ang="0">
                <a:pos x="T1" y="0"/>
              </a:cxn>
              <a:cxn ang="0">
                <a:pos x="T2" y="0"/>
              </a:cxn>
            </a:cxnLst>
            <a:rect l="0" t="0" r="r" b="b"/>
            <a:pathLst>
              <a:path w="8380">
                <a:moveTo>
                  <a:pt x="0" y="0"/>
                </a:moveTo>
                <a:lnTo>
                  <a:pt x="8378" y="0"/>
                </a:lnTo>
                <a:lnTo>
                  <a:pt x="8380"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8" name="Freeform 30"/>
          <p:cNvSpPr>
            <a:spLocks/>
          </p:cNvSpPr>
          <p:nvPr/>
        </p:nvSpPr>
        <p:spPr bwMode="auto">
          <a:xfrm>
            <a:off x="3522663" y="4938713"/>
            <a:ext cx="3519487" cy="1587"/>
          </a:xfrm>
          <a:custGeom>
            <a:avLst/>
            <a:gdLst>
              <a:gd name="T0" fmla="*/ 0 w 11084"/>
              <a:gd name="T1" fmla="*/ 11083 w 11084"/>
              <a:gd name="T2" fmla="*/ 11084 w 11084"/>
            </a:gdLst>
            <a:ahLst/>
            <a:cxnLst>
              <a:cxn ang="0">
                <a:pos x="T0" y="0"/>
              </a:cxn>
              <a:cxn ang="0">
                <a:pos x="T1" y="0"/>
              </a:cxn>
              <a:cxn ang="0">
                <a:pos x="T2" y="0"/>
              </a:cxn>
            </a:cxnLst>
            <a:rect l="0" t="0" r="r" b="b"/>
            <a:pathLst>
              <a:path w="11084">
                <a:moveTo>
                  <a:pt x="0" y="0"/>
                </a:moveTo>
                <a:lnTo>
                  <a:pt x="11083" y="0"/>
                </a:lnTo>
                <a:lnTo>
                  <a:pt x="11084"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599" name="Freeform 31"/>
          <p:cNvSpPr>
            <a:spLocks/>
          </p:cNvSpPr>
          <p:nvPr/>
        </p:nvSpPr>
        <p:spPr bwMode="auto">
          <a:xfrm>
            <a:off x="4238625" y="3776663"/>
            <a:ext cx="111125" cy="411162"/>
          </a:xfrm>
          <a:custGeom>
            <a:avLst/>
            <a:gdLst>
              <a:gd name="T0" fmla="*/ 0 w 347"/>
              <a:gd name="T1" fmla="*/ 1293 h 1293"/>
              <a:gd name="T2" fmla="*/ 345 w 347"/>
              <a:gd name="T3" fmla="*/ 0 h 1293"/>
              <a:gd name="T4" fmla="*/ 347 w 347"/>
              <a:gd name="T5" fmla="*/ 0 h 1293"/>
            </a:gdLst>
            <a:ahLst/>
            <a:cxnLst>
              <a:cxn ang="0">
                <a:pos x="T0" y="T1"/>
              </a:cxn>
              <a:cxn ang="0">
                <a:pos x="T2" y="T3"/>
              </a:cxn>
              <a:cxn ang="0">
                <a:pos x="T4" y="T5"/>
              </a:cxn>
            </a:cxnLst>
            <a:rect l="0" t="0" r="r" b="b"/>
            <a:pathLst>
              <a:path w="347" h="1293">
                <a:moveTo>
                  <a:pt x="0" y="1293"/>
                </a:moveTo>
                <a:lnTo>
                  <a:pt x="345" y="0"/>
                </a:lnTo>
                <a:lnTo>
                  <a:pt x="347"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0" name="Freeform 32"/>
          <p:cNvSpPr>
            <a:spLocks/>
          </p:cNvSpPr>
          <p:nvPr/>
        </p:nvSpPr>
        <p:spPr bwMode="auto">
          <a:xfrm>
            <a:off x="4764088" y="3776663"/>
            <a:ext cx="185737" cy="693737"/>
          </a:xfrm>
          <a:custGeom>
            <a:avLst/>
            <a:gdLst>
              <a:gd name="T0" fmla="*/ 0 w 587"/>
              <a:gd name="T1" fmla="*/ 2186 h 2186"/>
              <a:gd name="T2" fmla="*/ 585 w 587"/>
              <a:gd name="T3" fmla="*/ 0 h 2186"/>
              <a:gd name="T4" fmla="*/ 587 w 587"/>
              <a:gd name="T5" fmla="*/ 0 h 2186"/>
            </a:gdLst>
            <a:ahLst/>
            <a:cxnLst>
              <a:cxn ang="0">
                <a:pos x="T0" y="T1"/>
              </a:cxn>
              <a:cxn ang="0">
                <a:pos x="T2" y="T3"/>
              </a:cxn>
              <a:cxn ang="0">
                <a:pos x="T4" y="T5"/>
              </a:cxn>
            </a:cxnLst>
            <a:rect l="0" t="0" r="r" b="b"/>
            <a:pathLst>
              <a:path w="587" h="2186">
                <a:moveTo>
                  <a:pt x="0" y="2186"/>
                </a:moveTo>
                <a:lnTo>
                  <a:pt x="585" y="0"/>
                </a:lnTo>
                <a:lnTo>
                  <a:pt x="587"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1" name="Freeform 33"/>
          <p:cNvSpPr>
            <a:spLocks/>
          </p:cNvSpPr>
          <p:nvPr/>
        </p:nvSpPr>
        <p:spPr bwMode="auto">
          <a:xfrm>
            <a:off x="5195888" y="3776663"/>
            <a:ext cx="227012" cy="841375"/>
          </a:xfrm>
          <a:custGeom>
            <a:avLst/>
            <a:gdLst>
              <a:gd name="T0" fmla="*/ 0 w 711"/>
              <a:gd name="T1" fmla="*/ 2651 h 2651"/>
              <a:gd name="T2" fmla="*/ 710 w 711"/>
              <a:gd name="T3" fmla="*/ 0 h 2651"/>
              <a:gd name="T4" fmla="*/ 711 w 711"/>
              <a:gd name="T5" fmla="*/ 0 h 2651"/>
            </a:gdLst>
            <a:ahLst/>
            <a:cxnLst>
              <a:cxn ang="0">
                <a:pos x="T0" y="T1"/>
              </a:cxn>
              <a:cxn ang="0">
                <a:pos x="T2" y="T3"/>
              </a:cxn>
              <a:cxn ang="0">
                <a:pos x="T4" y="T5"/>
              </a:cxn>
            </a:cxnLst>
            <a:rect l="0" t="0" r="r" b="b"/>
            <a:pathLst>
              <a:path w="711" h="2651">
                <a:moveTo>
                  <a:pt x="0" y="2651"/>
                </a:moveTo>
                <a:lnTo>
                  <a:pt x="710" y="0"/>
                </a:lnTo>
                <a:lnTo>
                  <a:pt x="711"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2" name="Freeform 34"/>
          <p:cNvSpPr>
            <a:spLocks/>
          </p:cNvSpPr>
          <p:nvPr/>
        </p:nvSpPr>
        <p:spPr bwMode="auto">
          <a:xfrm>
            <a:off x="5700713" y="3776663"/>
            <a:ext cx="258762" cy="963612"/>
          </a:xfrm>
          <a:custGeom>
            <a:avLst/>
            <a:gdLst>
              <a:gd name="T0" fmla="*/ 0 w 815"/>
              <a:gd name="T1" fmla="*/ 3036 h 3036"/>
              <a:gd name="T2" fmla="*/ 813 w 815"/>
              <a:gd name="T3" fmla="*/ 0 h 3036"/>
              <a:gd name="T4" fmla="*/ 815 w 815"/>
              <a:gd name="T5" fmla="*/ 0 h 3036"/>
            </a:gdLst>
            <a:ahLst/>
            <a:cxnLst>
              <a:cxn ang="0">
                <a:pos x="T0" y="T1"/>
              </a:cxn>
              <a:cxn ang="0">
                <a:pos x="T2" y="T3"/>
              </a:cxn>
              <a:cxn ang="0">
                <a:pos x="T4" y="T5"/>
              </a:cxn>
            </a:cxnLst>
            <a:rect l="0" t="0" r="r" b="b"/>
            <a:pathLst>
              <a:path w="815" h="3036">
                <a:moveTo>
                  <a:pt x="0" y="3036"/>
                </a:moveTo>
                <a:lnTo>
                  <a:pt x="813" y="0"/>
                </a:lnTo>
                <a:lnTo>
                  <a:pt x="815"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3" name="Freeform 35"/>
          <p:cNvSpPr>
            <a:spLocks/>
          </p:cNvSpPr>
          <p:nvPr/>
        </p:nvSpPr>
        <p:spPr bwMode="auto">
          <a:xfrm>
            <a:off x="6211888" y="3776663"/>
            <a:ext cx="284162" cy="1055687"/>
          </a:xfrm>
          <a:custGeom>
            <a:avLst/>
            <a:gdLst>
              <a:gd name="T0" fmla="*/ 0 w 892"/>
              <a:gd name="T1" fmla="*/ 3325 h 3325"/>
              <a:gd name="T2" fmla="*/ 890 w 892"/>
              <a:gd name="T3" fmla="*/ 0 h 3325"/>
              <a:gd name="T4" fmla="*/ 892 w 892"/>
              <a:gd name="T5" fmla="*/ 0 h 3325"/>
            </a:gdLst>
            <a:ahLst/>
            <a:cxnLst>
              <a:cxn ang="0">
                <a:pos x="T0" y="T1"/>
              </a:cxn>
              <a:cxn ang="0">
                <a:pos x="T2" y="T3"/>
              </a:cxn>
              <a:cxn ang="0">
                <a:pos x="T4" y="T5"/>
              </a:cxn>
            </a:cxnLst>
            <a:rect l="0" t="0" r="r" b="b"/>
            <a:pathLst>
              <a:path w="892" h="3325">
                <a:moveTo>
                  <a:pt x="0" y="3325"/>
                </a:moveTo>
                <a:lnTo>
                  <a:pt x="890" y="0"/>
                </a:lnTo>
                <a:lnTo>
                  <a:pt x="892"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4" name="Freeform 36"/>
          <p:cNvSpPr>
            <a:spLocks/>
          </p:cNvSpPr>
          <p:nvPr/>
        </p:nvSpPr>
        <p:spPr bwMode="auto">
          <a:xfrm>
            <a:off x="7042150" y="3776663"/>
            <a:ext cx="311150" cy="1162050"/>
          </a:xfrm>
          <a:custGeom>
            <a:avLst/>
            <a:gdLst>
              <a:gd name="T0" fmla="*/ 0 w 982"/>
              <a:gd name="T1" fmla="*/ 3660 h 3660"/>
              <a:gd name="T2" fmla="*/ 980 w 982"/>
              <a:gd name="T3" fmla="*/ 0 h 3660"/>
              <a:gd name="T4" fmla="*/ 982 w 982"/>
              <a:gd name="T5" fmla="*/ 0 h 3660"/>
            </a:gdLst>
            <a:ahLst/>
            <a:cxnLst>
              <a:cxn ang="0">
                <a:pos x="T0" y="T1"/>
              </a:cxn>
              <a:cxn ang="0">
                <a:pos x="T2" y="T3"/>
              </a:cxn>
              <a:cxn ang="0">
                <a:pos x="T4" y="T5"/>
              </a:cxn>
            </a:cxnLst>
            <a:rect l="0" t="0" r="r" b="b"/>
            <a:pathLst>
              <a:path w="982" h="3660">
                <a:moveTo>
                  <a:pt x="0" y="3660"/>
                </a:moveTo>
                <a:lnTo>
                  <a:pt x="980" y="0"/>
                </a:lnTo>
                <a:lnTo>
                  <a:pt x="982"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5" name="Freeform 37"/>
          <p:cNvSpPr>
            <a:spLocks/>
          </p:cNvSpPr>
          <p:nvPr/>
        </p:nvSpPr>
        <p:spPr bwMode="auto">
          <a:xfrm>
            <a:off x="3254375" y="2817813"/>
            <a:ext cx="257175" cy="958850"/>
          </a:xfrm>
          <a:custGeom>
            <a:avLst/>
            <a:gdLst>
              <a:gd name="T0" fmla="*/ 0 w 811"/>
              <a:gd name="T1" fmla="*/ 3023 h 3023"/>
              <a:gd name="T2" fmla="*/ 810 w 811"/>
              <a:gd name="T3" fmla="*/ 0 h 3023"/>
              <a:gd name="T4" fmla="*/ 811 w 811"/>
              <a:gd name="T5" fmla="*/ 0 h 3023"/>
            </a:gdLst>
            <a:ahLst/>
            <a:cxnLst>
              <a:cxn ang="0">
                <a:pos x="T0" y="T1"/>
              </a:cxn>
              <a:cxn ang="0">
                <a:pos x="T2" y="T3"/>
              </a:cxn>
              <a:cxn ang="0">
                <a:pos x="T4" y="T5"/>
              </a:cxn>
            </a:cxnLst>
            <a:rect l="0" t="0" r="r" b="b"/>
            <a:pathLst>
              <a:path w="811" h="3023">
                <a:moveTo>
                  <a:pt x="0" y="3023"/>
                </a:moveTo>
                <a:lnTo>
                  <a:pt x="810" y="0"/>
                </a:lnTo>
                <a:lnTo>
                  <a:pt x="811" y="0"/>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6" name="Freeform 38"/>
          <p:cNvSpPr>
            <a:spLocks/>
          </p:cNvSpPr>
          <p:nvPr/>
        </p:nvSpPr>
        <p:spPr bwMode="auto">
          <a:xfrm>
            <a:off x="3470275" y="2776538"/>
            <a:ext cx="82550" cy="80962"/>
          </a:xfrm>
          <a:custGeom>
            <a:avLst/>
            <a:gdLst>
              <a:gd name="T0" fmla="*/ 256 w 257"/>
              <a:gd name="T1" fmla="*/ 127 h 255"/>
              <a:gd name="T2" fmla="*/ 217 w 257"/>
              <a:gd name="T3" fmla="*/ 37 h 255"/>
              <a:gd name="T4" fmla="*/ 127 w 257"/>
              <a:gd name="T5" fmla="*/ 0 h 255"/>
              <a:gd name="T6" fmla="*/ 37 w 257"/>
              <a:gd name="T7" fmla="*/ 37 h 255"/>
              <a:gd name="T8" fmla="*/ 0 w 257"/>
              <a:gd name="T9" fmla="*/ 127 h 255"/>
              <a:gd name="T10" fmla="*/ 37 w 257"/>
              <a:gd name="T11" fmla="*/ 218 h 255"/>
              <a:gd name="T12" fmla="*/ 127 w 257"/>
              <a:gd name="T13" fmla="*/ 255 h 255"/>
              <a:gd name="T14" fmla="*/ 217 w 257"/>
              <a:gd name="T15" fmla="*/ 218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7" y="37"/>
                </a:lnTo>
                <a:lnTo>
                  <a:pt x="127" y="0"/>
                </a:lnTo>
                <a:lnTo>
                  <a:pt x="37" y="37"/>
                </a:lnTo>
                <a:lnTo>
                  <a:pt x="0" y="127"/>
                </a:lnTo>
                <a:lnTo>
                  <a:pt x="37" y="218"/>
                </a:lnTo>
                <a:lnTo>
                  <a:pt x="127" y="255"/>
                </a:lnTo>
                <a:lnTo>
                  <a:pt x="217" y="218"/>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7" name="Freeform 39"/>
          <p:cNvSpPr>
            <a:spLocks/>
          </p:cNvSpPr>
          <p:nvPr/>
        </p:nvSpPr>
        <p:spPr bwMode="auto">
          <a:xfrm>
            <a:off x="4198938" y="4146550"/>
            <a:ext cx="80962" cy="80963"/>
          </a:xfrm>
          <a:custGeom>
            <a:avLst/>
            <a:gdLst>
              <a:gd name="T0" fmla="*/ 254 w 255"/>
              <a:gd name="T1" fmla="*/ 128 h 255"/>
              <a:gd name="T2" fmla="*/ 217 w 255"/>
              <a:gd name="T3" fmla="*/ 37 h 255"/>
              <a:gd name="T4" fmla="*/ 127 w 255"/>
              <a:gd name="T5" fmla="*/ 0 h 255"/>
              <a:gd name="T6" fmla="*/ 37 w 255"/>
              <a:gd name="T7" fmla="*/ 37 h 255"/>
              <a:gd name="T8" fmla="*/ 0 w 255"/>
              <a:gd name="T9" fmla="*/ 128 h 255"/>
              <a:gd name="T10" fmla="*/ 37 w 255"/>
              <a:gd name="T11" fmla="*/ 218 h 255"/>
              <a:gd name="T12" fmla="*/ 127 w 255"/>
              <a:gd name="T13" fmla="*/ 255 h 255"/>
              <a:gd name="T14" fmla="*/ 217 w 255"/>
              <a:gd name="T15" fmla="*/ 218 h 255"/>
              <a:gd name="T16" fmla="*/ 254 w 255"/>
              <a:gd name="T17" fmla="*/ 128 h 255"/>
              <a:gd name="T18" fmla="*/ 255 w 255"/>
              <a:gd name="T19" fmla="*/ 12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255">
                <a:moveTo>
                  <a:pt x="254" y="128"/>
                </a:moveTo>
                <a:lnTo>
                  <a:pt x="217" y="37"/>
                </a:lnTo>
                <a:lnTo>
                  <a:pt x="127" y="0"/>
                </a:lnTo>
                <a:lnTo>
                  <a:pt x="37" y="37"/>
                </a:lnTo>
                <a:lnTo>
                  <a:pt x="0" y="128"/>
                </a:lnTo>
                <a:lnTo>
                  <a:pt x="37" y="218"/>
                </a:lnTo>
                <a:lnTo>
                  <a:pt x="127" y="255"/>
                </a:lnTo>
                <a:lnTo>
                  <a:pt x="217" y="218"/>
                </a:lnTo>
                <a:lnTo>
                  <a:pt x="254" y="128"/>
                </a:lnTo>
                <a:lnTo>
                  <a:pt x="255" y="128"/>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8" name="Freeform 40"/>
          <p:cNvSpPr>
            <a:spLocks/>
          </p:cNvSpPr>
          <p:nvPr/>
        </p:nvSpPr>
        <p:spPr bwMode="auto">
          <a:xfrm>
            <a:off x="4722813" y="4430713"/>
            <a:ext cx="82550" cy="80962"/>
          </a:xfrm>
          <a:custGeom>
            <a:avLst/>
            <a:gdLst>
              <a:gd name="T0" fmla="*/ 255 w 257"/>
              <a:gd name="T1" fmla="*/ 129 h 256"/>
              <a:gd name="T2" fmla="*/ 217 w 257"/>
              <a:gd name="T3" fmla="*/ 37 h 256"/>
              <a:gd name="T4" fmla="*/ 127 w 257"/>
              <a:gd name="T5" fmla="*/ 0 h 256"/>
              <a:gd name="T6" fmla="*/ 37 w 257"/>
              <a:gd name="T7" fmla="*/ 37 h 256"/>
              <a:gd name="T8" fmla="*/ 0 w 257"/>
              <a:gd name="T9" fmla="*/ 129 h 256"/>
              <a:gd name="T10" fmla="*/ 37 w 257"/>
              <a:gd name="T11" fmla="*/ 219 h 256"/>
              <a:gd name="T12" fmla="*/ 127 w 257"/>
              <a:gd name="T13" fmla="*/ 256 h 256"/>
              <a:gd name="T14" fmla="*/ 217 w 257"/>
              <a:gd name="T15" fmla="*/ 219 h 256"/>
              <a:gd name="T16" fmla="*/ 255 w 257"/>
              <a:gd name="T17" fmla="*/ 129 h 256"/>
              <a:gd name="T18" fmla="*/ 257 w 257"/>
              <a:gd name="T19" fmla="*/ 12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6">
                <a:moveTo>
                  <a:pt x="255" y="129"/>
                </a:moveTo>
                <a:lnTo>
                  <a:pt x="217" y="37"/>
                </a:lnTo>
                <a:lnTo>
                  <a:pt x="127" y="0"/>
                </a:lnTo>
                <a:lnTo>
                  <a:pt x="37" y="37"/>
                </a:lnTo>
                <a:lnTo>
                  <a:pt x="0" y="129"/>
                </a:lnTo>
                <a:lnTo>
                  <a:pt x="37" y="219"/>
                </a:lnTo>
                <a:lnTo>
                  <a:pt x="127" y="256"/>
                </a:lnTo>
                <a:lnTo>
                  <a:pt x="217" y="219"/>
                </a:lnTo>
                <a:lnTo>
                  <a:pt x="255" y="129"/>
                </a:lnTo>
                <a:lnTo>
                  <a:pt x="257" y="129"/>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09" name="Freeform 41"/>
          <p:cNvSpPr>
            <a:spLocks/>
          </p:cNvSpPr>
          <p:nvPr/>
        </p:nvSpPr>
        <p:spPr bwMode="auto">
          <a:xfrm>
            <a:off x="5156200" y="4578350"/>
            <a:ext cx="80963" cy="80963"/>
          </a:xfrm>
          <a:custGeom>
            <a:avLst/>
            <a:gdLst>
              <a:gd name="T0" fmla="*/ 255 w 257"/>
              <a:gd name="T1" fmla="*/ 129 h 256"/>
              <a:gd name="T2" fmla="*/ 218 w 257"/>
              <a:gd name="T3" fmla="*/ 37 h 256"/>
              <a:gd name="T4" fmla="*/ 128 w 257"/>
              <a:gd name="T5" fmla="*/ 0 h 256"/>
              <a:gd name="T6" fmla="*/ 38 w 257"/>
              <a:gd name="T7" fmla="*/ 37 h 256"/>
              <a:gd name="T8" fmla="*/ 0 w 257"/>
              <a:gd name="T9" fmla="*/ 129 h 256"/>
              <a:gd name="T10" fmla="*/ 38 w 257"/>
              <a:gd name="T11" fmla="*/ 219 h 256"/>
              <a:gd name="T12" fmla="*/ 128 w 257"/>
              <a:gd name="T13" fmla="*/ 256 h 256"/>
              <a:gd name="T14" fmla="*/ 218 w 257"/>
              <a:gd name="T15" fmla="*/ 219 h 256"/>
              <a:gd name="T16" fmla="*/ 255 w 257"/>
              <a:gd name="T17" fmla="*/ 129 h 256"/>
              <a:gd name="T18" fmla="*/ 257 w 257"/>
              <a:gd name="T19" fmla="*/ 12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6">
                <a:moveTo>
                  <a:pt x="255" y="129"/>
                </a:moveTo>
                <a:lnTo>
                  <a:pt x="218" y="37"/>
                </a:lnTo>
                <a:lnTo>
                  <a:pt x="128" y="0"/>
                </a:lnTo>
                <a:lnTo>
                  <a:pt x="38" y="37"/>
                </a:lnTo>
                <a:lnTo>
                  <a:pt x="0" y="129"/>
                </a:lnTo>
                <a:lnTo>
                  <a:pt x="38" y="219"/>
                </a:lnTo>
                <a:lnTo>
                  <a:pt x="128" y="256"/>
                </a:lnTo>
                <a:lnTo>
                  <a:pt x="218" y="219"/>
                </a:lnTo>
                <a:lnTo>
                  <a:pt x="255" y="129"/>
                </a:lnTo>
                <a:lnTo>
                  <a:pt x="257" y="129"/>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0" name="Freeform 42"/>
          <p:cNvSpPr>
            <a:spLocks/>
          </p:cNvSpPr>
          <p:nvPr/>
        </p:nvSpPr>
        <p:spPr bwMode="auto">
          <a:xfrm>
            <a:off x="5659438" y="4700588"/>
            <a:ext cx="80962" cy="80962"/>
          </a:xfrm>
          <a:custGeom>
            <a:avLst/>
            <a:gdLst>
              <a:gd name="T0" fmla="*/ 256 w 257"/>
              <a:gd name="T1" fmla="*/ 127 h 255"/>
              <a:gd name="T2" fmla="*/ 219 w 257"/>
              <a:gd name="T3" fmla="*/ 37 h 255"/>
              <a:gd name="T4" fmla="*/ 129 w 257"/>
              <a:gd name="T5" fmla="*/ 0 h 255"/>
              <a:gd name="T6" fmla="*/ 39 w 257"/>
              <a:gd name="T7" fmla="*/ 37 h 255"/>
              <a:gd name="T8" fmla="*/ 0 w 257"/>
              <a:gd name="T9" fmla="*/ 127 h 255"/>
              <a:gd name="T10" fmla="*/ 39 w 257"/>
              <a:gd name="T11" fmla="*/ 217 h 255"/>
              <a:gd name="T12" fmla="*/ 129 w 257"/>
              <a:gd name="T13" fmla="*/ 255 h 255"/>
              <a:gd name="T14" fmla="*/ 219 w 257"/>
              <a:gd name="T15" fmla="*/ 217 h 255"/>
              <a:gd name="T16" fmla="*/ 256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6" y="127"/>
                </a:moveTo>
                <a:lnTo>
                  <a:pt x="219" y="37"/>
                </a:lnTo>
                <a:lnTo>
                  <a:pt x="129" y="0"/>
                </a:lnTo>
                <a:lnTo>
                  <a:pt x="39" y="37"/>
                </a:lnTo>
                <a:lnTo>
                  <a:pt x="0" y="127"/>
                </a:lnTo>
                <a:lnTo>
                  <a:pt x="39" y="217"/>
                </a:lnTo>
                <a:lnTo>
                  <a:pt x="129" y="255"/>
                </a:lnTo>
                <a:lnTo>
                  <a:pt x="219" y="217"/>
                </a:lnTo>
                <a:lnTo>
                  <a:pt x="256"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1" name="Freeform 43"/>
          <p:cNvSpPr>
            <a:spLocks/>
          </p:cNvSpPr>
          <p:nvPr/>
        </p:nvSpPr>
        <p:spPr bwMode="auto">
          <a:xfrm>
            <a:off x="6172200" y="4792663"/>
            <a:ext cx="80963" cy="80962"/>
          </a:xfrm>
          <a:custGeom>
            <a:avLst/>
            <a:gdLst>
              <a:gd name="T0" fmla="*/ 255 w 257"/>
              <a:gd name="T1" fmla="*/ 127 h 255"/>
              <a:gd name="T2" fmla="*/ 218 w 257"/>
              <a:gd name="T3" fmla="*/ 37 h 255"/>
              <a:gd name="T4" fmla="*/ 128 w 257"/>
              <a:gd name="T5" fmla="*/ 0 h 255"/>
              <a:gd name="T6" fmla="*/ 38 w 257"/>
              <a:gd name="T7" fmla="*/ 37 h 255"/>
              <a:gd name="T8" fmla="*/ 0 w 257"/>
              <a:gd name="T9" fmla="*/ 127 h 255"/>
              <a:gd name="T10" fmla="*/ 38 w 257"/>
              <a:gd name="T11" fmla="*/ 217 h 255"/>
              <a:gd name="T12" fmla="*/ 128 w 257"/>
              <a:gd name="T13" fmla="*/ 255 h 255"/>
              <a:gd name="T14" fmla="*/ 218 w 257"/>
              <a:gd name="T15" fmla="*/ 217 h 255"/>
              <a:gd name="T16" fmla="*/ 255 w 257"/>
              <a:gd name="T17" fmla="*/ 127 h 255"/>
              <a:gd name="T18" fmla="*/ 257 w 257"/>
              <a:gd name="T19" fmla="*/ 12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5">
                <a:moveTo>
                  <a:pt x="255" y="127"/>
                </a:moveTo>
                <a:lnTo>
                  <a:pt x="218" y="37"/>
                </a:lnTo>
                <a:lnTo>
                  <a:pt x="128" y="0"/>
                </a:lnTo>
                <a:lnTo>
                  <a:pt x="38" y="37"/>
                </a:lnTo>
                <a:lnTo>
                  <a:pt x="0" y="127"/>
                </a:lnTo>
                <a:lnTo>
                  <a:pt x="38" y="217"/>
                </a:lnTo>
                <a:lnTo>
                  <a:pt x="128" y="255"/>
                </a:lnTo>
                <a:lnTo>
                  <a:pt x="218" y="217"/>
                </a:lnTo>
                <a:lnTo>
                  <a:pt x="255"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2" name="Freeform 44"/>
          <p:cNvSpPr>
            <a:spLocks/>
          </p:cNvSpPr>
          <p:nvPr/>
        </p:nvSpPr>
        <p:spPr bwMode="auto">
          <a:xfrm>
            <a:off x="7000875" y="4899025"/>
            <a:ext cx="82550" cy="80963"/>
          </a:xfrm>
          <a:custGeom>
            <a:avLst/>
            <a:gdLst>
              <a:gd name="T0" fmla="*/ 255 w 257"/>
              <a:gd name="T1" fmla="*/ 127 h 256"/>
              <a:gd name="T2" fmla="*/ 218 w 257"/>
              <a:gd name="T3" fmla="*/ 37 h 256"/>
              <a:gd name="T4" fmla="*/ 128 w 257"/>
              <a:gd name="T5" fmla="*/ 0 h 256"/>
              <a:gd name="T6" fmla="*/ 38 w 257"/>
              <a:gd name="T7" fmla="*/ 37 h 256"/>
              <a:gd name="T8" fmla="*/ 0 w 257"/>
              <a:gd name="T9" fmla="*/ 127 h 256"/>
              <a:gd name="T10" fmla="*/ 38 w 257"/>
              <a:gd name="T11" fmla="*/ 219 h 256"/>
              <a:gd name="T12" fmla="*/ 128 w 257"/>
              <a:gd name="T13" fmla="*/ 256 h 256"/>
              <a:gd name="T14" fmla="*/ 218 w 257"/>
              <a:gd name="T15" fmla="*/ 219 h 256"/>
              <a:gd name="T16" fmla="*/ 255 w 257"/>
              <a:gd name="T17" fmla="*/ 127 h 256"/>
              <a:gd name="T18" fmla="*/ 257 w 257"/>
              <a:gd name="T19" fmla="*/ 12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7" h="256">
                <a:moveTo>
                  <a:pt x="255" y="127"/>
                </a:moveTo>
                <a:lnTo>
                  <a:pt x="218" y="37"/>
                </a:lnTo>
                <a:lnTo>
                  <a:pt x="128" y="0"/>
                </a:lnTo>
                <a:lnTo>
                  <a:pt x="38" y="37"/>
                </a:lnTo>
                <a:lnTo>
                  <a:pt x="0" y="127"/>
                </a:lnTo>
                <a:lnTo>
                  <a:pt x="38" y="219"/>
                </a:lnTo>
                <a:lnTo>
                  <a:pt x="128" y="256"/>
                </a:lnTo>
                <a:lnTo>
                  <a:pt x="218" y="219"/>
                </a:lnTo>
                <a:lnTo>
                  <a:pt x="255" y="127"/>
                </a:lnTo>
                <a:lnTo>
                  <a:pt x="257" y="127"/>
                </a:lnTo>
              </a:path>
            </a:pathLst>
          </a:custGeom>
          <a:noFill/>
          <a:ln w="1460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09613" name="Group 45"/>
          <p:cNvGrpSpPr>
            <a:grpSpLocks/>
          </p:cNvGrpSpPr>
          <p:nvPr/>
        </p:nvGrpSpPr>
        <p:grpSpPr bwMode="auto">
          <a:xfrm>
            <a:off x="881063" y="5468938"/>
            <a:ext cx="7331075" cy="1587"/>
            <a:chOff x="555" y="3445"/>
            <a:chExt cx="4618" cy="1"/>
          </a:xfrm>
        </p:grpSpPr>
        <p:sp>
          <p:nvSpPr>
            <p:cNvPr id="109614" name="Freeform 46"/>
            <p:cNvSpPr>
              <a:spLocks/>
            </p:cNvSpPr>
            <p:nvPr/>
          </p:nvSpPr>
          <p:spPr bwMode="auto">
            <a:xfrm>
              <a:off x="1119" y="3445"/>
              <a:ext cx="4054" cy="1"/>
            </a:xfrm>
            <a:custGeom>
              <a:avLst/>
              <a:gdLst>
                <a:gd name="T0" fmla="*/ 0 w 20269"/>
                <a:gd name="T1" fmla="*/ 20268 w 20269"/>
                <a:gd name="T2" fmla="*/ 20269 w 20269"/>
              </a:gdLst>
              <a:ahLst/>
              <a:cxnLst>
                <a:cxn ang="0">
                  <a:pos x="T0" y="0"/>
                </a:cxn>
                <a:cxn ang="0">
                  <a:pos x="T1" y="0"/>
                </a:cxn>
                <a:cxn ang="0">
                  <a:pos x="T2" y="0"/>
                </a:cxn>
              </a:cxnLst>
              <a:rect l="0" t="0" r="r" b="b"/>
              <a:pathLst>
                <a:path w="20269">
                  <a:moveTo>
                    <a:pt x="0" y="0"/>
                  </a:moveTo>
                  <a:lnTo>
                    <a:pt x="20268" y="0"/>
                  </a:lnTo>
                  <a:lnTo>
                    <a:pt x="20269"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5" name="Freeform 47"/>
            <p:cNvSpPr>
              <a:spLocks/>
            </p:cNvSpPr>
            <p:nvPr/>
          </p:nvSpPr>
          <p:spPr bwMode="auto">
            <a:xfrm>
              <a:off x="555" y="3445"/>
              <a:ext cx="564" cy="1"/>
            </a:xfrm>
            <a:custGeom>
              <a:avLst/>
              <a:gdLst>
                <a:gd name="T0" fmla="*/ 2823 w 2823"/>
                <a:gd name="T1" fmla="*/ 0 w 2823"/>
                <a:gd name="T2" fmla="*/ 1 w 2823"/>
              </a:gdLst>
              <a:ahLst/>
              <a:cxnLst>
                <a:cxn ang="0">
                  <a:pos x="T0" y="0"/>
                </a:cxn>
                <a:cxn ang="0">
                  <a:pos x="T1" y="0"/>
                </a:cxn>
                <a:cxn ang="0">
                  <a:pos x="T2" y="0"/>
                </a:cxn>
              </a:cxnLst>
              <a:rect l="0" t="0" r="r" b="b"/>
              <a:pathLst>
                <a:path w="2823">
                  <a:moveTo>
                    <a:pt x="2823" y="0"/>
                  </a:moveTo>
                  <a:lnTo>
                    <a:pt x="0" y="0"/>
                  </a:lnTo>
                  <a:lnTo>
                    <a:pt x="1" y="0"/>
                  </a:lnTo>
                </a:path>
              </a:pathLst>
            </a:custGeom>
            <a:noFill/>
            <a:ln w="190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09616" name="Freeform 48"/>
          <p:cNvSpPr>
            <a:spLocks/>
          </p:cNvSpPr>
          <p:nvPr/>
        </p:nvSpPr>
        <p:spPr bwMode="auto">
          <a:xfrm>
            <a:off x="5195888" y="4618038"/>
            <a:ext cx="1017587" cy="214312"/>
          </a:xfrm>
          <a:custGeom>
            <a:avLst/>
            <a:gdLst>
              <a:gd name="T0" fmla="*/ 0 w 3201"/>
              <a:gd name="T1" fmla="*/ 0 h 674"/>
              <a:gd name="T2" fmla="*/ 3199 w 3201"/>
              <a:gd name="T3" fmla="*/ 674 h 674"/>
              <a:gd name="T4" fmla="*/ 3201 w 3201"/>
              <a:gd name="T5" fmla="*/ 674 h 674"/>
            </a:gdLst>
            <a:ahLst/>
            <a:cxnLst>
              <a:cxn ang="0">
                <a:pos x="T0" y="T1"/>
              </a:cxn>
              <a:cxn ang="0">
                <a:pos x="T2" y="T3"/>
              </a:cxn>
              <a:cxn ang="0">
                <a:pos x="T4" y="T5"/>
              </a:cxn>
            </a:cxnLst>
            <a:rect l="0" t="0" r="r" b="b"/>
            <a:pathLst>
              <a:path w="3201" h="674">
                <a:moveTo>
                  <a:pt x="0" y="0"/>
                </a:moveTo>
                <a:lnTo>
                  <a:pt x="3199" y="674"/>
                </a:lnTo>
                <a:lnTo>
                  <a:pt x="3201" y="674"/>
                </a:lnTo>
              </a:path>
            </a:pathLst>
          </a:custGeom>
          <a:noFill/>
          <a:ln w="28575" cmpd="sng">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7" name="Freeform 49"/>
          <p:cNvSpPr>
            <a:spLocks/>
          </p:cNvSpPr>
          <p:nvPr/>
        </p:nvSpPr>
        <p:spPr bwMode="auto">
          <a:xfrm>
            <a:off x="6211888" y="4832350"/>
            <a:ext cx="1344612" cy="115888"/>
          </a:xfrm>
          <a:custGeom>
            <a:avLst/>
            <a:gdLst>
              <a:gd name="T0" fmla="*/ 0 w 4234"/>
              <a:gd name="T1" fmla="*/ 0 h 365"/>
              <a:gd name="T2" fmla="*/ 2107 w 4234"/>
              <a:gd name="T3" fmla="*/ 298 h 365"/>
              <a:gd name="T4" fmla="*/ 4233 w 4234"/>
              <a:gd name="T5" fmla="*/ 365 h 365"/>
              <a:gd name="T6" fmla="*/ 4234 w 4234"/>
              <a:gd name="T7" fmla="*/ 365 h 365"/>
            </a:gdLst>
            <a:ahLst/>
            <a:cxnLst>
              <a:cxn ang="0">
                <a:pos x="T0" y="T1"/>
              </a:cxn>
              <a:cxn ang="0">
                <a:pos x="T2" y="T3"/>
              </a:cxn>
              <a:cxn ang="0">
                <a:pos x="T4" y="T5"/>
              </a:cxn>
              <a:cxn ang="0">
                <a:pos x="T6" y="T7"/>
              </a:cxn>
            </a:cxnLst>
            <a:rect l="0" t="0" r="r" b="b"/>
            <a:pathLst>
              <a:path w="4234" h="365">
                <a:moveTo>
                  <a:pt x="0" y="0"/>
                </a:moveTo>
                <a:lnTo>
                  <a:pt x="2107" y="298"/>
                </a:lnTo>
                <a:lnTo>
                  <a:pt x="4233" y="365"/>
                </a:lnTo>
                <a:lnTo>
                  <a:pt x="4234" y="365"/>
                </a:lnTo>
              </a:path>
            </a:pathLst>
          </a:custGeom>
          <a:noFill/>
          <a:ln w="28575" cmpd="sng">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09618" name="Arc 50"/>
          <p:cNvSpPr>
            <a:spLocks/>
          </p:cNvSpPr>
          <p:nvPr/>
        </p:nvSpPr>
        <p:spPr bwMode="auto">
          <a:xfrm rot="-10800000">
            <a:off x="1295400" y="5467350"/>
            <a:ext cx="381000" cy="3810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28575">
            <a:solidFill>
              <a:schemeClr val="tx1"/>
            </a:solidFill>
            <a:round/>
            <a:headEnd type="stealth" w="sm" len="med"/>
            <a:tailEnd type="stealth" w="sm"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9619" name="Text Box 51"/>
          <p:cNvSpPr txBox="1">
            <a:spLocks noChangeArrowheads="1"/>
          </p:cNvSpPr>
          <p:nvPr/>
        </p:nvSpPr>
        <p:spPr bwMode="auto">
          <a:xfrm>
            <a:off x="3048000" y="53879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E</a:t>
            </a:r>
          </a:p>
        </p:txBody>
      </p:sp>
      <p:sp>
        <p:nvSpPr>
          <p:cNvPr id="109620" name="Text Box 52"/>
          <p:cNvSpPr txBox="1">
            <a:spLocks noChangeArrowheads="1"/>
          </p:cNvSpPr>
          <p:nvPr/>
        </p:nvSpPr>
        <p:spPr bwMode="auto">
          <a:xfrm>
            <a:off x="3067050" y="48863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6’</a:t>
            </a:r>
          </a:p>
        </p:txBody>
      </p:sp>
      <p:sp>
        <p:nvSpPr>
          <p:cNvPr id="109621" name="Text Box 53"/>
          <p:cNvSpPr txBox="1">
            <a:spLocks noChangeArrowheads="1"/>
          </p:cNvSpPr>
          <p:nvPr/>
        </p:nvSpPr>
        <p:spPr bwMode="auto">
          <a:xfrm>
            <a:off x="3248025" y="42005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2’</a:t>
            </a:r>
          </a:p>
        </p:txBody>
      </p:sp>
      <p:sp>
        <p:nvSpPr>
          <p:cNvPr id="109622" name="Text Box 54"/>
          <p:cNvSpPr txBox="1">
            <a:spLocks noChangeArrowheads="1"/>
          </p:cNvSpPr>
          <p:nvPr/>
        </p:nvSpPr>
        <p:spPr bwMode="auto">
          <a:xfrm>
            <a:off x="3314700" y="39052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1’</a:t>
            </a:r>
          </a:p>
        </p:txBody>
      </p:sp>
      <p:sp>
        <p:nvSpPr>
          <p:cNvPr id="109623" name="Text Box 55"/>
          <p:cNvSpPr txBox="1">
            <a:spLocks noChangeArrowheads="1"/>
          </p:cNvSpPr>
          <p:nvPr/>
        </p:nvSpPr>
        <p:spPr bwMode="auto">
          <a:xfrm>
            <a:off x="4067175" y="39719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1</a:t>
            </a:r>
          </a:p>
        </p:txBody>
      </p:sp>
      <p:sp>
        <p:nvSpPr>
          <p:cNvPr id="109624" name="Text Box 56"/>
          <p:cNvSpPr txBox="1">
            <a:spLocks noChangeArrowheads="1"/>
          </p:cNvSpPr>
          <p:nvPr/>
        </p:nvSpPr>
        <p:spPr bwMode="auto">
          <a:xfrm>
            <a:off x="4038600" y="34480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a:t>
            </a:r>
          </a:p>
        </p:txBody>
      </p:sp>
      <p:sp>
        <p:nvSpPr>
          <p:cNvPr id="109625" name="Text Box 57"/>
          <p:cNvSpPr txBox="1">
            <a:spLocks noChangeArrowheads="1"/>
          </p:cNvSpPr>
          <p:nvPr/>
        </p:nvSpPr>
        <p:spPr bwMode="auto">
          <a:xfrm>
            <a:off x="4648200" y="34480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2</a:t>
            </a:r>
          </a:p>
        </p:txBody>
      </p:sp>
      <p:sp>
        <p:nvSpPr>
          <p:cNvPr id="109626" name="Text Box 58"/>
          <p:cNvSpPr txBox="1">
            <a:spLocks noChangeArrowheads="1"/>
          </p:cNvSpPr>
          <p:nvPr/>
        </p:nvSpPr>
        <p:spPr bwMode="auto">
          <a:xfrm>
            <a:off x="5105400" y="34544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3</a:t>
            </a:r>
          </a:p>
        </p:txBody>
      </p:sp>
      <p:sp>
        <p:nvSpPr>
          <p:cNvPr id="109627" name="Text Box 59"/>
          <p:cNvSpPr txBox="1">
            <a:spLocks noChangeArrowheads="1"/>
          </p:cNvSpPr>
          <p:nvPr/>
        </p:nvSpPr>
        <p:spPr bwMode="auto">
          <a:xfrm>
            <a:off x="5648325" y="34544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4</a:t>
            </a:r>
          </a:p>
        </p:txBody>
      </p:sp>
      <p:sp>
        <p:nvSpPr>
          <p:cNvPr id="109628" name="Text Box 60"/>
          <p:cNvSpPr txBox="1">
            <a:spLocks noChangeArrowheads="1"/>
          </p:cNvSpPr>
          <p:nvPr/>
        </p:nvSpPr>
        <p:spPr bwMode="auto">
          <a:xfrm>
            <a:off x="6181725" y="34575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5</a:t>
            </a:r>
          </a:p>
        </p:txBody>
      </p:sp>
      <p:sp>
        <p:nvSpPr>
          <p:cNvPr id="109629" name="Text Box 61"/>
          <p:cNvSpPr txBox="1">
            <a:spLocks noChangeArrowheads="1"/>
          </p:cNvSpPr>
          <p:nvPr/>
        </p:nvSpPr>
        <p:spPr bwMode="auto">
          <a:xfrm>
            <a:off x="7029450" y="34575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6</a:t>
            </a:r>
          </a:p>
        </p:txBody>
      </p:sp>
      <p:sp>
        <p:nvSpPr>
          <p:cNvPr id="109630" name="Text Box 62"/>
          <p:cNvSpPr txBox="1">
            <a:spLocks noChangeArrowheads="1"/>
          </p:cNvSpPr>
          <p:nvPr/>
        </p:nvSpPr>
        <p:spPr bwMode="auto">
          <a:xfrm>
            <a:off x="7953375" y="35814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D</a:t>
            </a:r>
          </a:p>
        </p:txBody>
      </p:sp>
      <p:sp>
        <p:nvSpPr>
          <p:cNvPr id="109631" name="Text Box 63"/>
          <p:cNvSpPr txBox="1">
            <a:spLocks noChangeArrowheads="1"/>
          </p:cNvSpPr>
          <p:nvPr/>
        </p:nvSpPr>
        <p:spPr bwMode="auto">
          <a:xfrm>
            <a:off x="6858000" y="46291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6</a:t>
            </a:r>
          </a:p>
        </p:txBody>
      </p:sp>
      <p:sp>
        <p:nvSpPr>
          <p:cNvPr id="109632" name="Text Box 64"/>
          <p:cNvSpPr txBox="1">
            <a:spLocks noChangeArrowheads="1"/>
          </p:cNvSpPr>
          <p:nvPr/>
        </p:nvSpPr>
        <p:spPr bwMode="auto">
          <a:xfrm>
            <a:off x="6019800" y="45434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5</a:t>
            </a:r>
          </a:p>
        </p:txBody>
      </p:sp>
      <p:sp>
        <p:nvSpPr>
          <p:cNvPr id="109633" name="Text Box 65"/>
          <p:cNvSpPr txBox="1">
            <a:spLocks noChangeArrowheads="1"/>
          </p:cNvSpPr>
          <p:nvPr/>
        </p:nvSpPr>
        <p:spPr bwMode="auto">
          <a:xfrm>
            <a:off x="5010150" y="43434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3</a:t>
            </a:r>
          </a:p>
        </p:txBody>
      </p:sp>
      <p:sp>
        <p:nvSpPr>
          <p:cNvPr id="109634" name="Text Box 66"/>
          <p:cNvSpPr txBox="1">
            <a:spLocks noChangeArrowheads="1"/>
          </p:cNvSpPr>
          <p:nvPr/>
        </p:nvSpPr>
        <p:spPr bwMode="auto">
          <a:xfrm>
            <a:off x="4600575" y="42068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2</a:t>
            </a:r>
          </a:p>
        </p:txBody>
      </p:sp>
      <p:sp>
        <p:nvSpPr>
          <p:cNvPr id="109635" name="Text Box 67"/>
          <p:cNvSpPr txBox="1">
            <a:spLocks noChangeArrowheads="1"/>
          </p:cNvSpPr>
          <p:nvPr/>
        </p:nvSpPr>
        <p:spPr bwMode="auto">
          <a:xfrm>
            <a:off x="3362325" y="36671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0</a:t>
            </a:r>
          </a:p>
        </p:txBody>
      </p:sp>
      <p:sp>
        <p:nvSpPr>
          <p:cNvPr id="109636" name="Text Box 68"/>
          <p:cNvSpPr txBox="1">
            <a:spLocks noChangeArrowheads="1"/>
          </p:cNvSpPr>
          <p:nvPr/>
        </p:nvSpPr>
        <p:spPr bwMode="auto">
          <a:xfrm>
            <a:off x="3676650" y="25146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7’</a:t>
            </a:r>
          </a:p>
        </p:txBody>
      </p:sp>
      <p:sp>
        <p:nvSpPr>
          <p:cNvPr id="109637" name="Text Box 69"/>
          <p:cNvSpPr txBox="1">
            <a:spLocks noChangeArrowheads="1"/>
          </p:cNvSpPr>
          <p:nvPr/>
        </p:nvSpPr>
        <p:spPr bwMode="auto">
          <a:xfrm>
            <a:off x="3171825" y="24765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P</a:t>
            </a:r>
            <a:r>
              <a:rPr lang="en-US" sz="2000" baseline="-25000">
                <a:solidFill>
                  <a:schemeClr val="tx1"/>
                </a:solidFill>
                <a:effectLst/>
              </a:rPr>
              <a:t>7</a:t>
            </a:r>
          </a:p>
        </p:txBody>
      </p:sp>
      <p:sp>
        <p:nvSpPr>
          <p:cNvPr id="109638" name="Text Box 70"/>
          <p:cNvSpPr txBox="1">
            <a:spLocks noChangeArrowheads="1"/>
          </p:cNvSpPr>
          <p:nvPr/>
        </p:nvSpPr>
        <p:spPr bwMode="auto">
          <a:xfrm>
            <a:off x="2838450" y="34639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7</a:t>
            </a:r>
          </a:p>
        </p:txBody>
      </p:sp>
      <p:sp>
        <p:nvSpPr>
          <p:cNvPr id="109639" name="Text Box 71"/>
          <p:cNvSpPr txBox="1">
            <a:spLocks noChangeArrowheads="1"/>
          </p:cNvSpPr>
          <p:nvPr/>
        </p:nvSpPr>
        <p:spPr bwMode="auto">
          <a:xfrm>
            <a:off x="1790700" y="35496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C</a:t>
            </a:r>
          </a:p>
        </p:txBody>
      </p:sp>
      <p:sp>
        <p:nvSpPr>
          <p:cNvPr id="109640" name="Text Box 72"/>
          <p:cNvSpPr txBox="1">
            <a:spLocks noChangeArrowheads="1"/>
          </p:cNvSpPr>
          <p:nvPr/>
        </p:nvSpPr>
        <p:spPr bwMode="auto">
          <a:xfrm>
            <a:off x="2476500" y="8667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B</a:t>
            </a:r>
          </a:p>
        </p:txBody>
      </p:sp>
      <p:sp>
        <p:nvSpPr>
          <p:cNvPr id="109641" name="Text Box 73"/>
          <p:cNvSpPr txBox="1">
            <a:spLocks noChangeArrowheads="1"/>
          </p:cNvSpPr>
          <p:nvPr/>
        </p:nvSpPr>
        <p:spPr bwMode="auto">
          <a:xfrm>
            <a:off x="4095750" y="84772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F</a:t>
            </a:r>
          </a:p>
        </p:txBody>
      </p:sp>
      <p:sp>
        <p:nvSpPr>
          <p:cNvPr id="109642" name="Text Box 74"/>
          <p:cNvSpPr txBox="1">
            <a:spLocks noChangeArrowheads="1"/>
          </p:cNvSpPr>
          <p:nvPr/>
        </p:nvSpPr>
        <p:spPr bwMode="auto">
          <a:xfrm>
            <a:off x="1371600" y="51593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O</a:t>
            </a:r>
          </a:p>
        </p:txBody>
      </p:sp>
      <p:sp>
        <p:nvSpPr>
          <p:cNvPr id="109643" name="Text Box 75"/>
          <p:cNvSpPr txBox="1">
            <a:spLocks noChangeArrowheads="1"/>
          </p:cNvSpPr>
          <p:nvPr/>
        </p:nvSpPr>
        <p:spPr bwMode="auto">
          <a:xfrm rot="-5400000">
            <a:off x="2003425" y="4359275"/>
            <a:ext cx="923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Y = 30</a:t>
            </a:r>
          </a:p>
        </p:txBody>
      </p:sp>
      <p:sp>
        <p:nvSpPr>
          <p:cNvPr id="109644" name="Text Box 76"/>
          <p:cNvSpPr txBox="1">
            <a:spLocks noChangeArrowheads="1"/>
          </p:cNvSpPr>
          <p:nvPr/>
        </p:nvSpPr>
        <p:spPr bwMode="auto">
          <a:xfrm rot="900000">
            <a:off x="3200400" y="1260475"/>
            <a:ext cx="971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X = 20</a:t>
            </a:r>
          </a:p>
        </p:txBody>
      </p:sp>
      <p:grpSp>
        <p:nvGrpSpPr>
          <p:cNvPr id="109645" name="Group 77"/>
          <p:cNvGrpSpPr>
            <a:grpSpLocks/>
          </p:cNvGrpSpPr>
          <p:nvPr/>
        </p:nvGrpSpPr>
        <p:grpSpPr bwMode="auto">
          <a:xfrm>
            <a:off x="3848100" y="3124200"/>
            <a:ext cx="2171700" cy="619125"/>
            <a:chOff x="2424" y="1968"/>
            <a:chExt cx="1368" cy="390"/>
          </a:xfrm>
        </p:grpSpPr>
        <p:sp>
          <p:nvSpPr>
            <p:cNvPr id="109646" name="Text Box 78"/>
            <p:cNvSpPr txBox="1">
              <a:spLocks noChangeArrowheads="1"/>
            </p:cNvSpPr>
            <p:nvPr/>
          </p:nvSpPr>
          <p:spPr bwMode="auto">
            <a:xfrm>
              <a:off x="2688" y="1968"/>
              <a:ext cx="110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Given Point </a:t>
              </a:r>
              <a:r>
                <a:rPr lang="en-US" sz="2000">
                  <a:solidFill>
                    <a:schemeClr val="tx1"/>
                  </a:solidFill>
                  <a:effectLst/>
                </a:rPr>
                <a:t>P</a:t>
              </a:r>
              <a:r>
                <a:rPr lang="en-US" sz="2000" baseline="-25000">
                  <a:solidFill>
                    <a:schemeClr val="tx1"/>
                  </a:solidFill>
                  <a:effectLst/>
                </a:rPr>
                <a:t>0</a:t>
              </a:r>
            </a:p>
          </p:txBody>
        </p:sp>
        <p:sp>
          <p:nvSpPr>
            <p:cNvPr id="109647" name="Line 79"/>
            <p:cNvSpPr>
              <a:spLocks noChangeShapeType="1"/>
            </p:cNvSpPr>
            <p:nvPr/>
          </p:nvSpPr>
          <p:spPr bwMode="auto">
            <a:xfrm flipH="1">
              <a:off x="2424" y="2166"/>
              <a:ext cx="336" cy="192"/>
            </a:xfrm>
            <a:prstGeom prst="line">
              <a:avLst/>
            </a:prstGeom>
            <a:noFill/>
            <a:ln w="952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09648" name="WordArt 80"/>
          <p:cNvSpPr>
            <a:spLocks noChangeArrowheads="1" noChangeShapeType="1" noTextEdit="1"/>
          </p:cNvSpPr>
          <p:nvPr/>
        </p:nvSpPr>
        <p:spPr bwMode="auto">
          <a:xfrm>
            <a:off x="2276475" y="123825"/>
            <a:ext cx="4591050" cy="6477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buFontTx/>
              <a:buNone/>
            </a:pPr>
            <a:r>
              <a:rPr lang="en-IN" sz="3600" kern="10">
                <a:ln w="9525">
                  <a:solidFill>
                    <a:srgbClr val="000000"/>
                  </a:solidFill>
                  <a:round/>
                  <a:headEnd/>
                  <a:tailEnd/>
                </a:ln>
                <a:solidFill>
                  <a:srgbClr val="000000"/>
                </a:solidFill>
                <a:effectLst/>
                <a:latin typeface="Arial Black"/>
              </a:rPr>
              <a:t>Oblique Hyperbola</a:t>
            </a:r>
          </a:p>
        </p:txBody>
      </p:sp>
      <p:sp>
        <p:nvSpPr>
          <p:cNvPr id="109649" name="Text Box 81"/>
          <p:cNvSpPr txBox="1">
            <a:spLocks noChangeArrowheads="1"/>
          </p:cNvSpPr>
          <p:nvPr/>
        </p:nvSpPr>
        <p:spPr bwMode="auto">
          <a:xfrm>
            <a:off x="7953375" y="5286375"/>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b="0">
                <a:solidFill>
                  <a:schemeClr val="tx1"/>
                </a:solidFill>
                <a:effectLst/>
              </a:rPr>
              <a:t>A</a:t>
            </a:r>
          </a:p>
        </p:txBody>
      </p:sp>
      <p:sp>
        <p:nvSpPr>
          <p:cNvPr id="109650" name="AutoShape 82">
            <a:hlinkClick r:id="rId2" action="ppaction://hlinkpres?slideindex=1&amp;slidetitle=" highlightClick="1"/>
          </p:cNvPr>
          <p:cNvSpPr>
            <a:spLocks noChangeArrowheads="1"/>
          </p:cNvSpPr>
          <p:nvPr/>
        </p:nvSpPr>
        <p:spPr bwMode="auto">
          <a:xfrm>
            <a:off x="7620000" y="6096000"/>
            <a:ext cx="914400" cy="381000"/>
          </a:xfrm>
          <a:prstGeom prst="actionButtonBackPrevious">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09651" name="Line 83"/>
          <p:cNvSpPr>
            <a:spLocks noChangeShapeType="1"/>
          </p:cNvSpPr>
          <p:nvPr/>
        </p:nvSpPr>
        <p:spPr bwMode="auto">
          <a:xfrm>
            <a:off x="2838450" y="1447800"/>
            <a:ext cx="1524000" cy="381000"/>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09652" name="Line 84"/>
          <p:cNvSpPr>
            <a:spLocks noChangeShapeType="1"/>
          </p:cNvSpPr>
          <p:nvPr/>
        </p:nvSpPr>
        <p:spPr bwMode="auto">
          <a:xfrm flipV="1">
            <a:off x="2590800" y="3733800"/>
            <a:ext cx="0" cy="1752600"/>
          </a:xfrm>
          <a:prstGeom prst="line">
            <a:avLst/>
          </a:prstGeom>
          <a:noFill/>
          <a:ln w="9525">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9648"/>
                                        </p:tgtEl>
                                        <p:attrNameLst>
                                          <p:attrName>style.visibility</p:attrName>
                                        </p:attrNameLst>
                                      </p:cBhvr>
                                      <p:to>
                                        <p:strVal val="visible"/>
                                      </p:to>
                                    </p:set>
                                    <p:animEffect transition="in" filter="dissolve">
                                      <p:cBhvr>
                                        <p:cTn id="7" dur="500"/>
                                        <p:tgtEl>
                                          <p:spTgt spid="1096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8" fill="hold" nodeType="clickEffect">
                                  <p:stCondLst>
                                    <p:cond delay="0"/>
                                  </p:stCondLst>
                                  <p:childTnLst>
                                    <p:set>
                                      <p:cBhvr>
                                        <p:cTn id="11" dur="1" fill="hold">
                                          <p:stCondLst>
                                            <p:cond delay="0"/>
                                          </p:stCondLst>
                                        </p:cTn>
                                        <p:tgtEl>
                                          <p:spTgt spid="109613"/>
                                        </p:tgtEl>
                                        <p:attrNameLst>
                                          <p:attrName>style.visibility</p:attrName>
                                        </p:attrNameLst>
                                      </p:cBhvr>
                                      <p:to>
                                        <p:strVal val="visible"/>
                                      </p:to>
                                    </p:set>
                                    <p:anim calcmode="lin" valueType="num">
                                      <p:cBhvr>
                                        <p:cTn id="12" dur="500" fill="hold"/>
                                        <p:tgtEl>
                                          <p:spTgt spid="109613"/>
                                        </p:tgtEl>
                                        <p:attrNameLst>
                                          <p:attrName>ppt_x</p:attrName>
                                        </p:attrNameLst>
                                      </p:cBhvr>
                                      <p:tavLst>
                                        <p:tav tm="0">
                                          <p:val>
                                            <p:strVal val="#ppt_x-#ppt_w/2"/>
                                          </p:val>
                                        </p:tav>
                                        <p:tav tm="100000">
                                          <p:val>
                                            <p:strVal val="#ppt_x"/>
                                          </p:val>
                                        </p:tav>
                                      </p:tavLst>
                                    </p:anim>
                                    <p:anim calcmode="lin" valueType="num">
                                      <p:cBhvr>
                                        <p:cTn id="13" dur="500" fill="hold"/>
                                        <p:tgtEl>
                                          <p:spTgt spid="109613"/>
                                        </p:tgtEl>
                                        <p:attrNameLst>
                                          <p:attrName>ppt_y</p:attrName>
                                        </p:attrNameLst>
                                      </p:cBhvr>
                                      <p:tavLst>
                                        <p:tav tm="0">
                                          <p:val>
                                            <p:strVal val="#ppt_y"/>
                                          </p:val>
                                        </p:tav>
                                        <p:tav tm="100000">
                                          <p:val>
                                            <p:strVal val="#ppt_y"/>
                                          </p:val>
                                        </p:tav>
                                      </p:tavLst>
                                    </p:anim>
                                    <p:anim calcmode="lin" valueType="num">
                                      <p:cBhvr>
                                        <p:cTn id="14" dur="500" fill="hold"/>
                                        <p:tgtEl>
                                          <p:spTgt spid="109613"/>
                                        </p:tgtEl>
                                        <p:attrNameLst>
                                          <p:attrName>ppt_w</p:attrName>
                                        </p:attrNameLst>
                                      </p:cBhvr>
                                      <p:tavLst>
                                        <p:tav tm="0">
                                          <p:val>
                                            <p:fltVal val="0"/>
                                          </p:val>
                                        </p:tav>
                                        <p:tav tm="100000">
                                          <p:val>
                                            <p:strVal val="#ppt_w"/>
                                          </p:val>
                                        </p:tav>
                                      </p:tavLst>
                                    </p:anim>
                                    <p:anim calcmode="lin" valueType="num">
                                      <p:cBhvr>
                                        <p:cTn id="15" dur="500" fill="hold"/>
                                        <p:tgtEl>
                                          <p:spTgt spid="109613"/>
                                        </p:tgtEl>
                                        <p:attrNameLst>
                                          <p:attrName>ppt_h</p:attrName>
                                        </p:attrNameLst>
                                      </p:cBhvr>
                                      <p:tavLst>
                                        <p:tav tm="0">
                                          <p:val>
                                            <p:strVal val="#ppt_h"/>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8" presetClass="entr" presetSubtype="3" fill="hold" grpId="0" nodeType="clickEffect">
                                  <p:stCondLst>
                                    <p:cond delay="0"/>
                                  </p:stCondLst>
                                  <p:childTnLst>
                                    <p:set>
                                      <p:cBhvr>
                                        <p:cTn id="19" dur="1" fill="hold">
                                          <p:stCondLst>
                                            <p:cond delay="0"/>
                                          </p:stCondLst>
                                        </p:cTn>
                                        <p:tgtEl>
                                          <p:spTgt spid="109574"/>
                                        </p:tgtEl>
                                        <p:attrNameLst>
                                          <p:attrName>style.visibility</p:attrName>
                                        </p:attrNameLst>
                                      </p:cBhvr>
                                      <p:to>
                                        <p:strVal val="visible"/>
                                      </p:to>
                                    </p:set>
                                    <p:animEffect transition="in" filter="strips(upRight)">
                                      <p:cBhvr>
                                        <p:cTn id="20" dur="500"/>
                                        <p:tgtEl>
                                          <p:spTgt spid="10957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09642">
                                            <p:txEl>
                                              <p:pRg st="0" end="0"/>
                                            </p:txEl>
                                          </p:spTgt>
                                        </p:tgtEl>
                                        <p:attrNameLst>
                                          <p:attrName>style.visibility</p:attrName>
                                        </p:attrNameLst>
                                      </p:cBhvr>
                                      <p:to>
                                        <p:strVal val="visible"/>
                                      </p:to>
                                    </p:set>
                                    <p:animEffect transition="in" filter="dissolve">
                                      <p:cBhvr>
                                        <p:cTn id="25" dur="500"/>
                                        <p:tgtEl>
                                          <p:spTgt spid="109642">
                                            <p:txEl>
                                              <p:pRg st="0" end="0"/>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09649">
                                            <p:txEl>
                                              <p:pRg st="0" end="0"/>
                                            </p:txEl>
                                          </p:spTgt>
                                        </p:tgtEl>
                                        <p:attrNameLst>
                                          <p:attrName>style.visibility</p:attrName>
                                        </p:attrNameLst>
                                      </p:cBhvr>
                                      <p:to>
                                        <p:strVal val="visible"/>
                                      </p:to>
                                    </p:set>
                                    <p:animEffect transition="in" filter="dissolve">
                                      <p:cBhvr>
                                        <p:cTn id="30" dur="500"/>
                                        <p:tgtEl>
                                          <p:spTgt spid="109649">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09640">
                                            <p:txEl>
                                              <p:pRg st="0" end="0"/>
                                            </p:txEl>
                                          </p:spTgt>
                                        </p:tgtEl>
                                        <p:attrNameLst>
                                          <p:attrName>style.visibility</p:attrName>
                                        </p:attrNameLst>
                                      </p:cBhvr>
                                      <p:to>
                                        <p:strVal val="visible"/>
                                      </p:to>
                                    </p:set>
                                    <p:animEffect transition="in" filter="dissolve">
                                      <p:cBhvr>
                                        <p:cTn id="35" dur="500"/>
                                        <p:tgtEl>
                                          <p:spTgt spid="109640">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8" presetClass="entr" presetSubtype="6" fill="hold" grpId="0" nodeType="clickEffect">
                                  <p:stCondLst>
                                    <p:cond delay="0"/>
                                  </p:stCondLst>
                                  <p:childTnLst>
                                    <p:set>
                                      <p:cBhvr>
                                        <p:cTn id="39" dur="1" fill="hold">
                                          <p:stCondLst>
                                            <p:cond delay="0"/>
                                          </p:stCondLst>
                                        </p:cTn>
                                        <p:tgtEl>
                                          <p:spTgt spid="109618"/>
                                        </p:tgtEl>
                                        <p:attrNameLst>
                                          <p:attrName>style.visibility</p:attrName>
                                        </p:attrNameLst>
                                      </p:cBhvr>
                                      <p:to>
                                        <p:strVal val="visible"/>
                                      </p:to>
                                    </p:set>
                                    <p:animEffect transition="in" filter="strips(downRight)">
                                      <p:cBhvr>
                                        <p:cTn id="40" dur="500"/>
                                        <p:tgtEl>
                                          <p:spTgt spid="10961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109570">
                                            <p:txEl>
                                              <p:pRg st="0" end="0"/>
                                            </p:txEl>
                                          </p:spTgt>
                                        </p:tgtEl>
                                        <p:attrNameLst>
                                          <p:attrName>style.visibility</p:attrName>
                                        </p:attrNameLst>
                                      </p:cBhvr>
                                      <p:to>
                                        <p:strVal val="visible"/>
                                      </p:to>
                                    </p:set>
                                    <p:animEffect transition="in" filter="dissolve">
                                      <p:cBhvr>
                                        <p:cTn id="45" dur="500"/>
                                        <p:tgtEl>
                                          <p:spTgt spid="109570">
                                            <p:txEl>
                                              <p:pRg st="0" end="0"/>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499"/>
                                          </p:stCondLst>
                                        </p:cTn>
                                        <p:tgtEl>
                                          <p:spTgt spid="109651"/>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9644">
                                            <p:txEl>
                                              <p:pRg st="0" end="0"/>
                                            </p:txEl>
                                          </p:spTgt>
                                        </p:tgtEl>
                                        <p:attrNameLst>
                                          <p:attrName>style.visibility</p:attrName>
                                        </p:attrNameLst>
                                      </p:cBhvr>
                                      <p:to>
                                        <p:strVal val="visible"/>
                                      </p:to>
                                    </p:set>
                                    <p:animEffect transition="in" filter="dissolve">
                                      <p:cBhvr>
                                        <p:cTn id="54" dur="500"/>
                                        <p:tgtEl>
                                          <p:spTgt spid="109644">
                                            <p:txEl>
                                              <p:pRg st="0" end="0"/>
                                            </p:txEl>
                                          </p:spTgt>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109619">
                                            <p:txEl>
                                              <p:pRg st="0" end="0"/>
                                            </p:txEl>
                                          </p:spTgt>
                                        </p:tgtEl>
                                        <p:attrNameLst>
                                          <p:attrName>style.visibility</p:attrName>
                                        </p:attrNameLst>
                                      </p:cBhvr>
                                      <p:to>
                                        <p:strVal val="visible"/>
                                      </p:to>
                                    </p:set>
                                    <p:animEffect transition="in" filter="dissolve">
                                      <p:cBhvr>
                                        <p:cTn id="59" dur="500"/>
                                        <p:tgtEl>
                                          <p:spTgt spid="109619">
                                            <p:txEl>
                                              <p:pRg st="0" end="0"/>
                                            </p:txEl>
                                          </p:spTgt>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8" presetClass="entr" presetSubtype="3" fill="hold" grpId="0" nodeType="clickEffect">
                                  <p:stCondLst>
                                    <p:cond delay="0"/>
                                  </p:stCondLst>
                                  <p:childTnLst>
                                    <p:set>
                                      <p:cBhvr>
                                        <p:cTn id="63" dur="1" fill="hold">
                                          <p:stCondLst>
                                            <p:cond delay="0"/>
                                          </p:stCondLst>
                                        </p:cTn>
                                        <p:tgtEl>
                                          <p:spTgt spid="109575"/>
                                        </p:tgtEl>
                                        <p:attrNameLst>
                                          <p:attrName>style.visibility</p:attrName>
                                        </p:attrNameLst>
                                      </p:cBhvr>
                                      <p:to>
                                        <p:strVal val="visible"/>
                                      </p:to>
                                    </p:set>
                                    <p:animEffect transition="in" filter="strips(upRight)">
                                      <p:cBhvr>
                                        <p:cTn id="64" dur="500"/>
                                        <p:tgtEl>
                                          <p:spTgt spid="109575"/>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09641">
                                            <p:txEl>
                                              <p:pRg st="0" end="0"/>
                                            </p:txEl>
                                          </p:spTgt>
                                        </p:tgtEl>
                                        <p:attrNameLst>
                                          <p:attrName>style.visibility</p:attrName>
                                        </p:attrNameLst>
                                      </p:cBhvr>
                                      <p:to>
                                        <p:strVal val="visible"/>
                                      </p:to>
                                    </p:set>
                                    <p:animEffect transition="in" filter="dissolve">
                                      <p:cBhvr>
                                        <p:cTn id="69" dur="500"/>
                                        <p:tgtEl>
                                          <p:spTgt spid="109641">
                                            <p:txEl>
                                              <p:pRg st="0" end="0"/>
                                            </p:txEl>
                                          </p:spTgt>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499"/>
                                          </p:stCondLst>
                                        </p:cTn>
                                        <p:tgtEl>
                                          <p:spTgt spid="109652"/>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09643">
                                            <p:txEl>
                                              <p:pRg st="0" end="0"/>
                                            </p:txEl>
                                          </p:spTgt>
                                        </p:tgtEl>
                                        <p:attrNameLst>
                                          <p:attrName>style.visibility</p:attrName>
                                        </p:attrNameLst>
                                      </p:cBhvr>
                                      <p:to>
                                        <p:strVal val="visible"/>
                                      </p:to>
                                    </p:set>
                                    <p:animEffect transition="in" filter="dissolve">
                                      <p:cBhvr>
                                        <p:cTn id="78" dur="500"/>
                                        <p:tgtEl>
                                          <p:spTgt spid="109643">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grpId="0" nodeType="clickEffect">
                                  <p:stCondLst>
                                    <p:cond delay="0"/>
                                  </p:stCondLst>
                                  <p:childTnLst>
                                    <p:set>
                                      <p:cBhvr>
                                        <p:cTn id="82" dur="1" fill="hold">
                                          <p:stCondLst>
                                            <p:cond delay="0"/>
                                          </p:stCondLst>
                                        </p:cTn>
                                        <p:tgtEl>
                                          <p:spTgt spid="109639">
                                            <p:txEl>
                                              <p:pRg st="0" end="0"/>
                                            </p:txEl>
                                          </p:spTgt>
                                        </p:tgtEl>
                                        <p:attrNameLst>
                                          <p:attrName>style.visibility</p:attrName>
                                        </p:attrNameLst>
                                      </p:cBhvr>
                                      <p:to>
                                        <p:strVal val="visible"/>
                                      </p:to>
                                    </p:set>
                                    <p:animEffect transition="in" filter="dissolve">
                                      <p:cBhvr>
                                        <p:cTn id="83" dur="500"/>
                                        <p:tgtEl>
                                          <p:spTgt spid="109639">
                                            <p:txEl>
                                              <p:pRg st="0" end="0"/>
                                            </p:txEl>
                                          </p:spTgt>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109576"/>
                                        </p:tgtEl>
                                        <p:attrNameLst>
                                          <p:attrName>style.visibility</p:attrName>
                                        </p:attrNameLst>
                                      </p:cBhvr>
                                      <p:to>
                                        <p:strVal val="visible"/>
                                      </p:to>
                                    </p:set>
                                    <p:animEffect transition="in" filter="dissolve">
                                      <p:cBhvr>
                                        <p:cTn id="88" dur="500"/>
                                        <p:tgtEl>
                                          <p:spTgt spid="109576"/>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grpId="0" nodeType="clickEffect">
                                  <p:stCondLst>
                                    <p:cond delay="0"/>
                                  </p:stCondLst>
                                  <p:childTnLst>
                                    <p:set>
                                      <p:cBhvr>
                                        <p:cTn id="92" dur="1" fill="hold">
                                          <p:stCondLst>
                                            <p:cond delay="0"/>
                                          </p:stCondLst>
                                        </p:cTn>
                                        <p:tgtEl>
                                          <p:spTgt spid="109630">
                                            <p:txEl>
                                              <p:pRg st="0" end="0"/>
                                            </p:txEl>
                                          </p:spTgt>
                                        </p:tgtEl>
                                        <p:attrNameLst>
                                          <p:attrName>style.visibility</p:attrName>
                                        </p:attrNameLst>
                                      </p:cBhvr>
                                      <p:to>
                                        <p:strVal val="visible"/>
                                      </p:to>
                                    </p:set>
                                    <p:animEffect transition="in" filter="dissolve">
                                      <p:cBhvr>
                                        <p:cTn id="93" dur="500"/>
                                        <p:tgtEl>
                                          <p:spTgt spid="109630">
                                            <p:txEl>
                                              <p:pRg st="0" end="0"/>
                                            </p:txEl>
                                          </p:spTgt>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109645"/>
                                        </p:tgtEl>
                                        <p:attrNameLst>
                                          <p:attrName>style.visibility</p:attrName>
                                        </p:attrNameLst>
                                      </p:cBhvr>
                                      <p:to>
                                        <p:strVal val="visible"/>
                                      </p:to>
                                    </p:set>
                                    <p:animEffect transition="in" filter="dissolve">
                                      <p:cBhvr>
                                        <p:cTn id="98" dur="500"/>
                                        <p:tgtEl>
                                          <p:spTgt spid="109645"/>
                                        </p:tgtEl>
                                      </p:cBhvr>
                                    </p:animEffect>
                                  </p:childTnLst>
                                </p:cTn>
                              </p:par>
                            </p:childTnLst>
                          </p:cTn>
                        </p:par>
                        <p:par>
                          <p:cTn id="99" fill="hold" nodeType="afterGroup">
                            <p:stCondLst>
                              <p:cond delay="500"/>
                            </p:stCondLst>
                            <p:childTnLst>
                              <p:par>
                                <p:cTn id="100" presetID="1" presetClass="entr" presetSubtype="0" fill="hold" grpId="0" nodeType="afterEffect">
                                  <p:stCondLst>
                                    <p:cond delay="0"/>
                                  </p:stCondLst>
                                  <p:childTnLst>
                                    <p:set>
                                      <p:cBhvr>
                                        <p:cTn id="101" dur="1" fill="hold">
                                          <p:stCondLst>
                                            <p:cond delay="499"/>
                                          </p:stCondLst>
                                        </p:cTn>
                                        <p:tgtEl>
                                          <p:spTgt spid="109577"/>
                                        </p:tgtEl>
                                        <p:attrNameLst>
                                          <p:attrName>style.visibility</p:attrName>
                                        </p:attrNameLst>
                                      </p:cBhvr>
                                      <p:to>
                                        <p:strVal val="visible"/>
                                      </p:to>
                                    </p:se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09635">
                                            <p:txEl>
                                              <p:pRg st="0" end="0"/>
                                            </p:txEl>
                                          </p:spTgt>
                                        </p:tgtEl>
                                        <p:attrNameLst>
                                          <p:attrName>style.visibility</p:attrName>
                                        </p:attrNameLst>
                                      </p:cBhvr>
                                      <p:to>
                                        <p:strVal val="visible"/>
                                      </p:to>
                                    </p:set>
                                    <p:animEffect transition="in" filter="dissolve">
                                      <p:cBhvr>
                                        <p:cTn id="106" dur="500"/>
                                        <p:tgtEl>
                                          <p:spTgt spid="109635">
                                            <p:txEl>
                                              <p:pRg st="0" end="0"/>
                                            </p:txEl>
                                          </p:spTgt>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grpId="0" nodeType="clickEffect">
                                  <p:stCondLst>
                                    <p:cond delay="0"/>
                                  </p:stCondLst>
                                  <p:childTnLst>
                                    <p:set>
                                      <p:cBhvr>
                                        <p:cTn id="110" dur="1" fill="hold">
                                          <p:stCondLst>
                                            <p:cond delay="0"/>
                                          </p:stCondLst>
                                        </p:cTn>
                                        <p:tgtEl>
                                          <p:spTgt spid="109586"/>
                                        </p:tgtEl>
                                        <p:attrNameLst>
                                          <p:attrName>style.visibility</p:attrName>
                                        </p:attrNameLst>
                                      </p:cBhvr>
                                      <p:to>
                                        <p:strVal val="visible"/>
                                      </p:to>
                                    </p:set>
                                    <p:animEffect transition="in" filter="dissolve">
                                      <p:cBhvr>
                                        <p:cTn id="111" dur="500"/>
                                        <p:tgtEl>
                                          <p:spTgt spid="109586"/>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 presetClass="entr" presetSubtype="0" fill="hold" grpId="0" nodeType="clickEffect">
                                  <p:stCondLst>
                                    <p:cond delay="0"/>
                                  </p:stCondLst>
                                  <p:childTnLst>
                                    <p:set>
                                      <p:cBhvr>
                                        <p:cTn id="115" dur="1" fill="hold">
                                          <p:stCondLst>
                                            <p:cond delay="499"/>
                                          </p:stCondLst>
                                        </p:cTn>
                                        <p:tgtEl>
                                          <p:spTgt spid="109578"/>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9" presetClass="entr" presetSubtype="0" fill="hold" grpId="0" nodeType="clickEffect">
                                  <p:stCondLst>
                                    <p:cond delay="0"/>
                                  </p:stCondLst>
                                  <p:childTnLst>
                                    <p:set>
                                      <p:cBhvr>
                                        <p:cTn id="119" dur="1" fill="hold">
                                          <p:stCondLst>
                                            <p:cond delay="0"/>
                                          </p:stCondLst>
                                        </p:cTn>
                                        <p:tgtEl>
                                          <p:spTgt spid="109624">
                                            <p:txEl>
                                              <p:pRg st="0" end="0"/>
                                            </p:txEl>
                                          </p:spTgt>
                                        </p:tgtEl>
                                        <p:attrNameLst>
                                          <p:attrName>style.visibility</p:attrName>
                                        </p:attrNameLst>
                                      </p:cBhvr>
                                      <p:to>
                                        <p:strVal val="visible"/>
                                      </p:to>
                                    </p:set>
                                    <p:animEffect transition="in" filter="dissolve">
                                      <p:cBhvr>
                                        <p:cTn id="120" dur="500"/>
                                        <p:tgtEl>
                                          <p:spTgt spid="109624">
                                            <p:txEl>
                                              <p:pRg st="0" end="0"/>
                                            </p:txEl>
                                          </p:spTgt>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9" presetClass="entr" presetSubtype="0" fill="hold" grpId="0" nodeType="clickEffect">
                                  <p:stCondLst>
                                    <p:cond delay="0"/>
                                  </p:stCondLst>
                                  <p:childTnLst>
                                    <p:set>
                                      <p:cBhvr>
                                        <p:cTn id="124" dur="1" fill="hold">
                                          <p:stCondLst>
                                            <p:cond delay="0"/>
                                          </p:stCondLst>
                                        </p:cTn>
                                        <p:tgtEl>
                                          <p:spTgt spid="109622">
                                            <p:txEl>
                                              <p:pRg st="0" end="0"/>
                                            </p:txEl>
                                          </p:spTgt>
                                        </p:tgtEl>
                                        <p:attrNameLst>
                                          <p:attrName>style.visibility</p:attrName>
                                        </p:attrNameLst>
                                      </p:cBhvr>
                                      <p:to>
                                        <p:strVal val="visible"/>
                                      </p:to>
                                    </p:set>
                                    <p:animEffect transition="in" filter="dissolve">
                                      <p:cBhvr>
                                        <p:cTn id="125" dur="500"/>
                                        <p:tgtEl>
                                          <p:spTgt spid="109622">
                                            <p:txEl>
                                              <p:pRg st="0" end="0"/>
                                            </p:txEl>
                                          </p:spTgt>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18" presetClass="entr" presetSubtype="3" fill="hold" grpId="0" nodeType="clickEffect">
                                  <p:stCondLst>
                                    <p:cond delay="0"/>
                                  </p:stCondLst>
                                  <p:childTnLst>
                                    <p:set>
                                      <p:cBhvr>
                                        <p:cTn id="129" dur="1" fill="hold">
                                          <p:stCondLst>
                                            <p:cond delay="0"/>
                                          </p:stCondLst>
                                        </p:cTn>
                                        <p:tgtEl>
                                          <p:spTgt spid="109587"/>
                                        </p:tgtEl>
                                        <p:attrNameLst>
                                          <p:attrName>style.visibility</p:attrName>
                                        </p:attrNameLst>
                                      </p:cBhvr>
                                      <p:to>
                                        <p:strVal val="visible"/>
                                      </p:to>
                                    </p:set>
                                    <p:animEffect transition="in" filter="strips(upRight)">
                                      <p:cBhvr>
                                        <p:cTn id="130" dur="500"/>
                                        <p:tgtEl>
                                          <p:spTgt spid="109587"/>
                                        </p:tgtEl>
                                      </p:cBhvr>
                                    </p:animEffec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10957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9" presetClass="entr" presetSubtype="0" fill="hold" grpId="0" nodeType="clickEffect">
                                  <p:stCondLst>
                                    <p:cond delay="0"/>
                                  </p:stCondLst>
                                  <p:childTnLst>
                                    <p:set>
                                      <p:cBhvr>
                                        <p:cTn id="138" dur="1" fill="hold">
                                          <p:stCondLst>
                                            <p:cond delay="0"/>
                                          </p:stCondLst>
                                        </p:cTn>
                                        <p:tgtEl>
                                          <p:spTgt spid="109625">
                                            <p:txEl>
                                              <p:pRg st="0" end="0"/>
                                            </p:txEl>
                                          </p:spTgt>
                                        </p:tgtEl>
                                        <p:attrNameLst>
                                          <p:attrName>style.visibility</p:attrName>
                                        </p:attrNameLst>
                                      </p:cBhvr>
                                      <p:to>
                                        <p:strVal val="visible"/>
                                      </p:to>
                                    </p:set>
                                    <p:animEffect transition="in" filter="dissolve">
                                      <p:cBhvr>
                                        <p:cTn id="139" dur="500"/>
                                        <p:tgtEl>
                                          <p:spTgt spid="109625">
                                            <p:txEl>
                                              <p:pRg st="0" end="0"/>
                                            </p:txEl>
                                          </p:spTgt>
                                        </p:tgtEl>
                                      </p:cBhvr>
                                    </p:animEffec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9" presetClass="entr" presetSubtype="0" fill="hold" grpId="0" nodeType="clickEffect">
                                  <p:stCondLst>
                                    <p:cond delay="0"/>
                                  </p:stCondLst>
                                  <p:childTnLst>
                                    <p:set>
                                      <p:cBhvr>
                                        <p:cTn id="143" dur="1" fill="hold">
                                          <p:stCondLst>
                                            <p:cond delay="0"/>
                                          </p:stCondLst>
                                        </p:cTn>
                                        <p:tgtEl>
                                          <p:spTgt spid="109621">
                                            <p:txEl>
                                              <p:pRg st="0" end="0"/>
                                            </p:txEl>
                                          </p:spTgt>
                                        </p:tgtEl>
                                        <p:attrNameLst>
                                          <p:attrName>style.visibility</p:attrName>
                                        </p:attrNameLst>
                                      </p:cBhvr>
                                      <p:to>
                                        <p:strVal val="visible"/>
                                      </p:to>
                                    </p:set>
                                    <p:animEffect transition="in" filter="dissolve">
                                      <p:cBhvr>
                                        <p:cTn id="144" dur="500"/>
                                        <p:tgtEl>
                                          <p:spTgt spid="109621">
                                            <p:txEl>
                                              <p:pRg st="0" end="0"/>
                                            </p:txEl>
                                          </p:spTgt>
                                        </p:tgtEl>
                                      </p:cBhvr>
                                    </p:animEffec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8" presetClass="entr" presetSubtype="3" fill="hold" grpId="0" nodeType="clickEffect">
                                  <p:stCondLst>
                                    <p:cond delay="0"/>
                                  </p:stCondLst>
                                  <p:childTnLst>
                                    <p:set>
                                      <p:cBhvr>
                                        <p:cTn id="148" dur="1" fill="hold">
                                          <p:stCondLst>
                                            <p:cond delay="0"/>
                                          </p:stCondLst>
                                        </p:cTn>
                                        <p:tgtEl>
                                          <p:spTgt spid="109588"/>
                                        </p:tgtEl>
                                        <p:attrNameLst>
                                          <p:attrName>style.visibility</p:attrName>
                                        </p:attrNameLst>
                                      </p:cBhvr>
                                      <p:to>
                                        <p:strVal val="visible"/>
                                      </p:to>
                                    </p:set>
                                    <p:animEffect transition="in" filter="strips(upRight)">
                                      <p:cBhvr>
                                        <p:cTn id="149" dur="500"/>
                                        <p:tgtEl>
                                          <p:spTgt spid="109588"/>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 presetClass="entr" presetSubtype="0" fill="hold" grpId="0" nodeType="clickEffect">
                                  <p:stCondLst>
                                    <p:cond delay="0"/>
                                  </p:stCondLst>
                                  <p:childTnLst>
                                    <p:set>
                                      <p:cBhvr>
                                        <p:cTn id="153" dur="1" fill="hold">
                                          <p:stCondLst>
                                            <p:cond delay="499"/>
                                          </p:stCondLst>
                                        </p:cTn>
                                        <p:tgtEl>
                                          <p:spTgt spid="109580"/>
                                        </p:tgtEl>
                                        <p:attrNameLst>
                                          <p:attrName>style.visibility</p:attrName>
                                        </p:attrNameLst>
                                      </p:cBhvr>
                                      <p:to>
                                        <p:strVal val="visible"/>
                                      </p:to>
                                    </p:se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9" presetClass="entr" presetSubtype="0" fill="hold" grpId="0" nodeType="clickEffect">
                                  <p:stCondLst>
                                    <p:cond delay="0"/>
                                  </p:stCondLst>
                                  <p:childTnLst>
                                    <p:set>
                                      <p:cBhvr>
                                        <p:cTn id="157" dur="1" fill="hold">
                                          <p:stCondLst>
                                            <p:cond delay="0"/>
                                          </p:stCondLst>
                                        </p:cTn>
                                        <p:tgtEl>
                                          <p:spTgt spid="109626">
                                            <p:txEl>
                                              <p:pRg st="0" end="0"/>
                                            </p:txEl>
                                          </p:spTgt>
                                        </p:tgtEl>
                                        <p:attrNameLst>
                                          <p:attrName>style.visibility</p:attrName>
                                        </p:attrNameLst>
                                      </p:cBhvr>
                                      <p:to>
                                        <p:strVal val="visible"/>
                                      </p:to>
                                    </p:set>
                                    <p:animEffect transition="in" filter="dissolve">
                                      <p:cBhvr>
                                        <p:cTn id="158" dur="500"/>
                                        <p:tgtEl>
                                          <p:spTgt spid="109626">
                                            <p:txEl>
                                              <p:pRg st="0" end="0"/>
                                            </p:txEl>
                                          </p:spTgt>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8" presetClass="entr" presetSubtype="3" fill="hold" grpId="0" nodeType="clickEffect">
                                  <p:stCondLst>
                                    <p:cond delay="0"/>
                                  </p:stCondLst>
                                  <p:childTnLst>
                                    <p:set>
                                      <p:cBhvr>
                                        <p:cTn id="162" dur="1" fill="hold">
                                          <p:stCondLst>
                                            <p:cond delay="0"/>
                                          </p:stCondLst>
                                        </p:cTn>
                                        <p:tgtEl>
                                          <p:spTgt spid="109589"/>
                                        </p:tgtEl>
                                        <p:attrNameLst>
                                          <p:attrName>style.visibility</p:attrName>
                                        </p:attrNameLst>
                                      </p:cBhvr>
                                      <p:to>
                                        <p:strVal val="visible"/>
                                      </p:to>
                                    </p:set>
                                    <p:animEffect transition="in" filter="strips(upRight)">
                                      <p:cBhvr>
                                        <p:cTn id="163" dur="500"/>
                                        <p:tgtEl>
                                          <p:spTgt spid="109589"/>
                                        </p:tgtEl>
                                      </p:cBhvr>
                                    </p:animEffec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grpId="0" nodeType="clickEffect">
                                  <p:stCondLst>
                                    <p:cond delay="0"/>
                                  </p:stCondLst>
                                  <p:childTnLst>
                                    <p:set>
                                      <p:cBhvr>
                                        <p:cTn id="167" dur="1" fill="hold">
                                          <p:stCondLst>
                                            <p:cond delay="499"/>
                                          </p:stCondLst>
                                        </p:cTn>
                                        <p:tgtEl>
                                          <p:spTgt spid="109581"/>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09627">
                                            <p:txEl>
                                              <p:pRg st="0" end="0"/>
                                            </p:txEl>
                                          </p:spTgt>
                                        </p:tgtEl>
                                        <p:attrNameLst>
                                          <p:attrName>style.visibility</p:attrName>
                                        </p:attrNameLst>
                                      </p:cBhvr>
                                      <p:to>
                                        <p:strVal val="visible"/>
                                      </p:to>
                                    </p:set>
                                    <p:animEffect transition="in" filter="dissolve">
                                      <p:cBhvr>
                                        <p:cTn id="172" dur="500"/>
                                        <p:tgtEl>
                                          <p:spTgt spid="109627">
                                            <p:txEl>
                                              <p:pRg st="0" end="0"/>
                                            </p:txEl>
                                          </p:spTgt>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8" presetClass="entr" presetSubtype="3" fill="hold" grpId="0" nodeType="clickEffect">
                                  <p:stCondLst>
                                    <p:cond delay="0"/>
                                  </p:stCondLst>
                                  <p:childTnLst>
                                    <p:set>
                                      <p:cBhvr>
                                        <p:cTn id="176" dur="1" fill="hold">
                                          <p:stCondLst>
                                            <p:cond delay="0"/>
                                          </p:stCondLst>
                                        </p:cTn>
                                        <p:tgtEl>
                                          <p:spTgt spid="109590"/>
                                        </p:tgtEl>
                                        <p:attrNameLst>
                                          <p:attrName>style.visibility</p:attrName>
                                        </p:attrNameLst>
                                      </p:cBhvr>
                                      <p:to>
                                        <p:strVal val="visible"/>
                                      </p:to>
                                    </p:set>
                                    <p:animEffect transition="in" filter="strips(upRight)">
                                      <p:cBhvr>
                                        <p:cTn id="177" dur="500"/>
                                        <p:tgtEl>
                                          <p:spTgt spid="109590"/>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 presetClass="entr" presetSubtype="0" fill="hold" grpId="0" nodeType="clickEffect">
                                  <p:stCondLst>
                                    <p:cond delay="0"/>
                                  </p:stCondLst>
                                  <p:childTnLst>
                                    <p:set>
                                      <p:cBhvr>
                                        <p:cTn id="181" dur="1" fill="hold">
                                          <p:stCondLst>
                                            <p:cond delay="499"/>
                                          </p:stCondLst>
                                        </p:cTn>
                                        <p:tgtEl>
                                          <p:spTgt spid="109582"/>
                                        </p:tgtEl>
                                        <p:attrNameLst>
                                          <p:attrName>style.visibility</p:attrName>
                                        </p:attrNameLst>
                                      </p:cBhvr>
                                      <p:to>
                                        <p:strVal val="visible"/>
                                      </p:to>
                                    </p:se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9" presetClass="entr" presetSubtype="0" fill="hold" grpId="0" nodeType="clickEffect">
                                  <p:stCondLst>
                                    <p:cond delay="0"/>
                                  </p:stCondLst>
                                  <p:childTnLst>
                                    <p:set>
                                      <p:cBhvr>
                                        <p:cTn id="185" dur="1" fill="hold">
                                          <p:stCondLst>
                                            <p:cond delay="0"/>
                                          </p:stCondLst>
                                        </p:cTn>
                                        <p:tgtEl>
                                          <p:spTgt spid="109628">
                                            <p:txEl>
                                              <p:pRg st="0" end="0"/>
                                            </p:txEl>
                                          </p:spTgt>
                                        </p:tgtEl>
                                        <p:attrNameLst>
                                          <p:attrName>style.visibility</p:attrName>
                                        </p:attrNameLst>
                                      </p:cBhvr>
                                      <p:to>
                                        <p:strVal val="visible"/>
                                      </p:to>
                                    </p:set>
                                    <p:animEffect transition="in" filter="dissolve">
                                      <p:cBhvr>
                                        <p:cTn id="186" dur="500"/>
                                        <p:tgtEl>
                                          <p:spTgt spid="109628">
                                            <p:txEl>
                                              <p:pRg st="0" end="0"/>
                                            </p:txEl>
                                          </p:spTgt>
                                        </p:tgtEl>
                                      </p:cBhvr>
                                    </p:animEffec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8" presetClass="entr" presetSubtype="3" fill="hold" grpId="0" nodeType="clickEffect">
                                  <p:stCondLst>
                                    <p:cond delay="0"/>
                                  </p:stCondLst>
                                  <p:childTnLst>
                                    <p:set>
                                      <p:cBhvr>
                                        <p:cTn id="190" dur="1" fill="hold">
                                          <p:stCondLst>
                                            <p:cond delay="0"/>
                                          </p:stCondLst>
                                        </p:cTn>
                                        <p:tgtEl>
                                          <p:spTgt spid="109591"/>
                                        </p:tgtEl>
                                        <p:attrNameLst>
                                          <p:attrName>style.visibility</p:attrName>
                                        </p:attrNameLst>
                                      </p:cBhvr>
                                      <p:to>
                                        <p:strVal val="visible"/>
                                      </p:to>
                                    </p:set>
                                    <p:animEffect transition="in" filter="strips(upRight)">
                                      <p:cBhvr>
                                        <p:cTn id="191" dur="500"/>
                                        <p:tgtEl>
                                          <p:spTgt spid="109591"/>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 presetClass="entr" presetSubtype="0" fill="hold" grpId="0" nodeType="clickEffect">
                                  <p:stCondLst>
                                    <p:cond delay="0"/>
                                  </p:stCondLst>
                                  <p:childTnLst>
                                    <p:set>
                                      <p:cBhvr>
                                        <p:cTn id="195" dur="1" fill="hold">
                                          <p:stCondLst>
                                            <p:cond delay="499"/>
                                          </p:stCondLst>
                                        </p:cTn>
                                        <p:tgtEl>
                                          <p:spTgt spid="109583"/>
                                        </p:tgtEl>
                                        <p:attrNameLst>
                                          <p:attrName>style.visibility</p:attrName>
                                        </p:attrNameLst>
                                      </p:cBhvr>
                                      <p:to>
                                        <p:strVal val="visible"/>
                                      </p:to>
                                    </p:set>
                                  </p:childTnLst>
                                </p:cTn>
                              </p:par>
                            </p:childTnLst>
                          </p:cTn>
                        </p:par>
                      </p:childTnLst>
                    </p:cTn>
                  </p:par>
                  <p:par>
                    <p:cTn id="196" fill="hold" nodeType="clickPar">
                      <p:stCondLst>
                        <p:cond delay="indefinite"/>
                      </p:stCondLst>
                      <p:childTnLst>
                        <p:par>
                          <p:cTn id="197" fill="hold" nodeType="withGroup">
                            <p:stCondLst>
                              <p:cond delay="0"/>
                            </p:stCondLst>
                            <p:childTnLst>
                              <p:par>
                                <p:cTn id="198" presetID="9" presetClass="entr" presetSubtype="0" fill="hold" grpId="0" nodeType="clickEffect">
                                  <p:stCondLst>
                                    <p:cond delay="0"/>
                                  </p:stCondLst>
                                  <p:childTnLst>
                                    <p:set>
                                      <p:cBhvr>
                                        <p:cTn id="199" dur="1" fill="hold">
                                          <p:stCondLst>
                                            <p:cond delay="0"/>
                                          </p:stCondLst>
                                        </p:cTn>
                                        <p:tgtEl>
                                          <p:spTgt spid="109629">
                                            <p:txEl>
                                              <p:pRg st="0" end="0"/>
                                            </p:txEl>
                                          </p:spTgt>
                                        </p:tgtEl>
                                        <p:attrNameLst>
                                          <p:attrName>style.visibility</p:attrName>
                                        </p:attrNameLst>
                                      </p:cBhvr>
                                      <p:to>
                                        <p:strVal val="visible"/>
                                      </p:to>
                                    </p:set>
                                    <p:animEffect transition="in" filter="dissolve">
                                      <p:cBhvr>
                                        <p:cTn id="200" dur="500"/>
                                        <p:tgtEl>
                                          <p:spTgt spid="109629">
                                            <p:txEl>
                                              <p:pRg st="0" end="0"/>
                                            </p:txEl>
                                          </p:spTgt>
                                        </p:tgtEl>
                                      </p:cBhvr>
                                    </p:animEffec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9" presetClass="entr" presetSubtype="0" fill="hold" grpId="0" nodeType="clickEffect">
                                  <p:stCondLst>
                                    <p:cond delay="0"/>
                                  </p:stCondLst>
                                  <p:childTnLst>
                                    <p:set>
                                      <p:cBhvr>
                                        <p:cTn id="204" dur="1" fill="hold">
                                          <p:stCondLst>
                                            <p:cond delay="0"/>
                                          </p:stCondLst>
                                        </p:cTn>
                                        <p:tgtEl>
                                          <p:spTgt spid="109620">
                                            <p:txEl>
                                              <p:pRg st="0" end="0"/>
                                            </p:txEl>
                                          </p:spTgt>
                                        </p:tgtEl>
                                        <p:attrNameLst>
                                          <p:attrName>style.visibility</p:attrName>
                                        </p:attrNameLst>
                                      </p:cBhvr>
                                      <p:to>
                                        <p:strVal val="visible"/>
                                      </p:to>
                                    </p:set>
                                    <p:animEffect transition="in" filter="dissolve">
                                      <p:cBhvr>
                                        <p:cTn id="205" dur="500"/>
                                        <p:tgtEl>
                                          <p:spTgt spid="109620">
                                            <p:txEl>
                                              <p:pRg st="0" end="0"/>
                                            </p:txEl>
                                          </p:spTgt>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8" presetClass="entr" presetSubtype="3" fill="hold" grpId="0" nodeType="clickEffect">
                                  <p:stCondLst>
                                    <p:cond delay="0"/>
                                  </p:stCondLst>
                                  <p:childTnLst>
                                    <p:set>
                                      <p:cBhvr>
                                        <p:cTn id="209" dur="1" fill="hold">
                                          <p:stCondLst>
                                            <p:cond delay="0"/>
                                          </p:stCondLst>
                                        </p:cTn>
                                        <p:tgtEl>
                                          <p:spTgt spid="109585"/>
                                        </p:tgtEl>
                                        <p:attrNameLst>
                                          <p:attrName>style.visibility</p:attrName>
                                        </p:attrNameLst>
                                      </p:cBhvr>
                                      <p:to>
                                        <p:strVal val="visible"/>
                                      </p:to>
                                    </p:set>
                                    <p:animEffect transition="in" filter="strips(upRight)">
                                      <p:cBhvr>
                                        <p:cTn id="210" dur="500"/>
                                        <p:tgtEl>
                                          <p:spTgt spid="109585"/>
                                        </p:tgtEl>
                                      </p:cBhvr>
                                    </p:animEffect>
                                  </p:childTnLst>
                                </p:cTn>
                              </p:par>
                            </p:childTnLst>
                          </p:cTn>
                        </p:par>
                      </p:childTnLst>
                    </p:cTn>
                  </p:par>
                  <p:par>
                    <p:cTn id="211" fill="hold" nodeType="clickPar">
                      <p:stCondLst>
                        <p:cond delay="indefinite"/>
                      </p:stCondLst>
                      <p:childTnLst>
                        <p:par>
                          <p:cTn id="212" fill="hold" nodeType="withGroup">
                            <p:stCondLst>
                              <p:cond delay="0"/>
                            </p:stCondLst>
                            <p:childTnLst>
                              <p:par>
                                <p:cTn id="213" presetID="9" presetClass="entr" presetSubtype="0" fill="hold" grpId="0" nodeType="clickEffect">
                                  <p:stCondLst>
                                    <p:cond delay="0"/>
                                  </p:stCondLst>
                                  <p:childTnLst>
                                    <p:set>
                                      <p:cBhvr>
                                        <p:cTn id="214" dur="1" fill="hold">
                                          <p:stCondLst>
                                            <p:cond delay="0"/>
                                          </p:stCondLst>
                                        </p:cTn>
                                        <p:tgtEl>
                                          <p:spTgt spid="109584"/>
                                        </p:tgtEl>
                                        <p:attrNameLst>
                                          <p:attrName>style.visibility</p:attrName>
                                        </p:attrNameLst>
                                      </p:cBhvr>
                                      <p:to>
                                        <p:strVal val="visible"/>
                                      </p:to>
                                    </p:set>
                                    <p:animEffect transition="in" filter="dissolve">
                                      <p:cBhvr>
                                        <p:cTn id="215" dur="500"/>
                                        <p:tgtEl>
                                          <p:spTgt spid="109584"/>
                                        </p:tgtEl>
                                      </p:cBhvr>
                                    </p:animEffec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9" presetClass="entr" presetSubtype="0" fill="hold" grpId="0" nodeType="clickEffect">
                                  <p:stCondLst>
                                    <p:cond delay="0"/>
                                  </p:stCondLst>
                                  <p:childTnLst>
                                    <p:set>
                                      <p:cBhvr>
                                        <p:cTn id="219" dur="1" fill="hold">
                                          <p:stCondLst>
                                            <p:cond delay="0"/>
                                          </p:stCondLst>
                                        </p:cTn>
                                        <p:tgtEl>
                                          <p:spTgt spid="109638">
                                            <p:txEl>
                                              <p:pRg st="0" end="0"/>
                                            </p:txEl>
                                          </p:spTgt>
                                        </p:tgtEl>
                                        <p:attrNameLst>
                                          <p:attrName>style.visibility</p:attrName>
                                        </p:attrNameLst>
                                      </p:cBhvr>
                                      <p:to>
                                        <p:strVal val="visible"/>
                                      </p:to>
                                    </p:set>
                                    <p:animEffect transition="in" filter="dissolve">
                                      <p:cBhvr>
                                        <p:cTn id="220" dur="500"/>
                                        <p:tgtEl>
                                          <p:spTgt spid="109638">
                                            <p:txEl>
                                              <p:pRg st="0" end="0"/>
                                            </p:txEl>
                                          </p:spTgt>
                                        </p:tgtEl>
                                      </p:cBhvr>
                                    </p:animEffec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9" presetClass="entr" presetSubtype="0" fill="hold" grpId="0" nodeType="clickEffect">
                                  <p:stCondLst>
                                    <p:cond delay="0"/>
                                  </p:stCondLst>
                                  <p:childTnLst>
                                    <p:set>
                                      <p:cBhvr>
                                        <p:cTn id="224" dur="1" fill="hold">
                                          <p:stCondLst>
                                            <p:cond delay="0"/>
                                          </p:stCondLst>
                                        </p:cTn>
                                        <p:tgtEl>
                                          <p:spTgt spid="109636">
                                            <p:txEl>
                                              <p:pRg st="0" end="0"/>
                                            </p:txEl>
                                          </p:spTgt>
                                        </p:tgtEl>
                                        <p:attrNameLst>
                                          <p:attrName>style.visibility</p:attrName>
                                        </p:attrNameLst>
                                      </p:cBhvr>
                                      <p:to>
                                        <p:strVal val="visible"/>
                                      </p:to>
                                    </p:set>
                                    <p:animEffect transition="in" filter="dissolve">
                                      <p:cBhvr>
                                        <p:cTn id="225" dur="500"/>
                                        <p:tgtEl>
                                          <p:spTgt spid="109636">
                                            <p:txEl>
                                              <p:pRg st="0" end="0"/>
                                            </p:txEl>
                                          </p:spTgt>
                                        </p:tgtEl>
                                      </p:cBhvr>
                                    </p:animEffec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7" presetClass="entr" presetSubtype="8" fill="hold" grpId="0" nodeType="clickEffect">
                                  <p:stCondLst>
                                    <p:cond delay="0"/>
                                  </p:stCondLst>
                                  <p:childTnLst>
                                    <p:set>
                                      <p:cBhvr>
                                        <p:cTn id="229" dur="1" fill="hold">
                                          <p:stCondLst>
                                            <p:cond delay="0"/>
                                          </p:stCondLst>
                                        </p:cTn>
                                        <p:tgtEl>
                                          <p:spTgt spid="109593"/>
                                        </p:tgtEl>
                                        <p:attrNameLst>
                                          <p:attrName>style.visibility</p:attrName>
                                        </p:attrNameLst>
                                      </p:cBhvr>
                                      <p:to>
                                        <p:strVal val="visible"/>
                                      </p:to>
                                    </p:set>
                                    <p:anim calcmode="lin" valueType="num">
                                      <p:cBhvr>
                                        <p:cTn id="230" dur="500" fill="hold"/>
                                        <p:tgtEl>
                                          <p:spTgt spid="109593"/>
                                        </p:tgtEl>
                                        <p:attrNameLst>
                                          <p:attrName>ppt_x</p:attrName>
                                        </p:attrNameLst>
                                      </p:cBhvr>
                                      <p:tavLst>
                                        <p:tav tm="0">
                                          <p:val>
                                            <p:strVal val="#ppt_x-#ppt_w/2"/>
                                          </p:val>
                                        </p:tav>
                                        <p:tav tm="100000">
                                          <p:val>
                                            <p:strVal val="#ppt_x"/>
                                          </p:val>
                                        </p:tav>
                                      </p:tavLst>
                                    </p:anim>
                                    <p:anim calcmode="lin" valueType="num">
                                      <p:cBhvr>
                                        <p:cTn id="231" dur="500" fill="hold"/>
                                        <p:tgtEl>
                                          <p:spTgt spid="109593"/>
                                        </p:tgtEl>
                                        <p:attrNameLst>
                                          <p:attrName>ppt_y</p:attrName>
                                        </p:attrNameLst>
                                      </p:cBhvr>
                                      <p:tavLst>
                                        <p:tav tm="0">
                                          <p:val>
                                            <p:strVal val="#ppt_y"/>
                                          </p:val>
                                        </p:tav>
                                        <p:tav tm="100000">
                                          <p:val>
                                            <p:strVal val="#ppt_y"/>
                                          </p:val>
                                        </p:tav>
                                      </p:tavLst>
                                    </p:anim>
                                    <p:anim calcmode="lin" valueType="num">
                                      <p:cBhvr>
                                        <p:cTn id="232" dur="500" fill="hold"/>
                                        <p:tgtEl>
                                          <p:spTgt spid="109593"/>
                                        </p:tgtEl>
                                        <p:attrNameLst>
                                          <p:attrName>ppt_w</p:attrName>
                                        </p:attrNameLst>
                                      </p:cBhvr>
                                      <p:tavLst>
                                        <p:tav tm="0">
                                          <p:val>
                                            <p:fltVal val="0"/>
                                          </p:val>
                                        </p:tav>
                                        <p:tav tm="100000">
                                          <p:val>
                                            <p:strVal val="#ppt_w"/>
                                          </p:val>
                                        </p:tav>
                                      </p:tavLst>
                                    </p:anim>
                                    <p:anim calcmode="lin" valueType="num">
                                      <p:cBhvr>
                                        <p:cTn id="233" dur="500" fill="hold"/>
                                        <p:tgtEl>
                                          <p:spTgt spid="109593"/>
                                        </p:tgtEl>
                                        <p:attrNameLst>
                                          <p:attrName>ppt_h</p:attrName>
                                        </p:attrNameLst>
                                      </p:cBhvr>
                                      <p:tavLst>
                                        <p:tav tm="0">
                                          <p:val>
                                            <p:strVal val="#ppt_h"/>
                                          </p:val>
                                        </p:tav>
                                        <p:tav tm="100000">
                                          <p:val>
                                            <p:strVal val="#ppt_h"/>
                                          </p:val>
                                        </p:tav>
                                      </p:tavLst>
                                    </p:anim>
                                  </p:childTnLst>
                                </p:cTn>
                              </p:par>
                            </p:childTnLst>
                          </p:cTn>
                        </p:par>
                      </p:childTnLst>
                    </p:cTn>
                  </p:par>
                  <p:par>
                    <p:cTn id="234" fill="hold" nodeType="clickPar">
                      <p:stCondLst>
                        <p:cond delay="indefinite"/>
                      </p:stCondLst>
                      <p:childTnLst>
                        <p:par>
                          <p:cTn id="235" fill="hold" nodeType="withGroup">
                            <p:stCondLst>
                              <p:cond delay="0"/>
                            </p:stCondLst>
                            <p:childTnLst>
                              <p:par>
                                <p:cTn id="236" presetID="18" presetClass="entr" presetSubtype="12" fill="hold" grpId="0" nodeType="clickEffect">
                                  <p:stCondLst>
                                    <p:cond delay="0"/>
                                  </p:stCondLst>
                                  <p:childTnLst>
                                    <p:set>
                                      <p:cBhvr>
                                        <p:cTn id="237" dur="1" fill="hold">
                                          <p:stCondLst>
                                            <p:cond delay="0"/>
                                          </p:stCondLst>
                                        </p:cTn>
                                        <p:tgtEl>
                                          <p:spTgt spid="109599"/>
                                        </p:tgtEl>
                                        <p:attrNameLst>
                                          <p:attrName>style.visibility</p:attrName>
                                        </p:attrNameLst>
                                      </p:cBhvr>
                                      <p:to>
                                        <p:strVal val="visible"/>
                                      </p:to>
                                    </p:set>
                                    <p:animEffect transition="in" filter="strips(downLeft)">
                                      <p:cBhvr>
                                        <p:cTn id="238" dur="500"/>
                                        <p:tgtEl>
                                          <p:spTgt spid="109599"/>
                                        </p:tgtEl>
                                      </p:cBhvr>
                                    </p:animEffect>
                                  </p:childTnLst>
                                </p:cTn>
                              </p:par>
                            </p:childTnLst>
                          </p:cTn>
                        </p:par>
                      </p:childTnLst>
                    </p:cTn>
                  </p:par>
                  <p:par>
                    <p:cTn id="239" fill="hold" nodeType="clickPar">
                      <p:stCondLst>
                        <p:cond delay="indefinite"/>
                      </p:stCondLst>
                      <p:childTnLst>
                        <p:par>
                          <p:cTn id="240" fill="hold" nodeType="withGroup">
                            <p:stCondLst>
                              <p:cond delay="0"/>
                            </p:stCondLst>
                            <p:childTnLst>
                              <p:par>
                                <p:cTn id="241" presetID="1" presetClass="entr" presetSubtype="0" fill="hold" grpId="0" nodeType="clickEffect">
                                  <p:stCondLst>
                                    <p:cond delay="0"/>
                                  </p:stCondLst>
                                  <p:childTnLst>
                                    <p:set>
                                      <p:cBhvr>
                                        <p:cTn id="242" dur="1" fill="hold">
                                          <p:stCondLst>
                                            <p:cond delay="499"/>
                                          </p:stCondLst>
                                        </p:cTn>
                                        <p:tgtEl>
                                          <p:spTgt spid="109607"/>
                                        </p:tgtEl>
                                        <p:attrNameLst>
                                          <p:attrName>style.visibility</p:attrName>
                                        </p:attrNameLst>
                                      </p:cBhvr>
                                      <p:to>
                                        <p:strVal val="visible"/>
                                      </p:to>
                                    </p:se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9" presetClass="entr" presetSubtype="0" fill="hold" grpId="0" nodeType="clickEffect">
                                  <p:stCondLst>
                                    <p:cond delay="0"/>
                                  </p:stCondLst>
                                  <p:childTnLst>
                                    <p:set>
                                      <p:cBhvr>
                                        <p:cTn id="246" dur="1" fill="hold">
                                          <p:stCondLst>
                                            <p:cond delay="0"/>
                                          </p:stCondLst>
                                        </p:cTn>
                                        <p:tgtEl>
                                          <p:spTgt spid="109623">
                                            <p:txEl>
                                              <p:pRg st="0" end="0"/>
                                            </p:txEl>
                                          </p:spTgt>
                                        </p:tgtEl>
                                        <p:attrNameLst>
                                          <p:attrName>style.visibility</p:attrName>
                                        </p:attrNameLst>
                                      </p:cBhvr>
                                      <p:to>
                                        <p:strVal val="visible"/>
                                      </p:to>
                                    </p:set>
                                    <p:animEffect transition="in" filter="dissolve">
                                      <p:cBhvr>
                                        <p:cTn id="247" dur="500"/>
                                        <p:tgtEl>
                                          <p:spTgt spid="109623">
                                            <p:txEl>
                                              <p:pRg st="0" end="0"/>
                                            </p:txEl>
                                          </p:spTgt>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17" presetClass="entr" presetSubtype="8" fill="hold" grpId="0" nodeType="clickEffect">
                                  <p:stCondLst>
                                    <p:cond delay="0"/>
                                  </p:stCondLst>
                                  <p:childTnLst>
                                    <p:set>
                                      <p:cBhvr>
                                        <p:cTn id="251" dur="1" fill="hold">
                                          <p:stCondLst>
                                            <p:cond delay="0"/>
                                          </p:stCondLst>
                                        </p:cTn>
                                        <p:tgtEl>
                                          <p:spTgt spid="109594"/>
                                        </p:tgtEl>
                                        <p:attrNameLst>
                                          <p:attrName>style.visibility</p:attrName>
                                        </p:attrNameLst>
                                      </p:cBhvr>
                                      <p:to>
                                        <p:strVal val="visible"/>
                                      </p:to>
                                    </p:set>
                                    <p:anim calcmode="lin" valueType="num">
                                      <p:cBhvr>
                                        <p:cTn id="252" dur="500" fill="hold"/>
                                        <p:tgtEl>
                                          <p:spTgt spid="109594"/>
                                        </p:tgtEl>
                                        <p:attrNameLst>
                                          <p:attrName>ppt_x</p:attrName>
                                        </p:attrNameLst>
                                      </p:cBhvr>
                                      <p:tavLst>
                                        <p:tav tm="0">
                                          <p:val>
                                            <p:strVal val="#ppt_x-#ppt_w/2"/>
                                          </p:val>
                                        </p:tav>
                                        <p:tav tm="100000">
                                          <p:val>
                                            <p:strVal val="#ppt_x"/>
                                          </p:val>
                                        </p:tav>
                                      </p:tavLst>
                                    </p:anim>
                                    <p:anim calcmode="lin" valueType="num">
                                      <p:cBhvr>
                                        <p:cTn id="253" dur="500" fill="hold"/>
                                        <p:tgtEl>
                                          <p:spTgt spid="109594"/>
                                        </p:tgtEl>
                                        <p:attrNameLst>
                                          <p:attrName>ppt_y</p:attrName>
                                        </p:attrNameLst>
                                      </p:cBhvr>
                                      <p:tavLst>
                                        <p:tav tm="0">
                                          <p:val>
                                            <p:strVal val="#ppt_y"/>
                                          </p:val>
                                        </p:tav>
                                        <p:tav tm="100000">
                                          <p:val>
                                            <p:strVal val="#ppt_y"/>
                                          </p:val>
                                        </p:tav>
                                      </p:tavLst>
                                    </p:anim>
                                    <p:anim calcmode="lin" valueType="num">
                                      <p:cBhvr>
                                        <p:cTn id="254" dur="500" fill="hold"/>
                                        <p:tgtEl>
                                          <p:spTgt spid="109594"/>
                                        </p:tgtEl>
                                        <p:attrNameLst>
                                          <p:attrName>ppt_w</p:attrName>
                                        </p:attrNameLst>
                                      </p:cBhvr>
                                      <p:tavLst>
                                        <p:tav tm="0">
                                          <p:val>
                                            <p:fltVal val="0"/>
                                          </p:val>
                                        </p:tav>
                                        <p:tav tm="100000">
                                          <p:val>
                                            <p:strVal val="#ppt_w"/>
                                          </p:val>
                                        </p:tav>
                                      </p:tavLst>
                                    </p:anim>
                                    <p:anim calcmode="lin" valueType="num">
                                      <p:cBhvr>
                                        <p:cTn id="255" dur="500" fill="hold"/>
                                        <p:tgtEl>
                                          <p:spTgt spid="109594"/>
                                        </p:tgtEl>
                                        <p:attrNameLst>
                                          <p:attrName>ppt_h</p:attrName>
                                        </p:attrNameLst>
                                      </p:cBhvr>
                                      <p:tavLst>
                                        <p:tav tm="0">
                                          <p:val>
                                            <p:strVal val="#ppt_h"/>
                                          </p:val>
                                        </p:tav>
                                        <p:tav tm="100000">
                                          <p:val>
                                            <p:strVal val="#ppt_h"/>
                                          </p:val>
                                        </p:tav>
                                      </p:tavLst>
                                    </p:anim>
                                  </p:childTnLst>
                                </p:cTn>
                              </p:par>
                            </p:childTnLst>
                          </p:cTn>
                        </p:par>
                      </p:childTnLst>
                    </p:cTn>
                  </p:par>
                  <p:par>
                    <p:cTn id="256" fill="hold" nodeType="clickPar">
                      <p:stCondLst>
                        <p:cond delay="indefinite"/>
                      </p:stCondLst>
                      <p:childTnLst>
                        <p:par>
                          <p:cTn id="257" fill="hold" nodeType="withGroup">
                            <p:stCondLst>
                              <p:cond delay="0"/>
                            </p:stCondLst>
                            <p:childTnLst>
                              <p:par>
                                <p:cTn id="258" presetID="18" presetClass="entr" presetSubtype="12" fill="hold" grpId="0" nodeType="clickEffect">
                                  <p:stCondLst>
                                    <p:cond delay="0"/>
                                  </p:stCondLst>
                                  <p:childTnLst>
                                    <p:set>
                                      <p:cBhvr>
                                        <p:cTn id="259" dur="1" fill="hold">
                                          <p:stCondLst>
                                            <p:cond delay="0"/>
                                          </p:stCondLst>
                                        </p:cTn>
                                        <p:tgtEl>
                                          <p:spTgt spid="109600"/>
                                        </p:tgtEl>
                                        <p:attrNameLst>
                                          <p:attrName>style.visibility</p:attrName>
                                        </p:attrNameLst>
                                      </p:cBhvr>
                                      <p:to>
                                        <p:strVal val="visible"/>
                                      </p:to>
                                    </p:set>
                                    <p:animEffect transition="in" filter="strips(downLeft)">
                                      <p:cBhvr>
                                        <p:cTn id="260" dur="500"/>
                                        <p:tgtEl>
                                          <p:spTgt spid="109600"/>
                                        </p:tgtEl>
                                      </p:cBhvr>
                                    </p:animEffect>
                                  </p:childTnLst>
                                </p:cTn>
                              </p:par>
                            </p:childTnLst>
                          </p:cTn>
                        </p:par>
                        <p:par>
                          <p:cTn id="261" fill="hold" nodeType="afterGroup">
                            <p:stCondLst>
                              <p:cond delay="500"/>
                            </p:stCondLst>
                            <p:childTnLst>
                              <p:par>
                                <p:cTn id="262" presetID="1" presetClass="entr" presetSubtype="0" fill="hold" grpId="0" nodeType="afterEffect">
                                  <p:stCondLst>
                                    <p:cond delay="0"/>
                                  </p:stCondLst>
                                  <p:childTnLst>
                                    <p:set>
                                      <p:cBhvr>
                                        <p:cTn id="263" dur="1" fill="hold">
                                          <p:stCondLst>
                                            <p:cond delay="499"/>
                                          </p:stCondLst>
                                        </p:cTn>
                                        <p:tgtEl>
                                          <p:spTgt spid="109608"/>
                                        </p:tgtEl>
                                        <p:attrNameLst>
                                          <p:attrName>style.visibility</p:attrName>
                                        </p:attrNameLst>
                                      </p:cBhvr>
                                      <p:to>
                                        <p:strVal val="visible"/>
                                      </p:to>
                                    </p:set>
                                  </p:childTnLst>
                                </p:cTn>
                              </p:par>
                            </p:childTnLst>
                          </p:cTn>
                        </p:par>
                      </p:childTnLst>
                    </p:cTn>
                  </p:par>
                  <p:par>
                    <p:cTn id="264" fill="hold" nodeType="clickPar">
                      <p:stCondLst>
                        <p:cond delay="indefinite"/>
                      </p:stCondLst>
                      <p:childTnLst>
                        <p:par>
                          <p:cTn id="265" fill="hold" nodeType="withGroup">
                            <p:stCondLst>
                              <p:cond delay="0"/>
                            </p:stCondLst>
                            <p:childTnLst>
                              <p:par>
                                <p:cTn id="266" presetID="9" presetClass="entr" presetSubtype="0" fill="hold" grpId="0" nodeType="clickEffect">
                                  <p:stCondLst>
                                    <p:cond delay="0"/>
                                  </p:stCondLst>
                                  <p:childTnLst>
                                    <p:set>
                                      <p:cBhvr>
                                        <p:cTn id="267" dur="1" fill="hold">
                                          <p:stCondLst>
                                            <p:cond delay="0"/>
                                          </p:stCondLst>
                                        </p:cTn>
                                        <p:tgtEl>
                                          <p:spTgt spid="109634">
                                            <p:txEl>
                                              <p:pRg st="0" end="0"/>
                                            </p:txEl>
                                          </p:spTgt>
                                        </p:tgtEl>
                                        <p:attrNameLst>
                                          <p:attrName>style.visibility</p:attrName>
                                        </p:attrNameLst>
                                      </p:cBhvr>
                                      <p:to>
                                        <p:strVal val="visible"/>
                                      </p:to>
                                    </p:set>
                                    <p:animEffect transition="in" filter="dissolve">
                                      <p:cBhvr>
                                        <p:cTn id="268" dur="500"/>
                                        <p:tgtEl>
                                          <p:spTgt spid="109634">
                                            <p:txEl>
                                              <p:pRg st="0" end="0"/>
                                            </p:txEl>
                                          </p:spTgt>
                                        </p:tgtEl>
                                      </p:cBhvr>
                                    </p:animEffect>
                                  </p:childTnLst>
                                </p:cTn>
                              </p:par>
                            </p:childTnLst>
                          </p:cTn>
                        </p:par>
                      </p:childTnLst>
                    </p:cTn>
                  </p:par>
                  <p:par>
                    <p:cTn id="269" fill="hold" nodeType="clickPar">
                      <p:stCondLst>
                        <p:cond delay="indefinite"/>
                      </p:stCondLst>
                      <p:childTnLst>
                        <p:par>
                          <p:cTn id="270" fill="hold" nodeType="withGroup">
                            <p:stCondLst>
                              <p:cond delay="0"/>
                            </p:stCondLst>
                            <p:childTnLst>
                              <p:par>
                                <p:cTn id="271" presetID="17" presetClass="entr" presetSubtype="8" fill="hold" grpId="0" nodeType="clickEffect">
                                  <p:stCondLst>
                                    <p:cond delay="0"/>
                                  </p:stCondLst>
                                  <p:childTnLst>
                                    <p:set>
                                      <p:cBhvr>
                                        <p:cTn id="272" dur="1" fill="hold">
                                          <p:stCondLst>
                                            <p:cond delay="0"/>
                                          </p:stCondLst>
                                        </p:cTn>
                                        <p:tgtEl>
                                          <p:spTgt spid="109595"/>
                                        </p:tgtEl>
                                        <p:attrNameLst>
                                          <p:attrName>style.visibility</p:attrName>
                                        </p:attrNameLst>
                                      </p:cBhvr>
                                      <p:to>
                                        <p:strVal val="visible"/>
                                      </p:to>
                                    </p:set>
                                    <p:anim calcmode="lin" valueType="num">
                                      <p:cBhvr>
                                        <p:cTn id="273" dur="500" fill="hold"/>
                                        <p:tgtEl>
                                          <p:spTgt spid="109595"/>
                                        </p:tgtEl>
                                        <p:attrNameLst>
                                          <p:attrName>ppt_x</p:attrName>
                                        </p:attrNameLst>
                                      </p:cBhvr>
                                      <p:tavLst>
                                        <p:tav tm="0">
                                          <p:val>
                                            <p:strVal val="#ppt_x-#ppt_w/2"/>
                                          </p:val>
                                        </p:tav>
                                        <p:tav tm="100000">
                                          <p:val>
                                            <p:strVal val="#ppt_x"/>
                                          </p:val>
                                        </p:tav>
                                      </p:tavLst>
                                    </p:anim>
                                    <p:anim calcmode="lin" valueType="num">
                                      <p:cBhvr>
                                        <p:cTn id="274" dur="500" fill="hold"/>
                                        <p:tgtEl>
                                          <p:spTgt spid="109595"/>
                                        </p:tgtEl>
                                        <p:attrNameLst>
                                          <p:attrName>ppt_y</p:attrName>
                                        </p:attrNameLst>
                                      </p:cBhvr>
                                      <p:tavLst>
                                        <p:tav tm="0">
                                          <p:val>
                                            <p:strVal val="#ppt_y"/>
                                          </p:val>
                                        </p:tav>
                                        <p:tav tm="100000">
                                          <p:val>
                                            <p:strVal val="#ppt_y"/>
                                          </p:val>
                                        </p:tav>
                                      </p:tavLst>
                                    </p:anim>
                                    <p:anim calcmode="lin" valueType="num">
                                      <p:cBhvr>
                                        <p:cTn id="275" dur="500" fill="hold"/>
                                        <p:tgtEl>
                                          <p:spTgt spid="109595"/>
                                        </p:tgtEl>
                                        <p:attrNameLst>
                                          <p:attrName>ppt_w</p:attrName>
                                        </p:attrNameLst>
                                      </p:cBhvr>
                                      <p:tavLst>
                                        <p:tav tm="0">
                                          <p:val>
                                            <p:fltVal val="0"/>
                                          </p:val>
                                        </p:tav>
                                        <p:tav tm="100000">
                                          <p:val>
                                            <p:strVal val="#ppt_w"/>
                                          </p:val>
                                        </p:tav>
                                      </p:tavLst>
                                    </p:anim>
                                    <p:anim calcmode="lin" valueType="num">
                                      <p:cBhvr>
                                        <p:cTn id="276" dur="500" fill="hold"/>
                                        <p:tgtEl>
                                          <p:spTgt spid="109595"/>
                                        </p:tgtEl>
                                        <p:attrNameLst>
                                          <p:attrName>ppt_h</p:attrName>
                                        </p:attrNameLst>
                                      </p:cBhvr>
                                      <p:tavLst>
                                        <p:tav tm="0">
                                          <p:val>
                                            <p:strVal val="#ppt_h"/>
                                          </p:val>
                                        </p:tav>
                                        <p:tav tm="100000">
                                          <p:val>
                                            <p:strVal val="#ppt_h"/>
                                          </p:val>
                                        </p:tav>
                                      </p:tavLst>
                                    </p:anim>
                                  </p:childTnLst>
                                </p:cTn>
                              </p:par>
                            </p:childTnLst>
                          </p:cTn>
                        </p:par>
                      </p:childTnLst>
                    </p:cTn>
                  </p:par>
                  <p:par>
                    <p:cTn id="277" fill="hold" nodeType="clickPar">
                      <p:stCondLst>
                        <p:cond delay="indefinite"/>
                      </p:stCondLst>
                      <p:childTnLst>
                        <p:par>
                          <p:cTn id="278" fill="hold" nodeType="withGroup">
                            <p:stCondLst>
                              <p:cond delay="0"/>
                            </p:stCondLst>
                            <p:childTnLst>
                              <p:par>
                                <p:cTn id="279" presetID="18" presetClass="entr" presetSubtype="12" fill="hold" grpId="0" nodeType="clickEffect">
                                  <p:stCondLst>
                                    <p:cond delay="0"/>
                                  </p:stCondLst>
                                  <p:childTnLst>
                                    <p:set>
                                      <p:cBhvr>
                                        <p:cTn id="280" dur="1" fill="hold">
                                          <p:stCondLst>
                                            <p:cond delay="0"/>
                                          </p:stCondLst>
                                        </p:cTn>
                                        <p:tgtEl>
                                          <p:spTgt spid="109601"/>
                                        </p:tgtEl>
                                        <p:attrNameLst>
                                          <p:attrName>style.visibility</p:attrName>
                                        </p:attrNameLst>
                                      </p:cBhvr>
                                      <p:to>
                                        <p:strVal val="visible"/>
                                      </p:to>
                                    </p:set>
                                    <p:animEffect transition="in" filter="strips(downLeft)">
                                      <p:cBhvr>
                                        <p:cTn id="281" dur="500"/>
                                        <p:tgtEl>
                                          <p:spTgt spid="109601"/>
                                        </p:tgtEl>
                                      </p:cBhvr>
                                    </p:animEffect>
                                  </p:childTnLst>
                                </p:cTn>
                              </p:par>
                            </p:childTnLst>
                          </p:cTn>
                        </p:par>
                        <p:par>
                          <p:cTn id="282" fill="hold" nodeType="afterGroup">
                            <p:stCondLst>
                              <p:cond delay="500"/>
                            </p:stCondLst>
                            <p:childTnLst>
                              <p:par>
                                <p:cTn id="283" presetID="1" presetClass="entr" presetSubtype="0" fill="hold" grpId="0" nodeType="afterEffect">
                                  <p:stCondLst>
                                    <p:cond delay="0"/>
                                  </p:stCondLst>
                                  <p:childTnLst>
                                    <p:set>
                                      <p:cBhvr>
                                        <p:cTn id="284" dur="1" fill="hold">
                                          <p:stCondLst>
                                            <p:cond delay="499"/>
                                          </p:stCondLst>
                                        </p:cTn>
                                        <p:tgtEl>
                                          <p:spTgt spid="109609"/>
                                        </p:tgtEl>
                                        <p:attrNameLst>
                                          <p:attrName>style.visibility</p:attrName>
                                        </p:attrNameLst>
                                      </p:cBhvr>
                                      <p:to>
                                        <p:strVal val="visible"/>
                                      </p:to>
                                    </p:set>
                                  </p:childTnLst>
                                </p:cTn>
                              </p:par>
                            </p:childTnLst>
                          </p:cTn>
                        </p:par>
                      </p:childTnLst>
                    </p:cTn>
                  </p:par>
                  <p:par>
                    <p:cTn id="285" fill="hold" nodeType="clickPar">
                      <p:stCondLst>
                        <p:cond delay="indefinite"/>
                      </p:stCondLst>
                      <p:childTnLst>
                        <p:par>
                          <p:cTn id="286" fill="hold" nodeType="withGroup">
                            <p:stCondLst>
                              <p:cond delay="0"/>
                            </p:stCondLst>
                            <p:childTnLst>
                              <p:par>
                                <p:cTn id="287" presetID="9" presetClass="entr" presetSubtype="0" fill="hold" grpId="0" nodeType="clickEffect">
                                  <p:stCondLst>
                                    <p:cond delay="0"/>
                                  </p:stCondLst>
                                  <p:childTnLst>
                                    <p:set>
                                      <p:cBhvr>
                                        <p:cTn id="288" dur="1" fill="hold">
                                          <p:stCondLst>
                                            <p:cond delay="0"/>
                                          </p:stCondLst>
                                        </p:cTn>
                                        <p:tgtEl>
                                          <p:spTgt spid="109633">
                                            <p:txEl>
                                              <p:pRg st="0" end="0"/>
                                            </p:txEl>
                                          </p:spTgt>
                                        </p:tgtEl>
                                        <p:attrNameLst>
                                          <p:attrName>style.visibility</p:attrName>
                                        </p:attrNameLst>
                                      </p:cBhvr>
                                      <p:to>
                                        <p:strVal val="visible"/>
                                      </p:to>
                                    </p:set>
                                    <p:animEffect transition="in" filter="dissolve">
                                      <p:cBhvr>
                                        <p:cTn id="289" dur="500"/>
                                        <p:tgtEl>
                                          <p:spTgt spid="109633">
                                            <p:txEl>
                                              <p:pRg st="0" end="0"/>
                                            </p:txEl>
                                          </p:spTgt>
                                        </p:tgtEl>
                                      </p:cBhvr>
                                    </p:animEffect>
                                  </p:childTnLst>
                                </p:cTn>
                              </p:par>
                            </p:childTnLst>
                          </p:cTn>
                        </p:par>
                      </p:childTnLst>
                    </p:cTn>
                  </p:par>
                  <p:par>
                    <p:cTn id="290" fill="hold" nodeType="clickPar">
                      <p:stCondLst>
                        <p:cond delay="indefinite"/>
                      </p:stCondLst>
                      <p:childTnLst>
                        <p:par>
                          <p:cTn id="291" fill="hold" nodeType="withGroup">
                            <p:stCondLst>
                              <p:cond delay="0"/>
                            </p:stCondLst>
                            <p:childTnLst>
                              <p:par>
                                <p:cTn id="292" presetID="17" presetClass="entr" presetSubtype="8" fill="hold" grpId="0" nodeType="clickEffect">
                                  <p:stCondLst>
                                    <p:cond delay="0"/>
                                  </p:stCondLst>
                                  <p:childTnLst>
                                    <p:set>
                                      <p:cBhvr>
                                        <p:cTn id="293" dur="1" fill="hold">
                                          <p:stCondLst>
                                            <p:cond delay="0"/>
                                          </p:stCondLst>
                                        </p:cTn>
                                        <p:tgtEl>
                                          <p:spTgt spid="109596"/>
                                        </p:tgtEl>
                                        <p:attrNameLst>
                                          <p:attrName>style.visibility</p:attrName>
                                        </p:attrNameLst>
                                      </p:cBhvr>
                                      <p:to>
                                        <p:strVal val="visible"/>
                                      </p:to>
                                    </p:set>
                                    <p:anim calcmode="lin" valueType="num">
                                      <p:cBhvr>
                                        <p:cTn id="294" dur="500" fill="hold"/>
                                        <p:tgtEl>
                                          <p:spTgt spid="109596"/>
                                        </p:tgtEl>
                                        <p:attrNameLst>
                                          <p:attrName>ppt_x</p:attrName>
                                        </p:attrNameLst>
                                      </p:cBhvr>
                                      <p:tavLst>
                                        <p:tav tm="0">
                                          <p:val>
                                            <p:strVal val="#ppt_x-#ppt_w/2"/>
                                          </p:val>
                                        </p:tav>
                                        <p:tav tm="100000">
                                          <p:val>
                                            <p:strVal val="#ppt_x"/>
                                          </p:val>
                                        </p:tav>
                                      </p:tavLst>
                                    </p:anim>
                                    <p:anim calcmode="lin" valueType="num">
                                      <p:cBhvr>
                                        <p:cTn id="295" dur="500" fill="hold"/>
                                        <p:tgtEl>
                                          <p:spTgt spid="109596"/>
                                        </p:tgtEl>
                                        <p:attrNameLst>
                                          <p:attrName>ppt_y</p:attrName>
                                        </p:attrNameLst>
                                      </p:cBhvr>
                                      <p:tavLst>
                                        <p:tav tm="0">
                                          <p:val>
                                            <p:strVal val="#ppt_y"/>
                                          </p:val>
                                        </p:tav>
                                        <p:tav tm="100000">
                                          <p:val>
                                            <p:strVal val="#ppt_y"/>
                                          </p:val>
                                        </p:tav>
                                      </p:tavLst>
                                    </p:anim>
                                    <p:anim calcmode="lin" valueType="num">
                                      <p:cBhvr>
                                        <p:cTn id="296" dur="500" fill="hold"/>
                                        <p:tgtEl>
                                          <p:spTgt spid="109596"/>
                                        </p:tgtEl>
                                        <p:attrNameLst>
                                          <p:attrName>ppt_w</p:attrName>
                                        </p:attrNameLst>
                                      </p:cBhvr>
                                      <p:tavLst>
                                        <p:tav tm="0">
                                          <p:val>
                                            <p:fltVal val="0"/>
                                          </p:val>
                                        </p:tav>
                                        <p:tav tm="100000">
                                          <p:val>
                                            <p:strVal val="#ppt_w"/>
                                          </p:val>
                                        </p:tav>
                                      </p:tavLst>
                                    </p:anim>
                                    <p:anim calcmode="lin" valueType="num">
                                      <p:cBhvr>
                                        <p:cTn id="297" dur="500" fill="hold"/>
                                        <p:tgtEl>
                                          <p:spTgt spid="109596"/>
                                        </p:tgtEl>
                                        <p:attrNameLst>
                                          <p:attrName>ppt_h</p:attrName>
                                        </p:attrNameLst>
                                      </p:cBhvr>
                                      <p:tavLst>
                                        <p:tav tm="0">
                                          <p:val>
                                            <p:strVal val="#ppt_h"/>
                                          </p:val>
                                        </p:tav>
                                        <p:tav tm="100000">
                                          <p:val>
                                            <p:strVal val="#ppt_h"/>
                                          </p:val>
                                        </p:tav>
                                      </p:tavLst>
                                    </p:anim>
                                  </p:childTnLst>
                                </p:cTn>
                              </p:par>
                            </p:childTnLst>
                          </p:cTn>
                        </p:par>
                      </p:childTnLst>
                    </p:cTn>
                  </p:par>
                  <p:par>
                    <p:cTn id="298" fill="hold" nodeType="clickPar">
                      <p:stCondLst>
                        <p:cond delay="indefinite"/>
                      </p:stCondLst>
                      <p:childTnLst>
                        <p:par>
                          <p:cTn id="299" fill="hold" nodeType="withGroup">
                            <p:stCondLst>
                              <p:cond delay="0"/>
                            </p:stCondLst>
                            <p:childTnLst>
                              <p:par>
                                <p:cTn id="300" presetID="18" presetClass="entr" presetSubtype="12" fill="hold" grpId="0" nodeType="clickEffect">
                                  <p:stCondLst>
                                    <p:cond delay="0"/>
                                  </p:stCondLst>
                                  <p:childTnLst>
                                    <p:set>
                                      <p:cBhvr>
                                        <p:cTn id="301" dur="1" fill="hold">
                                          <p:stCondLst>
                                            <p:cond delay="0"/>
                                          </p:stCondLst>
                                        </p:cTn>
                                        <p:tgtEl>
                                          <p:spTgt spid="109602"/>
                                        </p:tgtEl>
                                        <p:attrNameLst>
                                          <p:attrName>style.visibility</p:attrName>
                                        </p:attrNameLst>
                                      </p:cBhvr>
                                      <p:to>
                                        <p:strVal val="visible"/>
                                      </p:to>
                                    </p:set>
                                    <p:animEffect transition="in" filter="strips(downLeft)">
                                      <p:cBhvr>
                                        <p:cTn id="302" dur="500"/>
                                        <p:tgtEl>
                                          <p:spTgt spid="109602"/>
                                        </p:tgtEl>
                                      </p:cBhvr>
                                    </p:animEffect>
                                  </p:childTnLst>
                                </p:cTn>
                              </p:par>
                            </p:childTnLst>
                          </p:cTn>
                        </p:par>
                        <p:par>
                          <p:cTn id="303" fill="hold" nodeType="afterGroup">
                            <p:stCondLst>
                              <p:cond delay="500"/>
                            </p:stCondLst>
                            <p:childTnLst>
                              <p:par>
                                <p:cTn id="304" presetID="1" presetClass="entr" presetSubtype="0" fill="hold" grpId="0" nodeType="afterEffect">
                                  <p:stCondLst>
                                    <p:cond delay="0"/>
                                  </p:stCondLst>
                                  <p:childTnLst>
                                    <p:set>
                                      <p:cBhvr>
                                        <p:cTn id="305" dur="1" fill="hold">
                                          <p:stCondLst>
                                            <p:cond delay="499"/>
                                          </p:stCondLst>
                                        </p:cTn>
                                        <p:tgtEl>
                                          <p:spTgt spid="109610"/>
                                        </p:tgtEl>
                                        <p:attrNameLst>
                                          <p:attrName>style.visibility</p:attrName>
                                        </p:attrNameLst>
                                      </p:cBhvr>
                                      <p:to>
                                        <p:strVal val="visible"/>
                                      </p:to>
                                    </p:set>
                                  </p:childTnLst>
                                </p:cTn>
                              </p:par>
                            </p:childTnLst>
                          </p:cTn>
                        </p:par>
                      </p:childTnLst>
                    </p:cTn>
                  </p:par>
                  <p:par>
                    <p:cTn id="306" fill="hold" nodeType="clickPar">
                      <p:stCondLst>
                        <p:cond delay="indefinite"/>
                      </p:stCondLst>
                      <p:childTnLst>
                        <p:par>
                          <p:cTn id="307" fill="hold" nodeType="withGroup">
                            <p:stCondLst>
                              <p:cond delay="0"/>
                            </p:stCondLst>
                            <p:childTnLst>
                              <p:par>
                                <p:cTn id="308" presetID="9" presetClass="entr" presetSubtype="0" fill="hold" grpId="0" nodeType="clickEffect">
                                  <p:stCondLst>
                                    <p:cond delay="0"/>
                                  </p:stCondLst>
                                  <p:childTnLst>
                                    <p:set>
                                      <p:cBhvr>
                                        <p:cTn id="309" dur="1" fill="hold">
                                          <p:stCondLst>
                                            <p:cond delay="0"/>
                                          </p:stCondLst>
                                        </p:cTn>
                                        <p:tgtEl>
                                          <p:spTgt spid="109573">
                                            <p:txEl>
                                              <p:pRg st="0" end="0"/>
                                            </p:txEl>
                                          </p:spTgt>
                                        </p:tgtEl>
                                        <p:attrNameLst>
                                          <p:attrName>style.visibility</p:attrName>
                                        </p:attrNameLst>
                                      </p:cBhvr>
                                      <p:to>
                                        <p:strVal val="visible"/>
                                      </p:to>
                                    </p:set>
                                    <p:animEffect transition="in" filter="dissolve">
                                      <p:cBhvr>
                                        <p:cTn id="310" dur="500"/>
                                        <p:tgtEl>
                                          <p:spTgt spid="109573">
                                            <p:txEl>
                                              <p:pRg st="0" end="0"/>
                                            </p:txEl>
                                          </p:spTgt>
                                        </p:tgtEl>
                                      </p:cBhvr>
                                    </p:animEffect>
                                  </p:childTnLst>
                                </p:cTn>
                              </p:par>
                            </p:childTnLst>
                          </p:cTn>
                        </p:par>
                      </p:childTnLst>
                    </p:cTn>
                  </p:par>
                  <p:par>
                    <p:cTn id="311" fill="hold" nodeType="clickPar">
                      <p:stCondLst>
                        <p:cond delay="indefinite"/>
                      </p:stCondLst>
                      <p:childTnLst>
                        <p:par>
                          <p:cTn id="312" fill="hold" nodeType="withGroup">
                            <p:stCondLst>
                              <p:cond delay="0"/>
                            </p:stCondLst>
                            <p:childTnLst>
                              <p:par>
                                <p:cTn id="313" presetID="17" presetClass="entr" presetSubtype="8" fill="hold" grpId="0" nodeType="clickEffect">
                                  <p:stCondLst>
                                    <p:cond delay="0"/>
                                  </p:stCondLst>
                                  <p:childTnLst>
                                    <p:set>
                                      <p:cBhvr>
                                        <p:cTn id="314" dur="1" fill="hold">
                                          <p:stCondLst>
                                            <p:cond delay="0"/>
                                          </p:stCondLst>
                                        </p:cTn>
                                        <p:tgtEl>
                                          <p:spTgt spid="109597"/>
                                        </p:tgtEl>
                                        <p:attrNameLst>
                                          <p:attrName>style.visibility</p:attrName>
                                        </p:attrNameLst>
                                      </p:cBhvr>
                                      <p:to>
                                        <p:strVal val="visible"/>
                                      </p:to>
                                    </p:set>
                                    <p:anim calcmode="lin" valueType="num">
                                      <p:cBhvr>
                                        <p:cTn id="315" dur="500" fill="hold"/>
                                        <p:tgtEl>
                                          <p:spTgt spid="109597"/>
                                        </p:tgtEl>
                                        <p:attrNameLst>
                                          <p:attrName>ppt_x</p:attrName>
                                        </p:attrNameLst>
                                      </p:cBhvr>
                                      <p:tavLst>
                                        <p:tav tm="0">
                                          <p:val>
                                            <p:strVal val="#ppt_x-#ppt_w/2"/>
                                          </p:val>
                                        </p:tav>
                                        <p:tav tm="100000">
                                          <p:val>
                                            <p:strVal val="#ppt_x"/>
                                          </p:val>
                                        </p:tav>
                                      </p:tavLst>
                                    </p:anim>
                                    <p:anim calcmode="lin" valueType="num">
                                      <p:cBhvr>
                                        <p:cTn id="316" dur="500" fill="hold"/>
                                        <p:tgtEl>
                                          <p:spTgt spid="109597"/>
                                        </p:tgtEl>
                                        <p:attrNameLst>
                                          <p:attrName>ppt_y</p:attrName>
                                        </p:attrNameLst>
                                      </p:cBhvr>
                                      <p:tavLst>
                                        <p:tav tm="0">
                                          <p:val>
                                            <p:strVal val="#ppt_y"/>
                                          </p:val>
                                        </p:tav>
                                        <p:tav tm="100000">
                                          <p:val>
                                            <p:strVal val="#ppt_y"/>
                                          </p:val>
                                        </p:tav>
                                      </p:tavLst>
                                    </p:anim>
                                    <p:anim calcmode="lin" valueType="num">
                                      <p:cBhvr>
                                        <p:cTn id="317" dur="500" fill="hold"/>
                                        <p:tgtEl>
                                          <p:spTgt spid="109597"/>
                                        </p:tgtEl>
                                        <p:attrNameLst>
                                          <p:attrName>ppt_w</p:attrName>
                                        </p:attrNameLst>
                                      </p:cBhvr>
                                      <p:tavLst>
                                        <p:tav tm="0">
                                          <p:val>
                                            <p:fltVal val="0"/>
                                          </p:val>
                                        </p:tav>
                                        <p:tav tm="100000">
                                          <p:val>
                                            <p:strVal val="#ppt_w"/>
                                          </p:val>
                                        </p:tav>
                                      </p:tavLst>
                                    </p:anim>
                                    <p:anim calcmode="lin" valueType="num">
                                      <p:cBhvr>
                                        <p:cTn id="318" dur="500" fill="hold"/>
                                        <p:tgtEl>
                                          <p:spTgt spid="109597"/>
                                        </p:tgtEl>
                                        <p:attrNameLst>
                                          <p:attrName>ppt_h</p:attrName>
                                        </p:attrNameLst>
                                      </p:cBhvr>
                                      <p:tavLst>
                                        <p:tav tm="0">
                                          <p:val>
                                            <p:strVal val="#ppt_h"/>
                                          </p:val>
                                        </p:tav>
                                        <p:tav tm="100000">
                                          <p:val>
                                            <p:strVal val="#ppt_h"/>
                                          </p:val>
                                        </p:tav>
                                      </p:tavLst>
                                    </p:anim>
                                  </p:childTnLst>
                                </p:cTn>
                              </p:par>
                            </p:childTnLst>
                          </p:cTn>
                        </p:par>
                      </p:childTnLst>
                    </p:cTn>
                  </p:par>
                  <p:par>
                    <p:cTn id="319" fill="hold" nodeType="clickPar">
                      <p:stCondLst>
                        <p:cond delay="indefinite"/>
                      </p:stCondLst>
                      <p:childTnLst>
                        <p:par>
                          <p:cTn id="320" fill="hold" nodeType="withGroup">
                            <p:stCondLst>
                              <p:cond delay="0"/>
                            </p:stCondLst>
                            <p:childTnLst>
                              <p:par>
                                <p:cTn id="321" presetID="18" presetClass="entr" presetSubtype="12" fill="hold" grpId="0" nodeType="clickEffect">
                                  <p:stCondLst>
                                    <p:cond delay="0"/>
                                  </p:stCondLst>
                                  <p:childTnLst>
                                    <p:set>
                                      <p:cBhvr>
                                        <p:cTn id="322" dur="1" fill="hold">
                                          <p:stCondLst>
                                            <p:cond delay="0"/>
                                          </p:stCondLst>
                                        </p:cTn>
                                        <p:tgtEl>
                                          <p:spTgt spid="109603"/>
                                        </p:tgtEl>
                                        <p:attrNameLst>
                                          <p:attrName>style.visibility</p:attrName>
                                        </p:attrNameLst>
                                      </p:cBhvr>
                                      <p:to>
                                        <p:strVal val="visible"/>
                                      </p:to>
                                    </p:set>
                                    <p:animEffect transition="in" filter="strips(downLeft)">
                                      <p:cBhvr>
                                        <p:cTn id="323" dur="500"/>
                                        <p:tgtEl>
                                          <p:spTgt spid="109603"/>
                                        </p:tgtEl>
                                      </p:cBhvr>
                                    </p:animEffect>
                                  </p:childTnLst>
                                </p:cTn>
                              </p:par>
                            </p:childTnLst>
                          </p:cTn>
                        </p:par>
                        <p:par>
                          <p:cTn id="324" fill="hold" nodeType="afterGroup">
                            <p:stCondLst>
                              <p:cond delay="500"/>
                            </p:stCondLst>
                            <p:childTnLst>
                              <p:par>
                                <p:cTn id="325" presetID="1" presetClass="entr" presetSubtype="0" fill="hold" grpId="0" nodeType="afterEffect">
                                  <p:stCondLst>
                                    <p:cond delay="0"/>
                                  </p:stCondLst>
                                  <p:childTnLst>
                                    <p:set>
                                      <p:cBhvr>
                                        <p:cTn id="326" dur="1" fill="hold">
                                          <p:stCondLst>
                                            <p:cond delay="499"/>
                                          </p:stCondLst>
                                        </p:cTn>
                                        <p:tgtEl>
                                          <p:spTgt spid="109611"/>
                                        </p:tgtEl>
                                        <p:attrNameLst>
                                          <p:attrName>style.visibility</p:attrName>
                                        </p:attrNameLst>
                                      </p:cBhvr>
                                      <p:to>
                                        <p:strVal val="visible"/>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9" presetClass="entr" presetSubtype="0" fill="hold" grpId="0" nodeType="clickEffect">
                                  <p:stCondLst>
                                    <p:cond delay="0"/>
                                  </p:stCondLst>
                                  <p:childTnLst>
                                    <p:set>
                                      <p:cBhvr>
                                        <p:cTn id="330" dur="1" fill="hold">
                                          <p:stCondLst>
                                            <p:cond delay="0"/>
                                          </p:stCondLst>
                                        </p:cTn>
                                        <p:tgtEl>
                                          <p:spTgt spid="109632">
                                            <p:txEl>
                                              <p:pRg st="0" end="0"/>
                                            </p:txEl>
                                          </p:spTgt>
                                        </p:tgtEl>
                                        <p:attrNameLst>
                                          <p:attrName>style.visibility</p:attrName>
                                        </p:attrNameLst>
                                      </p:cBhvr>
                                      <p:to>
                                        <p:strVal val="visible"/>
                                      </p:to>
                                    </p:set>
                                    <p:animEffect transition="in" filter="dissolve">
                                      <p:cBhvr>
                                        <p:cTn id="331" dur="500"/>
                                        <p:tgtEl>
                                          <p:spTgt spid="109632">
                                            <p:txEl>
                                              <p:pRg st="0" end="0"/>
                                            </p:txEl>
                                          </p:spTgt>
                                        </p:tgtEl>
                                      </p:cBhvr>
                                    </p:animEffect>
                                  </p:childTnLst>
                                </p:cTn>
                              </p:par>
                            </p:childTnLst>
                          </p:cTn>
                        </p:par>
                      </p:childTnLst>
                    </p:cTn>
                  </p:par>
                  <p:par>
                    <p:cTn id="332" fill="hold" nodeType="clickPar">
                      <p:stCondLst>
                        <p:cond delay="indefinite"/>
                      </p:stCondLst>
                      <p:childTnLst>
                        <p:par>
                          <p:cTn id="333" fill="hold" nodeType="withGroup">
                            <p:stCondLst>
                              <p:cond delay="0"/>
                            </p:stCondLst>
                            <p:childTnLst>
                              <p:par>
                                <p:cTn id="334" presetID="17" presetClass="entr" presetSubtype="8" fill="hold" grpId="0" nodeType="clickEffect">
                                  <p:stCondLst>
                                    <p:cond delay="0"/>
                                  </p:stCondLst>
                                  <p:childTnLst>
                                    <p:set>
                                      <p:cBhvr>
                                        <p:cTn id="335" dur="1" fill="hold">
                                          <p:stCondLst>
                                            <p:cond delay="0"/>
                                          </p:stCondLst>
                                        </p:cTn>
                                        <p:tgtEl>
                                          <p:spTgt spid="109598"/>
                                        </p:tgtEl>
                                        <p:attrNameLst>
                                          <p:attrName>style.visibility</p:attrName>
                                        </p:attrNameLst>
                                      </p:cBhvr>
                                      <p:to>
                                        <p:strVal val="visible"/>
                                      </p:to>
                                    </p:set>
                                    <p:anim calcmode="lin" valueType="num">
                                      <p:cBhvr>
                                        <p:cTn id="336" dur="500" fill="hold"/>
                                        <p:tgtEl>
                                          <p:spTgt spid="109598"/>
                                        </p:tgtEl>
                                        <p:attrNameLst>
                                          <p:attrName>ppt_x</p:attrName>
                                        </p:attrNameLst>
                                      </p:cBhvr>
                                      <p:tavLst>
                                        <p:tav tm="0">
                                          <p:val>
                                            <p:strVal val="#ppt_x-#ppt_w/2"/>
                                          </p:val>
                                        </p:tav>
                                        <p:tav tm="100000">
                                          <p:val>
                                            <p:strVal val="#ppt_x"/>
                                          </p:val>
                                        </p:tav>
                                      </p:tavLst>
                                    </p:anim>
                                    <p:anim calcmode="lin" valueType="num">
                                      <p:cBhvr>
                                        <p:cTn id="337" dur="500" fill="hold"/>
                                        <p:tgtEl>
                                          <p:spTgt spid="109598"/>
                                        </p:tgtEl>
                                        <p:attrNameLst>
                                          <p:attrName>ppt_y</p:attrName>
                                        </p:attrNameLst>
                                      </p:cBhvr>
                                      <p:tavLst>
                                        <p:tav tm="0">
                                          <p:val>
                                            <p:strVal val="#ppt_y"/>
                                          </p:val>
                                        </p:tav>
                                        <p:tav tm="100000">
                                          <p:val>
                                            <p:strVal val="#ppt_y"/>
                                          </p:val>
                                        </p:tav>
                                      </p:tavLst>
                                    </p:anim>
                                    <p:anim calcmode="lin" valueType="num">
                                      <p:cBhvr>
                                        <p:cTn id="338" dur="500" fill="hold"/>
                                        <p:tgtEl>
                                          <p:spTgt spid="109598"/>
                                        </p:tgtEl>
                                        <p:attrNameLst>
                                          <p:attrName>ppt_w</p:attrName>
                                        </p:attrNameLst>
                                      </p:cBhvr>
                                      <p:tavLst>
                                        <p:tav tm="0">
                                          <p:val>
                                            <p:fltVal val="0"/>
                                          </p:val>
                                        </p:tav>
                                        <p:tav tm="100000">
                                          <p:val>
                                            <p:strVal val="#ppt_w"/>
                                          </p:val>
                                        </p:tav>
                                      </p:tavLst>
                                    </p:anim>
                                    <p:anim calcmode="lin" valueType="num">
                                      <p:cBhvr>
                                        <p:cTn id="339" dur="500" fill="hold"/>
                                        <p:tgtEl>
                                          <p:spTgt spid="109598"/>
                                        </p:tgtEl>
                                        <p:attrNameLst>
                                          <p:attrName>ppt_h</p:attrName>
                                        </p:attrNameLst>
                                      </p:cBhvr>
                                      <p:tavLst>
                                        <p:tav tm="0">
                                          <p:val>
                                            <p:strVal val="#ppt_h"/>
                                          </p:val>
                                        </p:tav>
                                        <p:tav tm="100000">
                                          <p:val>
                                            <p:strVal val="#ppt_h"/>
                                          </p:val>
                                        </p:tav>
                                      </p:tavLst>
                                    </p:anim>
                                  </p:childTnLst>
                                </p:cTn>
                              </p:par>
                            </p:childTnLst>
                          </p:cTn>
                        </p:par>
                      </p:childTnLst>
                    </p:cTn>
                  </p:par>
                  <p:par>
                    <p:cTn id="340" fill="hold" nodeType="clickPar">
                      <p:stCondLst>
                        <p:cond delay="indefinite"/>
                      </p:stCondLst>
                      <p:childTnLst>
                        <p:par>
                          <p:cTn id="341" fill="hold" nodeType="withGroup">
                            <p:stCondLst>
                              <p:cond delay="0"/>
                            </p:stCondLst>
                            <p:childTnLst>
                              <p:par>
                                <p:cTn id="342" presetID="18" presetClass="entr" presetSubtype="12" fill="hold" grpId="0" nodeType="clickEffect">
                                  <p:stCondLst>
                                    <p:cond delay="0"/>
                                  </p:stCondLst>
                                  <p:childTnLst>
                                    <p:set>
                                      <p:cBhvr>
                                        <p:cTn id="343" dur="1" fill="hold">
                                          <p:stCondLst>
                                            <p:cond delay="0"/>
                                          </p:stCondLst>
                                        </p:cTn>
                                        <p:tgtEl>
                                          <p:spTgt spid="109604"/>
                                        </p:tgtEl>
                                        <p:attrNameLst>
                                          <p:attrName>style.visibility</p:attrName>
                                        </p:attrNameLst>
                                      </p:cBhvr>
                                      <p:to>
                                        <p:strVal val="visible"/>
                                      </p:to>
                                    </p:set>
                                    <p:animEffect transition="in" filter="strips(downLeft)">
                                      <p:cBhvr>
                                        <p:cTn id="344" dur="500"/>
                                        <p:tgtEl>
                                          <p:spTgt spid="109604"/>
                                        </p:tgtEl>
                                      </p:cBhvr>
                                    </p:animEffect>
                                  </p:childTnLst>
                                </p:cTn>
                              </p:par>
                            </p:childTnLst>
                          </p:cTn>
                        </p:par>
                        <p:par>
                          <p:cTn id="345" fill="hold" nodeType="afterGroup">
                            <p:stCondLst>
                              <p:cond delay="500"/>
                            </p:stCondLst>
                            <p:childTnLst>
                              <p:par>
                                <p:cTn id="346" presetID="1" presetClass="entr" presetSubtype="0" fill="hold" grpId="0" nodeType="afterEffect">
                                  <p:stCondLst>
                                    <p:cond delay="0"/>
                                  </p:stCondLst>
                                  <p:childTnLst>
                                    <p:set>
                                      <p:cBhvr>
                                        <p:cTn id="347" dur="1" fill="hold">
                                          <p:stCondLst>
                                            <p:cond delay="499"/>
                                          </p:stCondLst>
                                        </p:cTn>
                                        <p:tgtEl>
                                          <p:spTgt spid="109612"/>
                                        </p:tgtEl>
                                        <p:attrNameLst>
                                          <p:attrName>style.visibility</p:attrName>
                                        </p:attrNameLst>
                                      </p:cBhvr>
                                      <p:to>
                                        <p:strVal val="visible"/>
                                      </p:to>
                                    </p:set>
                                  </p:childTnLst>
                                </p:cTn>
                              </p:par>
                            </p:childTnLst>
                          </p:cTn>
                        </p:par>
                      </p:childTnLst>
                    </p:cTn>
                  </p:par>
                  <p:par>
                    <p:cTn id="348" fill="hold" nodeType="clickPar">
                      <p:stCondLst>
                        <p:cond delay="indefinite"/>
                      </p:stCondLst>
                      <p:childTnLst>
                        <p:par>
                          <p:cTn id="349" fill="hold" nodeType="withGroup">
                            <p:stCondLst>
                              <p:cond delay="0"/>
                            </p:stCondLst>
                            <p:childTnLst>
                              <p:par>
                                <p:cTn id="350" presetID="9" presetClass="entr" presetSubtype="0" fill="hold" grpId="0" nodeType="clickEffect">
                                  <p:stCondLst>
                                    <p:cond delay="0"/>
                                  </p:stCondLst>
                                  <p:childTnLst>
                                    <p:set>
                                      <p:cBhvr>
                                        <p:cTn id="351" dur="1" fill="hold">
                                          <p:stCondLst>
                                            <p:cond delay="0"/>
                                          </p:stCondLst>
                                        </p:cTn>
                                        <p:tgtEl>
                                          <p:spTgt spid="109631">
                                            <p:txEl>
                                              <p:pRg st="0" end="0"/>
                                            </p:txEl>
                                          </p:spTgt>
                                        </p:tgtEl>
                                        <p:attrNameLst>
                                          <p:attrName>style.visibility</p:attrName>
                                        </p:attrNameLst>
                                      </p:cBhvr>
                                      <p:to>
                                        <p:strVal val="visible"/>
                                      </p:to>
                                    </p:set>
                                    <p:animEffect transition="in" filter="dissolve">
                                      <p:cBhvr>
                                        <p:cTn id="352" dur="500"/>
                                        <p:tgtEl>
                                          <p:spTgt spid="109631">
                                            <p:txEl>
                                              <p:pRg st="0" end="0"/>
                                            </p:txEl>
                                          </p:spTgt>
                                        </p:tgtEl>
                                      </p:cBhvr>
                                    </p:animEffect>
                                  </p:childTnLst>
                                </p:cTn>
                              </p:par>
                            </p:childTnLst>
                          </p:cTn>
                        </p:par>
                      </p:childTnLst>
                    </p:cTn>
                  </p:par>
                  <p:par>
                    <p:cTn id="353" fill="hold" nodeType="clickPar">
                      <p:stCondLst>
                        <p:cond delay="indefinite"/>
                      </p:stCondLst>
                      <p:childTnLst>
                        <p:par>
                          <p:cTn id="354" fill="hold" nodeType="withGroup">
                            <p:stCondLst>
                              <p:cond delay="0"/>
                            </p:stCondLst>
                            <p:childTnLst>
                              <p:par>
                                <p:cTn id="355" presetID="9" presetClass="entr" presetSubtype="0" fill="hold" grpId="0" nodeType="clickEffect">
                                  <p:stCondLst>
                                    <p:cond delay="0"/>
                                  </p:stCondLst>
                                  <p:childTnLst>
                                    <p:set>
                                      <p:cBhvr>
                                        <p:cTn id="356" dur="1" fill="hold">
                                          <p:stCondLst>
                                            <p:cond delay="0"/>
                                          </p:stCondLst>
                                        </p:cTn>
                                        <p:tgtEl>
                                          <p:spTgt spid="109592"/>
                                        </p:tgtEl>
                                        <p:attrNameLst>
                                          <p:attrName>style.visibility</p:attrName>
                                        </p:attrNameLst>
                                      </p:cBhvr>
                                      <p:to>
                                        <p:strVal val="visible"/>
                                      </p:to>
                                    </p:set>
                                    <p:animEffect transition="in" filter="dissolve">
                                      <p:cBhvr>
                                        <p:cTn id="357" dur="500"/>
                                        <p:tgtEl>
                                          <p:spTgt spid="109592"/>
                                        </p:tgtEl>
                                      </p:cBhvr>
                                    </p:animEffect>
                                  </p:childTnLst>
                                </p:cTn>
                              </p:par>
                            </p:childTnLst>
                          </p:cTn>
                        </p:par>
                      </p:childTnLst>
                    </p:cTn>
                  </p:par>
                  <p:par>
                    <p:cTn id="358" fill="hold" nodeType="clickPar">
                      <p:stCondLst>
                        <p:cond delay="indefinite"/>
                      </p:stCondLst>
                      <p:childTnLst>
                        <p:par>
                          <p:cTn id="359" fill="hold" nodeType="withGroup">
                            <p:stCondLst>
                              <p:cond delay="0"/>
                            </p:stCondLst>
                            <p:childTnLst>
                              <p:par>
                                <p:cTn id="360" presetID="9" presetClass="entr" presetSubtype="0" fill="hold" grpId="0" nodeType="clickEffect">
                                  <p:stCondLst>
                                    <p:cond delay="0"/>
                                  </p:stCondLst>
                                  <p:childTnLst>
                                    <p:set>
                                      <p:cBhvr>
                                        <p:cTn id="361" dur="1" fill="hold">
                                          <p:stCondLst>
                                            <p:cond delay="0"/>
                                          </p:stCondLst>
                                        </p:cTn>
                                        <p:tgtEl>
                                          <p:spTgt spid="109605"/>
                                        </p:tgtEl>
                                        <p:attrNameLst>
                                          <p:attrName>style.visibility</p:attrName>
                                        </p:attrNameLst>
                                      </p:cBhvr>
                                      <p:to>
                                        <p:strVal val="visible"/>
                                      </p:to>
                                    </p:set>
                                    <p:animEffect transition="in" filter="dissolve">
                                      <p:cBhvr>
                                        <p:cTn id="362" dur="500"/>
                                        <p:tgtEl>
                                          <p:spTgt spid="109605"/>
                                        </p:tgtEl>
                                      </p:cBhvr>
                                    </p:animEffect>
                                  </p:childTnLst>
                                </p:cTn>
                              </p:par>
                            </p:childTnLst>
                          </p:cTn>
                        </p:par>
                        <p:par>
                          <p:cTn id="363" fill="hold" nodeType="afterGroup">
                            <p:stCondLst>
                              <p:cond delay="500"/>
                            </p:stCondLst>
                            <p:childTnLst>
                              <p:par>
                                <p:cTn id="364" presetID="1" presetClass="entr" presetSubtype="0" fill="hold" grpId="0" nodeType="afterEffect">
                                  <p:stCondLst>
                                    <p:cond delay="0"/>
                                  </p:stCondLst>
                                  <p:childTnLst>
                                    <p:set>
                                      <p:cBhvr>
                                        <p:cTn id="365" dur="1" fill="hold">
                                          <p:stCondLst>
                                            <p:cond delay="499"/>
                                          </p:stCondLst>
                                        </p:cTn>
                                        <p:tgtEl>
                                          <p:spTgt spid="109606"/>
                                        </p:tgtEl>
                                        <p:attrNameLst>
                                          <p:attrName>style.visibility</p:attrName>
                                        </p:attrNameLst>
                                      </p:cBhvr>
                                      <p:to>
                                        <p:strVal val="visible"/>
                                      </p:to>
                                    </p:set>
                                  </p:childTnLst>
                                </p:cTn>
                              </p:par>
                            </p:childTnLst>
                          </p:cTn>
                        </p:par>
                      </p:childTnLst>
                    </p:cTn>
                  </p:par>
                  <p:par>
                    <p:cTn id="366" fill="hold" nodeType="clickPar">
                      <p:stCondLst>
                        <p:cond delay="indefinite"/>
                      </p:stCondLst>
                      <p:childTnLst>
                        <p:par>
                          <p:cTn id="367" fill="hold" nodeType="withGroup">
                            <p:stCondLst>
                              <p:cond delay="0"/>
                            </p:stCondLst>
                            <p:childTnLst>
                              <p:par>
                                <p:cTn id="368" presetID="9" presetClass="entr" presetSubtype="0" fill="hold" grpId="0" nodeType="clickEffect">
                                  <p:stCondLst>
                                    <p:cond delay="0"/>
                                  </p:stCondLst>
                                  <p:childTnLst>
                                    <p:set>
                                      <p:cBhvr>
                                        <p:cTn id="369" dur="1" fill="hold">
                                          <p:stCondLst>
                                            <p:cond delay="0"/>
                                          </p:stCondLst>
                                        </p:cTn>
                                        <p:tgtEl>
                                          <p:spTgt spid="109637">
                                            <p:txEl>
                                              <p:pRg st="0" end="0"/>
                                            </p:txEl>
                                          </p:spTgt>
                                        </p:tgtEl>
                                        <p:attrNameLst>
                                          <p:attrName>style.visibility</p:attrName>
                                        </p:attrNameLst>
                                      </p:cBhvr>
                                      <p:to>
                                        <p:strVal val="visible"/>
                                      </p:to>
                                    </p:set>
                                    <p:animEffect transition="in" filter="dissolve">
                                      <p:cBhvr>
                                        <p:cTn id="370" dur="500"/>
                                        <p:tgtEl>
                                          <p:spTgt spid="109637">
                                            <p:txEl>
                                              <p:pRg st="0" end="0"/>
                                            </p:txEl>
                                          </p:spTgt>
                                        </p:tgtEl>
                                      </p:cBhvr>
                                    </p:animEffec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9" presetClass="entr" presetSubtype="0" fill="hold" grpId="0" nodeType="clickEffect">
                                  <p:stCondLst>
                                    <p:cond delay="0"/>
                                  </p:stCondLst>
                                  <p:childTnLst>
                                    <p:set>
                                      <p:cBhvr>
                                        <p:cTn id="374" dur="1" fill="hold">
                                          <p:stCondLst>
                                            <p:cond delay="0"/>
                                          </p:stCondLst>
                                        </p:cTn>
                                        <p:tgtEl>
                                          <p:spTgt spid="109571"/>
                                        </p:tgtEl>
                                        <p:attrNameLst>
                                          <p:attrName>style.visibility</p:attrName>
                                        </p:attrNameLst>
                                      </p:cBhvr>
                                      <p:to>
                                        <p:strVal val="visible"/>
                                      </p:to>
                                    </p:set>
                                    <p:animEffect transition="in" filter="dissolve">
                                      <p:cBhvr>
                                        <p:cTn id="375" dur="500"/>
                                        <p:tgtEl>
                                          <p:spTgt spid="109571"/>
                                        </p:tgtEl>
                                      </p:cBhvr>
                                    </p:animEffect>
                                  </p:childTnLst>
                                </p:cTn>
                              </p:par>
                            </p:childTnLst>
                          </p:cTn>
                        </p:par>
                        <p:par>
                          <p:cTn id="376" fill="hold" nodeType="afterGroup">
                            <p:stCondLst>
                              <p:cond delay="500"/>
                            </p:stCondLst>
                            <p:childTnLst>
                              <p:par>
                                <p:cTn id="377" presetID="9" presetClass="entr" presetSubtype="0" fill="hold" grpId="0" nodeType="afterEffect">
                                  <p:stCondLst>
                                    <p:cond delay="0"/>
                                  </p:stCondLst>
                                  <p:childTnLst>
                                    <p:set>
                                      <p:cBhvr>
                                        <p:cTn id="378" dur="1" fill="hold">
                                          <p:stCondLst>
                                            <p:cond delay="0"/>
                                          </p:stCondLst>
                                        </p:cTn>
                                        <p:tgtEl>
                                          <p:spTgt spid="109572"/>
                                        </p:tgtEl>
                                        <p:attrNameLst>
                                          <p:attrName>style.visibility</p:attrName>
                                        </p:attrNameLst>
                                      </p:cBhvr>
                                      <p:to>
                                        <p:strVal val="visible"/>
                                      </p:to>
                                    </p:set>
                                    <p:animEffect transition="in" filter="dissolve">
                                      <p:cBhvr>
                                        <p:cTn id="379" dur="500"/>
                                        <p:tgtEl>
                                          <p:spTgt spid="109572"/>
                                        </p:tgtEl>
                                      </p:cBhvr>
                                    </p:animEffect>
                                  </p:childTnLst>
                                </p:cTn>
                              </p:par>
                            </p:childTnLst>
                          </p:cTn>
                        </p:par>
                        <p:par>
                          <p:cTn id="380" fill="hold" nodeType="afterGroup">
                            <p:stCondLst>
                              <p:cond delay="1000"/>
                            </p:stCondLst>
                            <p:childTnLst>
                              <p:par>
                                <p:cTn id="381" presetID="9" presetClass="entr" presetSubtype="0" fill="hold" grpId="0" nodeType="afterEffect">
                                  <p:stCondLst>
                                    <p:cond delay="0"/>
                                  </p:stCondLst>
                                  <p:childTnLst>
                                    <p:set>
                                      <p:cBhvr>
                                        <p:cTn id="382" dur="1" fill="hold">
                                          <p:stCondLst>
                                            <p:cond delay="0"/>
                                          </p:stCondLst>
                                        </p:cTn>
                                        <p:tgtEl>
                                          <p:spTgt spid="109616"/>
                                        </p:tgtEl>
                                        <p:attrNameLst>
                                          <p:attrName>style.visibility</p:attrName>
                                        </p:attrNameLst>
                                      </p:cBhvr>
                                      <p:to>
                                        <p:strVal val="visible"/>
                                      </p:to>
                                    </p:set>
                                    <p:animEffect transition="in" filter="dissolve">
                                      <p:cBhvr>
                                        <p:cTn id="383" dur="500"/>
                                        <p:tgtEl>
                                          <p:spTgt spid="109616"/>
                                        </p:tgtEl>
                                      </p:cBhvr>
                                    </p:animEffect>
                                  </p:childTnLst>
                                </p:cTn>
                              </p:par>
                            </p:childTnLst>
                          </p:cTn>
                        </p:par>
                        <p:par>
                          <p:cTn id="384" fill="hold" nodeType="afterGroup">
                            <p:stCondLst>
                              <p:cond delay="1500"/>
                            </p:stCondLst>
                            <p:childTnLst>
                              <p:par>
                                <p:cTn id="385" presetID="9" presetClass="entr" presetSubtype="0" fill="hold" grpId="0" nodeType="afterEffect">
                                  <p:stCondLst>
                                    <p:cond delay="0"/>
                                  </p:stCondLst>
                                  <p:childTnLst>
                                    <p:set>
                                      <p:cBhvr>
                                        <p:cTn id="386" dur="1" fill="hold">
                                          <p:stCondLst>
                                            <p:cond delay="0"/>
                                          </p:stCondLst>
                                        </p:cTn>
                                        <p:tgtEl>
                                          <p:spTgt spid="109617"/>
                                        </p:tgtEl>
                                        <p:attrNameLst>
                                          <p:attrName>style.visibility</p:attrName>
                                        </p:attrNameLst>
                                      </p:cBhvr>
                                      <p:to>
                                        <p:strVal val="visible"/>
                                      </p:to>
                                    </p:set>
                                    <p:animEffect transition="in" filter="dissolve">
                                      <p:cBhvr>
                                        <p:cTn id="387" dur="500"/>
                                        <p:tgtEl>
                                          <p:spTgt spid="109617"/>
                                        </p:tgtEl>
                                      </p:cBhvr>
                                    </p:animEffect>
                                  </p:childTnLst>
                                </p:cTn>
                              </p:par>
                            </p:childTnLst>
                          </p:cTn>
                        </p:par>
                      </p:childTnLst>
                    </p:cTn>
                  </p:par>
                  <p:par>
                    <p:cTn id="388" fill="hold" nodeType="clickPar">
                      <p:stCondLst>
                        <p:cond delay="indefinite"/>
                      </p:stCondLst>
                      <p:childTnLst>
                        <p:par>
                          <p:cTn id="389" fill="hold" nodeType="withGroup">
                            <p:stCondLst>
                              <p:cond delay="0"/>
                            </p:stCondLst>
                            <p:childTnLst>
                              <p:par>
                                <p:cTn id="390" presetID="9" presetClass="entr" presetSubtype="0" fill="hold" grpId="0" nodeType="clickEffect">
                                  <p:stCondLst>
                                    <p:cond delay="0"/>
                                  </p:stCondLst>
                                  <p:childTnLst>
                                    <p:set>
                                      <p:cBhvr>
                                        <p:cTn id="391" dur="1" fill="hold">
                                          <p:stCondLst>
                                            <p:cond delay="0"/>
                                          </p:stCondLst>
                                        </p:cTn>
                                        <p:tgtEl>
                                          <p:spTgt spid="109650"/>
                                        </p:tgtEl>
                                        <p:attrNameLst>
                                          <p:attrName>style.visibility</p:attrName>
                                        </p:attrNameLst>
                                      </p:cBhvr>
                                      <p:to>
                                        <p:strVal val="visible"/>
                                      </p:to>
                                    </p:set>
                                    <p:animEffect transition="in" filter="dissolve">
                                      <p:cBhvr>
                                        <p:cTn id="392" dur="500"/>
                                        <p:tgtEl>
                                          <p:spTgt spid="1096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0" grpId="0" build="p" autoUpdateAnimBg="0"/>
      <p:bldP spid="109571" grpId="0" animBg="1"/>
      <p:bldP spid="109572" grpId="0" animBg="1"/>
      <p:bldP spid="109573" grpId="0" build="p" autoUpdateAnimBg="0"/>
      <p:bldP spid="109574" grpId="0" animBg="1"/>
      <p:bldP spid="109575" grpId="0" animBg="1"/>
      <p:bldP spid="109576" grpId="0" animBg="1"/>
      <p:bldP spid="109577" grpId="0" animBg="1"/>
      <p:bldP spid="109578" grpId="0" animBg="1"/>
      <p:bldP spid="109579" grpId="0" animBg="1"/>
      <p:bldP spid="109580" grpId="0" animBg="1"/>
      <p:bldP spid="109581" grpId="0" animBg="1"/>
      <p:bldP spid="109582" grpId="0" animBg="1"/>
      <p:bldP spid="109583" grpId="0" animBg="1"/>
      <p:bldP spid="109584" grpId="0" animBg="1"/>
      <p:bldP spid="109585" grpId="0" animBg="1"/>
      <p:bldP spid="109586" grpId="0" animBg="1"/>
      <p:bldP spid="109587" grpId="0" animBg="1"/>
      <p:bldP spid="109588" grpId="0" animBg="1"/>
      <p:bldP spid="109589" grpId="0" animBg="1"/>
      <p:bldP spid="109590" grpId="0" animBg="1"/>
      <p:bldP spid="109591" grpId="0" animBg="1"/>
      <p:bldP spid="109592" grpId="0" animBg="1"/>
      <p:bldP spid="109593" grpId="0" animBg="1"/>
      <p:bldP spid="109594" grpId="0" animBg="1"/>
      <p:bldP spid="109595" grpId="0" animBg="1"/>
      <p:bldP spid="109596" grpId="0" animBg="1"/>
      <p:bldP spid="109597" grpId="0" animBg="1"/>
      <p:bldP spid="109598" grpId="0" animBg="1"/>
      <p:bldP spid="109599" grpId="0" animBg="1"/>
      <p:bldP spid="109600" grpId="0" animBg="1"/>
      <p:bldP spid="109601" grpId="0" animBg="1"/>
      <p:bldP spid="109602" grpId="0" animBg="1"/>
      <p:bldP spid="109603" grpId="0" animBg="1"/>
      <p:bldP spid="109604" grpId="0" animBg="1"/>
      <p:bldP spid="109605" grpId="0" animBg="1"/>
      <p:bldP spid="109606" grpId="0" animBg="1"/>
      <p:bldP spid="109607" grpId="0" animBg="1"/>
      <p:bldP spid="109608" grpId="0" animBg="1"/>
      <p:bldP spid="109609" grpId="0" animBg="1"/>
      <p:bldP spid="109610" grpId="0" animBg="1"/>
      <p:bldP spid="109611" grpId="0" animBg="1"/>
      <p:bldP spid="109612" grpId="0" animBg="1"/>
      <p:bldP spid="109616" grpId="0" animBg="1"/>
      <p:bldP spid="109617" grpId="0" animBg="1"/>
      <p:bldP spid="109618" grpId="0" animBg="1"/>
      <p:bldP spid="109619" grpId="0" build="p" autoUpdateAnimBg="0"/>
      <p:bldP spid="109620" grpId="0" build="p" autoUpdateAnimBg="0"/>
      <p:bldP spid="109621" grpId="0" build="p" autoUpdateAnimBg="0"/>
      <p:bldP spid="109622" grpId="0" build="p" autoUpdateAnimBg="0"/>
      <p:bldP spid="109623" grpId="0" build="p" autoUpdateAnimBg="0"/>
      <p:bldP spid="109624" grpId="0" build="p" autoUpdateAnimBg="0"/>
      <p:bldP spid="109625" grpId="0" build="p" autoUpdateAnimBg="0"/>
      <p:bldP spid="109626" grpId="0" build="p" autoUpdateAnimBg="0"/>
      <p:bldP spid="109627" grpId="0" build="p" autoUpdateAnimBg="0"/>
      <p:bldP spid="109628" grpId="0" build="p" autoUpdateAnimBg="0"/>
      <p:bldP spid="109629" grpId="0" build="p" autoUpdateAnimBg="0"/>
      <p:bldP spid="109630" grpId="0" build="p" autoUpdateAnimBg="0"/>
      <p:bldP spid="109631" grpId="0" build="p" autoUpdateAnimBg="0"/>
      <p:bldP spid="109632" grpId="0" build="p" autoUpdateAnimBg="0"/>
      <p:bldP spid="109633" grpId="0" build="p" autoUpdateAnimBg="0"/>
      <p:bldP spid="109634" grpId="0" build="p" autoUpdateAnimBg="0"/>
      <p:bldP spid="109635" grpId="0" build="p" autoUpdateAnimBg="0"/>
      <p:bldP spid="109636" grpId="0" build="p" autoUpdateAnimBg="0"/>
      <p:bldP spid="109637" grpId="0" build="p" autoUpdateAnimBg="0"/>
      <p:bldP spid="109638" grpId="0" build="p" autoUpdateAnimBg="0"/>
      <p:bldP spid="109639" grpId="0" build="p" autoUpdateAnimBg="0"/>
      <p:bldP spid="109640" grpId="0" build="p" autoUpdateAnimBg="0"/>
      <p:bldP spid="109641" grpId="0" build="p" autoUpdateAnimBg="0"/>
      <p:bldP spid="109642" grpId="0" build="p" autoUpdateAnimBg="0"/>
      <p:bldP spid="109643" grpId="0" build="p" autoUpdateAnimBg="0"/>
      <p:bldP spid="109644" grpId="0" build="p" autoUpdateAnimBg="0"/>
      <p:bldP spid="109648" grpId="0" animBg="1"/>
      <p:bldP spid="109649" grpId="0" build="p" autoUpdateAnimBg="0"/>
      <p:bldP spid="109650" grpId="0" animBg="1"/>
      <p:bldP spid="109651" grpId="0" animBg="1"/>
      <p:bldP spid="1096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12642" name="Text Box 2"/>
          <p:cNvSpPr txBox="1">
            <a:spLocks noChangeArrowheads="1"/>
          </p:cNvSpPr>
          <p:nvPr/>
        </p:nvSpPr>
        <p:spPr bwMode="auto">
          <a:xfrm rot="21600000">
            <a:off x="6283325" y="3159125"/>
            <a:ext cx="201771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AXIS</a:t>
            </a:r>
            <a:endParaRPr lang="en-GB">
              <a:solidFill>
                <a:srgbClr val="FFFF66"/>
              </a:solidFill>
              <a:effectLst>
                <a:outerShdw blurRad="38100" dist="38100" dir="2700000" algn="tl">
                  <a:srgbClr val="000000"/>
                </a:outerShdw>
              </a:effectLst>
              <a:latin typeface="Arial" pitchFamily="34" charset="0"/>
            </a:endParaRPr>
          </a:p>
        </p:txBody>
      </p:sp>
      <p:sp>
        <p:nvSpPr>
          <p:cNvPr id="112643" name="Line 3"/>
          <p:cNvSpPr>
            <a:spLocks noChangeShapeType="1"/>
          </p:cNvSpPr>
          <p:nvPr/>
        </p:nvSpPr>
        <p:spPr bwMode="auto">
          <a:xfrm>
            <a:off x="3721100" y="2159000"/>
            <a:ext cx="2057400" cy="990600"/>
          </a:xfrm>
          <a:prstGeom prst="line">
            <a:avLst/>
          </a:prstGeom>
          <a:noFill/>
          <a:ln w="38100">
            <a:solidFill>
              <a:srgbClr val="D6009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2644" name="Text Box 4"/>
          <p:cNvSpPr txBox="1">
            <a:spLocks noChangeArrowheads="1"/>
          </p:cNvSpPr>
          <p:nvPr/>
        </p:nvSpPr>
        <p:spPr bwMode="auto">
          <a:xfrm rot="23008308">
            <a:off x="4349750" y="2632075"/>
            <a:ext cx="20177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400" b="0">
                <a:solidFill>
                  <a:srgbClr val="FFFF66"/>
                </a:solidFill>
                <a:effectLst>
                  <a:outerShdw blurRad="38100" dist="38100" dir="2700000" algn="tl">
                    <a:srgbClr val="000000"/>
                  </a:outerShdw>
                </a:effectLst>
                <a:latin typeface="Arial" pitchFamily="34" charset="0"/>
              </a:rPr>
              <a:t>NORMAL</a:t>
            </a:r>
            <a:endParaRPr lang="en-GB" sz="1400" b="0">
              <a:solidFill>
                <a:srgbClr val="FFFF66"/>
              </a:solidFill>
              <a:effectLst>
                <a:outerShdw blurRad="38100" dist="38100" dir="2700000" algn="tl">
                  <a:srgbClr val="000000"/>
                </a:outerShdw>
              </a:effectLst>
              <a:latin typeface="Arial" pitchFamily="34" charset="0"/>
            </a:endParaRPr>
          </a:p>
        </p:txBody>
      </p:sp>
      <p:sp>
        <p:nvSpPr>
          <p:cNvPr id="112645" name="Freeform 5"/>
          <p:cNvSpPr>
            <a:spLocks/>
          </p:cNvSpPr>
          <p:nvPr/>
        </p:nvSpPr>
        <p:spPr bwMode="auto">
          <a:xfrm>
            <a:off x="5799138" y="703263"/>
            <a:ext cx="414337" cy="512762"/>
          </a:xfrm>
          <a:custGeom>
            <a:avLst/>
            <a:gdLst>
              <a:gd name="T0" fmla="*/ 1205 w 1205"/>
              <a:gd name="T1" fmla="*/ 0 h 1488"/>
              <a:gd name="T2" fmla="*/ 0 w 1205"/>
              <a:gd name="T3" fmla="*/ 1488 h 1488"/>
              <a:gd name="T4" fmla="*/ 1 w 1205"/>
              <a:gd name="T5" fmla="*/ 1488 h 1488"/>
            </a:gdLst>
            <a:ahLst/>
            <a:cxnLst>
              <a:cxn ang="0">
                <a:pos x="T0" y="T1"/>
              </a:cxn>
              <a:cxn ang="0">
                <a:pos x="T2" y="T3"/>
              </a:cxn>
              <a:cxn ang="0">
                <a:pos x="T4" y="T5"/>
              </a:cxn>
            </a:cxnLst>
            <a:rect l="0" t="0" r="r" b="b"/>
            <a:pathLst>
              <a:path w="1205" h="1488">
                <a:moveTo>
                  <a:pt x="1205" y="0"/>
                </a:moveTo>
                <a:lnTo>
                  <a:pt x="0" y="1488"/>
                </a:lnTo>
                <a:lnTo>
                  <a:pt x="1" y="1488"/>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46" name="Freeform 6"/>
          <p:cNvSpPr>
            <a:spLocks/>
          </p:cNvSpPr>
          <p:nvPr/>
        </p:nvSpPr>
        <p:spPr bwMode="auto">
          <a:xfrm>
            <a:off x="4198938" y="3508375"/>
            <a:ext cx="3679825" cy="1588"/>
          </a:xfrm>
          <a:custGeom>
            <a:avLst/>
            <a:gdLst>
              <a:gd name="T0" fmla="*/ 0 w 10662"/>
              <a:gd name="T1" fmla="*/ 10661 w 10662"/>
              <a:gd name="T2" fmla="*/ 10662 w 10662"/>
            </a:gdLst>
            <a:ahLst/>
            <a:cxnLst>
              <a:cxn ang="0">
                <a:pos x="T0" y="0"/>
              </a:cxn>
              <a:cxn ang="0">
                <a:pos x="T1" y="0"/>
              </a:cxn>
              <a:cxn ang="0">
                <a:pos x="T2" y="0"/>
              </a:cxn>
            </a:cxnLst>
            <a:rect l="0" t="0" r="r" b="b"/>
            <a:pathLst>
              <a:path w="10662">
                <a:moveTo>
                  <a:pt x="0" y="0"/>
                </a:moveTo>
                <a:lnTo>
                  <a:pt x="10661" y="0"/>
                </a:lnTo>
                <a:lnTo>
                  <a:pt x="10662"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47" name="Freeform 7"/>
          <p:cNvSpPr>
            <a:spLocks/>
          </p:cNvSpPr>
          <p:nvPr/>
        </p:nvSpPr>
        <p:spPr bwMode="auto">
          <a:xfrm>
            <a:off x="4967288" y="2354263"/>
            <a:ext cx="1587" cy="2306637"/>
          </a:xfrm>
          <a:custGeom>
            <a:avLst/>
            <a:gdLst>
              <a:gd name="T0" fmla="*/ 0 w 1"/>
              <a:gd name="T1" fmla="*/ 0 h 6684"/>
              <a:gd name="T2" fmla="*/ 0 w 1"/>
              <a:gd name="T3" fmla="*/ 6684 h 6684"/>
              <a:gd name="T4" fmla="*/ 1 w 1"/>
              <a:gd name="T5" fmla="*/ 6684 h 6684"/>
            </a:gdLst>
            <a:ahLst/>
            <a:cxnLst>
              <a:cxn ang="0">
                <a:pos x="T0" y="T1"/>
              </a:cxn>
              <a:cxn ang="0">
                <a:pos x="T2" y="T3"/>
              </a:cxn>
              <a:cxn ang="0">
                <a:pos x="T4" y="T5"/>
              </a:cxn>
            </a:cxnLst>
            <a:rect l="0" t="0" r="r" b="b"/>
            <a:pathLst>
              <a:path w="1" h="6684">
                <a:moveTo>
                  <a:pt x="0" y="0"/>
                </a:moveTo>
                <a:lnTo>
                  <a:pt x="0" y="6684"/>
                </a:lnTo>
                <a:lnTo>
                  <a:pt x="1" y="668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48" name="Freeform 8"/>
          <p:cNvSpPr>
            <a:spLocks/>
          </p:cNvSpPr>
          <p:nvPr/>
        </p:nvSpPr>
        <p:spPr bwMode="auto">
          <a:xfrm>
            <a:off x="4551363" y="2978150"/>
            <a:ext cx="528637" cy="530225"/>
          </a:xfrm>
          <a:custGeom>
            <a:avLst/>
            <a:gdLst>
              <a:gd name="T0" fmla="*/ 1529 w 1529"/>
              <a:gd name="T1" fmla="*/ 1531 h 1531"/>
              <a:gd name="T2" fmla="*/ 1507 w 1529"/>
              <a:gd name="T3" fmla="*/ 1265 h 1531"/>
              <a:gd name="T4" fmla="*/ 1437 w 1529"/>
              <a:gd name="T5" fmla="*/ 1007 h 1531"/>
              <a:gd name="T6" fmla="*/ 1325 w 1529"/>
              <a:gd name="T7" fmla="*/ 766 h 1531"/>
              <a:gd name="T8" fmla="*/ 1171 w 1529"/>
              <a:gd name="T9" fmla="*/ 547 h 1531"/>
              <a:gd name="T10" fmla="*/ 983 w 1529"/>
              <a:gd name="T11" fmla="*/ 359 h 1531"/>
              <a:gd name="T12" fmla="*/ 765 w 1529"/>
              <a:gd name="T13" fmla="*/ 205 h 1531"/>
              <a:gd name="T14" fmla="*/ 523 w 1529"/>
              <a:gd name="T15" fmla="*/ 92 h 1531"/>
              <a:gd name="T16" fmla="*/ 265 w 1529"/>
              <a:gd name="T17" fmla="*/ 23 h 1531"/>
              <a:gd name="T18" fmla="*/ 0 w 1529"/>
              <a:gd name="T19" fmla="*/ 0 h 1531"/>
              <a:gd name="T20" fmla="*/ 1 w 1529"/>
              <a:gd name="T21" fmla="*/ 0 h 1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9" h="1531">
                <a:moveTo>
                  <a:pt x="1529" y="1531"/>
                </a:moveTo>
                <a:lnTo>
                  <a:pt x="1507" y="1265"/>
                </a:lnTo>
                <a:lnTo>
                  <a:pt x="1437" y="1007"/>
                </a:lnTo>
                <a:lnTo>
                  <a:pt x="1325" y="766"/>
                </a:lnTo>
                <a:lnTo>
                  <a:pt x="1171" y="547"/>
                </a:lnTo>
                <a:lnTo>
                  <a:pt x="983" y="359"/>
                </a:lnTo>
                <a:lnTo>
                  <a:pt x="765" y="205"/>
                </a:lnTo>
                <a:lnTo>
                  <a:pt x="523" y="92"/>
                </a:lnTo>
                <a:lnTo>
                  <a:pt x="265" y="23"/>
                </a:lnTo>
                <a:lnTo>
                  <a:pt x="0" y="0"/>
                </a:lnTo>
                <a:lnTo>
                  <a:pt x="1" y="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49" name="Freeform 9"/>
          <p:cNvSpPr>
            <a:spLocks/>
          </p:cNvSpPr>
          <p:nvPr/>
        </p:nvSpPr>
        <p:spPr bwMode="auto">
          <a:xfrm>
            <a:off x="4198938" y="479425"/>
            <a:ext cx="2017712" cy="3028950"/>
          </a:xfrm>
          <a:custGeom>
            <a:avLst/>
            <a:gdLst>
              <a:gd name="T0" fmla="*/ 0 w 5841"/>
              <a:gd name="T1" fmla="*/ 8772 h 8772"/>
              <a:gd name="T2" fmla="*/ 5840 w 5841"/>
              <a:gd name="T3" fmla="*/ 0 h 8772"/>
              <a:gd name="T4" fmla="*/ 5841 w 5841"/>
              <a:gd name="T5" fmla="*/ 0 h 8772"/>
            </a:gdLst>
            <a:ahLst/>
            <a:cxnLst>
              <a:cxn ang="0">
                <a:pos x="T0" y="T1"/>
              </a:cxn>
              <a:cxn ang="0">
                <a:pos x="T2" y="T3"/>
              </a:cxn>
              <a:cxn ang="0">
                <a:pos x="T4" y="T5"/>
              </a:cxn>
            </a:cxnLst>
            <a:rect l="0" t="0" r="r" b="b"/>
            <a:pathLst>
              <a:path w="5841" h="8772">
                <a:moveTo>
                  <a:pt x="0" y="8772"/>
                </a:moveTo>
                <a:lnTo>
                  <a:pt x="5840" y="0"/>
                </a:lnTo>
                <a:lnTo>
                  <a:pt x="584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0" name="Freeform 10"/>
          <p:cNvSpPr>
            <a:spLocks/>
          </p:cNvSpPr>
          <p:nvPr/>
        </p:nvSpPr>
        <p:spPr bwMode="auto">
          <a:xfrm>
            <a:off x="5383213" y="1730375"/>
            <a:ext cx="3175" cy="3552825"/>
          </a:xfrm>
          <a:custGeom>
            <a:avLst/>
            <a:gdLst>
              <a:gd name="T0" fmla="*/ 0 w 1"/>
              <a:gd name="T1" fmla="*/ 0 h 10304"/>
              <a:gd name="T2" fmla="*/ 0 w 1"/>
              <a:gd name="T3" fmla="*/ 10304 h 10304"/>
              <a:gd name="T4" fmla="*/ 1 w 1"/>
              <a:gd name="T5" fmla="*/ 10304 h 10304"/>
            </a:gdLst>
            <a:ahLst/>
            <a:cxnLst>
              <a:cxn ang="0">
                <a:pos x="T0" y="T1"/>
              </a:cxn>
              <a:cxn ang="0">
                <a:pos x="T2" y="T3"/>
              </a:cxn>
              <a:cxn ang="0">
                <a:pos x="T4" y="T5"/>
              </a:cxn>
            </a:cxnLst>
            <a:rect l="0" t="0" r="r" b="b"/>
            <a:pathLst>
              <a:path w="1" h="10304">
                <a:moveTo>
                  <a:pt x="0" y="0"/>
                </a:moveTo>
                <a:lnTo>
                  <a:pt x="0" y="10304"/>
                </a:lnTo>
                <a:lnTo>
                  <a:pt x="1" y="1030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1" name="Freeform 11"/>
          <p:cNvSpPr>
            <a:spLocks/>
          </p:cNvSpPr>
          <p:nvPr/>
        </p:nvSpPr>
        <p:spPr bwMode="auto">
          <a:xfrm>
            <a:off x="5799138" y="1104900"/>
            <a:ext cx="3175" cy="4803775"/>
          </a:xfrm>
          <a:custGeom>
            <a:avLst/>
            <a:gdLst>
              <a:gd name="T0" fmla="*/ 0 w 1"/>
              <a:gd name="T1" fmla="*/ 0 h 13924"/>
              <a:gd name="T2" fmla="*/ 0 w 1"/>
              <a:gd name="T3" fmla="*/ 13924 h 13924"/>
              <a:gd name="T4" fmla="*/ 1 w 1"/>
              <a:gd name="T5" fmla="*/ 13924 h 13924"/>
            </a:gdLst>
            <a:ahLst/>
            <a:cxnLst>
              <a:cxn ang="0">
                <a:pos x="T0" y="T1"/>
              </a:cxn>
              <a:cxn ang="0">
                <a:pos x="T2" y="T3"/>
              </a:cxn>
              <a:cxn ang="0">
                <a:pos x="T4" y="T5"/>
              </a:cxn>
            </a:cxnLst>
            <a:rect l="0" t="0" r="r" b="b"/>
            <a:pathLst>
              <a:path w="1" h="13924">
                <a:moveTo>
                  <a:pt x="0" y="0"/>
                </a:moveTo>
                <a:lnTo>
                  <a:pt x="0" y="13924"/>
                </a:lnTo>
                <a:lnTo>
                  <a:pt x="1" y="1392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2" name="Freeform 12"/>
          <p:cNvSpPr>
            <a:spLocks/>
          </p:cNvSpPr>
          <p:nvPr/>
        </p:nvSpPr>
        <p:spPr bwMode="auto">
          <a:xfrm>
            <a:off x="6213475" y="479425"/>
            <a:ext cx="3175" cy="6054725"/>
          </a:xfrm>
          <a:custGeom>
            <a:avLst/>
            <a:gdLst>
              <a:gd name="T0" fmla="*/ 0 w 1"/>
              <a:gd name="T1" fmla="*/ 0 h 17545"/>
              <a:gd name="T2" fmla="*/ 0 w 1"/>
              <a:gd name="T3" fmla="*/ 17545 h 17545"/>
              <a:gd name="T4" fmla="*/ 1 w 1"/>
              <a:gd name="T5" fmla="*/ 17545 h 17545"/>
            </a:gdLst>
            <a:ahLst/>
            <a:cxnLst>
              <a:cxn ang="0">
                <a:pos x="T0" y="T1"/>
              </a:cxn>
              <a:cxn ang="0">
                <a:pos x="T2" y="T3"/>
              </a:cxn>
              <a:cxn ang="0">
                <a:pos x="T4" y="T5"/>
              </a:cxn>
            </a:cxnLst>
            <a:rect l="0" t="0" r="r" b="b"/>
            <a:pathLst>
              <a:path w="1" h="17545">
                <a:moveTo>
                  <a:pt x="0" y="0"/>
                </a:moveTo>
                <a:lnTo>
                  <a:pt x="0" y="17545"/>
                </a:lnTo>
                <a:lnTo>
                  <a:pt x="1" y="17545"/>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3" name="Freeform 13"/>
          <p:cNvSpPr>
            <a:spLocks/>
          </p:cNvSpPr>
          <p:nvPr/>
        </p:nvSpPr>
        <p:spPr bwMode="auto">
          <a:xfrm>
            <a:off x="5205413" y="1733550"/>
            <a:ext cx="333375" cy="55563"/>
          </a:xfrm>
          <a:custGeom>
            <a:avLst/>
            <a:gdLst>
              <a:gd name="T0" fmla="*/ 971 w 971"/>
              <a:gd name="T1" fmla="*/ 164 h 164"/>
              <a:gd name="T2" fmla="*/ 490 w 971"/>
              <a:gd name="T3" fmla="*/ 59 h 164"/>
              <a:gd name="T4" fmla="*/ 0 w 971"/>
              <a:gd name="T5" fmla="*/ 0 h 164"/>
              <a:gd name="T6" fmla="*/ 1 w 971"/>
              <a:gd name="T7" fmla="*/ 0 h 164"/>
            </a:gdLst>
            <a:ahLst/>
            <a:cxnLst>
              <a:cxn ang="0">
                <a:pos x="T0" y="T1"/>
              </a:cxn>
              <a:cxn ang="0">
                <a:pos x="T2" y="T3"/>
              </a:cxn>
              <a:cxn ang="0">
                <a:pos x="T4" y="T5"/>
              </a:cxn>
              <a:cxn ang="0">
                <a:pos x="T6" y="T7"/>
              </a:cxn>
            </a:cxnLst>
            <a:rect l="0" t="0" r="r" b="b"/>
            <a:pathLst>
              <a:path w="971" h="164">
                <a:moveTo>
                  <a:pt x="971" y="164"/>
                </a:moveTo>
                <a:lnTo>
                  <a:pt x="490" y="59"/>
                </a:ln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4" name="Freeform 14"/>
          <p:cNvSpPr>
            <a:spLocks/>
          </p:cNvSpPr>
          <p:nvPr/>
        </p:nvSpPr>
        <p:spPr bwMode="auto">
          <a:xfrm>
            <a:off x="5572125" y="1155700"/>
            <a:ext cx="358775" cy="106363"/>
          </a:xfrm>
          <a:custGeom>
            <a:avLst/>
            <a:gdLst>
              <a:gd name="T0" fmla="*/ 1039 w 1039"/>
              <a:gd name="T1" fmla="*/ 305 h 305"/>
              <a:gd name="T2" fmla="*/ 0 w 1039"/>
              <a:gd name="T3" fmla="*/ 0 h 305"/>
              <a:gd name="T4" fmla="*/ 1 w 1039"/>
              <a:gd name="T5" fmla="*/ 0 h 305"/>
            </a:gdLst>
            <a:ahLst/>
            <a:cxnLst>
              <a:cxn ang="0">
                <a:pos x="T0" y="T1"/>
              </a:cxn>
              <a:cxn ang="0">
                <a:pos x="T2" y="T3"/>
              </a:cxn>
              <a:cxn ang="0">
                <a:pos x="T4" y="T5"/>
              </a:cxn>
            </a:cxnLst>
            <a:rect l="0" t="0" r="r" b="b"/>
            <a:pathLst>
              <a:path w="1039" h="305">
                <a:moveTo>
                  <a:pt x="1039" y="30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5" name="Freeform 15"/>
          <p:cNvSpPr>
            <a:spLocks/>
          </p:cNvSpPr>
          <p:nvPr/>
        </p:nvSpPr>
        <p:spPr bwMode="auto">
          <a:xfrm>
            <a:off x="5989638" y="622300"/>
            <a:ext cx="363537" cy="141288"/>
          </a:xfrm>
          <a:custGeom>
            <a:avLst/>
            <a:gdLst>
              <a:gd name="T0" fmla="*/ 1048 w 1048"/>
              <a:gd name="T1" fmla="*/ 408 h 408"/>
              <a:gd name="T2" fmla="*/ 0 w 1048"/>
              <a:gd name="T3" fmla="*/ 0 h 408"/>
              <a:gd name="T4" fmla="*/ 1 w 1048"/>
              <a:gd name="T5" fmla="*/ 0 h 408"/>
            </a:gdLst>
            <a:ahLst/>
            <a:cxnLst>
              <a:cxn ang="0">
                <a:pos x="T0" y="T1"/>
              </a:cxn>
              <a:cxn ang="0">
                <a:pos x="T2" y="T3"/>
              </a:cxn>
              <a:cxn ang="0">
                <a:pos x="T4" y="T5"/>
              </a:cxn>
            </a:cxnLst>
            <a:rect l="0" t="0" r="r" b="b"/>
            <a:pathLst>
              <a:path w="1048" h="408">
                <a:moveTo>
                  <a:pt x="1048" y="408"/>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6" name="Freeform 16"/>
          <p:cNvSpPr>
            <a:spLocks/>
          </p:cNvSpPr>
          <p:nvPr/>
        </p:nvSpPr>
        <p:spPr bwMode="auto">
          <a:xfrm>
            <a:off x="4789488" y="2354263"/>
            <a:ext cx="322262" cy="36512"/>
          </a:xfrm>
          <a:custGeom>
            <a:avLst/>
            <a:gdLst>
              <a:gd name="T0" fmla="*/ 936 w 936"/>
              <a:gd name="T1" fmla="*/ 0 h 106"/>
              <a:gd name="T2" fmla="*/ 464 w 936"/>
              <a:gd name="T3" fmla="*/ 20 h 106"/>
              <a:gd name="T4" fmla="*/ 0 w 936"/>
              <a:gd name="T5" fmla="*/ 106 h 106"/>
              <a:gd name="T6" fmla="*/ 1 w 936"/>
              <a:gd name="T7" fmla="*/ 106 h 106"/>
            </a:gdLst>
            <a:ahLst/>
            <a:cxnLst>
              <a:cxn ang="0">
                <a:pos x="T0" y="T1"/>
              </a:cxn>
              <a:cxn ang="0">
                <a:pos x="T2" y="T3"/>
              </a:cxn>
              <a:cxn ang="0">
                <a:pos x="T4" y="T5"/>
              </a:cxn>
              <a:cxn ang="0">
                <a:pos x="T6" y="T7"/>
              </a:cxn>
            </a:cxnLst>
            <a:rect l="0" t="0" r="r" b="b"/>
            <a:pathLst>
              <a:path w="936" h="106">
                <a:moveTo>
                  <a:pt x="936" y="0"/>
                </a:moveTo>
                <a:lnTo>
                  <a:pt x="464" y="20"/>
                </a:lnTo>
                <a:lnTo>
                  <a:pt x="0" y="106"/>
                </a:lnTo>
                <a:lnTo>
                  <a:pt x="1" y="10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7" name="Freeform 17"/>
          <p:cNvSpPr>
            <a:spLocks/>
          </p:cNvSpPr>
          <p:nvPr/>
        </p:nvSpPr>
        <p:spPr bwMode="auto">
          <a:xfrm>
            <a:off x="4789488" y="4622800"/>
            <a:ext cx="322262" cy="36513"/>
          </a:xfrm>
          <a:custGeom>
            <a:avLst/>
            <a:gdLst>
              <a:gd name="T0" fmla="*/ 0 w 937"/>
              <a:gd name="T1" fmla="*/ 0 h 106"/>
              <a:gd name="T2" fmla="*/ 936 w 937"/>
              <a:gd name="T3" fmla="*/ 106 h 106"/>
              <a:gd name="T4" fmla="*/ 937 w 937"/>
              <a:gd name="T5" fmla="*/ 106 h 106"/>
            </a:gdLst>
            <a:ahLst/>
            <a:cxnLst>
              <a:cxn ang="0">
                <a:pos x="T0" y="T1"/>
              </a:cxn>
              <a:cxn ang="0">
                <a:pos x="T2" y="T3"/>
              </a:cxn>
              <a:cxn ang="0">
                <a:pos x="T4" y="T5"/>
              </a:cxn>
            </a:cxnLst>
            <a:rect l="0" t="0" r="r" b="b"/>
            <a:pathLst>
              <a:path w="937" h="106">
                <a:moveTo>
                  <a:pt x="0" y="0"/>
                </a:moveTo>
                <a:lnTo>
                  <a:pt x="936" y="106"/>
                </a:lnTo>
                <a:lnTo>
                  <a:pt x="937" y="106"/>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8" name="Freeform 18"/>
          <p:cNvSpPr>
            <a:spLocks/>
          </p:cNvSpPr>
          <p:nvPr/>
        </p:nvSpPr>
        <p:spPr bwMode="auto">
          <a:xfrm>
            <a:off x="5205413" y="5224463"/>
            <a:ext cx="334962" cy="55562"/>
          </a:xfrm>
          <a:custGeom>
            <a:avLst/>
            <a:gdLst>
              <a:gd name="T0" fmla="*/ 0 w 972"/>
              <a:gd name="T1" fmla="*/ 164 h 164"/>
              <a:gd name="T2" fmla="*/ 971 w 972"/>
              <a:gd name="T3" fmla="*/ 0 h 164"/>
              <a:gd name="T4" fmla="*/ 972 w 972"/>
              <a:gd name="T5" fmla="*/ 0 h 164"/>
            </a:gdLst>
            <a:ahLst/>
            <a:cxnLst>
              <a:cxn ang="0">
                <a:pos x="T0" y="T1"/>
              </a:cxn>
              <a:cxn ang="0">
                <a:pos x="T2" y="T3"/>
              </a:cxn>
              <a:cxn ang="0">
                <a:pos x="T4" y="T5"/>
              </a:cxn>
            </a:cxnLst>
            <a:rect l="0" t="0" r="r" b="b"/>
            <a:pathLst>
              <a:path w="972" h="164">
                <a:moveTo>
                  <a:pt x="0" y="164"/>
                </a:moveTo>
                <a:lnTo>
                  <a:pt x="971" y="0"/>
                </a:lnTo>
                <a:lnTo>
                  <a:pt x="97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59" name="Freeform 19"/>
          <p:cNvSpPr>
            <a:spLocks/>
          </p:cNvSpPr>
          <p:nvPr/>
        </p:nvSpPr>
        <p:spPr bwMode="auto">
          <a:xfrm>
            <a:off x="5572125" y="5753100"/>
            <a:ext cx="358775" cy="104775"/>
          </a:xfrm>
          <a:custGeom>
            <a:avLst/>
            <a:gdLst>
              <a:gd name="T0" fmla="*/ 0 w 1040"/>
              <a:gd name="T1" fmla="*/ 304 h 304"/>
              <a:gd name="T2" fmla="*/ 1039 w 1040"/>
              <a:gd name="T3" fmla="*/ 0 h 304"/>
              <a:gd name="T4" fmla="*/ 1040 w 1040"/>
              <a:gd name="T5" fmla="*/ 0 h 304"/>
            </a:gdLst>
            <a:ahLst/>
            <a:cxnLst>
              <a:cxn ang="0">
                <a:pos x="T0" y="T1"/>
              </a:cxn>
              <a:cxn ang="0">
                <a:pos x="T2" y="T3"/>
              </a:cxn>
              <a:cxn ang="0">
                <a:pos x="T4" y="T5"/>
              </a:cxn>
            </a:cxnLst>
            <a:rect l="0" t="0" r="r" b="b"/>
            <a:pathLst>
              <a:path w="1040" h="304">
                <a:moveTo>
                  <a:pt x="0" y="304"/>
                </a:moveTo>
                <a:lnTo>
                  <a:pt x="1039" y="0"/>
                </a:lnTo>
                <a:lnTo>
                  <a:pt x="10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0" name="Freeform 20"/>
          <p:cNvSpPr>
            <a:spLocks/>
          </p:cNvSpPr>
          <p:nvPr/>
        </p:nvSpPr>
        <p:spPr bwMode="auto">
          <a:xfrm>
            <a:off x="5989638" y="6253163"/>
            <a:ext cx="363537" cy="139700"/>
          </a:xfrm>
          <a:custGeom>
            <a:avLst/>
            <a:gdLst>
              <a:gd name="T0" fmla="*/ 0 w 1049"/>
              <a:gd name="T1" fmla="*/ 408 h 408"/>
              <a:gd name="T2" fmla="*/ 1048 w 1049"/>
              <a:gd name="T3" fmla="*/ 0 h 408"/>
              <a:gd name="T4" fmla="*/ 1049 w 1049"/>
              <a:gd name="T5" fmla="*/ 0 h 408"/>
            </a:gdLst>
            <a:ahLst/>
            <a:cxnLst>
              <a:cxn ang="0">
                <a:pos x="T0" y="T1"/>
              </a:cxn>
              <a:cxn ang="0">
                <a:pos x="T2" y="T3"/>
              </a:cxn>
              <a:cxn ang="0">
                <a:pos x="T4" y="T5"/>
              </a:cxn>
            </a:cxnLst>
            <a:rect l="0" t="0" r="r" b="b"/>
            <a:pathLst>
              <a:path w="1049" h="408">
                <a:moveTo>
                  <a:pt x="0" y="408"/>
                </a:moveTo>
                <a:lnTo>
                  <a:pt x="1048" y="0"/>
                </a:lnTo>
                <a:lnTo>
                  <a:pt x="104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1" name="Freeform 21"/>
          <p:cNvSpPr>
            <a:spLocks/>
          </p:cNvSpPr>
          <p:nvPr/>
        </p:nvSpPr>
        <p:spPr bwMode="auto">
          <a:xfrm>
            <a:off x="4551363" y="2359025"/>
            <a:ext cx="415925" cy="2295525"/>
          </a:xfrm>
          <a:custGeom>
            <a:avLst/>
            <a:gdLst>
              <a:gd name="T0" fmla="*/ 1205 w 1206"/>
              <a:gd name="T1" fmla="*/ 0 h 6652"/>
              <a:gd name="T2" fmla="*/ 847 w 1206"/>
              <a:gd name="T3" fmla="*/ 483 h 6652"/>
              <a:gd name="T4" fmla="*/ 548 w 1206"/>
              <a:gd name="T5" fmla="*/ 1003 h 6652"/>
              <a:gd name="T6" fmla="*/ 310 w 1206"/>
              <a:gd name="T7" fmla="*/ 1556 h 6652"/>
              <a:gd name="T8" fmla="*/ 138 w 1206"/>
              <a:gd name="T9" fmla="*/ 2133 h 6652"/>
              <a:gd name="T10" fmla="*/ 35 w 1206"/>
              <a:gd name="T11" fmla="*/ 2725 h 6652"/>
              <a:gd name="T12" fmla="*/ 0 w 1206"/>
              <a:gd name="T13" fmla="*/ 3325 h 6652"/>
              <a:gd name="T14" fmla="*/ 35 w 1206"/>
              <a:gd name="T15" fmla="*/ 3926 h 6652"/>
              <a:gd name="T16" fmla="*/ 138 w 1206"/>
              <a:gd name="T17" fmla="*/ 4518 h 6652"/>
              <a:gd name="T18" fmla="*/ 310 w 1206"/>
              <a:gd name="T19" fmla="*/ 5094 h 6652"/>
              <a:gd name="T20" fmla="*/ 548 w 1206"/>
              <a:gd name="T21" fmla="*/ 5647 h 6652"/>
              <a:gd name="T22" fmla="*/ 847 w 1206"/>
              <a:gd name="T23" fmla="*/ 6169 h 6652"/>
              <a:gd name="T24" fmla="*/ 1205 w 1206"/>
              <a:gd name="T25" fmla="*/ 6652 h 6652"/>
              <a:gd name="T26" fmla="*/ 1206 w 1206"/>
              <a:gd name="T27" fmla="*/ 6652 h 6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6" h="6652">
                <a:moveTo>
                  <a:pt x="1205" y="0"/>
                </a:moveTo>
                <a:lnTo>
                  <a:pt x="847" y="483"/>
                </a:lnTo>
                <a:lnTo>
                  <a:pt x="548" y="1003"/>
                </a:lnTo>
                <a:lnTo>
                  <a:pt x="310" y="1556"/>
                </a:lnTo>
                <a:lnTo>
                  <a:pt x="138" y="2133"/>
                </a:lnTo>
                <a:lnTo>
                  <a:pt x="35" y="2725"/>
                </a:lnTo>
                <a:lnTo>
                  <a:pt x="0" y="3325"/>
                </a:lnTo>
                <a:lnTo>
                  <a:pt x="35" y="3926"/>
                </a:lnTo>
                <a:lnTo>
                  <a:pt x="138" y="4518"/>
                </a:lnTo>
                <a:lnTo>
                  <a:pt x="310" y="5094"/>
                </a:lnTo>
                <a:lnTo>
                  <a:pt x="548" y="5647"/>
                </a:lnTo>
                <a:lnTo>
                  <a:pt x="847" y="6169"/>
                </a:lnTo>
                <a:lnTo>
                  <a:pt x="1205" y="6652"/>
                </a:lnTo>
                <a:lnTo>
                  <a:pt x="1206" y="6652"/>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2" name="Freeform 22"/>
          <p:cNvSpPr>
            <a:spLocks/>
          </p:cNvSpPr>
          <p:nvPr/>
        </p:nvSpPr>
        <p:spPr bwMode="auto">
          <a:xfrm>
            <a:off x="4967288" y="1216025"/>
            <a:ext cx="831850" cy="1143000"/>
          </a:xfrm>
          <a:custGeom>
            <a:avLst/>
            <a:gdLst>
              <a:gd name="T0" fmla="*/ 2411 w 2411"/>
              <a:gd name="T1" fmla="*/ 0 h 3316"/>
              <a:gd name="T2" fmla="*/ 1162 w 2411"/>
              <a:gd name="T3" fmla="*/ 1626 h 3316"/>
              <a:gd name="T4" fmla="*/ 0 w 2411"/>
              <a:gd name="T5" fmla="*/ 3316 h 3316"/>
              <a:gd name="T6" fmla="*/ 1 w 2411"/>
              <a:gd name="T7" fmla="*/ 3316 h 3316"/>
            </a:gdLst>
            <a:ahLst/>
            <a:cxnLst>
              <a:cxn ang="0">
                <a:pos x="T0" y="T1"/>
              </a:cxn>
              <a:cxn ang="0">
                <a:pos x="T2" y="T3"/>
              </a:cxn>
              <a:cxn ang="0">
                <a:pos x="T4" y="T5"/>
              </a:cxn>
              <a:cxn ang="0">
                <a:pos x="T6" y="T7"/>
              </a:cxn>
            </a:cxnLst>
            <a:rect l="0" t="0" r="r" b="b"/>
            <a:pathLst>
              <a:path w="2411" h="3316">
                <a:moveTo>
                  <a:pt x="2411" y="0"/>
                </a:moveTo>
                <a:lnTo>
                  <a:pt x="1162" y="1626"/>
                </a:lnTo>
                <a:lnTo>
                  <a:pt x="0" y="3316"/>
                </a:lnTo>
                <a:lnTo>
                  <a:pt x="1" y="3316"/>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3" name="Freeform 23"/>
          <p:cNvSpPr>
            <a:spLocks/>
          </p:cNvSpPr>
          <p:nvPr/>
        </p:nvSpPr>
        <p:spPr bwMode="auto">
          <a:xfrm>
            <a:off x="5799138" y="5799138"/>
            <a:ext cx="417512" cy="512762"/>
          </a:xfrm>
          <a:custGeom>
            <a:avLst/>
            <a:gdLst>
              <a:gd name="T0" fmla="*/ 0 w 1206"/>
              <a:gd name="T1" fmla="*/ 0 h 1489"/>
              <a:gd name="T2" fmla="*/ 1205 w 1206"/>
              <a:gd name="T3" fmla="*/ 1489 h 1489"/>
              <a:gd name="T4" fmla="*/ 1206 w 1206"/>
              <a:gd name="T5" fmla="*/ 1489 h 1489"/>
            </a:gdLst>
            <a:ahLst/>
            <a:cxnLst>
              <a:cxn ang="0">
                <a:pos x="T0" y="T1"/>
              </a:cxn>
              <a:cxn ang="0">
                <a:pos x="T2" y="T3"/>
              </a:cxn>
              <a:cxn ang="0">
                <a:pos x="T4" y="T5"/>
              </a:cxn>
            </a:cxnLst>
            <a:rect l="0" t="0" r="r" b="b"/>
            <a:pathLst>
              <a:path w="1206" h="1489">
                <a:moveTo>
                  <a:pt x="0" y="0"/>
                </a:moveTo>
                <a:lnTo>
                  <a:pt x="1205" y="1489"/>
                </a:lnTo>
                <a:lnTo>
                  <a:pt x="1206" y="1489"/>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4" name="Freeform 24"/>
          <p:cNvSpPr>
            <a:spLocks/>
          </p:cNvSpPr>
          <p:nvPr/>
        </p:nvSpPr>
        <p:spPr bwMode="auto">
          <a:xfrm>
            <a:off x="4967288" y="4654550"/>
            <a:ext cx="831850" cy="1144588"/>
          </a:xfrm>
          <a:custGeom>
            <a:avLst/>
            <a:gdLst>
              <a:gd name="T0" fmla="*/ 0 w 2412"/>
              <a:gd name="T1" fmla="*/ 0 h 3315"/>
              <a:gd name="T2" fmla="*/ 1162 w 2412"/>
              <a:gd name="T3" fmla="*/ 1689 h 3315"/>
              <a:gd name="T4" fmla="*/ 2411 w 2412"/>
              <a:gd name="T5" fmla="*/ 3315 h 3315"/>
              <a:gd name="T6" fmla="*/ 2412 w 2412"/>
              <a:gd name="T7" fmla="*/ 3315 h 3315"/>
            </a:gdLst>
            <a:ahLst/>
            <a:cxnLst>
              <a:cxn ang="0">
                <a:pos x="T0" y="T1"/>
              </a:cxn>
              <a:cxn ang="0">
                <a:pos x="T2" y="T3"/>
              </a:cxn>
              <a:cxn ang="0">
                <a:pos x="T4" y="T5"/>
              </a:cxn>
              <a:cxn ang="0">
                <a:pos x="T6" y="T7"/>
              </a:cxn>
            </a:cxnLst>
            <a:rect l="0" t="0" r="r" b="b"/>
            <a:pathLst>
              <a:path w="2412" h="3315">
                <a:moveTo>
                  <a:pt x="0" y="0"/>
                </a:moveTo>
                <a:lnTo>
                  <a:pt x="1162" y="1689"/>
                </a:lnTo>
                <a:lnTo>
                  <a:pt x="2411" y="3315"/>
                </a:lnTo>
                <a:lnTo>
                  <a:pt x="2412" y="3315"/>
                </a:lnTo>
              </a:path>
            </a:pathLst>
          </a:custGeom>
          <a:noFill/>
          <a:ln w="38100" cmpd="sng">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5" name="Freeform 25"/>
          <p:cNvSpPr>
            <a:spLocks/>
          </p:cNvSpPr>
          <p:nvPr/>
        </p:nvSpPr>
        <p:spPr bwMode="auto">
          <a:xfrm>
            <a:off x="4767263" y="2654300"/>
            <a:ext cx="312737" cy="854075"/>
          </a:xfrm>
          <a:custGeom>
            <a:avLst/>
            <a:gdLst>
              <a:gd name="T0" fmla="*/ 903 w 903"/>
              <a:gd name="T1" fmla="*/ 2471 h 2471"/>
              <a:gd name="T2" fmla="*/ 0 w 903"/>
              <a:gd name="T3" fmla="*/ 0 h 2471"/>
              <a:gd name="T4" fmla="*/ 1 w 903"/>
              <a:gd name="T5" fmla="*/ 0 h 2471"/>
            </a:gdLst>
            <a:ahLst/>
            <a:cxnLst>
              <a:cxn ang="0">
                <a:pos x="T0" y="T1"/>
              </a:cxn>
              <a:cxn ang="0">
                <a:pos x="T2" y="T3"/>
              </a:cxn>
              <a:cxn ang="0">
                <a:pos x="T4" y="T5"/>
              </a:cxn>
            </a:cxnLst>
            <a:rect l="0" t="0" r="r" b="b"/>
            <a:pathLst>
              <a:path w="903" h="2471">
                <a:moveTo>
                  <a:pt x="903" y="2471"/>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6" name="Freeform 26"/>
          <p:cNvSpPr>
            <a:spLocks/>
          </p:cNvSpPr>
          <p:nvPr/>
        </p:nvSpPr>
        <p:spPr bwMode="auto">
          <a:xfrm>
            <a:off x="4198938" y="3508375"/>
            <a:ext cx="881062" cy="320675"/>
          </a:xfrm>
          <a:custGeom>
            <a:avLst/>
            <a:gdLst>
              <a:gd name="T0" fmla="*/ 2548 w 2548"/>
              <a:gd name="T1" fmla="*/ 0 h 934"/>
              <a:gd name="T2" fmla="*/ 0 w 2548"/>
              <a:gd name="T3" fmla="*/ 934 h 934"/>
              <a:gd name="T4" fmla="*/ 1 w 2548"/>
              <a:gd name="T5" fmla="*/ 934 h 934"/>
            </a:gdLst>
            <a:ahLst/>
            <a:cxnLst>
              <a:cxn ang="0">
                <a:pos x="T0" y="T1"/>
              </a:cxn>
              <a:cxn ang="0">
                <a:pos x="T2" y="T3"/>
              </a:cxn>
              <a:cxn ang="0">
                <a:pos x="T4" y="T5"/>
              </a:cxn>
            </a:cxnLst>
            <a:rect l="0" t="0" r="r" b="b"/>
            <a:pathLst>
              <a:path w="2548" h="934">
                <a:moveTo>
                  <a:pt x="2548" y="0"/>
                </a:moveTo>
                <a:lnTo>
                  <a:pt x="0" y="934"/>
                </a:lnTo>
                <a:lnTo>
                  <a:pt x="1" y="93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12667" name="Text Box 27"/>
          <p:cNvSpPr txBox="1">
            <a:spLocks noChangeArrowheads="1"/>
          </p:cNvSpPr>
          <p:nvPr/>
        </p:nvSpPr>
        <p:spPr bwMode="auto">
          <a:xfrm>
            <a:off x="3843338" y="33226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C</a:t>
            </a:r>
            <a:endParaRPr lang="en-GB">
              <a:solidFill>
                <a:srgbClr val="FF6600"/>
              </a:solidFill>
              <a:effectLst>
                <a:outerShdw blurRad="38100" dist="38100" dir="2700000" algn="tl">
                  <a:srgbClr val="000000"/>
                </a:outerShdw>
              </a:effectLst>
              <a:latin typeface="Arial" pitchFamily="34" charset="0"/>
            </a:endParaRPr>
          </a:p>
        </p:txBody>
      </p:sp>
      <p:sp>
        <p:nvSpPr>
          <p:cNvPr id="112668" name="Text Box 28"/>
          <p:cNvSpPr txBox="1">
            <a:spLocks noChangeArrowheads="1"/>
          </p:cNvSpPr>
          <p:nvPr/>
        </p:nvSpPr>
        <p:spPr bwMode="auto">
          <a:xfrm>
            <a:off x="4217988" y="3332163"/>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V</a:t>
            </a:r>
            <a:endParaRPr lang="en-GB">
              <a:solidFill>
                <a:srgbClr val="FF6600"/>
              </a:solidFill>
              <a:effectLst>
                <a:outerShdw blurRad="38100" dist="38100" dir="2700000" algn="tl">
                  <a:srgbClr val="000000"/>
                </a:outerShdw>
              </a:effectLst>
              <a:latin typeface="Arial" pitchFamily="34" charset="0"/>
            </a:endParaRPr>
          </a:p>
        </p:txBody>
      </p:sp>
      <p:sp>
        <p:nvSpPr>
          <p:cNvPr id="112669" name="Text Box 29"/>
          <p:cNvSpPr txBox="1">
            <a:spLocks noChangeArrowheads="1"/>
          </p:cNvSpPr>
          <p:nvPr/>
        </p:nvSpPr>
        <p:spPr bwMode="auto">
          <a:xfrm>
            <a:off x="4919663" y="34369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F</a:t>
            </a:r>
            <a:r>
              <a:rPr lang="en-US" baseline="-25000">
                <a:solidFill>
                  <a:srgbClr val="FF6600"/>
                </a:solidFill>
                <a:effectLst>
                  <a:outerShdw blurRad="38100" dist="38100" dir="2700000" algn="tl">
                    <a:srgbClr val="000000"/>
                  </a:outerShdw>
                </a:effectLst>
                <a:latin typeface="Arial" pitchFamily="34" charset="0"/>
              </a:rPr>
              <a:t>1</a:t>
            </a:r>
            <a:endParaRPr lang="en-GB" baseline="-25000">
              <a:solidFill>
                <a:srgbClr val="FF6600"/>
              </a:solidFill>
              <a:effectLst>
                <a:outerShdw blurRad="38100" dist="38100" dir="2700000" algn="tl">
                  <a:srgbClr val="000000"/>
                </a:outerShdw>
              </a:effectLst>
              <a:latin typeface="Arial" pitchFamily="34" charset="0"/>
            </a:endParaRPr>
          </a:p>
        </p:txBody>
      </p:sp>
      <p:sp>
        <p:nvSpPr>
          <p:cNvPr id="112670" name="Freeform 30"/>
          <p:cNvSpPr>
            <a:spLocks/>
          </p:cNvSpPr>
          <p:nvPr/>
        </p:nvSpPr>
        <p:spPr bwMode="auto">
          <a:xfrm>
            <a:off x="4198938" y="617538"/>
            <a:ext cx="1587" cy="5751512"/>
          </a:xfrm>
          <a:custGeom>
            <a:avLst/>
            <a:gdLst>
              <a:gd name="T0" fmla="*/ 0 w 1"/>
              <a:gd name="T1" fmla="*/ 0 h 16671"/>
              <a:gd name="T2" fmla="*/ 0 w 1"/>
              <a:gd name="T3" fmla="*/ 16671 h 16671"/>
              <a:gd name="T4" fmla="*/ 1 w 1"/>
              <a:gd name="T5" fmla="*/ 16671 h 16671"/>
            </a:gdLst>
            <a:ahLst/>
            <a:cxnLst>
              <a:cxn ang="0">
                <a:pos x="T0" y="T1"/>
              </a:cxn>
              <a:cxn ang="0">
                <a:pos x="T2" y="T3"/>
              </a:cxn>
              <a:cxn ang="0">
                <a:pos x="T4" y="T5"/>
              </a:cxn>
            </a:cxnLst>
            <a:rect l="0" t="0" r="r" b="b"/>
            <a:pathLst>
              <a:path w="1" h="16671">
                <a:moveTo>
                  <a:pt x="0" y="0"/>
                </a:moveTo>
                <a:lnTo>
                  <a:pt x="0" y="16671"/>
                </a:lnTo>
                <a:lnTo>
                  <a:pt x="1" y="16671"/>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12671" name="Group 31"/>
          <p:cNvGrpSpPr>
            <a:grpSpLocks/>
          </p:cNvGrpSpPr>
          <p:nvPr/>
        </p:nvGrpSpPr>
        <p:grpSpPr bwMode="auto">
          <a:xfrm>
            <a:off x="3859213" y="350838"/>
            <a:ext cx="403225" cy="5843587"/>
            <a:chOff x="1695" y="125"/>
            <a:chExt cx="254" cy="3681"/>
          </a:xfrm>
        </p:grpSpPr>
        <p:grpSp>
          <p:nvGrpSpPr>
            <p:cNvPr id="112672" name="Group 32"/>
            <p:cNvGrpSpPr>
              <a:grpSpLocks/>
            </p:cNvGrpSpPr>
            <p:nvPr/>
          </p:nvGrpSpPr>
          <p:grpSpPr bwMode="auto">
            <a:xfrm>
              <a:off x="1695" y="164"/>
              <a:ext cx="254" cy="3642"/>
              <a:chOff x="1695" y="164"/>
              <a:chExt cx="254" cy="3642"/>
            </a:xfrm>
          </p:grpSpPr>
          <p:sp>
            <p:nvSpPr>
              <p:cNvPr id="112673" name="Text Box 33"/>
              <p:cNvSpPr txBox="1">
                <a:spLocks noChangeArrowheads="1"/>
              </p:cNvSpPr>
              <p:nvPr/>
            </p:nvSpPr>
            <p:spPr bwMode="auto">
              <a:xfrm rot="16200000">
                <a:off x="1175" y="684"/>
                <a:ext cx="127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DIRECTRIX</a:t>
                </a:r>
                <a:endParaRPr lang="en-GB">
                  <a:solidFill>
                    <a:srgbClr val="FFFF66"/>
                  </a:solidFill>
                  <a:effectLst>
                    <a:outerShdw blurRad="38100" dist="38100" dir="2700000" algn="tl">
                      <a:srgbClr val="000000"/>
                    </a:outerShdw>
                  </a:effectLst>
                  <a:latin typeface="Arial" pitchFamily="34" charset="0"/>
                </a:endParaRPr>
              </a:p>
            </p:txBody>
          </p:sp>
          <p:sp>
            <p:nvSpPr>
              <p:cNvPr id="112674" name="Text Box 34"/>
              <p:cNvSpPr txBox="1">
                <a:spLocks noChangeArrowheads="1"/>
              </p:cNvSpPr>
              <p:nvPr/>
            </p:nvSpPr>
            <p:spPr bwMode="auto">
              <a:xfrm rot="16200000">
                <a:off x="1688" y="3545"/>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FF66"/>
                    </a:solidFill>
                    <a:effectLst>
                      <a:outerShdw blurRad="38100" dist="38100" dir="2700000" algn="tl">
                        <a:srgbClr val="000000"/>
                      </a:outerShdw>
                    </a:effectLst>
                    <a:latin typeface="Arial" pitchFamily="34" charset="0"/>
                  </a:rPr>
                  <a:t>D</a:t>
                </a:r>
                <a:endParaRPr lang="en-GB" sz="2000">
                  <a:solidFill>
                    <a:srgbClr val="FFFF66"/>
                  </a:solidFill>
                  <a:effectLst>
                    <a:outerShdw blurRad="38100" dist="38100" dir="2700000" algn="tl">
                      <a:srgbClr val="000000"/>
                    </a:outerShdw>
                  </a:effectLst>
                  <a:latin typeface="Arial" pitchFamily="34" charset="0"/>
                </a:endParaRPr>
              </a:p>
            </p:txBody>
          </p:sp>
        </p:grpSp>
        <p:sp>
          <p:nvSpPr>
            <p:cNvPr id="112675" name="Text Box 35"/>
            <p:cNvSpPr txBox="1">
              <a:spLocks noChangeArrowheads="1"/>
            </p:cNvSpPr>
            <p:nvPr/>
          </p:nvSpPr>
          <p:spPr bwMode="auto">
            <a:xfrm rot="16200000">
              <a:off x="1687" y="136"/>
              <a:ext cx="27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FF66"/>
                  </a:solidFill>
                  <a:effectLst>
                    <a:outerShdw blurRad="38100" dist="38100" dir="2700000" algn="tl">
                      <a:srgbClr val="000000"/>
                    </a:outerShdw>
                  </a:effectLst>
                  <a:latin typeface="Arial" pitchFamily="34" charset="0"/>
                </a:rPr>
                <a:t>D</a:t>
              </a:r>
              <a:endParaRPr lang="en-GB" sz="2000">
                <a:solidFill>
                  <a:srgbClr val="FFFF66"/>
                </a:solidFill>
                <a:effectLst>
                  <a:outerShdw blurRad="38100" dist="38100" dir="2700000" algn="tl">
                    <a:srgbClr val="000000"/>
                  </a:outerShdw>
                </a:effectLst>
                <a:latin typeface="Arial" pitchFamily="34" charset="0"/>
              </a:endParaRPr>
            </a:p>
          </p:txBody>
        </p:sp>
      </p:grpSp>
      <p:sp>
        <p:nvSpPr>
          <p:cNvPr id="112676" name="Text Box 36"/>
          <p:cNvSpPr txBox="1">
            <a:spLocks noChangeArrowheads="1"/>
          </p:cNvSpPr>
          <p:nvPr/>
        </p:nvSpPr>
        <p:spPr bwMode="auto">
          <a:xfrm>
            <a:off x="4659313" y="34369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1</a:t>
            </a:r>
            <a:endParaRPr lang="en-GB">
              <a:solidFill>
                <a:srgbClr val="FFFF66"/>
              </a:solidFill>
              <a:effectLst>
                <a:outerShdw blurRad="38100" dist="38100" dir="2700000" algn="tl">
                  <a:srgbClr val="000000"/>
                </a:outerShdw>
              </a:effectLst>
              <a:latin typeface="Arial" pitchFamily="34" charset="0"/>
            </a:endParaRPr>
          </a:p>
        </p:txBody>
      </p:sp>
      <p:sp>
        <p:nvSpPr>
          <p:cNvPr id="112677" name="Text Box 37"/>
          <p:cNvSpPr txBox="1">
            <a:spLocks noChangeArrowheads="1"/>
          </p:cNvSpPr>
          <p:nvPr/>
        </p:nvSpPr>
        <p:spPr bwMode="auto">
          <a:xfrm>
            <a:off x="5081588" y="3451225"/>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2</a:t>
            </a:r>
            <a:endParaRPr lang="en-GB">
              <a:solidFill>
                <a:srgbClr val="FFFF66"/>
              </a:solidFill>
              <a:effectLst>
                <a:outerShdw blurRad="38100" dist="38100" dir="2700000" algn="tl">
                  <a:srgbClr val="000000"/>
                </a:outerShdw>
              </a:effectLst>
              <a:latin typeface="Arial" pitchFamily="34" charset="0"/>
            </a:endParaRPr>
          </a:p>
        </p:txBody>
      </p:sp>
      <p:sp>
        <p:nvSpPr>
          <p:cNvPr id="112678" name="Text Box 38"/>
          <p:cNvSpPr txBox="1">
            <a:spLocks noChangeArrowheads="1"/>
          </p:cNvSpPr>
          <p:nvPr/>
        </p:nvSpPr>
        <p:spPr bwMode="auto">
          <a:xfrm>
            <a:off x="5505450" y="3446463"/>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3</a:t>
            </a:r>
            <a:endParaRPr lang="en-GB">
              <a:solidFill>
                <a:srgbClr val="FFFF66"/>
              </a:solidFill>
              <a:effectLst>
                <a:outerShdw blurRad="38100" dist="38100" dir="2700000" algn="tl">
                  <a:srgbClr val="000000"/>
                </a:outerShdw>
              </a:effectLst>
              <a:latin typeface="Arial" pitchFamily="34" charset="0"/>
            </a:endParaRPr>
          </a:p>
        </p:txBody>
      </p:sp>
      <p:sp>
        <p:nvSpPr>
          <p:cNvPr id="112679" name="Text Box 39"/>
          <p:cNvSpPr txBox="1">
            <a:spLocks noChangeArrowheads="1"/>
          </p:cNvSpPr>
          <p:nvPr/>
        </p:nvSpPr>
        <p:spPr bwMode="auto">
          <a:xfrm>
            <a:off x="5894388" y="3460750"/>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4</a:t>
            </a:r>
            <a:endParaRPr lang="en-GB">
              <a:solidFill>
                <a:srgbClr val="FFFF66"/>
              </a:solidFill>
              <a:effectLst>
                <a:outerShdw blurRad="38100" dist="38100" dir="2700000" algn="tl">
                  <a:srgbClr val="000000"/>
                </a:outerShdw>
              </a:effectLst>
              <a:latin typeface="Arial" pitchFamily="34" charset="0"/>
            </a:endParaRPr>
          </a:p>
        </p:txBody>
      </p:sp>
      <p:sp>
        <p:nvSpPr>
          <p:cNvPr id="112680" name="Text Box 40"/>
          <p:cNvSpPr txBox="1">
            <a:spLocks noChangeArrowheads="1"/>
          </p:cNvSpPr>
          <p:nvPr/>
        </p:nvSpPr>
        <p:spPr bwMode="auto">
          <a:xfrm>
            <a:off x="5942013" y="1730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4’</a:t>
            </a:r>
            <a:endParaRPr lang="en-GB">
              <a:solidFill>
                <a:srgbClr val="FFFF66"/>
              </a:solidFill>
              <a:effectLst>
                <a:outerShdw blurRad="38100" dist="38100" dir="2700000" algn="tl">
                  <a:srgbClr val="000000"/>
                </a:outerShdw>
              </a:effectLst>
              <a:latin typeface="Arial" pitchFamily="34" charset="0"/>
            </a:endParaRPr>
          </a:p>
        </p:txBody>
      </p:sp>
      <p:sp>
        <p:nvSpPr>
          <p:cNvPr id="112681" name="Text Box 41"/>
          <p:cNvSpPr txBox="1">
            <a:spLocks noChangeArrowheads="1"/>
          </p:cNvSpPr>
          <p:nvPr/>
        </p:nvSpPr>
        <p:spPr bwMode="auto">
          <a:xfrm>
            <a:off x="5557838" y="739775"/>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3’</a:t>
            </a:r>
            <a:endParaRPr lang="en-GB">
              <a:solidFill>
                <a:srgbClr val="FFFF66"/>
              </a:solidFill>
              <a:effectLst>
                <a:outerShdw blurRad="38100" dist="38100" dir="2700000" algn="tl">
                  <a:srgbClr val="000000"/>
                </a:outerShdw>
              </a:effectLst>
              <a:latin typeface="Arial" pitchFamily="34" charset="0"/>
            </a:endParaRPr>
          </a:p>
        </p:txBody>
      </p:sp>
      <p:sp>
        <p:nvSpPr>
          <p:cNvPr id="112682" name="Text Box 42"/>
          <p:cNvSpPr txBox="1">
            <a:spLocks noChangeArrowheads="1"/>
          </p:cNvSpPr>
          <p:nvPr/>
        </p:nvSpPr>
        <p:spPr bwMode="auto">
          <a:xfrm>
            <a:off x="5133975" y="1397000"/>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2’</a:t>
            </a:r>
            <a:endParaRPr lang="en-GB">
              <a:solidFill>
                <a:srgbClr val="FFFF66"/>
              </a:solidFill>
              <a:effectLst>
                <a:outerShdw blurRad="38100" dist="38100" dir="2700000" algn="tl">
                  <a:srgbClr val="000000"/>
                </a:outerShdw>
              </a:effectLst>
              <a:latin typeface="Arial" pitchFamily="34" charset="0"/>
            </a:endParaRPr>
          </a:p>
        </p:txBody>
      </p:sp>
      <p:sp>
        <p:nvSpPr>
          <p:cNvPr id="112683" name="Text Box 43"/>
          <p:cNvSpPr txBox="1">
            <a:spLocks noChangeArrowheads="1"/>
          </p:cNvSpPr>
          <p:nvPr/>
        </p:nvSpPr>
        <p:spPr bwMode="auto">
          <a:xfrm>
            <a:off x="4703763" y="1992313"/>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1’</a:t>
            </a:r>
            <a:endParaRPr lang="en-GB">
              <a:solidFill>
                <a:srgbClr val="FFFF66"/>
              </a:solidFill>
              <a:effectLst>
                <a:outerShdw blurRad="38100" dist="38100" dir="2700000" algn="tl">
                  <a:srgbClr val="000000"/>
                </a:outerShdw>
              </a:effectLst>
              <a:latin typeface="Arial" pitchFamily="34" charset="0"/>
            </a:endParaRPr>
          </a:p>
        </p:txBody>
      </p:sp>
      <p:sp>
        <p:nvSpPr>
          <p:cNvPr id="112684" name="Text Box 44"/>
          <p:cNvSpPr txBox="1">
            <a:spLocks noChangeArrowheads="1"/>
          </p:cNvSpPr>
          <p:nvPr/>
        </p:nvSpPr>
        <p:spPr bwMode="auto">
          <a:xfrm>
            <a:off x="4891088" y="2260600"/>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1</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85" name="Text Box 45"/>
          <p:cNvSpPr txBox="1">
            <a:spLocks noChangeArrowheads="1"/>
          </p:cNvSpPr>
          <p:nvPr/>
        </p:nvSpPr>
        <p:spPr bwMode="auto">
          <a:xfrm>
            <a:off x="5380038" y="17097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2</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86" name="Text Box 46"/>
          <p:cNvSpPr txBox="1">
            <a:spLocks noChangeArrowheads="1"/>
          </p:cNvSpPr>
          <p:nvPr/>
        </p:nvSpPr>
        <p:spPr bwMode="auto">
          <a:xfrm>
            <a:off x="5721350" y="11763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3</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87" name="Text Box 47"/>
          <p:cNvSpPr txBox="1">
            <a:spLocks noChangeArrowheads="1"/>
          </p:cNvSpPr>
          <p:nvPr/>
        </p:nvSpPr>
        <p:spPr bwMode="auto">
          <a:xfrm>
            <a:off x="6172200" y="600075"/>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4</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88" name="Text Box 48"/>
          <p:cNvSpPr txBox="1">
            <a:spLocks noChangeArrowheads="1"/>
          </p:cNvSpPr>
          <p:nvPr/>
        </p:nvSpPr>
        <p:spPr bwMode="auto">
          <a:xfrm>
            <a:off x="4848225" y="4344988"/>
            <a:ext cx="5762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1</a:t>
            </a:r>
            <a:r>
              <a:rPr lang="en-US">
                <a:solidFill>
                  <a:schemeClr val="bg1"/>
                </a:solidFill>
                <a:effectLst>
                  <a:outerShdw blurRad="38100" dist="38100" dir="2700000" algn="tl">
                    <a:srgbClr val="000000"/>
                  </a:outerShdw>
                </a:effectLst>
                <a:latin typeface="Arial" pitchFamily="34" charset="0"/>
              </a:rPr>
              <a:t>’</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89" name="Text Box 49"/>
          <p:cNvSpPr txBox="1">
            <a:spLocks noChangeArrowheads="1"/>
          </p:cNvSpPr>
          <p:nvPr/>
        </p:nvSpPr>
        <p:spPr bwMode="auto">
          <a:xfrm>
            <a:off x="5264150" y="4930775"/>
            <a:ext cx="576263"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2</a:t>
            </a:r>
            <a:r>
              <a:rPr lang="en-US">
                <a:solidFill>
                  <a:schemeClr val="bg1"/>
                </a:solidFill>
                <a:effectLst>
                  <a:outerShdw blurRad="38100" dist="38100" dir="2700000" algn="tl">
                    <a:srgbClr val="000000"/>
                  </a:outerShdw>
                </a:effectLst>
                <a:latin typeface="Arial" pitchFamily="34" charset="0"/>
              </a:rPr>
              <a:t>’</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90" name="Text Box 50"/>
          <p:cNvSpPr txBox="1">
            <a:spLocks noChangeArrowheads="1"/>
          </p:cNvSpPr>
          <p:nvPr/>
        </p:nvSpPr>
        <p:spPr bwMode="auto">
          <a:xfrm>
            <a:off x="5740400" y="5526088"/>
            <a:ext cx="576263"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3</a:t>
            </a:r>
            <a:r>
              <a:rPr lang="en-US">
                <a:solidFill>
                  <a:schemeClr val="bg1"/>
                </a:solidFill>
                <a:effectLst>
                  <a:outerShdw blurRad="38100" dist="38100" dir="2700000" algn="tl">
                    <a:srgbClr val="000000"/>
                  </a:outerShdw>
                </a:effectLst>
                <a:latin typeface="Arial" pitchFamily="34" charset="0"/>
              </a:rPr>
              <a:t>’</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91" name="Text Box 51"/>
          <p:cNvSpPr txBox="1">
            <a:spLocks noChangeArrowheads="1"/>
          </p:cNvSpPr>
          <p:nvPr/>
        </p:nvSpPr>
        <p:spPr bwMode="auto">
          <a:xfrm>
            <a:off x="6100763" y="5997575"/>
            <a:ext cx="576262"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bg1"/>
                </a:solidFill>
                <a:effectLst>
                  <a:outerShdw blurRad="38100" dist="38100" dir="2700000" algn="tl">
                    <a:srgbClr val="000000"/>
                  </a:outerShdw>
                </a:effectLst>
                <a:latin typeface="Arial" pitchFamily="34" charset="0"/>
              </a:rPr>
              <a:t>P</a:t>
            </a:r>
            <a:r>
              <a:rPr lang="en-US" baseline="-25000">
                <a:solidFill>
                  <a:schemeClr val="bg1"/>
                </a:solidFill>
                <a:effectLst>
                  <a:outerShdw blurRad="38100" dist="38100" dir="2700000" algn="tl">
                    <a:srgbClr val="000000"/>
                  </a:outerShdw>
                </a:effectLst>
                <a:latin typeface="Arial" pitchFamily="34" charset="0"/>
              </a:rPr>
              <a:t>4</a:t>
            </a:r>
            <a:r>
              <a:rPr lang="en-US">
                <a:solidFill>
                  <a:schemeClr val="bg1"/>
                </a:solidFill>
                <a:effectLst>
                  <a:outerShdw blurRad="38100" dist="38100" dir="2700000" algn="tl">
                    <a:srgbClr val="000000"/>
                  </a:outerShdw>
                </a:effectLst>
                <a:latin typeface="Arial" pitchFamily="34" charset="0"/>
              </a:rPr>
              <a:t>’</a:t>
            </a:r>
            <a:endParaRPr lang="en-GB" baseline="-25000">
              <a:solidFill>
                <a:schemeClr val="bg1"/>
              </a:solidFill>
              <a:effectLst>
                <a:outerShdw blurRad="38100" dist="38100" dir="2700000" algn="tl">
                  <a:srgbClr val="000000"/>
                </a:outerShdw>
              </a:effectLst>
              <a:latin typeface="Arial" pitchFamily="34" charset="0"/>
            </a:endParaRPr>
          </a:p>
        </p:txBody>
      </p:sp>
      <p:sp>
        <p:nvSpPr>
          <p:cNvPr id="112692" name="Text Box 52"/>
          <p:cNvSpPr txBox="1">
            <a:spLocks noChangeArrowheads="1"/>
          </p:cNvSpPr>
          <p:nvPr/>
        </p:nvSpPr>
        <p:spPr bwMode="auto">
          <a:xfrm>
            <a:off x="3795713" y="365283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T</a:t>
            </a:r>
            <a:r>
              <a:rPr lang="en-US" baseline="-25000">
                <a:solidFill>
                  <a:srgbClr val="FF6600"/>
                </a:solidFill>
                <a:effectLst>
                  <a:outerShdw blurRad="38100" dist="38100" dir="2700000" algn="tl">
                    <a:srgbClr val="000000"/>
                  </a:outerShdw>
                </a:effectLst>
                <a:latin typeface="Arial" pitchFamily="34" charset="0"/>
              </a:rPr>
              <a:t>1</a:t>
            </a:r>
            <a:endParaRPr lang="en-GB" baseline="-25000">
              <a:solidFill>
                <a:srgbClr val="FF6600"/>
              </a:solidFill>
              <a:effectLst>
                <a:outerShdw blurRad="38100" dist="38100" dir="2700000" algn="tl">
                  <a:srgbClr val="000000"/>
                </a:outerShdw>
              </a:effectLst>
              <a:latin typeface="Arial" pitchFamily="34" charset="0"/>
            </a:endParaRPr>
          </a:p>
        </p:txBody>
      </p:sp>
      <p:sp>
        <p:nvSpPr>
          <p:cNvPr id="112693" name="Text Box 53"/>
          <p:cNvSpPr txBox="1">
            <a:spLocks noChangeArrowheads="1"/>
          </p:cNvSpPr>
          <p:nvPr/>
        </p:nvSpPr>
        <p:spPr bwMode="auto">
          <a:xfrm>
            <a:off x="5130800" y="1143000"/>
            <a:ext cx="431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T</a:t>
            </a:r>
            <a:r>
              <a:rPr lang="en-US" baseline="-25000">
                <a:solidFill>
                  <a:srgbClr val="FF6600"/>
                </a:solidFill>
                <a:effectLst>
                  <a:outerShdw blurRad="38100" dist="38100" dir="2700000" algn="tl">
                    <a:srgbClr val="000000"/>
                  </a:outerShdw>
                </a:effectLst>
                <a:latin typeface="Arial" pitchFamily="34" charset="0"/>
              </a:rPr>
              <a:t>2</a:t>
            </a:r>
            <a:endParaRPr lang="en-GB" baseline="-25000">
              <a:solidFill>
                <a:srgbClr val="FF6600"/>
              </a:solidFill>
              <a:effectLst>
                <a:outerShdw blurRad="38100" dist="38100" dir="2700000" algn="tl">
                  <a:srgbClr val="000000"/>
                </a:outerShdw>
              </a:effectLst>
              <a:latin typeface="Arial" pitchFamily="34" charset="0"/>
            </a:endParaRPr>
          </a:p>
        </p:txBody>
      </p:sp>
      <p:grpSp>
        <p:nvGrpSpPr>
          <p:cNvPr id="112694" name="Group 54"/>
          <p:cNvGrpSpPr>
            <a:grpSpLocks/>
          </p:cNvGrpSpPr>
          <p:nvPr/>
        </p:nvGrpSpPr>
        <p:grpSpPr bwMode="auto">
          <a:xfrm>
            <a:off x="3868738" y="1973263"/>
            <a:ext cx="2232025" cy="1182687"/>
            <a:chOff x="1701" y="1147"/>
            <a:chExt cx="1406" cy="745"/>
          </a:xfrm>
        </p:grpSpPr>
        <p:sp>
          <p:nvSpPr>
            <p:cNvPr id="112695" name="Text Box 55"/>
            <p:cNvSpPr txBox="1">
              <a:spLocks noChangeArrowheads="1"/>
            </p:cNvSpPr>
            <p:nvPr/>
          </p:nvSpPr>
          <p:spPr bwMode="auto">
            <a:xfrm rot="1800000">
              <a:off x="2789" y="1661"/>
              <a:ext cx="31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N</a:t>
              </a:r>
              <a:r>
                <a:rPr lang="en-US" baseline="-25000">
                  <a:solidFill>
                    <a:srgbClr val="FF6600"/>
                  </a:solidFill>
                  <a:effectLst>
                    <a:outerShdw blurRad="38100" dist="38100" dir="2700000" algn="tl">
                      <a:srgbClr val="000000"/>
                    </a:outerShdw>
                  </a:effectLst>
                  <a:latin typeface="Arial" pitchFamily="34" charset="0"/>
                </a:rPr>
                <a:t>2</a:t>
              </a:r>
              <a:endParaRPr lang="en-GB" baseline="-25000">
                <a:solidFill>
                  <a:srgbClr val="FF6600"/>
                </a:solidFill>
                <a:effectLst>
                  <a:outerShdw blurRad="38100" dist="38100" dir="2700000" algn="tl">
                    <a:srgbClr val="000000"/>
                  </a:outerShdw>
                </a:effectLst>
                <a:latin typeface="Arial" pitchFamily="34" charset="0"/>
              </a:endParaRPr>
            </a:p>
          </p:txBody>
        </p:sp>
        <p:sp>
          <p:nvSpPr>
            <p:cNvPr id="112696" name="Text Box 56"/>
            <p:cNvSpPr txBox="1">
              <a:spLocks noChangeArrowheads="1"/>
            </p:cNvSpPr>
            <p:nvPr/>
          </p:nvSpPr>
          <p:spPr bwMode="auto">
            <a:xfrm rot="1800000">
              <a:off x="1701" y="1147"/>
              <a:ext cx="31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6600"/>
                  </a:solidFill>
                  <a:effectLst>
                    <a:outerShdw blurRad="38100" dist="38100" dir="2700000" algn="tl">
                      <a:srgbClr val="000000"/>
                    </a:outerShdw>
                  </a:effectLst>
                  <a:latin typeface="Arial" pitchFamily="34" charset="0"/>
                </a:rPr>
                <a:t>N</a:t>
              </a:r>
              <a:r>
                <a:rPr lang="en-US" baseline="-25000">
                  <a:solidFill>
                    <a:srgbClr val="FF6600"/>
                  </a:solidFill>
                  <a:effectLst>
                    <a:outerShdw blurRad="38100" dist="38100" dir="2700000" algn="tl">
                      <a:srgbClr val="000000"/>
                    </a:outerShdw>
                  </a:effectLst>
                  <a:latin typeface="Arial" pitchFamily="34" charset="0"/>
                </a:rPr>
                <a:t>1</a:t>
              </a:r>
              <a:endParaRPr lang="en-GB" baseline="-25000">
                <a:solidFill>
                  <a:srgbClr val="FF6600"/>
                </a:solidFill>
                <a:effectLst>
                  <a:outerShdw blurRad="38100" dist="38100" dir="2700000" algn="tl">
                    <a:srgbClr val="000000"/>
                  </a:outerShdw>
                </a:effectLst>
                <a:latin typeface="Arial" pitchFamily="34" charset="0"/>
              </a:endParaRPr>
            </a:p>
          </p:txBody>
        </p:sp>
      </p:grpSp>
      <p:sp>
        <p:nvSpPr>
          <p:cNvPr id="112697" name="Text Box 57"/>
          <p:cNvSpPr txBox="1">
            <a:spLocks noChangeArrowheads="1"/>
          </p:cNvSpPr>
          <p:nvPr/>
        </p:nvSpPr>
        <p:spPr bwMode="auto">
          <a:xfrm rot="18000000">
            <a:off x="3348831" y="2875757"/>
            <a:ext cx="201771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400" b="0">
                <a:solidFill>
                  <a:srgbClr val="FFFF66"/>
                </a:solidFill>
                <a:effectLst>
                  <a:outerShdw blurRad="38100" dist="38100" dir="2700000" algn="tl">
                    <a:srgbClr val="000000"/>
                  </a:outerShdw>
                </a:effectLst>
                <a:latin typeface="Arial" pitchFamily="34" charset="0"/>
              </a:rPr>
              <a:t>TANGENT</a:t>
            </a:r>
            <a:endParaRPr lang="en-GB" sz="1400" b="0">
              <a:solidFill>
                <a:srgbClr val="FFFF66"/>
              </a:solidFill>
              <a:effectLst>
                <a:outerShdw blurRad="38100" dist="38100" dir="2700000" algn="tl">
                  <a:srgbClr val="000000"/>
                </a:outerShdw>
              </a:effectLst>
              <a:latin typeface="Arial" pitchFamily="34" charset="0"/>
            </a:endParaRPr>
          </a:p>
        </p:txBody>
      </p:sp>
      <p:sp>
        <p:nvSpPr>
          <p:cNvPr id="112698" name="Line 58"/>
          <p:cNvSpPr>
            <a:spLocks noChangeShapeType="1"/>
          </p:cNvSpPr>
          <p:nvPr/>
        </p:nvSpPr>
        <p:spPr bwMode="auto">
          <a:xfrm>
            <a:off x="4546600" y="2971800"/>
            <a:ext cx="0" cy="53340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2699" name="Line 59"/>
          <p:cNvSpPr>
            <a:spLocks noChangeShapeType="1"/>
          </p:cNvSpPr>
          <p:nvPr/>
        </p:nvSpPr>
        <p:spPr bwMode="auto">
          <a:xfrm rot="5400000">
            <a:off x="4814094" y="3237707"/>
            <a:ext cx="1587" cy="53340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2700" name="Line 60"/>
          <p:cNvSpPr>
            <a:spLocks noChangeShapeType="1"/>
          </p:cNvSpPr>
          <p:nvPr/>
        </p:nvSpPr>
        <p:spPr bwMode="auto">
          <a:xfrm flipH="1">
            <a:off x="4178300" y="1511300"/>
            <a:ext cx="1143000" cy="2286000"/>
          </a:xfrm>
          <a:prstGeom prst="line">
            <a:avLst/>
          </a:prstGeom>
          <a:noFill/>
          <a:ln w="38100">
            <a:solidFill>
              <a:srgbClr val="D6009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12701" name="Text Box 61"/>
          <p:cNvSpPr txBox="1">
            <a:spLocks noChangeArrowheads="1"/>
          </p:cNvSpPr>
          <p:nvPr/>
        </p:nvSpPr>
        <p:spPr bwMode="auto">
          <a:xfrm>
            <a:off x="4457700" y="2236788"/>
            <a:ext cx="43180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66"/>
                </a:solidFill>
                <a:effectLst>
                  <a:outerShdw blurRad="38100" dist="38100" dir="2700000" algn="tl">
                    <a:srgbClr val="000000"/>
                  </a:outerShdw>
                </a:effectLst>
                <a:latin typeface="Arial" pitchFamily="34" charset="0"/>
              </a:rPr>
              <a:t>s</a:t>
            </a:r>
            <a:endParaRPr lang="en-GB">
              <a:solidFill>
                <a:srgbClr val="FFFF66"/>
              </a:solidFill>
              <a:effectLst>
                <a:outerShdw blurRad="38100" dist="38100" dir="2700000" algn="tl">
                  <a:srgbClr val="000000"/>
                </a:outerShdw>
              </a:effectLst>
              <a:latin typeface="Arial" pitchFamily="34" charset="0"/>
            </a:endParaRPr>
          </a:p>
        </p:txBody>
      </p:sp>
      <p:sp>
        <p:nvSpPr>
          <p:cNvPr id="112702" name="Text Box 62"/>
          <p:cNvSpPr txBox="1">
            <a:spLocks noChangeArrowheads="1"/>
          </p:cNvSpPr>
          <p:nvPr/>
        </p:nvSpPr>
        <p:spPr bwMode="auto">
          <a:xfrm>
            <a:off x="161925" y="-161925"/>
            <a:ext cx="4935538" cy="725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None/>
            </a:pPr>
            <a:r>
              <a:rPr lang="en-US" sz="3200">
                <a:solidFill>
                  <a:schemeClr val="bg1"/>
                </a:solidFill>
                <a:effectLst>
                  <a:outerShdw blurRad="38100" dist="38100" dir="2700000" algn="tl">
                    <a:srgbClr val="000000"/>
                  </a:outerShdw>
                </a:effectLst>
              </a:rPr>
              <a:t>Directrix and focus method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grpId="0" nodeType="clickEffect">
                                  <p:stCondLst>
                                    <p:cond delay="0"/>
                                  </p:stCondLst>
                                  <p:childTnLst>
                                    <p:set>
                                      <p:cBhvr>
                                        <p:cTn id="6" dur="1" fill="hold">
                                          <p:stCondLst>
                                            <p:cond delay="0"/>
                                          </p:stCondLst>
                                        </p:cTn>
                                        <p:tgtEl>
                                          <p:spTgt spid="112670"/>
                                        </p:tgtEl>
                                        <p:attrNameLst>
                                          <p:attrName>style.visibility</p:attrName>
                                        </p:attrNameLst>
                                      </p:cBhvr>
                                      <p:to>
                                        <p:strVal val="visible"/>
                                      </p:to>
                                    </p:set>
                                    <p:anim calcmode="lin" valueType="num">
                                      <p:cBhvr>
                                        <p:cTn id="7" dur="500" fill="hold"/>
                                        <p:tgtEl>
                                          <p:spTgt spid="112670"/>
                                        </p:tgtEl>
                                        <p:attrNameLst>
                                          <p:attrName>ppt_x</p:attrName>
                                        </p:attrNameLst>
                                      </p:cBhvr>
                                      <p:tavLst>
                                        <p:tav tm="0">
                                          <p:val>
                                            <p:strVal val="#ppt_x"/>
                                          </p:val>
                                        </p:tav>
                                        <p:tav tm="100000">
                                          <p:val>
                                            <p:strVal val="#ppt_x"/>
                                          </p:val>
                                        </p:tav>
                                      </p:tavLst>
                                    </p:anim>
                                    <p:anim calcmode="lin" valueType="num">
                                      <p:cBhvr>
                                        <p:cTn id="8" dur="500" fill="hold"/>
                                        <p:tgtEl>
                                          <p:spTgt spid="112670"/>
                                        </p:tgtEl>
                                        <p:attrNameLst>
                                          <p:attrName>ppt_y</p:attrName>
                                        </p:attrNameLst>
                                      </p:cBhvr>
                                      <p:tavLst>
                                        <p:tav tm="0">
                                          <p:val>
                                            <p:strVal val="#ppt_y-#ppt_h/2"/>
                                          </p:val>
                                        </p:tav>
                                        <p:tav tm="100000">
                                          <p:val>
                                            <p:strVal val="#ppt_y"/>
                                          </p:val>
                                        </p:tav>
                                      </p:tavLst>
                                    </p:anim>
                                    <p:anim calcmode="lin" valueType="num">
                                      <p:cBhvr>
                                        <p:cTn id="9" dur="500" fill="hold"/>
                                        <p:tgtEl>
                                          <p:spTgt spid="112670"/>
                                        </p:tgtEl>
                                        <p:attrNameLst>
                                          <p:attrName>ppt_w</p:attrName>
                                        </p:attrNameLst>
                                      </p:cBhvr>
                                      <p:tavLst>
                                        <p:tav tm="0">
                                          <p:val>
                                            <p:strVal val="#ppt_w"/>
                                          </p:val>
                                        </p:tav>
                                        <p:tav tm="100000">
                                          <p:val>
                                            <p:strVal val="#ppt_w"/>
                                          </p:val>
                                        </p:tav>
                                      </p:tavLst>
                                    </p:anim>
                                    <p:anim calcmode="lin" valueType="num">
                                      <p:cBhvr>
                                        <p:cTn id="10" dur="500" fill="hold"/>
                                        <p:tgtEl>
                                          <p:spTgt spid="112670"/>
                                        </p:tgtEl>
                                        <p:attrNameLst>
                                          <p:attrName>ppt_h</p:attrName>
                                        </p:attrNameLst>
                                      </p:cBhvr>
                                      <p:tavLst>
                                        <p:tav tm="0">
                                          <p:val>
                                            <p:fltVal val="0"/>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112671"/>
                                        </p:tgtEl>
                                        <p:attrNameLst>
                                          <p:attrName>style.visibility</p:attrName>
                                        </p:attrNameLst>
                                      </p:cBhvr>
                                      <p:to>
                                        <p:strVal val="visible"/>
                                      </p:to>
                                    </p:set>
                                    <p:animEffect transition="in" filter="dissolve">
                                      <p:cBhvr>
                                        <p:cTn id="15" dur="500"/>
                                        <p:tgtEl>
                                          <p:spTgt spid="11267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2667">
                                            <p:txEl>
                                              <p:pRg st="0" end="0"/>
                                            </p:txEl>
                                          </p:spTgt>
                                        </p:tgtEl>
                                        <p:attrNameLst>
                                          <p:attrName>style.visibility</p:attrName>
                                        </p:attrNameLst>
                                      </p:cBhvr>
                                      <p:to>
                                        <p:strVal val="visible"/>
                                      </p:to>
                                    </p:set>
                                    <p:animEffect transition="in" filter="dissolve">
                                      <p:cBhvr>
                                        <p:cTn id="20" dur="500"/>
                                        <p:tgtEl>
                                          <p:spTgt spid="112667">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8" fill="hold" grpId="0" nodeType="clickEffect">
                                  <p:stCondLst>
                                    <p:cond delay="0"/>
                                  </p:stCondLst>
                                  <p:childTnLst>
                                    <p:set>
                                      <p:cBhvr>
                                        <p:cTn id="24" dur="1" fill="hold">
                                          <p:stCondLst>
                                            <p:cond delay="0"/>
                                          </p:stCondLst>
                                        </p:cTn>
                                        <p:tgtEl>
                                          <p:spTgt spid="112646"/>
                                        </p:tgtEl>
                                        <p:attrNameLst>
                                          <p:attrName>style.visibility</p:attrName>
                                        </p:attrNameLst>
                                      </p:cBhvr>
                                      <p:to>
                                        <p:strVal val="visible"/>
                                      </p:to>
                                    </p:set>
                                    <p:anim calcmode="lin" valueType="num">
                                      <p:cBhvr>
                                        <p:cTn id="25" dur="500" fill="hold"/>
                                        <p:tgtEl>
                                          <p:spTgt spid="112646"/>
                                        </p:tgtEl>
                                        <p:attrNameLst>
                                          <p:attrName>ppt_x</p:attrName>
                                        </p:attrNameLst>
                                      </p:cBhvr>
                                      <p:tavLst>
                                        <p:tav tm="0">
                                          <p:val>
                                            <p:strVal val="#ppt_x-#ppt_w/2"/>
                                          </p:val>
                                        </p:tav>
                                        <p:tav tm="100000">
                                          <p:val>
                                            <p:strVal val="#ppt_x"/>
                                          </p:val>
                                        </p:tav>
                                      </p:tavLst>
                                    </p:anim>
                                    <p:anim calcmode="lin" valueType="num">
                                      <p:cBhvr>
                                        <p:cTn id="26" dur="500" fill="hold"/>
                                        <p:tgtEl>
                                          <p:spTgt spid="112646"/>
                                        </p:tgtEl>
                                        <p:attrNameLst>
                                          <p:attrName>ppt_y</p:attrName>
                                        </p:attrNameLst>
                                      </p:cBhvr>
                                      <p:tavLst>
                                        <p:tav tm="0">
                                          <p:val>
                                            <p:strVal val="#ppt_y"/>
                                          </p:val>
                                        </p:tav>
                                        <p:tav tm="100000">
                                          <p:val>
                                            <p:strVal val="#ppt_y"/>
                                          </p:val>
                                        </p:tav>
                                      </p:tavLst>
                                    </p:anim>
                                    <p:anim calcmode="lin" valueType="num">
                                      <p:cBhvr>
                                        <p:cTn id="27" dur="500" fill="hold"/>
                                        <p:tgtEl>
                                          <p:spTgt spid="112646"/>
                                        </p:tgtEl>
                                        <p:attrNameLst>
                                          <p:attrName>ppt_w</p:attrName>
                                        </p:attrNameLst>
                                      </p:cBhvr>
                                      <p:tavLst>
                                        <p:tav tm="0">
                                          <p:val>
                                            <p:fltVal val="0"/>
                                          </p:val>
                                        </p:tav>
                                        <p:tav tm="100000">
                                          <p:val>
                                            <p:strVal val="#ppt_w"/>
                                          </p:val>
                                        </p:tav>
                                      </p:tavLst>
                                    </p:anim>
                                    <p:anim calcmode="lin" valueType="num">
                                      <p:cBhvr>
                                        <p:cTn id="28" dur="500" fill="hold"/>
                                        <p:tgtEl>
                                          <p:spTgt spid="112646"/>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12642">
                                            <p:txEl>
                                              <p:pRg st="0" end="0"/>
                                            </p:txEl>
                                          </p:spTgt>
                                        </p:tgtEl>
                                        <p:attrNameLst>
                                          <p:attrName>style.visibility</p:attrName>
                                        </p:attrNameLst>
                                      </p:cBhvr>
                                      <p:to>
                                        <p:strVal val="visible"/>
                                      </p:to>
                                    </p:set>
                                    <p:animEffect transition="in" filter="dissolve">
                                      <p:cBhvr>
                                        <p:cTn id="33" dur="500"/>
                                        <p:tgtEl>
                                          <p:spTgt spid="112642">
                                            <p:txEl>
                                              <p:pRg st="0" end="0"/>
                                            </p:txEl>
                                          </p:spTgt>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12669">
                                            <p:txEl>
                                              <p:pRg st="0" end="0"/>
                                            </p:txEl>
                                          </p:spTgt>
                                        </p:tgtEl>
                                        <p:attrNameLst>
                                          <p:attrName>style.visibility</p:attrName>
                                        </p:attrNameLst>
                                      </p:cBhvr>
                                      <p:to>
                                        <p:strVal val="visible"/>
                                      </p:to>
                                    </p:set>
                                    <p:animEffect transition="in" filter="dissolve">
                                      <p:cBhvr>
                                        <p:cTn id="38" dur="500"/>
                                        <p:tgtEl>
                                          <p:spTgt spid="112669">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12668">
                                            <p:txEl>
                                              <p:pRg st="0" end="0"/>
                                            </p:txEl>
                                          </p:spTgt>
                                        </p:tgtEl>
                                        <p:attrNameLst>
                                          <p:attrName>style.visibility</p:attrName>
                                        </p:attrNameLst>
                                      </p:cBhvr>
                                      <p:to>
                                        <p:strVal val="visible"/>
                                      </p:to>
                                    </p:set>
                                    <p:animEffect transition="in" filter="dissolve">
                                      <p:cBhvr>
                                        <p:cTn id="43" dur="500"/>
                                        <p:tgtEl>
                                          <p:spTgt spid="112668">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7" presetClass="entr" presetSubtype="8" fill="hold" grpId="0" nodeType="clickEffect">
                                  <p:stCondLst>
                                    <p:cond delay="0"/>
                                  </p:stCondLst>
                                  <p:childTnLst>
                                    <p:set>
                                      <p:cBhvr>
                                        <p:cTn id="47" dur="1" fill="hold">
                                          <p:stCondLst>
                                            <p:cond delay="0"/>
                                          </p:stCondLst>
                                        </p:cTn>
                                        <p:tgtEl>
                                          <p:spTgt spid="112699"/>
                                        </p:tgtEl>
                                        <p:attrNameLst>
                                          <p:attrName>style.visibility</p:attrName>
                                        </p:attrNameLst>
                                      </p:cBhvr>
                                      <p:to>
                                        <p:strVal val="visible"/>
                                      </p:to>
                                    </p:set>
                                    <p:anim calcmode="lin" valueType="num">
                                      <p:cBhvr>
                                        <p:cTn id="48" dur="500" fill="hold"/>
                                        <p:tgtEl>
                                          <p:spTgt spid="112699"/>
                                        </p:tgtEl>
                                        <p:attrNameLst>
                                          <p:attrName>ppt_x</p:attrName>
                                        </p:attrNameLst>
                                      </p:cBhvr>
                                      <p:tavLst>
                                        <p:tav tm="0">
                                          <p:val>
                                            <p:strVal val="#ppt_x-#ppt_w/2"/>
                                          </p:val>
                                        </p:tav>
                                        <p:tav tm="100000">
                                          <p:val>
                                            <p:strVal val="#ppt_x"/>
                                          </p:val>
                                        </p:tav>
                                      </p:tavLst>
                                    </p:anim>
                                    <p:anim calcmode="lin" valueType="num">
                                      <p:cBhvr>
                                        <p:cTn id="49" dur="500" fill="hold"/>
                                        <p:tgtEl>
                                          <p:spTgt spid="112699"/>
                                        </p:tgtEl>
                                        <p:attrNameLst>
                                          <p:attrName>ppt_y</p:attrName>
                                        </p:attrNameLst>
                                      </p:cBhvr>
                                      <p:tavLst>
                                        <p:tav tm="0">
                                          <p:val>
                                            <p:strVal val="#ppt_y"/>
                                          </p:val>
                                        </p:tav>
                                        <p:tav tm="100000">
                                          <p:val>
                                            <p:strVal val="#ppt_y"/>
                                          </p:val>
                                        </p:tav>
                                      </p:tavLst>
                                    </p:anim>
                                    <p:anim calcmode="lin" valueType="num">
                                      <p:cBhvr>
                                        <p:cTn id="50" dur="500" fill="hold"/>
                                        <p:tgtEl>
                                          <p:spTgt spid="112699"/>
                                        </p:tgtEl>
                                        <p:attrNameLst>
                                          <p:attrName>ppt_w</p:attrName>
                                        </p:attrNameLst>
                                      </p:cBhvr>
                                      <p:tavLst>
                                        <p:tav tm="0">
                                          <p:val>
                                            <p:fltVal val="0"/>
                                          </p:val>
                                        </p:tav>
                                        <p:tav tm="100000">
                                          <p:val>
                                            <p:strVal val="#ppt_w"/>
                                          </p:val>
                                        </p:tav>
                                      </p:tavLst>
                                    </p:anim>
                                    <p:anim calcmode="lin" valueType="num">
                                      <p:cBhvr>
                                        <p:cTn id="51" dur="500" fill="hold"/>
                                        <p:tgtEl>
                                          <p:spTgt spid="112699"/>
                                        </p:tgtEl>
                                        <p:attrNameLst>
                                          <p:attrName>ppt_h</p:attrName>
                                        </p:attrNameLst>
                                      </p:cBhvr>
                                      <p:tavLst>
                                        <p:tav tm="0">
                                          <p:val>
                                            <p:strVal val="#ppt_h"/>
                                          </p:val>
                                        </p:tav>
                                        <p:tav tm="100000">
                                          <p:val>
                                            <p:strVal val="#ppt_h"/>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17" presetClass="entr" presetSubtype="4" fill="hold" grpId="0" nodeType="clickEffect">
                                  <p:stCondLst>
                                    <p:cond delay="0"/>
                                  </p:stCondLst>
                                  <p:childTnLst>
                                    <p:set>
                                      <p:cBhvr>
                                        <p:cTn id="55" dur="1" fill="hold">
                                          <p:stCondLst>
                                            <p:cond delay="0"/>
                                          </p:stCondLst>
                                        </p:cTn>
                                        <p:tgtEl>
                                          <p:spTgt spid="112698"/>
                                        </p:tgtEl>
                                        <p:attrNameLst>
                                          <p:attrName>style.visibility</p:attrName>
                                        </p:attrNameLst>
                                      </p:cBhvr>
                                      <p:to>
                                        <p:strVal val="visible"/>
                                      </p:to>
                                    </p:set>
                                    <p:anim calcmode="lin" valueType="num">
                                      <p:cBhvr>
                                        <p:cTn id="56" dur="500" fill="hold"/>
                                        <p:tgtEl>
                                          <p:spTgt spid="112698"/>
                                        </p:tgtEl>
                                        <p:attrNameLst>
                                          <p:attrName>ppt_x</p:attrName>
                                        </p:attrNameLst>
                                      </p:cBhvr>
                                      <p:tavLst>
                                        <p:tav tm="0">
                                          <p:val>
                                            <p:strVal val="#ppt_x"/>
                                          </p:val>
                                        </p:tav>
                                        <p:tav tm="100000">
                                          <p:val>
                                            <p:strVal val="#ppt_x"/>
                                          </p:val>
                                        </p:tav>
                                      </p:tavLst>
                                    </p:anim>
                                    <p:anim calcmode="lin" valueType="num">
                                      <p:cBhvr>
                                        <p:cTn id="57" dur="500" fill="hold"/>
                                        <p:tgtEl>
                                          <p:spTgt spid="112698"/>
                                        </p:tgtEl>
                                        <p:attrNameLst>
                                          <p:attrName>ppt_y</p:attrName>
                                        </p:attrNameLst>
                                      </p:cBhvr>
                                      <p:tavLst>
                                        <p:tav tm="0">
                                          <p:val>
                                            <p:strVal val="#ppt_y+#ppt_h/2"/>
                                          </p:val>
                                        </p:tav>
                                        <p:tav tm="100000">
                                          <p:val>
                                            <p:strVal val="#ppt_y"/>
                                          </p:val>
                                        </p:tav>
                                      </p:tavLst>
                                    </p:anim>
                                    <p:anim calcmode="lin" valueType="num">
                                      <p:cBhvr>
                                        <p:cTn id="58" dur="500" fill="hold"/>
                                        <p:tgtEl>
                                          <p:spTgt spid="112698"/>
                                        </p:tgtEl>
                                        <p:attrNameLst>
                                          <p:attrName>ppt_w</p:attrName>
                                        </p:attrNameLst>
                                      </p:cBhvr>
                                      <p:tavLst>
                                        <p:tav tm="0">
                                          <p:val>
                                            <p:strVal val="#ppt_w"/>
                                          </p:val>
                                        </p:tav>
                                        <p:tav tm="100000">
                                          <p:val>
                                            <p:strVal val="#ppt_w"/>
                                          </p:val>
                                        </p:tav>
                                      </p:tavLst>
                                    </p:anim>
                                    <p:anim calcmode="lin" valueType="num">
                                      <p:cBhvr>
                                        <p:cTn id="59" dur="500" fill="hold"/>
                                        <p:tgtEl>
                                          <p:spTgt spid="112698"/>
                                        </p:tgtEl>
                                        <p:attrNameLst>
                                          <p:attrName>ppt_h</p:attrName>
                                        </p:attrNameLst>
                                      </p:cBhvr>
                                      <p:tavLst>
                                        <p:tav tm="0">
                                          <p:val>
                                            <p:fltVal val="0"/>
                                          </p:val>
                                        </p:tav>
                                        <p:tav tm="100000">
                                          <p:val>
                                            <p:strVal val="#ppt_h"/>
                                          </p:val>
                                        </p:tav>
                                      </p:tavLst>
                                    </p:anim>
                                  </p:childTnLst>
                                </p:cTn>
                              </p:par>
                            </p:childTnLst>
                          </p:cTn>
                        </p:par>
                      </p:childTnLst>
                    </p:cTn>
                  </p:par>
                  <p:par>
                    <p:cTn id="60" fill="hold" nodeType="clickPar">
                      <p:stCondLst>
                        <p:cond delay="indefinite"/>
                      </p:stCondLst>
                      <p:childTnLst>
                        <p:par>
                          <p:cTn id="61" fill="hold" nodeType="withGroup">
                            <p:stCondLst>
                              <p:cond delay="0"/>
                            </p:stCondLst>
                            <p:childTnLst>
                              <p:par>
                                <p:cTn id="62" presetID="18" presetClass="entr" presetSubtype="9" fill="hold" grpId="0" nodeType="clickEffect">
                                  <p:stCondLst>
                                    <p:cond delay="0"/>
                                  </p:stCondLst>
                                  <p:childTnLst>
                                    <p:set>
                                      <p:cBhvr>
                                        <p:cTn id="63" dur="1" fill="hold">
                                          <p:stCondLst>
                                            <p:cond delay="0"/>
                                          </p:stCondLst>
                                        </p:cTn>
                                        <p:tgtEl>
                                          <p:spTgt spid="112648"/>
                                        </p:tgtEl>
                                        <p:attrNameLst>
                                          <p:attrName>style.visibility</p:attrName>
                                        </p:attrNameLst>
                                      </p:cBhvr>
                                      <p:to>
                                        <p:strVal val="visible"/>
                                      </p:to>
                                    </p:set>
                                    <p:animEffect transition="in" filter="strips(upLeft)">
                                      <p:cBhvr>
                                        <p:cTn id="64" dur="500"/>
                                        <p:tgtEl>
                                          <p:spTgt spid="11264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8" presetClass="entr" presetSubtype="3" fill="hold" grpId="0" nodeType="clickEffect">
                                  <p:stCondLst>
                                    <p:cond delay="0"/>
                                  </p:stCondLst>
                                  <p:childTnLst>
                                    <p:set>
                                      <p:cBhvr>
                                        <p:cTn id="68" dur="1" fill="hold">
                                          <p:stCondLst>
                                            <p:cond delay="0"/>
                                          </p:stCondLst>
                                        </p:cTn>
                                        <p:tgtEl>
                                          <p:spTgt spid="112649"/>
                                        </p:tgtEl>
                                        <p:attrNameLst>
                                          <p:attrName>style.visibility</p:attrName>
                                        </p:attrNameLst>
                                      </p:cBhvr>
                                      <p:to>
                                        <p:strVal val="visible"/>
                                      </p:to>
                                    </p:set>
                                    <p:animEffect transition="in" filter="strips(upRight)">
                                      <p:cBhvr>
                                        <p:cTn id="69" dur="500"/>
                                        <p:tgtEl>
                                          <p:spTgt spid="112649"/>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12676">
                                            <p:txEl>
                                              <p:pRg st="0" end="0"/>
                                            </p:txEl>
                                          </p:spTgt>
                                        </p:tgtEl>
                                        <p:attrNameLst>
                                          <p:attrName>style.visibility</p:attrName>
                                        </p:attrNameLst>
                                      </p:cBhvr>
                                      <p:to>
                                        <p:strVal val="visible"/>
                                      </p:to>
                                    </p:set>
                                    <p:animEffect transition="in" filter="dissolve">
                                      <p:cBhvr>
                                        <p:cTn id="74" dur="500"/>
                                        <p:tgtEl>
                                          <p:spTgt spid="112676">
                                            <p:txEl>
                                              <p:pRg st="0" end="0"/>
                                            </p:txEl>
                                          </p:spTgt>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112677">
                                            <p:txEl>
                                              <p:pRg st="0" end="0"/>
                                            </p:txEl>
                                          </p:spTgt>
                                        </p:tgtEl>
                                        <p:attrNameLst>
                                          <p:attrName>style.visibility</p:attrName>
                                        </p:attrNameLst>
                                      </p:cBhvr>
                                      <p:to>
                                        <p:strVal val="visible"/>
                                      </p:to>
                                    </p:set>
                                    <p:animEffect transition="in" filter="dissolve">
                                      <p:cBhvr>
                                        <p:cTn id="79" dur="500"/>
                                        <p:tgtEl>
                                          <p:spTgt spid="112677">
                                            <p:txEl>
                                              <p:pRg st="0" end="0"/>
                                            </p:txEl>
                                          </p:spTgt>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112678">
                                            <p:txEl>
                                              <p:pRg st="0" end="0"/>
                                            </p:txEl>
                                          </p:spTgt>
                                        </p:tgtEl>
                                        <p:attrNameLst>
                                          <p:attrName>style.visibility</p:attrName>
                                        </p:attrNameLst>
                                      </p:cBhvr>
                                      <p:to>
                                        <p:strVal val="visible"/>
                                      </p:to>
                                    </p:set>
                                    <p:animEffect transition="in" filter="dissolve">
                                      <p:cBhvr>
                                        <p:cTn id="84" dur="500"/>
                                        <p:tgtEl>
                                          <p:spTgt spid="112678">
                                            <p:txEl>
                                              <p:pRg st="0" end="0"/>
                                            </p:txEl>
                                          </p:spTgt>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112679">
                                            <p:txEl>
                                              <p:pRg st="0" end="0"/>
                                            </p:txEl>
                                          </p:spTgt>
                                        </p:tgtEl>
                                        <p:attrNameLst>
                                          <p:attrName>style.visibility</p:attrName>
                                        </p:attrNameLst>
                                      </p:cBhvr>
                                      <p:to>
                                        <p:strVal val="visible"/>
                                      </p:to>
                                    </p:set>
                                    <p:animEffect transition="in" filter="dissolve">
                                      <p:cBhvr>
                                        <p:cTn id="89" dur="500"/>
                                        <p:tgtEl>
                                          <p:spTgt spid="112679">
                                            <p:txEl>
                                              <p:pRg st="0" end="0"/>
                                            </p:txEl>
                                          </p:spTgt>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17" presetClass="entr" presetSubtype="4" fill="hold" grpId="0" nodeType="clickEffect">
                                  <p:stCondLst>
                                    <p:cond delay="0"/>
                                  </p:stCondLst>
                                  <p:childTnLst>
                                    <p:set>
                                      <p:cBhvr>
                                        <p:cTn id="93" dur="1" fill="hold">
                                          <p:stCondLst>
                                            <p:cond delay="0"/>
                                          </p:stCondLst>
                                        </p:cTn>
                                        <p:tgtEl>
                                          <p:spTgt spid="112647"/>
                                        </p:tgtEl>
                                        <p:attrNameLst>
                                          <p:attrName>style.visibility</p:attrName>
                                        </p:attrNameLst>
                                      </p:cBhvr>
                                      <p:to>
                                        <p:strVal val="visible"/>
                                      </p:to>
                                    </p:set>
                                    <p:anim calcmode="lin" valueType="num">
                                      <p:cBhvr>
                                        <p:cTn id="94" dur="500" fill="hold"/>
                                        <p:tgtEl>
                                          <p:spTgt spid="112647"/>
                                        </p:tgtEl>
                                        <p:attrNameLst>
                                          <p:attrName>ppt_x</p:attrName>
                                        </p:attrNameLst>
                                      </p:cBhvr>
                                      <p:tavLst>
                                        <p:tav tm="0">
                                          <p:val>
                                            <p:strVal val="#ppt_x"/>
                                          </p:val>
                                        </p:tav>
                                        <p:tav tm="100000">
                                          <p:val>
                                            <p:strVal val="#ppt_x"/>
                                          </p:val>
                                        </p:tav>
                                      </p:tavLst>
                                    </p:anim>
                                    <p:anim calcmode="lin" valueType="num">
                                      <p:cBhvr>
                                        <p:cTn id="95" dur="500" fill="hold"/>
                                        <p:tgtEl>
                                          <p:spTgt spid="112647"/>
                                        </p:tgtEl>
                                        <p:attrNameLst>
                                          <p:attrName>ppt_y</p:attrName>
                                        </p:attrNameLst>
                                      </p:cBhvr>
                                      <p:tavLst>
                                        <p:tav tm="0">
                                          <p:val>
                                            <p:strVal val="#ppt_y+#ppt_h/2"/>
                                          </p:val>
                                        </p:tav>
                                        <p:tav tm="100000">
                                          <p:val>
                                            <p:strVal val="#ppt_y"/>
                                          </p:val>
                                        </p:tav>
                                      </p:tavLst>
                                    </p:anim>
                                    <p:anim calcmode="lin" valueType="num">
                                      <p:cBhvr>
                                        <p:cTn id="96" dur="500" fill="hold"/>
                                        <p:tgtEl>
                                          <p:spTgt spid="112647"/>
                                        </p:tgtEl>
                                        <p:attrNameLst>
                                          <p:attrName>ppt_w</p:attrName>
                                        </p:attrNameLst>
                                      </p:cBhvr>
                                      <p:tavLst>
                                        <p:tav tm="0">
                                          <p:val>
                                            <p:strVal val="#ppt_w"/>
                                          </p:val>
                                        </p:tav>
                                        <p:tav tm="100000">
                                          <p:val>
                                            <p:strVal val="#ppt_w"/>
                                          </p:val>
                                        </p:tav>
                                      </p:tavLst>
                                    </p:anim>
                                    <p:anim calcmode="lin" valueType="num">
                                      <p:cBhvr>
                                        <p:cTn id="97" dur="500" fill="hold"/>
                                        <p:tgtEl>
                                          <p:spTgt spid="112647"/>
                                        </p:tgtEl>
                                        <p:attrNameLst>
                                          <p:attrName>ppt_h</p:attrName>
                                        </p:attrNameLst>
                                      </p:cBhvr>
                                      <p:tavLst>
                                        <p:tav tm="0">
                                          <p:val>
                                            <p:fltVal val="0"/>
                                          </p:val>
                                        </p:tav>
                                        <p:tav tm="100000">
                                          <p:val>
                                            <p:strVal val="#ppt_h"/>
                                          </p:val>
                                        </p:tav>
                                      </p:tavLst>
                                    </p:anim>
                                  </p:childTnLst>
                                </p:cTn>
                              </p:par>
                            </p:childTnLst>
                          </p:cTn>
                        </p:par>
                      </p:childTnLst>
                    </p:cTn>
                  </p:par>
                  <p:par>
                    <p:cTn id="98" fill="hold" nodeType="clickPar">
                      <p:stCondLst>
                        <p:cond delay="indefinite"/>
                      </p:stCondLst>
                      <p:childTnLst>
                        <p:par>
                          <p:cTn id="99" fill="hold" nodeType="withGroup">
                            <p:stCondLst>
                              <p:cond delay="0"/>
                            </p:stCondLst>
                            <p:childTnLst>
                              <p:par>
                                <p:cTn id="100" presetID="17" presetClass="entr" presetSubtype="4" fill="hold" grpId="0" nodeType="clickEffect">
                                  <p:stCondLst>
                                    <p:cond delay="0"/>
                                  </p:stCondLst>
                                  <p:childTnLst>
                                    <p:set>
                                      <p:cBhvr>
                                        <p:cTn id="101" dur="1" fill="hold">
                                          <p:stCondLst>
                                            <p:cond delay="0"/>
                                          </p:stCondLst>
                                        </p:cTn>
                                        <p:tgtEl>
                                          <p:spTgt spid="112650"/>
                                        </p:tgtEl>
                                        <p:attrNameLst>
                                          <p:attrName>style.visibility</p:attrName>
                                        </p:attrNameLst>
                                      </p:cBhvr>
                                      <p:to>
                                        <p:strVal val="visible"/>
                                      </p:to>
                                    </p:set>
                                    <p:anim calcmode="lin" valueType="num">
                                      <p:cBhvr>
                                        <p:cTn id="102" dur="500" fill="hold"/>
                                        <p:tgtEl>
                                          <p:spTgt spid="112650"/>
                                        </p:tgtEl>
                                        <p:attrNameLst>
                                          <p:attrName>ppt_x</p:attrName>
                                        </p:attrNameLst>
                                      </p:cBhvr>
                                      <p:tavLst>
                                        <p:tav tm="0">
                                          <p:val>
                                            <p:strVal val="#ppt_x"/>
                                          </p:val>
                                        </p:tav>
                                        <p:tav tm="100000">
                                          <p:val>
                                            <p:strVal val="#ppt_x"/>
                                          </p:val>
                                        </p:tav>
                                      </p:tavLst>
                                    </p:anim>
                                    <p:anim calcmode="lin" valueType="num">
                                      <p:cBhvr>
                                        <p:cTn id="103" dur="500" fill="hold"/>
                                        <p:tgtEl>
                                          <p:spTgt spid="112650"/>
                                        </p:tgtEl>
                                        <p:attrNameLst>
                                          <p:attrName>ppt_y</p:attrName>
                                        </p:attrNameLst>
                                      </p:cBhvr>
                                      <p:tavLst>
                                        <p:tav tm="0">
                                          <p:val>
                                            <p:strVal val="#ppt_y+#ppt_h/2"/>
                                          </p:val>
                                        </p:tav>
                                        <p:tav tm="100000">
                                          <p:val>
                                            <p:strVal val="#ppt_y"/>
                                          </p:val>
                                        </p:tav>
                                      </p:tavLst>
                                    </p:anim>
                                    <p:anim calcmode="lin" valueType="num">
                                      <p:cBhvr>
                                        <p:cTn id="104" dur="500" fill="hold"/>
                                        <p:tgtEl>
                                          <p:spTgt spid="112650"/>
                                        </p:tgtEl>
                                        <p:attrNameLst>
                                          <p:attrName>ppt_w</p:attrName>
                                        </p:attrNameLst>
                                      </p:cBhvr>
                                      <p:tavLst>
                                        <p:tav tm="0">
                                          <p:val>
                                            <p:strVal val="#ppt_w"/>
                                          </p:val>
                                        </p:tav>
                                        <p:tav tm="100000">
                                          <p:val>
                                            <p:strVal val="#ppt_w"/>
                                          </p:val>
                                        </p:tav>
                                      </p:tavLst>
                                    </p:anim>
                                    <p:anim calcmode="lin" valueType="num">
                                      <p:cBhvr>
                                        <p:cTn id="105" dur="500" fill="hold"/>
                                        <p:tgtEl>
                                          <p:spTgt spid="112650"/>
                                        </p:tgtEl>
                                        <p:attrNameLst>
                                          <p:attrName>ppt_h</p:attrName>
                                        </p:attrNameLst>
                                      </p:cBhvr>
                                      <p:tavLst>
                                        <p:tav tm="0">
                                          <p:val>
                                            <p:fltVal val="0"/>
                                          </p:val>
                                        </p:tav>
                                        <p:tav tm="100000">
                                          <p:val>
                                            <p:strVal val="#ppt_h"/>
                                          </p:val>
                                        </p:tav>
                                      </p:tavLst>
                                    </p:anim>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7" presetClass="entr" presetSubtype="4" fill="hold" grpId="0" nodeType="clickEffect">
                                  <p:stCondLst>
                                    <p:cond delay="0"/>
                                  </p:stCondLst>
                                  <p:childTnLst>
                                    <p:set>
                                      <p:cBhvr>
                                        <p:cTn id="109" dur="1" fill="hold">
                                          <p:stCondLst>
                                            <p:cond delay="0"/>
                                          </p:stCondLst>
                                        </p:cTn>
                                        <p:tgtEl>
                                          <p:spTgt spid="112651"/>
                                        </p:tgtEl>
                                        <p:attrNameLst>
                                          <p:attrName>style.visibility</p:attrName>
                                        </p:attrNameLst>
                                      </p:cBhvr>
                                      <p:to>
                                        <p:strVal val="visible"/>
                                      </p:to>
                                    </p:set>
                                    <p:anim calcmode="lin" valueType="num">
                                      <p:cBhvr>
                                        <p:cTn id="110" dur="500" fill="hold"/>
                                        <p:tgtEl>
                                          <p:spTgt spid="112651"/>
                                        </p:tgtEl>
                                        <p:attrNameLst>
                                          <p:attrName>ppt_x</p:attrName>
                                        </p:attrNameLst>
                                      </p:cBhvr>
                                      <p:tavLst>
                                        <p:tav tm="0">
                                          <p:val>
                                            <p:strVal val="#ppt_x"/>
                                          </p:val>
                                        </p:tav>
                                        <p:tav tm="100000">
                                          <p:val>
                                            <p:strVal val="#ppt_x"/>
                                          </p:val>
                                        </p:tav>
                                      </p:tavLst>
                                    </p:anim>
                                    <p:anim calcmode="lin" valueType="num">
                                      <p:cBhvr>
                                        <p:cTn id="111" dur="500" fill="hold"/>
                                        <p:tgtEl>
                                          <p:spTgt spid="112651"/>
                                        </p:tgtEl>
                                        <p:attrNameLst>
                                          <p:attrName>ppt_y</p:attrName>
                                        </p:attrNameLst>
                                      </p:cBhvr>
                                      <p:tavLst>
                                        <p:tav tm="0">
                                          <p:val>
                                            <p:strVal val="#ppt_y+#ppt_h/2"/>
                                          </p:val>
                                        </p:tav>
                                        <p:tav tm="100000">
                                          <p:val>
                                            <p:strVal val="#ppt_y"/>
                                          </p:val>
                                        </p:tav>
                                      </p:tavLst>
                                    </p:anim>
                                    <p:anim calcmode="lin" valueType="num">
                                      <p:cBhvr>
                                        <p:cTn id="112" dur="500" fill="hold"/>
                                        <p:tgtEl>
                                          <p:spTgt spid="112651"/>
                                        </p:tgtEl>
                                        <p:attrNameLst>
                                          <p:attrName>ppt_w</p:attrName>
                                        </p:attrNameLst>
                                      </p:cBhvr>
                                      <p:tavLst>
                                        <p:tav tm="0">
                                          <p:val>
                                            <p:strVal val="#ppt_w"/>
                                          </p:val>
                                        </p:tav>
                                        <p:tav tm="100000">
                                          <p:val>
                                            <p:strVal val="#ppt_w"/>
                                          </p:val>
                                        </p:tav>
                                      </p:tavLst>
                                    </p:anim>
                                    <p:anim calcmode="lin" valueType="num">
                                      <p:cBhvr>
                                        <p:cTn id="113" dur="500" fill="hold"/>
                                        <p:tgtEl>
                                          <p:spTgt spid="112651"/>
                                        </p:tgtEl>
                                        <p:attrNameLst>
                                          <p:attrName>ppt_h</p:attrName>
                                        </p:attrNameLst>
                                      </p:cBhvr>
                                      <p:tavLst>
                                        <p:tav tm="0">
                                          <p:val>
                                            <p:fltVal val="0"/>
                                          </p:val>
                                        </p:tav>
                                        <p:tav tm="100000">
                                          <p:val>
                                            <p:strVal val="#ppt_h"/>
                                          </p:val>
                                        </p:tav>
                                      </p:tavLst>
                                    </p:anim>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7" presetClass="entr" presetSubtype="4" fill="hold" grpId="0" nodeType="clickEffect">
                                  <p:stCondLst>
                                    <p:cond delay="0"/>
                                  </p:stCondLst>
                                  <p:childTnLst>
                                    <p:set>
                                      <p:cBhvr>
                                        <p:cTn id="117" dur="1" fill="hold">
                                          <p:stCondLst>
                                            <p:cond delay="0"/>
                                          </p:stCondLst>
                                        </p:cTn>
                                        <p:tgtEl>
                                          <p:spTgt spid="112652"/>
                                        </p:tgtEl>
                                        <p:attrNameLst>
                                          <p:attrName>style.visibility</p:attrName>
                                        </p:attrNameLst>
                                      </p:cBhvr>
                                      <p:to>
                                        <p:strVal val="visible"/>
                                      </p:to>
                                    </p:set>
                                    <p:anim calcmode="lin" valueType="num">
                                      <p:cBhvr>
                                        <p:cTn id="118" dur="500" fill="hold"/>
                                        <p:tgtEl>
                                          <p:spTgt spid="112652"/>
                                        </p:tgtEl>
                                        <p:attrNameLst>
                                          <p:attrName>ppt_x</p:attrName>
                                        </p:attrNameLst>
                                      </p:cBhvr>
                                      <p:tavLst>
                                        <p:tav tm="0">
                                          <p:val>
                                            <p:strVal val="#ppt_x"/>
                                          </p:val>
                                        </p:tav>
                                        <p:tav tm="100000">
                                          <p:val>
                                            <p:strVal val="#ppt_x"/>
                                          </p:val>
                                        </p:tav>
                                      </p:tavLst>
                                    </p:anim>
                                    <p:anim calcmode="lin" valueType="num">
                                      <p:cBhvr>
                                        <p:cTn id="119" dur="500" fill="hold"/>
                                        <p:tgtEl>
                                          <p:spTgt spid="112652"/>
                                        </p:tgtEl>
                                        <p:attrNameLst>
                                          <p:attrName>ppt_y</p:attrName>
                                        </p:attrNameLst>
                                      </p:cBhvr>
                                      <p:tavLst>
                                        <p:tav tm="0">
                                          <p:val>
                                            <p:strVal val="#ppt_y+#ppt_h/2"/>
                                          </p:val>
                                        </p:tav>
                                        <p:tav tm="100000">
                                          <p:val>
                                            <p:strVal val="#ppt_y"/>
                                          </p:val>
                                        </p:tav>
                                      </p:tavLst>
                                    </p:anim>
                                    <p:anim calcmode="lin" valueType="num">
                                      <p:cBhvr>
                                        <p:cTn id="120" dur="500" fill="hold"/>
                                        <p:tgtEl>
                                          <p:spTgt spid="112652"/>
                                        </p:tgtEl>
                                        <p:attrNameLst>
                                          <p:attrName>ppt_w</p:attrName>
                                        </p:attrNameLst>
                                      </p:cBhvr>
                                      <p:tavLst>
                                        <p:tav tm="0">
                                          <p:val>
                                            <p:strVal val="#ppt_w"/>
                                          </p:val>
                                        </p:tav>
                                        <p:tav tm="100000">
                                          <p:val>
                                            <p:strVal val="#ppt_w"/>
                                          </p:val>
                                        </p:tav>
                                      </p:tavLst>
                                    </p:anim>
                                    <p:anim calcmode="lin" valueType="num">
                                      <p:cBhvr>
                                        <p:cTn id="121" dur="500" fill="hold"/>
                                        <p:tgtEl>
                                          <p:spTgt spid="112652"/>
                                        </p:tgtEl>
                                        <p:attrNameLst>
                                          <p:attrName>ppt_h</p:attrName>
                                        </p:attrNameLst>
                                      </p:cBhvr>
                                      <p:tavLst>
                                        <p:tav tm="0">
                                          <p:val>
                                            <p:fltVal val="0"/>
                                          </p:val>
                                        </p:tav>
                                        <p:tav tm="100000">
                                          <p:val>
                                            <p:strVal val="#ppt_h"/>
                                          </p:val>
                                        </p:tav>
                                      </p:tavLst>
                                    </p:anim>
                                  </p:childTnLst>
                                </p:cTn>
                              </p:par>
                            </p:childTnLst>
                          </p:cTn>
                        </p:par>
                      </p:childTnLst>
                    </p:cTn>
                  </p:par>
                  <p:par>
                    <p:cTn id="122" fill="hold" nodeType="clickPar">
                      <p:stCondLst>
                        <p:cond delay="indefinite"/>
                      </p:stCondLst>
                      <p:childTnLst>
                        <p:par>
                          <p:cTn id="123" fill="hold" nodeType="withGroup">
                            <p:stCondLst>
                              <p:cond delay="0"/>
                            </p:stCondLst>
                            <p:childTnLst>
                              <p:par>
                                <p:cTn id="124" presetID="9" presetClass="entr" presetSubtype="0" fill="hold" grpId="0" nodeType="clickEffect">
                                  <p:stCondLst>
                                    <p:cond delay="0"/>
                                  </p:stCondLst>
                                  <p:childTnLst>
                                    <p:set>
                                      <p:cBhvr>
                                        <p:cTn id="125" dur="1" fill="hold">
                                          <p:stCondLst>
                                            <p:cond delay="0"/>
                                          </p:stCondLst>
                                        </p:cTn>
                                        <p:tgtEl>
                                          <p:spTgt spid="112683">
                                            <p:txEl>
                                              <p:pRg st="0" end="0"/>
                                            </p:txEl>
                                          </p:spTgt>
                                        </p:tgtEl>
                                        <p:attrNameLst>
                                          <p:attrName>style.visibility</p:attrName>
                                        </p:attrNameLst>
                                      </p:cBhvr>
                                      <p:to>
                                        <p:strVal val="visible"/>
                                      </p:to>
                                    </p:set>
                                    <p:animEffect transition="in" filter="dissolve">
                                      <p:cBhvr>
                                        <p:cTn id="126" dur="500"/>
                                        <p:tgtEl>
                                          <p:spTgt spid="112683">
                                            <p:txEl>
                                              <p:pRg st="0" end="0"/>
                                            </p:txEl>
                                          </p:spTgt>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9" presetClass="entr" presetSubtype="0" fill="hold" grpId="0" nodeType="clickEffect">
                                  <p:stCondLst>
                                    <p:cond delay="0"/>
                                  </p:stCondLst>
                                  <p:childTnLst>
                                    <p:set>
                                      <p:cBhvr>
                                        <p:cTn id="130" dur="1" fill="hold">
                                          <p:stCondLst>
                                            <p:cond delay="0"/>
                                          </p:stCondLst>
                                        </p:cTn>
                                        <p:tgtEl>
                                          <p:spTgt spid="112682">
                                            <p:txEl>
                                              <p:pRg st="0" end="0"/>
                                            </p:txEl>
                                          </p:spTgt>
                                        </p:tgtEl>
                                        <p:attrNameLst>
                                          <p:attrName>style.visibility</p:attrName>
                                        </p:attrNameLst>
                                      </p:cBhvr>
                                      <p:to>
                                        <p:strVal val="visible"/>
                                      </p:to>
                                    </p:set>
                                    <p:animEffect transition="in" filter="dissolve">
                                      <p:cBhvr>
                                        <p:cTn id="131" dur="500"/>
                                        <p:tgtEl>
                                          <p:spTgt spid="112682">
                                            <p:txEl>
                                              <p:pRg st="0" end="0"/>
                                            </p:txEl>
                                          </p:spTgt>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112681">
                                            <p:txEl>
                                              <p:pRg st="0" end="0"/>
                                            </p:txEl>
                                          </p:spTgt>
                                        </p:tgtEl>
                                        <p:attrNameLst>
                                          <p:attrName>style.visibility</p:attrName>
                                        </p:attrNameLst>
                                      </p:cBhvr>
                                      <p:to>
                                        <p:strVal val="visible"/>
                                      </p:to>
                                    </p:set>
                                    <p:animEffect transition="in" filter="dissolve">
                                      <p:cBhvr>
                                        <p:cTn id="136" dur="500"/>
                                        <p:tgtEl>
                                          <p:spTgt spid="112681">
                                            <p:txEl>
                                              <p:pRg st="0" end="0"/>
                                            </p:txEl>
                                          </p:spTgt>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ntr" presetSubtype="0" fill="hold" grpId="0" nodeType="clickEffect">
                                  <p:stCondLst>
                                    <p:cond delay="0"/>
                                  </p:stCondLst>
                                  <p:childTnLst>
                                    <p:set>
                                      <p:cBhvr>
                                        <p:cTn id="140" dur="1" fill="hold">
                                          <p:stCondLst>
                                            <p:cond delay="0"/>
                                          </p:stCondLst>
                                        </p:cTn>
                                        <p:tgtEl>
                                          <p:spTgt spid="112680">
                                            <p:txEl>
                                              <p:pRg st="0" end="0"/>
                                            </p:txEl>
                                          </p:spTgt>
                                        </p:tgtEl>
                                        <p:attrNameLst>
                                          <p:attrName>style.visibility</p:attrName>
                                        </p:attrNameLst>
                                      </p:cBhvr>
                                      <p:to>
                                        <p:strVal val="visible"/>
                                      </p:to>
                                    </p:set>
                                    <p:animEffect transition="in" filter="dissolve">
                                      <p:cBhvr>
                                        <p:cTn id="141" dur="500"/>
                                        <p:tgtEl>
                                          <p:spTgt spid="112680">
                                            <p:txEl>
                                              <p:pRg st="0" end="0"/>
                                            </p:txEl>
                                          </p:spTgt>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8" presetClass="entr" presetSubtype="12" fill="hold" grpId="0" nodeType="clickEffect">
                                  <p:stCondLst>
                                    <p:cond delay="0"/>
                                  </p:stCondLst>
                                  <p:childTnLst>
                                    <p:set>
                                      <p:cBhvr>
                                        <p:cTn id="145" dur="1" fill="hold">
                                          <p:stCondLst>
                                            <p:cond delay="0"/>
                                          </p:stCondLst>
                                        </p:cTn>
                                        <p:tgtEl>
                                          <p:spTgt spid="112656"/>
                                        </p:tgtEl>
                                        <p:attrNameLst>
                                          <p:attrName>style.visibility</p:attrName>
                                        </p:attrNameLst>
                                      </p:cBhvr>
                                      <p:to>
                                        <p:strVal val="visible"/>
                                      </p:to>
                                    </p:set>
                                    <p:animEffect transition="in" filter="strips(downLeft)">
                                      <p:cBhvr>
                                        <p:cTn id="146" dur="500"/>
                                        <p:tgtEl>
                                          <p:spTgt spid="112656"/>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9" presetClass="entr" presetSubtype="0" fill="hold" grpId="0" nodeType="clickEffect">
                                  <p:stCondLst>
                                    <p:cond delay="0"/>
                                  </p:stCondLst>
                                  <p:childTnLst>
                                    <p:set>
                                      <p:cBhvr>
                                        <p:cTn id="150" dur="1" fill="hold">
                                          <p:stCondLst>
                                            <p:cond delay="0"/>
                                          </p:stCondLst>
                                        </p:cTn>
                                        <p:tgtEl>
                                          <p:spTgt spid="112684">
                                            <p:txEl>
                                              <p:pRg st="0" end="0"/>
                                            </p:txEl>
                                          </p:spTgt>
                                        </p:tgtEl>
                                        <p:attrNameLst>
                                          <p:attrName>style.visibility</p:attrName>
                                        </p:attrNameLst>
                                      </p:cBhvr>
                                      <p:to>
                                        <p:strVal val="visible"/>
                                      </p:to>
                                    </p:set>
                                    <p:animEffect transition="in" filter="dissolve">
                                      <p:cBhvr>
                                        <p:cTn id="151" dur="500"/>
                                        <p:tgtEl>
                                          <p:spTgt spid="112684">
                                            <p:txEl>
                                              <p:pRg st="0" end="0"/>
                                            </p:txEl>
                                          </p:spTgt>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9" presetClass="entr" presetSubtype="0" fill="hold" grpId="0" nodeType="clickEffect">
                                  <p:stCondLst>
                                    <p:cond delay="0"/>
                                  </p:stCondLst>
                                  <p:childTnLst>
                                    <p:set>
                                      <p:cBhvr>
                                        <p:cTn id="155" dur="1" fill="hold">
                                          <p:stCondLst>
                                            <p:cond delay="0"/>
                                          </p:stCondLst>
                                        </p:cTn>
                                        <p:tgtEl>
                                          <p:spTgt spid="112657"/>
                                        </p:tgtEl>
                                        <p:attrNameLst>
                                          <p:attrName>style.visibility</p:attrName>
                                        </p:attrNameLst>
                                      </p:cBhvr>
                                      <p:to>
                                        <p:strVal val="visible"/>
                                      </p:to>
                                    </p:set>
                                    <p:animEffect transition="in" filter="dissolve">
                                      <p:cBhvr>
                                        <p:cTn id="156" dur="500"/>
                                        <p:tgtEl>
                                          <p:spTgt spid="112657"/>
                                        </p:tgtEl>
                                      </p:cBhvr>
                                    </p:animEffec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9" presetClass="entr" presetSubtype="0" fill="hold" grpId="0" nodeType="clickEffect">
                                  <p:stCondLst>
                                    <p:cond delay="0"/>
                                  </p:stCondLst>
                                  <p:childTnLst>
                                    <p:set>
                                      <p:cBhvr>
                                        <p:cTn id="160" dur="1" fill="hold">
                                          <p:stCondLst>
                                            <p:cond delay="0"/>
                                          </p:stCondLst>
                                        </p:cTn>
                                        <p:tgtEl>
                                          <p:spTgt spid="112688">
                                            <p:txEl>
                                              <p:pRg st="0" end="0"/>
                                            </p:txEl>
                                          </p:spTgt>
                                        </p:tgtEl>
                                        <p:attrNameLst>
                                          <p:attrName>style.visibility</p:attrName>
                                        </p:attrNameLst>
                                      </p:cBhvr>
                                      <p:to>
                                        <p:strVal val="visible"/>
                                      </p:to>
                                    </p:set>
                                    <p:animEffect transition="in" filter="dissolve">
                                      <p:cBhvr>
                                        <p:cTn id="161" dur="500"/>
                                        <p:tgtEl>
                                          <p:spTgt spid="112688">
                                            <p:txEl>
                                              <p:pRg st="0" end="0"/>
                                            </p:txEl>
                                          </p:spTgt>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9" presetClass="entr" presetSubtype="0" fill="hold" grpId="0" nodeType="clickEffect">
                                  <p:stCondLst>
                                    <p:cond delay="0"/>
                                  </p:stCondLst>
                                  <p:childTnLst>
                                    <p:set>
                                      <p:cBhvr>
                                        <p:cTn id="165" dur="1" fill="hold">
                                          <p:stCondLst>
                                            <p:cond delay="0"/>
                                          </p:stCondLst>
                                        </p:cTn>
                                        <p:tgtEl>
                                          <p:spTgt spid="112653"/>
                                        </p:tgtEl>
                                        <p:attrNameLst>
                                          <p:attrName>style.visibility</p:attrName>
                                        </p:attrNameLst>
                                      </p:cBhvr>
                                      <p:to>
                                        <p:strVal val="visible"/>
                                      </p:to>
                                    </p:set>
                                    <p:animEffect transition="in" filter="dissolve">
                                      <p:cBhvr>
                                        <p:cTn id="166" dur="500"/>
                                        <p:tgtEl>
                                          <p:spTgt spid="112653"/>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ntr" presetSubtype="0" fill="hold" grpId="0" nodeType="clickEffect">
                                  <p:stCondLst>
                                    <p:cond delay="0"/>
                                  </p:stCondLst>
                                  <p:childTnLst>
                                    <p:set>
                                      <p:cBhvr>
                                        <p:cTn id="170" dur="1" fill="hold">
                                          <p:stCondLst>
                                            <p:cond delay="0"/>
                                          </p:stCondLst>
                                        </p:cTn>
                                        <p:tgtEl>
                                          <p:spTgt spid="112685">
                                            <p:txEl>
                                              <p:pRg st="0" end="0"/>
                                            </p:txEl>
                                          </p:spTgt>
                                        </p:tgtEl>
                                        <p:attrNameLst>
                                          <p:attrName>style.visibility</p:attrName>
                                        </p:attrNameLst>
                                      </p:cBhvr>
                                      <p:to>
                                        <p:strVal val="visible"/>
                                      </p:to>
                                    </p:set>
                                    <p:animEffect transition="in" filter="dissolve">
                                      <p:cBhvr>
                                        <p:cTn id="171" dur="500"/>
                                        <p:tgtEl>
                                          <p:spTgt spid="112685">
                                            <p:txEl>
                                              <p:pRg st="0" end="0"/>
                                            </p:txEl>
                                          </p:spTgt>
                                        </p:tgtEl>
                                      </p:cBhvr>
                                    </p:animEffect>
                                  </p:childTnLst>
                                </p:cTn>
                              </p:par>
                            </p:childTnLst>
                          </p:cTn>
                        </p:par>
                      </p:childTnLst>
                    </p:cTn>
                  </p:par>
                  <p:par>
                    <p:cTn id="172" fill="hold" nodeType="clickPar">
                      <p:stCondLst>
                        <p:cond delay="indefinite"/>
                      </p:stCondLst>
                      <p:childTnLst>
                        <p:par>
                          <p:cTn id="173" fill="hold" nodeType="withGroup">
                            <p:stCondLst>
                              <p:cond delay="0"/>
                            </p:stCondLst>
                            <p:childTnLst>
                              <p:par>
                                <p:cTn id="174" presetID="9" presetClass="entr" presetSubtype="0" fill="hold" grpId="0" nodeType="clickEffect">
                                  <p:stCondLst>
                                    <p:cond delay="0"/>
                                  </p:stCondLst>
                                  <p:childTnLst>
                                    <p:set>
                                      <p:cBhvr>
                                        <p:cTn id="175" dur="1" fill="hold">
                                          <p:stCondLst>
                                            <p:cond delay="0"/>
                                          </p:stCondLst>
                                        </p:cTn>
                                        <p:tgtEl>
                                          <p:spTgt spid="112658"/>
                                        </p:tgtEl>
                                        <p:attrNameLst>
                                          <p:attrName>style.visibility</p:attrName>
                                        </p:attrNameLst>
                                      </p:cBhvr>
                                      <p:to>
                                        <p:strVal val="visible"/>
                                      </p:to>
                                    </p:set>
                                    <p:animEffect transition="in" filter="dissolve">
                                      <p:cBhvr>
                                        <p:cTn id="176" dur="500"/>
                                        <p:tgtEl>
                                          <p:spTgt spid="112658"/>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9" presetClass="entr" presetSubtype="0" fill="hold" grpId="0" nodeType="clickEffect">
                                  <p:stCondLst>
                                    <p:cond delay="0"/>
                                  </p:stCondLst>
                                  <p:childTnLst>
                                    <p:set>
                                      <p:cBhvr>
                                        <p:cTn id="180" dur="1" fill="hold">
                                          <p:stCondLst>
                                            <p:cond delay="0"/>
                                          </p:stCondLst>
                                        </p:cTn>
                                        <p:tgtEl>
                                          <p:spTgt spid="112689">
                                            <p:txEl>
                                              <p:pRg st="0" end="0"/>
                                            </p:txEl>
                                          </p:spTgt>
                                        </p:tgtEl>
                                        <p:attrNameLst>
                                          <p:attrName>style.visibility</p:attrName>
                                        </p:attrNameLst>
                                      </p:cBhvr>
                                      <p:to>
                                        <p:strVal val="visible"/>
                                      </p:to>
                                    </p:set>
                                    <p:animEffect transition="in" filter="dissolve">
                                      <p:cBhvr>
                                        <p:cTn id="181" dur="500"/>
                                        <p:tgtEl>
                                          <p:spTgt spid="112689">
                                            <p:txEl>
                                              <p:pRg st="0" end="0"/>
                                            </p:txEl>
                                          </p:spTgt>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9" presetClass="entr" presetSubtype="0" fill="hold" grpId="0" nodeType="clickEffect">
                                  <p:stCondLst>
                                    <p:cond delay="0"/>
                                  </p:stCondLst>
                                  <p:childTnLst>
                                    <p:set>
                                      <p:cBhvr>
                                        <p:cTn id="185" dur="1" fill="hold">
                                          <p:stCondLst>
                                            <p:cond delay="0"/>
                                          </p:stCondLst>
                                        </p:cTn>
                                        <p:tgtEl>
                                          <p:spTgt spid="112654"/>
                                        </p:tgtEl>
                                        <p:attrNameLst>
                                          <p:attrName>style.visibility</p:attrName>
                                        </p:attrNameLst>
                                      </p:cBhvr>
                                      <p:to>
                                        <p:strVal val="visible"/>
                                      </p:to>
                                    </p:set>
                                    <p:animEffect transition="in" filter="dissolve">
                                      <p:cBhvr>
                                        <p:cTn id="186" dur="500"/>
                                        <p:tgtEl>
                                          <p:spTgt spid="112654"/>
                                        </p:tgtEl>
                                      </p:cBhvr>
                                    </p:animEffec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9" presetClass="entr" presetSubtype="0" fill="hold" grpId="0" nodeType="clickEffect">
                                  <p:stCondLst>
                                    <p:cond delay="0"/>
                                  </p:stCondLst>
                                  <p:childTnLst>
                                    <p:set>
                                      <p:cBhvr>
                                        <p:cTn id="190" dur="1" fill="hold">
                                          <p:stCondLst>
                                            <p:cond delay="0"/>
                                          </p:stCondLst>
                                        </p:cTn>
                                        <p:tgtEl>
                                          <p:spTgt spid="112686">
                                            <p:txEl>
                                              <p:pRg st="0" end="0"/>
                                            </p:txEl>
                                          </p:spTgt>
                                        </p:tgtEl>
                                        <p:attrNameLst>
                                          <p:attrName>style.visibility</p:attrName>
                                        </p:attrNameLst>
                                      </p:cBhvr>
                                      <p:to>
                                        <p:strVal val="visible"/>
                                      </p:to>
                                    </p:set>
                                    <p:animEffect transition="in" filter="dissolve">
                                      <p:cBhvr>
                                        <p:cTn id="191" dur="500"/>
                                        <p:tgtEl>
                                          <p:spTgt spid="112686">
                                            <p:txEl>
                                              <p:pRg st="0" end="0"/>
                                            </p:txEl>
                                          </p:spTgt>
                                        </p:tgtEl>
                                      </p:cBhvr>
                                    </p:animEffec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9" presetClass="entr" presetSubtype="0" fill="hold" grpId="0" nodeType="clickEffect">
                                  <p:stCondLst>
                                    <p:cond delay="0"/>
                                  </p:stCondLst>
                                  <p:childTnLst>
                                    <p:set>
                                      <p:cBhvr>
                                        <p:cTn id="195" dur="1" fill="hold">
                                          <p:stCondLst>
                                            <p:cond delay="0"/>
                                          </p:stCondLst>
                                        </p:cTn>
                                        <p:tgtEl>
                                          <p:spTgt spid="112659"/>
                                        </p:tgtEl>
                                        <p:attrNameLst>
                                          <p:attrName>style.visibility</p:attrName>
                                        </p:attrNameLst>
                                      </p:cBhvr>
                                      <p:to>
                                        <p:strVal val="visible"/>
                                      </p:to>
                                    </p:set>
                                    <p:animEffect transition="in" filter="dissolve">
                                      <p:cBhvr>
                                        <p:cTn id="196" dur="500"/>
                                        <p:tgtEl>
                                          <p:spTgt spid="112659"/>
                                        </p:tgtEl>
                                      </p:cBhvr>
                                    </p:animEffec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9" presetClass="entr" presetSubtype="0" fill="hold" grpId="0" nodeType="clickEffect">
                                  <p:stCondLst>
                                    <p:cond delay="0"/>
                                  </p:stCondLst>
                                  <p:childTnLst>
                                    <p:set>
                                      <p:cBhvr>
                                        <p:cTn id="200" dur="1" fill="hold">
                                          <p:stCondLst>
                                            <p:cond delay="0"/>
                                          </p:stCondLst>
                                        </p:cTn>
                                        <p:tgtEl>
                                          <p:spTgt spid="112690">
                                            <p:txEl>
                                              <p:pRg st="0" end="0"/>
                                            </p:txEl>
                                          </p:spTgt>
                                        </p:tgtEl>
                                        <p:attrNameLst>
                                          <p:attrName>style.visibility</p:attrName>
                                        </p:attrNameLst>
                                      </p:cBhvr>
                                      <p:to>
                                        <p:strVal val="visible"/>
                                      </p:to>
                                    </p:set>
                                    <p:animEffect transition="in" filter="dissolve">
                                      <p:cBhvr>
                                        <p:cTn id="201" dur="500"/>
                                        <p:tgtEl>
                                          <p:spTgt spid="112690">
                                            <p:txEl>
                                              <p:pRg st="0" end="0"/>
                                            </p:txEl>
                                          </p:spTgt>
                                        </p:tgtEl>
                                      </p:cBhvr>
                                    </p:animEffec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9" presetClass="entr" presetSubtype="0" fill="hold" grpId="0" nodeType="clickEffect">
                                  <p:stCondLst>
                                    <p:cond delay="0"/>
                                  </p:stCondLst>
                                  <p:childTnLst>
                                    <p:set>
                                      <p:cBhvr>
                                        <p:cTn id="205" dur="1" fill="hold">
                                          <p:stCondLst>
                                            <p:cond delay="0"/>
                                          </p:stCondLst>
                                        </p:cTn>
                                        <p:tgtEl>
                                          <p:spTgt spid="112655"/>
                                        </p:tgtEl>
                                        <p:attrNameLst>
                                          <p:attrName>style.visibility</p:attrName>
                                        </p:attrNameLst>
                                      </p:cBhvr>
                                      <p:to>
                                        <p:strVal val="visible"/>
                                      </p:to>
                                    </p:set>
                                    <p:animEffect transition="in" filter="dissolve">
                                      <p:cBhvr>
                                        <p:cTn id="206" dur="500"/>
                                        <p:tgtEl>
                                          <p:spTgt spid="112655"/>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9" presetClass="entr" presetSubtype="0" fill="hold" grpId="0" nodeType="clickEffect">
                                  <p:stCondLst>
                                    <p:cond delay="0"/>
                                  </p:stCondLst>
                                  <p:childTnLst>
                                    <p:set>
                                      <p:cBhvr>
                                        <p:cTn id="210" dur="1" fill="hold">
                                          <p:stCondLst>
                                            <p:cond delay="0"/>
                                          </p:stCondLst>
                                        </p:cTn>
                                        <p:tgtEl>
                                          <p:spTgt spid="112687">
                                            <p:txEl>
                                              <p:pRg st="0" end="0"/>
                                            </p:txEl>
                                          </p:spTgt>
                                        </p:tgtEl>
                                        <p:attrNameLst>
                                          <p:attrName>style.visibility</p:attrName>
                                        </p:attrNameLst>
                                      </p:cBhvr>
                                      <p:to>
                                        <p:strVal val="visible"/>
                                      </p:to>
                                    </p:set>
                                    <p:animEffect transition="in" filter="dissolve">
                                      <p:cBhvr>
                                        <p:cTn id="211" dur="500"/>
                                        <p:tgtEl>
                                          <p:spTgt spid="112687">
                                            <p:txEl>
                                              <p:pRg st="0" end="0"/>
                                            </p:txEl>
                                          </p:spTgt>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9" presetClass="entr" presetSubtype="0" fill="hold" grpId="0" nodeType="clickEffect">
                                  <p:stCondLst>
                                    <p:cond delay="0"/>
                                  </p:stCondLst>
                                  <p:childTnLst>
                                    <p:set>
                                      <p:cBhvr>
                                        <p:cTn id="215" dur="1" fill="hold">
                                          <p:stCondLst>
                                            <p:cond delay="0"/>
                                          </p:stCondLst>
                                        </p:cTn>
                                        <p:tgtEl>
                                          <p:spTgt spid="112660"/>
                                        </p:tgtEl>
                                        <p:attrNameLst>
                                          <p:attrName>style.visibility</p:attrName>
                                        </p:attrNameLst>
                                      </p:cBhvr>
                                      <p:to>
                                        <p:strVal val="visible"/>
                                      </p:to>
                                    </p:set>
                                    <p:animEffect transition="in" filter="dissolve">
                                      <p:cBhvr>
                                        <p:cTn id="216" dur="500"/>
                                        <p:tgtEl>
                                          <p:spTgt spid="112660"/>
                                        </p:tgtEl>
                                      </p:cBhvr>
                                    </p:animEffec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9" presetClass="entr" presetSubtype="0" fill="hold" grpId="0" nodeType="clickEffect">
                                  <p:stCondLst>
                                    <p:cond delay="0"/>
                                  </p:stCondLst>
                                  <p:childTnLst>
                                    <p:set>
                                      <p:cBhvr>
                                        <p:cTn id="220" dur="1" fill="hold">
                                          <p:stCondLst>
                                            <p:cond delay="0"/>
                                          </p:stCondLst>
                                        </p:cTn>
                                        <p:tgtEl>
                                          <p:spTgt spid="112691">
                                            <p:txEl>
                                              <p:pRg st="0" end="0"/>
                                            </p:txEl>
                                          </p:spTgt>
                                        </p:tgtEl>
                                        <p:attrNameLst>
                                          <p:attrName>style.visibility</p:attrName>
                                        </p:attrNameLst>
                                      </p:cBhvr>
                                      <p:to>
                                        <p:strVal val="visible"/>
                                      </p:to>
                                    </p:set>
                                    <p:animEffect transition="in" filter="dissolve">
                                      <p:cBhvr>
                                        <p:cTn id="221" dur="500"/>
                                        <p:tgtEl>
                                          <p:spTgt spid="112691">
                                            <p:txEl>
                                              <p:pRg st="0" end="0"/>
                                            </p:txEl>
                                          </p:spTgt>
                                        </p:tgtEl>
                                      </p:cBhvr>
                                    </p:animEffec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8" presetClass="entr" presetSubtype="12" fill="hold" grpId="0" nodeType="clickEffect">
                                  <p:stCondLst>
                                    <p:cond delay="0"/>
                                  </p:stCondLst>
                                  <p:childTnLst>
                                    <p:set>
                                      <p:cBhvr>
                                        <p:cTn id="225" dur="1" fill="hold">
                                          <p:stCondLst>
                                            <p:cond delay="0"/>
                                          </p:stCondLst>
                                        </p:cTn>
                                        <p:tgtEl>
                                          <p:spTgt spid="112645"/>
                                        </p:tgtEl>
                                        <p:attrNameLst>
                                          <p:attrName>style.visibility</p:attrName>
                                        </p:attrNameLst>
                                      </p:cBhvr>
                                      <p:to>
                                        <p:strVal val="visible"/>
                                      </p:to>
                                    </p:set>
                                    <p:animEffect transition="in" filter="strips(downLeft)">
                                      <p:cBhvr>
                                        <p:cTn id="226" dur="500"/>
                                        <p:tgtEl>
                                          <p:spTgt spid="112645"/>
                                        </p:tgtEl>
                                      </p:cBhvr>
                                    </p:animEffec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8" presetClass="entr" presetSubtype="12" fill="hold" grpId="0" nodeType="clickEffect">
                                  <p:stCondLst>
                                    <p:cond delay="0"/>
                                  </p:stCondLst>
                                  <p:childTnLst>
                                    <p:set>
                                      <p:cBhvr>
                                        <p:cTn id="230" dur="1" fill="hold">
                                          <p:stCondLst>
                                            <p:cond delay="0"/>
                                          </p:stCondLst>
                                        </p:cTn>
                                        <p:tgtEl>
                                          <p:spTgt spid="112662"/>
                                        </p:tgtEl>
                                        <p:attrNameLst>
                                          <p:attrName>style.visibility</p:attrName>
                                        </p:attrNameLst>
                                      </p:cBhvr>
                                      <p:to>
                                        <p:strVal val="visible"/>
                                      </p:to>
                                    </p:set>
                                    <p:animEffect transition="in" filter="strips(downLeft)">
                                      <p:cBhvr>
                                        <p:cTn id="231" dur="500"/>
                                        <p:tgtEl>
                                          <p:spTgt spid="112662"/>
                                        </p:tgtEl>
                                      </p:cBhvr>
                                    </p:animEffect>
                                  </p:childTnLst>
                                </p:cTn>
                              </p:par>
                            </p:childTnLst>
                          </p:cTn>
                        </p:par>
                      </p:childTnLst>
                    </p:cTn>
                  </p:par>
                  <p:par>
                    <p:cTn id="232" fill="hold" nodeType="clickPar">
                      <p:stCondLst>
                        <p:cond delay="indefinite"/>
                      </p:stCondLst>
                      <p:childTnLst>
                        <p:par>
                          <p:cTn id="233" fill="hold" nodeType="withGroup">
                            <p:stCondLst>
                              <p:cond delay="0"/>
                            </p:stCondLst>
                            <p:childTnLst>
                              <p:par>
                                <p:cTn id="234" presetID="18" presetClass="entr" presetSubtype="12" fill="hold" grpId="0" nodeType="clickEffect">
                                  <p:stCondLst>
                                    <p:cond delay="0"/>
                                  </p:stCondLst>
                                  <p:childTnLst>
                                    <p:set>
                                      <p:cBhvr>
                                        <p:cTn id="235" dur="1" fill="hold">
                                          <p:stCondLst>
                                            <p:cond delay="0"/>
                                          </p:stCondLst>
                                        </p:cTn>
                                        <p:tgtEl>
                                          <p:spTgt spid="112661"/>
                                        </p:tgtEl>
                                        <p:attrNameLst>
                                          <p:attrName>style.visibility</p:attrName>
                                        </p:attrNameLst>
                                      </p:cBhvr>
                                      <p:to>
                                        <p:strVal val="visible"/>
                                      </p:to>
                                    </p:set>
                                    <p:animEffect transition="in" filter="strips(downLeft)">
                                      <p:cBhvr>
                                        <p:cTn id="236" dur="500"/>
                                        <p:tgtEl>
                                          <p:spTgt spid="112661"/>
                                        </p:tgtEl>
                                      </p:cBhvr>
                                    </p:animEffect>
                                  </p:childTnLst>
                                </p:cTn>
                              </p:par>
                            </p:childTnLst>
                          </p:cTn>
                        </p:par>
                      </p:childTnLst>
                    </p:cTn>
                  </p:par>
                  <p:par>
                    <p:cTn id="237" fill="hold" nodeType="clickPar">
                      <p:stCondLst>
                        <p:cond delay="indefinite"/>
                      </p:stCondLst>
                      <p:childTnLst>
                        <p:par>
                          <p:cTn id="238" fill="hold" nodeType="withGroup">
                            <p:stCondLst>
                              <p:cond delay="0"/>
                            </p:stCondLst>
                            <p:childTnLst>
                              <p:par>
                                <p:cTn id="239" presetID="18" presetClass="entr" presetSubtype="6" fill="hold" grpId="0" nodeType="clickEffect">
                                  <p:stCondLst>
                                    <p:cond delay="0"/>
                                  </p:stCondLst>
                                  <p:childTnLst>
                                    <p:set>
                                      <p:cBhvr>
                                        <p:cTn id="240" dur="1" fill="hold">
                                          <p:stCondLst>
                                            <p:cond delay="0"/>
                                          </p:stCondLst>
                                        </p:cTn>
                                        <p:tgtEl>
                                          <p:spTgt spid="112664"/>
                                        </p:tgtEl>
                                        <p:attrNameLst>
                                          <p:attrName>style.visibility</p:attrName>
                                        </p:attrNameLst>
                                      </p:cBhvr>
                                      <p:to>
                                        <p:strVal val="visible"/>
                                      </p:to>
                                    </p:set>
                                    <p:animEffect transition="in" filter="strips(downRight)">
                                      <p:cBhvr>
                                        <p:cTn id="241" dur="500"/>
                                        <p:tgtEl>
                                          <p:spTgt spid="112664"/>
                                        </p:tgtEl>
                                      </p:cBhvr>
                                    </p:animEffect>
                                  </p:childTnLst>
                                </p:cTn>
                              </p:par>
                            </p:childTnLst>
                          </p:cTn>
                        </p:par>
                      </p:childTnLst>
                    </p:cTn>
                  </p:par>
                  <p:par>
                    <p:cTn id="242" fill="hold" nodeType="clickPar">
                      <p:stCondLst>
                        <p:cond delay="indefinite"/>
                      </p:stCondLst>
                      <p:childTnLst>
                        <p:par>
                          <p:cTn id="243" fill="hold" nodeType="withGroup">
                            <p:stCondLst>
                              <p:cond delay="0"/>
                            </p:stCondLst>
                            <p:childTnLst>
                              <p:par>
                                <p:cTn id="244" presetID="18" presetClass="entr" presetSubtype="6" fill="hold" grpId="0" nodeType="clickEffect">
                                  <p:stCondLst>
                                    <p:cond delay="0"/>
                                  </p:stCondLst>
                                  <p:childTnLst>
                                    <p:set>
                                      <p:cBhvr>
                                        <p:cTn id="245" dur="1" fill="hold">
                                          <p:stCondLst>
                                            <p:cond delay="0"/>
                                          </p:stCondLst>
                                        </p:cTn>
                                        <p:tgtEl>
                                          <p:spTgt spid="112663"/>
                                        </p:tgtEl>
                                        <p:attrNameLst>
                                          <p:attrName>style.visibility</p:attrName>
                                        </p:attrNameLst>
                                      </p:cBhvr>
                                      <p:to>
                                        <p:strVal val="visible"/>
                                      </p:to>
                                    </p:set>
                                    <p:animEffect transition="in" filter="strips(downRight)">
                                      <p:cBhvr>
                                        <p:cTn id="246" dur="500"/>
                                        <p:tgtEl>
                                          <p:spTgt spid="112663"/>
                                        </p:tgtEl>
                                      </p:cBhvr>
                                    </p:animEffect>
                                  </p:childTnLst>
                                </p:cTn>
                              </p:par>
                            </p:childTnLst>
                          </p:cTn>
                        </p:par>
                      </p:childTnLst>
                    </p:cTn>
                  </p:par>
                  <p:par>
                    <p:cTn id="247" fill="hold" nodeType="clickPar">
                      <p:stCondLst>
                        <p:cond delay="indefinite"/>
                      </p:stCondLst>
                      <p:childTnLst>
                        <p:par>
                          <p:cTn id="248" fill="hold" nodeType="withGroup">
                            <p:stCondLst>
                              <p:cond delay="0"/>
                            </p:stCondLst>
                            <p:childTnLst>
                              <p:par>
                                <p:cTn id="249" presetID="9" presetClass="entr" presetSubtype="0" fill="hold" grpId="0" nodeType="clickEffect">
                                  <p:stCondLst>
                                    <p:cond delay="0"/>
                                  </p:stCondLst>
                                  <p:childTnLst>
                                    <p:set>
                                      <p:cBhvr>
                                        <p:cTn id="250" dur="1" fill="hold">
                                          <p:stCondLst>
                                            <p:cond delay="0"/>
                                          </p:stCondLst>
                                        </p:cTn>
                                        <p:tgtEl>
                                          <p:spTgt spid="112701">
                                            <p:txEl>
                                              <p:pRg st="0" end="0"/>
                                            </p:txEl>
                                          </p:spTgt>
                                        </p:tgtEl>
                                        <p:attrNameLst>
                                          <p:attrName>style.visibility</p:attrName>
                                        </p:attrNameLst>
                                      </p:cBhvr>
                                      <p:to>
                                        <p:strVal val="visible"/>
                                      </p:to>
                                    </p:set>
                                    <p:animEffect transition="in" filter="dissolve">
                                      <p:cBhvr>
                                        <p:cTn id="251" dur="500"/>
                                        <p:tgtEl>
                                          <p:spTgt spid="112701">
                                            <p:txEl>
                                              <p:pRg st="0" end="0"/>
                                            </p:txEl>
                                          </p:spTgt>
                                        </p:tgtEl>
                                      </p:cBhvr>
                                    </p:animEffect>
                                  </p:childTnLst>
                                </p:cTn>
                              </p:par>
                            </p:childTnLst>
                          </p:cTn>
                        </p:par>
                      </p:childTnLst>
                    </p:cTn>
                  </p:par>
                  <p:par>
                    <p:cTn id="252" fill="hold" nodeType="clickPar">
                      <p:stCondLst>
                        <p:cond delay="indefinite"/>
                      </p:stCondLst>
                      <p:childTnLst>
                        <p:par>
                          <p:cTn id="253" fill="hold" nodeType="withGroup">
                            <p:stCondLst>
                              <p:cond delay="0"/>
                            </p:stCondLst>
                            <p:childTnLst>
                              <p:par>
                                <p:cTn id="254" presetID="18" presetClass="entr" presetSubtype="9" fill="hold" grpId="0" nodeType="clickEffect">
                                  <p:stCondLst>
                                    <p:cond delay="0"/>
                                  </p:stCondLst>
                                  <p:childTnLst>
                                    <p:set>
                                      <p:cBhvr>
                                        <p:cTn id="255" dur="1" fill="hold">
                                          <p:stCondLst>
                                            <p:cond delay="0"/>
                                          </p:stCondLst>
                                        </p:cTn>
                                        <p:tgtEl>
                                          <p:spTgt spid="112665"/>
                                        </p:tgtEl>
                                        <p:attrNameLst>
                                          <p:attrName>style.visibility</p:attrName>
                                        </p:attrNameLst>
                                      </p:cBhvr>
                                      <p:to>
                                        <p:strVal val="visible"/>
                                      </p:to>
                                    </p:set>
                                    <p:animEffect transition="in" filter="strips(upLeft)">
                                      <p:cBhvr>
                                        <p:cTn id="256" dur="500"/>
                                        <p:tgtEl>
                                          <p:spTgt spid="112665"/>
                                        </p:tgtEl>
                                      </p:cBhvr>
                                    </p:animEffec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18" presetClass="entr" presetSubtype="12" fill="hold" grpId="0" nodeType="clickEffect">
                                  <p:stCondLst>
                                    <p:cond delay="0"/>
                                  </p:stCondLst>
                                  <p:childTnLst>
                                    <p:set>
                                      <p:cBhvr>
                                        <p:cTn id="260" dur="1" fill="hold">
                                          <p:stCondLst>
                                            <p:cond delay="0"/>
                                          </p:stCondLst>
                                        </p:cTn>
                                        <p:tgtEl>
                                          <p:spTgt spid="112666"/>
                                        </p:tgtEl>
                                        <p:attrNameLst>
                                          <p:attrName>style.visibility</p:attrName>
                                        </p:attrNameLst>
                                      </p:cBhvr>
                                      <p:to>
                                        <p:strVal val="visible"/>
                                      </p:to>
                                    </p:set>
                                    <p:animEffect transition="in" filter="strips(downLeft)">
                                      <p:cBhvr>
                                        <p:cTn id="261" dur="500"/>
                                        <p:tgtEl>
                                          <p:spTgt spid="112666"/>
                                        </p:tgtEl>
                                      </p:cBhvr>
                                    </p:animEffect>
                                  </p:childTnLst>
                                </p:cTn>
                              </p:par>
                            </p:childTnLst>
                          </p:cTn>
                        </p:par>
                      </p:childTnLst>
                    </p:cTn>
                  </p:par>
                  <p:par>
                    <p:cTn id="262" fill="hold" nodeType="clickPar">
                      <p:stCondLst>
                        <p:cond delay="indefinite"/>
                      </p:stCondLst>
                      <p:childTnLst>
                        <p:par>
                          <p:cTn id="263" fill="hold" nodeType="withGroup">
                            <p:stCondLst>
                              <p:cond delay="0"/>
                            </p:stCondLst>
                            <p:childTnLst>
                              <p:par>
                                <p:cTn id="264" presetID="9" presetClass="entr" presetSubtype="0" fill="hold" grpId="0" nodeType="clickEffect">
                                  <p:stCondLst>
                                    <p:cond delay="0"/>
                                  </p:stCondLst>
                                  <p:childTnLst>
                                    <p:set>
                                      <p:cBhvr>
                                        <p:cTn id="265" dur="1" fill="hold">
                                          <p:stCondLst>
                                            <p:cond delay="0"/>
                                          </p:stCondLst>
                                        </p:cTn>
                                        <p:tgtEl>
                                          <p:spTgt spid="112692">
                                            <p:txEl>
                                              <p:pRg st="0" end="0"/>
                                            </p:txEl>
                                          </p:spTgt>
                                        </p:tgtEl>
                                        <p:attrNameLst>
                                          <p:attrName>style.visibility</p:attrName>
                                        </p:attrNameLst>
                                      </p:cBhvr>
                                      <p:to>
                                        <p:strVal val="visible"/>
                                      </p:to>
                                    </p:set>
                                    <p:animEffect transition="in" filter="dissolve">
                                      <p:cBhvr>
                                        <p:cTn id="266" dur="500"/>
                                        <p:tgtEl>
                                          <p:spTgt spid="112692">
                                            <p:txEl>
                                              <p:pRg st="0" end="0"/>
                                            </p:txEl>
                                          </p:spTgt>
                                        </p:tgtEl>
                                      </p:cBhvr>
                                    </p:animEffect>
                                  </p:childTnLst>
                                </p:cTn>
                              </p:par>
                            </p:childTnLst>
                          </p:cTn>
                        </p:par>
                      </p:childTnLst>
                    </p:cTn>
                  </p:par>
                  <p:par>
                    <p:cTn id="267" fill="hold" nodeType="clickPar">
                      <p:stCondLst>
                        <p:cond delay="indefinite"/>
                      </p:stCondLst>
                      <p:childTnLst>
                        <p:par>
                          <p:cTn id="268" fill="hold" nodeType="withGroup">
                            <p:stCondLst>
                              <p:cond delay="0"/>
                            </p:stCondLst>
                            <p:childTnLst>
                              <p:par>
                                <p:cTn id="269" presetID="18" presetClass="entr" presetSubtype="3" fill="hold" grpId="0" nodeType="clickEffect">
                                  <p:stCondLst>
                                    <p:cond delay="0"/>
                                  </p:stCondLst>
                                  <p:childTnLst>
                                    <p:set>
                                      <p:cBhvr>
                                        <p:cTn id="270" dur="1" fill="hold">
                                          <p:stCondLst>
                                            <p:cond delay="0"/>
                                          </p:stCondLst>
                                        </p:cTn>
                                        <p:tgtEl>
                                          <p:spTgt spid="112700"/>
                                        </p:tgtEl>
                                        <p:attrNameLst>
                                          <p:attrName>style.visibility</p:attrName>
                                        </p:attrNameLst>
                                      </p:cBhvr>
                                      <p:to>
                                        <p:strVal val="visible"/>
                                      </p:to>
                                    </p:set>
                                    <p:animEffect transition="in" filter="strips(upRight)">
                                      <p:cBhvr>
                                        <p:cTn id="271" dur="500"/>
                                        <p:tgtEl>
                                          <p:spTgt spid="112700"/>
                                        </p:tgtEl>
                                      </p:cBhvr>
                                    </p:animEffect>
                                  </p:childTnLst>
                                </p:cTn>
                              </p:par>
                            </p:childTnLst>
                          </p:cTn>
                        </p:par>
                      </p:childTnLst>
                    </p:cTn>
                  </p:par>
                  <p:par>
                    <p:cTn id="272" fill="hold" nodeType="clickPar">
                      <p:stCondLst>
                        <p:cond delay="indefinite"/>
                      </p:stCondLst>
                      <p:childTnLst>
                        <p:par>
                          <p:cTn id="273" fill="hold" nodeType="withGroup">
                            <p:stCondLst>
                              <p:cond delay="0"/>
                            </p:stCondLst>
                            <p:childTnLst>
                              <p:par>
                                <p:cTn id="274" presetID="9" presetClass="entr" presetSubtype="0" fill="hold" grpId="0" nodeType="clickEffect">
                                  <p:stCondLst>
                                    <p:cond delay="0"/>
                                  </p:stCondLst>
                                  <p:childTnLst>
                                    <p:set>
                                      <p:cBhvr>
                                        <p:cTn id="275" dur="1" fill="hold">
                                          <p:stCondLst>
                                            <p:cond delay="0"/>
                                          </p:stCondLst>
                                        </p:cTn>
                                        <p:tgtEl>
                                          <p:spTgt spid="112693">
                                            <p:txEl>
                                              <p:pRg st="0" end="0"/>
                                            </p:txEl>
                                          </p:spTgt>
                                        </p:tgtEl>
                                        <p:attrNameLst>
                                          <p:attrName>style.visibility</p:attrName>
                                        </p:attrNameLst>
                                      </p:cBhvr>
                                      <p:to>
                                        <p:strVal val="visible"/>
                                      </p:to>
                                    </p:set>
                                    <p:animEffect transition="in" filter="dissolve">
                                      <p:cBhvr>
                                        <p:cTn id="276" dur="500"/>
                                        <p:tgtEl>
                                          <p:spTgt spid="112693">
                                            <p:txEl>
                                              <p:pRg st="0" end="0"/>
                                            </p:txEl>
                                          </p:spTgt>
                                        </p:tgtEl>
                                      </p:cBhvr>
                                    </p:animEffect>
                                  </p:childTnLst>
                                </p:cTn>
                              </p:par>
                            </p:childTnLst>
                          </p:cTn>
                        </p:par>
                      </p:childTnLst>
                    </p:cTn>
                  </p:par>
                  <p:par>
                    <p:cTn id="277" fill="hold" nodeType="clickPar">
                      <p:stCondLst>
                        <p:cond delay="indefinite"/>
                      </p:stCondLst>
                      <p:childTnLst>
                        <p:par>
                          <p:cTn id="278" fill="hold" nodeType="withGroup">
                            <p:stCondLst>
                              <p:cond delay="0"/>
                            </p:stCondLst>
                            <p:childTnLst>
                              <p:par>
                                <p:cTn id="279" presetID="9" presetClass="entr" presetSubtype="0" fill="hold" grpId="0" nodeType="clickEffect">
                                  <p:stCondLst>
                                    <p:cond delay="0"/>
                                  </p:stCondLst>
                                  <p:childTnLst>
                                    <p:set>
                                      <p:cBhvr>
                                        <p:cTn id="280" dur="1" fill="hold">
                                          <p:stCondLst>
                                            <p:cond delay="0"/>
                                          </p:stCondLst>
                                        </p:cTn>
                                        <p:tgtEl>
                                          <p:spTgt spid="112697">
                                            <p:txEl>
                                              <p:pRg st="0" end="0"/>
                                            </p:txEl>
                                          </p:spTgt>
                                        </p:tgtEl>
                                        <p:attrNameLst>
                                          <p:attrName>style.visibility</p:attrName>
                                        </p:attrNameLst>
                                      </p:cBhvr>
                                      <p:to>
                                        <p:strVal val="visible"/>
                                      </p:to>
                                    </p:set>
                                    <p:animEffect transition="in" filter="dissolve">
                                      <p:cBhvr>
                                        <p:cTn id="281" dur="500"/>
                                        <p:tgtEl>
                                          <p:spTgt spid="112697">
                                            <p:txEl>
                                              <p:pRg st="0" end="0"/>
                                            </p:txEl>
                                          </p:spTgt>
                                        </p:tgtEl>
                                      </p:cBhvr>
                                    </p:animEffec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18" presetClass="entr" presetSubtype="12" fill="hold" grpId="0" nodeType="clickEffect">
                                  <p:stCondLst>
                                    <p:cond delay="0"/>
                                  </p:stCondLst>
                                  <p:childTnLst>
                                    <p:set>
                                      <p:cBhvr>
                                        <p:cTn id="285" dur="1" fill="hold">
                                          <p:stCondLst>
                                            <p:cond delay="0"/>
                                          </p:stCondLst>
                                        </p:cTn>
                                        <p:tgtEl>
                                          <p:spTgt spid="112643"/>
                                        </p:tgtEl>
                                        <p:attrNameLst>
                                          <p:attrName>style.visibility</p:attrName>
                                        </p:attrNameLst>
                                      </p:cBhvr>
                                      <p:to>
                                        <p:strVal val="visible"/>
                                      </p:to>
                                    </p:set>
                                    <p:animEffect transition="in" filter="strips(downLeft)">
                                      <p:cBhvr>
                                        <p:cTn id="286" dur="500"/>
                                        <p:tgtEl>
                                          <p:spTgt spid="112643"/>
                                        </p:tgtEl>
                                      </p:cBhvr>
                                    </p:animEffect>
                                  </p:childTnLst>
                                </p:cTn>
                              </p:par>
                            </p:childTnLst>
                          </p:cTn>
                        </p:par>
                      </p:childTnLst>
                    </p:cTn>
                  </p:par>
                  <p:par>
                    <p:cTn id="287" fill="hold" nodeType="clickPar">
                      <p:stCondLst>
                        <p:cond delay="indefinite"/>
                      </p:stCondLst>
                      <p:childTnLst>
                        <p:par>
                          <p:cTn id="288" fill="hold" nodeType="withGroup">
                            <p:stCondLst>
                              <p:cond delay="0"/>
                            </p:stCondLst>
                            <p:childTnLst>
                              <p:par>
                                <p:cTn id="289" presetID="9" presetClass="entr" presetSubtype="0" fill="hold" nodeType="clickEffect">
                                  <p:stCondLst>
                                    <p:cond delay="0"/>
                                  </p:stCondLst>
                                  <p:childTnLst>
                                    <p:set>
                                      <p:cBhvr>
                                        <p:cTn id="290" dur="1" fill="hold">
                                          <p:stCondLst>
                                            <p:cond delay="0"/>
                                          </p:stCondLst>
                                        </p:cTn>
                                        <p:tgtEl>
                                          <p:spTgt spid="112694"/>
                                        </p:tgtEl>
                                        <p:attrNameLst>
                                          <p:attrName>style.visibility</p:attrName>
                                        </p:attrNameLst>
                                      </p:cBhvr>
                                      <p:to>
                                        <p:strVal val="visible"/>
                                      </p:to>
                                    </p:set>
                                    <p:animEffect transition="in" filter="dissolve">
                                      <p:cBhvr>
                                        <p:cTn id="291" dur="500"/>
                                        <p:tgtEl>
                                          <p:spTgt spid="112694"/>
                                        </p:tgtEl>
                                      </p:cBhvr>
                                    </p:animEffect>
                                  </p:childTnLst>
                                </p:cTn>
                              </p:par>
                            </p:childTnLst>
                          </p:cTn>
                        </p:par>
                      </p:childTnLst>
                    </p:cTn>
                  </p:par>
                  <p:par>
                    <p:cTn id="292" fill="hold" nodeType="clickPar">
                      <p:stCondLst>
                        <p:cond delay="indefinite"/>
                      </p:stCondLst>
                      <p:childTnLst>
                        <p:par>
                          <p:cTn id="293" fill="hold" nodeType="withGroup">
                            <p:stCondLst>
                              <p:cond delay="0"/>
                            </p:stCondLst>
                            <p:childTnLst>
                              <p:par>
                                <p:cTn id="294" presetID="9" presetClass="entr" presetSubtype="0" fill="hold" grpId="0" nodeType="clickEffect">
                                  <p:stCondLst>
                                    <p:cond delay="0"/>
                                  </p:stCondLst>
                                  <p:childTnLst>
                                    <p:set>
                                      <p:cBhvr>
                                        <p:cTn id="295" dur="1" fill="hold">
                                          <p:stCondLst>
                                            <p:cond delay="0"/>
                                          </p:stCondLst>
                                        </p:cTn>
                                        <p:tgtEl>
                                          <p:spTgt spid="112644">
                                            <p:txEl>
                                              <p:pRg st="0" end="0"/>
                                            </p:txEl>
                                          </p:spTgt>
                                        </p:tgtEl>
                                        <p:attrNameLst>
                                          <p:attrName>style.visibility</p:attrName>
                                        </p:attrNameLst>
                                      </p:cBhvr>
                                      <p:to>
                                        <p:strVal val="visible"/>
                                      </p:to>
                                    </p:set>
                                    <p:animEffect transition="in" filter="dissolve">
                                      <p:cBhvr>
                                        <p:cTn id="296" dur="500"/>
                                        <p:tgtEl>
                                          <p:spTgt spid="1126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42" grpId="0" build="p" autoUpdateAnimBg="0"/>
      <p:bldP spid="112643" grpId="0" animBg="1"/>
      <p:bldP spid="112644" grpId="0" build="p" autoUpdateAnimBg="0"/>
      <p:bldP spid="112645" grpId="0" animBg="1"/>
      <p:bldP spid="112646" grpId="0" animBg="1"/>
      <p:bldP spid="112647" grpId="0" animBg="1"/>
      <p:bldP spid="112648" grpId="0" animBg="1"/>
      <p:bldP spid="112649" grpId="0" animBg="1"/>
      <p:bldP spid="112650" grpId="0" animBg="1"/>
      <p:bldP spid="112651" grpId="0" animBg="1"/>
      <p:bldP spid="112652" grpId="0" animBg="1"/>
      <p:bldP spid="112653" grpId="0" animBg="1"/>
      <p:bldP spid="112654" grpId="0" animBg="1"/>
      <p:bldP spid="112655" grpId="0" animBg="1"/>
      <p:bldP spid="112656" grpId="0" animBg="1"/>
      <p:bldP spid="112657" grpId="0" animBg="1"/>
      <p:bldP spid="112658" grpId="0" animBg="1"/>
      <p:bldP spid="112659" grpId="0" animBg="1"/>
      <p:bldP spid="112660" grpId="0" animBg="1"/>
      <p:bldP spid="112661" grpId="0" animBg="1"/>
      <p:bldP spid="112662" grpId="0" animBg="1"/>
      <p:bldP spid="112663" grpId="0" animBg="1"/>
      <p:bldP spid="112664" grpId="0" animBg="1"/>
      <p:bldP spid="112665" grpId="0" animBg="1"/>
      <p:bldP spid="112666" grpId="0" animBg="1"/>
      <p:bldP spid="112667" grpId="0" build="p" autoUpdateAnimBg="0"/>
      <p:bldP spid="112668" grpId="0" build="p" autoUpdateAnimBg="0"/>
      <p:bldP spid="112669" grpId="0" build="p" autoUpdateAnimBg="0"/>
      <p:bldP spid="112670" grpId="0" animBg="1"/>
      <p:bldP spid="112676" grpId="0" build="p" autoUpdateAnimBg="0"/>
      <p:bldP spid="112677" grpId="0" build="p" autoUpdateAnimBg="0"/>
      <p:bldP spid="112678" grpId="0" build="p" autoUpdateAnimBg="0"/>
      <p:bldP spid="112679" grpId="0" build="p" autoUpdateAnimBg="0"/>
      <p:bldP spid="112680" grpId="0" build="p" autoUpdateAnimBg="0"/>
      <p:bldP spid="112681" grpId="0" build="p" autoUpdateAnimBg="0"/>
      <p:bldP spid="112682" grpId="0" build="p" autoUpdateAnimBg="0"/>
      <p:bldP spid="112683" grpId="0" build="p" autoUpdateAnimBg="0"/>
      <p:bldP spid="112684" grpId="0" build="p" autoUpdateAnimBg="0"/>
      <p:bldP spid="112685" grpId="0" build="p" autoUpdateAnimBg="0"/>
      <p:bldP spid="112686" grpId="0" build="p" autoUpdateAnimBg="0"/>
      <p:bldP spid="112687" grpId="0" build="p" autoUpdateAnimBg="0"/>
      <p:bldP spid="112688" grpId="0" build="p" autoUpdateAnimBg="0"/>
      <p:bldP spid="112689" grpId="0" build="p" autoUpdateAnimBg="0"/>
      <p:bldP spid="112690" grpId="0" build="p" autoUpdateAnimBg="0"/>
      <p:bldP spid="112691" grpId="0" build="p" autoUpdateAnimBg="0"/>
      <p:bldP spid="112692" grpId="0" build="p" autoUpdateAnimBg="0"/>
      <p:bldP spid="112693" grpId="0" build="p" autoUpdateAnimBg="0"/>
      <p:bldP spid="112697" grpId="0" build="p" autoUpdateAnimBg="0"/>
      <p:bldP spid="112698" grpId="0" animBg="1"/>
      <p:bldP spid="112699" grpId="0" animBg="1"/>
      <p:bldP spid="112700" grpId="0" animBg="1"/>
      <p:bldP spid="112701" grpId="0" build="p"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28002" name="Text Box 2"/>
          <p:cNvSpPr txBox="1">
            <a:spLocks noChangeArrowheads="1"/>
          </p:cNvSpPr>
          <p:nvPr/>
        </p:nvSpPr>
        <p:spPr bwMode="auto">
          <a:xfrm>
            <a:off x="1312863" y="52388"/>
            <a:ext cx="6630987" cy="5492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1" algn="l">
              <a:lnSpc>
                <a:spcPct val="100000"/>
              </a:lnSpc>
              <a:spcBef>
                <a:spcPct val="0"/>
              </a:spcBef>
              <a:buFontTx/>
              <a:buNone/>
            </a:pPr>
            <a:r>
              <a:rPr lang="en-US" sz="3000" b="0" u="sng">
                <a:solidFill>
                  <a:srgbClr val="FFFF00"/>
                </a:solidFill>
                <a:effectLst/>
                <a:latin typeface="Arial" pitchFamily="34" charset="0"/>
              </a:rPr>
              <a:t>CYCLOIDAL GROUP OF CURVES</a:t>
            </a:r>
          </a:p>
        </p:txBody>
      </p:sp>
      <p:sp>
        <p:nvSpPr>
          <p:cNvPr id="128003" name="Text Box 3"/>
          <p:cNvSpPr txBox="1">
            <a:spLocks noChangeArrowheads="1"/>
          </p:cNvSpPr>
          <p:nvPr/>
        </p:nvSpPr>
        <p:spPr bwMode="auto">
          <a:xfrm>
            <a:off x="441325" y="1103313"/>
            <a:ext cx="3902075"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endParaRPr lang="en-GB" b="0">
              <a:solidFill>
                <a:schemeClr val="tx1"/>
              </a:solidFill>
              <a:effectLst/>
              <a:latin typeface="Arial" pitchFamily="34" charset="0"/>
            </a:endParaRPr>
          </a:p>
        </p:txBody>
      </p:sp>
      <p:sp>
        <p:nvSpPr>
          <p:cNvPr id="128004" name="Text Box 4"/>
          <p:cNvSpPr txBox="1">
            <a:spLocks noChangeArrowheads="1"/>
          </p:cNvSpPr>
          <p:nvPr/>
        </p:nvSpPr>
        <p:spPr bwMode="auto">
          <a:xfrm>
            <a:off x="152400" y="609600"/>
            <a:ext cx="8686800" cy="1312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nSpc>
                <a:spcPct val="100000"/>
              </a:lnSpc>
              <a:spcBef>
                <a:spcPct val="0"/>
              </a:spcBef>
              <a:buFontTx/>
              <a:buNone/>
            </a:pPr>
            <a:r>
              <a:rPr lang="en-US" sz="2600" b="0">
                <a:solidFill>
                  <a:schemeClr val="bg1"/>
                </a:solidFill>
                <a:effectLst/>
                <a:latin typeface="Arial" pitchFamily="34" charset="0"/>
              </a:rPr>
              <a:t>When one curve rolls over another curve without slipping or sliding, the path Of any point of the rolling curve is called as </a:t>
            </a:r>
            <a:r>
              <a:rPr lang="en-US" sz="2800">
                <a:solidFill>
                  <a:srgbClr val="66FF33"/>
                </a:solidFill>
                <a:effectLst/>
                <a:latin typeface="Arial" pitchFamily="34" charset="0"/>
              </a:rPr>
              <a:t>ROULETTE</a:t>
            </a:r>
            <a:r>
              <a:rPr lang="en-US" sz="2600" b="0">
                <a:solidFill>
                  <a:schemeClr val="bg1"/>
                </a:solidFill>
                <a:effectLst/>
                <a:latin typeface="Arial" pitchFamily="34" charset="0"/>
              </a:rPr>
              <a:t>.</a:t>
            </a:r>
          </a:p>
        </p:txBody>
      </p:sp>
      <p:sp>
        <p:nvSpPr>
          <p:cNvPr id="128005" name="Text Box 5"/>
          <p:cNvSpPr txBox="1">
            <a:spLocks noChangeArrowheads="1"/>
          </p:cNvSpPr>
          <p:nvPr/>
        </p:nvSpPr>
        <p:spPr bwMode="auto">
          <a:xfrm>
            <a:off x="228600" y="1828800"/>
            <a:ext cx="8686800" cy="1282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nSpc>
                <a:spcPct val="100000"/>
              </a:lnSpc>
              <a:spcBef>
                <a:spcPct val="0"/>
              </a:spcBef>
              <a:buFontTx/>
              <a:buNone/>
            </a:pPr>
            <a:r>
              <a:rPr lang="en-US" sz="2600" b="0">
                <a:solidFill>
                  <a:schemeClr val="bg1"/>
                </a:solidFill>
                <a:effectLst/>
                <a:latin typeface="Arial" pitchFamily="34" charset="0"/>
              </a:rPr>
              <a:t>When rolling curve is a circle and the curve on which it rolls is a straight line Or a circle, we get </a:t>
            </a:r>
            <a:r>
              <a:rPr lang="en-US" sz="2600">
                <a:solidFill>
                  <a:srgbClr val="66FF33"/>
                </a:solidFill>
                <a:effectLst/>
                <a:latin typeface="Arial" pitchFamily="34" charset="0"/>
              </a:rPr>
              <a:t>CYCLOIDAL GROUP OF CURVES.</a:t>
            </a:r>
          </a:p>
        </p:txBody>
      </p:sp>
      <p:sp>
        <p:nvSpPr>
          <p:cNvPr id="128006" name="Text Box 6"/>
          <p:cNvSpPr txBox="1">
            <a:spLocks noChangeArrowheads="1"/>
          </p:cNvSpPr>
          <p:nvPr/>
        </p:nvSpPr>
        <p:spPr bwMode="auto">
          <a:xfrm>
            <a:off x="6996113" y="4813300"/>
            <a:ext cx="2147887"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600" b="0">
                <a:solidFill>
                  <a:schemeClr val="bg1"/>
                </a:solidFill>
                <a:effectLst/>
              </a:rPr>
              <a:t>Superior</a:t>
            </a:r>
          </a:p>
          <a:p>
            <a:pPr algn="ctr">
              <a:lnSpc>
                <a:spcPct val="50000"/>
              </a:lnSpc>
              <a:buFontTx/>
              <a:buNone/>
            </a:pPr>
            <a:r>
              <a:rPr lang="en-US" sz="2600" b="0">
                <a:solidFill>
                  <a:schemeClr val="bg1"/>
                </a:solidFill>
                <a:effectLst/>
              </a:rPr>
              <a:t>Hypotrochoid</a:t>
            </a:r>
          </a:p>
        </p:txBody>
      </p:sp>
      <p:sp>
        <p:nvSpPr>
          <p:cNvPr id="128007" name="Text Box 7"/>
          <p:cNvSpPr txBox="1">
            <a:spLocks noChangeArrowheads="1"/>
          </p:cNvSpPr>
          <p:nvPr/>
        </p:nvSpPr>
        <p:spPr bwMode="auto">
          <a:xfrm>
            <a:off x="2590800" y="2986088"/>
            <a:ext cx="3711575" cy="519112"/>
          </a:xfrm>
          <a:prstGeom prst="rect">
            <a:avLst/>
          </a:prstGeom>
          <a:noFill/>
          <a:ln>
            <a:noFill/>
          </a:ln>
          <a:effectLst/>
          <a:extLst>
            <a:ext uri="{909E8E84-426E-40DD-AFC4-6F175D3DCCD1}">
              <a14:hiddenFill xmlns:a14="http://schemas.microsoft.com/office/drawing/2010/main">
                <a:solidFill>
                  <a:srgbClr val="6699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Comic Sans MS" pitchFamily="66" charset="0"/>
              </a:rPr>
              <a:t>Cycloidal Curves</a:t>
            </a:r>
          </a:p>
        </p:txBody>
      </p:sp>
      <p:sp>
        <p:nvSpPr>
          <p:cNvPr id="128008" name="Text Box 8"/>
          <p:cNvSpPr txBox="1">
            <a:spLocks noChangeArrowheads="1"/>
          </p:cNvSpPr>
          <p:nvPr/>
        </p:nvSpPr>
        <p:spPr bwMode="auto">
          <a:xfrm>
            <a:off x="990600" y="3733800"/>
            <a:ext cx="12954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Cycloid</a:t>
            </a:r>
          </a:p>
        </p:txBody>
      </p:sp>
      <p:sp>
        <p:nvSpPr>
          <p:cNvPr id="128009" name="Text Box 9"/>
          <p:cNvSpPr txBox="1">
            <a:spLocks noChangeArrowheads="1"/>
          </p:cNvSpPr>
          <p:nvPr/>
        </p:nvSpPr>
        <p:spPr bwMode="auto">
          <a:xfrm>
            <a:off x="3429000" y="3733800"/>
            <a:ext cx="198120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Epy Cycloid</a:t>
            </a:r>
          </a:p>
        </p:txBody>
      </p:sp>
      <p:sp>
        <p:nvSpPr>
          <p:cNvPr id="128010" name="Text Box 10"/>
          <p:cNvSpPr txBox="1">
            <a:spLocks noChangeArrowheads="1"/>
          </p:cNvSpPr>
          <p:nvPr/>
        </p:nvSpPr>
        <p:spPr bwMode="auto">
          <a:xfrm>
            <a:off x="5962650" y="3778250"/>
            <a:ext cx="2190750"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b="0">
                <a:solidFill>
                  <a:schemeClr val="bg1"/>
                </a:solidFill>
                <a:effectLst/>
              </a:rPr>
              <a:t>Hypo Cycloid</a:t>
            </a:r>
          </a:p>
        </p:txBody>
      </p:sp>
      <p:sp>
        <p:nvSpPr>
          <p:cNvPr id="128011" name="Text Box 11"/>
          <p:cNvSpPr txBox="1">
            <a:spLocks noChangeArrowheads="1"/>
          </p:cNvSpPr>
          <p:nvPr/>
        </p:nvSpPr>
        <p:spPr bwMode="auto">
          <a:xfrm>
            <a:off x="1844675" y="4889500"/>
            <a:ext cx="1584325"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600" b="0">
                <a:solidFill>
                  <a:schemeClr val="bg1"/>
                </a:solidFill>
                <a:effectLst/>
              </a:rPr>
              <a:t>Superior</a:t>
            </a:r>
          </a:p>
          <a:p>
            <a:pPr algn="ctr">
              <a:lnSpc>
                <a:spcPct val="50000"/>
              </a:lnSpc>
              <a:buFontTx/>
              <a:buNone/>
            </a:pPr>
            <a:r>
              <a:rPr lang="en-US" sz="2600" b="0">
                <a:solidFill>
                  <a:schemeClr val="bg1"/>
                </a:solidFill>
                <a:effectLst/>
              </a:rPr>
              <a:t>Trochoid</a:t>
            </a:r>
          </a:p>
        </p:txBody>
      </p:sp>
      <p:sp>
        <p:nvSpPr>
          <p:cNvPr id="128012" name="Text Box 12"/>
          <p:cNvSpPr txBox="1">
            <a:spLocks noChangeArrowheads="1"/>
          </p:cNvSpPr>
          <p:nvPr/>
        </p:nvSpPr>
        <p:spPr bwMode="auto">
          <a:xfrm>
            <a:off x="-76200" y="4889500"/>
            <a:ext cx="1808163" cy="78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400" b="0">
                <a:solidFill>
                  <a:schemeClr val="bg1"/>
                </a:solidFill>
                <a:effectLst/>
              </a:rPr>
              <a:t>Inferior</a:t>
            </a:r>
          </a:p>
          <a:p>
            <a:pPr algn="ctr">
              <a:lnSpc>
                <a:spcPct val="50000"/>
              </a:lnSpc>
              <a:buFontTx/>
              <a:buNone/>
            </a:pPr>
            <a:r>
              <a:rPr lang="en-US" sz="2600" b="0">
                <a:solidFill>
                  <a:schemeClr val="bg1"/>
                </a:solidFill>
                <a:effectLst/>
              </a:rPr>
              <a:t>Trochoid</a:t>
            </a:r>
          </a:p>
        </p:txBody>
      </p:sp>
      <p:sp>
        <p:nvSpPr>
          <p:cNvPr id="128013" name="Text Box 13"/>
          <p:cNvSpPr txBox="1">
            <a:spLocks noChangeArrowheads="1"/>
          </p:cNvSpPr>
          <p:nvPr/>
        </p:nvSpPr>
        <p:spPr bwMode="auto">
          <a:xfrm>
            <a:off x="4541838" y="6142038"/>
            <a:ext cx="1858962" cy="687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50000"/>
              </a:lnSpc>
              <a:buFontTx/>
              <a:buNone/>
            </a:pPr>
            <a:r>
              <a:rPr lang="en-US" sz="2600" b="0">
                <a:solidFill>
                  <a:schemeClr val="bg1"/>
                </a:solidFill>
                <a:effectLst/>
              </a:rPr>
              <a:t>Superior</a:t>
            </a:r>
          </a:p>
          <a:p>
            <a:pPr algn="ctr">
              <a:lnSpc>
                <a:spcPct val="50000"/>
              </a:lnSpc>
              <a:buFontTx/>
              <a:buNone/>
            </a:pPr>
            <a:r>
              <a:rPr lang="en-US" sz="2600" b="0">
                <a:solidFill>
                  <a:schemeClr val="bg1"/>
                </a:solidFill>
                <a:effectLst/>
              </a:rPr>
              <a:t>Epytrochoid</a:t>
            </a:r>
          </a:p>
        </p:txBody>
      </p:sp>
      <p:sp>
        <p:nvSpPr>
          <p:cNvPr id="128014" name="Text Box 14"/>
          <p:cNvSpPr txBox="1">
            <a:spLocks noChangeArrowheads="1"/>
          </p:cNvSpPr>
          <p:nvPr/>
        </p:nvSpPr>
        <p:spPr bwMode="auto">
          <a:xfrm>
            <a:off x="2362200" y="6019800"/>
            <a:ext cx="1905000"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600" b="0">
                <a:solidFill>
                  <a:schemeClr val="bg1"/>
                </a:solidFill>
                <a:effectLst/>
              </a:rPr>
              <a:t>Inferior</a:t>
            </a:r>
          </a:p>
          <a:p>
            <a:pPr algn="ctr">
              <a:lnSpc>
                <a:spcPct val="50000"/>
              </a:lnSpc>
              <a:buFontTx/>
              <a:buNone/>
            </a:pPr>
            <a:r>
              <a:rPr lang="en-US" sz="2600" b="0">
                <a:solidFill>
                  <a:schemeClr val="bg1"/>
                </a:solidFill>
                <a:effectLst/>
              </a:rPr>
              <a:t>Epytrochoid</a:t>
            </a:r>
          </a:p>
        </p:txBody>
      </p:sp>
      <p:sp>
        <p:nvSpPr>
          <p:cNvPr id="128015" name="Text Box 15"/>
          <p:cNvSpPr txBox="1">
            <a:spLocks noChangeArrowheads="1"/>
          </p:cNvSpPr>
          <p:nvPr/>
        </p:nvSpPr>
        <p:spPr bwMode="auto">
          <a:xfrm>
            <a:off x="4816475" y="4876800"/>
            <a:ext cx="2041525" cy="806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80000"/>
              </a:lnSpc>
              <a:buFontTx/>
              <a:buNone/>
            </a:pPr>
            <a:r>
              <a:rPr lang="en-US" sz="2600" b="0">
                <a:solidFill>
                  <a:schemeClr val="bg1"/>
                </a:solidFill>
                <a:effectLst/>
              </a:rPr>
              <a:t>Inferior</a:t>
            </a:r>
          </a:p>
          <a:p>
            <a:pPr algn="ctr">
              <a:lnSpc>
                <a:spcPct val="50000"/>
              </a:lnSpc>
              <a:buFontTx/>
              <a:buNone/>
            </a:pPr>
            <a:r>
              <a:rPr lang="en-US" sz="2600" b="0">
                <a:solidFill>
                  <a:schemeClr val="bg1"/>
                </a:solidFill>
                <a:effectLst/>
              </a:rPr>
              <a:t>Hypotrochoid</a:t>
            </a:r>
          </a:p>
        </p:txBody>
      </p:sp>
      <p:grpSp>
        <p:nvGrpSpPr>
          <p:cNvPr id="128016" name="Group 16"/>
          <p:cNvGrpSpPr>
            <a:grpSpLocks/>
          </p:cNvGrpSpPr>
          <p:nvPr/>
        </p:nvGrpSpPr>
        <p:grpSpPr bwMode="auto">
          <a:xfrm>
            <a:off x="3429000" y="4294188"/>
            <a:ext cx="1981200" cy="1801812"/>
            <a:chOff x="2160" y="2705"/>
            <a:chExt cx="1248" cy="1135"/>
          </a:xfrm>
        </p:grpSpPr>
        <p:sp>
          <p:nvSpPr>
            <p:cNvPr id="128017" name="Line 17"/>
            <p:cNvSpPr>
              <a:spLocks noChangeShapeType="1"/>
            </p:cNvSpPr>
            <p:nvPr/>
          </p:nvSpPr>
          <p:spPr bwMode="auto">
            <a:xfrm flipH="1">
              <a:off x="2735" y="2705"/>
              <a:ext cx="0" cy="1024"/>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18" name="Line 18"/>
            <p:cNvSpPr>
              <a:spLocks noChangeShapeType="1"/>
            </p:cNvSpPr>
            <p:nvPr/>
          </p:nvSpPr>
          <p:spPr bwMode="auto">
            <a:xfrm flipV="1">
              <a:off x="2160" y="3744"/>
              <a:ext cx="1248"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19" name="Line 19"/>
            <p:cNvSpPr>
              <a:spLocks noChangeShapeType="1"/>
            </p:cNvSpPr>
            <p:nvPr/>
          </p:nvSpPr>
          <p:spPr bwMode="auto">
            <a:xfrm flipH="1">
              <a:off x="2160" y="3729"/>
              <a:ext cx="0" cy="111"/>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0" name="Line 20"/>
            <p:cNvSpPr>
              <a:spLocks noChangeShapeType="1"/>
            </p:cNvSpPr>
            <p:nvPr/>
          </p:nvSpPr>
          <p:spPr bwMode="auto">
            <a:xfrm flipH="1">
              <a:off x="3408" y="3729"/>
              <a:ext cx="0" cy="111"/>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128021" name="Group 21"/>
          <p:cNvGrpSpPr>
            <a:grpSpLocks/>
          </p:cNvGrpSpPr>
          <p:nvPr/>
        </p:nvGrpSpPr>
        <p:grpSpPr bwMode="auto">
          <a:xfrm>
            <a:off x="5715000" y="4267200"/>
            <a:ext cx="2286000" cy="609600"/>
            <a:chOff x="3600" y="2688"/>
            <a:chExt cx="1440" cy="384"/>
          </a:xfrm>
        </p:grpSpPr>
        <p:sp>
          <p:nvSpPr>
            <p:cNvPr id="128022" name="Line 22"/>
            <p:cNvSpPr>
              <a:spLocks noChangeShapeType="1"/>
            </p:cNvSpPr>
            <p:nvPr/>
          </p:nvSpPr>
          <p:spPr bwMode="auto">
            <a:xfrm flipH="1">
              <a:off x="4380" y="2688"/>
              <a:ext cx="0" cy="288"/>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3" name="Line 23"/>
            <p:cNvSpPr>
              <a:spLocks noChangeShapeType="1"/>
            </p:cNvSpPr>
            <p:nvPr/>
          </p:nvSpPr>
          <p:spPr bwMode="auto">
            <a:xfrm>
              <a:off x="3600" y="2976"/>
              <a:ext cx="1440"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4" name="Line 24"/>
            <p:cNvSpPr>
              <a:spLocks noChangeShapeType="1"/>
            </p:cNvSpPr>
            <p:nvPr/>
          </p:nvSpPr>
          <p:spPr bwMode="auto">
            <a:xfrm flipH="1">
              <a:off x="3600" y="2976"/>
              <a:ext cx="0" cy="96"/>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5" name="Line 25"/>
            <p:cNvSpPr>
              <a:spLocks noChangeShapeType="1"/>
            </p:cNvSpPr>
            <p:nvPr/>
          </p:nvSpPr>
          <p:spPr bwMode="auto">
            <a:xfrm flipH="1">
              <a:off x="5040" y="2976"/>
              <a:ext cx="0" cy="96"/>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128026" name="Group 26"/>
          <p:cNvGrpSpPr>
            <a:grpSpLocks/>
          </p:cNvGrpSpPr>
          <p:nvPr/>
        </p:nvGrpSpPr>
        <p:grpSpPr bwMode="auto">
          <a:xfrm>
            <a:off x="838200" y="4267200"/>
            <a:ext cx="1844675" cy="533400"/>
            <a:chOff x="768" y="2688"/>
            <a:chExt cx="1066" cy="336"/>
          </a:xfrm>
        </p:grpSpPr>
        <p:sp>
          <p:nvSpPr>
            <p:cNvPr id="128027" name="Line 27"/>
            <p:cNvSpPr>
              <a:spLocks noChangeShapeType="1"/>
            </p:cNvSpPr>
            <p:nvPr/>
          </p:nvSpPr>
          <p:spPr bwMode="auto">
            <a:xfrm flipH="1">
              <a:off x="1248" y="2688"/>
              <a:ext cx="0" cy="252"/>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8" name="Line 28"/>
            <p:cNvSpPr>
              <a:spLocks noChangeShapeType="1"/>
            </p:cNvSpPr>
            <p:nvPr/>
          </p:nvSpPr>
          <p:spPr bwMode="auto">
            <a:xfrm>
              <a:off x="768" y="2940"/>
              <a:ext cx="1066"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29" name="Line 29"/>
            <p:cNvSpPr>
              <a:spLocks noChangeShapeType="1"/>
            </p:cNvSpPr>
            <p:nvPr/>
          </p:nvSpPr>
          <p:spPr bwMode="auto">
            <a:xfrm flipH="1">
              <a:off x="768" y="2940"/>
              <a:ext cx="0" cy="84"/>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30" name="Line 30"/>
            <p:cNvSpPr>
              <a:spLocks noChangeShapeType="1"/>
            </p:cNvSpPr>
            <p:nvPr/>
          </p:nvSpPr>
          <p:spPr bwMode="auto">
            <a:xfrm flipH="1">
              <a:off x="1834" y="2940"/>
              <a:ext cx="0" cy="84"/>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grpSp>
        <p:nvGrpSpPr>
          <p:cNvPr id="128031" name="Group 31"/>
          <p:cNvGrpSpPr>
            <a:grpSpLocks/>
          </p:cNvGrpSpPr>
          <p:nvPr/>
        </p:nvGrpSpPr>
        <p:grpSpPr bwMode="auto">
          <a:xfrm>
            <a:off x="1676400" y="3403600"/>
            <a:ext cx="5257800" cy="482600"/>
            <a:chOff x="768" y="432"/>
            <a:chExt cx="4176" cy="528"/>
          </a:xfrm>
        </p:grpSpPr>
        <p:sp>
          <p:nvSpPr>
            <p:cNvPr id="128032" name="Line 32"/>
            <p:cNvSpPr>
              <a:spLocks noChangeShapeType="1"/>
            </p:cNvSpPr>
            <p:nvPr/>
          </p:nvSpPr>
          <p:spPr bwMode="auto">
            <a:xfrm>
              <a:off x="2880" y="432"/>
              <a:ext cx="0" cy="288"/>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33" name="Line 33"/>
            <p:cNvSpPr>
              <a:spLocks noChangeShapeType="1"/>
            </p:cNvSpPr>
            <p:nvPr/>
          </p:nvSpPr>
          <p:spPr bwMode="auto">
            <a:xfrm>
              <a:off x="768" y="720"/>
              <a:ext cx="4176" cy="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34" name="Line 34"/>
            <p:cNvSpPr>
              <a:spLocks noChangeShapeType="1"/>
            </p:cNvSpPr>
            <p:nvPr/>
          </p:nvSpPr>
          <p:spPr bwMode="auto">
            <a:xfrm>
              <a:off x="4944" y="720"/>
              <a:ext cx="0" cy="24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35" name="Line 35"/>
            <p:cNvSpPr>
              <a:spLocks noChangeShapeType="1"/>
            </p:cNvSpPr>
            <p:nvPr/>
          </p:nvSpPr>
          <p:spPr bwMode="auto">
            <a:xfrm>
              <a:off x="2880" y="720"/>
              <a:ext cx="0" cy="144"/>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sp>
          <p:nvSpPr>
            <p:cNvPr id="128036" name="Line 36"/>
            <p:cNvSpPr>
              <a:spLocks noChangeShapeType="1"/>
            </p:cNvSpPr>
            <p:nvPr/>
          </p:nvSpPr>
          <p:spPr bwMode="auto">
            <a:xfrm>
              <a:off x="768" y="720"/>
              <a:ext cx="0" cy="240"/>
            </a:xfrm>
            <a:prstGeom prst="line">
              <a:avLst/>
            </a:prstGeom>
            <a:noFill/>
            <a:ln w="38100">
              <a:solidFill>
                <a:srgbClr val="00FF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8002">
                                            <p:txEl>
                                              <p:pRg st="0" end="0"/>
                                            </p:txEl>
                                          </p:spTgt>
                                        </p:tgtEl>
                                        <p:attrNameLst>
                                          <p:attrName>style.visibility</p:attrName>
                                        </p:attrNameLst>
                                      </p:cBhvr>
                                      <p:to>
                                        <p:strVal val="visible"/>
                                      </p:to>
                                    </p:set>
                                    <p:animEffect transition="in" filter="dissolve">
                                      <p:cBhvr>
                                        <p:cTn id="7" dur="500"/>
                                        <p:tgtEl>
                                          <p:spTgt spid="12800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8004">
                                            <p:txEl>
                                              <p:pRg st="0" end="0"/>
                                            </p:txEl>
                                          </p:spTgt>
                                        </p:tgtEl>
                                        <p:attrNameLst>
                                          <p:attrName>style.visibility</p:attrName>
                                        </p:attrNameLst>
                                      </p:cBhvr>
                                      <p:to>
                                        <p:strVal val="visible"/>
                                      </p:to>
                                    </p:set>
                                    <p:animEffect transition="in" filter="dissolve">
                                      <p:cBhvr>
                                        <p:cTn id="12" dur="500"/>
                                        <p:tgtEl>
                                          <p:spTgt spid="128004">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8005">
                                            <p:txEl>
                                              <p:pRg st="0" end="0"/>
                                            </p:txEl>
                                          </p:spTgt>
                                        </p:tgtEl>
                                        <p:attrNameLst>
                                          <p:attrName>style.visibility</p:attrName>
                                        </p:attrNameLst>
                                      </p:cBhvr>
                                      <p:to>
                                        <p:strVal val="visible"/>
                                      </p:to>
                                    </p:set>
                                    <p:animEffect transition="in" filter="dissolve">
                                      <p:cBhvr>
                                        <p:cTn id="17" dur="500"/>
                                        <p:tgtEl>
                                          <p:spTgt spid="128005">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8007">
                                            <p:txEl>
                                              <p:pRg st="0" end="0"/>
                                            </p:txEl>
                                          </p:spTgt>
                                        </p:tgtEl>
                                        <p:attrNameLst>
                                          <p:attrName>style.visibility</p:attrName>
                                        </p:attrNameLst>
                                      </p:cBhvr>
                                      <p:to>
                                        <p:strVal val="visible"/>
                                      </p:to>
                                    </p:set>
                                    <p:animEffect transition="in" filter="dissolve">
                                      <p:cBhvr>
                                        <p:cTn id="22" dur="500"/>
                                        <p:tgtEl>
                                          <p:spTgt spid="128007">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28031"/>
                                        </p:tgtEl>
                                        <p:attrNameLst>
                                          <p:attrName>style.visibility</p:attrName>
                                        </p:attrNameLst>
                                      </p:cBhvr>
                                      <p:to>
                                        <p:strVal val="visible"/>
                                      </p:to>
                                    </p:set>
                                    <p:animEffect transition="in" filter="dissolve">
                                      <p:cBhvr>
                                        <p:cTn id="27" dur="500"/>
                                        <p:tgtEl>
                                          <p:spTgt spid="12803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8008">
                                            <p:txEl>
                                              <p:pRg st="0" end="0"/>
                                            </p:txEl>
                                          </p:spTgt>
                                        </p:tgtEl>
                                        <p:attrNameLst>
                                          <p:attrName>style.visibility</p:attrName>
                                        </p:attrNameLst>
                                      </p:cBhvr>
                                      <p:to>
                                        <p:strVal val="visible"/>
                                      </p:to>
                                    </p:set>
                                    <p:animEffect transition="in" filter="dissolve">
                                      <p:cBhvr>
                                        <p:cTn id="32" dur="500"/>
                                        <p:tgtEl>
                                          <p:spTgt spid="128008">
                                            <p:txEl>
                                              <p:pRg st="0" end="0"/>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28009">
                                            <p:txEl>
                                              <p:pRg st="0" end="0"/>
                                            </p:txEl>
                                          </p:spTgt>
                                        </p:tgtEl>
                                        <p:attrNameLst>
                                          <p:attrName>style.visibility</p:attrName>
                                        </p:attrNameLst>
                                      </p:cBhvr>
                                      <p:to>
                                        <p:strVal val="visible"/>
                                      </p:to>
                                    </p:set>
                                    <p:animEffect transition="in" filter="dissolve">
                                      <p:cBhvr>
                                        <p:cTn id="37" dur="500"/>
                                        <p:tgtEl>
                                          <p:spTgt spid="128009">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28010">
                                            <p:txEl>
                                              <p:pRg st="0" end="0"/>
                                            </p:txEl>
                                          </p:spTgt>
                                        </p:tgtEl>
                                        <p:attrNameLst>
                                          <p:attrName>style.visibility</p:attrName>
                                        </p:attrNameLst>
                                      </p:cBhvr>
                                      <p:to>
                                        <p:strVal val="visible"/>
                                      </p:to>
                                    </p:set>
                                    <p:animEffect transition="in" filter="dissolve">
                                      <p:cBhvr>
                                        <p:cTn id="42" dur="500"/>
                                        <p:tgtEl>
                                          <p:spTgt spid="128010">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28026"/>
                                        </p:tgtEl>
                                        <p:attrNameLst>
                                          <p:attrName>style.visibility</p:attrName>
                                        </p:attrNameLst>
                                      </p:cBhvr>
                                      <p:to>
                                        <p:strVal val="visible"/>
                                      </p:to>
                                    </p:set>
                                    <p:animEffect transition="in" filter="dissolve">
                                      <p:cBhvr>
                                        <p:cTn id="47" dur="500"/>
                                        <p:tgtEl>
                                          <p:spTgt spid="1280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28012">
                                            <p:txEl>
                                              <p:pRg st="0" end="0"/>
                                            </p:txEl>
                                          </p:spTgt>
                                        </p:tgtEl>
                                        <p:attrNameLst>
                                          <p:attrName>style.visibility</p:attrName>
                                        </p:attrNameLst>
                                      </p:cBhvr>
                                      <p:to>
                                        <p:strVal val="visible"/>
                                      </p:to>
                                    </p:set>
                                    <p:animEffect transition="in" filter="dissolve">
                                      <p:cBhvr>
                                        <p:cTn id="52" dur="500"/>
                                        <p:tgtEl>
                                          <p:spTgt spid="128012">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28012">
                                            <p:txEl>
                                              <p:pRg st="1" end="1"/>
                                            </p:txEl>
                                          </p:spTgt>
                                        </p:tgtEl>
                                        <p:attrNameLst>
                                          <p:attrName>style.visibility</p:attrName>
                                        </p:attrNameLst>
                                      </p:cBhvr>
                                      <p:to>
                                        <p:strVal val="visible"/>
                                      </p:to>
                                    </p:set>
                                    <p:animEffect transition="in" filter="dissolve">
                                      <p:cBhvr>
                                        <p:cTn id="57" dur="500"/>
                                        <p:tgtEl>
                                          <p:spTgt spid="128012">
                                            <p:txEl>
                                              <p:pRg st="1" end="1"/>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128011">
                                            <p:txEl>
                                              <p:pRg st="0" end="0"/>
                                            </p:txEl>
                                          </p:spTgt>
                                        </p:tgtEl>
                                        <p:attrNameLst>
                                          <p:attrName>style.visibility</p:attrName>
                                        </p:attrNameLst>
                                      </p:cBhvr>
                                      <p:to>
                                        <p:strVal val="visible"/>
                                      </p:to>
                                    </p:set>
                                    <p:animEffect transition="in" filter="dissolve">
                                      <p:cBhvr>
                                        <p:cTn id="62" dur="500"/>
                                        <p:tgtEl>
                                          <p:spTgt spid="128011">
                                            <p:txEl>
                                              <p:pRg st="0" end="0"/>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128011">
                                            <p:txEl>
                                              <p:pRg st="1" end="1"/>
                                            </p:txEl>
                                          </p:spTgt>
                                        </p:tgtEl>
                                        <p:attrNameLst>
                                          <p:attrName>style.visibility</p:attrName>
                                        </p:attrNameLst>
                                      </p:cBhvr>
                                      <p:to>
                                        <p:strVal val="visible"/>
                                      </p:to>
                                    </p:set>
                                    <p:animEffect transition="in" filter="dissolve">
                                      <p:cBhvr>
                                        <p:cTn id="67" dur="500"/>
                                        <p:tgtEl>
                                          <p:spTgt spid="128011">
                                            <p:txEl>
                                              <p:pRg st="1" end="1"/>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28016"/>
                                        </p:tgtEl>
                                        <p:attrNameLst>
                                          <p:attrName>style.visibility</p:attrName>
                                        </p:attrNameLst>
                                      </p:cBhvr>
                                      <p:to>
                                        <p:strVal val="visible"/>
                                      </p:to>
                                    </p:set>
                                    <p:animEffect transition="in" filter="dissolve">
                                      <p:cBhvr>
                                        <p:cTn id="72" dur="500"/>
                                        <p:tgtEl>
                                          <p:spTgt spid="12801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128014">
                                            <p:txEl>
                                              <p:pRg st="0" end="0"/>
                                            </p:txEl>
                                          </p:spTgt>
                                        </p:tgtEl>
                                        <p:attrNameLst>
                                          <p:attrName>style.visibility</p:attrName>
                                        </p:attrNameLst>
                                      </p:cBhvr>
                                      <p:to>
                                        <p:strVal val="visible"/>
                                      </p:to>
                                    </p:set>
                                    <p:animEffect transition="in" filter="dissolve">
                                      <p:cBhvr>
                                        <p:cTn id="77" dur="500"/>
                                        <p:tgtEl>
                                          <p:spTgt spid="128014">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28014">
                                            <p:txEl>
                                              <p:pRg st="1" end="1"/>
                                            </p:txEl>
                                          </p:spTgt>
                                        </p:tgtEl>
                                        <p:attrNameLst>
                                          <p:attrName>style.visibility</p:attrName>
                                        </p:attrNameLst>
                                      </p:cBhvr>
                                      <p:to>
                                        <p:strVal val="visible"/>
                                      </p:to>
                                    </p:set>
                                    <p:animEffect transition="in" filter="dissolve">
                                      <p:cBhvr>
                                        <p:cTn id="82" dur="500"/>
                                        <p:tgtEl>
                                          <p:spTgt spid="128014">
                                            <p:txEl>
                                              <p:pRg st="1" end="1"/>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28013">
                                            <p:txEl>
                                              <p:pRg st="0" end="0"/>
                                            </p:txEl>
                                          </p:spTgt>
                                        </p:tgtEl>
                                        <p:attrNameLst>
                                          <p:attrName>style.visibility</p:attrName>
                                        </p:attrNameLst>
                                      </p:cBhvr>
                                      <p:to>
                                        <p:strVal val="visible"/>
                                      </p:to>
                                    </p:set>
                                    <p:animEffect transition="in" filter="dissolve">
                                      <p:cBhvr>
                                        <p:cTn id="87" dur="500"/>
                                        <p:tgtEl>
                                          <p:spTgt spid="128013">
                                            <p:txEl>
                                              <p:pRg st="0" end="0"/>
                                            </p:txEl>
                                          </p:spTgt>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28013">
                                            <p:txEl>
                                              <p:pRg st="1" end="1"/>
                                            </p:txEl>
                                          </p:spTgt>
                                        </p:tgtEl>
                                        <p:attrNameLst>
                                          <p:attrName>style.visibility</p:attrName>
                                        </p:attrNameLst>
                                      </p:cBhvr>
                                      <p:to>
                                        <p:strVal val="visible"/>
                                      </p:to>
                                    </p:set>
                                    <p:animEffect transition="in" filter="dissolve">
                                      <p:cBhvr>
                                        <p:cTn id="92" dur="500"/>
                                        <p:tgtEl>
                                          <p:spTgt spid="128013">
                                            <p:txEl>
                                              <p:pRg st="1" end="1"/>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128021"/>
                                        </p:tgtEl>
                                        <p:attrNameLst>
                                          <p:attrName>style.visibility</p:attrName>
                                        </p:attrNameLst>
                                      </p:cBhvr>
                                      <p:to>
                                        <p:strVal val="visible"/>
                                      </p:to>
                                    </p:set>
                                    <p:animEffect transition="in" filter="dissolve">
                                      <p:cBhvr>
                                        <p:cTn id="97" dur="500"/>
                                        <p:tgtEl>
                                          <p:spTgt spid="128021"/>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28015">
                                            <p:txEl>
                                              <p:pRg st="0" end="0"/>
                                            </p:txEl>
                                          </p:spTgt>
                                        </p:tgtEl>
                                        <p:attrNameLst>
                                          <p:attrName>style.visibility</p:attrName>
                                        </p:attrNameLst>
                                      </p:cBhvr>
                                      <p:to>
                                        <p:strVal val="visible"/>
                                      </p:to>
                                    </p:set>
                                    <p:animEffect transition="in" filter="dissolve">
                                      <p:cBhvr>
                                        <p:cTn id="102" dur="500"/>
                                        <p:tgtEl>
                                          <p:spTgt spid="128015">
                                            <p:txEl>
                                              <p:pRg st="0" end="0"/>
                                            </p:txEl>
                                          </p:spTgt>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28015">
                                            <p:txEl>
                                              <p:pRg st="1" end="1"/>
                                            </p:txEl>
                                          </p:spTgt>
                                        </p:tgtEl>
                                        <p:attrNameLst>
                                          <p:attrName>style.visibility</p:attrName>
                                        </p:attrNameLst>
                                      </p:cBhvr>
                                      <p:to>
                                        <p:strVal val="visible"/>
                                      </p:to>
                                    </p:set>
                                    <p:animEffect transition="in" filter="dissolve">
                                      <p:cBhvr>
                                        <p:cTn id="107" dur="500"/>
                                        <p:tgtEl>
                                          <p:spTgt spid="128015">
                                            <p:txEl>
                                              <p:pRg st="1" end="1"/>
                                            </p:txEl>
                                          </p:spTgt>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28006">
                                            <p:txEl>
                                              <p:pRg st="0" end="0"/>
                                            </p:txEl>
                                          </p:spTgt>
                                        </p:tgtEl>
                                        <p:attrNameLst>
                                          <p:attrName>style.visibility</p:attrName>
                                        </p:attrNameLst>
                                      </p:cBhvr>
                                      <p:to>
                                        <p:strVal val="visible"/>
                                      </p:to>
                                    </p:set>
                                    <p:animEffect transition="in" filter="dissolve">
                                      <p:cBhvr>
                                        <p:cTn id="112" dur="500"/>
                                        <p:tgtEl>
                                          <p:spTgt spid="128006">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28006">
                                            <p:txEl>
                                              <p:pRg st="1" end="1"/>
                                            </p:txEl>
                                          </p:spTgt>
                                        </p:tgtEl>
                                        <p:attrNameLst>
                                          <p:attrName>style.visibility</p:attrName>
                                        </p:attrNameLst>
                                      </p:cBhvr>
                                      <p:to>
                                        <p:strVal val="visible"/>
                                      </p:to>
                                    </p:set>
                                    <p:animEffect transition="in" filter="dissolve">
                                      <p:cBhvr>
                                        <p:cTn id="117" dur="500"/>
                                        <p:tgtEl>
                                          <p:spTgt spid="12800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2" grpId="0" build="p" autoUpdateAnimBg="0"/>
      <p:bldP spid="128004" grpId="0" build="p" autoUpdateAnimBg="0"/>
      <p:bldP spid="128005" grpId="0" build="p" autoUpdateAnimBg="0"/>
      <p:bldP spid="128006" grpId="0" build="p" autoUpdateAnimBg="0"/>
      <p:bldP spid="128007" grpId="0" build="p" autoUpdateAnimBg="0"/>
      <p:bldP spid="128008" grpId="0" build="p" autoUpdateAnimBg="0"/>
      <p:bldP spid="128009" grpId="0" build="p" autoUpdateAnimBg="0"/>
      <p:bldP spid="128010" grpId="0" build="p" autoUpdateAnimBg="0"/>
      <p:bldP spid="128011" grpId="0" build="p" autoUpdateAnimBg="0"/>
      <p:bldP spid="128012" grpId="0" build="p" autoUpdateAnimBg="0"/>
      <p:bldP spid="128013" grpId="0" build="p" autoUpdateAnimBg="0"/>
      <p:bldP spid="128014" grpId="0" build="p" autoUpdateAnimBg="0"/>
      <p:bldP spid="128015" grpId="0" build="p"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29026" name="Group 2"/>
          <p:cNvGrpSpPr>
            <a:grpSpLocks/>
          </p:cNvGrpSpPr>
          <p:nvPr/>
        </p:nvGrpSpPr>
        <p:grpSpPr bwMode="auto">
          <a:xfrm>
            <a:off x="1981200" y="2743200"/>
            <a:ext cx="4953000" cy="1143000"/>
            <a:chOff x="1248" y="1728"/>
            <a:chExt cx="3120" cy="720"/>
          </a:xfrm>
        </p:grpSpPr>
        <p:sp>
          <p:nvSpPr>
            <p:cNvPr id="129027" name="Text Box 3"/>
            <p:cNvSpPr txBox="1">
              <a:spLocks noChangeArrowheads="1"/>
            </p:cNvSpPr>
            <p:nvPr/>
          </p:nvSpPr>
          <p:spPr bwMode="auto">
            <a:xfrm>
              <a:off x="1248" y="1728"/>
              <a:ext cx="3120"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Rolling Circle or Generator</a:t>
              </a:r>
            </a:p>
          </p:txBody>
        </p:sp>
        <p:sp>
          <p:nvSpPr>
            <p:cNvPr id="129028" name="Line 4"/>
            <p:cNvSpPr>
              <a:spLocks noChangeShapeType="1"/>
            </p:cNvSpPr>
            <p:nvPr/>
          </p:nvSpPr>
          <p:spPr bwMode="auto">
            <a:xfrm flipH="1">
              <a:off x="1296" y="2016"/>
              <a:ext cx="192" cy="432"/>
            </a:xfrm>
            <a:prstGeom prst="line">
              <a:avLst/>
            </a:prstGeom>
            <a:noFill/>
            <a:ln w="952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29029" name="Text Box 5"/>
          <p:cNvSpPr txBox="1">
            <a:spLocks noChangeArrowheads="1"/>
          </p:cNvSpPr>
          <p:nvPr/>
        </p:nvSpPr>
        <p:spPr bwMode="auto">
          <a:xfrm>
            <a:off x="152400" y="76200"/>
            <a:ext cx="8686800" cy="2655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gn="l">
              <a:lnSpc>
                <a:spcPct val="100000"/>
              </a:lnSpc>
              <a:spcBef>
                <a:spcPct val="0"/>
              </a:spcBef>
              <a:buFontTx/>
              <a:buNone/>
            </a:pPr>
            <a:r>
              <a:rPr lang="en-US" sz="3200" u="sng">
                <a:solidFill>
                  <a:srgbClr val="FFFF00"/>
                </a:solidFill>
                <a:effectLst/>
                <a:latin typeface="Arial" pitchFamily="34" charset="0"/>
              </a:rPr>
              <a:t>CYCLOID</a:t>
            </a:r>
            <a:r>
              <a:rPr lang="en-US" sz="3200" b="0">
                <a:solidFill>
                  <a:srgbClr val="FFFF00"/>
                </a:solidFill>
                <a:effectLst/>
                <a:latin typeface="Arial" pitchFamily="34" charset="0"/>
              </a:rPr>
              <a:t>:-</a:t>
            </a:r>
          </a:p>
          <a:p>
            <a:pPr lvl="1" algn="l">
              <a:lnSpc>
                <a:spcPct val="45000"/>
              </a:lnSpc>
              <a:spcBef>
                <a:spcPct val="0"/>
              </a:spcBef>
              <a:buFontTx/>
              <a:buNone/>
            </a:pPr>
            <a:endParaRPr lang="en-US" sz="3200" b="0">
              <a:solidFill>
                <a:srgbClr val="FFFF00"/>
              </a:solidFill>
              <a:effectLst/>
              <a:latin typeface="Arial" pitchFamily="34" charset="0"/>
            </a:endParaRPr>
          </a:p>
          <a:p>
            <a:pPr lvl="1">
              <a:lnSpc>
                <a:spcPct val="100000"/>
              </a:lnSpc>
              <a:spcBef>
                <a:spcPct val="0"/>
              </a:spcBef>
              <a:buFontTx/>
              <a:buNone/>
            </a:pPr>
            <a:r>
              <a:rPr lang="en-US" sz="2600">
                <a:solidFill>
                  <a:srgbClr val="FFFF00"/>
                </a:solidFill>
                <a:effectLst/>
                <a:latin typeface="Verdana" pitchFamily="34" charset="0"/>
              </a:rPr>
              <a:t>Cycloid</a:t>
            </a:r>
            <a:r>
              <a:rPr lang="en-US" sz="2400">
                <a:solidFill>
                  <a:schemeClr val="bg1"/>
                </a:solidFill>
                <a:effectLst/>
                <a:latin typeface="Verdana" pitchFamily="34" charset="0"/>
              </a:rPr>
              <a:t> is a locus of a point on the circumference of a rolling circle(generator), which rolls without slipping or sliding along a fixed straight line or a directing line or a director.</a:t>
            </a:r>
          </a:p>
        </p:txBody>
      </p:sp>
      <p:sp>
        <p:nvSpPr>
          <p:cNvPr id="129030" name="Freeform 6"/>
          <p:cNvSpPr>
            <a:spLocks/>
          </p:cNvSpPr>
          <p:nvPr/>
        </p:nvSpPr>
        <p:spPr bwMode="auto">
          <a:xfrm>
            <a:off x="1295400" y="3629025"/>
            <a:ext cx="6781800" cy="2133600"/>
          </a:xfrm>
          <a:custGeom>
            <a:avLst/>
            <a:gdLst>
              <a:gd name="T0" fmla="*/ 105 w 25501"/>
              <a:gd name="T1" fmla="*/ 8085 h 8085"/>
              <a:gd name="T2" fmla="*/ 23 w 25501"/>
              <a:gd name="T3" fmla="*/ 8012 h 8085"/>
              <a:gd name="T4" fmla="*/ 0 w 25501"/>
              <a:gd name="T5" fmla="*/ 7898 h 8085"/>
              <a:gd name="T6" fmla="*/ 63 w 25501"/>
              <a:gd name="T7" fmla="*/ 7603 h 8085"/>
              <a:gd name="T8" fmla="*/ 289 w 25501"/>
              <a:gd name="T9" fmla="*/ 7038 h 8085"/>
              <a:gd name="T10" fmla="*/ 512 w 25501"/>
              <a:gd name="T11" fmla="*/ 6590 h 8085"/>
              <a:gd name="T12" fmla="*/ 745 w 25501"/>
              <a:gd name="T13" fmla="*/ 6200 h 8085"/>
              <a:gd name="T14" fmla="*/ 1280 w 25501"/>
              <a:gd name="T15" fmla="*/ 5412 h 8085"/>
              <a:gd name="T16" fmla="*/ 1907 w 25501"/>
              <a:gd name="T17" fmla="*/ 4601 h 8085"/>
              <a:gd name="T18" fmla="*/ 2608 w 25501"/>
              <a:gd name="T19" fmla="*/ 3836 h 8085"/>
              <a:gd name="T20" fmla="*/ 3367 w 25501"/>
              <a:gd name="T21" fmla="*/ 3159 h 8085"/>
              <a:gd name="T22" fmla="*/ 4176 w 25501"/>
              <a:gd name="T23" fmla="*/ 2563 h 8085"/>
              <a:gd name="T24" fmla="*/ 5031 w 25501"/>
              <a:gd name="T25" fmla="*/ 2035 h 8085"/>
              <a:gd name="T26" fmla="*/ 5921 w 25501"/>
              <a:gd name="T27" fmla="*/ 1565 h 8085"/>
              <a:gd name="T28" fmla="*/ 6841 w 25501"/>
              <a:gd name="T29" fmla="*/ 1153 h 8085"/>
              <a:gd name="T30" fmla="*/ 7788 w 25501"/>
              <a:gd name="T31" fmla="*/ 801 h 8085"/>
              <a:gd name="T32" fmla="*/ 8757 w 25501"/>
              <a:gd name="T33" fmla="*/ 512 h 8085"/>
              <a:gd name="T34" fmla="*/ 9741 w 25501"/>
              <a:gd name="T35" fmla="*/ 288 h 8085"/>
              <a:gd name="T36" fmla="*/ 10737 w 25501"/>
              <a:gd name="T37" fmla="*/ 128 h 8085"/>
              <a:gd name="T38" fmla="*/ 11742 w 25501"/>
              <a:gd name="T39" fmla="*/ 33 h 8085"/>
              <a:gd name="T40" fmla="*/ 12750 w 25501"/>
              <a:gd name="T41" fmla="*/ 0 h 8085"/>
              <a:gd name="T42" fmla="*/ 13757 w 25501"/>
              <a:gd name="T43" fmla="*/ 32 h 8085"/>
              <a:gd name="T44" fmla="*/ 14761 w 25501"/>
              <a:gd name="T45" fmla="*/ 125 h 8085"/>
              <a:gd name="T46" fmla="*/ 15757 w 25501"/>
              <a:gd name="T47" fmla="*/ 282 h 8085"/>
              <a:gd name="T48" fmla="*/ 16744 w 25501"/>
              <a:gd name="T49" fmla="*/ 502 h 8085"/>
              <a:gd name="T50" fmla="*/ 17717 w 25501"/>
              <a:gd name="T51" fmla="*/ 787 h 8085"/>
              <a:gd name="T52" fmla="*/ 18670 w 25501"/>
              <a:gd name="T53" fmla="*/ 1134 h 8085"/>
              <a:gd name="T54" fmla="*/ 19592 w 25501"/>
              <a:gd name="T55" fmla="*/ 1543 h 8085"/>
              <a:gd name="T56" fmla="*/ 20477 w 25501"/>
              <a:gd name="T57" fmla="*/ 2011 h 8085"/>
              <a:gd name="T58" fmla="*/ 21318 w 25501"/>
              <a:gd name="T59" fmla="*/ 2541 h 8085"/>
              <a:gd name="T60" fmla="*/ 22120 w 25501"/>
              <a:gd name="T61" fmla="*/ 3138 h 8085"/>
              <a:gd name="T62" fmla="*/ 22890 w 25501"/>
              <a:gd name="T63" fmla="*/ 3811 h 8085"/>
              <a:gd name="T64" fmla="*/ 23632 w 25501"/>
              <a:gd name="T65" fmla="*/ 4565 h 8085"/>
              <a:gd name="T66" fmla="*/ 24286 w 25501"/>
              <a:gd name="T67" fmla="*/ 5371 h 8085"/>
              <a:gd name="T68" fmla="*/ 24548 w 25501"/>
              <a:gd name="T69" fmla="*/ 5777 h 8085"/>
              <a:gd name="T70" fmla="*/ 24753 w 25501"/>
              <a:gd name="T71" fmla="*/ 6176 h 8085"/>
              <a:gd name="T72" fmla="*/ 24913 w 25501"/>
              <a:gd name="T73" fmla="*/ 6582 h 8085"/>
              <a:gd name="T74" fmla="*/ 25095 w 25501"/>
              <a:gd name="T75" fmla="*/ 7040 h 8085"/>
              <a:gd name="T76" fmla="*/ 25365 w 25501"/>
              <a:gd name="T77" fmla="*/ 7600 h 8085"/>
              <a:gd name="T78" fmla="*/ 25497 w 25501"/>
              <a:gd name="T79" fmla="*/ 7898 h 8085"/>
              <a:gd name="T80" fmla="*/ 25501 w 25501"/>
              <a:gd name="T81" fmla="*/ 8013 h 8085"/>
              <a:gd name="T82" fmla="*/ 25429 w 25501"/>
              <a:gd name="T83" fmla="*/ 8085 h 8085"/>
              <a:gd name="T84" fmla="*/ 25430 w 25501"/>
              <a:gd name="T85" fmla="*/ 8085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01" h="8085">
                <a:moveTo>
                  <a:pt x="105" y="8085"/>
                </a:moveTo>
                <a:lnTo>
                  <a:pt x="23" y="8012"/>
                </a:lnTo>
                <a:lnTo>
                  <a:pt x="0" y="7898"/>
                </a:lnTo>
                <a:lnTo>
                  <a:pt x="63" y="7603"/>
                </a:lnTo>
                <a:lnTo>
                  <a:pt x="289" y="7038"/>
                </a:lnTo>
                <a:lnTo>
                  <a:pt x="512" y="6590"/>
                </a:lnTo>
                <a:lnTo>
                  <a:pt x="745" y="6200"/>
                </a:lnTo>
                <a:lnTo>
                  <a:pt x="1280" y="5412"/>
                </a:lnTo>
                <a:lnTo>
                  <a:pt x="1907" y="4601"/>
                </a:lnTo>
                <a:lnTo>
                  <a:pt x="2608" y="3836"/>
                </a:lnTo>
                <a:lnTo>
                  <a:pt x="3367" y="3159"/>
                </a:lnTo>
                <a:lnTo>
                  <a:pt x="4176" y="2563"/>
                </a:lnTo>
                <a:lnTo>
                  <a:pt x="5031" y="2035"/>
                </a:lnTo>
                <a:lnTo>
                  <a:pt x="5921" y="1565"/>
                </a:lnTo>
                <a:lnTo>
                  <a:pt x="6841" y="1153"/>
                </a:lnTo>
                <a:lnTo>
                  <a:pt x="7788" y="801"/>
                </a:lnTo>
                <a:lnTo>
                  <a:pt x="8757" y="512"/>
                </a:lnTo>
                <a:lnTo>
                  <a:pt x="9741" y="288"/>
                </a:lnTo>
                <a:lnTo>
                  <a:pt x="10737" y="128"/>
                </a:lnTo>
                <a:lnTo>
                  <a:pt x="11742" y="33"/>
                </a:lnTo>
                <a:lnTo>
                  <a:pt x="12750" y="0"/>
                </a:lnTo>
                <a:lnTo>
                  <a:pt x="13757" y="32"/>
                </a:lnTo>
                <a:lnTo>
                  <a:pt x="14761" y="125"/>
                </a:lnTo>
                <a:lnTo>
                  <a:pt x="15757" y="282"/>
                </a:lnTo>
                <a:lnTo>
                  <a:pt x="16744" y="502"/>
                </a:lnTo>
                <a:lnTo>
                  <a:pt x="17717" y="787"/>
                </a:lnTo>
                <a:lnTo>
                  <a:pt x="18670" y="1134"/>
                </a:lnTo>
                <a:lnTo>
                  <a:pt x="19592" y="1543"/>
                </a:lnTo>
                <a:lnTo>
                  <a:pt x="20477" y="2011"/>
                </a:lnTo>
                <a:lnTo>
                  <a:pt x="21318" y="2541"/>
                </a:lnTo>
                <a:lnTo>
                  <a:pt x="22120" y="3138"/>
                </a:lnTo>
                <a:lnTo>
                  <a:pt x="22890" y="3811"/>
                </a:lnTo>
                <a:lnTo>
                  <a:pt x="23632" y="4565"/>
                </a:lnTo>
                <a:lnTo>
                  <a:pt x="24286" y="5371"/>
                </a:lnTo>
                <a:lnTo>
                  <a:pt x="24548" y="5777"/>
                </a:lnTo>
                <a:lnTo>
                  <a:pt x="24753" y="6176"/>
                </a:lnTo>
                <a:lnTo>
                  <a:pt x="24913" y="6582"/>
                </a:lnTo>
                <a:lnTo>
                  <a:pt x="25095" y="7040"/>
                </a:lnTo>
                <a:lnTo>
                  <a:pt x="25365" y="7600"/>
                </a:lnTo>
                <a:lnTo>
                  <a:pt x="25497" y="7898"/>
                </a:lnTo>
                <a:lnTo>
                  <a:pt x="25501" y="8013"/>
                </a:lnTo>
                <a:lnTo>
                  <a:pt x="25429" y="8085"/>
                </a:lnTo>
                <a:lnTo>
                  <a:pt x="25430" y="8085"/>
                </a:lnTo>
              </a:path>
            </a:pathLst>
          </a:custGeom>
          <a:noFill/>
          <a:ln w="38100" cmpd="sng">
            <a:solidFill>
              <a:srgbClr val="FF0000"/>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1" name="Freeform 7"/>
          <p:cNvSpPr>
            <a:spLocks/>
          </p:cNvSpPr>
          <p:nvPr/>
        </p:nvSpPr>
        <p:spPr bwMode="auto">
          <a:xfrm>
            <a:off x="255588" y="3625850"/>
            <a:ext cx="2133600" cy="2138363"/>
          </a:xfrm>
          <a:custGeom>
            <a:avLst/>
            <a:gdLst>
              <a:gd name="T0" fmla="*/ 8065 w 8066"/>
              <a:gd name="T1" fmla="*/ 4043 h 8085"/>
              <a:gd name="T2" fmla="*/ 7928 w 8066"/>
              <a:gd name="T3" fmla="*/ 2996 h 8085"/>
              <a:gd name="T4" fmla="*/ 7525 w 8066"/>
              <a:gd name="T5" fmla="*/ 2022 h 8085"/>
              <a:gd name="T6" fmla="*/ 6885 w 8066"/>
              <a:gd name="T7" fmla="*/ 1184 h 8085"/>
              <a:gd name="T8" fmla="*/ 6050 w 8066"/>
              <a:gd name="T9" fmla="*/ 543 h 8085"/>
              <a:gd name="T10" fmla="*/ 5077 w 8066"/>
              <a:gd name="T11" fmla="*/ 139 h 8085"/>
              <a:gd name="T12" fmla="*/ 4033 w 8066"/>
              <a:gd name="T13" fmla="*/ 0 h 8085"/>
              <a:gd name="T14" fmla="*/ 2989 w 8066"/>
              <a:gd name="T15" fmla="*/ 139 h 8085"/>
              <a:gd name="T16" fmla="*/ 2017 w 8066"/>
              <a:gd name="T17" fmla="*/ 543 h 8085"/>
              <a:gd name="T18" fmla="*/ 1182 w 8066"/>
              <a:gd name="T19" fmla="*/ 1184 h 8085"/>
              <a:gd name="T20" fmla="*/ 541 w 8066"/>
              <a:gd name="T21" fmla="*/ 2022 h 8085"/>
              <a:gd name="T22" fmla="*/ 137 w 8066"/>
              <a:gd name="T23" fmla="*/ 2996 h 8085"/>
              <a:gd name="T24" fmla="*/ 0 w 8066"/>
              <a:gd name="T25" fmla="*/ 4043 h 8085"/>
              <a:gd name="T26" fmla="*/ 137 w 8066"/>
              <a:gd name="T27" fmla="*/ 5089 h 8085"/>
              <a:gd name="T28" fmla="*/ 541 w 8066"/>
              <a:gd name="T29" fmla="*/ 6064 h 8085"/>
              <a:gd name="T30" fmla="*/ 1182 w 8066"/>
              <a:gd name="T31" fmla="*/ 6901 h 8085"/>
              <a:gd name="T32" fmla="*/ 2017 w 8066"/>
              <a:gd name="T33" fmla="*/ 7544 h 8085"/>
              <a:gd name="T34" fmla="*/ 2989 w 8066"/>
              <a:gd name="T35" fmla="*/ 7948 h 8085"/>
              <a:gd name="T36" fmla="*/ 4033 w 8066"/>
              <a:gd name="T37" fmla="*/ 8085 h 8085"/>
              <a:gd name="T38" fmla="*/ 5077 w 8066"/>
              <a:gd name="T39" fmla="*/ 7948 h 8085"/>
              <a:gd name="T40" fmla="*/ 6050 w 8066"/>
              <a:gd name="T41" fmla="*/ 7544 h 8085"/>
              <a:gd name="T42" fmla="*/ 6885 w 8066"/>
              <a:gd name="T43" fmla="*/ 6901 h 8085"/>
              <a:gd name="T44" fmla="*/ 7525 w 8066"/>
              <a:gd name="T45" fmla="*/ 6064 h 8085"/>
              <a:gd name="T46" fmla="*/ 7928 w 8066"/>
              <a:gd name="T47" fmla="*/ 5089 h 8085"/>
              <a:gd name="T48" fmla="*/ 8065 w 8066"/>
              <a:gd name="T49" fmla="*/ 4043 h 8085"/>
              <a:gd name="T50" fmla="*/ 8066 w 8066"/>
              <a:gd name="T51" fmla="*/ 4043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66" h="8085">
                <a:moveTo>
                  <a:pt x="8065" y="4043"/>
                </a:moveTo>
                <a:lnTo>
                  <a:pt x="7928" y="2996"/>
                </a:lnTo>
                <a:lnTo>
                  <a:pt x="7525" y="2022"/>
                </a:lnTo>
                <a:lnTo>
                  <a:pt x="6885" y="1184"/>
                </a:lnTo>
                <a:lnTo>
                  <a:pt x="6050" y="543"/>
                </a:lnTo>
                <a:lnTo>
                  <a:pt x="5077" y="139"/>
                </a:lnTo>
                <a:lnTo>
                  <a:pt x="4033" y="0"/>
                </a:lnTo>
                <a:lnTo>
                  <a:pt x="2989" y="139"/>
                </a:lnTo>
                <a:lnTo>
                  <a:pt x="2017" y="543"/>
                </a:lnTo>
                <a:lnTo>
                  <a:pt x="1182" y="1184"/>
                </a:lnTo>
                <a:lnTo>
                  <a:pt x="541" y="2022"/>
                </a:lnTo>
                <a:lnTo>
                  <a:pt x="137" y="2996"/>
                </a:lnTo>
                <a:lnTo>
                  <a:pt x="0" y="4043"/>
                </a:lnTo>
                <a:lnTo>
                  <a:pt x="137" y="5089"/>
                </a:lnTo>
                <a:lnTo>
                  <a:pt x="541" y="6064"/>
                </a:lnTo>
                <a:lnTo>
                  <a:pt x="1182" y="6901"/>
                </a:lnTo>
                <a:lnTo>
                  <a:pt x="2017" y="7544"/>
                </a:lnTo>
                <a:lnTo>
                  <a:pt x="2989" y="7948"/>
                </a:lnTo>
                <a:lnTo>
                  <a:pt x="4033" y="8085"/>
                </a:lnTo>
                <a:lnTo>
                  <a:pt x="5077" y="7948"/>
                </a:lnTo>
                <a:lnTo>
                  <a:pt x="6050" y="7544"/>
                </a:lnTo>
                <a:lnTo>
                  <a:pt x="6885" y="6901"/>
                </a:lnTo>
                <a:lnTo>
                  <a:pt x="7525" y="6064"/>
                </a:lnTo>
                <a:lnTo>
                  <a:pt x="7928" y="5089"/>
                </a:lnTo>
                <a:lnTo>
                  <a:pt x="8065" y="4043"/>
                </a:lnTo>
                <a:lnTo>
                  <a:pt x="8066" y="4043"/>
                </a:lnTo>
              </a:path>
            </a:pathLst>
          </a:custGeom>
          <a:noFill/>
          <a:ln w="38100" cap="flat" cmpd="sng">
            <a:solidFill>
              <a:schemeClr val="bg1"/>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2" name="Freeform 8"/>
          <p:cNvSpPr>
            <a:spLocks/>
          </p:cNvSpPr>
          <p:nvPr/>
        </p:nvSpPr>
        <p:spPr bwMode="auto">
          <a:xfrm>
            <a:off x="1322388" y="5764213"/>
            <a:ext cx="6700837" cy="1587"/>
          </a:xfrm>
          <a:custGeom>
            <a:avLst/>
            <a:gdLst>
              <a:gd name="T0" fmla="*/ 0 w 25325"/>
              <a:gd name="T1" fmla="*/ 25324 w 25325"/>
              <a:gd name="T2" fmla="*/ 25325 w 25325"/>
            </a:gdLst>
            <a:ahLst/>
            <a:cxnLst>
              <a:cxn ang="0">
                <a:pos x="T0" y="0"/>
              </a:cxn>
              <a:cxn ang="0">
                <a:pos x="T1" y="0"/>
              </a:cxn>
              <a:cxn ang="0">
                <a:pos x="T2" y="0"/>
              </a:cxn>
            </a:cxnLst>
            <a:rect l="0" t="0" r="r" b="b"/>
            <a:pathLst>
              <a:path w="25325">
                <a:moveTo>
                  <a:pt x="0" y="0"/>
                </a:moveTo>
                <a:lnTo>
                  <a:pt x="25324" y="0"/>
                </a:lnTo>
                <a:lnTo>
                  <a:pt x="25325" y="0"/>
                </a:lnTo>
              </a:path>
            </a:pathLst>
          </a:custGeom>
          <a:noFill/>
          <a:ln w="38100" cmpd="sng">
            <a:solidFill>
              <a:srgbClr val="009900"/>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3" name="Freeform 9"/>
          <p:cNvSpPr>
            <a:spLocks/>
          </p:cNvSpPr>
          <p:nvPr/>
        </p:nvSpPr>
        <p:spPr bwMode="auto">
          <a:xfrm>
            <a:off x="1322388" y="3625850"/>
            <a:ext cx="1587" cy="2138363"/>
          </a:xfrm>
          <a:custGeom>
            <a:avLst/>
            <a:gdLst>
              <a:gd name="T0" fmla="*/ 0 w 1"/>
              <a:gd name="T1" fmla="*/ 0 h 8085"/>
              <a:gd name="T2" fmla="*/ 0 w 1"/>
              <a:gd name="T3" fmla="*/ 8085 h 8085"/>
              <a:gd name="T4" fmla="*/ 1 w 1"/>
              <a:gd name="T5" fmla="*/ 8085 h 8085"/>
            </a:gdLst>
            <a:ahLst/>
            <a:cxnLst>
              <a:cxn ang="0">
                <a:pos x="T0" y="T1"/>
              </a:cxn>
              <a:cxn ang="0">
                <a:pos x="T2" y="T3"/>
              </a:cxn>
              <a:cxn ang="0">
                <a:pos x="T4" y="T5"/>
              </a:cxn>
            </a:cxnLst>
            <a:rect l="0" t="0" r="r" b="b"/>
            <a:pathLst>
              <a:path w="1" h="8085">
                <a:moveTo>
                  <a:pt x="0" y="0"/>
                </a:moveTo>
                <a:lnTo>
                  <a:pt x="0" y="8085"/>
                </a:lnTo>
                <a:lnTo>
                  <a:pt x="1" y="8085"/>
                </a:lnTo>
              </a:path>
            </a:pathLst>
          </a:custGeom>
          <a:noFill/>
          <a:ln w="28575" cap="flat" cmpd="sng">
            <a:solidFill>
              <a:schemeClr val="bg1"/>
            </a:solidFill>
            <a:prstDash val="lgDashDot"/>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4" name="Line 10"/>
          <p:cNvSpPr>
            <a:spLocks noChangeShapeType="1"/>
          </p:cNvSpPr>
          <p:nvPr/>
        </p:nvSpPr>
        <p:spPr bwMode="auto">
          <a:xfrm>
            <a:off x="9090025" y="4694238"/>
            <a:ext cx="15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29035" name="Freeform 11"/>
          <p:cNvSpPr>
            <a:spLocks/>
          </p:cNvSpPr>
          <p:nvPr/>
        </p:nvSpPr>
        <p:spPr bwMode="auto">
          <a:xfrm>
            <a:off x="1322388" y="3625850"/>
            <a:ext cx="6751637" cy="58738"/>
          </a:xfrm>
          <a:custGeom>
            <a:avLst/>
            <a:gdLst>
              <a:gd name="T0" fmla="*/ 0 w 12663"/>
              <a:gd name="T1" fmla="*/ 12662 w 12663"/>
              <a:gd name="T2" fmla="*/ 12663 w 12663"/>
            </a:gdLst>
            <a:ahLst/>
            <a:cxnLst>
              <a:cxn ang="0">
                <a:pos x="T0" y="0"/>
              </a:cxn>
              <a:cxn ang="0">
                <a:pos x="T1" y="0"/>
              </a:cxn>
              <a:cxn ang="0">
                <a:pos x="T2" y="0"/>
              </a:cxn>
            </a:cxnLst>
            <a:rect l="0" t="0" r="r" b="b"/>
            <a:pathLst>
              <a:path w="12663">
                <a:moveTo>
                  <a:pt x="0" y="0"/>
                </a:moveTo>
                <a:lnTo>
                  <a:pt x="12662" y="0"/>
                </a:lnTo>
                <a:lnTo>
                  <a:pt x="12663" y="0"/>
                </a:lnTo>
              </a:path>
            </a:pathLst>
          </a:custGeom>
          <a:noFill/>
          <a:ln w="19050" cmpd="sng">
            <a:solidFill>
              <a:schemeClr val="bg1"/>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6" name="Freeform 12"/>
          <p:cNvSpPr>
            <a:spLocks/>
          </p:cNvSpPr>
          <p:nvPr/>
        </p:nvSpPr>
        <p:spPr bwMode="auto">
          <a:xfrm>
            <a:off x="1239838" y="5549900"/>
            <a:ext cx="177800" cy="107950"/>
          </a:xfrm>
          <a:custGeom>
            <a:avLst/>
            <a:gdLst>
              <a:gd name="T0" fmla="*/ 0 w 671"/>
              <a:gd name="T1" fmla="*/ 0 h 409"/>
              <a:gd name="T2" fmla="*/ 670 w 671"/>
              <a:gd name="T3" fmla="*/ 409 h 409"/>
              <a:gd name="T4" fmla="*/ 671 w 671"/>
              <a:gd name="T5" fmla="*/ 409 h 409"/>
            </a:gdLst>
            <a:ahLst/>
            <a:cxnLst>
              <a:cxn ang="0">
                <a:pos x="T0" y="T1"/>
              </a:cxn>
              <a:cxn ang="0">
                <a:pos x="T2" y="T3"/>
              </a:cxn>
              <a:cxn ang="0">
                <a:pos x="T4" y="T5"/>
              </a:cxn>
            </a:cxnLst>
            <a:rect l="0" t="0" r="r" b="b"/>
            <a:pathLst>
              <a:path w="671" h="409">
                <a:moveTo>
                  <a:pt x="0" y="0"/>
                </a:moveTo>
                <a:lnTo>
                  <a:pt x="670" y="409"/>
                </a:lnTo>
                <a:lnTo>
                  <a:pt x="671" y="409"/>
                </a:lnTo>
              </a:path>
            </a:pathLst>
          </a:custGeom>
          <a:noFill/>
          <a:ln w="0">
            <a:solidFill>
              <a:schemeClr val="tx1"/>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7" name="Freeform 13"/>
          <p:cNvSpPr>
            <a:spLocks/>
          </p:cNvSpPr>
          <p:nvPr/>
        </p:nvSpPr>
        <p:spPr bwMode="auto">
          <a:xfrm>
            <a:off x="163513" y="3368675"/>
            <a:ext cx="1446212" cy="687388"/>
          </a:xfrm>
          <a:custGeom>
            <a:avLst/>
            <a:gdLst>
              <a:gd name="T0" fmla="*/ 5466 w 5466"/>
              <a:gd name="T1" fmla="*/ 118 h 2596"/>
              <a:gd name="T2" fmla="*/ 4403 w 5466"/>
              <a:gd name="T3" fmla="*/ 0 h 2596"/>
              <a:gd name="T4" fmla="*/ 3338 w 5466"/>
              <a:gd name="T5" fmla="*/ 110 h 2596"/>
              <a:gd name="T6" fmla="*/ 2321 w 5466"/>
              <a:gd name="T7" fmla="*/ 445 h 2596"/>
              <a:gd name="T8" fmla="*/ 1400 w 5466"/>
              <a:gd name="T9" fmla="*/ 989 h 2596"/>
              <a:gd name="T10" fmla="*/ 613 w 5466"/>
              <a:gd name="T11" fmla="*/ 1718 h 2596"/>
              <a:gd name="T12" fmla="*/ 0 w 5466"/>
              <a:gd name="T13" fmla="*/ 2596 h 2596"/>
              <a:gd name="T14" fmla="*/ 1 w 5466"/>
              <a:gd name="T15" fmla="*/ 2596 h 2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66" h="2596">
                <a:moveTo>
                  <a:pt x="5466" y="118"/>
                </a:moveTo>
                <a:lnTo>
                  <a:pt x="4403" y="0"/>
                </a:lnTo>
                <a:lnTo>
                  <a:pt x="3338" y="110"/>
                </a:lnTo>
                <a:lnTo>
                  <a:pt x="2321" y="445"/>
                </a:lnTo>
                <a:lnTo>
                  <a:pt x="1400" y="989"/>
                </a:lnTo>
                <a:lnTo>
                  <a:pt x="613" y="1718"/>
                </a:lnTo>
                <a:lnTo>
                  <a:pt x="0" y="2596"/>
                </a:lnTo>
                <a:lnTo>
                  <a:pt x="1" y="2596"/>
                </a:lnTo>
              </a:path>
            </a:pathLst>
          </a:custGeom>
          <a:noFill/>
          <a:ln w="19050" cmpd="sng">
            <a:solidFill>
              <a:schemeClr val="bg1"/>
            </a:solidFill>
            <a:prstDash val="solid"/>
            <a:round/>
            <a:headEnd type="triangle" w="sm" len="lg"/>
            <a:tailEnd type="none" w="sm" len="lg"/>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38" name="Text Box 14"/>
          <p:cNvSpPr txBox="1">
            <a:spLocks noChangeArrowheads="1"/>
          </p:cNvSpPr>
          <p:nvPr/>
        </p:nvSpPr>
        <p:spPr bwMode="auto">
          <a:xfrm>
            <a:off x="7800975" y="4679950"/>
            <a:ext cx="847725"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C</a:t>
            </a:r>
            <a:endParaRPr lang="en-US" sz="2800" baseline="-25000">
              <a:solidFill>
                <a:schemeClr val="bg1"/>
              </a:solidFill>
              <a:effectLst/>
            </a:endParaRPr>
          </a:p>
        </p:txBody>
      </p:sp>
      <p:grpSp>
        <p:nvGrpSpPr>
          <p:cNvPr id="129039" name="Group 15"/>
          <p:cNvGrpSpPr>
            <a:grpSpLocks/>
          </p:cNvGrpSpPr>
          <p:nvPr/>
        </p:nvGrpSpPr>
        <p:grpSpPr bwMode="auto">
          <a:xfrm>
            <a:off x="255588" y="4694238"/>
            <a:ext cx="8888412" cy="106362"/>
            <a:chOff x="161" y="2957"/>
            <a:chExt cx="5599" cy="67"/>
          </a:xfrm>
        </p:grpSpPr>
        <p:sp>
          <p:nvSpPr>
            <p:cNvPr id="129040" name="Freeform 16"/>
            <p:cNvSpPr>
              <a:spLocks/>
            </p:cNvSpPr>
            <p:nvPr/>
          </p:nvSpPr>
          <p:spPr bwMode="auto">
            <a:xfrm>
              <a:off x="833" y="2957"/>
              <a:ext cx="4927" cy="67"/>
            </a:xfrm>
            <a:custGeom>
              <a:avLst/>
              <a:gdLst>
                <a:gd name="T0" fmla="*/ 0 w 25325"/>
                <a:gd name="T1" fmla="*/ 25324 w 25325"/>
                <a:gd name="T2" fmla="*/ 25325 w 25325"/>
              </a:gdLst>
              <a:ahLst/>
              <a:cxnLst>
                <a:cxn ang="0">
                  <a:pos x="T0" y="0"/>
                </a:cxn>
                <a:cxn ang="0">
                  <a:pos x="T1" y="0"/>
                </a:cxn>
                <a:cxn ang="0">
                  <a:pos x="T2" y="0"/>
                </a:cxn>
              </a:cxnLst>
              <a:rect l="0" t="0" r="r" b="b"/>
              <a:pathLst>
                <a:path w="25325">
                  <a:moveTo>
                    <a:pt x="0" y="0"/>
                  </a:moveTo>
                  <a:lnTo>
                    <a:pt x="25324" y="0"/>
                  </a:lnTo>
                  <a:lnTo>
                    <a:pt x="25325" y="0"/>
                  </a:lnTo>
                </a:path>
              </a:pathLst>
            </a:custGeom>
            <a:noFill/>
            <a:ln w="28575" cap="flat" cmpd="sng">
              <a:solidFill>
                <a:schemeClr val="bg1"/>
              </a:solidFill>
              <a:prstDash val="lgDashDot"/>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grpSp>
          <p:nvGrpSpPr>
            <p:cNvPr id="129041" name="Group 17"/>
            <p:cNvGrpSpPr>
              <a:grpSpLocks/>
            </p:cNvGrpSpPr>
            <p:nvPr/>
          </p:nvGrpSpPr>
          <p:grpSpPr bwMode="auto">
            <a:xfrm>
              <a:off x="161" y="2957"/>
              <a:ext cx="1339" cy="2"/>
              <a:chOff x="161" y="2351"/>
              <a:chExt cx="1339" cy="2"/>
            </a:xfrm>
          </p:grpSpPr>
          <p:sp>
            <p:nvSpPr>
              <p:cNvPr id="129042" name="Freeform 18"/>
              <p:cNvSpPr>
                <a:spLocks/>
              </p:cNvSpPr>
              <p:nvPr/>
            </p:nvSpPr>
            <p:spPr bwMode="auto">
              <a:xfrm>
                <a:off x="161" y="2351"/>
                <a:ext cx="672" cy="1"/>
              </a:xfrm>
              <a:custGeom>
                <a:avLst/>
                <a:gdLst>
                  <a:gd name="T0" fmla="*/ 4033 w 4033"/>
                  <a:gd name="T1" fmla="*/ 0 w 4033"/>
                  <a:gd name="T2" fmla="*/ 1 w 4033"/>
                </a:gdLst>
                <a:ahLst/>
                <a:cxnLst>
                  <a:cxn ang="0">
                    <a:pos x="T0" y="0"/>
                  </a:cxn>
                  <a:cxn ang="0">
                    <a:pos x="T1" y="0"/>
                  </a:cxn>
                  <a:cxn ang="0">
                    <a:pos x="T2" y="0"/>
                  </a:cxn>
                </a:cxnLst>
                <a:rect l="0" t="0" r="r" b="b"/>
                <a:pathLst>
                  <a:path w="4033">
                    <a:moveTo>
                      <a:pt x="4033" y="0"/>
                    </a:moveTo>
                    <a:lnTo>
                      <a:pt x="0" y="0"/>
                    </a:lnTo>
                    <a:lnTo>
                      <a:pt x="1" y="0"/>
                    </a:lnTo>
                  </a:path>
                </a:pathLst>
              </a:custGeom>
              <a:noFill/>
              <a:ln w="28575" cap="flat" cmpd="sng">
                <a:solidFill>
                  <a:schemeClr val="bg1"/>
                </a:solidFill>
                <a:prstDash val="lgDashDot"/>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43" name="Freeform 19"/>
              <p:cNvSpPr>
                <a:spLocks/>
              </p:cNvSpPr>
              <p:nvPr/>
            </p:nvSpPr>
            <p:spPr bwMode="auto">
              <a:xfrm>
                <a:off x="828" y="2352"/>
                <a:ext cx="672" cy="1"/>
              </a:xfrm>
              <a:custGeom>
                <a:avLst/>
                <a:gdLst>
                  <a:gd name="T0" fmla="*/ 4033 w 4033"/>
                  <a:gd name="T1" fmla="*/ 0 w 4033"/>
                  <a:gd name="T2" fmla="*/ 1 w 4033"/>
                </a:gdLst>
                <a:ahLst/>
                <a:cxnLst>
                  <a:cxn ang="0">
                    <a:pos x="T0" y="0"/>
                  </a:cxn>
                  <a:cxn ang="0">
                    <a:pos x="T1" y="0"/>
                  </a:cxn>
                  <a:cxn ang="0">
                    <a:pos x="T2" y="0"/>
                  </a:cxn>
                </a:cxnLst>
                <a:rect l="0" t="0" r="r" b="b"/>
                <a:pathLst>
                  <a:path w="4033">
                    <a:moveTo>
                      <a:pt x="4033" y="0"/>
                    </a:moveTo>
                    <a:lnTo>
                      <a:pt x="0" y="0"/>
                    </a:lnTo>
                    <a:lnTo>
                      <a:pt x="1" y="0"/>
                    </a:lnTo>
                  </a:path>
                </a:pathLst>
              </a:custGeom>
              <a:noFill/>
              <a:ln w="28575" cap="flat" cmpd="sng">
                <a:solidFill>
                  <a:schemeClr val="bg1"/>
                </a:solidFill>
                <a:prstDash val="lgDashDot"/>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grpSp>
      </p:grpSp>
      <p:sp>
        <p:nvSpPr>
          <p:cNvPr id="129044" name="Text Box 20"/>
          <p:cNvSpPr txBox="1">
            <a:spLocks noChangeArrowheads="1"/>
          </p:cNvSpPr>
          <p:nvPr/>
        </p:nvSpPr>
        <p:spPr bwMode="auto">
          <a:xfrm>
            <a:off x="904875" y="5653088"/>
            <a:ext cx="504825" cy="519112"/>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P</a:t>
            </a:r>
            <a:endParaRPr lang="en-US" sz="2800" baseline="-25000">
              <a:solidFill>
                <a:schemeClr val="bg1"/>
              </a:solidFill>
              <a:effectLst/>
            </a:endParaRPr>
          </a:p>
        </p:txBody>
      </p:sp>
      <p:sp>
        <p:nvSpPr>
          <p:cNvPr id="129045" name="Text Box 21"/>
          <p:cNvSpPr txBox="1">
            <a:spLocks noChangeArrowheads="1"/>
          </p:cNvSpPr>
          <p:nvPr/>
        </p:nvSpPr>
        <p:spPr bwMode="auto">
          <a:xfrm>
            <a:off x="7920038" y="5648325"/>
            <a:ext cx="68580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P</a:t>
            </a:r>
            <a:endParaRPr lang="en-US" sz="2800" baseline="-25000">
              <a:solidFill>
                <a:schemeClr val="bg1"/>
              </a:solidFill>
              <a:effectLst/>
            </a:endParaRPr>
          </a:p>
        </p:txBody>
      </p:sp>
      <p:sp>
        <p:nvSpPr>
          <p:cNvPr id="129046" name="Text Box 22"/>
          <p:cNvSpPr txBox="1">
            <a:spLocks noChangeArrowheads="1"/>
          </p:cNvSpPr>
          <p:nvPr/>
        </p:nvSpPr>
        <p:spPr bwMode="auto">
          <a:xfrm>
            <a:off x="4433888" y="3257550"/>
            <a:ext cx="57150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P</a:t>
            </a:r>
            <a:endParaRPr lang="en-US" sz="2800" baseline="-25000">
              <a:solidFill>
                <a:schemeClr val="bg1"/>
              </a:solidFill>
              <a:effectLst/>
            </a:endParaRPr>
          </a:p>
        </p:txBody>
      </p:sp>
      <p:grpSp>
        <p:nvGrpSpPr>
          <p:cNvPr id="129047" name="Group 23"/>
          <p:cNvGrpSpPr>
            <a:grpSpLocks/>
          </p:cNvGrpSpPr>
          <p:nvPr/>
        </p:nvGrpSpPr>
        <p:grpSpPr bwMode="auto">
          <a:xfrm>
            <a:off x="4406900" y="3625850"/>
            <a:ext cx="536575" cy="1068388"/>
            <a:chOff x="2776" y="1678"/>
            <a:chExt cx="338" cy="673"/>
          </a:xfrm>
        </p:grpSpPr>
        <p:sp>
          <p:nvSpPr>
            <p:cNvPr id="129048" name="Freeform 24"/>
            <p:cNvSpPr>
              <a:spLocks/>
            </p:cNvSpPr>
            <p:nvPr/>
          </p:nvSpPr>
          <p:spPr bwMode="auto">
            <a:xfrm>
              <a:off x="2776" y="1678"/>
              <a:ext cx="299" cy="19"/>
            </a:xfrm>
            <a:custGeom>
              <a:avLst/>
              <a:gdLst>
                <a:gd name="T0" fmla="*/ 1792 w 1792"/>
                <a:gd name="T1" fmla="*/ 85 h 119"/>
                <a:gd name="T2" fmla="*/ 894 w 1792"/>
                <a:gd name="T3" fmla="*/ 0 h 119"/>
                <a:gd name="T4" fmla="*/ 0 w 1792"/>
                <a:gd name="T5" fmla="*/ 119 h 119"/>
                <a:gd name="T6" fmla="*/ 1 w 1792"/>
                <a:gd name="T7" fmla="*/ 119 h 119"/>
              </a:gdLst>
              <a:ahLst/>
              <a:cxnLst>
                <a:cxn ang="0">
                  <a:pos x="T0" y="T1"/>
                </a:cxn>
                <a:cxn ang="0">
                  <a:pos x="T2" y="T3"/>
                </a:cxn>
                <a:cxn ang="0">
                  <a:pos x="T4" y="T5"/>
                </a:cxn>
                <a:cxn ang="0">
                  <a:pos x="T6" y="T7"/>
                </a:cxn>
              </a:cxnLst>
              <a:rect l="0" t="0" r="r" b="b"/>
              <a:pathLst>
                <a:path w="1792" h="119">
                  <a:moveTo>
                    <a:pt x="1792" y="85"/>
                  </a:moveTo>
                  <a:lnTo>
                    <a:pt x="894" y="0"/>
                  </a:lnTo>
                  <a:lnTo>
                    <a:pt x="0" y="119"/>
                  </a:lnTo>
                  <a:lnTo>
                    <a:pt x="1" y="119"/>
                  </a:lnTo>
                </a:path>
              </a:pathLst>
            </a:custGeom>
            <a:noFill/>
            <a:ln w="0">
              <a:solidFill>
                <a:schemeClr val="bg1"/>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49" name="Freeform 25"/>
            <p:cNvSpPr>
              <a:spLocks/>
            </p:cNvSpPr>
            <p:nvPr/>
          </p:nvSpPr>
          <p:spPr bwMode="auto">
            <a:xfrm rot="-587218">
              <a:off x="2881" y="1692"/>
              <a:ext cx="134" cy="659"/>
            </a:xfrm>
            <a:custGeom>
              <a:avLst/>
              <a:gdLst>
                <a:gd name="T0" fmla="*/ 0 w 825"/>
                <a:gd name="T1" fmla="*/ 3957 h 3957"/>
                <a:gd name="T2" fmla="*/ 1 w 825"/>
                <a:gd name="T3" fmla="*/ 3957 h 3957"/>
                <a:gd name="T4" fmla="*/ 824 w 825"/>
                <a:gd name="T5" fmla="*/ 0 h 3957"/>
                <a:gd name="T6" fmla="*/ 825 w 825"/>
                <a:gd name="T7" fmla="*/ 0 h 3957"/>
              </a:gdLst>
              <a:ahLst/>
              <a:cxnLst>
                <a:cxn ang="0">
                  <a:pos x="T0" y="T1"/>
                </a:cxn>
                <a:cxn ang="0">
                  <a:pos x="T2" y="T3"/>
                </a:cxn>
                <a:cxn ang="0">
                  <a:pos x="T4" y="T5"/>
                </a:cxn>
                <a:cxn ang="0">
                  <a:pos x="T6" y="T7"/>
                </a:cxn>
              </a:cxnLst>
              <a:rect l="0" t="0" r="r" b="b"/>
              <a:pathLst>
                <a:path w="825" h="3957">
                  <a:moveTo>
                    <a:pt x="0" y="3957"/>
                  </a:moveTo>
                  <a:lnTo>
                    <a:pt x="1" y="3957"/>
                  </a:lnTo>
                  <a:lnTo>
                    <a:pt x="824" y="0"/>
                  </a:lnTo>
                  <a:lnTo>
                    <a:pt x="825" y="0"/>
                  </a:lnTo>
                </a:path>
              </a:pathLst>
            </a:custGeom>
            <a:noFill/>
            <a:ln w="0">
              <a:solidFill>
                <a:schemeClr val="bg1"/>
              </a:solidFill>
              <a:prstDash val="solid"/>
              <a:round/>
              <a:headEnd type="none" w="med" len="med"/>
              <a:tailEnd type="arrow" w="med" len="me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50" name="Text Box 26"/>
            <p:cNvSpPr txBox="1">
              <a:spLocks noChangeArrowheads="1"/>
            </p:cNvSpPr>
            <p:nvPr/>
          </p:nvSpPr>
          <p:spPr bwMode="auto">
            <a:xfrm>
              <a:off x="2892" y="1878"/>
              <a:ext cx="222" cy="25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rPr>
                <a:t>R</a:t>
              </a:r>
              <a:endParaRPr lang="en-US" sz="2000" baseline="-25000">
                <a:solidFill>
                  <a:schemeClr val="bg1"/>
                </a:solidFill>
                <a:effectLst/>
              </a:endParaRPr>
            </a:p>
          </p:txBody>
        </p:sp>
      </p:grpSp>
      <p:sp>
        <p:nvSpPr>
          <p:cNvPr id="129051" name="Line 27"/>
          <p:cNvSpPr>
            <a:spLocks noChangeShapeType="1"/>
          </p:cNvSpPr>
          <p:nvPr/>
        </p:nvSpPr>
        <p:spPr bwMode="auto">
          <a:xfrm flipV="1">
            <a:off x="8077200" y="3629025"/>
            <a:ext cx="0" cy="2143125"/>
          </a:xfrm>
          <a:prstGeom prst="line">
            <a:avLst/>
          </a:prstGeom>
          <a:noFill/>
          <a:ln w="19050">
            <a:solidFill>
              <a:schemeClr val="bg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9052" name="Text Box 28"/>
          <p:cNvSpPr txBox="1">
            <a:spLocks noChangeArrowheads="1"/>
          </p:cNvSpPr>
          <p:nvPr/>
        </p:nvSpPr>
        <p:spPr bwMode="auto">
          <a:xfrm>
            <a:off x="685800" y="4679950"/>
            <a:ext cx="847725"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C</a:t>
            </a:r>
            <a:endParaRPr lang="en-US" sz="2800" baseline="-25000">
              <a:solidFill>
                <a:schemeClr val="bg1"/>
              </a:solidFill>
              <a:effectLst/>
            </a:endParaRPr>
          </a:p>
        </p:txBody>
      </p:sp>
      <p:sp>
        <p:nvSpPr>
          <p:cNvPr id="129053" name="Freeform 29"/>
          <p:cNvSpPr>
            <a:spLocks/>
          </p:cNvSpPr>
          <p:nvPr/>
        </p:nvSpPr>
        <p:spPr bwMode="auto">
          <a:xfrm>
            <a:off x="3624263" y="3629025"/>
            <a:ext cx="2133600" cy="2138363"/>
          </a:xfrm>
          <a:custGeom>
            <a:avLst/>
            <a:gdLst>
              <a:gd name="T0" fmla="*/ 8065 w 8066"/>
              <a:gd name="T1" fmla="*/ 4043 h 8085"/>
              <a:gd name="T2" fmla="*/ 7928 w 8066"/>
              <a:gd name="T3" fmla="*/ 2996 h 8085"/>
              <a:gd name="T4" fmla="*/ 7525 w 8066"/>
              <a:gd name="T5" fmla="*/ 2022 h 8085"/>
              <a:gd name="T6" fmla="*/ 6885 w 8066"/>
              <a:gd name="T7" fmla="*/ 1184 h 8085"/>
              <a:gd name="T8" fmla="*/ 6050 w 8066"/>
              <a:gd name="T9" fmla="*/ 543 h 8085"/>
              <a:gd name="T10" fmla="*/ 5077 w 8066"/>
              <a:gd name="T11" fmla="*/ 139 h 8085"/>
              <a:gd name="T12" fmla="*/ 4033 w 8066"/>
              <a:gd name="T13" fmla="*/ 0 h 8085"/>
              <a:gd name="T14" fmla="*/ 2989 w 8066"/>
              <a:gd name="T15" fmla="*/ 139 h 8085"/>
              <a:gd name="T16" fmla="*/ 2017 w 8066"/>
              <a:gd name="T17" fmla="*/ 543 h 8085"/>
              <a:gd name="T18" fmla="*/ 1182 w 8066"/>
              <a:gd name="T19" fmla="*/ 1184 h 8085"/>
              <a:gd name="T20" fmla="*/ 541 w 8066"/>
              <a:gd name="T21" fmla="*/ 2022 h 8085"/>
              <a:gd name="T22" fmla="*/ 137 w 8066"/>
              <a:gd name="T23" fmla="*/ 2996 h 8085"/>
              <a:gd name="T24" fmla="*/ 0 w 8066"/>
              <a:gd name="T25" fmla="*/ 4043 h 8085"/>
              <a:gd name="T26" fmla="*/ 137 w 8066"/>
              <a:gd name="T27" fmla="*/ 5089 h 8085"/>
              <a:gd name="T28" fmla="*/ 541 w 8066"/>
              <a:gd name="T29" fmla="*/ 6064 h 8085"/>
              <a:gd name="T30" fmla="*/ 1182 w 8066"/>
              <a:gd name="T31" fmla="*/ 6901 h 8085"/>
              <a:gd name="T32" fmla="*/ 2017 w 8066"/>
              <a:gd name="T33" fmla="*/ 7544 h 8085"/>
              <a:gd name="T34" fmla="*/ 2989 w 8066"/>
              <a:gd name="T35" fmla="*/ 7948 h 8085"/>
              <a:gd name="T36" fmla="*/ 4033 w 8066"/>
              <a:gd name="T37" fmla="*/ 8085 h 8085"/>
              <a:gd name="T38" fmla="*/ 5077 w 8066"/>
              <a:gd name="T39" fmla="*/ 7948 h 8085"/>
              <a:gd name="T40" fmla="*/ 6050 w 8066"/>
              <a:gd name="T41" fmla="*/ 7544 h 8085"/>
              <a:gd name="T42" fmla="*/ 6885 w 8066"/>
              <a:gd name="T43" fmla="*/ 6901 h 8085"/>
              <a:gd name="T44" fmla="*/ 7525 w 8066"/>
              <a:gd name="T45" fmla="*/ 6064 h 8085"/>
              <a:gd name="T46" fmla="*/ 7928 w 8066"/>
              <a:gd name="T47" fmla="*/ 5089 h 8085"/>
              <a:gd name="T48" fmla="*/ 8065 w 8066"/>
              <a:gd name="T49" fmla="*/ 4043 h 8085"/>
              <a:gd name="T50" fmla="*/ 8066 w 8066"/>
              <a:gd name="T51" fmla="*/ 4043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66" h="8085">
                <a:moveTo>
                  <a:pt x="8065" y="4043"/>
                </a:moveTo>
                <a:lnTo>
                  <a:pt x="7928" y="2996"/>
                </a:lnTo>
                <a:lnTo>
                  <a:pt x="7525" y="2022"/>
                </a:lnTo>
                <a:lnTo>
                  <a:pt x="6885" y="1184"/>
                </a:lnTo>
                <a:lnTo>
                  <a:pt x="6050" y="543"/>
                </a:lnTo>
                <a:lnTo>
                  <a:pt x="5077" y="139"/>
                </a:lnTo>
                <a:lnTo>
                  <a:pt x="4033" y="0"/>
                </a:lnTo>
                <a:lnTo>
                  <a:pt x="2989" y="139"/>
                </a:lnTo>
                <a:lnTo>
                  <a:pt x="2017" y="543"/>
                </a:lnTo>
                <a:lnTo>
                  <a:pt x="1182" y="1184"/>
                </a:lnTo>
                <a:lnTo>
                  <a:pt x="541" y="2022"/>
                </a:lnTo>
                <a:lnTo>
                  <a:pt x="137" y="2996"/>
                </a:lnTo>
                <a:lnTo>
                  <a:pt x="0" y="4043"/>
                </a:lnTo>
                <a:lnTo>
                  <a:pt x="137" y="5089"/>
                </a:lnTo>
                <a:lnTo>
                  <a:pt x="541" y="6064"/>
                </a:lnTo>
                <a:lnTo>
                  <a:pt x="1182" y="6901"/>
                </a:lnTo>
                <a:lnTo>
                  <a:pt x="2017" y="7544"/>
                </a:lnTo>
                <a:lnTo>
                  <a:pt x="2989" y="7948"/>
                </a:lnTo>
                <a:lnTo>
                  <a:pt x="4033" y="8085"/>
                </a:lnTo>
                <a:lnTo>
                  <a:pt x="5077" y="7948"/>
                </a:lnTo>
                <a:lnTo>
                  <a:pt x="6050" y="7544"/>
                </a:lnTo>
                <a:lnTo>
                  <a:pt x="6885" y="6901"/>
                </a:lnTo>
                <a:lnTo>
                  <a:pt x="7525" y="6064"/>
                </a:lnTo>
                <a:lnTo>
                  <a:pt x="7928" y="5089"/>
                </a:lnTo>
                <a:lnTo>
                  <a:pt x="8065" y="4043"/>
                </a:lnTo>
                <a:lnTo>
                  <a:pt x="8066" y="4043"/>
                </a:lnTo>
              </a:path>
            </a:pathLst>
          </a:custGeom>
          <a:noFill/>
          <a:ln w="38100" cap="flat" cmpd="sng">
            <a:solidFill>
              <a:schemeClr val="bg1"/>
            </a:solidFill>
            <a:prstDash val="dash"/>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sp>
        <p:nvSpPr>
          <p:cNvPr id="129054" name="Freeform 30"/>
          <p:cNvSpPr>
            <a:spLocks/>
          </p:cNvSpPr>
          <p:nvPr/>
        </p:nvSpPr>
        <p:spPr bwMode="auto">
          <a:xfrm>
            <a:off x="6996113" y="3629025"/>
            <a:ext cx="2133600" cy="2138363"/>
          </a:xfrm>
          <a:custGeom>
            <a:avLst/>
            <a:gdLst>
              <a:gd name="T0" fmla="*/ 8065 w 8066"/>
              <a:gd name="T1" fmla="*/ 4043 h 8085"/>
              <a:gd name="T2" fmla="*/ 7928 w 8066"/>
              <a:gd name="T3" fmla="*/ 2996 h 8085"/>
              <a:gd name="T4" fmla="*/ 7525 w 8066"/>
              <a:gd name="T5" fmla="*/ 2022 h 8085"/>
              <a:gd name="T6" fmla="*/ 6885 w 8066"/>
              <a:gd name="T7" fmla="*/ 1184 h 8085"/>
              <a:gd name="T8" fmla="*/ 6050 w 8066"/>
              <a:gd name="T9" fmla="*/ 543 h 8085"/>
              <a:gd name="T10" fmla="*/ 5077 w 8066"/>
              <a:gd name="T11" fmla="*/ 139 h 8085"/>
              <a:gd name="T12" fmla="*/ 4033 w 8066"/>
              <a:gd name="T13" fmla="*/ 0 h 8085"/>
              <a:gd name="T14" fmla="*/ 2989 w 8066"/>
              <a:gd name="T15" fmla="*/ 139 h 8085"/>
              <a:gd name="T16" fmla="*/ 2017 w 8066"/>
              <a:gd name="T17" fmla="*/ 543 h 8085"/>
              <a:gd name="T18" fmla="*/ 1182 w 8066"/>
              <a:gd name="T19" fmla="*/ 1184 h 8085"/>
              <a:gd name="T20" fmla="*/ 541 w 8066"/>
              <a:gd name="T21" fmla="*/ 2022 h 8085"/>
              <a:gd name="T22" fmla="*/ 137 w 8066"/>
              <a:gd name="T23" fmla="*/ 2996 h 8085"/>
              <a:gd name="T24" fmla="*/ 0 w 8066"/>
              <a:gd name="T25" fmla="*/ 4043 h 8085"/>
              <a:gd name="T26" fmla="*/ 137 w 8066"/>
              <a:gd name="T27" fmla="*/ 5089 h 8085"/>
              <a:gd name="T28" fmla="*/ 541 w 8066"/>
              <a:gd name="T29" fmla="*/ 6064 h 8085"/>
              <a:gd name="T30" fmla="*/ 1182 w 8066"/>
              <a:gd name="T31" fmla="*/ 6901 h 8085"/>
              <a:gd name="T32" fmla="*/ 2017 w 8066"/>
              <a:gd name="T33" fmla="*/ 7544 h 8085"/>
              <a:gd name="T34" fmla="*/ 2989 w 8066"/>
              <a:gd name="T35" fmla="*/ 7948 h 8085"/>
              <a:gd name="T36" fmla="*/ 4033 w 8066"/>
              <a:gd name="T37" fmla="*/ 8085 h 8085"/>
              <a:gd name="T38" fmla="*/ 5077 w 8066"/>
              <a:gd name="T39" fmla="*/ 7948 h 8085"/>
              <a:gd name="T40" fmla="*/ 6050 w 8066"/>
              <a:gd name="T41" fmla="*/ 7544 h 8085"/>
              <a:gd name="T42" fmla="*/ 6885 w 8066"/>
              <a:gd name="T43" fmla="*/ 6901 h 8085"/>
              <a:gd name="T44" fmla="*/ 7525 w 8066"/>
              <a:gd name="T45" fmla="*/ 6064 h 8085"/>
              <a:gd name="T46" fmla="*/ 7928 w 8066"/>
              <a:gd name="T47" fmla="*/ 5089 h 8085"/>
              <a:gd name="T48" fmla="*/ 8065 w 8066"/>
              <a:gd name="T49" fmla="*/ 4043 h 8085"/>
              <a:gd name="T50" fmla="*/ 8066 w 8066"/>
              <a:gd name="T51" fmla="*/ 4043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66" h="8085">
                <a:moveTo>
                  <a:pt x="8065" y="4043"/>
                </a:moveTo>
                <a:lnTo>
                  <a:pt x="7928" y="2996"/>
                </a:lnTo>
                <a:lnTo>
                  <a:pt x="7525" y="2022"/>
                </a:lnTo>
                <a:lnTo>
                  <a:pt x="6885" y="1184"/>
                </a:lnTo>
                <a:lnTo>
                  <a:pt x="6050" y="543"/>
                </a:lnTo>
                <a:lnTo>
                  <a:pt x="5077" y="139"/>
                </a:lnTo>
                <a:lnTo>
                  <a:pt x="4033" y="0"/>
                </a:lnTo>
                <a:lnTo>
                  <a:pt x="2989" y="139"/>
                </a:lnTo>
                <a:lnTo>
                  <a:pt x="2017" y="543"/>
                </a:lnTo>
                <a:lnTo>
                  <a:pt x="1182" y="1184"/>
                </a:lnTo>
                <a:lnTo>
                  <a:pt x="541" y="2022"/>
                </a:lnTo>
                <a:lnTo>
                  <a:pt x="137" y="2996"/>
                </a:lnTo>
                <a:lnTo>
                  <a:pt x="0" y="4043"/>
                </a:lnTo>
                <a:lnTo>
                  <a:pt x="137" y="5089"/>
                </a:lnTo>
                <a:lnTo>
                  <a:pt x="541" y="6064"/>
                </a:lnTo>
                <a:lnTo>
                  <a:pt x="1182" y="6901"/>
                </a:lnTo>
                <a:lnTo>
                  <a:pt x="2017" y="7544"/>
                </a:lnTo>
                <a:lnTo>
                  <a:pt x="2989" y="7948"/>
                </a:lnTo>
                <a:lnTo>
                  <a:pt x="4033" y="8085"/>
                </a:lnTo>
                <a:lnTo>
                  <a:pt x="5077" y="7948"/>
                </a:lnTo>
                <a:lnTo>
                  <a:pt x="6050" y="7544"/>
                </a:lnTo>
                <a:lnTo>
                  <a:pt x="6885" y="6901"/>
                </a:lnTo>
                <a:lnTo>
                  <a:pt x="7525" y="6064"/>
                </a:lnTo>
                <a:lnTo>
                  <a:pt x="7928" y="5089"/>
                </a:lnTo>
                <a:lnTo>
                  <a:pt x="8065" y="4043"/>
                </a:lnTo>
                <a:lnTo>
                  <a:pt x="8066" y="4043"/>
                </a:lnTo>
              </a:path>
            </a:pathLst>
          </a:custGeom>
          <a:noFill/>
          <a:ln w="38100" cap="flat" cmpd="sng">
            <a:solidFill>
              <a:schemeClr val="bg1"/>
            </a:solidFill>
            <a:prstDash val="solid"/>
            <a:round/>
            <a:headEnd/>
            <a:tailEnd/>
          </a:ln>
          <a:extLst>
            <a:ext uri="{909E8E84-426E-40DD-AFC4-6F175D3DCCD1}">
              <a14:hiddenFill xmlns:a14="http://schemas.microsoft.com/office/drawing/2010/main">
                <a:solidFill>
                  <a:schemeClr val="bg1"/>
                </a:solidFill>
              </a14:hiddenFill>
            </a:ext>
          </a:extLst>
        </p:spPr>
        <p:txBody>
          <a:bodyPr/>
          <a:lstStyle/>
          <a:p>
            <a:endParaRPr lang="en-IN"/>
          </a:p>
        </p:txBody>
      </p:sp>
      <p:grpSp>
        <p:nvGrpSpPr>
          <p:cNvPr id="129055" name="Group 31"/>
          <p:cNvGrpSpPr>
            <a:grpSpLocks/>
          </p:cNvGrpSpPr>
          <p:nvPr/>
        </p:nvGrpSpPr>
        <p:grpSpPr bwMode="auto">
          <a:xfrm>
            <a:off x="2743200" y="5791200"/>
            <a:ext cx="5257800" cy="838200"/>
            <a:chOff x="1728" y="3648"/>
            <a:chExt cx="3312" cy="528"/>
          </a:xfrm>
        </p:grpSpPr>
        <p:sp>
          <p:nvSpPr>
            <p:cNvPr id="129056" name="Text Box 32"/>
            <p:cNvSpPr txBox="1">
              <a:spLocks noChangeArrowheads="1"/>
            </p:cNvSpPr>
            <p:nvPr/>
          </p:nvSpPr>
          <p:spPr bwMode="auto">
            <a:xfrm>
              <a:off x="2304" y="3888"/>
              <a:ext cx="2736" cy="28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Directing Line or Director</a:t>
              </a:r>
            </a:p>
          </p:txBody>
        </p:sp>
        <p:sp>
          <p:nvSpPr>
            <p:cNvPr id="129057" name="Line 33"/>
            <p:cNvSpPr>
              <a:spLocks noChangeShapeType="1"/>
            </p:cNvSpPr>
            <p:nvPr/>
          </p:nvSpPr>
          <p:spPr bwMode="auto">
            <a:xfrm flipH="1">
              <a:off x="2016" y="4032"/>
              <a:ext cx="52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29058" name="Line 34"/>
            <p:cNvSpPr>
              <a:spLocks noChangeShapeType="1"/>
            </p:cNvSpPr>
            <p:nvPr/>
          </p:nvSpPr>
          <p:spPr bwMode="auto">
            <a:xfrm flipH="1" flipV="1">
              <a:off x="1728" y="3648"/>
              <a:ext cx="288" cy="384"/>
            </a:xfrm>
            <a:prstGeom prst="line">
              <a:avLst/>
            </a:prstGeom>
            <a:noFill/>
            <a:ln w="952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02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129039"/>
                                        </p:tgtEl>
                                        <p:attrNameLst>
                                          <p:attrName>style.visibility</p:attrName>
                                        </p:attrNameLst>
                                      </p:cBhvr>
                                      <p:to>
                                        <p:strVal val="visible"/>
                                      </p:to>
                                    </p:set>
                                    <p:animEffect transition="in" filter="dissolve">
                                      <p:cBhvr>
                                        <p:cTn id="11" dur="500"/>
                                        <p:tgtEl>
                                          <p:spTgt spid="12903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9033"/>
                                        </p:tgtEl>
                                        <p:attrNameLst>
                                          <p:attrName>style.visibility</p:attrName>
                                        </p:attrNameLst>
                                      </p:cBhvr>
                                      <p:to>
                                        <p:strVal val="visible"/>
                                      </p:to>
                                    </p:set>
                                    <p:animEffect transition="in" filter="dissolve">
                                      <p:cBhvr>
                                        <p:cTn id="16" dur="500"/>
                                        <p:tgtEl>
                                          <p:spTgt spid="1290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9052">
                                            <p:txEl>
                                              <p:pRg st="0" end="0"/>
                                            </p:txEl>
                                          </p:spTgt>
                                        </p:tgtEl>
                                        <p:attrNameLst>
                                          <p:attrName>style.visibility</p:attrName>
                                        </p:attrNameLst>
                                      </p:cBhvr>
                                      <p:to>
                                        <p:strVal val="visible"/>
                                      </p:to>
                                    </p:set>
                                    <p:animEffect transition="in" filter="dissolve">
                                      <p:cBhvr>
                                        <p:cTn id="21" dur="500"/>
                                        <p:tgtEl>
                                          <p:spTgt spid="129052">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129031"/>
                                        </p:tgtEl>
                                        <p:attrNameLst>
                                          <p:attrName>style.visibility</p:attrName>
                                        </p:attrNameLst>
                                      </p:cBhvr>
                                      <p:to>
                                        <p:strVal val="visible"/>
                                      </p:to>
                                    </p:set>
                                    <p:animEffect transition="in" filter="dissolve">
                                      <p:cBhvr>
                                        <p:cTn id="26" dur="500"/>
                                        <p:tgtEl>
                                          <p:spTgt spid="12903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129026"/>
                                        </p:tgtEl>
                                        <p:attrNameLst>
                                          <p:attrName>style.visibility</p:attrName>
                                        </p:attrNameLst>
                                      </p:cBhvr>
                                      <p:to>
                                        <p:strVal val="visible"/>
                                      </p:to>
                                    </p:set>
                                    <p:animEffect transition="in" filter="dissolve">
                                      <p:cBhvr>
                                        <p:cTn id="31" dur="500"/>
                                        <p:tgtEl>
                                          <p:spTgt spid="12902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129032"/>
                                        </p:tgtEl>
                                        <p:attrNameLst>
                                          <p:attrName>style.visibility</p:attrName>
                                        </p:attrNameLst>
                                      </p:cBhvr>
                                      <p:to>
                                        <p:strVal val="visible"/>
                                      </p:to>
                                    </p:set>
                                    <p:animEffect transition="in" filter="dissolve">
                                      <p:cBhvr>
                                        <p:cTn id="36" dur="500"/>
                                        <p:tgtEl>
                                          <p:spTgt spid="129032"/>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129055"/>
                                        </p:tgtEl>
                                        <p:attrNameLst>
                                          <p:attrName>style.visibility</p:attrName>
                                        </p:attrNameLst>
                                      </p:cBhvr>
                                      <p:to>
                                        <p:strVal val="visible"/>
                                      </p:to>
                                    </p:set>
                                    <p:animEffect transition="in" filter="dissolve">
                                      <p:cBhvr>
                                        <p:cTn id="41" dur="500"/>
                                        <p:tgtEl>
                                          <p:spTgt spid="129055"/>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29044"/>
                                        </p:tgtEl>
                                        <p:attrNameLst>
                                          <p:attrName>style.visibility</p:attrName>
                                        </p:attrNameLst>
                                      </p:cBhvr>
                                      <p:to>
                                        <p:strVal val="visible"/>
                                      </p:to>
                                    </p:set>
                                    <p:animEffect transition="in" filter="dissolve">
                                      <p:cBhvr>
                                        <p:cTn id="46" dur="500"/>
                                        <p:tgtEl>
                                          <p:spTgt spid="129044"/>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9" presetClass="entr" presetSubtype="0" fill="hold" grpId="0" nodeType="clickEffect">
                                  <p:stCondLst>
                                    <p:cond delay="0"/>
                                  </p:stCondLst>
                                  <p:childTnLst>
                                    <p:set>
                                      <p:cBhvr>
                                        <p:cTn id="50" dur="1" fill="hold">
                                          <p:stCondLst>
                                            <p:cond delay="0"/>
                                          </p:stCondLst>
                                        </p:cTn>
                                        <p:tgtEl>
                                          <p:spTgt spid="129037"/>
                                        </p:tgtEl>
                                        <p:attrNameLst>
                                          <p:attrName>style.visibility</p:attrName>
                                        </p:attrNameLst>
                                      </p:cBhvr>
                                      <p:to>
                                        <p:strVal val="visible"/>
                                      </p:to>
                                    </p:set>
                                    <p:animEffect transition="in" filter="dissolve">
                                      <p:cBhvr>
                                        <p:cTn id="51" dur="500"/>
                                        <p:tgtEl>
                                          <p:spTgt spid="12903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29035"/>
                                        </p:tgtEl>
                                        <p:attrNameLst>
                                          <p:attrName>style.visibility</p:attrName>
                                        </p:attrNameLst>
                                      </p:cBhvr>
                                      <p:to>
                                        <p:strVal val="visible"/>
                                      </p:to>
                                    </p:set>
                                    <p:animEffect transition="in" filter="dissolve">
                                      <p:cBhvr>
                                        <p:cTn id="56" dur="500"/>
                                        <p:tgtEl>
                                          <p:spTgt spid="129035"/>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29053"/>
                                        </p:tgtEl>
                                        <p:attrNameLst>
                                          <p:attrName>style.visibility</p:attrName>
                                        </p:attrNameLst>
                                      </p:cBhvr>
                                      <p:to>
                                        <p:strVal val="visible"/>
                                      </p:to>
                                    </p:set>
                                    <p:animEffect transition="in" filter="dissolve">
                                      <p:cBhvr>
                                        <p:cTn id="61" dur="500"/>
                                        <p:tgtEl>
                                          <p:spTgt spid="129053"/>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129046"/>
                                        </p:tgtEl>
                                        <p:attrNameLst>
                                          <p:attrName>style.visibility</p:attrName>
                                        </p:attrNameLst>
                                      </p:cBhvr>
                                      <p:to>
                                        <p:strVal val="visible"/>
                                      </p:to>
                                    </p:set>
                                    <p:animEffect transition="in" filter="dissolve">
                                      <p:cBhvr>
                                        <p:cTn id="66" dur="500"/>
                                        <p:tgtEl>
                                          <p:spTgt spid="129046"/>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nodeType="clickEffect">
                                  <p:stCondLst>
                                    <p:cond delay="0"/>
                                  </p:stCondLst>
                                  <p:childTnLst>
                                    <p:set>
                                      <p:cBhvr>
                                        <p:cTn id="70" dur="1" fill="hold">
                                          <p:stCondLst>
                                            <p:cond delay="0"/>
                                          </p:stCondLst>
                                        </p:cTn>
                                        <p:tgtEl>
                                          <p:spTgt spid="129047"/>
                                        </p:tgtEl>
                                        <p:attrNameLst>
                                          <p:attrName>style.visibility</p:attrName>
                                        </p:attrNameLst>
                                      </p:cBhvr>
                                      <p:to>
                                        <p:strVal val="visible"/>
                                      </p:to>
                                    </p:set>
                                    <p:animEffect transition="in" filter="dissolve">
                                      <p:cBhvr>
                                        <p:cTn id="71" dur="500"/>
                                        <p:tgtEl>
                                          <p:spTgt spid="129047"/>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129054"/>
                                        </p:tgtEl>
                                        <p:attrNameLst>
                                          <p:attrName>style.visibility</p:attrName>
                                        </p:attrNameLst>
                                      </p:cBhvr>
                                      <p:to>
                                        <p:strVal val="visible"/>
                                      </p:to>
                                    </p:set>
                                    <p:animEffect transition="in" filter="dissolve">
                                      <p:cBhvr>
                                        <p:cTn id="76" dur="500"/>
                                        <p:tgtEl>
                                          <p:spTgt spid="129054"/>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grpId="0" nodeType="clickEffect">
                                  <p:stCondLst>
                                    <p:cond delay="0"/>
                                  </p:stCondLst>
                                  <p:childTnLst>
                                    <p:set>
                                      <p:cBhvr>
                                        <p:cTn id="80" dur="1" fill="hold">
                                          <p:stCondLst>
                                            <p:cond delay="0"/>
                                          </p:stCondLst>
                                        </p:cTn>
                                        <p:tgtEl>
                                          <p:spTgt spid="129051"/>
                                        </p:tgtEl>
                                        <p:attrNameLst>
                                          <p:attrName>style.visibility</p:attrName>
                                        </p:attrNameLst>
                                      </p:cBhvr>
                                      <p:to>
                                        <p:strVal val="visible"/>
                                      </p:to>
                                    </p:set>
                                    <p:animEffect transition="in" filter="dissolve">
                                      <p:cBhvr>
                                        <p:cTn id="81" dur="500"/>
                                        <p:tgtEl>
                                          <p:spTgt spid="129051"/>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9" presetClass="entr" presetSubtype="0" fill="hold" grpId="0" nodeType="clickEffect">
                                  <p:stCondLst>
                                    <p:cond delay="0"/>
                                  </p:stCondLst>
                                  <p:childTnLst>
                                    <p:set>
                                      <p:cBhvr>
                                        <p:cTn id="85" dur="1" fill="hold">
                                          <p:stCondLst>
                                            <p:cond delay="0"/>
                                          </p:stCondLst>
                                        </p:cTn>
                                        <p:tgtEl>
                                          <p:spTgt spid="129045"/>
                                        </p:tgtEl>
                                        <p:attrNameLst>
                                          <p:attrName>style.visibility</p:attrName>
                                        </p:attrNameLst>
                                      </p:cBhvr>
                                      <p:to>
                                        <p:strVal val="visible"/>
                                      </p:to>
                                    </p:set>
                                    <p:animEffect transition="in" filter="dissolve">
                                      <p:cBhvr>
                                        <p:cTn id="86" dur="500"/>
                                        <p:tgtEl>
                                          <p:spTgt spid="129045"/>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29038">
                                            <p:txEl>
                                              <p:pRg st="0" end="0"/>
                                            </p:txEl>
                                          </p:spTgt>
                                        </p:tgtEl>
                                        <p:attrNameLst>
                                          <p:attrName>style.visibility</p:attrName>
                                        </p:attrNameLst>
                                      </p:cBhvr>
                                      <p:to>
                                        <p:strVal val="visible"/>
                                      </p:to>
                                    </p:set>
                                    <p:animEffect transition="in" filter="dissolve">
                                      <p:cBhvr>
                                        <p:cTn id="91" dur="500"/>
                                        <p:tgtEl>
                                          <p:spTgt spid="129038">
                                            <p:txEl>
                                              <p:pRg st="0" end="0"/>
                                            </p:txEl>
                                          </p:spTgt>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129030"/>
                                        </p:tgtEl>
                                        <p:attrNameLst>
                                          <p:attrName>style.visibility</p:attrName>
                                        </p:attrNameLst>
                                      </p:cBhvr>
                                      <p:to>
                                        <p:strVal val="visible"/>
                                      </p:to>
                                    </p:set>
                                    <p:animEffect transition="in" filter="dissolve">
                                      <p:cBhvr>
                                        <p:cTn id="96" dur="500"/>
                                        <p:tgtEl>
                                          <p:spTgt spid="129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9" grpId="0"/>
      <p:bldP spid="129030" grpId="0" animBg="1"/>
      <p:bldP spid="129031" grpId="0" animBg="1"/>
      <p:bldP spid="129032" grpId="0" animBg="1"/>
      <p:bldP spid="129033" grpId="0" animBg="1"/>
      <p:bldP spid="129035" grpId="0" animBg="1"/>
      <p:bldP spid="129037" grpId="0" animBg="1"/>
      <p:bldP spid="129038" grpId="0" build="p" autoUpdateAnimBg="0"/>
      <p:bldP spid="129044" grpId="0"/>
      <p:bldP spid="129045" grpId="0"/>
      <p:bldP spid="129046" grpId="0"/>
      <p:bldP spid="129051" grpId="0" animBg="1"/>
      <p:bldP spid="129052" grpId="0" build="p" autoUpdateAnimBg="0"/>
      <p:bldP spid="129053" grpId="0" animBg="1"/>
      <p:bldP spid="12905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30050" name="Rectangle 2"/>
          <p:cNvSpPr>
            <a:spLocks noChangeArrowheads="1"/>
          </p:cNvSpPr>
          <p:nvPr/>
        </p:nvSpPr>
        <p:spPr bwMode="auto">
          <a:xfrm>
            <a:off x="0" y="42863"/>
            <a:ext cx="9144000"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nSpc>
                <a:spcPct val="100000"/>
              </a:lnSpc>
              <a:spcBef>
                <a:spcPct val="0"/>
              </a:spcBef>
              <a:buFontTx/>
              <a:buNone/>
            </a:pPr>
            <a:r>
              <a:rPr lang="en-US" sz="2800" u="sng">
                <a:solidFill>
                  <a:srgbClr val="FFFF00"/>
                </a:solidFill>
                <a:effectLst/>
                <a:latin typeface="Arial" pitchFamily="34" charset="0"/>
              </a:rPr>
              <a:t>EPICYCLOID</a:t>
            </a:r>
            <a:r>
              <a:rPr lang="en-US" sz="2800" b="0">
                <a:solidFill>
                  <a:srgbClr val="FFFF00"/>
                </a:solidFill>
                <a:effectLst/>
                <a:latin typeface="Arial" pitchFamily="34" charset="0"/>
              </a:rPr>
              <a:t>:-</a:t>
            </a:r>
          </a:p>
          <a:p>
            <a:pPr lvl="1">
              <a:lnSpc>
                <a:spcPct val="100000"/>
              </a:lnSpc>
              <a:spcBef>
                <a:spcPct val="0"/>
              </a:spcBef>
              <a:buFontTx/>
              <a:buNone/>
            </a:pPr>
            <a:r>
              <a:rPr lang="en-US" sz="2800">
                <a:solidFill>
                  <a:srgbClr val="FF0000"/>
                </a:solidFill>
                <a:effectLst/>
                <a:latin typeface="Arial" pitchFamily="34" charset="0"/>
              </a:rPr>
              <a:t>Epicycloid</a:t>
            </a:r>
            <a:r>
              <a:rPr lang="en-US" sz="2600" b="0">
                <a:solidFill>
                  <a:schemeClr val="bg1"/>
                </a:solidFill>
                <a:effectLst/>
                <a:latin typeface="Arial" pitchFamily="34" charset="0"/>
              </a:rPr>
              <a:t> is a locus of a point(P) on the circumference of a rolling circle(generator), which rolls without slipping or sliding </a:t>
            </a:r>
            <a:r>
              <a:rPr lang="en-US" sz="2600">
                <a:solidFill>
                  <a:srgbClr val="66FF33"/>
                </a:solidFill>
                <a:effectLst/>
                <a:latin typeface="Arial" pitchFamily="34" charset="0"/>
              </a:rPr>
              <a:t>OUTSIDE</a:t>
            </a:r>
            <a:r>
              <a:rPr lang="en-US" sz="2600" b="0">
                <a:solidFill>
                  <a:schemeClr val="bg1"/>
                </a:solidFill>
                <a:effectLst/>
                <a:latin typeface="Arial" pitchFamily="34" charset="0"/>
              </a:rPr>
              <a:t> another circle called Directing Circle.</a:t>
            </a:r>
          </a:p>
        </p:txBody>
      </p:sp>
      <p:sp>
        <p:nvSpPr>
          <p:cNvPr id="130051" name="Text Box 3"/>
          <p:cNvSpPr txBox="1">
            <a:spLocks noChangeArrowheads="1"/>
          </p:cNvSpPr>
          <p:nvPr/>
        </p:nvSpPr>
        <p:spPr bwMode="auto">
          <a:xfrm>
            <a:off x="1238250" y="5486400"/>
            <a:ext cx="15049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rgbClr val="FFFF00"/>
                </a:solidFill>
                <a:effectLst/>
                <a:latin typeface="plotter"/>
              </a:rPr>
              <a:t>2</a:t>
            </a:r>
            <a:r>
              <a:rPr lang="el-GR" sz="3200">
                <a:solidFill>
                  <a:srgbClr val="FFFF00"/>
                </a:solidFill>
                <a:effectLst/>
                <a:latin typeface="Arial" pitchFamily="34" charset="0"/>
                <a:cs typeface="Arial" pitchFamily="34" charset="0"/>
              </a:rPr>
              <a:t>π</a:t>
            </a:r>
            <a:r>
              <a:rPr lang="en-US" sz="3200">
                <a:solidFill>
                  <a:srgbClr val="FFFF00"/>
                </a:solidFill>
                <a:effectLst/>
                <a:latin typeface="Arial" pitchFamily="34" charset="0"/>
                <a:cs typeface="Arial" pitchFamily="34" charset="0"/>
              </a:rPr>
              <a:t>r</a:t>
            </a:r>
            <a:endParaRPr lang="el-GR" sz="3200">
              <a:solidFill>
                <a:srgbClr val="FFFF00"/>
              </a:solidFill>
              <a:effectLst/>
              <a:latin typeface="Arial" pitchFamily="34" charset="0"/>
              <a:cs typeface="Arial" pitchFamily="34" charset="0"/>
            </a:endParaRPr>
          </a:p>
        </p:txBody>
      </p:sp>
      <p:sp>
        <p:nvSpPr>
          <p:cNvPr id="130052" name="Text Box 4"/>
          <p:cNvSpPr txBox="1">
            <a:spLocks noChangeArrowheads="1"/>
          </p:cNvSpPr>
          <p:nvPr/>
        </p:nvSpPr>
        <p:spPr bwMode="auto">
          <a:xfrm>
            <a:off x="152400" y="6110288"/>
            <a:ext cx="3581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outerShdw blurRad="38100" dist="38100" dir="2700000" algn="tl">
                    <a:srgbClr val="000000"/>
                  </a:outerShdw>
                </a:effectLst>
                <a:latin typeface="plotter"/>
              </a:rPr>
              <a:t>Ø = 360</a:t>
            </a:r>
            <a:r>
              <a:rPr lang="en-US" sz="2800">
                <a:solidFill>
                  <a:srgbClr val="FFFF00"/>
                </a:solidFill>
                <a:effectLst>
                  <a:outerShdw blurRad="38100" dist="38100" dir="2700000" algn="tl">
                    <a:srgbClr val="000000"/>
                  </a:outerShdw>
                </a:effectLst>
                <a:latin typeface="Arial" pitchFamily="34" charset="0"/>
                <a:cs typeface="Arial" pitchFamily="34" charset="0"/>
              </a:rPr>
              <a:t>º</a:t>
            </a:r>
            <a:r>
              <a:rPr lang="en-US" sz="2800">
                <a:solidFill>
                  <a:srgbClr val="FFFF00"/>
                </a:solidFill>
                <a:effectLst>
                  <a:outerShdw blurRad="38100" dist="38100" dir="2700000" algn="tl">
                    <a:srgbClr val="000000"/>
                  </a:outerShdw>
                </a:effectLst>
                <a:latin typeface="plotter"/>
              </a:rPr>
              <a:t> x r/R</a:t>
            </a:r>
            <a:r>
              <a:rPr lang="en-US" sz="2800" baseline="-25000">
                <a:solidFill>
                  <a:srgbClr val="FFFF00"/>
                </a:solidFill>
                <a:effectLst>
                  <a:outerShdw blurRad="38100" dist="38100" dir="2700000" algn="tl">
                    <a:srgbClr val="000000"/>
                  </a:outerShdw>
                </a:effectLst>
                <a:latin typeface="plotter"/>
              </a:rPr>
              <a:t>d</a:t>
            </a:r>
          </a:p>
        </p:txBody>
      </p:sp>
      <p:sp>
        <p:nvSpPr>
          <p:cNvPr id="130053" name="Text Box 5"/>
          <p:cNvSpPr txBox="1">
            <a:spLocks noChangeArrowheads="1"/>
          </p:cNvSpPr>
          <p:nvPr/>
        </p:nvSpPr>
        <p:spPr bwMode="auto">
          <a:xfrm>
            <a:off x="5867400" y="5791200"/>
            <a:ext cx="3276600"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rgbClr val="FFFF00"/>
                </a:solidFill>
                <a:effectLst/>
                <a:latin typeface="Arial" pitchFamily="34" charset="0"/>
              </a:rPr>
              <a:t>Circumference of                                                                             Generating Circle</a:t>
            </a:r>
            <a:endParaRPr lang="en-US" sz="2600" baseline="-25000">
              <a:solidFill>
                <a:srgbClr val="FFFF00"/>
              </a:solidFill>
              <a:effectLst/>
              <a:latin typeface="Arial" pitchFamily="34" charset="0"/>
            </a:endParaRPr>
          </a:p>
        </p:txBody>
      </p:sp>
      <p:sp>
        <p:nvSpPr>
          <p:cNvPr id="130054" name="Freeform 6"/>
          <p:cNvSpPr>
            <a:spLocks/>
          </p:cNvSpPr>
          <p:nvPr/>
        </p:nvSpPr>
        <p:spPr bwMode="auto">
          <a:xfrm>
            <a:off x="4321175" y="1825625"/>
            <a:ext cx="1479550" cy="1446213"/>
          </a:xfrm>
          <a:custGeom>
            <a:avLst/>
            <a:gdLst>
              <a:gd name="T0" fmla="*/ 4201 w 4202"/>
              <a:gd name="T1" fmla="*/ 2103 h 4207"/>
              <a:gd name="T2" fmla="*/ 4129 w 4202"/>
              <a:gd name="T3" fmla="*/ 1559 h 4207"/>
              <a:gd name="T4" fmla="*/ 3920 w 4202"/>
              <a:gd name="T5" fmla="*/ 1051 h 4207"/>
              <a:gd name="T6" fmla="*/ 3585 w 4202"/>
              <a:gd name="T7" fmla="*/ 615 h 4207"/>
              <a:gd name="T8" fmla="*/ 3150 w 4202"/>
              <a:gd name="T9" fmla="*/ 281 h 4207"/>
              <a:gd name="T10" fmla="*/ 2644 w 4202"/>
              <a:gd name="T11" fmla="*/ 71 h 4207"/>
              <a:gd name="T12" fmla="*/ 2101 w 4202"/>
              <a:gd name="T13" fmla="*/ 0 h 4207"/>
              <a:gd name="T14" fmla="*/ 1557 w 4202"/>
              <a:gd name="T15" fmla="*/ 71 h 4207"/>
              <a:gd name="T16" fmla="*/ 1051 w 4202"/>
              <a:gd name="T17" fmla="*/ 281 h 4207"/>
              <a:gd name="T18" fmla="*/ 616 w 4202"/>
              <a:gd name="T19" fmla="*/ 615 h 4207"/>
              <a:gd name="T20" fmla="*/ 281 w 4202"/>
              <a:gd name="T21" fmla="*/ 1051 h 4207"/>
              <a:gd name="T22" fmla="*/ 72 w 4202"/>
              <a:gd name="T23" fmla="*/ 1559 h 4207"/>
              <a:gd name="T24" fmla="*/ 0 w 4202"/>
              <a:gd name="T25" fmla="*/ 2103 h 4207"/>
              <a:gd name="T26" fmla="*/ 72 w 4202"/>
              <a:gd name="T27" fmla="*/ 2647 h 4207"/>
              <a:gd name="T28" fmla="*/ 281 w 4202"/>
              <a:gd name="T29" fmla="*/ 3154 h 4207"/>
              <a:gd name="T30" fmla="*/ 616 w 4202"/>
              <a:gd name="T31" fmla="*/ 3590 h 4207"/>
              <a:gd name="T32" fmla="*/ 1051 w 4202"/>
              <a:gd name="T33" fmla="*/ 3925 h 4207"/>
              <a:gd name="T34" fmla="*/ 1557 w 4202"/>
              <a:gd name="T35" fmla="*/ 4134 h 4207"/>
              <a:gd name="T36" fmla="*/ 2101 w 4202"/>
              <a:gd name="T37" fmla="*/ 4207 h 4207"/>
              <a:gd name="T38" fmla="*/ 2644 w 4202"/>
              <a:gd name="T39" fmla="*/ 4134 h 4207"/>
              <a:gd name="T40" fmla="*/ 3150 w 4202"/>
              <a:gd name="T41" fmla="*/ 3925 h 4207"/>
              <a:gd name="T42" fmla="*/ 3585 w 4202"/>
              <a:gd name="T43" fmla="*/ 3590 h 4207"/>
              <a:gd name="T44" fmla="*/ 3920 w 4202"/>
              <a:gd name="T45" fmla="*/ 3154 h 4207"/>
              <a:gd name="T46" fmla="*/ 4129 w 4202"/>
              <a:gd name="T47" fmla="*/ 2647 h 4207"/>
              <a:gd name="T48" fmla="*/ 4201 w 4202"/>
              <a:gd name="T49" fmla="*/ 2103 h 4207"/>
              <a:gd name="T50" fmla="*/ 4202 w 4202"/>
              <a:gd name="T51" fmla="*/ 2103 h 4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7">
                <a:moveTo>
                  <a:pt x="4201" y="2103"/>
                </a:moveTo>
                <a:lnTo>
                  <a:pt x="4129" y="1559"/>
                </a:lnTo>
                <a:lnTo>
                  <a:pt x="3920" y="1051"/>
                </a:lnTo>
                <a:lnTo>
                  <a:pt x="3585" y="615"/>
                </a:lnTo>
                <a:lnTo>
                  <a:pt x="3150" y="281"/>
                </a:lnTo>
                <a:lnTo>
                  <a:pt x="2644" y="71"/>
                </a:lnTo>
                <a:lnTo>
                  <a:pt x="2101" y="0"/>
                </a:lnTo>
                <a:lnTo>
                  <a:pt x="1557" y="71"/>
                </a:lnTo>
                <a:lnTo>
                  <a:pt x="1051" y="281"/>
                </a:lnTo>
                <a:lnTo>
                  <a:pt x="616" y="615"/>
                </a:lnTo>
                <a:lnTo>
                  <a:pt x="281" y="1051"/>
                </a:lnTo>
                <a:lnTo>
                  <a:pt x="72" y="1559"/>
                </a:lnTo>
                <a:lnTo>
                  <a:pt x="0" y="2103"/>
                </a:lnTo>
                <a:lnTo>
                  <a:pt x="72" y="2647"/>
                </a:lnTo>
                <a:lnTo>
                  <a:pt x="281" y="3154"/>
                </a:lnTo>
                <a:lnTo>
                  <a:pt x="616" y="3590"/>
                </a:lnTo>
                <a:lnTo>
                  <a:pt x="1051" y="3925"/>
                </a:lnTo>
                <a:lnTo>
                  <a:pt x="1557" y="4134"/>
                </a:lnTo>
                <a:lnTo>
                  <a:pt x="2101" y="4207"/>
                </a:lnTo>
                <a:lnTo>
                  <a:pt x="2644" y="4134"/>
                </a:lnTo>
                <a:lnTo>
                  <a:pt x="3150" y="3925"/>
                </a:lnTo>
                <a:lnTo>
                  <a:pt x="3585" y="3590"/>
                </a:lnTo>
                <a:lnTo>
                  <a:pt x="3920" y="3154"/>
                </a:lnTo>
                <a:lnTo>
                  <a:pt x="4129"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55" name="Freeform 7"/>
          <p:cNvSpPr>
            <a:spLocks/>
          </p:cNvSpPr>
          <p:nvPr/>
        </p:nvSpPr>
        <p:spPr bwMode="auto">
          <a:xfrm>
            <a:off x="1854200" y="1825625"/>
            <a:ext cx="6411913" cy="1809750"/>
          </a:xfrm>
          <a:custGeom>
            <a:avLst/>
            <a:gdLst>
              <a:gd name="T0" fmla="*/ 18189 w 18189"/>
              <a:gd name="T1" fmla="*/ 5258 h 5258"/>
              <a:gd name="T2" fmla="*/ 17426 w 18189"/>
              <a:gd name="T3" fmla="*/ 4115 h 5258"/>
              <a:gd name="T4" fmla="*/ 16521 w 18189"/>
              <a:gd name="T5" fmla="*/ 3080 h 5258"/>
              <a:gd name="T6" fmla="*/ 15488 w 18189"/>
              <a:gd name="T7" fmla="*/ 2173 h 5258"/>
              <a:gd name="T8" fmla="*/ 14346 w 18189"/>
              <a:gd name="T9" fmla="*/ 1409 h 5258"/>
              <a:gd name="T10" fmla="*/ 13114 w 18189"/>
              <a:gd name="T11" fmla="*/ 800 h 5258"/>
              <a:gd name="T12" fmla="*/ 11813 w 18189"/>
              <a:gd name="T13" fmla="*/ 357 h 5258"/>
              <a:gd name="T14" fmla="*/ 10465 w 18189"/>
              <a:gd name="T15" fmla="*/ 89 h 5258"/>
              <a:gd name="T16" fmla="*/ 9095 w 18189"/>
              <a:gd name="T17" fmla="*/ 0 h 5258"/>
              <a:gd name="T18" fmla="*/ 7724 w 18189"/>
              <a:gd name="T19" fmla="*/ 89 h 5258"/>
              <a:gd name="T20" fmla="*/ 6376 w 18189"/>
              <a:gd name="T21" fmla="*/ 357 h 5258"/>
              <a:gd name="T22" fmla="*/ 5075 w 18189"/>
              <a:gd name="T23" fmla="*/ 800 h 5258"/>
              <a:gd name="T24" fmla="*/ 3844 w 18189"/>
              <a:gd name="T25" fmla="*/ 1409 h 5258"/>
              <a:gd name="T26" fmla="*/ 2701 w 18189"/>
              <a:gd name="T27" fmla="*/ 2173 h 5258"/>
              <a:gd name="T28" fmla="*/ 1669 w 18189"/>
              <a:gd name="T29" fmla="*/ 3080 h 5258"/>
              <a:gd name="T30" fmla="*/ 763 w 18189"/>
              <a:gd name="T31" fmla="*/ 4115 h 5258"/>
              <a:gd name="T32" fmla="*/ 0 w 18189"/>
              <a:gd name="T33" fmla="*/ 5258 h 5258"/>
              <a:gd name="T34" fmla="*/ 1 w 18189"/>
              <a:gd name="T35" fmla="*/ 5258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189" h="5258">
                <a:moveTo>
                  <a:pt x="18189" y="5258"/>
                </a:moveTo>
                <a:lnTo>
                  <a:pt x="17426" y="4115"/>
                </a:lnTo>
                <a:lnTo>
                  <a:pt x="16521" y="3080"/>
                </a:lnTo>
                <a:lnTo>
                  <a:pt x="15488" y="2173"/>
                </a:lnTo>
                <a:lnTo>
                  <a:pt x="14346" y="1409"/>
                </a:lnTo>
                <a:lnTo>
                  <a:pt x="13114" y="800"/>
                </a:lnTo>
                <a:lnTo>
                  <a:pt x="11813" y="357"/>
                </a:lnTo>
                <a:lnTo>
                  <a:pt x="10465" y="89"/>
                </a:lnTo>
                <a:lnTo>
                  <a:pt x="9095" y="0"/>
                </a:lnTo>
                <a:lnTo>
                  <a:pt x="7724" y="89"/>
                </a:lnTo>
                <a:lnTo>
                  <a:pt x="6376" y="357"/>
                </a:lnTo>
                <a:lnTo>
                  <a:pt x="5075" y="800"/>
                </a:lnTo>
                <a:lnTo>
                  <a:pt x="3844" y="1409"/>
                </a:lnTo>
                <a:lnTo>
                  <a:pt x="2701" y="2173"/>
                </a:lnTo>
                <a:lnTo>
                  <a:pt x="1669" y="3080"/>
                </a:lnTo>
                <a:lnTo>
                  <a:pt x="763" y="4115"/>
                </a:lnTo>
                <a:lnTo>
                  <a:pt x="0" y="5258"/>
                </a:lnTo>
                <a:lnTo>
                  <a:pt x="1" y="5258"/>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56" name="Freeform 8"/>
          <p:cNvSpPr>
            <a:spLocks/>
          </p:cNvSpPr>
          <p:nvPr/>
        </p:nvSpPr>
        <p:spPr bwMode="auto">
          <a:xfrm>
            <a:off x="2208213" y="2549525"/>
            <a:ext cx="5418137" cy="2114550"/>
          </a:xfrm>
          <a:custGeom>
            <a:avLst/>
            <a:gdLst>
              <a:gd name="T0" fmla="*/ 15367 w 15367"/>
              <a:gd name="T1" fmla="*/ 4205 h 6143"/>
              <a:gd name="T2" fmla="*/ 14675 w 15367"/>
              <a:gd name="T3" fmla="*/ 3186 h 6143"/>
              <a:gd name="T4" fmla="*/ 13843 w 15367"/>
              <a:gd name="T5" fmla="*/ 2279 h 6143"/>
              <a:gd name="T6" fmla="*/ 12887 w 15367"/>
              <a:gd name="T7" fmla="*/ 1503 h 6143"/>
              <a:gd name="T8" fmla="*/ 11828 w 15367"/>
              <a:gd name="T9" fmla="*/ 876 h 6143"/>
              <a:gd name="T10" fmla="*/ 10689 w 15367"/>
              <a:gd name="T11" fmla="*/ 410 h 6143"/>
              <a:gd name="T12" fmla="*/ 9494 w 15367"/>
              <a:gd name="T13" fmla="*/ 116 h 6143"/>
              <a:gd name="T14" fmla="*/ 8269 w 15367"/>
              <a:gd name="T15" fmla="*/ 0 h 6143"/>
              <a:gd name="T16" fmla="*/ 7041 w 15367"/>
              <a:gd name="T17" fmla="*/ 64 h 6143"/>
              <a:gd name="T18" fmla="*/ 5834 w 15367"/>
              <a:gd name="T19" fmla="*/ 307 h 6143"/>
              <a:gd name="T20" fmla="*/ 4676 w 15367"/>
              <a:gd name="T21" fmla="*/ 724 h 6143"/>
              <a:gd name="T22" fmla="*/ 3592 w 15367"/>
              <a:gd name="T23" fmla="*/ 1306 h 6143"/>
              <a:gd name="T24" fmla="*/ 2604 w 15367"/>
              <a:gd name="T25" fmla="*/ 2040 h 6143"/>
              <a:gd name="T26" fmla="*/ 1734 w 15367"/>
              <a:gd name="T27" fmla="*/ 2910 h 6143"/>
              <a:gd name="T28" fmla="*/ 999 w 15367"/>
              <a:gd name="T29" fmla="*/ 3900 h 6143"/>
              <a:gd name="T30" fmla="*/ 417 w 15367"/>
              <a:gd name="T31" fmla="*/ 4985 h 6143"/>
              <a:gd name="T32" fmla="*/ 0 w 15367"/>
              <a:gd name="T33" fmla="*/ 6143 h 6143"/>
              <a:gd name="T34" fmla="*/ 1 w 15367"/>
              <a:gd name="T35" fmla="*/ 6143 h 6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67" h="6143">
                <a:moveTo>
                  <a:pt x="15367" y="4205"/>
                </a:moveTo>
                <a:lnTo>
                  <a:pt x="14675" y="3186"/>
                </a:lnTo>
                <a:lnTo>
                  <a:pt x="13843" y="2279"/>
                </a:lnTo>
                <a:lnTo>
                  <a:pt x="12887" y="1503"/>
                </a:lnTo>
                <a:lnTo>
                  <a:pt x="11828" y="876"/>
                </a:lnTo>
                <a:lnTo>
                  <a:pt x="10689" y="410"/>
                </a:lnTo>
                <a:lnTo>
                  <a:pt x="9494" y="116"/>
                </a:lnTo>
                <a:lnTo>
                  <a:pt x="8269" y="0"/>
                </a:lnTo>
                <a:lnTo>
                  <a:pt x="7041" y="64"/>
                </a:lnTo>
                <a:lnTo>
                  <a:pt x="5834" y="307"/>
                </a:lnTo>
                <a:lnTo>
                  <a:pt x="4676" y="724"/>
                </a:lnTo>
                <a:lnTo>
                  <a:pt x="3592" y="1306"/>
                </a:lnTo>
                <a:lnTo>
                  <a:pt x="2604" y="2040"/>
                </a:lnTo>
                <a:lnTo>
                  <a:pt x="1734" y="2910"/>
                </a:lnTo>
                <a:lnTo>
                  <a:pt x="999" y="3900"/>
                </a:lnTo>
                <a:lnTo>
                  <a:pt x="417" y="4985"/>
                </a:lnTo>
                <a:lnTo>
                  <a:pt x="0" y="6143"/>
                </a:lnTo>
                <a:lnTo>
                  <a:pt x="1" y="6143"/>
                </a:lnTo>
              </a:path>
            </a:pathLst>
          </a:custGeom>
          <a:noFill/>
          <a:ln w="25400" cap="flat">
            <a:solidFill>
              <a:schemeClr val="bg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57" name="Freeform 9"/>
          <p:cNvSpPr>
            <a:spLocks/>
          </p:cNvSpPr>
          <p:nvPr/>
        </p:nvSpPr>
        <p:spPr bwMode="auto">
          <a:xfrm>
            <a:off x="2838450" y="3271838"/>
            <a:ext cx="4146550" cy="3617912"/>
          </a:xfrm>
          <a:custGeom>
            <a:avLst/>
            <a:gdLst>
              <a:gd name="T0" fmla="*/ 11757 w 11757"/>
              <a:gd name="T1" fmla="*/ 3154 h 10505"/>
              <a:gd name="T2" fmla="*/ 11121 w 11757"/>
              <a:gd name="T3" fmla="*/ 2247 h 10505"/>
              <a:gd name="T4" fmla="*/ 10336 w 11757"/>
              <a:gd name="T5" fmla="*/ 1463 h 10505"/>
              <a:gd name="T6" fmla="*/ 9426 w 11757"/>
              <a:gd name="T7" fmla="*/ 830 h 10505"/>
              <a:gd name="T8" fmla="*/ 8419 w 11757"/>
              <a:gd name="T9" fmla="*/ 367 h 10505"/>
              <a:gd name="T10" fmla="*/ 7346 w 11757"/>
              <a:gd name="T11" fmla="*/ 87 h 10505"/>
              <a:gd name="T12" fmla="*/ 6242 w 11757"/>
              <a:gd name="T13" fmla="*/ 0 h 10505"/>
              <a:gd name="T14" fmla="*/ 5140 w 11757"/>
              <a:gd name="T15" fmla="*/ 107 h 10505"/>
              <a:gd name="T16" fmla="*/ 4073 w 11757"/>
              <a:gd name="T17" fmla="*/ 407 h 10505"/>
              <a:gd name="T18" fmla="*/ 3075 w 11757"/>
              <a:gd name="T19" fmla="*/ 889 h 10505"/>
              <a:gd name="T20" fmla="*/ 2176 w 11757"/>
              <a:gd name="T21" fmla="*/ 1538 h 10505"/>
              <a:gd name="T22" fmla="*/ 1405 w 11757"/>
              <a:gd name="T23" fmla="*/ 2336 h 10505"/>
              <a:gd name="T24" fmla="*/ 785 w 11757"/>
              <a:gd name="T25" fmla="*/ 3255 h 10505"/>
              <a:gd name="T26" fmla="*/ 337 w 11757"/>
              <a:gd name="T27" fmla="*/ 4270 h 10505"/>
              <a:gd name="T28" fmla="*/ 72 w 11757"/>
              <a:gd name="T29" fmla="*/ 5347 h 10505"/>
              <a:gd name="T30" fmla="*/ 0 w 11757"/>
              <a:gd name="T31" fmla="*/ 6454 h 10505"/>
              <a:gd name="T32" fmla="*/ 123 w 11757"/>
              <a:gd name="T33" fmla="*/ 7557 h 10505"/>
              <a:gd name="T34" fmla="*/ 436 w 11757"/>
              <a:gd name="T35" fmla="*/ 8621 h 10505"/>
              <a:gd name="T36" fmla="*/ 931 w 11757"/>
              <a:gd name="T37" fmla="*/ 9614 h 10505"/>
              <a:gd name="T38" fmla="*/ 1592 w 11757"/>
              <a:gd name="T39" fmla="*/ 10505 h 10505"/>
              <a:gd name="T40" fmla="*/ 1593 w 11757"/>
              <a:gd name="T41" fmla="*/ 10505 h 10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57" h="10505">
                <a:moveTo>
                  <a:pt x="11757" y="3154"/>
                </a:moveTo>
                <a:lnTo>
                  <a:pt x="11121" y="2247"/>
                </a:lnTo>
                <a:lnTo>
                  <a:pt x="10336" y="1463"/>
                </a:lnTo>
                <a:lnTo>
                  <a:pt x="9426" y="830"/>
                </a:lnTo>
                <a:lnTo>
                  <a:pt x="8419" y="367"/>
                </a:lnTo>
                <a:lnTo>
                  <a:pt x="7346" y="87"/>
                </a:lnTo>
                <a:lnTo>
                  <a:pt x="6242" y="0"/>
                </a:lnTo>
                <a:lnTo>
                  <a:pt x="5140" y="107"/>
                </a:lnTo>
                <a:lnTo>
                  <a:pt x="4073" y="407"/>
                </a:lnTo>
                <a:lnTo>
                  <a:pt x="3075" y="889"/>
                </a:lnTo>
                <a:lnTo>
                  <a:pt x="2176" y="1538"/>
                </a:lnTo>
                <a:lnTo>
                  <a:pt x="1405" y="2336"/>
                </a:lnTo>
                <a:lnTo>
                  <a:pt x="785" y="3255"/>
                </a:lnTo>
                <a:lnTo>
                  <a:pt x="337" y="4270"/>
                </a:lnTo>
                <a:lnTo>
                  <a:pt x="72" y="5347"/>
                </a:lnTo>
                <a:lnTo>
                  <a:pt x="0" y="6454"/>
                </a:lnTo>
                <a:lnTo>
                  <a:pt x="123" y="7557"/>
                </a:lnTo>
                <a:lnTo>
                  <a:pt x="436" y="8621"/>
                </a:lnTo>
                <a:lnTo>
                  <a:pt x="931" y="9614"/>
                </a:lnTo>
                <a:lnTo>
                  <a:pt x="1592" y="10505"/>
                </a:lnTo>
                <a:lnTo>
                  <a:pt x="1593" y="10505"/>
                </a:lnTo>
              </a:path>
            </a:pathLst>
          </a:custGeom>
          <a:noFill/>
          <a:ln w="38100" cmpd="sng">
            <a:solidFill>
              <a:srgbClr val="FF66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58" name="Freeform 10"/>
          <p:cNvSpPr>
            <a:spLocks/>
          </p:cNvSpPr>
          <p:nvPr/>
        </p:nvSpPr>
        <p:spPr bwMode="auto">
          <a:xfrm>
            <a:off x="1435100" y="3641725"/>
            <a:ext cx="93663" cy="763588"/>
          </a:xfrm>
          <a:custGeom>
            <a:avLst/>
            <a:gdLst>
              <a:gd name="T0" fmla="*/ 191 w 263"/>
              <a:gd name="T1" fmla="*/ 0 h 2222"/>
              <a:gd name="T2" fmla="*/ 0 w 263"/>
              <a:gd name="T3" fmla="*/ 737 h 2222"/>
              <a:gd name="T4" fmla="*/ 25 w 263"/>
              <a:gd name="T5" fmla="*/ 1498 h 2222"/>
              <a:gd name="T6" fmla="*/ 262 w 263"/>
              <a:gd name="T7" fmla="*/ 2222 h 2222"/>
              <a:gd name="T8" fmla="*/ 263 w 263"/>
              <a:gd name="T9" fmla="*/ 2222 h 2222"/>
            </a:gdLst>
            <a:ahLst/>
            <a:cxnLst>
              <a:cxn ang="0">
                <a:pos x="T0" y="T1"/>
              </a:cxn>
              <a:cxn ang="0">
                <a:pos x="T2" y="T3"/>
              </a:cxn>
              <a:cxn ang="0">
                <a:pos x="T4" y="T5"/>
              </a:cxn>
              <a:cxn ang="0">
                <a:pos x="T6" y="T7"/>
              </a:cxn>
              <a:cxn ang="0">
                <a:pos x="T8" y="T9"/>
              </a:cxn>
            </a:cxnLst>
            <a:rect l="0" t="0" r="r" b="b"/>
            <a:pathLst>
              <a:path w="263" h="2222">
                <a:moveTo>
                  <a:pt x="191" y="0"/>
                </a:moveTo>
                <a:lnTo>
                  <a:pt x="0" y="737"/>
                </a:lnTo>
                <a:lnTo>
                  <a:pt x="25" y="1498"/>
                </a:lnTo>
                <a:lnTo>
                  <a:pt x="262" y="2222"/>
                </a:lnTo>
                <a:lnTo>
                  <a:pt x="263" y="2222"/>
                </a:lnTo>
              </a:path>
            </a:pathLst>
          </a:custGeom>
          <a:noFill/>
          <a:ln w="25400" cmpd="sng">
            <a:solidFill>
              <a:schemeClr val="bg1"/>
            </a:solidFill>
            <a:prstDash val="solid"/>
            <a:round/>
            <a:headEnd type="stealth"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0059" name="Group 11"/>
          <p:cNvGrpSpPr>
            <a:grpSpLocks/>
          </p:cNvGrpSpPr>
          <p:nvPr/>
        </p:nvGrpSpPr>
        <p:grpSpPr bwMode="auto">
          <a:xfrm>
            <a:off x="1754188" y="3271838"/>
            <a:ext cx="1484312" cy="1449387"/>
            <a:chOff x="1105" y="2061"/>
            <a:chExt cx="935" cy="913"/>
          </a:xfrm>
        </p:grpSpPr>
        <p:sp>
          <p:nvSpPr>
            <p:cNvPr id="130060" name="Freeform 12"/>
            <p:cNvSpPr>
              <a:spLocks/>
            </p:cNvSpPr>
            <p:nvPr/>
          </p:nvSpPr>
          <p:spPr bwMode="auto">
            <a:xfrm>
              <a:off x="1105" y="2061"/>
              <a:ext cx="935" cy="913"/>
            </a:xfrm>
            <a:custGeom>
              <a:avLst/>
              <a:gdLst>
                <a:gd name="T0" fmla="*/ 4201 w 4202"/>
                <a:gd name="T1" fmla="*/ 2103 h 4206"/>
                <a:gd name="T2" fmla="*/ 4130 w 4202"/>
                <a:gd name="T3" fmla="*/ 1559 h 4206"/>
                <a:gd name="T4" fmla="*/ 3919 w 4202"/>
                <a:gd name="T5" fmla="*/ 1051 h 4206"/>
                <a:gd name="T6" fmla="*/ 3586 w 4202"/>
                <a:gd name="T7" fmla="*/ 615 h 4206"/>
                <a:gd name="T8" fmla="*/ 3151 w 4202"/>
                <a:gd name="T9" fmla="*/ 281 h 4206"/>
                <a:gd name="T10" fmla="*/ 2644 w 4202"/>
                <a:gd name="T11" fmla="*/ 71 h 4206"/>
                <a:gd name="T12" fmla="*/ 2100 w 4202"/>
                <a:gd name="T13" fmla="*/ 0 h 4206"/>
                <a:gd name="T14" fmla="*/ 1556 w 4202"/>
                <a:gd name="T15" fmla="*/ 71 h 4206"/>
                <a:gd name="T16" fmla="*/ 1050 w 4202"/>
                <a:gd name="T17" fmla="*/ 281 h 4206"/>
                <a:gd name="T18" fmla="*/ 615 w 4202"/>
                <a:gd name="T19" fmla="*/ 615 h 4206"/>
                <a:gd name="T20" fmla="*/ 282 w 4202"/>
                <a:gd name="T21" fmla="*/ 1051 h 4206"/>
                <a:gd name="T22" fmla="*/ 71 w 4202"/>
                <a:gd name="T23" fmla="*/ 1559 h 4206"/>
                <a:gd name="T24" fmla="*/ 0 w 4202"/>
                <a:gd name="T25" fmla="*/ 2103 h 4206"/>
                <a:gd name="T26" fmla="*/ 71 w 4202"/>
                <a:gd name="T27" fmla="*/ 2647 h 4206"/>
                <a:gd name="T28" fmla="*/ 282 w 4202"/>
                <a:gd name="T29" fmla="*/ 3154 h 4206"/>
                <a:gd name="T30" fmla="*/ 615 w 4202"/>
                <a:gd name="T31" fmla="*/ 3591 h 4206"/>
                <a:gd name="T32" fmla="*/ 1050 w 4202"/>
                <a:gd name="T33" fmla="*/ 3925 h 4206"/>
                <a:gd name="T34" fmla="*/ 1556 w 4202"/>
                <a:gd name="T35" fmla="*/ 4135 h 4206"/>
                <a:gd name="T36" fmla="*/ 2100 w 4202"/>
                <a:gd name="T37" fmla="*/ 4206 h 4206"/>
                <a:gd name="T38" fmla="*/ 2644 w 4202"/>
                <a:gd name="T39" fmla="*/ 4135 h 4206"/>
                <a:gd name="T40" fmla="*/ 3151 w 4202"/>
                <a:gd name="T41" fmla="*/ 3925 h 4206"/>
                <a:gd name="T42" fmla="*/ 3586 w 4202"/>
                <a:gd name="T43" fmla="*/ 3591 h 4206"/>
                <a:gd name="T44" fmla="*/ 3919 w 4202"/>
                <a:gd name="T45" fmla="*/ 3154 h 4206"/>
                <a:gd name="T46" fmla="*/ 4130 w 4202"/>
                <a:gd name="T47" fmla="*/ 2647 h 4206"/>
                <a:gd name="T48" fmla="*/ 4201 w 4202"/>
                <a:gd name="T49" fmla="*/ 2103 h 4206"/>
                <a:gd name="T50" fmla="*/ 4202 w 4202"/>
                <a:gd name="T51" fmla="*/ 2103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6">
                  <a:moveTo>
                    <a:pt x="4201" y="2103"/>
                  </a:moveTo>
                  <a:lnTo>
                    <a:pt x="4130" y="1559"/>
                  </a:lnTo>
                  <a:lnTo>
                    <a:pt x="3919" y="1051"/>
                  </a:lnTo>
                  <a:lnTo>
                    <a:pt x="3586" y="615"/>
                  </a:lnTo>
                  <a:lnTo>
                    <a:pt x="3151" y="281"/>
                  </a:lnTo>
                  <a:lnTo>
                    <a:pt x="2644" y="71"/>
                  </a:lnTo>
                  <a:lnTo>
                    <a:pt x="2100" y="0"/>
                  </a:lnTo>
                  <a:lnTo>
                    <a:pt x="1556" y="71"/>
                  </a:lnTo>
                  <a:lnTo>
                    <a:pt x="1050" y="281"/>
                  </a:lnTo>
                  <a:lnTo>
                    <a:pt x="615" y="615"/>
                  </a:lnTo>
                  <a:lnTo>
                    <a:pt x="282" y="1051"/>
                  </a:lnTo>
                  <a:lnTo>
                    <a:pt x="71" y="1559"/>
                  </a:lnTo>
                  <a:lnTo>
                    <a:pt x="0" y="2103"/>
                  </a:lnTo>
                  <a:lnTo>
                    <a:pt x="71" y="2647"/>
                  </a:lnTo>
                  <a:lnTo>
                    <a:pt x="282" y="3154"/>
                  </a:lnTo>
                  <a:lnTo>
                    <a:pt x="615" y="3591"/>
                  </a:lnTo>
                  <a:lnTo>
                    <a:pt x="1050" y="3925"/>
                  </a:lnTo>
                  <a:lnTo>
                    <a:pt x="1556" y="4135"/>
                  </a:lnTo>
                  <a:lnTo>
                    <a:pt x="2100" y="4206"/>
                  </a:lnTo>
                  <a:lnTo>
                    <a:pt x="2644" y="4135"/>
                  </a:lnTo>
                  <a:lnTo>
                    <a:pt x="3151" y="3925"/>
                  </a:lnTo>
                  <a:lnTo>
                    <a:pt x="3586" y="3591"/>
                  </a:lnTo>
                  <a:lnTo>
                    <a:pt x="3919" y="3154"/>
                  </a:lnTo>
                  <a:lnTo>
                    <a:pt x="4130"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61" name="Freeform 13"/>
            <p:cNvSpPr>
              <a:spLocks/>
            </p:cNvSpPr>
            <p:nvPr/>
          </p:nvSpPr>
          <p:spPr bwMode="auto">
            <a:xfrm>
              <a:off x="1340" y="2123"/>
              <a:ext cx="465" cy="790"/>
            </a:xfrm>
            <a:custGeom>
              <a:avLst/>
              <a:gdLst>
                <a:gd name="T0" fmla="*/ 2101 w 2101"/>
                <a:gd name="T1" fmla="*/ 0 h 3644"/>
                <a:gd name="T2" fmla="*/ 0 w 2101"/>
                <a:gd name="T3" fmla="*/ 3644 h 3644"/>
                <a:gd name="T4" fmla="*/ 1 w 2101"/>
                <a:gd name="T5" fmla="*/ 3644 h 3644"/>
              </a:gdLst>
              <a:ahLst/>
              <a:cxnLst>
                <a:cxn ang="0">
                  <a:pos x="T0" y="T1"/>
                </a:cxn>
                <a:cxn ang="0">
                  <a:pos x="T2" y="T3"/>
                </a:cxn>
                <a:cxn ang="0">
                  <a:pos x="T4" y="T5"/>
                </a:cxn>
              </a:cxnLst>
              <a:rect l="0" t="0" r="r" b="b"/>
              <a:pathLst>
                <a:path w="2101" h="3644">
                  <a:moveTo>
                    <a:pt x="2101" y="0"/>
                  </a:moveTo>
                  <a:lnTo>
                    <a:pt x="0" y="3644"/>
                  </a:lnTo>
                  <a:lnTo>
                    <a:pt x="1" y="3644"/>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0062" name="Freeform 14"/>
          <p:cNvSpPr>
            <a:spLocks/>
          </p:cNvSpPr>
          <p:nvPr/>
        </p:nvSpPr>
        <p:spPr bwMode="auto">
          <a:xfrm>
            <a:off x="6884988" y="3271838"/>
            <a:ext cx="1482725" cy="1449387"/>
          </a:xfrm>
          <a:custGeom>
            <a:avLst/>
            <a:gdLst>
              <a:gd name="T0" fmla="*/ 4201 w 4202"/>
              <a:gd name="T1" fmla="*/ 2103 h 4206"/>
              <a:gd name="T2" fmla="*/ 4130 w 4202"/>
              <a:gd name="T3" fmla="*/ 1559 h 4206"/>
              <a:gd name="T4" fmla="*/ 3919 w 4202"/>
              <a:gd name="T5" fmla="*/ 1051 h 4206"/>
              <a:gd name="T6" fmla="*/ 3586 w 4202"/>
              <a:gd name="T7" fmla="*/ 615 h 4206"/>
              <a:gd name="T8" fmla="*/ 3151 w 4202"/>
              <a:gd name="T9" fmla="*/ 281 h 4206"/>
              <a:gd name="T10" fmla="*/ 2645 w 4202"/>
              <a:gd name="T11" fmla="*/ 71 h 4206"/>
              <a:gd name="T12" fmla="*/ 2101 w 4202"/>
              <a:gd name="T13" fmla="*/ 0 h 4206"/>
              <a:gd name="T14" fmla="*/ 1557 w 4202"/>
              <a:gd name="T15" fmla="*/ 71 h 4206"/>
              <a:gd name="T16" fmla="*/ 1050 w 4202"/>
              <a:gd name="T17" fmla="*/ 281 h 4206"/>
              <a:gd name="T18" fmla="*/ 615 w 4202"/>
              <a:gd name="T19" fmla="*/ 615 h 4206"/>
              <a:gd name="T20" fmla="*/ 282 w 4202"/>
              <a:gd name="T21" fmla="*/ 1051 h 4206"/>
              <a:gd name="T22" fmla="*/ 72 w 4202"/>
              <a:gd name="T23" fmla="*/ 1559 h 4206"/>
              <a:gd name="T24" fmla="*/ 0 w 4202"/>
              <a:gd name="T25" fmla="*/ 2103 h 4206"/>
              <a:gd name="T26" fmla="*/ 72 w 4202"/>
              <a:gd name="T27" fmla="*/ 2647 h 4206"/>
              <a:gd name="T28" fmla="*/ 282 w 4202"/>
              <a:gd name="T29" fmla="*/ 3154 h 4206"/>
              <a:gd name="T30" fmla="*/ 615 w 4202"/>
              <a:gd name="T31" fmla="*/ 3591 h 4206"/>
              <a:gd name="T32" fmla="*/ 1050 w 4202"/>
              <a:gd name="T33" fmla="*/ 3925 h 4206"/>
              <a:gd name="T34" fmla="*/ 1557 w 4202"/>
              <a:gd name="T35" fmla="*/ 4135 h 4206"/>
              <a:gd name="T36" fmla="*/ 2101 w 4202"/>
              <a:gd name="T37" fmla="*/ 4206 h 4206"/>
              <a:gd name="T38" fmla="*/ 2645 w 4202"/>
              <a:gd name="T39" fmla="*/ 4135 h 4206"/>
              <a:gd name="T40" fmla="*/ 3151 w 4202"/>
              <a:gd name="T41" fmla="*/ 3925 h 4206"/>
              <a:gd name="T42" fmla="*/ 3586 w 4202"/>
              <a:gd name="T43" fmla="*/ 3591 h 4206"/>
              <a:gd name="T44" fmla="*/ 3919 w 4202"/>
              <a:gd name="T45" fmla="*/ 3154 h 4206"/>
              <a:gd name="T46" fmla="*/ 4130 w 4202"/>
              <a:gd name="T47" fmla="*/ 2647 h 4206"/>
              <a:gd name="T48" fmla="*/ 4201 w 4202"/>
              <a:gd name="T49" fmla="*/ 2103 h 4206"/>
              <a:gd name="T50" fmla="*/ 4202 w 4202"/>
              <a:gd name="T51" fmla="*/ 2103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6">
                <a:moveTo>
                  <a:pt x="4201" y="2103"/>
                </a:moveTo>
                <a:lnTo>
                  <a:pt x="4130" y="1559"/>
                </a:lnTo>
                <a:lnTo>
                  <a:pt x="3919" y="1051"/>
                </a:lnTo>
                <a:lnTo>
                  <a:pt x="3586" y="615"/>
                </a:lnTo>
                <a:lnTo>
                  <a:pt x="3151" y="281"/>
                </a:lnTo>
                <a:lnTo>
                  <a:pt x="2645" y="71"/>
                </a:lnTo>
                <a:lnTo>
                  <a:pt x="2101" y="0"/>
                </a:lnTo>
                <a:lnTo>
                  <a:pt x="1557" y="71"/>
                </a:lnTo>
                <a:lnTo>
                  <a:pt x="1050" y="281"/>
                </a:lnTo>
                <a:lnTo>
                  <a:pt x="615" y="615"/>
                </a:lnTo>
                <a:lnTo>
                  <a:pt x="282" y="1051"/>
                </a:lnTo>
                <a:lnTo>
                  <a:pt x="72" y="1559"/>
                </a:lnTo>
                <a:lnTo>
                  <a:pt x="0" y="2103"/>
                </a:lnTo>
                <a:lnTo>
                  <a:pt x="72" y="2647"/>
                </a:lnTo>
                <a:lnTo>
                  <a:pt x="282" y="3154"/>
                </a:lnTo>
                <a:lnTo>
                  <a:pt x="615" y="3591"/>
                </a:lnTo>
                <a:lnTo>
                  <a:pt x="1050" y="3925"/>
                </a:lnTo>
                <a:lnTo>
                  <a:pt x="1557" y="4135"/>
                </a:lnTo>
                <a:lnTo>
                  <a:pt x="2101" y="4206"/>
                </a:lnTo>
                <a:lnTo>
                  <a:pt x="2645" y="4135"/>
                </a:lnTo>
                <a:lnTo>
                  <a:pt x="3151" y="3925"/>
                </a:lnTo>
                <a:lnTo>
                  <a:pt x="3586" y="3591"/>
                </a:lnTo>
                <a:lnTo>
                  <a:pt x="3919" y="3154"/>
                </a:lnTo>
                <a:lnTo>
                  <a:pt x="4130"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0063" name="Group 15"/>
          <p:cNvGrpSpPr>
            <a:grpSpLocks/>
          </p:cNvGrpSpPr>
          <p:nvPr/>
        </p:nvGrpSpPr>
        <p:grpSpPr bwMode="auto">
          <a:xfrm>
            <a:off x="2917825" y="1825625"/>
            <a:ext cx="4338638" cy="2533650"/>
            <a:chOff x="1838" y="1150"/>
            <a:chExt cx="2733" cy="1596"/>
          </a:xfrm>
        </p:grpSpPr>
        <p:sp>
          <p:nvSpPr>
            <p:cNvPr id="130064" name="Freeform 16"/>
            <p:cNvSpPr>
              <a:spLocks/>
            </p:cNvSpPr>
            <p:nvPr/>
          </p:nvSpPr>
          <p:spPr bwMode="auto">
            <a:xfrm>
              <a:off x="1884" y="1150"/>
              <a:ext cx="1304" cy="976"/>
            </a:xfrm>
            <a:custGeom>
              <a:avLst/>
              <a:gdLst>
                <a:gd name="T0" fmla="*/ 5875 w 5875"/>
                <a:gd name="T1" fmla="*/ 0 h 4501"/>
                <a:gd name="T2" fmla="*/ 4869 w 5875"/>
                <a:gd name="T3" fmla="*/ 31 h 4501"/>
                <a:gd name="T4" fmla="*/ 3885 w 5875"/>
                <a:gd name="T5" fmla="*/ 240 h 4501"/>
                <a:gd name="T6" fmla="*/ 2953 w 5875"/>
                <a:gd name="T7" fmla="*/ 619 h 4501"/>
                <a:gd name="T8" fmla="*/ 2104 w 5875"/>
                <a:gd name="T9" fmla="*/ 1158 h 4501"/>
                <a:gd name="T10" fmla="*/ 1362 w 5875"/>
                <a:gd name="T11" fmla="*/ 1840 h 4501"/>
                <a:gd name="T12" fmla="*/ 751 w 5875"/>
                <a:gd name="T13" fmla="*/ 2641 h 4501"/>
                <a:gd name="T14" fmla="*/ 293 w 5875"/>
                <a:gd name="T15" fmla="*/ 3538 h 4501"/>
                <a:gd name="T16" fmla="*/ 0 w 5875"/>
                <a:gd name="T17" fmla="*/ 4501 h 4501"/>
                <a:gd name="T18" fmla="*/ 1 w 5875"/>
                <a:gd name="T19" fmla="*/ 4501 h 4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5" h="4501">
                  <a:moveTo>
                    <a:pt x="5875" y="0"/>
                  </a:moveTo>
                  <a:lnTo>
                    <a:pt x="4869" y="31"/>
                  </a:lnTo>
                  <a:lnTo>
                    <a:pt x="3885" y="240"/>
                  </a:lnTo>
                  <a:lnTo>
                    <a:pt x="2953" y="619"/>
                  </a:lnTo>
                  <a:lnTo>
                    <a:pt x="2104" y="1158"/>
                  </a:lnTo>
                  <a:lnTo>
                    <a:pt x="1362" y="1840"/>
                  </a:lnTo>
                  <a:lnTo>
                    <a:pt x="751" y="2641"/>
                  </a:lnTo>
                  <a:lnTo>
                    <a:pt x="293" y="3538"/>
                  </a:lnTo>
                  <a:lnTo>
                    <a:pt x="0" y="4501"/>
                  </a:lnTo>
                  <a:lnTo>
                    <a:pt x="1" y="4501"/>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65" name="Freeform 17"/>
            <p:cNvSpPr>
              <a:spLocks/>
            </p:cNvSpPr>
            <p:nvPr/>
          </p:nvSpPr>
          <p:spPr bwMode="auto">
            <a:xfrm>
              <a:off x="1838" y="2126"/>
              <a:ext cx="138" cy="620"/>
            </a:xfrm>
            <a:custGeom>
              <a:avLst/>
              <a:gdLst>
                <a:gd name="T0" fmla="*/ 201 w 619"/>
                <a:gd name="T1" fmla="*/ 0 h 2860"/>
                <a:gd name="T2" fmla="*/ 0 w 619"/>
                <a:gd name="T3" fmla="*/ 731 h 2860"/>
                <a:gd name="T4" fmla="*/ 5 w 619"/>
                <a:gd name="T5" fmla="*/ 1490 h 2860"/>
                <a:gd name="T6" fmla="*/ 217 w 619"/>
                <a:gd name="T7" fmla="*/ 2218 h 2860"/>
                <a:gd name="T8" fmla="*/ 618 w 619"/>
                <a:gd name="T9" fmla="*/ 2860 h 2860"/>
                <a:gd name="T10" fmla="*/ 619 w 619"/>
                <a:gd name="T11" fmla="*/ 2860 h 2860"/>
              </a:gdLst>
              <a:ahLst/>
              <a:cxnLst>
                <a:cxn ang="0">
                  <a:pos x="T0" y="T1"/>
                </a:cxn>
                <a:cxn ang="0">
                  <a:pos x="T2" y="T3"/>
                </a:cxn>
                <a:cxn ang="0">
                  <a:pos x="T4" y="T5"/>
                </a:cxn>
                <a:cxn ang="0">
                  <a:pos x="T6" y="T7"/>
                </a:cxn>
                <a:cxn ang="0">
                  <a:pos x="T8" y="T9"/>
                </a:cxn>
                <a:cxn ang="0">
                  <a:pos x="T10" y="T11"/>
                </a:cxn>
              </a:cxnLst>
              <a:rect l="0" t="0" r="r" b="b"/>
              <a:pathLst>
                <a:path w="619" h="2860">
                  <a:moveTo>
                    <a:pt x="201" y="0"/>
                  </a:moveTo>
                  <a:lnTo>
                    <a:pt x="0" y="731"/>
                  </a:lnTo>
                  <a:lnTo>
                    <a:pt x="5" y="1490"/>
                  </a:lnTo>
                  <a:lnTo>
                    <a:pt x="217" y="2218"/>
                  </a:lnTo>
                  <a:lnTo>
                    <a:pt x="618" y="2860"/>
                  </a:lnTo>
                  <a:lnTo>
                    <a:pt x="619" y="286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66" name="Freeform 18"/>
            <p:cNvSpPr>
              <a:spLocks/>
            </p:cNvSpPr>
            <p:nvPr/>
          </p:nvSpPr>
          <p:spPr bwMode="auto">
            <a:xfrm>
              <a:off x="3188" y="1150"/>
              <a:ext cx="1336" cy="928"/>
            </a:xfrm>
            <a:custGeom>
              <a:avLst/>
              <a:gdLst>
                <a:gd name="T0" fmla="*/ 6020 w 6020"/>
                <a:gd name="T1" fmla="*/ 4282 h 4282"/>
                <a:gd name="T2" fmla="*/ 5579 w 6020"/>
                <a:gd name="T3" fmla="*/ 3240 h 4282"/>
                <a:gd name="T4" fmla="*/ 4955 w 6020"/>
                <a:gd name="T5" fmla="*/ 2297 h 4282"/>
                <a:gd name="T6" fmla="*/ 4169 w 6020"/>
                <a:gd name="T7" fmla="*/ 1483 h 4282"/>
                <a:gd name="T8" fmla="*/ 3247 w 6020"/>
                <a:gd name="T9" fmla="*/ 828 h 4282"/>
                <a:gd name="T10" fmla="*/ 2222 w 6020"/>
                <a:gd name="T11" fmla="*/ 353 h 4282"/>
                <a:gd name="T12" fmla="*/ 1127 w 6020"/>
                <a:gd name="T13" fmla="*/ 73 h 4282"/>
                <a:gd name="T14" fmla="*/ 0 w 6020"/>
                <a:gd name="T15" fmla="*/ 0 h 4282"/>
                <a:gd name="T16" fmla="*/ 1 w 6020"/>
                <a:gd name="T17" fmla="*/ 0 h 4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0" h="4282">
                  <a:moveTo>
                    <a:pt x="6020" y="4282"/>
                  </a:moveTo>
                  <a:lnTo>
                    <a:pt x="5579" y="3240"/>
                  </a:lnTo>
                  <a:lnTo>
                    <a:pt x="4955" y="2297"/>
                  </a:lnTo>
                  <a:lnTo>
                    <a:pt x="4169" y="1483"/>
                  </a:lnTo>
                  <a:lnTo>
                    <a:pt x="3247" y="828"/>
                  </a:lnTo>
                  <a:lnTo>
                    <a:pt x="2222" y="353"/>
                  </a:lnTo>
                  <a:lnTo>
                    <a:pt x="1127" y="73"/>
                  </a:lnTo>
                  <a:lnTo>
                    <a:pt x="0" y="0"/>
                  </a:lnTo>
                  <a:lnTo>
                    <a:pt x="1"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67" name="Freeform 19"/>
            <p:cNvSpPr>
              <a:spLocks/>
            </p:cNvSpPr>
            <p:nvPr/>
          </p:nvSpPr>
          <p:spPr bwMode="auto">
            <a:xfrm>
              <a:off x="4400" y="2078"/>
              <a:ext cx="171" cy="668"/>
            </a:xfrm>
            <a:custGeom>
              <a:avLst/>
              <a:gdLst>
                <a:gd name="T0" fmla="*/ 0 w 768"/>
                <a:gd name="T1" fmla="*/ 3079 h 3079"/>
                <a:gd name="T2" fmla="*/ 475 w 768"/>
                <a:gd name="T3" fmla="*/ 2405 h 3079"/>
                <a:gd name="T4" fmla="*/ 739 w 768"/>
                <a:gd name="T5" fmla="*/ 1623 h 3079"/>
                <a:gd name="T6" fmla="*/ 768 w 768"/>
                <a:gd name="T7" fmla="*/ 799 h 3079"/>
                <a:gd name="T8" fmla="*/ 563 w 768"/>
                <a:gd name="T9" fmla="*/ 0 h 3079"/>
                <a:gd name="T10" fmla="*/ 564 w 768"/>
                <a:gd name="T11" fmla="*/ 0 h 3079"/>
              </a:gdLst>
              <a:ahLst/>
              <a:cxnLst>
                <a:cxn ang="0">
                  <a:pos x="T0" y="T1"/>
                </a:cxn>
                <a:cxn ang="0">
                  <a:pos x="T2" y="T3"/>
                </a:cxn>
                <a:cxn ang="0">
                  <a:pos x="T4" y="T5"/>
                </a:cxn>
                <a:cxn ang="0">
                  <a:pos x="T6" y="T7"/>
                </a:cxn>
                <a:cxn ang="0">
                  <a:pos x="T8" y="T9"/>
                </a:cxn>
                <a:cxn ang="0">
                  <a:pos x="T10" y="T11"/>
                </a:cxn>
              </a:cxnLst>
              <a:rect l="0" t="0" r="r" b="b"/>
              <a:pathLst>
                <a:path w="768" h="3079">
                  <a:moveTo>
                    <a:pt x="0" y="3079"/>
                  </a:moveTo>
                  <a:lnTo>
                    <a:pt x="475" y="2405"/>
                  </a:lnTo>
                  <a:lnTo>
                    <a:pt x="739" y="1623"/>
                  </a:lnTo>
                  <a:lnTo>
                    <a:pt x="768" y="799"/>
                  </a:lnTo>
                  <a:lnTo>
                    <a:pt x="563" y="0"/>
                  </a:lnTo>
                  <a:lnTo>
                    <a:pt x="564"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0068" name="Group 20"/>
          <p:cNvGrpSpPr>
            <a:grpSpLocks/>
          </p:cNvGrpSpPr>
          <p:nvPr/>
        </p:nvGrpSpPr>
        <p:grpSpPr bwMode="auto">
          <a:xfrm>
            <a:off x="3167063" y="5445125"/>
            <a:ext cx="1893887" cy="1135063"/>
            <a:chOff x="1995" y="3430"/>
            <a:chExt cx="1193" cy="715"/>
          </a:xfrm>
        </p:grpSpPr>
        <p:sp>
          <p:nvSpPr>
            <p:cNvPr id="130069" name="Freeform 21"/>
            <p:cNvSpPr>
              <a:spLocks/>
            </p:cNvSpPr>
            <p:nvPr/>
          </p:nvSpPr>
          <p:spPr bwMode="auto">
            <a:xfrm>
              <a:off x="1995" y="3430"/>
              <a:ext cx="1193" cy="715"/>
            </a:xfrm>
            <a:custGeom>
              <a:avLst/>
              <a:gdLst>
                <a:gd name="T0" fmla="*/ 5373 w 5373"/>
                <a:gd name="T1" fmla="*/ 0 h 3296"/>
                <a:gd name="T2" fmla="*/ 0 w 5373"/>
                <a:gd name="T3" fmla="*/ 3296 h 3296"/>
                <a:gd name="T4" fmla="*/ 1 w 5373"/>
                <a:gd name="T5" fmla="*/ 3296 h 3296"/>
              </a:gdLst>
              <a:ahLst/>
              <a:cxnLst>
                <a:cxn ang="0">
                  <a:pos x="T0" y="T1"/>
                </a:cxn>
                <a:cxn ang="0">
                  <a:pos x="T2" y="T3"/>
                </a:cxn>
                <a:cxn ang="0">
                  <a:pos x="T4" y="T5"/>
                </a:cxn>
              </a:cxnLst>
              <a:rect l="0" t="0" r="r" b="b"/>
              <a:pathLst>
                <a:path w="5373" h="3296">
                  <a:moveTo>
                    <a:pt x="5373" y="0"/>
                  </a:moveTo>
                  <a:lnTo>
                    <a:pt x="0" y="3296"/>
                  </a:lnTo>
                  <a:lnTo>
                    <a:pt x="1" y="3296"/>
                  </a:lnTo>
                </a:path>
              </a:pathLst>
            </a:custGeom>
            <a:noFill/>
            <a:ln w="25400">
              <a:solidFill>
                <a:schemeClr val="bg1"/>
              </a:solidFill>
              <a:prstDash val="solid"/>
              <a:round/>
              <a:headEnd type="non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70" name="Text Box 22"/>
            <p:cNvSpPr txBox="1">
              <a:spLocks noChangeArrowheads="1"/>
            </p:cNvSpPr>
            <p:nvPr/>
          </p:nvSpPr>
          <p:spPr bwMode="auto">
            <a:xfrm rot="-1800000">
              <a:off x="2154" y="3600"/>
              <a:ext cx="3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R</a:t>
              </a:r>
              <a:r>
                <a:rPr lang="en-US" sz="2400" baseline="-25000">
                  <a:solidFill>
                    <a:schemeClr val="bg1"/>
                  </a:solidFill>
                  <a:effectLst>
                    <a:outerShdw blurRad="38100" dist="38100" dir="2700000" algn="tl">
                      <a:srgbClr val="000000"/>
                    </a:outerShdw>
                  </a:effectLst>
                  <a:latin typeface="plotter"/>
                </a:rPr>
                <a:t>d</a:t>
              </a:r>
            </a:p>
          </p:txBody>
        </p:sp>
      </p:grpSp>
      <p:grpSp>
        <p:nvGrpSpPr>
          <p:cNvPr id="130071" name="Group 23"/>
          <p:cNvGrpSpPr>
            <a:grpSpLocks/>
          </p:cNvGrpSpPr>
          <p:nvPr/>
        </p:nvGrpSpPr>
        <p:grpSpPr bwMode="auto">
          <a:xfrm>
            <a:off x="419100" y="2647950"/>
            <a:ext cx="1466850" cy="914400"/>
            <a:chOff x="240" y="1392"/>
            <a:chExt cx="924" cy="576"/>
          </a:xfrm>
        </p:grpSpPr>
        <p:sp>
          <p:nvSpPr>
            <p:cNvPr id="130072" name="Line 24"/>
            <p:cNvSpPr>
              <a:spLocks noChangeShapeType="1"/>
            </p:cNvSpPr>
            <p:nvPr/>
          </p:nvSpPr>
          <p:spPr bwMode="auto">
            <a:xfrm flipH="1" flipV="1">
              <a:off x="882" y="1667"/>
              <a:ext cx="282" cy="301"/>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0073" name="Text Box 25"/>
            <p:cNvSpPr txBox="1">
              <a:spLocks noChangeArrowheads="1"/>
            </p:cNvSpPr>
            <p:nvPr/>
          </p:nvSpPr>
          <p:spPr bwMode="auto">
            <a:xfrm>
              <a:off x="240" y="1392"/>
              <a:ext cx="912"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Rolling Circle</a:t>
              </a:r>
            </a:p>
          </p:txBody>
        </p:sp>
        <p:sp>
          <p:nvSpPr>
            <p:cNvPr id="130074" name="Line 26"/>
            <p:cNvSpPr>
              <a:spLocks noChangeShapeType="1"/>
            </p:cNvSpPr>
            <p:nvPr/>
          </p:nvSpPr>
          <p:spPr bwMode="auto">
            <a:xfrm flipH="1">
              <a:off x="334" y="1667"/>
              <a:ext cx="541"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30075" name="WordArt 27"/>
          <p:cNvSpPr>
            <a:spLocks noChangeArrowheads="1" noChangeShapeType="1" noTextEdit="1"/>
          </p:cNvSpPr>
          <p:nvPr/>
        </p:nvSpPr>
        <p:spPr bwMode="auto">
          <a:xfrm rot="-917708">
            <a:off x="3576638" y="3589338"/>
            <a:ext cx="1990725" cy="495300"/>
          </a:xfrm>
          <a:prstGeom prst="rect">
            <a:avLst/>
          </a:prstGeom>
          <a:extLst>
            <a:ext uri="{AF507438-7753-43E0-B8FC-AC1667EBCBE1}">
              <a14:hiddenEffects xmlns:a14="http://schemas.microsoft.com/office/drawing/2010/main">
                <a:effectLst/>
              </a14:hiddenEffects>
            </a:ext>
          </a:extLst>
        </p:spPr>
        <p:txBody>
          <a:bodyPr spcFirstLastPara="1" wrap="none" fromWordArt="1">
            <a:prstTxWarp prst="textArchUp">
              <a:avLst>
                <a:gd name="adj" fmla="val 10800000"/>
              </a:avLst>
            </a:prstTxWarp>
          </a:bodyPr>
          <a:lstStyle/>
          <a:p>
            <a:pPr algn="ctr">
              <a:buFontTx/>
              <a:buNone/>
            </a:pPr>
            <a:r>
              <a:rPr lang="en-IN" sz="1600" kern="10">
                <a:ln w="9525">
                  <a:solidFill>
                    <a:srgbClr val="000000"/>
                  </a:solidFill>
                  <a:round/>
                  <a:headEnd/>
                  <a:tailEnd/>
                </a:ln>
                <a:solidFill>
                  <a:schemeClr val="bg1"/>
                </a:solidFill>
                <a:effectLst/>
                <a:latin typeface="Arial Black"/>
              </a:rPr>
              <a:t>Directing Circle</a:t>
            </a:r>
          </a:p>
        </p:txBody>
      </p:sp>
      <p:grpSp>
        <p:nvGrpSpPr>
          <p:cNvPr id="130076" name="Group 28"/>
          <p:cNvGrpSpPr>
            <a:grpSpLocks/>
          </p:cNvGrpSpPr>
          <p:nvPr/>
        </p:nvGrpSpPr>
        <p:grpSpPr bwMode="auto">
          <a:xfrm>
            <a:off x="1846263" y="3733800"/>
            <a:ext cx="677862" cy="631825"/>
            <a:chOff x="1163" y="2352"/>
            <a:chExt cx="427" cy="398"/>
          </a:xfrm>
        </p:grpSpPr>
        <p:sp>
          <p:nvSpPr>
            <p:cNvPr id="130077" name="Line 29"/>
            <p:cNvSpPr>
              <a:spLocks noChangeShapeType="1"/>
            </p:cNvSpPr>
            <p:nvPr/>
          </p:nvSpPr>
          <p:spPr bwMode="auto">
            <a:xfrm flipH="1">
              <a:off x="1163" y="2509"/>
              <a:ext cx="427" cy="241"/>
            </a:xfrm>
            <a:prstGeom prst="line">
              <a:avLst/>
            </a:prstGeom>
            <a:noFill/>
            <a:ln w="25400">
              <a:solidFill>
                <a:schemeClr val="bg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0078" name="Text Box 30"/>
            <p:cNvSpPr txBox="1">
              <a:spLocks noChangeArrowheads="1"/>
            </p:cNvSpPr>
            <p:nvPr/>
          </p:nvSpPr>
          <p:spPr bwMode="auto">
            <a:xfrm>
              <a:off x="1200" y="2352"/>
              <a:ext cx="34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Arial" pitchFamily="34" charset="0"/>
                </a:rPr>
                <a:t>r</a:t>
              </a:r>
            </a:p>
          </p:txBody>
        </p:sp>
      </p:grpSp>
      <p:grpSp>
        <p:nvGrpSpPr>
          <p:cNvPr id="130079" name="Group 31"/>
          <p:cNvGrpSpPr>
            <a:grpSpLocks/>
          </p:cNvGrpSpPr>
          <p:nvPr/>
        </p:nvGrpSpPr>
        <p:grpSpPr bwMode="auto">
          <a:xfrm>
            <a:off x="1854200" y="1409700"/>
            <a:ext cx="6411913" cy="4433888"/>
            <a:chOff x="1168" y="888"/>
            <a:chExt cx="4039" cy="2793"/>
          </a:xfrm>
        </p:grpSpPr>
        <p:sp>
          <p:nvSpPr>
            <p:cNvPr id="130080" name="Text Box 32"/>
            <p:cNvSpPr txBox="1">
              <a:spLocks noChangeArrowheads="1"/>
            </p:cNvSpPr>
            <p:nvPr/>
          </p:nvSpPr>
          <p:spPr bwMode="auto">
            <a:xfrm>
              <a:off x="3139" y="3393"/>
              <a:ext cx="26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O</a:t>
              </a:r>
            </a:p>
          </p:txBody>
        </p:sp>
        <p:grpSp>
          <p:nvGrpSpPr>
            <p:cNvPr id="130081" name="Group 33"/>
            <p:cNvGrpSpPr>
              <a:grpSpLocks/>
            </p:cNvGrpSpPr>
            <p:nvPr/>
          </p:nvGrpSpPr>
          <p:grpSpPr bwMode="auto">
            <a:xfrm>
              <a:off x="1168" y="888"/>
              <a:ext cx="4039" cy="2543"/>
              <a:chOff x="1168" y="888"/>
              <a:chExt cx="4039" cy="2543"/>
            </a:xfrm>
          </p:grpSpPr>
          <p:grpSp>
            <p:nvGrpSpPr>
              <p:cNvPr id="130082" name="Group 34"/>
              <p:cNvGrpSpPr>
                <a:grpSpLocks/>
              </p:cNvGrpSpPr>
              <p:nvPr/>
            </p:nvGrpSpPr>
            <p:grpSpPr bwMode="auto">
              <a:xfrm>
                <a:off x="2569" y="3430"/>
                <a:ext cx="1238" cy="1"/>
                <a:chOff x="2255" y="3222"/>
                <a:chExt cx="1393" cy="1"/>
              </a:xfrm>
            </p:grpSpPr>
            <p:sp>
              <p:nvSpPr>
                <p:cNvPr id="130083" name="Freeform 35"/>
                <p:cNvSpPr>
                  <a:spLocks/>
                </p:cNvSpPr>
                <p:nvPr/>
              </p:nvSpPr>
              <p:spPr bwMode="auto">
                <a:xfrm>
                  <a:off x="2951" y="3222"/>
                  <a:ext cx="697" cy="1"/>
                </a:xfrm>
                <a:custGeom>
                  <a:avLst/>
                  <a:gdLst>
                    <a:gd name="T0" fmla="*/ 0 w 2786"/>
                    <a:gd name="T1" fmla="*/ 2785 w 2786"/>
                    <a:gd name="T2" fmla="*/ 2786 w 2786"/>
                  </a:gdLst>
                  <a:ahLst/>
                  <a:cxnLst>
                    <a:cxn ang="0">
                      <a:pos x="T0" y="0"/>
                    </a:cxn>
                    <a:cxn ang="0">
                      <a:pos x="T1" y="0"/>
                    </a:cxn>
                    <a:cxn ang="0">
                      <a:pos x="T2" y="0"/>
                    </a:cxn>
                  </a:cxnLst>
                  <a:rect l="0" t="0" r="r" b="b"/>
                  <a:pathLst>
                    <a:path w="2786">
                      <a:moveTo>
                        <a:pt x="0" y="0"/>
                      </a:moveTo>
                      <a:lnTo>
                        <a:pt x="2785" y="0"/>
                      </a:lnTo>
                      <a:lnTo>
                        <a:pt x="2786"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84" name="Freeform 36"/>
                <p:cNvSpPr>
                  <a:spLocks/>
                </p:cNvSpPr>
                <p:nvPr/>
              </p:nvSpPr>
              <p:spPr bwMode="auto">
                <a:xfrm>
                  <a:off x="2255" y="3222"/>
                  <a:ext cx="697" cy="1"/>
                </a:xfrm>
                <a:custGeom>
                  <a:avLst/>
                  <a:gdLst>
                    <a:gd name="T0" fmla="*/ 0 w 2786"/>
                    <a:gd name="T1" fmla="*/ 2785 w 2786"/>
                    <a:gd name="T2" fmla="*/ 2786 w 2786"/>
                  </a:gdLst>
                  <a:ahLst/>
                  <a:cxnLst>
                    <a:cxn ang="0">
                      <a:pos x="T0" y="0"/>
                    </a:cxn>
                    <a:cxn ang="0">
                      <a:pos x="T1" y="0"/>
                    </a:cxn>
                    <a:cxn ang="0">
                      <a:pos x="T2" y="0"/>
                    </a:cxn>
                  </a:cxnLst>
                  <a:rect l="0" t="0" r="r" b="b"/>
                  <a:pathLst>
                    <a:path w="2786">
                      <a:moveTo>
                        <a:pt x="0" y="0"/>
                      </a:moveTo>
                      <a:lnTo>
                        <a:pt x="2785" y="0"/>
                      </a:lnTo>
                      <a:lnTo>
                        <a:pt x="2786"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0085" name="Group 37"/>
              <p:cNvGrpSpPr>
                <a:grpSpLocks/>
              </p:cNvGrpSpPr>
              <p:nvPr/>
            </p:nvGrpSpPr>
            <p:grpSpPr bwMode="auto">
              <a:xfrm>
                <a:off x="1168" y="2290"/>
                <a:ext cx="2020" cy="1140"/>
                <a:chOff x="677" y="1907"/>
                <a:chExt cx="2274" cy="1315"/>
              </a:xfrm>
            </p:grpSpPr>
            <p:sp>
              <p:nvSpPr>
                <p:cNvPr id="130086" name="Freeform 38"/>
                <p:cNvSpPr>
                  <a:spLocks/>
                </p:cNvSpPr>
                <p:nvPr/>
              </p:nvSpPr>
              <p:spPr bwMode="auto">
                <a:xfrm>
                  <a:off x="1587" y="2433"/>
                  <a:ext cx="1364" cy="789"/>
                </a:xfrm>
                <a:custGeom>
                  <a:avLst/>
                  <a:gdLst>
                    <a:gd name="T0" fmla="*/ 5458 w 5458"/>
                    <a:gd name="T1" fmla="*/ 3156 h 3156"/>
                    <a:gd name="T2" fmla="*/ 0 w 5458"/>
                    <a:gd name="T3" fmla="*/ 0 h 3156"/>
                    <a:gd name="T4" fmla="*/ 1 w 5458"/>
                    <a:gd name="T5" fmla="*/ 0 h 3156"/>
                  </a:gdLst>
                  <a:ahLst/>
                  <a:cxnLst>
                    <a:cxn ang="0">
                      <a:pos x="T0" y="T1"/>
                    </a:cxn>
                    <a:cxn ang="0">
                      <a:pos x="T2" y="T3"/>
                    </a:cxn>
                    <a:cxn ang="0">
                      <a:pos x="T4" y="T5"/>
                    </a:cxn>
                  </a:cxnLst>
                  <a:rect l="0" t="0" r="r" b="b"/>
                  <a:pathLst>
                    <a:path w="5458" h="3156">
                      <a:moveTo>
                        <a:pt x="5458" y="3156"/>
                      </a:moveTo>
                      <a:lnTo>
                        <a:pt x="0" y="0"/>
                      </a:lnTo>
                      <a:lnTo>
                        <a:pt x="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87" name="Freeform 39"/>
                <p:cNvSpPr>
                  <a:spLocks/>
                </p:cNvSpPr>
                <p:nvPr/>
              </p:nvSpPr>
              <p:spPr bwMode="auto">
                <a:xfrm>
                  <a:off x="677" y="1907"/>
                  <a:ext cx="910" cy="526"/>
                </a:xfrm>
                <a:custGeom>
                  <a:avLst/>
                  <a:gdLst>
                    <a:gd name="T0" fmla="*/ 3637 w 3637"/>
                    <a:gd name="T1" fmla="*/ 2103 h 2103"/>
                    <a:gd name="T2" fmla="*/ 0 w 3637"/>
                    <a:gd name="T3" fmla="*/ 0 h 2103"/>
                    <a:gd name="T4" fmla="*/ 1 w 3637"/>
                    <a:gd name="T5" fmla="*/ 0 h 2103"/>
                  </a:gdLst>
                  <a:ahLst/>
                  <a:cxnLst>
                    <a:cxn ang="0">
                      <a:pos x="T0" y="T1"/>
                    </a:cxn>
                    <a:cxn ang="0">
                      <a:pos x="T2" y="T3"/>
                    </a:cxn>
                    <a:cxn ang="0">
                      <a:pos x="T4" y="T5"/>
                    </a:cxn>
                  </a:cxnLst>
                  <a:rect l="0" t="0" r="r" b="b"/>
                  <a:pathLst>
                    <a:path w="3637" h="2103">
                      <a:moveTo>
                        <a:pt x="3637" y="2103"/>
                      </a:moveTo>
                      <a:lnTo>
                        <a:pt x="0" y="0"/>
                      </a:lnTo>
                      <a:lnTo>
                        <a:pt x="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0088" name="Freeform 40"/>
              <p:cNvSpPr>
                <a:spLocks/>
              </p:cNvSpPr>
              <p:nvPr/>
            </p:nvSpPr>
            <p:spPr bwMode="auto">
              <a:xfrm>
                <a:off x="3188" y="2290"/>
                <a:ext cx="2019" cy="1140"/>
              </a:xfrm>
              <a:custGeom>
                <a:avLst/>
                <a:gdLst>
                  <a:gd name="T0" fmla="*/ 0 w 9095"/>
                  <a:gd name="T1" fmla="*/ 5259 h 5259"/>
                  <a:gd name="T2" fmla="*/ 9094 w 9095"/>
                  <a:gd name="T3" fmla="*/ 0 h 5259"/>
                  <a:gd name="T4" fmla="*/ 9095 w 9095"/>
                  <a:gd name="T5" fmla="*/ 0 h 5259"/>
                </a:gdLst>
                <a:ahLst/>
                <a:cxnLst>
                  <a:cxn ang="0">
                    <a:pos x="T0" y="T1"/>
                  </a:cxn>
                  <a:cxn ang="0">
                    <a:pos x="T2" y="T3"/>
                  </a:cxn>
                  <a:cxn ang="0">
                    <a:pos x="T4" y="T5"/>
                  </a:cxn>
                </a:cxnLst>
                <a:rect l="0" t="0" r="r" b="b"/>
                <a:pathLst>
                  <a:path w="9095" h="5259">
                    <a:moveTo>
                      <a:pt x="0" y="5259"/>
                    </a:moveTo>
                    <a:lnTo>
                      <a:pt x="9094" y="0"/>
                    </a:lnTo>
                    <a:lnTo>
                      <a:pt x="9095"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89" name="Freeform 41"/>
              <p:cNvSpPr>
                <a:spLocks/>
              </p:cNvSpPr>
              <p:nvPr/>
            </p:nvSpPr>
            <p:spPr bwMode="auto">
              <a:xfrm>
                <a:off x="2909" y="3115"/>
                <a:ext cx="279" cy="158"/>
              </a:xfrm>
              <a:custGeom>
                <a:avLst/>
                <a:gdLst>
                  <a:gd name="T0" fmla="*/ 1256 w 1256"/>
                  <a:gd name="T1" fmla="*/ 0 h 726"/>
                  <a:gd name="T2" fmla="*/ 760 w 1256"/>
                  <a:gd name="T3" fmla="*/ 87 h 726"/>
                  <a:gd name="T4" fmla="*/ 324 w 1256"/>
                  <a:gd name="T5" fmla="*/ 340 h 726"/>
                  <a:gd name="T6" fmla="*/ 0 w 1256"/>
                  <a:gd name="T7" fmla="*/ 726 h 726"/>
                  <a:gd name="T8" fmla="*/ 1 w 1256"/>
                  <a:gd name="T9" fmla="*/ 726 h 726"/>
                </a:gdLst>
                <a:ahLst/>
                <a:cxnLst>
                  <a:cxn ang="0">
                    <a:pos x="T0" y="T1"/>
                  </a:cxn>
                  <a:cxn ang="0">
                    <a:pos x="T2" y="T3"/>
                  </a:cxn>
                  <a:cxn ang="0">
                    <a:pos x="T4" y="T5"/>
                  </a:cxn>
                  <a:cxn ang="0">
                    <a:pos x="T6" y="T7"/>
                  </a:cxn>
                  <a:cxn ang="0">
                    <a:pos x="T8" y="T9"/>
                  </a:cxn>
                </a:cxnLst>
                <a:rect l="0" t="0" r="r" b="b"/>
                <a:pathLst>
                  <a:path w="1256" h="726">
                    <a:moveTo>
                      <a:pt x="1256" y="0"/>
                    </a:moveTo>
                    <a:lnTo>
                      <a:pt x="760" y="87"/>
                    </a:lnTo>
                    <a:lnTo>
                      <a:pt x="324" y="340"/>
                    </a:lnTo>
                    <a:lnTo>
                      <a:pt x="0" y="726"/>
                    </a:lnTo>
                    <a:lnTo>
                      <a:pt x="1" y="726"/>
                    </a:lnTo>
                  </a:path>
                </a:pathLst>
              </a:custGeom>
              <a:noFill/>
              <a:ln w="25400">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90" name="Freeform 42"/>
              <p:cNvSpPr>
                <a:spLocks/>
              </p:cNvSpPr>
              <p:nvPr/>
            </p:nvSpPr>
            <p:spPr bwMode="auto">
              <a:xfrm>
                <a:off x="3188" y="3115"/>
                <a:ext cx="278" cy="158"/>
              </a:xfrm>
              <a:custGeom>
                <a:avLst/>
                <a:gdLst>
                  <a:gd name="T0" fmla="*/ 1255 w 1255"/>
                  <a:gd name="T1" fmla="*/ 726 h 726"/>
                  <a:gd name="T2" fmla="*/ 931 w 1255"/>
                  <a:gd name="T3" fmla="*/ 340 h 726"/>
                  <a:gd name="T4" fmla="*/ 495 w 1255"/>
                  <a:gd name="T5" fmla="*/ 87 h 726"/>
                  <a:gd name="T6" fmla="*/ 0 w 1255"/>
                  <a:gd name="T7" fmla="*/ 0 h 726"/>
                  <a:gd name="T8" fmla="*/ 1 w 1255"/>
                  <a:gd name="T9" fmla="*/ 0 h 726"/>
                </a:gdLst>
                <a:ahLst/>
                <a:cxnLst>
                  <a:cxn ang="0">
                    <a:pos x="T0" y="T1"/>
                  </a:cxn>
                  <a:cxn ang="0">
                    <a:pos x="T2" y="T3"/>
                  </a:cxn>
                  <a:cxn ang="0">
                    <a:pos x="T4" y="T5"/>
                  </a:cxn>
                  <a:cxn ang="0">
                    <a:pos x="T6" y="T7"/>
                  </a:cxn>
                  <a:cxn ang="0">
                    <a:pos x="T8" y="T9"/>
                  </a:cxn>
                </a:cxnLst>
                <a:rect l="0" t="0" r="r" b="b"/>
                <a:pathLst>
                  <a:path w="1255" h="726">
                    <a:moveTo>
                      <a:pt x="1255" y="726"/>
                    </a:moveTo>
                    <a:lnTo>
                      <a:pt x="931" y="340"/>
                    </a:lnTo>
                    <a:lnTo>
                      <a:pt x="495" y="87"/>
                    </a:lnTo>
                    <a:lnTo>
                      <a:pt x="0" y="0"/>
                    </a:lnTo>
                    <a:lnTo>
                      <a:pt x="1" y="0"/>
                    </a:lnTo>
                  </a:path>
                </a:pathLst>
              </a:custGeom>
              <a:noFill/>
              <a:ln w="25400">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0091" name="Text Box 43"/>
              <p:cNvSpPr txBox="1">
                <a:spLocks noChangeArrowheads="1"/>
              </p:cNvSpPr>
              <p:nvPr/>
            </p:nvSpPr>
            <p:spPr bwMode="auto">
              <a:xfrm>
                <a:off x="2741" y="2927"/>
                <a:ext cx="4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Ø/2</a:t>
                </a:r>
              </a:p>
            </p:txBody>
          </p:sp>
          <p:sp>
            <p:nvSpPr>
              <p:cNvPr id="130092" name="Text Box 44"/>
              <p:cNvSpPr txBox="1">
                <a:spLocks noChangeArrowheads="1"/>
              </p:cNvSpPr>
              <p:nvPr/>
            </p:nvSpPr>
            <p:spPr bwMode="auto">
              <a:xfrm>
                <a:off x="3117" y="2910"/>
                <a:ext cx="4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Ø/2</a:t>
                </a:r>
              </a:p>
            </p:txBody>
          </p:sp>
          <p:sp>
            <p:nvSpPr>
              <p:cNvPr id="130093" name="Line 45"/>
              <p:cNvSpPr>
                <a:spLocks noChangeShapeType="1"/>
              </p:cNvSpPr>
              <p:nvPr/>
            </p:nvSpPr>
            <p:spPr bwMode="auto">
              <a:xfrm flipV="1">
                <a:off x="3184" y="888"/>
                <a:ext cx="0" cy="254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sp>
        <p:nvSpPr>
          <p:cNvPr id="130094" name="Text Box 46"/>
          <p:cNvSpPr txBox="1">
            <a:spLocks noChangeArrowheads="1"/>
          </p:cNvSpPr>
          <p:nvPr/>
        </p:nvSpPr>
        <p:spPr bwMode="auto">
          <a:xfrm>
            <a:off x="3048000" y="4357688"/>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Arial" pitchFamily="34" charset="0"/>
              </a:rPr>
              <a:t>P</a:t>
            </a:r>
            <a:r>
              <a:rPr lang="en-US" sz="2800" baseline="-25000">
                <a:solidFill>
                  <a:schemeClr val="bg1"/>
                </a:solidFill>
                <a:effectLst/>
                <a:latin typeface="Arial" pitchFamily="34" charset="0"/>
              </a:rPr>
              <a:t>0</a:t>
            </a:r>
            <a:endParaRPr lang="en-GB" sz="2800" baseline="-25000">
              <a:solidFill>
                <a:schemeClr val="bg1"/>
              </a:solidFill>
              <a:effectLst/>
              <a:latin typeface="Arial" pitchFamily="34" charset="0"/>
            </a:endParaRPr>
          </a:p>
        </p:txBody>
      </p:sp>
      <p:sp>
        <p:nvSpPr>
          <p:cNvPr id="130095" name="Text Box 47"/>
          <p:cNvSpPr txBox="1">
            <a:spLocks noChangeArrowheads="1"/>
          </p:cNvSpPr>
          <p:nvPr/>
        </p:nvSpPr>
        <p:spPr bwMode="auto">
          <a:xfrm>
            <a:off x="6705600" y="4357688"/>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Arial" pitchFamily="34" charset="0"/>
              </a:rPr>
              <a:t>P</a:t>
            </a:r>
            <a:r>
              <a:rPr lang="en-US" sz="2800" baseline="-25000">
                <a:solidFill>
                  <a:schemeClr val="bg1"/>
                </a:solidFill>
                <a:effectLst/>
                <a:latin typeface="Arial" pitchFamily="34" charset="0"/>
              </a:rPr>
              <a:t>0</a:t>
            </a:r>
            <a:endParaRPr lang="en-GB" sz="2800" baseline="-25000">
              <a:solidFill>
                <a:schemeClr val="bg1"/>
              </a:solidFill>
              <a:effectLst/>
              <a:latin typeface="Arial" pitchFamily="34" charset="0"/>
            </a:endParaRPr>
          </a:p>
        </p:txBody>
      </p:sp>
      <p:sp>
        <p:nvSpPr>
          <p:cNvPr id="130096" name="Rectangle 48"/>
          <p:cNvSpPr>
            <a:spLocks noChangeArrowheads="1"/>
          </p:cNvSpPr>
          <p:nvPr/>
        </p:nvSpPr>
        <p:spPr bwMode="auto">
          <a:xfrm>
            <a:off x="3879850" y="5948363"/>
            <a:ext cx="15208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FF00"/>
                </a:solidFill>
                <a:effectLst/>
              </a:rPr>
              <a:t>Arc P</a:t>
            </a:r>
            <a:r>
              <a:rPr lang="en-US" sz="2800" baseline="-25000">
                <a:solidFill>
                  <a:srgbClr val="FFFF00"/>
                </a:solidFill>
                <a:effectLst/>
              </a:rPr>
              <a:t>0</a:t>
            </a:r>
            <a:r>
              <a:rPr lang="en-US" sz="2800">
                <a:solidFill>
                  <a:srgbClr val="FFFF00"/>
                </a:solidFill>
                <a:effectLst/>
              </a:rPr>
              <a:t>P</a:t>
            </a:r>
            <a:r>
              <a:rPr lang="en-US" sz="2800" baseline="-25000">
                <a:solidFill>
                  <a:srgbClr val="FFFF00"/>
                </a:solidFill>
                <a:effectLst/>
              </a:rPr>
              <a:t>0</a:t>
            </a:r>
          </a:p>
        </p:txBody>
      </p:sp>
      <p:sp>
        <p:nvSpPr>
          <p:cNvPr id="130097" name="Rectangle 49"/>
          <p:cNvSpPr>
            <a:spLocks noChangeArrowheads="1"/>
          </p:cNvSpPr>
          <p:nvPr/>
        </p:nvSpPr>
        <p:spPr bwMode="auto">
          <a:xfrm>
            <a:off x="5357813" y="6096000"/>
            <a:ext cx="3571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a:solidFill>
                  <a:srgbClr val="FFFF00"/>
                </a:solidFill>
                <a:effectLst/>
              </a:rPr>
              <a:t>=</a:t>
            </a:r>
          </a:p>
        </p:txBody>
      </p:sp>
      <p:sp>
        <p:nvSpPr>
          <p:cNvPr id="130098" name="Rectangle 50"/>
          <p:cNvSpPr>
            <a:spLocks noChangeArrowheads="1"/>
          </p:cNvSpPr>
          <p:nvPr/>
        </p:nvSpPr>
        <p:spPr bwMode="auto">
          <a:xfrm>
            <a:off x="-76200" y="5435600"/>
            <a:ext cx="12715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FF00"/>
                </a:solidFill>
                <a:effectLst/>
              </a:rPr>
              <a:t>Rd x</a:t>
            </a:r>
            <a:r>
              <a:rPr lang="en-US" sz="2800" b="0">
                <a:solidFill>
                  <a:srgbClr val="FFFF00"/>
                </a:solidFill>
                <a:effectLst/>
              </a:rPr>
              <a:t> </a:t>
            </a:r>
            <a:r>
              <a:rPr lang="en-US" sz="2800">
                <a:solidFill>
                  <a:srgbClr val="FFFF00"/>
                </a:solidFill>
                <a:effectLst/>
              </a:rPr>
              <a:t>Ø</a:t>
            </a:r>
          </a:p>
        </p:txBody>
      </p:sp>
      <p:sp>
        <p:nvSpPr>
          <p:cNvPr id="130099" name="Rectangle 51"/>
          <p:cNvSpPr>
            <a:spLocks noChangeArrowheads="1"/>
          </p:cNvSpPr>
          <p:nvPr/>
        </p:nvSpPr>
        <p:spPr bwMode="auto">
          <a:xfrm>
            <a:off x="1198563" y="5435600"/>
            <a:ext cx="387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800">
                <a:solidFill>
                  <a:srgbClr val="FFFF00"/>
                </a:solidFill>
                <a:effectLst/>
              </a:rPr>
              <a:t>=</a:t>
            </a:r>
          </a:p>
        </p:txBody>
      </p:sp>
      <p:sp>
        <p:nvSpPr>
          <p:cNvPr id="130100" name="Text Box 52"/>
          <p:cNvSpPr txBox="1">
            <a:spLocks noChangeArrowheads="1"/>
          </p:cNvSpPr>
          <p:nvPr/>
        </p:nvSpPr>
        <p:spPr bwMode="auto">
          <a:xfrm>
            <a:off x="5029200" y="1766888"/>
            <a:ext cx="76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bg1"/>
                </a:solidFill>
                <a:effectLst/>
                <a:latin typeface="Arial" pitchFamily="34" charset="0"/>
              </a:rPr>
              <a:t>P</a:t>
            </a:r>
            <a:r>
              <a:rPr lang="en-US" sz="2800" baseline="-25000">
                <a:solidFill>
                  <a:schemeClr val="bg1"/>
                </a:solidFill>
                <a:effectLst/>
                <a:latin typeface="Arial" pitchFamily="34" charset="0"/>
              </a:rPr>
              <a:t>0</a:t>
            </a:r>
            <a:endParaRPr lang="en-GB" sz="2800" baseline="-25000">
              <a:solidFill>
                <a:schemeClr val="bg1"/>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00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007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130059"/>
                                        </p:tgtEl>
                                        <p:attrNameLst>
                                          <p:attrName>style.visibility</p:attrName>
                                        </p:attrNameLst>
                                      </p:cBhvr>
                                      <p:to>
                                        <p:strVal val="visible"/>
                                      </p:to>
                                    </p:set>
                                    <p:animEffect transition="in" filter="dissolve">
                                      <p:cBhvr>
                                        <p:cTn id="15" dur="500"/>
                                        <p:tgtEl>
                                          <p:spTgt spid="13005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130076"/>
                                        </p:tgtEl>
                                        <p:attrNameLst>
                                          <p:attrName>style.visibility</p:attrName>
                                        </p:attrNameLst>
                                      </p:cBhvr>
                                      <p:to>
                                        <p:strVal val="visible"/>
                                      </p:to>
                                    </p:set>
                                    <p:animEffect transition="in" filter="dissolve">
                                      <p:cBhvr>
                                        <p:cTn id="20" dur="500"/>
                                        <p:tgtEl>
                                          <p:spTgt spid="13007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130071"/>
                                        </p:tgtEl>
                                        <p:attrNameLst>
                                          <p:attrName>style.visibility</p:attrName>
                                        </p:attrNameLst>
                                      </p:cBhvr>
                                      <p:to>
                                        <p:strVal val="visible"/>
                                      </p:to>
                                    </p:set>
                                    <p:animEffect transition="in" filter="dissolve">
                                      <p:cBhvr>
                                        <p:cTn id="25" dur="500"/>
                                        <p:tgtEl>
                                          <p:spTgt spid="13007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8" presetClass="entr" presetSubtype="3" fill="hold" grpId="0" nodeType="clickEffect">
                                  <p:stCondLst>
                                    <p:cond delay="0"/>
                                  </p:stCondLst>
                                  <p:childTnLst>
                                    <p:set>
                                      <p:cBhvr>
                                        <p:cTn id="29" dur="1" fill="hold">
                                          <p:stCondLst>
                                            <p:cond delay="0"/>
                                          </p:stCondLst>
                                        </p:cTn>
                                        <p:tgtEl>
                                          <p:spTgt spid="130057"/>
                                        </p:tgtEl>
                                        <p:attrNameLst>
                                          <p:attrName>style.visibility</p:attrName>
                                        </p:attrNameLst>
                                      </p:cBhvr>
                                      <p:to>
                                        <p:strVal val="visible"/>
                                      </p:to>
                                    </p:set>
                                    <p:animEffect transition="in" filter="strips(upRight)">
                                      <p:cBhvr>
                                        <p:cTn id="30" dur="500"/>
                                        <p:tgtEl>
                                          <p:spTgt spid="13005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0075"/>
                                        </p:tgtEl>
                                        <p:attrNameLst>
                                          <p:attrName>style.visibility</p:attrName>
                                        </p:attrNameLst>
                                      </p:cBhvr>
                                      <p:to>
                                        <p:strVal val="visible"/>
                                      </p:to>
                                    </p:set>
                                    <p:animEffect transition="in" filter="dissolve">
                                      <p:cBhvr>
                                        <p:cTn id="35" dur="500"/>
                                        <p:tgtEl>
                                          <p:spTgt spid="130075"/>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130068"/>
                                        </p:tgtEl>
                                        <p:attrNameLst>
                                          <p:attrName>style.visibility</p:attrName>
                                        </p:attrNameLst>
                                      </p:cBhvr>
                                      <p:to>
                                        <p:strVal val="visible"/>
                                      </p:to>
                                    </p:set>
                                    <p:animEffect transition="in" filter="dissolve">
                                      <p:cBhvr>
                                        <p:cTn id="40" dur="500"/>
                                        <p:tgtEl>
                                          <p:spTgt spid="13006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30096"/>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3009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130053">
                                            <p:txEl>
                                              <p:pRg st="0" end="0"/>
                                            </p:txEl>
                                          </p:spTgt>
                                        </p:tgtEl>
                                        <p:attrNameLst>
                                          <p:attrName>style.visibility</p:attrName>
                                        </p:attrNameLst>
                                      </p:cBhvr>
                                      <p:to>
                                        <p:strVal val="visible"/>
                                      </p:to>
                                    </p:set>
                                    <p:animEffect transition="in" filter="dissolve">
                                      <p:cBhvr>
                                        <p:cTn id="53" dur="500"/>
                                        <p:tgtEl>
                                          <p:spTgt spid="130053">
                                            <p:txEl>
                                              <p:pRg st="0" end="0"/>
                                            </p:txEl>
                                          </p:spTgt>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130098"/>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130099"/>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130051">
                                            <p:txEl>
                                              <p:pRg st="0" end="0"/>
                                            </p:txEl>
                                          </p:spTgt>
                                        </p:tgtEl>
                                        <p:attrNameLst>
                                          <p:attrName>style.visibility</p:attrName>
                                        </p:attrNameLst>
                                      </p:cBhvr>
                                      <p:to>
                                        <p:strVal val="visible"/>
                                      </p:to>
                                    </p:set>
                                    <p:animEffect transition="in" filter="dissolve">
                                      <p:cBhvr>
                                        <p:cTn id="66" dur="500"/>
                                        <p:tgtEl>
                                          <p:spTgt spid="130051">
                                            <p:txEl>
                                              <p:pRg st="0" end="0"/>
                                            </p:txEl>
                                          </p:spTgt>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30052">
                                            <p:txEl>
                                              <p:pRg st="0" end="0"/>
                                            </p:txEl>
                                          </p:spTgt>
                                        </p:tgtEl>
                                        <p:attrNameLst>
                                          <p:attrName>style.visibility</p:attrName>
                                        </p:attrNameLst>
                                      </p:cBhvr>
                                      <p:to>
                                        <p:strVal val="visible"/>
                                      </p:to>
                                    </p:set>
                                    <p:animEffect transition="in" filter="dissolve">
                                      <p:cBhvr>
                                        <p:cTn id="71" dur="500"/>
                                        <p:tgtEl>
                                          <p:spTgt spid="130052">
                                            <p:txEl>
                                              <p:pRg st="0" end="0"/>
                                            </p:txEl>
                                          </p:spTgt>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130094"/>
                                        </p:tgtEl>
                                        <p:attrNameLst>
                                          <p:attrName>style.visibility</p:attrName>
                                        </p:attrNameLst>
                                      </p:cBhvr>
                                      <p:to>
                                        <p:strVal val="visible"/>
                                      </p:to>
                                    </p:set>
                                    <p:animEffect transition="in" filter="dissolve">
                                      <p:cBhvr>
                                        <p:cTn id="76" dur="500"/>
                                        <p:tgtEl>
                                          <p:spTgt spid="130094"/>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18" presetClass="entr" presetSubtype="3" fill="hold" grpId="0" nodeType="clickEffect">
                                  <p:stCondLst>
                                    <p:cond delay="0"/>
                                  </p:stCondLst>
                                  <p:childTnLst>
                                    <p:set>
                                      <p:cBhvr>
                                        <p:cTn id="80" dur="1" fill="hold">
                                          <p:stCondLst>
                                            <p:cond delay="0"/>
                                          </p:stCondLst>
                                        </p:cTn>
                                        <p:tgtEl>
                                          <p:spTgt spid="130055"/>
                                        </p:tgtEl>
                                        <p:attrNameLst>
                                          <p:attrName>style.visibility</p:attrName>
                                        </p:attrNameLst>
                                      </p:cBhvr>
                                      <p:to>
                                        <p:strVal val="visible"/>
                                      </p:to>
                                    </p:set>
                                    <p:animEffect transition="in" filter="strips(upRight)">
                                      <p:cBhvr>
                                        <p:cTn id="81" dur="500"/>
                                        <p:tgtEl>
                                          <p:spTgt spid="130055"/>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8" presetClass="entr" presetSubtype="3" fill="hold" grpId="0" nodeType="clickEffect">
                                  <p:stCondLst>
                                    <p:cond delay="0"/>
                                  </p:stCondLst>
                                  <p:childTnLst>
                                    <p:set>
                                      <p:cBhvr>
                                        <p:cTn id="85" dur="1" fill="hold">
                                          <p:stCondLst>
                                            <p:cond delay="0"/>
                                          </p:stCondLst>
                                        </p:cTn>
                                        <p:tgtEl>
                                          <p:spTgt spid="130056"/>
                                        </p:tgtEl>
                                        <p:attrNameLst>
                                          <p:attrName>style.visibility</p:attrName>
                                        </p:attrNameLst>
                                      </p:cBhvr>
                                      <p:to>
                                        <p:strVal val="visible"/>
                                      </p:to>
                                    </p:set>
                                    <p:animEffect transition="in" filter="strips(upRight)">
                                      <p:cBhvr>
                                        <p:cTn id="86" dur="500"/>
                                        <p:tgtEl>
                                          <p:spTgt spid="130056"/>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9" presetClass="entr" presetSubtype="0" fill="hold" grpId="0" nodeType="clickEffect">
                                  <p:stCondLst>
                                    <p:cond delay="0"/>
                                  </p:stCondLst>
                                  <p:childTnLst>
                                    <p:set>
                                      <p:cBhvr>
                                        <p:cTn id="90" dur="1" fill="hold">
                                          <p:stCondLst>
                                            <p:cond delay="0"/>
                                          </p:stCondLst>
                                        </p:cTn>
                                        <p:tgtEl>
                                          <p:spTgt spid="130058"/>
                                        </p:tgtEl>
                                        <p:attrNameLst>
                                          <p:attrName>style.visibility</p:attrName>
                                        </p:attrNameLst>
                                      </p:cBhvr>
                                      <p:to>
                                        <p:strVal val="visible"/>
                                      </p:to>
                                    </p:set>
                                    <p:animEffect transition="in" filter="dissolve">
                                      <p:cBhvr>
                                        <p:cTn id="91" dur="500"/>
                                        <p:tgtEl>
                                          <p:spTgt spid="130058"/>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130054"/>
                                        </p:tgtEl>
                                        <p:attrNameLst>
                                          <p:attrName>style.visibility</p:attrName>
                                        </p:attrNameLst>
                                      </p:cBhvr>
                                      <p:to>
                                        <p:strVal val="visible"/>
                                      </p:to>
                                    </p:set>
                                    <p:animEffect transition="in" filter="dissolve">
                                      <p:cBhvr>
                                        <p:cTn id="96" dur="500"/>
                                        <p:tgtEl>
                                          <p:spTgt spid="130054"/>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grpId="0" nodeType="clickEffect">
                                  <p:stCondLst>
                                    <p:cond delay="0"/>
                                  </p:stCondLst>
                                  <p:childTnLst>
                                    <p:set>
                                      <p:cBhvr>
                                        <p:cTn id="100" dur="1" fill="hold">
                                          <p:stCondLst>
                                            <p:cond delay="0"/>
                                          </p:stCondLst>
                                        </p:cTn>
                                        <p:tgtEl>
                                          <p:spTgt spid="130100"/>
                                        </p:tgtEl>
                                        <p:attrNameLst>
                                          <p:attrName>style.visibility</p:attrName>
                                        </p:attrNameLst>
                                      </p:cBhvr>
                                      <p:to>
                                        <p:strVal val="visible"/>
                                      </p:to>
                                    </p:set>
                                    <p:animEffect transition="in" filter="dissolve">
                                      <p:cBhvr>
                                        <p:cTn id="101" dur="500"/>
                                        <p:tgtEl>
                                          <p:spTgt spid="130100"/>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30062"/>
                                        </p:tgtEl>
                                        <p:attrNameLst>
                                          <p:attrName>style.visibility</p:attrName>
                                        </p:attrNameLst>
                                      </p:cBhvr>
                                      <p:to>
                                        <p:strVal val="visible"/>
                                      </p:to>
                                    </p:set>
                                    <p:animEffect transition="in" filter="dissolve">
                                      <p:cBhvr>
                                        <p:cTn id="106" dur="500"/>
                                        <p:tgtEl>
                                          <p:spTgt spid="13006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ntr" presetSubtype="0" fill="hold" grpId="0" nodeType="clickEffect">
                                  <p:stCondLst>
                                    <p:cond delay="0"/>
                                  </p:stCondLst>
                                  <p:childTnLst>
                                    <p:set>
                                      <p:cBhvr>
                                        <p:cTn id="110" dur="1" fill="hold">
                                          <p:stCondLst>
                                            <p:cond delay="0"/>
                                          </p:stCondLst>
                                        </p:cTn>
                                        <p:tgtEl>
                                          <p:spTgt spid="130095"/>
                                        </p:tgtEl>
                                        <p:attrNameLst>
                                          <p:attrName>style.visibility</p:attrName>
                                        </p:attrNameLst>
                                      </p:cBhvr>
                                      <p:to>
                                        <p:strVal val="visible"/>
                                      </p:to>
                                    </p:set>
                                    <p:animEffect transition="in" filter="dissolve">
                                      <p:cBhvr>
                                        <p:cTn id="111" dur="500"/>
                                        <p:tgtEl>
                                          <p:spTgt spid="130095"/>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8" presetClass="entr" presetSubtype="3" fill="hold" nodeType="clickEffect">
                                  <p:stCondLst>
                                    <p:cond delay="0"/>
                                  </p:stCondLst>
                                  <p:childTnLst>
                                    <p:set>
                                      <p:cBhvr>
                                        <p:cTn id="115" dur="1" fill="hold">
                                          <p:stCondLst>
                                            <p:cond delay="0"/>
                                          </p:stCondLst>
                                        </p:cTn>
                                        <p:tgtEl>
                                          <p:spTgt spid="130063"/>
                                        </p:tgtEl>
                                        <p:attrNameLst>
                                          <p:attrName>style.visibility</p:attrName>
                                        </p:attrNameLst>
                                      </p:cBhvr>
                                      <p:to>
                                        <p:strVal val="visible"/>
                                      </p:to>
                                    </p:set>
                                    <p:animEffect transition="in" filter="strips(upRight)">
                                      <p:cBhvr>
                                        <p:cTn id="116" dur="500"/>
                                        <p:tgtEl>
                                          <p:spTgt spid="130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0" grpId="0"/>
      <p:bldP spid="130051" grpId="0" build="p" autoUpdateAnimBg="0"/>
      <p:bldP spid="130052" grpId="0" build="p" autoUpdateAnimBg="0"/>
      <p:bldP spid="130053" grpId="0" build="p" autoUpdateAnimBg="0"/>
      <p:bldP spid="130054" grpId="0" animBg="1"/>
      <p:bldP spid="130055" grpId="0" animBg="1"/>
      <p:bldP spid="130056" grpId="0" animBg="1"/>
      <p:bldP spid="130057" grpId="0" animBg="1"/>
      <p:bldP spid="130058" grpId="0" animBg="1"/>
      <p:bldP spid="130062" grpId="0" animBg="1"/>
      <p:bldP spid="130075" grpId="0" animBg="1"/>
      <p:bldP spid="130094" grpId="0"/>
      <p:bldP spid="130095" grpId="0"/>
      <p:bldP spid="130096" grpId="0"/>
      <p:bldP spid="130097" grpId="0"/>
      <p:bldP spid="130098" grpId="0"/>
      <p:bldP spid="130099" grpId="0"/>
      <p:bldP spid="130100"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152400" y="0"/>
            <a:ext cx="9296400" cy="167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1" algn="l">
              <a:lnSpc>
                <a:spcPct val="100000"/>
              </a:lnSpc>
              <a:spcBef>
                <a:spcPct val="0"/>
              </a:spcBef>
              <a:buFontTx/>
              <a:buNone/>
            </a:pPr>
            <a:r>
              <a:rPr lang="en-US" sz="2800" u="sng">
                <a:solidFill>
                  <a:srgbClr val="FFFF00"/>
                </a:solidFill>
                <a:effectLst/>
                <a:latin typeface="Arial" pitchFamily="34" charset="0"/>
              </a:rPr>
              <a:t>HYPOCYCLOID</a:t>
            </a:r>
            <a:r>
              <a:rPr lang="en-US" sz="2800" b="0">
                <a:solidFill>
                  <a:srgbClr val="FFFF00"/>
                </a:solidFill>
                <a:effectLst/>
                <a:latin typeface="Arial" pitchFamily="34" charset="0"/>
              </a:rPr>
              <a:t>:-</a:t>
            </a:r>
          </a:p>
          <a:p>
            <a:pPr lvl="1">
              <a:lnSpc>
                <a:spcPct val="100000"/>
              </a:lnSpc>
              <a:spcBef>
                <a:spcPct val="0"/>
              </a:spcBef>
              <a:buFontTx/>
              <a:buNone/>
            </a:pPr>
            <a:r>
              <a:rPr lang="en-US" sz="2800">
                <a:solidFill>
                  <a:schemeClr val="bg1"/>
                </a:solidFill>
                <a:effectLst/>
                <a:latin typeface="Arial" pitchFamily="34" charset="0"/>
              </a:rPr>
              <a:t>Hypocycloid</a:t>
            </a:r>
            <a:r>
              <a:rPr lang="en-US" sz="2400" b="0">
                <a:solidFill>
                  <a:schemeClr val="bg1"/>
                </a:solidFill>
                <a:effectLst/>
                <a:latin typeface="Arial" pitchFamily="34" charset="0"/>
              </a:rPr>
              <a:t> is a locus of a point(P) on the circumference of a rolling circle(generator), which rolls without slipping or sliding </a:t>
            </a:r>
            <a:r>
              <a:rPr lang="en-US" sz="2400">
                <a:solidFill>
                  <a:srgbClr val="66FF33"/>
                </a:solidFill>
                <a:effectLst/>
                <a:latin typeface="Arial" pitchFamily="34" charset="0"/>
              </a:rPr>
              <a:t>INSIDE</a:t>
            </a:r>
            <a:r>
              <a:rPr lang="en-US" sz="2400" b="0">
                <a:solidFill>
                  <a:schemeClr val="bg1"/>
                </a:solidFill>
                <a:effectLst/>
                <a:latin typeface="Arial" pitchFamily="34" charset="0"/>
              </a:rPr>
              <a:t> another circle called Directing Circle.`</a:t>
            </a:r>
          </a:p>
        </p:txBody>
      </p:sp>
      <p:grpSp>
        <p:nvGrpSpPr>
          <p:cNvPr id="131075" name="Group 3"/>
          <p:cNvGrpSpPr>
            <a:grpSpLocks/>
          </p:cNvGrpSpPr>
          <p:nvPr/>
        </p:nvGrpSpPr>
        <p:grpSpPr bwMode="auto">
          <a:xfrm>
            <a:off x="152400" y="1441450"/>
            <a:ext cx="8991600" cy="5416550"/>
            <a:chOff x="96" y="908"/>
            <a:chExt cx="5664" cy="3412"/>
          </a:xfrm>
        </p:grpSpPr>
        <p:sp>
          <p:nvSpPr>
            <p:cNvPr id="131076" name="Line 4"/>
            <p:cNvSpPr>
              <a:spLocks noChangeShapeType="1"/>
            </p:cNvSpPr>
            <p:nvPr/>
          </p:nvSpPr>
          <p:spPr bwMode="auto">
            <a:xfrm flipV="1">
              <a:off x="4848" y="1680"/>
              <a:ext cx="267" cy="288"/>
            </a:xfrm>
            <a:prstGeom prst="line">
              <a:avLst/>
            </a:prstGeom>
            <a:noFill/>
            <a:ln w="38100">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077" name="Text Box 5"/>
            <p:cNvSpPr txBox="1">
              <a:spLocks noChangeArrowheads="1"/>
            </p:cNvSpPr>
            <p:nvPr/>
          </p:nvSpPr>
          <p:spPr bwMode="auto">
            <a:xfrm>
              <a:off x="4544" y="1208"/>
              <a:ext cx="1216" cy="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10000"/>
                </a:lnSpc>
                <a:buFontTx/>
                <a:buNone/>
              </a:pPr>
              <a:r>
                <a:rPr lang="en-US" sz="2400" b="0">
                  <a:solidFill>
                    <a:srgbClr val="FFFF00"/>
                  </a:solidFill>
                  <a:effectLst/>
                </a:rPr>
                <a:t>Directing</a:t>
              </a:r>
            </a:p>
            <a:p>
              <a:pPr algn="ctr">
                <a:lnSpc>
                  <a:spcPct val="20000"/>
                </a:lnSpc>
                <a:buFontTx/>
                <a:buNone/>
              </a:pPr>
              <a:r>
                <a:rPr lang="en-US" sz="2400" b="0">
                  <a:solidFill>
                    <a:srgbClr val="FFFF00"/>
                  </a:solidFill>
                  <a:effectLst/>
                </a:rPr>
                <a:t>Circle(R)</a:t>
              </a:r>
            </a:p>
          </p:txBody>
        </p:sp>
        <p:sp>
          <p:nvSpPr>
            <p:cNvPr id="131078" name="Freeform 6"/>
            <p:cNvSpPr>
              <a:spLocks/>
            </p:cNvSpPr>
            <p:nvPr/>
          </p:nvSpPr>
          <p:spPr bwMode="auto">
            <a:xfrm>
              <a:off x="3574" y="2034"/>
              <a:ext cx="1763" cy="1765"/>
            </a:xfrm>
            <a:custGeom>
              <a:avLst/>
              <a:gdLst>
                <a:gd name="T0" fmla="*/ 10321 w 10322"/>
                <a:gd name="T1" fmla="*/ 5165 h 10329"/>
                <a:gd name="T2" fmla="*/ 10222 w 10322"/>
                <a:gd name="T3" fmla="*/ 4157 h 10329"/>
                <a:gd name="T4" fmla="*/ 9929 w 10322"/>
                <a:gd name="T5" fmla="*/ 3188 h 10329"/>
                <a:gd name="T6" fmla="*/ 9452 w 10322"/>
                <a:gd name="T7" fmla="*/ 2295 h 10329"/>
                <a:gd name="T8" fmla="*/ 8809 w 10322"/>
                <a:gd name="T9" fmla="*/ 1513 h 10329"/>
                <a:gd name="T10" fmla="*/ 8027 w 10322"/>
                <a:gd name="T11" fmla="*/ 871 h 10329"/>
                <a:gd name="T12" fmla="*/ 7135 w 10322"/>
                <a:gd name="T13" fmla="*/ 393 h 10329"/>
                <a:gd name="T14" fmla="*/ 6168 w 10322"/>
                <a:gd name="T15" fmla="*/ 99 h 10329"/>
                <a:gd name="T16" fmla="*/ 5161 w 10322"/>
                <a:gd name="T17" fmla="*/ 0 h 10329"/>
                <a:gd name="T18" fmla="*/ 4154 w 10322"/>
                <a:gd name="T19" fmla="*/ 99 h 10329"/>
                <a:gd name="T20" fmla="*/ 3185 w 10322"/>
                <a:gd name="T21" fmla="*/ 393 h 10329"/>
                <a:gd name="T22" fmla="*/ 2293 w 10322"/>
                <a:gd name="T23" fmla="*/ 871 h 10329"/>
                <a:gd name="T24" fmla="*/ 1511 w 10322"/>
                <a:gd name="T25" fmla="*/ 1513 h 10329"/>
                <a:gd name="T26" fmla="*/ 870 w 10322"/>
                <a:gd name="T27" fmla="*/ 2295 h 10329"/>
                <a:gd name="T28" fmla="*/ 393 w 10322"/>
                <a:gd name="T29" fmla="*/ 3188 h 10329"/>
                <a:gd name="T30" fmla="*/ 99 w 10322"/>
                <a:gd name="T31" fmla="*/ 4157 h 10329"/>
                <a:gd name="T32" fmla="*/ 0 w 10322"/>
                <a:gd name="T33" fmla="*/ 5165 h 10329"/>
                <a:gd name="T34" fmla="*/ 99 w 10322"/>
                <a:gd name="T35" fmla="*/ 6172 h 10329"/>
                <a:gd name="T36" fmla="*/ 393 w 10322"/>
                <a:gd name="T37" fmla="*/ 7140 h 10329"/>
                <a:gd name="T38" fmla="*/ 870 w 10322"/>
                <a:gd name="T39" fmla="*/ 8034 h 10329"/>
                <a:gd name="T40" fmla="*/ 1511 w 10322"/>
                <a:gd name="T41" fmla="*/ 8817 h 10329"/>
                <a:gd name="T42" fmla="*/ 2293 w 10322"/>
                <a:gd name="T43" fmla="*/ 9459 h 10329"/>
                <a:gd name="T44" fmla="*/ 3185 w 10322"/>
                <a:gd name="T45" fmla="*/ 9936 h 10329"/>
                <a:gd name="T46" fmla="*/ 4154 w 10322"/>
                <a:gd name="T47" fmla="*/ 10230 h 10329"/>
                <a:gd name="T48" fmla="*/ 5161 w 10322"/>
                <a:gd name="T49" fmla="*/ 10329 h 10329"/>
                <a:gd name="T50" fmla="*/ 6168 w 10322"/>
                <a:gd name="T51" fmla="*/ 10230 h 10329"/>
                <a:gd name="T52" fmla="*/ 7135 w 10322"/>
                <a:gd name="T53" fmla="*/ 9936 h 10329"/>
                <a:gd name="T54" fmla="*/ 8027 w 10322"/>
                <a:gd name="T55" fmla="*/ 9459 h 10329"/>
                <a:gd name="T56" fmla="*/ 8809 w 10322"/>
                <a:gd name="T57" fmla="*/ 8817 h 10329"/>
                <a:gd name="T58" fmla="*/ 9452 w 10322"/>
                <a:gd name="T59" fmla="*/ 8034 h 10329"/>
                <a:gd name="T60" fmla="*/ 9929 w 10322"/>
                <a:gd name="T61" fmla="*/ 7140 h 10329"/>
                <a:gd name="T62" fmla="*/ 10222 w 10322"/>
                <a:gd name="T63" fmla="*/ 6172 h 10329"/>
                <a:gd name="T64" fmla="*/ 10321 w 10322"/>
                <a:gd name="T65" fmla="*/ 5165 h 10329"/>
                <a:gd name="T66" fmla="*/ 10322 w 10322"/>
                <a:gd name="T67" fmla="*/ 5165 h 10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2" h="10329">
                  <a:moveTo>
                    <a:pt x="10321" y="5165"/>
                  </a:moveTo>
                  <a:lnTo>
                    <a:pt x="10222" y="4157"/>
                  </a:lnTo>
                  <a:lnTo>
                    <a:pt x="9929" y="3188"/>
                  </a:lnTo>
                  <a:lnTo>
                    <a:pt x="9452" y="2295"/>
                  </a:lnTo>
                  <a:lnTo>
                    <a:pt x="8809" y="1513"/>
                  </a:lnTo>
                  <a:lnTo>
                    <a:pt x="8027" y="871"/>
                  </a:lnTo>
                  <a:lnTo>
                    <a:pt x="7135" y="393"/>
                  </a:lnTo>
                  <a:lnTo>
                    <a:pt x="6168" y="99"/>
                  </a:lnTo>
                  <a:lnTo>
                    <a:pt x="5161" y="0"/>
                  </a:lnTo>
                  <a:lnTo>
                    <a:pt x="4154" y="99"/>
                  </a:lnTo>
                  <a:lnTo>
                    <a:pt x="3185" y="393"/>
                  </a:lnTo>
                  <a:lnTo>
                    <a:pt x="2293" y="871"/>
                  </a:lnTo>
                  <a:lnTo>
                    <a:pt x="1511" y="1513"/>
                  </a:lnTo>
                  <a:lnTo>
                    <a:pt x="870" y="2295"/>
                  </a:lnTo>
                  <a:lnTo>
                    <a:pt x="393" y="3188"/>
                  </a:lnTo>
                  <a:lnTo>
                    <a:pt x="99" y="4157"/>
                  </a:lnTo>
                  <a:lnTo>
                    <a:pt x="0" y="5165"/>
                  </a:lnTo>
                  <a:lnTo>
                    <a:pt x="99" y="6172"/>
                  </a:lnTo>
                  <a:lnTo>
                    <a:pt x="393" y="7140"/>
                  </a:lnTo>
                  <a:lnTo>
                    <a:pt x="870" y="8034"/>
                  </a:lnTo>
                  <a:lnTo>
                    <a:pt x="1511" y="8817"/>
                  </a:lnTo>
                  <a:lnTo>
                    <a:pt x="2293" y="9459"/>
                  </a:lnTo>
                  <a:lnTo>
                    <a:pt x="3185" y="9936"/>
                  </a:lnTo>
                  <a:lnTo>
                    <a:pt x="4154" y="10230"/>
                  </a:lnTo>
                  <a:lnTo>
                    <a:pt x="5161" y="10329"/>
                  </a:lnTo>
                  <a:lnTo>
                    <a:pt x="6168" y="10230"/>
                  </a:lnTo>
                  <a:lnTo>
                    <a:pt x="7135" y="9936"/>
                  </a:lnTo>
                  <a:lnTo>
                    <a:pt x="8027" y="9459"/>
                  </a:lnTo>
                  <a:lnTo>
                    <a:pt x="8809" y="8817"/>
                  </a:lnTo>
                  <a:lnTo>
                    <a:pt x="9452" y="8034"/>
                  </a:lnTo>
                  <a:lnTo>
                    <a:pt x="9929" y="7140"/>
                  </a:lnTo>
                  <a:lnTo>
                    <a:pt x="10222" y="6172"/>
                  </a:lnTo>
                  <a:lnTo>
                    <a:pt x="10321" y="5165"/>
                  </a:lnTo>
                  <a:lnTo>
                    <a:pt x="10322" y="516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79" name="Text Box 7"/>
            <p:cNvSpPr txBox="1">
              <a:spLocks noChangeArrowheads="1"/>
            </p:cNvSpPr>
            <p:nvPr/>
          </p:nvSpPr>
          <p:spPr bwMode="auto">
            <a:xfrm>
              <a:off x="1248" y="2684"/>
              <a:ext cx="240" cy="1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endParaRPr lang="en-GB" sz="1200" b="0" baseline="-25000">
                <a:solidFill>
                  <a:schemeClr val="bg1"/>
                </a:solidFill>
                <a:effectLst/>
              </a:endParaRPr>
            </a:p>
          </p:txBody>
        </p:sp>
        <p:sp>
          <p:nvSpPr>
            <p:cNvPr id="131080" name="Text Box 8"/>
            <p:cNvSpPr txBox="1">
              <a:spLocks noChangeArrowheads="1"/>
            </p:cNvSpPr>
            <p:nvPr/>
          </p:nvSpPr>
          <p:spPr bwMode="auto">
            <a:xfrm>
              <a:off x="4450" y="2822"/>
              <a:ext cx="294" cy="1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endParaRPr lang="en-GB" sz="1200" b="0" baseline="-25000">
                <a:solidFill>
                  <a:schemeClr val="bg1"/>
                </a:solidFill>
                <a:effectLst/>
              </a:endParaRPr>
            </a:p>
          </p:txBody>
        </p:sp>
        <p:sp>
          <p:nvSpPr>
            <p:cNvPr id="131081" name="Freeform 9"/>
            <p:cNvSpPr>
              <a:spLocks/>
            </p:cNvSpPr>
            <p:nvPr/>
          </p:nvSpPr>
          <p:spPr bwMode="auto">
            <a:xfrm>
              <a:off x="4240" y="2625"/>
              <a:ext cx="80" cy="79"/>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2" name="Freeform 10"/>
            <p:cNvSpPr>
              <a:spLocks/>
            </p:cNvSpPr>
            <p:nvPr/>
          </p:nvSpPr>
          <p:spPr bwMode="auto">
            <a:xfrm>
              <a:off x="4023" y="2408"/>
              <a:ext cx="80" cy="78"/>
            </a:xfrm>
            <a:custGeom>
              <a:avLst/>
              <a:gdLst>
                <a:gd name="T0" fmla="*/ 465 w 466"/>
                <a:gd name="T1" fmla="*/ 232 h 465"/>
                <a:gd name="T2" fmla="*/ 397 w 466"/>
                <a:gd name="T3" fmla="*/ 68 h 465"/>
                <a:gd name="T4" fmla="*/ 233 w 466"/>
                <a:gd name="T5" fmla="*/ 0 h 465"/>
                <a:gd name="T6" fmla="*/ 69 w 466"/>
                <a:gd name="T7" fmla="*/ 68 h 465"/>
                <a:gd name="T8" fmla="*/ 0 w 466"/>
                <a:gd name="T9" fmla="*/ 232 h 465"/>
                <a:gd name="T10" fmla="*/ 69 w 466"/>
                <a:gd name="T11" fmla="*/ 397 h 465"/>
                <a:gd name="T12" fmla="*/ 233 w 466"/>
                <a:gd name="T13" fmla="*/ 465 h 465"/>
                <a:gd name="T14" fmla="*/ 397 w 466"/>
                <a:gd name="T15" fmla="*/ 397 h 465"/>
                <a:gd name="T16" fmla="*/ 465 w 466"/>
                <a:gd name="T17" fmla="*/ 232 h 465"/>
                <a:gd name="T18" fmla="*/ 466 w 466"/>
                <a:gd name="T19" fmla="*/ 23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5">
                  <a:moveTo>
                    <a:pt x="465" y="232"/>
                  </a:moveTo>
                  <a:lnTo>
                    <a:pt x="397" y="68"/>
                  </a:lnTo>
                  <a:lnTo>
                    <a:pt x="233" y="0"/>
                  </a:lnTo>
                  <a:lnTo>
                    <a:pt x="69" y="68"/>
                  </a:lnTo>
                  <a:lnTo>
                    <a:pt x="0" y="232"/>
                  </a:lnTo>
                  <a:lnTo>
                    <a:pt x="69" y="397"/>
                  </a:lnTo>
                  <a:lnTo>
                    <a:pt x="233" y="465"/>
                  </a:lnTo>
                  <a:lnTo>
                    <a:pt x="397" y="397"/>
                  </a:lnTo>
                  <a:lnTo>
                    <a:pt x="465" y="232"/>
                  </a:lnTo>
                  <a:lnTo>
                    <a:pt x="466" y="23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3" name="Freeform 11"/>
            <p:cNvSpPr>
              <a:spLocks/>
            </p:cNvSpPr>
            <p:nvPr/>
          </p:nvSpPr>
          <p:spPr bwMode="auto">
            <a:xfrm>
              <a:off x="3771" y="2231"/>
              <a:ext cx="80" cy="80"/>
            </a:xfrm>
            <a:custGeom>
              <a:avLst/>
              <a:gdLst>
                <a:gd name="T0" fmla="*/ 466 w 467"/>
                <a:gd name="T1" fmla="*/ 233 h 466"/>
                <a:gd name="T2" fmla="*/ 397 w 467"/>
                <a:gd name="T3" fmla="*/ 68 h 466"/>
                <a:gd name="T4" fmla="*/ 233 w 467"/>
                <a:gd name="T5" fmla="*/ 0 h 466"/>
                <a:gd name="T6" fmla="*/ 69 w 467"/>
                <a:gd name="T7" fmla="*/ 68 h 466"/>
                <a:gd name="T8" fmla="*/ 0 w 467"/>
                <a:gd name="T9" fmla="*/ 233 h 466"/>
                <a:gd name="T10" fmla="*/ 69 w 467"/>
                <a:gd name="T11" fmla="*/ 397 h 466"/>
                <a:gd name="T12" fmla="*/ 233 w 467"/>
                <a:gd name="T13" fmla="*/ 466 h 466"/>
                <a:gd name="T14" fmla="*/ 397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7" y="68"/>
                  </a:lnTo>
                  <a:lnTo>
                    <a:pt x="233" y="0"/>
                  </a:lnTo>
                  <a:lnTo>
                    <a:pt x="69" y="68"/>
                  </a:lnTo>
                  <a:lnTo>
                    <a:pt x="0" y="233"/>
                  </a:lnTo>
                  <a:lnTo>
                    <a:pt x="69" y="397"/>
                  </a:lnTo>
                  <a:lnTo>
                    <a:pt x="233" y="466"/>
                  </a:lnTo>
                  <a:lnTo>
                    <a:pt x="397" y="397"/>
                  </a:lnTo>
                  <a:lnTo>
                    <a:pt x="466" y="233"/>
                  </a:lnTo>
                  <a:lnTo>
                    <a:pt x="467"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4" name="Freeform 12"/>
            <p:cNvSpPr>
              <a:spLocks/>
            </p:cNvSpPr>
            <p:nvPr/>
          </p:nvSpPr>
          <p:spPr bwMode="auto">
            <a:xfrm>
              <a:off x="3493" y="2100"/>
              <a:ext cx="80" cy="80"/>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5" name="Freeform 13"/>
            <p:cNvSpPr>
              <a:spLocks/>
            </p:cNvSpPr>
            <p:nvPr/>
          </p:nvSpPr>
          <p:spPr bwMode="auto">
            <a:xfrm>
              <a:off x="3196" y="2022"/>
              <a:ext cx="80" cy="78"/>
            </a:xfrm>
            <a:custGeom>
              <a:avLst/>
              <a:gdLst>
                <a:gd name="T0" fmla="*/ 466 w 467"/>
                <a:gd name="T1" fmla="*/ 231 h 464"/>
                <a:gd name="T2" fmla="*/ 397 w 467"/>
                <a:gd name="T3" fmla="*/ 67 h 464"/>
                <a:gd name="T4" fmla="*/ 233 w 467"/>
                <a:gd name="T5" fmla="*/ 0 h 464"/>
                <a:gd name="T6" fmla="*/ 69 w 467"/>
                <a:gd name="T7" fmla="*/ 67 h 464"/>
                <a:gd name="T8" fmla="*/ 0 w 467"/>
                <a:gd name="T9" fmla="*/ 231 h 464"/>
                <a:gd name="T10" fmla="*/ 69 w 467"/>
                <a:gd name="T11" fmla="*/ 397 h 464"/>
                <a:gd name="T12" fmla="*/ 233 w 467"/>
                <a:gd name="T13" fmla="*/ 464 h 464"/>
                <a:gd name="T14" fmla="*/ 397 w 467"/>
                <a:gd name="T15" fmla="*/ 397 h 464"/>
                <a:gd name="T16" fmla="*/ 466 w 467"/>
                <a:gd name="T17" fmla="*/ 231 h 464"/>
                <a:gd name="T18" fmla="*/ 467 w 467"/>
                <a:gd name="T19" fmla="*/ 2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4">
                  <a:moveTo>
                    <a:pt x="466" y="231"/>
                  </a:moveTo>
                  <a:lnTo>
                    <a:pt x="397" y="67"/>
                  </a:lnTo>
                  <a:lnTo>
                    <a:pt x="233" y="0"/>
                  </a:lnTo>
                  <a:lnTo>
                    <a:pt x="69" y="67"/>
                  </a:lnTo>
                  <a:lnTo>
                    <a:pt x="0" y="231"/>
                  </a:lnTo>
                  <a:lnTo>
                    <a:pt x="69" y="397"/>
                  </a:lnTo>
                  <a:lnTo>
                    <a:pt x="233" y="464"/>
                  </a:lnTo>
                  <a:lnTo>
                    <a:pt x="397" y="397"/>
                  </a:lnTo>
                  <a:lnTo>
                    <a:pt x="466" y="231"/>
                  </a:lnTo>
                  <a:lnTo>
                    <a:pt x="467" y="23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6" name="Freeform 14"/>
            <p:cNvSpPr>
              <a:spLocks/>
            </p:cNvSpPr>
            <p:nvPr/>
          </p:nvSpPr>
          <p:spPr bwMode="auto">
            <a:xfrm>
              <a:off x="2890" y="1994"/>
              <a:ext cx="80" cy="80"/>
            </a:xfrm>
            <a:custGeom>
              <a:avLst/>
              <a:gdLst>
                <a:gd name="T0" fmla="*/ 466 w 467"/>
                <a:gd name="T1" fmla="*/ 233 h 466"/>
                <a:gd name="T2" fmla="*/ 397 w 467"/>
                <a:gd name="T3" fmla="*/ 69 h 466"/>
                <a:gd name="T4" fmla="*/ 233 w 467"/>
                <a:gd name="T5" fmla="*/ 0 h 466"/>
                <a:gd name="T6" fmla="*/ 68 w 467"/>
                <a:gd name="T7" fmla="*/ 69 h 466"/>
                <a:gd name="T8" fmla="*/ 0 w 467"/>
                <a:gd name="T9" fmla="*/ 233 h 466"/>
                <a:gd name="T10" fmla="*/ 68 w 467"/>
                <a:gd name="T11" fmla="*/ 397 h 466"/>
                <a:gd name="T12" fmla="*/ 233 w 467"/>
                <a:gd name="T13" fmla="*/ 466 h 466"/>
                <a:gd name="T14" fmla="*/ 397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7" y="69"/>
                  </a:lnTo>
                  <a:lnTo>
                    <a:pt x="233" y="0"/>
                  </a:lnTo>
                  <a:lnTo>
                    <a:pt x="68" y="69"/>
                  </a:lnTo>
                  <a:lnTo>
                    <a:pt x="0" y="233"/>
                  </a:lnTo>
                  <a:lnTo>
                    <a:pt x="68" y="397"/>
                  </a:lnTo>
                  <a:lnTo>
                    <a:pt x="233" y="466"/>
                  </a:lnTo>
                  <a:lnTo>
                    <a:pt x="397" y="397"/>
                  </a:lnTo>
                  <a:lnTo>
                    <a:pt x="466" y="233"/>
                  </a:lnTo>
                  <a:lnTo>
                    <a:pt x="467"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7" name="Freeform 15"/>
            <p:cNvSpPr>
              <a:spLocks/>
            </p:cNvSpPr>
            <p:nvPr/>
          </p:nvSpPr>
          <p:spPr bwMode="auto">
            <a:xfrm>
              <a:off x="2585" y="2022"/>
              <a:ext cx="79" cy="78"/>
            </a:xfrm>
            <a:custGeom>
              <a:avLst/>
              <a:gdLst>
                <a:gd name="T0" fmla="*/ 465 w 467"/>
                <a:gd name="T1" fmla="*/ 231 h 464"/>
                <a:gd name="T2" fmla="*/ 397 w 467"/>
                <a:gd name="T3" fmla="*/ 67 h 464"/>
                <a:gd name="T4" fmla="*/ 233 w 467"/>
                <a:gd name="T5" fmla="*/ 0 h 464"/>
                <a:gd name="T6" fmla="*/ 68 w 467"/>
                <a:gd name="T7" fmla="*/ 67 h 464"/>
                <a:gd name="T8" fmla="*/ 0 w 467"/>
                <a:gd name="T9" fmla="*/ 231 h 464"/>
                <a:gd name="T10" fmla="*/ 68 w 467"/>
                <a:gd name="T11" fmla="*/ 397 h 464"/>
                <a:gd name="T12" fmla="*/ 233 w 467"/>
                <a:gd name="T13" fmla="*/ 464 h 464"/>
                <a:gd name="T14" fmla="*/ 397 w 467"/>
                <a:gd name="T15" fmla="*/ 397 h 464"/>
                <a:gd name="T16" fmla="*/ 465 w 467"/>
                <a:gd name="T17" fmla="*/ 231 h 464"/>
                <a:gd name="T18" fmla="*/ 467 w 467"/>
                <a:gd name="T19" fmla="*/ 2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4">
                  <a:moveTo>
                    <a:pt x="465" y="231"/>
                  </a:moveTo>
                  <a:lnTo>
                    <a:pt x="397" y="67"/>
                  </a:lnTo>
                  <a:lnTo>
                    <a:pt x="233" y="0"/>
                  </a:lnTo>
                  <a:lnTo>
                    <a:pt x="68" y="67"/>
                  </a:lnTo>
                  <a:lnTo>
                    <a:pt x="0" y="231"/>
                  </a:lnTo>
                  <a:lnTo>
                    <a:pt x="68" y="397"/>
                  </a:lnTo>
                  <a:lnTo>
                    <a:pt x="233" y="464"/>
                  </a:lnTo>
                  <a:lnTo>
                    <a:pt x="397" y="397"/>
                  </a:lnTo>
                  <a:lnTo>
                    <a:pt x="465" y="231"/>
                  </a:lnTo>
                  <a:lnTo>
                    <a:pt x="467" y="23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8" name="Freeform 16"/>
            <p:cNvSpPr>
              <a:spLocks/>
            </p:cNvSpPr>
            <p:nvPr/>
          </p:nvSpPr>
          <p:spPr bwMode="auto">
            <a:xfrm>
              <a:off x="2288" y="2100"/>
              <a:ext cx="78" cy="80"/>
            </a:xfrm>
            <a:custGeom>
              <a:avLst/>
              <a:gdLst>
                <a:gd name="T0" fmla="*/ 464 w 465"/>
                <a:gd name="T1" fmla="*/ 233 h 466"/>
                <a:gd name="T2" fmla="*/ 396 w 465"/>
                <a:gd name="T3" fmla="*/ 68 h 466"/>
                <a:gd name="T4" fmla="*/ 231 w 465"/>
                <a:gd name="T5" fmla="*/ 0 h 466"/>
                <a:gd name="T6" fmla="*/ 67 w 465"/>
                <a:gd name="T7" fmla="*/ 68 h 466"/>
                <a:gd name="T8" fmla="*/ 0 w 465"/>
                <a:gd name="T9" fmla="*/ 233 h 466"/>
                <a:gd name="T10" fmla="*/ 67 w 465"/>
                <a:gd name="T11" fmla="*/ 397 h 466"/>
                <a:gd name="T12" fmla="*/ 231 w 465"/>
                <a:gd name="T13" fmla="*/ 466 h 466"/>
                <a:gd name="T14" fmla="*/ 396 w 465"/>
                <a:gd name="T15" fmla="*/ 397 h 466"/>
                <a:gd name="T16" fmla="*/ 464 w 465"/>
                <a:gd name="T17" fmla="*/ 233 h 466"/>
                <a:gd name="T18" fmla="*/ 465 w 465"/>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5" h="466">
                  <a:moveTo>
                    <a:pt x="464" y="233"/>
                  </a:moveTo>
                  <a:lnTo>
                    <a:pt x="396" y="68"/>
                  </a:lnTo>
                  <a:lnTo>
                    <a:pt x="231" y="0"/>
                  </a:lnTo>
                  <a:lnTo>
                    <a:pt x="67" y="68"/>
                  </a:lnTo>
                  <a:lnTo>
                    <a:pt x="0" y="233"/>
                  </a:lnTo>
                  <a:lnTo>
                    <a:pt x="67" y="397"/>
                  </a:lnTo>
                  <a:lnTo>
                    <a:pt x="231" y="466"/>
                  </a:lnTo>
                  <a:lnTo>
                    <a:pt x="396" y="397"/>
                  </a:lnTo>
                  <a:lnTo>
                    <a:pt x="464" y="233"/>
                  </a:lnTo>
                  <a:lnTo>
                    <a:pt x="465"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89" name="Freeform 17"/>
            <p:cNvSpPr>
              <a:spLocks/>
            </p:cNvSpPr>
            <p:nvPr/>
          </p:nvSpPr>
          <p:spPr bwMode="auto">
            <a:xfrm>
              <a:off x="2008" y="2231"/>
              <a:ext cx="80" cy="80"/>
            </a:xfrm>
            <a:custGeom>
              <a:avLst/>
              <a:gdLst>
                <a:gd name="T0" fmla="*/ 466 w 467"/>
                <a:gd name="T1" fmla="*/ 233 h 466"/>
                <a:gd name="T2" fmla="*/ 398 w 467"/>
                <a:gd name="T3" fmla="*/ 68 h 466"/>
                <a:gd name="T4" fmla="*/ 233 w 467"/>
                <a:gd name="T5" fmla="*/ 0 h 466"/>
                <a:gd name="T6" fmla="*/ 69 w 467"/>
                <a:gd name="T7" fmla="*/ 68 h 466"/>
                <a:gd name="T8" fmla="*/ 0 w 467"/>
                <a:gd name="T9" fmla="*/ 233 h 466"/>
                <a:gd name="T10" fmla="*/ 69 w 467"/>
                <a:gd name="T11" fmla="*/ 397 h 466"/>
                <a:gd name="T12" fmla="*/ 233 w 467"/>
                <a:gd name="T13" fmla="*/ 466 h 466"/>
                <a:gd name="T14" fmla="*/ 398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8" y="68"/>
                  </a:lnTo>
                  <a:lnTo>
                    <a:pt x="233" y="0"/>
                  </a:lnTo>
                  <a:lnTo>
                    <a:pt x="69" y="68"/>
                  </a:lnTo>
                  <a:lnTo>
                    <a:pt x="0" y="233"/>
                  </a:lnTo>
                  <a:lnTo>
                    <a:pt x="69" y="397"/>
                  </a:lnTo>
                  <a:lnTo>
                    <a:pt x="233" y="466"/>
                  </a:lnTo>
                  <a:lnTo>
                    <a:pt x="398" y="397"/>
                  </a:lnTo>
                  <a:lnTo>
                    <a:pt x="466" y="233"/>
                  </a:lnTo>
                  <a:lnTo>
                    <a:pt x="467"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0" name="Freeform 18"/>
            <p:cNvSpPr>
              <a:spLocks/>
            </p:cNvSpPr>
            <p:nvPr/>
          </p:nvSpPr>
          <p:spPr bwMode="auto">
            <a:xfrm>
              <a:off x="1758" y="2408"/>
              <a:ext cx="80" cy="78"/>
            </a:xfrm>
            <a:custGeom>
              <a:avLst/>
              <a:gdLst>
                <a:gd name="T0" fmla="*/ 465 w 467"/>
                <a:gd name="T1" fmla="*/ 232 h 465"/>
                <a:gd name="T2" fmla="*/ 397 w 467"/>
                <a:gd name="T3" fmla="*/ 68 h 465"/>
                <a:gd name="T4" fmla="*/ 233 w 467"/>
                <a:gd name="T5" fmla="*/ 0 h 465"/>
                <a:gd name="T6" fmla="*/ 68 w 467"/>
                <a:gd name="T7" fmla="*/ 68 h 465"/>
                <a:gd name="T8" fmla="*/ 0 w 467"/>
                <a:gd name="T9" fmla="*/ 232 h 465"/>
                <a:gd name="T10" fmla="*/ 68 w 467"/>
                <a:gd name="T11" fmla="*/ 397 h 465"/>
                <a:gd name="T12" fmla="*/ 233 w 467"/>
                <a:gd name="T13" fmla="*/ 465 h 465"/>
                <a:gd name="T14" fmla="*/ 397 w 467"/>
                <a:gd name="T15" fmla="*/ 397 h 465"/>
                <a:gd name="T16" fmla="*/ 465 w 467"/>
                <a:gd name="T17" fmla="*/ 232 h 465"/>
                <a:gd name="T18" fmla="*/ 467 w 467"/>
                <a:gd name="T19" fmla="*/ 23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5">
                  <a:moveTo>
                    <a:pt x="465" y="232"/>
                  </a:moveTo>
                  <a:lnTo>
                    <a:pt x="397" y="68"/>
                  </a:lnTo>
                  <a:lnTo>
                    <a:pt x="233" y="0"/>
                  </a:lnTo>
                  <a:lnTo>
                    <a:pt x="68" y="68"/>
                  </a:lnTo>
                  <a:lnTo>
                    <a:pt x="0" y="232"/>
                  </a:lnTo>
                  <a:lnTo>
                    <a:pt x="68" y="397"/>
                  </a:lnTo>
                  <a:lnTo>
                    <a:pt x="233" y="465"/>
                  </a:lnTo>
                  <a:lnTo>
                    <a:pt x="397" y="397"/>
                  </a:lnTo>
                  <a:lnTo>
                    <a:pt x="465" y="232"/>
                  </a:lnTo>
                  <a:lnTo>
                    <a:pt x="467" y="23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1" name="Freeform 19"/>
            <p:cNvSpPr>
              <a:spLocks/>
            </p:cNvSpPr>
            <p:nvPr/>
          </p:nvSpPr>
          <p:spPr bwMode="auto">
            <a:xfrm>
              <a:off x="1540" y="2625"/>
              <a:ext cx="79" cy="79"/>
            </a:xfrm>
            <a:custGeom>
              <a:avLst/>
              <a:gdLst>
                <a:gd name="T0" fmla="*/ 465 w 466"/>
                <a:gd name="T1" fmla="*/ 233 h 466"/>
                <a:gd name="T2" fmla="*/ 396 w 466"/>
                <a:gd name="T3" fmla="*/ 68 h 466"/>
                <a:gd name="T4" fmla="*/ 232 w 466"/>
                <a:gd name="T5" fmla="*/ 0 h 466"/>
                <a:gd name="T6" fmla="*/ 68 w 466"/>
                <a:gd name="T7" fmla="*/ 68 h 466"/>
                <a:gd name="T8" fmla="*/ 0 w 466"/>
                <a:gd name="T9" fmla="*/ 233 h 466"/>
                <a:gd name="T10" fmla="*/ 68 w 466"/>
                <a:gd name="T11" fmla="*/ 397 h 466"/>
                <a:gd name="T12" fmla="*/ 232 w 466"/>
                <a:gd name="T13" fmla="*/ 466 h 466"/>
                <a:gd name="T14" fmla="*/ 396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6" y="68"/>
                  </a:lnTo>
                  <a:lnTo>
                    <a:pt x="232" y="0"/>
                  </a:lnTo>
                  <a:lnTo>
                    <a:pt x="68" y="68"/>
                  </a:lnTo>
                  <a:lnTo>
                    <a:pt x="0" y="233"/>
                  </a:lnTo>
                  <a:lnTo>
                    <a:pt x="68" y="397"/>
                  </a:lnTo>
                  <a:lnTo>
                    <a:pt x="232" y="466"/>
                  </a:lnTo>
                  <a:lnTo>
                    <a:pt x="396" y="397"/>
                  </a:lnTo>
                  <a:lnTo>
                    <a:pt x="465" y="233"/>
                  </a:lnTo>
                  <a:lnTo>
                    <a:pt x="466"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2" name="Freeform 20"/>
            <p:cNvSpPr>
              <a:spLocks/>
            </p:cNvSpPr>
            <p:nvPr/>
          </p:nvSpPr>
          <p:spPr bwMode="auto">
            <a:xfrm>
              <a:off x="4414" y="2869"/>
              <a:ext cx="80" cy="79"/>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3" name="Freeform 21"/>
            <p:cNvSpPr>
              <a:spLocks/>
            </p:cNvSpPr>
            <p:nvPr/>
          </p:nvSpPr>
          <p:spPr bwMode="auto">
            <a:xfrm>
              <a:off x="2930" y="1152"/>
              <a:ext cx="2" cy="2647"/>
            </a:xfrm>
            <a:custGeom>
              <a:avLst/>
              <a:gdLst>
                <a:gd name="T0" fmla="*/ 0 w 1"/>
                <a:gd name="T1" fmla="*/ 0 h 15494"/>
                <a:gd name="T2" fmla="*/ 0 w 1"/>
                <a:gd name="T3" fmla="*/ 15494 h 15494"/>
                <a:gd name="T4" fmla="*/ 1 w 1"/>
                <a:gd name="T5" fmla="*/ 15494 h 15494"/>
              </a:gdLst>
              <a:ahLst/>
              <a:cxnLst>
                <a:cxn ang="0">
                  <a:pos x="T0" y="T1"/>
                </a:cxn>
                <a:cxn ang="0">
                  <a:pos x="T2" y="T3"/>
                </a:cxn>
                <a:cxn ang="0">
                  <a:pos x="T4" y="T5"/>
                </a:cxn>
              </a:cxnLst>
              <a:rect l="0" t="0" r="r" b="b"/>
              <a:pathLst>
                <a:path w="1" h="15494">
                  <a:moveTo>
                    <a:pt x="0" y="0"/>
                  </a:moveTo>
                  <a:lnTo>
                    <a:pt x="0" y="15494"/>
                  </a:lnTo>
                  <a:lnTo>
                    <a:pt x="1" y="1549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4" name="Freeform 22"/>
            <p:cNvSpPr>
              <a:spLocks/>
            </p:cNvSpPr>
            <p:nvPr/>
          </p:nvSpPr>
          <p:spPr bwMode="auto">
            <a:xfrm>
              <a:off x="2930" y="2475"/>
              <a:ext cx="2289" cy="1324"/>
            </a:xfrm>
            <a:custGeom>
              <a:avLst/>
              <a:gdLst>
                <a:gd name="T0" fmla="*/ 0 w 13407"/>
                <a:gd name="T1" fmla="*/ 7747 h 7747"/>
                <a:gd name="T2" fmla="*/ 13406 w 13407"/>
                <a:gd name="T3" fmla="*/ 0 h 7747"/>
                <a:gd name="T4" fmla="*/ 13407 w 13407"/>
                <a:gd name="T5" fmla="*/ 0 h 7747"/>
              </a:gdLst>
              <a:ahLst/>
              <a:cxnLst>
                <a:cxn ang="0">
                  <a:pos x="T0" y="T1"/>
                </a:cxn>
                <a:cxn ang="0">
                  <a:pos x="T2" y="T3"/>
                </a:cxn>
                <a:cxn ang="0">
                  <a:pos x="T4" y="T5"/>
                </a:cxn>
              </a:cxnLst>
              <a:rect l="0" t="0" r="r" b="b"/>
              <a:pathLst>
                <a:path w="13407" h="7747">
                  <a:moveTo>
                    <a:pt x="0" y="7747"/>
                  </a:moveTo>
                  <a:lnTo>
                    <a:pt x="13406" y="0"/>
                  </a:lnTo>
                  <a:lnTo>
                    <a:pt x="13407"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5" name="Freeform 23"/>
            <p:cNvSpPr>
              <a:spLocks/>
            </p:cNvSpPr>
            <p:nvPr/>
          </p:nvSpPr>
          <p:spPr bwMode="auto">
            <a:xfrm>
              <a:off x="640" y="2475"/>
              <a:ext cx="2290" cy="1324"/>
            </a:xfrm>
            <a:custGeom>
              <a:avLst/>
              <a:gdLst>
                <a:gd name="T0" fmla="*/ 13407 w 13407"/>
                <a:gd name="T1" fmla="*/ 7747 h 7747"/>
                <a:gd name="T2" fmla="*/ 0 w 13407"/>
                <a:gd name="T3" fmla="*/ 0 h 7747"/>
                <a:gd name="T4" fmla="*/ 1 w 13407"/>
                <a:gd name="T5" fmla="*/ 0 h 7747"/>
              </a:gdLst>
              <a:ahLst/>
              <a:cxnLst>
                <a:cxn ang="0">
                  <a:pos x="T0" y="T1"/>
                </a:cxn>
                <a:cxn ang="0">
                  <a:pos x="T2" y="T3"/>
                </a:cxn>
                <a:cxn ang="0">
                  <a:pos x="T4" y="T5"/>
                </a:cxn>
              </a:cxnLst>
              <a:rect l="0" t="0" r="r" b="b"/>
              <a:pathLst>
                <a:path w="13407" h="7747">
                  <a:moveTo>
                    <a:pt x="13407" y="7747"/>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6" name="Freeform 24"/>
            <p:cNvSpPr>
              <a:spLocks/>
            </p:cNvSpPr>
            <p:nvPr/>
          </p:nvSpPr>
          <p:spPr bwMode="auto">
            <a:xfrm>
              <a:off x="1364" y="2877"/>
              <a:ext cx="80" cy="80"/>
            </a:xfrm>
            <a:custGeom>
              <a:avLst/>
              <a:gdLst>
                <a:gd name="T0" fmla="*/ 465 w 467"/>
                <a:gd name="T1" fmla="*/ 233 h 466"/>
                <a:gd name="T2" fmla="*/ 397 w 467"/>
                <a:gd name="T3" fmla="*/ 67 h 466"/>
                <a:gd name="T4" fmla="*/ 233 w 467"/>
                <a:gd name="T5" fmla="*/ 0 h 466"/>
                <a:gd name="T6" fmla="*/ 68 w 467"/>
                <a:gd name="T7" fmla="*/ 67 h 466"/>
                <a:gd name="T8" fmla="*/ 0 w 467"/>
                <a:gd name="T9" fmla="*/ 233 h 466"/>
                <a:gd name="T10" fmla="*/ 68 w 467"/>
                <a:gd name="T11" fmla="*/ 397 h 466"/>
                <a:gd name="T12" fmla="*/ 233 w 467"/>
                <a:gd name="T13" fmla="*/ 466 h 466"/>
                <a:gd name="T14" fmla="*/ 397 w 467"/>
                <a:gd name="T15" fmla="*/ 397 h 466"/>
                <a:gd name="T16" fmla="*/ 465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5" y="233"/>
                  </a:moveTo>
                  <a:lnTo>
                    <a:pt x="397" y="67"/>
                  </a:lnTo>
                  <a:lnTo>
                    <a:pt x="233" y="0"/>
                  </a:lnTo>
                  <a:lnTo>
                    <a:pt x="68" y="67"/>
                  </a:lnTo>
                  <a:lnTo>
                    <a:pt x="0" y="233"/>
                  </a:lnTo>
                  <a:lnTo>
                    <a:pt x="68" y="397"/>
                  </a:lnTo>
                  <a:lnTo>
                    <a:pt x="233" y="466"/>
                  </a:lnTo>
                  <a:lnTo>
                    <a:pt x="397" y="397"/>
                  </a:lnTo>
                  <a:lnTo>
                    <a:pt x="465" y="233"/>
                  </a:lnTo>
                  <a:lnTo>
                    <a:pt x="467" y="233"/>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7" name="Freeform 25"/>
            <p:cNvSpPr>
              <a:spLocks/>
            </p:cNvSpPr>
            <p:nvPr/>
          </p:nvSpPr>
          <p:spPr bwMode="auto">
            <a:xfrm>
              <a:off x="522" y="2034"/>
              <a:ext cx="1763" cy="1765"/>
            </a:xfrm>
            <a:custGeom>
              <a:avLst/>
              <a:gdLst>
                <a:gd name="T0" fmla="*/ 10321 w 10322"/>
                <a:gd name="T1" fmla="*/ 5165 h 10329"/>
                <a:gd name="T2" fmla="*/ 10222 w 10322"/>
                <a:gd name="T3" fmla="*/ 4157 h 10329"/>
                <a:gd name="T4" fmla="*/ 9928 w 10322"/>
                <a:gd name="T5" fmla="*/ 3188 h 10329"/>
                <a:gd name="T6" fmla="*/ 9451 w 10322"/>
                <a:gd name="T7" fmla="*/ 2295 h 10329"/>
                <a:gd name="T8" fmla="*/ 8810 w 10322"/>
                <a:gd name="T9" fmla="*/ 1513 h 10329"/>
                <a:gd name="T10" fmla="*/ 8027 w 10322"/>
                <a:gd name="T11" fmla="*/ 871 h 10329"/>
                <a:gd name="T12" fmla="*/ 7135 w 10322"/>
                <a:gd name="T13" fmla="*/ 393 h 10329"/>
                <a:gd name="T14" fmla="*/ 6167 w 10322"/>
                <a:gd name="T15" fmla="*/ 99 h 10329"/>
                <a:gd name="T16" fmla="*/ 5161 w 10322"/>
                <a:gd name="T17" fmla="*/ 0 h 10329"/>
                <a:gd name="T18" fmla="*/ 4154 w 10322"/>
                <a:gd name="T19" fmla="*/ 99 h 10329"/>
                <a:gd name="T20" fmla="*/ 3186 w 10322"/>
                <a:gd name="T21" fmla="*/ 393 h 10329"/>
                <a:gd name="T22" fmla="*/ 2294 w 10322"/>
                <a:gd name="T23" fmla="*/ 871 h 10329"/>
                <a:gd name="T24" fmla="*/ 1512 w 10322"/>
                <a:gd name="T25" fmla="*/ 1513 h 10329"/>
                <a:gd name="T26" fmla="*/ 870 w 10322"/>
                <a:gd name="T27" fmla="*/ 2295 h 10329"/>
                <a:gd name="T28" fmla="*/ 393 w 10322"/>
                <a:gd name="T29" fmla="*/ 3188 h 10329"/>
                <a:gd name="T30" fmla="*/ 99 w 10322"/>
                <a:gd name="T31" fmla="*/ 4157 h 10329"/>
                <a:gd name="T32" fmla="*/ 0 w 10322"/>
                <a:gd name="T33" fmla="*/ 5165 h 10329"/>
                <a:gd name="T34" fmla="*/ 99 w 10322"/>
                <a:gd name="T35" fmla="*/ 6172 h 10329"/>
                <a:gd name="T36" fmla="*/ 393 w 10322"/>
                <a:gd name="T37" fmla="*/ 7140 h 10329"/>
                <a:gd name="T38" fmla="*/ 870 w 10322"/>
                <a:gd name="T39" fmla="*/ 8034 h 10329"/>
                <a:gd name="T40" fmla="*/ 1512 w 10322"/>
                <a:gd name="T41" fmla="*/ 8817 h 10329"/>
                <a:gd name="T42" fmla="*/ 2294 w 10322"/>
                <a:gd name="T43" fmla="*/ 9459 h 10329"/>
                <a:gd name="T44" fmla="*/ 3186 w 10322"/>
                <a:gd name="T45" fmla="*/ 9936 h 10329"/>
                <a:gd name="T46" fmla="*/ 4154 w 10322"/>
                <a:gd name="T47" fmla="*/ 10230 h 10329"/>
                <a:gd name="T48" fmla="*/ 5161 w 10322"/>
                <a:gd name="T49" fmla="*/ 10329 h 10329"/>
                <a:gd name="T50" fmla="*/ 6167 w 10322"/>
                <a:gd name="T51" fmla="*/ 10230 h 10329"/>
                <a:gd name="T52" fmla="*/ 7135 w 10322"/>
                <a:gd name="T53" fmla="*/ 9936 h 10329"/>
                <a:gd name="T54" fmla="*/ 8027 w 10322"/>
                <a:gd name="T55" fmla="*/ 9459 h 10329"/>
                <a:gd name="T56" fmla="*/ 8810 w 10322"/>
                <a:gd name="T57" fmla="*/ 8817 h 10329"/>
                <a:gd name="T58" fmla="*/ 9451 w 10322"/>
                <a:gd name="T59" fmla="*/ 8034 h 10329"/>
                <a:gd name="T60" fmla="*/ 9928 w 10322"/>
                <a:gd name="T61" fmla="*/ 7140 h 10329"/>
                <a:gd name="T62" fmla="*/ 10222 w 10322"/>
                <a:gd name="T63" fmla="*/ 6172 h 10329"/>
                <a:gd name="T64" fmla="*/ 10321 w 10322"/>
                <a:gd name="T65" fmla="*/ 5165 h 10329"/>
                <a:gd name="T66" fmla="*/ 10322 w 10322"/>
                <a:gd name="T67" fmla="*/ 5165 h 10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2" h="10329">
                  <a:moveTo>
                    <a:pt x="10321" y="5165"/>
                  </a:moveTo>
                  <a:lnTo>
                    <a:pt x="10222" y="4157"/>
                  </a:lnTo>
                  <a:lnTo>
                    <a:pt x="9928" y="3188"/>
                  </a:lnTo>
                  <a:lnTo>
                    <a:pt x="9451" y="2295"/>
                  </a:lnTo>
                  <a:lnTo>
                    <a:pt x="8810" y="1513"/>
                  </a:lnTo>
                  <a:lnTo>
                    <a:pt x="8027" y="871"/>
                  </a:lnTo>
                  <a:lnTo>
                    <a:pt x="7135" y="393"/>
                  </a:lnTo>
                  <a:lnTo>
                    <a:pt x="6167" y="99"/>
                  </a:lnTo>
                  <a:lnTo>
                    <a:pt x="5161" y="0"/>
                  </a:lnTo>
                  <a:lnTo>
                    <a:pt x="4154" y="99"/>
                  </a:lnTo>
                  <a:lnTo>
                    <a:pt x="3186" y="393"/>
                  </a:lnTo>
                  <a:lnTo>
                    <a:pt x="2294" y="871"/>
                  </a:lnTo>
                  <a:lnTo>
                    <a:pt x="1512" y="1513"/>
                  </a:lnTo>
                  <a:lnTo>
                    <a:pt x="870" y="2295"/>
                  </a:lnTo>
                  <a:lnTo>
                    <a:pt x="393" y="3188"/>
                  </a:lnTo>
                  <a:lnTo>
                    <a:pt x="99" y="4157"/>
                  </a:lnTo>
                  <a:lnTo>
                    <a:pt x="0" y="5165"/>
                  </a:lnTo>
                  <a:lnTo>
                    <a:pt x="99" y="6172"/>
                  </a:lnTo>
                  <a:lnTo>
                    <a:pt x="393" y="7140"/>
                  </a:lnTo>
                  <a:lnTo>
                    <a:pt x="870" y="8034"/>
                  </a:lnTo>
                  <a:lnTo>
                    <a:pt x="1512" y="8817"/>
                  </a:lnTo>
                  <a:lnTo>
                    <a:pt x="2294" y="9459"/>
                  </a:lnTo>
                  <a:lnTo>
                    <a:pt x="3186" y="9936"/>
                  </a:lnTo>
                  <a:lnTo>
                    <a:pt x="4154" y="10230"/>
                  </a:lnTo>
                  <a:lnTo>
                    <a:pt x="5161" y="10329"/>
                  </a:lnTo>
                  <a:lnTo>
                    <a:pt x="6167" y="10230"/>
                  </a:lnTo>
                  <a:lnTo>
                    <a:pt x="7135" y="9936"/>
                  </a:lnTo>
                  <a:lnTo>
                    <a:pt x="8027" y="9459"/>
                  </a:lnTo>
                  <a:lnTo>
                    <a:pt x="8810" y="8817"/>
                  </a:lnTo>
                  <a:lnTo>
                    <a:pt x="9451" y="8034"/>
                  </a:lnTo>
                  <a:lnTo>
                    <a:pt x="9928" y="7140"/>
                  </a:lnTo>
                  <a:lnTo>
                    <a:pt x="10222" y="6172"/>
                  </a:lnTo>
                  <a:lnTo>
                    <a:pt x="10321" y="5165"/>
                  </a:lnTo>
                  <a:lnTo>
                    <a:pt x="10322" y="516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8" name="Freeform 26"/>
            <p:cNvSpPr>
              <a:spLocks/>
            </p:cNvSpPr>
            <p:nvPr/>
          </p:nvSpPr>
          <p:spPr bwMode="auto">
            <a:xfrm>
              <a:off x="963" y="2153"/>
              <a:ext cx="881" cy="1528"/>
            </a:xfrm>
            <a:custGeom>
              <a:avLst/>
              <a:gdLst>
                <a:gd name="T0" fmla="*/ 5160 w 5160"/>
                <a:gd name="T1" fmla="*/ 0 h 8945"/>
                <a:gd name="T2" fmla="*/ 0 w 5160"/>
                <a:gd name="T3" fmla="*/ 8945 h 8945"/>
                <a:gd name="T4" fmla="*/ 1 w 5160"/>
                <a:gd name="T5" fmla="*/ 8945 h 8945"/>
              </a:gdLst>
              <a:ahLst/>
              <a:cxnLst>
                <a:cxn ang="0">
                  <a:pos x="T0" y="T1"/>
                </a:cxn>
                <a:cxn ang="0">
                  <a:pos x="T2" y="T3"/>
                </a:cxn>
                <a:cxn ang="0">
                  <a:pos x="T4" y="T5"/>
                </a:cxn>
              </a:cxnLst>
              <a:rect l="0" t="0" r="r" b="b"/>
              <a:pathLst>
                <a:path w="5160" h="8945">
                  <a:moveTo>
                    <a:pt x="5160" y="0"/>
                  </a:moveTo>
                  <a:lnTo>
                    <a:pt x="0" y="8945"/>
                  </a:lnTo>
                  <a:lnTo>
                    <a:pt x="1" y="894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099" name="Freeform 27"/>
            <p:cNvSpPr>
              <a:spLocks/>
            </p:cNvSpPr>
            <p:nvPr/>
          </p:nvSpPr>
          <p:spPr bwMode="auto">
            <a:xfrm>
              <a:off x="1404" y="2039"/>
              <a:ext cx="3052" cy="878"/>
            </a:xfrm>
            <a:custGeom>
              <a:avLst/>
              <a:gdLst>
                <a:gd name="T0" fmla="*/ 17876 w 17876"/>
                <a:gd name="T1" fmla="*/ 5140 h 5140"/>
                <a:gd name="T2" fmla="*/ 17070 w 17876"/>
                <a:gd name="T3" fmla="*/ 3945 h 5140"/>
                <a:gd name="T4" fmla="*/ 16107 w 17876"/>
                <a:gd name="T5" fmla="*/ 2874 h 5140"/>
                <a:gd name="T6" fmla="*/ 15004 w 17876"/>
                <a:gd name="T7" fmla="*/ 1947 h 5140"/>
                <a:gd name="T8" fmla="*/ 13783 w 17876"/>
                <a:gd name="T9" fmla="*/ 1184 h 5140"/>
                <a:gd name="T10" fmla="*/ 12468 w 17876"/>
                <a:gd name="T11" fmla="*/ 598 h 5140"/>
                <a:gd name="T12" fmla="*/ 11083 w 17876"/>
                <a:gd name="T13" fmla="*/ 201 h 5140"/>
                <a:gd name="T14" fmla="*/ 9658 w 17876"/>
                <a:gd name="T15" fmla="*/ 0 h 5140"/>
                <a:gd name="T16" fmla="*/ 8218 w 17876"/>
                <a:gd name="T17" fmla="*/ 0 h 5140"/>
                <a:gd name="T18" fmla="*/ 6792 w 17876"/>
                <a:gd name="T19" fmla="*/ 201 h 5140"/>
                <a:gd name="T20" fmla="*/ 5407 w 17876"/>
                <a:gd name="T21" fmla="*/ 598 h 5140"/>
                <a:gd name="T22" fmla="*/ 4092 w 17876"/>
                <a:gd name="T23" fmla="*/ 1184 h 5140"/>
                <a:gd name="T24" fmla="*/ 2872 w 17876"/>
                <a:gd name="T25" fmla="*/ 1947 h 5140"/>
                <a:gd name="T26" fmla="*/ 1768 w 17876"/>
                <a:gd name="T27" fmla="*/ 2874 h 5140"/>
                <a:gd name="T28" fmla="*/ 805 w 17876"/>
                <a:gd name="T29" fmla="*/ 3945 h 5140"/>
                <a:gd name="T30" fmla="*/ 0 w 17876"/>
                <a:gd name="T31" fmla="*/ 5140 h 5140"/>
                <a:gd name="T32" fmla="*/ 1 w 17876"/>
                <a:gd name="T33" fmla="*/ 5140 h 5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76" h="5140">
                  <a:moveTo>
                    <a:pt x="17876" y="5140"/>
                  </a:moveTo>
                  <a:lnTo>
                    <a:pt x="17070" y="3945"/>
                  </a:lnTo>
                  <a:lnTo>
                    <a:pt x="16107" y="2874"/>
                  </a:lnTo>
                  <a:lnTo>
                    <a:pt x="15004" y="1947"/>
                  </a:lnTo>
                  <a:lnTo>
                    <a:pt x="13783" y="1184"/>
                  </a:lnTo>
                  <a:lnTo>
                    <a:pt x="12468" y="598"/>
                  </a:lnTo>
                  <a:lnTo>
                    <a:pt x="11083" y="201"/>
                  </a:lnTo>
                  <a:lnTo>
                    <a:pt x="9658" y="0"/>
                  </a:lnTo>
                  <a:lnTo>
                    <a:pt x="8218" y="0"/>
                  </a:lnTo>
                  <a:lnTo>
                    <a:pt x="6792" y="201"/>
                  </a:lnTo>
                  <a:lnTo>
                    <a:pt x="5407" y="598"/>
                  </a:lnTo>
                  <a:lnTo>
                    <a:pt x="4092" y="1184"/>
                  </a:lnTo>
                  <a:lnTo>
                    <a:pt x="2872" y="1947"/>
                  </a:lnTo>
                  <a:lnTo>
                    <a:pt x="1768" y="2874"/>
                  </a:lnTo>
                  <a:lnTo>
                    <a:pt x="805" y="3945"/>
                  </a:lnTo>
                  <a:lnTo>
                    <a:pt x="0" y="5140"/>
                  </a:lnTo>
                  <a:lnTo>
                    <a:pt x="1" y="5140"/>
                  </a:lnTo>
                </a:path>
              </a:pathLst>
            </a:custGeom>
            <a:noFill/>
            <a:ln w="38100" cap="flat" cmpd="sng">
              <a:solidFill>
                <a:schemeClr val="bg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0" name="Freeform 28"/>
            <p:cNvSpPr>
              <a:spLocks/>
            </p:cNvSpPr>
            <p:nvPr/>
          </p:nvSpPr>
          <p:spPr bwMode="auto">
            <a:xfrm>
              <a:off x="287" y="1154"/>
              <a:ext cx="4932" cy="3166"/>
            </a:xfrm>
            <a:custGeom>
              <a:avLst/>
              <a:gdLst>
                <a:gd name="T0" fmla="*/ 28882 w 28882"/>
                <a:gd name="T1" fmla="*/ 7738 h 18540"/>
                <a:gd name="T2" fmla="*/ 27927 w 28882"/>
                <a:gd name="T3" fmla="*/ 6279 h 18540"/>
                <a:gd name="T4" fmla="*/ 26815 w 28882"/>
                <a:gd name="T5" fmla="*/ 4937 h 18540"/>
                <a:gd name="T6" fmla="*/ 25558 w 28882"/>
                <a:gd name="T7" fmla="*/ 3727 h 18540"/>
                <a:gd name="T8" fmla="*/ 24173 w 28882"/>
                <a:gd name="T9" fmla="*/ 2667 h 18540"/>
                <a:gd name="T10" fmla="*/ 22678 w 28882"/>
                <a:gd name="T11" fmla="*/ 1771 h 18540"/>
                <a:gd name="T12" fmla="*/ 21092 w 28882"/>
                <a:gd name="T13" fmla="*/ 1047 h 18540"/>
                <a:gd name="T14" fmla="*/ 19435 w 28882"/>
                <a:gd name="T15" fmla="*/ 506 h 18540"/>
                <a:gd name="T16" fmla="*/ 17727 w 28882"/>
                <a:gd name="T17" fmla="*/ 156 h 18540"/>
                <a:gd name="T18" fmla="*/ 15991 w 28882"/>
                <a:gd name="T19" fmla="*/ 0 h 18540"/>
                <a:gd name="T20" fmla="*/ 14248 w 28882"/>
                <a:gd name="T21" fmla="*/ 41 h 18540"/>
                <a:gd name="T22" fmla="*/ 12520 w 28882"/>
                <a:gd name="T23" fmla="*/ 276 h 18540"/>
                <a:gd name="T24" fmla="*/ 10831 w 28882"/>
                <a:gd name="T25" fmla="*/ 705 h 18540"/>
                <a:gd name="T26" fmla="*/ 9200 w 28882"/>
                <a:gd name="T27" fmla="*/ 1321 h 18540"/>
                <a:gd name="T28" fmla="*/ 7649 w 28882"/>
                <a:gd name="T29" fmla="*/ 2117 h 18540"/>
                <a:gd name="T30" fmla="*/ 6197 w 28882"/>
                <a:gd name="T31" fmla="*/ 3083 h 18540"/>
                <a:gd name="T32" fmla="*/ 4862 w 28882"/>
                <a:gd name="T33" fmla="*/ 4205 h 18540"/>
                <a:gd name="T34" fmla="*/ 3663 w 28882"/>
                <a:gd name="T35" fmla="*/ 5471 h 18540"/>
                <a:gd name="T36" fmla="*/ 2612 w 28882"/>
                <a:gd name="T37" fmla="*/ 6863 h 18540"/>
                <a:gd name="T38" fmla="*/ 1726 w 28882"/>
                <a:gd name="T39" fmla="*/ 8364 h 18540"/>
                <a:gd name="T40" fmla="*/ 1014 w 28882"/>
                <a:gd name="T41" fmla="*/ 9957 h 18540"/>
                <a:gd name="T42" fmla="*/ 484 w 28882"/>
                <a:gd name="T43" fmla="*/ 11619 h 18540"/>
                <a:gd name="T44" fmla="*/ 145 w 28882"/>
                <a:gd name="T45" fmla="*/ 13330 h 18540"/>
                <a:gd name="T46" fmla="*/ 0 w 28882"/>
                <a:gd name="T47" fmla="*/ 15069 h 18540"/>
                <a:gd name="T48" fmla="*/ 52 w 28882"/>
                <a:gd name="T49" fmla="*/ 16813 h 18540"/>
                <a:gd name="T50" fmla="*/ 298 w 28882"/>
                <a:gd name="T51" fmla="*/ 18540 h 18540"/>
                <a:gd name="T52" fmla="*/ 299 w 28882"/>
                <a:gd name="T53" fmla="*/ 18540 h 18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882" h="18540">
                  <a:moveTo>
                    <a:pt x="28882" y="7738"/>
                  </a:moveTo>
                  <a:lnTo>
                    <a:pt x="27927" y="6279"/>
                  </a:lnTo>
                  <a:lnTo>
                    <a:pt x="26815" y="4937"/>
                  </a:lnTo>
                  <a:lnTo>
                    <a:pt x="25558" y="3727"/>
                  </a:lnTo>
                  <a:lnTo>
                    <a:pt x="24173" y="2667"/>
                  </a:lnTo>
                  <a:lnTo>
                    <a:pt x="22678" y="1771"/>
                  </a:lnTo>
                  <a:lnTo>
                    <a:pt x="21092" y="1047"/>
                  </a:lnTo>
                  <a:lnTo>
                    <a:pt x="19435" y="506"/>
                  </a:lnTo>
                  <a:lnTo>
                    <a:pt x="17727" y="156"/>
                  </a:lnTo>
                  <a:lnTo>
                    <a:pt x="15991" y="0"/>
                  </a:lnTo>
                  <a:lnTo>
                    <a:pt x="14248" y="41"/>
                  </a:lnTo>
                  <a:lnTo>
                    <a:pt x="12520" y="276"/>
                  </a:lnTo>
                  <a:lnTo>
                    <a:pt x="10831" y="705"/>
                  </a:lnTo>
                  <a:lnTo>
                    <a:pt x="9200" y="1321"/>
                  </a:lnTo>
                  <a:lnTo>
                    <a:pt x="7649" y="2117"/>
                  </a:lnTo>
                  <a:lnTo>
                    <a:pt x="6197" y="3083"/>
                  </a:lnTo>
                  <a:lnTo>
                    <a:pt x="4862" y="4205"/>
                  </a:lnTo>
                  <a:lnTo>
                    <a:pt x="3663" y="5471"/>
                  </a:lnTo>
                  <a:lnTo>
                    <a:pt x="2612" y="6863"/>
                  </a:lnTo>
                  <a:lnTo>
                    <a:pt x="1726" y="8364"/>
                  </a:lnTo>
                  <a:lnTo>
                    <a:pt x="1014" y="9957"/>
                  </a:lnTo>
                  <a:lnTo>
                    <a:pt x="484" y="11619"/>
                  </a:lnTo>
                  <a:lnTo>
                    <a:pt x="145" y="13330"/>
                  </a:lnTo>
                  <a:lnTo>
                    <a:pt x="0" y="15069"/>
                  </a:lnTo>
                  <a:lnTo>
                    <a:pt x="52" y="16813"/>
                  </a:lnTo>
                  <a:lnTo>
                    <a:pt x="298" y="18540"/>
                  </a:lnTo>
                  <a:lnTo>
                    <a:pt x="299" y="18540"/>
                  </a:lnTo>
                </a:path>
              </a:pathLst>
            </a:custGeom>
            <a:noFill/>
            <a:ln w="38100"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1" name="Freeform 29"/>
            <p:cNvSpPr>
              <a:spLocks/>
            </p:cNvSpPr>
            <p:nvPr/>
          </p:nvSpPr>
          <p:spPr bwMode="auto">
            <a:xfrm>
              <a:off x="2167" y="2920"/>
              <a:ext cx="1526" cy="438"/>
            </a:xfrm>
            <a:custGeom>
              <a:avLst/>
              <a:gdLst>
                <a:gd name="T0" fmla="*/ 8938 w 8938"/>
                <a:gd name="T1" fmla="*/ 2560 h 2560"/>
                <a:gd name="T2" fmla="*/ 8369 w 8938"/>
                <a:gd name="T3" fmla="*/ 1760 h 2560"/>
                <a:gd name="T4" fmla="*/ 7659 w 8938"/>
                <a:gd name="T5" fmla="*/ 1083 h 2560"/>
                <a:gd name="T6" fmla="*/ 6834 w 8938"/>
                <a:gd name="T7" fmla="*/ 552 h 2560"/>
                <a:gd name="T8" fmla="*/ 5923 w 8938"/>
                <a:gd name="T9" fmla="*/ 187 h 2560"/>
                <a:gd name="T10" fmla="*/ 4960 w 8938"/>
                <a:gd name="T11" fmla="*/ 0 h 2560"/>
                <a:gd name="T12" fmla="*/ 3979 w 8938"/>
                <a:gd name="T13" fmla="*/ 0 h 2560"/>
                <a:gd name="T14" fmla="*/ 3016 w 8938"/>
                <a:gd name="T15" fmla="*/ 187 h 2560"/>
                <a:gd name="T16" fmla="*/ 2105 w 8938"/>
                <a:gd name="T17" fmla="*/ 552 h 2560"/>
                <a:gd name="T18" fmla="*/ 1279 w 8938"/>
                <a:gd name="T19" fmla="*/ 1083 h 2560"/>
                <a:gd name="T20" fmla="*/ 569 w 8938"/>
                <a:gd name="T21" fmla="*/ 1760 h 2560"/>
                <a:gd name="T22" fmla="*/ 0 w 8938"/>
                <a:gd name="T23" fmla="*/ 2560 h 2560"/>
                <a:gd name="T24" fmla="*/ 1 w 8938"/>
                <a:gd name="T25" fmla="*/ 2560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38" h="2560">
                  <a:moveTo>
                    <a:pt x="8938" y="2560"/>
                  </a:moveTo>
                  <a:lnTo>
                    <a:pt x="8369" y="1760"/>
                  </a:lnTo>
                  <a:lnTo>
                    <a:pt x="7659" y="1083"/>
                  </a:lnTo>
                  <a:lnTo>
                    <a:pt x="6834" y="552"/>
                  </a:lnTo>
                  <a:lnTo>
                    <a:pt x="5923" y="187"/>
                  </a:lnTo>
                  <a:lnTo>
                    <a:pt x="4960" y="0"/>
                  </a:lnTo>
                  <a:lnTo>
                    <a:pt x="3979" y="0"/>
                  </a:lnTo>
                  <a:lnTo>
                    <a:pt x="3016" y="187"/>
                  </a:lnTo>
                  <a:lnTo>
                    <a:pt x="2105" y="552"/>
                  </a:lnTo>
                  <a:lnTo>
                    <a:pt x="1279" y="1083"/>
                  </a:lnTo>
                  <a:lnTo>
                    <a:pt x="569" y="1760"/>
                  </a:lnTo>
                  <a:lnTo>
                    <a:pt x="0" y="2560"/>
                  </a:lnTo>
                  <a:lnTo>
                    <a:pt x="1" y="256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2" name="Freeform 30"/>
            <p:cNvSpPr>
              <a:spLocks/>
            </p:cNvSpPr>
            <p:nvPr/>
          </p:nvSpPr>
          <p:spPr bwMode="auto">
            <a:xfrm>
              <a:off x="2704" y="2887"/>
              <a:ext cx="415" cy="30"/>
            </a:xfrm>
            <a:custGeom>
              <a:avLst/>
              <a:gdLst>
                <a:gd name="T0" fmla="*/ 0 w 2425"/>
                <a:gd name="T1" fmla="*/ 0 h 171"/>
                <a:gd name="T2" fmla="*/ 1208 w 2425"/>
                <a:gd name="T3" fmla="*/ 171 h 171"/>
                <a:gd name="T4" fmla="*/ 2423 w 2425"/>
                <a:gd name="T5" fmla="*/ 51 h 171"/>
                <a:gd name="T6" fmla="*/ 2425 w 2425"/>
                <a:gd name="T7" fmla="*/ 51 h 171"/>
              </a:gdLst>
              <a:ahLst/>
              <a:cxnLst>
                <a:cxn ang="0">
                  <a:pos x="T0" y="T1"/>
                </a:cxn>
                <a:cxn ang="0">
                  <a:pos x="T2" y="T3"/>
                </a:cxn>
                <a:cxn ang="0">
                  <a:pos x="T4" y="T5"/>
                </a:cxn>
                <a:cxn ang="0">
                  <a:pos x="T6" y="T7"/>
                </a:cxn>
              </a:cxnLst>
              <a:rect l="0" t="0" r="r" b="b"/>
              <a:pathLst>
                <a:path w="2425" h="171">
                  <a:moveTo>
                    <a:pt x="0" y="0"/>
                  </a:moveTo>
                  <a:lnTo>
                    <a:pt x="1208" y="171"/>
                  </a:lnTo>
                  <a:lnTo>
                    <a:pt x="2423" y="51"/>
                  </a:lnTo>
                  <a:lnTo>
                    <a:pt x="2425" y="51"/>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3" name="Freeform 31"/>
            <p:cNvSpPr>
              <a:spLocks/>
            </p:cNvSpPr>
            <p:nvPr/>
          </p:nvSpPr>
          <p:spPr bwMode="auto">
            <a:xfrm>
              <a:off x="5067" y="2280"/>
              <a:ext cx="229" cy="368"/>
            </a:xfrm>
            <a:custGeom>
              <a:avLst/>
              <a:gdLst>
                <a:gd name="T0" fmla="*/ 1342 w 1342"/>
                <a:gd name="T1" fmla="*/ 2154 h 2154"/>
                <a:gd name="T2" fmla="*/ 1016 w 1342"/>
                <a:gd name="T3" fmla="*/ 1366 h 2154"/>
                <a:gd name="T4" fmla="*/ 565 w 1342"/>
                <a:gd name="T5" fmla="*/ 640 h 2154"/>
                <a:gd name="T6" fmla="*/ 0 w 1342"/>
                <a:gd name="T7" fmla="*/ 0 h 2154"/>
                <a:gd name="T8" fmla="*/ 1 w 1342"/>
                <a:gd name="T9" fmla="*/ 0 h 2154"/>
              </a:gdLst>
              <a:ahLst/>
              <a:cxnLst>
                <a:cxn ang="0">
                  <a:pos x="T0" y="T1"/>
                </a:cxn>
                <a:cxn ang="0">
                  <a:pos x="T2" y="T3"/>
                </a:cxn>
                <a:cxn ang="0">
                  <a:pos x="T4" y="T5"/>
                </a:cxn>
                <a:cxn ang="0">
                  <a:pos x="T6" y="T7"/>
                </a:cxn>
                <a:cxn ang="0">
                  <a:pos x="T8" y="T9"/>
                </a:cxn>
              </a:cxnLst>
              <a:rect l="0" t="0" r="r" b="b"/>
              <a:pathLst>
                <a:path w="1342" h="2154">
                  <a:moveTo>
                    <a:pt x="1342" y="2154"/>
                  </a:moveTo>
                  <a:lnTo>
                    <a:pt x="1016" y="1366"/>
                  </a:lnTo>
                  <a:lnTo>
                    <a:pt x="565" y="640"/>
                  </a:ln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4" name="Freeform 32"/>
            <p:cNvSpPr>
              <a:spLocks/>
            </p:cNvSpPr>
            <p:nvPr/>
          </p:nvSpPr>
          <p:spPr bwMode="auto">
            <a:xfrm>
              <a:off x="2930" y="2890"/>
              <a:ext cx="607" cy="27"/>
            </a:xfrm>
            <a:custGeom>
              <a:avLst/>
              <a:gdLst>
                <a:gd name="T0" fmla="*/ 0 w 3558"/>
                <a:gd name="T1" fmla="*/ 155 h 155"/>
                <a:gd name="T2" fmla="*/ 3557 w 3558"/>
                <a:gd name="T3" fmla="*/ 0 h 155"/>
                <a:gd name="T4" fmla="*/ 3558 w 3558"/>
                <a:gd name="T5" fmla="*/ 0 h 155"/>
              </a:gdLst>
              <a:ahLst/>
              <a:cxnLst>
                <a:cxn ang="0">
                  <a:pos x="T0" y="T1"/>
                </a:cxn>
                <a:cxn ang="0">
                  <a:pos x="T2" y="T3"/>
                </a:cxn>
                <a:cxn ang="0">
                  <a:pos x="T4" y="T5"/>
                </a:cxn>
              </a:cxnLst>
              <a:rect l="0" t="0" r="r" b="b"/>
              <a:pathLst>
                <a:path w="3558" h="155">
                  <a:moveTo>
                    <a:pt x="0" y="155"/>
                  </a:moveTo>
                  <a:lnTo>
                    <a:pt x="3557" y="0"/>
                  </a:lnTo>
                  <a:lnTo>
                    <a:pt x="3558"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5" name="Freeform 33"/>
            <p:cNvSpPr>
              <a:spLocks/>
            </p:cNvSpPr>
            <p:nvPr/>
          </p:nvSpPr>
          <p:spPr bwMode="auto">
            <a:xfrm>
              <a:off x="3537" y="2817"/>
              <a:ext cx="563" cy="73"/>
            </a:xfrm>
            <a:custGeom>
              <a:avLst/>
              <a:gdLst>
                <a:gd name="T0" fmla="*/ 0 w 3291"/>
                <a:gd name="T1" fmla="*/ 431 h 431"/>
                <a:gd name="T2" fmla="*/ 3289 w 3291"/>
                <a:gd name="T3" fmla="*/ 0 h 431"/>
                <a:gd name="T4" fmla="*/ 3291 w 3291"/>
                <a:gd name="T5" fmla="*/ 0 h 431"/>
              </a:gdLst>
              <a:ahLst/>
              <a:cxnLst>
                <a:cxn ang="0">
                  <a:pos x="T0" y="T1"/>
                </a:cxn>
                <a:cxn ang="0">
                  <a:pos x="T2" y="T3"/>
                </a:cxn>
                <a:cxn ang="0">
                  <a:pos x="T4" y="T5"/>
                </a:cxn>
              </a:cxnLst>
              <a:rect l="0" t="0" r="r" b="b"/>
              <a:pathLst>
                <a:path w="3291" h="431">
                  <a:moveTo>
                    <a:pt x="0" y="431"/>
                  </a:moveTo>
                  <a:lnTo>
                    <a:pt x="3289" y="0"/>
                  </a:lnTo>
                  <a:lnTo>
                    <a:pt x="329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6" name="Freeform 34"/>
            <p:cNvSpPr>
              <a:spLocks/>
            </p:cNvSpPr>
            <p:nvPr/>
          </p:nvSpPr>
          <p:spPr bwMode="auto">
            <a:xfrm>
              <a:off x="4098" y="2712"/>
              <a:ext cx="477" cy="105"/>
            </a:xfrm>
            <a:custGeom>
              <a:avLst/>
              <a:gdLst>
                <a:gd name="T0" fmla="*/ 0 w 2784"/>
                <a:gd name="T1" fmla="*/ 613 h 613"/>
                <a:gd name="T2" fmla="*/ 2783 w 2784"/>
                <a:gd name="T3" fmla="*/ 0 h 613"/>
                <a:gd name="T4" fmla="*/ 2784 w 2784"/>
                <a:gd name="T5" fmla="*/ 0 h 613"/>
              </a:gdLst>
              <a:ahLst/>
              <a:cxnLst>
                <a:cxn ang="0">
                  <a:pos x="T0" y="T1"/>
                </a:cxn>
                <a:cxn ang="0">
                  <a:pos x="T2" y="T3"/>
                </a:cxn>
                <a:cxn ang="0">
                  <a:pos x="T4" y="T5"/>
                </a:cxn>
              </a:cxnLst>
              <a:rect l="0" t="0" r="r" b="b"/>
              <a:pathLst>
                <a:path w="2784" h="613">
                  <a:moveTo>
                    <a:pt x="0" y="613"/>
                  </a:moveTo>
                  <a:lnTo>
                    <a:pt x="2783" y="0"/>
                  </a:lnTo>
                  <a:lnTo>
                    <a:pt x="2784"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7" name="Freeform 35"/>
            <p:cNvSpPr>
              <a:spLocks/>
            </p:cNvSpPr>
            <p:nvPr/>
          </p:nvSpPr>
          <p:spPr bwMode="auto">
            <a:xfrm>
              <a:off x="4575" y="2600"/>
              <a:ext cx="356" cy="112"/>
            </a:xfrm>
            <a:custGeom>
              <a:avLst/>
              <a:gdLst>
                <a:gd name="T0" fmla="*/ 0 w 2088"/>
                <a:gd name="T1" fmla="*/ 653 h 653"/>
                <a:gd name="T2" fmla="*/ 2086 w 2088"/>
                <a:gd name="T3" fmla="*/ 0 h 653"/>
                <a:gd name="T4" fmla="*/ 2088 w 2088"/>
                <a:gd name="T5" fmla="*/ 0 h 653"/>
              </a:gdLst>
              <a:ahLst/>
              <a:cxnLst>
                <a:cxn ang="0">
                  <a:pos x="T0" y="T1"/>
                </a:cxn>
                <a:cxn ang="0">
                  <a:pos x="T2" y="T3"/>
                </a:cxn>
                <a:cxn ang="0">
                  <a:pos x="T4" y="T5"/>
                </a:cxn>
              </a:cxnLst>
              <a:rect l="0" t="0" r="r" b="b"/>
              <a:pathLst>
                <a:path w="2088" h="653">
                  <a:moveTo>
                    <a:pt x="0" y="653"/>
                  </a:moveTo>
                  <a:lnTo>
                    <a:pt x="2086" y="0"/>
                  </a:lnTo>
                  <a:lnTo>
                    <a:pt x="2088"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8" name="Freeform 36"/>
            <p:cNvSpPr>
              <a:spLocks/>
            </p:cNvSpPr>
            <p:nvPr/>
          </p:nvSpPr>
          <p:spPr bwMode="auto">
            <a:xfrm>
              <a:off x="4930" y="2511"/>
              <a:ext cx="218" cy="89"/>
            </a:xfrm>
            <a:custGeom>
              <a:avLst/>
              <a:gdLst>
                <a:gd name="T0" fmla="*/ 0 w 1274"/>
                <a:gd name="T1" fmla="*/ 521 h 521"/>
                <a:gd name="T2" fmla="*/ 1273 w 1274"/>
                <a:gd name="T3" fmla="*/ 0 h 521"/>
                <a:gd name="T4" fmla="*/ 1274 w 1274"/>
                <a:gd name="T5" fmla="*/ 0 h 521"/>
              </a:gdLst>
              <a:ahLst/>
              <a:cxnLst>
                <a:cxn ang="0">
                  <a:pos x="T0" y="T1"/>
                </a:cxn>
                <a:cxn ang="0">
                  <a:pos x="T2" y="T3"/>
                </a:cxn>
                <a:cxn ang="0">
                  <a:pos x="T4" y="T5"/>
                </a:cxn>
              </a:cxnLst>
              <a:rect l="0" t="0" r="r" b="b"/>
              <a:pathLst>
                <a:path w="1274" h="521">
                  <a:moveTo>
                    <a:pt x="0" y="521"/>
                  </a:moveTo>
                  <a:lnTo>
                    <a:pt x="1273" y="0"/>
                  </a:lnTo>
                  <a:lnTo>
                    <a:pt x="1274"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09" name="Freeform 37"/>
            <p:cNvSpPr>
              <a:spLocks/>
            </p:cNvSpPr>
            <p:nvPr/>
          </p:nvSpPr>
          <p:spPr bwMode="auto">
            <a:xfrm>
              <a:off x="713" y="2511"/>
              <a:ext cx="216" cy="89"/>
            </a:xfrm>
            <a:custGeom>
              <a:avLst/>
              <a:gdLst>
                <a:gd name="T0" fmla="*/ 0 w 1273"/>
                <a:gd name="T1" fmla="*/ 0 h 521"/>
                <a:gd name="T2" fmla="*/ 1272 w 1273"/>
                <a:gd name="T3" fmla="*/ 521 h 521"/>
                <a:gd name="T4" fmla="*/ 1273 w 1273"/>
                <a:gd name="T5" fmla="*/ 521 h 521"/>
              </a:gdLst>
              <a:ahLst/>
              <a:cxnLst>
                <a:cxn ang="0">
                  <a:pos x="T0" y="T1"/>
                </a:cxn>
                <a:cxn ang="0">
                  <a:pos x="T2" y="T3"/>
                </a:cxn>
                <a:cxn ang="0">
                  <a:pos x="T4" y="T5"/>
                </a:cxn>
              </a:cxnLst>
              <a:rect l="0" t="0" r="r" b="b"/>
              <a:pathLst>
                <a:path w="1273" h="521">
                  <a:moveTo>
                    <a:pt x="0" y="0"/>
                  </a:moveTo>
                  <a:lnTo>
                    <a:pt x="1272" y="521"/>
                  </a:lnTo>
                  <a:lnTo>
                    <a:pt x="1273" y="521"/>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0" name="Freeform 38"/>
            <p:cNvSpPr>
              <a:spLocks/>
            </p:cNvSpPr>
            <p:nvPr/>
          </p:nvSpPr>
          <p:spPr bwMode="auto">
            <a:xfrm>
              <a:off x="929" y="2600"/>
              <a:ext cx="357" cy="112"/>
            </a:xfrm>
            <a:custGeom>
              <a:avLst/>
              <a:gdLst>
                <a:gd name="T0" fmla="*/ 0 w 2088"/>
                <a:gd name="T1" fmla="*/ 0 h 653"/>
                <a:gd name="T2" fmla="*/ 2087 w 2088"/>
                <a:gd name="T3" fmla="*/ 653 h 653"/>
                <a:gd name="T4" fmla="*/ 2088 w 2088"/>
                <a:gd name="T5" fmla="*/ 653 h 653"/>
              </a:gdLst>
              <a:ahLst/>
              <a:cxnLst>
                <a:cxn ang="0">
                  <a:pos x="T0" y="T1"/>
                </a:cxn>
                <a:cxn ang="0">
                  <a:pos x="T2" y="T3"/>
                </a:cxn>
                <a:cxn ang="0">
                  <a:pos x="T4" y="T5"/>
                </a:cxn>
              </a:cxnLst>
              <a:rect l="0" t="0" r="r" b="b"/>
              <a:pathLst>
                <a:path w="2088" h="653">
                  <a:moveTo>
                    <a:pt x="0" y="0"/>
                  </a:moveTo>
                  <a:lnTo>
                    <a:pt x="2087" y="653"/>
                  </a:lnTo>
                  <a:lnTo>
                    <a:pt x="2088" y="653"/>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1" name="Freeform 39"/>
            <p:cNvSpPr>
              <a:spLocks/>
            </p:cNvSpPr>
            <p:nvPr/>
          </p:nvSpPr>
          <p:spPr bwMode="auto">
            <a:xfrm>
              <a:off x="1286" y="2712"/>
              <a:ext cx="475" cy="105"/>
            </a:xfrm>
            <a:custGeom>
              <a:avLst/>
              <a:gdLst>
                <a:gd name="T0" fmla="*/ 0 w 2783"/>
                <a:gd name="T1" fmla="*/ 0 h 613"/>
                <a:gd name="T2" fmla="*/ 2782 w 2783"/>
                <a:gd name="T3" fmla="*/ 613 h 613"/>
                <a:gd name="T4" fmla="*/ 2783 w 2783"/>
                <a:gd name="T5" fmla="*/ 613 h 613"/>
              </a:gdLst>
              <a:ahLst/>
              <a:cxnLst>
                <a:cxn ang="0">
                  <a:pos x="T0" y="T1"/>
                </a:cxn>
                <a:cxn ang="0">
                  <a:pos x="T2" y="T3"/>
                </a:cxn>
                <a:cxn ang="0">
                  <a:pos x="T4" y="T5"/>
                </a:cxn>
              </a:cxnLst>
              <a:rect l="0" t="0" r="r" b="b"/>
              <a:pathLst>
                <a:path w="2783" h="613">
                  <a:moveTo>
                    <a:pt x="0" y="0"/>
                  </a:moveTo>
                  <a:lnTo>
                    <a:pt x="2782" y="613"/>
                  </a:lnTo>
                  <a:lnTo>
                    <a:pt x="2783" y="613"/>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2" name="Freeform 40"/>
            <p:cNvSpPr>
              <a:spLocks/>
            </p:cNvSpPr>
            <p:nvPr/>
          </p:nvSpPr>
          <p:spPr bwMode="auto">
            <a:xfrm>
              <a:off x="1761" y="2817"/>
              <a:ext cx="562" cy="73"/>
            </a:xfrm>
            <a:custGeom>
              <a:avLst/>
              <a:gdLst>
                <a:gd name="T0" fmla="*/ 0 w 3291"/>
                <a:gd name="T1" fmla="*/ 0 h 431"/>
                <a:gd name="T2" fmla="*/ 3289 w 3291"/>
                <a:gd name="T3" fmla="*/ 431 h 431"/>
                <a:gd name="T4" fmla="*/ 3291 w 3291"/>
                <a:gd name="T5" fmla="*/ 431 h 431"/>
              </a:gdLst>
              <a:ahLst/>
              <a:cxnLst>
                <a:cxn ang="0">
                  <a:pos x="T0" y="T1"/>
                </a:cxn>
                <a:cxn ang="0">
                  <a:pos x="T2" y="T3"/>
                </a:cxn>
                <a:cxn ang="0">
                  <a:pos x="T4" y="T5"/>
                </a:cxn>
              </a:cxnLst>
              <a:rect l="0" t="0" r="r" b="b"/>
              <a:pathLst>
                <a:path w="3291" h="431">
                  <a:moveTo>
                    <a:pt x="0" y="0"/>
                  </a:moveTo>
                  <a:lnTo>
                    <a:pt x="3289" y="431"/>
                  </a:lnTo>
                  <a:lnTo>
                    <a:pt x="3291" y="431"/>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3" name="Freeform 41"/>
            <p:cNvSpPr>
              <a:spLocks/>
            </p:cNvSpPr>
            <p:nvPr/>
          </p:nvSpPr>
          <p:spPr bwMode="auto">
            <a:xfrm>
              <a:off x="2322" y="2890"/>
              <a:ext cx="608" cy="27"/>
            </a:xfrm>
            <a:custGeom>
              <a:avLst/>
              <a:gdLst>
                <a:gd name="T0" fmla="*/ 0 w 3559"/>
                <a:gd name="T1" fmla="*/ 0 h 155"/>
                <a:gd name="T2" fmla="*/ 3558 w 3559"/>
                <a:gd name="T3" fmla="*/ 155 h 155"/>
                <a:gd name="T4" fmla="*/ 3559 w 3559"/>
                <a:gd name="T5" fmla="*/ 155 h 155"/>
              </a:gdLst>
              <a:ahLst/>
              <a:cxnLst>
                <a:cxn ang="0">
                  <a:pos x="T0" y="T1"/>
                </a:cxn>
                <a:cxn ang="0">
                  <a:pos x="T2" y="T3"/>
                </a:cxn>
                <a:cxn ang="0">
                  <a:pos x="T4" y="T5"/>
                </a:cxn>
              </a:cxnLst>
              <a:rect l="0" t="0" r="r" b="b"/>
              <a:pathLst>
                <a:path w="3559" h="155">
                  <a:moveTo>
                    <a:pt x="0" y="0"/>
                  </a:moveTo>
                  <a:lnTo>
                    <a:pt x="3558" y="155"/>
                  </a:lnTo>
                  <a:lnTo>
                    <a:pt x="3559" y="15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4" name="Freeform 42"/>
            <p:cNvSpPr>
              <a:spLocks/>
            </p:cNvSpPr>
            <p:nvPr/>
          </p:nvSpPr>
          <p:spPr bwMode="auto">
            <a:xfrm>
              <a:off x="554" y="3393"/>
              <a:ext cx="160" cy="211"/>
            </a:xfrm>
            <a:custGeom>
              <a:avLst/>
              <a:gdLst>
                <a:gd name="T0" fmla="*/ 0 w 935"/>
                <a:gd name="T1" fmla="*/ 0 h 1236"/>
                <a:gd name="T2" fmla="*/ 934 w 935"/>
                <a:gd name="T3" fmla="*/ 1236 h 1236"/>
                <a:gd name="T4" fmla="*/ 935 w 935"/>
                <a:gd name="T5" fmla="*/ 1236 h 1236"/>
              </a:gdLst>
              <a:ahLst/>
              <a:cxnLst>
                <a:cxn ang="0">
                  <a:pos x="T0" y="T1"/>
                </a:cxn>
                <a:cxn ang="0">
                  <a:pos x="T2" y="T3"/>
                </a:cxn>
                <a:cxn ang="0">
                  <a:pos x="T4" y="T5"/>
                </a:cxn>
              </a:cxnLst>
              <a:rect l="0" t="0" r="r" b="b"/>
              <a:pathLst>
                <a:path w="935" h="1236">
                  <a:moveTo>
                    <a:pt x="0" y="0"/>
                  </a:moveTo>
                  <a:lnTo>
                    <a:pt x="934" y="1236"/>
                  </a:lnTo>
                  <a:lnTo>
                    <a:pt x="935" y="1236"/>
                  </a:lnTo>
                </a:path>
              </a:pathLst>
            </a:custGeom>
            <a:noFill/>
            <a:ln w="38100" cmpd="sng">
              <a:solidFill>
                <a:srgbClr val="FFFF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5" name="Freeform 43"/>
            <p:cNvSpPr>
              <a:spLocks/>
            </p:cNvSpPr>
            <p:nvPr/>
          </p:nvSpPr>
          <p:spPr bwMode="auto">
            <a:xfrm>
              <a:off x="338" y="3799"/>
              <a:ext cx="2592" cy="521"/>
            </a:xfrm>
            <a:custGeom>
              <a:avLst/>
              <a:gdLst>
                <a:gd name="T0" fmla="*/ 0 w 15179"/>
                <a:gd name="T1" fmla="*/ 3055 h 3055"/>
                <a:gd name="T2" fmla="*/ 15178 w 15179"/>
                <a:gd name="T3" fmla="*/ 0 h 3055"/>
                <a:gd name="T4" fmla="*/ 15179 w 15179"/>
                <a:gd name="T5" fmla="*/ 0 h 3055"/>
              </a:gdLst>
              <a:ahLst/>
              <a:cxnLst>
                <a:cxn ang="0">
                  <a:pos x="T0" y="T1"/>
                </a:cxn>
                <a:cxn ang="0">
                  <a:pos x="T2" y="T3"/>
                </a:cxn>
                <a:cxn ang="0">
                  <a:pos x="T4" y="T5"/>
                </a:cxn>
              </a:cxnLst>
              <a:rect l="0" t="0" r="r" b="b"/>
              <a:pathLst>
                <a:path w="15179" h="3055">
                  <a:moveTo>
                    <a:pt x="0" y="3055"/>
                  </a:moveTo>
                  <a:lnTo>
                    <a:pt x="15178" y="0"/>
                  </a:lnTo>
                  <a:lnTo>
                    <a:pt x="15179" y="0"/>
                  </a:lnTo>
                </a:path>
              </a:pathLst>
            </a:custGeom>
            <a:noFill/>
            <a:ln w="28575" cmpd="sng">
              <a:solidFill>
                <a:schemeClr val="bg1"/>
              </a:solidFill>
              <a:prstDash val="solid"/>
              <a:round/>
              <a:headEnd type="arrow"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16" name="Text Box 44"/>
            <p:cNvSpPr txBox="1">
              <a:spLocks noChangeArrowheads="1"/>
            </p:cNvSpPr>
            <p:nvPr/>
          </p:nvSpPr>
          <p:spPr bwMode="auto">
            <a:xfrm>
              <a:off x="2832" y="2640"/>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latin typeface="Arial" pitchFamily="34" charset="0"/>
                </a:rPr>
                <a:t>P</a:t>
              </a:r>
            </a:p>
          </p:txBody>
        </p:sp>
        <p:sp>
          <p:nvSpPr>
            <p:cNvPr id="131117" name="Text Box 45"/>
            <p:cNvSpPr txBox="1">
              <a:spLocks noChangeArrowheads="1"/>
            </p:cNvSpPr>
            <p:nvPr/>
          </p:nvSpPr>
          <p:spPr bwMode="auto">
            <a:xfrm>
              <a:off x="2400" y="3221"/>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Ø</a:t>
              </a:r>
              <a:r>
                <a:rPr lang="en-US" sz="2400" b="0">
                  <a:solidFill>
                    <a:schemeClr val="tx1"/>
                  </a:solidFill>
                  <a:effectLst/>
                </a:rPr>
                <a:t> </a:t>
              </a:r>
              <a:r>
                <a:rPr lang="en-US" sz="2800" b="0">
                  <a:solidFill>
                    <a:srgbClr val="FFFF00"/>
                  </a:solidFill>
                  <a:effectLst/>
                  <a:sym typeface="UniversalMath1 BT" pitchFamily="18" charset="2"/>
                </a:rPr>
                <a:t>/2 </a:t>
              </a:r>
            </a:p>
          </p:txBody>
        </p:sp>
        <p:sp>
          <p:nvSpPr>
            <p:cNvPr id="131118" name="Text Box 46"/>
            <p:cNvSpPr txBox="1">
              <a:spLocks noChangeArrowheads="1"/>
            </p:cNvSpPr>
            <p:nvPr/>
          </p:nvSpPr>
          <p:spPr bwMode="auto">
            <a:xfrm>
              <a:off x="2832" y="3269"/>
              <a:ext cx="59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Ø</a:t>
              </a:r>
              <a:r>
                <a:rPr lang="en-US" sz="2800" b="0">
                  <a:solidFill>
                    <a:srgbClr val="FFFF00"/>
                  </a:solidFill>
                  <a:effectLst/>
                  <a:sym typeface="UniversalMath1 BT" pitchFamily="18" charset="2"/>
                </a:rPr>
                <a:t> /2 </a:t>
              </a:r>
            </a:p>
          </p:txBody>
        </p:sp>
        <p:sp>
          <p:nvSpPr>
            <p:cNvPr id="131119" name="Freeform 47"/>
            <p:cNvSpPr>
              <a:spLocks/>
            </p:cNvSpPr>
            <p:nvPr/>
          </p:nvSpPr>
          <p:spPr bwMode="auto">
            <a:xfrm>
              <a:off x="2703" y="3542"/>
              <a:ext cx="453" cy="125"/>
            </a:xfrm>
            <a:custGeom>
              <a:avLst/>
              <a:gdLst>
                <a:gd name="T0" fmla="*/ 2654 w 2654"/>
                <a:gd name="T1" fmla="*/ 733 h 733"/>
                <a:gd name="T2" fmla="*/ 2228 w 2654"/>
                <a:gd name="T3" fmla="*/ 259 h 733"/>
                <a:gd name="T4" fmla="*/ 1646 w 2654"/>
                <a:gd name="T5" fmla="*/ 0 h 733"/>
                <a:gd name="T6" fmla="*/ 1009 w 2654"/>
                <a:gd name="T7" fmla="*/ 0 h 733"/>
                <a:gd name="T8" fmla="*/ 427 w 2654"/>
                <a:gd name="T9" fmla="*/ 259 h 733"/>
                <a:gd name="T10" fmla="*/ 0 w 2654"/>
                <a:gd name="T11" fmla="*/ 733 h 733"/>
                <a:gd name="T12" fmla="*/ 1 w 2654"/>
                <a:gd name="T13" fmla="*/ 733 h 733"/>
              </a:gdLst>
              <a:ahLst/>
              <a:cxnLst>
                <a:cxn ang="0">
                  <a:pos x="T0" y="T1"/>
                </a:cxn>
                <a:cxn ang="0">
                  <a:pos x="T2" y="T3"/>
                </a:cxn>
                <a:cxn ang="0">
                  <a:pos x="T4" y="T5"/>
                </a:cxn>
                <a:cxn ang="0">
                  <a:pos x="T6" y="T7"/>
                </a:cxn>
                <a:cxn ang="0">
                  <a:pos x="T8" y="T9"/>
                </a:cxn>
                <a:cxn ang="0">
                  <a:pos x="T10" y="T11"/>
                </a:cxn>
                <a:cxn ang="0">
                  <a:pos x="T12" y="T13"/>
                </a:cxn>
              </a:cxnLst>
              <a:rect l="0" t="0" r="r" b="b"/>
              <a:pathLst>
                <a:path w="2654" h="733">
                  <a:moveTo>
                    <a:pt x="2654" y="733"/>
                  </a:moveTo>
                  <a:lnTo>
                    <a:pt x="2228" y="259"/>
                  </a:lnTo>
                  <a:lnTo>
                    <a:pt x="1646" y="0"/>
                  </a:lnTo>
                  <a:lnTo>
                    <a:pt x="1009" y="0"/>
                  </a:lnTo>
                  <a:lnTo>
                    <a:pt x="427" y="259"/>
                  </a:lnTo>
                  <a:lnTo>
                    <a:pt x="0" y="733"/>
                  </a:lnTo>
                  <a:lnTo>
                    <a:pt x="1" y="733"/>
                  </a:lnTo>
                </a:path>
              </a:pathLst>
            </a:custGeom>
            <a:noFill/>
            <a:ln w="28575" cmpd="sng">
              <a:solidFill>
                <a:schemeClr val="bg1"/>
              </a:solidFill>
              <a:prstDash val="solid"/>
              <a:round/>
              <a:headEnd type="arrow"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1120" name="Line 48"/>
            <p:cNvSpPr>
              <a:spLocks noChangeShapeType="1"/>
            </p:cNvSpPr>
            <p:nvPr/>
          </p:nvSpPr>
          <p:spPr bwMode="auto">
            <a:xfrm>
              <a:off x="2880" y="3540"/>
              <a:ext cx="48" cy="0"/>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21" name="Line 49"/>
            <p:cNvSpPr>
              <a:spLocks noChangeShapeType="1"/>
            </p:cNvSpPr>
            <p:nvPr/>
          </p:nvSpPr>
          <p:spPr bwMode="auto">
            <a:xfrm flipH="1">
              <a:off x="2930" y="3542"/>
              <a:ext cx="48" cy="0"/>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22" name="Text Box 50"/>
            <p:cNvSpPr txBox="1">
              <a:spLocks noChangeArrowheads="1"/>
            </p:cNvSpPr>
            <p:nvPr/>
          </p:nvSpPr>
          <p:spPr bwMode="auto">
            <a:xfrm>
              <a:off x="4128" y="3856"/>
              <a:ext cx="52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rPr>
                <a:t>Ø</a:t>
              </a:r>
              <a:r>
                <a:rPr lang="en-US" sz="2400">
                  <a:solidFill>
                    <a:srgbClr val="FFFF00"/>
                  </a:solidFill>
                  <a:effectLst/>
                  <a:sym typeface="UniversalMath1 BT" pitchFamily="18" charset="2"/>
                </a:rPr>
                <a:t> =</a:t>
              </a:r>
            </a:p>
          </p:txBody>
        </p:sp>
        <p:sp>
          <p:nvSpPr>
            <p:cNvPr id="131123" name="Text Box 51"/>
            <p:cNvSpPr txBox="1">
              <a:spLocks noChangeArrowheads="1"/>
            </p:cNvSpPr>
            <p:nvPr/>
          </p:nvSpPr>
          <p:spPr bwMode="auto">
            <a:xfrm>
              <a:off x="4509" y="3740"/>
              <a:ext cx="9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rPr>
                <a:t>360 x r</a:t>
              </a:r>
            </a:p>
          </p:txBody>
        </p:sp>
        <p:sp>
          <p:nvSpPr>
            <p:cNvPr id="131124" name="Line 52"/>
            <p:cNvSpPr>
              <a:spLocks noChangeShapeType="1"/>
            </p:cNvSpPr>
            <p:nvPr/>
          </p:nvSpPr>
          <p:spPr bwMode="auto">
            <a:xfrm flipV="1">
              <a:off x="4654" y="3980"/>
              <a:ext cx="770" cy="1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25" name="Text Box 53"/>
            <p:cNvSpPr txBox="1">
              <a:spLocks noChangeArrowheads="1"/>
            </p:cNvSpPr>
            <p:nvPr/>
          </p:nvSpPr>
          <p:spPr bwMode="auto">
            <a:xfrm>
              <a:off x="4820" y="3932"/>
              <a:ext cx="3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rPr>
                <a:t>R</a:t>
              </a:r>
            </a:p>
          </p:txBody>
        </p:sp>
        <p:sp>
          <p:nvSpPr>
            <p:cNvPr id="131126" name="Text Box 54"/>
            <p:cNvSpPr txBox="1">
              <a:spLocks noChangeArrowheads="1"/>
            </p:cNvSpPr>
            <p:nvPr/>
          </p:nvSpPr>
          <p:spPr bwMode="auto">
            <a:xfrm>
              <a:off x="1344" y="3840"/>
              <a:ext cx="2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rPr>
                <a:t>R</a:t>
              </a:r>
            </a:p>
          </p:txBody>
        </p:sp>
        <p:sp>
          <p:nvSpPr>
            <p:cNvPr id="131127" name="Text Box 55"/>
            <p:cNvSpPr txBox="1">
              <a:spLocks noChangeArrowheads="1"/>
            </p:cNvSpPr>
            <p:nvPr/>
          </p:nvSpPr>
          <p:spPr bwMode="auto">
            <a:xfrm>
              <a:off x="2936" y="3012"/>
              <a:ext cx="18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endParaRPr lang="en-GB" sz="1200" b="0">
                <a:solidFill>
                  <a:schemeClr val="tx1"/>
                </a:solidFill>
                <a:effectLst/>
              </a:endParaRPr>
            </a:p>
          </p:txBody>
        </p:sp>
        <p:sp>
          <p:nvSpPr>
            <p:cNvPr id="131128" name="Text Box 56"/>
            <p:cNvSpPr txBox="1">
              <a:spLocks noChangeArrowheads="1"/>
            </p:cNvSpPr>
            <p:nvPr/>
          </p:nvSpPr>
          <p:spPr bwMode="auto">
            <a:xfrm>
              <a:off x="5232" y="2492"/>
              <a:ext cx="18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200" b="0">
                  <a:solidFill>
                    <a:schemeClr val="tx1"/>
                  </a:solidFill>
                  <a:effectLst/>
                </a:rPr>
                <a:t>T</a:t>
              </a:r>
            </a:p>
          </p:txBody>
        </p:sp>
        <p:sp>
          <p:nvSpPr>
            <p:cNvPr id="131129" name="Text Box 57"/>
            <p:cNvSpPr txBox="1">
              <a:spLocks noChangeArrowheads="1"/>
            </p:cNvSpPr>
            <p:nvPr/>
          </p:nvSpPr>
          <p:spPr bwMode="auto">
            <a:xfrm>
              <a:off x="4032" y="1292"/>
              <a:ext cx="18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endParaRPr lang="en-GB" sz="1200" b="0">
                <a:solidFill>
                  <a:schemeClr val="tx1"/>
                </a:solidFill>
                <a:effectLst/>
              </a:endParaRPr>
            </a:p>
          </p:txBody>
        </p:sp>
        <p:sp>
          <p:nvSpPr>
            <p:cNvPr id="131130" name="Line 58"/>
            <p:cNvSpPr>
              <a:spLocks noChangeShapeType="1"/>
            </p:cNvSpPr>
            <p:nvPr/>
          </p:nvSpPr>
          <p:spPr bwMode="auto">
            <a:xfrm flipH="1" flipV="1">
              <a:off x="736" y="1812"/>
              <a:ext cx="227" cy="341"/>
            </a:xfrm>
            <a:prstGeom prst="line">
              <a:avLst/>
            </a:prstGeom>
            <a:noFill/>
            <a:ln w="38100">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31" name="Line 59"/>
            <p:cNvSpPr>
              <a:spLocks noChangeShapeType="1"/>
            </p:cNvSpPr>
            <p:nvPr/>
          </p:nvSpPr>
          <p:spPr bwMode="auto">
            <a:xfrm flipH="1">
              <a:off x="554" y="1812"/>
              <a:ext cx="182"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32" name="Text Box 60"/>
            <p:cNvSpPr txBox="1">
              <a:spLocks noChangeArrowheads="1"/>
            </p:cNvSpPr>
            <p:nvPr/>
          </p:nvSpPr>
          <p:spPr bwMode="auto">
            <a:xfrm>
              <a:off x="96" y="1304"/>
              <a:ext cx="1356" cy="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buFontTx/>
                <a:buNone/>
              </a:pPr>
              <a:r>
                <a:rPr lang="en-US" sz="2400" b="0">
                  <a:solidFill>
                    <a:srgbClr val="FFFF00"/>
                  </a:solidFill>
                  <a:effectLst/>
                </a:rPr>
                <a:t>Rolling Circle</a:t>
              </a:r>
            </a:p>
            <a:p>
              <a:pPr algn="ctr">
                <a:lnSpc>
                  <a:spcPct val="40000"/>
                </a:lnSpc>
                <a:buFontTx/>
                <a:buNone/>
              </a:pPr>
              <a:r>
                <a:rPr lang="en-US" sz="2400" b="0">
                  <a:solidFill>
                    <a:srgbClr val="FFFF00"/>
                  </a:solidFill>
                  <a:effectLst/>
                </a:rPr>
                <a:t>Radius (r)</a:t>
              </a:r>
            </a:p>
          </p:txBody>
        </p:sp>
        <p:sp>
          <p:nvSpPr>
            <p:cNvPr id="131133" name="Line 61"/>
            <p:cNvSpPr>
              <a:spLocks noChangeShapeType="1"/>
            </p:cNvSpPr>
            <p:nvPr/>
          </p:nvSpPr>
          <p:spPr bwMode="auto">
            <a:xfrm>
              <a:off x="3276" y="2905"/>
              <a:ext cx="0" cy="1051"/>
            </a:xfrm>
            <a:prstGeom prst="line">
              <a:avLst/>
            </a:prstGeom>
            <a:noFill/>
            <a:ln w="38100">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34" name="Text Box 62"/>
            <p:cNvSpPr txBox="1">
              <a:spLocks noChangeArrowheads="1"/>
            </p:cNvSpPr>
            <p:nvPr/>
          </p:nvSpPr>
          <p:spPr bwMode="auto">
            <a:xfrm>
              <a:off x="2850" y="3824"/>
              <a:ext cx="18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200" b="0">
                  <a:solidFill>
                    <a:schemeClr val="tx1"/>
                  </a:solidFill>
                  <a:effectLst/>
                </a:rPr>
                <a:t>O</a:t>
              </a:r>
            </a:p>
          </p:txBody>
        </p:sp>
        <p:sp>
          <p:nvSpPr>
            <p:cNvPr id="131135" name="Text Box 63"/>
            <p:cNvSpPr txBox="1">
              <a:spLocks noChangeArrowheads="1"/>
            </p:cNvSpPr>
            <p:nvPr/>
          </p:nvSpPr>
          <p:spPr bwMode="auto">
            <a:xfrm>
              <a:off x="2571" y="908"/>
              <a:ext cx="716" cy="1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10000"/>
                </a:lnSpc>
                <a:buFontTx/>
                <a:buNone/>
              </a:pPr>
              <a:r>
                <a:rPr lang="en-US" sz="1200" b="0">
                  <a:solidFill>
                    <a:schemeClr val="tx1"/>
                  </a:solidFill>
                  <a:effectLst/>
                </a:rPr>
                <a:t>Vertical</a:t>
              </a:r>
            </a:p>
          </p:txBody>
        </p:sp>
        <p:sp>
          <p:nvSpPr>
            <p:cNvPr id="131136" name="Oval 64"/>
            <p:cNvSpPr>
              <a:spLocks noChangeArrowheads="1"/>
            </p:cNvSpPr>
            <p:nvPr/>
          </p:nvSpPr>
          <p:spPr bwMode="auto">
            <a:xfrm>
              <a:off x="2911" y="3766"/>
              <a:ext cx="50" cy="5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31137" name="Text Box 65"/>
            <p:cNvSpPr txBox="1">
              <a:spLocks noChangeArrowheads="1"/>
            </p:cNvSpPr>
            <p:nvPr/>
          </p:nvSpPr>
          <p:spPr bwMode="auto">
            <a:xfrm>
              <a:off x="2640" y="3888"/>
              <a:ext cx="129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b="0">
                  <a:solidFill>
                    <a:srgbClr val="FF0066"/>
                  </a:solidFill>
                  <a:effectLst/>
                </a:rPr>
                <a:t>Hypocycloid</a:t>
              </a:r>
            </a:p>
          </p:txBody>
        </p:sp>
        <p:sp>
          <p:nvSpPr>
            <p:cNvPr id="131138" name="Line 66"/>
            <p:cNvSpPr>
              <a:spLocks noChangeShapeType="1"/>
            </p:cNvSpPr>
            <p:nvPr/>
          </p:nvSpPr>
          <p:spPr bwMode="auto">
            <a:xfrm flipH="1" flipV="1">
              <a:off x="528" y="2736"/>
              <a:ext cx="864" cy="192"/>
            </a:xfrm>
            <a:prstGeom prst="line">
              <a:avLst/>
            </a:prstGeom>
            <a:noFill/>
            <a:ln w="38100">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1139" name="Text Box 67"/>
            <p:cNvSpPr txBox="1">
              <a:spLocks noChangeArrowheads="1"/>
            </p:cNvSpPr>
            <p:nvPr/>
          </p:nvSpPr>
          <p:spPr bwMode="auto">
            <a:xfrm>
              <a:off x="340" y="2256"/>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latin typeface="Arial" pitchFamily="34" charset="0"/>
                </a:rPr>
                <a:t>P</a:t>
              </a:r>
            </a:p>
          </p:txBody>
        </p:sp>
        <p:sp>
          <p:nvSpPr>
            <p:cNvPr id="131140" name="Text Box 68"/>
            <p:cNvSpPr txBox="1">
              <a:spLocks noChangeArrowheads="1"/>
            </p:cNvSpPr>
            <p:nvPr/>
          </p:nvSpPr>
          <p:spPr bwMode="auto">
            <a:xfrm>
              <a:off x="5088" y="2208"/>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chemeClr val="bg1"/>
                  </a:solidFill>
                  <a:effectLst/>
                  <a:latin typeface="Arial" pitchFamily="34" charset="0"/>
                </a:rPr>
                <a:t>P</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1074">
                                            <p:txEl>
                                              <p:pRg st="0" end="0"/>
                                            </p:txEl>
                                          </p:spTgt>
                                        </p:tgtEl>
                                        <p:attrNameLst>
                                          <p:attrName>style.visibility</p:attrName>
                                        </p:attrNameLst>
                                      </p:cBhvr>
                                      <p:to>
                                        <p:strVal val="visible"/>
                                      </p:to>
                                    </p:set>
                                    <p:animEffect transition="in" filter="dissolve">
                                      <p:cBhvr>
                                        <p:cTn id="7" dur="500"/>
                                        <p:tgtEl>
                                          <p:spTgt spid="13107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31074">
                                            <p:txEl>
                                              <p:pRg st="1" end="1"/>
                                            </p:txEl>
                                          </p:spTgt>
                                        </p:tgtEl>
                                        <p:attrNameLst>
                                          <p:attrName>style.visibility</p:attrName>
                                        </p:attrNameLst>
                                      </p:cBhvr>
                                      <p:to>
                                        <p:strVal val="visible"/>
                                      </p:to>
                                    </p:set>
                                    <p:animEffect transition="in" filter="dissolve">
                                      <p:cBhvr>
                                        <p:cTn id="10" dur="500"/>
                                        <p:tgtEl>
                                          <p:spTgt spid="131074">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nodeType="clickEffect">
                                  <p:stCondLst>
                                    <p:cond delay="0"/>
                                  </p:stCondLst>
                                  <p:childTnLst>
                                    <p:set>
                                      <p:cBhvr>
                                        <p:cTn id="14" dur="1" fill="hold">
                                          <p:stCondLst>
                                            <p:cond delay="0"/>
                                          </p:stCondLst>
                                        </p:cTn>
                                        <p:tgtEl>
                                          <p:spTgt spid="131075"/>
                                        </p:tgtEl>
                                        <p:attrNameLst>
                                          <p:attrName>style.visibility</p:attrName>
                                        </p:attrNameLst>
                                      </p:cBhvr>
                                      <p:to>
                                        <p:strVal val="visible"/>
                                      </p:to>
                                    </p:set>
                                    <p:animEffect transition="in" filter="dissolve">
                                      <p:cBhvr>
                                        <p:cTn id="15" dur="500"/>
                                        <p:tgtEl>
                                          <p:spTgt spid="1310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4"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32098" name="Text Box 2"/>
          <p:cNvSpPr txBox="1">
            <a:spLocks noChangeArrowheads="1"/>
          </p:cNvSpPr>
          <p:nvPr/>
        </p:nvSpPr>
        <p:spPr bwMode="auto">
          <a:xfrm>
            <a:off x="0" y="3400425"/>
            <a:ext cx="9144000" cy="2466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000">
                <a:solidFill>
                  <a:schemeClr val="bg1"/>
                </a:solidFill>
                <a:effectLst/>
                <a:latin typeface="Arial" pitchFamily="34" charset="0"/>
              </a:rPr>
              <a:t>If the point is </a:t>
            </a:r>
            <a:r>
              <a:rPr lang="en-US" sz="3000">
                <a:solidFill>
                  <a:srgbClr val="FF0000"/>
                </a:solidFill>
                <a:effectLst/>
                <a:latin typeface="Arial" pitchFamily="34" charset="0"/>
              </a:rPr>
              <a:t>inside</a:t>
            </a:r>
            <a:r>
              <a:rPr lang="en-US" sz="3000">
                <a:solidFill>
                  <a:schemeClr val="bg1"/>
                </a:solidFill>
                <a:effectLst/>
                <a:latin typeface="Arial" pitchFamily="34" charset="0"/>
              </a:rPr>
              <a:t> the circumference of the circle, it is called </a:t>
            </a:r>
            <a:r>
              <a:rPr lang="en-US" sz="3000">
                <a:solidFill>
                  <a:srgbClr val="FF0000"/>
                </a:solidFill>
                <a:effectLst/>
                <a:latin typeface="Arial" pitchFamily="34" charset="0"/>
              </a:rPr>
              <a:t>inferior trochoid</a:t>
            </a:r>
            <a:r>
              <a:rPr lang="en-US" sz="3000">
                <a:solidFill>
                  <a:schemeClr val="bg1"/>
                </a:solidFill>
                <a:effectLst/>
                <a:latin typeface="Arial" pitchFamily="34" charset="0"/>
              </a:rPr>
              <a:t>.</a:t>
            </a:r>
          </a:p>
          <a:p>
            <a:pPr>
              <a:spcBef>
                <a:spcPct val="0"/>
              </a:spcBef>
              <a:buFontTx/>
              <a:buNone/>
            </a:pPr>
            <a:r>
              <a:rPr lang="en-US" sz="3000">
                <a:solidFill>
                  <a:schemeClr val="bg1"/>
                </a:solidFill>
                <a:effectLst/>
                <a:latin typeface="Arial" pitchFamily="34" charset="0"/>
              </a:rPr>
              <a:t>If the point is </a:t>
            </a:r>
            <a:r>
              <a:rPr lang="en-US" sz="3000">
                <a:solidFill>
                  <a:srgbClr val="00CC00"/>
                </a:solidFill>
                <a:effectLst/>
                <a:latin typeface="Arial" pitchFamily="34" charset="0"/>
              </a:rPr>
              <a:t>outside</a:t>
            </a:r>
            <a:r>
              <a:rPr lang="en-US" sz="3000">
                <a:solidFill>
                  <a:schemeClr val="bg1"/>
                </a:solidFill>
                <a:effectLst/>
                <a:latin typeface="Arial" pitchFamily="34" charset="0"/>
              </a:rPr>
              <a:t> the circumference of the circle, it is called </a:t>
            </a:r>
            <a:r>
              <a:rPr lang="en-US" sz="3000">
                <a:solidFill>
                  <a:srgbClr val="00CC00"/>
                </a:solidFill>
                <a:effectLst/>
                <a:latin typeface="Arial" pitchFamily="34" charset="0"/>
              </a:rPr>
              <a:t>superior trochoid.</a:t>
            </a:r>
            <a:r>
              <a:rPr lang="en-US" sz="3000">
                <a:solidFill>
                  <a:schemeClr val="bg1"/>
                </a:solidFill>
                <a:effectLst/>
                <a:latin typeface="Arial" pitchFamily="34" charset="0"/>
              </a:rPr>
              <a:t>  </a:t>
            </a:r>
          </a:p>
        </p:txBody>
      </p:sp>
      <p:sp>
        <p:nvSpPr>
          <p:cNvPr id="132099" name="Text Box 3"/>
          <p:cNvSpPr txBox="1">
            <a:spLocks noChangeArrowheads="1"/>
          </p:cNvSpPr>
          <p:nvPr/>
        </p:nvSpPr>
        <p:spPr bwMode="auto">
          <a:xfrm>
            <a:off x="0" y="269875"/>
            <a:ext cx="9144000" cy="2528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sz="3200">
                <a:solidFill>
                  <a:srgbClr val="FFFF00"/>
                </a:solidFill>
                <a:effectLst/>
                <a:latin typeface="Arial" pitchFamily="34" charset="0"/>
              </a:rPr>
              <a:t>What is TROCHOID ?</a:t>
            </a:r>
            <a:r>
              <a:rPr lang="en-US" sz="3200">
                <a:effectLst/>
                <a:latin typeface="Arial" pitchFamily="34" charset="0"/>
              </a:rPr>
              <a:t> </a:t>
            </a:r>
            <a:endParaRPr lang="en-US" sz="3200">
              <a:solidFill>
                <a:schemeClr val="bg1"/>
              </a:solidFill>
              <a:effectLst/>
              <a:latin typeface="Arial" pitchFamily="34" charset="0"/>
            </a:endParaRPr>
          </a:p>
          <a:p>
            <a:pPr algn="l">
              <a:lnSpc>
                <a:spcPct val="100000"/>
              </a:lnSpc>
              <a:spcBef>
                <a:spcPct val="0"/>
              </a:spcBef>
              <a:buFontTx/>
              <a:buNone/>
            </a:pPr>
            <a:r>
              <a:rPr lang="en-US" sz="3200" i="1">
                <a:solidFill>
                  <a:srgbClr val="FFFF00"/>
                </a:solidFill>
                <a:effectLst/>
                <a:latin typeface="Arial" pitchFamily="34" charset="0"/>
              </a:rPr>
              <a:t>DEFINITION</a:t>
            </a:r>
            <a:r>
              <a:rPr lang="en-US" sz="3200">
                <a:solidFill>
                  <a:schemeClr val="bg1"/>
                </a:solidFill>
                <a:effectLst/>
                <a:latin typeface="Arial" pitchFamily="34" charset="0"/>
              </a:rPr>
              <a:t> :- It is a locus of a point </a:t>
            </a:r>
            <a:r>
              <a:rPr lang="en-US" sz="3200">
                <a:solidFill>
                  <a:srgbClr val="FF0000"/>
                </a:solidFill>
                <a:effectLst/>
                <a:latin typeface="Arial" pitchFamily="34" charset="0"/>
              </a:rPr>
              <a:t>inside/</a:t>
            </a:r>
            <a:r>
              <a:rPr lang="en-US" sz="3200">
                <a:solidFill>
                  <a:srgbClr val="00CC00"/>
                </a:solidFill>
                <a:effectLst/>
                <a:latin typeface="Arial" pitchFamily="34" charset="0"/>
              </a:rPr>
              <a:t>outside</a:t>
            </a:r>
            <a:r>
              <a:rPr lang="en-US" sz="3200">
                <a:solidFill>
                  <a:schemeClr val="bg1"/>
                </a:solidFill>
                <a:effectLst/>
                <a:latin typeface="Arial" pitchFamily="34" charset="0"/>
              </a:rPr>
              <a:t> the circumference of a rolling circle, which rolls without slipping or sliding along a fixed straight line or a fixed circle.</a:t>
            </a:r>
            <a:endParaRPr lang="en-US" sz="3200" b="0">
              <a:solidFill>
                <a:schemeClr val="tx1"/>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099"/>
                                        </p:tgtEl>
                                        <p:attrNameLst>
                                          <p:attrName>style.visibility</p:attrName>
                                        </p:attrNameLst>
                                      </p:cBhvr>
                                      <p:to>
                                        <p:strVal val="visible"/>
                                      </p:to>
                                    </p:set>
                                    <p:animEffect transition="in" filter="dissolve">
                                      <p:cBhvr>
                                        <p:cTn id="7" dur="500"/>
                                        <p:tgtEl>
                                          <p:spTgt spid="13209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1" nodeType="clickEffect">
                                  <p:stCondLst>
                                    <p:cond delay="0"/>
                                  </p:stCondLst>
                                  <p:childTnLst>
                                    <p:set>
                                      <p:cBhvr>
                                        <p:cTn id="11" dur="1" fill="hold">
                                          <p:stCondLst>
                                            <p:cond delay="0"/>
                                          </p:stCondLst>
                                        </p:cTn>
                                        <p:tgtEl>
                                          <p:spTgt spid="132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8" grpId="0" autoUpdateAnimBg="0"/>
      <p:bldP spid="132098" grpId="1"/>
      <p:bldP spid="132099"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Text Box 2"/>
          <p:cNvSpPr txBox="1">
            <a:spLocks noChangeArrowheads="1"/>
          </p:cNvSpPr>
          <p:nvPr/>
        </p:nvSpPr>
        <p:spPr bwMode="auto">
          <a:xfrm>
            <a:off x="904875" y="4691063"/>
            <a:ext cx="5048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0</a:t>
            </a:r>
          </a:p>
        </p:txBody>
      </p:sp>
      <p:sp>
        <p:nvSpPr>
          <p:cNvPr id="133123" name="Text Box 3"/>
          <p:cNvSpPr txBox="1">
            <a:spLocks noChangeArrowheads="1"/>
          </p:cNvSpPr>
          <p:nvPr/>
        </p:nvSpPr>
        <p:spPr bwMode="auto">
          <a:xfrm>
            <a:off x="3871913" y="5119688"/>
            <a:ext cx="2114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r>
              <a:rPr lang="en-US" sz="2400">
                <a:solidFill>
                  <a:schemeClr val="tx1"/>
                </a:solidFill>
                <a:effectLst/>
                <a:sym typeface="UniversalMath1 BT" pitchFamily="18" charset="2"/>
              </a:rPr>
              <a:t>R or D </a:t>
            </a:r>
          </a:p>
        </p:txBody>
      </p:sp>
      <p:sp>
        <p:nvSpPr>
          <p:cNvPr id="133124" name="Text Box 4"/>
          <p:cNvSpPr txBox="1">
            <a:spLocks noChangeArrowheads="1"/>
          </p:cNvSpPr>
          <p:nvPr/>
        </p:nvSpPr>
        <p:spPr bwMode="auto">
          <a:xfrm>
            <a:off x="3943350" y="47625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5</a:t>
            </a:r>
          </a:p>
        </p:txBody>
      </p:sp>
      <p:sp>
        <p:nvSpPr>
          <p:cNvPr id="133125" name="Freeform 5"/>
          <p:cNvSpPr>
            <a:spLocks/>
          </p:cNvSpPr>
          <p:nvPr/>
        </p:nvSpPr>
        <p:spPr bwMode="auto">
          <a:xfrm>
            <a:off x="398463" y="3197225"/>
            <a:ext cx="1847850" cy="1069975"/>
          </a:xfrm>
          <a:custGeom>
            <a:avLst/>
            <a:gdLst>
              <a:gd name="T0" fmla="*/ 6984 w 6984"/>
              <a:gd name="T1" fmla="*/ 0 h 4042"/>
              <a:gd name="T2" fmla="*/ 0 w 6984"/>
              <a:gd name="T3" fmla="*/ 4042 h 4042"/>
              <a:gd name="T4" fmla="*/ 1 w 6984"/>
              <a:gd name="T5" fmla="*/ 4042 h 4042"/>
            </a:gdLst>
            <a:ahLst/>
            <a:cxnLst>
              <a:cxn ang="0">
                <a:pos x="T0" y="T1"/>
              </a:cxn>
              <a:cxn ang="0">
                <a:pos x="T2" y="T3"/>
              </a:cxn>
              <a:cxn ang="0">
                <a:pos x="T4" y="T5"/>
              </a:cxn>
            </a:cxnLst>
            <a:rect l="0" t="0" r="r" b="b"/>
            <a:pathLst>
              <a:path w="6984" h="4042">
                <a:moveTo>
                  <a:pt x="6984" y="0"/>
                </a:moveTo>
                <a:lnTo>
                  <a:pt x="0" y="4042"/>
                </a:lnTo>
                <a:lnTo>
                  <a:pt x="1" y="4042"/>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126" name="Group 6"/>
          <p:cNvGrpSpPr>
            <a:grpSpLocks/>
          </p:cNvGrpSpPr>
          <p:nvPr/>
        </p:nvGrpSpPr>
        <p:grpSpPr bwMode="auto">
          <a:xfrm>
            <a:off x="2170113" y="1835150"/>
            <a:ext cx="3371850" cy="1673225"/>
            <a:chOff x="1367" y="1156"/>
            <a:chExt cx="2124" cy="1054"/>
          </a:xfrm>
        </p:grpSpPr>
        <p:sp>
          <p:nvSpPr>
            <p:cNvPr id="133127" name="Freeform 7"/>
            <p:cNvSpPr>
              <a:spLocks/>
            </p:cNvSpPr>
            <p:nvPr/>
          </p:nvSpPr>
          <p:spPr bwMode="auto">
            <a:xfrm>
              <a:off x="1506" y="1285"/>
              <a:ext cx="1826" cy="768"/>
            </a:xfrm>
            <a:custGeom>
              <a:avLst/>
              <a:gdLst>
                <a:gd name="T0" fmla="*/ 10959 w 10959"/>
                <a:gd name="T1" fmla="*/ 0 h 4604"/>
                <a:gd name="T2" fmla="*/ 0 w 10959"/>
                <a:gd name="T3" fmla="*/ 4604 h 4604"/>
                <a:gd name="T4" fmla="*/ 1 w 10959"/>
                <a:gd name="T5" fmla="*/ 4604 h 4604"/>
              </a:gdLst>
              <a:ahLst/>
              <a:cxnLst>
                <a:cxn ang="0">
                  <a:pos x="T0" y="T1"/>
                </a:cxn>
                <a:cxn ang="0">
                  <a:pos x="T2" y="T3"/>
                </a:cxn>
                <a:cxn ang="0">
                  <a:pos x="T4" y="T5"/>
                </a:cxn>
              </a:cxnLst>
              <a:rect l="0" t="0" r="r" b="b"/>
              <a:pathLst>
                <a:path w="10959" h="4604">
                  <a:moveTo>
                    <a:pt x="10959" y="0"/>
                  </a:moveTo>
                  <a:lnTo>
                    <a:pt x="0" y="4604"/>
                  </a:lnTo>
                  <a:lnTo>
                    <a:pt x="1" y="4604"/>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28" name="Text Box 8"/>
            <p:cNvSpPr txBox="1">
              <a:spLocks noChangeArrowheads="1"/>
            </p:cNvSpPr>
            <p:nvPr/>
          </p:nvSpPr>
          <p:spPr bwMode="auto">
            <a:xfrm rot="-1267462">
              <a:off x="3269" y="1156"/>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T</a:t>
              </a:r>
              <a:endParaRPr lang="en-US" sz="2000" baseline="-25000">
                <a:solidFill>
                  <a:schemeClr val="tx1"/>
                </a:solidFill>
                <a:effectLst/>
              </a:endParaRPr>
            </a:p>
          </p:txBody>
        </p:sp>
        <p:sp>
          <p:nvSpPr>
            <p:cNvPr id="133129" name="Text Box 9"/>
            <p:cNvSpPr txBox="1">
              <a:spLocks noChangeArrowheads="1"/>
            </p:cNvSpPr>
            <p:nvPr/>
          </p:nvSpPr>
          <p:spPr bwMode="auto">
            <a:xfrm rot="-1267462">
              <a:off x="1367" y="1960"/>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T</a:t>
              </a:r>
              <a:endParaRPr lang="en-US" sz="2000" baseline="-25000">
                <a:solidFill>
                  <a:schemeClr val="tx1"/>
                </a:solidFill>
                <a:effectLst/>
              </a:endParaRPr>
            </a:p>
          </p:txBody>
        </p:sp>
      </p:grpSp>
      <p:sp>
        <p:nvSpPr>
          <p:cNvPr id="133130" name="Freeform 10"/>
          <p:cNvSpPr>
            <a:spLocks/>
          </p:cNvSpPr>
          <p:nvPr/>
        </p:nvSpPr>
        <p:spPr bwMode="auto">
          <a:xfrm>
            <a:off x="1295400" y="2667000"/>
            <a:ext cx="6781800" cy="2133600"/>
          </a:xfrm>
          <a:custGeom>
            <a:avLst/>
            <a:gdLst>
              <a:gd name="T0" fmla="*/ 105 w 25501"/>
              <a:gd name="T1" fmla="*/ 8085 h 8085"/>
              <a:gd name="T2" fmla="*/ 23 w 25501"/>
              <a:gd name="T3" fmla="*/ 8012 h 8085"/>
              <a:gd name="T4" fmla="*/ 0 w 25501"/>
              <a:gd name="T5" fmla="*/ 7898 h 8085"/>
              <a:gd name="T6" fmla="*/ 63 w 25501"/>
              <a:gd name="T7" fmla="*/ 7603 h 8085"/>
              <a:gd name="T8" fmla="*/ 289 w 25501"/>
              <a:gd name="T9" fmla="*/ 7038 h 8085"/>
              <a:gd name="T10" fmla="*/ 512 w 25501"/>
              <a:gd name="T11" fmla="*/ 6590 h 8085"/>
              <a:gd name="T12" fmla="*/ 745 w 25501"/>
              <a:gd name="T13" fmla="*/ 6200 h 8085"/>
              <a:gd name="T14" fmla="*/ 1280 w 25501"/>
              <a:gd name="T15" fmla="*/ 5412 h 8085"/>
              <a:gd name="T16" fmla="*/ 1907 w 25501"/>
              <a:gd name="T17" fmla="*/ 4601 h 8085"/>
              <a:gd name="T18" fmla="*/ 2608 w 25501"/>
              <a:gd name="T19" fmla="*/ 3836 h 8085"/>
              <a:gd name="T20" fmla="*/ 3367 w 25501"/>
              <a:gd name="T21" fmla="*/ 3159 h 8085"/>
              <a:gd name="T22" fmla="*/ 4176 w 25501"/>
              <a:gd name="T23" fmla="*/ 2563 h 8085"/>
              <a:gd name="T24" fmla="*/ 5031 w 25501"/>
              <a:gd name="T25" fmla="*/ 2035 h 8085"/>
              <a:gd name="T26" fmla="*/ 5921 w 25501"/>
              <a:gd name="T27" fmla="*/ 1565 h 8085"/>
              <a:gd name="T28" fmla="*/ 6841 w 25501"/>
              <a:gd name="T29" fmla="*/ 1153 h 8085"/>
              <a:gd name="T30" fmla="*/ 7788 w 25501"/>
              <a:gd name="T31" fmla="*/ 801 h 8085"/>
              <a:gd name="T32" fmla="*/ 8757 w 25501"/>
              <a:gd name="T33" fmla="*/ 512 h 8085"/>
              <a:gd name="T34" fmla="*/ 9741 w 25501"/>
              <a:gd name="T35" fmla="*/ 288 h 8085"/>
              <a:gd name="T36" fmla="*/ 10737 w 25501"/>
              <a:gd name="T37" fmla="*/ 128 h 8085"/>
              <a:gd name="T38" fmla="*/ 11742 w 25501"/>
              <a:gd name="T39" fmla="*/ 33 h 8085"/>
              <a:gd name="T40" fmla="*/ 12750 w 25501"/>
              <a:gd name="T41" fmla="*/ 0 h 8085"/>
              <a:gd name="T42" fmla="*/ 13757 w 25501"/>
              <a:gd name="T43" fmla="*/ 32 h 8085"/>
              <a:gd name="T44" fmla="*/ 14761 w 25501"/>
              <a:gd name="T45" fmla="*/ 125 h 8085"/>
              <a:gd name="T46" fmla="*/ 15757 w 25501"/>
              <a:gd name="T47" fmla="*/ 282 h 8085"/>
              <a:gd name="T48" fmla="*/ 16744 w 25501"/>
              <a:gd name="T49" fmla="*/ 502 h 8085"/>
              <a:gd name="T50" fmla="*/ 17717 w 25501"/>
              <a:gd name="T51" fmla="*/ 787 h 8085"/>
              <a:gd name="T52" fmla="*/ 18670 w 25501"/>
              <a:gd name="T53" fmla="*/ 1134 h 8085"/>
              <a:gd name="T54" fmla="*/ 19592 w 25501"/>
              <a:gd name="T55" fmla="*/ 1543 h 8085"/>
              <a:gd name="T56" fmla="*/ 20477 w 25501"/>
              <a:gd name="T57" fmla="*/ 2011 h 8085"/>
              <a:gd name="T58" fmla="*/ 21318 w 25501"/>
              <a:gd name="T59" fmla="*/ 2541 h 8085"/>
              <a:gd name="T60" fmla="*/ 22120 w 25501"/>
              <a:gd name="T61" fmla="*/ 3138 h 8085"/>
              <a:gd name="T62" fmla="*/ 22890 w 25501"/>
              <a:gd name="T63" fmla="*/ 3811 h 8085"/>
              <a:gd name="T64" fmla="*/ 23632 w 25501"/>
              <a:gd name="T65" fmla="*/ 4565 h 8085"/>
              <a:gd name="T66" fmla="*/ 24286 w 25501"/>
              <a:gd name="T67" fmla="*/ 5371 h 8085"/>
              <a:gd name="T68" fmla="*/ 24548 w 25501"/>
              <a:gd name="T69" fmla="*/ 5777 h 8085"/>
              <a:gd name="T70" fmla="*/ 24753 w 25501"/>
              <a:gd name="T71" fmla="*/ 6176 h 8085"/>
              <a:gd name="T72" fmla="*/ 24913 w 25501"/>
              <a:gd name="T73" fmla="*/ 6582 h 8085"/>
              <a:gd name="T74" fmla="*/ 25095 w 25501"/>
              <a:gd name="T75" fmla="*/ 7040 h 8085"/>
              <a:gd name="T76" fmla="*/ 25365 w 25501"/>
              <a:gd name="T77" fmla="*/ 7600 h 8085"/>
              <a:gd name="T78" fmla="*/ 25497 w 25501"/>
              <a:gd name="T79" fmla="*/ 7898 h 8085"/>
              <a:gd name="T80" fmla="*/ 25501 w 25501"/>
              <a:gd name="T81" fmla="*/ 8013 h 8085"/>
              <a:gd name="T82" fmla="*/ 25429 w 25501"/>
              <a:gd name="T83" fmla="*/ 8085 h 8085"/>
              <a:gd name="T84" fmla="*/ 25430 w 25501"/>
              <a:gd name="T85" fmla="*/ 8085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01" h="8085">
                <a:moveTo>
                  <a:pt x="105" y="8085"/>
                </a:moveTo>
                <a:lnTo>
                  <a:pt x="23" y="8012"/>
                </a:lnTo>
                <a:lnTo>
                  <a:pt x="0" y="7898"/>
                </a:lnTo>
                <a:lnTo>
                  <a:pt x="63" y="7603"/>
                </a:lnTo>
                <a:lnTo>
                  <a:pt x="289" y="7038"/>
                </a:lnTo>
                <a:lnTo>
                  <a:pt x="512" y="6590"/>
                </a:lnTo>
                <a:lnTo>
                  <a:pt x="745" y="6200"/>
                </a:lnTo>
                <a:lnTo>
                  <a:pt x="1280" y="5412"/>
                </a:lnTo>
                <a:lnTo>
                  <a:pt x="1907" y="4601"/>
                </a:lnTo>
                <a:lnTo>
                  <a:pt x="2608" y="3836"/>
                </a:lnTo>
                <a:lnTo>
                  <a:pt x="3367" y="3159"/>
                </a:lnTo>
                <a:lnTo>
                  <a:pt x="4176" y="2563"/>
                </a:lnTo>
                <a:lnTo>
                  <a:pt x="5031" y="2035"/>
                </a:lnTo>
                <a:lnTo>
                  <a:pt x="5921" y="1565"/>
                </a:lnTo>
                <a:lnTo>
                  <a:pt x="6841" y="1153"/>
                </a:lnTo>
                <a:lnTo>
                  <a:pt x="7788" y="801"/>
                </a:lnTo>
                <a:lnTo>
                  <a:pt x="8757" y="512"/>
                </a:lnTo>
                <a:lnTo>
                  <a:pt x="9741" y="288"/>
                </a:lnTo>
                <a:lnTo>
                  <a:pt x="10737" y="128"/>
                </a:lnTo>
                <a:lnTo>
                  <a:pt x="11742" y="33"/>
                </a:lnTo>
                <a:lnTo>
                  <a:pt x="12750" y="0"/>
                </a:lnTo>
                <a:lnTo>
                  <a:pt x="13757" y="32"/>
                </a:lnTo>
                <a:lnTo>
                  <a:pt x="14761" y="125"/>
                </a:lnTo>
                <a:lnTo>
                  <a:pt x="15757" y="282"/>
                </a:lnTo>
                <a:lnTo>
                  <a:pt x="16744" y="502"/>
                </a:lnTo>
                <a:lnTo>
                  <a:pt x="17717" y="787"/>
                </a:lnTo>
                <a:lnTo>
                  <a:pt x="18670" y="1134"/>
                </a:lnTo>
                <a:lnTo>
                  <a:pt x="19592" y="1543"/>
                </a:lnTo>
                <a:lnTo>
                  <a:pt x="20477" y="2011"/>
                </a:lnTo>
                <a:lnTo>
                  <a:pt x="21318" y="2541"/>
                </a:lnTo>
                <a:lnTo>
                  <a:pt x="22120" y="3138"/>
                </a:lnTo>
                <a:lnTo>
                  <a:pt x="22890" y="3811"/>
                </a:lnTo>
                <a:lnTo>
                  <a:pt x="23632" y="4565"/>
                </a:lnTo>
                <a:lnTo>
                  <a:pt x="24286" y="5371"/>
                </a:lnTo>
                <a:lnTo>
                  <a:pt x="24548" y="5777"/>
                </a:lnTo>
                <a:lnTo>
                  <a:pt x="24753" y="6176"/>
                </a:lnTo>
                <a:lnTo>
                  <a:pt x="24913" y="6582"/>
                </a:lnTo>
                <a:lnTo>
                  <a:pt x="25095" y="7040"/>
                </a:lnTo>
                <a:lnTo>
                  <a:pt x="25365" y="7600"/>
                </a:lnTo>
                <a:lnTo>
                  <a:pt x="25497" y="7898"/>
                </a:lnTo>
                <a:lnTo>
                  <a:pt x="25501" y="8013"/>
                </a:lnTo>
                <a:lnTo>
                  <a:pt x="25429" y="8085"/>
                </a:lnTo>
                <a:lnTo>
                  <a:pt x="25430" y="8085"/>
                </a:lnTo>
              </a:path>
            </a:pathLst>
          </a:custGeom>
          <a:noFill/>
          <a:ln w="5715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1" name="Freeform 11"/>
          <p:cNvSpPr>
            <a:spLocks/>
          </p:cNvSpPr>
          <p:nvPr/>
        </p:nvSpPr>
        <p:spPr bwMode="auto">
          <a:xfrm>
            <a:off x="255588" y="2663825"/>
            <a:ext cx="2133600" cy="2138363"/>
          </a:xfrm>
          <a:custGeom>
            <a:avLst/>
            <a:gdLst>
              <a:gd name="T0" fmla="*/ 8065 w 8066"/>
              <a:gd name="T1" fmla="*/ 4043 h 8085"/>
              <a:gd name="T2" fmla="*/ 7928 w 8066"/>
              <a:gd name="T3" fmla="*/ 2996 h 8085"/>
              <a:gd name="T4" fmla="*/ 7525 w 8066"/>
              <a:gd name="T5" fmla="*/ 2022 h 8085"/>
              <a:gd name="T6" fmla="*/ 6885 w 8066"/>
              <a:gd name="T7" fmla="*/ 1184 h 8085"/>
              <a:gd name="T8" fmla="*/ 6050 w 8066"/>
              <a:gd name="T9" fmla="*/ 543 h 8085"/>
              <a:gd name="T10" fmla="*/ 5077 w 8066"/>
              <a:gd name="T11" fmla="*/ 139 h 8085"/>
              <a:gd name="T12" fmla="*/ 4033 w 8066"/>
              <a:gd name="T13" fmla="*/ 0 h 8085"/>
              <a:gd name="T14" fmla="*/ 2989 w 8066"/>
              <a:gd name="T15" fmla="*/ 139 h 8085"/>
              <a:gd name="T16" fmla="*/ 2017 w 8066"/>
              <a:gd name="T17" fmla="*/ 543 h 8085"/>
              <a:gd name="T18" fmla="*/ 1182 w 8066"/>
              <a:gd name="T19" fmla="*/ 1184 h 8085"/>
              <a:gd name="T20" fmla="*/ 541 w 8066"/>
              <a:gd name="T21" fmla="*/ 2022 h 8085"/>
              <a:gd name="T22" fmla="*/ 137 w 8066"/>
              <a:gd name="T23" fmla="*/ 2996 h 8085"/>
              <a:gd name="T24" fmla="*/ 0 w 8066"/>
              <a:gd name="T25" fmla="*/ 4043 h 8085"/>
              <a:gd name="T26" fmla="*/ 137 w 8066"/>
              <a:gd name="T27" fmla="*/ 5089 h 8085"/>
              <a:gd name="T28" fmla="*/ 541 w 8066"/>
              <a:gd name="T29" fmla="*/ 6064 h 8085"/>
              <a:gd name="T30" fmla="*/ 1182 w 8066"/>
              <a:gd name="T31" fmla="*/ 6901 h 8085"/>
              <a:gd name="T32" fmla="*/ 2017 w 8066"/>
              <a:gd name="T33" fmla="*/ 7544 h 8085"/>
              <a:gd name="T34" fmla="*/ 2989 w 8066"/>
              <a:gd name="T35" fmla="*/ 7948 h 8085"/>
              <a:gd name="T36" fmla="*/ 4033 w 8066"/>
              <a:gd name="T37" fmla="*/ 8085 h 8085"/>
              <a:gd name="T38" fmla="*/ 5077 w 8066"/>
              <a:gd name="T39" fmla="*/ 7948 h 8085"/>
              <a:gd name="T40" fmla="*/ 6050 w 8066"/>
              <a:gd name="T41" fmla="*/ 7544 h 8085"/>
              <a:gd name="T42" fmla="*/ 6885 w 8066"/>
              <a:gd name="T43" fmla="*/ 6901 h 8085"/>
              <a:gd name="T44" fmla="*/ 7525 w 8066"/>
              <a:gd name="T45" fmla="*/ 6064 h 8085"/>
              <a:gd name="T46" fmla="*/ 7928 w 8066"/>
              <a:gd name="T47" fmla="*/ 5089 h 8085"/>
              <a:gd name="T48" fmla="*/ 8065 w 8066"/>
              <a:gd name="T49" fmla="*/ 4043 h 8085"/>
              <a:gd name="T50" fmla="*/ 8066 w 8066"/>
              <a:gd name="T51" fmla="*/ 4043 h 8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066" h="8085">
                <a:moveTo>
                  <a:pt x="8065" y="4043"/>
                </a:moveTo>
                <a:lnTo>
                  <a:pt x="7928" y="2996"/>
                </a:lnTo>
                <a:lnTo>
                  <a:pt x="7525" y="2022"/>
                </a:lnTo>
                <a:lnTo>
                  <a:pt x="6885" y="1184"/>
                </a:lnTo>
                <a:lnTo>
                  <a:pt x="6050" y="543"/>
                </a:lnTo>
                <a:lnTo>
                  <a:pt x="5077" y="139"/>
                </a:lnTo>
                <a:lnTo>
                  <a:pt x="4033" y="0"/>
                </a:lnTo>
                <a:lnTo>
                  <a:pt x="2989" y="139"/>
                </a:lnTo>
                <a:lnTo>
                  <a:pt x="2017" y="543"/>
                </a:lnTo>
                <a:lnTo>
                  <a:pt x="1182" y="1184"/>
                </a:lnTo>
                <a:lnTo>
                  <a:pt x="541" y="2022"/>
                </a:lnTo>
                <a:lnTo>
                  <a:pt x="137" y="2996"/>
                </a:lnTo>
                <a:lnTo>
                  <a:pt x="0" y="4043"/>
                </a:lnTo>
                <a:lnTo>
                  <a:pt x="137" y="5089"/>
                </a:lnTo>
                <a:lnTo>
                  <a:pt x="541" y="6064"/>
                </a:lnTo>
                <a:lnTo>
                  <a:pt x="1182" y="6901"/>
                </a:lnTo>
                <a:lnTo>
                  <a:pt x="2017" y="7544"/>
                </a:lnTo>
                <a:lnTo>
                  <a:pt x="2989" y="7948"/>
                </a:lnTo>
                <a:lnTo>
                  <a:pt x="4033" y="8085"/>
                </a:lnTo>
                <a:lnTo>
                  <a:pt x="5077" y="7948"/>
                </a:lnTo>
                <a:lnTo>
                  <a:pt x="6050" y="7544"/>
                </a:lnTo>
                <a:lnTo>
                  <a:pt x="6885" y="6901"/>
                </a:lnTo>
                <a:lnTo>
                  <a:pt x="7525" y="6064"/>
                </a:lnTo>
                <a:lnTo>
                  <a:pt x="7928" y="5089"/>
                </a:lnTo>
                <a:lnTo>
                  <a:pt x="8065" y="4043"/>
                </a:lnTo>
                <a:lnTo>
                  <a:pt x="8066" y="4043"/>
                </a:lnTo>
              </a:path>
            </a:pathLst>
          </a:custGeom>
          <a:noFill/>
          <a:ln w="57150" cmpd="sng">
            <a:solidFill>
              <a:srgbClr val="00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2" name="Freeform 12"/>
          <p:cNvSpPr>
            <a:spLocks/>
          </p:cNvSpPr>
          <p:nvPr/>
        </p:nvSpPr>
        <p:spPr bwMode="auto">
          <a:xfrm>
            <a:off x="1322388" y="4802188"/>
            <a:ext cx="6700837" cy="1587"/>
          </a:xfrm>
          <a:custGeom>
            <a:avLst/>
            <a:gdLst>
              <a:gd name="T0" fmla="*/ 0 w 25325"/>
              <a:gd name="T1" fmla="*/ 25324 w 25325"/>
              <a:gd name="T2" fmla="*/ 25325 w 25325"/>
            </a:gdLst>
            <a:ahLst/>
            <a:cxnLst>
              <a:cxn ang="0">
                <a:pos x="T0" y="0"/>
              </a:cxn>
              <a:cxn ang="0">
                <a:pos x="T1" y="0"/>
              </a:cxn>
              <a:cxn ang="0">
                <a:pos x="T2" y="0"/>
              </a:cxn>
            </a:cxnLst>
            <a:rect l="0" t="0" r="r" b="b"/>
            <a:pathLst>
              <a:path w="25325">
                <a:moveTo>
                  <a:pt x="0" y="0"/>
                </a:moveTo>
                <a:lnTo>
                  <a:pt x="25324" y="0"/>
                </a:lnTo>
                <a:lnTo>
                  <a:pt x="25325" y="0"/>
                </a:lnTo>
              </a:path>
            </a:pathLst>
          </a:custGeom>
          <a:noFill/>
          <a:ln w="5715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3" name="Freeform 13"/>
          <p:cNvSpPr>
            <a:spLocks/>
          </p:cNvSpPr>
          <p:nvPr/>
        </p:nvSpPr>
        <p:spPr bwMode="auto">
          <a:xfrm>
            <a:off x="788988" y="2806700"/>
            <a:ext cx="1066800" cy="1852613"/>
          </a:xfrm>
          <a:custGeom>
            <a:avLst/>
            <a:gdLst>
              <a:gd name="T0" fmla="*/ 0 w 4034"/>
              <a:gd name="T1" fmla="*/ 0 h 7001"/>
              <a:gd name="T2" fmla="*/ 4033 w 4034"/>
              <a:gd name="T3" fmla="*/ 7001 h 7001"/>
              <a:gd name="T4" fmla="*/ 4034 w 4034"/>
              <a:gd name="T5" fmla="*/ 7001 h 7001"/>
            </a:gdLst>
            <a:ahLst/>
            <a:cxnLst>
              <a:cxn ang="0">
                <a:pos x="T0" y="T1"/>
              </a:cxn>
              <a:cxn ang="0">
                <a:pos x="T2" y="T3"/>
              </a:cxn>
              <a:cxn ang="0">
                <a:pos x="T4" y="T5"/>
              </a:cxn>
            </a:cxnLst>
            <a:rect l="0" t="0" r="r" b="b"/>
            <a:pathLst>
              <a:path w="4034" h="7001">
                <a:moveTo>
                  <a:pt x="0" y="0"/>
                </a:moveTo>
                <a:lnTo>
                  <a:pt x="4033" y="7001"/>
                </a:lnTo>
                <a:lnTo>
                  <a:pt x="4034" y="7001"/>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4" name="Freeform 14"/>
          <p:cNvSpPr>
            <a:spLocks/>
          </p:cNvSpPr>
          <p:nvPr/>
        </p:nvSpPr>
        <p:spPr bwMode="auto">
          <a:xfrm>
            <a:off x="398463" y="3197225"/>
            <a:ext cx="1847850" cy="1069975"/>
          </a:xfrm>
          <a:custGeom>
            <a:avLst/>
            <a:gdLst>
              <a:gd name="T0" fmla="*/ 0 w 6985"/>
              <a:gd name="T1" fmla="*/ 0 h 4042"/>
              <a:gd name="T2" fmla="*/ 6984 w 6985"/>
              <a:gd name="T3" fmla="*/ 4042 h 4042"/>
              <a:gd name="T4" fmla="*/ 6985 w 6985"/>
              <a:gd name="T5" fmla="*/ 4042 h 4042"/>
            </a:gdLst>
            <a:ahLst/>
            <a:cxnLst>
              <a:cxn ang="0">
                <a:pos x="T0" y="T1"/>
              </a:cxn>
              <a:cxn ang="0">
                <a:pos x="T2" y="T3"/>
              </a:cxn>
              <a:cxn ang="0">
                <a:pos x="T4" y="T5"/>
              </a:cxn>
            </a:cxnLst>
            <a:rect l="0" t="0" r="r" b="b"/>
            <a:pathLst>
              <a:path w="6985" h="4042">
                <a:moveTo>
                  <a:pt x="0" y="0"/>
                </a:moveTo>
                <a:lnTo>
                  <a:pt x="6984" y="4042"/>
                </a:lnTo>
                <a:lnTo>
                  <a:pt x="6985" y="4042"/>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5" name="Freeform 15"/>
          <p:cNvSpPr>
            <a:spLocks/>
          </p:cNvSpPr>
          <p:nvPr/>
        </p:nvSpPr>
        <p:spPr bwMode="auto">
          <a:xfrm>
            <a:off x="1322388" y="2663825"/>
            <a:ext cx="1587" cy="2138363"/>
          </a:xfrm>
          <a:custGeom>
            <a:avLst/>
            <a:gdLst>
              <a:gd name="T0" fmla="*/ 0 w 1"/>
              <a:gd name="T1" fmla="*/ 0 h 8085"/>
              <a:gd name="T2" fmla="*/ 0 w 1"/>
              <a:gd name="T3" fmla="*/ 8085 h 8085"/>
              <a:gd name="T4" fmla="*/ 1 w 1"/>
              <a:gd name="T5" fmla="*/ 8085 h 8085"/>
            </a:gdLst>
            <a:ahLst/>
            <a:cxnLst>
              <a:cxn ang="0">
                <a:pos x="T0" y="T1"/>
              </a:cxn>
              <a:cxn ang="0">
                <a:pos x="T2" y="T3"/>
              </a:cxn>
              <a:cxn ang="0">
                <a:pos x="T4" y="T5"/>
              </a:cxn>
            </a:cxnLst>
            <a:rect l="0" t="0" r="r" b="b"/>
            <a:pathLst>
              <a:path w="1" h="8085">
                <a:moveTo>
                  <a:pt x="0" y="0"/>
                </a:moveTo>
                <a:lnTo>
                  <a:pt x="0" y="8085"/>
                </a:lnTo>
                <a:lnTo>
                  <a:pt x="1" y="8085"/>
                </a:lnTo>
              </a:path>
            </a:pathLst>
          </a:custGeom>
          <a:noFill/>
          <a:ln w="28575"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6" name="Freeform 16"/>
          <p:cNvSpPr>
            <a:spLocks/>
          </p:cNvSpPr>
          <p:nvPr/>
        </p:nvSpPr>
        <p:spPr bwMode="auto">
          <a:xfrm>
            <a:off x="788988" y="2806700"/>
            <a:ext cx="1066800" cy="1852613"/>
          </a:xfrm>
          <a:custGeom>
            <a:avLst/>
            <a:gdLst>
              <a:gd name="T0" fmla="*/ 4033 w 4033"/>
              <a:gd name="T1" fmla="*/ 0 h 7001"/>
              <a:gd name="T2" fmla="*/ 0 w 4033"/>
              <a:gd name="T3" fmla="*/ 7001 h 7001"/>
              <a:gd name="T4" fmla="*/ 1 w 4033"/>
              <a:gd name="T5" fmla="*/ 7001 h 7001"/>
            </a:gdLst>
            <a:ahLst/>
            <a:cxnLst>
              <a:cxn ang="0">
                <a:pos x="T0" y="T1"/>
              </a:cxn>
              <a:cxn ang="0">
                <a:pos x="T2" y="T3"/>
              </a:cxn>
              <a:cxn ang="0">
                <a:pos x="T4" y="T5"/>
              </a:cxn>
            </a:cxnLst>
            <a:rect l="0" t="0" r="r" b="b"/>
            <a:pathLst>
              <a:path w="4033" h="7001">
                <a:moveTo>
                  <a:pt x="4033" y="0"/>
                </a:moveTo>
                <a:lnTo>
                  <a:pt x="0" y="7001"/>
                </a:lnTo>
                <a:lnTo>
                  <a:pt x="1" y="7001"/>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37" name="Freeform 17"/>
          <p:cNvSpPr>
            <a:spLocks/>
          </p:cNvSpPr>
          <p:nvPr/>
        </p:nvSpPr>
        <p:spPr bwMode="auto">
          <a:xfrm>
            <a:off x="1322388" y="3732213"/>
            <a:ext cx="7821612" cy="106362"/>
          </a:xfrm>
          <a:custGeom>
            <a:avLst/>
            <a:gdLst>
              <a:gd name="T0" fmla="*/ 0 w 25325"/>
              <a:gd name="T1" fmla="*/ 25324 w 25325"/>
              <a:gd name="T2" fmla="*/ 25325 w 25325"/>
            </a:gdLst>
            <a:ahLst/>
            <a:cxnLst>
              <a:cxn ang="0">
                <a:pos x="T0" y="0"/>
              </a:cxn>
              <a:cxn ang="0">
                <a:pos x="T1" y="0"/>
              </a:cxn>
              <a:cxn ang="0">
                <a:pos x="T2" y="0"/>
              </a:cxn>
            </a:cxnLst>
            <a:rect l="0" t="0" r="r" b="b"/>
            <a:pathLst>
              <a:path w="25325">
                <a:moveTo>
                  <a:pt x="0" y="0"/>
                </a:moveTo>
                <a:lnTo>
                  <a:pt x="25324" y="0"/>
                </a:lnTo>
                <a:lnTo>
                  <a:pt x="25325" y="0"/>
                </a:lnTo>
              </a:path>
            </a:pathLst>
          </a:custGeom>
          <a:noFill/>
          <a:ln w="3810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138" name="Group 18"/>
          <p:cNvGrpSpPr>
            <a:grpSpLocks/>
          </p:cNvGrpSpPr>
          <p:nvPr/>
        </p:nvGrpSpPr>
        <p:grpSpPr bwMode="auto">
          <a:xfrm>
            <a:off x="7032625" y="2663825"/>
            <a:ext cx="2133600" cy="2138363"/>
            <a:chOff x="4382" y="1678"/>
            <a:chExt cx="1344" cy="1347"/>
          </a:xfrm>
        </p:grpSpPr>
        <p:sp>
          <p:nvSpPr>
            <p:cNvPr id="133139" name="Freeform 19"/>
            <p:cNvSpPr>
              <a:spLocks/>
            </p:cNvSpPr>
            <p:nvPr/>
          </p:nvSpPr>
          <p:spPr bwMode="auto">
            <a:xfrm>
              <a:off x="5708" y="2212"/>
              <a:ext cx="18" cy="139"/>
            </a:xfrm>
            <a:custGeom>
              <a:avLst/>
              <a:gdLst>
                <a:gd name="T0" fmla="*/ 110 w 110"/>
                <a:gd name="T1" fmla="*/ 837 h 837"/>
                <a:gd name="T2" fmla="*/ 0 w 110"/>
                <a:gd name="T3" fmla="*/ 0 h 837"/>
                <a:gd name="T4" fmla="*/ 1 w 110"/>
                <a:gd name="T5" fmla="*/ 0 h 837"/>
              </a:gdLst>
              <a:ahLst/>
              <a:cxnLst>
                <a:cxn ang="0">
                  <a:pos x="T0" y="T1"/>
                </a:cxn>
                <a:cxn ang="0">
                  <a:pos x="T2" y="T3"/>
                </a:cxn>
                <a:cxn ang="0">
                  <a:pos x="T4" y="T5"/>
                </a:cxn>
              </a:cxnLst>
              <a:rect l="0" t="0" r="r" b="b"/>
              <a:pathLst>
                <a:path w="110" h="837">
                  <a:moveTo>
                    <a:pt x="110" y="837"/>
                  </a:move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0" name="Freeform 20"/>
            <p:cNvSpPr>
              <a:spLocks/>
            </p:cNvSpPr>
            <p:nvPr/>
          </p:nvSpPr>
          <p:spPr bwMode="auto">
            <a:xfrm>
              <a:off x="5636" y="2014"/>
              <a:ext cx="54" cy="130"/>
            </a:xfrm>
            <a:custGeom>
              <a:avLst/>
              <a:gdLst>
                <a:gd name="T0" fmla="*/ 322 w 322"/>
                <a:gd name="T1" fmla="*/ 780 h 780"/>
                <a:gd name="T2" fmla="*/ 0 w 322"/>
                <a:gd name="T3" fmla="*/ 0 h 780"/>
                <a:gd name="T4" fmla="*/ 1 w 322"/>
                <a:gd name="T5" fmla="*/ 0 h 780"/>
              </a:gdLst>
              <a:ahLst/>
              <a:cxnLst>
                <a:cxn ang="0">
                  <a:pos x="T0" y="T1"/>
                </a:cxn>
                <a:cxn ang="0">
                  <a:pos x="T2" y="T3"/>
                </a:cxn>
                <a:cxn ang="0">
                  <a:pos x="T4" y="T5"/>
                </a:cxn>
              </a:cxnLst>
              <a:rect l="0" t="0" r="r" b="b"/>
              <a:pathLst>
                <a:path w="322" h="780">
                  <a:moveTo>
                    <a:pt x="322" y="780"/>
                  </a:move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1" name="Freeform 21"/>
            <p:cNvSpPr>
              <a:spLocks/>
            </p:cNvSpPr>
            <p:nvPr/>
          </p:nvSpPr>
          <p:spPr bwMode="auto">
            <a:xfrm>
              <a:off x="5501" y="1854"/>
              <a:ext cx="92" cy="105"/>
            </a:xfrm>
            <a:custGeom>
              <a:avLst/>
              <a:gdLst>
                <a:gd name="T0" fmla="*/ 552 w 552"/>
                <a:gd name="T1" fmla="*/ 631 h 631"/>
                <a:gd name="T2" fmla="*/ 167 w 552"/>
                <a:gd name="T3" fmla="*/ 128 h 631"/>
                <a:gd name="T4" fmla="*/ 0 w 552"/>
                <a:gd name="T5" fmla="*/ 0 h 631"/>
                <a:gd name="T6" fmla="*/ 1 w 552"/>
                <a:gd name="T7" fmla="*/ 0 h 631"/>
              </a:gdLst>
              <a:ahLst/>
              <a:cxnLst>
                <a:cxn ang="0">
                  <a:pos x="T0" y="T1"/>
                </a:cxn>
                <a:cxn ang="0">
                  <a:pos x="T2" y="T3"/>
                </a:cxn>
                <a:cxn ang="0">
                  <a:pos x="T4" y="T5"/>
                </a:cxn>
                <a:cxn ang="0">
                  <a:pos x="T6" y="T7"/>
                </a:cxn>
              </a:cxnLst>
              <a:rect l="0" t="0" r="r" b="b"/>
              <a:pathLst>
                <a:path w="552" h="631">
                  <a:moveTo>
                    <a:pt x="552" y="631"/>
                  </a:moveTo>
                  <a:lnTo>
                    <a:pt x="167" y="128"/>
                  </a:ln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2" name="Freeform 22"/>
            <p:cNvSpPr>
              <a:spLocks/>
            </p:cNvSpPr>
            <p:nvPr/>
          </p:nvSpPr>
          <p:spPr bwMode="auto">
            <a:xfrm>
              <a:off x="5325" y="1741"/>
              <a:ext cx="121" cy="70"/>
            </a:xfrm>
            <a:custGeom>
              <a:avLst/>
              <a:gdLst>
                <a:gd name="T0" fmla="*/ 723 w 723"/>
                <a:gd name="T1" fmla="*/ 418 h 418"/>
                <a:gd name="T2" fmla="*/ 389 w 723"/>
                <a:gd name="T3" fmla="*/ 162 h 418"/>
                <a:gd name="T4" fmla="*/ 0 w 723"/>
                <a:gd name="T5" fmla="*/ 0 h 418"/>
                <a:gd name="T6" fmla="*/ 1 w 723"/>
                <a:gd name="T7" fmla="*/ 0 h 418"/>
              </a:gdLst>
              <a:ahLst/>
              <a:cxnLst>
                <a:cxn ang="0">
                  <a:pos x="T0" y="T1"/>
                </a:cxn>
                <a:cxn ang="0">
                  <a:pos x="T2" y="T3"/>
                </a:cxn>
                <a:cxn ang="0">
                  <a:pos x="T4" y="T5"/>
                </a:cxn>
                <a:cxn ang="0">
                  <a:pos x="T6" y="T7"/>
                </a:cxn>
              </a:cxnLst>
              <a:rect l="0" t="0" r="r" b="b"/>
              <a:pathLst>
                <a:path w="723" h="418">
                  <a:moveTo>
                    <a:pt x="723" y="418"/>
                  </a:moveTo>
                  <a:lnTo>
                    <a:pt x="389" y="162"/>
                  </a:ln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3" name="Freeform 23"/>
            <p:cNvSpPr>
              <a:spLocks/>
            </p:cNvSpPr>
            <p:nvPr/>
          </p:nvSpPr>
          <p:spPr bwMode="auto">
            <a:xfrm>
              <a:off x="5123" y="1687"/>
              <a:ext cx="137" cy="27"/>
            </a:xfrm>
            <a:custGeom>
              <a:avLst/>
              <a:gdLst>
                <a:gd name="T0" fmla="*/ 821 w 821"/>
                <a:gd name="T1" fmla="*/ 163 h 163"/>
                <a:gd name="T2" fmla="*/ 627 w 821"/>
                <a:gd name="T3" fmla="*/ 83 h 163"/>
                <a:gd name="T4" fmla="*/ 0 w 821"/>
                <a:gd name="T5" fmla="*/ 0 h 163"/>
                <a:gd name="T6" fmla="*/ 1 w 821"/>
                <a:gd name="T7" fmla="*/ 0 h 163"/>
              </a:gdLst>
              <a:ahLst/>
              <a:cxnLst>
                <a:cxn ang="0">
                  <a:pos x="T0" y="T1"/>
                </a:cxn>
                <a:cxn ang="0">
                  <a:pos x="T2" y="T3"/>
                </a:cxn>
                <a:cxn ang="0">
                  <a:pos x="T4" y="T5"/>
                </a:cxn>
                <a:cxn ang="0">
                  <a:pos x="T6" y="T7"/>
                </a:cxn>
              </a:cxnLst>
              <a:rect l="0" t="0" r="r" b="b"/>
              <a:pathLst>
                <a:path w="821" h="163">
                  <a:moveTo>
                    <a:pt x="821" y="163"/>
                  </a:moveTo>
                  <a:lnTo>
                    <a:pt x="627" y="83"/>
                  </a:lnTo>
                  <a:lnTo>
                    <a:pt x="0" y="0"/>
                  </a:lnTo>
                  <a:lnTo>
                    <a:pt x="1"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4" name="Freeform 24"/>
            <p:cNvSpPr>
              <a:spLocks/>
            </p:cNvSpPr>
            <p:nvPr/>
          </p:nvSpPr>
          <p:spPr bwMode="auto">
            <a:xfrm>
              <a:off x="4915" y="1678"/>
              <a:ext cx="139" cy="18"/>
            </a:xfrm>
            <a:custGeom>
              <a:avLst/>
              <a:gdLst>
                <a:gd name="T0" fmla="*/ 835 w 835"/>
                <a:gd name="T1" fmla="*/ 0 h 111"/>
                <a:gd name="T2" fmla="*/ 0 w 835"/>
                <a:gd name="T3" fmla="*/ 111 h 111"/>
                <a:gd name="T4" fmla="*/ 1 w 835"/>
                <a:gd name="T5" fmla="*/ 111 h 111"/>
              </a:gdLst>
              <a:ahLst/>
              <a:cxnLst>
                <a:cxn ang="0">
                  <a:pos x="T0" y="T1"/>
                </a:cxn>
                <a:cxn ang="0">
                  <a:pos x="T2" y="T3"/>
                </a:cxn>
                <a:cxn ang="0">
                  <a:pos x="T4" y="T5"/>
                </a:cxn>
              </a:cxnLst>
              <a:rect l="0" t="0" r="r" b="b"/>
              <a:pathLst>
                <a:path w="835" h="111">
                  <a:moveTo>
                    <a:pt x="835" y="0"/>
                  </a:moveTo>
                  <a:lnTo>
                    <a:pt x="0" y="111"/>
                  </a:lnTo>
                  <a:lnTo>
                    <a:pt x="1" y="111"/>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5" name="Freeform 25"/>
            <p:cNvSpPr>
              <a:spLocks/>
            </p:cNvSpPr>
            <p:nvPr/>
          </p:nvSpPr>
          <p:spPr bwMode="auto">
            <a:xfrm>
              <a:off x="4718" y="1714"/>
              <a:ext cx="129" cy="54"/>
            </a:xfrm>
            <a:custGeom>
              <a:avLst/>
              <a:gdLst>
                <a:gd name="T0" fmla="*/ 778 w 778"/>
                <a:gd name="T1" fmla="*/ 0 h 324"/>
                <a:gd name="T2" fmla="*/ 0 w 778"/>
                <a:gd name="T3" fmla="*/ 324 h 324"/>
                <a:gd name="T4" fmla="*/ 1 w 778"/>
                <a:gd name="T5" fmla="*/ 324 h 324"/>
              </a:gdLst>
              <a:ahLst/>
              <a:cxnLst>
                <a:cxn ang="0">
                  <a:pos x="T0" y="T1"/>
                </a:cxn>
                <a:cxn ang="0">
                  <a:pos x="T2" y="T3"/>
                </a:cxn>
                <a:cxn ang="0">
                  <a:pos x="T4" y="T5"/>
                </a:cxn>
              </a:cxnLst>
              <a:rect l="0" t="0" r="r" b="b"/>
              <a:pathLst>
                <a:path w="778" h="324">
                  <a:moveTo>
                    <a:pt x="778" y="0"/>
                  </a:moveTo>
                  <a:lnTo>
                    <a:pt x="0" y="324"/>
                  </a:lnTo>
                  <a:lnTo>
                    <a:pt x="1" y="324"/>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6" name="Freeform 26"/>
            <p:cNvSpPr>
              <a:spLocks/>
            </p:cNvSpPr>
            <p:nvPr/>
          </p:nvSpPr>
          <p:spPr bwMode="auto">
            <a:xfrm>
              <a:off x="4557" y="1811"/>
              <a:ext cx="105" cy="92"/>
            </a:xfrm>
            <a:custGeom>
              <a:avLst/>
              <a:gdLst>
                <a:gd name="T0" fmla="*/ 629 w 629"/>
                <a:gd name="T1" fmla="*/ 0 h 553"/>
                <a:gd name="T2" fmla="*/ 127 w 629"/>
                <a:gd name="T3" fmla="*/ 385 h 553"/>
                <a:gd name="T4" fmla="*/ 0 w 629"/>
                <a:gd name="T5" fmla="*/ 553 h 553"/>
                <a:gd name="T6" fmla="*/ 1 w 629"/>
                <a:gd name="T7" fmla="*/ 553 h 553"/>
              </a:gdLst>
              <a:ahLst/>
              <a:cxnLst>
                <a:cxn ang="0">
                  <a:pos x="T0" y="T1"/>
                </a:cxn>
                <a:cxn ang="0">
                  <a:pos x="T2" y="T3"/>
                </a:cxn>
                <a:cxn ang="0">
                  <a:pos x="T4" y="T5"/>
                </a:cxn>
                <a:cxn ang="0">
                  <a:pos x="T6" y="T7"/>
                </a:cxn>
              </a:cxnLst>
              <a:rect l="0" t="0" r="r" b="b"/>
              <a:pathLst>
                <a:path w="629" h="553">
                  <a:moveTo>
                    <a:pt x="629" y="0"/>
                  </a:moveTo>
                  <a:lnTo>
                    <a:pt x="127" y="385"/>
                  </a:lnTo>
                  <a:lnTo>
                    <a:pt x="0" y="553"/>
                  </a:lnTo>
                  <a:lnTo>
                    <a:pt x="1" y="553"/>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7" name="Freeform 27"/>
            <p:cNvSpPr>
              <a:spLocks/>
            </p:cNvSpPr>
            <p:nvPr/>
          </p:nvSpPr>
          <p:spPr bwMode="auto">
            <a:xfrm>
              <a:off x="4445" y="1959"/>
              <a:ext cx="69" cy="120"/>
            </a:xfrm>
            <a:custGeom>
              <a:avLst/>
              <a:gdLst>
                <a:gd name="T0" fmla="*/ 418 w 418"/>
                <a:gd name="T1" fmla="*/ 0 h 725"/>
                <a:gd name="T2" fmla="*/ 161 w 418"/>
                <a:gd name="T3" fmla="*/ 335 h 725"/>
                <a:gd name="T4" fmla="*/ 0 w 418"/>
                <a:gd name="T5" fmla="*/ 725 h 725"/>
                <a:gd name="T6" fmla="*/ 1 w 418"/>
                <a:gd name="T7" fmla="*/ 725 h 725"/>
              </a:gdLst>
              <a:ahLst/>
              <a:cxnLst>
                <a:cxn ang="0">
                  <a:pos x="T0" y="T1"/>
                </a:cxn>
                <a:cxn ang="0">
                  <a:pos x="T2" y="T3"/>
                </a:cxn>
                <a:cxn ang="0">
                  <a:pos x="T4" y="T5"/>
                </a:cxn>
                <a:cxn ang="0">
                  <a:pos x="T6" y="T7"/>
                </a:cxn>
              </a:cxnLst>
              <a:rect l="0" t="0" r="r" b="b"/>
              <a:pathLst>
                <a:path w="418" h="725">
                  <a:moveTo>
                    <a:pt x="418" y="0"/>
                  </a:moveTo>
                  <a:lnTo>
                    <a:pt x="161" y="335"/>
                  </a:lnTo>
                  <a:lnTo>
                    <a:pt x="0" y="725"/>
                  </a:lnTo>
                  <a:lnTo>
                    <a:pt x="1" y="725"/>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8" name="Freeform 28"/>
            <p:cNvSpPr>
              <a:spLocks/>
            </p:cNvSpPr>
            <p:nvPr/>
          </p:nvSpPr>
          <p:spPr bwMode="auto">
            <a:xfrm>
              <a:off x="4391" y="2144"/>
              <a:ext cx="27" cy="138"/>
            </a:xfrm>
            <a:custGeom>
              <a:avLst/>
              <a:gdLst>
                <a:gd name="T0" fmla="*/ 164 w 164"/>
                <a:gd name="T1" fmla="*/ 0 h 823"/>
                <a:gd name="T2" fmla="*/ 82 w 164"/>
                <a:gd name="T3" fmla="*/ 194 h 823"/>
                <a:gd name="T4" fmla="*/ 0 w 164"/>
                <a:gd name="T5" fmla="*/ 823 h 823"/>
                <a:gd name="T6" fmla="*/ 1 w 164"/>
                <a:gd name="T7" fmla="*/ 823 h 823"/>
              </a:gdLst>
              <a:ahLst/>
              <a:cxnLst>
                <a:cxn ang="0">
                  <a:pos x="T0" y="T1"/>
                </a:cxn>
                <a:cxn ang="0">
                  <a:pos x="T2" y="T3"/>
                </a:cxn>
                <a:cxn ang="0">
                  <a:pos x="T4" y="T5"/>
                </a:cxn>
                <a:cxn ang="0">
                  <a:pos x="T6" y="T7"/>
                </a:cxn>
              </a:cxnLst>
              <a:rect l="0" t="0" r="r" b="b"/>
              <a:pathLst>
                <a:path w="164" h="823">
                  <a:moveTo>
                    <a:pt x="164" y="0"/>
                  </a:moveTo>
                  <a:lnTo>
                    <a:pt x="82" y="194"/>
                  </a:lnTo>
                  <a:lnTo>
                    <a:pt x="0" y="823"/>
                  </a:lnTo>
                  <a:lnTo>
                    <a:pt x="1" y="823"/>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49" name="Freeform 29"/>
            <p:cNvSpPr>
              <a:spLocks/>
            </p:cNvSpPr>
            <p:nvPr/>
          </p:nvSpPr>
          <p:spPr bwMode="auto">
            <a:xfrm>
              <a:off x="4382" y="2351"/>
              <a:ext cx="18" cy="140"/>
            </a:xfrm>
            <a:custGeom>
              <a:avLst/>
              <a:gdLst>
                <a:gd name="T0" fmla="*/ 0 w 111"/>
                <a:gd name="T1" fmla="*/ 0 h 836"/>
                <a:gd name="T2" fmla="*/ 110 w 111"/>
                <a:gd name="T3" fmla="*/ 836 h 836"/>
                <a:gd name="T4" fmla="*/ 111 w 111"/>
                <a:gd name="T5" fmla="*/ 836 h 836"/>
              </a:gdLst>
              <a:ahLst/>
              <a:cxnLst>
                <a:cxn ang="0">
                  <a:pos x="T0" y="T1"/>
                </a:cxn>
                <a:cxn ang="0">
                  <a:pos x="T2" y="T3"/>
                </a:cxn>
                <a:cxn ang="0">
                  <a:pos x="T4" y="T5"/>
                </a:cxn>
              </a:cxnLst>
              <a:rect l="0" t="0" r="r" b="b"/>
              <a:pathLst>
                <a:path w="111" h="836">
                  <a:moveTo>
                    <a:pt x="0" y="0"/>
                  </a:moveTo>
                  <a:lnTo>
                    <a:pt x="110" y="836"/>
                  </a:lnTo>
                  <a:lnTo>
                    <a:pt x="111" y="836"/>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0" name="Freeform 30"/>
            <p:cNvSpPr>
              <a:spLocks/>
            </p:cNvSpPr>
            <p:nvPr/>
          </p:nvSpPr>
          <p:spPr bwMode="auto">
            <a:xfrm>
              <a:off x="4418" y="2558"/>
              <a:ext cx="54" cy="130"/>
            </a:xfrm>
            <a:custGeom>
              <a:avLst/>
              <a:gdLst>
                <a:gd name="T0" fmla="*/ 0 w 322"/>
                <a:gd name="T1" fmla="*/ 0 h 780"/>
                <a:gd name="T2" fmla="*/ 321 w 322"/>
                <a:gd name="T3" fmla="*/ 780 h 780"/>
                <a:gd name="T4" fmla="*/ 322 w 322"/>
                <a:gd name="T5" fmla="*/ 780 h 780"/>
              </a:gdLst>
              <a:ahLst/>
              <a:cxnLst>
                <a:cxn ang="0">
                  <a:pos x="T0" y="T1"/>
                </a:cxn>
                <a:cxn ang="0">
                  <a:pos x="T2" y="T3"/>
                </a:cxn>
                <a:cxn ang="0">
                  <a:pos x="T4" y="T5"/>
                </a:cxn>
              </a:cxnLst>
              <a:rect l="0" t="0" r="r" b="b"/>
              <a:pathLst>
                <a:path w="322" h="780">
                  <a:moveTo>
                    <a:pt x="0" y="0"/>
                  </a:moveTo>
                  <a:lnTo>
                    <a:pt x="321" y="780"/>
                  </a:lnTo>
                  <a:lnTo>
                    <a:pt x="322" y="78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1" name="Freeform 31"/>
            <p:cNvSpPr>
              <a:spLocks/>
            </p:cNvSpPr>
            <p:nvPr/>
          </p:nvSpPr>
          <p:spPr bwMode="auto">
            <a:xfrm>
              <a:off x="4514" y="2744"/>
              <a:ext cx="93" cy="105"/>
            </a:xfrm>
            <a:custGeom>
              <a:avLst/>
              <a:gdLst>
                <a:gd name="T0" fmla="*/ 0 w 553"/>
                <a:gd name="T1" fmla="*/ 0 h 631"/>
                <a:gd name="T2" fmla="*/ 384 w 553"/>
                <a:gd name="T3" fmla="*/ 502 h 631"/>
                <a:gd name="T4" fmla="*/ 551 w 553"/>
                <a:gd name="T5" fmla="*/ 631 h 631"/>
                <a:gd name="T6" fmla="*/ 553 w 553"/>
                <a:gd name="T7" fmla="*/ 631 h 631"/>
              </a:gdLst>
              <a:ahLst/>
              <a:cxnLst>
                <a:cxn ang="0">
                  <a:pos x="T0" y="T1"/>
                </a:cxn>
                <a:cxn ang="0">
                  <a:pos x="T2" y="T3"/>
                </a:cxn>
                <a:cxn ang="0">
                  <a:pos x="T4" y="T5"/>
                </a:cxn>
                <a:cxn ang="0">
                  <a:pos x="T6" y="T7"/>
                </a:cxn>
              </a:cxnLst>
              <a:rect l="0" t="0" r="r" b="b"/>
              <a:pathLst>
                <a:path w="553" h="631">
                  <a:moveTo>
                    <a:pt x="0" y="0"/>
                  </a:moveTo>
                  <a:lnTo>
                    <a:pt x="384" y="502"/>
                  </a:lnTo>
                  <a:lnTo>
                    <a:pt x="551" y="631"/>
                  </a:lnTo>
                  <a:lnTo>
                    <a:pt x="553" y="631"/>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2" name="Freeform 32"/>
            <p:cNvSpPr>
              <a:spLocks/>
            </p:cNvSpPr>
            <p:nvPr/>
          </p:nvSpPr>
          <p:spPr bwMode="auto">
            <a:xfrm>
              <a:off x="4662" y="2892"/>
              <a:ext cx="121" cy="70"/>
            </a:xfrm>
            <a:custGeom>
              <a:avLst/>
              <a:gdLst>
                <a:gd name="T0" fmla="*/ 0 w 724"/>
                <a:gd name="T1" fmla="*/ 0 h 419"/>
                <a:gd name="T2" fmla="*/ 334 w 724"/>
                <a:gd name="T3" fmla="*/ 257 h 419"/>
                <a:gd name="T4" fmla="*/ 723 w 724"/>
                <a:gd name="T5" fmla="*/ 419 h 419"/>
                <a:gd name="T6" fmla="*/ 724 w 724"/>
                <a:gd name="T7" fmla="*/ 419 h 419"/>
              </a:gdLst>
              <a:ahLst/>
              <a:cxnLst>
                <a:cxn ang="0">
                  <a:pos x="T0" y="T1"/>
                </a:cxn>
                <a:cxn ang="0">
                  <a:pos x="T2" y="T3"/>
                </a:cxn>
                <a:cxn ang="0">
                  <a:pos x="T4" y="T5"/>
                </a:cxn>
                <a:cxn ang="0">
                  <a:pos x="T6" y="T7"/>
                </a:cxn>
              </a:cxnLst>
              <a:rect l="0" t="0" r="r" b="b"/>
              <a:pathLst>
                <a:path w="724" h="419">
                  <a:moveTo>
                    <a:pt x="0" y="0"/>
                  </a:moveTo>
                  <a:lnTo>
                    <a:pt x="334" y="257"/>
                  </a:lnTo>
                  <a:lnTo>
                    <a:pt x="723" y="419"/>
                  </a:lnTo>
                  <a:lnTo>
                    <a:pt x="724" y="419"/>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3" name="Freeform 33"/>
            <p:cNvSpPr>
              <a:spLocks/>
            </p:cNvSpPr>
            <p:nvPr/>
          </p:nvSpPr>
          <p:spPr bwMode="auto">
            <a:xfrm>
              <a:off x="4847" y="2989"/>
              <a:ext cx="137" cy="27"/>
            </a:xfrm>
            <a:custGeom>
              <a:avLst/>
              <a:gdLst>
                <a:gd name="T0" fmla="*/ 0 w 821"/>
                <a:gd name="T1" fmla="*/ 0 h 164"/>
                <a:gd name="T2" fmla="*/ 194 w 821"/>
                <a:gd name="T3" fmla="*/ 82 h 164"/>
                <a:gd name="T4" fmla="*/ 820 w 821"/>
                <a:gd name="T5" fmla="*/ 164 h 164"/>
                <a:gd name="T6" fmla="*/ 821 w 821"/>
                <a:gd name="T7" fmla="*/ 164 h 164"/>
              </a:gdLst>
              <a:ahLst/>
              <a:cxnLst>
                <a:cxn ang="0">
                  <a:pos x="T0" y="T1"/>
                </a:cxn>
                <a:cxn ang="0">
                  <a:pos x="T2" y="T3"/>
                </a:cxn>
                <a:cxn ang="0">
                  <a:pos x="T4" y="T5"/>
                </a:cxn>
                <a:cxn ang="0">
                  <a:pos x="T6" y="T7"/>
                </a:cxn>
              </a:cxnLst>
              <a:rect l="0" t="0" r="r" b="b"/>
              <a:pathLst>
                <a:path w="821" h="164">
                  <a:moveTo>
                    <a:pt x="0" y="0"/>
                  </a:moveTo>
                  <a:lnTo>
                    <a:pt x="194" y="82"/>
                  </a:lnTo>
                  <a:lnTo>
                    <a:pt x="820" y="164"/>
                  </a:lnTo>
                  <a:lnTo>
                    <a:pt x="821" y="164"/>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4" name="Freeform 34"/>
            <p:cNvSpPr>
              <a:spLocks/>
            </p:cNvSpPr>
            <p:nvPr/>
          </p:nvSpPr>
          <p:spPr bwMode="auto">
            <a:xfrm>
              <a:off x="5054" y="3007"/>
              <a:ext cx="139" cy="18"/>
            </a:xfrm>
            <a:custGeom>
              <a:avLst/>
              <a:gdLst>
                <a:gd name="T0" fmla="*/ 0 w 836"/>
                <a:gd name="T1" fmla="*/ 110 h 110"/>
                <a:gd name="T2" fmla="*/ 835 w 836"/>
                <a:gd name="T3" fmla="*/ 0 h 110"/>
                <a:gd name="T4" fmla="*/ 836 w 836"/>
                <a:gd name="T5" fmla="*/ 0 h 110"/>
              </a:gdLst>
              <a:ahLst/>
              <a:cxnLst>
                <a:cxn ang="0">
                  <a:pos x="T0" y="T1"/>
                </a:cxn>
                <a:cxn ang="0">
                  <a:pos x="T2" y="T3"/>
                </a:cxn>
                <a:cxn ang="0">
                  <a:pos x="T4" y="T5"/>
                </a:cxn>
              </a:cxnLst>
              <a:rect l="0" t="0" r="r" b="b"/>
              <a:pathLst>
                <a:path w="836" h="110">
                  <a:moveTo>
                    <a:pt x="0" y="110"/>
                  </a:moveTo>
                  <a:lnTo>
                    <a:pt x="835" y="0"/>
                  </a:lnTo>
                  <a:lnTo>
                    <a:pt x="836"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5" name="Freeform 35"/>
            <p:cNvSpPr>
              <a:spLocks/>
            </p:cNvSpPr>
            <p:nvPr/>
          </p:nvSpPr>
          <p:spPr bwMode="auto">
            <a:xfrm>
              <a:off x="5260" y="2935"/>
              <a:ext cx="130" cy="54"/>
            </a:xfrm>
            <a:custGeom>
              <a:avLst/>
              <a:gdLst>
                <a:gd name="T0" fmla="*/ 0 w 779"/>
                <a:gd name="T1" fmla="*/ 322 h 322"/>
                <a:gd name="T2" fmla="*/ 778 w 779"/>
                <a:gd name="T3" fmla="*/ 0 h 322"/>
                <a:gd name="T4" fmla="*/ 779 w 779"/>
                <a:gd name="T5" fmla="*/ 0 h 322"/>
              </a:gdLst>
              <a:ahLst/>
              <a:cxnLst>
                <a:cxn ang="0">
                  <a:pos x="T0" y="T1"/>
                </a:cxn>
                <a:cxn ang="0">
                  <a:pos x="T2" y="T3"/>
                </a:cxn>
                <a:cxn ang="0">
                  <a:pos x="T4" y="T5"/>
                </a:cxn>
              </a:cxnLst>
              <a:rect l="0" t="0" r="r" b="b"/>
              <a:pathLst>
                <a:path w="779" h="322">
                  <a:moveTo>
                    <a:pt x="0" y="322"/>
                  </a:moveTo>
                  <a:lnTo>
                    <a:pt x="778" y="0"/>
                  </a:lnTo>
                  <a:lnTo>
                    <a:pt x="779"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6" name="Freeform 36"/>
            <p:cNvSpPr>
              <a:spLocks/>
            </p:cNvSpPr>
            <p:nvPr/>
          </p:nvSpPr>
          <p:spPr bwMode="auto">
            <a:xfrm>
              <a:off x="5446" y="2800"/>
              <a:ext cx="105" cy="92"/>
            </a:xfrm>
            <a:custGeom>
              <a:avLst/>
              <a:gdLst>
                <a:gd name="T0" fmla="*/ 0 w 630"/>
                <a:gd name="T1" fmla="*/ 553 h 553"/>
                <a:gd name="T2" fmla="*/ 501 w 630"/>
                <a:gd name="T3" fmla="*/ 167 h 553"/>
                <a:gd name="T4" fmla="*/ 629 w 630"/>
                <a:gd name="T5" fmla="*/ 0 h 553"/>
                <a:gd name="T6" fmla="*/ 630 w 630"/>
                <a:gd name="T7" fmla="*/ 0 h 553"/>
              </a:gdLst>
              <a:ahLst/>
              <a:cxnLst>
                <a:cxn ang="0">
                  <a:pos x="T0" y="T1"/>
                </a:cxn>
                <a:cxn ang="0">
                  <a:pos x="T2" y="T3"/>
                </a:cxn>
                <a:cxn ang="0">
                  <a:pos x="T4" y="T5"/>
                </a:cxn>
                <a:cxn ang="0">
                  <a:pos x="T6" y="T7"/>
                </a:cxn>
              </a:cxnLst>
              <a:rect l="0" t="0" r="r" b="b"/>
              <a:pathLst>
                <a:path w="630" h="553">
                  <a:moveTo>
                    <a:pt x="0" y="553"/>
                  </a:moveTo>
                  <a:lnTo>
                    <a:pt x="501" y="167"/>
                  </a:lnTo>
                  <a:lnTo>
                    <a:pt x="629" y="0"/>
                  </a:lnTo>
                  <a:lnTo>
                    <a:pt x="630"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7" name="Freeform 37"/>
            <p:cNvSpPr>
              <a:spLocks/>
            </p:cNvSpPr>
            <p:nvPr/>
          </p:nvSpPr>
          <p:spPr bwMode="auto">
            <a:xfrm>
              <a:off x="5593" y="2623"/>
              <a:ext cx="70" cy="121"/>
            </a:xfrm>
            <a:custGeom>
              <a:avLst/>
              <a:gdLst>
                <a:gd name="T0" fmla="*/ 0 w 419"/>
                <a:gd name="T1" fmla="*/ 724 h 724"/>
                <a:gd name="T2" fmla="*/ 256 w 419"/>
                <a:gd name="T3" fmla="*/ 389 h 724"/>
                <a:gd name="T4" fmla="*/ 418 w 419"/>
                <a:gd name="T5" fmla="*/ 0 h 724"/>
                <a:gd name="T6" fmla="*/ 419 w 419"/>
                <a:gd name="T7" fmla="*/ 0 h 724"/>
              </a:gdLst>
              <a:ahLst/>
              <a:cxnLst>
                <a:cxn ang="0">
                  <a:pos x="T0" y="T1"/>
                </a:cxn>
                <a:cxn ang="0">
                  <a:pos x="T2" y="T3"/>
                </a:cxn>
                <a:cxn ang="0">
                  <a:pos x="T4" y="T5"/>
                </a:cxn>
                <a:cxn ang="0">
                  <a:pos x="T6" y="T7"/>
                </a:cxn>
              </a:cxnLst>
              <a:rect l="0" t="0" r="r" b="b"/>
              <a:pathLst>
                <a:path w="419" h="724">
                  <a:moveTo>
                    <a:pt x="0" y="724"/>
                  </a:moveTo>
                  <a:lnTo>
                    <a:pt x="256" y="389"/>
                  </a:lnTo>
                  <a:lnTo>
                    <a:pt x="418" y="0"/>
                  </a:lnTo>
                  <a:lnTo>
                    <a:pt x="419"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58" name="Freeform 38"/>
            <p:cNvSpPr>
              <a:spLocks/>
            </p:cNvSpPr>
            <p:nvPr/>
          </p:nvSpPr>
          <p:spPr bwMode="auto">
            <a:xfrm>
              <a:off x="5690" y="2421"/>
              <a:ext cx="27" cy="137"/>
            </a:xfrm>
            <a:custGeom>
              <a:avLst/>
              <a:gdLst>
                <a:gd name="T0" fmla="*/ 0 w 164"/>
                <a:gd name="T1" fmla="*/ 822 h 822"/>
                <a:gd name="T2" fmla="*/ 81 w 164"/>
                <a:gd name="T3" fmla="*/ 627 h 822"/>
                <a:gd name="T4" fmla="*/ 163 w 164"/>
                <a:gd name="T5" fmla="*/ 0 h 822"/>
                <a:gd name="T6" fmla="*/ 164 w 164"/>
                <a:gd name="T7" fmla="*/ 0 h 822"/>
              </a:gdLst>
              <a:ahLst/>
              <a:cxnLst>
                <a:cxn ang="0">
                  <a:pos x="T0" y="T1"/>
                </a:cxn>
                <a:cxn ang="0">
                  <a:pos x="T2" y="T3"/>
                </a:cxn>
                <a:cxn ang="0">
                  <a:pos x="T4" y="T5"/>
                </a:cxn>
                <a:cxn ang="0">
                  <a:pos x="T6" y="T7"/>
                </a:cxn>
              </a:cxnLst>
              <a:rect l="0" t="0" r="r" b="b"/>
              <a:pathLst>
                <a:path w="164" h="822">
                  <a:moveTo>
                    <a:pt x="0" y="822"/>
                  </a:moveTo>
                  <a:lnTo>
                    <a:pt x="81" y="627"/>
                  </a:lnTo>
                  <a:lnTo>
                    <a:pt x="163" y="0"/>
                  </a:lnTo>
                  <a:lnTo>
                    <a:pt x="164" y="0"/>
                  </a:lnTo>
                </a:path>
              </a:pathLst>
            </a:custGeom>
            <a:noFill/>
            <a:ln w="5715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3159" name="Line 39"/>
          <p:cNvSpPr>
            <a:spLocks noChangeShapeType="1"/>
          </p:cNvSpPr>
          <p:nvPr/>
        </p:nvSpPr>
        <p:spPr bwMode="auto">
          <a:xfrm>
            <a:off x="9090025" y="3732213"/>
            <a:ext cx="1588" cy="1587"/>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nvGrpSpPr>
          <p:cNvPr id="133160" name="Group 40"/>
          <p:cNvGrpSpPr>
            <a:grpSpLocks/>
          </p:cNvGrpSpPr>
          <p:nvPr/>
        </p:nvGrpSpPr>
        <p:grpSpPr bwMode="auto">
          <a:xfrm>
            <a:off x="788988" y="4659313"/>
            <a:ext cx="7786687" cy="42862"/>
            <a:chOff x="497" y="2935"/>
            <a:chExt cx="4557" cy="1"/>
          </a:xfrm>
        </p:grpSpPr>
        <p:sp>
          <p:nvSpPr>
            <p:cNvPr id="133161" name="Freeform 41"/>
            <p:cNvSpPr>
              <a:spLocks/>
            </p:cNvSpPr>
            <p:nvPr/>
          </p:nvSpPr>
          <p:spPr bwMode="auto">
            <a:xfrm>
              <a:off x="497" y="2935"/>
              <a:ext cx="672" cy="1"/>
            </a:xfrm>
            <a:custGeom>
              <a:avLst/>
              <a:gdLst>
                <a:gd name="T0" fmla="*/ 0 w 4034"/>
                <a:gd name="T1" fmla="*/ 4033 w 4034"/>
                <a:gd name="T2" fmla="*/ 4034 w 4034"/>
              </a:gdLst>
              <a:ahLst/>
              <a:cxnLst>
                <a:cxn ang="0">
                  <a:pos x="T0" y="0"/>
                </a:cxn>
                <a:cxn ang="0">
                  <a:pos x="T1" y="0"/>
                </a:cxn>
                <a:cxn ang="0">
                  <a:pos x="T2" y="0"/>
                </a:cxn>
              </a:cxnLst>
              <a:rect l="0" t="0" r="r" b="b"/>
              <a:pathLst>
                <a:path w="4034">
                  <a:moveTo>
                    <a:pt x="0" y="0"/>
                  </a:moveTo>
                  <a:lnTo>
                    <a:pt x="4033" y="0"/>
                  </a:lnTo>
                  <a:lnTo>
                    <a:pt x="4034"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62" name="Freeform 42"/>
            <p:cNvSpPr>
              <a:spLocks/>
            </p:cNvSpPr>
            <p:nvPr/>
          </p:nvSpPr>
          <p:spPr bwMode="auto">
            <a:xfrm>
              <a:off x="1169" y="2935"/>
              <a:ext cx="3885" cy="1"/>
            </a:xfrm>
            <a:custGeom>
              <a:avLst/>
              <a:gdLst>
                <a:gd name="T0" fmla="*/ 0 w 23308"/>
                <a:gd name="T1" fmla="*/ 23307 w 23308"/>
                <a:gd name="T2" fmla="*/ 23308 w 23308"/>
              </a:gdLst>
              <a:ahLst/>
              <a:cxnLst>
                <a:cxn ang="0">
                  <a:pos x="T0" y="0"/>
                </a:cxn>
                <a:cxn ang="0">
                  <a:pos x="T1" y="0"/>
                </a:cxn>
                <a:cxn ang="0">
                  <a:pos x="T2" y="0"/>
                </a:cxn>
              </a:cxnLst>
              <a:rect l="0" t="0" r="r" b="b"/>
              <a:pathLst>
                <a:path w="23308">
                  <a:moveTo>
                    <a:pt x="0" y="0"/>
                  </a:moveTo>
                  <a:lnTo>
                    <a:pt x="23307" y="0"/>
                  </a:lnTo>
                  <a:lnTo>
                    <a:pt x="23308"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3163" name="Group 43"/>
          <p:cNvGrpSpPr>
            <a:grpSpLocks/>
          </p:cNvGrpSpPr>
          <p:nvPr/>
        </p:nvGrpSpPr>
        <p:grpSpPr bwMode="auto">
          <a:xfrm>
            <a:off x="398463" y="4267200"/>
            <a:ext cx="8605837" cy="88900"/>
            <a:chOff x="251" y="2688"/>
            <a:chExt cx="4682" cy="1"/>
          </a:xfrm>
        </p:grpSpPr>
        <p:sp>
          <p:nvSpPr>
            <p:cNvPr id="133164" name="Freeform 44"/>
            <p:cNvSpPr>
              <a:spLocks/>
            </p:cNvSpPr>
            <p:nvPr/>
          </p:nvSpPr>
          <p:spPr bwMode="auto">
            <a:xfrm>
              <a:off x="251" y="2688"/>
              <a:ext cx="1164" cy="1"/>
            </a:xfrm>
            <a:custGeom>
              <a:avLst/>
              <a:gdLst>
                <a:gd name="T0" fmla="*/ 0 w 6985"/>
                <a:gd name="T1" fmla="*/ 6984 w 6985"/>
                <a:gd name="T2" fmla="*/ 6985 w 6985"/>
              </a:gdLst>
              <a:ahLst/>
              <a:cxnLst>
                <a:cxn ang="0">
                  <a:pos x="T0" y="0"/>
                </a:cxn>
                <a:cxn ang="0">
                  <a:pos x="T1" y="0"/>
                </a:cxn>
                <a:cxn ang="0">
                  <a:pos x="T2" y="0"/>
                </a:cxn>
              </a:cxnLst>
              <a:rect l="0" t="0" r="r" b="b"/>
              <a:pathLst>
                <a:path w="6985">
                  <a:moveTo>
                    <a:pt x="0" y="0"/>
                  </a:moveTo>
                  <a:lnTo>
                    <a:pt x="6984" y="0"/>
                  </a:lnTo>
                  <a:lnTo>
                    <a:pt x="6985"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65" name="Freeform 45"/>
            <p:cNvSpPr>
              <a:spLocks/>
            </p:cNvSpPr>
            <p:nvPr/>
          </p:nvSpPr>
          <p:spPr bwMode="auto">
            <a:xfrm>
              <a:off x="1415" y="2688"/>
              <a:ext cx="3518" cy="1"/>
            </a:xfrm>
            <a:custGeom>
              <a:avLst/>
              <a:gdLst>
                <a:gd name="T0" fmla="*/ 0 w 21105"/>
                <a:gd name="T1" fmla="*/ 21104 w 21105"/>
                <a:gd name="T2" fmla="*/ 21105 w 21105"/>
              </a:gdLst>
              <a:ahLst/>
              <a:cxnLst>
                <a:cxn ang="0">
                  <a:pos x="T0" y="0"/>
                </a:cxn>
                <a:cxn ang="0">
                  <a:pos x="T1" y="0"/>
                </a:cxn>
                <a:cxn ang="0">
                  <a:pos x="T2" y="0"/>
                </a:cxn>
              </a:cxnLst>
              <a:rect l="0" t="0" r="r" b="b"/>
              <a:pathLst>
                <a:path w="21105">
                  <a:moveTo>
                    <a:pt x="0" y="0"/>
                  </a:moveTo>
                  <a:lnTo>
                    <a:pt x="21104" y="0"/>
                  </a:lnTo>
                  <a:lnTo>
                    <a:pt x="21105"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3166" name="Group 46"/>
          <p:cNvGrpSpPr>
            <a:grpSpLocks/>
          </p:cNvGrpSpPr>
          <p:nvPr/>
        </p:nvGrpSpPr>
        <p:grpSpPr bwMode="auto">
          <a:xfrm flipV="1">
            <a:off x="398463" y="3154363"/>
            <a:ext cx="8596312" cy="61912"/>
            <a:chOff x="251" y="2014"/>
            <a:chExt cx="3981" cy="1"/>
          </a:xfrm>
        </p:grpSpPr>
        <p:sp>
          <p:nvSpPr>
            <p:cNvPr id="133167" name="Freeform 47"/>
            <p:cNvSpPr>
              <a:spLocks/>
            </p:cNvSpPr>
            <p:nvPr/>
          </p:nvSpPr>
          <p:spPr bwMode="auto">
            <a:xfrm>
              <a:off x="251" y="2014"/>
              <a:ext cx="1164" cy="1"/>
            </a:xfrm>
            <a:custGeom>
              <a:avLst/>
              <a:gdLst>
                <a:gd name="T0" fmla="*/ 0 w 6985"/>
                <a:gd name="T1" fmla="*/ 6984 w 6985"/>
                <a:gd name="T2" fmla="*/ 6985 w 6985"/>
              </a:gdLst>
              <a:ahLst/>
              <a:cxnLst>
                <a:cxn ang="0">
                  <a:pos x="T0" y="0"/>
                </a:cxn>
                <a:cxn ang="0">
                  <a:pos x="T1" y="0"/>
                </a:cxn>
                <a:cxn ang="0">
                  <a:pos x="T2" y="0"/>
                </a:cxn>
              </a:cxnLst>
              <a:rect l="0" t="0" r="r" b="b"/>
              <a:pathLst>
                <a:path w="6985">
                  <a:moveTo>
                    <a:pt x="0" y="0"/>
                  </a:moveTo>
                  <a:lnTo>
                    <a:pt x="6984" y="0"/>
                  </a:lnTo>
                  <a:lnTo>
                    <a:pt x="6985"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68" name="Freeform 48"/>
            <p:cNvSpPr>
              <a:spLocks/>
            </p:cNvSpPr>
            <p:nvPr/>
          </p:nvSpPr>
          <p:spPr bwMode="auto">
            <a:xfrm>
              <a:off x="1415" y="2014"/>
              <a:ext cx="2817" cy="1"/>
            </a:xfrm>
            <a:custGeom>
              <a:avLst/>
              <a:gdLst>
                <a:gd name="T0" fmla="*/ 0 w 16899"/>
                <a:gd name="T1" fmla="*/ 16898 w 16899"/>
                <a:gd name="T2" fmla="*/ 16899 w 16899"/>
              </a:gdLst>
              <a:ahLst/>
              <a:cxnLst>
                <a:cxn ang="0">
                  <a:pos x="T0" y="0"/>
                </a:cxn>
                <a:cxn ang="0">
                  <a:pos x="T1" y="0"/>
                </a:cxn>
                <a:cxn ang="0">
                  <a:pos x="T2" y="0"/>
                </a:cxn>
              </a:cxnLst>
              <a:rect l="0" t="0" r="r" b="b"/>
              <a:pathLst>
                <a:path w="16899">
                  <a:moveTo>
                    <a:pt x="0" y="0"/>
                  </a:moveTo>
                  <a:lnTo>
                    <a:pt x="16898" y="0"/>
                  </a:lnTo>
                  <a:lnTo>
                    <a:pt x="16899"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3169" name="Group 49"/>
          <p:cNvGrpSpPr>
            <a:grpSpLocks/>
          </p:cNvGrpSpPr>
          <p:nvPr/>
        </p:nvGrpSpPr>
        <p:grpSpPr bwMode="auto">
          <a:xfrm>
            <a:off x="788988" y="2806700"/>
            <a:ext cx="7842250" cy="125413"/>
            <a:chOff x="497" y="1768"/>
            <a:chExt cx="3134" cy="1"/>
          </a:xfrm>
        </p:grpSpPr>
        <p:sp>
          <p:nvSpPr>
            <p:cNvPr id="133170" name="Freeform 50"/>
            <p:cNvSpPr>
              <a:spLocks/>
            </p:cNvSpPr>
            <p:nvPr/>
          </p:nvSpPr>
          <p:spPr bwMode="auto">
            <a:xfrm>
              <a:off x="497" y="1768"/>
              <a:ext cx="672" cy="1"/>
            </a:xfrm>
            <a:custGeom>
              <a:avLst/>
              <a:gdLst>
                <a:gd name="T0" fmla="*/ 0 w 4034"/>
                <a:gd name="T1" fmla="*/ 4033 w 4034"/>
                <a:gd name="T2" fmla="*/ 4034 w 4034"/>
              </a:gdLst>
              <a:ahLst/>
              <a:cxnLst>
                <a:cxn ang="0">
                  <a:pos x="T0" y="0"/>
                </a:cxn>
                <a:cxn ang="0">
                  <a:pos x="T1" y="0"/>
                </a:cxn>
                <a:cxn ang="0">
                  <a:pos x="T2" y="0"/>
                </a:cxn>
              </a:cxnLst>
              <a:rect l="0" t="0" r="r" b="b"/>
              <a:pathLst>
                <a:path w="4034">
                  <a:moveTo>
                    <a:pt x="0" y="0"/>
                  </a:moveTo>
                  <a:lnTo>
                    <a:pt x="4033" y="0"/>
                  </a:lnTo>
                  <a:lnTo>
                    <a:pt x="4034"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71" name="Freeform 51"/>
            <p:cNvSpPr>
              <a:spLocks/>
            </p:cNvSpPr>
            <p:nvPr/>
          </p:nvSpPr>
          <p:spPr bwMode="auto">
            <a:xfrm>
              <a:off x="1169" y="1768"/>
              <a:ext cx="2462" cy="1"/>
            </a:xfrm>
            <a:custGeom>
              <a:avLst/>
              <a:gdLst>
                <a:gd name="T0" fmla="*/ 0 w 14773"/>
                <a:gd name="T1" fmla="*/ 14772 w 14773"/>
                <a:gd name="T2" fmla="*/ 14773 w 14773"/>
              </a:gdLst>
              <a:ahLst/>
              <a:cxnLst>
                <a:cxn ang="0">
                  <a:pos x="T0" y="0"/>
                </a:cxn>
                <a:cxn ang="0">
                  <a:pos x="T1" y="0"/>
                </a:cxn>
                <a:cxn ang="0">
                  <a:pos x="T2" y="0"/>
                </a:cxn>
              </a:cxnLst>
              <a:rect l="0" t="0" r="r" b="b"/>
              <a:pathLst>
                <a:path w="14773">
                  <a:moveTo>
                    <a:pt x="0" y="0"/>
                  </a:moveTo>
                  <a:lnTo>
                    <a:pt x="14772" y="0"/>
                  </a:lnTo>
                  <a:lnTo>
                    <a:pt x="14773"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3172" name="Freeform 52"/>
          <p:cNvSpPr>
            <a:spLocks/>
          </p:cNvSpPr>
          <p:nvPr/>
        </p:nvSpPr>
        <p:spPr bwMode="auto">
          <a:xfrm>
            <a:off x="1322388" y="2663825"/>
            <a:ext cx="6751637" cy="58738"/>
          </a:xfrm>
          <a:custGeom>
            <a:avLst/>
            <a:gdLst>
              <a:gd name="T0" fmla="*/ 0 w 12663"/>
              <a:gd name="T1" fmla="*/ 12662 w 12663"/>
              <a:gd name="T2" fmla="*/ 12663 w 12663"/>
            </a:gdLst>
            <a:ahLst/>
            <a:cxnLst>
              <a:cxn ang="0">
                <a:pos x="T0" y="0"/>
              </a:cxn>
              <a:cxn ang="0">
                <a:pos x="T1" y="0"/>
              </a:cxn>
              <a:cxn ang="0">
                <a:pos x="T2" y="0"/>
              </a:cxn>
            </a:cxnLst>
            <a:rect l="0" t="0" r="r" b="b"/>
            <a:pathLst>
              <a:path w="12663">
                <a:moveTo>
                  <a:pt x="0" y="0"/>
                </a:moveTo>
                <a:lnTo>
                  <a:pt x="12662" y="0"/>
                </a:lnTo>
                <a:lnTo>
                  <a:pt x="12663"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173" name="Group 53"/>
          <p:cNvGrpSpPr>
            <a:grpSpLocks/>
          </p:cNvGrpSpPr>
          <p:nvPr/>
        </p:nvGrpSpPr>
        <p:grpSpPr bwMode="auto">
          <a:xfrm>
            <a:off x="1858963" y="4779963"/>
            <a:ext cx="44450" cy="44450"/>
            <a:chOff x="1171" y="3011"/>
            <a:chExt cx="28" cy="28"/>
          </a:xfrm>
        </p:grpSpPr>
        <p:sp>
          <p:nvSpPr>
            <p:cNvPr id="133174" name="Freeform 54"/>
            <p:cNvSpPr>
              <a:spLocks/>
            </p:cNvSpPr>
            <p:nvPr/>
          </p:nvSpPr>
          <p:spPr bwMode="auto">
            <a:xfrm>
              <a:off x="1171" y="3011"/>
              <a:ext cx="28" cy="28"/>
            </a:xfrm>
            <a:custGeom>
              <a:avLst/>
              <a:gdLst>
                <a:gd name="T0" fmla="*/ 163 w 164"/>
                <a:gd name="T1" fmla="*/ 81 h 163"/>
                <a:gd name="T2" fmla="*/ 139 w 164"/>
                <a:gd name="T3" fmla="*/ 23 h 163"/>
                <a:gd name="T4" fmla="*/ 82 w 164"/>
                <a:gd name="T5" fmla="*/ 0 h 163"/>
                <a:gd name="T6" fmla="*/ 23 w 164"/>
                <a:gd name="T7" fmla="*/ 23 h 163"/>
                <a:gd name="T8" fmla="*/ 0 w 164"/>
                <a:gd name="T9" fmla="*/ 81 h 163"/>
                <a:gd name="T10" fmla="*/ 23 w 164"/>
                <a:gd name="T11" fmla="*/ 139 h 163"/>
                <a:gd name="T12" fmla="*/ 82 w 164"/>
                <a:gd name="T13" fmla="*/ 163 h 163"/>
                <a:gd name="T14" fmla="*/ 139 w 164"/>
                <a:gd name="T15" fmla="*/ 139 h 163"/>
                <a:gd name="T16" fmla="*/ 163 w 164"/>
                <a:gd name="T17" fmla="*/ 81 h 163"/>
                <a:gd name="T18" fmla="*/ 164 w 164"/>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163" y="81"/>
                  </a:moveTo>
                  <a:lnTo>
                    <a:pt x="139" y="23"/>
                  </a:lnTo>
                  <a:lnTo>
                    <a:pt x="82" y="0"/>
                  </a:lnTo>
                  <a:lnTo>
                    <a:pt x="23" y="23"/>
                  </a:lnTo>
                  <a:lnTo>
                    <a:pt x="0" y="81"/>
                  </a:lnTo>
                  <a:lnTo>
                    <a:pt x="23" y="139"/>
                  </a:lnTo>
                  <a:lnTo>
                    <a:pt x="82" y="163"/>
                  </a:lnTo>
                  <a:lnTo>
                    <a:pt x="139" y="139"/>
                  </a:lnTo>
                  <a:lnTo>
                    <a:pt x="163" y="81"/>
                  </a:lnTo>
                  <a:lnTo>
                    <a:pt x="164"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75" name="Line 55"/>
            <p:cNvSpPr>
              <a:spLocks noChangeShapeType="1"/>
            </p:cNvSpPr>
            <p:nvPr/>
          </p:nvSpPr>
          <p:spPr bwMode="auto">
            <a:xfrm>
              <a:off x="1185"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76" name="Group 56"/>
          <p:cNvGrpSpPr>
            <a:grpSpLocks/>
          </p:cNvGrpSpPr>
          <p:nvPr/>
        </p:nvGrpSpPr>
        <p:grpSpPr bwMode="auto">
          <a:xfrm>
            <a:off x="2417763" y="4779963"/>
            <a:ext cx="42862" cy="44450"/>
            <a:chOff x="1523" y="3011"/>
            <a:chExt cx="27" cy="28"/>
          </a:xfrm>
        </p:grpSpPr>
        <p:sp>
          <p:nvSpPr>
            <p:cNvPr id="133177" name="Freeform 57"/>
            <p:cNvSpPr>
              <a:spLocks/>
            </p:cNvSpPr>
            <p:nvPr/>
          </p:nvSpPr>
          <p:spPr bwMode="auto">
            <a:xfrm>
              <a:off x="1523" y="3011"/>
              <a:ext cx="27" cy="28"/>
            </a:xfrm>
            <a:custGeom>
              <a:avLst/>
              <a:gdLst>
                <a:gd name="T0" fmla="*/ 164 w 165"/>
                <a:gd name="T1" fmla="*/ 81 h 163"/>
                <a:gd name="T2" fmla="*/ 140 w 165"/>
                <a:gd name="T3" fmla="*/ 23 h 163"/>
                <a:gd name="T4" fmla="*/ 81 w 165"/>
                <a:gd name="T5" fmla="*/ 0 h 163"/>
                <a:gd name="T6" fmla="*/ 24 w 165"/>
                <a:gd name="T7" fmla="*/ 23 h 163"/>
                <a:gd name="T8" fmla="*/ 0 w 165"/>
                <a:gd name="T9" fmla="*/ 81 h 163"/>
                <a:gd name="T10" fmla="*/ 24 w 165"/>
                <a:gd name="T11" fmla="*/ 139 h 163"/>
                <a:gd name="T12" fmla="*/ 81 w 165"/>
                <a:gd name="T13" fmla="*/ 163 h 163"/>
                <a:gd name="T14" fmla="*/ 140 w 165"/>
                <a:gd name="T15" fmla="*/ 139 h 163"/>
                <a:gd name="T16" fmla="*/ 164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4" y="81"/>
                  </a:moveTo>
                  <a:lnTo>
                    <a:pt x="140" y="23"/>
                  </a:lnTo>
                  <a:lnTo>
                    <a:pt x="81" y="0"/>
                  </a:lnTo>
                  <a:lnTo>
                    <a:pt x="24" y="23"/>
                  </a:lnTo>
                  <a:lnTo>
                    <a:pt x="0" y="81"/>
                  </a:lnTo>
                  <a:lnTo>
                    <a:pt x="24" y="139"/>
                  </a:lnTo>
                  <a:lnTo>
                    <a:pt x="81" y="163"/>
                  </a:lnTo>
                  <a:lnTo>
                    <a:pt x="140" y="139"/>
                  </a:lnTo>
                  <a:lnTo>
                    <a:pt x="164"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78" name="Line 58"/>
            <p:cNvSpPr>
              <a:spLocks noChangeShapeType="1"/>
            </p:cNvSpPr>
            <p:nvPr/>
          </p:nvSpPr>
          <p:spPr bwMode="auto">
            <a:xfrm>
              <a:off x="1536"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79" name="Group 59"/>
          <p:cNvGrpSpPr>
            <a:grpSpLocks/>
          </p:cNvGrpSpPr>
          <p:nvPr/>
        </p:nvGrpSpPr>
        <p:grpSpPr bwMode="auto">
          <a:xfrm>
            <a:off x="2976563" y="4779963"/>
            <a:ext cx="42862" cy="44450"/>
            <a:chOff x="1875" y="3011"/>
            <a:chExt cx="27" cy="28"/>
          </a:xfrm>
        </p:grpSpPr>
        <p:sp>
          <p:nvSpPr>
            <p:cNvPr id="133180" name="Freeform 60"/>
            <p:cNvSpPr>
              <a:spLocks/>
            </p:cNvSpPr>
            <p:nvPr/>
          </p:nvSpPr>
          <p:spPr bwMode="auto">
            <a:xfrm>
              <a:off x="1875" y="3011"/>
              <a:ext cx="27" cy="28"/>
            </a:xfrm>
            <a:custGeom>
              <a:avLst/>
              <a:gdLst>
                <a:gd name="T0" fmla="*/ 163 w 164"/>
                <a:gd name="T1" fmla="*/ 81 h 163"/>
                <a:gd name="T2" fmla="*/ 138 w 164"/>
                <a:gd name="T3" fmla="*/ 23 h 163"/>
                <a:gd name="T4" fmla="*/ 81 w 164"/>
                <a:gd name="T5" fmla="*/ 0 h 163"/>
                <a:gd name="T6" fmla="*/ 23 w 164"/>
                <a:gd name="T7" fmla="*/ 23 h 163"/>
                <a:gd name="T8" fmla="*/ 0 w 164"/>
                <a:gd name="T9" fmla="*/ 81 h 163"/>
                <a:gd name="T10" fmla="*/ 23 w 164"/>
                <a:gd name="T11" fmla="*/ 139 h 163"/>
                <a:gd name="T12" fmla="*/ 81 w 164"/>
                <a:gd name="T13" fmla="*/ 163 h 163"/>
                <a:gd name="T14" fmla="*/ 138 w 164"/>
                <a:gd name="T15" fmla="*/ 139 h 163"/>
                <a:gd name="T16" fmla="*/ 163 w 164"/>
                <a:gd name="T17" fmla="*/ 81 h 163"/>
                <a:gd name="T18" fmla="*/ 164 w 164"/>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163" y="81"/>
                  </a:moveTo>
                  <a:lnTo>
                    <a:pt x="138" y="23"/>
                  </a:lnTo>
                  <a:lnTo>
                    <a:pt x="81" y="0"/>
                  </a:lnTo>
                  <a:lnTo>
                    <a:pt x="23" y="23"/>
                  </a:lnTo>
                  <a:lnTo>
                    <a:pt x="0" y="81"/>
                  </a:lnTo>
                  <a:lnTo>
                    <a:pt x="23" y="139"/>
                  </a:lnTo>
                  <a:lnTo>
                    <a:pt x="81" y="163"/>
                  </a:lnTo>
                  <a:lnTo>
                    <a:pt x="138" y="139"/>
                  </a:lnTo>
                  <a:lnTo>
                    <a:pt x="163" y="81"/>
                  </a:lnTo>
                  <a:lnTo>
                    <a:pt x="164"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81" name="Line 61"/>
            <p:cNvSpPr>
              <a:spLocks noChangeShapeType="1"/>
            </p:cNvSpPr>
            <p:nvPr/>
          </p:nvSpPr>
          <p:spPr bwMode="auto">
            <a:xfrm>
              <a:off x="1888"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82" name="Group 62"/>
          <p:cNvGrpSpPr>
            <a:grpSpLocks/>
          </p:cNvGrpSpPr>
          <p:nvPr/>
        </p:nvGrpSpPr>
        <p:grpSpPr bwMode="auto">
          <a:xfrm>
            <a:off x="3533775" y="4779963"/>
            <a:ext cx="44450" cy="44450"/>
            <a:chOff x="2226" y="3011"/>
            <a:chExt cx="28" cy="28"/>
          </a:xfrm>
        </p:grpSpPr>
        <p:sp>
          <p:nvSpPr>
            <p:cNvPr id="133183" name="Freeform 63"/>
            <p:cNvSpPr>
              <a:spLocks/>
            </p:cNvSpPr>
            <p:nvPr/>
          </p:nvSpPr>
          <p:spPr bwMode="auto">
            <a:xfrm>
              <a:off x="2226" y="3011"/>
              <a:ext cx="28" cy="28"/>
            </a:xfrm>
            <a:custGeom>
              <a:avLst/>
              <a:gdLst>
                <a:gd name="T0" fmla="*/ 164 w 165"/>
                <a:gd name="T1" fmla="*/ 81 h 163"/>
                <a:gd name="T2" fmla="*/ 139 w 165"/>
                <a:gd name="T3" fmla="*/ 23 h 163"/>
                <a:gd name="T4" fmla="*/ 81 w 165"/>
                <a:gd name="T5" fmla="*/ 0 h 163"/>
                <a:gd name="T6" fmla="*/ 24 w 165"/>
                <a:gd name="T7" fmla="*/ 23 h 163"/>
                <a:gd name="T8" fmla="*/ 0 w 165"/>
                <a:gd name="T9" fmla="*/ 81 h 163"/>
                <a:gd name="T10" fmla="*/ 24 w 165"/>
                <a:gd name="T11" fmla="*/ 139 h 163"/>
                <a:gd name="T12" fmla="*/ 81 w 165"/>
                <a:gd name="T13" fmla="*/ 163 h 163"/>
                <a:gd name="T14" fmla="*/ 139 w 165"/>
                <a:gd name="T15" fmla="*/ 139 h 163"/>
                <a:gd name="T16" fmla="*/ 164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4" y="81"/>
                  </a:moveTo>
                  <a:lnTo>
                    <a:pt x="139" y="23"/>
                  </a:lnTo>
                  <a:lnTo>
                    <a:pt x="81" y="0"/>
                  </a:lnTo>
                  <a:lnTo>
                    <a:pt x="24" y="23"/>
                  </a:lnTo>
                  <a:lnTo>
                    <a:pt x="0" y="81"/>
                  </a:lnTo>
                  <a:lnTo>
                    <a:pt x="24" y="139"/>
                  </a:lnTo>
                  <a:lnTo>
                    <a:pt x="81" y="163"/>
                  </a:lnTo>
                  <a:lnTo>
                    <a:pt x="139" y="139"/>
                  </a:lnTo>
                  <a:lnTo>
                    <a:pt x="164"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84" name="Line 64"/>
            <p:cNvSpPr>
              <a:spLocks noChangeShapeType="1"/>
            </p:cNvSpPr>
            <p:nvPr/>
          </p:nvSpPr>
          <p:spPr bwMode="auto">
            <a:xfrm>
              <a:off x="2240"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85" name="Group 65"/>
          <p:cNvGrpSpPr>
            <a:grpSpLocks/>
          </p:cNvGrpSpPr>
          <p:nvPr/>
        </p:nvGrpSpPr>
        <p:grpSpPr bwMode="auto">
          <a:xfrm>
            <a:off x="4092575" y="4779963"/>
            <a:ext cx="42863" cy="44450"/>
            <a:chOff x="2578" y="3011"/>
            <a:chExt cx="27" cy="28"/>
          </a:xfrm>
        </p:grpSpPr>
        <p:sp>
          <p:nvSpPr>
            <p:cNvPr id="133186" name="Freeform 66"/>
            <p:cNvSpPr>
              <a:spLocks/>
            </p:cNvSpPr>
            <p:nvPr/>
          </p:nvSpPr>
          <p:spPr bwMode="auto">
            <a:xfrm>
              <a:off x="2578" y="3011"/>
              <a:ext cx="27" cy="28"/>
            </a:xfrm>
            <a:custGeom>
              <a:avLst/>
              <a:gdLst>
                <a:gd name="T0" fmla="*/ 163 w 164"/>
                <a:gd name="T1" fmla="*/ 81 h 163"/>
                <a:gd name="T2" fmla="*/ 138 w 164"/>
                <a:gd name="T3" fmla="*/ 23 h 163"/>
                <a:gd name="T4" fmla="*/ 81 w 164"/>
                <a:gd name="T5" fmla="*/ 0 h 163"/>
                <a:gd name="T6" fmla="*/ 23 w 164"/>
                <a:gd name="T7" fmla="*/ 23 h 163"/>
                <a:gd name="T8" fmla="*/ 0 w 164"/>
                <a:gd name="T9" fmla="*/ 81 h 163"/>
                <a:gd name="T10" fmla="*/ 23 w 164"/>
                <a:gd name="T11" fmla="*/ 139 h 163"/>
                <a:gd name="T12" fmla="*/ 81 w 164"/>
                <a:gd name="T13" fmla="*/ 163 h 163"/>
                <a:gd name="T14" fmla="*/ 138 w 164"/>
                <a:gd name="T15" fmla="*/ 139 h 163"/>
                <a:gd name="T16" fmla="*/ 163 w 164"/>
                <a:gd name="T17" fmla="*/ 81 h 163"/>
                <a:gd name="T18" fmla="*/ 164 w 164"/>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163" y="81"/>
                  </a:moveTo>
                  <a:lnTo>
                    <a:pt x="138" y="23"/>
                  </a:lnTo>
                  <a:lnTo>
                    <a:pt x="81" y="0"/>
                  </a:lnTo>
                  <a:lnTo>
                    <a:pt x="23" y="23"/>
                  </a:lnTo>
                  <a:lnTo>
                    <a:pt x="0" y="81"/>
                  </a:lnTo>
                  <a:lnTo>
                    <a:pt x="23" y="139"/>
                  </a:lnTo>
                  <a:lnTo>
                    <a:pt x="81" y="163"/>
                  </a:lnTo>
                  <a:lnTo>
                    <a:pt x="138" y="139"/>
                  </a:lnTo>
                  <a:lnTo>
                    <a:pt x="163" y="81"/>
                  </a:lnTo>
                  <a:lnTo>
                    <a:pt x="164"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87" name="Line 67"/>
            <p:cNvSpPr>
              <a:spLocks noChangeShapeType="1"/>
            </p:cNvSpPr>
            <p:nvPr/>
          </p:nvSpPr>
          <p:spPr bwMode="auto">
            <a:xfrm>
              <a:off x="2592"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88" name="Group 68"/>
          <p:cNvGrpSpPr>
            <a:grpSpLocks/>
          </p:cNvGrpSpPr>
          <p:nvPr/>
        </p:nvGrpSpPr>
        <p:grpSpPr bwMode="auto">
          <a:xfrm>
            <a:off x="4651375" y="4779963"/>
            <a:ext cx="42863" cy="44450"/>
            <a:chOff x="2930" y="3011"/>
            <a:chExt cx="27" cy="28"/>
          </a:xfrm>
        </p:grpSpPr>
        <p:sp>
          <p:nvSpPr>
            <p:cNvPr id="133189" name="Freeform 69"/>
            <p:cNvSpPr>
              <a:spLocks/>
            </p:cNvSpPr>
            <p:nvPr/>
          </p:nvSpPr>
          <p:spPr bwMode="auto">
            <a:xfrm>
              <a:off x="2930" y="3011"/>
              <a:ext cx="27" cy="28"/>
            </a:xfrm>
            <a:custGeom>
              <a:avLst/>
              <a:gdLst>
                <a:gd name="T0" fmla="*/ 163 w 165"/>
                <a:gd name="T1" fmla="*/ 81 h 163"/>
                <a:gd name="T2" fmla="*/ 139 w 165"/>
                <a:gd name="T3" fmla="*/ 23 h 163"/>
                <a:gd name="T4" fmla="*/ 81 w 165"/>
                <a:gd name="T5" fmla="*/ 0 h 163"/>
                <a:gd name="T6" fmla="*/ 24 w 165"/>
                <a:gd name="T7" fmla="*/ 23 h 163"/>
                <a:gd name="T8" fmla="*/ 0 w 165"/>
                <a:gd name="T9" fmla="*/ 81 h 163"/>
                <a:gd name="T10" fmla="*/ 24 w 165"/>
                <a:gd name="T11" fmla="*/ 139 h 163"/>
                <a:gd name="T12" fmla="*/ 81 w 165"/>
                <a:gd name="T13" fmla="*/ 163 h 163"/>
                <a:gd name="T14" fmla="*/ 139 w 165"/>
                <a:gd name="T15" fmla="*/ 139 h 163"/>
                <a:gd name="T16" fmla="*/ 163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3" y="81"/>
                  </a:moveTo>
                  <a:lnTo>
                    <a:pt x="139" y="23"/>
                  </a:lnTo>
                  <a:lnTo>
                    <a:pt x="81" y="0"/>
                  </a:lnTo>
                  <a:lnTo>
                    <a:pt x="24" y="23"/>
                  </a:lnTo>
                  <a:lnTo>
                    <a:pt x="0" y="81"/>
                  </a:lnTo>
                  <a:lnTo>
                    <a:pt x="24" y="139"/>
                  </a:lnTo>
                  <a:lnTo>
                    <a:pt x="81" y="163"/>
                  </a:lnTo>
                  <a:lnTo>
                    <a:pt x="139" y="139"/>
                  </a:lnTo>
                  <a:lnTo>
                    <a:pt x="163"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90" name="Line 70"/>
            <p:cNvSpPr>
              <a:spLocks noChangeShapeType="1"/>
            </p:cNvSpPr>
            <p:nvPr/>
          </p:nvSpPr>
          <p:spPr bwMode="auto">
            <a:xfrm>
              <a:off x="2943"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91" name="Group 71"/>
          <p:cNvGrpSpPr>
            <a:grpSpLocks/>
          </p:cNvGrpSpPr>
          <p:nvPr/>
        </p:nvGrpSpPr>
        <p:grpSpPr bwMode="auto">
          <a:xfrm>
            <a:off x="5210175" y="4779963"/>
            <a:ext cx="42863" cy="44450"/>
            <a:chOff x="3282" y="3011"/>
            <a:chExt cx="27" cy="28"/>
          </a:xfrm>
        </p:grpSpPr>
        <p:sp>
          <p:nvSpPr>
            <p:cNvPr id="133192" name="Freeform 72"/>
            <p:cNvSpPr>
              <a:spLocks/>
            </p:cNvSpPr>
            <p:nvPr/>
          </p:nvSpPr>
          <p:spPr bwMode="auto">
            <a:xfrm>
              <a:off x="3282" y="3011"/>
              <a:ext cx="27" cy="28"/>
            </a:xfrm>
            <a:custGeom>
              <a:avLst/>
              <a:gdLst>
                <a:gd name="T0" fmla="*/ 162 w 163"/>
                <a:gd name="T1" fmla="*/ 81 h 163"/>
                <a:gd name="T2" fmla="*/ 138 w 163"/>
                <a:gd name="T3" fmla="*/ 23 h 163"/>
                <a:gd name="T4" fmla="*/ 81 w 163"/>
                <a:gd name="T5" fmla="*/ 0 h 163"/>
                <a:gd name="T6" fmla="*/ 23 w 163"/>
                <a:gd name="T7" fmla="*/ 23 h 163"/>
                <a:gd name="T8" fmla="*/ 0 w 163"/>
                <a:gd name="T9" fmla="*/ 81 h 163"/>
                <a:gd name="T10" fmla="*/ 23 w 163"/>
                <a:gd name="T11" fmla="*/ 139 h 163"/>
                <a:gd name="T12" fmla="*/ 81 w 163"/>
                <a:gd name="T13" fmla="*/ 163 h 163"/>
                <a:gd name="T14" fmla="*/ 138 w 163"/>
                <a:gd name="T15" fmla="*/ 139 h 163"/>
                <a:gd name="T16" fmla="*/ 162 w 163"/>
                <a:gd name="T17" fmla="*/ 81 h 163"/>
                <a:gd name="T18" fmla="*/ 163 w 163"/>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3">
                  <a:moveTo>
                    <a:pt x="162" y="81"/>
                  </a:moveTo>
                  <a:lnTo>
                    <a:pt x="138" y="23"/>
                  </a:lnTo>
                  <a:lnTo>
                    <a:pt x="81" y="0"/>
                  </a:lnTo>
                  <a:lnTo>
                    <a:pt x="23" y="23"/>
                  </a:lnTo>
                  <a:lnTo>
                    <a:pt x="0" y="81"/>
                  </a:lnTo>
                  <a:lnTo>
                    <a:pt x="23" y="139"/>
                  </a:lnTo>
                  <a:lnTo>
                    <a:pt x="81" y="163"/>
                  </a:lnTo>
                  <a:lnTo>
                    <a:pt x="138" y="139"/>
                  </a:lnTo>
                  <a:lnTo>
                    <a:pt x="162" y="81"/>
                  </a:lnTo>
                  <a:lnTo>
                    <a:pt x="163"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93" name="Line 73"/>
            <p:cNvSpPr>
              <a:spLocks noChangeShapeType="1"/>
            </p:cNvSpPr>
            <p:nvPr/>
          </p:nvSpPr>
          <p:spPr bwMode="auto">
            <a:xfrm>
              <a:off x="3295"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94" name="Group 74"/>
          <p:cNvGrpSpPr>
            <a:grpSpLocks/>
          </p:cNvGrpSpPr>
          <p:nvPr/>
        </p:nvGrpSpPr>
        <p:grpSpPr bwMode="auto">
          <a:xfrm>
            <a:off x="5767388" y="4779963"/>
            <a:ext cx="44450" cy="44450"/>
            <a:chOff x="3633" y="3011"/>
            <a:chExt cx="28" cy="28"/>
          </a:xfrm>
        </p:grpSpPr>
        <p:sp>
          <p:nvSpPr>
            <p:cNvPr id="133195" name="Freeform 75"/>
            <p:cNvSpPr>
              <a:spLocks/>
            </p:cNvSpPr>
            <p:nvPr/>
          </p:nvSpPr>
          <p:spPr bwMode="auto">
            <a:xfrm>
              <a:off x="3633" y="3011"/>
              <a:ext cx="28" cy="28"/>
            </a:xfrm>
            <a:custGeom>
              <a:avLst/>
              <a:gdLst>
                <a:gd name="T0" fmla="*/ 164 w 165"/>
                <a:gd name="T1" fmla="*/ 81 h 163"/>
                <a:gd name="T2" fmla="*/ 140 w 165"/>
                <a:gd name="T3" fmla="*/ 23 h 163"/>
                <a:gd name="T4" fmla="*/ 82 w 165"/>
                <a:gd name="T5" fmla="*/ 0 h 163"/>
                <a:gd name="T6" fmla="*/ 25 w 165"/>
                <a:gd name="T7" fmla="*/ 23 h 163"/>
                <a:gd name="T8" fmla="*/ 0 w 165"/>
                <a:gd name="T9" fmla="*/ 81 h 163"/>
                <a:gd name="T10" fmla="*/ 25 w 165"/>
                <a:gd name="T11" fmla="*/ 139 h 163"/>
                <a:gd name="T12" fmla="*/ 82 w 165"/>
                <a:gd name="T13" fmla="*/ 163 h 163"/>
                <a:gd name="T14" fmla="*/ 140 w 165"/>
                <a:gd name="T15" fmla="*/ 139 h 163"/>
                <a:gd name="T16" fmla="*/ 164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4" y="81"/>
                  </a:moveTo>
                  <a:lnTo>
                    <a:pt x="140" y="23"/>
                  </a:lnTo>
                  <a:lnTo>
                    <a:pt x="82" y="0"/>
                  </a:lnTo>
                  <a:lnTo>
                    <a:pt x="25" y="23"/>
                  </a:lnTo>
                  <a:lnTo>
                    <a:pt x="0" y="81"/>
                  </a:lnTo>
                  <a:lnTo>
                    <a:pt x="25" y="139"/>
                  </a:lnTo>
                  <a:lnTo>
                    <a:pt x="82" y="163"/>
                  </a:lnTo>
                  <a:lnTo>
                    <a:pt x="140" y="139"/>
                  </a:lnTo>
                  <a:lnTo>
                    <a:pt x="164"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96" name="Line 76"/>
            <p:cNvSpPr>
              <a:spLocks noChangeShapeType="1"/>
            </p:cNvSpPr>
            <p:nvPr/>
          </p:nvSpPr>
          <p:spPr bwMode="auto">
            <a:xfrm>
              <a:off x="3647"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197" name="Group 77"/>
          <p:cNvGrpSpPr>
            <a:grpSpLocks/>
          </p:cNvGrpSpPr>
          <p:nvPr/>
        </p:nvGrpSpPr>
        <p:grpSpPr bwMode="auto">
          <a:xfrm>
            <a:off x="6326188" y="4779963"/>
            <a:ext cx="42862" cy="44450"/>
            <a:chOff x="3985" y="3011"/>
            <a:chExt cx="27" cy="28"/>
          </a:xfrm>
        </p:grpSpPr>
        <p:sp>
          <p:nvSpPr>
            <p:cNvPr id="133198" name="Freeform 78"/>
            <p:cNvSpPr>
              <a:spLocks/>
            </p:cNvSpPr>
            <p:nvPr/>
          </p:nvSpPr>
          <p:spPr bwMode="auto">
            <a:xfrm>
              <a:off x="3985" y="3011"/>
              <a:ext cx="27" cy="28"/>
            </a:xfrm>
            <a:custGeom>
              <a:avLst/>
              <a:gdLst>
                <a:gd name="T0" fmla="*/ 163 w 164"/>
                <a:gd name="T1" fmla="*/ 81 h 163"/>
                <a:gd name="T2" fmla="*/ 139 w 164"/>
                <a:gd name="T3" fmla="*/ 23 h 163"/>
                <a:gd name="T4" fmla="*/ 82 w 164"/>
                <a:gd name="T5" fmla="*/ 0 h 163"/>
                <a:gd name="T6" fmla="*/ 24 w 164"/>
                <a:gd name="T7" fmla="*/ 23 h 163"/>
                <a:gd name="T8" fmla="*/ 0 w 164"/>
                <a:gd name="T9" fmla="*/ 81 h 163"/>
                <a:gd name="T10" fmla="*/ 24 w 164"/>
                <a:gd name="T11" fmla="*/ 139 h 163"/>
                <a:gd name="T12" fmla="*/ 82 w 164"/>
                <a:gd name="T13" fmla="*/ 163 h 163"/>
                <a:gd name="T14" fmla="*/ 139 w 164"/>
                <a:gd name="T15" fmla="*/ 139 h 163"/>
                <a:gd name="T16" fmla="*/ 163 w 164"/>
                <a:gd name="T17" fmla="*/ 81 h 163"/>
                <a:gd name="T18" fmla="*/ 164 w 164"/>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163" y="81"/>
                  </a:moveTo>
                  <a:lnTo>
                    <a:pt x="139" y="23"/>
                  </a:lnTo>
                  <a:lnTo>
                    <a:pt x="82" y="0"/>
                  </a:lnTo>
                  <a:lnTo>
                    <a:pt x="24" y="23"/>
                  </a:lnTo>
                  <a:lnTo>
                    <a:pt x="0" y="81"/>
                  </a:lnTo>
                  <a:lnTo>
                    <a:pt x="24" y="139"/>
                  </a:lnTo>
                  <a:lnTo>
                    <a:pt x="82" y="163"/>
                  </a:lnTo>
                  <a:lnTo>
                    <a:pt x="139" y="139"/>
                  </a:lnTo>
                  <a:lnTo>
                    <a:pt x="163" y="81"/>
                  </a:lnTo>
                  <a:lnTo>
                    <a:pt x="164"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199" name="Line 79"/>
            <p:cNvSpPr>
              <a:spLocks noChangeShapeType="1"/>
            </p:cNvSpPr>
            <p:nvPr/>
          </p:nvSpPr>
          <p:spPr bwMode="auto">
            <a:xfrm>
              <a:off x="3999"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200" name="Group 80"/>
          <p:cNvGrpSpPr>
            <a:grpSpLocks/>
          </p:cNvGrpSpPr>
          <p:nvPr/>
        </p:nvGrpSpPr>
        <p:grpSpPr bwMode="auto">
          <a:xfrm>
            <a:off x="6884988" y="4779963"/>
            <a:ext cx="42862" cy="44450"/>
            <a:chOff x="4337" y="3011"/>
            <a:chExt cx="27" cy="28"/>
          </a:xfrm>
        </p:grpSpPr>
        <p:sp>
          <p:nvSpPr>
            <p:cNvPr id="133201" name="Freeform 81"/>
            <p:cNvSpPr>
              <a:spLocks/>
            </p:cNvSpPr>
            <p:nvPr/>
          </p:nvSpPr>
          <p:spPr bwMode="auto">
            <a:xfrm>
              <a:off x="4337" y="3011"/>
              <a:ext cx="27" cy="28"/>
            </a:xfrm>
            <a:custGeom>
              <a:avLst/>
              <a:gdLst>
                <a:gd name="T0" fmla="*/ 164 w 165"/>
                <a:gd name="T1" fmla="*/ 81 h 163"/>
                <a:gd name="T2" fmla="*/ 140 w 165"/>
                <a:gd name="T3" fmla="*/ 23 h 163"/>
                <a:gd name="T4" fmla="*/ 82 w 165"/>
                <a:gd name="T5" fmla="*/ 0 h 163"/>
                <a:gd name="T6" fmla="*/ 24 w 165"/>
                <a:gd name="T7" fmla="*/ 23 h 163"/>
                <a:gd name="T8" fmla="*/ 0 w 165"/>
                <a:gd name="T9" fmla="*/ 81 h 163"/>
                <a:gd name="T10" fmla="*/ 24 w 165"/>
                <a:gd name="T11" fmla="*/ 139 h 163"/>
                <a:gd name="T12" fmla="*/ 82 w 165"/>
                <a:gd name="T13" fmla="*/ 163 h 163"/>
                <a:gd name="T14" fmla="*/ 140 w 165"/>
                <a:gd name="T15" fmla="*/ 139 h 163"/>
                <a:gd name="T16" fmla="*/ 164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4" y="81"/>
                  </a:moveTo>
                  <a:lnTo>
                    <a:pt x="140" y="23"/>
                  </a:lnTo>
                  <a:lnTo>
                    <a:pt x="82" y="0"/>
                  </a:lnTo>
                  <a:lnTo>
                    <a:pt x="24" y="23"/>
                  </a:lnTo>
                  <a:lnTo>
                    <a:pt x="0" y="81"/>
                  </a:lnTo>
                  <a:lnTo>
                    <a:pt x="24" y="139"/>
                  </a:lnTo>
                  <a:lnTo>
                    <a:pt x="82" y="163"/>
                  </a:lnTo>
                  <a:lnTo>
                    <a:pt x="140" y="139"/>
                  </a:lnTo>
                  <a:lnTo>
                    <a:pt x="164"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02" name="Line 82"/>
            <p:cNvSpPr>
              <a:spLocks noChangeShapeType="1"/>
            </p:cNvSpPr>
            <p:nvPr/>
          </p:nvSpPr>
          <p:spPr bwMode="auto">
            <a:xfrm>
              <a:off x="4350"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203" name="Group 83"/>
          <p:cNvGrpSpPr>
            <a:grpSpLocks/>
          </p:cNvGrpSpPr>
          <p:nvPr/>
        </p:nvGrpSpPr>
        <p:grpSpPr bwMode="auto">
          <a:xfrm>
            <a:off x="7443788" y="4779963"/>
            <a:ext cx="42862" cy="44450"/>
            <a:chOff x="4689" y="3011"/>
            <a:chExt cx="27" cy="28"/>
          </a:xfrm>
        </p:grpSpPr>
        <p:sp>
          <p:nvSpPr>
            <p:cNvPr id="133204" name="Freeform 84"/>
            <p:cNvSpPr>
              <a:spLocks/>
            </p:cNvSpPr>
            <p:nvPr/>
          </p:nvSpPr>
          <p:spPr bwMode="auto">
            <a:xfrm>
              <a:off x="4689" y="3011"/>
              <a:ext cx="27" cy="28"/>
            </a:xfrm>
            <a:custGeom>
              <a:avLst/>
              <a:gdLst>
                <a:gd name="T0" fmla="*/ 163 w 164"/>
                <a:gd name="T1" fmla="*/ 81 h 163"/>
                <a:gd name="T2" fmla="*/ 139 w 164"/>
                <a:gd name="T3" fmla="*/ 23 h 163"/>
                <a:gd name="T4" fmla="*/ 81 w 164"/>
                <a:gd name="T5" fmla="*/ 0 h 163"/>
                <a:gd name="T6" fmla="*/ 23 w 164"/>
                <a:gd name="T7" fmla="*/ 23 h 163"/>
                <a:gd name="T8" fmla="*/ 0 w 164"/>
                <a:gd name="T9" fmla="*/ 81 h 163"/>
                <a:gd name="T10" fmla="*/ 23 w 164"/>
                <a:gd name="T11" fmla="*/ 139 h 163"/>
                <a:gd name="T12" fmla="*/ 81 w 164"/>
                <a:gd name="T13" fmla="*/ 163 h 163"/>
                <a:gd name="T14" fmla="*/ 139 w 164"/>
                <a:gd name="T15" fmla="*/ 139 h 163"/>
                <a:gd name="T16" fmla="*/ 163 w 164"/>
                <a:gd name="T17" fmla="*/ 81 h 163"/>
                <a:gd name="T18" fmla="*/ 164 w 164"/>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163" y="81"/>
                  </a:moveTo>
                  <a:lnTo>
                    <a:pt x="139" y="23"/>
                  </a:lnTo>
                  <a:lnTo>
                    <a:pt x="81" y="0"/>
                  </a:lnTo>
                  <a:lnTo>
                    <a:pt x="23" y="23"/>
                  </a:lnTo>
                  <a:lnTo>
                    <a:pt x="0" y="81"/>
                  </a:lnTo>
                  <a:lnTo>
                    <a:pt x="23" y="139"/>
                  </a:lnTo>
                  <a:lnTo>
                    <a:pt x="81" y="163"/>
                  </a:lnTo>
                  <a:lnTo>
                    <a:pt x="139" y="139"/>
                  </a:lnTo>
                  <a:lnTo>
                    <a:pt x="163" y="81"/>
                  </a:lnTo>
                  <a:lnTo>
                    <a:pt x="164"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05" name="Line 85"/>
            <p:cNvSpPr>
              <a:spLocks noChangeShapeType="1"/>
            </p:cNvSpPr>
            <p:nvPr/>
          </p:nvSpPr>
          <p:spPr bwMode="auto">
            <a:xfrm>
              <a:off x="4702"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206" name="Group 86"/>
          <p:cNvGrpSpPr>
            <a:grpSpLocks/>
          </p:cNvGrpSpPr>
          <p:nvPr/>
        </p:nvGrpSpPr>
        <p:grpSpPr bwMode="auto">
          <a:xfrm>
            <a:off x="8001000" y="4779963"/>
            <a:ext cx="44450" cy="44450"/>
            <a:chOff x="5040" y="3011"/>
            <a:chExt cx="28" cy="28"/>
          </a:xfrm>
        </p:grpSpPr>
        <p:sp>
          <p:nvSpPr>
            <p:cNvPr id="133207" name="Freeform 87"/>
            <p:cNvSpPr>
              <a:spLocks/>
            </p:cNvSpPr>
            <p:nvPr/>
          </p:nvSpPr>
          <p:spPr bwMode="auto">
            <a:xfrm>
              <a:off x="5040" y="3011"/>
              <a:ext cx="28" cy="28"/>
            </a:xfrm>
            <a:custGeom>
              <a:avLst/>
              <a:gdLst>
                <a:gd name="T0" fmla="*/ 164 w 165"/>
                <a:gd name="T1" fmla="*/ 81 h 163"/>
                <a:gd name="T2" fmla="*/ 139 w 165"/>
                <a:gd name="T3" fmla="*/ 23 h 163"/>
                <a:gd name="T4" fmla="*/ 81 w 165"/>
                <a:gd name="T5" fmla="*/ 0 h 163"/>
                <a:gd name="T6" fmla="*/ 24 w 165"/>
                <a:gd name="T7" fmla="*/ 23 h 163"/>
                <a:gd name="T8" fmla="*/ 0 w 165"/>
                <a:gd name="T9" fmla="*/ 81 h 163"/>
                <a:gd name="T10" fmla="*/ 24 w 165"/>
                <a:gd name="T11" fmla="*/ 139 h 163"/>
                <a:gd name="T12" fmla="*/ 81 w 165"/>
                <a:gd name="T13" fmla="*/ 163 h 163"/>
                <a:gd name="T14" fmla="*/ 139 w 165"/>
                <a:gd name="T15" fmla="*/ 139 h 163"/>
                <a:gd name="T16" fmla="*/ 164 w 165"/>
                <a:gd name="T17" fmla="*/ 81 h 163"/>
                <a:gd name="T18" fmla="*/ 165 w 165"/>
                <a:gd name="T19" fmla="*/ 8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3">
                  <a:moveTo>
                    <a:pt x="164" y="81"/>
                  </a:moveTo>
                  <a:lnTo>
                    <a:pt x="139" y="23"/>
                  </a:lnTo>
                  <a:lnTo>
                    <a:pt x="81" y="0"/>
                  </a:lnTo>
                  <a:lnTo>
                    <a:pt x="24" y="23"/>
                  </a:lnTo>
                  <a:lnTo>
                    <a:pt x="0" y="81"/>
                  </a:lnTo>
                  <a:lnTo>
                    <a:pt x="24" y="139"/>
                  </a:lnTo>
                  <a:lnTo>
                    <a:pt x="81" y="163"/>
                  </a:lnTo>
                  <a:lnTo>
                    <a:pt x="139" y="139"/>
                  </a:lnTo>
                  <a:lnTo>
                    <a:pt x="164" y="81"/>
                  </a:lnTo>
                  <a:lnTo>
                    <a:pt x="165" y="8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08" name="Line 88"/>
            <p:cNvSpPr>
              <a:spLocks noChangeShapeType="1"/>
            </p:cNvSpPr>
            <p:nvPr/>
          </p:nvSpPr>
          <p:spPr bwMode="auto">
            <a:xfrm>
              <a:off x="5054" y="3025"/>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sp>
        <p:nvSpPr>
          <p:cNvPr id="133209" name="Freeform 89"/>
          <p:cNvSpPr>
            <a:spLocks/>
          </p:cNvSpPr>
          <p:nvPr/>
        </p:nvSpPr>
        <p:spPr bwMode="auto">
          <a:xfrm>
            <a:off x="1471613" y="4183063"/>
            <a:ext cx="90487" cy="157162"/>
          </a:xfrm>
          <a:custGeom>
            <a:avLst/>
            <a:gdLst>
              <a:gd name="T0" fmla="*/ 0 w 342"/>
              <a:gd name="T1" fmla="*/ 0 h 597"/>
              <a:gd name="T2" fmla="*/ 340 w 342"/>
              <a:gd name="T3" fmla="*/ 597 h 597"/>
              <a:gd name="T4" fmla="*/ 342 w 342"/>
              <a:gd name="T5" fmla="*/ 597 h 597"/>
            </a:gdLst>
            <a:ahLst/>
            <a:cxnLst>
              <a:cxn ang="0">
                <a:pos x="T0" y="T1"/>
              </a:cxn>
              <a:cxn ang="0">
                <a:pos x="T2" y="T3"/>
              </a:cxn>
              <a:cxn ang="0">
                <a:pos x="T4" y="T5"/>
              </a:cxn>
            </a:cxnLst>
            <a:rect l="0" t="0" r="r" b="b"/>
            <a:pathLst>
              <a:path w="342" h="597">
                <a:moveTo>
                  <a:pt x="0" y="0"/>
                </a:moveTo>
                <a:lnTo>
                  <a:pt x="340" y="597"/>
                </a:lnTo>
                <a:lnTo>
                  <a:pt x="342" y="59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0" name="Freeform 90"/>
          <p:cNvSpPr>
            <a:spLocks/>
          </p:cNvSpPr>
          <p:nvPr/>
        </p:nvSpPr>
        <p:spPr bwMode="auto">
          <a:xfrm>
            <a:off x="2565400" y="3071813"/>
            <a:ext cx="152400" cy="265112"/>
          </a:xfrm>
          <a:custGeom>
            <a:avLst/>
            <a:gdLst>
              <a:gd name="T0" fmla="*/ 576 w 576"/>
              <a:gd name="T1" fmla="*/ 0 h 1001"/>
              <a:gd name="T2" fmla="*/ 0 w 576"/>
              <a:gd name="T3" fmla="*/ 1001 h 1001"/>
              <a:gd name="T4" fmla="*/ 1 w 576"/>
              <a:gd name="T5" fmla="*/ 1001 h 1001"/>
            </a:gdLst>
            <a:ahLst/>
            <a:cxnLst>
              <a:cxn ang="0">
                <a:pos x="T0" y="T1"/>
              </a:cxn>
              <a:cxn ang="0">
                <a:pos x="T2" y="T3"/>
              </a:cxn>
              <a:cxn ang="0">
                <a:pos x="T4" y="T5"/>
              </a:cxn>
            </a:cxnLst>
            <a:rect l="0" t="0" r="r" b="b"/>
            <a:pathLst>
              <a:path w="576" h="1001">
                <a:moveTo>
                  <a:pt x="576" y="0"/>
                </a:moveTo>
                <a:lnTo>
                  <a:pt x="0" y="1001"/>
                </a:lnTo>
                <a:lnTo>
                  <a:pt x="1" y="100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1" name="Freeform 91"/>
          <p:cNvSpPr>
            <a:spLocks/>
          </p:cNvSpPr>
          <p:nvPr/>
        </p:nvSpPr>
        <p:spPr bwMode="auto">
          <a:xfrm>
            <a:off x="3443288" y="2732088"/>
            <a:ext cx="295275" cy="169862"/>
          </a:xfrm>
          <a:custGeom>
            <a:avLst/>
            <a:gdLst>
              <a:gd name="T0" fmla="*/ 1119 w 1119"/>
              <a:gd name="T1" fmla="*/ 0 h 643"/>
              <a:gd name="T2" fmla="*/ 0 w 1119"/>
              <a:gd name="T3" fmla="*/ 643 h 643"/>
              <a:gd name="T4" fmla="*/ 1 w 1119"/>
              <a:gd name="T5" fmla="*/ 643 h 643"/>
            </a:gdLst>
            <a:ahLst/>
            <a:cxnLst>
              <a:cxn ang="0">
                <a:pos x="T0" y="T1"/>
              </a:cxn>
              <a:cxn ang="0">
                <a:pos x="T2" y="T3"/>
              </a:cxn>
              <a:cxn ang="0">
                <a:pos x="T4" y="T5"/>
              </a:cxn>
            </a:cxnLst>
            <a:rect l="0" t="0" r="r" b="b"/>
            <a:pathLst>
              <a:path w="1119" h="643">
                <a:moveTo>
                  <a:pt x="1119" y="0"/>
                </a:moveTo>
                <a:lnTo>
                  <a:pt x="0" y="643"/>
                </a:lnTo>
                <a:lnTo>
                  <a:pt x="1" y="64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2" name="Freeform 92"/>
          <p:cNvSpPr>
            <a:spLocks/>
          </p:cNvSpPr>
          <p:nvPr/>
        </p:nvSpPr>
        <p:spPr bwMode="auto">
          <a:xfrm>
            <a:off x="5611813" y="2733675"/>
            <a:ext cx="249237" cy="136525"/>
          </a:xfrm>
          <a:custGeom>
            <a:avLst/>
            <a:gdLst>
              <a:gd name="T0" fmla="*/ 948 w 948"/>
              <a:gd name="T1" fmla="*/ 517 h 517"/>
              <a:gd name="T2" fmla="*/ 0 w 948"/>
              <a:gd name="T3" fmla="*/ 0 h 517"/>
              <a:gd name="T4" fmla="*/ 1 w 948"/>
              <a:gd name="T5" fmla="*/ 0 h 517"/>
            </a:gdLst>
            <a:ahLst/>
            <a:cxnLst>
              <a:cxn ang="0">
                <a:pos x="T0" y="T1"/>
              </a:cxn>
              <a:cxn ang="0">
                <a:pos x="T2" y="T3"/>
              </a:cxn>
              <a:cxn ang="0">
                <a:pos x="T4" y="T5"/>
              </a:cxn>
            </a:cxnLst>
            <a:rect l="0" t="0" r="r" b="b"/>
            <a:pathLst>
              <a:path w="948" h="517">
                <a:moveTo>
                  <a:pt x="948" y="517"/>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3" name="Freeform 93"/>
          <p:cNvSpPr>
            <a:spLocks/>
          </p:cNvSpPr>
          <p:nvPr/>
        </p:nvSpPr>
        <p:spPr bwMode="auto">
          <a:xfrm>
            <a:off x="7446963" y="3578225"/>
            <a:ext cx="1587" cy="314325"/>
          </a:xfrm>
          <a:custGeom>
            <a:avLst/>
            <a:gdLst>
              <a:gd name="T0" fmla="*/ 0 w 4"/>
              <a:gd name="T1" fmla="*/ 1192 h 1192"/>
              <a:gd name="T2" fmla="*/ 3 w 4"/>
              <a:gd name="T3" fmla="*/ 0 h 1192"/>
              <a:gd name="T4" fmla="*/ 4 w 4"/>
              <a:gd name="T5" fmla="*/ 0 h 1192"/>
            </a:gdLst>
            <a:ahLst/>
            <a:cxnLst>
              <a:cxn ang="0">
                <a:pos x="T0" y="T1"/>
              </a:cxn>
              <a:cxn ang="0">
                <a:pos x="T2" y="T3"/>
              </a:cxn>
              <a:cxn ang="0">
                <a:pos x="T4" y="T5"/>
              </a:cxn>
            </a:cxnLst>
            <a:rect l="0" t="0" r="r" b="b"/>
            <a:pathLst>
              <a:path w="4" h="1192">
                <a:moveTo>
                  <a:pt x="0" y="1192"/>
                </a:moveTo>
                <a:lnTo>
                  <a:pt x="3" y="0"/>
                </a:lnTo>
                <a:lnTo>
                  <a:pt x="4"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4" name="Freeform 94"/>
          <p:cNvSpPr>
            <a:spLocks/>
          </p:cNvSpPr>
          <p:nvPr/>
        </p:nvSpPr>
        <p:spPr bwMode="auto">
          <a:xfrm>
            <a:off x="7842250" y="4572000"/>
            <a:ext cx="320675" cy="184150"/>
          </a:xfrm>
          <a:custGeom>
            <a:avLst/>
            <a:gdLst>
              <a:gd name="T0" fmla="*/ 0 w 1210"/>
              <a:gd name="T1" fmla="*/ 700 h 700"/>
              <a:gd name="T2" fmla="*/ 1209 w 1210"/>
              <a:gd name="T3" fmla="*/ 0 h 700"/>
              <a:gd name="T4" fmla="*/ 1210 w 1210"/>
              <a:gd name="T5" fmla="*/ 0 h 700"/>
            </a:gdLst>
            <a:ahLst/>
            <a:cxnLst>
              <a:cxn ang="0">
                <a:pos x="T0" y="T1"/>
              </a:cxn>
              <a:cxn ang="0">
                <a:pos x="T2" y="T3"/>
              </a:cxn>
              <a:cxn ang="0">
                <a:pos x="T4" y="T5"/>
              </a:cxn>
            </a:cxnLst>
            <a:rect l="0" t="0" r="r" b="b"/>
            <a:pathLst>
              <a:path w="1210" h="700">
                <a:moveTo>
                  <a:pt x="0" y="700"/>
                </a:moveTo>
                <a:lnTo>
                  <a:pt x="1209" y="0"/>
                </a:lnTo>
                <a:lnTo>
                  <a:pt x="1210"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5" name="Freeform 95"/>
          <p:cNvSpPr>
            <a:spLocks/>
          </p:cNvSpPr>
          <p:nvPr/>
        </p:nvSpPr>
        <p:spPr bwMode="auto">
          <a:xfrm>
            <a:off x="1239838" y="4587875"/>
            <a:ext cx="177800" cy="107950"/>
          </a:xfrm>
          <a:custGeom>
            <a:avLst/>
            <a:gdLst>
              <a:gd name="T0" fmla="*/ 0 w 671"/>
              <a:gd name="T1" fmla="*/ 0 h 409"/>
              <a:gd name="T2" fmla="*/ 670 w 671"/>
              <a:gd name="T3" fmla="*/ 409 h 409"/>
              <a:gd name="T4" fmla="*/ 671 w 671"/>
              <a:gd name="T5" fmla="*/ 409 h 409"/>
            </a:gdLst>
            <a:ahLst/>
            <a:cxnLst>
              <a:cxn ang="0">
                <a:pos x="T0" y="T1"/>
              </a:cxn>
              <a:cxn ang="0">
                <a:pos x="T2" y="T3"/>
              </a:cxn>
              <a:cxn ang="0">
                <a:pos x="T4" y="T5"/>
              </a:cxn>
            </a:cxnLst>
            <a:rect l="0" t="0" r="r" b="b"/>
            <a:pathLst>
              <a:path w="671" h="409">
                <a:moveTo>
                  <a:pt x="0" y="0"/>
                </a:moveTo>
                <a:lnTo>
                  <a:pt x="670" y="409"/>
                </a:lnTo>
                <a:lnTo>
                  <a:pt x="671" y="409"/>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6" name="Freeform 96"/>
          <p:cNvSpPr>
            <a:spLocks/>
          </p:cNvSpPr>
          <p:nvPr/>
        </p:nvSpPr>
        <p:spPr bwMode="auto">
          <a:xfrm>
            <a:off x="6681788" y="3095625"/>
            <a:ext cx="127000" cy="223838"/>
          </a:xfrm>
          <a:custGeom>
            <a:avLst/>
            <a:gdLst>
              <a:gd name="T0" fmla="*/ 483 w 483"/>
              <a:gd name="T1" fmla="*/ 849 h 849"/>
              <a:gd name="T2" fmla="*/ 0 w 483"/>
              <a:gd name="T3" fmla="*/ 0 h 849"/>
              <a:gd name="T4" fmla="*/ 1 w 483"/>
              <a:gd name="T5" fmla="*/ 0 h 849"/>
            </a:gdLst>
            <a:ahLst/>
            <a:cxnLst>
              <a:cxn ang="0">
                <a:pos x="T0" y="T1"/>
              </a:cxn>
              <a:cxn ang="0">
                <a:pos x="T2" y="T3"/>
              </a:cxn>
              <a:cxn ang="0">
                <a:pos x="T4" y="T5"/>
              </a:cxn>
            </a:cxnLst>
            <a:rect l="0" t="0" r="r" b="b"/>
            <a:pathLst>
              <a:path w="483" h="849">
                <a:moveTo>
                  <a:pt x="483" y="849"/>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217" name="Group 97"/>
          <p:cNvGrpSpPr>
            <a:grpSpLocks/>
          </p:cNvGrpSpPr>
          <p:nvPr/>
        </p:nvGrpSpPr>
        <p:grpSpPr bwMode="auto">
          <a:xfrm>
            <a:off x="7392988" y="3711575"/>
            <a:ext cx="42862" cy="42863"/>
            <a:chOff x="4657" y="2338"/>
            <a:chExt cx="27" cy="27"/>
          </a:xfrm>
        </p:grpSpPr>
        <p:sp>
          <p:nvSpPr>
            <p:cNvPr id="133218" name="Freeform 98"/>
            <p:cNvSpPr>
              <a:spLocks/>
            </p:cNvSpPr>
            <p:nvPr/>
          </p:nvSpPr>
          <p:spPr bwMode="auto">
            <a:xfrm>
              <a:off x="4657" y="2338"/>
              <a:ext cx="27" cy="27"/>
            </a:xfrm>
            <a:custGeom>
              <a:avLst/>
              <a:gdLst>
                <a:gd name="T0" fmla="*/ 163 w 164"/>
                <a:gd name="T1" fmla="*/ 82 h 164"/>
                <a:gd name="T2" fmla="*/ 138 w 164"/>
                <a:gd name="T3" fmla="*/ 24 h 164"/>
                <a:gd name="T4" fmla="*/ 81 w 164"/>
                <a:gd name="T5" fmla="*/ 0 h 164"/>
                <a:gd name="T6" fmla="*/ 23 w 164"/>
                <a:gd name="T7" fmla="*/ 24 h 164"/>
                <a:gd name="T8" fmla="*/ 0 w 164"/>
                <a:gd name="T9" fmla="*/ 82 h 164"/>
                <a:gd name="T10" fmla="*/ 23 w 164"/>
                <a:gd name="T11" fmla="*/ 139 h 164"/>
                <a:gd name="T12" fmla="*/ 81 w 164"/>
                <a:gd name="T13" fmla="*/ 164 h 164"/>
                <a:gd name="T14" fmla="*/ 138 w 164"/>
                <a:gd name="T15" fmla="*/ 139 h 164"/>
                <a:gd name="T16" fmla="*/ 163 w 164"/>
                <a:gd name="T17" fmla="*/ 82 h 164"/>
                <a:gd name="T18" fmla="*/ 164 w 164"/>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4">
                  <a:moveTo>
                    <a:pt x="163" y="82"/>
                  </a:moveTo>
                  <a:lnTo>
                    <a:pt x="138" y="24"/>
                  </a:lnTo>
                  <a:lnTo>
                    <a:pt x="81" y="0"/>
                  </a:lnTo>
                  <a:lnTo>
                    <a:pt x="23" y="24"/>
                  </a:lnTo>
                  <a:lnTo>
                    <a:pt x="0" y="82"/>
                  </a:lnTo>
                  <a:lnTo>
                    <a:pt x="23" y="139"/>
                  </a:lnTo>
                  <a:lnTo>
                    <a:pt x="81" y="164"/>
                  </a:lnTo>
                  <a:lnTo>
                    <a:pt x="138" y="139"/>
                  </a:lnTo>
                  <a:lnTo>
                    <a:pt x="163" y="82"/>
                  </a:lnTo>
                  <a:lnTo>
                    <a:pt x="164" y="8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19" name="Line 99"/>
            <p:cNvSpPr>
              <a:spLocks noChangeShapeType="1"/>
            </p:cNvSpPr>
            <p:nvPr/>
          </p:nvSpPr>
          <p:spPr bwMode="auto">
            <a:xfrm>
              <a:off x="4671"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220" name="Freeform 100"/>
            <p:cNvSpPr>
              <a:spLocks/>
            </p:cNvSpPr>
            <p:nvPr/>
          </p:nvSpPr>
          <p:spPr bwMode="auto">
            <a:xfrm>
              <a:off x="4657" y="2338"/>
              <a:ext cx="27" cy="27"/>
            </a:xfrm>
            <a:custGeom>
              <a:avLst/>
              <a:gdLst>
                <a:gd name="T0" fmla="*/ 163 w 164"/>
                <a:gd name="T1" fmla="*/ 82 h 164"/>
                <a:gd name="T2" fmla="*/ 138 w 164"/>
                <a:gd name="T3" fmla="*/ 24 h 164"/>
                <a:gd name="T4" fmla="*/ 81 w 164"/>
                <a:gd name="T5" fmla="*/ 0 h 164"/>
                <a:gd name="T6" fmla="*/ 23 w 164"/>
                <a:gd name="T7" fmla="*/ 24 h 164"/>
                <a:gd name="T8" fmla="*/ 0 w 164"/>
                <a:gd name="T9" fmla="*/ 82 h 164"/>
                <a:gd name="T10" fmla="*/ 23 w 164"/>
                <a:gd name="T11" fmla="*/ 139 h 164"/>
                <a:gd name="T12" fmla="*/ 81 w 164"/>
                <a:gd name="T13" fmla="*/ 164 h 164"/>
                <a:gd name="T14" fmla="*/ 138 w 164"/>
                <a:gd name="T15" fmla="*/ 139 h 164"/>
                <a:gd name="T16" fmla="*/ 163 w 164"/>
                <a:gd name="T17" fmla="*/ 82 h 164"/>
                <a:gd name="T18" fmla="*/ 164 w 164"/>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4">
                  <a:moveTo>
                    <a:pt x="163" y="82"/>
                  </a:moveTo>
                  <a:lnTo>
                    <a:pt x="138" y="24"/>
                  </a:lnTo>
                  <a:lnTo>
                    <a:pt x="81" y="0"/>
                  </a:lnTo>
                  <a:lnTo>
                    <a:pt x="23" y="24"/>
                  </a:lnTo>
                  <a:lnTo>
                    <a:pt x="0" y="82"/>
                  </a:lnTo>
                  <a:lnTo>
                    <a:pt x="23" y="139"/>
                  </a:lnTo>
                  <a:lnTo>
                    <a:pt x="81" y="164"/>
                  </a:lnTo>
                  <a:lnTo>
                    <a:pt x="138" y="139"/>
                  </a:lnTo>
                  <a:lnTo>
                    <a:pt x="163" y="82"/>
                  </a:lnTo>
                  <a:lnTo>
                    <a:pt x="164" y="8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21" name="Line 101"/>
            <p:cNvSpPr>
              <a:spLocks noChangeShapeType="1"/>
            </p:cNvSpPr>
            <p:nvPr/>
          </p:nvSpPr>
          <p:spPr bwMode="auto">
            <a:xfrm>
              <a:off x="4671"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sp>
        <p:nvSpPr>
          <p:cNvPr id="133222" name="Freeform 102"/>
          <p:cNvSpPr>
            <a:spLocks/>
          </p:cNvSpPr>
          <p:nvPr/>
        </p:nvSpPr>
        <p:spPr bwMode="auto">
          <a:xfrm>
            <a:off x="3924300" y="3622675"/>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close/>
              </a:path>
            </a:pathLst>
          </a:custGeom>
          <a:solidFill>
            <a:srgbClr val="FFFFFF"/>
          </a:solidFill>
          <a:ln w="9525">
            <a:solidFill>
              <a:schemeClr val="tx1"/>
            </a:solidFill>
            <a:round/>
            <a:headEnd/>
            <a:tailEnd/>
          </a:ln>
        </p:spPr>
        <p:txBody>
          <a:bodyPr/>
          <a:lstStyle/>
          <a:p>
            <a:endParaRPr lang="en-IN"/>
          </a:p>
        </p:txBody>
      </p:sp>
      <p:sp>
        <p:nvSpPr>
          <p:cNvPr id="133223" name="Freeform 103"/>
          <p:cNvSpPr>
            <a:spLocks/>
          </p:cNvSpPr>
          <p:nvPr/>
        </p:nvSpPr>
        <p:spPr bwMode="auto">
          <a:xfrm>
            <a:off x="3924300" y="3622675"/>
            <a:ext cx="1588" cy="1588"/>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0" y="0"/>
                </a:lnTo>
                <a:lnTo>
                  <a:pt x="1" y="1"/>
                </a:lnTo>
                <a:lnTo>
                  <a:pt x="0"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24" name="Freeform 104"/>
          <p:cNvSpPr>
            <a:spLocks/>
          </p:cNvSpPr>
          <p:nvPr/>
        </p:nvSpPr>
        <p:spPr bwMode="auto">
          <a:xfrm>
            <a:off x="7900988" y="4119563"/>
            <a:ext cx="1587" cy="158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close/>
              </a:path>
            </a:pathLst>
          </a:custGeom>
          <a:solidFill>
            <a:srgbClr val="FFFFFF"/>
          </a:solidFill>
          <a:ln w="9525">
            <a:solidFill>
              <a:schemeClr val="tx1"/>
            </a:solidFill>
            <a:round/>
            <a:headEnd/>
            <a:tailEnd/>
          </a:ln>
        </p:spPr>
        <p:txBody>
          <a:bodyPr/>
          <a:lstStyle/>
          <a:p>
            <a:endParaRPr lang="en-IN"/>
          </a:p>
        </p:txBody>
      </p:sp>
      <p:sp>
        <p:nvSpPr>
          <p:cNvPr id="133225" name="Freeform 105"/>
          <p:cNvSpPr>
            <a:spLocks/>
          </p:cNvSpPr>
          <p:nvPr/>
        </p:nvSpPr>
        <p:spPr bwMode="auto">
          <a:xfrm>
            <a:off x="7900988" y="4119563"/>
            <a:ext cx="1587" cy="1587"/>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0" y="1"/>
                </a:lnTo>
                <a:lnTo>
                  <a:pt x="2" y="1"/>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26" name="Freeform 106"/>
          <p:cNvSpPr>
            <a:spLocks/>
          </p:cNvSpPr>
          <p:nvPr/>
        </p:nvSpPr>
        <p:spPr bwMode="auto">
          <a:xfrm>
            <a:off x="3829050" y="3732213"/>
            <a:ext cx="1588" cy="1069975"/>
          </a:xfrm>
          <a:custGeom>
            <a:avLst/>
            <a:gdLst>
              <a:gd name="T0" fmla="*/ 0 w 1"/>
              <a:gd name="T1" fmla="*/ 0 h 4042"/>
              <a:gd name="T2" fmla="*/ 0 w 1"/>
              <a:gd name="T3" fmla="*/ 4042 h 4042"/>
              <a:gd name="T4" fmla="*/ 1 w 1"/>
              <a:gd name="T5" fmla="*/ 4042 h 4042"/>
            </a:gdLst>
            <a:ahLst/>
            <a:cxnLst>
              <a:cxn ang="0">
                <a:pos x="T0" y="T1"/>
              </a:cxn>
              <a:cxn ang="0">
                <a:pos x="T2" y="T3"/>
              </a:cxn>
              <a:cxn ang="0">
                <a:pos x="T4" y="T5"/>
              </a:cxn>
            </a:cxnLst>
            <a:rect l="0" t="0" r="r" b="b"/>
            <a:pathLst>
              <a:path w="1" h="4042">
                <a:moveTo>
                  <a:pt x="0" y="0"/>
                </a:moveTo>
                <a:lnTo>
                  <a:pt x="0" y="4042"/>
                </a:lnTo>
                <a:lnTo>
                  <a:pt x="1" y="404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27" name="Freeform 107"/>
          <p:cNvSpPr>
            <a:spLocks/>
          </p:cNvSpPr>
          <p:nvPr/>
        </p:nvSpPr>
        <p:spPr bwMode="auto">
          <a:xfrm>
            <a:off x="163513" y="2406650"/>
            <a:ext cx="1446212" cy="687388"/>
          </a:xfrm>
          <a:custGeom>
            <a:avLst/>
            <a:gdLst>
              <a:gd name="T0" fmla="*/ 5466 w 5466"/>
              <a:gd name="T1" fmla="*/ 118 h 2596"/>
              <a:gd name="T2" fmla="*/ 4403 w 5466"/>
              <a:gd name="T3" fmla="*/ 0 h 2596"/>
              <a:gd name="T4" fmla="*/ 3338 w 5466"/>
              <a:gd name="T5" fmla="*/ 110 h 2596"/>
              <a:gd name="T6" fmla="*/ 2321 w 5466"/>
              <a:gd name="T7" fmla="*/ 445 h 2596"/>
              <a:gd name="T8" fmla="*/ 1400 w 5466"/>
              <a:gd name="T9" fmla="*/ 989 h 2596"/>
              <a:gd name="T10" fmla="*/ 613 w 5466"/>
              <a:gd name="T11" fmla="*/ 1718 h 2596"/>
              <a:gd name="T12" fmla="*/ 0 w 5466"/>
              <a:gd name="T13" fmla="*/ 2596 h 2596"/>
              <a:gd name="T14" fmla="*/ 1 w 5466"/>
              <a:gd name="T15" fmla="*/ 2596 h 2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66" h="2596">
                <a:moveTo>
                  <a:pt x="5466" y="118"/>
                </a:moveTo>
                <a:lnTo>
                  <a:pt x="4403" y="0"/>
                </a:lnTo>
                <a:lnTo>
                  <a:pt x="3338" y="110"/>
                </a:lnTo>
                <a:lnTo>
                  <a:pt x="2321" y="445"/>
                </a:lnTo>
                <a:lnTo>
                  <a:pt x="1400" y="989"/>
                </a:lnTo>
                <a:lnTo>
                  <a:pt x="613" y="1718"/>
                </a:lnTo>
                <a:lnTo>
                  <a:pt x="0" y="2596"/>
                </a:lnTo>
                <a:lnTo>
                  <a:pt x="1" y="2596"/>
                </a:lnTo>
              </a:path>
            </a:pathLst>
          </a:custGeom>
          <a:noFill/>
          <a:ln w="19050" cmpd="sng">
            <a:solidFill>
              <a:schemeClr val="tx1"/>
            </a:solidFill>
            <a:prstDash val="solid"/>
            <a:round/>
            <a:headEnd type="triangle" w="sm" len="lg"/>
            <a:tailEnd type="none" w="sm" len="lg"/>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228" name="Group 108"/>
          <p:cNvGrpSpPr>
            <a:grpSpLocks/>
          </p:cNvGrpSpPr>
          <p:nvPr/>
        </p:nvGrpSpPr>
        <p:grpSpPr bwMode="auto">
          <a:xfrm>
            <a:off x="4651375" y="3711575"/>
            <a:ext cx="42863" cy="42863"/>
            <a:chOff x="2930" y="2338"/>
            <a:chExt cx="27" cy="27"/>
          </a:xfrm>
        </p:grpSpPr>
        <p:sp>
          <p:nvSpPr>
            <p:cNvPr id="133229" name="Freeform 109"/>
            <p:cNvSpPr>
              <a:spLocks/>
            </p:cNvSpPr>
            <p:nvPr/>
          </p:nvSpPr>
          <p:spPr bwMode="auto">
            <a:xfrm>
              <a:off x="2930" y="2338"/>
              <a:ext cx="27" cy="27"/>
            </a:xfrm>
            <a:custGeom>
              <a:avLst/>
              <a:gdLst>
                <a:gd name="T0" fmla="*/ 163 w 165"/>
                <a:gd name="T1" fmla="*/ 82 h 164"/>
                <a:gd name="T2" fmla="*/ 139 w 165"/>
                <a:gd name="T3" fmla="*/ 24 h 164"/>
                <a:gd name="T4" fmla="*/ 81 w 165"/>
                <a:gd name="T5" fmla="*/ 0 h 164"/>
                <a:gd name="T6" fmla="*/ 24 w 165"/>
                <a:gd name="T7" fmla="*/ 24 h 164"/>
                <a:gd name="T8" fmla="*/ 0 w 165"/>
                <a:gd name="T9" fmla="*/ 82 h 164"/>
                <a:gd name="T10" fmla="*/ 24 w 165"/>
                <a:gd name="T11" fmla="*/ 139 h 164"/>
                <a:gd name="T12" fmla="*/ 81 w 165"/>
                <a:gd name="T13" fmla="*/ 164 h 164"/>
                <a:gd name="T14" fmla="*/ 139 w 165"/>
                <a:gd name="T15" fmla="*/ 139 h 164"/>
                <a:gd name="T16" fmla="*/ 163 w 165"/>
                <a:gd name="T17" fmla="*/ 82 h 164"/>
                <a:gd name="T18" fmla="*/ 165 w 165"/>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5" h="164">
                  <a:moveTo>
                    <a:pt x="163" y="82"/>
                  </a:moveTo>
                  <a:lnTo>
                    <a:pt x="139" y="24"/>
                  </a:lnTo>
                  <a:lnTo>
                    <a:pt x="81" y="0"/>
                  </a:lnTo>
                  <a:lnTo>
                    <a:pt x="24" y="24"/>
                  </a:lnTo>
                  <a:lnTo>
                    <a:pt x="0" y="82"/>
                  </a:lnTo>
                  <a:lnTo>
                    <a:pt x="24" y="139"/>
                  </a:lnTo>
                  <a:lnTo>
                    <a:pt x="81" y="164"/>
                  </a:lnTo>
                  <a:lnTo>
                    <a:pt x="139" y="139"/>
                  </a:lnTo>
                  <a:lnTo>
                    <a:pt x="163" y="82"/>
                  </a:lnTo>
                  <a:lnTo>
                    <a:pt x="165" y="8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0" name="Line 110"/>
            <p:cNvSpPr>
              <a:spLocks noChangeShapeType="1"/>
            </p:cNvSpPr>
            <p:nvPr/>
          </p:nvSpPr>
          <p:spPr bwMode="auto">
            <a:xfrm>
              <a:off x="2943"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231" name="Freeform 111"/>
            <p:cNvSpPr>
              <a:spLocks/>
            </p:cNvSpPr>
            <p:nvPr/>
          </p:nvSpPr>
          <p:spPr bwMode="auto">
            <a:xfrm>
              <a:off x="2942" y="2351"/>
              <a:ext cx="1" cy="1"/>
            </a:xfrm>
            <a:custGeom>
              <a:avLst/>
              <a:gdLst>
                <a:gd name="T0" fmla="*/ 0 w 2"/>
                <a:gd name="T1" fmla="*/ 1 h 1"/>
                <a:gd name="T2" fmla="*/ 0 w 2"/>
                <a:gd name="T3" fmla="*/ 0 h 1"/>
                <a:gd name="T4" fmla="*/ 0 w 2"/>
                <a:gd name="T5" fmla="*/ 1 h 1"/>
                <a:gd name="T6" fmla="*/ 2 w 2"/>
                <a:gd name="T7" fmla="*/ 1 h 1"/>
              </a:gdLst>
              <a:ahLst/>
              <a:cxnLst>
                <a:cxn ang="0">
                  <a:pos x="T0" y="T1"/>
                </a:cxn>
                <a:cxn ang="0">
                  <a:pos x="T2" y="T3"/>
                </a:cxn>
                <a:cxn ang="0">
                  <a:pos x="T4" y="T5"/>
                </a:cxn>
                <a:cxn ang="0">
                  <a:pos x="T6" y="T7"/>
                </a:cxn>
              </a:cxnLst>
              <a:rect l="0" t="0" r="r" b="b"/>
              <a:pathLst>
                <a:path w="2" h="1">
                  <a:moveTo>
                    <a:pt x="0" y="1"/>
                  </a:moveTo>
                  <a:lnTo>
                    <a:pt x="0" y="0"/>
                  </a:lnTo>
                  <a:lnTo>
                    <a:pt x="0" y="1"/>
                  </a:lnTo>
                  <a:lnTo>
                    <a:pt x="2"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2" name="Line 112"/>
            <p:cNvSpPr>
              <a:spLocks noChangeShapeType="1"/>
            </p:cNvSpPr>
            <p:nvPr/>
          </p:nvSpPr>
          <p:spPr bwMode="auto">
            <a:xfrm>
              <a:off x="2942"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233" name="Freeform 113"/>
            <p:cNvSpPr>
              <a:spLocks/>
            </p:cNvSpPr>
            <p:nvPr/>
          </p:nvSpPr>
          <p:spPr bwMode="auto">
            <a:xfrm>
              <a:off x="2942" y="2351"/>
              <a:ext cx="1" cy="1"/>
            </a:xfrm>
            <a:custGeom>
              <a:avLst/>
              <a:gdLst>
                <a:gd name="T0" fmla="*/ 0 w 1"/>
                <a:gd name="T1" fmla="*/ 1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1" y="1"/>
                  </a:lnTo>
                  <a:lnTo>
                    <a:pt x="0" y="1"/>
                  </a:ln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4" name="Freeform 114"/>
            <p:cNvSpPr>
              <a:spLocks/>
            </p:cNvSpPr>
            <p:nvPr/>
          </p:nvSpPr>
          <p:spPr bwMode="auto">
            <a:xfrm>
              <a:off x="2942" y="2351"/>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5" name="Freeform 115"/>
            <p:cNvSpPr>
              <a:spLocks/>
            </p:cNvSpPr>
            <p:nvPr/>
          </p:nvSpPr>
          <p:spPr bwMode="auto">
            <a:xfrm>
              <a:off x="2942" y="2351"/>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6" name="Line 116"/>
            <p:cNvSpPr>
              <a:spLocks noChangeShapeType="1"/>
            </p:cNvSpPr>
            <p:nvPr/>
          </p:nvSpPr>
          <p:spPr bwMode="auto">
            <a:xfrm>
              <a:off x="2942"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237" name="Freeform 117"/>
            <p:cNvSpPr>
              <a:spLocks/>
            </p:cNvSpPr>
            <p:nvPr/>
          </p:nvSpPr>
          <p:spPr bwMode="auto">
            <a:xfrm>
              <a:off x="2942" y="2351"/>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8" name="Freeform 118"/>
            <p:cNvSpPr>
              <a:spLocks/>
            </p:cNvSpPr>
            <p:nvPr/>
          </p:nvSpPr>
          <p:spPr bwMode="auto">
            <a:xfrm>
              <a:off x="2943" y="2351"/>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39" name="Freeform 119"/>
            <p:cNvSpPr>
              <a:spLocks/>
            </p:cNvSpPr>
            <p:nvPr/>
          </p:nvSpPr>
          <p:spPr bwMode="auto">
            <a:xfrm>
              <a:off x="2943" y="2351"/>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40" name="Freeform 120"/>
            <p:cNvSpPr>
              <a:spLocks/>
            </p:cNvSpPr>
            <p:nvPr/>
          </p:nvSpPr>
          <p:spPr bwMode="auto">
            <a:xfrm>
              <a:off x="2943" y="2351"/>
              <a:ext cx="1" cy="1"/>
            </a:xfrm>
            <a:custGeom>
              <a:avLst/>
              <a:gdLst>
                <a:gd name="T0" fmla="*/ 0 w 1"/>
                <a:gd name="T1" fmla="*/ 1 h 1"/>
                <a:gd name="T2" fmla="*/ 0 w 1"/>
                <a:gd name="T3" fmla="*/ 0 h 1"/>
                <a:gd name="T4" fmla="*/ 1 w 1"/>
                <a:gd name="T5" fmla="*/ 0 h 1"/>
                <a:gd name="T6" fmla="*/ 1 w 1"/>
                <a:gd name="T7" fmla="*/ 1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lnTo>
                    <a:pt x="0" y="0"/>
                  </a:lnTo>
                  <a:lnTo>
                    <a:pt x="1" y="0"/>
                  </a:lnTo>
                  <a:lnTo>
                    <a:pt x="1" y="1"/>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3241" name="Freeform 121"/>
          <p:cNvSpPr>
            <a:spLocks/>
          </p:cNvSpPr>
          <p:nvPr/>
        </p:nvSpPr>
        <p:spPr bwMode="auto">
          <a:xfrm>
            <a:off x="4891088" y="2686050"/>
            <a:ext cx="1587"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close/>
              </a:path>
            </a:pathLst>
          </a:custGeom>
          <a:solidFill>
            <a:srgbClr val="FFFFFF"/>
          </a:solidFill>
          <a:ln w="9525">
            <a:solidFill>
              <a:schemeClr val="tx1"/>
            </a:solidFill>
            <a:round/>
            <a:headEnd/>
            <a:tailEnd/>
          </a:ln>
        </p:spPr>
        <p:txBody>
          <a:bodyPr/>
          <a:lstStyle/>
          <a:p>
            <a:endParaRPr lang="en-IN"/>
          </a:p>
        </p:txBody>
      </p:sp>
      <p:sp>
        <p:nvSpPr>
          <p:cNvPr id="133242" name="Freeform 122"/>
          <p:cNvSpPr>
            <a:spLocks/>
          </p:cNvSpPr>
          <p:nvPr/>
        </p:nvSpPr>
        <p:spPr bwMode="auto">
          <a:xfrm>
            <a:off x="4891088" y="2686050"/>
            <a:ext cx="1587"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lnTo>
                  <a:pt x="0" y="1"/>
                </a:lnTo>
                <a:lnTo>
                  <a:pt x="0" y="0"/>
                </a:lnTo>
                <a:lnTo>
                  <a:pt x="0"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243" name="Group 123"/>
          <p:cNvGrpSpPr>
            <a:grpSpLocks/>
          </p:cNvGrpSpPr>
          <p:nvPr/>
        </p:nvGrpSpPr>
        <p:grpSpPr bwMode="auto">
          <a:xfrm>
            <a:off x="1276350" y="4791075"/>
            <a:ext cx="6800850" cy="866775"/>
            <a:chOff x="834" y="3018"/>
            <a:chExt cx="4218" cy="342"/>
          </a:xfrm>
        </p:grpSpPr>
        <p:sp>
          <p:nvSpPr>
            <p:cNvPr id="133244" name="Line 124"/>
            <p:cNvSpPr>
              <a:spLocks noChangeShapeType="1"/>
            </p:cNvSpPr>
            <p:nvPr/>
          </p:nvSpPr>
          <p:spPr bwMode="auto">
            <a:xfrm>
              <a:off x="5052" y="3018"/>
              <a:ext cx="0" cy="3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3245" name="Line 125"/>
            <p:cNvSpPr>
              <a:spLocks noChangeShapeType="1"/>
            </p:cNvSpPr>
            <p:nvPr/>
          </p:nvSpPr>
          <p:spPr bwMode="auto">
            <a:xfrm>
              <a:off x="834" y="3024"/>
              <a:ext cx="0" cy="33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33246" name="Line 126"/>
          <p:cNvSpPr>
            <a:spLocks noChangeShapeType="1"/>
          </p:cNvSpPr>
          <p:nvPr/>
        </p:nvSpPr>
        <p:spPr bwMode="auto">
          <a:xfrm flipV="1">
            <a:off x="1238250" y="5495925"/>
            <a:ext cx="6838950" cy="9525"/>
          </a:xfrm>
          <a:prstGeom prst="line">
            <a:avLst/>
          </a:prstGeom>
          <a:noFill/>
          <a:ln w="38100">
            <a:solidFill>
              <a:schemeClr val="tx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3247" name="Text Box 127"/>
          <p:cNvSpPr txBox="1">
            <a:spLocks noChangeArrowheads="1"/>
          </p:cNvSpPr>
          <p:nvPr/>
        </p:nvSpPr>
        <p:spPr bwMode="auto">
          <a:xfrm>
            <a:off x="1852613" y="4481513"/>
            <a:ext cx="2952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a:t>
            </a:r>
          </a:p>
        </p:txBody>
      </p:sp>
      <p:sp>
        <p:nvSpPr>
          <p:cNvPr id="133248" name="Text Box 128"/>
          <p:cNvSpPr txBox="1">
            <a:spLocks noChangeArrowheads="1"/>
          </p:cNvSpPr>
          <p:nvPr/>
        </p:nvSpPr>
        <p:spPr bwMode="auto">
          <a:xfrm>
            <a:off x="2195513" y="4052888"/>
            <a:ext cx="361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2</a:t>
            </a:r>
          </a:p>
        </p:txBody>
      </p:sp>
      <p:sp>
        <p:nvSpPr>
          <p:cNvPr id="133249" name="Text Box 129"/>
          <p:cNvSpPr txBox="1">
            <a:spLocks noChangeArrowheads="1"/>
          </p:cNvSpPr>
          <p:nvPr/>
        </p:nvSpPr>
        <p:spPr bwMode="auto">
          <a:xfrm>
            <a:off x="1724025" y="475297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a:t>
            </a:r>
          </a:p>
        </p:txBody>
      </p:sp>
      <p:sp>
        <p:nvSpPr>
          <p:cNvPr id="133250" name="Text Box 130"/>
          <p:cNvSpPr txBox="1">
            <a:spLocks noChangeArrowheads="1"/>
          </p:cNvSpPr>
          <p:nvPr/>
        </p:nvSpPr>
        <p:spPr bwMode="auto">
          <a:xfrm>
            <a:off x="2276475" y="4767263"/>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2</a:t>
            </a:r>
          </a:p>
        </p:txBody>
      </p:sp>
      <p:sp>
        <p:nvSpPr>
          <p:cNvPr id="133251" name="Text Box 131"/>
          <p:cNvSpPr txBox="1">
            <a:spLocks noChangeArrowheads="1"/>
          </p:cNvSpPr>
          <p:nvPr/>
        </p:nvSpPr>
        <p:spPr bwMode="auto">
          <a:xfrm>
            <a:off x="2828925" y="47625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3</a:t>
            </a:r>
          </a:p>
        </p:txBody>
      </p:sp>
      <p:sp>
        <p:nvSpPr>
          <p:cNvPr id="133252" name="Text Box 132"/>
          <p:cNvSpPr txBox="1">
            <a:spLocks noChangeArrowheads="1"/>
          </p:cNvSpPr>
          <p:nvPr/>
        </p:nvSpPr>
        <p:spPr bwMode="auto">
          <a:xfrm>
            <a:off x="3371850" y="47625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4</a:t>
            </a:r>
          </a:p>
        </p:txBody>
      </p:sp>
      <p:sp>
        <p:nvSpPr>
          <p:cNvPr id="133253" name="Text Box 133"/>
          <p:cNvSpPr txBox="1">
            <a:spLocks noChangeArrowheads="1"/>
          </p:cNvSpPr>
          <p:nvPr/>
        </p:nvSpPr>
        <p:spPr bwMode="auto">
          <a:xfrm>
            <a:off x="4505325" y="474345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6</a:t>
            </a:r>
          </a:p>
        </p:txBody>
      </p:sp>
      <p:sp>
        <p:nvSpPr>
          <p:cNvPr id="133254" name="Text Box 134"/>
          <p:cNvSpPr txBox="1">
            <a:spLocks noChangeArrowheads="1"/>
          </p:cNvSpPr>
          <p:nvPr/>
        </p:nvSpPr>
        <p:spPr bwMode="auto">
          <a:xfrm>
            <a:off x="5067300" y="4748213"/>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7</a:t>
            </a:r>
          </a:p>
        </p:txBody>
      </p:sp>
      <p:sp>
        <p:nvSpPr>
          <p:cNvPr id="133255" name="Text Box 135"/>
          <p:cNvSpPr txBox="1">
            <a:spLocks noChangeArrowheads="1"/>
          </p:cNvSpPr>
          <p:nvPr/>
        </p:nvSpPr>
        <p:spPr bwMode="auto">
          <a:xfrm>
            <a:off x="5629275" y="474345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8</a:t>
            </a:r>
          </a:p>
        </p:txBody>
      </p:sp>
      <p:sp>
        <p:nvSpPr>
          <p:cNvPr id="133256" name="Text Box 136"/>
          <p:cNvSpPr txBox="1">
            <a:spLocks noChangeArrowheads="1"/>
          </p:cNvSpPr>
          <p:nvPr/>
        </p:nvSpPr>
        <p:spPr bwMode="auto">
          <a:xfrm>
            <a:off x="6200775" y="4752975"/>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9</a:t>
            </a:r>
          </a:p>
        </p:txBody>
      </p:sp>
      <p:sp>
        <p:nvSpPr>
          <p:cNvPr id="133257" name="Text Box 137"/>
          <p:cNvSpPr txBox="1">
            <a:spLocks noChangeArrowheads="1"/>
          </p:cNvSpPr>
          <p:nvPr/>
        </p:nvSpPr>
        <p:spPr bwMode="auto">
          <a:xfrm>
            <a:off x="6600825" y="4752975"/>
            <a:ext cx="6477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10</a:t>
            </a:r>
          </a:p>
        </p:txBody>
      </p:sp>
      <p:sp>
        <p:nvSpPr>
          <p:cNvPr id="133258" name="Text Box 138"/>
          <p:cNvSpPr txBox="1">
            <a:spLocks noChangeArrowheads="1"/>
          </p:cNvSpPr>
          <p:nvPr/>
        </p:nvSpPr>
        <p:spPr bwMode="auto">
          <a:xfrm>
            <a:off x="7162800" y="4748213"/>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11</a:t>
            </a:r>
          </a:p>
        </p:txBody>
      </p:sp>
      <p:sp>
        <p:nvSpPr>
          <p:cNvPr id="133259" name="Text Box 139"/>
          <p:cNvSpPr txBox="1">
            <a:spLocks noChangeArrowheads="1"/>
          </p:cNvSpPr>
          <p:nvPr/>
        </p:nvSpPr>
        <p:spPr bwMode="auto">
          <a:xfrm>
            <a:off x="1260475" y="4732338"/>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0</a:t>
            </a:r>
          </a:p>
        </p:txBody>
      </p:sp>
      <p:sp>
        <p:nvSpPr>
          <p:cNvPr id="133260" name="Text Box 140"/>
          <p:cNvSpPr txBox="1">
            <a:spLocks noChangeArrowheads="1"/>
          </p:cNvSpPr>
          <p:nvPr/>
        </p:nvSpPr>
        <p:spPr bwMode="auto">
          <a:xfrm>
            <a:off x="7762875" y="4738688"/>
            <a:ext cx="476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12</a:t>
            </a:r>
          </a:p>
        </p:txBody>
      </p:sp>
      <p:sp>
        <p:nvSpPr>
          <p:cNvPr id="133261" name="Text Box 141"/>
          <p:cNvSpPr txBox="1">
            <a:spLocks noChangeArrowheads="1"/>
          </p:cNvSpPr>
          <p:nvPr/>
        </p:nvSpPr>
        <p:spPr bwMode="auto">
          <a:xfrm>
            <a:off x="1266825" y="4481513"/>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0</a:t>
            </a:r>
          </a:p>
        </p:txBody>
      </p:sp>
      <p:sp>
        <p:nvSpPr>
          <p:cNvPr id="133262" name="Text Box 142"/>
          <p:cNvSpPr txBox="1">
            <a:spLocks noChangeArrowheads="1"/>
          </p:cNvSpPr>
          <p:nvPr/>
        </p:nvSpPr>
        <p:spPr bwMode="auto">
          <a:xfrm>
            <a:off x="2279650" y="3657600"/>
            <a:ext cx="425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3</a:t>
            </a:r>
          </a:p>
        </p:txBody>
      </p:sp>
      <p:sp>
        <p:nvSpPr>
          <p:cNvPr id="133263" name="Text Box 143"/>
          <p:cNvSpPr txBox="1">
            <a:spLocks noChangeArrowheads="1"/>
          </p:cNvSpPr>
          <p:nvPr/>
        </p:nvSpPr>
        <p:spPr bwMode="auto">
          <a:xfrm>
            <a:off x="2146300" y="2876550"/>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4</a:t>
            </a:r>
          </a:p>
        </p:txBody>
      </p:sp>
      <p:sp>
        <p:nvSpPr>
          <p:cNvPr id="133264" name="Text Box 144"/>
          <p:cNvSpPr txBox="1">
            <a:spLocks noChangeArrowheads="1"/>
          </p:cNvSpPr>
          <p:nvPr/>
        </p:nvSpPr>
        <p:spPr bwMode="auto">
          <a:xfrm>
            <a:off x="1752600" y="2466975"/>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5</a:t>
            </a:r>
          </a:p>
        </p:txBody>
      </p:sp>
      <p:sp>
        <p:nvSpPr>
          <p:cNvPr id="133265" name="Text Box 145"/>
          <p:cNvSpPr txBox="1">
            <a:spLocks noChangeArrowheads="1"/>
          </p:cNvSpPr>
          <p:nvPr/>
        </p:nvSpPr>
        <p:spPr bwMode="auto">
          <a:xfrm>
            <a:off x="1176338" y="2343150"/>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6</a:t>
            </a:r>
          </a:p>
        </p:txBody>
      </p:sp>
      <p:sp>
        <p:nvSpPr>
          <p:cNvPr id="133266" name="Text Box 146"/>
          <p:cNvSpPr txBox="1">
            <a:spLocks noChangeArrowheads="1"/>
          </p:cNvSpPr>
          <p:nvPr/>
        </p:nvSpPr>
        <p:spPr bwMode="auto">
          <a:xfrm>
            <a:off x="614363" y="2509838"/>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7</a:t>
            </a:r>
          </a:p>
        </p:txBody>
      </p:sp>
      <p:sp>
        <p:nvSpPr>
          <p:cNvPr id="133267" name="Text Box 147"/>
          <p:cNvSpPr txBox="1">
            <a:spLocks noChangeArrowheads="1"/>
          </p:cNvSpPr>
          <p:nvPr/>
        </p:nvSpPr>
        <p:spPr bwMode="auto">
          <a:xfrm>
            <a:off x="123825" y="2947988"/>
            <a:ext cx="2540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8</a:t>
            </a:r>
          </a:p>
        </p:txBody>
      </p:sp>
      <p:sp>
        <p:nvSpPr>
          <p:cNvPr id="133268" name="Text Box 148"/>
          <p:cNvSpPr txBox="1">
            <a:spLocks noChangeArrowheads="1"/>
          </p:cNvSpPr>
          <p:nvPr/>
        </p:nvSpPr>
        <p:spPr bwMode="auto">
          <a:xfrm>
            <a:off x="-42863" y="3500438"/>
            <a:ext cx="406401"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9</a:t>
            </a:r>
          </a:p>
        </p:txBody>
      </p:sp>
      <p:sp>
        <p:nvSpPr>
          <p:cNvPr id="133269" name="Text Box 149"/>
          <p:cNvSpPr txBox="1">
            <a:spLocks noChangeArrowheads="1"/>
          </p:cNvSpPr>
          <p:nvPr/>
        </p:nvSpPr>
        <p:spPr bwMode="auto">
          <a:xfrm>
            <a:off x="0" y="4210050"/>
            <a:ext cx="6572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10</a:t>
            </a:r>
          </a:p>
        </p:txBody>
      </p:sp>
      <p:sp>
        <p:nvSpPr>
          <p:cNvPr id="133270" name="Text Box 150"/>
          <p:cNvSpPr txBox="1">
            <a:spLocks noChangeArrowheads="1"/>
          </p:cNvSpPr>
          <p:nvPr/>
        </p:nvSpPr>
        <p:spPr bwMode="auto">
          <a:xfrm>
            <a:off x="395288" y="4548188"/>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11</a:t>
            </a:r>
          </a:p>
        </p:txBody>
      </p:sp>
      <p:sp>
        <p:nvSpPr>
          <p:cNvPr id="133271" name="Text Box 151"/>
          <p:cNvSpPr txBox="1">
            <a:spLocks noChangeArrowheads="1"/>
          </p:cNvSpPr>
          <p:nvPr/>
        </p:nvSpPr>
        <p:spPr bwMode="auto">
          <a:xfrm>
            <a:off x="842963" y="4452938"/>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12</a:t>
            </a:r>
          </a:p>
        </p:txBody>
      </p:sp>
      <p:sp>
        <p:nvSpPr>
          <p:cNvPr id="133272" name="Text Box 152"/>
          <p:cNvSpPr txBox="1">
            <a:spLocks noChangeArrowheads="1"/>
          </p:cNvSpPr>
          <p:nvPr/>
        </p:nvSpPr>
        <p:spPr bwMode="auto">
          <a:xfrm>
            <a:off x="876300" y="426720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1</a:t>
            </a:r>
          </a:p>
        </p:txBody>
      </p:sp>
      <p:sp>
        <p:nvSpPr>
          <p:cNvPr id="133273" name="Text Box 153"/>
          <p:cNvSpPr txBox="1">
            <a:spLocks noChangeArrowheads="1"/>
          </p:cNvSpPr>
          <p:nvPr/>
        </p:nvSpPr>
        <p:spPr bwMode="auto">
          <a:xfrm>
            <a:off x="1123950" y="3905250"/>
            <a:ext cx="4572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2</a:t>
            </a:r>
          </a:p>
        </p:txBody>
      </p:sp>
      <p:sp>
        <p:nvSpPr>
          <p:cNvPr id="133274" name="Text Box 154"/>
          <p:cNvSpPr txBox="1">
            <a:spLocks noChangeArrowheads="1"/>
          </p:cNvSpPr>
          <p:nvPr/>
        </p:nvSpPr>
        <p:spPr bwMode="auto">
          <a:xfrm>
            <a:off x="1476375" y="3348038"/>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3</a:t>
            </a:r>
          </a:p>
        </p:txBody>
      </p:sp>
      <p:sp>
        <p:nvSpPr>
          <p:cNvPr id="133275" name="Text Box 155"/>
          <p:cNvSpPr txBox="1">
            <a:spLocks noChangeArrowheads="1"/>
          </p:cNvSpPr>
          <p:nvPr/>
        </p:nvSpPr>
        <p:spPr bwMode="auto">
          <a:xfrm>
            <a:off x="2286000" y="2800350"/>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4</a:t>
            </a:r>
          </a:p>
        </p:txBody>
      </p:sp>
      <p:sp>
        <p:nvSpPr>
          <p:cNvPr id="133276" name="Text Box 156"/>
          <p:cNvSpPr txBox="1">
            <a:spLocks noChangeArrowheads="1"/>
          </p:cNvSpPr>
          <p:nvPr/>
        </p:nvSpPr>
        <p:spPr bwMode="auto">
          <a:xfrm>
            <a:off x="3171825" y="2428875"/>
            <a:ext cx="7429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5</a:t>
            </a:r>
          </a:p>
        </p:txBody>
      </p:sp>
      <p:sp>
        <p:nvSpPr>
          <p:cNvPr id="133277" name="Text Box 157"/>
          <p:cNvSpPr txBox="1">
            <a:spLocks noChangeArrowheads="1"/>
          </p:cNvSpPr>
          <p:nvPr/>
        </p:nvSpPr>
        <p:spPr bwMode="auto">
          <a:xfrm>
            <a:off x="5581650" y="2486025"/>
            <a:ext cx="6286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7</a:t>
            </a:r>
          </a:p>
        </p:txBody>
      </p:sp>
      <p:sp>
        <p:nvSpPr>
          <p:cNvPr id="133278" name="Text Box 158"/>
          <p:cNvSpPr txBox="1">
            <a:spLocks noChangeArrowheads="1"/>
          </p:cNvSpPr>
          <p:nvPr/>
        </p:nvSpPr>
        <p:spPr bwMode="auto">
          <a:xfrm>
            <a:off x="6516688" y="2811463"/>
            <a:ext cx="5524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8</a:t>
            </a:r>
          </a:p>
        </p:txBody>
      </p:sp>
      <p:sp>
        <p:nvSpPr>
          <p:cNvPr id="133279" name="Text Box 159"/>
          <p:cNvSpPr txBox="1">
            <a:spLocks noChangeArrowheads="1"/>
          </p:cNvSpPr>
          <p:nvPr/>
        </p:nvSpPr>
        <p:spPr bwMode="auto">
          <a:xfrm>
            <a:off x="7067550" y="3257550"/>
            <a:ext cx="6191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9</a:t>
            </a:r>
          </a:p>
        </p:txBody>
      </p:sp>
      <p:sp>
        <p:nvSpPr>
          <p:cNvPr id="133280" name="Text Box 160"/>
          <p:cNvSpPr txBox="1">
            <a:spLocks noChangeArrowheads="1"/>
          </p:cNvSpPr>
          <p:nvPr/>
        </p:nvSpPr>
        <p:spPr bwMode="auto">
          <a:xfrm>
            <a:off x="7934325" y="4324350"/>
            <a:ext cx="5619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11</a:t>
            </a:r>
          </a:p>
        </p:txBody>
      </p:sp>
      <p:sp>
        <p:nvSpPr>
          <p:cNvPr id="133281" name="Text Box 161"/>
          <p:cNvSpPr txBox="1">
            <a:spLocks noChangeArrowheads="1"/>
          </p:cNvSpPr>
          <p:nvPr/>
        </p:nvSpPr>
        <p:spPr bwMode="auto">
          <a:xfrm>
            <a:off x="7920038" y="4686300"/>
            <a:ext cx="6858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12</a:t>
            </a:r>
          </a:p>
        </p:txBody>
      </p:sp>
      <p:sp>
        <p:nvSpPr>
          <p:cNvPr id="133282" name="Text Box 162"/>
          <p:cNvSpPr txBox="1">
            <a:spLocks noChangeArrowheads="1"/>
          </p:cNvSpPr>
          <p:nvPr/>
        </p:nvSpPr>
        <p:spPr bwMode="auto">
          <a:xfrm>
            <a:off x="1247775" y="3530600"/>
            <a:ext cx="533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0</a:t>
            </a:r>
          </a:p>
        </p:txBody>
      </p:sp>
      <p:sp>
        <p:nvSpPr>
          <p:cNvPr id="133283" name="Text Box 163"/>
          <p:cNvSpPr txBox="1">
            <a:spLocks noChangeArrowheads="1"/>
          </p:cNvSpPr>
          <p:nvPr/>
        </p:nvSpPr>
        <p:spPr bwMode="auto">
          <a:xfrm>
            <a:off x="1762125" y="3524250"/>
            <a:ext cx="5905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1</a:t>
            </a:r>
          </a:p>
        </p:txBody>
      </p:sp>
      <p:sp>
        <p:nvSpPr>
          <p:cNvPr id="133284" name="Text Box 164"/>
          <p:cNvSpPr txBox="1">
            <a:spLocks noChangeArrowheads="1"/>
          </p:cNvSpPr>
          <p:nvPr/>
        </p:nvSpPr>
        <p:spPr bwMode="auto">
          <a:xfrm>
            <a:off x="2324100" y="3519488"/>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2</a:t>
            </a:r>
          </a:p>
        </p:txBody>
      </p:sp>
      <p:sp>
        <p:nvSpPr>
          <p:cNvPr id="133285" name="Text Box 165"/>
          <p:cNvSpPr txBox="1">
            <a:spLocks noChangeArrowheads="1"/>
          </p:cNvSpPr>
          <p:nvPr/>
        </p:nvSpPr>
        <p:spPr bwMode="auto">
          <a:xfrm>
            <a:off x="2905125" y="3529013"/>
            <a:ext cx="542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3</a:t>
            </a:r>
          </a:p>
        </p:txBody>
      </p:sp>
      <p:sp>
        <p:nvSpPr>
          <p:cNvPr id="133286" name="Text Box 166"/>
          <p:cNvSpPr txBox="1">
            <a:spLocks noChangeArrowheads="1"/>
          </p:cNvSpPr>
          <p:nvPr/>
        </p:nvSpPr>
        <p:spPr bwMode="auto">
          <a:xfrm>
            <a:off x="3352800" y="3519488"/>
            <a:ext cx="7239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4</a:t>
            </a:r>
          </a:p>
        </p:txBody>
      </p:sp>
      <p:sp>
        <p:nvSpPr>
          <p:cNvPr id="133287" name="Text Box 167"/>
          <p:cNvSpPr txBox="1">
            <a:spLocks noChangeArrowheads="1"/>
          </p:cNvSpPr>
          <p:nvPr/>
        </p:nvSpPr>
        <p:spPr bwMode="auto">
          <a:xfrm>
            <a:off x="4029075" y="3529013"/>
            <a:ext cx="4762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5</a:t>
            </a:r>
          </a:p>
        </p:txBody>
      </p:sp>
      <p:sp>
        <p:nvSpPr>
          <p:cNvPr id="133288" name="Text Box 168"/>
          <p:cNvSpPr txBox="1">
            <a:spLocks noChangeArrowheads="1"/>
          </p:cNvSpPr>
          <p:nvPr/>
        </p:nvSpPr>
        <p:spPr bwMode="auto">
          <a:xfrm>
            <a:off x="4572000" y="3529013"/>
            <a:ext cx="542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6</a:t>
            </a:r>
          </a:p>
        </p:txBody>
      </p:sp>
      <p:sp>
        <p:nvSpPr>
          <p:cNvPr id="133289" name="Text Box 169"/>
          <p:cNvSpPr txBox="1">
            <a:spLocks noChangeArrowheads="1"/>
          </p:cNvSpPr>
          <p:nvPr/>
        </p:nvSpPr>
        <p:spPr bwMode="auto">
          <a:xfrm>
            <a:off x="5143500" y="3524250"/>
            <a:ext cx="5143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7</a:t>
            </a:r>
          </a:p>
        </p:txBody>
      </p:sp>
      <p:sp>
        <p:nvSpPr>
          <p:cNvPr id="133290" name="Text Box 170"/>
          <p:cNvSpPr txBox="1">
            <a:spLocks noChangeArrowheads="1"/>
          </p:cNvSpPr>
          <p:nvPr/>
        </p:nvSpPr>
        <p:spPr bwMode="auto">
          <a:xfrm>
            <a:off x="5686425" y="3514725"/>
            <a:ext cx="5429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8</a:t>
            </a:r>
          </a:p>
        </p:txBody>
      </p:sp>
      <p:sp>
        <p:nvSpPr>
          <p:cNvPr id="133291" name="Text Box 171"/>
          <p:cNvSpPr txBox="1">
            <a:spLocks noChangeArrowheads="1"/>
          </p:cNvSpPr>
          <p:nvPr/>
        </p:nvSpPr>
        <p:spPr bwMode="auto">
          <a:xfrm>
            <a:off x="6191250" y="3524250"/>
            <a:ext cx="6667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9</a:t>
            </a:r>
          </a:p>
        </p:txBody>
      </p:sp>
      <p:sp>
        <p:nvSpPr>
          <p:cNvPr id="133292" name="Text Box 172"/>
          <p:cNvSpPr txBox="1">
            <a:spLocks noChangeArrowheads="1"/>
          </p:cNvSpPr>
          <p:nvPr/>
        </p:nvSpPr>
        <p:spPr bwMode="auto">
          <a:xfrm>
            <a:off x="6810375" y="3524250"/>
            <a:ext cx="6381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10</a:t>
            </a:r>
          </a:p>
        </p:txBody>
      </p:sp>
      <p:sp>
        <p:nvSpPr>
          <p:cNvPr id="133293" name="Text Box 173"/>
          <p:cNvSpPr txBox="1">
            <a:spLocks noChangeArrowheads="1"/>
          </p:cNvSpPr>
          <p:nvPr/>
        </p:nvSpPr>
        <p:spPr bwMode="auto">
          <a:xfrm>
            <a:off x="7248525" y="3500438"/>
            <a:ext cx="7715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11</a:t>
            </a:r>
          </a:p>
        </p:txBody>
      </p:sp>
      <p:sp>
        <p:nvSpPr>
          <p:cNvPr id="133294" name="Text Box 174"/>
          <p:cNvSpPr txBox="1">
            <a:spLocks noChangeArrowheads="1"/>
          </p:cNvSpPr>
          <p:nvPr/>
        </p:nvSpPr>
        <p:spPr bwMode="auto">
          <a:xfrm>
            <a:off x="3838575" y="4895850"/>
            <a:ext cx="2209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Directing Line</a:t>
            </a:r>
          </a:p>
        </p:txBody>
      </p:sp>
      <p:sp>
        <p:nvSpPr>
          <p:cNvPr id="133295" name="Text Box 175"/>
          <p:cNvSpPr txBox="1">
            <a:spLocks noChangeArrowheads="1"/>
          </p:cNvSpPr>
          <p:nvPr/>
        </p:nvSpPr>
        <p:spPr bwMode="auto">
          <a:xfrm>
            <a:off x="7800975" y="3529013"/>
            <a:ext cx="847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FF0000"/>
                </a:solidFill>
                <a:effectLst/>
              </a:rPr>
              <a:t>C</a:t>
            </a:r>
            <a:r>
              <a:rPr lang="en-US" sz="2000" baseline="-25000">
                <a:solidFill>
                  <a:srgbClr val="FF0000"/>
                </a:solidFill>
                <a:effectLst/>
              </a:rPr>
              <a:t>12</a:t>
            </a:r>
          </a:p>
        </p:txBody>
      </p:sp>
      <p:grpSp>
        <p:nvGrpSpPr>
          <p:cNvPr id="133296" name="Group 176"/>
          <p:cNvGrpSpPr>
            <a:grpSpLocks/>
          </p:cNvGrpSpPr>
          <p:nvPr/>
        </p:nvGrpSpPr>
        <p:grpSpPr bwMode="auto">
          <a:xfrm>
            <a:off x="255588" y="3732213"/>
            <a:ext cx="2125662" cy="3175"/>
            <a:chOff x="161" y="2351"/>
            <a:chExt cx="1339" cy="2"/>
          </a:xfrm>
        </p:grpSpPr>
        <p:sp>
          <p:nvSpPr>
            <p:cNvPr id="133297" name="Freeform 177"/>
            <p:cNvSpPr>
              <a:spLocks/>
            </p:cNvSpPr>
            <p:nvPr/>
          </p:nvSpPr>
          <p:spPr bwMode="auto">
            <a:xfrm>
              <a:off x="161" y="2351"/>
              <a:ext cx="672" cy="1"/>
            </a:xfrm>
            <a:custGeom>
              <a:avLst/>
              <a:gdLst>
                <a:gd name="T0" fmla="*/ 4033 w 4033"/>
                <a:gd name="T1" fmla="*/ 0 w 4033"/>
                <a:gd name="T2" fmla="*/ 1 w 4033"/>
              </a:gdLst>
              <a:ahLst/>
              <a:cxnLst>
                <a:cxn ang="0">
                  <a:pos x="T0" y="0"/>
                </a:cxn>
                <a:cxn ang="0">
                  <a:pos x="T1" y="0"/>
                </a:cxn>
                <a:cxn ang="0">
                  <a:pos x="T2" y="0"/>
                </a:cxn>
              </a:cxnLst>
              <a:rect l="0" t="0" r="r" b="b"/>
              <a:pathLst>
                <a:path w="4033">
                  <a:moveTo>
                    <a:pt x="4033" y="0"/>
                  </a:moveTo>
                  <a:lnTo>
                    <a:pt x="0" y="0"/>
                  </a:lnTo>
                  <a:lnTo>
                    <a:pt x="1" y="0"/>
                  </a:lnTo>
                </a:path>
              </a:pathLst>
            </a:custGeom>
            <a:noFill/>
            <a:ln w="3810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298" name="Freeform 178"/>
            <p:cNvSpPr>
              <a:spLocks/>
            </p:cNvSpPr>
            <p:nvPr/>
          </p:nvSpPr>
          <p:spPr bwMode="auto">
            <a:xfrm>
              <a:off x="828" y="2352"/>
              <a:ext cx="672" cy="1"/>
            </a:xfrm>
            <a:custGeom>
              <a:avLst/>
              <a:gdLst>
                <a:gd name="T0" fmla="*/ 4033 w 4033"/>
                <a:gd name="T1" fmla="*/ 0 w 4033"/>
                <a:gd name="T2" fmla="*/ 1 w 4033"/>
              </a:gdLst>
              <a:ahLst/>
              <a:cxnLst>
                <a:cxn ang="0">
                  <a:pos x="T0" y="0"/>
                </a:cxn>
                <a:cxn ang="0">
                  <a:pos x="T1" y="0"/>
                </a:cxn>
                <a:cxn ang="0">
                  <a:pos x="T2" y="0"/>
                </a:cxn>
              </a:cxnLst>
              <a:rect l="0" t="0" r="r" b="b"/>
              <a:pathLst>
                <a:path w="4033">
                  <a:moveTo>
                    <a:pt x="4033" y="0"/>
                  </a:moveTo>
                  <a:lnTo>
                    <a:pt x="0" y="0"/>
                  </a:lnTo>
                  <a:lnTo>
                    <a:pt x="1" y="0"/>
                  </a:lnTo>
                </a:path>
              </a:pathLst>
            </a:custGeom>
            <a:noFill/>
            <a:ln w="3810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3299" name="Group 179"/>
          <p:cNvGrpSpPr>
            <a:grpSpLocks/>
          </p:cNvGrpSpPr>
          <p:nvPr/>
        </p:nvGrpSpPr>
        <p:grpSpPr bwMode="auto">
          <a:xfrm>
            <a:off x="1300163" y="3711575"/>
            <a:ext cx="42862" cy="42863"/>
            <a:chOff x="3985" y="2338"/>
            <a:chExt cx="27" cy="27"/>
          </a:xfrm>
        </p:grpSpPr>
        <p:sp>
          <p:nvSpPr>
            <p:cNvPr id="133300" name="Freeform 180"/>
            <p:cNvSpPr>
              <a:spLocks/>
            </p:cNvSpPr>
            <p:nvPr/>
          </p:nvSpPr>
          <p:spPr bwMode="auto">
            <a:xfrm>
              <a:off x="3985" y="2338"/>
              <a:ext cx="27" cy="27"/>
            </a:xfrm>
            <a:custGeom>
              <a:avLst/>
              <a:gdLst>
                <a:gd name="T0" fmla="*/ 163 w 164"/>
                <a:gd name="T1" fmla="*/ 82 h 164"/>
                <a:gd name="T2" fmla="*/ 139 w 164"/>
                <a:gd name="T3" fmla="*/ 24 h 164"/>
                <a:gd name="T4" fmla="*/ 82 w 164"/>
                <a:gd name="T5" fmla="*/ 0 h 164"/>
                <a:gd name="T6" fmla="*/ 24 w 164"/>
                <a:gd name="T7" fmla="*/ 24 h 164"/>
                <a:gd name="T8" fmla="*/ 0 w 164"/>
                <a:gd name="T9" fmla="*/ 82 h 164"/>
                <a:gd name="T10" fmla="*/ 24 w 164"/>
                <a:gd name="T11" fmla="*/ 139 h 164"/>
                <a:gd name="T12" fmla="*/ 82 w 164"/>
                <a:gd name="T13" fmla="*/ 164 h 164"/>
                <a:gd name="T14" fmla="*/ 139 w 164"/>
                <a:gd name="T15" fmla="*/ 139 h 164"/>
                <a:gd name="T16" fmla="*/ 163 w 164"/>
                <a:gd name="T17" fmla="*/ 82 h 164"/>
                <a:gd name="T18" fmla="*/ 164 w 164"/>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4">
                  <a:moveTo>
                    <a:pt x="163" y="82"/>
                  </a:moveTo>
                  <a:lnTo>
                    <a:pt x="139" y="24"/>
                  </a:lnTo>
                  <a:lnTo>
                    <a:pt x="82" y="0"/>
                  </a:lnTo>
                  <a:lnTo>
                    <a:pt x="24" y="24"/>
                  </a:lnTo>
                  <a:lnTo>
                    <a:pt x="0" y="82"/>
                  </a:lnTo>
                  <a:lnTo>
                    <a:pt x="24" y="139"/>
                  </a:lnTo>
                  <a:lnTo>
                    <a:pt x="82" y="164"/>
                  </a:lnTo>
                  <a:lnTo>
                    <a:pt x="139" y="139"/>
                  </a:lnTo>
                  <a:lnTo>
                    <a:pt x="163" y="82"/>
                  </a:lnTo>
                  <a:lnTo>
                    <a:pt x="164" y="8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01" name="Line 181"/>
            <p:cNvSpPr>
              <a:spLocks noChangeShapeType="1"/>
            </p:cNvSpPr>
            <p:nvPr/>
          </p:nvSpPr>
          <p:spPr bwMode="auto">
            <a:xfrm>
              <a:off x="3999" y="2351"/>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33302" name="Group 182"/>
          <p:cNvGrpSpPr>
            <a:grpSpLocks/>
          </p:cNvGrpSpPr>
          <p:nvPr/>
        </p:nvGrpSpPr>
        <p:grpSpPr bwMode="auto">
          <a:xfrm>
            <a:off x="2474913" y="1778000"/>
            <a:ext cx="1535112" cy="3371850"/>
            <a:chOff x="1559" y="1120"/>
            <a:chExt cx="967" cy="2124"/>
          </a:xfrm>
        </p:grpSpPr>
        <p:sp>
          <p:nvSpPr>
            <p:cNvPr id="133303" name="Text Box 183"/>
            <p:cNvSpPr txBox="1">
              <a:spLocks noChangeArrowheads="1"/>
            </p:cNvSpPr>
            <p:nvPr/>
          </p:nvSpPr>
          <p:spPr bwMode="auto">
            <a:xfrm rot="-1137448">
              <a:off x="1559" y="1120"/>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N</a:t>
              </a:r>
            </a:p>
          </p:txBody>
        </p:sp>
        <p:sp>
          <p:nvSpPr>
            <p:cNvPr id="133304" name="Freeform 184"/>
            <p:cNvSpPr>
              <a:spLocks/>
            </p:cNvSpPr>
            <p:nvPr/>
          </p:nvSpPr>
          <p:spPr bwMode="auto">
            <a:xfrm>
              <a:off x="1683" y="1281"/>
              <a:ext cx="729" cy="1744"/>
            </a:xfrm>
            <a:custGeom>
              <a:avLst/>
              <a:gdLst>
                <a:gd name="T0" fmla="*/ 4375 w 4375"/>
                <a:gd name="T1" fmla="*/ 10462 h 10462"/>
                <a:gd name="T2" fmla="*/ 0 w 4375"/>
                <a:gd name="T3" fmla="*/ 0 h 10462"/>
                <a:gd name="T4" fmla="*/ 1 w 4375"/>
                <a:gd name="T5" fmla="*/ 0 h 10462"/>
              </a:gdLst>
              <a:ahLst/>
              <a:cxnLst>
                <a:cxn ang="0">
                  <a:pos x="T0" y="T1"/>
                </a:cxn>
                <a:cxn ang="0">
                  <a:pos x="T2" y="T3"/>
                </a:cxn>
                <a:cxn ang="0">
                  <a:pos x="T4" y="T5"/>
                </a:cxn>
              </a:cxnLst>
              <a:rect l="0" t="0" r="r" b="b"/>
              <a:pathLst>
                <a:path w="4375" h="10462">
                  <a:moveTo>
                    <a:pt x="4375" y="10462"/>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05" name="Text Box 185"/>
            <p:cNvSpPr txBox="1">
              <a:spLocks noChangeArrowheads="1"/>
            </p:cNvSpPr>
            <p:nvPr/>
          </p:nvSpPr>
          <p:spPr bwMode="auto">
            <a:xfrm>
              <a:off x="2304" y="2994"/>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N</a:t>
              </a:r>
              <a:endParaRPr lang="en-US" sz="2000" baseline="-25000">
                <a:solidFill>
                  <a:schemeClr val="tx1"/>
                </a:solidFill>
                <a:effectLst/>
              </a:endParaRPr>
            </a:p>
          </p:txBody>
        </p:sp>
      </p:grpSp>
      <p:grpSp>
        <p:nvGrpSpPr>
          <p:cNvPr id="133306" name="Group 186"/>
          <p:cNvGrpSpPr>
            <a:grpSpLocks/>
          </p:cNvGrpSpPr>
          <p:nvPr/>
        </p:nvGrpSpPr>
        <p:grpSpPr bwMode="auto">
          <a:xfrm>
            <a:off x="2760663" y="2701925"/>
            <a:ext cx="352425" cy="396875"/>
            <a:chOff x="1739" y="1750"/>
            <a:chExt cx="222" cy="250"/>
          </a:xfrm>
        </p:grpSpPr>
        <p:grpSp>
          <p:nvGrpSpPr>
            <p:cNvPr id="133307" name="Group 187"/>
            <p:cNvGrpSpPr>
              <a:grpSpLocks/>
            </p:cNvGrpSpPr>
            <p:nvPr/>
          </p:nvGrpSpPr>
          <p:grpSpPr bwMode="auto">
            <a:xfrm>
              <a:off x="1920" y="1865"/>
              <a:ext cx="27" cy="28"/>
              <a:chOff x="1920" y="1865"/>
              <a:chExt cx="27" cy="28"/>
            </a:xfrm>
          </p:grpSpPr>
          <p:sp>
            <p:nvSpPr>
              <p:cNvPr id="133308" name="Freeform 188"/>
              <p:cNvSpPr>
                <a:spLocks/>
              </p:cNvSpPr>
              <p:nvPr/>
            </p:nvSpPr>
            <p:spPr bwMode="auto">
              <a:xfrm>
                <a:off x="1920" y="1865"/>
                <a:ext cx="27" cy="28"/>
              </a:xfrm>
              <a:custGeom>
                <a:avLst/>
                <a:gdLst>
                  <a:gd name="T0" fmla="*/ 162 w 163"/>
                  <a:gd name="T1" fmla="*/ 82 h 164"/>
                  <a:gd name="T2" fmla="*/ 138 w 163"/>
                  <a:gd name="T3" fmla="*/ 25 h 164"/>
                  <a:gd name="T4" fmla="*/ 81 w 163"/>
                  <a:gd name="T5" fmla="*/ 0 h 164"/>
                  <a:gd name="T6" fmla="*/ 23 w 163"/>
                  <a:gd name="T7" fmla="*/ 25 h 164"/>
                  <a:gd name="T8" fmla="*/ 0 w 163"/>
                  <a:gd name="T9" fmla="*/ 82 h 164"/>
                  <a:gd name="T10" fmla="*/ 23 w 163"/>
                  <a:gd name="T11" fmla="*/ 140 h 164"/>
                  <a:gd name="T12" fmla="*/ 81 w 163"/>
                  <a:gd name="T13" fmla="*/ 164 h 164"/>
                  <a:gd name="T14" fmla="*/ 138 w 163"/>
                  <a:gd name="T15" fmla="*/ 140 h 164"/>
                  <a:gd name="T16" fmla="*/ 162 w 163"/>
                  <a:gd name="T17" fmla="*/ 82 h 164"/>
                  <a:gd name="T18" fmla="*/ 163 w 163"/>
                  <a:gd name="T19" fmla="*/ 8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4">
                    <a:moveTo>
                      <a:pt x="162" y="82"/>
                    </a:moveTo>
                    <a:lnTo>
                      <a:pt x="138" y="25"/>
                    </a:lnTo>
                    <a:lnTo>
                      <a:pt x="81" y="0"/>
                    </a:lnTo>
                    <a:lnTo>
                      <a:pt x="23" y="25"/>
                    </a:lnTo>
                    <a:lnTo>
                      <a:pt x="0" y="82"/>
                    </a:lnTo>
                    <a:lnTo>
                      <a:pt x="23" y="140"/>
                    </a:lnTo>
                    <a:lnTo>
                      <a:pt x="81" y="164"/>
                    </a:lnTo>
                    <a:lnTo>
                      <a:pt x="138" y="140"/>
                    </a:lnTo>
                    <a:lnTo>
                      <a:pt x="162" y="82"/>
                    </a:lnTo>
                    <a:lnTo>
                      <a:pt x="163" y="8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09" name="Line 189"/>
              <p:cNvSpPr>
                <a:spLocks noChangeShapeType="1"/>
              </p:cNvSpPr>
              <p:nvPr/>
            </p:nvSpPr>
            <p:spPr bwMode="auto">
              <a:xfrm>
                <a:off x="1933" y="1879"/>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310" name="Freeform 190"/>
              <p:cNvSpPr>
                <a:spLocks/>
              </p:cNvSpPr>
              <p:nvPr/>
            </p:nvSpPr>
            <p:spPr bwMode="auto">
              <a:xfrm>
                <a:off x="1931" y="1879"/>
                <a:ext cx="1" cy="1"/>
              </a:xfrm>
              <a:custGeom>
                <a:avLst/>
                <a:gdLst>
                  <a:gd name="T0" fmla="*/ 0 w 1"/>
                  <a:gd name="T1" fmla="*/ 1 h 1"/>
                  <a:gd name="T2" fmla="*/ 0 w 1"/>
                  <a:gd name="T3" fmla="*/ 0 h 1"/>
                  <a:gd name="T4" fmla="*/ 1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0" y="1"/>
                    </a:moveTo>
                    <a:lnTo>
                      <a:pt x="0" y="0"/>
                    </a:lnTo>
                    <a:lnTo>
                      <a:pt x="1" y="0"/>
                    </a:ln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1" name="Freeform 191"/>
              <p:cNvSpPr>
                <a:spLocks/>
              </p:cNvSpPr>
              <p:nvPr/>
            </p:nvSpPr>
            <p:spPr bwMode="auto">
              <a:xfrm>
                <a:off x="1931" y="1879"/>
                <a:ext cx="1" cy="1"/>
              </a:xfrm>
              <a:custGeom>
                <a:avLst/>
                <a:gdLst>
                  <a:gd name="T0" fmla="*/ 0 w 2"/>
                  <a:gd name="T1" fmla="*/ 0 h 1"/>
                  <a:gd name="T2" fmla="*/ 1 w 2"/>
                  <a:gd name="T3" fmla="*/ 1 h 1"/>
                  <a:gd name="T4" fmla="*/ 2 w 2"/>
                  <a:gd name="T5" fmla="*/ 1 h 1"/>
                </a:gdLst>
                <a:ahLst/>
                <a:cxnLst>
                  <a:cxn ang="0">
                    <a:pos x="T0" y="T1"/>
                  </a:cxn>
                  <a:cxn ang="0">
                    <a:pos x="T2" y="T3"/>
                  </a:cxn>
                  <a:cxn ang="0">
                    <a:pos x="T4" y="T5"/>
                  </a:cxn>
                </a:cxnLst>
                <a:rect l="0" t="0" r="r" b="b"/>
                <a:pathLst>
                  <a:path w="2" h="1">
                    <a:moveTo>
                      <a:pt x="0" y="0"/>
                    </a:moveTo>
                    <a:lnTo>
                      <a:pt x="1" y="1"/>
                    </a:lnTo>
                    <a:lnTo>
                      <a:pt x="2"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2" name="Freeform 192"/>
              <p:cNvSpPr>
                <a:spLocks/>
              </p:cNvSpPr>
              <p:nvPr/>
            </p:nvSpPr>
            <p:spPr bwMode="auto">
              <a:xfrm>
                <a:off x="1932" y="1879"/>
                <a:ext cx="1" cy="1"/>
              </a:xfrm>
              <a:custGeom>
                <a:avLst/>
                <a:gdLst>
                  <a:gd name="T0" fmla="*/ 0 w 3"/>
                  <a:gd name="T1" fmla="*/ 0 h 1"/>
                  <a:gd name="T2" fmla="*/ 1 w 3"/>
                  <a:gd name="T3" fmla="*/ 0 h 1"/>
                  <a:gd name="T4" fmla="*/ 1 w 3"/>
                  <a:gd name="T5" fmla="*/ 1 h 1"/>
                  <a:gd name="T6" fmla="*/ 0 w 3"/>
                  <a:gd name="T7" fmla="*/ 1 h 1"/>
                  <a:gd name="T8" fmla="*/ 0 w 3"/>
                  <a:gd name="T9" fmla="*/ 0 h 1"/>
                  <a:gd name="T10" fmla="*/ 1 w 3"/>
                  <a:gd name="T11" fmla="*/ 0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lnTo>
                      <a:pt x="1" y="0"/>
                    </a:lnTo>
                    <a:lnTo>
                      <a:pt x="1" y="1"/>
                    </a:lnTo>
                    <a:lnTo>
                      <a:pt x="0" y="1"/>
                    </a:lnTo>
                    <a:lnTo>
                      <a:pt x="0" y="0"/>
                    </a:lnTo>
                    <a:lnTo>
                      <a:pt x="1" y="0"/>
                    </a:lnTo>
                    <a:lnTo>
                      <a:pt x="3"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3" name="Freeform 193"/>
              <p:cNvSpPr>
                <a:spLocks/>
              </p:cNvSpPr>
              <p:nvPr/>
            </p:nvSpPr>
            <p:spPr bwMode="auto">
              <a:xfrm>
                <a:off x="1932" y="1879"/>
                <a:ext cx="1" cy="1"/>
              </a:xfrm>
              <a:custGeom>
                <a:avLst/>
                <a:gdLst>
                  <a:gd name="T0" fmla="*/ 2 w 3"/>
                  <a:gd name="T1" fmla="*/ 1 h 1"/>
                  <a:gd name="T2" fmla="*/ 0 w 3"/>
                  <a:gd name="T3" fmla="*/ 1 h 1"/>
                  <a:gd name="T4" fmla="*/ 0 w 3"/>
                  <a:gd name="T5" fmla="*/ 0 h 1"/>
                  <a:gd name="T6" fmla="*/ 2 w 3"/>
                  <a:gd name="T7" fmla="*/ 0 h 1"/>
                  <a:gd name="T8" fmla="*/ 2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2" y="1"/>
                    </a:moveTo>
                    <a:lnTo>
                      <a:pt x="0" y="1"/>
                    </a:lnTo>
                    <a:lnTo>
                      <a:pt x="0" y="0"/>
                    </a:lnTo>
                    <a:lnTo>
                      <a:pt x="2" y="0"/>
                    </a:lnTo>
                    <a:lnTo>
                      <a:pt x="2" y="1"/>
                    </a:lnTo>
                    <a:lnTo>
                      <a:pt x="3"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4" name="Freeform 194"/>
              <p:cNvSpPr>
                <a:spLocks/>
              </p:cNvSpPr>
              <p:nvPr/>
            </p:nvSpPr>
            <p:spPr bwMode="auto">
              <a:xfrm>
                <a:off x="1932" y="1879"/>
                <a:ext cx="1" cy="1"/>
              </a:xfrm>
              <a:custGeom>
                <a:avLst/>
                <a:gdLst>
                  <a:gd name="T0" fmla="*/ 1 w 2"/>
                  <a:gd name="T1" fmla="*/ 1 h 1"/>
                  <a:gd name="T2" fmla="*/ 0 w 2"/>
                  <a:gd name="T3" fmla="*/ 1 h 1"/>
                  <a:gd name="T4" fmla="*/ 0 w 2"/>
                  <a:gd name="T5" fmla="*/ 0 h 1"/>
                  <a:gd name="T6" fmla="*/ 1 w 2"/>
                  <a:gd name="T7" fmla="*/ 0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0" y="0"/>
                    </a:lnTo>
                    <a:lnTo>
                      <a:pt x="1" y="0"/>
                    </a:lnTo>
                    <a:lnTo>
                      <a:pt x="1" y="1"/>
                    </a:lnTo>
                    <a:lnTo>
                      <a:pt x="2"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5" name="Line 195"/>
              <p:cNvSpPr>
                <a:spLocks noChangeShapeType="1"/>
              </p:cNvSpPr>
              <p:nvPr/>
            </p:nvSpPr>
            <p:spPr bwMode="auto">
              <a:xfrm>
                <a:off x="1932" y="1879"/>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33316" name="Freeform 196"/>
              <p:cNvSpPr>
                <a:spLocks/>
              </p:cNvSpPr>
              <p:nvPr/>
            </p:nvSpPr>
            <p:spPr bwMode="auto">
              <a:xfrm>
                <a:off x="1932" y="1879"/>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7" name="Freeform 197"/>
              <p:cNvSpPr>
                <a:spLocks/>
              </p:cNvSpPr>
              <p:nvPr/>
            </p:nvSpPr>
            <p:spPr bwMode="auto">
              <a:xfrm>
                <a:off x="1932" y="1879"/>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8" name="Freeform 198"/>
              <p:cNvSpPr>
                <a:spLocks/>
              </p:cNvSpPr>
              <p:nvPr/>
            </p:nvSpPr>
            <p:spPr bwMode="auto">
              <a:xfrm>
                <a:off x="1933" y="1879"/>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19" name="Freeform 199"/>
              <p:cNvSpPr>
                <a:spLocks/>
              </p:cNvSpPr>
              <p:nvPr/>
            </p:nvSpPr>
            <p:spPr bwMode="auto">
              <a:xfrm>
                <a:off x="1933" y="1879"/>
                <a:ext cx="1" cy="1"/>
              </a:xfrm>
              <a:custGeom>
                <a:avLst/>
                <a:gdLst>
                  <a:gd name="T0" fmla="*/ 0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0" y="1"/>
                    </a:moveTo>
                    <a:lnTo>
                      <a:pt x="0" y="0"/>
                    </a:lnTo>
                    <a:lnTo>
                      <a:pt x="0" y="1"/>
                    </a:lnTo>
                    <a:lnTo>
                      <a:pt x="1" y="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3320" name="Text Box 200"/>
            <p:cNvSpPr txBox="1">
              <a:spLocks noChangeArrowheads="1"/>
            </p:cNvSpPr>
            <p:nvPr/>
          </p:nvSpPr>
          <p:spPr bwMode="auto">
            <a:xfrm rot="-1267462">
              <a:off x="1739" y="1750"/>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S</a:t>
              </a:r>
              <a:endParaRPr lang="en-US" sz="2000" baseline="-25000">
                <a:solidFill>
                  <a:schemeClr val="tx1"/>
                </a:solidFill>
                <a:effectLst/>
              </a:endParaRPr>
            </a:p>
          </p:txBody>
        </p:sp>
      </p:grpSp>
      <p:sp>
        <p:nvSpPr>
          <p:cNvPr id="133321" name="Text Box 201"/>
          <p:cNvSpPr txBox="1">
            <a:spLocks noChangeArrowheads="1"/>
          </p:cNvSpPr>
          <p:nvPr/>
        </p:nvSpPr>
        <p:spPr bwMode="auto">
          <a:xfrm>
            <a:off x="3724275" y="3638550"/>
            <a:ext cx="4953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S</a:t>
            </a:r>
            <a:r>
              <a:rPr lang="en-US" sz="2000" baseline="-25000">
                <a:solidFill>
                  <a:schemeClr val="tx1"/>
                </a:solidFill>
                <a:effectLst/>
              </a:rPr>
              <a:t>1</a:t>
            </a:r>
          </a:p>
        </p:txBody>
      </p:sp>
      <p:grpSp>
        <p:nvGrpSpPr>
          <p:cNvPr id="133322" name="Group 202"/>
          <p:cNvGrpSpPr>
            <a:grpSpLocks/>
          </p:cNvGrpSpPr>
          <p:nvPr/>
        </p:nvGrpSpPr>
        <p:grpSpPr bwMode="auto">
          <a:xfrm>
            <a:off x="3087688" y="2982913"/>
            <a:ext cx="855662" cy="882650"/>
            <a:chOff x="1945" y="1879"/>
            <a:chExt cx="539" cy="556"/>
          </a:xfrm>
        </p:grpSpPr>
        <p:grpSp>
          <p:nvGrpSpPr>
            <p:cNvPr id="133323" name="Group 203"/>
            <p:cNvGrpSpPr>
              <a:grpSpLocks/>
            </p:cNvGrpSpPr>
            <p:nvPr/>
          </p:nvGrpSpPr>
          <p:grpSpPr bwMode="auto">
            <a:xfrm>
              <a:off x="1945" y="1879"/>
              <a:ext cx="539" cy="556"/>
              <a:chOff x="1933" y="1879"/>
              <a:chExt cx="539" cy="556"/>
            </a:xfrm>
          </p:grpSpPr>
          <p:sp>
            <p:nvSpPr>
              <p:cNvPr id="133324" name="Freeform 204"/>
              <p:cNvSpPr>
                <a:spLocks/>
              </p:cNvSpPr>
              <p:nvPr/>
            </p:nvSpPr>
            <p:spPr bwMode="auto">
              <a:xfrm>
                <a:off x="2313" y="2282"/>
                <a:ext cx="159" cy="153"/>
              </a:xfrm>
              <a:custGeom>
                <a:avLst/>
                <a:gdLst>
                  <a:gd name="T0" fmla="*/ 0 w 955"/>
                  <a:gd name="T1" fmla="*/ 917 h 917"/>
                  <a:gd name="T2" fmla="*/ 954 w 955"/>
                  <a:gd name="T3" fmla="*/ 0 h 917"/>
                  <a:gd name="T4" fmla="*/ 955 w 955"/>
                  <a:gd name="T5" fmla="*/ 0 h 917"/>
                </a:gdLst>
                <a:ahLst/>
                <a:cxnLst>
                  <a:cxn ang="0">
                    <a:pos x="T0" y="T1"/>
                  </a:cxn>
                  <a:cxn ang="0">
                    <a:pos x="T2" y="T3"/>
                  </a:cxn>
                  <a:cxn ang="0">
                    <a:pos x="T4" y="T5"/>
                  </a:cxn>
                </a:cxnLst>
                <a:rect l="0" t="0" r="r" b="b"/>
                <a:pathLst>
                  <a:path w="955" h="917">
                    <a:moveTo>
                      <a:pt x="0" y="917"/>
                    </a:moveTo>
                    <a:lnTo>
                      <a:pt x="954" y="0"/>
                    </a:lnTo>
                    <a:lnTo>
                      <a:pt x="95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25" name="Freeform 205"/>
              <p:cNvSpPr>
                <a:spLocks/>
              </p:cNvSpPr>
              <p:nvPr/>
            </p:nvSpPr>
            <p:spPr bwMode="auto">
              <a:xfrm>
                <a:off x="1933" y="1879"/>
                <a:ext cx="539" cy="403"/>
              </a:xfrm>
              <a:custGeom>
                <a:avLst/>
                <a:gdLst>
                  <a:gd name="T0" fmla="*/ 0 w 3234"/>
                  <a:gd name="T1" fmla="*/ 0 h 2418"/>
                  <a:gd name="T2" fmla="*/ 1 w 3234"/>
                  <a:gd name="T3" fmla="*/ 0 h 2418"/>
                  <a:gd name="T4" fmla="*/ 3233 w 3234"/>
                  <a:gd name="T5" fmla="*/ 2418 h 2418"/>
                  <a:gd name="T6" fmla="*/ 3234 w 3234"/>
                  <a:gd name="T7" fmla="*/ 2418 h 2418"/>
                </a:gdLst>
                <a:ahLst/>
                <a:cxnLst>
                  <a:cxn ang="0">
                    <a:pos x="T0" y="T1"/>
                  </a:cxn>
                  <a:cxn ang="0">
                    <a:pos x="T2" y="T3"/>
                  </a:cxn>
                  <a:cxn ang="0">
                    <a:pos x="T4" y="T5"/>
                  </a:cxn>
                  <a:cxn ang="0">
                    <a:pos x="T6" y="T7"/>
                  </a:cxn>
                </a:cxnLst>
                <a:rect l="0" t="0" r="r" b="b"/>
                <a:pathLst>
                  <a:path w="3234" h="2418">
                    <a:moveTo>
                      <a:pt x="0" y="0"/>
                    </a:moveTo>
                    <a:lnTo>
                      <a:pt x="1" y="0"/>
                    </a:lnTo>
                    <a:lnTo>
                      <a:pt x="3233" y="2418"/>
                    </a:lnTo>
                    <a:lnTo>
                      <a:pt x="3234" y="2418"/>
                    </a:lnTo>
                  </a:path>
                </a:pathLst>
              </a:custGeom>
              <a:noFill/>
              <a:ln w="28575"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3326" name="Text Box 206"/>
            <p:cNvSpPr txBox="1">
              <a:spLocks noChangeArrowheads="1"/>
            </p:cNvSpPr>
            <p:nvPr/>
          </p:nvSpPr>
          <p:spPr bwMode="auto">
            <a:xfrm>
              <a:off x="2220" y="1974"/>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R</a:t>
              </a:r>
              <a:endParaRPr lang="en-US" sz="2000" baseline="-25000">
                <a:solidFill>
                  <a:schemeClr val="tx1"/>
                </a:solidFill>
                <a:effectLst/>
              </a:endParaRPr>
            </a:p>
          </p:txBody>
        </p:sp>
      </p:grpSp>
      <p:sp>
        <p:nvSpPr>
          <p:cNvPr id="133327" name="Text Box 207"/>
          <p:cNvSpPr txBox="1">
            <a:spLocks noChangeArrowheads="1"/>
          </p:cNvSpPr>
          <p:nvPr/>
        </p:nvSpPr>
        <p:spPr bwMode="auto">
          <a:xfrm>
            <a:off x="4433888" y="2295525"/>
            <a:ext cx="5715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6</a:t>
            </a:r>
          </a:p>
        </p:txBody>
      </p:sp>
      <p:grpSp>
        <p:nvGrpSpPr>
          <p:cNvPr id="133328" name="Group 208"/>
          <p:cNvGrpSpPr>
            <a:grpSpLocks/>
          </p:cNvGrpSpPr>
          <p:nvPr/>
        </p:nvGrpSpPr>
        <p:grpSpPr bwMode="auto">
          <a:xfrm>
            <a:off x="4406900" y="2663825"/>
            <a:ext cx="536575" cy="1068388"/>
            <a:chOff x="2776" y="1678"/>
            <a:chExt cx="338" cy="673"/>
          </a:xfrm>
        </p:grpSpPr>
        <p:sp>
          <p:nvSpPr>
            <p:cNvPr id="133329" name="Freeform 209"/>
            <p:cNvSpPr>
              <a:spLocks/>
            </p:cNvSpPr>
            <p:nvPr/>
          </p:nvSpPr>
          <p:spPr bwMode="auto">
            <a:xfrm>
              <a:off x="2776" y="1678"/>
              <a:ext cx="299" cy="19"/>
            </a:xfrm>
            <a:custGeom>
              <a:avLst/>
              <a:gdLst>
                <a:gd name="T0" fmla="*/ 1792 w 1792"/>
                <a:gd name="T1" fmla="*/ 85 h 119"/>
                <a:gd name="T2" fmla="*/ 894 w 1792"/>
                <a:gd name="T3" fmla="*/ 0 h 119"/>
                <a:gd name="T4" fmla="*/ 0 w 1792"/>
                <a:gd name="T5" fmla="*/ 119 h 119"/>
                <a:gd name="T6" fmla="*/ 1 w 1792"/>
                <a:gd name="T7" fmla="*/ 119 h 119"/>
              </a:gdLst>
              <a:ahLst/>
              <a:cxnLst>
                <a:cxn ang="0">
                  <a:pos x="T0" y="T1"/>
                </a:cxn>
                <a:cxn ang="0">
                  <a:pos x="T2" y="T3"/>
                </a:cxn>
                <a:cxn ang="0">
                  <a:pos x="T4" y="T5"/>
                </a:cxn>
                <a:cxn ang="0">
                  <a:pos x="T6" y="T7"/>
                </a:cxn>
              </a:cxnLst>
              <a:rect l="0" t="0" r="r" b="b"/>
              <a:pathLst>
                <a:path w="1792" h="119">
                  <a:moveTo>
                    <a:pt x="1792" y="85"/>
                  </a:moveTo>
                  <a:lnTo>
                    <a:pt x="894" y="0"/>
                  </a:lnTo>
                  <a:lnTo>
                    <a:pt x="0" y="119"/>
                  </a:lnTo>
                  <a:lnTo>
                    <a:pt x="1" y="11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3330" name="Group 210"/>
            <p:cNvGrpSpPr>
              <a:grpSpLocks/>
            </p:cNvGrpSpPr>
            <p:nvPr/>
          </p:nvGrpSpPr>
          <p:grpSpPr bwMode="auto">
            <a:xfrm>
              <a:off x="2881" y="1692"/>
              <a:ext cx="233" cy="659"/>
              <a:chOff x="2881" y="1692"/>
              <a:chExt cx="233" cy="659"/>
            </a:xfrm>
          </p:grpSpPr>
          <p:sp>
            <p:nvSpPr>
              <p:cNvPr id="133331" name="Freeform 211"/>
              <p:cNvSpPr>
                <a:spLocks/>
              </p:cNvSpPr>
              <p:nvPr/>
            </p:nvSpPr>
            <p:spPr bwMode="auto">
              <a:xfrm rot="-587218">
                <a:off x="2881" y="1692"/>
                <a:ext cx="134" cy="659"/>
              </a:xfrm>
              <a:custGeom>
                <a:avLst/>
                <a:gdLst>
                  <a:gd name="T0" fmla="*/ 0 w 825"/>
                  <a:gd name="T1" fmla="*/ 3957 h 3957"/>
                  <a:gd name="T2" fmla="*/ 1 w 825"/>
                  <a:gd name="T3" fmla="*/ 3957 h 3957"/>
                  <a:gd name="T4" fmla="*/ 824 w 825"/>
                  <a:gd name="T5" fmla="*/ 0 h 3957"/>
                  <a:gd name="T6" fmla="*/ 825 w 825"/>
                  <a:gd name="T7" fmla="*/ 0 h 3957"/>
                </a:gdLst>
                <a:ahLst/>
                <a:cxnLst>
                  <a:cxn ang="0">
                    <a:pos x="T0" y="T1"/>
                  </a:cxn>
                  <a:cxn ang="0">
                    <a:pos x="T2" y="T3"/>
                  </a:cxn>
                  <a:cxn ang="0">
                    <a:pos x="T4" y="T5"/>
                  </a:cxn>
                  <a:cxn ang="0">
                    <a:pos x="T6" y="T7"/>
                  </a:cxn>
                </a:cxnLst>
                <a:rect l="0" t="0" r="r" b="b"/>
                <a:pathLst>
                  <a:path w="825" h="3957">
                    <a:moveTo>
                      <a:pt x="0" y="3957"/>
                    </a:moveTo>
                    <a:lnTo>
                      <a:pt x="1" y="3957"/>
                    </a:lnTo>
                    <a:lnTo>
                      <a:pt x="824" y="0"/>
                    </a:lnTo>
                    <a:lnTo>
                      <a:pt x="825" y="0"/>
                    </a:lnTo>
                  </a:path>
                </a:pathLst>
              </a:custGeom>
              <a:noFill/>
              <a:ln w="28575"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32" name="Text Box 212"/>
              <p:cNvSpPr txBox="1">
                <a:spLocks noChangeArrowheads="1"/>
              </p:cNvSpPr>
              <p:nvPr/>
            </p:nvSpPr>
            <p:spPr bwMode="auto">
              <a:xfrm>
                <a:off x="2892" y="1878"/>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R</a:t>
                </a:r>
                <a:endParaRPr lang="en-US" sz="2000" baseline="-25000">
                  <a:solidFill>
                    <a:schemeClr val="tx1"/>
                  </a:solidFill>
                  <a:effectLst/>
                </a:endParaRPr>
              </a:p>
            </p:txBody>
          </p:sp>
        </p:grpSp>
      </p:grpSp>
      <p:sp>
        <p:nvSpPr>
          <p:cNvPr id="133333" name="Text Box 213"/>
          <p:cNvSpPr txBox="1">
            <a:spLocks noChangeArrowheads="1"/>
          </p:cNvSpPr>
          <p:nvPr/>
        </p:nvSpPr>
        <p:spPr bwMode="auto">
          <a:xfrm>
            <a:off x="7610475" y="4048125"/>
            <a:ext cx="9144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rgbClr val="000066"/>
                </a:solidFill>
                <a:effectLst/>
              </a:rPr>
              <a:t>P</a:t>
            </a:r>
            <a:r>
              <a:rPr lang="en-US" sz="2000" baseline="-25000">
                <a:solidFill>
                  <a:srgbClr val="000066"/>
                </a:solidFill>
                <a:effectLst/>
              </a:rPr>
              <a:t>10</a:t>
            </a:r>
          </a:p>
        </p:txBody>
      </p:sp>
      <p:grpSp>
        <p:nvGrpSpPr>
          <p:cNvPr id="133334" name="Group 214"/>
          <p:cNvGrpSpPr>
            <a:grpSpLocks/>
          </p:cNvGrpSpPr>
          <p:nvPr/>
        </p:nvGrpSpPr>
        <p:grpSpPr bwMode="auto">
          <a:xfrm>
            <a:off x="6905625" y="3732213"/>
            <a:ext cx="1027113" cy="685800"/>
            <a:chOff x="4350" y="2351"/>
            <a:chExt cx="647" cy="432"/>
          </a:xfrm>
        </p:grpSpPr>
        <p:sp>
          <p:nvSpPr>
            <p:cNvPr id="133335" name="Freeform 215"/>
            <p:cNvSpPr>
              <a:spLocks/>
            </p:cNvSpPr>
            <p:nvPr/>
          </p:nvSpPr>
          <p:spPr bwMode="auto">
            <a:xfrm>
              <a:off x="4886" y="2595"/>
              <a:ext cx="111" cy="188"/>
            </a:xfrm>
            <a:custGeom>
              <a:avLst/>
              <a:gdLst>
                <a:gd name="T0" fmla="*/ 0 w 666"/>
                <a:gd name="T1" fmla="*/ 1130 h 1130"/>
                <a:gd name="T2" fmla="*/ 664 w 666"/>
                <a:gd name="T3" fmla="*/ 0 h 1130"/>
                <a:gd name="T4" fmla="*/ 666 w 666"/>
                <a:gd name="T5" fmla="*/ 0 h 1130"/>
              </a:gdLst>
              <a:ahLst/>
              <a:cxnLst>
                <a:cxn ang="0">
                  <a:pos x="T0" y="T1"/>
                </a:cxn>
                <a:cxn ang="0">
                  <a:pos x="T2" y="T3"/>
                </a:cxn>
                <a:cxn ang="0">
                  <a:pos x="T4" y="T5"/>
                </a:cxn>
              </a:cxnLst>
              <a:rect l="0" t="0" r="r" b="b"/>
              <a:pathLst>
                <a:path w="666" h="1130">
                  <a:moveTo>
                    <a:pt x="0" y="1130"/>
                  </a:moveTo>
                  <a:lnTo>
                    <a:pt x="664" y="0"/>
                  </a:lnTo>
                  <a:lnTo>
                    <a:pt x="66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36" name="Freeform 216"/>
            <p:cNvSpPr>
              <a:spLocks/>
            </p:cNvSpPr>
            <p:nvPr/>
          </p:nvSpPr>
          <p:spPr bwMode="auto">
            <a:xfrm>
              <a:off x="4350" y="2351"/>
              <a:ext cx="565" cy="324"/>
            </a:xfrm>
            <a:custGeom>
              <a:avLst/>
              <a:gdLst>
                <a:gd name="T0" fmla="*/ 0 w 3763"/>
                <a:gd name="T1" fmla="*/ 0 h 1463"/>
                <a:gd name="T2" fmla="*/ 2 w 3763"/>
                <a:gd name="T3" fmla="*/ 0 h 1463"/>
                <a:gd name="T4" fmla="*/ 3761 w 3763"/>
                <a:gd name="T5" fmla="*/ 1463 h 1463"/>
                <a:gd name="T6" fmla="*/ 3763 w 3763"/>
                <a:gd name="T7" fmla="*/ 1463 h 1463"/>
              </a:gdLst>
              <a:ahLst/>
              <a:cxnLst>
                <a:cxn ang="0">
                  <a:pos x="T0" y="T1"/>
                </a:cxn>
                <a:cxn ang="0">
                  <a:pos x="T2" y="T3"/>
                </a:cxn>
                <a:cxn ang="0">
                  <a:pos x="T4" y="T5"/>
                </a:cxn>
                <a:cxn ang="0">
                  <a:pos x="T6" y="T7"/>
                </a:cxn>
              </a:cxnLst>
              <a:rect l="0" t="0" r="r" b="b"/>
              <a:pathLst>
                <a:path w="3763" h="1463">
                  <a:moveTo>
                    <a:pt x="0" y="0"/>
                  </a:moveTo>
                  <a:lnTo>
                    <a:pt x="2" y="0"/>
                  </a:lnTo>
                  <a:lnTo>
                    <a:pt x="3761" y="1463"/>
                  </a:lnTo>
                  <a:lnTo>
                    <a:pt x="3763" y="1463"/>
                  </a:lnTo>
                </a:path>
              </a:pathLst>
            </a:custGeom>
            <a:noFill/>
            <a:ln w="28575" cmpd="sng">
              <a:solidFill>
                <a:schemeClr val="tx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3337" name="Text Box 217"/>
            <p:cNvSpPr txBox="1">
              <a:spLocks noChangeArrowheads="1"/>
            </p:cNvSpPr>
            <p:nvPr/>
          </p:nvSpPr>
          <p:spPr bwMode="auto">
            <a:xfrm>
              <a:off x="4482" y="2460"/>
              <a:ext cx="2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R</a:t>
              </a:r>
              <a:endParaRPr lang="en-US" sz="2000" baseline="-25000">
                <a:solidFill>
                  <a:schemeClr val="tx1"/>
                </a:solidFill>
                <a:effectLst/>
              </a:endParaRPr>
            </a:p>
          </p:txBody>
        </p:sp>
      </p:grpSp>
      <p:sp>
        <p:nvSpPr>
          <p:cNvPr id="133338" name="Line 218"/>
          <p:cNvSpPr>
            <a:spLocks noChangeShapeType="1"/>
          </p:cNvSpPr>
          <p:nvPr/>
        </p:nvSpPr>
        <p:spPr bwMode="auto">
          <a:xfrm flipV="1">
            <a:off x="8077200" y="2667000"/>
            <a:ext cx="0" cy="2143125"/>
          </a:xfrm>
          <a:prstGeom prst="line">
            <a:avLst/>
          </a:prstGeom>
          <a:noFill/>
          <a:ln w="3810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3339" name="Text Box 219"/>
          <p:cNvSpPr txBox="1">
            <a:spLocks noChangeArrowheads="1"/>
          </p:cNvSpPr>
          <p:nvPr/>
        </p:nvSpPr>
        <p:spPr bwMode="auto">
          <a:xfrm>
            <a:off x="438150" y="180975"/>
            <a:ext cx="8475663" cy="1481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600">
                <a:solidFill>
                  <a:srgbClr val="FF0000"/>
                </a:solidFill>
                <a:effectLst/>
              </a:rPr>
              <a:t>: Given Data :</a:t>
            </a:r>
          </a:p>
          <a:p>
            <a:pPr algn="ctr">
              <a:lnSpc>
                <a:spcPct val="100000"/>
              </a:lnSpc>
              <a:buFontTx/>
              <a:buNone/>
            </a:pPr>
            <a:r>
              <a:rPr lang="en-US" sz="2600">
                <a:solidFill>
                  <a:schemeClr val="tx1"/>
                </a:solidFill>
                <a:effectLst/>
              </a:rPr>
              <a:t>Draw cycloid for one revolution of a rolling circle having diameter as 60mm.</a:t>
            </a:r>
            <a:endParaRPr lang="en-GB" sz="2600">
              <a:solidFill>
                <a:schemeClr val="tx1"/>
              </a:solidFill>
              <a:effectLst/>
            </a:endParaRPr>
          </a:p>
        </p:txBody>
      </p:sp>
      <p:sp>
        <p:nvSpPr>
          <p:cNvPr id="133340" name="Text Box 220"/>
          <p:cNvSpPr txBox="1">
            <a:spLocks noChangeArrowheads="1"/>
          </p:cNvSpPr>
          <p:nvPr/>
        </p:nvSpPr>
        <p:spPr bwMode="auto">
          <a:xfrm>
            <a:off x="60325" y="1798638"/>
            <a:ext cx="1322388"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tx1"/>
                </a:solidFill>
                <a:effectLst/>
              </a:rPr>
              <a:t>Rolling Circle</a:t>
            </a:r>
            <a:endParaRPr lang="en-GB" sz="2000">
              <a:solidFill>
                <a:schemeClr val="tx1"/>
              </a:solidFill>
              <a:effectLst/>
            </a:endParaRPr>
          </a:p>
        </p:txBody>
      </p:sp>
      <p:grpSp>
        <p:nvGrpSpPr>
          <p:cNvPr id="133341" name="Group 221"/>
          <p:cNvGrpSpPr>
            <a:grpSpLocks/>
          </p:cNvGrpSpPr>
          <p:nvPr/>
        </p:nvGrpSpPr>
        <p:grpSpPr bwMode="auto">
          <a:xfrm>
            <a:off x="1600200" y="1616075"/>
            <a:ext cx="1023938" cy="1050925"/>
            <a:chOff x="1008" y="1018"/>
            <a:chExt cx="645" cy="662"/>
          </a:xfrm>
        </p:grpSpPr>
        <p:sp>
          <p:nvSpPr>
            <p:cNvPr id="133342" name="Line 222"/>
            <p:cNvSpPr>
              <a:spLocks noChangeShapeType="1"/>
            </p:cNvSpPr>
            <p:nvPr/>
          </p:nvSpPr>
          <p:spPr bwMode="auto">
            <a:xfrm flipV="1">
              <a:off x="1008" y="1248"/>
              <a:ext cx="249" cy="432"/>
            </a:xfrm>
            <a:prstGeom prst="line">
              <a:avLst/>
            </a:prstGeom>
            <a:noFill/>
            <a:ln w="9525">
              <a:solidFill>
                <a:schemeClr val="tx1"/>
              </a:solidFill>
              <a:round/>
              <a:headEnd type="stealth"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3343" name="Text Box 223"/>
            <p:cNvSpPr txBox="1">
              <a:spLocks noChangeArrowheads="1"/>
            </p:cNvSpPr>
            <p:nvPr/>
          </p:nvSpPr>
          <p:spPr bwMode="auto">
            <a:xfrm>
              <a:off x="1206" y="1018"/>
              <a:ext cx="44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tx1"/>
                  </a:solidFill>
                  <a:effectLst/>
                  <a:sym typeface="UniversalMath1 BT" pitchFamily="18" charset="2"/>
                </a:rPr>
                <a:t>D</a:t>
              </a:r>
            </a:p>
          </p:txBody>
        </p:sp>
        <p:sp>
          <p:nvSpPr>
            <p:cNvPr id="133344" name="Line 224"/>
            <p:cNvSpPr>
              <a:spLocks noChangeShapeType="1"/>
            </p:cNvSpPr>
            <p:nvPr/>
          </p:nvSpPr>
          <p:spPr bwMode="auto">
            <a:xfrm>
              <a:off x="1248" y="1248"/>
              <a:ext cx="33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339">
                                            <p:txEl>
                                              <p:pRg st="0" end="0"/>
                                            </p:txEl>
                                          </p:spTgt>
                                        </p:tgtEl>
                                        <p:attrNameLst>
                                          <p:attrName>style.visibility</p:attrName>
                                        </p:attrNameLst>
                                      </p:cBhvr>
                                      <p:to>
                                        <p:strVal val="visible"/>
                                      </p:to>
                                    </p:set>
                                    <p:animEffect transition="in" filter="dissolve">
                                      <p:cBhvr>
                                        <p:cTn id="7" dur="500"/>
                                        <p:tgtEl>
                                          <p:spTgt spid="133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3339">
                                            <p:txEl>
                                              <p:pRg st="1" end="1"/>
                                            </p:txEl>
                                          </p:spTgt>
                                        </p:tgtEl>
                                        <p:attrNameLst>
                                          <p:attrName>style.visibility</p:attrName>
                                        </p:attrNameLst>
                                      </p:cBhvr>
                                      <p:to>
                                        <p:strVal val="visible"/>
                                      </p:to>
                                    </p:set>
                                    <p:animEffect transition="in" filter="dissolve">
                                      <p:cBhvr>
                                        <p:cTn id="12" dur="500"/>
                                        <p:tgtEl>
                                          <p:spTgt spid="13333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33299"/>
                                        </p:tgtEl>
                                        <p:attrNameLst>
                                          <p:attrName>style.visibility</p:attrName>
                                        </p:attrNameLst>
                                      </p:cBhvr>
                                      <p:to>
                                        <p:strVal val="visible"/>
                                      </p:to>
                                    </p:set>
                                    <p:animEffect transition="in" filter="dissolve">
                                      <p:cBhvr>
                                        <p:cTn id="17" dur="500"/>
                                        <p:tgtEl>
                                          <p:spTgt spid="1332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8" presetClass="entr" presetSubtype="3" fill="hold" grpId="0" nodeType="clickEffect">
                                  <p:stCondLst>
                                    <p:cond delay="0"/>
                                  </p:stCondLst>
                                  <p:childTnLst>
                                    <p:set>
                                      <p:cBhvr>
                                        <p:cTn id="21" dur="1" fill="hold">
                                          <p:stCondLst>
                                            <p:cond delay="0"/>
                                          </p:stCondLst>
                                        </p:cTn>
                                        <p:tgtEl>
                                          <p:spTgt spid="133131"/>
                                        </p:tgtEl>
                                        <p:attrNameLst>
                                          <p:attrName>style.visibility</p:attrName>
                                        </p:attrNameLst>
                                      </p:cBhvr>
                                      <p:to>
                                        <p:strVal val="visible"/>
                                      </p:to>
                                    </p:set>
                                    <p:animEffect transition="in" filter="strips(upRight)">
                                      <p:cBhvr>
                                        <p:cTn id="22" dur="500"/>
                                        <p:tgtEl>
                                          <p:spTgt spid="13313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3340">
                                            <p:txEl>
                                              <p:pRg st="0" end="0"/>
                                            </p:txEl>
                                          </p:spTgt>
                                        </p:tgtEl>
                                        <p:attrNameLst>
                                          <p:attrName>style.visibility</p:attrName>
                                        </p:attrNameLst>
                                      </p:cBhvr>
                                      <p:to>
                                        <p:strVal val="visible"/>
                                      </p:to>
                                    </p:set>
                                    <p:animEffect transition="in" filter="dissolve">
                                      <p:cBhvr>
                                        <p:cTn id="27" dur="500"/>
                                        <p:tgtEl>
                                          <p:spTgt spid="133340">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33341"/>
                                        </p:tgtEl>
                                        <p:attrNameLst>
                                          <p:attrName>style.visibility</p:attrName>
                                        </p:attrNameLst>
                                      </p:cBhvr>
                                      <p:to>
                                        <p:strVal val="visible"/>
                                      </p:to>
                                    </p:set>
                                    <p:animEffect transition="in" filter="dissolve">
                                      <p:cBhvr>
                                        <p:cTn id="32" dur="500"/>
                                        <p:tgtEl>
                                          <p:spTgt spid="13334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3" fill="hold" grpId="0" nodeType="clickEffect">
                                  <p:stCondLst>
                                    <p:cond delay="0"/>
                                  </p:stCondLst>
                                  <p:childTnLst>
                                    <p:set>
                                      <p:cBhvr>
                                        <p:cTn id="36" dur="1" fill="hold">
                                          <p:stCondLst>
                                            <p:cond delay="0"/>
                                          </p:stCondLst>
                                        </p:cTn>
                                        <p:tgtEl>
                                          <p:spTgt spid="133227"/>
                                        </p:tgtEl>
                                        <p:attrNameLst>
                                          <p:attrName>style.visibility</p:attrName>
                                        </p:attrNameLst>
                                      </p:cBhvr>
                                      <p:to>
                                        <p:strVal val="visible"/>
                                      </p:to>
                                    </p:set>
                                    <p:animEffect transition="in" filter="strips(upRight)">
                                      <p:cBhvr>
                                        <p:cTn id="37" dur="500"/>
                                        <p:tgtEl>
                                          <p:spTgt spid="133227"/>
                                        </p:tgtEl>
                                      </p:cBhvr>
                                    </p:animEffect>
                                  </p:childTnLst>
                                </p:cTn>
                              </p:par>
                            </p:childTnLst>
                          </p:cTn>
                        </p:par>
                        <p:par>
                          <p:cTn id="38" fill="hold" nodeType="afterGroup">
                            <p:stCondLst>
                              <p:cond delay="500"/>
                            </p:stCondLst>
                            <p:childTnLst>
                              <p:par>
                                <p:cTn id="39" presetID="22" presetClass="entr" presetSubtype="1" fill="hold" grpId="0" nodeType="afterEffect">
                                  <p:stCondLst>
                                    <p:cond delay="0"/>
                                  </p:stCondLst>
                                  <p:childTnLst>
                                    <p:set>
                                      <p:cBhvr>
                                        <p:cTn id="40" dur="1" fill="hold">
                                          <p:stCondLst>
                                            <p:cond delay="0"/>
                                          </p:stCondLst>
                                        </p:cTn>
                                        <p:tgtEl>
                                          <p:spTgt spid="133135"/>
                                        </p:tgtEl>
                                        <p:attrNameLst>
                                          <p:attrName>style.visibility</p:attrName>
                                        </p:attrNameLst>
                                      </p:cBhvr>
                                      <p:to>
                                        <p:strVal val="visible"/>
                                      </p:to>
                                    </p:set>
                                    <p:animEffect transition="in" filter="wipe(up)">
                                      <p:cBhvr>
                                        <p:cTn id="41" dur="500"/>
                                        <p:tgtEl>
                                          <p:spTgt spid="133135"/>
                                        </p:tgtEl>
                                      </p:cBhvr>
                                    </p:animEffect>
                                  </p:childTnLst>
                                </p:cTn>
                              </p:par>
                            </p:childTnLst>
                          </p:cTn>
                        </p:par>
                        <p:par>
                          <p:cTn id="42" fill="hold" nodeType="afterGroup">
                            <p:stCondLst>
                              <p:cond delay="1000"/>
                            </p:stCondLst>
                            <p:childTnLst>
                              <p:par>
                                <p:cTn id="43" presetID="12" presetClass="entr" presetSubtype="8" fill="hold" grpId="0" nodeType="afterEffect">
                                  <p:stCondLst>
                                    <p:cond delay="0"/>
                                  </p:stCondLst>
                                  <p:childTnLst>
                                    <p:set>
                                      <p:cBhvr>
                                        <p:cTn id="44" dur="1" fill="hold">
                                          <p:stCondLst>
                                            <p:cond delay="0"/>
                                          </p:stCondLst>
                                        </p:cTn>
                                        <p:tgtEl>
                                          <p:spTgt spid="133261"/>
                                        </p:tgtEl>
                                        <p:attrNameLst>
                                          <p:attrName>style.visibility</p:attrName>
                                        </p:attrNameLst>
                                      </p:cBhvr>
                                      <p:to>
                                        <p:strVal val="visible"/>
                                      </p:to>
                                    </p:set>
                                    <p:animEffect transition="in" filter="slide(fromLeft)">
                                      <p:cBhvr>
                                        <p:cTn id="45" dur="500"/>
                                        <p:tgtEl>
                                          <p:spTgt spid="133261"/>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133133"/>
                                        </p:tgtEl>
                                        <p:attrNameLst>
                                          <p:attrName>style.visibility</p:attrName>
                                        </p:attrNameLst>
                                      </p:cBhvr>
                                      <p:to>
                                        <p:strVal val="visible"/>
                                      </p:to>
                                    </p:set>
                                    <p:animEffect transition="in" filter="wipe(up)">
                                      <p:cBhvr>
                                        <p:cTn id="50" dur="500"/>
                                        <p:tgtEl>
                                          <p:spTgt spid="133133"/>
                                        </p:tgtEl>
                                      </p:cBhvr>
                                    </p:animEffect>
                                  </p:childTnLst>
                                </p:cTn>
                              </p:par>
                            </p:childTnLst>
                          </p:cTn>
                        </p:par>
                        <p:par>
                          <p:cTn id="51" fill="hold" nodeType="afterGroup">
                            <p:stCondLst>
                              <p:cond delay="500"/>
                            </p:stCondLst>
                            <p:childTnLst>
                              <p:par>
                                <p:cTn id="52" presetID="12" presetClass="entr" presetSubtype="8" fill="hold" grpId="0" nodeType="afterEffect">
                                  <p:stCondLst>
                                    <p:cond delay="0"/>
                                  </p:stCondLst>
                                  <p:childTnLst>
                                    <p:set>
                                      <p:cBhvr>
                                        <p:cTn id="53" dur="1" fill="hold">
                                          <p:stCondLst>
                                            <p:cond delay="0"/>
                                          </p:stCondLst>
                                        </p:cTn>
                                        <p:tgtEl>
                                          <p:spTgt spid="133247"/>
                                        </p:tgtEl>
                                        <p:attrNameLst>
                                          <p:attrName>style.visibility</p:attrName>
                                        </p:attrNameLst>
                                      </p:cBhvr>
                                      <p:to>
                                        <p:strVal val="visible"/>
                                      </p:to>
                                    </p:set>
                                    <p:animEffect transition="in" filter="slide(fromLeft)">
                                      <p:cBhvr>
                                        <p:cTn id="54" dur="500"/>
                                        <p:tgtEl>
                                          <p:spTgt spid="133247"/>
                                        </p:tgtEl>
                                      </p:cBhvr>
                                    </p:animEffect>
                                  </p:childTnLst>
                                </p:cTn>
                              </p:par>
                            </p:childTnLst>
                          </p:cTn>
                        </p:par>
                        <p:par>
                          <p:cTn id="55" fill="hold" nodeType="afterGroup">
                            <p:stCondLst>
                              <p:cond delay="1000"/>
                            </p:stCondLst>
                            <p:childTnLst>
                              <p:par>
                                <p:cTn id="56" presetID="22" presetClass="entr" presetSubtype="1" fill="hold" grpId="0" nodeType="afterEffect">
                                  <p:stCondLst>
                                    <p:cond delay="0"/>
                                  </p:stCondLst>
                                  <p:childTnLst>
                                    <p:set>
                                      <p:cBhvr>
                                        <p:cTn id="57" dur="1" fill="hold">
                                          <p:stCondLst>
                                            <p:cond delay="0"/>
                                          </p:stCondLst>
                                        </p:cTn>
                                        <p:tgtEl>
                                          <p:spTgt spid="133134"/>
                                        </p:tgtEl>
                                        <p:attrNameLst>
                                          <p:attrName>style.visibility</p:attrName>
                                        </p:attrNameLst>
                                      </p:cBhvr>
                                      <p:to>
                                        <p:strVal val="visible"/>
                                      </p:to>
                                    </p:set>
                                    <p:animEffect transition="in" filter="wipe(up)">
                                      <p:cBhvr>
                                        <p:cTn id="58" dur="500"/>
                                        <p:tgtEl>
                                          <p:spTgt spid="133134"/>
                                        </p:tgtEl>
                                      </p:cBhvr>
                                    </p:animEffect>
                                  </p:childTnLst>
                                </p:cTn>
                              </p:par>
                            </p:childTnLst>
                          </p:cTn>
                        </p:par>
                        <p:par>
                          <p:cTn id="59" fill="hold" nodeType="afterGroup">
                            <p:stCondLst>
                              <p:cond delay="1500"/>
                            </p:stCondLst>
                            <p:childTnLst>
                              <p:par>
                                <p:cTn id="60" presetID="12" presetClass="entr" presetSubtype="8" fill="hold" grpId="0" nodeType="afterEffect">
                                  <p:stCondLst>
                                    <p:cond delay="0"/>
                                  </p:stCondLst>
                                  <p:childTnLst>
                                    <p:set>
                                      <p:cBhvr>
                                        <p:cTn id="61" dur="1" fill="hold">
                                          <p:stCondLst>
                                            <p:cond delay="0"/>
                                          </p:stCondLst>
                                        </p:cTn>
                                        <p:tgtEl>
                                          <p:spTgt spid="133248"/>
                                        </p:tgtEl>
                                        <p:attrNameLst>
                                          <p:attrName>style.visibility</p:attrName>
                                        </p:attrNameLst>
                                      </p:cBhvr>
                                      <p:to>
                                        <p:strVal val="visible"/>
                                      </p:to>
                                    </p:set>
                                    <p:animEffect transition="in" filter="slide(fromLeft)">
                                      <p:cBhvr>
                                        <p:cTn id="62" dur="500"/>
                                        <p:tgtEl>
                                          <p:spTgt spid="133248"/>
                                        </p:tgtEl>
                                      </p:cBhvr>
                                    </p:animEffect>
                                  </p:childTnLst>
                                </p:cTn>
                              </p:par>
                            </p:childTnLst>
                          </p:cTn>
                        </p:par>
                        <p:par>
                          <p:cTn id="63" fill="hold" nodeType="afterGroup">
                            <p:stCondLst>
                              <p:cond delay="2000"/>
                            </p:stCondLst>
                            <p:childTnLst>
                              <p:par>
                                <p:cTn id="64" presetID="22" presetClass="entr" presetSubtype="8" fill="hold" nodeType="afterEffect">
                                  <p:stCondLst>
                                    <p:cond delay="0"/>
                                  </p:stCondLst>
                                  <p:childTnLst>
                                    <p:set>
                                      <p:cBhvr>
                                        <p:cTn id="65" dur="1" fill="hold">
                                          <p:stCondLst>
                                            <p:cond delay="0"/>
                                          </p:stCondLst>
                                        </p:cTn>
                                        <p:tgtEl>
                                          <p:spTgt spid="133296"/>
                                        </p:tgtEl>
                                        <p:attrNameLst>
                                          <p:attrName>style.visibility</p:attrName>
                                        </p:attrNameLst>
                                      </p:cBhvr>
                                      <p:to>
                                        <p:strVal val="visible"/>
                                      </p:to>
                                    </p:set>
                                    <p:animEffect transition="in" filter="wipe(left)">
                                      <p:cBhvr>
                                        <p:cTn id="66" dur="500"/>
                                        <p:tgtEl>
                                          <p:spTgt spid="133296"/>
                                        </p:tgtEl>
                                      </p:cBhvr>
                                    </p:animEffect>
                                  </p:childTnLst>
                                </p:cTn>
                              </p:par>
                            </p:childTnLst>
                          </p:cTn>
                        </p:par>
                        <p:par>
                          <p:cTn id="67" fill="hold" nodeType="afterGroup">
                            <p:stCondLst>
                              <p:cond delay="2500"/>
                            </p:stCondLst>
                            <p:childTnLst>
                              <p:par>
                                <p:cTn id="68" presetID="12" presetClass="entr" presetSubtype="8" fill="hold" grpId="0" nodeType="afterEffect">
                                  <p:stCondLst>
                                    <p:cond delay="0"/>
                                  </p:stCondLst>
                                  <p:childTnLst>
                                    <p:set>
                                      <p:cBhvr>
                                        <p:cTn id="69" dur="1" fill="hold">
                                          <p:stCondLst>
                                            <p:cond delay="0"/>
                                          </p:stCondLst>
                                        </p:cTn>
                                        <p:tgtEl>
                                          <p:spTgt spid="133262"/>
                                        </p:tgtEl>
                                        <p:attrNameLst>
                                          <p:attrName>style.visibility</p:attrName>
                                        </p:attrNameLst>
                                      </p:cBhvr>
                                      <p:to>
                                        <p:strVal val="visible"/>
                                      </p:to>
                                    </p:set>
                                    <p:animEffect transition="in" filter="slide(fromLeft)">
                                      <p:cBhvr>
                                        <p:cTn id="70" dur="500"/>
                                        <p:tgtEl>
                                          <p:spTgt spid="133262"/>
                                        </p:tgtEl>
                                      </p:cBhvr>
                                    </p:animEffect>
                                  </p:childTnLst>
                                </p:cTn>
                              </p:par>
                            </p:childTnLst>
                          </p:cTn>
                        </p:par>
                        <p:par>
                          <p:cTn id="71" fill="hold" nodeType="afterGroup">
                            <p:stCondLst>
                              <p:cond delay="3000"/>
                            </p:stCondLst>
                            <p:childTnLst>
                              <p:par>
                                <p:cTn id="72" presetID="22" presetClass="entr" presetSubtype="4" fill="hold" grpId="0" nodeType="afterEffect">
                                  <p:stCondLst>
                                    <p:cond delay="0"/>
                                  </p:stCondLst>
                                  <p:childTnLst>
                                    <p:set>
                                      <p:cBhvr>
                                        <p:cTn id="73" dur="1" fill="hold">
                                          <p:stCondLst>
                                            <p:cond delay="0"/>
                                          </p:stCondLst>
                                        </p:cTn>
                                        <p:tgtEl>
                                          <p:spTgt spid="133125"/>
                                        </p:tgtEl>
                                        <p:attrNameLst>
                                          <p:attrName>style.visibility</p:attrName>
                                        </p:attrNameLst>
                                      </p:cBhvr>
                                      <p:to>
                                        <p:strVal val="visible"/>
                                      </p:to>
                                    </p:set>
                                    <p:animEffect transition="in" filter="wipe(down)">
                                      <p:cBhvr>
                                        <p:cTn id="74" dur="500"/>
                                        <p:tgtEl>
                                          <p:spTgt spid="133125"/>
                                        </p:tgtEl>
                                      </p:cBhvr>
                                    </p:animEffect>
                                  </p:childTnLst>
                                </p:cTn>
                              </p:par>
                            </p:childTnLst>
                          </p:cTn>
                        </p:par>
                        <p:par>
                          <p:cTn id="75" fill="hold" nodeType="afterGroup">
                            <p:stCondLst>
                              <p:cond delay="3500"/>
                            </p:stCondLst>
                            <p:childTnLst>
                              <p:par>
                                <p:cTn id="76" presetID="12" presetClass="entr" presetSubtype="8" fill="hold" grpId="0" nodeType="afterEffect">
                                  <p:stCondLst>
                                    <p:cond delay="0"/>
                                  </p:stCondLst>
                                  <p:childTnLst>
                                    <p:set>
                                      <p:cBhvr>
                                        <p:cTn id="77" dur="1" fill="hold">
                                          <p:stCondLst>
                                            <p:cond delay="0"/>
                                          </p:stCondLst>
                                        </p:cTn>
                                        <p:tgtEl>
                                          <p:spTgt spid="133263"/>
                                        </p:tgtEl>
                                        <p:attrNameLst>
                                          <p:attrName>style.visibility</p:attrName>
                                        </p:attrNameLst>
                                      </p:cBhvr>
                                      <p:to>
                                        <p:strVal val="visible"/>
                                      </p:to>
                                    </p:set>
                                    <p:animEffect transition="in" filter="slide(fromLeft)">
                                      <p:cBhvr>
                                        <p:cTn id="78" dur="500"/>
                                        <p:tgtEl>
                                          <p:spTgt spid="133263"/>
                                        </p:tgtEl>
                                      </p:cBhvr>
                                    </p:animEffect>
                                  </p:childTnLst>
                                </p:cTn>
                              </p:par>
                            </p:childTnLst>
                          </p:cTn>
                        </p:par>
                        <p:par>
                          <p:cTn id="79" fill="hold" nodeType="afterGroup">
                            <p:stCondLst>
                              <p:cond delay="4000"/>
                            </p:stCondLst>
                            <p:childTnLst>
                              <p:par>
                                <p:cTn id="80" presetID="22" presetClass="entr" presetSubtype="4" fill="hold" grpId="0" nodeType="afterEffect">
                                  <p:stCondLst>
                                    <p:cond delay="0"/>
                                  </p:stCondLst>
                                  <p:childTnLst>
                                    <p:set>
                                      <p:cBhvr>
                                        <p:cTn id="81" dur="1" fill="hold">
                                          <p:stCondLst>
                                            <p:cond delay="0"/>
                                          </p:stCondLst>
                                        </p:cTn>
                                        <p:tgtEl>
                                          <p:spTgt spid="133136"/>
                                        </p:tgtEl>
                                        <p:attrNameLst>
                                          <p:attrName>style.visibility</p:attrName>
                                        </p:attrNameLst>
                                      </p:cBhvr>
                                      <p:to>
                                        <p:strVal val="visible"/>
                                      </p:to>
                                    </p:set>
                                    <p:animEffect transition="in" filter="wipe(down)">
                                      <p:cBhvr>
                                        <p:cTn id="82" dur="500"/>
                                        <p:tgtEl>
                                          <p:spTgt spid="133136"/>
                                        </p:tgtEl>
                                      </p:cBhvr>
                                    </p:animEffect>
                                  </p:childTnLst>
                                </p:cTn>
                              </p:par>
                            </p:childTnLst>
                          </p:cTn>
                        </p:par>
                        <p:par>
                          <p:cTn id="83" fill="hold" nodeType="afterGroup">
                            <p:stCondLst>
                              <p:cond delay="4500"/>
                            </p:stCondLst>
                            <p:childTnLst>
                              <p:par>
                                <p:cTn id="84" presetID="12" presetClass="entr" presetSubtype="8" fill="hold" grpId="0" nodeType="afterEffect">
                                  <p:stCondLst>
                                    <p:cond delay="0"/>
                                  </p:stCondLst>
                                  <p:childTnLst>
                                    <p:set>
                                      <p:cBhvr>
                                        <p:cTn id="85" dur="1" fill="hold">
                                          <p:stCondLst>
                                            <p:cond delay="0"/>
                                          </p:stCondLst>
                                        </p:cTn>
                                        <p:tgtEl>
                                          <p:spTgt spid="133264"/>
                                        </p:tgtEl>
                                        <p:attrNameLst>
                                          <p:attrName>style.visibility</p:attrName>
                                        </p:attrNameLst>
                                      </p:cBhvr>
                                      <p:to>
                                        <p:strVal val="visible"/>
                                      </p:to>
                                    </p:set>
                                    <p:animEffect transition="in" filter="slide(fromLeft)">
                                      <p:cBhvr>
                                        <p:cTn id="86" dur="500"/>
                                        <p:tgtEl>
                                          <p:spTgt spid="133264"/>
                                        </p:tgtEl>
                                      </p:cBhvr>
                                    </p:animEffect>
                                  </p:childTnLst>
                                </p:cTn>
                              </p:par>
                            </p:childTnLst>
                          </p:cTn>
                        </p:par>
                        <p:par>
                          <p:cTn id="87" fill="hold" nodeType="afterGroup">
                            <p:stCondLst>
                              <p:cond delay="5000"/>
                            </p:stCondLst>
                            <p:childTnLst>
                              <p:par>
                                <p:cTn id="88" presetID="12" presetClass="entr" presetSubtype="8" fill="hold" grpId="0" nodeType="afterEffect">
                                  <p:stCondLst>
                                    <p:cond delay="0"/>
                                  </p:stCondLst>
                                  <p:childTnLst>
                                    <p:set>
                                      <p:cBhvr>
                                        <p:cTn id="89" dur="1" fill="hold">
                                          <p:stCondLst>
                                            <p:cond delay="0"/>
                                          </p:stCondLst>
                                        </p:cTn>
                                        <p:tgtEl>
                                          <p:spTgt spid="133265"/>
                                        </p:tgtEl>
                                        <p:attrNameLst>
                                          <p:attrName>style.visibility</p:attrName>
                                        </p:attrNameLst>
                                      </p:cBhvr>
                                      <p:to>
                                        <p:strVal val="visible"/>
                                      </p:to>
                                    </p:set>
                                    <p:animEffect transition="in" filter="slide(fromLeft)">
                                      <p:cBhvr>
                                        <p:cTn id="90" dur="500"/>
                                        <p:tgtEl>
                                          <p:spTgt spid="133265"/>
                                        </p:tgtEl>
                                      </p:cBhvr>
                                    </p:animEffect>
                                  </p:childTnLst>
                                </p:cTn>
                              </p:par>
                            </p:childTnLst>
                          </p:cTn>
                        </p:par>
                        <p:par>
                          <p:cTn id="91" fill="hold" nodeType="afterGroup">
                            <p:stCondLst>
                              <p:cond delay="5500"/>
                            </p:stCondLst>
                            <p:childTnLst>
                              <p:par>
                                <p:cTn id="92" presetID="12" presetClass="entr" presetSubtype="2" fill="hold" grpId="0" nodeType="afterEffect">
                                  <p:stCondLst>
                                    <p:cond delay="0"/>
                                  </p:stCondLst>
                                  <p:childTnLst>
                                    <p:set>
                                      <p:cBhvr>
                                        <p:cTn id="93" dur="1" fill="hold">
                                          <p:stCondLst>
                                            <p:cond delay="0"/>
                                          </p:stCondLst>
                                        </p:cTn>
                                        <p:tgtEl>
                                          <p:spTgt spid="133266"/>
                                        </p:tgtEl>
                                        <p:attrNameLst>
                                          <p:attrName>style.visibility</p:attrName>
                                        </p:attrNameLst>
                                      </p:cBhvr>
                                      <p:to>
                                        <p:strVal val="visible"/>
                                      </p:to>
                                    </p:set>
                                    <p:animEffect transition="in" filter="slide(fromRight)">
                                      <p:cBhvr>
                                        <p:cTn id="94" dur="500"/>
                                        <p:tgtEl>
                                          <p:spTgt spid="133266"/>
                                        </p:tgtEl>
                                      </p:cBhvr>
                                    </p:animEffect>
                                  </p:childTnLst>
                                </p:cTn>
                              </p:par>
                            </p:childTnLst>
                          </p:cTn>
                        </p:par>
                        <p:par>
                          <p:cTn id="95" fill="hold" nodeType="afterGroup">
                            <p:stCondLst>
                              <p:cond delay="6000"/>
                            </p:stCondLst>
                            <p:childTnLst>
                              <p:par>
                                <p:cTn id="96" presetID="12" presetClass="entr" presetSubtype="2" fill="hold" grpId="0" nodeType="afterEffect">
                                  <p:stCondLst>
                                    <p:cond delay="0"/>
                                  </p:stCondLst>
                                  <p:childTnLst>
                                    <p:set>
                                      <p:cBhvr>
                                        <p:cTn id="97" dur="1" fill="hold">
                                          <p:stCondLst>
                                            <p:cond delay="0"/>
                                          </p:stCondLst>
                                        </p:cTn>
                                        <p:tgtEl>
                                          <p:spTgt spid="133267"/>
                                        </p:tgtEl>
                                        <p:attrNameLst>
                                          <p:attrName>style.visibility</p:attrName>
                                        </p:attrNameLst>
                                      </p:cBhvr>
                                      <p:to>
                                        <p:strVal val="visible"/>
                                      </p:to>
                                    </p:set>
                                    <p:animEffect transition="in" filter="slide(fromRight)">
                                      <p:cBhvr>
                                        <p:cTn id="98" dur="500"/>
                                        <p:tgtEl>
                                          <p:spTgt spid="133267"/>
                                        </p:tgtEl>
                                      </p:cBhvr>
                                    </p:animEffect>
                                  </p:childTnLst>
                                </p:cTn>
                              </p:par>
                            </p:childTnLst>
                          </p:cTn>
                        </p:par>
                        <p:par>
                          <p:cTn id="99" fill="hold" nodeType="afterGroup">
                            <p:stCondLst>
                              <p:cond delay="6500"/>
                            </p:stCondLst>
                            <p:childTnLst>
                              <p:par>
                                <p:cTn id="100" presetID="12" presetClass="entr" presetSubtype="2" fill="hold" grpId="0" nodeType="afterEffect">
                                  <p:stCondLst>
                                    <p:cond delay="0"/>
                                  </p:stCondLst>
                                  <p:childTnLst>
                                    <p:set>
                                      <p:cBhvr>
                                        <p:cTn id="101" dur="1" fill="hold">
                                          <p:stCondLst>
                                            <p:cond delay="0"/>
                                          </p:stCondLst>
                                        </p:cTn>
                                        <p:tgtEl>
                                          <p:spTgt spid="133268"/>
                                        </p:tgtEl>
                                        <p:attrNameLst>
                                          <p:attrName>style.visibility</p:attrName>
                                        </p:attrNameLst>
                                      </p:cBhvr>
                                      <p:to>
                                        <p:strVal val="visible"/>
                                      </p:to>
                                    </p:set>
                                    <p:animEffect transition="in" filter="slide(fromRight)">
                                      <p:cBhvr>
                                        <p:cTn id="102" dur="500"/>
                                        <p:tgtEl>
                                          <p:spTgt spid="133268"/>
                                        </p:tgtEl>
                                      </p:cBhvr>
                                    </p:animEffect>
                                  </p:childTnLst>
                                </p:cTn>
                              </p:par>
                            </p:childTnLst>
                          </p:cTn>
                        </p:par>
                        <p:par>
                          <p:cTn id="103" fill="hold" nodeType="afterGroup">
                            <p:stCondLst>
                              <p:cond delay="7000"/>
                            </p:stCondLst>
                            <p:childTnLst>
                              <p:par>
                                <p:cTn id="104" presetID="12" presetClass="entr" presetSubtype="2" fill="hold" grpId="0" nodeType="afterEffect">
                                  <p:stCondLst>
                                    <p:cond delay="0"/>
                                  </p:stCondLst>
                                  <p:childTnLst>
                                    <p:set>
                                      <p:cBhvr>
                                        <p:cTn id="105" dur="1" fill="hold">
                                          <p:stCondLst>
                                            <p:cond delay="0"/>
                                          </p:stCondLst>
                                        </p:cTn>
                                        <p:tgtEl>
                                          <p:spTgt spid="133269"/>
                                        </p:tgtEl>
                                        <p:attrNameLst>
                                          <p:attrName>style.visibility</p:attrName>
                                        </p:attrNameLst>
                                      </p:cBhvr>
                                      <p:to>
                                        <p:strVal val="visible"/>
                                      </p:to>
                                    </p:set>
                                    <p:animEffect transition="in" filter="slide(fromRight)">
                                      <p:cBhvr>
                                        <p:cTn id="106" dur="500"/>
                                        <p:tgtEl>
                                          <p:spTgt spid="133269"/>
                                        </p:tgtEl>
                                      </p:cBhvr>
                                    </p:animEffect>
                                  </p:childTnLst>
                                </p:cTn>
                              </p:par>
                            </p:childTnLst>
                          </p:cTn>
                        </p:par>
                        <p:par>
                          <p:cTn id="107" fill="hold" nodeType="afterGroup">
                            <p:stCondLst>
                              <p:cond delay="7500"/>
                            </p:stCondLst>
                            <p:childTnLst>
                              <p:par>
                                <p:cTn id="108" presetID="12" presetClass="entr" presetSubtype="2" fill="hold" grpId="0" nodeType="afterEffect">
                                  <p:stCondLst>
                                    <p:cond delay="0"/>
                                  </p:stCondLst>
                                  <p:childTnLst>
                                    <p:set>
                                      <p:cBhvr>
                                        <p:cTn id="109" dur="1" fill="hold">
                                          <p:stCondLst>
                                            <p:cond delay="0"/>
                                          </p:stCondLst>
                                        </p:cTn>
                                        <p:tgtEl>
                                          <p:spTgt spid="133270"/>
                                        </p:tgtEl>
                                        <p:attrNameLst>
                                          <p:attrName>style.visibility</p:attrName>
                                        </p:attrNameLst>
                                      </p:cBhvr>
                                      <p:to>
                                        <p:strVal val="visible"/>
                                      </p:to>
                                    </p:set>
                                    <p:animEffect transition="in" filter="slide(fromRight)">
                                      <p:cBhvr>
                                        <p:cTn id="110" dur="500"/>
                                        <p:tgtEl>
                                          <p:spTgt spid="133270"/>
                                        </p:tgtEl>
                                      </p:cBhvr>
                                    </p:animEffect>
                                  </p:childTnLst>
                                </p:cTn>
                              </p:par>
                            </p:childTnLst>
                          </p:cTn>
                        </p:par>
                        <p:par>
                          <p:cTn id="111" fill="hold" nodeType="afterGroup">
                            <p:stCondLst>
                              <p:cond delay="8000"/>
                            </p:stCondLst>
                            <p:childTnLst>
                              <p:par>
                                <p:cTn id="112" presetID="12" presetClass="entr" presetSubtype="2" fill="hold" grpId="0" nodeType="afterEffect">
                                  <p:stCondLst>
                                    <p:cond delay="0"/>
                                  </p:stCondLst>
                                  <p:childTnLst>
                                    <p:set>
                                      <p:cBhvr>
                                        <p:cTn id="113" dur="1" fill="hold">
                                          <p:stCondLst>
                                            <p:cond delay="0"/>
                                          </p:stCondLst>
                                        </p:cTn>
                                        <p:tgtEl>
                                          <p:spTgt spid="133271"/>
                                        </p:tgtEl>
                                        <p:attrNameLst>
                                          <p:attrName>style.visibility</p:attrName>
                                        </p:attrNameLst>
                                      </p:cBhvr>
                                      <p:to>
                                        <p:strVal val="visible"/>
                                      </p:to>
                                    </p:set>
                                    <p:animEffect transition="in" filter="slide(fromRight)">
                                      <p:cBhvr>
                                        <p:cTn id="114" dur="500"/>
                                        <p:tgtEl>
                                          <p:spTgt spid="133271"/>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7" presetClass="entr" presetSubtype="8" fill="hold" grpId="0" nodeType="clickEffect">
                                  <p:stCondLst>
                                    <p:cond delay="0"/>
                                  </p:stCondLst>
                                  <p:childTnLst>
                                    <p:set>
                                      <p:cBhvr>
                                        <p:cTn id="118" dur="1" fill="hold">
                                          <p:stCondLst>
                                            <p:cond delay="0"/>
                                          </p:stCondLst>
                                        </p:cTn>
                                        <p:tgtEl>
                                          <p:spTgt spid="133132"/>
                                        </p:tgtEl>
                                        <p:attrNameLst>
                                          <p:attrName>style.visibility</p:attrName>
                                        </p:attrNameLst>
                                      </p:cBhvr>
                                      <p:to>
                                        <p:strVal val="visible"/>
                                      </p:to>
                                    </p:set>
                                    <p:anim calcmode="lin" valueType="num">
                                      <p:cBhvr>
                                        <p:cTn id="119" dur="500" fill="hold"/>
                                        <p:tgtEl>
                                          <p:spTgt spid="133132"/>
                                        </p:tgtEl>
                                        <p:attrNameLst>
                                          <p:attrName>ppt_x</p:attrName>
                                        </p:attrNameLst>
                                      </p:cBhvr>
                                      <p:tavLst>
                                        <p:tav tm="0">
                                          <p:val>
                                            <p:strVal val="#ppt_x-#ppt_w/2"/>
                                          </p:val>
                                        </p:tav>
                                        <p:tav tm="100000">
                                          <p:val>
                                            <p:strVal val="#ppt_x"/>
                                          </p:val>
                                        </p:tav>
                                      </p:tavLst>
                                    </p:anim>
                                    <p:anim calcmode="lin" valueType="num">
                                      <p:cBhvr>
                                        <p:cTn id="120" dur="500" fill="hold"/>
                                        <p:tgtEl>
                                          <p:spTgt spid="133132"/>
                                        </p:tgtEl>
                                        <p:attrNameLst>
                                          <p:attrName>ppt_y</p:attrName>
                                        </p:attrNameLst>
                                      </p:cBhvr>
                                      <p:tavLst>
                                        <p:tav tm="0">
                                          <p:val>
                                            <p:strVal val="#ppt_y"/>
                                          </p:val>
                                        </p:tav>
                                        <p:tav tm="100000">
                                          <p:val>
                                            <p:strVal val="#ppt_y"/>
                                          </p:val>
                                        </p:tav>
                                      </p:tavLst>
                                    </p:anim>
                                    <p:anim calcmode="lin" valueType="num">
                                      <p:cBhvr>
                                        <p:cTn id="121" dur="500" fill="hold"/>
                                        <p:tgtEl>
                                          <p:spTgt spid="133132"/>
                                        </p:tgtEl>
                                        <p:attrNameLst>
                                          <p:attrName>ppt_w</p:attrName>
                                        </p:attrNameLst>
                                      </p:cBhvr>
                                      <p:tavLst>
                                        <p:tav tm="0">
                                          <p:val>
                                            <p:fltVal val="0"/>
                                          </p:val>
                                        </p:tav>
                                        <p:tav tm="100000">
                                          <p:val>
                                            <p:strVal val="#ppt_w"/>
                                          </p:val>
                                        </p:tav>
                                      </p:tavLst>
                                    </p:anim>
                                    <p:anim calcmode="lin" valueType="num">
                                      <p:cBhvr>
                                        <p:cTn id="122" dur="500" fill="hold"/>
                                        <p:tgtEl>
                                          <p:spTgt spid="133132"/>
                                        </p:tgtEl>
                                        <p:attrNameLst>
                                          <p:attrName>ppt_h</p:attrName>
                                        </p:attrNameLst>
                                      </p:cBhvr>
                                      <p:tavLst>
                                        <p:tav tm="0">
                                          <p:val>
                                            <p:strVal val="#ppt_h"/>
                                          </p:val>
                                        </p:tav>
                                        <p:tav tm="100000">
                                          <p:val>
                                            <p:strVal val="#ppt_h"/>
                                          </p:val>
                                        </p:tav>
                                      </p:tavLst>
                                    </p:anim>
                                  </p:childTnLst>
                                </p:cTn>
                              </p:par>
                            </p:childTnLst>
                          </p:cTn>
                        </p:par>
                        <p:par>
                          <p:cTn id="123" fill="hold" nodeType="afterGroup">
                            <p:stCondLst>
                              <p:cond delay="500"/>
                            </p:stCondLst>
                            <p:childTnLst>
                              <p:par>
                                <p:cTn id="124" presetID="9" presetClass="entr" presetSubtype="0" fill="hold" grpId="0" nodeType="afterEffect">
                                  <p:stCondLst>
                                    <p:cond delay="0"/>
                                  </p:stCondLst>
                                  <p:childTnLst>
                                    <p:set>
                                      <p:cBhvr>
                                        <p:cTn id="125" dur="1" fill="hold">
                                          <p:stCondLst>
                                            <p:cond delay="0"/>
                                          </p:stCondLst>
                                        </p:cTn>
                                        <p:tgtEl>
                                          <p:spTgt spid="133294"/>
                                        </p:tgtEl>
                                        <p:attrNameLst>
                                          <p:attrName>style.visibility</p:attrName>
                                        </p:attrNameLst>
                                      </p:cBhvr>
                                      <p:to>
                                        <p:strVal val="visible"/>
                                      </p:to>
                                    </p:set>
                                    <p:animEffect transition="in" filter="dissolve">
                                      <p:cBhvr>
                                        <p:cTn id="126" dur="500"/>
                                        <p:tgtEl>
                                          <p:spTgt spid="133294"/>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9" presetClass="entr" presetSubtype="0" fill="hold" nodeType="clickEffect">
                                  <p:stCondLst>
                                    <p:cond delay="0"/>
                                  </p:stCondLst>
                                  <p:childTnLst>
                                    <p:set>
                                      <p:cBhvr>
                                        <p:cTn id="130" dur="1" fill="hold">
                                          <p:stCondLst>
                                            <p:cond delay="0"/>
                                          </p:stCondLst>
                                        </p:cTn>
                                        <p:tgtEl>
                                          <p:spTgt spid="133243"/>
                                        </p:tgtEl>
                                        <p:attrNameLst>
                                          <p:attrName>style.visibility</p:attrName>
                                        </p:attrNameLst>
                                      </p:cBhvr>
                                      <p:to>
                                        <p:strVal val="visible"/>
                                      </p:to>
                                    </p:set>
                                    <p:animEffect transition="in" filter="dissolve">
                                      <p:cBhvr>
                                        <p:cTn id="131" dur="500"/>
                                        <p:tgtEl>
                                          <p:spTgt spid="133243"/>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7" presetClass="entr" presetSubtype="8" fill="hold" grpId="0" nodeType="clickEffect">
                                  <p:stCondLst>
                                    <p:cond delay="0"/>
                                  </p:stCondLst>
                                  <p:childTnLst>
                                    <p:set>
                                      <p:cBhvr>
                                        <p:cTn id="135" dur="1" fill="hold">
                                          <p:stCondLst>
                                            <p:cond delay="0"/>
                                          </p:stCondLst>
                                        </p:cTn>
                                        <p:tgtEl>
                                          <p:spTgt spid="133246"/>
                                        </p:tgtEl>
                                        <p:attrNameLst>
                                          <p:attrName>style.visibility</p:attrName>
                                        </p:attrNameLst>
                                      </p:cBhvr>
                                      <p:to>
                                        <p:strVal val="visible"/>
                                      </p:to>
                                    </p:set>
                                    <p:anim calcmode="lin" valueType="num">
                                      <p:cBhvr>
                                        <p:cTn id="136" dur="500" fill="hold"/>
                                        <p:tgtEl>
                                          <p:spTgt spid="133246"/>
                                        </p:tgtEl>
                                        <p:attrNameLst>
                                          <p:attrName>ppt_x</p:attrName>
                                        </p:attrNameLst>
                                      </p:cBhvr>
                                      <p:tavLst>
                                        <p:tav tm="0">
                                          <p:val>
                                            <p:strVal val="#ppt_x-#ppt_w/2"/>
                                          </p:val>
                                        </p:tav>
                                        <p:tav tm="100000">
                                          <p:val>
                                            <p:strVal val="#ppt_x"/>
                                          </p:val>
                                        </p:tav>
                                      </p:tavLst>
                                    </p:anim>
                                    <p:anim calcmode="lin" valueType="num">
                                      <p:cBhvr>
                                        <p:cTn id="137" dur="500" fill="hold"/>
                                        <p:tgtEl>
                                          <p:spTgt spid="133246"/>
                                        </p:tgtEl>
                                        <p:attrNameLst>
                                          <p:attrName>ppt_y</p:attrName>
                                        </p:attrNameLst>
                                      </p:cBhvr>
                                      <p:tavLst>
                                        <p:tav tm="0">
                                          <p:val>
                                            <p:strVal val="#ppt_y"/>
                                          </p:val>
                                        </p:tav>
                                        <p:tav tm="100000">
                                          <p:val>
                                            <p:strVal val="#ppt_y"/>
                                          </p:val>
                                        </p:tav>
                                      </p:tavLst>
                                    </p:anim>
                                    <p:anim calcmode="lin" valueType="num">
                                      <p:cBhvr>
                                        <p:cTn id="138" dur="500" fill="hold"/>
                                        <p:tgtEl>
                                          <p:spTgt spid="133246"/>
                                        </p:tgtEl>
                                        <p:attrNameLst>
                                          <p:attrName>ppt_w</p:attrName>
                                        </p:attrNameLst>
                                      </p:cBhvr>
                                      <p:tavLst>
                                        <p:tav tm="0">
                                          <p:val>
                                            <p:fltVal val="0"/>
                                          </p:val>
                                        </p:tav>
                                        <p:tav tm="100000">
                                          <p:val>
                                            <p:strVal val="#ppt_w"/>
                                          </p:val>
                                        </p:tav>
                                      </p:tavLst>
                                    </p:anim>
                                    <p:anim calcmode="lin" valueType="num">
                                      <p:cBhvr>
                                        <p:cTn id="139" dur="500" fill="hold"/>
                                        <p:tgtEl>
                                          <p:spTgt spid="133246"/>
                                        </p:tgtEl>
                                        <p:attrNameLst>
                                          <p:attrName>ppt_h</p:attrName>
                                        </p:attrNameLst>
                                      </p:cBhvr>
                                      <p:tavLst>
                                        <p:tav tm="0">
                                          <p:val>
                                            <p:strVal val="#ppt_h"/>
                                          </p:val>
                                        </p:tav>
                                        <p:tav tm="100000">
                                          <p:val>
                                            <p:strVal val="#ppt_h"/>
                                          </p:val>
                                        </p:tav>
                                      </p:tavLst>
                                    </p:anim>
                                  </p:childTnLst>
                                </p:cTn>
                              </p:par>
                            </p:childTnLst>
                          </p:cTn>
                        </p:par>
                      </p:childTnLst>
                    </p:cTn>
                  </p:par>
                  <p:par>
                    <p:cTn id="140" fill="hold" nodeType="clickPar">
                      <p:stCondLst>
                        <p:cond delay="indefinite"/>
                      </p:stCondLst>
                      <p:childTnLst>
                        <p:par>
                          <p:cTn id="141" fill="hold" nodeType="withGroup">
                            <p:stCondLst>
                              <p:cond delay="0"/>
                            </p:stCondLst>
                            <p:childTnLst>
                              <p:par>
                                <p:cTn id="142" presetID="9" presetClass="entr" presetSubtype="0" fill="hold" grpId="0" nodeType="clickEffect">
                                  <p:stCondLst>
                                    <p:cond delay="0"/>
                                  </p:stCondLst>
                                  <p:childTnLst>
                                    <p:set>
                                      <p:cBhvr>
                                        <p:cTn id="143" dur="1" fill="hold">
                                          <p:stCondLst>
                                            <p:cond delay="0"/>
                                          </p:stCondLst>
                                        </p:cTn>
                                        <p:tgtEl>
                                          <p:spTgt spid="133123"/>
                                        </p:tgtEl>
                                        <p:attrNameLst>
                                          <p:attrName>style.visibility</p:attrName>
                                        </p:attrNameLst>
                                      </p:cBhvr>
                                      <p:to>
                                        <p:strVal val="visible"/>
                                      </p:to>
                                    </p:set>
                                    <p:animEffect transition="in" filter="dissolve">
                                      <p:cBhvr>
                                        <p:cTn id="144" dur="500"/>
                                        <p:tgtEl>
                                          <p:spTgt spid="133123"/>
                                        </p:tgtEl>
                                      </p:cBhvr>
                                    </p:animEffect>
                                  </p:childTnLst>
                                  <p:subTnLst>
                                    <p:audio>
                                      <p:cMediaNode>
                                        <p:cTn display="0" masterRel="sameClick">
                                          <p:stCondLst>
                                            <p:cond evt="begin" delay="0">
                                              <p:tn val="142"/>
                                            </p:cond>
                                          </p:stCondLst>
                                          <p:endCondLst>
                                            <p:cond evt="onStopAudio" delay="0">
                                              <p:tgtEl>
                                                <p:sldTgt/>
                                              </p:tgtEl>
                                            </p:cond>
                                          </p:endCondLst>
                                        </p:cTn>
                                        <p:tgtEl>
                                          <p:sndTgt r:embed="rId2" name="whoosh.wav"/>
                                        </p:tgtEl>
                                      </p:cMediaNode>
                                    </p:audio>
                                  </p:subTnLst>
                                </p:cTn>
                              </p:par>
                            </p:childTnLst>
                          </p:cTn>
                        </p:par>
                      </p:childTnLst>
                    </p:cTn>
                  </p:par>
                  <p:par>
                    <p:cTn id="145" fill="hold" nodeType="clickPar">
                      <p:stCondLst>
                        <p:cond delay="indefinite"/>
                      </p:stCondLst>
                      <p:childTnLst>
                        <p:par>
                          <p:cTn id="146" fill="hold" nodeType="withGroup">
                            <p:stCondLst>
                              <p:cond delay="0"/>
                            </p:stCondLst>
                            <p:childTnLst>
                              <p:par>
                                <p:cTn id="147" presetID="12" presetClass="entr" presetSubtype="1" fill="hold" grpId="0" nodeType="clickEffect">
                                  <p:stCondLst>
                                    <p:cond delay="0"/>
                                  </p:stCondLst>
                                  <p:childTnLst>
                                    <p:set>
                                      <p:cBhvr>
                                        <p:cTn id="148" dur="1" fill="hold">
                                          <p:stCondLst>
                                            <p:cond delay="0"/>
                                          </p:stCondLst>
                                        </p:cTn>
                                        <p:tgtEl>
                                          <p:spTgt spid="133259"/>
                                        </p:tgtEl>
                                        <p:attrNameLst>
                                          <p:attrName>style.visibility</p:attrName>
                                        </p:attrNameLst>
                                      </p:cBhvr>
                                      <p:to>
                                        <p:strVal val="visible"/>
                                      </p:to>
                                    </p:set>
                                    <p:animEffect transition="in" filter="slide(fromTop)">
                                      <p:cBhvr>
                                        <p:cTn id="149" dur="500"/>
                                        <p:tgtEl>
                                          <p:spTgt spid="133259"/>
                                        </p:tgtEl>
                                      </p:cBhvr>
                                    </p:animEffect>
                                  </p:childTnLst>
                                </p:cTn>
                              </p:par>
                            </p:childTnLst>
                          </p:cTn>
                        </p:par>
                        <p:par>
                          <p:cTn id="150" fill="hold" nodeType="afterGroup">
                            <p:stCondLst>
                              <p:cond delay="500"/>
                            </p:stCondLst>
                            <p:childTnLst>
                              <p:par>
                                <p:cTn id="151" presetID="9" presetClass="entr" presetSubtype="0" fill="hold" nodeType="afterEffect">
                                  <p:stCondLst>
                                    <p:cond delay="0"/>
                                  </p:stCondLst>
                                  <p:childTnLst>
                                    <p:set>
                                      <p:cBhvr>
                                        <p:cTn id="152" dur="1" fill="hold">
                                          <p:stCondLst>
                                            <p:cond delay="0"/>
                                          </p:stCondLst>
                                        </p:cTn>
                                        <p:tgtEl>
                                          <p:spTgt spid="133173"/>
                                        </p:tgtEl>
                                        <p:attrNameLst>
                                          <p:attrName>style.visibility</p:attrName>
                                        </p:attrNameLst>
                                      </p:cBhvr>
                                      <p:to>
                                        <p:strVal val="visible"/>
                                      </p:to>
                                    </p:set>
                                    <p:animEffect transition="in" filter="dissolve">
                                      <p:cBhvr>
                                        <p:cTn id="153" dur="500"/>
                                        <p:tgtEl>
                                          <p:spTgt spid="133173"/>
                                        </p:tgtEl>
                                      </p:cBhvr>
                                    </p:animEffec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12" presetClass="entr" presetSubtype="1" fill="hold" grpId="0" nodeType="clickEffect">
                                  <p:stCondLst>
                                    <p:cond delay="0"/>
                                  </p:stCondLst>
                                  <p:childTnLst>
                                    <p:set>
                                      <p:cBhvr>
                                        <p:cTn id="157" dur="1" fill="hold">
                                          <p:stCondLst>
                                            <p:cond delay="0"/>
                                          </p:stCondLst>
                                        </p:cTn>
                                        <p:tgtEl>
                                          <p:spTgt spid="133249"/>
                                        </p:tgtEl>
                                        <p:attrNameLst>
                                          <p:attrName>style.visibility</p:attrName>
                                        </p:attrNameLst>
                                      </p:cBhvr>
                                      <p:to>
                                        <p:strVal val="visible"/>
                                      </p:to>
                                    </p:set>
                                    <p:animEffect transition="in" filter="slide(fromTop)">
                                      <p:cBhvr>
                                        <p:cTn id="158" dur="500"/>
                                        <p:tgtEl>
                                          <p:spTgt spid="133249"/>
                                        </p:tgtEl>
                                      </p:cBhvr>
                                    </p:animEffect>
                                  </p:childTnLst>
                                </p:cTn>
                              </p:par>
                            </p:childTnLst>
                          </p:cTn>
                        </p:par>
                        <p:par>
                          <p:cTn id="159" fill="hold" nodeType="afterGroup">
                            <p:stCondLst>
                              <p:cond delay="500"/>
                            </p:stCondLst>
                            <p:childTnLst>
                              <p:par>
                                <p:cTn id="160" presetID="9" presetClass="entr" presetSubtype="0" fill="hold" nodeType="afterEffect">
                                  <p:stCondLst>
                                    <p:cond delay="0"/>
                                  </p:stCondLst>
                                  <p:childTnLst>
                                    <p:set>
                                      <p:cBhvr>
                                        <p:cTn id="161" dur="1" fill="hold">
                                          <p:stCondLst>
                                            <p:cond delay="0"/>
                                          </p:stCondLst>
                                        </p:cTn>
                                        <p:tgtEl>
                                          <p:spTgt spid="133176"/>
                                        </p:tgtEl>
                                        <p:attrNameLst>
                                          <p:attrName>style.visibility</p:attrName>
                                        </p:attrNameLst>
                                      </p:cBhvr>
                                      <p:to>
                                        <p:strVal val="visible"/>
                                      </p:to>
                                    </p:set>
                                    <p:animEffect transition="in" filter="dissolve">
                                      <p:cBhvr>
                                        <p:cTn id="162" dur="500"/>
                                        <p:tgtEl>
                                          <p:spTgt spid="133176"/>
                                        </p:tgtEl>
                                      </p:cBhvr>
                                    </p:animEffect>
                                  </p:childTnLst>
                                </p:cTn>
                              </p:par>
                            </p:childTnLst>
                          </p:cTn>
                        </p:par>
                        <p:par>
                          <p:cTn id="163" fill="hold" nodeType="afterGroup">
                            <p:stCondLst>
                              <p:cond delay="1000"/>
                            </p:stCondLst>
                            <p:childTnLst>
                              <p:par>
                                <p:cTn id="164" presetID="12" presetClass="entr" presetSubtype="1" fill="hold" grpId="0" nodeType="afterEffect">
                                  <p:stCondLst>
                                    <p:cond delay="0"/>
                                  </p:stCondLst>
                                  <p:childTnLst>
                                    <p:set>
                                      <p:cBhvr>
                                        <p:cTn id="165" dur="1" fill="hold">
                                          <p:stCondLst>
                                            <p:cond delay="0"/>
                                          </p:stCondLst>
                                        </p:cTn>
                                        <p:tgtEl>
                                          <p:spTgt spid="133250"/>
                                        </p:tgtEl>
                                        <p:attrNameLst>
                                          <p:attrName>style.visibility</p:attrName>
                                        </p:attrNameLst>
                                      </p:cBhvr>
                                      <p:to>
                                        <p:strVal val="visible"/>
                                      </p:to>
                                    </p:set>
                                    <p:animEffect transition="in" filter="slide(fromTop)">
                                      <p:cBhvr>
                                        <p:cTn id="166" dur="500"/>
                                        <p:tgtEl>
                                          <p:spTgt spid="133250"/>
                                        </p:tgtEl>
                                      </p:cBhvr>
                                    </p:animEffect>
                                  </p:childTnLst>
                                </p:cTn>
                              </p:par>
                            </p:childTnLst>
                          </p:cTn>
                        </p:par>
                        <p:par>
                          <p:cTn id="167" fill="hold" nodeType="afterGroup">
                            <p:stCondLst>
                              <p:cond delay="1500"/>
                            </p:stCondLst>
                            <p:childTnLst>
                              <p:par>
                                <p:cTn id="168" presetID="9" presetClass="entr" presetSubtype="0" fill="hold" nodeType="afterEffect">
                                  <p:stCondLst>
                                    <p:cond delay="0"/>
                                  </p:stCondLst>
                                  <p:childTnLst>
                                    <p:set>
                                      <p:cBhvr>
                                        <p:cTn id="169" dur="1" fill="hold">
                                          <p:stCondLst>
                                            <p:cond delay="0"/>
                                          </p:stCondLst>
                                        </p:cTn>
                                        <p:tgtEl>
                                          <p:spTgt spid="133179"/>
                                        </p:tgtEl>
                                        <p:attrNameLst>
                                          <p:attrName>style.visibility</p:attrName>
                                        </p:attrNameLst>
                                      </p:cBhvr>
                                      <p:to>
                                        <p:strVal val="visible"/>
                                      </p:to>
                                    </p:set>
                                    <p:animEffect transition="in" filter="dissolve">
                                      <p:cBhvr>
                                        <p:cTn id="170" dur="500"/>
                                        <p:tgtEl>
                                          <p:spTgt spid="133179"/>
                                        </p:tgtEl>
                                      </p:cBhvr>
                                    </p:animEffect>
                                  </p:childTnLst>
                                </p:cTn>
                              </p:par>
                            </p:childTnLst>
                          </p:cTn>
                        </p:par>
                        <p:par>
                          <p:cTn id="171" fill="hold" nodeType="afterGroup">
                            <p:stCondLst>
                              <p:cond delay="2000"/>
                            </p:stCondLst>
                            <p:childTnLst>
                              <p:par>
                                <p:cTn id="172" presetID="12" presetClass="entr" presetSubtype="1" fill="hold" grpId="0" nodeType="afterEffect">
                                  <p:stCondLst>
                                    <p:cond delay="0"/>
                                  </p:stCondLst>
                                  <p:childTnLst>
                                    <p:set>
                                      <p:cBhvr>
                                        <p:cTn id="173" dur="1" fill="hold">
                                          <p:stCondLst>
                                            <p:cond delay="0"/>
                                          </p:stCondLst>
                                        </p:cTn>
                                        <p:tgtEl>
                                          <p:spTgt spid="133251"/>
                                        </p:tgtEl>
                                        <p:attrNameLst>
                                          <p:attrName>style.visibility</p:attrName>
                                        </p:attrNameLst>
                                      </p:cBhvr>
                                      <p:to>
                                        <p:strVal val="visible"/>
                                      </p:to>
                                    </p:set>
                                    <p:animEffect transition="in" filter="slide(fromTop)">
                                      <p:cBhvr>
                                        <p:cTn id="174" dur="500"/>
                                        <p:tgtEl>
                                          <p:spTgt spid="133251"/>
                                        </p:tgtEl>
                                      </p:cBhvr>
                                    </p:animEffect>
                                  </p:childTnLst>
                                </p:cTn>
                              </p:par>
                            </p:childTnLst>
                          </p:cTn>
                        </p:par>
                        <p:par>
                          <p:cTn id="175" fill="hold" nodeType="afterGroup">
                            <p:stCondLst>
                              <p:cond delay="2500"/>
                            </p:stCondLst>
                            <p:childTnLst>
                              <p:par>
                                <p:cTn id="176" presetID="9" presetClass="entr" presetSubtype="0" fill="hold" nodeType="afterEffect">
                                  <p:stCondLst>
                                    <p:cond delay="0"/>
                                  </p:stCondLst>
                                  <p:childTnLst>
                                    <p:set>
                                      <p:cBhvr>
                                        <p:cTn id="177" dur="1" fill="hold">
                                          <p:stCondLst>
                                            <p:cond delay="0"/>
                                          </p:stCondLst>
                                        </p:cTn>
                                        <p:tgtEl>
                                          <p:spTgt spid="133182"/>
                                        </p:tgtEl>
                                        <p:attrNameLst>
                                          <p:attrName>style.visibility</p:attrName>
                                        </p:attrNameLst>
                                      </p:cBhvr>
                                      <p:to>
                                        <p:strVal val="visible"/>
                                      </p:to>
                                    </p:set>
                                    <p:animEffect transition="in" filter="dissolve">
                                      <p:cBhvr>
                                        <p:cTn id="178" dur="500"/>
                                        <p:tgtEl>
                                          <p:spTgt spid="133182"/>
                                        </p:tgtEl>
                                      </p:cBhvr>
                                    </p:animEffect>
                                  </p:childTnLst>
                                </p:cTn>
                              </p:par>
                            </p:childTnLst>
                          </p:cTn>
                        </p:par>
                        <p:par>
                          <p:cTn id="179" fill="hold" nodeType="afterGroup">
                            <p:stCondLst>
                              <p:cond delay="3000"/>
                            </p:stCondLst>
                            <p:childTnLst>
                              <p:par>
                                <p:cTn id="180" presetID="12" presetClass="entr" presetSubtype="1" fill="hold" grpId="0" nodeType="afterEffect">
                                  <p:stCondLst>
                                    <p:cond delay="0"/>
                                  </p:stCondLst>
                                  <p:childTnLst>
                                    <p:set>
                                      <p:cBhvr>
                                        <p:cTn id="181" dur="1" fill="hold">
                                          <p:stCondLst>
                                            <p:cond delay="0"/>
                                          </p:stCondLst>
                                        </p:cTn>
                                        <p:tgtEl>
                                          <p:spTgt spid="133252"/>
                                        </p:tgtEl>
                                        <p:attrNameLst>
                                          <p:attrName>style.visibility</p:attrName>
                                        </p:attrNameLst>
                                      </p:cBhvr>
                                      <p:to>
                                        <p:strVal val="visible"/>
                                      </p:to>
                                    </p:set>
                                    <p:animEffect transition="in" filter="slide(fromTop)">
                                      <p:cBhvr>
                                        <p:cTn id="182" dur="500"/>
                                        <p:tgtEl>
                                          <p:spTgt spid="133252"/>
                                        </p:tgtEl>
                                      </p:cBhvr>
                                    </p:animEffect>
                                  </p:childTnLst>
                                </p:cTn>
                              </p:par>
                            </p:childTnLst>
                          </p:cTn>
                        </p:par>
                        <p:par>
                          <p:cTn id="183" fill="hold" nodeType="afterGroup">
                            <p:stCondLst>
                              <p:cond delay="3500"/>
                            </p:stCondLst>
                            <p:childTnLst>
                              <p:par>
                                <p:cTn id="184" presetID="9" presetClass="entr" presetSubtype="0" fill="hold" nodeType="afterEffect">
                                  <p:stCondLst>
                                    <p:cond delay="0"/>
                                  </p:stCondLst>
                                  <p:childTnLst>
                                    <p:set>
                                      <p:cBhvr>
                                        <p:cTn id="185" dur="1" fill="hold">
                                          <p:stCondLst>
                                            <p:cond delay="0"/>
                                          </p:stCondLst>
                                        </p:cTn>
                                        <p:tgtEl>
                                          <p:spTgt spid="133185"/>
                                        </p:tgtEl>
                                        <p:attrNameLst>
                                          <p:attrName>style.visibility</p:attrName>
                                        </p:attrNameLst>
                                      </p:cBhvr>
                                      <p:to>
                                        <p:strVal val="visible"/>
                                      </p:to>
                                    </p:set>
                                    <p:animEffect transition="in" filter="dissolve">
                                      <p:cBhvr>
                                        <p:cTn id="186" dur="500"/>
                                        <p:tgtEl>
                                          <p:spTgt spid="133185"/>
                                        </p:tgtEl>
                                      </p:cBhvr>
                                    </p:animEffect>
                                  </p:childTnLst>
                                </p:cTn>
                              </p:par>
                            </p:childTnLst>
                          </p:cTn>
                        </p:par>
                        <p:par>
                          <p:cTn id="187" fill="hold" nodeType="afterGroup">
                            <p:stCondLst>
                              <p:cond delay="4000"/>
                            </p:stCondLst>
                            <p:childTnLst>
                              <p:par>
                                <p:cTn id="188" presetID="12" presetClass="entr" presetSubtype="1" fill="hold" grpId="0" nodeType="afterEffect">
                                  <p:stCondLst>
                                    <p:cond delay="0"/>
                                  </p:stCondLst>
                                  <p:childTnLst>
                                    <p:set>
                                      <p:cBhvr>
                                        <p:cTn id="189" dur="1" fill="hold">
                                          <p:stCondLst>
                                            <p:cond delay="0"/>
                                          </p:stCondLst>
                                        </p:cTn>
                                        <p:tgtEl>
                                          <p:spTgt spid="133124"/>
                                        </p:tgtEl>
                                        <p:attrNameLst>
                                          <p:attrName>style.visibility</p:attrName>
                                        </p:attrNameLst>
                                      </p:cBhvr>
                                      <p:to>
                                        <p:strVal val="visible"/>
                                      </p:to>
                                    </p:set>
                                    <p:animEffect transition="in" filter="slide(fromTop)">
                                      <p:cBhvr>
                                        <p:cTn id="190" dur="500"/>
                                        <p:tgtEl>
                                          <p:spTgt spid="133124"/>
                                        </p:tgtEl>
                                      </p:cBhvr>
                                    </p:animEffect>
                                  </p:childTnLst>
                                </p:cTn>
                              </p:par>
                            </p:childTnLst>
                          </p:cTn>
                        </p:par>
                        <p:par>
                          <p:cTn id="191" fill="hold" nodeType="afterGroup">
                            <p:stCondLst>
                              <p:cond delay="4500"/>
                            </p:stCondLst>
                            <p:childTnLst>
                              <p:par>
                                <p:cTn id="192" presetID="9" presetClass="entr" presetSubtype="0" fill="hold" nodeType="afterEffect">
                                  <p:stCondLst>
                                    <p:cond delay="0"/>
                                  </p:stCondLst>
                                  <p:childTnLst>
                                    <p:set>
                                      <p:cBhvr>
                                        <p:cTn id="193" dur="1" fill="hold">
                                          <p:stCondLst>
                                            <p:cond delay="0"/>
                                          </p:stCondLst>
                                        </p:cTn>
                                        <p:tgtEl>
                                          <p:spTgt spid="133188"/>
                                        </p:tgtEl>
                                        <p:attrNameLst>
                                          <p:attrName>style.visibility</p:attrName>
                                        </p:attrNameLst>
                                      </p:cBhvr>
                                      <p:to>
                                        <p:strVal val="visible"/>
                                      </p:to>
                                    </p:set>
                                    <p:animEffect transition="in" filter="dissolve">
                                      <p:cBhvr>
                                        <p:cTn id="194" dur="500"/>
                                        <p:tgtEl>
                                          <p:spTgt spid="133188"/>
                                        </p:tgtEl>
                                      </p:cBhvr>
                                    </p:animEffect>
                                  </p:childTnLst>
                                </p:cTn>
                              </p:par>
                            </p:childTnLst>
                          </p:cTn>
                        </p:par>
                        <p:par>
                          <p:cTn id="195" fill="hold" nodeType="afterGroup">
                            <p:stCondLst>
                              <p:cond delay="5000"/>
                            </p:stCondLst>
                            <p:childTnLst>
                              <p:par>
                                <p:cTn id="196" presetID="12" presetClass="entr" presetSubtype="1" fill="hold" grpId="0" nodeType="afterEffect">
                                  <p:stCondLst>
                                    <p:cond delay="0"/>
                                  </p:stCondLst>
                                  <p:childTnLst>
                                    <p:set>
                                      <p:cBhvr>
                                        <p:cTn id="197" dur="1" fill="hold">
                                          <p:stCondLst>
                                            <p:cond delay="0"/>
                                          </p:stCondLst>
                                        </p:cTn>
                                        <p:tgtEl>
                                          <p:spTgt spid="133253"/>
                                        </p:tgtEl>
                                        <p:attrNameLst>
                                          <p:attrName>style.visibility</p:attrName>
                                        </p:attrNameLst>
                                      </p:cBhvr>
                                      <p:to>
                                        <p:strVal val="visible"/>
                                      </p:to>
                                    </p:set>
                                    <p:animEffect transition="in" filter="slide(fromTop)">
                                      <p:cBhvr>
                                        <p:cTn id="198" dur="500"/>
                                        <p:tgtEl>
                                          <p:spTgt spid="133253"/>
                                        </p:tgtEl>
                                      </p:cBhvr>
                                    </p:animEffect>
                                  </p:childTnLst>
                                </p:cTn>
                              </p:par>
                            </p:childTnLst>
                          </p:cTn>
                        </p:par>
                        <p:par>
                          <p:cTn id="199" fill="hold" nodeType="afterGroup">
                            <p:stCondLst>
                              <p:cond delay="5500"/>
                            </p:stCondLst>
                            <p:childTnLst>
                              <p:par>
                                <p:cTn id="200" presetID="9" presetClass="entr" presetSubtype="0" fill="hold" nodeType="afterEffect">
                                  <p:stCondLst>
                                    <p:cond delay="0"/>
                                  </p:stCondLst>
                                  <p:childTnLst>
                                    <p:set>
                                      <p:cBhvr>
                                        <p:cTn id="201" dur="1" fill="hold">
                                          <p:stCondLst>
                                            <p:cond delay="0"/>
                                          </p:stCondLst>
                                        </p:cTn>
                                        <p:tgtEl>
                                          <p:spTgt spid="133191"/>
                                        </p:tgtEl>
                                        <p:attrNameLst>
                                          <p:attrName>style.visibility</p:attrName>
                                        </p:attrNameLst>
                                      </p:cBhvr>
                                      <p:to>
                                        <p:strVal val="visible"/>
                                      </p:to>
                                    </p:set>
                                    <p:animEffect transition="in" filter="dissolve">
                                      <p:cBhvr>
                                        <p:cTn id="202" dur="500"/>
                                        <p:tgtEl>
                                          <p:spTgt spid="133191"/>
                                        </p:tgtEl>
                                      </p:cBhvr>
                                    </p:animEffect>
                                  </p:childTnLst>
                                </p:cTn>
                              </p:par>
                            </p:childTnLst>
                          </p:cTn>
                        </p:par>
                        <p:par>
                          <p:cTn id="203" fill="hold" nodeType="afterGroup">
                            <p:stCondLst>
                              <p:cond delay="6000"/>
                            </p:stCondLst>
                            <p:childTnLst>
                              <p:par>
                                <p:cTn id="204" presetID="12" presetClass="entr" presetSubtype="1" fill="hold" grpId="0" nodeType="afterEffect">
                                  <p:stCondLst>
                                    <p:cond delay="0"/>
                                  </p:stCondLst>
                                  <p:childTnLst>
                                    <p:set>
                                      <p:cBhvr>
                                        <p:cTn id="205" dur="1" fill="hold">
                                          <p:stCondLst>
                                            <p:cond delay="0"/>
                                          </p:stCondLst>
                                        </p:cTn>
                                        <p:tgtEl>
                                          <p:spTgt spid="133254"/>
                                        </p:tgtEl>
                                        <p:attrNameLst>
                                          <p:attrName>style.visibility</p:attrName>
                                        </p:attrNameLst>
                                      </p:cBhvr>
                                      <p:to>
                                        <p:strVal val="visible"/>
                                      </p:to>
                                    </p:set>
                                    <p:animEffect transition="in" filter="slide(fromTop)">
                                      <p:cBhvr>
                                        <p:cTn id="206" dur="500"/>
                                        <p:tgtEl>
                                          <p:spTgt spid="133254"/>
                                        </p:tgtEl>
                                      </p:cBhvr>
                                    </p:animEffect>
                                  </p:childTnLst>
                                </p:cTn>
                              </p:par>
                            </p:childTnLst>
                          </p:cTn>
                        </p:par>
                        <p:par>
                          <p:cTn id="207" fill="hold" nodeType="afterGroup">
                            <p:stCondLst>
                              <p:cond delay="6500"/>
                            </p:stCondLst>
                            <p:childTnLst>
                              <p:par>
                                <p:cTn id="208" presetID="9" presetClass="entr" presetSubtype="0" fill="hold" nodeType="afterEffect">
                                  <p:stCondLst>
                                    <p:cond delay="0"/>
                                  </p:stCondLst>
                                  <p:childTnLst>
                                    <p:set>
                                      <p:cBhvr>
                                        <p:cTn id="209" dur="1" fill="hold">
                                          <p:stCondLst>
                                            <p:cond delay="0"/>
                                          </p:stCondLst>
                                        </p:cTn>
                                        <p:tgtEl>
                                          <p:spTgt spid="133194"/>
                                        </p:tgtEl>
                                        <p:attrNameLst>
                                          <p:attrName>style.visibility</p:attrName>
                                        </p:attrNameLst>
                                      </p:cBhvr>
                                      <p:to>
                                        <p:strVal val="visible"/>
                                      </p:to>
                                    </p:set>
                                    <p:animEffect transition="in" filter="dissolve">
                                      <p:cBhvr>
                                        <p:cTn id="210" dur="500"/>
                                        <p:tgtEl>
                                          <p:spTgt spid="133194"/>
                                        </p:tgtEl>
                                      </p:cBhvr>
                                    </p:animEffect>
                                  </p:childTnLst>
                                </p:cTn>
                              </p:par>
                            </p:childTnLst>
                          </p:cTn>
                        </p:par>
                        <p:par>
                          <p:cTn id="211" fill="hold" nodeType="afterGroup">
                            <p:stCondLst>
                              <p:cond delay="7000"/>
                            </p:stCondLst>
                            <p:childTnLst>
                              <p:par>
                                <p:cTn id="212" presetID="12" presetClass="entr" presetSubtype="1" fill="hold" grpId="0" nodeType="afterEffect">
                                  <p:stCondLst>
                                    <p:cond delay="0"/>
                                  </p:stCondLst>
                                  <p:childTnLst>
                                    <p:set>
                                      <p:cBhvr>
                                        <p:cTn id="213" dur="1" fill="hold">
                                          <p:stCondLst>
                                            <p:cond delay="0"/>
                                          </p:stCondLst>
                                        </p:cTn>
                                        <p:tgtEl>
                                          <p:spTgt spid="133255"/>
                                        </p:tgtEl>
                                        <p:attrNameLst>
                                          <p:attrName>style.visibility</p:attrName>
                                        </p:attrNameLst>
                                      </p:cBhvr>
                                      <p:to>
                                        <p:strVal val="visible"/>
                                      </p:to>
                                    </p:set>
                                    <p:animEffect transition="in" filter="slide(fromTop)">
                                      <p:cBhvr>
                                        <p:cTn id="214" dur="500"/>
                                        <p:tgtEl>
                                          <p:spTgt spid="133255"/>
                                        </p:tgtEl>
                                      </p:cBhvr>
                                    </p:animEffect>
                                  </p:childTnLst>
                                </p:cTn>
                              </p:par>
                            </p:childTnLst>
                          </p:cTn>
                        </p:par>
                        <p:par>
                          <p:cTn id="215" fill="hold" nodeType="afterGroup">
                            <p:stCondLst>
                              <p:cond delay="7500"/>
                            </p:stCondLst>
                            <p:childTnLst>
                              <p:par>
                                <p:cTn id="216" presetID="9" presetClass="entr" presetSubtype="0" fill="hold" nodeType="afterEffect">
                                  <p:stCondLst>
                                    <p:cond delay="0"/>
                                  </p:stCondLst>
                                  <p:childTnLst>
                                    <p:set>
                                      <p:cBhvr>
                                        <p:cTn id="217" dur="1" fill="hold">
                                          <p:stCondLst>
                                            <p:cond delay="0"/>
                                          </p:stCondLst>
                                        </p:cTn>
                                        <p:tgtEl>
                                          <p:spTgt spid="133197"/>
                                        </p:tgtEl>
                                        <p:attrNameLst>
                                          <p:attrName>style.visibility</p:attrName>
                                        </p:attrNameLst>
                                      </p:cBhvr>
                                      <p:to>
                                        <p:strVal val="visible"/>
                                      </p:to>
                                    </p:set>
                                    <p:animEffect transition="in" filter="dissolve">
                                      <p:cBhvr>
                                        <p:cTn id="218" dur="500"/>
                                        <p:tgtEl>
                                          <p:spTgt spid="133197"/>
                                        </p:tgtEl>
                                      </p:cBhvr>
                                    </p:animEffect>
                                  </p:childTnLst>
                                </p:cTn>
                              </p:par>
                            </p:childTnLst>
                          </p:cTn>
                        </p:par>
                        <p:par>
                          <p:cTn id="219" fill="hold" nodeType="afterGroup">
                            <p:stCondLst>
                              <p:cond delay="8000"/>
                            </p:stCondLst>
                            <p:childTnLst>
                              <p:par>
                                <p:cTn id="220" presetID="12" presetClass="entr" presetSubtype="1" fill="hold" grpId="0" nodeType="afterEffect">
                                  <p:stCondLst>
                                    <p:cond delay="0"/>
                                  </p:stCondLst>
                                  <p:childTnLst>
                                    <p:set>
                                      <p:cBhvr>
                                        <p:cTn id="221" dur="1" fill="hold">
                                          <p:stCondLst>
                                            <p:cond delay="0"/>
                                          </p:stCondLst>
                                        </p:cTn>
                                        <p:tgtEl>
                                          <p:spTgt spid="133256"/>
                                        </p:tgtEl>
                                        <p:attrNameLst>
                                          <p:attrName>style.visibility</p:attrName>
                                        </p:attrNameLst>
                                      </p:cBhvr>
                                      <p:to>
                                        <p:strVal val="visible"/>
                                      </p:to>
                                    </p:set>
                                    <p:animEffect transition="in" filter="slide(fromTop)">
                                      <p:cBhvr>
                                        <p:cTn id="222" dur="500"/>
                                        <p:tgtEl>
                                          <p:spTgt spid="133256"/>
                                        </p:tgtEl>
                                      </p:cBhvr>
                                    </p:animEffect>
                                  </p:childTnLst>
                                </p:cTn>
                              </p:par>
                            </p:childTnLst>
                          </p:cTn>
                        </p:par>
                        <p:par>
                          <p:cTn id="223" fill="hold" nodeType="afterGroup">
                            <p:stCondLst>
                              <p:cond delay="8500"/>
                            </p:stCondLst>
                            <p:childTnLst>
                              <p:par>
                                <p:cTn id="224" presetID="9" presetClass="entr" presetSubtype="0" fill="hold" nodeType="afterEffect">
                                  <p:stCondLst>
                                    <p:cond delay="0"/>
                                  </p:stCondLst>
                                  <p:childTnLst>
                                    <p:set>
                                      <p:cBhvr>
                                        <p:cTn id="225" dur="1" fill="hold">
                                          <p:stCondLst>
                                            <p:cond delay="0"/>
                                          </p:stCondLst>
                                        </p:cTn>
                                        <p:tgtEl>
                                          <p:spTgt spid="133200"/>
                                        </p:tgtEl>
                                        <p:attrNameLst>
                                          <p:attrName>style.visibility</p:attrName>
                                        </p:attrNameLst>
                                      </p:cBhvr>
                                      <p:to>
                                        <p:strVal val="visible"/>
                                      </p:to>
                                    </p:set>
                                    <p:animEffect transition="in" filter="dissolve">
                                      <p:cBhvr>
                                        <p:cTn id="226" dur="500"/>
                                        <p:tgtEl>
                                          <p:spTgt spid="133200"/>
                                        </p:tgtEl>
                                      </p:cBhvr>
                                    </p:animEffect>
                                  </p:childTnLst>
                                </p:cTn>
                              </p:par>
                            </p:childTnLst>
                          </p:cTn>
                        </p:par>
                        <p:par>
                          <p:cTn id="227" fill="hold" nodeType="afterGroup">
                            <p:stCondLst>
                              <p:cond delay="9000"/>
                            </p:stCondLst>
                            <p:childTnLst>
                              <p:par>
                                <p:cTn id="228" presetID="12" presetClass="entr" presetSubtype="1" fill="hold" grpId="0" nodeType="afterEffect">
                                  <p:stCondLst>
                                    <p:cond delay="0"/>
                                  </p:stCondLst>
                                  <p:childTnLst>
                                    <p:set>
                                      <p:cBhvr>
                                        <p:cTn id="229" dur="1" fill="hold">
                                          <p:stCondLst>
                                            <p:cond delay="0"/>
                                          </p:stCondLst>
                                        </p:cTn>
                                        <p:tgtEl>
                                          <p:spTgt spid="133257"/>
                                        </p:tgtEl>
                                        <p:attrNameLst>
                                          <p:attrName>style.visibility</p:attrName>
                                        </p:attrNameLst>
                                      </p:cBhvr>
                                      <p:to>
                                        <p:strVal val="visible"/>
                                      </p:to>
                                    </p:set>
                                    <p:animEffect transition="in" filter="slide(fromTop)">
                                      <p:cBhvr>
                                        <p:cTn id="230" dur="500"/>
                                        <p:tgtEl>
                                          <p:spTgt spid="133257"/>
                                        </p:tgtEl>
                                      </p:cBhvr>
                                    </p:animEffect>
                                  </p:childTnLst>
                                </p:cTn>
                              </p:par>
                            </p:childTnLst>
                          </p:cTn>
                        </p:par>
                        <p:par>
                          <p:cTn id="231" fill="hold" nodeType="afterGroup">
                            <p:stCondLst>
                              <p:cond delay="9500"/>
                            </p:stCondLst>
                            <p:childTnLst>
                              <p:par>
                                <p:cTn id="232" presetID="9" presetClass="entr" presetSubtype="0" fill="hold" nodeType="afterEffect">
                                  <p:stCondLst>
                                    <p:cond delay="0"/>
                                  </p:stCondLst>
                                  <p:childTnLst>
                                    <p:set>
                                      <p:cBhvr>
                                        <p:cTn id="233" dur="1" fill="hold">
                                          <p:stCondLst>
                                            <p:cond delay="0"/>
                                          </p:stCondLst>
                                        </p:cTn>
                                        <p:tgtEl>
                                          <p:spTgt spid="133203"/>
                                        </p:tgtEl>
                                        <p:attrNameLst>
                                          <p:attrName>style.visibility</p:attrName>
                                        </p:attrNameLst>
                                      </p:cBhvr>
                                      <p:to>
                                        <p:strVal val="visible"/>
                                      </p:to>
                                    </p:set>
                                    <p:animEffect transition="in" filter="dissolve">
                                      <p:cBhvr>
                                        <p:cTn id="234" dur="500"/>
                                        <p:tgtEl>
                                          <p:spTgt spid="133203"/>
                                        </p:tgtEl>
                                      </p:cBhvr>
                                    </p:animEffect>
                                  </p:childTnLst>
                                </p:cTn>
                              </p:par>
                            </p:childTnLst>
                          </p:cTn>
                        </p:par>
                        <p:par>
                          <p:cTn id="235" fill="hold" nodeType="afterGroup">
                            <p:stCondLst>
                              <p:cond delay="10000"/>
                            </p:stCondLst>
                            <p:childTnLst>
                              <p:par>
                                <p:cTn id="236" presetID="12" presetClass="entr" presetSubtype="1" fill="hold" grpId="0" nodeType="afterEffect">
                                  <p:stCondLst>
                                    <p:cond delay="0"/>
                                  </p:stCondLst>
                                  <p:childTnLst>
                                    <p:set>
                                      <p:cBhvr>
                                        <p:cTn id="237" dur="1" fill="hold">
                                          <p:stCondLst>
                                            <p:cond delay="0"/>
                                          </p:stCondLst>
                                        </p:cTn>
                                        <p:tgtEl>
                                          <p:spTgt spid="133258"/>
                                        </p:tgtEl>
                                        <p:attrNameLst>
                                          <p:attrName>style.visibility</p:attrName>
                                        </p:attrNameLst>
                                      </p:cBhvr>
                                      <p:to>
                                        <p:strVal val="visible"/>
                                      </p:to>
                                    </p:set>
                                    <p:animEffect transition="in" filter="slide(fromTop)">
                                      <p:cBhvr>
                                        <p:cTn id="238" dur="500"/>
                                        <p:tgtEl>
                                          <p:spTgt spid="133258"/>
                                        </p:tgtEl>
                                      </p:cBhvr>
                                    </p:animEffect>
                                  </p:childTnLst>
                                </p:cTn>
                              </p:par>
                            </p:childTnLst>
                          </p:cTn>
                        </p:par>
                        <p:par>
                          <p:cTn id="239" fill="hold" nodeType="afterGroup">
                            <p:stCondLst>
                              <p:cond delay="10500"/>
                            </p:stCondLst>
                            <p:childTnLst>
                              <p:par>
                                <p:cTn id="240" presetID="9" presetClass="entr" presetSubtype="0" fill="hold" nodeType="afterEffect">
                                  <p:stCondLst>
                                    <p:cond delay="0"/>
                                  </p:stCondLst>
                                  <p:childTnLst>
                                    <p:set>
                                      <p:cBhvr>
                                        <p:cTn id="241" dur="1" fill="hold">
                                          <p:stCondLst>
                                            <p:cond delay="0"/>
                                          </p:stCondLst>
                                        </p:cTn>
                                        <p:tgtEl>
                                          <p:spTgt spid="133206"/>
                                        </p:tgtEl>
                                        <p:attrNameLst>
                                          <p:attrName>style.visibility</p:attrName>
                                        </p:attrNameLst>
                                      </p:cBhvr>
                                      <p:to>
                                        <p:strVal val="visible"/>
                                      </p:to>
                                    </p:set>
                                    <p:animEffect transition="in" filter="dissolve">
                                      <p:cBhvr>
                                        <p:cTn id="242" dur="500"/>
                                        <p:tgtEl>
                                          <p:spTgt spid="133206"/>
                                        </p:tgtEl>
                                      </p:cBhvr>
                                    </p:animEffect>
                                  </p:childTnLst>
                                </p:cTn>
                              </p:par>
                            </p:childTnLst>
                          </p:cTn>
                        </p:par>
                        <p:par>
                          <p:cTn id="243" fill="hold" nodeType="afterGroup">
                            <p:stCondLst>
                              <p:cond delay="11000"/>
                            </p:stCondLst>
                            <p:childTnLst>
                              <p:par>
                                <p:cTn id="244" presetID="12" presetClass="entr" presetSubtype="1" fill="hold" grpId="0" nodeType="afterEffect">
                                  <p:stCondLst>
                                    <p:cond delay="0"/>
                                  </p:stCondLst>
                                  <p:childTnLst>
                                    <p:set>
                                      <p:cBhvr>
                                        <p:cTn id="245" dur="1" fill="hold">
                                          <p:stCondLst>
                                            <p:cond delay="0"/>
                                          </p:stCondLst>
                                        </p:cTn>
                                        <p:tgtEl>
                                          <p:spTgt spid="133260"/>
                                        </p:tgtEl>
                                        <p:attrNameLst>
                                          <p:attrName>style.visibility</p:attrName>
                                        </p:attrNameLst>
                                      </p:cBhvr>
                                      <p:to>
                                        <p:strVal val="visible"/>
                                      </p:to>
                                    </p:set>
                                    <p:animEffect transition="in" filter="slide(fromTop)">
                                      <p:cBhvr>
                                        <p:cTn id="246" dur="500"/>
                                        <p:tgtEl>
                                          <p:spTgt spid="133260"/>
                                        </p:tgtEl>
                                      </p:cBhvr>
                                    </p:animEffect>
                                  </p:childTnLst>
                                </p:cTn>
                              </p:par>
                            </p:childTnLst>
                          </p:cTn>
                        </p:par>
                      </p:childTnLst>
                    </p:cTn>
                  </p:par>
                  <p:par>
                    <p:cTn id="247" fill="hold" nodeType="clickPar">
                      <p:stCondLst>
                        <p:cond delay="indefinite"/>
                      </p:stCondLst>
                      <p:childTnLst>
                        <p:par>
                          <p:cTn id="248" fill="hold" nodeType="withGroup">
                            <p:stCondLst>
                              <p:cond delay="0"/>
                            </p:stCondLst>
                            <p:childTnLst>
                              <p:par>
                                <p:cTn id="249" presetID="18" presetClass="entr" presetSubtype="12" fill="hold" grpId="0" nodeType="clickEffect">
                                  <p:stCondLst>
                                    <p:cond delay="0"/>
                                  </p:stCondLst>
                                  <p:childTnLst>
                                    <p:set>
                                      <p:cBhvr>
                                        <p:cTn id="250" dur="1" fill="hold">
                                          <p:stCondLst>
                                            <p:cond delay="0"/>
                                          </p:stCondLst>
                                        </p:cTn>
                                        <p:tgtEl>
                                          <p:spTgt spid="133338"/>
                                        </p:tgtEl>
                                        <p:attrNameLst>
                                          <p:attrName>style.visibility</p:attrName>
                                        </p:attrNameLst>
                                      </p:cBhvr>
                                      <p:to>
                                        <p:strVal val="visible"/>
                                      </p:to>
                                    </p:set>
                                    <p:animEffect transition="in" filter="strips(downLeft)">
                                      <p:cBhvr>
                                        <p:cTn id="251" dur="500"/>
                                        <p:tgtEl>
                                          <p:spTgt spid="133338"/>
                                        </p:tgtEl>
                                      </p:cBhvr>
                                    </p:animEffect>
                                  </p:childTnLst>
                                  <p:subTnLst>
                                    <p:audio>
                                      <p:cMediaNode>
                                        <p:cTn display="0" masterRel="sameClick">
                                          <p:stCondLst>
                                            <p:cond evt="begin" delay="0">
                                              <p:tn val="249"/>
                                            </p:cond>
                                          </p:stCondLst>
                                          <p:endCondLst>
                                            <p:cond evt="onStopAudio" delay="0">
                                              <p:tgtEl>
                                                <p:sldTgt/>
                                              </p:tgtEl>
                                            </p:cond>
                                          </p:endCondLst>
                                        </p:cTn>
                                        <p:tgtEl>
                                          <p:sndTgt r:embed="rId2" name="whoosh.wav"/>
                                        </p:tgtEl>
                                      </p:cMediaNode>
                                    </p:audio>
                                  </p:subTnLst>
                                </p:cTn>
                              </p:par>
                            </p:childTnLst>
                          </p:cTn>
                        </p:par>
                      </p:childTnLst>
                    </p:cTn>
                  </p:par>
                  <p:par>
                    <p:cTn id="252" fill="hold" nodeType="clickPar">
                      <p:stCondLst>
                        <p:cond delay="indefinite"/>
                      </p:stCondLst>
                      <p:childTnLst>
                        <p:par>
                          <p:cTn id="253" fill="hold" nodeType="withGroup">
                            <p:stCondLst>
                              <p:cond delay="0"/>
                            </p:stCondLst>
                            <p:childTnLst>
                              <p:par>
                                <p:cTn id="254" presetID="18" presetClass="entr" presetSubtype="12" fill="hold" nodeType="clickEffect">
                                  <p:stCondLst>
                                    <p:cond delay="0"/>
                                  </p:stCondLst>
                                  <p:childTnLst>
                                    <p:set>
                                      <p:cBhvr>
                                        <p:cTn id="255" dur="1" fill="hold">
                                          <p:stCondLst>
                                            <p:cond delay="0"/>
                                          </p:stCondLst>
                                        </p:cTn>
                                        <p:tgtEl>
                                          <p:spTgt spid="133138"/>
                                        </p:tgtEl>
                                        <p:attrNameLst>
                                          <p:attrName>style.visibility</p:attrName>
                                        </p:attrNameLst>
                                      </p:cBhvr>
                                      <p:to>
                                        <p:strVal val="visible"/>
                                      </p:to>
                                    </p:set>
                                    <p:animEffect transition="in" filter="strips(downLeft)">
                                      <p:cBhvr>
                                        <p:cTn id="256" dur="500"/>
                                        <p:tgtEl>
                                          <p:spTgt spid="133138"/>
                                        </p:tgtEl>
                                      </p:cBhvr>
                                    </p:animEffect>
                                  </p:childTnLst>
                                </p:cTn>
                              </p:par>
                            </p:childTnLst>
                          </p:cTn>
                        </p:par>
                        <p:par>
                          <p:cTn id="257" fill="hold" nodeType="afterGroup">
                            <p:stCondLst>
                              <p:cond delay="500"/>
                            </p:stCondLst>
                            <p:childTnLst>
                              <p:par>
                                <p:cTn id="258" presetID="17" presetClass="entr" presetSubtype="8" fill="hold" grpId="0" nodeType="afterEffect">
                                  <p:stCondLst>
                                    <p:cond delay="0"/>
                                  </p:stCondLst>
                                  <p:childTnLst>
                                    <p:set>
                                      <p:cBhvr>
                                        <p:cTn id="259" dur="1" fill="hold">
                                          <p:stCondLst>
                                            <p:cond delay="0"/>
                                          </p:stCondLst>
                                        </p:cTn>
                                        <p:tgtEl>
                                          <p:spTgt spid="133137"/>
                                        </p:tgtEl>
                                        <p:attrNameLst>
                                          <p:attrName>style.visibility</p:attrName>
                                        </p:attrNameLst>
                                      </p:cBhvr>
                                      <p:to>
                                        <p:strVal val="visible"/>
                                      </p:to>
                                    </p:set>
                                    <p:anim calcmode="lin" valueType="num">
                                      <p:cBhvr>
                                        <p:cTn id="260" dur="500" fill="hold"/>
                                        <p:tgtEl>
                                          <p:spTgt spid="133137"/>
                                        </p:tgtEl>
                                        <p:attrNameLst>
                                          <p:attrName>ppt_x</p:attrName>
                                        </p:attrNameLst>
                                      </p:cBhvr>
                                      <p:tavLst>
                                        <p:tav tm="0">
                                          <p:val>
                                            <p:strVal val="#ppt_x-#ppt_w/2"/>
                                          </p:val>
                                        </p:tav>
                                        <p:tav tm="100000">
                                          <p:val>
                                            <p:strVal val="#ppt_x"/>
                                          </p:val>
                                        </p:tav>
                                      </p:tavLst>
                                    </p:anim>
                                    <p:anim calcmode="lin" valueType="num">
                                      <p:cBhvr>
                                        <p:cTn id="261" dur="500" fill="hold"/>
                                        <p:tgtEl>
                                          <p:spTgt spid="133137"/>
                                        </p:tgtEl>
                                        <p:attrNameLst>
                                          <p:attrName>ppt_y</p:attrName>
                                        </p:attrNameLst>
                                      </p:cBhvr>
                                      <p:tavLst>
                                        <p:tav tm="0">
                                          <p:val>
                                            <p:strVal val="#ppt_y"/>
                                          </p:val>
                                        </p:tav>
                                        <p:tav tm="100000">
                                          <p:val>
                                            <p:strVal val="#ppt_y"/>
                                          </p:val>
                                        </p:tav>
                                      </p:tavLst>
                                    </p:anim>
                                    <p:anim calcmode="lin" valueType="num">
                                      <p:cBhvr>
                                        <p:cTn id="262" dur="500" fill="hold"/>
                                        <p:tgtEl>
                                          <p:spTgt spid="133137"/>
                                        </p:tgtEl>
                                        <p:attrNameLst>
                                          <p:attrName>ppt_w</p:attrName>
                                        </p:attrNameLst>
                                      </p:cBhvr>
                                      <p:tavLst>
                                        <p:tav tm="0">
                                          <p:val>
                                            <p:fltVal val="0"/>
                                          </p:val>
                                        </p:tav>
                                        <p:tav tm="100000">
                                          <p:val>
                                            <p:strVal val="#ppt_w"/>
                                          </p:val>
                                        </p:tav>
                                      </p:tavLst>
                                    </p:anim>
                                    <p:anim calcmode="lin" valueType="num">
                                      <p:cBhvr>
                                        <p:cTn id="263" dur="500" fill="hold"/>
                                        <p:tgtEl>
                                          <p:spTgt spid="133137"/>
                                        </p:tgtEl>
                                        <p:attrNameLst>
                                          <p:attrName>ppt_h</p:attrName>
                                        </p:attrNameLst>
                                      </p:cBhvr>
                                      <p:tavLst>
                                        <p:tav tm="0">
                                          <p:val>
                                            <p:strVal val="#ppt_h"/>
                                          </p:val>
                                        </p:tav>
                                        <p:tav tm="100000">
                                          <p:val>
                                            <p:strVal val="#ppt_h"/>
                                          </p:val>
                                        </p:tav>
                                      </p:tavLst>
                                    </p:anim>
                                  </p:childTnLst>
                                </p:cTn>
                              </p:par>
                            </p:childTnLst>
                          </p:cTn>
                        </p:par>
                      </p:childTnLst>
                    </p:cTn>
                  </p:par>
                  <p:par>
                    <p:cTn id="264" fill="hold" nodeType="clickPar">
                      <p:stCondLst>
                        <p:cond delay="indefinite"/>
                      </p:stCondLst>
                      <p:childTnLst>
                        <p:par>
                          <p:cTn id="265" fill="hold" nodeType="withGroup">
                            <p:stCondLst>
                              <p:cond delay="0"/>
                            </p:stCondLst>
                            <p:childTnLst>
                              <p:par>
                                <p:cTn id="266" presetID="9" presetClass="entr" presetSubtype="0" fill="hold" grpId="0" nodeType="clickEffect">
                                  <p:stCondLst>
                                    <p:cond delay="0"/>
                                  </p:stCondLst>
                                  <p:childTnLst>
                                    <p:set>
                                      <p:cBhvr>
                                        <p:cTn id="267" dur="1" fill="hold">
                                          <p:stCondLst>
                                            <p:cond delay="0"/>
                                          </p:stCondLst>
                                        </p:cTn>
                                        <p:tgtEl>
                                          <p:spTgt spid="133282"/>
                                        </p:tgtEl>
                                        <p:attrNameLst>
                                          <p:attrName>style.visibility</p:attrName>
                                        </p:attrNameLst>
                                      </p:cBhvr>
                                      <p:to>
                                        <p:strVal val="visible"/>
                                      </p:to>
                                    </p:set>
                                    <p:animEffect transition="in" filter="dissolve">
                                      <p:cBhvr>
                                        <p:cTn id="268" dur="500"/>
                                        <p:tgtEl>
                                          <p:spTgt spid="133282"/>
                                        </p:tgtEl>
                                      </p:cBhvr>
                                    </p:animEffect>
                                  </p:childTnLst>
                                </p:cTn>
                              </p:par>
                            </p:childTnLst>
                          </p:cTn>
                        </p:par>
                      </p:childTnLst>
                    </p:cTn>
                  </p:par>
                  <p:par>
                    <p:cTn id="269" fill="hold" nodeType="clickPar">
                      <p:stCondLst>
                        <p:cond delay="indefinite"/>
                      </p:stCondLst>
                      <p:childTnLst>
                        <p:par>
                          <p:cTn id="270" fill="hold" nodeType="withGroup">
                            <p:stCondLst>
                              <p:cond delay="0"/>
                            </p:stCondLst>
                            <p:childTnLst>
                              <p:par>
                                <p:cTn id="271" presetID="9" presetClass="entr" presetSubtype="0" fill="hold" grpId="0" nodeType="clickEffect">
                                  <p:stCondLst>
                                    <p:cond delay="0"/>
                                  </p:stCondLst>
                                  <p:childTnLst>
                                    <p:set>
                                      <p:cBhvr>
                                        <p:cTn id="272" dur="1" fill="hold">
                                          <p:stCondLst>
                                            <p:cond delay="0"/>
                                          </p:stCondLst>
                                        </p:cTn>
                                        <p:tgtEl>
                                          <p:spTgt spid="133283"/>
                                        </p:tgtEl>
                                        <p:attrNameLst>
                                          <p:attrName>style.visibility</p:attrName>
                                        </p:attrNameLst>
                                      </p:cBhvr>
                                      <p:to>
                                        <p:strVal val="visible"/>
                                      </p:to>
                                    </p:set>
                                    <p:animEffect transition="in" filter="dissolve">
                                      <p:cBhvr>
                                        <p:cTn id="273" dur="500"/>
                                        <p:tgtEl>
                                          <p:spTgt spid="133283"/>
                                        </p:tgtEl>
                                      </p:cBhvr>
                                    </p:animEffect>
                                  </p:childTnLst>
                                </p:cTn>
                              </p:par>
                            </p:childTnLst>
                          </p:cTn>
                        </p:par>
                        <p:par>
                          <p:cTn id="274" fill="hold" nodeType="afterGroup">
                            <p:stCondLst>
                              <p:cond delay="500"/>
                            </p:stCondLst>
                            <p:childTnLst>
                              <p:par>
                                <p:cTn id="275" presetID="9" presetClass="entr" presetSubtype="0" fill="hold" grpId="0" nodeType="afterEffect">
                                  <p:stCondLst>
                                    <p:cond delay="0"/>
                                  </p:stCondLst>
                                  <p:childTnLst>
                                    <p:set>
                                      <p:cBhvr>
                                        <p:cTn id="276" dur="1" fill="hold">
                                          <p:stCondLst>
                                            <p:cond delay="0"/>
                                          </p:stCondLst>
                                        </p:cTn>
                                        <p:tgtEl>
                                          <p:spTgt spid="133284"/>
                                        </p:tgtEl>
                                        <p:attrNameLst>
                                          <p:attrName>style.visibility</p:attrName>
                                        </p:attrNameLst>
                                      </p:cBhvr>
                                      <p:to>
                                        <p:strVal val="visible"/>
                                      </p:to>
                                    </p:set>
                                    <p:animEffect transition="in" filter="dissolve">
                                      <p:cBhvr>
                                        <p:cTn id="277" dur="500"/>
                                        <p:tgtEl>
                                          <p:spTgt spid="133284"/>
                                        </p:tgtEl>
                                      </p:cBhvr>
                                    </p:animEffect>
                                  </p:childTnLst>
                                </p:cTn>
                              </p:par>
                            </p:childTnLst>
                          </p:cTn>
                        </p:par>
                        <p:par>
                          <p:cTn id="278" fill="hold" nodeType="afterGroup">
                            <p:stCondLst>
                              <p:cond delay="1000"/>
                            </p:stCondLst>
                            <p:childTnLst>
                              <p:par>
                                <p:cTn id="279" presetID="9" presetClass="entr" presetSubtype="0" fill="hold" grpId="0" nodeType="afterEffect">
                                  <p:stCondLst>
                                    <p:cond delay="0"/>
                                  </p:stCondLst>
                                  <p:childTnLst>
                                    <p:set>
                                      <p:cBhvr>
                                        <p:cTn id="280" dur="1" fill="hold">
                                          <p:stCondLst>
                                            <p:cond delay="0"/>
                                          </p:stCondLst>
                                        </p:cTn>
                                        <p:tgtEl>
                                          <p:spTgt spid="133285"/>
                                        </p:tgtEl>
                                        <p:attrNameLst>
                                          <p:attrName>style.visibility</p:attrName>
                                        </p:attrNameLst>
                                      </p:cBhvr>
                                      <p:to>
                                        <p:strVal val="visible"/>
                                      </p:to>
                                    </p:set>
                                    <p:animEffect transition="in" filter="dissolve">
                                      <p:cBhvr>
                                        <p:cTn id="281" dur="500"/>
                                        <p:tgtEl>
                                          <p:spTgt spid="133285"/>
                                        </p:tgtEl>
                                      </p:cBhvr>
                                    </p:animEffect>
                                  </p:childTnLst>
                                </p:cTn>
                              </p:par>
                            </p:childTnLst>
                          </p:cTn>
                        </p:par>
                        <p:par>
                          <p:cTn id="282" fill="hold" nodeType="afterGroup">
                            <p:stCondLst>
                              <p:cond delay="1500"/>
                            </p:stCondLst>
                            <p:childTnLst>
                              <p:par>
                                <p:cTn id="283" presetID="9" presetClass="entr" presetSubtype="0" fill="hold" grpId="0" nodeType="afterEffect">
                                  <p:stCondLst>
                                    <p:cond delay="0"/>
                                  </p:stCondLst>
                                  <p:childTnLst>
                                    <p:set>
                                      <p:cBhvr>
                                        <p:cTn id="284" dur="1" fill="hold">
                                          <p:stCondLst>
                                            <p:cond delay="0"/>
                                          </p:stCondLst>
                                        </p:cTn>
                                        <p:tgtEl>
                                          <p:spTgt spid="133286"/>
                                        </p:tgtEl>
                                        <p:attrNameLst>
                                          <p:attrName>style.visibility</p:attrName>
                                        </p:attrNameLst>
                                      </p:cBhvr>
                                      <p:to>
                                        <p:strVal val="visible"/>
                                      </p:to>
                                    </p:set>
                                    <p:animEffect transition="in" filter="dissolve">
                                      <p:cBhvr>
                                        <p:cTn id="285" dur="500"/>
                                        <p:tgtEl>
                                          <p:spTgt spid="133286"/>
                                        </p:tgtEl>
                                      </p:cBhvr>
                                    </p:animEffect>
                                  </p:childTnLst>
                                </p:cTn>
                              </p:par>
                            </p:childTnLst>
                          </p:cTn>
                        </p:par>
                        <p:par>
                          <p:cTn id="286" fill="hold" nodeType="afterGroup">
                            <p:stCondLst>
                              <p:cond delay="2000"/>
                            </p:stCondLst>
                            <p:childTnLst>
                              <p:par>
                                <p:cTn id="287" presetID="9" presetClass="entr" presetSubtype="0" fill="hold" grpId="0" nodeType="afterEffect">
                                  <p:stCondLst>
                                    <p:cond delay="0"/>
                                  </p:stCondLst>
                                  <p:childTnLst>
                                    <p:set>
                                      <p:cBhvr>
                                        <p:cTn id="288" dur="1" fill="hold">
                                          <p:stCondLst>
                                            <p:cond delay="0"/>
                                          </p:stCondLst>
                                        </p:cTn>
                                        <p:tgtEl>
                                          <p:spTgt spid="133287"/>
                                        </p:tgtEl>
                                        <p:attrNameLst>
                                          <p:attrName>style.visibility</p:attrName>
                                        </p:attrNameLst>
                                      </p:cBhvr>
                                      <p:to>
                                        <p:strVal val="visible"/>
                                      </p:to>
                                    </p:set>
                                    <p:animEffect transition="in" filter="dissolve">
                                      <p:cBhvr>
                                        <p:cTn id="289" dur="500"/>
                                        <p:tgtEl>
                                          <p:spTgt spid="133287"/>
                                        </p:tgtEl>
                                      </p:cBhvr>
                                    </p:animEffect>
                                  </p:childTnLst>
                                </p:cTn>
                              </p:par>
                            </p:childTnLst>
                          </p:cTn>
                        </p:par>
                        <p:par>
                          <p:cTn id="290" fill="hold" nodeType="afterGroup">
                            <p:stCondLst>
                              <p:cond delay="2500"/>
                            </p:stCondLst>
                            <p:childTnLst>
                              <p:par>
                                <p:cTn id="291" presetID="9" presetClass="entr" presetSubtype="0" fill="hold" grpId="0" nodeType="afterEffect">
                                  <p:stCondLst>
                                    <p:cond delay="0"/>
                                  </p:stCondLst>
                                  <p:childTnLst>
                                    <p:set>
                                      <p:cBhvr>
                                        <p:cTn id="292" dur="1" fill="hold">
                                          <p:stCondLst>
                                            <p:cond delay="0"/>
                                          </p:stCondLst>
                                        </p:cTn>
                                        <p:tgtEl>
                                          <p:spTgt spid="133288"/>
                                        </p:tgtEl>
                                        <p:attrNameLst>
                                          <p:attrName>style.visibility</p:attrName>
                                        </p:attrNameLst>
                                      </p:cBhvr>
                                      <p:to>
                                        <p:strVal val="visible"/>
                                      </p:to>
                                    </p:set>
                                    <p:animEffect transition="in" filter="dissolve">
                                      <p:cBhvr>
                                        <p:cTn id="293" dur="500"/>
                                        <p:tgtEl>
                                          <p:spTgt spid="133288"/>
                                        </p:tgtEl>
                                      </p:cBhvr>
                                    </p:animEffect>
                                  </p:childTnLst>
                                </p:cTn>
                              </p:par>
                            </p:childTnLst>
                          </p:cTn>
                        </p:par>
                        <p:par>
                          <p:cTn id="294" fill="hold" nodeType="afterGroup">
                            <p:stCondLst>
                              <p:cond delay="3000"/>
                            </p:stCondLst>
                            <p:childTnLst>
                              <p:par>
                                <p:cTn id="295" presetID="9" presetClass="entr" presetSubtype="0" fill="hold" grpId="0" nodeType="afterEffect">
                                  <p:stCondLst>
                                    <p:cond delay="0"/>
                                  </p:stCondLst>
                                  <p:childTnLst>
                                    <p:set>
                                      <p:cBhvr>
                                        <p:cTn id="296" dur="1" fill="hold">
                                          <p:stCondLst>
                                            <p:cond delay="0"/>
                                          </p:stCondLst>
                                        </p:cTn>
                                        <p:tgtEl>
                                          <p:spTgt spid="133289"/>
                                        </p:tgtEl>
                                        <p:attrNameLst>
                                          <p:attrName>style.visibility</p:attrName>
                                        </p:attrNameLst>
                                      </p:cBhvr>
                                      <p:to>
                                        <p:strVal val="visible"/>
                                      </p:to>
                                    </p:set>
                                    <p:animEffect transition="in" filter="dissolve">
                                      <p:cBhvr>
                                        <p:cTn id="297" dur="500"/>
                                        <p:tgtEl>
                                          <p:spTgt spid="133289"/>
                                        </p:tgtEl>
                                      </p:cBhvr>
                                    </p:animEffect>
                                  </p:childTnLst>
                                </p:cTn>
                              </p:par>
                            </p:childTnLst>
                          </p:cTn>
                        </p:par>
                        <p:par>
                          <p:cTn id="298" fill="hold" nodeType="afterGroup">
                            <p:stCondLst>
                              <p:cond delay="3500"/>
                            </p:stCondLst>
                            <p:childTnLst>
                              <p:par>
                                <p:cTn id="299" presetID="9" presetClass="entr" presetSubtype="0" fill="hold" grpId="0" nodeType="afterEffect">
                                  <p:stCondLst>
                                    <p:cond delay="0"/>
                                  </p:stCondLst>
                                  <p:childTnLst>
                                    <p:set>
                                      <p:cBhvr>
                                        <p:cTn id="300" dur="1" fill="hold">
                                          <p:stCondLst>
                                            <p:cond delay="0"/>
                                          </p:stCondLst>
                                        </p:cTn>
                                        <p:tgtEl>
                                          <p:spTgt spid="133290"/>
                                        </p:tgtEl>
                                        <p:attrNameLst>
                                          <p:attrName>style.visibility</p:attrName>
                                        </p:attrNameLst>
                                      </p:cBhvr>
                                      <p:to>
                                        <p:strVal val="visible"/>
                                      </p:to>
                                    </p:set>
                                    <p:animEffect transition="in" filter="dissolve">
                                      <p:cBhvr>
                                        <p:cTn id="301" dur="500"/>
                                        <p:tgtEl>
                                          <p:spTgt spid="133290"/>
                                        </p:tgtEl>
                                      </p:cBhvr>
                                    </p:animEffect>
                                  </p:childTnLst>
                                </p:cTn>
                              </p:par>
                            </p:childTnLst>
                          </p:cTn>
                        </p:par>
                        <p:par>
                          <p:cTn id="302" fill="hold" nodeType="afterGroup">
                            <p:stCondLst>
                              <p:cond delay="4000"/>
                            </p:stCondLst>
                            <p:childTnLst>
                              <p:par>
                                <p:cTn id="303" presetID="9" presetClass="entr" presetSubtype="0" fill="hold" grpId="0" nodeType="afterEffect">
                                  <p:stCondLst>
                                    <p:cond delay="0"/>
                                  </p:stCondLst>
                                  <p:childTnLst>
                                    <p:set>
                                      <p:cBhvr>
                                        <p:cTn id="304" dur="1" fill="hold">
                                          <p:stCondLst>
                                            <p:cond delay="0"/>
                                          </p:stCondLst>
                                        </p:cTn>
                                        <p:tgtEl>
                                          <p:spTgt spid="133291"/>
                                        </p:tgtEl>
                                        <p:attrNameLst>
                                          <p:attrName>style.visibility</p:attrName>
                                        </p:attrNameLst>
                                      </p:cBhvr>
                                      <p:to>
                                        <p:strVal val="visible"/>
                                      </p:to>
                                    </p:set>
                                    <p:animEffect transition="in" filter="dissolve">
                                      <p:cBhvr>
                                        <p:cTn id="305" dur="500"/>
                                        <p:tgtEl>
                                          <p:spTgt spid="133291"/>
                                        </p:tgtEl>
                                      </p:cBhvr>
                                    </p:animEffect>
                                  </p:childTnLst>
                                </p:cTn>
                              </p:par>
                            </p:childTnLst>
                          </p:cTn>
                        </p:par>
                        <p:par>
                          <p:cTn id="306" fill="hold" nodeType="afterGroup">
                            <p:stCondLst>
                              <p:cond delay="4500"/>
                            </p:stCondLst>
                            <p:childTnLst>
                              <p:par>
                                <p:cTn id="307" presetID="9" presetClass="entr" presetSubtype="0" fill="hold" grpId="0" nodeType="afterEffect">
                                  <p:stCondLst>
                                    <p:cond delay="0"/>
                                  </p:stCondLst>
                                  <p:childTnLst>
                                    <p:set>
                                      <p:cBhvr>
                                        <p:cTn id="308" dur="1" fill="hold">
                                          <p:stCondLst>
                                            <p:cond delay="0"/>
                                          </p:stCondLst>
                                        </p:cTn>
                                        <p:tgtEl>
                                          <p:spTgt spid="133292"/>
                                        </p:tgtEl>
                                        <p:attrNameLst>
                                          <p:attrName>style.visibility</p:attrName>
                                        </p:attrNameLst>
                                      </p:cBhvr>
                                      <p:to>
                                        <p:strVal val="visible"/>
                                      </p:to>
                                    </p:set>
                                    <p:animEffect transition="in" filter="dissolve">
                                      <p:cBhvr>
                                        <p:cTn id="309" dur="500"/>
                                        <p:tgtEl>
                                          <p:spTgt spid="133292"/>
                                        </p:tgtEl>
                                      </p:cBhvr>
                                    </p:animEffect>
                                  </p:childTnLst>
                                </p:cTn>
                              </p:par>
                            </p:childTnLst>
                          </p:cTn>
                        </p:par>
                        <p:par>
                          <p:cTn id="310" fill="hold" nodeType="afterGroup">
                            <p:stCondLst>
                              <p:cond delay="5000"/>
                            </p:stCondLst>
                            <p:childTnLst>
                              <p:par>
                                <p:cTn id="311" presetID="9" presetClass="entr" presetSubtype="0" fill="hold" grpId="0" nodeType="afterEffect">
                                  <p:stCondLst>
                                    <p:cond delay="0"/>
                                  </p:stCondLst>
                                  <p:childTnLst>
                                    <p:set>
                                      <p:cBhvr>
                                        <p:cTn id="312" dur="1" fill="hold">
                                          <p:stCondLst>
                                            <p:cond delay="0"/>
                                          </p:stCondLst>
                                        </p:cTn>
                                        <p:tgtEl>
                                          <p:spTgt spid="133293"/>
                                        </p:tgtEl>
                                        <p:attrNameLst>
                                          <p:attrName>style.visibility</p:attrName>
                                        </p:attrNameLst>
                                      </p:cBhvr>
                                      <p:to>
                                        <p:strVal val="visible"/>
                                      </p:to>
                                    </p:set>
                                    <p:animEffect transition="in" filter="dissolve">
                                      <p:cBhvr>
                                        <p:cTn id="313" dur="500"/>
                                        <p:tgtEl>
                                          <p:spTgt spid="133293"/>
                                        </p:tgtEl>
                                      </p:cBhvr>
                                    </p:animEffect>
                                  </p:childTnLst>
                                </p:cTn>
                              </p:par>
                            </p:childTnLst>
                          </p:cTn>
                        </p:par>
                        <p:par>
                          <p:cTn id="314" fill="hold" nodeType="afterGroup">
                            <p:stCondLst>
                              <p:cond delay="5500"/>
                            </p:stCondLst>
                            <p:childTnLst>
                              <p:par>
                                <p:cTn id="315" presetID="9" presetClass="entr" presetSubtype="0" fill="hold" grpId="0" nodeType="afterEffect">
                                  <p:stCondLst>
                                    <p:cond delay="0"/>
                                  </p:stCondLst>
                                  <p:childTnLst>
                                    <p:set>
                                      <p:cBhvr>
                                        <p:cTn id="316" dur="1" fill="hold">
                                          <p:stCondLst>
                                            <p:cond delay="0"/>
                                          </p:stCondLst>
                                        </p:cTn>
                                        <p:tgtEl>
                                          <p:spTgt spid="133295"/>
                                        </p:tgtEl>
                                        <p:attrNameLst>
                                          <p:attrName>style.visibility</p:attrName>
                                        </p:attrNameLst>
                                      </p:cBhvr>
                                      <p:to>
                                        <p:strVal val="visible"/>
                                      </p:to>
                                    </p:set>
                                    <p:animEffect transition="in" filter="dissolve">
                                      <p:cBhvr>
                                        <p:cTn id="317" dur="500"/>
                                        <p:tgtEl>
                                          <p:spTgt spid="133295"/>
                                        </p:tgtEl>
                                      </p:cBhvr>
                                    </p:animEffect>
                                  </p:childTnLst>
                                </p:cTn>
                              </p:par>
                            </p:childTnLst>
                          </p:cTn>
                        </p:par>
                      </p:childTnLst>
                    </p:cTn>
                  </p:par>
                  <p:par>
                    <p:cTn id="318" fill="hold" nodeType="clickPar">
                      <p:stCondLst>
                        <p:cond delay="indefinite"/>
                      </p:stCondLst>
                      <p:childTnLst>
                        <p:par>
                          <p:cTn id="319" fill="hold" nodeType="withGroup">
                            <p:stCondLst>
                              <p:cond delay="0"/>
                            </p:stCondLst>
                            <p:childTnLst>
                              <p:par>
                                <p:cTn id="320" presetID="17" presetClass="entr" presetSubtype="8" fill="hold" nodeType="clickEffect">
                                  <p:stCondLst>
                                    <p:cond delay="0"/>
                                  </p:stCondLst>
                                  <p:childTnLst>
                                    <p:set>
                                      <p:cBhvr>
                                        <p:cTn id="321" dur="1" fill="hold">
                                          <p:stCondLst>
                                            <p:cond delay="0"/>
                                          </p:stCondLst>
                                        </p:cTn>
                                        <p:tgtEl>
                                          <p:spTgt spid="133160"/>
                                        </p:tgtEl>
                                        <p:attrNameLst>
                                          <p:attrName>style.visibility</p:attrName>
                                        </p:attrNameLst>
                                      </p:cBhvr>
                                      <p:to>
                                        <p:strVal val="visible"/>
                                      </p:to>
                                    </p:set>
                                    <p:anim calcmode="lin" valueType="num">
                                      <p:cBhvr>
                                        <p:cTn id="322" dur="500" fill="hold"/>
                                        <p:tgtEl>
                                          <p:spTgt spid="133160"/>
                                        </p:tgtEl>
                                        <p:attrNameLst>
                                          <p:attrName>ppt_x</p:attrName>
                                        </p:attrNameLst>
                                      </p:cBhvr>
                                      <p:tavLst>
                                        <p:tav tm="0">
                                          <p:val>
                                            <p:strVal val="#ppt_x-#ppt_w/2"/>
                                          </p:val>
                                        </p:tav>
                                        <p:tav tm="100000">
                                          <p:val>
                                            <p:strVal val="#ppt_x"/>
                                          </p:val>
                                        </p:tav>
                                      </p:tavLst>
                                    </p:anim>
                                    <p:anim calcmode="lin" valueType="num">
                                      <p:cBhvr>
                                        <p:cTn id="323" dur="500" fill="hold"/>
                                        <p:tgtEl>
                                          <p:spTgt spid="133160"/>
                                        </p:tgtEl>
                                        <p:attrNameLst>
                                          <p:attrName>ppt_y</p:attrName>
                                        </p:attrNameLst>
                                      </p:cBhvr>
                                      <p:tavLst>
                                        <p:tav tm="0">
                                          <p:val>
                                            <p:strVal val="#ppt_y"/>
                                          </p:val>
                                        </p:tav>
                                        <p:tav tm="100000">
                                          <p:val>
                                            <p:strVal val="#ppt_y"/>
                                          </p:val>
                                        </p:tav>
                                      </p:tavLst>
                                    </p:anim>
                                    <p:anim calcmode="lin" valueType="num">
                                      <p:cBhvr>
                                        <p:cTn id="324" dur="500" fill="hold"/>
                                        <p:tgtEl>
                                          <p:spTgt spid="133160"/>
                                        </p:tgtEl>
                                        <p:attrNameLst>
                                          <p:attrName>ppt_w</p:attrName>
                                        </p:attrNameLst>
                                      </p:cBhvr>
                                      <p:tavLst>
                                        <p:tav tm="0">
                                          <p:val>
                                            <p:fltVal val="0"/>
                                          </p:val>
                                        </p:tav>
                                        <p:tav tm="100000">
                                          <p:val>
                                            <p:strVal val="#ppt_w"/>
                                          </p:val>
                                        </p:tav>
                                      </p:tavLst>
                                    </p:anim>
                                    <p:anim calcmode="lin" valueType="num">
                                      <p:cBhvr>
                                        <p:cTn id="325" dur="500" fill="hold"/>
                                        <p:tgtEl>
                                          <p:spTgt spid="133160"/>
                                        </p:tgtEl>
                                        <p:attrNameLst>
                                          <p:attrName>ppt_h</p:attrName>
                                        </p:attrNameLst>
                                      </p:cBhvr>
                                      <p:tavLst>
                                        <p:tav tm="0">
                                          <p:val>
                                            <p:strVal val="#ppt_h"/>
                                          </p:val>
                                        </p:tav>
                                        <p:tav tm="100000">
                                          <p:val>
                                            <p:strVal val="#ppt_h"/>
                                          </p:val>
                                        </p:tav>
                                      </p:tavLst>
                                    </p:anim>
                                  </p:childTnLst>
                                </p:cTn>
                              </p:par>
                            </p:childTnLst>
                          </p:cTn>
                        </p:par>
                      </p:childTnLst>
                    </p:cTn>
                  </p:par>
                  <p:par>
                    <p:cTn id="326" fill="hold" nodeType="clickPar">
                      <p:stCondLst>
                        <p:cond delay="indefinite"/>
                      </p:stCondLst>
                      <p:childTnLst>
                        <p:par>
                          <p:cTn id="327" fill="hold" nodeType="withGroup">
                            <p:stCondLst>
                              <p:cond delay="0"/>
                            </p:stCondLst>
                            <p:childTnLst>
                              <p:par>
                                <p:cTn id="328" presetID="17" presetClass="entr" presetSubtype="8" fill="hold" nodeType="clickEffect">
                                  <p:stCondLst>
                                    <p:cond delay="0"/>
                                  </p:stCondLst>
                                  <p:childTnLst>
                                    <p:set>
                                      <p:cBhvr>
                                        <p:cTn id="329" dur="1" fill="hold">
                                          <p:stCondLst>
                                            <p:cond delay="0"/>
                                          </p:stCondLst>
                                        </p:cTn>
                                        <p:tgtEl>
                                          <p:spTgt spid="133163"/>
                                        </p:tgtEl>
                                        <p:attrNameLst>
                                          <p:attrName>style.visibility</p:attrName>
                                        </p:attrNameLst>
                                      </p:cBhvr>
                                      <p:to>
                                        <p:strVal val="visible"/>
                                      </p:to>
                                    </p:set>
                                    <p:anim calcmode="lin" valueType="num">
                                      <p:cBhvr>
                                        <p:cTn id="330" dur="500" fill="hold"/>
                                        <p:tgtEl>
                                          <p:spTgt spid="133163"/>
                                        </p:tgtEl>
                                        <p:attrNameLst>
                                          <p:attrName>ppt_x</p:attrName>
                                        </p:attrNameLst>
                                      </p:cBhvr>
                                      <p:tavLst>
                                        <p:tav tm="0">
                                          <p:val>
                                            <p:strVal val="#ppt_x-#ppt_w/2"/>
                                          </p:val>
                                        </p:tav>
                                        <p:tav tm="100000">
                                          <p:val>
                                            <p:strVal val="#ppt_x"/>
                                          </p:val>
                                        </p:tav>
                                      </p:tavLst>
                                    </p:anim>
                                    <p:anim calcmode="lin" valueType="num">
                                      <p:cBhvr>
                                        <p:cTn id="331" dur="500" fill="hold"/>
                                        <p:tgtEl>
                                          <p:spTgt spid="133163"/>
                                        </p:tgtEl>
                                        <p:attrNameLst>
                                          <p:attrName>ppt_y</p:attrName>
                                        </p:attrNameLst>
                                      </p:cBhvr>
                                      <p:tavLst>
                                        <p:tav tm="0">
                                          <p:val>
                                            <p:strVal val="#ppt_y"/>
                                          </p:val>
                                        </p:tav>
                                        <p:tav tm="100000">
                                          <p:val>
                                            <p:strVal val="#ppt_y"/>
                                          </p:val>
                                        </p:tav>
                                      </p:tavLst>
                                    </p:anim>
                                    <p:anim calcmode="lin" valueType="num">
                                      <p:cBhvr>
                                        <p:cTn id="332" dur="500" fill="hold"/>
                                        <p:tgtEl>
                                          <p:spTgt spid="133163"/>
                                        </p:tgtEl>
                                        <p:attrNameLst>
                                          <p:attrName>ppt_w</p:attrName>
                                        </p:attrNameLst>
                                      </p:cBhvr>
                                      <p:tavLst>
                                        <p:tav tm="0">
                                          <p:val>
                                            <p:fltVal val="0"/>
                                          </p:val>
                                        </p:tav>
                                        <p:tav tm="100000">
                                          <p:val>
                                            <p:strVal val="#ppt_w"/>
                                          </p:val>
                                        </p:tav>
                                      </p:tavLst>
                                    </p:anim>
                                    <p:anim calcmode="lin" valueType="num">
                                      <p:cBhvr>
                                        <p:cTn id="333" dur="500" fill="hold"/>
                                        <p:tgtEl>
                                          <p:spTgt spid="133163"/>
                                        </p:tgtEl>
                                        <p:attrNameLst>
                                          <p:attrName>ppt_h</p:attrName>
                                        </p:attrNameLst>
                                      </p:cBhvr>
                                      <p:tavLst>
                                        <p:tav tm="0">
                                          <p:val>
                                            <p:strVal val="#ppt_h"/>
                                          </p:val>
                                        </p:tav>
                                        <p:tav tm="100000">
                                          <p:val>
                                            <p:strVal val="#ppt_h"/>
                                          </p:val>
                                        </p:tav>
                                      </p:tavLst>
                                    </p:anim>
                                  </p:childTnLst>
                                </p:cTn>
                              </p:par>
                            </p:childTnLst>
                          </p:cTn>
                        </p:par>
                      </p:childTnLst>
                    </p:cTn>
                  </p:par>
                  <p:par>
                    <p:cTn id="334" fill="hold" nodeType="clickPar">
                      <p:stCondLst>
                        <p:cond delay="indefinite"/>
                      </p:stCondLst>
                      <p:childTnLst>
                        <p:par>
                          <p:cTn id="335" fill="hold" nodeType="withGroup">
                            <p:stCondLst>
                              <p:cond delay="0"/>
                            </p:stCondLst>
                            <p:childTnLst>
                              <p:par>
                                <p:cTn id="336" presetID="17" presetClass="entr" presetSubtype="8" fill="hold" nodeType="clickEffect">
                                  <p:stCondLst>
                                    <p:cond delay="0"/>
                                  </p:stCondLst>
                                  <p:childTnLst>
                                    <p:set>
                                      <p:cBhvr>
                                        <p:cTn id="337" dur="1" fill="hold">
                                          <p:stCondLst>
                                            <p:cond delay="0"/>
                                          </p:stCondLst>
                                        </p:cTn>
                                        <p:tgtEl>
                                          <p:spTgt spid="133166"/>
                                        </p:tgtEl>
                                        <p:attrNameLst>
                                          <p:attrName>style.visibility</p:attrName>
                                        </p:attrNameLst>
                                      </p:cBhvr>
                                      <p:to>
                                        <p:strVal val="visible"/>
                                      </p:to>
                                    </p:set>
                                    <p:anim calcmode="lin" valueType="num">
                                      <p:cBhvr>
                                        <p:cTn id="338" dur="500" fill="hold"/>
                                        <p:tgtEl>
                                          <p:spTgt spid="133166"/>
                                        </p:tgtEl>
                                        <p:attrNameLst>
                                          <p:attrName>ppt_x</p:attrName>
                                        </p:attrNameLst>
                                      </p:cBhvr>
                                      <p:tavLst>
                                        <p:tav tm="0">
                                          <p:val>
                                            <p:strVal val="#ppt_x-#ppt_w/2"/>
                                          </p:val>
                                        </p:tav>
                                        <p:tav tm="100000">
                                          <p:val>
                                            <p:strVal val="#ppt_x"/>
                                          </p:val>
                                        </p:tav>
                                      </p:tavLst>
                                    </p:anim>
                                    <p:anim calcmode="lin" valueType="num">
                                      <p:cBhvr>
                                        <p:cTn id="339" dur="500" fill="hold"/>
                                        <p:tgtEl>
                                          <p:spTgt spid="133166"/>
                                        </p:tgtEl>
                                        <p:attrNameLst>
                                          <p:attrName>ppt_y</p:attrName>
                                        </p:attrNameLst>
                                      </p:cBhvr>
                                      <p:tavLst>
                                        <p:tav tm="0">
                                          <p:val>
                                            <p:strVal val="#ppt_y"/>
                                          </p:val>
                                        </p:tav>
                                        <p:tav tm="100000">
                                          <p:val>
                                            <p:strVal val="#ppt_y"/>
                                          </p:val>
                                        </p:tav>
                                      </p:tavLst>
                                    </p:anim>
                                    <p:anim calcmode="lin" valueType="num">
                                      <p:cBhvr>
                                        <p:cTn id="340" dur="500" fill="hold"/>
                                        <p:tgtEl>
                                          <p:spTgt spid="133166"/>
                                        </p:tgtEl>
                                        <p:attrNameLst>
                                          <p:attrName>ppt_w</p:attrName>
                                        </p:attrNameLst>
                                      </p:cBhvr>
                                      <p:tavLst>
                                        <p:tav tm="0">
                                          <p:val>
                                            <p:fltVal val="0"/>
                                          </p:val>
                                        </p:tav>
                                        <p:tav tm="100000">
                                          <p:val>
                                            <p:strVal val="#ppt_w"/>
                                          </p:val>
                                        </p:tav>
                                      </p:tavLst>
                                    </p:anim>
                                    <p:anim calcmode="lin" valueType="num">
                                      <p:cBhvr>
                                        <p:cTn id="341" dur="500" fill="hold"/>
                                        <p:tgtEl>
                                          <p:spTgt spid="133166"/>
                                        </p:tgtEl>
                                        <p:attrNameLst>
                                          <p:attrName>ppt_h</p:attrName>
                                        </p:attrNameLst>
                                      </p:cBhvr>
                                      <p:tavLst>
                                        <p:tav tm="0">
                                          <p:val>
                                            <p:strVal val="#ppt_h"/>
                                          </p:val>
                                        </p:tav>
                                        <p:tav tm="100000">
                                          <p:val>
                                            <p:strVal val="#ppt_h"/>
                                          </p:val>
                                        </p:tav>
                                      </p:tavLst>
                                    </p:anim>
                                  </p:childTnLst>
                                </p:cTn>
                              </p:par>
                            </p:childTnLst>
                          </p:cTn>
                        </p:par>
                      </p:childTnLst>
                    </p:cTn>
                  </p:par>
                  <p:par>
                    <p:cTn id="342" fill="hold" nodeType="clickPar">
                      <p:stCondLst>
                        <p:cond delay="indefinite"/>
                      </p:stCondLst>
                      <p:childTnLst>
                        <p:par>
                          <p:cTn id="343" fill="hold" nodeType="withGroup">
                            <p:stCondLst>
                              <p:cond delay="0"/>
                            </p:stCondLst>
                            <p:childTnLst>
                              <p:par>
                                <p:cTn id="344" presetID="17" presetClass="entr" presetSubtype="8" fill="hold" nodeType="clickEffect">
                                  <p:stCondLst>
                                    <p:cond delay="0"/>
                                  </p:stCondLst>
                                  <p:childTnLst>
                                    <p:set>
                                      <p:cBhvr>
                                        <p:cTn id="345" dur="1" fill="hold">
                                          <p:stCondLst>
                                            <p:cond delay="0"/>
                                          </p:stCondLst>
                                        </p:cTn>
                                        <p:tgtEl>
                                          <p:spTgt spid="133169"/>
                                        </p:tgtEl>
                                        <p:attrNameLst>
                                          <p:attrName>style.visibility</p:attrName>
                                        </p:attrNameLst>
                                      </p:cBhvr>
                                      <p:to>
                                        <p:strVal val="visible"/>
                                      </p:to>
                                    </p:set>
                                    <p:anim calcmode="lin" valueType="num">
                                      <p:cBhvr>
                                        <p:cTn id="346" dur="500" fill="hold"/>
                                        <p:tgtEl>
                                          <p:spTgt spid="133169"/>
                                        </p:tgtEl>
                                        <p:attrNameLst>
                                          <p:attrName>ppt_x</p:attrName>
                                        </p:attrNameLst>
                                      </p:cBhvr>
                                      <p:tavLst>
                                        <p:tav tm="0">
                                          <p:val>
                                            <p:strVal val="#ppt_x-#ppt_w/2"/>
                                          </p:val>
                                        </p:tav>
                                        <p:tav tm="100000">
                                          <p:val>
                                            <p:strVal val="#ppt_x"/>
                                          </p:val>
                                        </p:tav>
                                      </p:tavLst>
                                    </p:anim>
                                    <p:anim calcmode="lin" valueType="num">
                                      <p:cBhvr>
                                        <p:cTn id="347" dur="500" fill="hold"/>
                                        <p:tgtEl>
                                          <p:spTgt spid="133169"/>
                                        </p:tgtEl>
                                        <p:attrNameLst>
                                          <p:attrName>ppt_y</p:attrName>
                                        </p:attrNameLst>
                                      </p:cBhvr>
                                      <p:tavLst>
                                        <p:tav tm="0">
                                          <p:val>
                                            <p:strVal val="#ppt_y"/>
                                          </p:val>
                                        </p:tav>
                                        <p:tav tm="100000">
                                          <p:val>
                                            <p:strVal val="#ppt_y"/>
                                          </p:val>
                                        </p:tav>
                                      </p:tavLst>
                                    </p:anim>
                                    <p:anim calcmode="lin" valueType="num">
                                      <p:cBhvr>
                                        <p:cTn id="348" dur="500" fill="hold"/>
                                        <p:tgtEl>
                                          <p:spTgt spid="133169"/>
                                        </p:tgtEl>
                                        <p:attrNameLst>
                                          <p:attrName>ppt_w</p:attrName>
                                        </p:attrNameLst>
                                      </p:cBhvr>
                                      <p:tavLst>
                                        <p:tav tm="0">
                                          <p:val>
                                            <p:fltVal val="0"/>
                                          </p:val>
                                        </p:tav>
                                        <p:tav tm="100000">
                                          <p:val>
                                            <p:strVal val="#ppt_w"/>
                                          </p:val>
                                        </p:tav>
                                      </p:tavLst>
                                    </p:anim>
                                    <p:anim calcmode="lin" valueType="num">
                                      <p:cBhvr>
                                        <p:cTn id="349" dur="500" fill="hold"/>
                                        <p:tgtEl>
                                          <p:spTgt spid="133169"/>
                                        </p:tgtEl>
                                        <p:attrNameLst>
                                          <p:attrName>ppt_h</p:attrName>
                                        </p:attrNameLst>
                                      </p:cBhvr>
                                      <p:tavLst>
                                        <p:tav tm="0">
                                          <p:val>
                                            <p:strVal val="#ppt_h"/>
                                          </p:val>
                                        </p:tav>
                                        <p:tav tm="100000">
                                          <p:val>
                                            <p:strVal val="#ppt_h"/>
                                          </p:val>
                                        </p:tav>
                                      </p:tavLst>
                                    </p:anim>
                                  </p:childTnLst>
                                </p:cTn>
                              </p:par>
                            </p:childTnLst>
                          </p:cTn>
                        </p:par>
                      </p:childTnLst>
                    </p:cTn>
                  </p:par>
                  <p:par>
                    <p:cTn id="350" fill="hold" nodeType="clickPar">
                      <p:stCondLst>
                        <p:cond delay="indefinite"/>
                      </p:stCondLst>
                      <p:childTnLst>
                        <p:par>
                          <p:cTn id="351" fill="hold" nodeType="withGroup">
                            <p:stCondLst>
                              <p:cond delay="0"/>
                            </p:stCondLst>
                            <p:childTnLst>
                              <p:par>
                                <p:cTn id="352" presetID="17" presetClass="entr" presetSubtype="8" fill="hold" grpId="0" nodeType="clickEffect">
                                  <p:stCondLst>
                                    <p:cond delay="0"/>
                                  </p:stCondLst>
                                  <p:childTnLst>
                                    <p:set>
                                      <p:cBhvr>
                                        <p:cTn id="353" dur="1" fill="hold">
                                          <p:stCondLst>
                                            <p:cond delay="0"/>
                                          </p:stCondLst>
                                        </p:cTn>
                                        <p:tgtEl>
                                          <p:spTgt spid="133172"/>
                                        </p:tgtEl>
                                        <p:attrNameLst>
                                          <p:attrName>style.visibility</p:attrName>
                                        </p:attrNameLst>
                                      </p:cBhvr>
                                      <p:to>
                                        <p:strVal val="visible"/>
                                      </p:to>
                                    </p:set>
                                    <p:anim calcmode="lin" valueType="num">
                                      <p:cBhvr>
                                        <p:cTn id="354" dur="500" fill="hold"/>
                                        <p:tgtEl>
                                          <p:spTgt spid="133172"/>
                                        </p:tgtEl>
                                        <p:attrNameLst>
                                          <p:attrName>ppt_x</p:attrName>
                                        </p:attrNameLst>
                                      </p:cBhvr>
                                      <p:tavLst>
                                        <p:tav tm="0">
                                          <p:val>
                                            <p:strVal val="#ppt_x-#ppt_w/2"/>
                                          </p:val>
                                        </p:tav>
                                        <p:tav tm="100000">
                                          <p:val>
                                            <p:strVal val="#ppt_x"/>
                                          </p:val>
                                        </p:tav>
                                      </p:tavLst>
                                    </p:anim>
                                    <p:anim calcmode="lin" valueType="num">
                                      <p:cBhvr>
                                        <p:cTn id="355" dur="500" fill="hold"/>
                                        <p:tgtEl>
                                          <p:spTgt spid="133172"/>
                                        </p:tgtEl>
                                        <p:attrNameLst>
                                          <p:attrName>ppt_y</p:attrName>
                                        </p:attrNameLst>
                                      </p:cBhvr>
                                      <p:tavLst>
                                        <p:tav tm="0">
                                          <p:val>
                                            <p:strVal val="#ppt_y"/>
                                          </p:val>
                                        </p:tav>
                                        <p:tav tm="100000">
                                          <p:val>
                                            <p:strVal val="#ppt_y"/>
                                          </p:val>
                                        </p:tav>
                                      </p:tavLst>
                                    </p:anim>
                                    <p:anim calcmode="lin" valueType="num">
                                      <p:cBhvr>
                                        <p:cTn id="356" dur="500" fill="hold"/>
                                        <p:tgtEl>
                                          <p:spTgt spid="133172"/>
                                        </p:tgtEl>
                                        <p:attrNameLst>
                                          <p:attrName>ppt_w</p:attrName>
                                        </p:attrNameLst>
                                      </p:cBhvr>
                                      <p:tavLst>
                                        <p:tav tm="0">
                                          <p:val>
                                            <p:fltVal val="0"/>
                                          </p:val>
                                        </p:tav>
                                        <p:tav tm="100000">
                                          <p:val>
                                            <p:strVal val="#ppt_w"/>
                                          </p:val>
                                        </p:tav>
                                      </p:tavLst>
                                    </p:anim>
                                    <p:anim calcmode="lin" valueType="num">
                                      <p:cBhvr>
                                        <p:cTn id="357" dur="500" fill="hold"/>
                                        <p:tgtEl>
                                          <p:spTgt spid="133172"/>
                                        </p:tgtEl>
                                        <p:attrNameLst>
                                          <p:attrName>ppt_h</p:attrName>
                                        </p:attrNameLst>
                                      </p:cBhvr>
                                      <p:tavLst>
                                        <p:tav tm="0">
                                          <p:val>
                                            <p:strVal val="#ppt_h"/>
                                          </p:val>
                                        </p:tav>
                                        <p:tav tm="100000">
                                          <p:val>
                                            <p:strVal val="#ppt_h"/>
                                          </p:val>
                                        </p:tav>
                                      </p:tavLst>
                                    </p:anim>
                                  </p:childTnLst>
                                </p:cTn>
                              </p:par>
                            </p:childTnLst>
                          </p:cTn>
                        </p:par>
                        <p:par>
                          <p:cTn id="358" fill="hold" nodeType="afterGroup">
                            <p:stCondLst>
                              <p:cond delay="500"/>
                            </p:stCondLst>
                            <p:childTnLst>
                              <p:par>
                                <p:cTn id="359" presetID="9" presetClass="entr" presetSubtype="0" fill="hold" nodeType="afterEffect">
                                  <p:stCondLst>
                                    <p:cond delay="0"/>
                                  </p:stCondLst>
                                  <p:childTnLst>
                                    <p:set>
                                      <p:cBhvr>
                                        <p:cTn id="360" dur="1" fill="hold">
                                          <p:stCondLst>
                                            <p:cond delay="0"/>
                                          </p:stCondLst>
                                        </p:cTn>
                                        <p:tgtEl>
                                          <p:spTgt spid="133228"/>
                                        </p:tgtEl>
                                        <p:attrNameLst>
                                          <p:attrName>style.visibility</p:attrName>
                                        </p:attrNameLst>
                                      </p:cBhvr>
                                      <p:to>
                                        <p:strVal val="visible"/>
                                      </p:to>
                                    </p:set>
                                    <p:animEffect transition="in" filter="dissolve">
                                      <p:cBhvr>
                                        <p:cTn id="361" dur="500"/>
                                        <p:tgtEl>
                                          <p:spTgt spid="133228"/>
                                        </p:tgtEl>
                                      </p:cBhvr>
                                    </p:animEffect>
                                  </p:childTnLst>
                                </p:cTn>
                              </p:par>
                            </p:childTnLst>
                          </p:cTn>
                        </p:par>
                        <p:par>
                          <p:cTn id="362" fill="hold" nodeType="afterGroup">
                            <p:stCondLst>
                              <p:cond delay="1000"/>
                            </p:stCondLst>
                            <p:childTnLst>
                              <p:par>
                                <p:cTn id="363" presetID="9" presetClass="entr" presetSubtype="0" fill="hold" nodeType="afterEffect">
                                  <p:stCondLst>
                                    <p:cond delay="0"/>
                                  </p:stCondLst>
                                  <p:childTnLst>
                                    <p:set>
                                      <p:cBhvr>
                                        <p:cTn id="364" dur="1" fill="hold">
                                          <p:stCondLst>
                                            <p:cond delay="0"/>
                                          </p:stCondLst>
                                        </p:cTn>
                                        <p:tgtEl>
                                          <p:spTgt spid="133217"/>
                                        </p:tgtEl>
                                        <p:attrNameLst>
                                          <p:attrName>style.visibility</p:attrName>
                                        </p:attrNameLst>
                                      </p:cBhvr>
                                      <p:to>
                                        <p:strVal val="visible"/>
                                      </p:to>
                                    </p:set>
                                    <p:animEffect transition="in" filter="dissolve">
                                      <p:cBhvr>
                                        <p:cTn id="365" dur="500"/>
                                        <p:tgtEl>
                                          <p:spTgt spid="133217"/>
                                        </p:tgtEl>
                                      </p:cBhvr>
                                    </p:animEffect>
                                  </p:childTnLst>
                                </p:cTn>
                              </p:par>
                            </p:childTnLst>
                          </p:cTn>
                        </p:par>
                      </p:childTnLst>
                    </p:cTn>
                  </p:par>
                  <p:par>
                    <p:cTn id="366" fill="hold" nodeType="clickPar">
                      <p:stCondLst>
                        <p:cond delay="indefinite"/>
                      </p:stCondLst>
                      <p:childTnLst>
                        <p:par>
                          <p:cTn id="367" fill="hold" nodeType="withGroup">
                            <p:stCondLst>
                              <p:cond delay="0"/>
                            </p:stCondLst>
                            <p:childTnLst>
                              <p:par>
                                <p:cTn id="368" presetID="9" presetClass="entr" presetSubtype="0" fill="hold" grpId="0" nodeType="clickEffect">
                                  <p:stCondLst>
                                    <p:cond delay="0"/>
                                  </p:stCondLst>
                                  <p:childTnLst>
                                    <p:set>
                                      <p:cBhvr>
                                        <p:cTn id="369" dur="1" fill="hold">
                                          <p:stCondLst>
                                            <p:cond delay="0"/>
                                          </p:stCondLst>
                                        </p:cTn>
                                        <p:tgtEl>
                                          <p:spTgt spid="133122"/>
                                        </p:tgtEl>
                                        <p:attrNameLst>
                                          <p:attrName>style.visibility</p:attrName>
                                        </p:attrNameLst>
                                      </p:cBhvr>
                                      <p:to>
                                        <p:strVal val="visible"/>
                                      </p:to>
                                    </p:set>
                                    <p:animEffect transition="in" filter="dissolve">
                                      <p:cBhvr>
                                        <p:cTn id="370" dur="500"/>
                                        <p:tgtEl>
                                          <p:spTgt spid="133122"/>
                                        </p:tgtEl>
                                      </p:cBhvr>
                                    </p:animEffec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8" presetClass="entr" presetSubtype="9" fill="hold" grpId="0" nodeType="clickEffect">
                                  <p:stCondLst>
                                    <p:cond delay="0"/>
                                  </p:stCondLst>
                                  <p:childTnLst>
                                    <p:set>
                                      <p:cBhvr>
                                        <p:cTn id="374" dur="1" fill="hold">
                                          <p:stCondLst>
                                            <p:cond delay="0"/>
                                          </p:stCondLst>
                                        </p:cTn>
                                        <p:tgtEl>
                                          <p:spTgt spid="133215"/>
                                        </p:tgtEl>
                                        <p:attrNameLst>
                                          <p:attrName>style.visibility</p:attrName>
                                        </p:attrNameLst>
                                      </p:cBhvr>
                                      <p:to>
                                        <p:strVal val="visible"/>
                                      </p:to>
                                    </p:set>
                                    <p:animEffect transition="in" filter="strips(upLeft)">
                                      <p:cBhvr>
                                        <p:cTn id="375" dur="500"/>
                                        <p:tgtEl>
                                          <p:spTgt spid="133215"/>
                                        </p:tgtEl>
                                      </p:cBhvr>
                                    </p:animEffect>
                                  </p:childTnLst>
                                </p:cTn>
                              </p:par>
                            </p:childTnLst>
                          </p:cTn>
                        </p:par>
                        <p:par>
                          <p:cTn id="376" fill="hold" nodeType="afterGroup">
                            <p:stCondLst>
                              <p:cond delay="500"/>
                            </p:stCondLst>
                            <p:childTnLst>
                              <p:par>
                                <p:cTn id="377" presetID="9" presetClass="entr" presetSubtype="0" fill="hold" grpId="0" nodeType="afterEffect">
                                  <p:stCondLst>
                                    <p:cond delay="0"/>
                                  </p:stCondLst>
                                  <p:childTnLst>
                                    <p:set>
                                      <p:cBhvr>
                                        <p:cTn id="378" dur="1" fill="hold">
                                          <p:stCondLst>
                                            <p:cond delay="0"/>
                                          </p:stCondLst>
                                        </p:cTn>
                                        <p:tgtEl>
                                          <p:spTgt spid="133272"/>
                                        </p:tgtEl>
                                        <p:attrNameLst>
                                          <p:attrName>style.visibility</p:attrName>
                                        </p:attrNameLst>
                                      </p:cBhvr>
                                      <p:to>
                                        <p:strVal val="visible"/>
                                      </p:to>
                                    </p:set>
                                    <p:animEffect transition="in" filter="dissolve">
                                      <p:cBhvr>
                                        <p:cTn id="379" dur="500"/>
                                        <p:tgtEl>
                                          <p:spTgt spid="133272"/>
                                        </p:tgtEl>
                                      </p:cBhvr>
                                    </p:animEffect>
                                  </p:childTnLst>
                                </p:cTn>
                              </p:par>
                            </p:childTnLst>
                          </p:cTn>
                        </p:par>
                      </p:childTnLst>
                    </p:cTn>
                  </p:par>
                  <p:par>
                    <p:cTn id="380" fill="hold" nodeType="clickPar">
                      <p:stCondLst>
                        <p:cond delay="indefinite"/>
                      </p:stCondLst>
                      <p:childTnLst>
                        <p:par>
                          <p:cTn id="381" fill="hold" nodeType="withGroup">
                            <p:stCondLst>
                              <p:cond delay="0"/>
                            </p:stCondLst>
                            <p:childTnLst>
                              <p:par>
                                <p:cTn id="382" presetID="18" presetClass="entr" presetSubtype="9" fill="hold" grpId="0" nodeType="clickEffect">
                                  <p:stCondLst>
                                    <p:cond delay="0"/>
                                  </p:stCondLst>
                                  <p:childTnLst>
                                    <p:set>
                                      <p:cBhvr>
                                        <p:cTn id="383" dur="1" fill="hold">
                                          <p:stCondLst>
                                            <p:cond delay="0"/>
                                          </p:stCondLst>
                                        </p:cTn>
                                        <p:tgtEl>
                                          <p:spTgt spid="133209"/>
                                        </p:tgtEl>
                                        <p:attrNameLst>
                                          <p:attrName>style.visibility</p:attrName>
                                        </p:attrNameLst>
                                      </p:cBhvr>
                                      <p:to>
                                        <p:strVal val="visible"/>
                                      </p:to>
                                    </p:set>
                                    <p:animEffect transition="in" filter="strips(upLeft)">
                                      <p:cBhvr>
                                        <p:cTn id="384" dur="500"/>
                                        <p:tgtEl>
                                          <p:spTgt spid="133209"/>
                                        </p:tgtEl>
                                      </p:cBhvr>
                                    </p:animEffect>
                                  </p:childTnLst>
                                </p:cTn>
                              </p:par>
                            </p:childTnLst>
                          </p:cTn>
                        </p:par>
                        <p:par>
                          <p:cTn id="385" fill="hold" nodeType="afterGroup">
                            <p:stCondLst>
                              <p:cond delay="500"/>
                            </p:stCondLst>
                            <p:childTnLst>
                              <p:par>
                                <p:cTn id="386" presetID="9" presetClass="entr" presetSubtype="0" fill="hold" grpId="0" nodeType="afterEffect">
                                  <p:stCondLst>
                                    <p:cond delay="0"/>
                                  </p:stCondLst>
                                  <p:childTnLst>
                                    <p:set>
                                      <p:cBhvr>
                                        <p:cTn id="387" dur="1" fill="hold">
                                          <p:stCondLst>
                                            <p:cond delay="0"/>
                                          </p:stCondLst>
                                        </p:cTn>
                                        <p:tgtEl>
                                          <p:spTgt spid="133273"/>
                                        </p:tgtEl>
                                        <p:attrNameLst>
                                          <p:attrName>style.visibility</p:attrName>
                                        </p:attrNameLst>
                                      </p:cBhvr>
                                      <p:to>
                                        <p:strVal val="visible"/>
                                      </p:to>
                                    </p:set>
                                    <p:animEffect transition="in" filter="dissolve">
                                      <p:cBhvr>
                                        <p:cTn id="388" dur="500"/>
                                        <p:tgtEl>
                                          <p:spTgt spid="133273"/>
                                        </p:tgtEl>
                                      </p:cBhvr>
                                    </p:animEffect>
                                  </p:childTnLst>
                                </p:cTn>
                              </p:par>
                            </p:childTnLst>
                          </p:cTn>
                        </p:par>
                        <p:par>
                          <p:cTn id="389" fill="hold" nodeType="afterGroup">
                            <p:stCondLst>
                              <p:cond delay="1000"/>
                            </p:stCondLst>
                            <p:childTnLst>
                              <p:par>
                                <p:cTn id="390" presetID="9" presetClass="entr" presetSubtype="0" fill="hold" grpId="0" nodeType="afterEffect">
                                  <p:stCondLst>
                                    <p:cond delay="0"/>
                                  </p:stCondLst>
                                  <p:childTnLst>
                                    <p:set>
                                      <p:cBhvr>
                                        <p:cTn id="391" dur="1" fill="hold">
                                          <p:stCondLst>
                                            <p:cond delay="0"/>
                                          </p:stCondLst>
                                        </p:cTn>
                                        <p:tgtEl>
                                          <p:spTgt spid="133274"/>
                                        </p:tgtEl>
                                        <p:attrNameLst>
                                          <p:attrName>style.visibility</p:attrName>
                                        </p:attrNameLst>
                                      </p:cBhvr>
                                      <p:to>
                                        <p:strVal val="visible"/>
                                      </p:to>
                                    </p:set>
                                    <p:animEffect transition="in" filter="dissolve">
                                      <p:cBhvr>
                                        <p:cTn id="392" dur="500"/>
                                        <p:tgtEl>
                                          <p:spTgt spid="133274"/>
                                        </p:tgtEl>
                                      </p:cBhvr>
                                    </p:animEffect>
                                  </p:childTnLst>
                                </p:cTn>
                              </p:par>
                            </p:childTnLst>
                          </p:cTn>
                        </p:par>
                        <p:par>
                          <p:cTn id="393" fill="hold" nodeType="afterGroup">
                            <p:stCondLst>
                              <p:cond delay="1500"/>
                            </p:stCondLst>
                            <p:childTnLst>
                              <p:par>
                                <p:cTn id="394" presetID="18" presetClass="entr" presetSubtype="9" fill="hold" grpId="0" nodeType="afterEffect">
                                  <p:stCondLst>
                                    <p:cond delay="0"/>
                                  </p:stCondLst>
                                  <p:childTnLst>
                                    <p:set>
                                      <p:cBhvr>
                                        <p:cTn id="395" dur="1" fill="hold">
                                          <p:stCondLst>
                                            <p:cond delay="0"/>
                                          </p:stCondLst>
                                        </p:cTn>
                                        <p:tgtEl>
                                          <p:spTgt spid="133210"/>
                                        </p:tgtEl>
                                        <p:attrNameLst>
                                          <p:attrName>style.visibility</p:attrName>
                                        </p:attrNameLst>
                                      </p:cBhvr>
                                      <p:to>
                                        <p:strVal val="visible"/>
                                      </p:to>
                                    </p:set>
                                    <p:animEffect transition="in" filter="strips(upLeft)">
                                      <p:cBhvr>
                                        <p:cTn id="396" dur="500"/>
                                        <p:tgtEl>
                                          <p:spTgt spid="133210"/>
                                        </p:tgtEl>
                                      </p:cBhvr>
                                    </p:animEffect>
                                  </p:childTnLst>
                                </p:cTn>
                              </p:par>
                            </p:childTnLst>
                          </p:cTn>
                        </p:par>
                        <p:par>
                          <p:cTn id="397" fill="hold" nodeType="afterGroup">
                            <p:stCondLst>
                              <p:cond delay="2000"/>
                            </p:stCondLst>
                            <p:childTnLst>
                              <p:par>
                                <p:cTn id="398" presetID="9" presetClass="entr" presetSubtype="0" fill="hold" grpId="0" nodeType="afterEffect">
                                  <p:stCondLst>
                                    <p:cond delay="0"/>
                                  </p:stCondLst>
                                  <p:childTnLst>
                                    <p:set>
                                      <p:cBhvr>
                                        <p:cTn id="399" dur="1" fill="hold">
                                          <p:stCondLst>
                                            <p:cond delay="0"/>
                                          </p:stCondLst>
                                        </p:cTn>
                                        <p:tgtEl>
                                          <p:spTgt spid="133275"/>
                                        </p:tgtEl>
                                        <p:attrNameLst>
                                          <p:attrName>style.visibility</p:attrName>
                                        </p:attrNameLst>
                                      </p:cBhvr>
                                      <p:to>
                                        <p:strVal val="visible"/>
                                      </p:to>
                                    </p:set>
                                    <p:animEffect transition="in" filter="dissolve">
                                      <p:cBhvr>
                                        <p:cTn id="400" dur="500"/>
                                        <p:tgtEl>
                                          <p:spTgt spid="133275"/>
                                        </p:tgtEl>
                                      </p:cBhvr>
                                    </p:animEffect>
                                  </p:childTnLst>
                                </p:cTn>
                              </p:par>
                            </p:childTnLst>
                          </p:cTn>
                        </p:par>
                        <p:par>
                          <p:cTn id="401" fill="hold" nodeType="afterGroup">
                            <p:stCondLst>
                              <p:cond delay="2500"/>
                            </p:stCondLst>
                            <p:childTnLst>
                              <p:par>
                                <p:cTn id="402" presetID="18" presetClass="entr" presetSubtype="9" fill="hold" grpId="0" nodeType="afterEffect">
                                  <p:stCondLst>
                                    <p:cond delay="0"/>
                                  </p:stCondLst>
                                  <p:childTnLst>
                                    <p:set>
                                      <p:cBhvr>
                                        <p:cTn id="403" dur="1" fill="hold">
                                          <p:stCondLst>
                                            <p:cond delay="0"/>
                                          </p:stCondLst>
                                        </p:cTn>
                                        <p:tgtEl>
                                          <p:spTgt spid="133211"/>
                                        </p:tgtEl>
                                        <p:attrNameLst>
                                          <p:attrName>style.visibility</p:attrName>
                                        </p:attrNameLst>
                                      </p:cBhvr>
                                      <p:to>
                                        <p:strVal val="visible"/>
                                      </p:to>
                                    </p:set>
                                    <p:animEffect transition="in" filter="strips(upLeft)">
                                      <p:cBhvr>
                                        <p:cTn id="404" dur="500"/>
                                        <p:tgtEl>
                                          <p:spTgt spid="133211"/>
                                        </p:tgtEl>
                                      </p:cBhvr>
                                    </p:animEffect>
                                  </p:childTnLst>
                                </p:cTn>
                              </p:par>
                            </p:childTnLst>
                          </p:cTn>
                        </p:par>
                        <p:par>
                          <p:cTn id="405" fill="hold" nodeType="afterGroup">
                            <p:stCondLst>
                              <p:cond delay="3000"/>
                            </p:stCondLst>
                            <p:childTnLst>
                              <p:par>
                                <p:cTn id="406" presetID="9" presetClass="entr" presetSubtype="0" fill="hold" grpId="0" nodeType="afterEffect">
                                  <p:stCondLst>
                                    <p:cond delay="0"/>
                                  </p:stCondLst>
                                  <p:childTnLst>
                                    <p:set>
                                      <p:cBhvr>
                                        <p:cTn id="407" dur="1" fill="hold">
                                          <p:stCondLst>
                                            <p:cond delay="0"/>
                                          </p:stCondLst>
                                        </p:cTn>
                                        <p:tgtEl>
                                          <p:spTgt spid="133276"/>
                                        </p:tgtEl>
                                        <p:attrNameLst>
                                          <p:attrName>style.visibility</p:attrName>
                                        </p:attrNameLst>
                                      </p:cBhvr>
                                      <p:to>
                                        <p:strVal val="visible"/>
                                      </p:to>
                                    </p:set>
                                    <p:animEffect transition="in" filter="dissolve">
                                      <p:cBhvr>
                                        <p:cTn id="408" dur="500"/>
                                        <p:tgtEl>
                                          <p:spTgt spid="133276"/>
                                        </p:tgtEl>
                                      </p:cBhvr>
                                    </p:animEffect>
                                  </p:childTnLst>
                                </p:cTn>
                              </p:par>
                            </p:childTnLst>
                          </p:cTn>
                        </p:par>
                      </p:childTnLst>
                    </p:cTn>
                  </p:par>
                  <p:par>
                    <p:cTn id="409" fill="hold" nodeType="clickPar">
                      <p:stCondLst>
                        <p:cond delay="indefinite"/>
                      </p:stCondLst>
                      <p:childTnLst>
                        <p:par>
                          <p:cTn id="410" fill="hold" nodeType="withGroup">
                            <p:stCondLst>
                              <p:cond delay="0"/>
                            </p:stCondLst>
                            <p:childTnLst>
                              <p:par>
                                <p:cTn id="411" presetID="9" presetClass="entr" presetSubtype="0" fill="hold" nodeType="clickEffect">
                                  <p:stCondLst>
                                    <p:cond delay="0"/>
                                  </p:stCondLst>
                                  <p:childTnLst>
                                    <p:set>
                                      <p:cBhvr>
                                        <p:cTn id="412" dur="1" fill="hold">
                                          <p:stCondLst>
                                            <p:cond delay="0"/>
                                          </p:stCondLst>
                                        </p:cTn>
                                        <p:tgtEl>
                                          <p:spTgt spid="133328"/>
                                        </p:tgtEl>
                                        <p:attrNameLst>
                                          <p:attrName>style.visibility</p:attrName>
                                        </p:attrNameLst>
                                      </p:cBhvr>
                                      <p:to>
                                        <p:strVal val="visible"/>
                                      </p:to>
                                    </p:set>
                                    <p:animEffect transition="in" filter="dissolve">
                                      <p:cBhvr>
                                        <p:cTn id="413" dur="500"/>
                                        <p:tgtEl>
                                          <p:spTgt spid="133328"/>
                                        </p:tgtEl>
                                      </p:cBhvr>
                                    </p:animEffect>
                                  </p:childTnLst>
                                </p:cTn>
                              </p:par>
                            </p:childTnLst>
                          </p:cTn>
                        </p:par>
                        <p:par>
                          <p:cTn id="414" fill="hold" nodeType="afterGroup">
                            <p:stCondLst>
                              <p:cond delay="500"/>
                            </p:stCondLst>
                            <p:childTnLst>
                              <p:par>
                                <p:cTn id="415" presetID="9" presetClass="entr" presetSubtype="0" fill="hold" grpId="0" nodeType="afterEffect">
                                  <p:stCondLst>
                                    <p:cond delay="0"/>
                                  </p:stCondLst>
                                  <p:childTnLst>
                                    <p:set>
                                      <p:cBhvr>
                                        <p:cTn id="416" dur="1" fill="hold">
                                          <p:stCondLst>
                                            <p:cond delay="0"/>
                                          </p:stCondLst>
                                        </p:cTn>
                                        <p:tgtEl>
                                          <p:spTgt spid="133327"/>
                                        </p:tgtEl>
                                        <p:attrNameLst>
                                          <p:attrName>style.visibility</p:attrName>
                                        </p:attrNameLst>
                                      </p:cBhvr>
                                      <p:to>
                                        <p:strVal val="visible"/>
                                      </p:to>
                                    </p:set>
                                    <p:animEffect transition="in" filter="dissolve">
                                      <p:cBhvr>
                                        <p:cTn id="417" dur="500"/>
                                        <p:tgtEl>
                                          <p:spTgt spid="133327"/>
                                        </p:tgtEl>
                                      </p:cBhvr>
                                    </p:animEffect>
                                  </p:childTnLst>
                                </p:cTn>
                              </p:par>
                            </p:childTnLst>
                          </p:cTn>
                        </p:par>
                        <p:par>
                          <p:cTn id="418" fill="hold" nodeType="afterGroup">
                            <p:stCondLst>
                              <p:cond delay="1000"/>
                            </p:stCondLst>
                            <p:childTnLst>
                              <p:par>
                                <p:cTn id="419" presetID="18" presetClass="entr" presetSubtype="6" fill="hold" grpId="0" nodeType="afterEffect">
                                  <p:stCondLst>
                                    <p:cond delay="0"/>
                                  </p:stCondLst>
                                  <p:childTnLst>
                                    <p:set>
                                      <p:cBhvr>
                                        <p:cTn id="420" dur="1" fill="hold">
                                          <p:stCondLst>
                                            <p:cond delay="0"/>
                                          </p:stCondLst>
                                        </p:cTn>
                                        <p:tgtEl>
                                          <p:spTgt spid="133212"/>
                                        </p:tgtEl>
                                        <p:attrNameLst>
                                          <p:attrName>style.visibility</p:attrName>
                                        </p:attrNameLst>
                                      </p:cBhvr>
                                      <p:to>
                                        <p:strVal val="visible"/>
                                      </p:to>
                                    </p:set>
                                    <p:animEffect transition="in" filter="strips(downRight)">
                                      <p:cBhvr>
                                        <p:cTn id="421" dur="500"/>
                                        <p:tgtEl>
                                          <p:spTgt spid="133212"/>
                                        </p:tgtEl>
                                      </p:cBhvr>
                                    </p:animEffect>
                                  </p:childTnLst>
                                </p:cTn>
                              </p:par>
                            </p:childTnLst>
                          </p:cTn>
                        </p:par>
                        <p:par>
                          <p:cTn id="422" fill="hold" nodeType="afterGroup">
                            <p:stCondLst>
                              <p:cond delay="1500"/>
                            </p:stCondLst>
                            <p:childTnLst>
                              <p:par>
                                <p:cTn id="423" presetID="9" presetClass="entr" presetSubtype="0" fill="hold" grpId="0" nodeType="afterEffect">
                                  <p:stCondLst>
                                    <p:cond delay="0"/>
                                  </p:stCondLst>
                                  <p:childTnLst>
                                    <p:set>
                                      <p:cBhvr>
                                        <p:cTn id="424" dur="1" fill="hold">
                                          <p:stCondLst>
                                            <p:cond delay="0"/>
                                          </p:stCondLst>
                                        </p:cTn>
                                        <p:tgtEl>
                                          <p:spTgt spid="133277"/>
                                        </p:tgtEl>
                                        <p:attrNameLst>
                                          <p:attrName>style.visibility</p:attrName>
                                        </p:attrNameLst>
                                      </p:cBhvr>
                                      <p:to>
                                        <p:strVal val="visible"/>
                                      </p:to>
                                    </p:set>
                                    <p:animEffect transition="in" filter="dissolve">
                                      <p:cBhvr>
                                        <p:cTn id="425" dur="500"/>
                                        <p:tgtEl>
                                          <p:spTgt spid="133277"/>
                                        </p:tgtEl>
                                      </p:cBhvr>
                                    </p:animEffect>
                                  </p:childTnLst>
                                </p:cTn>
                              </p:par>
                            </p:childTnLst>
                          </p:cTn>
                        </p:par>
                        <p:par>
                          <p:cTn id="426" fill="hold" nodeType="afterGroup">
                            <p:stCondLst>
                              <p:cond delay="2000"/>
                            </p:stCondLst>
                            <p:childTnLst>
                              <p:par>
                                <p:cTn id="427" presetID="18" presetClass="entr" presetSubtype="6" fill="hold" grpId="0" nodeType="afterEffect">
                                  <p:stCondLst>
                                    <p:cond delay="0"/>
                                  </p:stCondLst>
                                  <p:childTnLst>
                                    <p:set>
                                      <p:cBhvr>
                                        <p:cTn id="428" dur="1" fill="hold">
                                          <p:stCondLst>
                                            <p:cond delay="0"/>
                                          </p:stCondLst>
                                        </p:cTn>
                                        <p:tgtEl>
                                          <p:spTgt spid="133216"/>
                                        </p:tgtEl>
                                        <p:attrNameLst>
                                          <p:attrName>style.visibility</p:attrName>
                                        </p:attrNameLst>
                                      </p:cBhvr>
                                      <p:to>
                                        <p:strVal val="visible"/>
                                      </p:to>
                                    </p:set>
                                    <p:animEffect transition="in" filter="strips(downRight)">
                                      <p:cBhvr>
                                        <p:cTn id="429" dur="500"/>
                                        <p:tgtEl>
                                          <p:spTgt spid="133216"/>
                                        </p:tgtEl>
                                      </p:cBhvr>
                                    </p:animEffect>
                                  </p:childTnLst>
                                </p:cTn>
                              </p:par>
                            </p:childTnLst>
                          </p:cTn>
                        </p:par>
                        <p:par>
                          <p:cTn id="430" fill="hold" nodeType="afterGroup">
                            <p:stCondLst>
                              <p:cond delay="2500"/>
                            </p:stCondLst>
                            <p:childTnLst>
                              <p:par>
                                <p:cTn id="431" presetID="9" presetClass="entr" presetSubtype="0" fill="hold" grpId="0" nodeType="afterEffect">
                                  <p:stCondLst>
                                    <p:cond delay="0"/>
                                  </p:stCondLst>
                                  <p:childTnLst>
                                    <p:set>
                                      <p:cBhvr>
                                        <p:cTn id="432" dur="1" fill="hold">
                                          <p:stCondLst>
                                            <p:cond delay="0"/>
                                          </p:stCondLst>
                                        </p:cTn>
                                        <p:tgtEl>
                                          <p:spTgt spid="133278"/>
                                        </p:tgtEl>
                                        <p:attrNameLst>
                                          <p:attrName>style.visibility</p:attrName>
                                        </p:attrNameLst>
                                      </p:cBhvr>
                                      <p:to>
                                        <p:strVal val="visible"/>
                                      </p:to>
                                    </p:set>
                                    <p:animEffect transition="in" filter="dissolve">
                                      <p:cBhvr>
                                        <p:cTn id="433" dur="500"/>
                                        <p:tgtEl>
                                          <p:spTgt spid="133278"/>
                                        </p:tgtEl>
                                      </p:cBhvr>
                                    </p:animEffect>
                                  </p:childTnLst>
                                </p:cTn>
                              </p:par>
                            </p:childTnLst>
                          </p:cTn>
                        </p:par>
                        <p:par>
                          <p:cTn id="434" fill="hold" nodeType="afterGroup">
                            <p:stCondLst>
                              <p:cond delay="3000"/>
                            </p:stCondLst>
                            <p:childTnLst>
                              <p:par>
                                <p:cTn id="435" presetID="18" presetClass="entr" presetSubtype="6" fill="hold" grpId="0" nodeType="afterEffect">
                                  <p:stCondLst>
                                    <p:cond delay="0"/>
                                  </p:stCondLst>
                                  <p:childTnLst>
                                    <p:set>
                                      <p:cBhvr>
                                        <p:cTn id="436" dur="1" fill="hold">
                                          <p:stCondLst>
                                            <p:cond delay="0"/>
                                          </p:stCondLst>
                                        </p:cTn>
                                        <p:tgtEl>
                                          <p:spTgt spid="133213"/>
                                        </p:tgtEl>
                                        <p:attrNameLst>
                                          <p:attrName>style.visibility</p:attrName>
                                        </p:attrNameLst>
                                      </p:cBhvr>
                                      <p:to>
                                        <p:strVal val="visible"/>
                                      </p:to>
                                    </p:set>
                                    <p:animEffect transition="in" filter="strips(downRight)">
                                      <p:cBhvr>
                                        <p:cTn id="437" dur="500"/>
                                        <p:tgtEl>
                                          <p:spTgt spid="133213"/>
                                        </p:tgtEl>
                                      </p:cBhvr>
                                    </p:animEffect>
                                  </p:childTnLst>
                                </p:cTn>
                              </p:par>
                            </p:childTnLst>
                          </p:cTn>
                        </p:par>
                        <p:par>
                          <p:cTn id="438" fill="hold" nodeType="afterGroup">
                            <p:stCondLst>
                              <p:cond delay="3500"/>
                            </p:stCondLst>
                            <p:childTnLst>
                              <p:par>
                                <p:cTn id="439" presetID="9" presetClass="entr" presetSubtype="0" fill="hold" grpId="0" nodeType="afterEffect">
                                  <p:stCondLst>
                                    <p:cond delay="0"/>
                                  </p:stCondLst>
                                  <p:childTnLst>
                                    <p:set>
                                      <p:cBhvr>
                                        <p:cTn id="440" dur="1" fill="hold">
                                          <p:stCondLst>
                                            <p:cond delay="0"/>
                                          </p:stCondLst>
                                        </p:cTn>
                                        <p:tgtEl>
                                          <p:spTgt spid="133279"/>
                                        </p:tgtEl>
                                        <p:attrNameLst>
                                          <p:attrName>style.visibility</p:attrName>
                                        </p:attrNameLst>
                                      </p:cBhvr>
                                      <p:to>
                                        <p:strVal val="visible"/>
                                      </p:to>
                                    </p:set>
                                    <p:animEffect transition="in" filter="dissolve">
                                      <p:cBhvr>
                                        <p:cTn id="441" dur="500"/>
                                        <p:tgtEl>
                                          <p:spTgt spid="133279"/>
                                        </p:tgtEl>
                                      </p:cBhvr>
                                    </p:animEffect>
                                  </p:childTnLst>
                                </p:cTn>
                              </p:par>
                            </p:childTnLst>
                          </p:cTn>
                        </p:par>
                      </p:childTnLst>
                    </p:cTn>
                  </p:par>
                  <p:par>
                    <p:cTn id="442" fill="hold" nodeType="clickPar">
                      <p:stCondLst>
                        <p:cond delay="indefinite"/>
                      </p:stCondLst>
                      <p:childTnLst>
                        <p:par>
                          <p:cTn id="443" fill="hold" nodeType="withGroup">
                            <p:stCondLst>
                              <p:cond delay="0"/>
                            </p:stCondLst>
                            <p:childTnLst>
                              <p:par>
                                <p:cTn id="444" presetID="9" presetClass="entr" presetSubtype="0" fill="hold" nodeType="clickEffect">
                                  <p:stCondLst>
                                    <p:cond delay="0"/>
                                  </p:stCondLst>
                                  <p:childTnLst>
                                    <p:set>
                                      <p:cBhvr>
                                        <p:cTn id="445" dur="1" fill="hold">
                                          <p:stCondLst>
                                            <p:cond delay="0"/>
                                          </p:stCondLst>
                                        </p:cTn>
                                        <p:tgtEl>
                                          <p:spTgt spid="133334"/>
                                        </p:tgtEl>
                                        <p:attrNameLst>
                                          <p:attrName>style.visibility</p:attrName>
                                        </p:attrNameLst>
                                      </p:cBhvr>
                                      <p:to>
                                        <p:strVal val="visible"/>
                                      </p:to>
                                    </p:set>
                                    <p:animEffect transition="in" filter="dissolve">
                                      <p:cBhvr>
                                        <p:cTn id="446" dur="500"/>
                                        <p:tgtEl>
                                          <p:spTgt spid="133334"/>
                                        </p:tgtEl>
                                      </p:cBhvr>
                                    </p:animEffect>
                                  </p:childTnLst>
                                </p:cTn>
                              </p:par>
                            </p:childTnLst>
                          </p:cTn>
                        </p:par>
                        <p:par>
                          <p:cTn id="447" fill="hold" nodeType="afterGroup">
                            <p:stCondLst>
                              <p:cond delay="500"/>
                            </p:stCondLst>
                            <p:childTnLst>
                              <p:par>
                                <p:cTn id="448" presetID="9" presetClass="entr" presetSubtype="0" fill="hold" grpId="0" nodeType="afterEffect">
                                  <p:stCondLst>
                                    <p:cond delay="0"/>
                                  </p:stCondLst>
                                  <p:childTnLst>
                                    <p:set>
                                      <p:cBhvr>
                                        <p:cTn id="449" dur="1" fill="hold">
                                          <p:stCondLst>
                                            <p:cond delay="0"/>
                                          </p:stCondLst>
                                        </p:cTn>
                                        <p:tgtEl>
                                          <p:spTgt spid="133333"/>
                                        </p:tgtEl>
                                        <p:attrNameLst>
                                          <p:attrName>style.visibility</p:attrName>
                                        </p:attrNameLst>
                                      </p:cBhvr>
                                      <p:to>
                                        <p:strVal val="visible"/>
                                      </p:to>
                                    </p:set>
                                    <p:animEffect transition="in" filter="dissolve">
                                      <p:cBhvr>
                                        <p:cTn id="450" dur="500"/>
                                        <p:tgtEl>
                                          <p:spTgt spid="133333"/>
                                        </p:tgtEl>
                                      </p:cBhvr>
                                    </p:animEffect>
                                  </p:childTnLst>
                                </p:cTn>
                              </p:par>
                            </p:childTnLst>
                          </p:cTn>
                        </p:par>
                        <p:par>
                          <p:cTn id="451" fill="hold" nodeType="afterGroup">
                            <p:stCondLst>
                              <p:cond delay="1000"/>
                            </p:stCondLst>
                            <p:childTnLst>
                              <p:par>
                                <p:cTn id="452" presetID="18" presetClass="entr" presetSubtype="6" fill="hold" grpId="0" nodeType="afterEffect">
                                  <p:stCondLst>
                                    <p:cond delay="0"/>
                                  </p:stCondLst>
                                  <p:childTnLst>
                                    <p:set>
                                      <p:cBhvr>
                                        <p:cTn id="453" dur="1" fill="hold">
                                          <p:stCondLst>
                                            <p:cond delay="0"/>
                                          </p:stCondLst>
                                        </p:cTn>
                                        <p:tgtEl>
                                          <p:spTgt spid="133214"/>
                                        </p:tgtEl>
                                        <p:attrNameLst>
                                          <p:attrName>style.visibility</p:attrName>
                                        </p:attrNameLst>
                                      </p:cBhvr>
                                      <p:to>
                                        <p:strVal val="visible"/>
                                      </p:to>
                                    </p:set>
                                    <p:animEffect transition="in" filter="strips(downRight)">
                                      <p:cBhvr>
                                        <p:cTn id="454" dur="500"/>
                                        <p:tgtEl>
                                          <p:spTgt spid="133214"/>
                                        </p:tgtEl>
                                      </p:cBhvr>
                                    </p:animEffect>
                                  </p:childTnLst>
                                </p:cTn>
                              </p:par>
                            </p:childTnLst>
                          </p:cTn>
                        </p:par>
                        <p:par>
                          <p:cTn id="455" fill="hold" nodeType="afterGroup">
                            <p:stCondLst>
                              <p:cond delay="1500"/>
                            </p:stCondLst>
                            <p:childTnLst>
                              <p:par>
                                <p:cTn id="456" presetID="9" presetClass="entr" presetSubtype="0" fill="hold" grpId="0" nodeType="afterEffect">
                                  <p:stCondLst>
                                    <p:cond delay="0"/>
                                  </p:stCondLst>
                                  <p:childTnLst>
                                    <p:set>
                                      <p:cBhvr>
                                        <p:cTn id="457" dur="1" fill="hold">
                                          <p:stCondLst>
                                            <p:cond delay="0"/>
                                          </p:stCondLst>
                                        </p:cTn>
                                        <p:tgtEl>
                                          <p:spTgt spid="133280"/>
                                        </p:tgtEl>
                                        <p:attrNameLst>
                                          <p:attrName>style.visibility</p:attrName>
                                        </p:attrNameLst>
                                      </p:cBhvr>
                                      <p:to>
                                        <p:strVal val="visible"/>
                                      </p:to>
                                    </p:set>
                                    <p:animEffect transition="in" filter="dissolve">
                                      <p:cBhvr>
                                        <p:cTn id="458" dur="500"/>
                                        <p:tgtEl>
                                          <p:spTgt spid="133280"/>
                                        </p:tgtEl>
                                      </p:cBhvr>
                                    </p:animEffect>
                                  </p:childTnLst>
                                </p:cTn>
                              </p:par>
                            </p:childTnLst>
                          </p:cTn>
                        </p:par>
                        <p:par>
                          <p:cTn id="459" fill="hold" nodeType="afterGroup">
                            <p:stCondLst>
                              <p:cond delay="2000"/>
                            </p:stCondLst>
                            <p:childTnLst>
                              <p:par>
                                <p:cTn id="460" presetID="9" presetClass="entr" presetSubtype="0" fill="hold" grpId="0" nodeType="afterEffect">
                                  <p:stCondLst>
                                    <p:cond delay="0"/>
                                  </p:stCondLst>
                                  <p:childTnLst>
                                    <p:set>
                                      <p:cBhvr>
                                        <p:cTn id="461" dur="1" fill="hold">
                                          <p:stCondLst>
                                            <p:cond delay="0"/>
                                          </p:stCondLst>
                                        </p:cTn>
                                        <p:tgtEl>
                                          <p:spTgt spid="133281"/>
                                        </p:tgtEl>
                                        <p:attrNameLst>
                                          <p:attrName>style.visibility</p:attrName>
                                        </p:attrNameLst>
                                      </p:cBhvr>
                                      <p:to>
                                        <p:strVal val="visible"/>
                                      </p:to>
                                    </p:set>
                                    <p:animEffect transition="in" filter="dissolve">
                                      <p:cBhvr>
                                        <p:cTn id="462" dur="500"/>
                                        <p:tgtEl>
                                          <p:spTgt spid="133281"/>
                                        </p:tgtEl>
                                      </p:cBhvr>
                                    </p:animEffect>
                                  </p:childTnLst>
                                </p:cTn>
                              </p:par>
                            </p:childTnLst>
                          </p:cTn>
                        </p:par>
                      </p:childTnLst>
                    </p:cTn>
                  </p:par>
                  <p:par>
                    <p:cTn id="463" fill="hold" nodeType="clickPar">
                      <p:stCondLst>
                        <p:cond delay="indefinite"/>
                      </p:stCondLst>
                      <p:childTnLst>
                        <p:par>
                          <p:cTn id="464" fill="hold" nodeType="withGroup">
                            <p:stCondLst>
                              <p:cond delay="0"/>
                            </p:stCondLst>
                            <p:childTnLst>
                              <p:par>
                                <p:cTn id="465" presetID="18" presetClass="entr" presetSubtype="6" fill="hold" grpId="0" nodeType="clickEffect">
                                  <p:stCondLst>
                                    <p:cond delay="0"/>
                                  </p:stCondLst>
                                  <p:childTnLst>
                                    <p:set>
                                      <p:cBhvr>
                                        <p:cTn id="466" dur="1" fill="hold">
                                          <p:stCondLst>
                                            <p:cond delay="0"/>
                                          </p:stCondLst>
                                        </p:cTn>
                                        <p:tgtEl>
                                          <p:spTgt spid="133130"/>
                                        </p:tgtEl>
                                        <p:attrNameLst>
                                          <p:attrName>style.visibility</p:attrName>
                                        </p:attrNameLst>
                                      </p:cBhvr>
                                      <p:to>
                                        <p:strVal val="visible"/>
                                      </p:to>
                                    </p:set>
                                    <p:animEffect transition="in" filter="strips(downRight)">
                                      <p:cBhvr>
                                        <p:cTn id="467" dur="500"/>
                                        <p:tgtEl>
                                          <p:spTgt spid="133130"/>
                                        </p:tgtEl>
                                      </p:cBhvr>
                                    </p:animEffect>
                                  </p:childTnLst>
                                </p:cTn>
                              </p:par>
                            </p:childTnLst>
                          </p:cTn>
                        </p:par>
                      </p:childTnLst>
                    </p:cTn>
                  </p:par>
                  <p:par>
                    <p:cTn id="468" fill="hold" nodeType="clickPar">
                      <p:stCondLst>
                        <p:cond delay="indefinite"/>
                      </p:stCondLst>
                      <p:childTnLst>
                        <p:par>
                          <p:cTn id="469" fill="hold" nodeType="withGroup">
                            <p:stCondLst>
                              <p:cond delay="0"/>
                            </p:stCondLst>
                            <p:childTnLst>
                              <p:par>
                                <p:cTn id="470" presetID="9" presetClass="entr" presetSubtype="0" fill="hold" nodeType="clickEffect">
                                  <p:stCondLst>
                                    <p:cond delay="0"/>
                                  </p:stCondLst>
                                  <p:childTnLst>
                                    <p:set>
                                      <p:cBhvr>
                                        <p:cTn id="471" dur="1" fill="hold">
                                          <p:stCondLst>
                                            <p:cond delay="0"/>
                                          </p:stCondLst>
                                        </p:cTn>
                                        <p:tgtEl>
                                          <p:spTgt spid="133306"/>
                                        </p:tgtEl>
                                        <p:attrNameLst>
                                          <p:attrName>style.visibility</p:attrName>
                                        </p:attrNameLst>
                                      </p:cBhvr>
                                      <p:to>
                                        <p:strVal val="visible"/>
                                      </p:to>
                                    </p:set>
                                    <p:animEffect transition="in" filter="dissolve">
                                      <p:cBhvr>
                                        <p:cTn id="472" dur="500"/>
                                        <p:tgtEl>
                                          <p:spTgt spid="133306"/>
                                        </p:tgtEl>
                                      </p:cBhvr>
                                    </p:animEffect>
                                  </p:childTnLst>
                                </p:cTn>
                              </p:par>
                            </p:childTnLst>
                          </p:cTn>
                        </p:par>
                      </p:childTnLst>
                    </p:cTn>
                  </p:par>
                  <p:par>
                    <p:cTn id="473" fill="hold" nodeType="clickPar">
                      <p:stCondLst>
                        <p:cond delay="indefinite"/>
                      </p:stCondLst>
                      <p:childTnLst>
                        <p:par>
                          <p:cTn id="474" fill="hold" nodeType="withGroup">
                            <p:stCondLst>
                              <p:cond delay="0"/>
                            </p:stCondLst>
                            <p:childTnLst>
                              <p:par>
                                <p:cTn id="475" presetID="9" presetClass="entr" presetSubtype="0" fill="hold" nodeType="clickEffect">
                                  <p:stCondLst>
                                    <p:cond delay="0"/>
                                  </p:stCondLst>
                                  <p:childTnLst>
                                    <p:set>
                                      <p:cBhvr>
                                        <p:cTn id="476" dur="1" fill="hold">
                                          <p:stCondLst>
                                            <p:cond delay="0"/>
                                          </p:stCondLst>
                                        </p:cTn>
                                        <p:tgtEl>
                                          <p:spTgt spid="133322"/>
                                        </p:tgtEl>
                                        <p:attrNameLst>
                                          <p:attrName>style.visibility</p:attrName>
                                        </p:attrNameLst>
                                      </p:cBhvr>
                                      <p:to>
                                        <p:strVal val="visible"/>
                                      </p:to>
                                    </p:set>
                                    <p:animEffect transition="in" filter="dissolve">
                                      <p:cBhvr>
                                        <p:cTn id="477" dur="500"/>
                                        <p:tgtEl>
                                          <p:spTgt spid="133322"/>
                                        </p:tgtEl>
                                      </p:cBhvr>
                                    </p:animEffect>
                                  </p:childTnLst>
                                </p:cTn>
                              </p:par>
                            </p:childTnLst>
                          </p:cTn>
                        </p:par>
                      </p:childTnLst>
                    </p:cTn>
                  </p:par>
                  <p:par>
                    <p:cTn id="478" fill="hold" nodeType="clickPar">
                      <p:stCondLst>
                        <p:cond delay="indefinite"/>
                      </p:stCondLst>
                      <p:childTnLst>
                        <p:par>
                          <p:cTn id="479" fill="hold" nodeType="withGroup">
                            <p:stCondLst>
                              <p:cond delay="0"/>
                            </p:stCondLst>
                            <p:childTnLst>
                              <p:par>
                                <p:cTn id="480" presetID="9" presetClass="entr" presetSubtype="0" fill="hold" grpId="0" nodeType="clickEffect">
                                  <p:stCondLst>
                                    <p:cond delay="0"/>
                                  </p:stCondLst>
                                  <p:childTnLst>
                                    <p:set>
                                      <p:cBhvr>
                                        <p:cTn id="481" dur="1" fill="hold">
                                          <p:stCondLst>
                                            <p:cond delay="0"/>
                                          </p:stCondLst>
                                        </p:cTn>
                                        <p:tgtEl>
                                          <p:spTgt spid="133321"/>
                                        </p:tgtEl>
                                        <p:attrNameLst>
                                          <p:attrName>style.visibility</p:attrName>
                                        </p:attrNameLst>
                                      </p:cBhvr>
                                      <p:to>
                                        <p:strVal val="visible"/>
                                      </p:to>
                                    </p:set>
                                    <p:animEffect transition="in" filter="dissolve">
                                      <p:cBhvr>
                                        <p:cTn id="482" dur="500"/>
                                        <p:tgtEl>
                                          <p:spTgt spid="133321"/>
                                        </p:tgtEl>
                                      </p:cBhvr>
                                    </p:animEffect>
                                  </p:childTnLst>
                                </p:cTn>
                              </p:par>
                            </p:childTnLst>
                          </p:cTn>
                        </p:par>
                      </p:childTnLst>
                    </p:cTn>
                  </p:par>
                  <p:par>
                    <p:cTn id="483" fill="hold" nodeType="clickPar">
                      <p:stCondLst>
                        <p:cond delay="indefinite"/>
                      </p:stCondLst>
                      <p:childTnLst>
                        <p:par>
                          <p:cTn id="484" fill="hold" nodeType="withGroup">
                            <p:stCondLst>
                              <p:cond delay="0"/>
                            </p:stCondLst>
                            <p:childTnLst>
                              <p:par>
                                <p:cTn id="485" presetID="17" presetClass="entr" presetSubtype="1" fill="hold" grpId="0" nodeType="clickEffect">
                                  <p:stCondLst>
                                    <p:cond delay="0"/>
                                  </p:stCondLst>
                                  <p:childTnLst>
                                    <p:set>
                                      <p:cBhvr>
                                        <p:cTn id="486" dur="1" fill="hold">
                                          <p:stCondLst>
                                            <p:cond delay="0"/>
                                          </p:stCondLst>
                                        </p:cTn>
                                        <p:tgtEl>
                                          <p:spTgt spid="133226"/>
                                        </p:tgtEl>
                                        <p:attrNameLst>
                                          <p:attrName>style.visibility</p:attrName>
                                        </p:attrNameLst>
                                      </p:cBhvr>
                                      <p:to>
                                        <p:strVal val="visible"/>
                                      </p:to>
                                    </p:set>
                                    <p:anim calcmode="lin" valueType="num">
                                      <p:cBhvr>
                                        <p:cTn id="487" dur="500" fill="hold"/>
                                        <p:tgtEl>
                                          <p:spTgt spid="133226"/>
                                        </p:tgtEl>
                                        <p:attrNameLst>
                                          <p:attrName>ppt_x</p:attrName>
                                        </p:attrNameLst>
                                      </p:cBhvr>
                                      <p:tavLst>
                                        <p:tav tm="0">
                                          <p:val>
                                            <p:strVal val="#ppt_x"/>
                                          </p:val>
                                        </p:tav>
                                        <p:tav tm="100000">
                                          <p:val>
                                            <p:strVal val="#ppt_x"/>
                                          </p:val>
                                        </p:tav>
                                      </p:tavLst>
                                    </p:anim>
                                    <p:anim calcmode="lin" valueType="num">
                                      <p:cBhvr>
                                        <p:cTn id="488" dur="500" fill="hold"/>
                                        <p:tgtEl>
                                          <p:spTgt spid="133226"/>
                                        </p:tgtEl>
                                        <p:attrNameLst>
                                          <p:attrName>ppt_y</p:attrName>
                                        </p:attrNameLst>
                                      </p:cBhvr>
                                      <p:tavLst>
                                        <p:tav tm="0">
                                          <p:val>
                                            <p:strVal val="#ppt_y-#ppt_h/2"/>
                                          </p:val>
                                        </p:tav>
                                        <p:tav tm="100000">
                                          <p:val>
                                            <p:strVal val="#ppt_y"/>
                                          </p:val>
                                        </p:tav>
                                      </p:tavLst>
                                    </p:anim>
                                    <p:anim calcmode="lin" valueType="num">
                                      <p:cBhvr>
                                        <p:cTn id="489" dur="500" fill="hold"/>
                                        <p:tgtEl>
                                          <p:spTgt spid="133226"/>
                                        </p:tgtEl>
                                        <p:attrNameLst>
                                          <p:attrName>ppt_w</p:attrName>
                                        </p:attrNameLst>
                                      </p:cBhvr>
                                      <p:tavLst>
                                        <p:tav tm="0">
                                          <p:val>
                                            <p:strVal val="#ppt_w"/>
                                          </p:val>
                                        </p:tav>
                                        <p:tav tm="100000">
                                          <p:val>
                                            <p:strVal val="#ppt_w"/>
                                          </p:val>
                                        </p:tav>
                                      </p:tavLst>
                                    </p:anim>
                                    <p:anim calcmode="lin" valueType="num">
                                      <p:cBhvr>
                                        <p:cTn id="490" dur="500" fill="hold"/>
                                        <p:tgtEl>
                                          <p:spTgt spid="133226"/>
                                        </p:tgtEl>
                                        <p:attrNameLst>
                                          <p:attrName>ppt_h</p:attrName>
                                        </p:attrNameLst>
                                      </p:cBhvr>
                                      <p:tavLst>
                                        <p:tav tm="0">
                                          <p:val>
                                            <p:fltVal val="0"/>
                                          </p:val>
                                        </p:tav>
                                        <p:tav tm="100000">
                                          <p:val>
                                            <p:strVal val="#ppt_h"/>
                                          </p:val>
                                        </p:tav>
                                      </p:tavLst>
                                    </p:anim>
                                  </p:childTnLst>
                                </p:cTn>
                              </p:par>
                            </p:childTnLst>
                          </p:cTn>
                        </p:par>
                      </p:childTnLst>
                    </p:cTn>
                  </p:par>
                  <p:par>
                    <p:cTn id="491" fill="hold" nodeType="clickPar">
                      <p:stCondLst>
                        <p:cond delay="indefinite"/>
                      </p:stCondLst>
                      <p:childTnLst>
                        <p:par>
                          <p:cTn id="492" fill="hold" nodeType="withGroup">
                            <p:stCondLst>
                              <p:cond delay="0"/>
                            </p:stCondLst>
                            <p:childTnLst>
                              <p:par>
                                <p:cTn id="493" presetID="9" presetClass="entr" presetSubtype="0" fill="hold" nodeType="clickEffect">
                                  <p:stCondLst>
                                    <p:cond delay="0"/>
                                  </p:stCondLst>
                                  <p:childTnLst>
                                    <p:set>
                                      <p:cBhvr>
                                        <p:cTn id="494" dur="1" fill="hold">
                                          <p:stCondLst>
                                            <p:cond delay="0"/>
                                          </p:stCondLst>
                                        </p:cTn>
                                        <p:tgtEl>
                                          <p:spTgt spid="133302"/>
                                        </p:tgtEl>
                                        <p:attrNameLst>
                                          <p:attrName>style.visibility</p:attrName>
                                        </p:attrNameLst>
                                      </p:cBhvr>
                                      <p:to>
                                        <p:strVal val="visible"/>
                                      </p:to>
                                    </p:set>
                                    <p:animEffect transition="in" filter="dissolve">
                                      <p:cBhvr>
                                        <p:cTn id="495" dur="500"/>
                                        <p:tgtEl>
                                          <p:spTgt spid="133302"/>
                                        </p:tgtEl>
                                      </p:cBhvr>
                                    </p:animEffect>
                                  </p:childTnLst>
                                </p:cTn>
                              </p:par>
                            </p:childTnLst>
                          </p:cTn>
                        </p:par>
                      </p:childTnLst>
                    </p:cTn>
                  </p:par>
                  <p:par>
                    <p:cTn id="496" fill="hold" nodeType="clickPar">
                      <p:stCondLst>
                        <p:cond delay="indefinite"/>
                      </p:stCondLst>
                      <p:childTnLst>
                        <p:par>
                          <p:cTn id="497" fill="hold" nodeType="withGroup">
                            <p:stCondLst>
                              <p:cond delay="0"/>
                            </p:stCondLst>
                            <p:childTnLst>
                              <p:par>
                                <p:cTn id="498" presetID="9" presetClass="entr" presetSubtype="0" fill="hold" nodeType="clickEffect">
                                  <p:stCondLst>
                                    <p:cond delay="0"/>
                                  </p:stCondLst>
                                  <p:childTnLst>
                                    <p:set>
                                      <p:cBhvr>
                                        <p:cTn id="499" dur="1" fill="hold">
                                          <p:stCondLst>
                                            <p:cond delay="0"/>
                                          </p:stCondLst>
                                        </p:cTn>
                                        <p:tgtEl>
                                          <p:spTgt spid="133126"/>
                                        </p:tgtEl>
                                        <p:attrNameLst>
                                          <p:attrName>style.visibility</p:attrName>
                                        </p:attrNameLst>
                                      </p:cBhvr>
                                      <p:to>
                                        <p:strVal val="visible"/>
                                      </p:to>
                                    </p:set>
                                    <p:animEffect transition="in" filter="dissolve">
                                      <p:cBhvr>
                                        <p:cTn id="500"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2" grpId="0" autoUpdateAnimBg="0"/>
      <p:bldP spid="133123" grpId="0" autoUpdateAnimBg="0"/>
      <p:bldP spid="133124" grpId="0" autoUpdateAnimBg="0"/>
      <p:bldP spid="133125" grpId="0" animBg="1"/>
      <p:bldP spid="133130" grpId="0" animBg="1"/>
      <p:bldP spid="133131" grpId="0" animBg="1"/>
      <p:bldP spid="133132" grpId="0" animBg="1"/>
      <p:bldP spid="133133" grpId="0" animBg="1"/>
      <p:bldP spid="133134" grpId="0" animBg="1"/>
      <p:bldP spid="133135" grpId="0" animBg="1"/>
      <p:bldP spid="133136" grpId="0" animBg="1"/>
      <p:bldP spid="133137" grpId="0" animBg="1"/>
      <p:bldP spid="133172" grpId="0" animBg="1"/>
      <p:bldP spid="133209" grpId="0" animBg="1"/>
      <p:bldP spid="133210" grpId="0" animBg="1"/>
      <p:bldP spid="133211" grpId="0" animBg="1"/>
      <p:bldP spid="133212" grpId="0" animBg="1"/>
      <p:bldP spid="133213" grpId="0" animBg="1"/>
      <p:bldP spid="133214" grpId="0" animBg="1"/>
      <p:bldP spid="133215" grpId="0" animBg="1"/>
      <p:bldP spid="133216" grpId="0" animBg="1"/>
      <p:bldP spid="133226" grpId="0" animBg="1"/>
      <p:bldP spid="133227" grpId="0" animBg="1"/>
      <p:bldP spid="133246" grpId="0" animBg="1"/>
      <p:bldP spid="133247" grpId="0" autoUpdateAnimBg="0"/>
      <p:bldP spid="133248" grpId="0" autoUpdateAnimBg="0"/>
      <p:bldP spid="133249" grpId="0" autoUpdateAnimBg="0"/>
      <p:bldP spid="133250" grpId="0" autoUpdateAnimBg="0"/>
      <p:bldP spid="133251" grpId="0" autoUpdateAnimBg="0"/>
      <p:bldP spid="133252" grpId="0" autoUpdateAnimBg="0"/>
      <p:bldP spid="133253" grpId="0" autoUpdateAnimBg="0"/>
      <p:bldP spid="133254" grpId="0" autoUpdateAnimBg="0"/>
      <p:bldP spid="133255" grpId="0" autoUpdateAnimBg="0"/>
      <p:bldP spid="133256" grpId="0" autoUpdateAnimBg="0"/>
      <p:bldP spid="133257" grpId="0" autoUpdateAnimBg="0"/>
      <p:bldP spid="133258" grpId="0" autoUpdateAnimBg="0"/>
      <p:bldP spid="133259" grpId="0" autoUpdateAnimBg="0"/>
      <p:bldP spid="133260" grpId="0" autoUpdateAnimBg="0"/>
      <p:bldP spid="133261" grpId="0" autoUpdateAnimBg="0"/>
      <p:bldP spid="133262" grpId="0" autoUpdateAnimBg="0"/>
      <p:bldP spid="133263" grpId="0" autoUpdateAnimBg="0"/>
      <p:bldP spid="133264" grpId="0" autoUpdateAnimBg="0"/>
      <p:bldP spid="133265" grpId="0" autoUpdateAnimBg="0"/>
      <p:bldP spid="133266" grpId="0" autoUpdateAnimBg="0"/>
      <p:bldP spid="133267" grpId="0" autoUpdateAnimBg="0"/>
      <p:bldP spid="133268" grpId="0" autoUpdateAnimBg="0"/>
      <p:bldP spid="133269" grpId="0" autoUpdateAnimBg="0"/>
      <p:bldP spid="133270" grpId="0" autoUpdateAnimBg="0"/>
      <p:bldP spid="133271" grpId="0" autoUpdateAnimBg="0"/>
      <p:bldP spid="133272" grpId="0" autoUpdateAnimBg="0"/>
      <p:bldP spid="133273" grpId="0" autoUpdateAnimBg="0"/>
      <p:bldP spid="133274" grpId="0" autoUpdateAnimBg="0"/>
      <p:bldP spid="133275" grpId="0" autoUpdateAnimBg="0"/>
      <p:bldP spid="133276" grpId="0" autoUpdateAnimBg="0"/>
      <p:bldP spid="133277" grpId="0" autoUpdateAnimBg="0"/>
      <p:bldP spid="133278" grpId="0" autoUpdateAnimBg="0"/>
      <p:bldP spid="133279" grpId="0" autoUpdateAnimBg="0"/>
      <p:bldP spid="133280" grpId="0" autoUpdateAnimBg="0"/>
      <p:bldP spid="133281" grpId="0" autoUpdateAnimBg="0"/>
      <p:bldP spid="133282" grpId="0" autoUpdateAnimBg="0"/>
      <p:bldP spid="133283" grpId="0" autoUpdateAnimBg="0"/>
      <p:bldP spid="133284" grpId="0" autoUpdateAnimBg="0"/>
      <p:bldP spid="133285" grpId="0" autoUpdateAnimBg="0"/>
      <p:bldP spid="133286" grpId="0" autoUpdateAnimBg="0"/>
      <p:bldP spid="133287" grpId="0" autoUpdateAnimBg="0"/>
      <p:bldP spid="133288" grpId="0" autoUpdateAnimBg="0"/>
      <p:bldP spid="133289" grpId="0" autoUpdateAnimBg="0"/>
      <p:bldP spid="133290" grpId="0" autoUpdateAnimBg="0"/>
      <p:bldP spid="133291" grpId="0" autoUpdateAnimBg="0"/>
      <p:bldP spid="133292" grpId="0" autoUpdateAnimBg="0"/>
      <p:bldP spid="133293" grpId="0" autoUpdateAnimBg="0"/>
      <p:bldP spid="133294" grpId="0" autoUpdateAnimBg="0"/>
      <p:bldP spid="133295" grpId="0" autoUpdateAnimBg="0"/>
      <p:bldP spid="133321" grpId="0" autoUpdateAnimBg="0"/>
      <p:bldP spid="133327" grpId="0" autoUpdateAnimBg="0"/>
      <p:bldP spid="133333" grpId="0" autoUpdateAnimBg="0"/>
      <p:bldP spid="133338" grpId="0" animBg="1"/>
      <p:bldP spid="133339" grpId="0" build="p" autoUpdateAnimBg="0"/>
      <p:bldP spid="133340"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37218" name="Group 2"/>
          <p:cNvGrpSpPr>
            <a:grpSpLocks/>
          </p:cNvGrpSpPr>
          <p:nvPr/>
        </p:nvGrpSpPr>
        <p:grpSpPr bwMode="auto">
          <a:xfrm>
            <a:off x="3756025" y="5003800"/>
            <a:ext cx="663575" cy="460375"/>
            <a:chOff x="2388" y="3152"/>
            <a:chExt cx="250" cy="290"/>
          </a:xfrm>
        </p:grpSpPr>
        <p:sp>
          <p:nvSpPr>
            <p:cNvPr id="137219" name="Freeform 3"/>
            <p:cNvSpPr>
              <a:spLocks/>
            </p:cNvSpPr>
            <p:nvPr/>
          </p:nvSpPr>
          <p:spPr bwMode="auto">
            <a:xfrm>
              <a:off x="2404" y="3152"/>
              <a:ext cx="56" cy="56"/>
            </a:xfrm>
            <a:custGeom>
              <a:avLst/>
              <a:gdLst>
                <a:gd name="T0" fmla="*/ 267 w 268"/>
                <a:gd name="T1" fmla="*/ 134 h 267"/>
                <a:gd name="T2" fmla="*/ 228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8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8" y="39"/>
                  </a:lnTo>
                  <a:lnTo>
                    <a:pt x="134" y="0"/>
                  </a:lnTo>
                  <a:lnTo>
                    <a:pt x="39" y="39"/>
                  </a:lnTo>
                  <a:lnTo>
                    <a:pt x="0" y="134"/>
                  </a:lnTo>
                  <a:lnTo>
                    <a:pt x="39" y="228"/>
                  </a:lnTo>
                  <a:lnTo>
                    <a:pt x="134" y="267"/>
                  </a:lnTo>
                  <a:lnTo>
                    <a:pt x="228"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20" name="Text Box 4"/>
            <p:cNvSpPr txBox="1">
              <a:spLocks noChangeArrowheads="1"/>
            </p:cNvSpPr>
            <p:nvPr/>
          </p:nvSpPr>
          <p:spPr bwMode="auto">
            <a:xfrm>
              <a:off x="2388" y="3154"/>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lnSpc>
                  <a:spcPct val="100000"/>
                </a:lnSpc>
                <a:buFontTx/>
                <a:buNone/>
              </a:pPr>
              <a:r>
                <a:rPr lang="en-US" sz="2400">
                  <a:solidFill>
                    <a:srgbClr val="FF0000"/>
                  </a:solidFill>
                  <a:effectLst>
                    <a:outerShdw blurRad="38100" dist="38100" dir="2700000" algn="tl">
                      <a:srgbClr val="000000"/>
                    </a:outerShdw>
                  </a:effectLst>
                  <a:latin typeface="plotter"/>
                </a:rPr>
                <a:t>C</a:t>
              </a:r>
              <a:r>
                <a:rPr lang="en-US" sz="2400" baseline="-25000">
                  <a:solidFill>
                    <a:srgbClr val="FF0000"/>
                  </a:solidFill>
                  <a:effectLst>
                    <a:outerShdw blurRad="38100" dist="38100" dir="2700000" algn="tl">
                      <a:srgbClr val="000000"/>
                    </a:outerShdw>
                  </a:effectLst>
                  <a:latin typeface="plotter"/>
                </a:rPr>
                <a:t>0</a:t>
              </a:r>
            </a:p>
          </p:txBody>
        </p:sp>
      </p:grpSp>
      <p:sp>
        <p:nvSpPr>
          <p:cNvPr id="137221" name="Freeform 5"/>
          <p:cNvSpPr>
            <a:spLocks/>
          </p:cNvSpPr>
          <p:nvPr/>
        </p:nvSpPr>
        <p:spPr bwMode="auto">
          <a:xfrm>
            <a:off x="4464050" y="3990975"/>
            <a:ext cx="2108200" cy="2114550"/>
          </a:xfrm>
          <a:custGeom>
            <a:avLst/>
            <a:gdLst>
              <a:gd name="T0" fmla="*/ 6451 w 6452"/>
              <a:gd name="T1" fmla="*/ 3230 h 6459"/>
              <a:gd name="T2" fmla="*/ 6370 w 6452"/>
              <a:gd name="T3" fmla="*/ 2511 h 6459"/>
              <a:gd name="T4" fmla="*/ 6132 w 6452"/>
              <a:gd name="T5" fmla="*/ 1828 h 6459"/>
              <a:gd name="T6" fmla="*/ 5747 w 6452"/>
              <a:gd name="T7" fmla="*/ 1216 h 6459"/>
              <a:gd name="T8" fmla="*/ 5237 w 6452"/>
              <a:gd name="T9" fmla="*/ 705 h 6459"/>
              <a:gd name="T10" fmla="*/ 4626 w 6452"/>
              <a:gd name="T11" fmla="*/ 319 h 6459"/>
              <a:gd name="T12" fmla="*/ 3944 w 6452"/>
              <a:gd name="T13" fmla="*/ 81 h 6459"/>
              <a:gd name="T14" fmla="*/ 3226 w 6452"/>
              <a:gd name="T15" fmla="*/ 0 h 6459"/>
              <a:gd name="T16" fmla="*/ 2508 w 6452"/>
              <a:gd name="T17" fmla="*/ 81 h 6459"/>
              <a:gd name="T18" fmla="*/ 1826 w 6452"/>
              <a:gd name="T19" fmla="*/ 319 h 6459"/>
              <a:gd name="T20" fmla="*/ 1214 w 6452"/>
              <a:gd name="T21" fmla="*/ 705 h 6459"/>
              <a:gd name="T22" fmla="*/ 704 w 6452"/>
              <a:gd name="T23" fmla="*/ 1216 h 6459"/>
              <a:gd name="T24" fmla="*/ 320 w 6452"/>
              <a:gd name="T25" fmla="*/ 1828 h 6459"/>
              <a:gd name="T26" fmla="*/ 81 w 6452"/>
              <a:gd name="T27" fmla="*/ 2511 h 6459"/>
              <a:gd name="T28" fmla="*/ 0 w 6452"/>
              <a:gd name="T29" fmla="*/ 3230 h 6459"/>
              <a:gd name="T30" fmla="*/ 81 w 6452"/>
              <a:gd name="T31" fmla="*/ 3948 h 6459"/>
              <a:gd name="T32" fmla="*/ 320 w 6452"/>
              <a:gd name="T33" fmla="*/ 4631 h 6459"/>
              <a:gd name="T34" fmla="*/ 704 w 6452"/>
              <a:gd name="T35" fmla="*/ 5244 h 6459"/>
              <a:gd name="T36" fmla="*/ 1214 w 6452"/>
              <a:gd name="T37" fmla="*/ 5754 h 6459"/>
              <a:gd name="T38" fmla="*/ 1826 w 6452"/>
              <a:gd name="T39" fmla="*/ 6139 h 6459"/>
              <a:gd name="T40" fmla="*/ 2508 w 6452"/>
              <a:gd name="T41" fmla="*/ 6378 h 6459"/>
              <a:gd name="T42" fmla="*/ 3226 w 6452"/>
              <a:gd name="T43" fmla="*/ 6459 h 6459"/>
              <a:gd name="T44" fmla="*/ 3944 w 6452"/>
              <a:gd name="T45" fmla="*/ 6378 h 6459"/>
              <a:gd name="T46" fmla="*/ 4626 w 6452"/>
              <a:gd name="T47" fmla="*/ 6139 h 6459"/>
              <a:gd name="T48" fmla="*/ 5237 w 6452"/>
              <a:gd name="T49" fmla="*/ 5754 h 6459"/>
              <a:gd name="T50" fmla="*/ 5747 w 6452"/>
              <a:gd name="T51" fmla="*/ 5244 h 6459"/>
              <a:gd name="T52" fmla="*/ 6132 w 6452"/>
              <a:gd name="T53" fmla="*/ 4631 h 6459"/>
              <a:gd name="T54" fmla="*/ 6370 w 6452"/>
              <a:gd name="T55" fmla="*/ 3948 h 6459"/>
              <a:gd name="T56" fmla="*/ 6451 w 6452"/>
              <a:gd name="T57" fmla="*/ 3230 h 6459"/>
              <a:gd name="T58" fmla="*/ 6452 w 6452"/>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2" h="6459">
                <a:moveTo>
                  <a:pt x="6451" y="3230"/>
                </a:moveTo>
                <a:lnTo>
                  <a:pt x="6370" y="2511"/>
                </a:lnTo>
                <a:lnTo>
                  <a:pt x="6132" y="1828"/>
                </a:lnTo>
                <a:lnTo>
                  <a:pt x="5747" y="1216"/>
                </a:lnTo>
                <a:lnTo>
                  <a:pt x="5237" y="705"/>
                </a:lnTo>
                <a:lnTo>
                  <a:pt x="4626" y="319"/>
                </a:lnTo>
                <a:lnTo>
                  <a:pt x="3944" y="81"/>
                </a:lnTo>
                <a:lnTo>
                  <a:pt x="3226" y="0"/>
                </a:lnTo>
                <a:lnTo>
                  <a:pt x="2508" y="81"/>
                </a:lnTo>
                <a:lnTo>
                  <a:pt x="1826" y="319"/>
                </a:lnTo>
                <a:lnTo>
                  <a:pt x="1214" y="705"/>
                </a:lnTo>
                <a:lnTo>
                  <a:pt x="704" y="1216"/>
                </a:lnTo>
                <a:lnTo>
                  <a:pt x="320" y="1828"/>
                </a:lnTo>
                <a:lnTo>
                  <a:pt x="81" y="2511"/>
                </a:lnTo>
                <a:lnTo>
                  <a:pt x="0" y="3230"/>
                </a:lnTo>
                <a:lnTo>
                  <a:pt x="81" y="3948"/>
                </a:lnTo>
                <a:lnTo>
                  <a:pt x="320" y="4631"/>
                </a:lnTo>
                <a:lnTo>
                  <a:pt x="704" y="5244"/>
                </a:lnTo>
                <a:lnTo>
                  <a:pt x="1214" y="5754"/>
                </a:lnTo>
                <a:lnTo>
                  <a:pt x="1826" y="6139"/>
                </a:lnTo>
                <a:lnTo>
                  <a:pt x="2508" y="6378"/>
                </a:lnTo>
                <a:lnTo>
                  <a:pt x="3226" y="6459"/>
                </a:lnTo>
                <a:lnTo>
                  <a:pt x="3944" y="6378"/>
                </a:lnTo>
                <a:lnTo>
                  <a:pt x="4626" y="6139"/>
                </a:lnTo>
                <a:lnTo>
                  <a:pt x="5237" y="5754"/>
                </a:lnTo>
                <a:lnTo>
                  <a:pt x="5747" y="5244"/>
                </a:lnTo>
                <a:lnTo>
                  <a:pt x="6132" y="4631"/>
                </a:lnTo>
                <a:lnTo>
                  <a:pt x="6370" y="3948"/>
                </a:lnTo>
                <a:lnTo>
                  <a:pt x="6451" y="3230"/>
                </a:lnTo>
                <a:lnTo>
                  <a:pt x="6452" y="323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7222" name="Group 6"/>
          <p:cNvGrpSpPr>
            <a:grpSpLocks/>
          </p:cNvGrpSpPr>
          <p:nvPr/>
        </p:nvGrpSpPr>
        <p:grpSpPr bwMode="auto">
          <a:xfrm>
            <a:off x="3116263" y="3990975"/>
            <a:ext cx="5113337" cy="1804988"/>
            <a:chOff x="1963" y="2514"/>
            <a:chExt cx="3221" cy="1137"/>
          </a:xfrm>
        </p:grpSpPr>
        <p:sp>
          <p:nvSpPr>
            <p:cNvPr id="137223" name="Freeform 7"/>
            <p:cNvSpPr>
              <a:spLocks/>
            </p:cNvSpPr>
            <p:nvPr/>
          </p:nvSpPr>
          <p:spPr bwMode="auto">
            <a:xfrm>
              <a:off x="2432" y="2514"/>
              <a:ext cx="2088" cy="1"/>
            </a:xfrm>
            <a:custGeom>
              <a:avLst/>
              <a:gdLst>
                <a:gd name="T0" fmla="*/ 0 w 10129"/>
                <a:gd name="T1" fmla="*/ 10128 w 10129"/>
                <a:gd name="T2" fmla="*/ 10129 w 10129"/>
              </a:gdLst>
              <a:ahLst/>
              <a:cxnLst>
                <a:cxn ang="0">
                  <a:pos x="T0" y="0"/>
                </a:cxn>
                <a:cxn ang="0">
                  <a:pos x="T1" y="0"/>
                </a:cxn>
                <a:cxn ang="0">
                  <a:pos x="T2" y="0"/>
                </a:cxn>
              </a:cxnLst>
              <a:rect l="0" t="0" r="r" b="b"/>
              <a:pathLst>
                <a:path w="10129">
                  <a:moveTo>
                    <a:pt x="0" y="0"/>
                  </a:moveTo>
                  <a:lnTo>
                    <a:pt x="10128" y="0"/>
                  </a:lnTo>
                  <a:lnTo>
                    <a:pt x="10129"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24" name="Freeform 8"/>
            <p:cNvSpPr>
              <a:spLocks/>
            </p:cNvSpPr>
            <p:nvPr/>
          </p:nvSpPr>
          <p:spPr bwMode="auto">
            <a:xfrm>
              <a:off x="1963" y="2708"/>
              <a:ext cx="3221" cy="2"/>
            </a:xfrm>
            <a:custGeom>
              <a:avLst/>
              <a:gdLst>
                <a:gd name="T0" fmla="*/ 0 w 15636"/>
                <a:gd name="T1" fmla="*/ 15635 w 15636"/>
                <a:gd name="T2" fmla="*/ 15636 w 15636"/>
              </a:gdLst>
              <a:ahLst/>
              <a:cxnLst>
                <a:cxn ang="0">
                  <a:pos x="T0" y="0"/>
                </a:cxn>
                <a:cxn ang="0">
                  <a:pos x="T1" y="0"/>
                </a:cxn>
                <a:cxn ang="0">
                  <a:pos x="T2" y="0"/>
                </a:cxn>
              </a:cxnLst>
              <a:rect l="0" t="0" r="r" b="b"/>
              <a:pathLst>
                <a:path w="15636">
                  <a:moveTo>
                    <a:pt x="0" y="0"/>
                  </a:moveTo>
                  <a:lnTo>
                    <a:pt x="15635" y="0"/>
                  </a:lnTo>
                  <a:lnTo>
                    <a:pt x="1563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25" name="Freeform 9"/>
            <p:cNvSpPr>
              <a:spLocks/>
            </p:cNvSpPr>
            <p:nvPr/>
          </p:nvSpPr>
          <p:spPr bwMode="auto">
            <a:xfrm>
              <a:off x="1963" y="3649"/>
              <a:ext cx="3221" cy="2"/>
            </a:xfrm>
            <a:custGeom>
              <a:avLst/>
              <a:gdLst>
                <a:gd name="T0" fmla="*/ 0 w 15636"/>
                <a:gd name="T1" fmla="*/ 15635 w 15636"/>
                <a:gd name="T2" fmla="*/ 15636 w 15636"/>
              </a:gdLst>
              <a:ahLst/>
              <a:cxnLst>
                <a:cxn ang="0">
                  <a:pos x="T0" y="0"/>
                </a:cxn>
                <a:cxn ang="0">
                  <a:pos x="T1" y="0"/>
                </a:cxn>
                <a:cxn ang="0">
                  <a:pos x="T2" y="0"/>
                </a:cxn>
              </a:cxnLst>
              <a:rect l="0" t="0" r="r" b="b"/>
              <a:pathLst>
                <a:path w="15636">
                  <a:moveTo>
                    <a:pt x="0" y="0"/>
                  </a:moveTo>
                  <a:lnTo>
                    <a:pt x="15635" y="0"/>
                  </a:lnTo>
                  <a:lnTo>
                    <a:pt x="15636"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37226" name="Group 10"/>
          <p:cNvGrpSpPr>
            <a:grpSpLocks/>
          </p:cNvGrpSpPr>
          <p:nvPr/>
        </p:nvGrpSpPr>
        <p:grpSpPr bwMode="auto">
          <a:xfrm>
            <a:off x="3543300" y="6038850"/>
            <a:ext cx="485775" cy="396875"/>
            <a:chOff x="2260" y="3804"/>
            <a:chExt cx="250" cy="250"/>
          </a:xfrm>
        </p:grpSpPr>
        <p:sp>
          <p:nvSpPr>
            <p:cNvPr id="137227" name="Freeform 11"/>
            <p:cNvSpPr>
              <a:spLocks/>
            </p:cNvSpPr>
            <p:nvPr/>
          </p:nvSpPr>
          <p:spPr bwMode="auto">
            <a:xfrm>
              <a:off x="2404" y="3818"/>
              <a:ext cx="56" cy="54"/>
            </a:xfrm>
            <a:custGeom>
              <a:avLst/>
              <a:gdLst>
                <a:gd name="T0" fmla="*/ 267 w 268"/>
                <a:gd name="T1" fmla="*/ 133 h 267"/>
                <a:gd name="T2" fmla="*/ 228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9"/>
                  </a:lnTo>
                  <a:lnTo>
                    <a:pt x="134" y="0"/>
                  </a:lnTo>
                  <a:lnTo>
                    <a:pt x="39" y="39"/>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28" name="Text Box 12"/>
            <p:cNvSpPr txBox="1">
              <a:spLocks noChangeArrowheads="1"/>
            </p:cNvSpPr>
            <p:nvPr/>
          </p:nvSpPr>
          <p:spPr bwMode="auto">
            <a:xfrm>
              <a:off x="2260" y="380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outerShdw blurRad="38100" dist="38100" dir="2700000" algn="tl">
                      <a:srgbClr val="000000"/>
                    </a:outerShdw>
                  </a:effectLst>
                  <a:latin typeface="plotter"/>
                </a:rPr>
                <a:t>P</a:t>
              </a:r>
              <a:r>
                <a:rPr lang="en-US" sz="2000" baseline="-25000">
                  <a:solidFill>
                    <a:srgbClr val="FFFF00"/>
                  </a:solidFill>
                  <a:effectLst>
                    <a:outerShdw blurRad="38100" dist="38100" dir="2700000" algn="tl">
                      <a:srgbClr val="000000"/>
                    </a:outerShdw>
                  </a:effectLst>
                  <a:latin typeface="plotter"/>
                </a:rPr>
                <a:t>0</a:t>
              </a:r>
            </a:p>
          </p:txBody>
        </p:sp>
      </p:grpSp>
      <p:grpSp>
        <p:nvGrpSpPr>
          <p:cNvPr id="137229" name="Group 13"/>
          <p:cNvGrpSpPr>
            <a:grpSpLocks/>
          </p:cNvGrpSpPr>
          <p:nvPr/>
        </p:nvGrpSpPr>
        <p:grpSpPr bwMode="auto">
          <a:xfrm>
            <a:off x="8185150" y="2455863"/>
            <a:ext cx="412750" cy="228600"/>
            <a:chOff x="5156" y="1547"/>
            <a:chExt cx="260" cy="144"/>
          </a:xfrm>
        </p:grpSpPr>
        <p:sp>
          <p:nvSpPr>
            <p:cNvPr id="137230" name="Freeform 14"/>
            <p:cNvSpPr>
              <a:spLocks/>
            </p:cNvSpPr>
            <p:nvPr/>
          </p:nvSpPr>
          <p:spPr bwMode="auto">
            <a:xfrm>
              <a:off x="5156" y="1586"/>
              <a:ext cx="56" cy="54"/>
            </a:xfrm>
            <a:custGeom>
              <a:avLst/>
              <a:gdLst>
                <a:gd name="T0" fmla="*/ 267 w 268"/>
                <a:gd name="T1" fmla="*/ 133 h 267"/>
                <a:gd name="T2" fmla="*/ 228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9"/>
                  </a:lnTo>
                  <a:lnTo>
                    <a:pt x="134" y="0"/>
                  </a:lnTo>
                  <a:lnTo>
                    <a:pt x="39" y="39"/>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31" name="Text Box 15"/>
            <p:cNvSpPr txBox="1">
              <a:spLocks noChangeArrowheads="1"/>
            </p:cNvSpPr>
            <p:nvPr/>
          </p:nvSpPr>
          <p:spPr bwMode="auto">
            <a:xfrm rot="16200000" flipH="1">
              <a:off x="5219" y="1494"/>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7</a:t>
              </a:r>
              <a:endParaRPr lang="en-US" sz="2000" baseline="-25000">
                <a:solidFill>
                  <a:schemeClr val="bg1"/>
                </a:solidFill>
                <a:effectLst>
                  <a:outerShdw blurRad="38100" dist="38100" dir="2700000" algn="tl">
                    <a:srgbClr val="000000"/>
                  </a:outerShdw>
                </a:effectLst>
                <a:latin typeface="plotter"/>
              </a:endParaRPr>
            </a:p>
          </p:txBody>
        </p:sp>
      </p:grpSp>
      <p:grpSp>
        <p:nvGrpSpPr>
          <p:cNvPr id="137232" name="Group 16"/>
          <p:cNvGrpSpPr>
            <a:grpSpLocks/>
          </p:cNvGrpSpPr>
          <p:nvPr/>
        </p:nvGrpSpPr>
        <p:grpSpPr bwMode="auto">
          <a:xfrm>
            <a:off x="8185150" y="1617663"/>
            <a:ext cx="431800" cy="228600"/>
            <a:chOff x="5156" y="1019"/>
            <a:chExt cx="272" cy="144"/>
          </a:xfrm>
        </p:grpSpPr>
        <p:sp>
          <p:nvSpPr>
            <p:cNvPr id="137233" name="Freeform 17"/>
            <p:cNvSpPr>
              <a:spLocks/>
            </p:cNvSpPr>
            <p:nvPr/>
          </p:nvSpPr>
          <p:spPr bwMode="auto">
            <a:xfrm>
              <a:off x="5156" y="1063"/>
              <a:ext cx="56" cy="55"/>
            </a:xfrm>
            <a:custGeom>
              <a:avLst/>
              <a:gdLst>
                <a:gd name="T0" fmla="*/ 267 w 268"/>
                <a:gd name="T1" fmla="*/ 133 h 267"/>
                <a:gd name="T2" fmla="*/ 228 w 268"/>
                <a:gd name="T3" fmla="*/ 38 h 267"/>
                <a:gd name="T4" fmla="*/ 134 w 268"/>
                <a:gd name="T5" fmla="*/ 0 h 267"/>
                <a:gd name="T6" fmla="*/ 39 w 268"/>
                <a:gd name="T7" fmla="*/ 38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8"/>
                  </a:lnTo>
                  <a:lnTo>
                    <a:pt x="134" y="0"/>
                  </a:lnTo>
                  <a:lnTo>
                    <a:pt x="39" y="38"/>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34" name="Text Box 18"/>
            <p:cNvSpPr txBox="1">
              <a:spLocks noChangeArrowheads="1"/>
            </p:cNvSpPr>
            <p:nvPr/>
          </p:nvSpPr>
          <p:spPr bwMode="auto">
            <a:xfrm rot="16200000" flipH="1">
              <a:off x="5231" y="966"/>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8</a:t>
              </a:r>
              <a:endParaRPr lang="en-US" sz="2000" baseline="-25000">
                <a:solidFill>
                  <a:schemeClr val="bg1"/>
                </a:solidFill>
                <a:effectLst>
                  <a:outerShdw blurRad="38100" dist="38100" dir="2700000" algn="tl">
                    <a:srgbClr val="000000"/>
                  </a:outerShdw>
                </a:effectLst>
                <a:latin typeface="plotter"/>
              </a:endParaRPr>
            </a:p>
          </p:txBody>
        </p:sp>
      </p:grpSp>
      <p:sp>
        <p:nvSpPr>
          <p:cNvPr id="137235" name="Text Box 19"/>
          <p:cNvSpPr txBox="1">
            <a:spLocks noChangeArrowheads="1"/>
          </p:cNvSpPr>
          <p:nvPr/>
        </p:nvSpPr>
        <p:spPr bwMode="auto">
          <a:xfrm>
            <a:off x="8124825" y="3144838"/>
            <a:ext cx="492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plotter"/>
              </a:rPr>
              <a:t>P</a:t>
            </a:r>
            <a:r>
              <a:rPr lang="en-US" sz="2400" baseline="-25000">
                <a:solidFill>
                  <a:srgbClr val="FFFF00"/>
                </a:solidFill>
                <a:effectLst>
                  <a:outerShdw blurRad="38100" dist="38100" dir="2700000" algn="tl">
                    <a:srgbClr val="000000"/>
                  </a:outerShdw>
                </a:effectLst>
                <a:latin typeface="plotter"/>
              </a:rPr>
              <a:t>6</a:t>
            </a:r>
          </a:p>
        </p:txBody>
      </p:sp>
      <p:sp>
        <p:nvSpPr>
          <p:cNvPr id="137236" name="Text Box 20"/>
          <p:cNvSpPr txBox="1">
            <a:spLocks noChangeArrowheads="1"/>
          </p:cNvSpPr>
          <p:nvPr/>
        </p:nvSpPr>
        <p:spPr bwMode="auto">
          <a:xfrm flipH="1">
            <a:off x="3711575" y="3762375"/>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4</a:t>
            </a:r>
            <a:endParaRPr lang="en-US" sz="2400" baseline="-25000">
              <a:solidFill>
                <a:schemeClr val="bg1"/>
              </a:solidFill>
              <a:effectLst>
                <a:outerShdw blurRad="38100" dist="38100" dir="2700000" algn="tl">
                  <a:srgbClr val="000000"/>
                </a:outerShdw>
              </a:effectLst>
              <a:latin typeface="plotter"/>
            </a:endParaRPr>
          </a:p>
        </p:txBody>
      </p:sp>
      <p:grpSp>
        <p:nvGrpSpPr>
          <p:cNvPr id="137237" name="Group 21"/>
          <p:cNvGrpSpPr>
            <a:grpSpLocks/>
          </p:cNvGrpSpPr>
          <p:nvPr/>
        </p:nvGrpSpPr>
        <p:grpSpPr bwMode="auto">
          <a:xfrm>
            <a:off x="3657600" y="5514975"/>
            <a:ext cx="485775" cy="396875"/>
            <a:chOff x="2332" y="3474"/>
            <a:chExt cx="250" cy="250"/>
          </a:xfrm>
        </p:grpSpPr>
        <p:sp>
          <p:nvSpPr>
            <p:cNvPr id="137238" name="Freeform 22"/>
            <p:cNvSpPr>
              <a:spLocks/>
            </p:cNvSpPr>
            <p:nvPr/>
          </p:nvSpPr>
          <p:spPr bwMode="auto">
            <a:xfrm>
              <a:off x="2457" y="3623"/>
              <a:ext cx="55" cy="54"/>
            </a:xfrm>
            <a:custGeom>
              <a:avLst/>
              <a:gdLst>
                <a:gd name="T0" fmla="*/ 267 w 268"/>
                <a:gd name="T1" fmla="*/ 134 h 268"/>
                <a:gd name="T2" fmla="*/ 229 w 268"/>
                <a:gd name="T3" fmla="*/ 39 h 268"/>
                <a:gd name="T4" fmla="*/ 134 w 268"/>
                <a:gd name="T5" fmla="*/ 0 h 268"/>
                <a:gd name="T6" fmla="*/ 39 w 268"/>
                <a:gd name="T7" fmla="*/ 39 h 268"/>
                <a:gd name="T8" fmla="*/ 0 w 268"/>
                <a:gd name="T9" fmla="*/ 134 h 268"/>
                <a:gd name="T10" fmla="*/ 39 w 268"/>
                <a:gd name="T11" fmla="*/ 229 h 268"/>
                <a:gd name="T12" fmla="*/ 134 w 268"/>
                <a:gd name="T13" fmla="*/ 268 h 268"/>
                <a:gd name="T14" fmla="*/ 229 w 268"/>
                <a:gd name="T15" fmla="*/ 229 h 268"/>
                <a:gd name="T16" fmla="*/ 267 w 268"/>
                <a:gd name="T17" fmla="*/ 134 h 268"/>
                <a:gd name="T18" fmla="*/ 268 w 268"/>
                <a:gd name="T1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67" y="134"/>
                  </a:moveTo>
                  <a:lnTo>
                    <a:pt x="229" y="39"/>
                  </a:lnTo>
                  <a:lnTo>
                    <a:pt x="134" y="0"/>
                  </a:lnTo>
                  <a:lnTo>
                    <a:pt x="39" y="39"/>
                  </a:lnTo>
                  <a:lnTo>
                    <a:pt x="0" y="134"/>
                  </a:lnTo>
                  <a:lnTo>
                    <a:pt x="39" y="229"/>
                  </a:lnTo>
                  <a:lnTo>
                    <a:pt x="134" y="268"/>
                  </a:lnTo>
                  <a:lnTo>
                    <a:pt x="229" y="229"/>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39" name="Text Box 23"/>
            <p:cNvSpPr txBox="1">
              <a:spLocks noChangeArrowheads="1"/>
            </p:cNvSpPr>
            <p:nvPr/>
          </p:nvSpPr>
          <p:spPr bwMode="auto">
            <a:xfrm>
              <a:off x="2332" y="347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outerShdw blurRad="38100" dist="38100" dir="2700000" algn="tl">
                      <a:srgbClr val="000000"/>
                    </a:outerShdw>
                  </a:effectLst>
                  <a:latin typeface="plotter"/>
                </a:rPr>
                <a:t>P</a:t>
              </a:r>
              <a:r>
                <a:rPr lang="en-US" sz="2000" baseline="-25000">
                  <a:solidFill>
                    <a:srgbClr val="FFFF00"/>
                  </a:solidFill>
                  <a:effectLst>
                    <a:outerShdw blurRad="38100" dist="38100" dir="2700000" algn="tl">
                      <a:srgbClr val="000000"/>
                    </a:outerShdw>
                  </a:effectLst>
                  <a:latin typeface="plotter"/>
                </a:rPr>
                <a:t>1</a:t>
              </a:r>
            </a:p>
          </p:txBody>
        </p:sp>
      </p:grpSp>
      <p:sp>
        <p:nvSpPr>
          <p:cNvPr id="137240" name="Text Box 24"/>
          <p:cNvSpPr txBox="1">
            <a:spLocks noChangeArrowheads="1"/>
          </p:cNvSpPr>
          <p:nvPr/>
        </p:nvSpPr>
        <p:spPr bwMode="auto">
          <a:xfrm flipH="1">
            <a:off x="4502150" y="5743575"/>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plotter"/>
              </a:rPr>
              <a:t>1</a:t>
            </a:r>
            <a:endParaRPr lang="en-US" sz="2400" baseline="-25000">
              <a:solidFill>
                <a:schemeClr val="bg1"/>
              </a:solidFill>
              <a:effectLst>
                <a:outerShdw blurRad="38100" dist="38100" dir="2700000" algn="tl">
                  <a:srgbClr val="000000"/>
                </a:outerShdw>
              </a:effectLst>
              <a:latin typeface="plotter"/>
            </a:endParaRPr>
          </a:p>
        </p:txBody>
      </p:sp>
      <p:sp>
        <p:nvSpPr>
          <p:cNvPr id="137241" name="Text Box 25"/>
          <p:cNvSpPr txBox="1">
            <a:spLocks noChangeArrowheads="1"/>
          </p:cNvSpPr>
          <p:nvPr/>
        </p:nvSpPr>
        <p:spPr bwMode="auto">
          <a:xfrm flipH="1">
            <a:off x="4854575" y="4857750"/>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plotter"/>
              </a:rPr>
              <a:t>2</a:t>
            </a:r>
            <a:endParaRPr lang="en-US" sz="2400" baseline="-25000">
              <a:solidFill>
                <a:schemeClr val="bg1"/>
              </a:solidFill>
              <a:effectLst>
                <a:outerShdw blurRad="38100" dist="38100" dir="2700000" algn="tl">
                  <a:srgbClr val="000000"/>
                </a:outerShdw>
              </a:effectLst>
              <a:latin typeface="plotter"/>
            </a:endParaRPr>
          </a:p>
        </p:txBody>
      </p:sp>
      <p:sp>
        <p:nvSpPr>
          <p:cNvPr id="137242" name="Text Box 26"/>
          <p:cNvSpPr txBox="1">
            <a:spLocks noChangeArrowheads="1"/>
          </p:cNvSpPr>
          <p:nvPr/>
        </p:nvSpPr>
        <p:spPr bwMode="auto">
          <a:xfrm flipH="1">
            <a:off x="4511675" y="4086225"/>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3</a:t>
            </a:r>
            <a:endParaRPr lang="en-US" sz="2400" baseline="-25000">
              <a:solidFill>
                <a:schemeClr val="bg1"/>
              </a:solidFill>
              <a:effectLst>
                <a:outerShdw blurRad="38100" dist="38100" dir="2700000" algn="tl">
                  <a:srgbClr val="000000"/>
                </a:outerShdw>
              </a:effectLst>
              <a:latin typeface="plotter"/>
            </a:endParaRPr>
          </a:p>
        </p:txBody>
      </p:sp>
      <p:grpSp>
        <p:nvGrpSpPr>
          <p:cNvPr id="137243" name="Group 27"/>
          <p:cNvGrpSpPr>
            <a:grpSpLocks/>
          </p:cNvGrpSpPr>
          <p:nvPr/>
        </p:nvGrpSpPr>
        <p:grpSpPr bwMode="auto">
          <a:xfrm>
            <a:off x="5219700" y="4991100"/>
            <a:ext cx="638175" cy="396875"/>
            <a:chOff x="3364" y="3144"/>
            <a:chExt cx="250" cy="250"/>
          </a:xfrm>
        </p:grpSpPr>
        <p:sp>
          <p:nvSpPr>
            <p:cNvPr id="137244" name="Freeform 28"/>
            <p:cNvSpPr>
              <a:spLocks/>
            </p:cNvSpPr>
            <p:nvPr/>
          </p:nvSpPr>
          <p:spPr bwMode="auto">
            <a:xfrm>
              <a:off x="3448" y="3152"/>
              <a:ext cx="56" cy="56"/>
            </a:xfrm>
            <a:custGeom>
              <a:avLst/>
              <a:gdLst>
                <a:gd name="T0" fmla="*/ 267 w 268"/>
                <a:gd name="T1" fmla="*/ 134 h 267"/>
                <a:gd name="T2" fmla="*/ 228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8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8" y="39"/>
                  </a:lnTo>
                  <a:lnTo>
                    <a:pt x="134" y="0"/>
                  </a:lnTo>
                  <a:lnTo>
                    <a:pt x="39" y="39"/>
                  </a:lnTo>
                  <a:lnTo>
                    <a:pt x="0" y="134"/>
                  </a:lnTo>
                  <a:lnTo>
                    <a:pt x="39" y="228"/>
                  </a:lnTo>
                  <a:lnTo>
                    <a:pt x="134" y="267"/>
                  </a:lnTo>
                  <a:lnTo>
                    <a:pt x="228"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45" name="Text Box 29"/>
            <p:cNvSpPr txBox="1">
              <a:spLocks noChangeArrowheads="1"/>
            </p:cNvSpPr>
            <p:nvPr/>
          </p:nvSpPr>
          <p:spPr bwMode="auto">
            <a:xfrm>
              <a:off x="3364" y="314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0000"/>
                  </a:solidFill>
                  <a:effectLst>
                    <a:outerShdw blurRad="38100" dist="38100" dir="2700000" algn="tl">
                      <a:srgbClr val="000000"/>
                    </a:outerShdw>
                  </a:effectLst>
                  <a:latin typeface="plotter"/>
                </a:rPr>
                <a:t>C</a:t>
              </a:r>
              <a:r>
                <a:rPr lang="en-US" sz="2000" baseline="-25000">
                  <a:solidFill>
                    <a:srgbClr val="FF0000"/>
                  </a:solidFill>
                  <a:effectLst>
                    <a:outerShdw blurRad="38100" dist="38100" dir="2700000" algn="tl">
                      <a:srgbClr val="000000"/>
                    </a:outerShdw>
                  </a:effectLst>
                  <a:latin typeface="plotter"/>
                </a:rPr>
                <a:t>2</a:t>
              </a:r>
            </a:p>
          </p:txBody>
        </p:sp>
      </p:grpSp>
      <p:grpSp>
        <p:nvGrpSpPr>
          <p:cNvPr id="137246" name="Group 30"/>
          <p:cNvGrpSpPr>
            <a:grpSpLocks/>
          </p:cNvGrpSpPr>
          <p:nvPr/>
        </p:nvGrpSpPr>
        <p:grpSpPr bwMode="auto">
          <a:xfrm>
            <a:off x="6057900" y="4991100"/>
            <a:ext cx="638175" cy="396875"/>
            <a:chOff x="3892" y="3144"/>
            <a:chExt cx="250" cy="250"/>
          </a:xfrm>
        </p:grpSpPr>
        <p:sp>
          <p:nvSpPr>
            <p:cNvPr id="137247" name="Freeform 31"/>
            <p:cNvSpPr>
              <a:spLocks/>
            </p:cNvSpPr>
            <p:nvPr/>
          </p:nvSpPr>
          <p:spPr bwMode="auto">
            <a:xfrm>
              <a:off x="3971" y="3152"/>
              <a:ext cx="54" cy="56"/>
            </a:xfrm>
            <a:custGeom>
              <a:avLst/>
              <a:gdLst>
                <a:gd name="T0" fmla="*/ 267 w 268"/>
                <a:gd name="T1" fmla="*/ 134 h 267"/>
                <a:gd name="T2" fmla="*/ 228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8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8" y="39"/>
                  </a:lnTo>
                  <a:lnTo>
                    <a:pt x="134" y="0"/>
                  </a:lnTo>
                  <a:lnTo>
                    <a:pt x="39" y="39"/>
                  </a:lnTo>
                  <a:lnTo>
                    <a:pt x="0" y="134"/>
                  </a:lnTo>
                  <a:lnTo>
                    <a:pt x="39" y="228"/>
                  </a:lnTo>
                  <a:lnTo>
                    <a:pt x="134" y="267"/>
                  </a:lnTo>
                  <a:lnTo>
                    <a:pt x="228"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48" name="Text Box 32"/>
            <p:cNvSpPr txBox="1">
              <a:spLocks noChangeArrowheads="1"/>
            </p:cNvSpPr>
            <p:nvPr/>
          </p:nvSpPr>
          <p:spPr bwMode="auto">
            <a:xfrm>
              <a:off x="3892" y="314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0000"/>
                  </a:solidFill>
                  <a:effectLst>
                    <a:outerShdw blurRad="38100" dist="38100" dir="2700000" algn="tl">
                      <a:srgbClr val="000000"/>
                    </a:outerShdw>
                  </a:effectLst>
                  <a:latin typeface="plotter"/>
                </a:rPr>
                <a:t>C</a:t>
              </a:r>
              <a:r>
                <a:rPr lang="en-US" sz="2000" baseline="-25000">
                  <a:solidFill>
                    <a:srgbClr val="FF0000"/>
                  </a:solidFill>
                  <a:effectLst>
                    <a:outerShdw blurRad="38100" dist="38100" dir="2700000" algn="tl">
                      <a:srgbClr val="000000"/>
                    </a:outerShdw>
                  </a:effectLst>
                  <a:latin typeface="plotter"/>
                </a:rPr>
                <a:t>3</a:t>
              </a:r>
            </a:p>
          </p:txBody>
        </p:sp>
      </p:grpSp>
      <p:grpSp>
        <p:nvGrpSpPr>
          <p:cNvPr id="137249" name="Group 33"/>
          <p:cNvGrpSpPr>
            <a:grpSpLocks/>
          </p:cNvGrpSpPr>
          <p:nvPr/>
        </p:nvGrpSpPr>
        <p:grpSpPr bwMode="auto">
          <a:xfrm>
            <a:off x="4137025" y="4800600"/>
            <a:ext cx="485775" cy="396875"/>
            <a:chOff x="2634" y="3024"/>
            <a:chExt cx="250" cy="250"/>
          </a:xfrm>
        </p:grpSpPr>
        <p:sp>
          <p:nvSpPr>
            <p:cNvPr id="137250" name="Freeform 34"/>
            <p:cNvSpPr>
              <a:spLocks/>
            </p:cNvSpPr>
            <p:nvPr/>
          </p:nvSpPr>
          <p:spPr bwMode="auto">
            <a:xfrm>
              <a:off x="2784" y="3152"/>
              <a:ext cx="56" cy="56"/>
            </a:xfrm>
            <a:custGeom>
              <a:avLst/>
              <a:gdLst>
                <a:gd name="T0" fmla="*/ 268 w 269"/>
                <a:gd name="T1" fmla="*/ 134 h 267"/>
                <a:gd name="T2" fmla="*/ 229 w 269"/>
                <a:gd name="T3" fmla="*/ 39 h 267"/>
                <a:gd name="T4" fmla="*/ 134 w 269"/>
                <a:gd name="T5" fmla="*/ 0 h 267"/>
                <a:gd name="T6" fmla="*/ 39 w 269"/>
                <a:gd name="T7" fmla="*/ 39 h 267"/>
                <a:gd name="T8" fmla="*/ 0 w 269"/>
                <a:gd name="T9" fmla="*/ 134 h 267"/>
                <a:gd name="T10" fmla="*/ 39 w 269"/>
                <a:gd name="T11" fmla="*/ 228 h 267"/>
                <a:gd name="T12" fmla="*/ 134 w 269"/>
                <a:gd name="T13" fmla="*/ 267 h 267"/>
                <a:gd name="T14" fmla="*/ 229 w 269"/>
                <a:gd name="T15" fmla="*/ 228 h 267"/>
                <a:gd name="T16" fmla="*/ 268 w 269"/>
                <a:gd name="T17" fmla="*/ 134 h 267"/>
                <a:gd name="T18" fmla="*/ 269 w 269"/>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267">
                  <a:moveTo>
                    <a:pt x="268" y="134"/>
                  </a:moveTo>
                  <a:lnTo>
                    <a:pt x="229" y="39"/>
                  </a:lnTo>
                  <a:lnTo>
                    <a:pt x="134" y="0"/>
                  </a:lnTo>
                  <a:lnTo>
                    <a:pt x="39" y="39"/>
                  </a:lnTo>
                  <a:lnTo>
                    <a:pt x="0" y="134"/>
                  </a:lnTo>
                  <a:lnTo>
                    <a:pt x="39" y="228"/>
                  </a:lnTo>
                  <a:lnTo>
                    <a:pt x="134" y="267"/>
                  </a:lnTo>
                  <a:lnTo>
                    <a:pt x="229" y="228"/>
                  </a:lnTo>
                  <a:lnTo>
                    <a:pt x="268" y="134"/>
                  </a:lnTo>
                  <a:lnTo>
                    <a:pt x="269"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51" name="Text Box 35"/>
            <p:cNvSpPr txBox="1">
              <a:spLocks noChangeArrowheads="1"/>
            </p:cNvSpPr>
            <p:nvPr/>
          </p:nvSpPr>
          <p:spPr bwMode="auto">
            <a:xfrm>
              <a:off x="2634" y="302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outerShdw blurRad="38100" dist="38100" dir="2700000" algn="tl">
                      <a:srgbClr val="000000"/>
                    </a:outerShdw>
                  </a:effectLst>
                  <a:latin typeface="plotter"/>
                </a:rPr>
                <a:t>P</a:t>
              </a:r>
              <a:r>
                <a:rPr lang="en-US" sz="2000" baseline="-25000">
                  <a:solidFill>
                    <a:srgbClr val="FFFF00"/>
                  </a:solidFill>
                  <a:effectLst>
                    <a:outerShdw blurRad="38100" dist="38100" dir="2700000" algn="tl">
                      <a:srgbClr val="000000"/>
                    </a:outerShdw>
                  </a:effectLst>
                  <a:latin typeface="plotter"/>
                </a:rPr>
                <a:t>2</a:t>
              </a:r>
            </a:p>
          </p:txBody>
        </p:sp>
      </p:grpSp>
      <p:grpSp>
        <p:nvGrpSpPr>
          <p:cNvPr id="137252" name="Group 36"/>
          <p:cNvGrpSpPr>
            <a:grpSpLocks/>
          </p:cNvGrpSpPr>
          <p:nvPr/>
        </p:nvGrpSpPr>
        <p:grpSpPr bwMode="auto">
          <a:xfrm>
            <a:off x="6753225" y="5000625"/>
            <a:ext cx="638175" cy="396875"/>
            <a:chOff x="4330" y="3150"/>
            <a:chExt cx="250" cy="250"/>
          </a:xfrm>
        </p:grpSpPr>
        <p:sp>
          <p:nvSpPr>
            <p:cNvPr id="137253" name="Freeform 37"/>
            <p:cNvSpPr>
              <a:spLocks/>
            </p:cNvSpPr>
            <p:nvPr/>
          </p:nvSpPr>
          <p:spPr bwMode="auto">
            <a:xfrm>
              <a:off x="4492" y="3152"/>
              <a:ext cx="56" cy="56"/>
            </a:xfrm>
            <a:custGeom>
              <a:avLst/>
              <a:gdLst>
                <a:gd name="T0" fmla="*/ 267 w 268"/>
                <a:gd name="T1" fmla="*/ 134 h 267"/>
                <a:gd name="T2" fmla="*/ 229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9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9" y="39"/>
                  </a:lnTo>
                  <a:lnTo>
                    <a:pt x="134" y="0"/>
                  </a:lnTo>
                  <a:lnTo>
                    <a:pt x="39" y="39"/>
                  </a:lnTo>
                  <a:lnTo>
                    <a:pt x="0" y="134"/>
                  </a:lnTo>
                  <a:lnTo>
                    <a:pt x="39" y="228"/>
                  </a:lnTo>
                  <a:lnTo>
                    <a:pt x="134" y="267"/>
                  </a:lnTo>
                  <a:lnTo>
                    <a:pt x="229"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54" name="Text Box 38"/>
            <p:cNvSpPr txBox="1">
              <a:spLocks noChangeArrowheads="1"/>
            </p:cNvSpPr>
            <p:nvPr/>
          </p:nvSpPr>
          <p:spPr bwMode="auto">
            <a:xfrm>
              <a:off x="4330" y="3150"/>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0000"/>
                  </a:solidFill>
                  <a:effectLst>
                    <a:outerShdw blurRad="38100" dist="38100" dir="2700000" algn="tl">
                      <a:srgbClr val="000000"/>
                    </a:outerShdw>
                  </a:effectLst>
                  <a:latin typeface="plotter"/>
                </a:rPr>
                <a:t>C</a:t>
              </a:r>
              <a:r>
                <a:rPr lang="en-US" sz="2000" baseline="-25000">
                  <a:solidFill>
                    <a:srgbClr val="FF0000"/>
                  </a:solidFill>
                  <a:effectLst>
                    <a:outerShdw blurRad="38100" dist="38100" dir="2700000" algn="tl">
                      <a:srgbClr val="000000"/>
                    </a:outerShdw>
                  </a:effectLst>
                  <a:latin typeface="plotter"/>
                </a:rPr>
                <a:t>4</a:t>
              </a:r>
            </a:p>
          </p:txBody>
        </p:sp>
      </p:grpSp>
      <p:grpSp>
        <p:nvGrpSpPr>
          <p:cNvPr id="137255" name="Group 39"/>
          <p:cNvGrpSpPr>
            <a:grpSpLocks/>
          </p:cNvGrpSpPr>
          <p:nvPr/>
        </p:nvGrpSpPr>
        <p:grpSpPr bwMode="auto">
          <a:xfrm>
            <a:off x="7169150" y="1724025"/>
            <a:ext cx="1066800" cy="2495550"/>
            <a:chOff x="4516" y="1086"/>
            <a:chExt cx="672" cy="1572"/>
          </a:xfrm>
        </p:grpSpPr>
        <p:sp>
          <p:nvSpPr>
            <p:cNvPr id="137256" name="Line 40"/>
            <p:cNvSpPr>
              <a:spLocks noChangeShapeType="1"/>
            </p:cNvSpPr>
            <p:nvPr/>
          </p:nvSpPr>
          <p:spPr bwMode="auto">
            <a:xfrm flipH="1">
              <a:off x="4516" y="2658"/>
              <a:ext cx="67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257" name="Line 41"/>
            <p:cNvSpPr>
              <a:spLocks noChangeShapeType="1"/>
            </p:cNvSpPr>
            <p:nvPr/>
          </p:nvSpPr>
          <p:spPr bwMode="auto">
            <a:xfrm flipH="1">
              <a:off x="4516" y="2136"/>
              <a:ext cx="67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258" name="Line 42"/>
            <p:cNvSpPr>
              <a:spLocks noChangeShapeType="1"/>
            </p:cNvSpPr>
            <p:nvPr/>
          </p:nvSpPr>
          <p:spPr bwMode="auto">
            <a:xfrm flipH="1">
              <a:off x="4516" y="1614"/>
              <a:ext cx="67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259" name="Line 43"/>
            <p:cNvSpPr>
              <a:spLocks noChangeShapeType="1"/>
            </p:cNvSpPr>
            <p:nvPr/>
          </p:nvSpPr>
          <p:spPr bwMode="auto">
            <a:xfrm flipH="1">
              <a:off x="4516" y="1086"/>
              <a:ext cx="67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37260" name="Group 44"/>
          <p:cNvGrpSpPr>
            <a:grpSpLocks/>
          </p:cNvGrpSpPr>
          <p:nvPr/>
        </p:nvGrpSpPr>
        <p:grpSpPr bwMode="auto">
          <a:xfrm>
            <a:off x="6096000" y="3962400"/>
            <a:ext cx="2133600" cy="1830388"/>
            <a:chOff x="3840" y="2496"/>
            <a:chExt cx="1344" cy="1153"/>
          </a:xfrm>
        </p:grpSpPr>
        <p:grpSp>
          <p:nvGrpSpPr>
            <p:cNvPr id="137261" name="Group 45"/>
            <p:cNvGrpSpPr>
              <a:grpSpLocks/>
            </p:cNvGrpSpPr>
            <p:nvPr/>
          </p:nvGrpSpPr>
          <p:grpSpPr bwMode="auto">
            <a:xfrm>
              <a:off x="4050" y="2496"/>
              <a:ext cx="939" cy="1153"/>
              <a:chOff x="4050" y="2496"/>
              <a:chExt cx="939" cy="1153"/>
            </a:xfrm>
          </p:grpSpPr>
          <p:sp>
            <p:nvSpPr>
              <p:cNvPr id="137262" name="Freeform 46"/>
              <p:cNvSpPr>
                <a:spLocks/>
              </p:cNvSpPr>
              <p:nvPr/>
            </p:nvSpPr>
            <p:spPr bwMode="auto">
              <a:xfrm>
                <a:off x="4050" y="2708"/>
                <a:ext cx="939" cy="941"/>
              </a:xfrm>
              <a:custGeom>
                <a:avLst/>
                <a:gdLst>
                  <a:gd name="T0" fmla="*/ 4562 w 4562"/>
                  <a:gd name="T1" fmla="*/ 4567 h 4567"/>
                  <a:gd name="T2" fmla="*/ 0 w 4562"/>
                  <a:gd name="T3" fmla="*/ 0 h 4567"/>
                  <a:gd name="T4" fmla="*/ 1 w 4562"/>
                  <a:gd name="T5" fmla="*/ 0 h 4567"/>
                </a:gdLst>
                <a:ahLst/>
                <a:cxnLst>
                  <a:cxn ang="0">
                    <a:pos x="T0" y="T1"/>
                  </a:cxn>
                  <a:cxn ang="0">
                    <a:pos x="T2" y="T3"/>
                  </a:cxn>
                  <a:cxn ang="0">
                    <a:pos x="T4" y="T5"/>
                  </a:cxn>
                </a:cxnLst>
                <a:rect l="0" t="0" r="r" b="b"/>
                <a:pathLst>
                  <a:path w="4562" h="4567">
                    <a:moveTo>
                      <a:pt x="4562" y="456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7263" name="Group 47"/>
              <p:cNvGrpSpPr>
                <a:grpSpLocks/>
              </p:cNvGrpSpPr>
              <p:nvPr/>
            </p:nvGrpSpPr>
            <p:grpSpPr bwMode="auto">
              <a:xfrm>
                <a:off x="4050" y="2496"/>
                <a:ext cx="939" cy="1153"/>
                <a:chOff x="4050" y="2496"/>
                <a:chExt cx="939" cy="1153"/>
              </a:xfrm>
            </p:grpSpPr>
            <p:sp>
              <p:nvSpPr>
                <p:cNvPr id="137264" name="Freeform 48"/>
                <p:cNvSpPr>
                  <a:spLocks/>
                </p:cNvSpPr>
                <p:nvPr/>
              </p:nvSpPr>
              <p:spPr bwMode="auto">
                <a:xfrm>
                  <a:off x="4050" y="2708"/>
                  <a:ext cx="939" cy="941"/>
                </a:xfrm>
                <a:custGeom>
                  <a:avLst/>
                  <a:gdLst>
                    <a:gd name="T0" fmla="*/ 0 w 4563"/>
                    <a:gd name="T1" fmla="*/ 4567 h 4567"/>
                    <a:gd name="T2" fmla="*/ 4562 w 4563"/>
                    <a:gd name="T3" fmla="*/ 0 h 4567"/>
                    <a:gd name="T4" fmla="*/ 4563 w 4563"/>
                    <a:gd name="T5" fmla="*/ 0 h 4567"/>
                  </a:gdLst>
                  <a:ahLst/>
                  <a:cxnLst>
                    <a:cxn ang="0">
                      <a:pos x="T0" y="T1"/>
                    </a:cxn>
                    <a:cxn ang="0">
                      <a:pos x="T2" y="T3"/>
                    </a:cxn>
                    <a:cxn ang="0">
                      <a:pos x="T4" y="T5"/>
                    </a:cxn>
                  </a:cxnLst>
                  <a:rect l="0" t="0" r="r" b="b"/>
                  <a:pathLst>
                    <a:path w="4563" h="4567">
                      <a:moveTo>
                        <a:pt x="0" y="4567"/>
                      </a:moveTo>
                      <a:lnTo>
                        <a:pt x="4562" y="0"/>
                      </a:lnTo>
                      <a:lnTo>
                        <a:pt x="4563"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65" name="Line 49"/>
                <p:cNvSpPr>
                  <a:spLocks noChangeShapeType="1"/>
                </p:cNvSpPr>
                <p:nvPr/>
              </p:nvSpPr>
              <p:spPr bwMode="auto">
                <a:xfrm flipV="1">
                  <a:off x="4518" y="2496"/>
                  <a:ext cx="0" cy="67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sp>
          <p:nvSpPr>
            <p:cNvPr id="137266" name="Line 50"/>
            <p:cNvSpPr>
              <a:spLocks noChangeShapeType="1"/>
            </p:cNvSpPr>
            <p:nvPr/>
          </p:nvSpPr>
          <p:spPr bwMode="auto">
            <a:xfrm flipH="1">
              <a:off x="3840" y="3180"/>
              <a:ext cx="1344"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37267" name="Group 51"/>
          <p:cNvGrpSpPr>
            <a:grpSpLocks/>
          </p:cNvGrpSpPr>
          <p:nvPr/>
        </p:nvGrpSpPr>
        <p:grpSpPr bwMode="auto">
          <a:xfrm>
            <a:off x="2828925" y="3990975"/>
            <a:ext cx="2057400" cy="2114550"/>
            <a:chOff x="1782" y="2514"/>
            <a:chExt cx="1296" cy="1332"/>
          </a:xfrm>
        </p:grpSpPr>
        <p:sp>
          <p:nvSpPr>
            <p:cNvPr id="137268" name="Freeform 52"/>
            <p:cNvSpPr>
              <a:spLocks/>
            </p:cNvSpPr>
            <p:nvPr/>
          </p:nvSpPr>
          <p:spPr bwMode="auto">
            <a:xfrm>
              <a:off x="1963" y="2708"/>
              <a:ext cx="939" cy="941"/>
            </a:xfrm>
            <a:custGeom>
              <a:avLst/>
              <a:gdLst>
                <a:gd name="T0" fmla="*/ 4561 w 4561"/>
                <a:gd name="T1" fmla="*/ 4567 h 4567"/>
                <a:gd name="T2" fmla="*/ 0 w 4561"/>
                <a:gd name="T3" fmla="*/ 0 h 4567"/>
                <a:gd name="T4" fmla="*/ 1 w 4561"/>
                <a:gd name="T5" fmla="*/ 0 h 4567"/>
              </a:gdLst>
              <a:ahLst/>
              <a:cxnLst>
                <a:cxn ang="0">
                  <a:pos x="T0" y="T1"/>
                </a:cxn>
                <a:cxn ang="0">
                  <a:pos x="T2" y="T3"/>
                </a:cxn>
                <a:cxn ang="0">
                  <a:pos x="T4" y="T5"/>
                </a:cxn>
              </a:cxnLst>
              <a:rect l="0" t="0" r="r" b="b"/>
              <a:pathLst>
                <a:path w="4561" h="4567">
                  <a:moveTo>
                    <a:pt x="4561" y="4567"/>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69" name="Freeform 53"/>
            <p:cNvSpPr>
              <a:spLocks/>
            </p:cNvSpPr>
            <p:nvPr/>
          </p:nvSpPr>
          <p:spPr bwMode="auto">
            <a:xfrm>
              <a:off x="2432" y="2514"/>
              <a:ext cx="2" cy="1332"/>
            </a:xfrm>
            <a:custGeom>
              <a:avLst/>
              <a:gdLst>
                <a:gd name="T0" fmla="*/ 0 w 1"/>
                <a:gd name="T1" fmla="*/ 6459 h 6459"/>
                <a:gd name="T2" fmla="*/ 0 w 1"/>
                <a:gd name="T3" fmla="*/ 0 h 6459"/>
                <a:gd name="T4" fmla="*/ 1 w 1"/>
                <a:gd name="T5" fmla="*/ 0 h 6459"/>
              </a:gdLst>
              <a:ahLst/>
              <a:cxnLst>
                <a:cxn ang="0">
                  <a:pos x="T0" y="T1"/>
                </a:cxn>
                <a:cxn ang="0">
                  <a:pos x="T2" y="T3"/>
                </a:cxn>
                <a:cxn ang="0">
                  <a:pos x="T4" y="T5"/>
                </a:cxn>
              </a:cxnLst>
              <a:rect l="0" t="0" r="r" b="b"/>
              <a:pathLst>
                <a:path w="1" h="6459">
                  <a:moveTo>
                    <a:pt x="0" y="645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70" name="Freeform 54"/>
            <p:cNvSpPr>
              <a:spLocks/>
            </p:cNvSpPr>
            <p:nvPr/>
          </p:nvSpPr>
          <p:spPr bwMode="auto">
            <a:xfrm>
              <a:off x="1963" y="2708"/>
              <a:ext cx="939" cy="941"/>
            </a:xfrm>
            <a:custGeom>
              <a:avLst/>
              <a:gdLst>
                <a:gd name="T0" fmla="*/ 0 w 4562"/>
                <a:gd name="T1" fmla="*/ 4567 h 4567"/>
                <a:gd name="T2" fmla="*/ 4561 w 4562"/>
                <a:gd name="T3" fmla="*/ 0 h 4567"/>
                <a:gd name="T4" fmla="*/ 4562 w 4562"/>
                <a:gd name="T5" fmla="*/ 0 h 4567"/>
              </a:gdLst>
              <a:ahLst/>
              <a:cxnLst>
                <a:cxn ang="0">
                  <a:pos x="T0" y="T1"/>
                </a:cxn>
                <a:cxn ang="0">
                  <a:pos x="T2" y="T3"/>
                </a:cxn>
                <a:cxn ang="0">
                  <a:pos x="T4" y="T5"/>
                </a:cxn>
              </a:cxnLst>
              <a:rect l="0" t="0" r="r" b="b"/>
              <a:pathLst>
                <a:path w="4562" h="4567">
                  <a:moveTo>
                    <a:pt x="0" y="4567"/>
                  </a:moveTo>
                  <a:lnTo>
                    <a:pt x="4561" y="0"/>
                  </a:lnTo>
                  <a:lnTo>
                    <a:pt x="4562"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71" name="Line 55"/>
            <p:cNvSpPr>
              <a:spLocks noChangeShapeType="1"/>
            </p:cNvSpPr>
            <p:nvPr/>
          </p:nvSpPr>
          <p:spPr bwMode="auto">
            <a:xfrm>
              <a:off x="1782" y="3180"/>
              <a:ext cx="1296"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37272" name="Freeform 56"/>
          <p:cNvSpPr>
            <a:spLocks/>
          </p:cNvSpPr>
          <p:nvPr/>
        </p:nvSpPr>
        <p:spPr bwMode="auto">
          <a:xfrm>
            <a:off x="2806700" y="3990975"/>
            <a:ext cx="2109788" cy="2114550"/>
          </a:xfrm>
          <a:custGeom>
            <a:avLst/>
            <a:gdLst>
              <a:gd name="T0" fmla="*/ 6451 w 6452"/>
              <a:gd name="T1" fmla="*/ 3230 h 6459"/>
              <a:gd name="T2" fmla="*/ 6370 w 6452"/>
              <a:gd name="T3" fmla="*/ 2511 h 6459"/>
              <a:gd name="T4" fmla="*/ 6132 w 6452"/>
              <a:gd name="T5" fmla="*/ 1828 h 6459"/>
              <a:gd name="T6" fmla="*/ 5747 w 6452"/>
              <a:gd name="T7" fmla="*/ 1216 h 6459"/>
              <a:gd name="T8" fmla="*/ 5237 w 6452"/>
              <a:gd name="T9" fmla="*/ 705 h 6459"/>
              <a:gd name="T10" fmla="*/ 4625 w 6452"/>
              <a:gd name="T11" fmla="*/ 319 h 6459"/>
              <a:gd name="T12" fmla="*/ 3944 w 6452"/>
              <a:gd name="T13" fmla="*/ 81 h 6459"/>
              <a:gd name="T14" fmla="*/ 3226 w 6452"/>
              <a:gd name="T15" fmla="*/ 0 h 6459"/>
              <a:gd name="T16" fmla="*/ 2508 w 6452"/>
              <a:gd name="T17" fmla="*/ 81 h 6459"/>
              <a:gd name="T18" fmla="*/ 1826 w 6452"/>
              <a:gd name="T19" fmla="*/ 319 h 6459"/>
              <a:gd name="T20" fmla="*/ 1214 w 6452"/>
              <a:gd name="T21" fmla="*/ 705 h 6459"/>
              <a:gd name="T22" fmla="*/ 704 w 6452"/>
              <a:gd name="T23" fmla="*/ 1216 h 6459"/>
              <a:gd name="T24" fmla="*/ 320 w 6452"/>
              <a:gd name="T25" fmla="*/ 1828 h 6459"/>
              <a:gd name="T26" fmla="*/ 81 w 6452"/>
              <a:gd name="T27" fmla="*/ 2511 h 6459"/>
              <a:gd name="T28" fmla="*/ 0 w 6452"/>
              <a:gd name="T29" fmla="*/ 3230 h 6459"/>
              <a:gd name="T30" fmla="*/ 81 w 6452"/>
              <a:gd name="T31" fmla="*/ 3948 h 6459"/>
              <a:gd name="T32" fmla="*/ 320 w 6452"/>
              <a:gd name="T33" fmla="*/ 4631 h 6459"/>
              <a:gd name="T34" fmla="*/ 704 w 6452"/>
              <a:gd name="T35" fmla="*/ 5244 h 6459"/>
              <a:gd name="T36" fmla="*/ 1214 w 6452"/>
              <a:gd name="T37" fmla="*/ 5754 h 6459"/>
              <a:gd name="T38" fmla="*/ 1826 w 6452"/>
              <a:gd name="T39" fmla="*/ 6139 h 6459"/>
              <a:gd name="T40" fmla="*/ 2508 w 6452"/>
              <a:gd name="T41" fmla="*/ 6378 h 6459"/>
              <a:gd name="T42" fmla="*/ 3226 w 6452"/>
              <a:gd name="T43" fmla="*/ 6459 h 6459"/>
              <a:gd name="T44" fmla="*/ 3944 w 6452"/>
              <a:gd name="T45" fmla="*/ 6378 h 6459"/>
              <a:gd name="T46" fmla="*/ 4625 w 6452"/>
              <a:gd name="T47" fmla="*/ 6139 h 6459"/>
              <a:gd name="T48" fmla="*/ 5237 w 6452"/>
              <a:gd name="T49" fmla="*/ 5754 h 6459"/>
              <a:gd name="T50" fmla="*/ 5747 w 6452"/>
              <a:gd name="T51" fmla="*/ 5244 h 6459"/>
              <a:gd name="T52" fmla="*/ 6132 w 6452"/>
              <a:gd name="T53" fmla="*/ 4631 h 6459"/>
              <a:gd name="T54" fmla="*/ 6370 w 6452"/>
              <a:gd name="T55" fmla="*/ 3948 h 6459"/>
              <a:gd name="T56" fmla="*/ 6451 w 6452"/>
              <a:gd name="T57" fmla="*/ 3230 h 6459"/>
              <a:gd name="T58" fmla="*/ 6452 w 6452"/>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2" h="6459">
                <a:moveTo>
                  <a:pt x="6451" y="3230"/>
                </a:moveTo>
                <a:lnTo>
                  <a:pt x="6370" y="2511"/>
                </a:lnTo>
                <a:lnTo>
                  <a:pt x="6132" y="1828"/>
                </a:lnTo>
                <a:lnTo>
                  <a:pt x="5747" y="1216"/>
                </a:lnTo>
                <a:lnTo>
                  <a:pt x="5237" y="705"/>
                </a:lnTo>
                <a:lnTo>
                  <a:pt x="4625" y="319"/>
                </a:lnTo>
                <a:lnTo>
                  <a:pt x="3944" y="81"/>
                </a:lnTo>
                <a:lnTo>
                  <a:pt x="3226" y="0"/>
                </a:lnTo>
                <a:lnTo>
                  <a:pt x="2508" y="81"/>
                </a:lnTo>
                <a:lnTo>
                  <a:pt x="1826" y="319"/>
                </a:lnTo>
                <a:lnTo>
                  <a:pt x="1214" y="705"/>
                </a:lnTo>
                <a:lnTo>
                  <a:pt x="704" y="1216"/>
                </a:lnTo>
                <a:lnTo>
                  <a:pt x="320" y="1828"/>
                </a:lnTo>
                <a:lnTo>
                  <a:pt x="81" y="2511"/>
                </a:lnTo>
                <a:lnTo>
                  <a:pt x="0" y="3230"/>
                </a:lnTo>
                <a:lnTo>
                  <a:pt x="81" y="3948"/>
                </a:lnTo>
                <a:lnTo>
                  <a:pt x="320" y="4631"/>
                </a:lnTo>
                <a:lnTo>
                  <a:pt x="704" y="5244"/>
                </a:lnTo>
                <a:lnTo>
                  <a:pt x="1214" y="5754"/>
                </a:lnTo>
                <a:lnTo>
                  <a:pt x="1826" y="6139"/>
                </a:lnTo>
                <a:lnTo>
                  <a:pt x="2508" y="6378"/>
                </a:lnTo>
                <a:lnTo>
                  <a:pt x="3226" y="6459"/>
                </a:lnTo>
                <a:lnTo>
                  <a:pt x="3944" y="6378"/>
                </a:lnTo>
                <a:lnTo>
                  <a:pt x="4625" y="6139"/>
                </a:lnTo>
                <a:lnTo>
                  <a:pt x="5237" y="5754"/>
                </a:lnTo>
                <a:lnTo>
                  <a:pt x="5747" y="5244"/>
                </a:lnTo>
                <a:lnTo>
                  <a:pt x="6132" y="4631"/>
                </a:lnTo>
                <a:lnTo>
                  <a:pt x="6370" y="3948"/>
                </a:lnTo>
                <a:lnTo>
                  <a:pt x="6451" y="3230"/>
                </a:lnTo>
                <a:lnTo>
                  <a:pt x="6452" y="323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73" name="Text Box 57"/>
          <p:cNvSpPr txBox="1">
            <a:spLocks noChangeArrowheads="1"/>
          </p:cNvSpPr>
          <p:nvPr/>
        </p:nvSpPr>
        <p:spPr bwMode="auto">
          <a:xfrm>
            <a:off x="76200" y="57150"/>
            <a:ext cx="5486400" cy="233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l">
              <a:spcBef>
                <a:spcPct val="0"/>
              </a:spcBef>
              <a:tabLst>
                <a:tab pos="457200" algn="l"/>
              </a:tabLst>
              <a:defRPr sz="2400">
                <a:solidFill>
                  <a:schemeClr val="tx1"/>
                </a:solidFill>
                <a:latin typeface="Times New Roman" pitchFamily="18" charset="0"/>
              </a:defRPr>
            </a:lvl1pPr>
            <a:lvl2pPr algn="l">
              <a:spcBef>
                <a:spcPct val="0"/>
              </a:spcBef>
              <a:tabLst>
                <a:tab pos="457200" algn="l"/>
              </a:tabLst>
              <a:defRPr sz="2400">
                <a:solidFill>
                  <a:schemeClr val="tx1"/>
                </a:solidFill>
                <a:latin typeface="Times New Roman" pitchFamily="18" charset="0"/>
              </a:defRPr>
            </a:lvl2pPr>
            <a:lvl3pPr algn="l">
              <a:spcBef>
                <a:spcPct val="0"/>
              </a:spcBef>
              <a:tabLst>
                <a:tab pos="457200" algn="l"/>
              </a:tabLst>
              <a:defRPr sz="2400">
                <a:solidFill>
                  <a:schemeClr val="tx1"/>
                </a:solidFill>
                <a:latin typeface="Times New Roman" pitchFamily="18" charset="0"/>
              </a:defRPr>
            </a:lvl3pPr>
            <a:lvl4pPr algn="l">
              <a:spcBef>
                <a:spcPct val="0"/>
              </a:spcBef>
              <a:tabLst>
                <a:tab pos="457200" algn="l"/>
              </a:tabLst>
              <a:defRPr sz="2400">
                <a:solidFill>
                  <a:schemeClr val="tx1"/>
                </a:solidFill>
                <a:latin typeface="Times New Roman" pitchFamily="18" charset="0"/>
              </a:defRPr>
            </a:lvl4pPr>
            <a:lvl5pPr algn="l">
              <a:spcBef>
                <a:spcPct val="0"/>
              </a:spcBef>
              <a:tabLst>
                <a:tab pos="457200" algn="l"/>
              </a:tabLst>
              <a:defRPr sz="2400">
                <a:solidFill>
                  <a:schemeClr val="tx1"/>
                </a:solidFill>
                <a:latin typeface="Times New Roman" pitchFamily="18" charset="0"/>
              </a:defRPr>
            </a:lvl5pPr>
            <a:lvl6pPr fontAlgn="base">
              <a:spcBef>
                <a:spcPct val="0"/>
              </a:spcBef>
              <a:spcAft>
                <a:spcPct val="0"/>
              </a:spcAft>
              <a:tabLst>
                <a:tab pos="457200" algn="l"/>
              </a:tabLst>
              <a:defRPr sz="2400">
                <a:solidFill>
                  <a:schemeClr val="tx1"/>
                </a:solidFill>
                <a:latin typeface="Times New Roman" pitchFamily="18" charset="0"/>
              </a:defRPr>
            </a:lvl6pPr>
            <a:lvl7pPr fontAlgn="base">
              <a:spcBef>
                <a:spcPct val="0"/>
              </a:spcBef>
              <a:spcAft>
                <a:spcPct val="0"/>
              </a:spcAft>
              <a:tabLst>
                <a:tab pos="457200" algn="l"/>
              </a:tabLst>
              <a:defRPr sz="2400">
                <a:solidFill>
                  <a:schemeClr val="tx1"/>
                </a:solidFill>
                <a:latin typeface="Times New Roman" pitchFamily="18" charset="0"/>
              </a:defRPr>
            </a:lvl7pPr>
            <a:lvl8pPr fontAlgn="base">
              <a:spcBef>
                <a:spcPct val="0"/>
              </a:spcBef>
              <a:spcAft>
                <a:spcPct val="0"/>
              </a:spcAft>
              <a:tabLst>
                <a:tab pos="457200" algn="l"/>
              </a:tabLst>
              <a:defRPr sz="2400">
                <a:solidFill>
                  <a:schemeClr val="tx1"/>
                </a:solidFill>
                <a:latin typeface="Times New Roman" pitchFamily="18" charset="0"/>
              </a:defRPr>
            </a:lvl8pPr>
            <a:lvl9pPr fontAlgn="base">
              <a:spcBef>
                <a:spcPct val="0"/>
              </a:spcBef>
              <a:spcAft>
                <a:spcPct val="0"/>
              </a:spcAft>
              <a:tabLst>
                <a:tab pos="457200" algn="l"/>
              </a:tabLst>
              <a:defRPr sz="2400">
                <a:solidFill>
                  <a:schemeClr val="tx1"/>
                </a:solidFill>
                <a:latin typeface="Times New Roman" pitchFamily="18" charset="0"/>
              </a:defRPr>
            </a:lvl9pPr>
          </a:lstStyle>
          <a:p>
            <a:pPr algn="just">
              <a:lnSpc>
                <a:spcPct val="100000"/>
              </a:lnSpc>
              <a:buFontTx/>
              <a:buNone/>
            </a:pPr>
            <a:r>
              <a:rPr lang="en-US" sz="2500">
                <a:solidFill>
                  <a:schemeClr val="bg1"/>
                </a:solidFill>
                <a:effectLst/>
              </a:rPr>
              <a:t>Problem 1:</a:t>
            </a:r>
          </a:p>
          <a:p>
            <a:pPr algn="just">
              <a:lnSpc>
                <a:spcPct val="70000"/>
              </a:lnSpc>
              <a:buFontTx/>
              <a:buNone/>
            </a:pPr>
            <a:r>
              <a:rPr lang="en-US" sz="2500">
                <a:solidFill>
                  <a:schemeClr val="bg1"/>
                </a:solidFill>
                <a:effectLst/>
              </a:rPr>
              <a:t>	A circle of diameter D rolls without slip on a horizontal surface (floor) by Half revolution and then it rolls up a vertical surface (wall) by another half revolution. Initially the point P is at the Bottom of circle touching the floor. Draw the path of the point P.</a:t>
            </a:r>
          </a:p>
        </p:txBody>
      </p:sp>
      <p:sp>
        <p:nvSpPr>
          <p:cNvPr id="137274" name="Text Box 58"/>
          <p:cNvSpPr txBox="1">
            <a:spLocks noChangeArrowheads="1"/>
          </p:cNvSpPr>
          <p:nvPr/>
        </p:nvSpPr>
        <p:spPr bwMode="auto">
          <a:xfrm flipH="1">
            <a:off x="2836863" y="41148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5</a:t>
            </a:r>
            <a:endParaRPr lang="en-US" sz="2000" baseline="-25000">
              <a:solidFill>
                <a:schemeClr val="bg1"/>
              </a:solidFill>
              <a:effectLst>
                <a:outerShdw blurRad="38100" dist="38100" dir="2700000" algn="tl">
                  <a:srgbClr val="000000"/>
                </a:outerShdw>
              </a:effectLst>
              <a:latin typeface="plotter"/>
            </a:endParaRPr>
          </a:p>
        </p:txBody>
      </p:sp>
      <p:sp>
        <p:nvSpPr>
          <p:cNvPr id="137275" name="Text Box 59"/>
          <p:cNvSpPr txBox="1">
            <a:spLocks noChangeArrowheads="1"/>
          </p:cNvSpPr>
          <p:nvPr/>
        </p:nvSpPr>
        <p:spPr bwMode="auto">
          <a:xfrm flipH="1">
            <a:off x="2540000" y="49149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6</a:t>
            </a:r>
            <a:endParaRPr lang="en-US" sz="2000" baseline="-25000">
              <a:solidFill>
                <a:schemeClr val="bg1"/>
              </a:solidFill>
              <a:effectLst>
                <a:outerShdw blurRad="38100" dist="38100" dir="2700000" algn="tl">
                  <a:srgbClr val="000000"/>
                </a:outerShdw>
              </a:effectLst>
              <a:latin typeface="plotter"/>
            </a:endParaRPr>
          </a:p>
        </p:txBody>
      </p:sp>
      <p:grpSp>
        <p:nvGrpSpPr>
          <p:cNvPr id="137276" name="Group 60"/>
          <p:cNvGrpSpPr>
            <a:grpSpLocks/>
          </p:cNvGrpSpPr>
          <p:nvPr/>
        </p:nvGrpSpPr>
        <p:grpSpPr bwMode="auto">
          <a:xfrm>
            <a:off x="2286000" y="5048250"/>
            <a:ext cx="5943600" cy="74613"/>
            <a:chOff x="3084" y="3180"/>
            <a:chExt cx="2100" cy="1"/>
          </a:xfrm>
        </p:grpSpPr>
        <p:sp>
          <p:nvSpPr>
            <p:cNvPr id="137277" name="Freeform 61"/>
            <p:cNvSpPr>
              <a:spLocks/>
            </p:cNvSpPr>
            <p:nvPr/>
          </p:nvSpPr>
          <p:spPr bwMode="auto">
            <a:xfrm>
              <a:off x="4520" y="3180"/>
              <a:ext cx="664" cy="1"/>
            </a:xfrm>
            <a:custGeom>
              <a:avLst/>
              <a:gdLst>
                <a:gd name="T0" fmla="*/ 0 w 3227"/>
                <a:gd name="T1" fmla="*/ 3226 w 3227"/>
                <a:gd name="T2" fmla="*/ 3227 w 3227"/>
              </a:gdLst>
              <a:ahLst/>
              <a:cxnLst>
                <a:cxn ang="0">
                  <a:pos x="T0" y="0"/>
                </a:cxn>
                <a:cxn ang="0">
                  <a:pos x="T1" y="0"/>
                </a:cxn>
                <a:cxn ang="0">
                  <a:pos x="T2" y="0"/>
                </a:cxn>
              </a:cxnLst>
              <a:rect l="0" t="0" r="r" b="b"/>
              <a:pathLst>
                <a:path w="3227">
                  <a:moveTo>
                    <a:pt x="0" y="0"/>
                  </a:moveTo>
                  <a:lnTo>
                    <a:pt x="3226" y="0"/>
                  </a:lnTo>
                  <a:lnTo>
                    <a:pt x="3227" y="0"/>
                  </a:lnTo>
                </a:path>
              </a:pathLst>
            </a:custGeom>
            <a:noFill/>
            <a:ln w="0" cap="flat">
              <a:solidFill>
                <a:schemeClr val="bg1"/>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78" name="Line 62"/>
            <p:cNvSpPr>
              <a:spLocks noChangeShapeType="1"/>
            </p:cNvSpPr>
            <p:nvPr/>
          </p:nvSpPr>
          <p:spPr bwMode="auto">
            <a:xfrm>
              <a:off x="3084" y="3180"/>
              <a:ext cx="1440" cy="0"/>
            </a:xfrm>
            <a:prstGeom prst="line">
              <a:avLst/>
            </a:prstGeom>
            <a:noFill/>
            <a:ln w="9525">
              <a:solidFill>
                <a:schemeClr val="bg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37279" name="Group 63"/>
          <p:cNvGrpSpPr>
            <a:grpSpLocks/>
          </p:cNvGrpSpPr>
          <p:nvPr/>
        </p:nvGrpSpPr>
        <p:grpSpPr bwMode="auto">
          <a:xfrm>
            <a:off x="4683125" y="5038725"/>
            <a:ext cx="2493963" cy="1066800"/>
            <a:chOff x="2950" y="3174"/>
            <a:chExt cx="1571" cy="672"/>
          </a:xfrm>
        </p:grpSpPr>
        <p:sp>
          <p:nvSpPr>
            <p:cNvPr id="137280" name="Freeform 64"/>
            <p:cNvSpPr>
              <a:spLocks/>
            </p:cNvSpPr>
            <p:nvPr/>
          </p:nvSpPr>
          <p:spPr bwMode="auto">
            <a:xfrm>
              <a:off x="4520" y="3180"/>
              <a:ext cx="1" cy="666"/>
            </a:xfrm>
            <a:custGeom>
              <a:avLst/>
              <a:gdLst>
                <a:gd name="T0" fmla="*/ 0 w 1"/>
                <a:gd name="T1" fmla="*/ 3229 h 3229"/>
                <a:gd name="T2" fmla="*/ 0 w 1"/>
                <a:gd name="T3" fmla="*/ 0 h 3229"/>
                <a:gd name="T4" fmla="*/ 1 w 1"/>
                <a:gd name="T5" fmla="*/ 0 h 3229"/>
              </a:gdLst>
              <a:ahLst/>
              <a:cxnLst>
                <a:cxn ang="0">
                  <a:pos x="T0" y="T1"/>
                </a:cxn>
                <a:cxn ang="0">
                  <a:pos x="T2" y="T3"/>
                </a:cxn>
                <a:cxn ang="0">
                  <a:pos x="T4" y="T5"/>
                </a:cxn>
              </a:cxnLst>
              <a:rect l="0" t="0" r="r" b="b"/>
              <a:pathLst>
                <a:path w="1" h="3229">
                  <a:moveTo>
                    <a:pt x="0" y="3229"/>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81" name="Line 65"/>
            <p:cNvSpPr>
              <a:spLocks noChangeShapeType="1"/>
            </p:cNvSpPr>
            <p:nvPr/>
          </p:nvSpPr>
          <p:spPr bwMode="auto">
            <a:xfrm>
              <a:off x="2950" y="3174"/>
              <a:ext cx="0" cy="67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282" name="Line 66"/>
            <p:cNvSpPr>
              <a:spLocks noChangeShapeType="1"/>
            </p:cNvSpPr>
            <p:nvPr/>
          </p:nvSpPr>
          <p:spPr bwMode="auto">
            <a:xfrm>
              <a:off x="3472" y="3174"/>
              <a:ext cx="0" cy="67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283" name="Line 67"/>
            <p:cNvSpPr>
              <a:spLocks noChangeShapeType="1"/>
            </p:cNvSpPr>
            <p:nvPr/>
          </p:nvSpPr>
          <p:spPr bwMode="auto">
            <a:xfrm>
              <a:off x="3994" y="3174"/>
              <a:ext cx="0" cy="672"/>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37284" name="Group 68"/>
          <p:cNvGrpSpPr>
            <a:grpSpLocks/>
          </p:cNvGrpSpPr>
          <p:nvPr/>
        </p:nvGrpSpPr>
        <p:grpSpPr bwMode="auto">
          <a:xfrm>
            <a:off x="3860800" y="6105525"/>
            <a:ext cx="4368800" cy="1588"/>
            <a:chOff x="2432" y="3846"/>
            <a:chExt cx="2752" cy="1"/>
          </a:xfrm>
        </p:grpSpPr>
        <p:sp>
          <p:nvSpPr>
            <p:cNvPr id="137285" name="Freeform 69"/>
            <p:cNvSpPr>
              <a:spLocks/>
            </p:cNvSpPr>
            <p:nvPr/>
          </p:nvSpPr>
          <p:spPr bwMode="auto">
            <a:xfrm>
              <a:off x="2432" y="3846"/>
              <a:ext cx="2088" cy="1"/>
            </a:xfrm>
            <a:custGeom>
              <a:avLst/>
              <a:gdLst>
                <a:gd name="T0" fmla="*/ 0 w 10129"/>
                <a:gd name="T1" fmla="*/ 10128 w 10129"/>
                <a:gd name="T2" fmla="*/ 10129 w 10129"/>
              </a:gdLst>
              <a:ahLst/>
              <a:cxnLst>
                <a:cxn ang="0">
                  <a:pos x="T0" y="0"/>
                </a:cxn>
                <a:cxn ang="0">
                  <a:pos x="T1" y="0"/>
                </a:cxn>
                <a:cxn ang="0">
                  <a:pos x="T2" y="0"/>
                </a:cxn>
              </a:cxnLst>
              <a:rect l="0" t="0" r="r" b="b"/>
              <a:pathLst>
                <a:path w="10129">
                  <a:moveTo>
                    <a:pt x="0" y="0"/>
                  </a:moveTo>
                  <a:lnTo>
                    <a:pt x="10128" y="0"/>
                  </a:lnTo>
                  <a:lnTo>
                    <a:pt x="10129" y="0"/>
                  </a:lnTo>
                </a:path>
              </a:pathLst>
            </a:custGeom>
            <a:noFill/>
            <a:ln w="57150" cmpd="sng">
              <a:solidFill>
                <a:srgbClr val="9966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86" name="Freeform 70"/>
            <p:cNvSpPr>
              <a:spLocks/>
            </p:cNvSpPr>
            <p:nvPr/>
          </p:nvSpPr>
          <p:spPr bwMode="auto">
            <a:xfrm>
              <a:off x="4520" y="3846"/>
              <a:ext cx="664" cy="1"/>
            </a:xfrm>
            <a:custGeom>
              <a:avLst/>
              <a:gdLst>
                <a:gd name="T0" fmla="*/ 0 w 3227"/>
                <a:gd name="T1" fmla="*/ 3226 w 3227"/>
                <a:gd name="T2" fmla="*/ 3227 w 3227"/>
              </a:gdLst>
              <a:ahLst/>
              <a:cxnLst>
                <a:cxn ang="0">
                  <a:pos x="T0" y="0"/>
                </a:cxn>
                <a:cxn ang="0">
                  <a:pos x="T1" y="0"/>
                </a:cxn>
                <a:cxn ang="0">
                  <a:pos x="T2" y="0"/>
                </a:cxn>
              </a:cxnLst>
              <a:rect l="0" t="0" r="r" b="b"/>
              <a:pathLst>
                <a:path w="3227">
                  <a:moveTo>
                    <a:pt x="0" y="0"/>
                  </a:moveTo>
                  <a:lnTo>
                    <a:pt x="3226" y="0"/>
                  </a:lnTo>
                  <a:lnTo>
                    <a:pt x="3227" y="0"/>
                  </a:lnTo>
                </a:path>
              </a:pathLst>
            </a:custGeom>
            <a:noFill/>
            <a:ln w="57150" cmpd="sng">
              <a:solidFill>
                <a:srgbClr val="9966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7287" name="Freeform 71"/>
          <p:cNvSpPr>
            <a:spLocks/>
          </p:cNvSpPr>
          <p:nvPr/>
        </p:nvSpPr>
        <p:spPr bwMode="auto">
          <a:xfrm>
            <a:off x="3633788" y="3990975"/>
            <a:ext cx="2111375" cy="2114550"/>
          </a:xfrm>
          <a:custGeom>
            <a:avLst/>
            <a:gdLst>
              <a:gd name="T0" fmla="*/ 6451 w 6452"/>
              <a:gd name="T1" fmla="*/ 3230 h 6459"/>
              <a:gd name="T2" fmla="*/ 6370 w 6452"/>
              <a:gd name="T3" fmla="*/ 2511 h 6459"/>
              <a:gd name="T4" fmla="*/ 6132 w 6452"/>
              <a:gd name="T5" fmla="*/ 1828 h 6459"/>
              <a:gd name="T6" fmla="*/ 5747 w 6452"/>
              <a:gd name="T7" fmla="*/ 1216 h 6459"/>
              <a:gd name="T8" fmla="*/ 5237 w 6452"/>
              <a:gd name="T9" fmla="*/ 705 h 6459"/>
              <a:gd name="T10" fmla="*/ 4626 w 6452"/>
              <a:gd name="T11" fmla="*/ 319 h 6459"/>
              <a:gd name="T12" fmla="*/ 3944 w 6452"/>
              <a:gd name="T13" fmla="*/ 81 h 6459"/>
              <a:gd name="T14" fmla="*/ 3226 w 6452"/>
              <a:gd name="T15" fmla="*/ 0 h 6459"/>
              <a:gd name="T16" fmla="*/ 2508 w 6452"/>
              <a:gd name="T17" fmla="*/ 81 h 6459"/>
              <a:gd name="T18" fmla="*/ 1826 w 6452"/>
              <a:gd name="T19" fmla="*/ 319 h 6459"/>
              <a:gd name="T20" fmla="*/ 1214 w 6452"/>
              <a:gd name="T21" fmla="*/ 705 h 6459"/>
              <a:gd name="T22" fmla="*/ 704 w 6452"/>
              <a:gd name="T23" fmla="*/ 1216 h 6459"/>
              <a:gd name="T24" fmla="*/ 320 w 6452"/>
              <a:gd name="T25" fmla="*/ 1828 h 6459"/>
              <a:gd name="T26" fmla="*/ 81 w 6452"/>
              <a:gd name="T27" fmla="*/ 2511 h 6459"/>
              <a:gd name="T28" fmla="*/ 0 w 6452"/>
              <a:gd name="T29" fmla="*/ 3230 h 6459"/>
              <a:gd name="T30" fmla="*/ 81 w 6452"/>
              <a:gd name="T31" fmla="*/ 3948 h 6459"/>
              <a:gd name="T32" fmla="*/ 320 w 6452"/>
              <a:gd name="T33" fmla="*/ 4631 h 6459"/>
              <a:gd name="T34" fmla="*/ 704 w 6452"/>
              <a:gd name="T35" fmla="*/ 5244 h 6459"/>
              <a:gd name="T36" fmla="*/ 1214 w 6452"/>
              <a:gd name="T37" fmla="*/ 5754 h 6459"/>
              <a:gd name="T38" fmla="*/ 1826 w 6452"/>
              <a:gd name="T39" fmla="*/ 6139 h 6459"/>
              <a:gd name="T40" fmla="*/ 2508 w 6452"/>
              <a:gd name="T41" fmla="*/ 6378 h 6459"/>
              <a:gd name="T42" fmla="*/ 3226 w 6452"/>
              <a:gd name="T43" fmla="*/ 6459 h 6459"/>
              <a:gd name="T44" fmla="*/ 3944 w 6452"/>
              <a:gd name="T45" fmla="*/ 6378 h 6459"/>
              <a:gd name="T46" fmla="*/ 4626 w 6452"/>
              <a:gd name="T47" fmla="*/ 6139 h 6459"/>
              <a:gd name="T48" fmla="*/ 5237 w 6452"/>
              <a:gd name="T49" fmla="*/ 5754 h 6459"/>
              <a:gd name="T50" fmla="*/ 5747 w 6452"/>
              <a:gd name="T51" fmla="*/ 5244 h 6459"/>
              <a:gd name="T52" fmla="*/ 6132 w 6452"/>
              <a:gd name="T53" fmla="*/ 4631 h 6459"/>
              <a:gd name="T54" fmla="*/ 6370 w 6452"/>
              <a:gd name="T55" fmla="*/ 3948 h 6459"/>
              <a:gd name="T56" fmla="*/ 6451 w 6452"/>
              <a:gd name="T57" fmla="*/ 3230 h 6459"/>
              <a:gd name="T58" fmla="*/ 6452 w 6452"/>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2" h="6459">
                <a:moveTo>
                  <a:pt x="6451" y="3230"/>
                </a:moveTo>
                <a:lnTo>
                  <a:pt x="6370" y="2511"/>
                </a:lnTo>
                <a:lnTo>
                  <a:pt x="6132" y="1828"/>
                </a:lnTo>
                <a:lnTo>
                  <a:pt x="5747" y="1216"/>
                </a:lnTo>
                <a:lnTo>
                  <a:pt x="5237" y="705"/>
                </a:lnTo>
                <a:lnTo>
                  <a:pt x="4626" y="319"/>
                </a:lnTo>
                <a:lnTo>
                  <a:pt x="3944" y="81"/>
                </a:lnTo>
                <a:lnTo>
                  <a:pt x="3226" y="0"/>
                </a:lnTo>
                <a:lnTo>
                  <a:pt x="2508" y="81"/>
                </a:lnTo>
                <a:lnTo>
                  <a:pt x="1826" y="319"/>
                </a:lnTo>
                <a:lnTo>
                  <a:pt x="1214" y="705"/>
                </a:lnTo>
                <a:lnTo>
                  <a:pt x="704" y="1216"/>
                </a:lnTo>
                <a:lnTo>
                  <a:pt x="320" y="1828"/>
                </a:lnTo>
                <a:lnTo>
                  <a:pt x="81" y="2511"/>
                </a:lnTo>
                <a:lnTo>
                  <a:pt x="0" y="3230"/>
                </a:lnTo>
                <a:lnTo>
                  <a:pt x="81" y="3948"/>
                </a:lnTo>
                <a:lnTo>
                  <a:pt x="320" y="4631"/>
                </a:lnTo>
                <a:lnTo>
                  <a:pt x="704" y="5244"/>
                </a:lnTo>
                <a:lnTo>
                  <a:pt x="1214" y="5754"/>
                </a:lnTo>
                <a:lnTo>
                  <a:pt x="1826" y="6139"/>
                </a:lnTo>
                <a:lnTo>
                  <a:pt x="2508" y="6378"/>
                </a:lnTo>
                <a:lnTo>
                  <a:pt x="3226" y="6459"/>
                </a:lnTo>
                <a:lnTo>
                  <a:pt x="3944" y="6378"/>
                </a:lnTo>
                <a:lnTo>
                  <a:pt x="4626" y="6139"/>
                </a:lnTo>
                <a:lnTo>
                  <a:pt x="5237" y="5754"/>
                </a:lnTo>
                <a:lnTo>
                  <a:pt x="5747" y="5244"/>
                </a:lnTo>
                <a:lnTo>
                  <a:pt x="6132" y="4631"/>
                </a:lnTo>
                <a:lnTo>
                  <a:pt x="6370" y="3948"/>
                </a:lnTo>
                <a:lnTo>
                  <a:pt x="6451" y="3230"/>
                </a:lnTo>
                <a:lnTo>
                  <a:pt x="6452" y="323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88" name="Freeform 72"/>
          <p:cNvSpPr>
            <a:spLocks/>
          </p:cNvSpPr>
          <p:nvPr/>
        </p:nvSpPr>
        <p:spPr bwMode="auto">
          <a:xfrm>
            <a:off x="5291138" y="3990975"/>
            <a:ext cx="2111375" cy="2114550"/>
          </a:xfrm>
          <a:custGeom>
            <a:avLst/>
            <a:gdLst>
              <a:gd name="T0" fmla="*/ 6452 w 6453"/>
              <a:gd name="T1" fmla="*/ 3230 h 6459"/>
              <a:gd name="T2" fmla="*/ 6370 w 6453"/>
              <a:gd name="T3" fmla="*/ 2511 h 6459"/>
              <a:gd name="T4" fmla="*/ 6132 w 6453"/>
              <a:gd name="T5" fmla="*/ 1828 h 6459"/>
              <a:gd name="T6" fmla="*/ 5747 w 6453"/>
              <a:gd name="T7" fmla="*/ 1216 h 6459"/>
              <a:gd name="T8" fmla="*/ 5237 w 6453"/>
              <a:gd name="T9" fmla="*/ 705 h 6459"/>
              <a:gd name="T10" fmla="*/ 4626 w 6453"/>
              <a:gd name="T11" fmla="*/ 319 h 6459"/>
              <a:gd name="T12" fmla="*/ 3944 w 6453"/>
              <a:gd name="T13" fmla="*/ 81 h 6459"/>
              <a:gd name="T14" fmla="*/ 3226 w 6453"/>
              <a:gd name="T15" fmla="*/ 0 h 6459"/>
              <a:gd name="T16" fmla="*/ 2508 w 6453"/>
              <a:gd name="T17" fmla="*/ 81 h 6459"/>
              <a:gd name="T18" fmla="*/ 1826 w 6453"/>
              <a:gd name="T19" fmla="*/ 319 h 6459"/>
              <a:gd name="T20" fmla="*/ 1214 w 6453"/>
              <a:gd name="T21" fmla="*/ 705 h 6459"/>
              <a:gd name="T22" fmla="*/ 704 w 6453"/>
              <a:gd name="T23" fmla="*/ 1216 h 6459"/>
              <a:gd name="T24" fmla="*/ 320 w 6453"/>
              <a:gd name="T25" fmla="*/ 1828 h 6459"/>
              <a:gd name="T26" fmla="*/ 81 w 6453"/>
              <a:gd name="T27" fmla="*/ 2511 h 6459"/>
              <a:gd name="T28" fmla="*/ 0 w 6453"/>
              <a:gd name="T29" fmla="*/ 3230 h 6459"/>
              <a:gd name="T30" fmla="*/ 81 w 6453"/>
              <a:gd name="T31" fmla="*/ 3948 h 6459"/>
              <a:gd name="T32" fmla="*/ 320 w 6453"/>
              <a:gd name="T33" fmla="*/ 4631 h 6459"/>
              <a:gd name="T34" fmla="*/ 704 w 6453"/>
              <a:gd name="T35" fmla="*/ 5244 h 6459"/>
              <a:gd name="T36" fmla="*/ 1214 w 6453"/>
              <a:gd name="T37" fmla="*/ 5754 h 6459"/>
              <a:gd name="T38" fmla="*/ 1826 w 6453"/>
              <a:gd name="T39" fmla="*/ 6139 h 6459"/>
              <a:gd name="T40" fmla="*/ 2508 w 6453"/>
              <a:gd name="T41" fmla="*/ 6378 h 6459"/>
              <a:gd name="T42" fmla="*/ 3226 w 6453"/>
              <a:gd name="T43" fmla="*/ 6459 h 6459"/>
              <a:gd name="T44" fmla="*/ 3944 w 6453"/>
              <a:gd name="T45" fmla="*/ 6378 h 6459"/>
              <a:gd name="T46" fmla="*/ 4626 w 6453"/>
              <a:gd name="T47" fmla="*/ 6139 h 6459"/>
              <a:gd name="T48" fmla="*/ 5237 w 6453"/>
              <a:gd name="T49" fmla="*/ 5754 h 6459"/>
              <a:gd name="T50" fmla="*/ 5747 w 6453"/>
              <a:gd name="T51" fmla="*/ 5244 h 6459"/>
              <a:gd name="T52" fmla="*/ 6132 w 6453"/>
              <a:gd name="T53" fmla="*/ 4631 h 6459"/>
              <a:gd name="T54" fmla="*/ 6370 w 6453"/>
              <a:gd name="T55" fmla="*/ 3948 h 6459"/>
              <a:gd name="T56" fmla="*/ 6452 w 6453"/>
              <a:gd name="T57" fmla="*/ 3230 h 6459"/>
              <a:gd name="T58" fmla="*/ 6453 w 6453"/>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59">
                <a:moveTo>
                  <a:pt x="6452" y="3230"/>
                </a:moveTo>
                <a:lnTo>
                  <a:pt x="6370" y="2511"/>
                </a:lnTo>
                <a:lnTo>
                  <a:pt x="6132" y="1828"/>
                </a:lnTo>
                <a:lnTo>
                  <a:pt x="5747" y="1216"/>
                </a:lnTo>
                <a:lnTo>
                  <a:pt x="5237" y="705"/>
                </a:lnTo>
                <a:lnTo>
                  <a:pt x="4626" y="319"/>
                </a:lnTo>
                <a:lnTo>
                  <a:pt x="3944" y="81"/>
                </a:lnTo>
                <a:lnTo>
                  <a:pt x="3226" y="0"/>
                </a:lnTo>
                <a:lnTo>
                  <a:pt x="2508" y="81"/>
                </a:lnTo>
                <a:lnTo>
                  <a:pt x="1826" y="319"/>
                </a:lnTo>
                <a:lnTo>
                  <a:pt x="1214" y="705"/>
                </a:lnTo>
                <a:lnTo>
                  <a:pt x="704" y="1216"/>
                </a:lnTo>
                <a:lnTo>
                  <a:pt x="320" y="1828"/>
                </a:lnTo>
                <a:lnTo>
                  <a:pt x="81" y="2511"/>
                </a:lnTo>
                <a:lnTo>
                  <a:pt x="0" y="3230"/>
                </a:lnTo>
                <a:lnTo>
                  <a:pt x="81" y="3948"/>
                </a:lnTo>
                <a:lnTo>
                  <a:pt x="320" y="4631"/>
                </a:lnTo>
                <a:lnTo>
                  <a:pt x="704" y="5244"/>
                </a:lnTo>
                <a:lnTo>
                  <a:pt x="1214" y="5754"/>
                </a:lnTo>
                <a:lnTo>
                  <a:pt x="1826" y="6139"/>
                </a:lnTo>
                <a:lnTo>
                  <a:pt x="2508" y="6378"/>
                </a:lnTo>
                <a:lnTo>
                  <a:pt x="3226" y="6459"/>
                </a:lnTo>
                <a:lnTo>
                  <a:pt x="3944" y="6378"/>
                </a:lnTo>
                <a:lnTo>
                  <a:pt x="4626" y="6139"/>
                </a:lnTo>
                <a:lnTo>
                  <a:pt x="5237" y="5754"/>
                </a:lnTo>
                <a:lnTo>
                  <a:pt x="5747" y="5244"/>
                </a:lnTo>
                <a:lnTo>
                  <a:pt x="6132" y="4631"/>
                </a:lnTo>
                <a:lnTo>
                  <a:pt x="6370" y="3948"/>
                </a:lnTo>
                <a:lnTo>
                  <a:pt x="6452" y="3230"/>
                </a:lnTo>
                <a:lnTo>
                  <a:pt x="6453" y="323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89" name="Freeform 73"/>
          <p:cNvSpPr>
            <a:spLocks/>
          </p:cNvSpPr>
          <p:nvPr/>
        </p:nvSpPr>
        <p:spPr bwMode="auto">
          <a:xfrm>
            <a:off x="6119813" y="3990975"/>
            <a:ext cx="2109787" cy="2114550"/>
          </a:xfrm>
          <a:custGeom>
            <a:avLst/>
            <a:gdLst>
              <a:gd name="T0" fmla="*/ 6452 w 6453"/>
              <a:gd name="T1" fmla="*/ 3230 h 6459"/>
              <a:gd name="T2" fmla="*/ 6370 w 6453"/>
              <a:gd name="T3" fmla="*/ 2511 h 6459"/>
              <a:gd name="T4" fmla="*/ 6132 w 6453"/>
              <a:gd name="T5" fmla="*/ 1828 h 6459"/>
              <a:gd name="T6" fmla="*/ 5748 w 6453"/>
              <a:gd name="T7" fmla="*/ 1216 h 6459"/>
              <a:gd name="T8" fmla="*/ 5237 w 6453"/>
              <a:gd name="T9" fmla="*/ 705 h 6459"/>
              <a:gd name="T10" fmla="*/ 4626 w 6453"/>
              <a:gd name="T11" fmla="*/ 319 h 6459"/>
              <a:gd name="T12" fmla="*/ 3944 w 6453"/>
              <a:gd name="T13" fmla="*/ 81 h 6459"/>
              <a:gd name="T14" fmla="*/ 3226 w 6453"/>
              <a:gd name="T15" fmla="*/ 0 h 6459"/>
              <a:gd name="T16" fmla="*/ 2508 w 6453"/>
              <a:gd name="T17" fmla="*/ 81 h 6459"/>
              <a:gd name="T18" fmla="*/ 1826 w 6453"/>
              <a:gd name="T19" fmla="*/ 319 h 6459"/>
              <a:gd name="T20" fmla="*/ 1214 w 6453"/>
              <a:gd name="T21" fmla="*/ 705 h 6459"/>
              <a:gd name="T22" fmla="*/ 704 w 6453"/>
              <a:gd name="T23" fmla="*/ 1216 h 6459"/>
              <a:gd name="T24" fmla="*/ 320 w 6453"/>
              <a:gd name="T25" fmla="*/ 1828 h 6459"/>
              <a:gd name="T26" fmla="*/ 81 w 6453"/>
              <a:gd name="T27" fmla="*/ 2511 h 6459"/>
              <a:gd name="T28" fmla="*/ 0 w 6453"/>
              <a:gd name="T29" fmla="*/ 3230 h 6459"/>
              <a:gd name="T30" fmla="*/ 81 w 6453"/>
              <a:gd name="T31" fmla="*/ 3948 h 6459"/>
              <a:gd name="T32" fmla="*/ 320 w 6453"/>
              <a:gd name="T33" fmla="*/ 4631 h 6459"/>
              <a:gd name="T34" fmla="*/ 704 w 6453"/>
              <a:gd name="T35" fmla="*/ 5244 h 6459"/>
              <a:gd name="T36" fmla="*/ 1214 w 6453"/>
              <a:gd name="T37" fmla="*/ 5754 h 6459"/>
              <a:gd name="T38" fmla="*/ 1826 w 6453"/>
              <a:gd name="T39" fmla="*/ 6139 h 6459"/>
              <a:gd name="T40" fmla="*/ 2508 w 6453"/>
              <a:gd name="T41" fmla="*/ 6378 h 6459"/>
              <a:gd name="T42" fmla="*/ 3226 w 6453"/>
              <a:gd name="T43" fmla="*/ 6459 h 6459"/>
              <a:gd name="T44" fmla="*/ 3944 w 6453"/>
              <a:gd name="T45" fmla="*/ 6378 h 6459"/>
              <a:gd name="T46" fmla="*/ 4626 w 6453"/>
              <a:gd name="T47" fmla="*/ 6139 h 6459"/>
              <a:gd name="T48" fmla="*/ 5237 w 6453"/>
              <a:gd name="T49" fmla="*/ 5754 h 6459"/>
              <a:gd name="T50" fmla="*/ 5748 w 6453"/>
              <a:gd name="T51" fmla="*/ 5244 h 6459"/>
              <a:gd name="T52" fmla="*/ 6132 w 6453"/>
              <a:gd name="T53" fmla="*/ 4631 h 6459"/>
              <a:gd name="T54" fmla="*/ 6370 w 6453"/>
              <a:gd name="T55" fmla="*/ 3948 h 6459"/>
              <a:gd name="T56" fmla="*/ 6452 w 6453"/>
              <a:gd name="T57" fmla="*/ 3230 h 6459"/>
              <a:gd name="T58" fmla="*/ 6453 w 6453"/>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59">
                <a:moveTo>
                  <a:pt x="6452" y="3230"/>
                </a:moveTo>
                <a:lnTo>
                  <a:pt x="6370" y="2511"/>
                </a:lnTo>
                <a:lnTo>
                  <a:pt x="6132" y="1828"/>
                </a:lnTo>
                <a:lnTo>
                  <a:pt x="5748" y="1216"/>
                </a:lnTo>
                <a:lnTo>
                  <a:pt x="5237" y="705"/>
                </a:lnTo>
                <a:lnTo>
                  <a:pt x="4626" y="319"/>
                </a:lnTo>
                <a:lnTo>
                  <a:pt x="3944" y="81"/>
                </a:lnTo>
                <a:lnTo>
                  <a:pt x="3226" y="0"/>
                </a:lnTo>
                <a:lnTo>
                  <a:pt x="2508" y="81"/>
                </a:lnTo>
                <a:lnTo>
                  <a:pt x="1826" y="319"/>
                </a:lnTo>
                <a:lnTo>
                  <a:pt x="1214" y="705"/>
                </a:lnTo>
                <a:lnTo>
                  <a:pt x="704" y="1216"/>
                </a:lnTo>
                <a:lnTo>
                  <a:pt x="320" y="1828"/>
                </a:lnTo>
                <a:lnTo>
                  <a:pt x="81" y="2511"/>
                </a:lnTo>
                <a:lnTo>
                  <a:pt x="0" y="3230"/>
                </a:lnTo>
                <a:lnTo>
                  <a:pt x="81" y="3948"/>
                </a:lnTo>
                <a:lnTo>
                  <a:pt x="320" y="4631"/>
                </a:lnTo>
                <a:lnTo>
                  <a:pt x="704" y="5244"/>
                </a:lnTo>
                <a:lnTo>
                  <a:pt x="1214" y="5754"/>
                </a:lnTo>
                <a:lnTo>
                  <a:pt x="1826" y="6139"/>
                </a:lnTo>
                <a:lnTo>
                  <a:pt x="2508" y="6378"/>
                </a:lnTo>
                <a:lnTo>
                  <a:pt x="3226" y="6459"/>
                </a:lnTo>
                <a:lnTo>
                  <a:pt x="3944" y="6378"/>
                </a:lnTo>
                <a:lnTo>
                  <a:pt x="4626" y="6139"/>
                </a:lnTo>
                <a:lnTo>
                  <a:pt x="5237" y="5754"/>
                </a:lnTo>
                <a:lnTo>
                  <a:pt x="5748" y="5244"/>
                </a:lnTo>
                <a:lnTo>
                  <a:pt x="6132" y="4631"/>
                </a:lnTo>
                <a:lnTo>
                  <a:pt x="6370" y="3948"/>
                </a:lnTo>
                <a:lnTo>
                  <a:pt x="6452" y="3230"/>
                </a:lnTo>
                <a:lnTo>
                  <a:pt x="6453" y="323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0" name="Freeform 74"/>
          <p:cNvSpPr>
            <a:spLocks/>
          </p:cNvSpPr>
          <p:nvPr/>
        </p:nvSpPr>
        <p:spPr bwMode="auto">
          <a:xfrm>
            <a:off x="6119813" y="3160713"/>
            <a:ext cx="2109787" cy="2114550"/>
          </a:xfrm>
          <a:custGeom>
            <a:avLst/>
            <a:gdLst>
              <a:gd name="T0" fmla="*/ 6452 w 6453"/>
              <a:gd name="T1" fmla="*/ 3230 h 6459"/>
              <a:gd name="T2" fmla="*/ 6370 w 6453"/>
              <a:gd name="T3" fmla="*/ 2511 h 6459"/>
              <a:gd name="T4" fmla="*/ 6132 w 6453"/>
              <a:gd name="T5" fmla="*/ 1828 h 6459"/>
              <a:gd name="T6" fmla="*/ 5748 w 6453"/>
              <a:gd name="T7" fmla="*/ 1216 h 6459"/>
              <a:gd name="T8" fmla="*/ 5237 w 6453"/>
              <a:gd name="T9" fmla="*/ 704 h 6459"/>
              <a:gd name="T10" fmla="*/ 4626 w 6453"/>
              <a:gd name="T11" fmla="*/ 319 h 6459"/>
              <a:gd name="T12" fmla="*/ 3944 w 6453"/>
              <a:gd name="T13" fmla="*/ 80 h 6459"/>
              <a:gd name="T14" fmla="*/ 3226 w 6453"/>
              <a:gd name="T15" fmla="*/ 0 h 6459"/>
              <a:gd name="T16" fmla="*/ 2508 w 6453"/>
              <a:gd name="T17" fmla="*/ 80 h 6459"/>
              <a:gd name="T18" fmla="*/ 1826 w 6453"/>
              <a:gd name="T19" fmla="*/ 319 h 6459"/>
              <a:gd name="T20" fmla="*/ 1214 w 6453"/>
              <a:gd name="T21" fmla="*/ 704 h 6459"/>
              <a:gd name="T22" fmla="*/ 704 w 6453"/>
              <a:gd name="T23" fmla="*/ 1216 h 6459"/>
              <a:gd name="T24" fmla="*/ 320 w 6453"/>
              <a:gd name="T25" fmla="*/ 1828 h 6459"/>
              <a:gd name="T26" fmla="*/ 81 w 6453"/>
              <a:gd name="T27" fmla="*/ 2511 h 6459"/>
              <a:gd name="T28" fmla="*/ 0 w 6453"/>
              <a:gd name="T29" fmla="*/ 3230 h 6459"/>
              <a:gd name="T30" fmla="*/ 81 w 6453"/>
              <a:gd name="T31" fmla="*/ 3948 h 6459"/>
              <a:gd name="T32" fmla="*/ 320 w 6453"/>
              <a:gd name="T33" fmla="*/ 4630 h 6459"/>
              <a:gd name="T34" fmla="*/ 704 w 6453"/>
              <a:gd name="T35" fmla="*/ 5244 h 6459"/>
              <a:gd name="T36" fmla="*/ 1214 w 6453"/>
              <a:gd name="T37" fmla="*/ 5754 h 6459"/>
              <a:gd name="T38" fmla="*/ 1826 w 6453"/>
              <a:gd name="T39" fmla="*/ 6139 h 6459"/>
              <a:gd name="T40" fmla="*/ 2508 w 6453"/>
              <a:gd name="T41" fmla="*/ 6378 h 6459"/>
              <a:gd name="T42" fmla="*/ 3226 w 6453"/>
              <a:gd name="T43" fmla="*/ 6459 h 6459"/>
              <a:gd name="T44" fmla="*/ 3944 w 6453"/>
              <a:gd name="T45" fmla="*/ 6378 h 6459"/>
              <a:gd name="T46" fmla="*/ 4626 w 6453"/>
              <a:gd name="T47" fmla="*/ 6139 h 6459"/>
              <a:gd name="T48" fmla="*/ 5237 w 6453"/>
              <a:gd name="T49" fmla="*/ 5754 h 6459"/>
              <a:gd name="T50" fmla="*/ 5748 w 6453"/>
              <a:gd name="T51" fmla="*/ 5244 h 6459"/>
              <a:gd name="T52" fmla="*/ 6132 w 6453"/>
              <a:gd name="T53" fmla="*/ 4630 h 6459"/>
              <a:gd name="T54" fmla="*/ 6370 w 6453"/>
              <a:gd name="T55" fmla="*/ 3948 h 6459"/>
              <a:gd name="T56" fmla="*/ 6452 w 6453"/>
              <a:gd name="T57" fmla="*/ 3230 h 6459"/>
              <a:gd name="T58" fmla="*/ 6453 w 6453"/>
              <a:gd name="T59" fmla="*/ 3230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59">
                <a:moveTo>
                  <a:pt x="6452" y="3230"/>
                </a:moveTo>
                <a:lnTo>
                  <a:pt x="6370" y="2511"/>
                </a:lnTo>
                <a:lnTo>
                  <a:pt x="6132" y="1828"/>
                </a:lnTo>
                <a:lnTo>
                  <a:pt x="5748" y="1216"/>
                </a:lnTo>
                <a:lnTo>
                  <a:pt x="5237" y="704"/>
                </a:lnTo>
                <a:lnTo>
                  <a:pt x="4626" y="319"/>
                </a:lnTo>
                <a:lnTo>
                  <a:pt x="3944" y="80"/>
                </a:lnTo>
                <a:lnTo>
                  <a:pt x="3226" y="0"/>
                </a:lnTo>
                <a:lnTo>
                  <a:pt x="2508" y="80"/>
                </a:lnTo>
                <a:lnTo>
                  <a:pt x="1826" y="319"/>
                </a:lnTo>
                <a:lnTo>
                  <a:pt x="1214" y="704"/>
                </a:lnTo>
                <a:lnTo>
                  <a:pt x="704" y="1216"/>
                </a:lnTo>
                <a:lnTo>
                  <a:pt x="320" y="1828"/>
                </a:lnTo>
                <a:lnTo>
                  <a:pt x="81" y="2511"/>
                </a:lnTo>
                <a:lnTo>
                  <a:pt x="0" y="3230"/>
                </a:lnTo>
                <a:lnTo>
                  <a:pt x="81" y="3948"/>
                </a:lnTo>
                <a:lnTo>
                  <a:pt x="320" y="4630"/>
                </a:lnTo>
                <a:lnTo>
                  <a:pt x="704" y="5244"/>
                </a:lnTo>
                <a:lnTo>
                  <a:pt x="1214" y="5754"/>
                </a:lnTo>
                <a:lnTo>
                  <a:pt x="1826" y="6139"/>
                </a:lnTo>
                <a:lnTo>
                  <a:pt x="2508" y="6378"/>
                </a:lnTo>
                <a:lnTo>
                  <a:pt x="3226" y="6459"/>
                </a:lnTo>
                <a:lnTo>
                  <a:pt x="3944" y="6378"/>
                </a:lnTo>
                <a:lnTo>
                  <a:pt x="4626" y="6139"/>
                </a:lnTo>
                <a:lnTo>
                  <a:pt x="5237" y="5754"/>
                </a:lnTo>
                <a:lnTo>
                  <a:pt x="5748" y="5244"/>
                </a:lnTo>
                <a:lnTo>
                  <a:pt x="6132" y="4630"/>
                </a:lnTo>
                <a:lnTo>
                  <a:pt x="6370" y="3948"/>
                </a:lnTo>
                <a:lnTo>
                  <a:pt x="6452" y="3230"/>
                </a:lnTo>
                <a:lnTo>
                  <a:pt x="6453" y="323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1" name="Freeform 75"/>
          <p:cNvSpPr>
            <a:spLocks/>
          </p:cNvSpPr>
          <p:nvPr/>
        </p:nvSpPr>
        <p:spPr bwMode="auto">
          <a:xfrm>
            <a:off x="6119813" y="2332038"/>
            <a:ext cx="2109787" cy="2114550"/>
          </a:xfrm>
          <a:custGeom>
            <a:avLst/>
            <a:gdLst>
              <a:gd name="T0" fmla="*/ 6452 w 6453"/>
              <a:gd name="T1" fmla="*/ 3229 h 6460"/>
              <a:gd name="T2" fmla="*/ 6370 w 6453"/>
              <a:gd name="T3" fmla="*/ 2512 h 6460"/>
              <a:gd name="T4" fmla="*/ 6132 w 6453"/>
              <a:gd name="T5" fmla="*/ 1829 h 6460"/>
              <a:gd name="T6" fmla="*/ 5748 w 6453"/>
              <a:gd name="T7" fmla="*/ 1217 h 6460"/>
              <a:gd name="T8" fmla="*/ 5237 w 6453"/>
              <a:gd name="T9" fmla="*/ 705 h 6460"/>
              <a:gd name="T10" fmla="*/ 4626 w 6453"/>
              <a:gd name="T11" fmla="*/ 320 h 6460"/>
              <a:gd name="T12" fmla="*/ 3944 w 6453"/>
              <a:gd name="T13" fmla="*/ 81 h 6460"/>
              <a:gd name="T14" fmla="*/ 3226 w 6453"/>
              <a:gd name="T15" fmla="*/ 0 h 6460"/>
              <a:gd name="T16" fmla="*/ 2508 w 6453"/>
              <a:gd name="T17" fmla="*/ 81 h 6460"/>
              <a:gd name="T18" fmla="*/ 1826 w 6453"/>
              <a:gd name="T19" fmla="*/ 320 h 6460"/>
              <a:gd name="T20" fmla="*/ 1214 w 6453"/>
              <a:gd name="T21" fmla="*/ 705 h 6460"/>
              <a:gd name="T22" fmla="*/ 704 w 6453"/>
              <a:gd name="T23" fmla="*/ 1217 h 6460"/>
              <a:gd name="T24" fmla="*/ 320 w 6453"/>
              <a:gd name="T25" fmla="*/ 1829 h 6460"/>
              <a:gd name="T26" fmla="*/ 81 w 6453"/>
              <a:gd name="T27" fmla="*/ 2512 h 6460"/>
              <a:gd name="T28" fmla="*/ 0 w 6453"/>
              <a:gd name="T29" fmla="*/ 3229 h 6460"/>
              <a:gd name="T30" fmla="*/ 81 w 6453"/>
              <a:gd name="T31" fmla="*/ 3948 h 6460"/>
              <a:gd name="T32" fmla="*/ 320 w 6453"/>
              <a:gd name="T33" fmla="*/ 4631 h 6460"/>
              <a:gd name="T34" fmla="*/ 704 w 6453"/>
              <a:gd name="T35" fmla="*/ 5243 h 6460"/>
              <a:gd name="T36" fmla="*/ 1214 w 6453"/>
              <a:gd name="T37" fmla="*/ 5755 h 6460"/>
              <a:gd name="T38" fmla="*/ 1826 w 6453"/>
              <a:gd name="T39" fmla="*/ 6140 h 6460"/>
              <a:gd name="T40" fmla="*/ 2508 w 6453"/>
              <a:gd name="T41" fmla="*/ 6379 h 6460"/>
              <a:gd name="T42" fmla="*/ 3226 w 6453"/>
              <a:gd name="T43" fmla="*/ 6460 h 6460"/>
              <a:gd name="T44" fmla="*/ 3944 w 6453"/>
              <a:gd name="T45" fmla="*/ 6379 h 6460"/>
              <a:gd name="T46" fmla="*/ 4626 w 6453"/>
              <a:gd name="T47" fmla="*/ 6140 h 6460"/>
              <a:gd name="T48" fmla="*/ 5237 w 6453"/>
              <a:gd name="T49" fmla="*/ 5755 h 6460"/>
              <a:gd name="T50" fmla="*/ 5748 w 6453"/>
              <a:gd name="T51" fmla="*/ 5243 h 6460"/>
              <a:gd name="T52" fmla="*/ 6132 w 6453"/>
              <a:gd name="T53" fmla="*/ 4631 h 6460"/>
              <a:gd name="T54" fmla="*/ 6370 w 6453"/>
              <a:gd name="T55" fmla="*/ 3948 h 6460"/>
              <a:gd name="T56" fmla="*/ 6452 w 6453"/>
              <a:gd name="T57" fmla="*/ 3229 h 6460"/>
              <a:gd name="T58" fmla="*/ 6453 w 6453"/>
              <a:gd name="T59" fmla="*/ 3229 h 6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60">
                <a:moveTo>
                  <a:pt x="6452" y="3229"/>
                </a:moveTo>
                <a:lnTo>
                  <a:pt x="6370" y="2512"/>
                </a:lnTo>
                <a:lnTo>
                  <a:pt x="6132" y="1829"/>
                </a:lnTo>
                <a:lnTo>
                  <a:pt x="5748" y="1217"/>
                </a:lnTo>
                <a:lnTo>
                  <a:pt x="5237" y="705"/>
                </a:lnTo>
                <a:lnTo>
                  <a:pt x="4626" y="320"/>
                </a:lnTo>
                <a:lnTo>
                  <a:pt x="3944" y="81"/>
                </a:lnTo>
                <a:lnTo>
                  <a:pt x="3226" y="0"/>
                </a:lnTo>
                <a:lnTo>
                  <a:pt x="2508" y="81"/>
                </a:lnTo>
                <a:lnTo>
                  <a:pt x="1826" y="320"/>
                </a:lnTo>
                <a:lnTo>
                  <a:pt x="1214" y="705"/>
                </a:lnTo>
                <a:lnTo>
                  <a:pt x="704" y="1217"/>
                </a:lnTo>
                <a:lnTo>
                  <a:pt x="320" y="1829"/>
                </a:lnTo>
                <a:lnTo>
                  <a:pt x="81" y="2512"/>
                </a:lnTo>
                <a:lnTo>
                  <a:pt x="0" y="3229"/>
                </a:lnTo>
                <a:lnTo>
                  <a:pt x="81" y="3948"/>
                </a:lnTo>
                <a:lnTo>
                  <a:pt x="320" y="4631"/>
                </a:lnTo>
                <a:lnTo>
                  <a:pt x="704" y="5243"/>
                </a:lnTo>
                <a:lnTo>
                  <a:pt x="1214" y="5755"/>
                </a:lnTo>
                <a:lnTo>
                  <a:pt x="1826" y="6140"/>
                </a:lnTo>
                <a:lnTo>
                  <a:pt x="2508" y="6379"/>
                </a:lnTo>
                <a:lnTo>
                  <a:pt x="3226" y="6460"/>
                </a:lnTo>
                <a:lnTo>
                  <a:pt x="3944" y="6379"/>
                </a:lnTo>
                <a:lnTo>
                  <a:pt x="4626" y="6140"/>
                </a:lnTo>
                <a:lnTo>
                  <a:pt x="5237" y="5755"/>
                </a:lnTo>
                <a:lnTo>
                  <a:pt x="5748" y="5243"/>
                </a:lnTo>
                <a:lnTo>
                  <a:pt x="6132" y="4631"/>
                </a:lnTo>
                <a:lnTo>
                  <a:pt x="6370" y="3948"/>
                </a:lnTo>
                <a:lnTo>
                  <a:pt x="6452" y="3229"/>
                </a:lnTo>
                <a:lnTo>
                  <a:pt x="6453" y="3229"/>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2" name="Freeform 76"/>
          <p:cNvSpPr>
            <a:spLocks/>
          </p:cNvSpPr>
          <p:nvPr/>
        </p:nvSpPr>
        <p:spPr bwMode="auto">
          <a:xfrm>
            <a:off x="6119813" y="1504950"/>
            <a:ext cx="2109787" cy="2111375"/>
          </a:xfrm>
          <a:custGeom>
            <a:avLst/>
            <a:gdLst>
              <a:gd name="T0" fmla="*/ 6452 w 6453"/>
              <a:gd name="T1" fmla="*/ 3229 h 6459"/>
              <a:gd name="T2" fmla="*/ 6370 w 6453"/>
              <a:gd name="T3" fmla="*/ 2511 h 6459"/>
              <a:gd name="T4" fmla="*/ 6132 w 6453"/>
              <a:gd name="T5" fmla="*/ 1828 h 6459"/>
              <a:gd name="T6" fmla="*/ 5748 w 6453"/>
              <a:gd name="T7" fmla="*/ 1215 h 6459"/>
              <a:gd name="T8" fmla="*/ 5237 w 6453"/>
              <a:gd name="T9" fmla="*/ 705 h 6459"/>
              <a:gd name="T10" fmla="*/ 4626 w 6453"/>
              <a:gd name="T11" fmla="*/ 320 h 6459"/>
              <a:gd name="T12" fmla="*/ 3944 w 6453"/>
              <a:gd name="T13" fmla="*/ 81 h 6459"/>
              <a:gd name="T14" fmla="*/ 3226 w 6453"/>
              <a:gd name="T15" fmla="*/ 0 h 6459"/>
              <a:gd name="T16" fmla="*/ 2508 w 6453"/>
              <a:gd name="T17" fmla="*/ 81 h 6459"/>
              <a:gd name="T18" fmla="*/ 1826 w 6453"/>
              <a:gd name="T19" fmla="*/ 320 h 6459"/>
              <a:gd name="T20" fmla="*/ 1214 w 6453"/>
              <a:gd name="T21" fmla="*/ 705 h 6459"/>
              <a:gd name="T22" fmla="*/ 704 w 6453"/>
              <a:gd name="T23" fmla="*/ 1215 h 6459"/>
              <a:gd name="T24" fmla="*/ 320 w 6453"/>
              <a:gd name="T25" fmla="*/ 1828 h 6459"/>
              <a:gd name="T26" fmla="*/ 81 w 6453"/>
              <a:gd name="T27" fmla="*/ 2511 h 6459"/>
              <a:gd name="T28" fmla="*/ 0 w 6453"/>
              <a:gd name="T29" fmla="*/ 3229 h 6459"/>
              <a:gd name="T30" fmla="*/ 81 w 6453"/>
              <a:gd name="T31" fmla="*/ 3948 h 6459"/>
              <a:gd name="T32" fmla="*/ 320 w 6453"/>
              <a:gd name="T33" fmla="*/ 4631 h 6459"/>
              <a:gd name="T34" fmla="*/ 704 w 6453"/>
              <a:gd name="T35" fmla="*/ 5243 h 6459"/>
              <a:gd name="T36" fmla="*/ 1214 w 6453"/>
              <a:gd name="T37" fmla="*/ 5755 h 6459"/>
              <a:gd name="T38" fmla="*/ 1826 w 6453"/>
              <a:gd name="T39" fmla="*/ 6140 h 6459"/>
              <a:gd name="T40" fmla="*/ 2508 w 6453"/>
              <a:gd name="T41" fmla="*/ 6379 h 6459"/>
              <a:gd name="T42" fmla="*/ 3226 w 6453"/>
              <a:gd name="T43" fmla="*/ 6459 h 6459"/>
              <a:gd name="T44" fmla="*/ 3944 w 6453"/>
              <a:gd name="T45" fmla="*/ 6379 h 6459"/>
              <a:gd name="T46" fmla="*/ 4626 w 6453"/>
              <a:gd name="T47" fmla="*/ 6140 h 6459"/>
              <a:gd name="T48" fmla="*/ 5237 w 6453"/>
              <a:gd name="T49" fmla="*/ 5755 h 6459"/>
              <a:gd name="T50" fmla="*/ 5748 w 6453"/>
              <a:gd name="T51" fmla="*/ 5243 h 6459"/>
              <a:gd name="T52" fmla="*/ 6132 w 6453"/>
              <a:gd name="T53" fmla="*/ 4631 h 6459"/>
              <a:gd name="T54" fmla="*/ 6370 w 6453"/>
              <a:gd name="T55" fmla="*/ 3948 h 6459"/>
              <a:gd name="T56" fmla="*/ 6452 w 6453"/>
              <a:gd name="T57" fmla="*/ 3229 h 6459"/>
              <a:gd name="T58" fmla="*/ 6453 w 6453"/>
              <a:gd name="T59" fmla="*/ 3229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59">
                <a:moveTo>
                  <a:pt x="6452" y="3229"/>
                </a:moveTo>
                <a:lnTo>
                  <a:pt x="6370" y="2511"/>
                </a:lnTo>
                <a:lnTo>
                  <a:pt x="6132" y="1828"/>
                </a:lnTo>
                <a:lnTo>
                  <a:pt x="5748" y="1215"/>
                </a:lnTo>
                <a:lnTo>
                  <a:pt x="5237" y="705"/>
                </a:lnTo>
                <a:lnTo>
                  <a:pt x="4626" y="320"/>
                </a:lnTo>
                <a:lnTo>
                  <a:pt x="3944" y="81"/>
                </a:lnTo>
                <a:lnTo>
                  <a:pt x="3226" y="0"/>
                </a:lnTo>
                <a:lnTo>
                  <a:pt x="2508" y="81"/>
                </a:lnTo>
                <a:lnTo>
                  <a:pt x="1826" y="320"/>
                </a:lnTo>
                <a:lnTo>
                  <a:pt x="1214" y="705"/>
                </a:lnTo>
                <a:lnTo>
                  <a:pt x="704" y="1215"/>
                </a:lnTo>
                <a:lnTo>
                  <a:pt x="320" y="1828"/>
                </a:lnTo>
                <a:lnTo>
                  <a:pt x="81" y="2511"/>
                </a:lnTo>
                <a:lnTo>
                  <a:pt x="0" y="3229"/>
                </a:lnTo>
                <a:lnTo>
                  <a:pt x="81" y="3948"/>
                </a:lnTo>
                <a:lnTo>
                  <a:pt x="320" y="4631"/>
                </a:lnTo>
                <a:lnTo>
                  <a:pt x="704" y="5243"/>
                </a:lnTo>
                <a:lnTo>
                  <a:pt x="1214" y="5755"/>
                </a:lnTo>
                <a:lnTo>
                  <a:pt x="1826" y="6140"/>
                </a:lnTo>
                <a:lnTo>
                  <a:pt x="2508" y="6379"/>
                </a:lnTo>
                <a:lnTo>
                  <a:pt x="3226" y="6459"/>
                </a:lnTo>
                <a:lnTo>
                  <a:pt x="3944" y="6379"/>
                </a:lnTo>
                <a:lnTo>
                  <a:pt x="4626" y="6140"/>
                </a:lnTo>
                <a:lnTo>
                  <a:pt x="5237" y="5755"/>
                </a:lnTo>
                <a:lnTo>
                  <a:pt x="5748" y="5243"/>
                </a:lnTo>
                <a:lnTo>
                  <a:pt x="6132" y="4631"/>
                </a:lnTo>
                <a:lnTo>
                  <a:pt x="6370" y="3948"/>
                </a:lnTo>
                <a:lnTo>
                  <a:pt x="6452" y="3229"/>
                </a:lnTo>
                <a:lnTo>
                  <a:pt x="6453" y="322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3" name="Freeform 77"/>
          <p:cNvSpPr>
            <a:spLocks/>
          </p:cNvSpPr>
          <p:nvPr/>
        </p:nvSpPr>
        <p:spPr bwMode="auto">
          <a:xfrm>
            <a:off x="6119813" y="674688"/>
            <a:ext cx="2109787" cy="2111375"/>
          </a:xfrm>
          <a:custGeom>
            <a:avLst/>
            <a:gdLst>
              <a:gd name="T0" fmla="*/ 6452 w 6453"/>
              <a:gd name="T1" fmla="*/ 3229 h 6459"/>
              <a:gd name="T2" fmla="*/ 6370 w 6453"/>
              <a:gd name="T3" fmla="*/ 2510 h 6459"/>
              <a:gd name="T4" fmla="*/ 6132 w 6453"/>
              <a:gd name="T5" fmla="*/ 1828 h 6459"/>
              <a:gd name="T6" fmla="*/ 5748 w 6453"/>
              <a:gd name="T7" fmla="*/ 1215 h 6459"/>
              <a:gd name="T8" fmla="*/ 5237 w 6453"/>
              <a:gd name="T9" fmla="*/ 704 h 6459"/>
              <a:gd name="T10" fmla="*/ 4626 w 6453"/>
              <a:gd name="T11" fmla="*/ 319 h 6459"/>
              <a:gd name="T12" fmla="*/ 3944 w 6453"/>
              <a:gd name="T13" fmla="*/ 80 h 6459"/>
              <a:gd name="T14" fmla="*/ 3226 w 6453"/>
              <a:gd name="T15" fmla="*/ 0 h 6459"/>
              <a:gd name="T16" fmla="*/ 2508 w 6453"/>
              <a:gd name="T17" fmla="*/ 80 h 6459"/>
              <a:gd name="T18" fmla="*/ 1826 w 6453"/>
              <a:gd name="T19" fmla="*/ 319 h 6459"/>
              <a:gd name="T20" fmla="*/ 1214 w 6453"/>
              <a:gd name="T21" fmla="*/ 704 h 6459"/>
              <a:gd name="T22" fmla="*/ 704 w 6453"/>
              <a:gd name="T23" fmla="*/ 1215 h 6459"/>
              <a:gd name="T24" fmla="*/ 320 w 6453"/>
              <a:gd name="T25" fmla="*/ 1828 h 6459"/>
              <a:gd name="T26" fmla="*/ 81 w 6453"/>
              <a:gd name="T27" fmla="*/ 2510 h 6459"/>
              <a:gd name="T28" fmla="*/ 0 w 6453"/>
              <a:gd name="T29" fmla="*/ 3229 h 6459"/>
              <a:gd name="T30" fmla="*/ 81 w 6453"/>
              <a:gd name="T31" fmla="*/ 3948 h 6459"/>
              <a:gd name="T32" fmla="*/ 320 w 6453"/>
              <a:gd name="T33" fmla="*/ 4631 h 6459"/>
              <a:gd name="T34" fmla="*/ 704 w 6453"/>
              <a:gd name="T35" fmla="*/ 5243 h 6459"/>
              <a:gd name="T36" fmla="*/ 1214 w 6453"/>
              <a:gd name="T37" fmla="*/ 5754 h 6459"/>
              <a:gd name="T38" fmla="*/ 1826 w 6453"/>
              <a:gd name="T39" fmla="*/ 6139 h 6459"/>
              <a:gd name="T40" fmla="*/ 2508 w 6453"/>
              <a:gd name="T41" fmla="*/ 6378 h 6459"/>
              <a:gd name="T42" fmla="*/ 3226 w 6453"/>
              <a:gd name="T43" fmla="*/ 6459 h 6459"/>
              <a:gd name="T44" fmla="*/ 3944 w 6453"/>
              <a:gd name="T45" fmla="*/ 6378 h 6459"/>
              <a:gd name="T46" fmla="*/ 4626 w 6453"/>
              <a:gd name="T47" fmla="*/ 6139 h 6459"/>
              <a:gd name="T48" fmla="*/ 5237 w 6453"/>
              <a:gd name="T49" fmla="*/ 5754 h 6459"/>
              <a:gd name="T50" fmla="*/ 5748 w 6453"/>
              <a:gd name="T51" fmla="*/ 5243 h 6459"/>
              <a:gd name="T52" fmla="*/ 6132 w 6453"/>
              <a:gd name="T53" fmla="*/ 4631 h 6459"/>
              <a:gd name="T54" fmla="*/ 6370 w 6453"/>
              <a:gd name="T55" fmla="*/ 3948 h 6459"/>
              <a:gd name="T56" fmla="*/ 6452 w 6453"/>
              <a:gd name="T57" fmla="*/ 3229 h 6459"/>
              <a:gd name="T58" fmla="*/ 6453 w 6453"/>
              <a:gd name="T59" fmla="*/ 3229 h 6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53" h="6459">
                <a:moveTo>
                  <a:pt x="6452" y="3229"/>
                </a:moveTo>
                <a:lnTo>
                  <a:pt x="6370" y="2510"/>
                </a:lnTo>
                <a:lnTo>
                  <a:pt x="6132" y="1828"/>
                </a:lnTo>
                <a:lnTo>
                  <a:pt x="5748" y="1215"/>
                </a:lnTo>
                <a:lnTo>
                  <a:pt x="5237" y="704"/>
                </a:lnTo>
                <a:lnTo>
                  <a:pt x="4626" y="319"/>
                </a:lnTo>
                <a:lnTo>
                  <a:pt x="3944" y="80"/>
                </a:lnTo>
                <a:lnTo>
                  <a:pt x="3226" y="0"/>
                </a:lnTo>
                <a:lnTo>
                  <a:pt x="2508" y="80"/>
                </a:lnTo>
                <a:lnTo>
                  <a:pt x="1826" y="319"/>
                </a:lnTo>
                <a:lnTo>
                  <a:pt x="1214" y="704"/>
                </a:lnTo>
                <a:lnTo>
                  <a:pt x="704" y="1215"/>
                </a:lnTo>
                <a:lnTo>
                  <a:pt x="320" y="1828"/>
                </a:lnTo>
                <a:lnTo>
                  <a:pt x="81" y="2510"/>
                </a:lnTo>
                <a:lnTo>
                  <a:pt x="0" y="3229"/>
                </a:lnTo>
                <a:lnTo>
                  <a:pt x="81" y="3948"/>
                </a:lnTo>
                <a:lnTo>
                  <a:pt x="320" y="4631"/>
                </a:lnTo>
                <a:lnTo>
                  <a:pt x="704" y="5243"/>
                </a:lnTo>
                <a:lnTo>
                  <a:pt x="1214" y="5754"/>
                </a:lnTo>
                <a:lnTo>
                  <a:pt x="1826" y="6139"/>
                </a:lnTo>
                <a:lnTo>
                  <a:pt x="2508" y="6378"/>
                </a:lnTo>
                <a:lnTo>
                  <a:pt x="3226" y="6459"/>
                </a:lnTo>
                <a:lnTo>
                  <a:pt x="3944" y="6378"/>
                </a:lnTo>
                <a:lnTo>
                  <a:pt x="4626" y="6139"/>
                </a:lnTo>
                <a:lnTo>
                  <a:pt x="5237" y="5754"/>
                </a:lnTo>
                <a:lnTo>
                  <a:pt x="5748" y="5243"/>
                </a:lnTo>
                <a:lnTo>
                  <a:pt x="6132" y="4631"/>
                </a:lnTo>
                <a:lnTo>
                  <a:pt x="6370" y="3948"/>
                </a:lnTo>
                <a:lnTo>
                  <a:pt x="6452" y="3229"/>
                </a:lnTo>
                <a:lnTo>
                  <a:pt x="6453" y="3229"/>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7294" name="Group 78"/>
          <p:cNvGrpSpPr>
            <a:grpSpLocks/>
          </p:cNvGrpSpPr>
          <p:nvPr/>
        </p:nvGrpSpPr>
        <p:grpSpPr bwMode="auto">
          <a:xfrm>
            <a:off x="6119813" y="609600"/>
            <a:ext cx="1803400" cy="5183188"/>
            <a:chOff x="3855" y="384"/>
            <a:chExt cx="1136" cy="3265"/>
          </a:xfrm>
        </p:grpSpPr>
        <p:sp>
          <p:nvSpPr>
            <p:cNvPr id="137295" name="Freeform 79"/>
            <p:cNvSpPr>
              <a:spLocks/>
            </p:cNvSpPr>
            <p:nvPr/>
          </p:nvSpPr>
          <p:spPr bwMode="auto">
            <a:xfrm>
              <a:off x="3855" y="1090"/>
              <a:ext cx="2" cy="2090"/>
            </a:xfrm>
            <a:custGeom>
              <a:avLst/>
              <a:gdLst>
                <a:gd name="T0" fmla="*/ 0 w 1"/>
                <a:gd name="T1" fmla="*/ 10142 h 10142"/>
                <a:gd name="T2" fmla="*/ 0 w 1"/>
                <a:gd name="T3" fmla="*/ 0 h 10142"/>
                <a:gd name="T4" fmla="*/ 1 w 1"/>
                <a:gd name="T5" fmla="*/ 0 h 10142"/>
              </a:gdLst>
              <a:ahLst/>
              <a:cxnLst>
                <a:cxn ang="0">
                  <a:pos x="T0" y="T1"/>
                </a:cxn>
                <a:cxn ang="0">
                  <a:pos x="T2" y="T3"/>
                </a:cxn>
                <a:cxn ang="0">
                  <a:pos x="T4" y="T5"/>
                </a:cxn>
              </a:cxnLst>
              <a:rect l="0" t="0" r="r" b="b"/>
              <a:pathLst>
                <a:path w="1" h="10142">
                  <a:moveTo>
                    <a:pt x="0" y="10142"/>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6" name="Freeform 80"/>
            <p:cNvSpPr>
              <a:spLocks/>
            </p:cNvSpPr>
            <p:nvPr/>
          </p:nvSpPr>
          <p:spPr bwMode="auto">
            <a:xfrm>
              <a:off x="4050" y="384"/>
              <a:ext cx="1" cy="3265"/>
            </a:xfrm>
            <a:custGeom>
              <a:avLst/>
              <a:gdLst>
                <a:gd name="T0" fmla="*/ 0 w 1"/>
                <a:gd name="T1" fmla="*/ 15854 h 15854"/>
                <a:gd name="T2" fmla="*/ 0 w 1"/>
                <a:gd name="T3" fmla="*/ 0 h 15854"/>
                <a:gd name="T4" fmla="*/ 1 w 1"/>
                <a:gd name="T5" fmla="*/ 0 h 15854"/>
              </a:gdLst>
              <a:ahLst/>
              <a:cxnLst>
                <a:cxn ang="0">
                  <a:pos x="T0" y="T1"/>
                </a:cxn>
                <a:cxn ang="0">
                  <a:pos x="T2" y="T3"/>
                </a:cxn>
                <a:cxn ang="0">
                  <a:pos x="T4" y="T5"/>
                </a:cxn>
              </a:cxnLst>
              <a:rect l="0" t="0" r="r" b="b"/>
              <a:pathLst>
                <a:path w="1" h="15854">
                  <a:moveTo>
                    <a:pt x="0" y="1585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7" name="Freeform 81"/>
            <p:cNvSpPr>
              <a:spLocks/>
            </p:cNvSpPr>
            <p:nvPr/>
          </p:nvSpPr>
          <p:spPr bwMode="auto">
            <a:xfrm>
              <a:off x="4989" y="384"/>
              <a:ext cx="2" cy="3265"/>
            </a:xfrm>
            <a:custGeom>
              <a:avLst/>
              <a:gdLst>
                <a:gd name="T0" fmla="*/ 0 w 1"/>
                <a:gd name="T1" fmla="*/ 15854 h 15854"/>
                <a:gd name="T2" fmla="*/ 0 w 1"/>
                <a:gd name="T3" fmla="*/ 0 h 15854"/>
                <a:gd name="T4" fmla="*/ 1 w 1"/>
                <a:gd name="T5" fmla="*/ 0 h 15854"/>
              </a:gdLst>
              <a:ahLst/>
              <a:cxnLst>
                <a:cxn ang="0">
                  <a:pos x="T0" y="T1"/>
                </a:cxn>
                <a:cxn ang="0">
                  <a:pos x="T2" y="T3"/>
                </a:cxn>
                <a:cxn ang="0">
                  <a:pos x="T4" y="T5"/>
                </a:cxn>
              </a:cxnLst>
              <a:rect l="0" t="0" r="r" b="b"/>
              <a:pathLst>
                <a:path w="1" h="15854">
                  <a:moveTo>
                    <a:pt x="0" y="15854"/>
                  </a:moveTo>
                  <a:lnTo>
                    <a:pt x="0" y="0"/>
                  </a:lnTo>
                  <a:lnTo>
                    <a:pt x="1" y="0"/>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37298" name="Freeform 82"/>
          <p:cNvSpPr>
            <a:spLocks/>
          </p:cNvSpPr>
          <p:nvPr/>
        </p:nvSpPr>
        <p:spPr bwMode="auto">
          <a:xfrm>
            <a:off x="7175500" y="3389313"/>
            <a:ext cx="1054100" cy="601662"/>
          </a:xfrm>
          <a:custGeom>
            <a:avLst/>
            <a:gdLst>
              <a:gd name="T0" fmla="*/ 3226 w 3226"/>
              <a:gd name="T1" fmla="*/ 0 h 1842"/>
              <a:gd name="T2" fmla="*/ 2311 w 3226"/>
              <a:gd name="T3" fmla="*/ 241 h 1842"/>
              <a:gd name="T4" fmla="*/ 1451 w 3226"/>
              <a:gd name="T5" fmla="*/ 637 h 1842"/>
              <a:gd name="T6" fmla="*/ 673 w 3226"/>
              <a:gd name="T7" fmla="*/ 1176 h 1842"/>
              <a:gd name="T8" fmla="*/ 0 w 3226"/>
              <a:gd name="T9" fmla="*/ 1842 h 1842"/>
              <a:gd name="T10" fmla="*/ 1 w 3226"/>
              <a:gd name="T11" fmla="*/ 1842 h 1842"/>
            </a:gdLst>
            <a:ahLst/>
            <a:cxnLst>
              <a:cxn ang="0">
                <a:pos x="T0" y="T1"/>
              </a:cxn>
              <a:cxn ang="0">
                <a:pos x="T2" y="T3"/>
              </a:cxn>
              <a:cxn ang="0">
                <a:pos x="T4" y="T5"/>
              </a:cxn>
              <a:cxn ang="0">
                <a:pos x="T6" y="T7"/>
              </a:cxn>
              <a:cxn ang="0">
                <a:pos x="T8" y="T9"/>
              </a:cxn>
              <a:cxn ang="0">
                <a:pos x="T10" y="T11"/>
              </a:cxn>
            </a:cxnLst>
            <a:rect l="0" t="0" r="r" b="b"/>
            <a:pathLst>
              <a:path w="3226" h="1842">
                <a:moveTo>
                  <a:pt x="3226" y="0"/>
                </a:moveTo>
                <a:lnTo>
                  <a:pt x="2311" y="241"/>
                </a:lnTo>
                <a:lnTo>
                  <a:pt x="1451" y="637"/>
                </a:lnTo>
                <a:lnTo>
                  <a:pt x="673" y="1176"/>
                </a:lnTo>
                <a:lnTo>
                  <a:pt x="0" y="1842"/>
                </a:lnTo>
                <a:lnTo>
                  <a:pt x="1" y="1842"/>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299" name="Freeform 83"/>
          <p:cNvSpPr>
            <a:spLocks/>
          </p:cNvSpPr>
          <p:nvPr/>
        </p:nvSpPr>
        <p:spPr bwMode="auto">
          <a:xfrm>
            <a:off x="7175500" y="2786063"/>
            <a:ext cx="1054100" cy="603250"/>
          </a:xfrm>
          <a:custGeom>
            <a:avLst/>
            <a:gdLst>
              <a:gd name="T0" fmla="*/ 0 w 3227"/>
              <a:gd name="T1" fmla="*/ 0 h 1840"/>
              <a:gd name="T2" fmla="*/ 673 w 3227"/>
              <a:gd name="T3" fmla="*/ 665 h 1840"/>
              <a:gd name="T4" fmla="*/ 1451 w 3227"/>
              <a:gd name="T5" fmla="*/ 1204 h 1840"/>
              <a:gd name="T6" fmla="*/ 2311 w 3227"/>
              <a:gd name="T7" fmla="*/ 1600 h 1840"/>
              <a:gd name="T8" fmla="*/ 3226 w 3227"/>
              <a:gd name="T9" fmla="*/ 1840 h 1840"/>
              <a:gd name="T10" fmla="*/ 3227 w 3227"/>
              <a:gd name="T11" fmla="*/ 1840 h 1840"/>
            </a:gdLst>
            <a:ahLst/>
            <a:cxnLst>
              <a:cxn ang="0">
                <a:pos x="T0" y="T1"/>
              </a:cxn>
              <a:cxn ang="0">
                <a:pos x="T2" y="T3"/>
              </a:cxn>
              <a:cxn ang="0">
                <a:pos x="T4" y="T5"/>
              </a:cxn>
              <a:cxn ang="0">
                <a:pos x="T6" y="T7"/>
              </a:cxn>
              <a:cxn ang="0">
                <a:pos x="T8" y="T9"/>
              </a:cxn>
              <a:cxn ang="0">
                <a:pos x="T10" y="T11"/>
              </a:cxn>
            </a:cxnLst>
            <a:rect l="0" t="0" r="r" b="b"/>
            <a:pathLst>
              <a:path w="3227" h="1840">
                <a:moveTo>
                  <a:pt x="0" y="0"/>
                </a:moveTo>
                <a:lnTo>
                  <a:pt x="673" y="665"/>
                </a:lnTo>
                <a:lnTo>
                  <a:pt x="1451" y="1204"/>
                </a:lnTo>
                <a:lnTo>
                  <a:pt x="2311" y="1600"/>
                </a:lnTo>
                <a:lnTo>
                  <a:pt x="3226" y="1840"/>
                </a:lnTo>
                <a:lnTo>
                  <a:pt x="3227" y="184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00" name="Freeform 84"/>
          <p:cNvSpPr>
            <a:spLocks/>
          </p:cNvSpPr>
          <p:nvPr/>
        </p:nvSpPr>
        <p:spPr bwMode="auto">
          <a:xfrm>
            <a:off x="4464050" y="3990975"/>
            <a:ext cx="2711450" cy="1057275"/>
          </a:xfrm>
          <a:custGeom>
            <a:avLst/>
            <a:gdLst>
              <a:gd name="T0" fmla="*/ 8290 w 8290"/>
              <a:gd name="T1" fmla="*/ 0 h 3230"/>
              <a:gd name="T2" fmla="*/ 6773 w 8290"/>
              <a:gd name="T3" fmla="*/ 74 h 3230"/>
              <a:gd name="T4" fmla="*/ 5277 w 8290"/>
              <a:gd name="T5" fmla="*/ 343 h 3230"/>
              <a:gd name="T6" fmla="*/ 3829 w 8290"/>
              <a:gd name="T7" fmla="*/ 802 h 3230"/>
              <a:gd name="T8" fmla="*/ 2451 w 8290"/>
              <a:gd name="T9" fmla="*/ 1444 h 3230"/>
              <a:gd name="T10" fmla="*/ 1169 w 8290"/>
              <a:gd name="T11" fmla="*/ 2258 h 3230"/>
              <a:gd name="T12" fmla="*/ 0 w 8290"/>
              <a:gd name="T13" fmla="*/ 3230 h 3230"/>
              <a:gd name="T14" fmla="*/ 1 w 8290"/>
              <a:gd name="T15" fmla="*/ 3230 h 3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90" h="3230">
                <a:moveTo>
                  <a:pt x="8290" y="0"/>
                </a:moveTo>
                <a:lnTo>
                  <a:pt x="6773" y="74"/>
                </a:lnTo>
                <a:lnTo>
                  <a:pt x="5277" y="343"/>
                </a:lnTo>
                <a:lnTo>
                  <a:pt x="3829" y="802"/>
                </a:lnTo>
                <a:lnTo>
                  <a:pt x="2451" y="1444"/>
                </a:lnTo>
                <a:lnTo>
                  <a:pt x="1169" y="2258"/>
                </a:lnTo>
                <a:lnTo>
                  <a:pt x="0" y="3230"/>
                </a:lnTo>
                <a:lnTo>
                  <a:pt x="1" y="3230"/>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01" name="Freeform 85"/>
          <p:cNvSpPr>
            <a:spLocks/>
          </p:cNvSpPr>
          <p:nvPr/>
        </p:nvSpPr>
        <p:spPr bwMode="auto">
          <a:xfrm>
            <a:off x="3860800" y="5048250"/>
            <a:ext cx="603250" cy="1057275"/>
          </a:xfrm>
          <a:custGeom>
            <a:avLst/>
            <a:gdLst>
              <a:gd name="T0" fmla="*/ 1838 w 1838"/>
              <a:gd name="T1" fmla="*/ 0 h 3229"/>
              <a:gd name="T2" fmla="*/ 1174 w 1838"/>
              <a:gd name="T3" fmla="*/ 674 h 3229"/>
              <a:gd name="T4" fmla="*/ 635 w 1838"/>
              <a:gd name="T5" fmla="*/ 1453 h 3229"/>
              <a:gd name="T6" fmla="*/ 240 w 1838"/>
              <a:gd name="T7" fmla="*/ 2314 h 3229"/>
              <a:gd name="T8" fmla="*/ 0 w 1838"/>
              <a:gd name="T9" fmla="*/ 3229 h 3229"/>
              <a:gd name="T10" fmla="*/ 1 w 1838"/>
              <a:gd name="T11" fmla="*/ 3229 h 3229"/>
            </a:gdLst>
            <a:ahLst/>
            <a:cxnLst>
              <a:cxn ang="0">
                <a:pos x="T0" y="T1"/>
              </a:cxn>
              <a:cxn ang="0">
                <a:pos x="T2" y="T3"/>
              </a:cxn>
              <a:cxn ang="0">
                <a:pos x="T4" y="T5"/>
              </a:cxn>
              <a:cxn ang="0">
                <a:pos x="T6" y="T7"/>
              </a:cxn>
              <a:cxn ang="0">
                <a:pos x="T8" y="T9"/>
              </a:cxn>
              <a:cxn ang="0">
                <a:pos x="T10" y="T11"/>
              </a:cxn>
            </a:cxnLst>
            <a:rect l="0" t="0" r="r" b="b"/>
            <a:pathLst>
              <a:path w="1838" h="3229">
                <a:moveTo>
                  <a:pt x="1838" y="0"/>
                </a:moveTo>
                <a:lnTo>
                  <a:pt x="1174" y="674"/>
                </a:lnTo>
                <a:lnTo>
                  <a:pt x="635" y="1453"/>
                </a:lnTo>
                <a:lnTo>
                  <a:pt x="240" y="2314"/>
                </a:lnTo>
                <a:lnTo>
                  <a:pt x="0" y="3229"/>
                </a:lnTo>
                <a:lnTo>
                  <a:pt x="1" y="3229"/>
                </a:lnTo>
              </a:path>
            </a:pathLst>
          </a:custGeom>
          <a:noFill/>
          <a:ln w="28575"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37302" name="Group 86"/>
          <p:cNvGrpSpPr>
            <a:grpSpLocks/>
          </p:cNvGrpSpPr>
          <p:nvPr/>
        </p:nvGrpSpPr>
        <p:grpSpPr bwMode="auto">
          <a:xfrm>
            <a:off x="4391025" y="4981575"/>
            <a:ext cx="638175" cy="396875"/>
            <a:chOff x="2842" y="3138"/>
            <a:chExt cx="250" cy="250"/>
          </a:xfrm>
        </p:grpSpPr>
        <p:sp>
          <p:nvSpPr>
            <p:cNvPr id="137303" name="Freeform 87"/>
            <p:cNvSpPr>
              <a:spLocks/>
            </p:cNvSpPr>
            <p:nvPr/>
          </p:nvSpPr>
          <p:spPr bwMode="auto">
            <a:xfrm>
              <a:off x="2927" y="3152"/>
              <a:ext cx="54" cy="56"/>
            </a:xfrm>
            <a:custGeom>
              <a:avLst/>
              <a:gdLst>
                <a:gd name="T0" fmla="*/ 267 w 268"/>
                <a:gd name="T1" fmla="*/ 134 h 267"/>
                <a:gd name="T2" fmla="*/ 228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8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8" y="39"/>
                  </a:lnTo>
                  <a:lnTo>
                    <a:pt x="134" y="0"/>
                  </a:lnTo>
                  <a:lnTo>
                    <a:pt x="39" y="39"/>
                  </a:lnTo>
                  <a:lnTo>
                    <a:pt x="0" y="134"/>
                  </a:lnTo>
                  <a:lnTo>
                    <a:pt x="39" y="228"/>
                  </a:lnTo>
                  <a:lnTo>
                    <a:pt x="134" y="267"/>
                  </a:lnTo>
                  <a:lnTo>
                    <a:pt x="228"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04" name="Text Box 88"/>
            <p:cNvSpPr txBox="1">
              <a:spLocks noChangeArrowheads="1"/>
            </p:cNvSpPr>
            <p:nvPr/>
          </p:nvSpPr>
          <p:spPr bwMode="auto">
            <a:xfrm>
              <a:off x="2842" y="3138"/>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0000"/>
                  </a:solidFill>
                  <a:effectLst>
                    <a:outerShdw blurRad="38100" dist="38100" dir="2700000" algn="tl">
                      <a:srgbClr val="000000"/>
                    </a:outerShdw>
                  </a:effectLst>
                  <a:latin typeface="plotter"/>
                </a:rPr>
                <a:t>C</a:t>
              </a:r>
              <a:r>
                <a:rPr lang="en-US" sz="2000" baseline="-25000">
                  <a:solidFill>
                    <a:srgbClr val="FF0000"/>
                  </a:solidFill>
                  <a:effectLst>
                    <a:outerShdw blurRad="38100" dist="38100" dir="2700000" algn="tl">
                      <a:srgbClr val="000000"/>
                    </a:outerShdw>
                  </a:effectLst>
                  <a:latin typeface="plotter"/>
                </a:rPr>
                <a:t>1</a:t>
              </a:r>
            </a:p>
          </p:txBody>
        </p:sp>
      </p:grpSp>
      <p:grpSp>
        <p:nvGrpSpPr>
          <p:cNvPr id="137305" name="Group 89"/>
          <p:cNvGrpSpPr>
            <a:grpSpLocks/>
          </p:cNvGrpSpPr>
          <p:nvPr/>
        </p:nvGrpSpPr>
        <p:grpSpPr bwMode="auto">
          <a:xfrm>
            <a:off x="5276850" y="4038600"/>
            <a:ext cx="485775" cy="396875"/>
            <a:chOff x="3352" y="2544"/>
            <a:chExt cx="250" cy="250"/>
          </a:xfrm>
        </p:grpSpPr>
        <p:sp>
          <p:nvSpPr>
            <p:cNvPr id="137306" name="Freeform 90"/>
            <p:cNvSpPr>
              <a:spLocks/>
            </p:cNvSpPr>
            <p:nvPr/>
          </p:nvSpPr>
          <p:spPr bwMode="auto">
            <a:xfrm>
              <a:off x="3501" y="2682"/>
              <a:ext cx="54" cy="54"/>
            </a:xfrm>
            <a:custGeom>
              <a:avLst/>
              <a:gdLst>
                <a:gd name="T0" fmla="*/ 268 w 269"/>
                <a:gd name="T1" fmla="*/ 135 h 269"/>
                <a:gd name="T2" fmla="*/ 229 w 269"/>
                <a:gd name="T3" fmla="*/ 40 h 269"/>
                <a:gd name="T4" fmla="*/ 134 w 269"/>
                <a:gd name="T5" fmla="*/ 0 h 269"/>
                <a:gd name="T6" fmla="*/ 39 w 269"/>
                <a:gd name="T7" fmla="*/ 40 h 269"/>
                <a:gd name="T8" fmla="*/ 0 w 269"/>
                <a:gd name="T9" fmla="*/ 135 h 269"/>
                <a:gd name="T10" fmla="*/ 39 w 269"/>
                <a:gd name="T11" fmla="*/ 230 h 269"/>
                <a:gd name="T12" fmla="*/ 134 w 269"/>
                <a:gd name="T13" fmla="*/ 269 h 269"/>
                <a:gd name="T14" fmla="*/ 229 w 269"/>
                <a:gd name="T15" fmla="*/ 230 h 269"/>
                <a:gd name="T16" fmla="*/ 268 w 269"/>
                <a:gd name="T17" fmla="*/ 135 h 269"/>
                <a:gd name="T18" fmla="*/ 269 w 269"/>
                <a:gd name="T19" fmla="*/ 135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269">
                  <a:moveTo>
                    <a:pt x="268" y="135"/>
                  </a:moveTo>
                  <a:lnTo>
                    <a:pt x="229" y="40"/>
                  </a:lnTo>
                  <a:lnTo>
                    <a:pt x="134" y="0"/>
                  </a:lnTo>
                  <a:lnTo>
                    <a:pt x="39" y="40"/>
                  </a:lnTo>
                  <a:lnTo>
                    <a:pt x="0" y="135"/>
                  </a:lnTo>
                  <a:lnTo>
                    <a:pt x="39" y="230"/>
                  </a:lnTo>
                  <a:lnTo>
                    <a:pt x="134" y="269"/>
                  </a:lnTo>
                  <a:lnTo>
                    <a:pt x="229" y="230"/>
                  </a:lnTo>
                  <a:lnTo>
                    <a:pt x="268" y="135"/>
                  </a:lnTo>
                  <a:lnTo>
                    <a:pt x="269" y="135"/>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07" name="Text Box 91"/>
            <p:cNvSpPr txBox="1">
              <a:spLocks noChangeArrowheads="1"/>
            </p:cNvSpPr>
            <p:nvPr/>
          </p:nvSpPr>
          <p:spPr bwMode="auto">
            <a:xfrm>
              <a:off x="3352" y="2544"/>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outerShdw blurRad="38100" dist="38100" dir="2700000" algn="tl">
                      <a:srgbClr val="000000"/>
                    </a:outerShdw>
                  </a:effectLst>
                  <a:latin typeface="plotter"/>
                </a:rPr>
                <a:t>P</a:t>
              </a:r>
              <a:r>
                <a:rPr lang="en-US" sz="2000" baseline="-25000">
                  <a:solidFill>
                    <a:srgbClr val="FFFF00"/>
                  </a:solidFill>
                  <a:effectLst>
                    <a:outerShdw blurRad="38100" dist="38100" dir="2700000" algn="tl">
                      <a:srgbClr val="000000"/>
                    </a:outerShdw>
                  </a:effectLst>
                  <a:latin typeface="plotter"/>
                </a:rPr>
                <a:t>3</a:t>
              </a:r>
            </a:p>
          </p:txBody>
        </p:sp>
      </p:grpSp>
      <p:grpSp>
        <p:nvGrpSpPr>
          <p:cNvPr id="137308" name="Group 92"/>
          <p:cNvGrpSpPr>
            <a:grpSpLocks/>
          </p:cNvGrpSpPr>
          <p:nvPr/>
        </p:nvGrpSpPr>
        <p:grpSpPr bwMode="auto">
          <a:xfrm>
            <a:off x="6819900" y="3743325"/>
            <a:ext cx="485775" cy="396875"/>
            <a:chOff x="4324" y="2358"/>
            <a:chExt cx="250" cy="250"/>
          </a:xfrm>
        </p:grpSpPr>
        <p:sp>
          <p:nvSpPr>
            <p:cNvPr id="137309" name="Freeform 93"/>
            <p:cNvSpPr>
              <a:spLocks/>
            </p:cNvSpPr>
            <p:nvPr/>
          </p:nvSpPr>
          <p:spPr bwMode="auto">
            <a:xfrm>
              <a:off x="4492" y="2486"/>
              <a:ext cx="56" cy="56"/>
            </a:xfrm>
            <a:custGeom>
              <a:avLst/>
              <a:gdLst>
                <a:gd name="T0" fmla="*/ 267 w 268"/>
                <a:gd name="T1" fmla="*/ 134 h 268"/>
                <a:gd name="T2" fmla="*/ 229 w 268"/>
                <a:gd name="T3" fmla="*/ 39 h 268"/>
                <a:gd name="T4" fmla="*/ 134 w 268"/>
                <a:gd name="T5" fmla="*/ 0 h 268"/>
                <a:gd name="T6" fmla="*/ 39 w 268"/>
                <a:gd name="T7" fmla="*/ 39 h 268"/>
                <a:gd name="T8" fmla="*/ 0 w 268"/>
                <a:gd name="T9" fmla="*/ 134 h 268"/>
                <a:gd name="T10" fmla="*/ 39 w 268"/>
                <a:gd name="T11" fmla="*/ 229 h 268"/>
                <a:gd name="T12" fmla="*/ 134 w 268"/>
                <a:gd name="T13" fmla="*/ 268 h 268"/>
                <a:gd name="T14" fmla="*/ 229 w 268"/>
                <a:gd name="T15" fmla="*/ 229 h 268"/>
                <a:gd name="T16" fmla="*/ 267 w 268"/>
                <a:gd name="T17" fmla="*/ 134 h 268"/>
                <a:gd name="T18" fmla="*/ 268 w 268"/>
                <a:gd name="T1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67" y="134"/>
                  </a:moveTo>
                  <a:lnTo>
                    <a:pt x="229" y="39"/>
                  </a:lnTo>
                  <a:lnTo>
                    <a:pt x="134" y="0"/>
                  </a:lnTo>
                  <a:lnTo>
                    <a:pt x="39" y="39"/>
                  </a:lnTo>
                  <a:lnTo>
                    <a:pt x="0" y="134"/>
                  </a:lnTo>
                  <a:lnTo>
                    <a:pt x="39" y="229"/>
                  </a:lnTo>
                  <a:lnTo>
                    <a:pt x="134" y="268"/>
                  </a:lnTo>
                  <a:lnTo>
                    <a:pt x="229" y="229"/>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10" name="Text Box 94"/>
            <p:cNvSpPr txBox="1">
              <a:spLocks noChangeArrowheads="1"/>
            </p:cNvSpPr>
            <p:nvPr/>
          </p:nvSpPr>
          <p:spPr bwMode="auto">
            <a:xfrm>
              <a:off x="4324" y="2358"/>
              <a:ext cx="2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rgbClr val="FFFF00"/>
                  </a:solidFill>
                  <a:effectLst>
                    <a:outerShdw blurRad="38100" dist="38100" dir="2700000" algn="tl">
                      <a:srgbClr val="000000"/>
                    </a:outerShdw>
                  </a:effectLst>
                  <a:latin typeface="plotter"/>
                </a:rPr>
                <a:t>P</a:t>
              </a:r>
              <a:r>
                <a:rPr lang="en-US" sz="2000" baseline="-25000">
                  <a:solidFill>
                    <a:srgbClr val="FFFF00"/>
                  </a:solidFill>
                  <a:effectLst>
                    <a:outerShdw blurRad="38100" dist="38100" dir="2700000" algn="tl">
                      <a:srgbClr val="000000"/>
                    </a:outerShdw>
                  </a:effectLst>
                  <a:latin typeface="plotter"/>
                </a:rPr>
                <a:t>4</a:t>
              </a:r>
            </a:p>
          </p:txBody>
        </p:sp>
      </p:grpSp>
      <p:grpSp>
        <p:nvGrpSpPr>
          <p:cNvPr id="137311" name="Group 95"/>
          <p:cNvGrpSpPr>
            <a:grpSpLocks/>
          </p:cNvGrpSpPr>
          <p:nvPr/>
        </p:nvGrpSpPr>
        <p:grpSpPr bwMode="auto">
          <a:xfrm>
            <a:off x="7597775" y="3362325"/>
            <a:ext cx="492125" cy="457200"/>
            <a:chOff x="4816" y="2118"/>
            <a:chExt cx="250" cy="288"/>
          </a:xfrm>
        </p:grpSpPr>
        <p:sp>
          <p:nvSpPr>
            <p:cNvPr id="137312" name="Freeform 96"/>
            <p:cNvSpPr>
              <a:spLocks/>
            </p:cNvSpPr>
            <p:nvPr/>
          </p:nvSpPr>
          <p:spPr bwMode="auto">
            <a:xfrm>
              <a:off x="4961" y="2159"/>
              <a:ext cx="56" cy="55"/>
            </a:xfrm>
            <a:custGeom>
              <a:avLst/>
              <a:gdLst>
                <a:gd name="T0" fmla="*/ 267 w 268"/>
                <a:gd name="T1" fmla="*/ 134 h 269"/>
                <a:gd name="T2" fmla="*/ 228 w 268"/>
                <a:gd name="T3" fmla="*/ 39 h 269"/>
                <a:gd name="T4" fmla="*/ 134 w 268"/>
                <a:gd name="T5" fmla="*/ 0 h 269"/>
                <a:gd name="T6" fmla="*/ 39 w 268"/>
                <a:gd name="T7" fmla="*/ 39 h 269"/>
                <a:gd name="T8" fmla="*/ 0 w 268"/>
                <a:gd name="T9" fmla="*/ 134 h 269"/>
                <a:gd name="T10" fmla="*/ 39 w 268"/>
                <a:gd name="T11" fmla="*/ 229 h 269"/>
                <a:gd name="T12" fmla="*/ 134 w 268"/>
                <a:gd name="T13" fmla="*/ 269 h 269"/>
                <a:gd name="T14" fmla="*/ 228 w 268"/>
                <a:gd name="T15" fmla="*/ 229 h 269"/>
                <a:gd name="T16" fmla="*/ 267 w 268"/>
                <a:gd name="T17" fmla="*/ 134 h 269"/>
                <a:gd name="T18" fmla="*/ 268 w 268"/>
                <a:gd name="T19" fmla="*/ 13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9">
                  <a:moveTo>
                    <a:pt x="267" y="134"/>
                  </a:moveTo>
                  <a:lnTo>
                    <a:pt x="228" y="39"/>
                  </a:lnTo>
                  <a:lnTo>
                    <a:pt x="134" y="0"/>
                  </a:lnTo>
                  <a:lnTo>
                    <a:pt x="39" y="39"/>
                  </a:lnTo>
                  <a:lnTo>
                    <a:pt x="0" y="134"/>
                  </a:lnTo>
                  <a:lnTo>
                    <a:pt x="39" y="229"/>
                  </a:lnTo>
                  <a:lnTo>
                    <a:pt x="134" y="269"/>
                  </a:lnTo>
                  <a:lnTo>
                    <a:pt x="228" y="229"/>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13" name="Text Box 97"/>
            <p:cNvSpPr txBox="1">
              <a:spLocks noChangeArrowheads="1"/>
            </p:cNvSpPr>
            <p:nvPr/>
          </p:nvSpPr>
          <p:spPr bwMode="auto">
            <a:xfrm>
              <a:off x="4816" y="2118"/>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plotter"/>
                </a:rPr>
                <a:t>P</a:t>
              </a:r>
              <a:r>
                <a:rPr lang="en-US" sz="2400" baseline="-25000">
                  <a:solidFill>
                    <a:srgbClr val="FFFF00"/>
                  </a:solidFill>
                  <a:effectLst>
                    <a:outerShdw blurRad="38100" dist="38100" dir="2700000" algn="tl">
                      <a:srgbClr val="000000"/>
                    </a:outerShdw>
                  </a:effectLst>
                  <a:latin typeface="plotter"/>
                </a:rPr>
                <a:t>5</a:t>
              </a:r>
            </a:p>
          </p:txBody>
        </p:sp>
      </p:grpSp>
      <p:grpSp>
        <p:nvGrpSpPr>
          <p:cNvPr id="137314" name="Group 98"/>
          <p:cNvGrpSpPr>
            <a:grpSpLocks/>
          </p:cNvGrpSpPr>
          <p:nvPr/>
        </p:nvGrpSpPr>
        <p:grpSpPr bwMode="auto">
          <a:xfrm>
            <a:off x="7585075" y="3048000"/>
            <a:ext cx="492125" cy="457200"/>
            <a:chOff x="4822" y="1908"/>
            <a:chExt cx="250" cy="288"/>
          </a:xfrm>
        </p:grpSpPr>
        <p:sp>
          <p:nvSpPr>
            <p:cNvPr id="137315" name="Freeform 99"/>
            <p:cNvSpPr>
              <a:spLocks/>
            </p:cNvSpPr>
            <p:nvPr/>
          </p:nvSpPr>
          <p:spPr bwMode="auto">
            <a:xfrm>
              <a:off x="4961" y="2055"/>
              <a:ext cx="56" cy="55"/>
            </a:xfrm>
            <a:custGeom>
              <a:avLst/>
              <a:gdLst>
                <a:gd name="T0" fmla="*/ 267 w 268"/>
                <a:gd name="T1" fmla="*/ 134 h 269"/>
                <a:gd name="T2" fmla="*/ 228 w 268"/>
                <a:gd name="T3" fmla="*/ 40 h 269"/>
                <a:gd name="T4" fmla="*/ 134 w 268"/>
                <a:gd name="T5" fmla="*/ 0 h 269"/>
                <a:gd name="T6" fmla="*/ 39 w 268"/>
                <a:gd name="T7" fmla="*/ 40 h 269"/>
                <a:gd name="T8" fmla="*/ 0 w 268"/>
                <a:gd name="T9" fmla="*/ 134 h 269"/>
                <a:gd name="T10" fmla="*/ 39 w 268"/>
                <a:gd name="T11" fmla="*/ 229 h 269"/>
                <a:gd name="T12" fmla="*/ 134 w 268"/>
                <a:gd name="T13" fmla="*/ 269 h 269"/>
                <a:gd name="T14" fmla="*/ 228 w 268"/>
                <a:gd name="T15" fmla="*/ 229 h 269"/>
                <a:gd name="T16" fmla="*/ 267 w 268"/>
                <a:gd name="T17" fmla="*/ 134 h 269"/>
                <a:gd name="T18" fmla="*/ 268 w 268"/>
                <a:gd name="T19" fmla="*/ 13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9">
                  <a:moveTo>
                    <a:pt x="267" y="134"/>
                  </a:moveTo>
                  <a:lnTo>
                    <a:pt x="228" y="40"/>
                  </a:lnTo>
                  <a:lnTo>
                    <a:pt x="134" y="0"/>
                  </a:lnTo>
                  <a:lnTo>
                    <a:pt x="39" y="40"/>
                  </a:lnTo>
                  <a:lnTo>
                    <a:pt x="0" y="134"/>
                  </a:lnTo>
                  <a:lnTo>
                    <a:pt x="39" y="229"/>
                  </a:lnTo>
                  <a:lnTo>
                    <a:pt x="134" y="269"/>
                  </a:lnTo>
                  <a:lnTo>
                    <a:pt x="228" y="229"/>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16" name="Text Box 100"/>
            <p:cNvSpPr txBox="1">
              <a:spLocks noChangeArrowheads="1"/>
            </p:cNvSpPr>
            <p:nvPr/>
          </p:nvSpPr>
          <p:spPr bwMode="auto">
            <a:xfrm>
              <a:off x="4822" y="1908"/>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plotter"/>
                </a:rPr>
                <a:t>P</a:t>
              </a:r>
              <a:r>
                <a:rPr lang="en-US" sz="2400" baseline="-25000">
                  <a:solidFill>
                    <a:srgbClr val="FFFF00"/>
                  </a:solidFill>
                  <a:effectLst>
                    <a:outerShdw blurRad="38100" dist="38100" dir="2700000" algn="tl">
                      <a:srgbClr val="000000"/>
                    </a:outerShdw>
                  </a:effectLst>
                  <a:latin typeface="plotter"/>
                </a:rPr>
                <a:t>7</a:t>
              </a:r>
            </a:p>
          </p:txBody>
        </p:sp>
      </p:grpSp>
      <p:grpSp>
        <p:nvGrpSpPr>
          <p:cNvPr id="137317" name="Group 101"/>
          <p:cNvGrpSpPr>
            <a:grpSpLocks/>
          </p:cNvGrpSpPr>
          <p:nvPr/>
        </p:nvGrpSpPr>
        <p:grpSpPr bwMode="auto">
          <a:xfrm>
            <a:off x="6858000" y="2714625"/>
            <a:ext cx="492125" cy="457200"/>
            <a:chOff x="4350" y="1710"/>
            <a:chExt cx="250" cy="288"/>
          </a:xfrm>
        </p:grpSpPr>
        <p:sp>
          <p:nvSpPr>
            <p:cNvPr id="137318" name="Freeform 102"/>
            <p:cNvSpPr>
              <a:spLocks/>
            </p:cNvSpPr>
            <p:nvPr/>
          </p:nvSpPr>
          <p:spPr bwMode="auto">
            <a:xfrm>
              <a:off x="4492" y="1727"/>
              <a:ext cx="56" cy="56"/>
            </a:xfrm>
            <a:custGeom>
              <a:avLst/>
              <a:gdLst>
                <a:gd name="T0" fmla="*/ 267 w 268"/>
                <a:gd name="T1" fmla="*/ 134 h 268"/>
                <a:gd name="T2" fmla="*/ 229 w 268"/>
                <a:gd name="T3" fmla="*/ 39 h 268"/>
                <a:gd name="T4" fmla="*/ 134 w 268"/>
                <a:gd name="T5" fmla="*/ 0 h 268"/>
                <a:gd name="T6" fmla="*/ 39 w 268"/>
                <a:gd name="T7" fmla="*/ 39 h 268"/>
                <a:gd name="T8" fmla="*/ 0 w 268"/>
                <a:gd name="T9" fmla="*/ 134 h 268"/>
                <a:gd name="T10" fmla="*/ 39 w 268"/>
                <a:gd name="T11" fmla="*/ 229 h 268"/>
                <a:gd name="T12" fmla="*/ 134 w 268"/>
                <a:gd name="T13" fmla="*/ 268 h 268"/>
                <a:gd name="T14" fmla="*/ 229 w 268"/>
                <a:gd name="T15" fmla="*/ 229 h 268"/>
                <a:gd name="T16" fmla="*/ 267 w 268"/>
                <a:gd name="T17" fmla="*/ 134 h 268"/>
                <a:gd name="T18" fmla="*/ 268 w 268"/>
                <a:gd name="T1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67" y="134"/>
                  </a:moveTo>
                  <a:lnTo>
                    <a:pt x="229" y="39"/>
                  </a:lnTo>
                  <a:lnTo>
                    <a:pt x="134" y="0"/>
                  </a:lnTo>
                  <a:lnTo>
                    <a:pt x="39" y="39"/>
                  </a:lnTo>
                  <a:lnTo>
                    <a:pt x="0" y="134"/>
                  </a:lnTo>
                  <a:lnTo>
                    <a:pt x="39" y="229"/>
                  </a:lnTo>
                  <a:lnTo>
                    <a:pt x="134" y="268"/>
                  </a:lnTo>
                  <a:lnTo>
                    <a:pt x="229" y="229"/>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19" name="Text Box 103"/>
            <p:cNvSpPr txBox="1">
              <a:spLocks noChangeArrowheads="1"/>
            </p:cNvSpPr>
            <p:nvPr/>
          </p:nvSpPr>
          <p:spPr bwMode="auto">
            <a:xfrm>
              <a:off x="4350" y="1710"/>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plotter"/>
                </a:rPr>
                <a:t>P</a:t>
              </a:r>
              <a:r>
                <a:rPr lang="en-US" sz="2400" baseline="-25000">
                  <a:solidFill>
                    <a:srgbClr val="FFFF00"/>
                  </a:solidFill>
                  <a:effectLst>
                    <a:outerShdw blurRad="38100" dist="38100" dir="2700000" algn="tl">
                      <a:srgbClr val="000000"/>
                    </a:outerShdw>
                  </a:effectLst>
                  <a:latin typeface="plotter"/>
                </a:rPr>
                <a:t>8</a:t>
              </a:r>
            </a:p>
          </p:txBody>
        </p:sp>
      </p:grpSp>
      <p:sp>
        <p:nvSpPr>
          <p:cNvPr id="137320" name="Text Box 104"/>
          <p:cNvSpPr txBox="1">
            <a:spLocks noChangeArrowheads="1"/>
          </p:cNvSpPr>
          <p:nvPr/>
        </p:nvSpPr>
        <p:spPr bwMode="auto">
          <a:xfrm flipH="1">
            <a:off x="2911475" y="573405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7</a:t>
            </a:r>
            <a:endParaRPr lang="en-US" sz="2000" baseline="-25000">
              <a:solidFill>
                <a:schemeClr val="bg1"/>
              </a:solidFill>
              <a:effectLst>
                <a:outerShdw blurRad="38100" dist="38100" dir="2700000" algn="tl">
                  <a:srgbClr val="000000"/>
                </a:outerShdw>
              </a:effectLst>
              <a:latin typeface="plotter"/>
            </a:endParaRPr>
          </a:p>
        </p:txBody>
      </p:sp>
      <p:sp>
        <p:nvSpPr>
          <p:cNvPr id="137321" name="Text Box 105"/>
          <p:cNvSpPr txBox="1">
            <a:spLocks noChangeArrowheads="1"/>
          </p:cNvSpPr>
          <p:nvPr/>
        </p:nvSpPr>
        <p:spPr bwMode="auto">
          <a:xfrm flipH="1">
            <a:off x="3806825" y="6057900"/>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0</a:t>
            </a:r>
            <a:endParaRPr lang="en-US" sz="2000" baseline="-25000">
              <a:solidFill>
                <a:schemeClr val="bg1"/>
              </a:solidFill>
              <a:effectLst>
                <a:outerShdw blurRad="38100" dist="38100" dir="2700000" algn="tl">
                  <a:srgbClr val="000000"/>
                </a:outerShdw>
              </a:effectLst>
              <a:latin typeface="plotter"/>
            </a:endParaRPr>
          </a:p>
        </p:txBody>
      </p:sp>
      <p:grpSp>
        <p:nvGrpSpPr>
          <p:cNvPr id="137322" name="Group 106"/>
          <p:cNvGrpSpPr>
            <a:grpSpLocks/>
          </p:cNvGrpSpPr>
          <p:nvPr/>
        </p:nvGrpSpPr>
        <p:grpSpPr bwMode="auto">
          <a:xfrm>
            <a:off x="7127875" y="3894138"/>
            <a:ext cx="457200" cy="603250"/>
            <a:chOff x="4490" y="2518"/>
            <a:chExt cx="288" cy="250"/>
          </a:xfrm>
        </p:grpSpPr>
        <p:sp>
          <p:nvSpPr>
            <p:cNvPr id="137323" name="Freeform 107"/>
            <p:cNvSpPr>
              <a:spLocks/>
            </p:cNvSpPr>
            <p:nvPr/>
          </p:nvSpPr>
          <p:spPr bwMode="auto">
            <a:xfrm>
              <a:off x="4492" y="2629"/>
              <a:ext cx="56" cy="56"/>
            </a:xfrm>
            <a:custGeom>
              <a:avLst/>
              <a:gdLst>
                <a:gd name="T0" fmla="*/ 267 w 268"/>
                <a:gd name="T1" fmla="*/ 134 h 267"/>
                <a:gd name="T2" fmla="*/ 229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9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9" y="39"/>
                  </a:lnTo>
                  <a:lnTo>
                    <a:pt x="134" y="0"/>
                  </a:lnTo>
                  <a:lnTo>
                    <a:pt x="39" y="39"/>
                  </a:lnTo>
                  <a:lnTo>
                    <a:pt x="0" y="134"/>
                  </a:lnTo>
                  <a:lnTo>
                    <a:pt x="39" y="228"/>
                  </a:lnTo>
                  <a:lnTo>
                    <a:pt x="134" y="267"/>
                  </a:lnTo>
                  <a:lnTo>
                    <a:pt x="229"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24" name="Text Box 108"/>
            <p:cNvSpPr txBox="1">
              <a:spLocks noChangeArrowheads="1"/>
            </p:cNvSpPr>
            <p:nvPr/>
          </p:nvSpPr>
          <p:spPr bwMode="auto">
            <a:xfrm rot="-5400000">
              <a:off x="4509" y="2499"/>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outerShdw blurRad="38100" dist="38100" dir="2700000" algn="tl">
                      <a:srgbClr val="000000"/>
                    </a:outerShdw>
                  </a:effectLst>
                  <a:latin typeface="plotter"/>
                </a:rPr>
                <a:t>C</a:t>
              </a:r>
              <a:r>
                <a:rPr lang="en-US" sz="2400" baseline="-25000">
                  <a:solidFill>
                    <a:srgbClr val="FF0000"/>
                  </a:solidFill>
                  <a:effectLst>
                    <a:outerShdw blurRad="38100" dist="38100" dir="2700000" algn="tl">
                      <a:srgbClr val="000000"/>
                    </a:outerShdw>
                  </a:effectLst>
                  <a:latin typeface="plotter"/>
                </a:rPr>
                <a:t>5</a:t>
              </a:r>
            </a:p>
          </p:txBody>
        </p:sp>
      </p:grpSp>
      <p:grpSp>
        <p:nvGrpSpPr>
          <p:cNvPr id="137325" name="Group 109"/>
          <p:cNvGrpSpPr>
            <a:grpSpLocks/>
          </p:cNvGrpSpPr>
          <p:nvPr/>
        </p:nvGrpSpPr>
        <p:grpSpPr bwMode="auto">
          <a:xfrm>
            <a:off x="7127875" y="3086100"/>
            <a:ext cx="457200" cy="603250"/>
            <a:chOff x="4490" y="2009"/>
            <a:chExt cx="288" cy="250"/>
          </a:xfrm>
        </p:grpSpPr>
        <p:sp>
          <p:nvSpPr>
            <p:cNvPr id="137326" name="Freeform 110"/>
            <p:cNvSpPr>
              <a:spLocks/>
            </p:cNvSpPr>
            <p:nvPr/>
          </p:nvSpPr>
          <p:spPr bwMode="auto">
            <a:xfrm>
              <a:off x="4492" y="2107"/>
              <a:ext cx="56" cy="56"/>
            </a:xfrm>
            <a:custGeom>
              <a:avLst/>
              <a:gdLst>
                <a:gd name="T0" fmla="*/ 267 w 268"/>
                <a:gd name="T1" fmla="*/ 133 h 268"/>
                <a:gd name="T2" fmla="*/ 229 w 268"/>
                <a:gd name="T3" fmla="*/ 40 h 268"/>
                <a:gd name="T4" fmla="*/ 134 w 268"/>
                <a:gd name="T5" fmla="*/ 0 h 268"/>
                <a:gd name="T6" fmla="*/ 39 w 268"/>
                <a:gd name="T7" fmla="*/ 40 h 268"/>
                <a:gd name="T8" fmla="*/ 0 w 268"/>
                <a:gd name="T9" fmla="*/ 133 h 268"/>
                <a:gd name="T10" fmla="*/ 39 w 268"/>
                <a:gd name="T11" fmla="*/ 228 h 268"/>
                <a:gd name="T12" fmla="*/ 134 w 268"/>
                <a:gd name="T13" fmla="*/ 268 h 268"/>
                <a:gd name="T14" fmla="*/ 229 w 268"/>
                <a:gd name="T15" fmla="*/ 228 h 268"/>
                <a:gd name="T16" fmla="*/ 267 w 268"/>
                <a:gd name="T17" fmla="*/ 133 h 268"/>
                <a:gd name="T18" fmla="*/ 268 w 268"/>
                <a:gd name="T19" fmla="*/ 13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67" y="133"/>
                  </a:moveTo>
                  <a:lnTo>
                    <a:pt x="229" y="40"/>
                  </a:lnTo>
                  <a:lnTo>
                    <a:pt x="134" y="0"/>
                  </a:lnTo>
                  <a:lnTo>
                    <a:pt x="39" y="40"/>
                  </a:lnTo>
                  <a:lnTo>
                    <a:pt x="0" y="133"/>
                  </a:lnTo>
                  <a:lnTo>
                    <a:pt x="39" y="228"/>
                  </a:lnTo>
                  <a:lnTo>
                    <a:pt x="134" y="268"/>
                  </a:lnTo>
                  <a:lnTo>
                    <a:pt x="229"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27" name="Text Box 111"/>
            <p:cNvSpPr txBox="1">
              <a:spLocks noChangeArrowheads="1"/>
            </p:cNvSpPr>
            <p:nvPr/>
          </p:nvSpPr>
          <p:spPr bwMode="auto">
            <a:xfrm rot="-5400000">
              <a:off x="4509" y="1990"/>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outerShdw blurRad="38100" dist="38100" dir="2700000" algn="tl">
                      <a:srgbClr val="000000"/>
                    </a:outerShdw>
                  </a:effectLst>
                  <a:latin typeface="plotter"/>
                </a:rPr>
                <a:t>C</a:t>
              </a:r>
              <a:r>
                <a:rPr lang="en-US" sz="2400" baseline="-25000">
                  <a:solidFill>
                    <a:srgbClr val="FF0000"/>
                  </a:solidFill>
                  <a:effectLst>
                    <a:outerShdw blurRad="38100" dist="38100" dir="2700000" algn="tl">
                      <a:srgbClr val="000000"/>
                    </a:outerShdw>
                  </a:effectLst>
                  <a:latin typeface="plotter"/>
                </a:rPr>
                <a:t>6</a:t>
              </a:r>
            </a:p>
          </p:txBody>
        </p:sp>
      </p:grpSp>
      <p:grpSp>
        <p:nvGrpSpPr>
          <p:cNvPr id="137328" name="Group 112"/>
          <p:cNvGrpSpPr>
            <a:grpSpLocks/>
          </p:cNvGrpSpPr>
          <p:nvPr/>
        </p:nvGrpSpPr>
        <p:grpSpPr bwMode="auto">
          <a:xfrm>
            <a:off x="7118350" y="2238375"/>
            <a:ext cx="457200" cy="603250"/>
            <a:chOff x="4484" y="1475"/>
            <a:chExt cx="288" cy="250"/>
          </a:xfrm>
        </p:grpSpPr>
        <p:sp>
          <p:nvSpPr>
            <p:cNvPr id="137329" name="Freeform 113"/>
            <p:cNvSpPr>
              <a:spLocks/>
            </p:cNvSpPr>
            <p:nvPr/>
          </p:nvSpPr>
          <p:spPr bwMode="auto">
            <a:xfrm>
              <a:off x="4492" y="1586"/>
              <a:ext cx="56" cy="54"/>
            </a:xfrm>
            <a:custGeom>
              <a:avLst/>
              <a:gdLst>
                <a:gd name="T0" fmla="*/ 267 w 268"/>
                <a:gd name="T1" fmla="*/ 133 h 267"/>
                <a:gd name="T2" fmla="*/ 229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9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9" y="39"/>
                  </a:lnTo>
                  <a:lnTo>
                    <a:pt x="134" y="0"/>
                  </a:lnTo>
                  <a:lnTo>
                    <a:pt x="39" y="39"/>
                  </a:lnTo>
                  <a:lnTo>
                    <a:pt x="0" y="133"/>
                  </a:lnTo>
                  <a:lnTo>
                    <a:pt x="39" y="228"/>
                  </a:lnTo>
                  <a:lnTo>
                    <a:pt x="134" y="267"/>
                  </a:lnTo>
                  <a:lnTo>
                    <a:pt x="229"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30" name="Text Box 114"/>
            <p:cNvSpPr txBox="1">
              <a:spLocks noChangeArrowheads="1"/>
            </p:cNvSpPr>
            <p:nvPr/>
          </p:nvSpPr>
          <p:spPr bwMode="auto">
            <a:xfrm rot="-5400000">
              <a:off x="4503" y="1456"/>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outerShdw blurRad="38100" dist="38100" dir="2700000" algn="tl">
                      <a:srgbClr val="000000"/>
                    </a:outerShdw>
                  </a:effectLst>
                  <a:latin typeface="plotter"/>
                </a:rPr>
                <a:t>C</a:t>
              </a:r>
              <a:r>
                <a:rPr lang="en-US" sz="2400" baseline="-25000">
                  <a:solidFill>
                    <a:srgbClr val="FF0000"/>
                  </a:solidFill>
                  <a:effectLst>
                    <a:outerShdw blurRad="38100" dist="38100" dir="2700000" algn="tl">
                      <a:srgbClr val="000000"/>
                    </a:outerShdw>
                  </a:effectLst>
                  <a:latin typeface="plotter"/>
                </a:rPr>
                <a:t>7</a:t>
              </a:r>
            </a:p>
          </p:txBody>
        </p:sp>
      </p:grpSp>
      <p:grpSp>
        <p:nvGrpSpPr>
          <p:cNvPr id="137331" name="Group 115"/>
          <p:cNvGrpSpPr>
            <a:grpSpLocks/>
          </p:cNvGrpSpPr>
          <p:nvPr/>
        </p:nvGrpSpPr>
        <p:grpSpPr bwMode="auto">
          <a:xfrm>
            <a:off x="7108825" y="1447800"/>
            <a:ext cx="457200" cy="603250"/>
            <a:chOff x="4478" y="977"/>
            <a:chExt cx="288" cy="250"/>
          </a:xfrm>
        </p:grpSpPr>
        <p:sp>
          <p:nvSpPr>
            <p:cNvPr id="137332" name="Freeform 116"/>
            <p:cNvSpPr>
              <a:spLocks/>
            </p:cNvSpPr>
            <p:nvPr/>
          </p:nvSpPr>
          <p:spPr bwMode="auto">
            <a:xfrm>
              <a:off x="4492" y="1063"/>
              <a:ext cx="56" cy="55"/>
            </a:xfrm>
            <a:custGeom>
              <a:avLst/>
              <a:gdLst>
                <a:gd name="T0" fmla="*/ 267 w 268"/>
                <a:gd name="T1" fmla="*/ 133 h 267"/>
                <a:gd name="T2" fmla="*/ 229 w 268"/>
                <a:gd name="T3" fmla="*/ 38 h 267"/>
                <a:gd name="T4" fmla="*/ 134 w 268"/>
                <a:gd name="T5" fmla="*/ 0 h 267"/>
                <a:gd name="T6" fmla="*/ 39 w 268"/>
                <a:gd name="T7" fmla="*/ 38 h 267"/>
                <a:gd name="T8" fmla="*/ 0 w 268"/>
                <a:gd name="T9" fmla="*/ 133 h 267"/>
                <a:gd name="T10" fmla="*/ 39 w 268"/>
                <a:gd name="T11" fmla="*/ 228 h 267"/>
                <a:gd name="T12" fmla="*/ 134 w 268"/>
                <a:gd name="T13" fmla="*/ 267 h 267"/>
                <a:gd name="T14" fmla="*/ 229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9" y="38"/>
                  </a:lnTo>
                  <a:lnTo>
                    <a:pt x="134" y="0"/>
                  </a:lnTo>
                  <a:lnTo>
                    <a:pt x="39" y="38"/>
                  </a:lnTo>
                  <a:lnTo>
                    <a:pt x="0" y="133"/>
                  </a:lnTo>
                  <a:lnTo>
                    <a:pt x="39" y="228"/>
                  </a:lnTo>
                  <a:lnTo>
                    <a:pt x="134" y="267"/>
                  </a:lnTo>
                  <a:lnTo>
                    <a:pt x="229"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33" name="Text Box 117"/>
            <p:cNvSpPr txBox="1">
              <a:spLocks noChangeArrowheads="1"/>
            </p:cNvSpPr>
            <p:nvPr/>
          </p:nvSpPr>
          <p:spPr bwMode="auto">
            <a:xfrm rot="-5400000">
              <a:off x="4497" y="958"/>
              <a:ext cx="2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0000"/>
                  </a:solidFill>
                  <a:effectLst>
                    <a:outerShdw blurRad="38100" dist="38100" dir="2700000" algn="tl">
                      <a:srgbClr val="000000"/>
                    </a:outerShdw>
                  </a:effectLst>
                  <a:latin typeface="plotter"/>
                </a:rPr>
                <a:t>C</a:t>
              </a:r>
              <a:r>
                <a:rPr lang="en-US" sz="2400" baseline="-25000">
                  <a:solidFill>
                    <a:srgbClr val="FF0000"/>
                  </a:solidFill>
                  <a:effectLst>
                    <a:outerShdw blurRad="38100" dist="38100" dir="2700000" algn="tl">
                      <a:srgbClr val="000000"/>
                    </a:outerShdw>
                  </a:effectLst>
                  <a:latin typeface="plotter"/>
                </a:rPr>
                <a:t>8</a:t>
              </a:r>
            </a:p>
          </p:txBody>
        </p:sp>
      </p:grpSp>
      <p:grpSp>
        <p:nvGrpSpPr>
          <p:cNvPr id="137334" name="Group 118"/>
          <p:cNvGrpSpPr>
            <a:grpSpLocks/>
          </p:cNvGrpSpPr>
          <p:nvPr/>
        </p:nvGrpSpPr>
        <p:grpSpPr bwMode="auto">
          <a:xfrm>
            <a:off x="4540250" y="6061075"/>
            <a:ext cx="228600" cy="412750"/>
            <a:chOff x="2860" y="3818"/>
            <a:chExt cx="144" cy="260"/>
          </a:xfrm>
        </p:grpSpPr>
        <p:sp>
          <p:nvSpPr>
            <p:cNvPr id="137335" name="Freeform 119"/>
            <p:cNvSpPr>
              <a:spLocks/>
            </p:cNvSpPr>
            <p:nvPr/>
          </p:nvSpPr>
          <p:spPr bwMode="auto">
            <a:xfrm>
              <a:off x="2927" y="3818"/>
              <a:ext cx="54" cy="54"/>
            </a:xfrm>
            <a:custGeom>
              <a:avLst/>
              <a:gdLst>
                <a:gd name="T0" fmla="*/ 267 w 268"/>
                <a:gd name="T1" fmla="*/ 133 h 267"/>
                <a:gd name="T2" fmla="*/ 228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9"/>
                  </a:lnTo>
                  <a:lnTo>
                    <a:pt x="134" y="0"/>
                  </a:lnTo>
                  <a:lnTo>
                    <a:pt x="39" y="39"/>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36" name="Text Box 120"/>
            <p:cNvSpPr txBox="1">
              <a:spLocks noChangeArrowheads="1"/>
            </p:cNvSpPr>
            <p:nvPr/>
          </p:nvSpPr>
          <p:spPr bwMode="auto">
            <a:xfrm flipH="1">
              <a:off x="2860" y="3828"/>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1</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37" name="Group 121"/>
          <p:cNvGrpSpPr>
            <a:grpSpLocks/>
          </p:cNvGrpSpPr>
          <p:nvPr/>
        </p:nvGrpSpPr>
        <p:grpSpPr bwMode="auto">
          <a:xfrm>
            <a:off x="5378450" y="6061075"/>
            <a:ext cx="228600" cy="412750"/>
            <a:chOff x="3388" y="3818"/>
            <a:chExt cx="144" cy="260"/>
          </a:xfrm>
        </p:grpSpPr>
        <p:sp>
          <p:nvSpPr>
            <p:cNvPr id="137338" name="Freeform 122"/>
            <p:cNvSpPr>
              <a:spLocks/>
            </p:cNvSpPr>
            <p:nvPr/>
          </p:nvSpPr>
          <p:spPr bwMode="auto">
            <a:xfrm>
              <a:off x="3448" y="3818"/>
              <a:ext cx="56" cy="54"/>
            </a:xfrm>
            <a:custGeom>
              <a:avLst/>
              <a:gdLst>
                <a:gd name="T0" fmla="*/ 267 w 268"/>
                <a:gd name="T1" fmla="*/ 133 h 267"/>
                <a:gd name="T2" fmla="*/ 228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9"/>
                  </a:lnTo>
                  <a:lnTo>
                    <a:pt x="134" y="0"/>
                  </a:lnTo>
                  <a:lnTo>
                    <a:pt x="39" y="39"/>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39" name="Text Box 123"/>
            <p:cNvSpPr txBox="1">
              <a:spLocks noChangeArrowheads="1"/>
            </p:cNvSpPr>
            <p:nvPr/>
          </p:nvSpPr>
          <p:spPr bwMode="auto">
            <a:xfrm flipH="1">
              <a:off x="3388" y="3828"/>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2</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40" name="Group 124"/>
          <p:cNvGrpSpPr>
            <a:grpSpLocks/>
          </p:cNvGrpSpPr>
          <p:nvPr/>
        </p:nvGrpSpPr>
        <p:grpSpPr bwMode="auto">
          <a:xfrm>
            <a:off x="6216650" y="6061075"/>
            <a:ext cx="228600" cy="412750"/>
            <a:chOff x="3916" y="3818"/>
            <a:chExt cx="144" cy="260"/>
          </a:xfrm>
        </p:grpSpPr>
        <p:sp>
          <p:nvSpPr>
            <p:cNvPr id="137341" name="Freeform 125"/>
            <p:cNvSpPr>
              <a:spLocks/>
            </p:cNvSpPr>
            <p:nvPr/>
          </p:nvSpPr>
          <p:spPr bwMode="auto">
            <a:xfrm>
              <a:off x="3971" y="3818"/>
              <a:ext cx="54" cy="54"/>
            </a:xfrm>
            <a:custGeom>
              <a:avLst/>
              <a:gdLst>
                <a:gd name="T0" fmla="*/ 267 w 268"/>
                <a:gd name="T1" fmla="*/ 133 h 267"/>
                <a:gd name="T2" fmla="*/ 228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8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8" y="39"/>
                  </a:lnTo>
                  <a:lnTo>
                    <a:pt x="134" y="0"/>
                  </a:lnTo>
                  <a:lnTo>
                    <a:pt x="39" y="39"/>
                  </a:lnTo>
                  <a:lnTo>
                    <a:pt x="0" y="133"/>
                  </a:lnTo>
                  <a:lnTo>
                    <a:pt x="39" y="228"/>
                  </a:lnTo>
                  <a:lnTo>
                    <a:pt x="134" y="267"/>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42" name="Text Box 126"/>
            <p:cNvSpPr txBox="1">
              <a:spLocks noChangeArrowheads="1"/>
            </p:cNvSpPr>
            <p:nvPr/>
          </p:nvSpPr>
          <p:spPr bwMode="auto">
            <a:xfrm flipH="1">
              <a:off x="3916" y="3828"/>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3</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43" name="Group 127"/>
          <p:cNvGrpSpPr>
            <a:grpSpLocks/>
          </p:cNvGrpSpPr>
          <p:nvPr/>
        </p:nvGrpSpPr>
        <p:grpSpPr bwMode="auto">
          <a:xfrm>
            <a:off x="7083425" y="6061075"/>
            <a:ext cx="228600" cy="403225"/>
            <a:chOff x="4462" y="3818"/>
            <a:chExt cx="144" cy="254"/>
          </a:xfrm>
        </p:grpSpPr>
        <p:sp>
          <p:nvSpPr>
            <p:cNvPr id="137344" name="Freeform 128"/>
            <p:cNvSpPr>
              <a:spLocks/>
            </p:cNvSpPr>
            <p:nvPr/>
          </p:nvSpPr>
          <p:spPr bwMode="auto">
            <a:xfrm>
              <a:off x="4492" y="3818"/>
              <a:ext cx="56" cy="54"/>
            </a:xfrm>
            <a:custGeom>
              <a:avLst/>
              <a:gdLst>
                <a:gd name="T0" fmla="*/ 267 w 268"/>
                <a:gd name="T1" fmla="*/ 133 h 267"/>
                <a:gd name="T2" fmla="*/ 229 w 268"/>
                <a:gd name="T3" fmla="*/ 39 h 267"/>
                <a:gd name="T4" fmla="*/ 134 w 268"/>
                <a:gd name="T5" fmla="*/ 0 h 267"/>
                <a:gd name="T6" fmla="*/ 39 w 268"/>
                <a:gd name="T7" fmla="*/ 39 h 267"/>
                <a:gd name="T8" fmla="*/ 0 w 268"/>
                <a:gd name="T9" fmla="*/ 133 h 267"/>
                <a:gd name="T10" fmla="*/ 39 w 268"/>
                <a:gd name="T11" fmla="*/ 228 h 267"/>
                <a:gd name="T12" fmla="*/ 134 w 268"/>
                <a:gd name="T13" fmla="*/ 267 h 267"/>
                <a:gd name="T14" fmla="*/ 229 w 268"/>
                <a:gd name="T15" fmla="*/ 228 h 267"/>
                <a:gd name="T16" fmla="*/ 267 w 268"/>
                <a:gd name="T17" fmla="*/ 133 h 267"/>
                <a:gd name="T18" fmla="*/ 268 w 268"/>
                <a:gd name="T19"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3"/>
                  </a:moveTo>
                  <a:lnTo>
                    <a:pt x="229" y="39"/>
                  </a:lnTo>
                  <a:lnTo>
                    <a:pt x="134" y="0"/>
                  </a:lnTo>
                  <a:lnTo>
                    <a:pt x="39" y="39"/>
                  </a:lnTo>
                  <a:lnTo>
                    <a:pt x="0" y="133"/>
                  </a:lnTo>
                  <a:lnTo>
                    <a:pt x="39" y="228"/>
                  </a:lnTo>
                  <a:lnTo>
                    <a:pt x="134" y="267"/>
                  </a:lnTo>
                  <a:lnTo>
                    <a:pt x="229"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45" name="Text Box 129"/>
            <p:cNvSpPr txBox="1">
              <a:spLocks noChangeArrowheads="1"/>
            </p:cNvSpPr>
            <p:nvPr/>
          </p:nvSpPr>
          <p:spPr bwMode="auto">
            <a:xfrm flipH="1">
              <a:off x="4462" y="3822"/>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4</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46" name="Group 130"/>
          <p:cNvGrpSpPr>
            <a:grpSpLocks/>
          </p:cNvGrpSpPr>
          <p:nvPr/>
        </p:nvGrpSpPr>
        <p:grpSpPr bwMode="auto">
          <a:xfrm>
            <a:off x="8185150" y="4122738"/>
            <a:ext cx="431800" cy="228600"/>
            <a:chOff x="5156" y="2597"/>
            <a:chExt cx="272" cy="144"/>
          </a:xfrm>
        </p:grpSpPr>
        <p:sp>
          <p:nvSpPr>
            <p:cNvPr id="137347" name="Freeform 131"/>
            <p:cNvSpPr>
              <a:spLocks/>
            </p:cNvSpPr>
            <p:nvPr/>
          </p:nvSpPr>
          <p:spPr bwMode="auto">
            <a:xfrm>
              <a:off x="5156" y="2629"/>
              <a:ext cx="56" cy="56"/>
            </a:xfrm>
            <a:custGeom>
              <a:avLst/>
              <a:gdLst>
                <a:gd name="T0" fmla="*/ 267 w 268"/>
                <a:gd name="T1" fmla="*/ 134 h 267"/>
                <a:gd name="T2" fmla="*/ 228 w 268"/>
                <a:gd name="T3" fmla="*/ 39 h 267"/>
                <a:gd name="T4" fmla="*/ 134 w 268"/>
                <a:gd name="T5" fmla="*/ 0 h 267"/>
                <a:gd name="T6" fmla="*/ 39 w 268"/>
                <a:gd name="T7" fmla="*/ 39 h 267"/>
                <a:gd name="T8" fmla="*/ 0 w 268"/>
                <a:gd name="T9" fmla="*/ 134 h 267"/>
                <a:gd name="T10" fmla="*/ 39 w 268"/>
                <a:gd name="T11" fmla="*/ 228 h 267"/>
                <a:gd name="T12" fmla="*/ 134 w 268"/>
                <a:gd name="T13" fmla="*/ 267 h 267"/>
                <a:gd name="T14" fmla="*/ 228 w 268"/>
                <a:gd name="T15" fmla="*/ 228 h 267"/>
                <a:gd name="T16" fmla="*/ 267 w 268"/>
                <a:gd name="T17" fmla="*/ 134 h 267"/>
                <a:gd name="T18" fmla="*/ 268 w 268"/>
                <a:gd name="T19" fmla="*/ 13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7">
                  <a:moveTo>
                    <a:pt x="267" y="134"/>
                  </a:moveTo>
                  <a:lnTo>
                    <a:pt x="228" y="39"/>
                  </a:lnTo>
                  <a:lnTo>
                    <a:pt x="134" y="0"/>
                  </a:lnTo>
                  <a:lnTo>
                    <a:pt x="39" y="39"/>
                  </a:lnTo>
                  <a:lnTo>
                    <a:pt x="0" y="134"/>
                  </a:lnTo>
                  <a:lnTo>
                    <a:pt x="39" y="228"/>
                  </a:lnTo>
                  <a:lnTo>
                    <a:pt x="134" y="267"/>
                  </a:lnTo>
                  <a:lnTo>
                    <a:pt x="228" y="228"/>
                  </a:lnTo>
                  <a:lnTo>
                    <a:pt x="267" y="134"/>
                  </a:lnTo>
                  <a:lnTo>
                    <a:pt x="268" y="13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48" name="Text Box 132"/>
            <p:cNvSpPr txBox="1">
              <a:spLocks noChangeArrowheads="1"/>
            </p:cNvSpPr>
            <p:nvPr/>
          </p:nvSpPr>
          <p:spPr bwMode="auto">
            <a:xfrm rot="16200000" flipH="1">
              <a:off x="5231" y="2544"/>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5</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49" name="Group 133"/>
          <p:cNvGrpSpPr>
            <a:grpSpLocks/>
          </p:cNvGrpSpPr>
          <p:nvPr/>
        </p:nvGrpSpPr>
        <p:grpSpPr bwMode="auto">
          <a:xfrm>
            <a:off x="8172450" y="3324225"/>
            <a:ext cx="403225" cy="228600"/>
            <a:chOff x="5156" y="2075"/>
            <a:chExt cx="254" cy="144"/>
          </a:xfrm>
        </p:grpSpPr>
        <p:sp>
          <p:nvSpPr>
            <p:cNvPr id="137350" name="Freeform 134"/>
            <p:cNvSpPr>
              <a:spLocks/>
            </p:cNvSpPr>
            <p:nvPr/>
          </p:nvSpPr>
          <p:spPr bwMode="auto">
            <a:xfrm>
              <a:off x="5156" y="2107"/>
              <a:ext cx="56" cy="56"/>
            </a:xfrm>
            <a:custGeom>
              <a:avLst/>
              <a:gdLst>
                <a:gd name="T0" fmla="*/ 267 w 268"/>
                <a:gd name="T1" fmla="*/ 133 h 268"/>
                <a:gd name="T2" fmla="*/ 228 w 268"/>
                <a:gd name="T3" fmla="*/ 40 h 268"/>
                <a:gd name="T4" fmla="*/ 134 w 268"/>
                <a:gd name="T5" fmla="*/ 0 h 268"/>
                <a:gd name="T6" fmla="*/ 39 w 268"/>
                <a:gd name="T7" fmla="*/ 40 h 268"/>
                <a:gd name="T8" fmla="*/ 0 w 268"/>
                <a:gd name="T9" fmla="*/ 133 h 268"/>
                <a:gd name="T10" fmla="*/ 39 w 268"/>
                <a:gd name="T11" fmla="*/ 228 h 268"/>
                <a:gd name="T12" fmla="*/ 134 w 268"/>
                <a:gd name="T13" fmla="*/ 268 h 268"/>
                <a:gd name="T14" fmla="*/ 228 w 268"/>
                <a:gd name="T15" fmla="*/ 228 h 268"/>
                <a:gd name="T16" fmla="*/ 267 w 268"/>
                <a:gd name="T17" fmla="*/ 133 h 268"/>
                <a:gd name="T18" fmla="*/ 268 w 268"/>
                <a:gd name="T19" fmla="*/ 13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268">
                  <a:moveTo>
                    <a:pt x="267" y="133"/>
                  </a:moveTo>
                  <a:lnTo>
                    <a:pt x="228" y="40"/>
                  </a:lnTo>
                  <a:lnTo>
                    <a:pt x="134" y="0"/>
                  </a:lnTo>
                  <a:lnTo>
                    <a:pt x="39" y="40"/>
                  </a:lnTo>
                  <a:lnTo>
                    <a:pt x="0" y="133"/>
                  </a:lnTo>
                  <a:lnTo>
                    <a:pt x="39" y="228"/>
                  </a:lnTo>
                  <a:lnTo>
                    <a:pt x="134" y="268"/>
                  </a:lnTo>
                  <a:lnTo>
                    <a:pt x="228" y="228"/>
                  </a:lnTo>
                  <a:lnTo>
                    <a:pt x="267" y="133"/>
                  </a:lnTo>
                  <a:lnTo>
                    <a:pt x="268" y="13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51" name="Text Box 135"/>
            <p:cNvSpPr txBox="1">
              <a:spLocks noChangeArrowheads="1"/>
            </p:cNvSpPr>
            <p:nvPr/>
          </p:nvSpPr>
          <p:spPr bwMode="auto">
            <a:xfrm rot="16200000" flipH="1">
              <a:off x="5213" y="2022"/>
              <a:ext cx="1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outerShdw blurRad="38100" dist="38100" dir="2700000" algn="tl">
                      <a:srgbClr val="000000"/>
                    </a:outerShdw>
                  </a:effectLst>
                  <a:latin typeface="plotter"/>
                </a:rPr>
                <a:t>6</a:t>
              </a:r>
              <a:endParaRPr lang="en-US" sz="2000" baseline="-25000">
                <a:solidFill>
                  <a:schemeClr val="bg1"/>
                </a:solidFill>
                <a:effectLst>
                  <a:outerShdw blurRad="38100" dist="38100" dir="2700000" algn="tl">
                    <a:srgbClr val="000000"/>
                  </a:outerShdw>
                </a:effectLst>
                <a:latin typeface="plotter"/>
              </a:endParaRPr>
            </a:p>
          </p:txBody>
        </p:sp>
      </p:grpSp>
      <p:grpSp>
        <p:nvGrpSpPr>
          <p:cNvPr id="137352" name="Group 136"/>
          <p:cNvGrpSpPr>
            <a:grpSpLocks/>
          </p:cNvGrpSpPr>
          <p:nvPr/>
        </p:nvGrpSpPr>
        <p:grpSpPr bwMode="auto">
          <a:xfrm>
            <a:off x="8226425" y="1722438"/>
            <a:ext cx="619125" cy="4402137"/>
            <a:chOff x="5182" y="1085"/>
            <a:chExt cx="390" cy="2773"/>
          </a:xfrm>
        </p:grpSpPr>
        <p:sp>
          <p:nvSpPr>
            <p:cNvPr id="137353" name="Text Box 137"/>
            <p:cNvSpPr txBox="1">
              <a:spLocks noChangeArrowheads="1"/>
            </p:cNvSpPr>
            <p:nvPr/>
          </p:nvSpPr>
          <p:spPr bwMode="auto">
            <a:xfrm rot="16200000">
              <a:off x="5060" y="3434"/>
              <a:ext cx="5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400">
                  <a:solidFill>
                    <a:srgbClr val="FFFF00"/>
                  </a:solidFill>
                  <a:effectLst>
                    <a:outerShdw blurRad="38100" dist="38100" dir="2700000" algn="tl">
                      <a:srgbClr val="000000"/>
                    </a:outerShdw>
                  </a:effectLst>
                  <a:latin typeface="Arial" pitchFamily="34" charset="0"/>
                </a:rPr>
                <a:t>D</a:t>
              </a:r>
              <a:r>
                <a:rPr lang="en-US" sz="1600">
                  <a:solidFill>
                    <a:srgbClr val="FFFF00"/>
                  </a:solidFill>
                  <a:effectLst>
                    <a:outerShdw blurRad="38100" dist="38100" dir="2700000" algn="tl">
                      <a:srgbClr val="000000"/>
                    </a:outerShdw>
                  </a:effectLst>
                  <a:latin typeface="Arial" pitchFamily="34" charset="0"/>
                </a:rPr>
                <a:t>/2</a:t>
              </a:r>
              <a:endParaRPr lang="el-GR" sz="1600">
                <a:solidFill>
                  <a:srgbClr val="FFFF00"/>
                </a:solidFill>
                <a:effectLst>
                  <a:outerShdw blurRad="38100" dist="38100" dir="2700000" algn="tl">
                    <a:srgbClr val="000000"/>
                  </a:outerShdw>
                </a:effectLst>
                <a:latin typeface="Arial" pitchFamily="34" charset="0"/>
              </a:endParaRPr>
            </a:p>
          </p:txBody>
        </p:sp>
        <p:sp>
          <p:nvSpPr>
            <p:cNvPr id="137354" name="Line 138"/>
            <p:cNvSpPr>
              <a:spLocks noChangeShapeType="1"/>
            </p:cNvSpPr>
            <p:nvPr/>
          </p:nvSpPr>
          <p:spPr bwMode="auto">
            <a:xfrm rot="16200000">
              <a:off x="5374" y="3654"/>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55" name="Line 139"/>
            <p:cNvSpPr>
              <a:spLocks noChangeShapeType="1"/>
            </p:cNvSpPr>
            <p:nvPr/>
          </p:nvSpPr>
          <p:spPr bwMode="auto">
            <a:xfrm rot="16200000">
              <a:off x="5374" y="893"/>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56" name="Line 140"/>
            <p:cNvSpPr>
              <a:spLocks noChangeShapeType="1"/>
            </p:cNvSpPr>
            <p:nvPr/>
          </p:nvSpPr>
          <p:spPr bwMode="auto">
            <a:xfrm rot="16200000">
              <a:off x="4384" y="2129"/>
              <a:ext cx="2064"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57" name="Text Box 141"/>
            <p:cNvSpPr txBox="1">
              <a:spLocks noChangeArrowheads="1"/>
            </p:cNvSpPr>
            <p:nvPr/>
          </p:nvSpPr>
          <p:spPr bwMode="auto">
            <a:xfrm rot="16200000">
              <a:off x="5084" y="2257"/>
              <a:ext cx="5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l-GR" sz="1600">
                  <a:solidFill>
                    <a:srgbClr val="FFFF00"/>
                  </a:solidFill>
                  <a:effectLst>
                    <a:outerShdw blurRad="38100" dist="38100" dir="2700000" algn="tl">
                      <a:srgbClr val="000000"/>
                    </a:outerShdw>
                  </a:effectLst>
                  <a:latin typeface="Arial" pitchFamily="34" charset="0"/>
                </a:rPr>
                <a:t>π</a:t>
              </a:r>
              <a:r>
                <a:rPr lang="en-US" sz="1400">
                  <a:solidFill>
                    <a:srgbClr val="FFFF00"/>
                  </a:solidFill>
                  <a:effectLst>
                    <a:outerShdw blurRad="38100" dist="38100" dir="2700000" algn="tl">
                      <a:srgbClr val="000000"/>
                    </a:outerShdw>
                  </a:effectLst>
                  <a:latin typeface="Arial" pitchFamily="34" charset="0"/>
                </a:rPr>
                <a:t>D</a:t>
              </a:r>
              <a:r>
                <a:rPr lang="en-US" sz="1600">
                  <a:solidFill>
                    <a:srgbClr val="FFFF00"/>
                  </a:solidFill>
                  <a:effectLst>
                    <a:outerShdw blurRad="38100" dist="38100" dir="2700000" algn="tl">
                      <a:srgbClr val="000000"/>
                    </a:outerShdw>
                  </a:effectLst>
                  <a:latin typeface="Arial" pitchFamily="34" charset="0"/>
                </a:rPr>
                <a:t>/2</a:t>
              </a:r>
              <a:endParaRPr lang="el-GR" sz="1600">
                <a:solidFill>
                  <a:srgbClr val="FFFF00"/>
                </a:solidFill>
                <a:effectLst>
                  <a:outerShdw blurRad="38100" dist="38100" dir="2700000" algn="tl">
                    <a:srgbClr val="000000"/>
                  </a:outerShdw>
                </a:effectLst>
                <a:latin typeface="Arial" pitchFamily="34" charset="0"/>
              </a:endParaRPr>
            </a:p>
          </p:txBody>
        </p:sp>
        <p:sp>
          <p:nvSpPr>
            <p:cNvPr id="137358" name="Line 142"/>
            <p:cNvSpPr>
              <a:spLocks noChangeShapeType="1"/>
            </p:cNvSpPr>
            <p:nvPr/>
          </p:nvSpPr>
          <p:spPr bwMode="auto">
            <a:xfrm rot="16200000">
              <a:off x="5380" y="2988"/>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59" name="Line 143"/>
            <p:cNvSpPr>
              <a:spLocks noChangeShapeType="1"/>
            </p:cNvSpPr>
            <p:nvPr/>
          </p:nvSpPr>
          <p:spPr bwMode="auto">
            <a:xfrm rot="16200000">
              <a:off x="5080" y="3522"/>
              <a:ext cx="672"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37360" name="Group 144"/>
          <p:cNvGrpSpPr>
            <a:grpSpLocks/>
          </p:cNvGrpSpPr>
          <p:nvPr/>
        </p:nvGrpSpPr>
        <p:grpSpPr bwMode="auto">
          <a:xfrm>
            <a:off x="3854450" y="6096000"/>
            <a:ext cx="4381500" cy="669925"/>
            <a:chOff x="2428" y="3840"/>
            <a:chExt cx="2760" cy="422"/>
          </a:xfrm>
        </p:grpSpPr>
        <p:sp>
          <p:nvSpPr>
            <p:cNvPr id="137361" name="Line 145"/>
            <p:cNvSpPr>
              <a:spLocks noChangeShapeType="1"/>
            </p:cNvSpPr>
            <p:nvPr/>
          </p:nvSpPr>
          <p:spPr bwMode="auto">
            <a:xfrm>
              <a:off x="2428" y="3840"/>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62" name="Line 146"/>
            <p:cNvSpPr>
              <a:spLocks noChangeShapeType="1"/>
            </p:cNvSpPr>
            <p:nvPr/>
          </p:nvSpPr>
          <p:spPr bwMode="auto">
            <a:xfrm>
              <a:off x="4516" y="3840"/>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63" name="Line 147"/>
            <p:cNvSpPr>
              <a:spLocks noChangeShapeType="1"/>
            </p:cNvSpPr>
            <p:nvPr/>
          </p:nvSpPr>
          <p:spPr bwMode="auto">
            <a:xfrm>
              <a:off x="5188" y="3846"/>
              <a:ext cx="0" cy="384"/>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64" name="Line 148"/>
            <p:cNvSpPr>
              <a:spLocks noChangeShapeType="1"/>
            </p:cNvSpPr>
            <p:nvPr/>
          </p:nvSpPr>
          <p:spPr bwMode="auto">
            <a:xfrm>
              <a:off x="2440" y="4080"/>
              <a:ext cx="2064"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65" name="Line 149"/>
            <p:cNvSpPr>
              <a:spLocks noChangeShapeType="1"/>
            </p:cNvSpPr>
            <p:nvPr/>
          </p:nvSpPr>
          <p:spPr bwMode="auto">
            <a:xfrm>
              <a:off x="4504" y="4080"/>
              <a:ext cx="672" cy="0"/>
            </a:xfrm>
            <a:prstGeom prst="line">
              <a:avLst/>
            </a:prstGeom>
            <a:noFill/>
            <a:ln w="952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66" name="Text Box 150"/>
            <p:cNvSpPr txBox="1">
              <a:spLocks noChangeArrowheads="1"/>
            </p:cNvSpPr>
            <p:nvPr/>
          </p:nvSpPr>
          <p:spPr bwMode="auto">
            <a:xfrm>
              <a:off x="2968" y="3912"/>
              <a:ext cx="5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l-GR" sz="1600">
                  <a:solidFill>
                    <a:srgbClr val="FFFF00"/>
                  </a:solidFill>
                  <a:effectLst>
                    <a:outerShdw blurRad="38100" dist="38100" dir="2700000" algn="tl">
                      <a:srgbClr val="000000"/>
                    </a:outerShdw>
                  </a:effectLst>
                  <a:latin typeface="Arial" pitchFamily="34" charset="0"/>
                </a:rPr>
                <a:t>π</a:t>
              </a:r>
              <a:r>
                <a:rPr lang="en-US" sz="1400">
                  <a:solidFill>
                    <a:srgbClr val="FFFF00"/>
                  </a:solidFill>
                  <a:effectLst>
                    <a:outerShdw blurRad="38100" dist="38100" dir="2700000" algn="tl">
                      <a:srgbClr val="000000"/>
                    </a:outerShdw>
                  </a:effectLst>
                  <a:latin typeface="Arial" pitchFamily="34" charset="0"/>
                </a:rPr>
                <a:t>D</a:t>
              </a:r>
              <a:r>
                <a:rPr lang="en-US" sz="1600">
                  <a:solidFill>
                    <a:srgbClr val="FFFF00"/>
                  </a:solidFill>
                  <a:effectLst>
                    <a:outerShdw blurRad="38100" dist="38100" dir="2700000" algn="tl">
                      <a:srgbClr val="000000"/>
                    </a:outerShdw>
                  </a:effectLst>
                  <a:latin typeface="Arial" pitchFamily="34" charset="0"/>
                </a:rPr>
                <a:t>/2</a:t>
              </a:r>
              <a:endParaRPr lang="el-GR" sz="1600">
                <a:solidFill>
                  <a:srgbClr val="FFFF00"/>
                </a:solidFill>
                <a:effectLst>
                  <a:outerShdw blurRad="38100" dist="38100" dir="2700000" algn="tl">
                    <a:srgbClr val="000000"/>
                  </a:outerShdw>
                </a:effectLst>
                <a:latin typeface="Arial" pitchFamily="34" charset="0"/>
              </a:endParaRPr>
            </a:p>
          </p:txBody>
        </p:sp>
        <p:sp>
          <p:nvSpPr>
            <p:cNvPr id="137367" name="Text Box 151"/>
            <p:cNvSpPr txBox="1">
              <a:spLocks noChangeArrowheads="1"/>
            </p:cNvSpPr>
            <p:nvPr/>
          </p:nvSpPr>
          <p:spPr bwMode="auto">
            <a:xfrm>
              <a:off x="4560" y="3888"/>
              <a:ext cx="5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400">
                  <a:solidFill>
                    <a:srgbClr val="FFFF00"/>
                  </a:solidFill>
                  <a:effectLst>
                    <a:outerShdw blurRad="38100" dist="38100" dir="2700000" algn="tl">
                      <a:srgbClr val="000000"/>
                    </a:outerShdw>
                  </a:effectLst>
                  <a:latin typeface="Arial" pitchFamily="34" charset="0"/>
                </a:rPr>
                <a:t>D</a:t>
              </a:r>
              <a:r>
                <a:rPr lang="en-US" sz="1600">
                  <a:solidFill>
                    <a:srgbClr val="FFFF00"/>
                  </a:solidFill>
                  <a:effectLst>
                    <a:outerShdw blurRad="38100" dist="38100" dir="2700000" algn="tl">
                      <a:srgbClr val="000000"/>
                    </a:outerShdw>
                  </a:effectLst>
                  <a:latin typeface="Arial" pitchFamily="34" charset="0"/>
                </a:rPr>
                <a:t>/2</a:t>
              </a:r>
              <a:endParaRPr lang="el-GR" sz="1600">
                <a:solidFill>
                  <a:srgbClr val="FFFF00"/>
                </a:solidFill>
                <a:effectLst>
                  <a:outerShdw blurRad="38100" dist="38100" dir="2700000" algn="tl">
                    <a:srgbClr val="000000"/>
                  </a:outerShdw>
                </a:effectLst>
                <a:latin typeface="Arial" pitchFamily="34" charset="0"/>
              </a:endParaRPr>
            </a:p>
          </p:txBody>
        </p:sp>
        <p:sp>
          <p:nvSpPr>
            <p:cNvPr id="137368" name="Text Box 152"/>
            <p:cNvSpPr txBox="1">
              <a:spLocks noChangeArrowheads="1"/>
            </p:cNvSpPr>
            <p:nvPr/>
          </p:nvSpPr>
          <p:spPr bwMode="auto">
            <a:xfrm>
              <a:off x="3694" y="4050"/>
              <a:ext cx="5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Arial" pitchFamily="34" charset="0"/>
                </a:rPr>
                <a:t>Floor</a:t>
              </a:r>
              <a:endParaRPr lang="el-GR" sz="1600">
                <a:solidFill>
                  <a:srgbClr val="FFFF00"/>
                </a:solidFill>
                <a:effectLst>
                  <a:outerShdw blurRad="38100" dist="38100" dir="2700000" algn="tl">
                    <a:srgbClr val="000000"/>
                  </a:outerShdw>
                </a:effectLst>
                <a:latin typeface="Arial" pitchFamily="34" charset="0"/>
              </a:endParaRPr>
            </a:p>
          </p:txBody>
        </p:sp>
      </p:grpSp>
      <p:sp>
        <p:nvSpPr>
          <p:cNvPr id="137369" name="Text Box 153"/>
          <p:cNvSpPr txBox="1">
            <a:spLocks noChangeArrowheads="1"/>
          </p:cNvSpPr>
          <p:nvPr/>
        </p:nvSpPr>
        <p:spPr bwMode="auto">
          <a:xfrm rot="16200000">
            <a:off x="8328025" y="2413000"/>
            <a:ext cx="8382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Arial" pitchFamily="34" charset="0"/>
              </a:rPr>
              <a:t>Wall</a:t>
            </a:r>
            <a:endParaRPr lang="el-GR" sz="1600">
              <a:solidFill>
                <a:srgbClr val="FFFF00"/>
              </a:solidFill>
              <a:effectLst>
                <a:outerShdw blurRad="38100" dist="38100" dir="2700000" algn="tl">
                  <a:srgbClr val="000000"/>
                </a:outerShdw>
              </a:effectLst>
              <a:latin typeface="Arial" pitchFamily="34" charset="0"/>
            </a:endParaRPr>
          </a:p>
        </p:txBody>
      </p:sp>
      <p:grpSp>
        <p:nvGrpSpPr>
          <p:cNvPr id="137370" name="Group 154"/>
          <p:cNvGrpSpPr>
            <a:grpSpLocks/>
          </p:cNvGrpSpPr>
          <p:nvPr/>
        </p:nvGrpSpPr>
        <p:grpSpPr bwMode="auto">
          <a:xfrm>
            <a:off x="2133600" y="3930650"/>
            <a:ext cx="2133600" cy="1327150"/>
            <a:chOff x="1344" y="2476"/>
            <a:chExt cx="1344" cy="836"/>
          </a:xfrm>
        </p:grpSpPr>
        <p:sp>
          <p:nvSpPr>
            <p:cNvPr id="137371" name="Text Box 155"/>
            <p:cNvSpPr txBox="1">
              <a:spLocks noChangeArrowheads="1"/>
            </p:cNvSpPr>
            <p:nvPr/>
          </p:nvSpPr>
          <p:spPr bwMode="auto">
            <a:xfrm>
              <a:off x="1344" y="2476"/>
              <a:ext cx="96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FF00"/>
                  </a:solidFill>
                  <a:effectLst>
                    <a:outerShdw blurRad="38100" dist="38100" dir="2700000" algn="tl">
                      <a:srgbClr val="000000"/>
                    </a:outerShdw>
                  </a:effectLst>
                  <a:latin typeface="Arial" pitchFamily="34" charset="0"/>
                </a:rPr>
                <a:t>CYCLOID</a:t>
              </a:r>
            </a:p>
          </p:txBody>
        </p:sp>
        <p:sp>
          <p:nvSpPr>
            <p:cNvPr id="137372" name="Line 156"/>
            <p:cNvSpPr>
              <a:spLocks noChangeShapeType="1"/>
            </p:cNvSpPr>
            <p:nvPr/>
          </p:nvSpPr>
          <p:spPr bwMode="auto">
            <a:xfrm flipH="1" flipV="1">
              <a:off x="2097" y="2674"/>
              <a:ext cx="591" cy="638"/>
            </a:xfrm>
            <a:prstGeom prst="line">
              <a:avLst/>
            </a:prstGeom>
            <a:noFill/>
            <a:ln w="222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73" name="Line 157"/>
            <p:cNvSpPr>
              <a:spLocks noChangeShapeType="1"/>
            </p:cNvSpPr>
            <p:nvPr/>
          </p:nvSpPr>
          <p:spPr bwMode="auto">
            <a:xfrm flipH="1">
              <a:off x="1398" y="2674"/>
              <a:ext cx="699"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37374" name="Line 158"/>
          <p:cNvSpPr>
            <a:spLocks noChangeShapeType="1"/>
          </p:cNvSpPr>
          <p:nvPr/>
        </p:nvSpPr>
        <p:spPr bwMode="auto">
          <a:xfrm flipV="1">
            <a:off x="7172325" y="228600"/>
            <a:ext cx="0" cy="5867400"/>
          </a:xfrm>
          <a:prstGeom prst="line">
            <a:avLst/>
          </a:prstGeom>
          <a:noFill/>
          <a:ln w="9525">
            <a:solidFill>
              <a:schemeClr val="bg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37375" name="Text Box 159"/>
          <p:cNvSpPr txBox="1">
            <a:spLocks noChangeArrowheads="1"/>
          </p:cNvSpPr>
          <p:nvPr/>
        </p:nvSpPr>
        <p:spPr bwMode="auto">
          <a:xfrm rot="16200000" flipH="1">
            <a:off x="7962900" y="5753100"/>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5</a:t>
            </a:r>
            <a:endParaRPr lang="en-US" sz="2400" baseline="-25000">
              <a:solidFill>
                <a:schemeClr val="bg1"/>
              </a:solidFill>
              <a:effectLst>
                <a:outerShdw blurRad="38100" dist="38100" dir="2700000" algn="tl">
                  <a:srgbClr val="000000"/>
                </a:outerShdw>
              </a:effectLst>
              <a:latin typeface="plotter"/>
            </a:endParaRPr>
          </a:p>
        </p:txBody>
      </p:sp>
      <p:sp>
        <p:nvSpPr>
          <p:cNvPr id="137376" name="Text Box 160"/>
          <p:cNvSpPr txBox="1">
            <a:spLocks noChangeArrowheads="1"/>
          </p:cNvSpPr>
          <p:nvPr/>
        </p:nvSpPr>
        <p:spPr bwMode="auto">
          <a:xfrm rot="16200000" flipH="1">
            <a:off x="8297863" y="5021262"/>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6</a:t>
            </a:r>
            <a:endParaRPr lang="en-US" sz="2000" baseline="-25000">
              <a:solidFill>
                <a:schemeClr val="bg1"/>
              </a:solidFill>
              <a:effectLst>
                <a:outerShdw blurRad="38100" dist="38100" dir="2700000" algn="tl">
                  <a:srgbClr val="000000"/>
                </a:outerShdw>
              </a:effectLst>
              <a:latin typeface="plotter"/>
            </a:endParaRPr>
          </a:p>
        </p:txBody>
      </p:sp>
      <p:sp>
        <p:nvSpPr>
          <p:cNvPr id="137377" name="Text Box 161"/>
          <p:cNvSpPr txBox="1">
            <a:spLocks noChangeArrowheads="1"/>
          </p:cNvSpPr>
          <p:nvPr/>
        </p:nvSpPr>
        <p:spPr bwMode="auto">
          <a:xfrm rot="16200000" flipH="1">
            <a:off x="8008938" y="4030662"/>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7</a:t>
            </a:r>
            <a:endParaRPr lang="en-US" sz="2000" baseline="-25000">
              <a:solidFill>
                <a:schemeClr val="bg1"/>
              </a:solidFill>
              <a:effectLst>
                <a:outerShdw blurRad="38100" dist="38100" dir="2700000" algn="tl">
                  <a:srgbClr val="000000"/>
                </a:outerShdw>
              </a:effectLst>
              <a:latin typeface="plotter"/>
            </a:endParaRPr>
          </a:p>
        </p:txBody>
      </p:sp>
      <p:sp>
        <p:nvSpPr>
          <p:cNvPr id="137378" name="Text Box 162"/>
          <p:cNvSpPr txBox="1">
            <a:spLocks noChangeArrowheads="1"/>
          </p:cNvSpPr>
          <p:nvPr/>
        </p:nvSpPr>
        <p:spPr bwMode="auto">
          <a:xfrm rot="16200000" flipH="1">
            <a:off x="7231063" y="3725862"/>
            <a:ext cx="228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000">
                <a:solidFill>
                  <a:schemeClr val="bg1"/>
                </a:solidFill>
                <a:effectLst>
                  <a:outerShdw blurRad="38100" dist="38100" dir="2700000" algn="tl">
                    <a:srgbClr val="000000"/>
                  </a:outerShdw>
                </a:effectLst>
                <a:latin typeface="plotter"/>
              </a:rPr>
              <a:t>8</a:t>
            </a:r>
            <a:endParaRPr lang="en-US" sz="2000" baseline="-25000">
              <a:solidFill>
                <a:schemeClr val="bg1"/>
              </a:solidFill>
              <a:effectLst>
                <a:outerShdw blurRad="38100" dist="38100" dir="2700000" algn="tl">
                  <a:srgbClr val="000000"/>
                </a:outerShdw>
              </a:effectLst>
              <a:latin typeface="plotter"/>
            </a:endParaRPr>
          </a:p>
        </p:txBody>
      </p:sp>
      <p:sp>
        <p:nvSpPr>
          <p:cNvPr id="137379" name="Text Box 163"/>
          <p:cNvSpPr txBox="1">
            <a:spLocks noChangeArrowheads="1"/>
          </p:cNvSpPr>
          <p:nvPr/>
        </p:nvSpPr>
        <p:spPr bwMode="auto">
          <a:xfrm>
            <a:off x="152400" y="2438400"/>
            <a:ext cx="5181600" cy="2049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spcBef>
                <a:spcPct val="0"/>
              </a:spcBef>
              <a:buFontTx/>
              <a:buNone/>
            </a:pPr>
            <a:r>
              <a:rPr lang="en-US" sz="2500">
                <a:solidFill>
                  <a:schemeClr val="bg1"/>
                </a:solidFill>
                <a:effectLst/>
              </a:rPr>
              <a:t>Take diameter of circle = 40mm</a:t>
            </a:r>
          </a:p>
          <a:p>
            <a:pPr>
              <a:lnSpc>
                <a:spcPct val="90000"/>
              </a:lnSpc>
              <a:spcBef>
                <a:spcPct val="0"/>
              </a:spcBef>
              <a:buFontTx/>
              <a:buNone/>
            </a:pPr>
            <a:r>
              <a:rPr lang="en-US" sz="2500">
                <a:solidFill>
                  <a:schemeClr val="bg1"/>
                </a:solidFill>
                <a:effectLst/>
              </a:rPr>
              <a:t>	Initially distance of centre of circle from the wall 83mm (Hale circumference + D/2)  </a:t>
            </a:r>
          </a:p>
          <a:p>
            <a:pPr algn="l">
              <a:lnSpc>
                <a:spcPct val="100000"/>
              </a:lnSpc>
              <a:buFontTx/>
              <a:buNone/>
            </a:pPr>
            <a:endParaRPr lang="en-US" sz="2400" b="0">
              <a:solidFill>
                <a:schemeClr val="tx1"/>
              </a:solidFill>
              <a:effectLst/>
            </a:endParaRPr>
          </a:p>
        </p:txBody>
      </p:sp>
      <p:grpSp>
        <p:nvGrpSpPr>
          <p:cNvPr id="137380" name="Group 164"/>
          <p:cNvGrpSpPr>
            <a:grpSpLocks/>
          </p:cNvGrpSpPr>
          <p:nvPr/>
        </p:nvGrpSpPr>
        <p:grpSpPr bwMode="auto">
          <a:xfrm>
            <a:off x="8229600" y="1730375"/>
            <a:ext cx="3175" cy="4375150"/>
            <a:chOff x="5184" y="1090"/>
            <a:chExt cx="2" cy="2756"/>
          </a:xfrm>
        </p:grpSpPr>
        <p:sp>
          <p:nvSpPr>
            <p:cNvPr id="137381" name="Freeform 165"/>
            <p:cNvSpPr>
              <a:spLocks/>
            </p:cNvSpPr>
            <p:nvPr/>
          </p:nvSpPr>
          <p:spPr bwMode="auto">
            <a:xfrm>
              <a:off x="5184" y="3180"/>
              <a:ext cx="2" cy="666"/>
            </a:xfrm>
            <a:custGeom>
              <a:avLst/>
              <a:gdLst>
                <a:gd name="T0" fmla="*/ 0 w 1"/>
                <a:gd name="T1" fmla="*/ 3229 h 3229"/>
                <a:gd name="T2" fmla="*/ 0 w 1"/>
                <a:gd name="T3" fmla="*/ 0 h 3229"/>
                <a:gd name="T4" fmla="*/ 1 w 1"/>
                <a:gd name="T5" fmla="*/ 0 h 3229"/>
              </a:gdLst>
              <a:ahLst/>
              <a:cxnLst>
                <a:cxn ang="0">
                  <a:pos x="T0" y="T1"/>
                </a:cxn>
                <a:cxn ang="0">
                  <a:pos x="T2" y="T3"/>
                </a:cxn>
                <a:cxn ang="0">
                  <a:pos x="T4" y="T5"/>
                </a:cxn>
              </a:cxnLst>
              <a:rect l="0" t="0" r="r" b="b"/>
              <a:pathLst>
                <a:path w="1" h="3229">
                  <a:moveTo>
                    <a:pt x="0" y="3229"/>
                  </a:moveTo>
                  <a:lnTo>
                    <a:pt x="0" y="0"/>
                  </a:lnTo>
                  <a:lnTo>
                    <a:pt x="1" y="0"/>
                  </a:lnTo>
                </a:path>
              </a:pathLst>
            </a:custGeom>
            <a:noFill/>
            <a:ln w="57150" cmpd="sng">
              <a:solidFill>
                <a:srgbClr val="9966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37382" name="Freeform 166"/>
            <p:cNvSpPr>
              <a:spLocks/>
            </p:cNvSpPr>
            <p:nvPr/>
          </p:nvSpPr>
          <p:spPr bwMode="auto">
            <a:xfrm>
              <a:off x="5184" y="1090"/>
              <a:ext cx="2" cy="2090"/>
            </a:xfrm>
            <a:custGeom>
              <a:avLst/>
              <a:gdLst>
                <a:gd name="T0" fmla="*/ 0 w 1"/>
                <a:gd name="T1" fmla="*/ 10142 h 10142"/>
                <a:gd name="T2" fmla="*/ 0 w 1"/>
                <a:gd name="T3" fmla="*/ 0 h 10142"/>
                <a:gd name="T4" fmla="*/ 1 w 1"/>
                <a:gd name="T5" fmla="*/ 0 h 10142"/>
              </a:gdLst>
              <a:ahLst/>
              <a:cxnLst>
                <a:cxn ang="0">
                  <a:pos x="T0" y="T1"/>
                </a:cxn>
                <a:cxn ang="0">
                  <a:pos x="T2" y="T3"/>
                </a:cxn>
                <a:cxn ang="0">
                  <a:pos x="T4" y="T5"/>
                </a:cxn>
              </a:cxnLst>
              <a:rect l="0" t="0" r="r" b="b"/>
              <a:pathLst>
                <a:path w="1" h="10142">
                  <a:moveTo>
                    <a:pt x="0" y="10142"/>
                  </a:moveTo>
                  <a:lnTo>
                    <a:pt x="0" y="0"/>
                  </a:lnTo>
                  <a:lnTo>
                    <a:pt x="1" y="0"/>
                  </a:lnTo>
                </a:path>
              </a:pathLst>
            </a:custGeom>
            <a:noFill/>
            <a:ln w="57150" cmpd="sng">
              <a:solidFill>
                <a:srgbClr val="9966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3727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13737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8" presetClass="entr" presetSubtype="6" fill="hold" nodeType="clickEffect">
                                  <p:stCondLst>
                                    <p:cond delay="0"/>
                                  </p:stCondLst>
                                  <p:childTnLst>
                                    <p:set>
                                      <p:cBhvr>
                                        <p:cTn id="14" dur="1" fill="hold">
                                          <p:stCondLst>
                                            <p:cond delay="0"/>
                                          </p:stCondLst>
                                        </p:cTn>
                                        <p:tgtEl>
                                          <p:spTgt spid="137284"/>
                                        </p:tgtEl>
                                        <p:attrNameLst>
                                          <p:attrName>style.visibility</p:attrName>
                                        </p:attrNameLst>
                                      </p:cBhvr>
                                      <p:to>
                                        <p:strVal val="visible"/>
                                      </p:to>
                                    </p:set>
                                    <p:animEffect transition="in" filter="strips(downRight)">
                                      <p:cBhvr>
                                        <p:cTn id="15" dur="500"/>
                                        <p:tgtEl>
                                          <p:spTgt spid="13728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nodeType="clickEffect">
                                  <p:stCondLst>
                                    <p:cond delay="0"/>
                                  </p:stCondLst>
                                  <p:childTnLst>
                                    <p:set>
                                      <p:cBhvr>
                                        <p:cTn id="19" dur="1" fill="hold">
                                          <p:stCondLst>
                                            <p:cond delay="0"/>
                                          </p:stCondLst>
                                        </p:cTn>
                                        <p:tgtEl>
                                          <p:spTgt spid="137360"/>
                                        </p:tgtEl>
                                        <p:attrNameLst>
                                          <p:attrName>style.visibility</p:attrName>
                                        </p:attrNameLst>
                                      </p:cBhvr>
                                      <p:to>
                                        <p:strVal val="visible"/>
                                      </p:to>
                                    </p:set>
                                    <p:animEffect transition="in" filter="dissolve">
                                      <p:cBhvr>
                                        <p:cTn id="20" dur="500"/>
                                        <p:tgtEl>
                                          <p:spTgt spid="13736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8" presetClass="entr" presetSubtype="9" fill="hold" nodeType="clickEffect">
                                  <p:stCondLst>
                                    <p:cond delay="0"/>
                                  </p:stCondLst>
                                  <p:childTnLst>
                                    <p:set>
                                      <p:cBhvr>
                                        <p:cTn id="24" dur="1" fill="hold">
                                          <p:stCondLst>
                                            <p:cond delay="0"/>
                                          </p:stCondLst>
                                        </p:cTn>
                                        <p:tgtEl>
                                          <p:spTgt spid="137380"/>
                                        </p:tgtEl>
                                        <p:attrNameLst>
                                          <p:attrName>style.visibility</p:attrName>
                                        </p:attrNameLst>
                                      </p:cBhvr>
                                      <p:to>
                                        <p:strVal val="visible"/>
                                      </p:to>
                                    </p:set>
                                    <p:animEffect transition="in" filter="strips(upLeft)">
                                      <p:cBhvr>
                                        <p:cTn id="25" dur="500"/>
                                        <p:tgtEl>
                                          <p:spTgt spid="13738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137352"/>
                                        </p:tgtEl>
                                        <p:attrNameLst>
                                          <p:attrName>style.visibility</p:attrName>
                                        </p:attrNameLst>
                                      </p:cBhvr>
                                      <p:to>
                                        <p:strVal val="visible"/>
                                      </p:to>
                                    </p:set>
                                    <p:animEffect transition="in" filter="dissolve">
                                      <p:cBhvr>
                                        <p:cTn id="30" dur="500"/>
                                        <p:tgtEl>
                                          <p:spTgt spid="13735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3736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8" presetClass="entr" presetSubtype="6" fill="hold" nodeType="clickEffect">
                                  <p:stCondLst>
                                    <p:cond delay="0"/>
                                  </p:stCondLst>
                                  <p:childTnLst>
                                    <p:set>
                                      <p:cBhvr>
                                        <p:cTn id="38" dur="1" fill="hold">
                                          <p:stCondLst>
                                            <p:cond delay="0"/>
                                          </p:stCondLst>
                                        </p:cTn>
                                        <p:tgtEl>
                                          <p:spTgt spid="137276"/>
                                        </p:tgtEl>
                                        <p:attrNameLst>
                                          <p:attrName>style.visibility</p:attrName>
                                        </p:attrNameLst>
                                      </p:cBhvr>
                                      <p:to>
                                        <p:strVal val="visible"/>
                                      </p:to>
                                    </p:set>
                                    <p:animEffect transition="in" filter="strips(downRight)">
                                      <p:cBhvr>
                                        <p:cTn id="39" dur="500"/>
                                        <p:tgtEl>
                                          <p:spTgt spid="13727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nodeType="clickEffect">
                                  <p:stCondLst>
                                    <p:cond delay="0"/>
                                  </p:stCondLst>
                                  <p:childTnLst>
                                    <p:set>
                                      <p:cBhvr>
                                        <p:cTn id="43" dur="1" fill="hold">
                                          <p:stCondLst>
                                            <p:cond delay="499"/>
                                          </p:stCondLst>
                                        </p:cTn>
                                        <p:tgtEl>
                                          <p:spTgt spid="137218"/>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13727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499"/>
                                          </p:stCondLst>
                                        </p:cTn>
                                        <p:tgtEl>
                                          <p:spTgt spid="137267"/>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nodeType="clickEffect">
                                  <p:stCondLst>
                                    <p:cond delay="0"/>
                                  </p:stCondLst>
                                  <p:childTnLst>
                                    <p:set>
                                      <p:cBhvr>
                                        <p:cTn id="55" dur="1" fill="hold">
                                          <p:stCondLst>
                                            <p:cond delay="499"/>
                                          </p:stCondLst>
                                        </p:cTn>
                                        <p:tgtEl>
                                          <p:spTgt spid="137226"/>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137240"/>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13724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137242"/>
                                        </p:tgtEl>
                                        <p:attrNameLst>
                                          <p:attrName>style.visibility</p:attrName>
                                        </p:attrNameLst>
                                      </p:cBhvr>
                                      <p:to>
                                        <p:strVal val="visible"/>
                                      </p:to>
                                    </p:set>
                                  </p:childTnLst>
                                </p:cTn>
                              </p:par>
                            </p:childTnLst>
                          </p:cTn>
                        </p:par>
                        <p:par>
                          <p:cTn id="68" fill="hold" nodeType="afterGroup">
                            <p:stCondLst>
                              <p:cond delay="500"/>
                            </p:stCondLst>
                            <p:childTnLst>
                              <p:par>
                                <p:cTn id="69" presetID="1" presetClass="entr" presetSubtype="0" fill="hold" grpId="0" nodeType="afterEffect">
                                  <p:stCondLst>
                                    <p:cond delay="0"/>
                                  </p:stCondLst>
                                  <p:childTnLst>
                                    <p:set>
                                      <p:cBhvr>
                                        <p:cTn id="70" dur="1" fill="hold">
                                          <p:stCondLst>
                                            <p:cond delay="499"/>
                                          </p:stCondLst>
                                        </p:cTn>
                                        <p:tgtEl>
                                          <p:spTgt spid="137236"/>
                                        </p:tgtEl>
                                        <p:attrNameLst>
                                          <p:attrName>style.visibility</p:attrName>
                                        </p:attrNameLst>
                                      </p:cBhvr>
                                      <p:to>
                                        <p:strVal val="visible"/>
                                      </p:to>
                                    </p:set>
                                  </p:childTnLst>
                                </p:cTn>
                              </p:par>
                            </p:childTnLst>
                          </p:cTn>
                        </p:par>
                        <p:par>
                          <p:cTn id="71" fill="hold" nodeType="afterGroup">
                            <p:stCondLst>
                              <p:cond delay="1000"/>
                            </p:stCondLst>
                            <p:childTnLst>
                              <p:par>
                                <p:cTn id="72" presetID="1" presetClass="entr" presetSubtype="0" fill="hold" grpId="0" nodeType="afterEffect">
                                  <p:stCondLst>
                                    <p:cond delay="0"/>
                                  </p:stCondLst>
                                  <p:childTnLst>
                                    <p:set>
                                      <p:cBhvr>
                                        <p:cTn id="73" dur="1" fill="hold">
                                          <p:stCondLst>
                                            <p:cond delay="499"/>
                                          </p:stCondLst>
                                        </p:cTn>
                                        <p:tgtEl>
                                          <p:spTgt spid="137274"/>
                                        </p:tgtEl>
                                        <p:attrNameLst>
                                          <p:attrName>style.visibility</p:attrName>
                                        </p:attrNameLst>
                                      </p:cBhvr>
                                      <p:to>
                                        <p:strVal val="visible"/>
                                      </p:to>
                                    </p:set>
                                  </p:childTnLst>
                                </p:cTn>
                              </p:par>
                            </p:childTnLst>
                          </p:cTn>
                        </p:par>
                        <p:par>
                          <p:cTn id="74" fill="hold" nodeType="afterGroup">
                            <p:stCondLst>
                              <p:cond delay="1500"/>
                            </p:stCondLst>
                            <p:childTnLst>
                              <p:par>
                                <p:cTn id="75" presetID="1" presetClass="entr" presetSubtype="0" fill="hold" grpId="0" nodeType="afterEffect">
                                  <p:stCondLst>
                                    <p:cond delay="0"/>
                                  </p:stCondLst>
                                  <p:childTnLst>
                                    <p:set>
                                      <p:cBhvr>
                                        <p:cTn id="76" dur="1" fill="hold">
                                          <p:stCondLst>
                                            <p:cond delay="499"/>
                                          </p:stCondLst>
                                        </p:cTn>
                                        <p:tgtEl>
                                          <p:spTgt spid="137275"/>
                                        </p:tgtEl>
                                        <p:attrNameLst>
                                          <p:attrName>style.visibility</p:attrName>
                                        </p:attrNameLst>
                                      </p:cBhvr>
                                      <p:to>
                                        <p:strVal val="visible"/>
                                      </p:to>
                                    </p:set>
                                  </p:childTnLst>
                                </p:cTn>
                              </p:par>
                            </p:childTnLst>
                          </p:cTn>
                        </p:par>
                        <p:par>
                          <p:cTn id="77" fill="hold" nodeType="afterGroup">
                            <p:stCondLst>
                              <p:cond delay="2000"/>
                            </p:stCondLst>
                            <p:childTnLst>
                              <p:par>
                                <p:cTn id="78" presetID="1" presetClass="entr" presetSubtype="0" fill="hold" grpId="0" nodeType="afterEffect">
                                  <p:stCondLst>
                                    <p:cond delay="0"/>
                                  </p:stCondLst>
                                  <p:childTnLst>
                                    <p:set>
                                      <p:cBhvr>
                                        <p:cTn id="79" dur="1" fill="hold">
                                          <p:stCondLst>
                                            <p:cond delay="499"/>
                                          </p:stCondLst>
                                        </p:cTn>
                                        <p:tgtEl>
                                          <p:spTgt spid="137320"/>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137321"/>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nodeType="clickEffect">
                                  <p:stCondLst>
                                    <p:cond delay="0"/>
                                  </p:stCondLst>
                                  <p:childTnLst>
                                    <p:set>
                                      <p:cBhvr>
                                        <p:cTn id="87" dur="1" fill="hold">
                                          <p:stCondLst>
                                            <p:cond delay="499"/>
                                          </p:stCondLst>
                                        </p:cTn>
                                        <p:tgtEl>
                                          <p:spTgt spid="137334"/>
                                        </p:tgtEl>
                                        <p:attrNameLst>
                                          <p:attrName>style.visibility</p:attrName>
                                        </p:attrNameLst>
                                      </p:cBhvr>
                                      <p:to>
                                        <p:strVal val="visible"/>
                                      </p:to>
                                    </p:set>
                                  </p:childTnLst>
                                </p:cTn>
                              </p:par>
                            </p:childTnLst>
                          </p:cTn>
                        </p:par>
                        <p:par>
                          <p:cTn id="88" fill="hold" nodeType="afterGroup">
                            <p:stCondLst>
                              <p:cond delay="500"/>
                            </p:stCondLst>
                            <p:childTnLst>
                              <p:par>
                                <p:cTn id="89" presetID="1" presetClass="entr" presetSubtype="0" fill="hold" nodeType="afterEffect">
                                  <p:stCondLst>
                                    <p:cond delay="0"/>
                                  </p:stCondLst>
                                  <p:childTnLst>
                                    <p:set>
                                      <p:cBhvr>
                                        <p:cTn id="90" dur="1" fill="hold">
                                          <p:stCondLst>
                                            <p:cond delay="499"/>
                                          </p:stCondLst>
                                        </p:cTn>
                                        <p:tgtEl>
                                          <p:spTgt spid="137337"/>
                                        </p:tgtEl>
                                        <p:attrNameLst>
                                          <p:attrName>style.visibility</p:attrName>
                                        </p:attrNameLst>
                                      </p:cBhvr>
                                      <p:to>
                                        <p:strVal val="visible"/>
                                      </p:to>
                                    </p:set>
                                  </p:childTnLst>
                                </p:cTn>
                              </p:par>
                            </p:childTnLst>
                          </p:cTn>
                        </p:par>
                        <p:par>
                          <p:cTn id="91" fill="hold" nodeType="afterGroup">
                            <p:stCondLst>
                              <p:cond delay="1000"/>
                            </p:stCondLst>
                            <p:childTnLst>
                              <p:par>
                                <p:cTn id="92" presetID="1" presetClass="entr" presetSubtype="0" fill="hold" nodeType="afterEffect">
                                  <p:stCondLst>
                                    <p:cond delay="0"/>
                                  </p:stCondLst>
                                  <p:childTnLst>
                                    <p:set>
                                      <p:cBhvr>
                                        <p:cTn id="93" dur="1" fill="hold">
                                          <p:stCondLst>
                                            <p:cond delay="499"/>
                                          </p:stCondLst>
                                        </p:cTn>
                                        <p:tgtEl>
                                          <p:spTgt spid="137340"/>
                                        </p:tgtEl>
                                        <p:attrNameLst>
                                          <p:attrName>style.visibility</p:attrName>
                                        </p:attrNameLst>
                                      </p:cBhvr>
                                      <p:to>
                                        <p:strVal val="visible"/>
                                      </p:to>
                                    </p:set>
                                  </p:childTnLst>
                                </p:cTn>
                              </p:par>
                            </p:childTnLst>
                          </p:cTn>
                        </p:par>
                        <p:par>
                          <p:cTn id="94" fill="hold" nodeType="afterGroup">
                            <p:stCondLst>
                              <p:cond delay="1500"/>
                            </p:stCondLst>
                            <p:childTnLst>
                              <p:par>
                                <p:cTn id="95" presetID="1" presetClass="entr" presetSubtype="0" fill="hold" nodeType="afterEffect">
                                  <p:stCondLst>
                                    <p:cond delay="0"/>
                                  </p:stCondLst>
                                  <p:childTnLst>
                                    <p:set>
                                      <p:cBhvr>
                                        <p:cTn id="96" dur="1" fill="hold">
                                          <p:stCondLst>
                                            <p:cond delay="499"/>
                                          </p:stCondLst>
                                        </p:cTn>
                                        <p:tgtEl>
                                          <p:spTgt spid="137343"/>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8" presetClass="entr" presetSubtype="9" fill="hold" nodeType="clickEffect">
                                  <p:stCondLst>
                                    <p:cond delay="0"/>
                                  </p:stCondLst>
                                  <p:childTnLst>
                                    <p:set>
                                      <p:cBhvr>
                                        <p:cTn id="100" dur="1" fill="hold">
                                          <p:stCondLst>
                                            <p:cond delay="0"/>
                                          </p:stCondLst>
                                        </p:cTn>
                                        <p:tgtEl>
                                          <p:spTgt spid="137279"/>
                                        </p:tgtEl>
                                        <p:attrNameLst>
                                          <p:attrName>style.visibility</p:attrName>
                                        </p:attrNameLst>
                                      </p:cBhvr>
                                      <p:to>
                                        <p:strVal val="visible"/>
                                      </p:to>
                                    </p:set>
                                    <p:animEffect transition="in" filter="strips(upLeft)">
                                      <p:cBhvr>
                                        <p:cTn id="101" dur="500"/>
                                        <p:tgtEl>
                                          <p:spTgt spid="137279"/>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 presetClass="entr" presetSubtype="0" fill="hold" nodeType="clickEffect">
                                  <p:stCondLst>
                                    <p:cond delay="0"/>
                                  </p:stCondLst>
                                  <p:childTnLst>
                                    <p:set>
                                      <p:cBhvr>
                                        <p:cTn id="105" dur="1" fill="hold">
                                          <p:stCondLst>
                                            <p:cond delay="499"/>
                                          </p:stCondLst>
                                        </p:cTn>
                                        <p:tgtEl>
                                          <p:spTgt spid="137302"/>
                                        </p:tgtEl>
                                        <p:attrNameLst>
                                          <p:attrName>style.visibility</p:attrName>
                                        </p:attrNameLst>
                                      </p:cBhvr>
                                      <p:to>
                                        <p:strVal val="visible"/>
                                      </p:to>
                                    </p:set>
                                  </p:childTnLst>
                                </p:cTn>
                              </p:par>
                            </p:childTnLst>
                          </p:cTn>
                        </p:par>
                        <p:par>
                          <p:cTn id="106" fill="hold" nodeType="afterGroup">
                            <p:stCondLst>
                              <p:cond delay="500"/>
                            </p:stCondLst>
                            <p:childTnLst>
                              <p:par>
                                <p:cTn id="107" presetID="1" presetClass="entr" presetSubtype="0" fill="hold" nodeType="afterEffect">
                                  <p:stCondLst>
                                    <p:cond delay="0"/>
                                  </p:stCondLst>
                                  <p:childTnLst>
                                    <p:set>
                                      <p:cBhvr>
                                        <p:cTn id="108" dur="1" fill="hold">
                                          <p:stCondLst>
                                            <p:cond delay="499"/>
                                          </p:stCondLst>
                                        </p:cTn>
                                        <p:tgtEl>
                                          <p:spTgt spid="137243"/>
                                        </p:tgtEl>
                                        <p:attrNameLst>
                                          <p:attrName>style.visibility</p:attrName>
                                        </p:attrNameLst>
                                      </p:cBhvr>
                                      <p:to>
                                        <p:strVal val="visible"/>
                                      </p:to>
                                    </p:set>
                                  </p:childTnLst>
                                </p:cTn>
                              </p:par>
                            </p:childTnLst>
                          </p:cTn>
                        </p:par>
                        <p:par>
                          <p:cTn id="109" fill="hold" nodeType="afterGroup">
                            <p:stCondLst>
                              <p:cond delay="1000"/>
                            </p:stCondLst>
                            <p:childTnLst>
                              <p:par>
                                <p:cTn id="110" presetID="1" presetClass="entr" presetSubtype="0" fill="hold" nodeType="afterEffect">
                                  <p:stCondLst>
                                    <p:cond delay="0"/>
                                  </p:stCondLst>
                                  <p:childTnLst>
                                    <p:set>
                                      <p:cBhvr>
                                        <p:cTn id="111" dur="1" fill="hold">
                                          <p:stCondLst>
                                            <p:cond delay="499"/>
                                          </p:stCondLst>
                                        </p:cTn>
                                        <p:tgtEl>
                                          <p:spTgt spid="137246"/>
                                        </p:tgtEl>
                                        <p:attrNameLst>
                                          <p:attrName>style.visibility</p:attrName>
                                        </p:attrNameLst>
                                      </p:cBhvr>
                                      <p:to>
                                        <p:strVal val="visible"/>
                                      </p:to>
                                    </p:set>
                                  </p:childTnLst>
                                </p:cTn>
                              </p:par>
                            </p:childTnLst>
                          </p:cTn>
                        </p:par>
                        <p:par>
                          <p:cTn id="112" fill="hold" nodeType="afterGroup">
                            <p:stCondLst>
                              <p:cond delay="1500"/>
                            </p:stCondLst>
                            <p:childTnLst>
                              <p:par>
                                <p:cTn id="113" presetID="1" presetClass="entr" presetSubtype="0" fill="hold" nodeType="afterEffect">
                                  <p:stCondLst>
                                    <p:cond delay="0"/>
                                  </p:stCondLst>
                                  <p:childTnLst>
                                    <p:set>
                                      <p:cBhvr>
                                        <p:cTn id="114" dur="1" fill="hold">
                                          <p:stCondLst>
                                            <p:cond delay="499"/>
                                          </p:stCondLst>
                                        </p:cTn>
                                        <p:tgtEl>
                                          <p:spTgt spid="13725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8" presetClass="entr" presetSubtype="6" fill="hold" nodeType="clickEffect">
                                  <p:stCondLst>
                                    <p:cond delay="0"/>
                                  </p:stCondLst>
                                  <p:childTnLst>
                                    <p:set>
                                      <p:cBhvr>
                                        <p:cTn id="118" dur="1" fill="hold">
                                          <p:stCondLst>
                                            <p:cond delay="0"/>
                                          </p:stCondLst>
                                        </p:cTn>
                                        <p:tgtEl>
                                          <p:spTgt spid="137222"/>
                                        </p:tgtEl>
                                        <p:attrNameLst>
                                          <p:attrName>style.visibility</p:attrName>
                                        </p:attrNameLst>
                                      </p:cBhvr>
                                      <p:to>
                                        <p:strVal val="visible"/>
                                      </p:to>
                                    </p:set>
                                    <p:animEffect transition="in" filter="strips(downRight)">
                                      <p:cBhvr>
                                        <p:cTn id="119" dur="500"/>
                                        <p:tgtEl>
                                          <p:spTgt spid="137222"/>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 presetClass="entr" presetSubtype="0" fill="hold" grpId="0" nodeType="clickEffect">
                                  <p:stCondLst>
                                    <p:cond delay="0"/>
                                  </p:stCondLst>
                                  <p:childTnLst>
                                    <p:set>
                                      <p:cBhvr>
                                        <p:cTn id="123" dur="1" fill="hold">
                                          <p:stCondLst>
                                            <p:cond delay="499"/>
                                          </p:stCondLst>
                                        </p:cTn>
                                        <p:tgtEl>
                                          <p:spTgt spid="137287"/>
                                        </p:tgtEl>
                                        <p:attrNameLst>
                                          <p:attrName>style.visibility</p:attrName>
                                        </p:attrNameLst>
                                      </p:cBhvr>
                                      <p:to>
                                        <p:strVal val="visible"/>
                                      </p:to>
                                    </p:se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2" presetClass="entr" presetSubtype="1" fill="hold" nodeType="clickEffect">
                                  <p:stCondLst>
                                    <p:cond delay="0"/>
                                  </p:stCondLst>
                                  <p:childTnLst>
                                    <p:set>
                                      <p:cBhvr>
                                        <p:cTn id="127" dur="1" fill="hold">
                                          <p:stCondLst>
                                            <p:cond delay="0"/>
                                          </p:stCondLst>
                                        </p:cTn>
                                        <p:tgtEl>
                                          <p:spTgt spid="137237"/>
                                        </p:tgtEl>
                                        <p:attrNameLst>
                                          <p:attrName>style.visibility</p:attrName>
                                        </p:attrNameLst>
                                      </p:cBhvr>
                                      <p:to>
                                        <p:strVal val="visible"/>
                                      </p:to>
                                    </p:set>
                                    <p:anim calcmode="lin" valueType="num">
                                      <p:cBhvr additive="base">
                                        <p:cTn id="128" dur="500" fill="hold"/>
                                        <p:tgtEl>
                                          <p:spTgt spid="137237"/>
                                        </p:tgtEl>
                                        <p:attrNameLst>
                                          <p:attrName>ppt_x</p:attrName>
                                        </p:attrNameLst>
                                      </p:cBhvr>
                                      <p:tavLst>
                                        <p:tav tm="0">
                                          <p:val>
                                            <p:strVal val="#ppt_x"/>
                                          </p:val>
                                        </p:tav>
                                        <p:tav tm="100000">
                                          <p:val>
                                            <p:strVal val="#ppt_x"/>
                                          </p:val>
                                        </p:tav>
                                      </p:tavLst>
                                    </p:anim>
                                    <p:anim calcmode="lin" valueType="num">
                                      <p:cBhvr additive="base">
                                        <p:cTn id="129" dur="500" fill="hold"/>
                                        <p:tgtEl>
                                          <p:spTgt spid="137237"/>
                                        </p:tgtEl>
                                        <p:attrNameLst>
                                          <p:attrName>ppt_y</p:attrName>
                                        </p:attrNameLst>
                                      </p:cBhvr>
                                      <p:tavLst>
                                        <p:tav tm="0">
                                          <p:val>
                                            <p:strVal val="0-#ppt_h/2"/>
                                          </p:val>
                                        </p:tav>
                                        <p:tav tm="100000">
                                          <p:val>
                                            <p:strVal val="#ppt_y"/>
                                          </p:val>
                                        </p:tav>
                                      </p:tavLst>
                                    </p:anim>
                                  </p:childTnLst>
                                </p:cTn>
                              </p:par>
                            </p:childTnLst>
                          </p:cTn>
                        </p:par>
                      </p:childTnLst>
                    </p:cTn>
                  </p:par>
                  <p:par>
                    <p:cTn id="130" fill="hold" nodeType="clickPar">
                      <p:stCondLst>
                        <p:cond delay="indefinite"/>
                      </p:stCondLst>
                      <p:childTnLst>
                        <p:par>
                          <p:cTn id="131" fill="hold" nodeType="withGroup">
                            <p:stCondLst>
                              <p:cond delay="0"/>
                            </p:stCondLst>
                            <p:childTnLst>
                              <p:par>
                                <p:cTn id="132" presetID="1" presetClass="entr" presetSubtype="0" fill="hold" grpId="0" nodeType="clickEffect">
                                  <p:stCondLst>
                                    <p:cond delay="0"/>
                                  </p:stCondLst>
                                  <p:childTnLst>
                                    <p:set>
                                      <p:cBhvr>
                                        <p:cTn id="133" dur="1" fill="hold">
                                          <p:stCondLst>
                                            <p:cond delay="499"/>
                                          </p:stCondLst>
                                        </p:cTn>
                                        <p:tgtEl>
                                          <p:spTgt spid="137221"/>
                                        </p:tgtEl>
                                        <p:attrNameLst>
                                          <p:attrName>style.visibility</p:attrName>
                                        </p:attrNameLst>
                                      </p:cBhvr>
                                      <p:to>
                                        <p:strVal val="visible"/>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 presetClass="entr" presetSubtype="1" fill="hold" nodeType="clickEffect">
                                  <p:stCondLst>
                                    <p:cond delay="0"/>
                                  </p:stCondLst>
                                  <p:childTnLst>
                                    <p:set>
                                      <p:cBhvr>
                                        <p:cTn id="137" dur="1" fill="hold">
                                          <p:stCondLst>
                                            <p:cond delay="0"/>
                                          </p:stCondLst>
                                        </p:cTn>
                                        <p:tgtEl>
                                          <p:spTgt spid="137249"/>
                                        </p:tgtEl>
                                        <p:attrNameLst>
                                          <p:attrName>style.visibility</p:attrName>
                                        </p:attrNameLst>
                                      </p:cBhvr>
                                      <p:to>
                                        <p:strVal val="visible"/>
                                      </p:to>
                                    </p:set>
                                    <p:anim calcmode="lin" valueType="num">
                                      <p:cBhvr additive="base">
                                        <p:cTn id="138" dur="500" fill="hold"/>
                                        <p:tgtEl>
                                          <p:spTgt spid="137249"/>
                                        </p:tgtEl>
                                        <p:attrNameLst>
                                          <p:attrName>ppt_x</p:attrName>
                                        </p:attrNameLst>
                                      </p:cBhvr>
                                      <p:tavLst>
                                        <p:tav tm="0">
                                          <p:val>
                                            <p:strVal val="#ppt_x"/>
                                          </p:val>
                                        </p:tav>
                                        <p:tav tm="100000">
                                          <p:val>
                                            <p:strVal val="#ppt_x"/>
                                          </p:val>
                                        </p:tav>
                                      </p:tavLst>
                                    </p:anim>
                                    <p:anim calcmode="lin" valueType="num">
                                      <p:cBhvr additive="base">
                                        <p:cTn id="139" dur="500" fill="hold"/>
                                        <p:tgtEl>
                                          <p:spTgt spid="137249"/>
                                        </p:tgtEl>
                                        <p:attrNameLst>
                                          <p:attrName>ppt_y</p:attrName>
                                        </p:attrNameLst>
                                      </p:cBhvr>
                                      <p:tavLst>
                                        <p:tav tm="0">
                                          <p:val>
                                            <p:strVal val="0-#ppt_h/2"/>
                                          </p:val>
                                        </p:tav>
                                        <p:tav tm="100000">
                                          <p:val>
                                            <p:strVal val="#ppt_y"/>
                                          </p:val>
                                        </p:tav>
                                      </p:tavLst>
                                    </p:anim>
                                  </p:childTnLst>
                                </p:cTn>
                              </p:par>
                            </p:childTnLst>
                          </p:cTn>
                        </p:par>
                      </p:childTnLst>
                    </p:cTn>
                  </p:par>
                  <p:par>
                    <p:cTn id="140" fill="hold" nodeType="clickPar">
                      <p:stCondLst>
                        <p:cond delay="indefinite"/>
                      </p:stCondLst>
                      <p:childTnLst>
                        <p:par>
                          <p:cTn id="141" fill="hold" nodeType="withGroup">
                            <p:stCondLst>
                              <p:cond delay="0"/>
                            </p:stCondLst>
                            <p:childTnLst>
                              <p:par>
                                <p:cTn id="142" presetID="1" presetClass="entr" presetSubtype="0" fill="hold" grpId="0" nodeType="clickEffect">
                                  <p:stCondLst>
                                    <p:cond delay="0"/>
                                  </p:stCondLst>
                                  <p:childTnLst>
                                    <p:set>
                                      <p:cBhvr>
                                        <p:cTn id="143" dur="1" fill="hold">
                                          <p:stCondLst>
                                            <p:cond delay="499"/>
                                          </p:stCondLst>
                                        </p:cTn>
                                        <p:tgtEl>
                                          <p:spTgt spid="137288"/>
                                        </p:tgtEl>
                                        <p:attrNameLst>
                                          <p:attrName>style.visibility</p:attrName>
                                        </p:attrNameLst>
                                      </p:cBhvr>
                                      <p:to>
                                        <p:strVal val="visible"/>
                                      </p:to>
                                    </p:se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2" presetClass="entr" presetSubtype="1" fill="hold" nodeType="clickEffect">
                                  <p:stCondLst>
                                    <p:cond delay="0"/>
                                  </p:stCondLst>
                                  <p:childTnLst>
                                    <p:set>
                                      <p:cBhvr>
                                        <p:cTn id="147" dur="1" fill="hold">
                                          <p:stCondLst>
                                            <p:cond delay="0"/>
                                          </p:stCondLst>
                                        </p:cTn>
                                        <p:tgtEl>
                                          <p:spTgt spid="137305"/>
                                        </p:tgtEl>
                                        <p:attrNameLst>
                                          <p:attrName>style.visibility</p:attrName>
                                        </p:attrNameLst>
                                      </p:cBhvr>
                                      <p:to>
                                        <p:strVal val="visible"/>
                                      </p:to>
                                    </p:set>
                                    <p:anim calcmode="lin" valueType="num">
                                      <p:cBhvr additive="base">
                                        <p:cTn id="148" dur="500" fill="hold"/>
                                        <p:tgtEl>
                                          <p:spTgt spid="137305"/>
                                        </p:tgtEl>
                                        <p:attrNameLst>
                                          <p:attrName>ppt_x</p:attrName>
                                        </p:attrNameLst>
                                      </p:cBhvr>
                                      <p:tavLst>
                                        <p:tav tm="0">
                                          <p:val>
                                            <p:strVal val="#ppt_x"/>
                                          </p:val>
                                        </p:tav>
                                        <p:tav tm="100000">
                                          <p:val>
                                            <p:strVal val="#ppt_x"/>
                                          </p:val>
                                        </p:tav>
                                      </p:tavLst>
                                    </p:anim>
                                    <p:anim calcmode="lin" valueType="num">
                                      <p:cBhvr additive="base">
                                        <p:cTn id="149" dur="500" fill="hold"/>
                                        <p:tgtEl>
                                          <p:spTgt spid="137305"/>
                                        </p:tgtEl>
                                        <p:attrNameLst>
                                          <p:attrName>ppt_y</p:attrName>
                                        </p:attrNameLst>
                                      </p:cBhvr>
                                      <p:tavLst>
                                        <p:tav tm="0">
                                          <p:val>
                                            <p:strVal val="0-#ppt_h/2"/>
                                          </p:val>
                                        </p:tav>
                                        <p:tav tm="100000">
                                          <p:val>
                                            <p:strVal val="#ppt_y"/>
                                          </p:val>
                                        </p:tav>
                                      </p:tavLst>
                                    </p:anim>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 presetClass="entr" presetSubtype="0" fill="hold" grpId="0" nodeType="clickEffect">
                                  <p:stCondLst>
                                    <p:cond delay="0"/>
                                  </p:stCondLst>
                                  <p:childTnLst>
                                    <p:set>
                                      <p:cBhvr>
                                        <p:cTn id="153" dur="1" fill="hold">
                                          <p:stCondLst>
                                            <p:cond delay="499"/>
                                          </p:stCondLst>
                                        </p:cTn>
                                        <p:tgtEl>
                                          <p:spTgt spid="137289"/>
                                        </p:tgtEl>
                                        <p:attrNameLst>
                                          <p:attrName>style.visibility</p:attrName>
                                        </p:attrNameLst>
                                      </p:cBhvr>
                                      <p:to>
                                        <p:strVal val="visible"/>
                                      </p:to>
                                    </p:se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 presetClass="entr" presetSubtype="1" fill="hold" nodeType="clickEffect">
                                  <p:stCondLst>
                                    <p:cond delay="0"/>
                                  </p:stCondLst>
                                  <p:childTnLst>
                                    <p:set>
                                      <p:cBhvr>
                                        <p:cTn id="157" dur="1" fill="hold">
                                          <p:stCondLst>
                                            <p:cond delay="0"/>
                                          </p:stCondLst>
                                        </p:cTn>
                                        <p:tgtEl>
                                          <p:spTgt spid="137308"/>
                                        </p:tgtEl>
                                        <p:attrNameLst>
                                          <p:attrName>style.visibility</p:attrName>
                                        </p:attrNameLst>
                                      </p:cBhvr>
                                      <p:to>
                                        <p:strVal val="visible"/>
                                      </p:to>
                                    </p:set>
                                    <p:anim calcmode="lin" valueType="num">
                                      <p:cBhvr additive="base">
                                        <p:cTn id="158" dur="500" fill="hold"/>
                                        <p:tgtEl>
                                          <p:spTgt spid="137308"/>
                                        </p:tgtEl>
                                        <p:attrNameLst>
                                          <p:attrName>ppt_x</p:attrName>
                                        </p:attrNameLst>
                                      </p:cBhvr>
                                      <p:tavLst>
                                        <p:tav tm="0">
                                          <p:val>
                                            <p:strVal val="#ppt_x"/>
                                          </p:val>
                                        </p:tav>
                                        <p:tav tm="100000">
                                          <p:val>
                                            <p:strVal val="#ppt_x"/>
                                          </p:val>
                                        </p:tav>
                                      </p:tavLst>
                                    </p:anim>
                                    <p:anim calcmode="lin" valueType="num">
                                      <p:cBhvr additive="base">
                                        <p:cTn id="159" dur="500" fill="hold"/>
                                        <p:tgtEl>
                                          <p:spTgt spid="137308"/>
                                        </p:tgtEl>
                                        <p:attrNameLst>
                                          <p:attrName>ppt_y</p:attrName>
                                        </p:attrNameLst>
                                      </p:cBhvr>
                                      <p:tavLst>
                                        <p:tav tm="0">
                                          <p:val>
                                            <p:strVal val="0-#ppt_h/2"/>
                                          </p:val>
                                        </p:tav>
                                        <p:tav tm="100000">
                                          <p:val>
                                            <p:strVal val="#ppt_y"/>
                                          </p:val>
                                        </p:tav>
                                      </p:tavLst>
                                    </p:anim>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8" presetClass="entr" presetSubtype="9" fill="hold" grpId="0" nodeType="clickEffect">
                                  <p:stCondLst>
                                    <p:cond delay="0"/>
                                  </p:stCondLst>
                                  <p:childTnLst>
                                    <p:set>
                                      <p:cBhvr>
                                        <p:cTn id="163" dur="1" fill="hold">
                                          <p:stCondLst>
                                            <p:cond delay="0"/>
                                          </p:stCondLst>
                                        </p:cTn>
                                        <p:tgtEl>
                                          <p:spTgt spid="137301"/>
                                        </p:tgtEl>
                                        <p:attrNameLst>
                                          <p:attrName>style.visibility</p:attrName>
                                        </p:attrNameLst>
                                      </p:cBhvr>
                                      <p:to>
                                        <p:strVal val="visible"/>
                                      </p:to>
                                    </p:set>
                                    <p:animEffect transition="in" filter="strips(upLeft)">
                                      <p:cBhvr>
                                        <p:cTn id="164" dur="500"/>
                                        <p:tgtEl>
                                          <p:spTgt spid="137301"/>
                                        </p:tgtEl>
                                      </p:cBhvr>
                                    </p:animEffect>
                                  </p:childTnLst>
                                </p:cTn>
                              </p:par>
                            </p:childTnLst>
                          </p:cTn>
                        </p:par>
                        <p:par>
                          <p:cTn id="165" fill="hold" nodeType="afterGroup">
                            <p:stCondLst>
                              <p:cond delay="500"/>
                            </p:stCondLst>
                            <p:childTnLst>
                              <p:par>
                                <p:cTn id="166" presetID="18" presetClass="entr" presetSubtype="3" fill="hold" grpId="0" nodeType="afterEffect">
                                  <p:stCondLst>
                                    <p:cond delay="0"/>
                                  </p:stCondLst>
                                  <p:childTnLst>
                                    <p:set>
                                      <p:cBhvr>
                                        <p:cTn id="167" dur="1" fill="hold">
                                          <p:stCondLst>
                                            <p:cond delay="0"/>
                                          </p:stCondLst>
                                        </p:cTn>
                                        <p:tgtEl>
                                          <p:spTgt spid="137300"/>
                                        </p:tgtEl>
                                        <p:attrNameLst>
                                          <p:attrName>style.visibility</p:attrName>
                                        </p:attrNameLst>
                                      </p:cBhvr>
                                      <p:to>
                                        <p:strVal val="visible"/>
                                      </p:to>
                                    </p:set>
                                    <p:animEffect transition="in" filter="strips(upRight)">
                                      <p:cBhvr>
                                        <p:cTn id="168" dur="500"/>
                                        <p:tgtEl>
                                          <p:spTgt spid="137300"/>
                                        </p:tgtEl>
                                      </p:cBhvr>
                                    </p:animEffect>
                                  </p:childTnLst>
                                </p:cTn>
                              </p:par>
                            </p:childTnLst>
                          </p:cTn>
                        </p:par>
                      </p:childTnLst>
                    </p:cTn>
                  </p:par>
                  <p:par>
                    <p:cTn id="169" fill="hold" nodeType="clickPar">
                      <p:stCondLst>
                        <p:cond delay="indefinite"/>
                      </p:stCondLst>
                      <p:childTnLst>
                        <p:par>
                          <p:cTn id="170" fill="hold" nodeType="withGroup">
                            <p:stCondLst>
                              <p:cond delay="0"/>
                            </p:stCondLst>
                            <p:childTnLst>
                              <p:par>
                                <p:cTn id="171" presetID="18" presetClass="entr" presetSubtype="9" fill="hold" grpId="0" nodeType="clickEffect">
                                  <p:stCondLst>
                                    <p:cond delay="0"/>
                                  </p:stCondLst>
                                  <p:childTnLst>
                                    <p:set>
                                      <p:cBhvr>
                                        <p:cTn id="172" dur="1" fill="hold">
                                          <p:stCondLst>
                                            <p:cond delay="0"/>
                                          </p:stCondLst>
                                        </p:cTn>
                                        <p:tgtEl>
                                          <p:spTgt spid="137374"/>
                                        </p:tgtEl>
                                        <p:attrNameLst>
                                          <p:attrName>style.visibility</p:attrName>
                                        </p:attrNameLst>
                                      </p:cBhvr>
                                      <p:to>
                                        <p:strVal val="visible"/>
                                      </p:to>
                                    </p:set>
                                    <p:animEffect transition="in" filter="strips(upLeft)">
                                      <p:cBhvr>
                                        <p:cTn id="173" dur="500"/>
                                        <p:tgtEl>
                                          <p:spTgt spid="137374"/>
                                        </p:tgtEl>
                                      </p:cBhvr>
                                    </p:animEffec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1" presetClass="entr" presetSubtype="0" fill="hold" nodeType="clickEffect">
                                  <p:stCondLst>
                                    <p:cond delay="0"/>
                                  </p:stCondLst>
                                  <p:childTnLst>
                                    <p:set>
                                      <p:cBhvr>
                                        <p:cTn id="177" dur="1" fill="hold">
                                          <p:stCondLst>
                                            <p:cond delay="499"/>
                                          </p:stCondLst>
                                        </p:cTn>
                                        <p:tgtEl>
                                          <p:spTgt spid="137260"/>
                                        </p:tgtEl>
                                        <p:attrNameLst>
                                          <p:attrName>style.visibility</p:attrName>
                                        </p:attrNameLst>
                                      </p:cBhvr>
                                      <p:to>
                                        <p:strVal val="visible"/>
                                      </p:to>
                                    </p:set>
                                  </p:childTnLst>
                                </p:cTn>
                              </p:par>
                            </p:childTnLst>
                          </p:cTn>
                        </p:par>
                        <p:par>
                          <p:cTn id="178" fill="hold" nodeType="afterGroup">
                            <p:stCondLst>
                              <p:cond delay="500"/>
                            </p:stCondLst>
                            <p:childTnLst>
                              <p:par>
                                <p:cTn id="179" presetID="1" presetClass="entr" presetSubtype="0" fill="hold" grpId="0" nodeType="afterEffect">
                                  <p:stCondLst>
                                    <p:cond delay="0"/>
                                  </p:stCondLst>
                                  <p:childTnLst>
                                    <p:set>
                                      <p:cBhvr>
                                        <p:cTn id="180" dur="1" fill="hold">
                                          <p:stCondLst>
                                            <p:cond delay="499"/>
                                          </p:stCondLst>
                                        </p:cTn>
                                        <p:tgtEl>
                                          <p:spTgt spid="137375"/>
                                        </p:tgtEl>
                                        <p:attrNameLst>
                                          <p:attrName>style.visibility</p:attrName>
                                        </p:attrNameLst>
                                      </p:cBhvr>
                                      <p:to>
                                        <p:strVal val="visible"/>
                                      </p:to>
                                    </p:set>
                                  </p:childTnLst>
                                </p:cTn>
                              </p:par>
                            </p:childTnLst>
                          </p:cTn>
                        </p:par>
                        <p:par>
                          <p:cTn id="181" fill="hold" nodeType="afterGroup">
                            <p:stCondLst>
                              <p:cond delay="1000"/>
                            </p:stCondLst>
                            <p:childTnLst>
                              <p:par>
                                <p:cTn id="182" presetID="1" presetClass="entr" presetSubtype="0" fill="hold" grpId="0" nodeType="afterEffect">
                                  <p:stCondLst>
                                    <p:cond delay="0"/>
                                  </p:stCondLst>
                                  <p:childTnLst>
                                    <p:set>
                                      <p:cBhvr>
                                        <p:cTn id="183" dur="1" fill="hold">
                                          <p:stCondLst>
                                            <p:cond delay="499"/>
                                          </p:stCondLst>
                                        </p:cTn>
                                        <p:tgtEl>
                                          <p:spTgt spid="137376"/>
                                        </p:tgtEl>
                                        <p:attrNameLst>
                                          <p:attrName>style.visibility</p:attrName>
                                        </p:attrNameLst>
                                      </p:cBhvr>
                                      <p:to>
                                        <p:strVal val="visible"/>
                                      </p:to>
                                    </p:set>
                                  </p:childTnLst>
                                </p:cTn>
                              </p:par>
                            </p:childTnLst>
                          </p:cTn>
                        </p:par>
                        <p:par>
                          <p:cTn id="184" fill="hold" nodeType="afterGroup">
                            <p:stCondLst>
                              <p:cond delay="1500"/>
                            </p:stCondLst>
                            <p:childTnLst>
                              <p:par>
                                <p:cTn id="185" presetID="1" presetClass="entr" presetSubtype="0" fill="hold" grpId="0" nodeType="afterEffect">
                                  <p:stCondLst>
                                    <p:cond delay="0"/>
                                  </p:stCondLst>
                                  <p:childTnLst>
                                    <p:set>
                                      <p:cBhvr>
                                        <p:cTn id="186" dur="1" fill="hold">
                                          <p:stCondLst>
                                            <p:cond delay="499"/>
                                          </p:stCondLst>
                                        </p:cTn>
                                        <p:tgtEl>
                                          <p:spTgt spid="137377"/>
                                        </p:tgtEl>
                                        <p:attrNameLst>
                                          <p:attrName>style.visibility</p:attrName>
                                        </p:attrNameLst>
                                      </p:cBhvr>
                                      <p:to>
                                        <p:strVal val="visible"/>
                                      </p:to>
                                    </p:set>
                                  </p:childTnLst>
                                </p:cTn>
                              </p:par>
                            </p:childTnLst>
                          </p:cTn>
                        </p:par>
                        <p:par>
                          <p:cTn id="187" fill="hold" nodeType="afterGroup">
                            <p:stCondLst>
                              <p:cond delay="2000"/>
                            </p:stCondLst>
                            <p:childTnLst>
                              <p:par>
                                <p:cTn id="188" presetID="1" presetClass="entr" presetSubtype="0" fill="hold" grpId="0" nodeType="afterEffect">
                                  <p:stCondLst>
                                    <p:cond delay="0"/>
                                  </p:stCondLst>
                                  <p:childTnLst>
                                    <p:set>
                                      <p:cBhvr>
                                        <p:cTn id="189" dur="1" fill="hold">
                                          <p:stCondLst>
                                            <p:cond delay="499"/>
                                          </p:stCondLst>
                                        </p:cTn>
                                        <p:tgtEl>
                                          <p:spTgt spid="137378"/>
                                        </p:tgtEl>
                                        <p:attrNameLst>
                                          <p:attrName>style.visibility</p:attrName>
                                        </p:attrNameLst>
                                      </p:cBhvr>
                                      <p:to>
                                        <p:strVal val="visible"/>
                                      </p:to>
                                    </p:se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nodeType="clickEffect">
                                  <p:stCondLst>
                                    <p:cond delay="0"/>
                                  </p:stCondLst>
                                  <p:childTnLst>
                                    <p:set>
                                      <p:cBhvr>
                                        <p:cTn id="193" dur="1" fill="hold">
                                          <p:stCondLst>
                                            <p:cond delay="499"/>
                                          </p:stCondLst>
                                        </p:cTn>
                                        <p:tgtEl>
                                          <p:spTgt spid="137346"/>
                                        </p:tgtEl>
                                        <p:attrNameLst>
                                          <p:attrName>style.visibility</p:attrName>
                                        </p:attrNameLst>
                                      </p:cBhvr>
                                      <p:to>
                                        <p:strVal val="visible"/>
                                      </p:to>
                                    </p:set>
                                  </p:childTnLst>
                                </p:cTn>
                              </p:par>
                            </p:childTnLst>
                          </p:cTn>
                        </p:par>
                        <p:par>
                          <p:cTn id="194" fill="hold" nodeType="afterGroup">
                            <p:stCondLst>
                              <p:cond delay="500"/>
                            </p:stCondLst>
                            <p:childTnLst>
                              <p:par>
                                <p:cTn id="195" presetID="1" presetClass="entr" presetSubtype="0" fill="hold" nodeType="afterEffect">
                                  <p:stCondLst>
                                    <p:cond delay="0"/>
                                  </p:stCondLst>
                                  <p:childTnLst>
                                    <p:set>
                                      <p:cBhvr>
                                        <p:cTn id="196" dur="1" fill="hold">
                                          <p:stCondLst>
                                            <p:cond delay="499"/>
                                          </p:stCondLst>
                                        </p:cTn>
                                        <p:tgtEl>
                                          <p:spTgt spid="137349"/>
                                        </p:tgtEl>
                                        <p:attrNameLst>
                                          <p:attrName>style.visibility</p:attrName>
                                        </p:attrNameLst>
                                      </p:cBhvr>
                                      <p:to>
                                        <p:strVal val="visible"/>
                                      </p:to>
                                    </p:set>
                                  </p:childTnLst>
                                </p:cTn>
                              </p:par>
                            </p:childTnLst>
                          </p:cTn>
                        </p:par>
                        <p:par>
                          <p:cTn id="197" fill="hold" nodeType="afterGroup">
                            <p:stCondLst>
                              <p:cond delay="1000"/>
                            </p:stCondLst>
                            <p:childTnLst>
                              <p:par>
                                <p:cTn id="198" presetID="1" presetClass="entr" presetSubtype="0" fill="hold" nodeType="afterEffect">
                                  <p:stCondLst>
                                    <p:cond delay="0"/>
                                  </p:stCondLst>
                                  <p:childTnLst>
                                    <p:set>
                                      <p:cBhvr>
                                        <p:cTn id="199" dur="1" fill="hold">
                                          <p:stCondLst>
                                            <p:cond delay="499"/>
                                          </p:stCondLst>
                                        </p:cTn>
                                        <p:tgtEl>
                                          <p:spTgt spid="137229"/>
                                        </p:tgtEl>
                                        <p:attrNameLst>
                                          <p:attrName>style.visibility</p:attrName>
                                        </p:attrNameLst>
                                      </p:cBhvr>
                                      <p:to>
                                        <p:strVal val="visible"/>
                                      </p:to>
                                    </p:set>
                                  </p:childTnLst>
                                </p:cTn>
                              </p:par>
                            </p:childTnLst>
                          </p:cTn>
                        </p:par>
                        <p:par>
                          <p:cTn id="200" fill="hold" nodeType="afterGroup">
                            <p:stCondLst>
                              <p:cond delay="1500"/>
                            </p:stCondLst>
                            <p:childTnLst>
                              <p:par>
                                <p:cTn id="201" presetID="1" presetClass="entr" presetSubtype="0" fill="hold" nodeType="afterEffect">
                                  <p:stCondLst>
                                    <p:cond delay="0"/>
                                  </p:stCondLst>
                                  <p:childTnLst>
                                    <p:set>
                                      <p:cBhvr>
                                        <p:cTn id="202" dur="1" fill="hold">
                                          <p:stCondLst>
                                            <p:cond delay="499"/>
                                          </p:stCondLst>
                                        </p:cTn>
                                        <p:tgtEl>
                                          <p:spTgt spid="137232"/>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8" presetClass="entr" presetSubtype="9" fill="hold" nodeType="clickEffect">
                                  <p:stCondLst>
                                    <p:cond delay="0"/>
                                  </p:stCondLst>
                                  <p:childTnLst>
                                    <p:set>
                                      <p:cBhvr>
                                        <p:cTn id="206" dur="1" fill="hold">
                                          <p:stCondLst>
                                            <p:cond delay="0"/>
                                          </p:stCondLst>
                                        </p:cTn>
                                        <p:tgtEl>
                                          <p:spTgt spid="137255"/>
                                        </p:tgtEl>
                                        <p:attrNameLst>
                                          <p:attrName>style.visibility</p:attrName>
                                        </p:attrNameLst>
                                      </p:cBhvr>
                                      <p:to>
                                        <p:strVal val="visible"/>
                                      </p:to>
                                    </p:set>
                                    <p:animEffect transition="in" filter="strips(upLeft)">
                                      <p:cBhvr>
                                        <p:cTn id="207" dur="500"/>
                                        <p:tgtEl>
                                          <p:spTgt spid="137255"/>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499"/>
                                          </p:stCondLst>
                                        </p:cTn>
                                        <p:tgtEl>
                                          <p:spTgt spid="137322"/>
                                        </p:tgtEl>
                                        <p:attrNameLst>
                                          <p:attrName>style.visibility</p:attrName>
                                        </p:attrNameLst>
                                      </p:cBhvr>
                                      <p:to>
                                        <p:strVal val="visible"/>
                                      </p:to>
                                    </p:set>
                                  </p:childTnLst>
                                </p:cTn>
                              </p:par>
                            </p:childTnLst>
                          </p:cTn>
                        </p:par>
                        <p:par>
                          <p:cTn id="212" fill="hold" nodeType="afterGroup">
                            <p:stCondLst>
                              <p:cond delay="500"/>
                            </p:stCondLst>
                            <p:childTnLst>
                              <p:par>
                                <p:cTn id="213" presetID="1" presetClass="entr" presetSubtype="0" fill="hold" nodeType="afterEffect">
                                  <p:stCondLst>
                                    <p:cond delay="0"/>
                                  </p:stCondLst>
                                  <p:childTnLst>
                                    <p:set>
                                      <p:cBhvr>
                                        <p:cTn id="214" dur="1" fill="hold">
                                          <p:stCondLst>
                                            <p:cond delay="499"/>
                                          </p:stCondLst>
                                        </p:cTn>
                                        <p:tgtEl>
                                          <p:spTgt spid="137325"/>
                                        </p:tgtEl>
                                        <p:attrNameLst>
                                          <p:attrName>style.visibility</p:attrName>
                                        </p:attrNameLst>
                                      </p:cBhvr>
                                      <p:to>
                                        <p:strVal val="visible"/>
                                      </p:to>
                                    </p:set>
                                  </p:childTnLst>
                                </p:cTn>
                              </p:par>
                            </p:childTnLst>
                          </p:cTn>
                        </p:par>
                        <p:par>
                          <p:cTn id="215" fill="hold" nodeType="afterGroup">
                            <p:stCondLst>
                              <p:cond delay="1000"/>
                            </p:stCondLst>
                            <p:childTnLst>
                              <p:par>
                                <p:cTn id="216" presetID="1" presetClass="entr" presetSubtype="0" fill="hold" nodeType="afterEffect">
                                  <p:stCondLst>
                                    <p:cond delay="0"/>
                                  </p:stCondLst>
                                  <p:childTnLst>
                                    <p:set>
                                      <p:cBhvr>
                                        <p:cTn id="217" dur="1" fill="hold">
                                          <p:stCondLst>
                                            <p:cond delay="499"/>
                                          </p:stCondLst>
                                        </p:cTn>
                                        <p:tgtEl>
                                          <p:spTgt spid="137328"/>
                                        </p:tgtEl>
                                        <p:attrNameLst>
                                          <p:attrName>style.visibility</p:attrName>
                                        </p:attrNameLst>
                                      </p:cBhvr>
                                      <p:to>
                                        <p:strVal val="visible"/>
                                      </p:to>
                                    </p:set>
                                  </p:childTnLst>
                                </p:cTn>
                              </p:par>
                            </p:childTnLst>
                          </p:cTn>
                        </p:par>
                        <p:par>
                          <p:cTn id="218" fill="hold" nodeType="afterGroup">
                            <p:stCondLst>
                              <p:cond delay="1500"/>
                            </p:stCondLst>
                            <p:childTnLst>
                              <p:par>
                                <p:cTn id="219" presetID="1" presetClass="entr" presetSubtype="0" fill="hold" nodeType="afterEffect">
                                  <p:stCondLst>
                                    <p:cond delay="0"/>
                                  </p:stCondLst>
                                  <p:childTnLst>
                                    <p:set>
                                      <p:cBhvr>
                                        <p:cTn id="220" dur="1" fill="hold">
                                          <p:stCondLst>
                                            <p:cond delay="499"/>
                                          </p:stCondLst>
                                        </p:cTn>
                                        <p:tgtEl>
                                          <p:spTgt spid="137331"/>
                                        </p:tgtEl>
                                        <p:attrNameLst>
                                          <p:attrName>style.visibility</p:attrName>
                                        </p:attrNameLst>
                                      </p:cBhvr>
                                      <p:to>
                                        <p:strVal val="visible"/>
                                      </p:to>
                                    </p:se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18" presetClass="entr" presetSubtype="9" fill="hold" nodeType="clickEffect">
                                  <p:stCondLst>
                                    <p:cond delay="0"/>
                                  </p:stCondLst>
                                  <p:childTnLst>
                                    <p:set>
                                      <p:cBhvr>
                                        <p:cTn id="224" dur="1" fill="hold">
                                          <p:stCondLst>
                                            <p:cond delay="0"/>
                                          </p:stCondLst>
                                        </p:cTn>
                                        <p:tgtEl>
                                          <p:spTgt spid="137294"/>
                                        </p:tgtEl>
                                        <p:attrNameLst>
                                          <p:attrName>style.visibility</p:attrName>
                                        </p:attrNameLst>
                                      </p:cBhvr>
                                      <p:to>
                                        <p:strVal val="visible"/>
                                      </p:to>
                                    </p:set>
                                    <p:animEffect transition="in" filter="strips(upLeft)">
                                      <p:cBhvr>
                                        <p:cTn id="225" dur="500"/>
                                        <p:tgtEl>
                                          <p:spTgt spid="137294"/>
                                        </p:tgtEl>
                                      </p:cBhvr>
                                    </p:animEffec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 presetClass="entr" presetSubtype="0" fill="hold" grpId="0" nodeType="clickEffect">
                                  <p:stCondLst>
                                    <p:cond delay="0"/>
                                  </p:stCondLst>
                                  <p:childTnLst>
                                    <p:set>
                                      <p:cBhvr>
                                        <p:cTn id="229" dur="1" fill="hold">
                                          <p:stCondLst>
                                            <p:cond delay="499"/>
                                          </p:stCondLst>
                                        </p:cTn>
                                        <p:tgtEl>
                                          <p:spTgt spid="137290"/>
                                        </p:tgtEl>
                                        <p:attrNameLst>
                                          <p:attrName>style.visibility</p:attrName>
                                        </p:attrNameLst>
                                      </p:cBhvr>
                                      <p:to>
                                        <p:strVal val="visible"/>
                                      </p:to>
                                    </p:set>
                                  </p:childTnLst>
                                </p:cTn>
                              </p:par>
                            </p:childTnLst>
                          </p:cTn>
                        </p:par>
                      </p:childTnLst>
                    </p:cTn>
                  </p:par>
                  <p:par>
                    <p:cTn id="230" fill="hold" nodeType="clickPar">
                      <p:stCondLst>
                        <p:cond delay="indefinite"/>
                      </p:stCondLst>
                      <p:childTnLst>
                        <p:par>
                          <p:cTn id="231" fill="hold" nodeType="withGroup">
                            <p:stCondLst>
                              <p:cond delay="0"/>
                            </p:stCondLst>
                            <p:childTnLst>
                              <p:par>
                                <p:cTn id="232" presetID="2" presetClass="entr" presetSubtype="2" fill="hold" nodeType="clickEffect">
                                  <p:stCondLst>
                                    <p:cond delay="0"/>
                                  </p:stCondLst>
                                  <p:childTnLst>
                                    <p:set>
                                      <p:cBhvr>
                                        <p:cTn id="233" dur="1" fill="hold">
                                          <p:stCondLst>
                                            <p:cond delay="0"/>
                                          </p:stCondLst>
                                        </p:cTn>
                                        <p:tgtEl>
                                          <p:spTgt spid="137311"/>
                                        </p:tgtEl>
                                        <p:attrNameLst>
                                          <p:attrName>style.visibility</p:attrName>
                                        </p:attrNameLst>
                                      </p:cBhvr>
                                      <p:to>
                                        <p:strVal val="visible"/>
                                      </p:to>
                                    </p:set>
                                    <p:anim calcmode="lin" valueType="num">
                                      <p:cBhvr additive="base">
                                        <p:cTn id="234" dur="500" fill="hold"/>
                                        <p:tgtEl>
                                          <p:spTgt spid="137311"/>
                                        </p:tgtEl>
                                        <p:attrNameLst>
                                          <p:attrName>ppt_x</p:attrName>
                                        </p:attrNameLst>
                                      </p:cBhvr>
                                      <p:tavLst>
                                        <p:tav tm="0">
                                          <p:val>
                                            <p:strVal val="1+#ppt_w/2"/>
                                          </p:val>
                                        </p:tav>
                                        <p:tav tm="100000">
                                          <p:val>
                                            <p:strVal val="#ppt_x"/>
                                          </p:val>
                                        </p:tav>
                                      </p:tavLst>
                                    </p:anim>
                                    <p:anim calcmode="lin" valueType="num">
                                      <p:cBhvr additive="base">
                                        <p:cTn id="235" dur="500" fill="hold"/>
                                        <p:tgtEl>
                                          <p:spTgt spid="137311"/>
                                        </p:tgtEl>
                                        <p:attrNameLst>
                                          <p:attrName>ppt_y</p:attrName>
                                        </p:attrNameLst>
                                      </p:cBhvr>
                                      <p:tavLst>
                                        <p:tav tm="0">
                                          <p:val>
                                            <p:strVal val="#ppt_y"/>
                                          </p:val>
                                        </p:tav>
                                        <p:tav tm="100000">
                                          <p:val>
                                            <p:strVal val="#ppt_y"/>
                                          </p:val>
                                        </p:tav>
                                      </p:tavLst>
                                    </p:anim>
                                  </p:childTnLst>
                                </p:cTn>
                              </p:par>
                            </p:childTnLst>
                          </p:cTn>
                        </p:par>
                      </p:childTnLst>
                    </p:cTn>
                  </p:par>
                  <p:par>
                    <p:cTn id="236" fill="hold" nodeType="clickPar">
                      <p:stCondLst>
                        <p:cond delay="indefinite"/>
                      </p:stCondLst>
                      <p:childTnLst>
                        <p:par>
                          <p:cTn id="237" fill="hold" nodeType="withGroup">
                            <p:stCondLst>
                              <p:cond delay="0"/>
                            </p:stCondLst>
                            <p:childTnLst>
                              <p:par>
                                <p:cTn id="238" presetID="1" presetClass="entr" presetSubtype="0" fill="hold" grpId="0" nodeType="clickEffect">
                                  <p:stCondLst>
                                    <p:cond delay="0"/>
                                  </p:stCondLst>
                                  <p:childTnLst>
                                    <p:set>
                                      <p:cBhvr>
                                        <p:cTn id="239" dur="1" fill="hold">
                                          <p:stCondLst>
                                            <p:cond delay="499"/>
                                          </p:stCondLst>
                                        </p:cTn>
                                        <p:tgtEl>
                                          <p:spTgt spid="137291"/>
                                        </p:tgtEl>
                                        <p:attrNameLst>
                                          <p:attrName>style.visibility</p:attrName>
                                        </p:attrNameLst>
                                      </p:cBhvr>
                                      <p:to>
                                        <p:strVal val="visible"/>
                                      </p:to>
                                    </p:se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2" presetClass="entr" presetSubtype="2" fill="hold" grpId="0" nodeType="clickEffect">
                                  <p:stCondLst>
                                    <p:cond delay="0"/>
                                  </p:stCondLst>
                                  <p:childTnLst>
                                    <p:set>
                                      <p:cBhvr>
                                        <p:cTn id="243" dur="1" fill="hold">
                                          <p:stCondLst>
                                            <p:cond delay="0"/>
                                          </p:stCondLst>
                                        </p:cTn>
                                        <p:tgtEl>
                                          <p:spTgt spid="137235"/>
                                        </p:tgtEl>
                                        <p:attrNameLst>
                                          <p:attrName>style.visibility</p:attrName>
                                        </p:attrNameLst>
                                      </p:cBhvr>
                                      <p:to>
                                        <p:strVal val="visible"/>
                                      </p:to>
                                    </p:set>
                                    <p:anim calcmode="lin" valueType="num">
                                      <p:cBhvr additive="base">
                                        <p:cTn id="244" dur="500" fill="hold"/>
                                        <p:tgtEl>
                                          <p:spTgt spid="137235"/>
                                        </p:tgtEl>
                                        <p:attrNameLst>
                                          <p:attrName>ppt_x</p:attrName>
                                        </p:attrNameLst>
                                      </p:cBhvr>
                                      <p:tavLst>
                                        <p:tav tm="0">
                                          <p:val>
                                            <p:strVal val="1+#ppt_w/2"/>
                                          </p:val>
                                        </p:tav>
                                        <p:tav tm="100000">
                                          <p:val>
                                            <p:strVal val="#ppt_x"/>
                                          </p:val>
                                        </p:tav>
                                      </p:tavLst>
                                    </p:anim>
                                    <p:anim calcmode="lin" valueType="num">
                                      <p:cBhvr additive="base">
                                        <p:cTn id="245" dur="500" fill="hold"/>
                                        <p:tgtEl>
                                          <p:spTgt spid="137235"/>
                                        </p:tgtEl>
                                        <p:attrNameLst>
                                          <p:attrName>ppt_y</p:attrName>
                                        </p:attrNameLst>
                                      </p:cBhvr>
                                      <p:tavLst>
                                        <p:tav tm="0">
                                          <p:val>
                                            <p:strVal val="#ppt_y"/>
                                          </p:val>
                                        </p:tav>
                                        <p:tav tm="100000">
                                          <p:val>
                                            <p:strVal val="#ppt_y"/>
                                          </p:val>
                                        </p:tav>
                                      </p:tavLst>
                                    </p:anim>
                                  </p:childTnLst>
                                </p:cTn>
                              </p:par>
                            </p:childTnLst>
                          </p:cTn>
                        </p:par>
                      </p:childTnLst>
                    </p:cTn>
                  </p:par>
                  <p:par>
                    <p:cTn id="246" fill="hold" nodeType="clickPar">
                      <p:stCondLst>
                        <p:cond delay="indefinite"/>
                      </p:stCondLst>
                      <p:childTnLst>
                        <p:par>
                          <p:cTn id="247" fill="hold" nodeType="withGroup">
                            <p:stCondLst>
                              <p:cond delay="0"/>
                            </p:stCondLst>
                            <p:childTnLst>
                              <p:par>
                                <p:cTn id="248" presetID="1" presetClass="entr" presetSubtype="0" fill="hold" grpId="0" nodeType="clickEffect">
                                  <p:stCondLst>
                                    <p:cond delay="0"/>
                                  </p:stCondLst>
                                  <p:childTnLst>
                                    <p:set>
                                      <p:cBhvr>
                                        <p:cTn id="249" dur="1" fill="hold">
                                          <p:stCondLst>
                                            <p:cond delay="499"/>
                                          </p:stCondLst>
                                        </p:cTn>
                                        <p:tgtEl>
                                          <p:spTgt spid="137292"/>
                                        </p:tgtEl>
                                        <p:attrNameLst>
                                          <p:attrName>style.visibility</p:attrName>
                                        </p:attrNameLst>
                                      </p:cBhvr>
                                      <p:to>
                                        <p:strVal val="visible"/>
                                      </p:to>
                                    </p:set>
                                  </p:childTnLst>
                                </p:cTn>
                              </p:par>
                            </p:childTnLst>
                          </p:cTn>
                        </p:par>
                      </p:childTnLst>
                    </p:cTn>
                  </p:par>
                  <p:par>
                    <p:cTn id="250" fill="hold" nodeType="clickPar">
                      <p:stCondLst>
                        <p:cond delay="indefinite"/>
                      </p:stCondLst>
                      <p:childTnLst>
                        <p:par>
                          <p:cTn id="251" fill="hold" nodeType="withGroup">
                            <p:stCondLst>
                              <p:cond delay="0"/>
                            </p:stCondLst>
                            <p:childTnLst>
                              <p:par>
                                <p:cTn id="252" presetID="2" presetClass="entr" presetSubtype="2" fill="hold" nodeType="clickEffect">
                                  <p:stCondLst>
                                    <p:cond delay="0"/>
                                  </p:stCondLst>
                                  <p:childTnLst>
                                    <p:set>
                                      <p:cBhvr>
                                        <p:cTn id="253" dur="1" fill="hold">
                                          <p:stCondLst>
                                            <p:cond delay="0"/>
                                          </p:stCondLst>
                                        </p:cTn>
                                        <p:tgtEl>
                                          <p:spTgt spid="137314"/>
                                        </p:tgtEl>
                                        <p:attrNameLst>
                                          <p:attrName>style.visibility</p:attrName>
                                        </p:attrNameLst>
                                      </p:cBhvr>
                                      <p:to>
                                        <p:strVal val="visible"/>
                                      </p:to>
                                    </p:set>
                                    <p:anim calcmode="lin" valueType="num">
                                      <p:cBhvr additive="base">
                                        <p:cTn id="254" dur="500" fill="hold"/>
                                        <p:tgtEl>
                                          <p:spTgt spid="137314"/>
                                        </p:tgtEl>
                                        <p:attrNameLst>
                                          <p:attrName>ppt_x</p:attrName>
                                        </p:attrNameLst>
                                      </p:cBhvr>
                                      <p:tavLst>
                                        <p:tav tm="0">
                                          <p:val>
                                            <p:strVal val="1+#ppt_w/2"/>
                                          </p:val>
                                        </p:tav>
                                        <p:tav tm="100000">
                                          <p:val>
                                            <p:strVal val="#ppt_x"/>
                                          </p:val>
                                        </p:tav>
                                      </p:tavLst>
                                    </p:anim>
                                    <p:anim calcmode="lin" valueType="num">
                                      <p:cBhvr additive="base">
                                        <p:cTn id="255" dur="500" fill="hold"/>
                                        <p:tgtEl>
                                          <p:spTgt spid="137314"/>
                                        </p:tgtEl>
                                        <p:attrNameLst>
                                          <p:attrName>ppt_y</p:attrName>
                                        </p:attrNameLst>
                                      </p:cBhvr>
                                      <p:tavLst>
                                        <p:tav tm="0">
                                          <p:val>
                                            <p:strVal val="#ppt_y"/>
                                          </p:val>
                                        </p:tav>
                                        <p:tav tm="100000">
                                          <p:val>
                                            <p:strVal val="#ppt_y"/>
                                          </p:val>
                                        </p:tav>
                                      </p:tavLst>
                                    </p:anim>
                                  </p:childTnLst>
                                </p:cTn>
                              </p:par>
                            </p:childTnLst>
                          </p:cTn>
                        </p:par>
                      </p:childTnLst>
                    </p:cTn>
                  </p:par>
                  <p:par>
                    <p:cTn id="256" fill="hold" nodeType="clickPar">
                      <p:stCondLst>
                        <p:cond delay="indefinite"/>
                      </p:stCondLst>
                      <p:childTnLst>
                        <p:par>
                          <p:cTn id="257" fill="hold" nodeType="withGroup">
                            <p:stCondLst>
                              <p:cond delay="0"/>
                            </p:stCondLst>
                            <p:childTnLst>
                              <p:par>
                                <p:cTn id="258" presetID="1" presetClass="entr" presetSubtype="0" fill="hold" grpId="0" nodeType="clickEffect">
                                  <p:stCondLst>
                                    <p:cond delay="0"/>
                                  </p:stCondLst>
                                  <p:childTnLst>
                                    <p:set>
                                      <p:cBhvr>
                                        <p:cTn id="259" dur="1" fill="hold">
                                          <p:stCondLst>
                                            <p:cond delay="499"/>
                                          </p:stCondLst>
                                        </p:cTn>
                                        <p:tgtEl>
                                          <p:spTgt spid="137293"/>
                                        </p:tgtEl>
                                        <p:attrNameLst>
                                          <p:attrName>style.visibility</p:attrName>
                                        </p:attrNameLst>
                                      </p:cBhvr>
                                      <p:to>
                                        <p:strVal val="visible"/>
                                      </p:to>
                                    </p:set>
                                  </p:childTnLst>
                                </p:cTn>
                              </p:par>
                            </p:childTnLst>
                          </p:cTn>
                        </p:par>
                      </p:childTnLst>
                    </p:cTn>
                  </p:par>
                  <p:par>
                    <p:cTn id="260" fill="hold" nodeType="clickPar">
                      <p:stCondLst>
                        <p:cond delay="indefinite"/>
                      </p:stCondLst>
                      <p:childTnLst>
                        <p:par>
                          <p:cTn id="261" fill="hold" nodeType="withGroup">
                            <p:stCondLst>
                              <p:cond delay="0"/>
                            </p:stCondLst>
                            <p:childTnLst>
                              <p:par>
                                <p:cTn id="262" presetID="2" presetClass="entr" presetSubtype="2" fill="hold" nodeType="clickEffect">
                                  <p:stCondLst>
                                    <p:cond delay="0"/>
                                  </p:stCondLst>
                                  <p:childTnLst>
                                    <p:set>
                                      <p:cBhvr>
                                        <p:cTn id="263" dur="1" fill="hold">
                                          <p:stCondLst>
                                            <p:cond delay="0"/>
                                          </p:stCondLst>
                                        </p:cTn>
                                        <p:tgtEl>
                                          <p:spTgt spid="137317"/>
                                        </p:tgtEl>
                                        <p:attrNameLst>
                                          <p:attrName>style.visibility</p:attrName>
                                        </p:attrNameLst>
                                      </p:cBhvr>
                                      <p:to>
                                        <p:strVal val="visible"/>
                                      </p:to>
                                    </p:set>
                                    <p:anim calcmode="lin" valueType="num">
                                      <p:cBhvr additive="base">
                                        <p:cTn id="264" dur="500" fill="hold"/>
                                        <p:tgtEl>
                                          <p:spTgt spid="137317"/>
                                        </p:tgtEl>
                                        <p:attrNameLst>
                                          <p:attrName>ppt_x</p:attrName>
                                        </p:attrNameLst>
                                      </p:cBhvr>
                                      <p:tavLst>
                                        <p:tav tm="0">
                                          <p:val>
                                            <p:strVal val="1+#ppt_w/2"/>
                                          </p:val>
                                        </p:tav>
                                        <p:tav tm="100000">
                                          <p:val>
                                            <p:strVal val="#ppt_x"/>
                                          </p:val>
                                        </p:tav>
                                      </p:tavLst>
                                    </p:anim>
                                    <p:anim calcmode="lin" valueType="num">
                                      <p:cBhvr additive="base">
                                        <p:cTn id="265" dur="500" fill="hold"/>
                                        <p:tgtEl>
                                          <p:spTgt spid="137317"/>
                                        </p:tgtEl>
                                        <p:attrNameLst>
                                          <p:attrName>ppt_y</p:attrName>
                                        </p:attrNameLst>
                                      </p:cBhvr>
                                      <p:tavLst>
                                        <p:tav tm="0">
                                          <p:val>
                                            <p:strVal val="#ppt_y"/>
                                          </p:val>
                                        </p:tav>
                                        <p:tav tm="100000">
                                          <p:val>
                                            <p:strVal val="#ppt_y"/>
                                          </p:val>
                                        </p:tav>
                                      </p:tavLst>
                                    </p:anim>
                                  </p:childTnLst>
                                </p:cTn>
                              </p:par>
                            </p:childTnLst>
                          </p:cTn>
                        </p:par>
                      </p:childTnLst>
                    </p:cTn>
                  </p:par>
                  <p:par>
                    <p:cTn id="266" fill="hold" nodeType="clickPar">
                      <p:stCondLst>
                        <p:cond delay="indefinite"/>
                      </p:stCondLst>
                      <p:childTnLst>
                        <p:par>
                          <p:cTn id="267" fill="hold" nodeType="withGroup">
                            <p:stCondLst>
                              <p:cond delay="0"/>
                            </p:stCondLst>
                            <p:childTnLst>
                              <p:par>
                                <p:cTn id="268" presetID="18" presetClass="entr" presetSubtype="3" fill="hold" grpId="0" nodeType="clickEffect">
                                  <p:stCondLst>
                                    <p:cond delay="0"/>
                                  </p:stCondLst>
                                  <p:childTnLst>
                                    <p:set>
                                      <p:cBhvr>
                                        <p:cTn id="269" dur="1" fill="hold">
                                          <p:stCondLst>
                                            <p:cond delay="0"/>
                                          </p:stCondLst>
                                        </p:cTn>
                                        <p:tgtEl>
                                          <p:spTgt spid="137298"/>
                                        </p:tgtEl>
                                        <p:attrNameLst>
                                          <p:attrName>style.visibility</p:attrName>
                                        </p:attrNameLst>
                                      </p:cBhvr>
                                      <p:to>
                                        <p:strVal val="visible"/>
                                      </p:to>
                                    </p:set>
                                    <p:animEffect transition="in" filter="strips(upRight)">
                                      <p:cBhvr>
                                        <p:cTn id="270" dur="500"/>
                                        <p:tgtEl>
                                          <p:spTgt spid="137298"/>
                                        </p:tgtEl>
                                      </p:cBhvr>
                                    </p:animEffect>
                                  </p:childTnLst>
                                </p:cTn>
                              </p:par>
                            </p:childTnLst>
                          </p:cTn>
                        </p:par>
                      </p:childTnLst>
                    </p:cTn>
                  </p:par>
                  <p:par>
                    <p:cTn id="271" fill="hold" nodeType="clickPar">
                      <p:stCondLst>
                        <p:cond delay="indefinite"/>
                      </p:stCondLst>
                      <p:childTnLst>
                        <p:par>
                          <p:cTn id="272" fill="hold" nodeType="withGroup">
                            <p:stCondLst>
                              <p:cond delay="0"/>
                            </p:stCondLst>
                            <p:childTnLst>
                              <p:par>
                                <p:cTn id="273" presetID="18" presetClass="entr" presetSubtype="12" fill="hold" grpId="0" nodeType="clickEffect">
                                  <p:stCondLst>
                                    <p:cond delay="0"/>
                                  </p:stCondLst>
                                  <p:childTnLst>
                                    <p:set>
                                      <p:cBhvr>
                                        <p:cTn id="274" dur="1" fill="hold">
                                          <p:stCondLst>
                                            <p:cond delay="0"/>
                                          </p:stCondLst>
                                        </p:cTn>
                                        <p:tgtEl>
                                          <p:spTgt spid="137299"/>
                                        </p:tgtEl>
                                        <p:attrNameLst>
                                          <p:attrName>style.visibility</p:attrName>
                                        </p:attrNameLst>
                                      </p:cBhvr>
                                      <p:to>
                                        <p:strVal val="visible"/>
                                      </p:to>
                                    </p:set>
                                    <p:animEffect transition="in" filter="strips(downLeft)">
                                      <p:cBhvr>
                                        <p:cTn id="275" dur="500"/>
                                        <p:tgtEl>
                                          <p:spTgt spid="137299"/>
                                        </p:tgtEl>
                                      </p:cBhvr>
                                    </p:animEffect>
                                  </p:childTnLst>
                                </p:cTn>
                              </p:par>
                            </p:childTnLst>
                          </p:cTn>
                        </p:par>
                      </p:childTnLst>
                    </p:cTn>
                  </p:par>
                  <p:par>
                    <p:cTn id="276" fill="hold" nodeType="clickPar">
                      <p:stCondLst>
                        <p:cond delay="indefinite"/>
                      </p:stCondLst>
                      <p:childTnLst>
                        <p:par>
                          <p:cTn id="277" fill="hold" nodeType="withGroup">
                            <p:stCondLst>
                              <p:cond delay="0"/>
                            </p:stCondLst>
                            <p:childTnLst>
                              <p:par>
                                <p:cTn id="278" presetID="9" presetClass="entr" presetSubtype="0" fill="hold" nodeType="clickEffect">
                                  <p:stCondLst>
                                    <p:cond delay="0"/>
                                  </p:stCondLst>
                                  <p:childTnLst>
                                    <p:set>
                                      <p:cBhvr>
                                        <p:cTn id="279" dur="1" fill="hold">
                                          <p:stCondLst>
                                            <p:cond delay="0"/>
                                          </p:stCondLst>
                                        </p:cTn>
                                        <p:tgtEl>
                                          <p:spTgt spid="137370"/>
                                        </p:tgtEl>
                                        <p:attrNameLst>
                                          <p:attrName>style.visibility</p:attrName>
                                        </p:attrNameLst>
                                      </p:cBhvr>
                                      <p:to>
                                        <p:strVal val="visible"/>
                                      </p:to>
                                    </p:set>
                                    <p:animEffect transition="in" filter="dissolve">
                                      <p:cBhvr>
                                        <p:cTn id="280" dur="500"/>
                                        <p:tgtEl>
                                          <p:spTgt spid="137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21" grpId="0" animBg="1"/>
      <p:bldP spid="137235" grpId="0" autoUpdateAnimBg="0"/>
      <p:bldP spid="137236" grpId="0" autoUpdateAnimBg="0"/>
      <p:bldP spid="137240" grpId="0" autoUpdateAnimBg="0"/>
      <p:bldP spid="137241" grpId="0" autoUpdateAnimBg="0"/>
      <p:bldP spid="137242" grpId="0" autoUpdateAnimBg="0"/>
      <p:bldP spid="137272" grpId="0" animBg="1"/>
      <p:bldP spid="137273" grpId="0" autoUpdateAnimBg="0"/>
      <p:bldP spid="137274" grpId="0" autoUpdateAnimBg="0"/>
      <p:bldP spid="137275" grpId="0" autoUpdateAnimBg="0"/>
      <p:bldP spid="137287" grpId="0" animBg="1"/>
      <p:bldP spid="137288" grpId="0" animBg="1"/>
      <p:bldP spid="137289" grpId="0" animBg="1"/>
      <p:bldP spid="137290" grpId="0" animBg="1"/>
      <p:bldP spid="137291" grpId="0" animBg="1"/>
      <p:bldP spid="137292" grpId="0" animBg="1"/>
      <p:bldP spid="137293" grpId="0" animBg="1"/>
      <p:bldP spid="137298" grpId="0" animBg="1"/>
      <p:bldP spid="137299" grpId="0" animBg="1"/>
      <p:bldP spid="137300" grpId="0" animBg="1"/>
      <p:bldP spid="137301" grpId="0" animBg="1"/>
      <p:bldP spid="137320" grpId="0" autoUpdateAnimBg="0"/>
      <p:bldP spid="137321" grpId="0" autoUpdateAnimBg="0"/>
      <p:bldP spid="137369" grpId="0" autoUpdateAnimBg="0"/>
      <p:bldP spid="137374" grpId="0" animBg="1"/>
      <p:bldP spid="137375" grpId="0" autoUpdateAnimBg="0"/>
      <p:bldP spid="137376" grpId="0" autoUpdateAnimBg="0"/>
      <p:bldP spid="137377" grpId="0" autoUpdateAnimBg="0"/>
      <p:bldP spid="137378" grpId="0" autoUpdateAnimBg="0"/>
      <p:bldP spid="137379"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AutoShape 2">
            <a:hlinkClick r:id="rId2" action="ppaction://hlinksldjump" highlightClick="1"/>
          </p:cNvPr>
          <p:cNvSpPr>
            <a:spLocks noChangeArrowheads="1"/>
          </p:cNvSpPr>
          <p:nvPr/>
        </p:nvSpPr>
        <p:spPr bwMode="auto">
          <a:xfrm>
            <a:off x="822325" y="2398713"/>
            <a:ext cx="2581275" cy="649287"/>
          </a:xfrm>
          <a:prstGeom prst="actionButtonBlank">
            <a:avLst/>
          </a:prstGeom>
          <a:solidFill>
            <a:srgbClr val="CCFFFF">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lnSpc>
                <a:spcPct val="100000"/>
              </a:lnSpc>
              <a:buFontTx/>
              <a:buNone/>
            </a:pPr>
            <a:r>
              <a:rPr lang="en-US" sz="3200">
                <a:effectLst/>
                <a:latin typeface="Comic Sans MS" pitchFamily="66" charset="0"/>
              </a:rPr>
              <a:t>B - CIRCLE</a:t>
            </a:r>
          </a:p>
        </p:txBody>
      </p:sp>
      <p:sp>
        <p:nvSpPr>
          <p:cNvPr id="65539" name="AutoShape 3">
            <a:hlinkClick r:id="" action="ppaction://hlinkshowjump?jump=nextslide" highlightClick="1"/>
          </p:cNvPr>
          <p:cNvSpPr>
            <a:spLocks noChangeArrowheads="1"/>
          </p:cNvSpPr>
          <p:nvPr/>
        </p:nvSpPr>
        <p:spPr bwMode="auto">
          <a:xfrm>
            <a:off x="776288" y="1484313"/>
            <a:ext cx="3306762" cy="649287"/>
          </a:xfrm>
          <a:prstGeom prst="actionButtonBlank">
            <a:avLst/>
          </a:prstGeom>
          <a:solidFill>
            <a:srgbClr val="CCFFFF">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lnSpc>
                <a:spcPct val="100000"/>
              </a:lnSpc>
              <a:buFontTx/>
              <a:buNone/>
            </a:pPr>
            <a:r>
              <a:rPr lang="en-US" sz="3200">
                <a:effectLst/>
                <a:latin typeface="Comic Sans MS" pitchFamily="66" charset="0"/>
              </a:rPr>
              <a:t>A - TRIANGLE</a:t>
            </a:r>
          </a:p>
        </p:txBody>
      </p:sp>
      <p:sp>
        <p:nvSpPr>
          <p:cNvPr id="65540" name="Text Box 4"/>
          <p:cNvSpPr txBox="1">
            <a:spLocks noChangeArrowheads="1"/>
          </p:cNvSpPr>
          <p:nvPr/>
        </p:nvSpPr>
        <p:spPr bwMode="auto">
          <a:xfrm>
            <a:off x="2438400" y="304800"/>
            <a:ext cx="4648200" cy="701675"/>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4000">
                <a:solidFill>
                  <a:srgbClr val="FFFF00"/>
                </a:solidFill>
                <a:effectLst/>
                <a:latin typeface="Comic Sans MS" pitchFamily="66" charset="0"/>
              </a:rPr>
              <a:t>CONICS</a:t>
            </a:r>
          </a:p>
        </p:txBody>
      </p:sp>
      <p:sp>
        <p:nvSpPr>
          <p:cNvPr id="65541" name="AutoShape 5">
            <a:hlinkClick r:id="rId3" action="ppaction://hlinksldjump" highlightClick="1"/>
          </p:cNvPr>
          <p:cNvSpPr>
            <a:spLocks noChangeArrowheads="1"/>
          </p:cNvSpPr>
          <p:nvPr/>
        </p:nvSpPr>
        <p:spPr bwMode="auto">
          <a:xfrm>
            <a:off x="7277100" y="5246688"/>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5542" name="AutoShape 6">
            <a:hlinkClick r:id="rId4" action="ppaction://hlinksldjump" highlightClick="1"/>
          </p:cNvPr>
          <p:cNvSpPr>
            <a:spLocks noChangeArrowheads="1"/>
          </p:cNvSpPr>
          <p:nvPr/>
        </p:nvSpPr>
        <p:spPr bwMode="auto">
          <a:xfrm>
            <a:off x="7277100" y="4332288"/>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5543" name="AutoShape 7">
            <a:hlinkClick r:id="rId5" action="ppaction://hlinksldjump" highlightClick="1"/>
          </p:cNvPr>
          <p:cNvSpPr>
            <a:spLocks noChangeArrowheads="1"/>
          </p:cNvSpPr>
          <p:nvPr/>
        </p:nvSpPr>
        <p:spPr bwMode="auto">
          <a:xfrm>
            <a:off x="7277100" y="3417888"/>
            <a:ext cx="6096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100000"/>
              </a:lnSpc>
              <a:spcBef>
                <a:spcPct val="0"/>
              </a:spcBef>
              <a:buFontTx/>
              <a:buNone/>
            </a:pPr>
            <a:endParaRPr lang="en-GB" sz="2400" b="0">
              <a:solidFill>
                <a:schemeClr val="tx1"/>
              </a:solidFill>
              <a:effectLst/>
            </a:endParaRPr>
          </a:p>
        </p:txBody>
      </p:sp>
      <p:sp>
        <p:nvSpPr>
          <p:cNvPr id="65544" name="AutoShape 8">
            <a:hlinkClick r:id="rId6" action="ppaction://hlinksldjump" highlightClick="1"/>
          </p:cNvPr>
          <p:cNvSpPr>
            <a:spLocks noChangeArrowheads="1"/>
          </p:cNvSpPr>
          <p:nvPr/>
        </p:nvSpPr>
        <p:spPr bwMode="auto">
          <a:xfrm>
            <a:off x="7277100" y="6534150"/>
            <a:ext cx="685800" cy="304800"/>
          </a:xfrm>
          <a:prstGeom prst="actionButtonBackPrevious">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65545" name="AutoShape 9">
            <a:hlinkClick r:id="rId7" action="ppaction://hlinksldjump" highlightClick="1"/>
          </p:cNvPr>
          <p:cNvSpPr>
            <a:spLocks noChangeArrowheads="1"/>
          </p:cNvSpPr>
          <p:nvPr/>
        </p:nvSpPr>
        <p:spPr bwMode="auto">
          <a:xfrm>
            <a:off x="809625" y="3236913"/>
            <a:ext cx="2790825" cy="649287"/>
          </a:xfrm>
          <a:prstGeom prst="actionButtonBlank">
            <a:avLst/>
          </a:prstGeom>
          <a:solidFill>
            <a:srgbClr val="CCFFFF">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lnSpc>
                <a:spcPct val="100000"/>
              </a:lnSpc>
              <a:buFontTx/>
              <a:buNone/>
            </a:pPr>
            <a:r>
              <a:rPr lang="en-US" sz="3200">
                <a:effectLst/>
                <a:latin typeface="Comic Sans MS" pitchFamily="66" charset="0"/>
              </a:rPr>
              <a:t>C - ELLIPSE</a:t>
            </a:r>
          </a:p>
        </p:txBody>
      </p:sp>
      <p:sp>
        <p:nvSpPr>
          <p:cNvPr id="65546" name="AutoShape 10">
            <a:hlinkClick r:id="rId8" action="ppaction://hlinksldjump" highlightClick="1"/>
          </p:cNvPr>
          <p:cNvSpPr>
            <a:spLocks noChangeArrowheads="1"/>
          </p:cNvSpPr>
          <p:nvPr/>
        </p:nvSpPr>
        <p:spPr bwMode="auto">
          <a:xfrm>
            <a:off x="762000" y="4151313"/>
            <a:ext cx="3259138" cy="649287"/>
          </a:xfrm>
          <a:prstGeom prst="actionButtonBlank">
            <a:avLst/>
          </a:prstGeom>
          <a:solidFill>
            <a:srgbClr val="CCFFFF">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lnSpc>
                <a:spcPct val="100000"/>
              </a:lnSpc>
              <a:buFontTx/>
              <a:buNone/>
            </a:pPr>
            <a:r>
              <a:rPr lang="en-US" sz="3200">
                <a:effectLst/>
                <a:latin typeface="Comic Sans MS" pitchFamily="66" charset="0"/>
              </a:rPr>
              <a:t>D – PARABOLA</a:t>
            </a:r>
          </a:p>
        </p:txBody>
      </p:sp>
      <p:sp>
        <p:nvSpPr>
          <p:cNvPr id="65547" name="AutoShape 11">
            <a:hlinkClick r:id="rId9" action="ppaction://hlinksldjump" highlightClick="1"/>
          </p:cNvPr>
          <p:cNvSpPr>
            <a:spLocks noChangeArrowheads="1"/>
          </p:cNvSpPr>
          <p:nvPr/>
        </p:nvSpPr>
        <p:spPr bwMode="auto">
          <a:xfrm>
            <a:off x="763588" y="5141913"/>
            <a:ext cx="3519487" cy="649287"/>
          </a:xfrm>
          <a:prstGeom prst="actionButtonBlank">
            <a:avLst/>
          </a:prstGeom>
          <a:solidFill>
            <a:srgbClr val="CCFFFF">
              <a:alpha val="5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lgn="ctr">
              <a:lnSpc>
                <a:spcPct val="100000"/>
              </a:lnSpc>
              <a:buFontTx/>
              <a:buNone/>
            </a:pPr>
            <a:r>
              <a:rPr lang="en-US" sz="3200">
                <a:effectLst/>
                <a:latin typeface="Comic Sans MS" pitchFamily="66" charset="0"/>
              </a:rPr>
              <a:t>E - HYPERBOLA</a:t>
            </a:r>
          </a:p>
        </p:txBody>
      </p:sp>
      <p:sp>
        <p:nvSpPr>
          <p:cNvPr id="65548" name="AutoShape 12">
            <a:hlinkClick r:id="rId10" action="ppaction://hlinksldjump" highlightClick="1"/>
          </p:cNvPr>
          <p:cNvSpPr>
            <a:spLocks noChangeArrowheads="1"/>
          </p:cNvSpPr>
          <p:nvPr/>
        </p:nvSpPr>
        <p:spPr bwMode="auto">
          <a:xfrm>
            <a:off x="2438400" y="304800"/>
            <a:ext cx="4648200" cy="701675"/>
          </a:xfrm>
          <a:prstGeom prst="actionButtonBlank">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
        <p:nvSpPr>
          <p:cNvPr id="65549" name="AutoShape 13">
            <a:hlinkClick r:id="rId11" action="ppaction://hlinksldjump" highlightClick="1"/>
          </p:cNvPr>
          <p:cNvSpPr>
            <a:spLocks noChangeArrowheads="1"/>
          </p:cNvSpPr>
          <p:nvPr/>
        </p:nvSpPr>
        <p:spPr bwMode="auto">
          <a:xfrm>
            <a:off x="7962900" y="6534150"/>
            <a:ext cx="635000" cy="304800"/>
          </a:xfrm>
          <a:prstGeom prst="actionButtonForwardNex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IN"/>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5540"/>
                                        </p:tgtEl>
                                        <p:attrNameLst>
                                          <p:attrName>style.visibility</p:attrName>
                                        </p:attrNameLst>
                                      </p:cBhvr>
                                      <p:to>
                                        <p:strVal val="visible"/>
                                      </p:to>
                                    </p:set>
                                    <p:animEffect transition="in" filter="dissolve">
                                      <p:cBhvr>
                                        <p:cTn id="7" dur="500"/>
                                        <p:tgtEl>
                                          <p:spTgt spid="6554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5544"/>
                                        </p:tgtEl>
                                        <p:attrNameLst>
                                          <p:attrName>style.visibility</p:attrName>
                                        </p:attrNameLst>
                                      </p:cBhvr>
                                      <p:to>
                                        <p:strVal val="visible"/>
                                      </p:to>
                                    </p:set>
                                    <p:animEffect transition="in" filter="dissolve">
                                      <p:cBhvr>
                                        <p:cTn id="11" dur="500"/>
                                        <p:tgtEl>
                                          <p:spTgt spid="6554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5549"/>
                                        </p:tgtEl>
                                        <p:attrNameLst>
                                          <p:attrName>style.visibility</p:attrName>
                                        </p:attrNameLst>
                                      </p:cBhvr>
                                      <p:to>
                                        <p:strVal val="visible"/>
                                      </p:to>
                                    </p:set>
                                    <p:animEffect transition="in" filter="dissolve">
                                      <p:cBhvr>
                                        <p:cTn id="16" dur="500"/>
                                        <p:tgtEl>
                                          <p:spTgt spid="6554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65539"/>
                                        </p:tgtEl>
                                        <p:attrNameLst>
                                          <p:attrName>style.visibility</p:attrName>
                                        </p:attrNameLst>
                                      </p:cBhvr>
                                      <p:to>
                                        <p:strVal val="visible"/>
                                      </p:to>
                                    </p:set>
                                    <p:anim calcmode="lin" valueType="num">
                                      <p:cBhvr additive="base">
                                        <p:cTn id="21" dur="500" fill="hold"/>
                                        <p:tgtEl>
                                          <p:spTgt spid="65539"/>
                                        </p:tgtEl>
                                        <p:attrNameLst>
                                          <p:attrName>ppt_x</p:attrName>
                                        </p:attrNameLst>
                                      </p:cBhvr>
                                      <p:tavLst>
                                        <p:tav tm="0">
                                          <p:val>
                                            <p:strVal val="0-#ppt_w/2"/>
                                          </p:val>
                                        </p:tav>
                                        <p:tav tm="100000">
                                          <p:val>
                                            <p:strVal val="#ppt_x"/>
                                          </p:val>
                                        </p:tav>
                                      </p:tavLst>
                                    </p:anim>
                                    <p:anim calcmode="lin" valueType="num">
                                      <p:cBhvr additive="base">
                                        <p:cTn id="22" dur="500" fill="hold"/>
                                        <p:tgtEl>
                                          <p:spTgt spid="65539"/>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65538"/>
                                        </p:tgtEl>
                                        <p:attrNameLst>
                                          <p:attrName>style.visibility</p:attrName>
                                        </p:attrNameLst>
                                      </p:cBhvr>
                                      <p:to>
                                        <p:strVal val="visible"/>
                                      </p:to>
                                    </p:set>
                                    <p:anim calcmode="lin" valueType="num">
                                      <p:cBhvr additive="base">
                                        <p:cTn id="27" dur="500" fill="hold"/>
                                        <p:tgtEl>
                                          <p:spTgt spid="65538"/>
                                        </p:tgtEl>
                                        <p:attrNameLst>
                                          <p:attrName>ppt_x</p:attrName>
                                        </p:attrNameLst>
                                      </p:cBhvr>
                                      <p:tavLst>
                                        <p:tav tm="0">
                                          <p:val>
                                            <p:strVal val="0-#ppt_w/2"/>
                                          </p:val>
                                        </p:tav>
                                        <p:tav tm="100000">
                                          <p:val>
                                            <p:strVal val="#ppt_x"/>
                                          </p:val>
                                        </p:tav>
                                      </p:tavLst>
                                    </p:anim>
                                    <p:anim calcmode="lin" valueType="num">
                                      <p:cBhvr additive="base">
                                        <p:cTn id="28" dur="500" fill="hold"/>
                                        <p:tgtEl>
                                          <p:spTgt spid="65538"/>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65545"/>
                                        </p:tgtEl>
                                        <p:attrNameLst>
                                          <p:attrName>style.visibility</p:attrName>
                                        </p:attrNameLst>
                                      </p:cBhvr>
                                      <p:to>
                                        <p:strVal val="visible"/>
                                      </p:to>
                                    </p:set>
                                    <p:anim calcmode="lin" valueType="num">
                                      <p:cBhvr additive="base">
                                        <p:cTn id="33" dur="500" fill="hold"/>
                                        <p:tgtEl>
                                          <p:spTgt spid="65545"/>
                                        </p:tgtEl>
                                        <p:attrNameLst>
                                          <p:attrName>ppt_x</p:attrName>
                                        </p:attrNameLst>
                                      </p:cBhvr>
                                      <p:tavLst>
                                        <p:tav tm="0">
                                          <p:val>
                                            <p:strVal val="0-#ppt_w/2"/>
                                          </p:val>
                                        </p:tav>
                                        <p:tav tm="100000">
                                          <p:val>
                                            <p:strVal val="#ppt_x"/>
                                          </p:val>
                                        </p:tav>
                                      </p:tavLst>
                                    </p:anim>
                                    <p:anim calcmode="lin" valueType="num">
                                      <p:cBhvr additive="base">
                                        <p:cTn id="34" dur="500" fill="hold"/>
                                        <p:tgtEl>
                                          <p:spTgt spid="65545"/>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65543"/>
                                        </p:tgtEl>
                                        <p:attrNameLst>
                                          <p:attrName>style.visibility</p:attrName>
                                        </p:attrNameLst>
                                      </p:cBhvr>
                                      <p:to>
                                        <p:strVal val="visible"/>
                                      </p:to>
                                    </p:set>
                                    <p:animEffect transition="in" filter="dissolve">
                                      <p:cBhvr>
                                        <p:cTn id="38" dur="500"/>
                                        <p:tgtEl>
                                          <p:spTgt spid="65543"/>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5546"/>
                                        </p:tgtEl>
                                        <p:attrNameLst>
                                          <p:attrName>style.visibility</p:attrName>
                                        </p:attrNameLst>
                                      </p:cBhvr>
                                      <p:to>
                                        <p:strVal val="visible"/>
                                      </p:to>
                                    </p:set>
                                    <p:anim calcmode="lin" valueType="num">
                                      <p:cBhvr additive="base">
                                        <p:cTn id="43" dur="500" fill="hold"/>
                                        <p:tgtEl>
                                          <p:spTgt spid="65546"/>
                                        </p:tgtEl>
                                        <p:attrNameLst>
                                          <p:attrName>ppt_x</p:attrName>
                                        </p:attrNameLst>
                                      </p:cBhvr>
                                      <p:tavLst>
                                        <p:tav tm="0">
                                          <p:val>
                                            <p:strVal val="0-#ppt_w/2"/>
                                          </p:val>
                                        </p:tav>
                                        <p:tav tm="100000">
                                          <p:val>
                                            <p:strVal val="#ppt_x"/>
                                          </p:val>
                                        </p:tav>
                                      </p:tavLst>
                                    </p:anim>
                                    <p:anim calcmode="lin" valueType="num">
                                      <p:cBhvr additive="base">
                                        <p:cTn id="44" dur="500" fill="hold"/>
                                        <p:tgtEl>
                                          <p:spTgt spid="65546"/>
                                        </p:tgtEl>
                                        <p:attrNameLst>
                                          <p:attrName>ppt_y</p:attrName>
                                        </p:attrNameLst>
                                      </p:cBhvr>
                                      <p:tavLst>
                                        <p:tav tm="0">
                                          <p:val>
                                            <p:strVal val="#ppt_y"/>
                                          </p:val>
                                        </p:tav>
                                        <p:tav tm="100000">
                                          <p:val>
                                            <p:strVal val="#ppt_y"/>
                                          </p:val>
                                        </p:tav>
                                      </p:tavLst>
                                    </p:anim>
                                  </p:childTnLst>
                                </p:cTn>
                              </p:par>
                            </p:childTnLst>
                          </p:cTn>
                        </p:par>
                        <p:par>
                          <p:cTn id="45" fill="hold" nodeType="afterGroup">
                            <p:stCondLst>
                              <p:cond delay="500"/>
                            </p:stCondLst>
                            <p:childTnLst>
                              <p:par>
                                <p:cTn id="46" presetID="9" presetClass="entr" presetSubtype="0" fill="hold" grpId="0" nodeType="afterEffect">
                                  <p:stCondLst>
                                    <p:cond delay="0"/>
                                  </p:stCondLst>
                                  <p:childTnLst>
                                    <p:set>
                                      <p:cBhvr>
                                        <p:cTn id="47" dur="1" fill="hold">
                                          <p:stCondLst>
                                            <p:cond delay="0"/>
                                          </p:stCondLst>
                                        </p:cTn>
                                        <p:tgtEl>
                                          <p:spTgt spid="65542"/>
                                        </p:tgtEl>
                                        <p:attrNameLst>
                                          <p:attrName>style.visibility</p:attrName>
                                        </p:attrNameLst>
                                      </p:cBhvr>
                                      <p:to>
                                        <p:strVal val="visible"/>
                                      </p:to>
                                    </p:set>
                                    <p:animEffect transition="in" filter="dissolve">
                                      <p:cBhvr>
                                        <p:cTn id="48" dur="500"/>
                                        <p:tgtEl>
                                          <p:spTgt spid="6554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5547"/>
                                        </p:tgtEl>
                                        <p:attrNameLst>
                                          <p:attrName>style.visibility</p:attrName>
                                        </p:attrNameLst>
                                      </p:cBhvr>
                                      <p:to>
                                        <p:strVal val="visible"/>
                                      </p:to>
                                    </p:set>
                                    <p:anim calcmode="lin" valueType="num">
                                      <p:cBhvr additive="base">
                                        <p:cTn id="53" dur="500" fill="hold"/>
                                        <p:tgtEl>
                                          <p:spTgt spid="65547"/>
                                        </p:tgtEl>
                                        <p:attrNameLst>
                                          <p:attrName>ppt_x</p:attrName>
                                        </p:attrNameLst>
                                      </p:cBhvr>
                                      <p:tavLst>
                                        <p:tav tm="0">
                                          <p:val>
                                            <p:strVal val="0-#ppt_w/2"/>
                                          </p:val>
                                        </p:tav>
                                        <p:tav tm="100000">
                                          <p:val>
                                            <p:strVal val="#ppt_x"/>
                                          </p:val>
                                        </p:tav>
                                      </p:tavLst>
                                    </p:anim>
                                    <p:anim calcmode="lin" valueType="num">
                                      <p:cBhvr additive="base">
                                        <p:cTn id="54" dur="500" fill="hold"/>
                                        <p:tgtEl>
                                          <p:spTgt spid="65547"/>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65541"/>
                                        </p:tgtEl>
                                        <p:attrNameLst>
                                          <p:attrName>style.visibility</p:attrName>
                                        </p:attrNameLst>
                                      </p:cBhvr>
                                      <p:to>
                                        <p:strVal val="visible"/>
                                      </p:to>
                                    </p:set>
                                    <p:animEffect transition="in" filter="dissolve">
                                      <p:cBhvr>
                                        <p:cTn id="58" dur="500"/>
                                        <p:tgtEl>
                                          <p:spTgt spid="655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38" grpId="0" animBg="1" autoUpdateAnimBg="0"/>
      <p:bldP spid="65539" grpId="0" animBg="1" autoUpdateAnimBg="0"/>
      <p:bldP spid="65540" grpId="0" animBg="1" autoUpdateAnimBg="0"/>
      <p:bldP spid="65541" grpId="0" animBg="1" autoUpdateAnimBg="0"/>
      <p:bldP spid="65542" grpId="0" animBg="1" autoUpdateAnimBg="0"/>
      <p:bldP spid="65543" grpId="0" animBg="1" autoUpdateAnimBg="0"/>
      <p:bldP spid="65544" grpId="0" animBg="1"/>
      <p:bldP spid="65545" grpId="0" animBg="1" autoUpdateAnimBg="0"/>
      <p:bldP spid="65546" grpId="0" animBg="1" autoUpdateAnimBg="0"/>
      <p:bldP spid="65547" grpId="0" animBg="1" autoUpdateAnimBg="0"/>
      <p:bldP spid="6554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38242" name="Text Box 2"/>
          <p:cNvSpPr txBox="1">
            <a:spLocks noChangeArrowheads="1"/>
          </p:cNvSpPr>
          <p:nvPr/>
        </p:nvSpPr>
        <p:spPr bwMode="auto">
          <a:xfrm>
            <a:off x="0" y="76200"/>
            <a:ext cx="9144000" cy="5832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400">
                <a:solidFill>
                  <a:srgbClr val="FFFF00"/>
                </a:solidFill>
                <a:effectLst/>
                <a:latin typeface="Comic Sans MS" pitchFamily="66" charset="0"/>
              </a:rPr>
              <a:t>Problem : 2</a:t>
            </a:r>
            <a:r>
              <a:rPr lang="en-US" sz="3200">
                <a:effectLst/>
                <a:latin typeface="Comic Sans MS" pitchFamily="66" charset="0"/>
              </a:rPr>
              <a:t> </a:t>
            </a:r>
            <a:endParaRPr lang="en-US" sz="3200">
              <a:solidFill>
                <a:schemeClr val="bg1"/>
              </a:solidFill>
              <a:effectLst/>
              <a:latin typeface="Comic Sans MS" pitchFamily="66" charset="0"/>
            </a:endParaRPr>
          </a:p>
          <a:p>
            <a:pPr>
              <a:spcBef>
                <a:spcPct val="0"/>
              </a:spcBef>
              <a:buFontTx/>
              <a:buNone/>
            </a:pPr>
            <a:r>
              <a:rPr lang="en-US" sz="3200">
                <a:solidFill>
                  <a:schemeClr val="bg1"/>
                </a:solidFill>
                <a:effectLst/>
                <a:latin typeface="Comic Sans MS" pitchFamily="66" charset="0"/>
              </a:rPr>
              <a:t>A circle of 25 mm radius rolls on the circumference of another circle of 150 mm diameter and outside it. Draw the locus of the point P on the circumference of the rolling circle for one complete revolution of it. Name the curve &amp; draw tangent and normal to the curve at a point 115 mm from the centre of the bigger circle.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38242"/>
                                        </p:tgtEl>
                                        <p:attrNameLst>
                                          <p:attrName>style.visibility</p:attrName>
                                        </p:attrNameLst>
                                      </p:cBhvr>
                                      <p:to>
                                        <p:strVal val="visible"/>
                                      </p:to>
                                    </p:set>
                                    <p:animEffect transition="in" filter="slide(fromLeft)">
                                      <p:cBhvr>
                                        <p:cTn id="7" dur="500"/>
                                        <p:tgtEl>
                                          <p:spTgt spid="138242"/>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39266" name="Text Box 2"/>
          <p:cNvSpPr txBox="1">
            <a:spLocks noChangeArrowheads="1"/>
          </p:cNvSpPr>
          <p:nvPr/>
        </p:nvSpPr>
        <p:spPr bwMode="auto">
          <a:xfrm>
            <a:off x="0" y="0"/>
            <a:ext cx="9144000" cy="1798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FF00"/>
                </a:solidFill>
                <a:effectLst/>
              </a:rPr>
              <a:t>First Step</a:t>
            </a:r>
            <a:r>
              <a:rPr lang="en-US" sz="3200" b="0">
                <a:solidFill>
                  <a:schemeClr val="bg1"/>
                </a:solidFill>
                <a:effectLst/>
              </a:rPr>
              <a:t> :  Find out the included angle </a:t>
            </a:r>
            <a:r>
              <a:rPr lang="en-US" sz="3200" b="0">
                <a:solidFill>
                  <a:schemeClr val="bg1"/>
                </a:solidFill>
                <a:effectLst/>
                <a:sym typeface="UniversalMath1 BT" pitchFamily="18" charset="2"/>
              </a:rPr>
              <a:t> by using the equation</a:t>
            </a:r>
          </a:p>
          <a:p>
            <a:pPr algn="l">
              <a:lnSpc>
                <a:spcPct val="100000"/>
              </a:lnSpc>
              <a:buFontTx/>
              <a:buNone/>
            </a:pPr>
            <a:r>
              <a:rPr lang="en-US" sz="3200" b="0">
                <a:solidFill>
                  <a:schemeClr val="bg1"/>
                </a:solidFill>
                <a:effectLst/>
                <a:sym typeface="UniversalMath1 BT" pitchFamily="18" charset="2"/>
              </a:rPr>
              <a:t>                360</a:t>
            </a:r>
            <a:r>
              <a:rPr lang="en-US" sz="3200" b="0">
                <a:solidFill>
                  <a:schemeClr val="bg1"/>
                </a:solidFill>
                <a:effectLst/>
                <a:cs typeface="Times New Roman" pitchFamily="18" charset="0"/>
                <a:sym typeface="UniversalMath1 BT" pitchFamily="18" charset="2"/>
              </a:rPr>
              <a:t>º x r / R  =  360 x 25/75 = 120º. </a:t>
            </a:r>
            <a:r>
              <a:rPr lang="en-US" sz="3200" b="0">
                <a:solidFill>
                  <a:schemeClr val="bg1"/>
                </a:solidFill>
                <a:effectLst/>
                <a:sym typeface="UniversalMath1 BT" pitchFamily="18" charset="2"/>
              </a:rPr>
              <a:t> </a:t>
            </a:r>
            <a:endParaRPr lang="en-US" sz="3200" b="0">
              <a:solidFill>
                <a:schemeClr val="bg1"/>
              </a:solidFill>
              <a:effectLst/>
            </a:endParaRPr>
          </a:p>
        </p:txBody>
      </p:sp>
      <p:sp>
        <p:nvSpPr>
          <p:cNvPr id="139267" name="Text Box 3"/>
          <p:cNvSpPr txBox="1">
            <a:spLocks noChangeArrowheads="1"/>
          </p:cNvSpPr>
          <p:nvPr/>
        </p:nvSpPr>
        <p:spPr bwMode="auto">
          <a:xfrm>
            <a:off x="-76200" y="1905000"/>
            <a:ext cx="91440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FF00"/>
                </a:solidFill>
                <a:effectLst/>
              </a:rPr>
              <a:t>Second step</a:t>
            </a:r>
            <a:r>
              <a:rPr lang="en-US" sz="3200" b="0">
                <a:solidFill>
                  <a:schemeClr val="bg1"/>
                </a:solidFill>
                <a:effectLst/>
              </a:rPr>
              <a:t>: Draw a vertical line &amp; draw two lines at 60</a:t>
            </a:r>
            <a:r>
              <a:rPr lang="en-US" sz="3200" b="0">
                <a:solidFill>
                  <a:schemeClr val="bg1"/>
                </a:solidFill>
                <a:effectLst/>
                <a:cs typeface="Times New Roman" pitchFamily="18" charset="0"/>
              </a:rPr>
              <a:t>º on either sides. </a:t>
            </a:r>
            <a:endParaRPr lang="en-US" sz="3200" b="0">
              <a:solidFill>
                <a:schemeClr val="bg1"/>
              </a:solidFill>
              <a:effectLst/>
            </a:endParaRPr>
          </a:p>
        </p:txBody>
      </p:sp>
      <p:sp>
        <p:nvSpPr>
          <p:cNvPr id="139268" name="Text Box 4"/>
          <p:cNvSpPr txBox="1">
            <a:spLocks noChangeArrowheads="1"/>
          </p:cNvSpPr>
          <p:nvPr/>
        </p:nvSpPr>
        <p:spPr bwMode="auto">
          <a:xfrm>
            <a:off x="0" y="3200400"/>
            <a:ext cx="9144000"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FF00"/>
                </a:solidFill>
                <a:effectLst/>
              </a:rPr>
              <a:t>Third step</a:t>
            </a:r>
            <a:r>
              <a:rPr lang="en-US" sz="3200" b="0">
                <a:solidFill>
                  <a:schemeClr val="bg1"/>
                </a:solidFill>
                <a:effectLst/>
              </a:rPr>
              <a:t> : at a distance of 75 mm from O, draw a part of the circle taking radius = 75 mm.</a:t>
            </a:r>
          </a:p>
        </p:txBody>
      </p:sp>
      <p:sp>
        <p:nvSpPr>
          <p:cNvPr id="139269" name="Text Box 5"/>
          <p:cNvSpPr txBox="1">
            <a:spLocks noChangeArrowheads="1"/>
          </p:cNvSpPr>
          <p:nvPr/>
        </p:nvSpPr>
        <p:spPr bwMode="auto">
          <a:xfrm>
            <a:off x="0" y="4724400"/>
            <a:ext cx="9144000" cy="1554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FFFF00"/>
                </a:solidFill>
                <a:effectLst/>
              </a:rPr>
              <a:t>Fourth step</a:t>
            </a:r>
            <a:r>
              <a:rPr lang="en-US" sz="3200" b="0">
                <a:solidFill>
                  <a:schemeClr val="bg1"/>
                </a:solidFill>
                <a:effectLst/>
              </a:rPr>
              <a:t> : From the circle, mark point C outside the circle at distance of  25 mm &amp; draw a circle taking the centre as point 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9266">
                                            <p:txEl>
                                              <p:pRg st="0" end="0"/>
                                            </p:txEl>
                                          </p:spTgt>
                                        </p:tgtEl>
                                        <p:attrNameLst>
                                          <p:attrName>style.visibility</p:attrName>
                                        </p:attrNameLst>
                                      </p:cBhvr>
                                      <p:to>
                                        <p:strVal val="visible"/>
                                      </p:to>
                                    </p:set>
                                    <p:animEffect transition="in" filter="dissolve">
                                      <p:cBhvr>
                                        <p:cTn id="7" dur="500"/>
                                        <p:tgtEl>
                                          <p:spTgt spid="13926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9266">
                                            <p:txEl>
                                              <p:pRg st="1" end="1"/>
                                            </p:txEl>
                                          </p:spTgt>
                                        </p:tgtEl>
                                        <p:attrNameLst>
                                          <p:attrName>style.visibility</p:attrName>
                                        </p:attrNameLst>
                                      </p:cBhvr>
                                      <p:to>
                                        <p:strVal val="visible"/>
                                      </p:to>
                                    </p:set>
                                    <p:animEffect transition="in" filter="dissolve">
                                      <p:cBhvr>
                                        <p:cTn id="12" dur="500"/>
                                        <p:tgtEl>
                                          <p:spTgt spid="13926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39267">
                                            <p:txEl>
                                              <p:pRg st="0" end="0"/>
                                            </p:txEl>
                                          </p:spTgt>
                                        </p:tgtEl>
                                        <p:attrNameLst>
                                          <p:attrName>style.visibility</p:attrName>
                                        </p:attrNameLst>
                                      </p:cBhvr>
                                      <p:to>
                                        <p:strVal val="visible"/>
                                      </p:to>
                                    </p:set>
                                    <p:animEffect transition="in" filter="dissolve">
                                      <p:cBhvr>
                                        <p:cTn id="17" dur="500"/>
                                        <p:tgtEl>
                                          <p:spTgt spid="139267">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9268">
                                            <p:txEl>
                                              <p:pRg st="0" end="0"/>
                                            </p:txEl>
                                          </p:spTgt>
                                        </p:tgtEl>
                                        <p:attrNameLst>
                                          <p:attrName>style.visibility</p:attrName>
                                        </p:attrNameLst>
                                      </p:cBhvr>
                                      <p:to>
                                        <p:strVal val="visible"/>
                                      </p:to>
                                    </p:set>
                                    <p:animEffect transition="in" filter="dissolve">
                                      <p:cBhvr>
                                        <p:cTn id="22" dur="500"/>
                                        <p:tgtEl>
                                          <p:spTgt spid="139268">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39269">
                                            <p:txEl>
                                              <p:pRg st="0" end="0"/>
                                            </p:txEl>
                                          </p:spTgt>
                                        </p:tgtEl>
                                        <p:attrNameLst>
                                          <p:attrName>style.visibility</p:attrName>
                                        </p:attrNameLst>
                                      </p:cBhvr>
                                      <p:to>
                                        <p:strVal val="visible"/>
                                      </p:to>
                                    </p:set>
                                    <p:animEffect transition="in" filter="dissolve">
                                      <p:cBhvr>
                                        <p:cTn id="27" dur="500"/>
                                        <p:tgtEl>
                                          <p:spTgt spid="13926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6" grpId="0" build="p" autoUpdateAnimBg="0"/>
      <p:bldP spid="139267" grpId="0" build="p" autoUpdateAnimBg="0"/>
      <p:bldP spid="139268" grpId="0" build="p" autoUpdateAnimBg="0"/>
      <p:bldP spid="139269" grpId="0" build="p" autoUpdateAnimBg="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6908800" y="2146300"/>
            <a:ext cx="550863" cy="528638"/>
            <a:chOff x="4352" y="1352"/>
            <a:chExt cx="346" cy="333"/>
          </a:xfrm>
        </p:grpSpPr>
        <p:sp>
          <p:nvSpPr>
            <p:cNvPr id="140291" name="Freeform 3"/>
            <p:cNvSpPr>
              <a:spLocks/>
            </p:cNvSpPr>
            <p:nvPr/>
          </p:nvSpPr>
          <p:spPr bwMode="auto">
            <a:xfrm>
              <a:off x="4435" y="1642"/>
              <a:ext cx="43" cy="43"/>
            </a:xfrm>
            <a:custGeom>
              <a:avLst/>
              <a:gdLst>
                <a:gd name="T0" fmla="*/ 171 w 172"/>
                <a:gd name="T1" fmla="*/ 86 h 171"/>
                <a:gd name="T2" fmla="*/ 146 w 172"/>
                <a:gd name="T3" fmla="*/ 26 h 171"/>
                <a:gd name="T4" fmla="*/ 86 w 172"/>
                <a:gd name="T5" fmla="*/ 0 h 171"/>
                <a:gd name="T6" fmla="*/ 25 w 172"/>
                <a:gd name="T7" fmla="*/ 26 h 171"/>
                <a:gd name="T8" fmla="*/ 0 w 172"/>
                <a:gd name="T9" fmla="*/ 86 h 171"/>
                <a:gd name="T10" fmla="*/ 25 w 172"/>
                <a:gd name="T11" fmla="*/ 146 h 171"/>
                <a:gd name="T12" fmla="*/ 86 w 172"/>
                <a:gd name="T13" fmla="*/ 171 h 171"/>
                <a:gd name="T14" fmla="*/ 146 w 172"/>
                <a:gd name="T15" fmla="*/ 146 h 171"/>
                <a:gd name="T16" fmla="*/ 171 w 172"/>
                <a:gd name="T17" fmla="*/ 86 h 171"/>
                <a:gd name="T18" fmla="*/ 172 w 172"/>
                <a:gd name="T19"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1">
                  <a:moveTo>
                    <a:pt x="171" y="86"/>
                  </a:moveTo>
                  <a:lnTo>
                    <a:pt x="146" y="26"/>
                  </a:lnTo>
                  <a:lnTo>
                    <a:pt x="86" y="0"/>
                  </a:lnTo>
                  <a:lnTo>
                    <a:pt x="25" y="26"/>
                  </a:lnTo>
                  <a:lnTo>
                    <a:pt x="0" y="86"/>
                  </a:lnTo>
                  <a:lnTo>
                    <a:pt x="25" y="146"/>
                  </a:lnTo>
                  <a:lnTo>
                    <a:pt x="86" y="171"/>
                  </a:lnTo>
                  <a:lnTo>
                    <a:pt x="146" y="146"/>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292" name="Text Box 4"/>
            <p:cNvSpPr txBox="1">
              <a:spLocks noChangeArrowheads="1"/>
            </p:cNvSpPr>
            <p:nvPr/>
          </p:nvSpPr>
          <p:spPr bwMode="auto">
            <a:xfrm>
              <a:off x="4352" y="1352"/>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6</a:t>
              </a:r>
            </a:p>
          </p:txBody>
        </p:sp>
      </p:grpSp>
      <p:grpSp>
        <p:nvGrpSpPr>
          <p:cNvPr id="140293" name="Group 5"/>
          <p:cNvGrpSpPr>
            <a:grpSpLocks/>
          </p:cNvGrpSpPr>
          <p:nvPr/>
        </p:nvGrpSpPr>
        <p:grpSpPr bwMode="auto">
          <a:xfrm>
            <a:off x="4445000" y="495300"/>
            <a:ext cx="550863" cy="479425"/>
            <a:chOff x="2800" y="312"/>
            <a:chExt cx="346" cy="302"/>
          </a:xfrm>
        </p:grpSpPr>
        <p:sp>
          <p:nvSpPr>
            <p:cNvPr id="140294" name="Freeform 6"/>
            <p:cNvSpPr>
              <a:spLocks/>
            </p:cNvSpPr>
            <p:nvPr/>
          </p:nvSpPr>
          <p:spPr bwMode="auto">
            <a:xfrm>
              <a:off x="2930" y="571"/>
              <a:ext cx="43" cy="43"/>
            </a:xfrm>
            <a:custGeom>
              <a:avLst/>
              <a:gdLst>
                <a:gd name="T0" fmla="*/ 171 w 172"/>
                <a:gd name="T1" fmla="*/ 86 h 171"/>
                <a:gd name="T2" fmla="*/ 146 w 172"/>
                <a:gd name="T3" fmla="*/ 25 h 171"/>
                <a:gd name="T4" fmla="*/ 86 w 172"/>
                <a:gd name="T5" fmla="*/ 0 h 171"/>
                <a:gd name="T6" fmla="*/ 25 w 172"/>
                <a:gd name="T7" fmla="*/ 25 h 171"/>
                <a:gd name="T8" fmla="*/ 0 w 172"/>
                <a:gd name="T9" fmla="*/ 86 h 171"/>
                <a:gd name="T10" fmla="*/ 25 w 172"/>
                <a:gd name="T11" fmla="*/ 145 h 171"/>
                <a:gd name="T12" fmla="*/ 86 w 172"/>
                <a:gd name="T13" fmla="*/ 171 h 171"/>
                <a:gd name="T14" fmla="*/ 146 w 172"/>
                <a:gd name="T15" fmla="*/ 145 h 171"/>
                <a:gd name="T16" fmla="*/ 171 w 172"/>
                <a:gd name="T17" fmla="*/ 86 h 171"/>
                <a:gd name="T18" fmla="*/ 172 w 172"/>
                <a:gd name="T19"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1">
                  <a:moveTo>
                    <a:pt x="171" y="86"/>
                  </a:moveTo>
                  <a:lnTo>
                    <a:pt x="146" y="25"/>
                  </a:lnTo>
                  <a:lnTo>
                    <a:pt x="86" y="0"/>
                  </a:lnTo>
                  <a:lnTo>
                    <a:pt x="25" y="25"/>
                  </a:lnTo>
                  <a:lnTo>
                    <a:pt x="0" y="86"/>
                  </a:lnTo>
                  <a:lnTo>
                    <a:pt x="25" y="145"/>
                  </a:lnTo>
                  <a:lnTo>
                    <a:pt x="86" y="171"/>
                  </a:lnTo>
                  <a:lnTo>
                    <a:pt x="146" y="145"/>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295" name="Text Box 7"/>
            <p:cNvSpPr txBox="1">
              <a:spLocks noChangeArrowheads="1"/>
            </p:cNvSpPr>
            <p:nvPr/>
          </p:nvSpPr>
          <p:spPr bwMode="auto">
            <a:xfrm>
              <a:off x="2800" y="312"/>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4</a:t>
              </a:r>
            </a:p>
          </p:txBody>
        </p:sp>
      </p:grpSp>
      <p:sp>
        <p:nvSpPr>
          <p:cNvPr id="140296" name="Freeform 8"/>
          <p:cNvSpPr>
            <a:spLocks/>
          </p:cNvSpPr>
          <p:nvPr/>
        </p:nvSpPr>
        <p:spPr bwMode="auto">
          <a:xfrm>
            <a:off x="3852863" y="941388"/>
            <a:ext cx="1665287" cy="1668462"/>
          </a:xfrm>
          <a:custGeom>
            <a:avLst/>
            <a:gdLst>
              <a:gd name="T0" fmla="*/ 4201 w 4202"/>
              <a:gd name="T1" fmla="*/ 2103 h 4207"/>
              <a:gd name="T2" fmla="*/ 4129 w 4202"/>
              <a:gd name="T3" fmla="*/ 1559 h 4207"/>
              <a:gd name="T4" fmla="*/ 3920 w 4202"/>
              <a:gd name="T5" fmla="*/ 1051 h 4207"/>
              <a:gd name="T6" fmla="*/ 3585 w 4202"/>
              <a:gd name="T7" fmla="*/ 615 h 4207"/>
              <a:gd name="T8" fmla="*/ 3150 w 4202"/>
              <a:gd name="T9" fmla="*/ 281 h 4207"/>
              <a:gd name="T10" fmla="*/ 2644 w 4202"/>
              <a:gd name="T11" fmla="*/ 71 h 4207"/>
              <a:gd name="T12" fmla="*/ 2101 w 4202"/>
              <a:gd name="T13" fmla="*/ 0 h 4207"/>
              <a:gd name="T14" fmla="*/ 1557 w 4202"/>
              <a:gd name="T15" fmla="*/ 71 h 4207"/>
              <a:gd name="T16" fmla="*/ 1051 w 4202"/>
              <a:gd name="T17" fmla="*/ 281 h 4207"/>
              <a:gd name="T18" fmla="*/ 616 w 4202"/>
              <a:gd name="T19" fmla="*/ 615 h 4207"/>
              <a:gd name="T20" fmla="*/ 281 w 4202"/>
              <a:gd name="T21" fmla="*/ 1051 h 4207"/>
              <a:gd name="T22" fmla="*/ 72 w 4202"/>
              <a:gd name="T23" fmla="*/ 1559 h 4207"/>
              <a:gd name="T24" fmla="*/ 0 w 4202"/>
              <a:gd name="T25" fmla="*/ 2103 h 4207"/>
              <a:gd name="T26" fmla="*/ 72 w 4202"/>
              <a:gd name="T27" fmla="*/ 2647 h 4207"/>
              <a:gd name="T28" fmla="*/ 281 w 4202"/>
              <a:gd name="T29" fmla="*/ 3154 h 4207"/>
              <a:gd name="T30" fmla="*/ 616 w 4202"/>
              <a:gd name="T31" fmla="*/ 3590 h 4207"/>
              <a:gd name="T32" fmla="*/ 1051 w 4202"/>
              <a:gd name="T33" fmla="*/ 3925 h 4207"/>
              <a:gd name="T34" fmla="*/ 1557 w 4202"/>
              <a:gd name="T35" fmla="*/ 4134 h 4207"/>
              <a:gd name="T36" fmla="*/ 2101 w 4202"/>
              <a:gd name="T37" fmla="*/ 4207 h 4207"/>
              <a:gd name="T38" fmla="*/ 2644 w 4202"/>
              <a:gd name="T39" fmla="*/ 4134 h 4207"/>
              <a:gd name="T40" fmla="*/ 3150 w 4202"/>
              <a:gd name="T41" fmla="*/ 3925 h 4207"/>
              <a:gd name="T42" fmla="*/ 3585 w 4202"/>
              <a:gd name="T43" fmla="*/ 3590 h 4207"/>
              <a:gd name="T44" fmla="*/ 3920 w 4202"/>
              <a:gd name="T45" fmla="*/ 3154 h 4207"/>
              <a:gd name="T46" fmla="*/ 4129 w 4202"/>
              <a:gd name="T47" fmla="*/ 2647 h 4207"/>
              <a:gd name="T48" fmla="*/ 4201 w 4202"/>
              <a:gd name="T49" fmla="*/ 2103 h 4207"/>
              <a:gd name="T50" fmla="*/ 4202 w 4202"/>
              <a:gd name="T51" fmla="*/ 2103 h 4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7">
                <a:moveTo>
                  <a:pt x="4201" y="2103"/>
                </a:moveTo>
                <a:lnTo>
                  <a:pt x="4129" y="1559"/>
                </a:lnTo>
                <a:lnTo>
                  <a:pt x="3920" y="1051"/>
                </a:lnTo>
                <a:lnTo>
                  <a:pt x="3585" y="615"/>
                </a:lnTo>
                <a:lnTo>
                  <a:pt x="3150" y="281"/>
                </a:lnTo>
                <a:lnTo>
                  <a:pt x="2644" y="71"/>
                </a:lnTo>
                <a:lnTo>
                  <a:pt x="2101" y="0"/>
                </a:lnTo>
                <a:lnTo>
                  <a:pt x="1557" y="71"/>
                </a:lnTo>
                <a:lnTo>
                  <a:pt x="1051" y="281"/>
                </a:lnTo>
                <a:lnTo>
                  <a:pt x="616" y="615"/>
                </a:lnTo>
                <a:lnTo>
                  <a:pt x="281" y="1051"/>
                </a:lnTo>
                <a:lnTo>
                  <a:pt x="72" y="1559"/>
                </a:lnTo>
                <a:lnTo>
                  <a:pt x="0" y="2103"/>
                </a:lnTo>
                <a:lnTo>
                  <a:pt x="72" y="2647"/>
                </a:lnTo>
                <a:lnTo>
                  <a:pt x="281" y="3154"/>
                </a:lnTo>
                <a:lnTo>
                  <a:pt x="616" y="3590"/>
                </a:lnTo>
                <a:lnTo>
                  <a:pt x="1051" y="3925"/>
                </a:lnTo>
                <a:lnTo>
                  <a:pt x="1557" y="4134"/>
                </a:lnTo>
                <a:lnTo>
                  <a:pt x="2101" y="4207"/>
                </a:lnTo>
                <a:lnTo>
                  <a:pt x="2644" y="4134"/>
                </a:lnTo>
                <a:lnTo>
                  <a:pt x="3150" y="3925"/>
                </a:lnTo>
                <a:lnTo>
                  <a:pt x="3585" y="3590"/>
                </a:lnTo>
                <a:lnTo>
                  <a:pt x="3920" y="3154"/>
                </a:lnTo>
                <a:lnTo>
                  <a:pt x="4129"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297" name="Text Box 9"/>
          <p:cNvSpPr txBox="1">
            <a:spLocks noChangeArrowheads="1"/>
          </p:cNvSpPr>
          <p:nvPr/>
        </p:nvSpPr>
        <p:spPr bwMode="auto">
          <a:xfrm rot="16200000">
            <a:off x="1890713" y="2809875"/>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latin typeface="Arial" pitchFamily="34" charset="0"/>
              </a:rPr>
              <a:t>r</a:t>
            </a:r>
          </a:p>
        </p:txBody>
      </p:sp>
      <p:grpSp>
        <p:nvGrpSpPr>
          <p:cNvPr id="140298" name="Group 10"/>
          <p:cNvGrpSpPr>
            <a:grpSpLocks/>
          </p:cNvGrpSpPr>
          <p:nvPr/>
        </p:nvGrpSpPr>
        <p:grpSpPr bwMode="auto">
          <a:xfrm>
            <a:off x="1981200" y="2133600"/>
            <a:ext cx="550863" cy="628650"/>
            <a:chOff x="1248" y="1344"/>
            <a:chExt cx="346" cy="396"/>
          </a:xfrm>
        </p:grpSpPr>
        <p:sp>
          <p:nvSpPr>
            <p:cNvPr id="140299" name="Freeform 11"/>
            <p:cNvSpPr>
              <a:spLocks/>
            </p:cNvSpPr>
            <p:nvPr/>
          </p:nvSpPr>
          <p:spPr bwMode="auto">
            <a:xfrm>
              <a:off x="1461" y="1697"/>
              <a:ext cx="43" cy="43"/>
            </a:xfrm>
            <a:custGeom>
              <a:avLst/>
              <a:gdLst>
                <a:gd name="T0" fmla="*/ 171 w 172"/>
                <a:gd name="T1" fmla="*/ 86 h 172"/>
                <a:gd name="T2" fmla="*/ 146 w 172"/>
                <a:gd name="T3" fmla="*/ 26 h 172"/>
                <a:gd name="T4" fmla="*/ 85 w 172"/>
                <a:gd name="T5" fmla="*/ 0 h 172"/>
                <a:gd name="T6" fmla="*/ 25 w 172"/>
                <a:gd name="T7" fmla="*/ 26 h 172"/>
                <a:gd name="T8" fmla="*/ 0 w 172"/>
                <a:gd name="T9" fmla="*/ 86 h 172"/>
                <a:gd name="T10" fmla="*/ 25 w 172"/>
                <a:gd name="T11" fmla="*/ 147 h 172"/>
                <a:gd name="T12" fmla="*/ 85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6"/>
                  </a:lnTo>
                  <a:lnTo>
                    <a:pt x="85" y="0"/>
                  </a:lnTo>
                  <a:lnTo>
                    <a:pt x="25" y="26"/>
                  </a:lnTo>
                  <a:lnTo>
                    <a:pt x="0" y="86"/>
                  </a:lnTo>
                  <a:lnTo>
                    <a:pt x="25" y="147"/>
                  </a:lnTo>
                  <a:lnTo>
                    <a:pt x="85"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00" name="Text Box 12"/>
            <p:cNvSpPr txBox="1">
              <a:spLocks noChangeArrowheads="1"/>
            </p:cNvSpPr>
            <p:nvPr/>
          </p:nvSpPr>
          <p:spPr bwMode="auto">
            <a:xfrm>
              <a:off x="1248" y="1344"/>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2</a:t>
              </a:r>
            </a:p>
          </p:txBody>
        </p:sp>
      </p:grpSp>
      <p:grpSp>
        <p:nvGrpSpPr>
          <p:cNvPr id="140301" name="Group 13"/>
          <p:cNvGrpSpPr>
            <a:grpSpLocks/>
          </p:cNvGrpSpPr>
          <p:nvPr/>
        </p:nvGrpSpPr>
        <p:grpSpPr bwMode="auto">
          <a:xfrm>
            <a:off x="2286000" y="2630488"/>
            <a:ext cx="742950" cy="457200"/>
            <a:chOff x="1444" y="1673"/>
            <a:chExt cx="292" cy="288"/>
          </a:xfrm>
        </p:grpSpPr>
        <p:sp>
          <p:nvSpPr>
            <p:cNvPr id="140302" name="Freeform 14"/>
            <p:cNvSpPr>
              <a:spLocks/>
            </p:cNvSpPr>
            <p:nvPr/>
          </p:nvSpPr>
          <p:spPr bwMode="auto">
            <a:xfrm>
              <a:off x="1444" y="1713"/>
              <a:ext cx="44" cy="43"/>
            </a:xfrm>
            <a:custGeom>
              <a:avLst/>
              <a:gdLst>
                <a:gd name="T0" fmla="*/ 172 w 173"/>
                <a:gd name="T1" fmla="*/ 85 h 171"/>
                <a:gd name="T2" fmla="*/ 147 w 173"/>
                <a:gd name="T3" fmla="*/ 25 h 171"/>
                <a:gd name="T4" fmla="*/ 86 w 173"/>
                <a:gd name="T5" fmla="*/ 0 h 171"/>
                <a:gd name="T6" fmla="*/ 25 w 173"/>
                <a:gd name="T7" fmla="*/ 25 h 171"/>
                <a:gd name="T8" fmla="*/ 0 w 173"/>
                <a:gd name="T9" fmla="*/ 85 h 171"/>
                <a:gd name="T10" fmla="*/ 25 w 173"/>
                <a:gd name="T11" fmla="*/ 146 h 171"/>
                <a:gd name="T12" fmla="*/ 86 w 173"/>
                <a:gd name="T13" fmla="*/ 171 h 171"/>
                <a:gd name="T14" fmla="*/ 147 w 173"/>
                <a:gd name="T15" fmla="*/ 146 h 171"/>
                <a:gd name="T16" fmla="*/ 172 w 173"/>
                <a:gd name="T17" fmla="*/ 85 h 171"/>
                <a:gd name="T18" fmla="*/ 173 w 173"/>
                <a:gd name="T19"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1">
                  <a:moveTo>
                    <a:pt x="172" y="85"/>
                  </a:moveTo>
                  <a:lnTo>
                    <a:pt x="147" y="25"/>
                  </a:lnTo>
                  <a:lnTo>
                    <a:pt x="86" y="0"/>
                  </a:lnTo>
                  <a:lnTo>
                    <a:pt x="25" y="25"/>
                  </a:lnTo>
                  <a:lnTo>
                    <a:pt x="0" y="85"/>
                  </a:lnTo>
                  <a:lnTo>
                    <a:pt x="25" y="146"/>
                  </a:lnTo>
                  <a:lnTo>
                    <a:pt x="86" y="171"/>
                  </a:lnTo>
                  <a:lnTo>
                    <a:pt x="147" y="146"/>
                  </a:lnTo>
                  <a:lnTo>
                    <a:pt x="172" y="85"/>
                  </a:lnTo>
                  <a:lnTo>
                    <a:pt x="173" y="8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03" name="Text Box 15"/>
            <p:cNvSpPr txBox="1">
              <a:spLocks noChangeArrowheads="1"/>
            </p:cNvSpPr>
            <p:nvPr/>
          </p:nvSpPr>
          <p:spPr bwMode="auto">
            <a:xfrm>
              <a:off x="1448" y="1673"/>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1</a:t>
              </a:r>
            </a:p>
          </p:txBody>
        </p:sp>
      </p:grpSp>
      <p:grpSp>
        <p:nvGrpSpPr>
          <p:cNvPr id="140304" name="Group 16"/>
          <p:cNvGrpSpPr>
            <a:grpSpLocks/>
          </p:cNvGrpSpPr>
          <p:nvPr/>
        </p:nvGrpSpPr>
        <p:grpSpPr bwMode="auto">
          <a:xfrm>
            <a:off x="3579813" y="5114925"/>
            <a:ext cx="2211387" cy="1588"/>
            <a:chOff x="2255" y="3222"/>
            <a:chExt cx="1393" cy="1"/>
          </a:xfrm>
        </p:grpSpPr>
        <p:sp>
          <p:nvSpPr>
            <p:cNvPr id="140305" name="Freeform 17"/>
            <p:cNvSpPr>
              <a:spLocks/>
            </p:cNvSpPr>
            <p:nvPr/>
          </p:nvSpPr>
          <p:spPr bwMode="auto">
            <a:xfrm>
              <a:off x="2951" y="3222"/>
              <a:ext cx="697" cy="1"/>
            </a:xfrm>
            <a:custGeom>
              <a:avLst/>
              <a:gdLst>
                <a:gd name="T0" fmla="*/ 0 w 2786"/>
                <a:gd name="T1" fmla="*/ 2785 w 2786"/>
                <a:gd name="T2" fmla="*/ 2786 w 2786"/>
              </a:gdLst>
              <a:ahLst/>
              <a:cxnLst>
                <a:cxn ang="0">
                  <a:pos x="T0" y="0"/>
                </a:cxn>
                <a:cxn ang="0">
                  <a:pos x="T1" y="0"/>
                </a:cxn>
                <a:cxn ang="0">
                  <a:pos x="T2" y="0"/>
                </a:cxn>
              </a:cxnLst>
              <a:rect l="0" t="0" r="r" b="b"/>
              <a:pathLst>
                <a:path w="2786">
                  <a:moveTo>
                    <a:pt x="0" y="0"/>
                  </a:moveTo>
                  <a:lnTo>
                    <a:pt x="2785" y="0"/>
                  </a:lnTo>
                  <a:lnTo>
                    <a:pt x="2786"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06" name="Freeform 18"/>
            <p:cNvSpPr>
              <a:spLocks/>
            </p:cNvSpPr>
            <p:nvPr/>
          </p:nvSpPr>
          <p:spPr bwMode="auto">
            <a:xfrm>
              <a:off x="2255" y="3222"/>
              <a:ext cx="697" cy="1"/>
            </a:xfrm>
            <a:custGeom>
              <a:avLst/>
              <a:gdLst>
                <a:gd name="T0" fmla="*/ 0 w 2786"/>
                <a:gd name="T1" fmla="*/ 2785 w 2786"/>
                <a:gd name="T2" fmla="*/ 2786 w 2786"/>
              </a:gdLst>
              <a:ahLst/>
              <a:cxnLst>
                <a:cxn ang="0">
                  <a:pos x="T0" y="0"/>
                </a:cxn>
                <a:cxn ang="0">
                  <a:pos x="T1" y="0"/>
                </a:cxn>
                <a:cxn ang="0">
                  <a:pos x="T2" y="0"/>
                </a:cxn>
              </a:cxnLst>
              <a:rect l="0" t="0" r="r" b="b"/>
              <a:pathLst>
                <a:path w="2786">
                  <a:moveTo>
                    <a:pt x="0" y="0"/>
                  </a:moveTo>
                  <a:lnTo>
                    <a:pt x="2785" y="0"/>
                  </a:lnTo>
                  <a:lnTo>
                    <a:pt x="2786"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0307" name="Freeform 19"/>
          <p:cNvSpPr>
            <a:spLocks/>
          </p:cNvSpPr>
          <p:nvPr/>
        </p:nvSpPr>
        <p:spPr bwMode="auto">
          <a:xfrm>
            <a:off x="1074738" y="941388"/>
            <a:ext cx="7219950" cy="2085975"/>
          </a:xfrm>
          <a:custGeom>
            <a:avLst/>
            <a:gdLst>
              <a:gd name="T0" fmla="*/ 18189 w 18189"/>
              <a:gd name="T1" fmla="*/ 5258 h 5258"/>
              <a:gd name="T2" fmla="*/ 17426 w 18189"/>
              <a:gd name="T3" fmla="*/ 4115 h 5258"/>
              <a:gd name="T4" fmla="*/ 16521 w 18189"/>
              <a:gd name="T5" fmla="*/ 3080 h 5258"/>
              <a:gd name="T6" fmla="*/ 15488 w 18189"/>
              <a:gd name="T7" fmla="*/ 2173 h 5258"/>
              <a:gd name="T8" fmla="*/ 14346 w 18189"/>
              <a:gd name="T9" fmla="*/ 1409 h 5258"/>
              <a:gd name="T10" fmla="*/ 13114 w 18189"/>
              <a:gd name="T11" fmla="*/ 800 h 5258"/>
              <a:gd name="T12" fmla="*/ 11813 w 18189"/>
              <a:gd name="T13" fmla="*/ 357 h 5258"/>
              <a:gd name="T14" fmla="*/ 10465 w 18189"/>
              <a:gd name="T15" fmla="*/ 89 h 5258"/>
              <a:gd name="T16" fmla="*/ 9095 w 18189"/>
              <a:gd name="T17" fmla="*/ 0 h 5258"/>
              <a:gd name="T18" fmla="*/ 7724 w 18189"/>
              <a:gd name="T19" fmla="*/ 89 h 5258"/>
              <a:gd name="T20" fmla="*/ 6376 w 18189"/>
              <a:gd name="T21" fmla="*/ 357 h 5258"/>
              <a:gd name="T22" fmla="*/ 5075 w 18189"/>
              <a:gd name="T23" fmla="*/ 800 h 5258"/>
              <a:gd name="T24" fmla="*/ 3844 w 18189"/>
              <a:gd name="T25" fmla="*/ 1409 h 5258"/>
              <a:gd name="T26" fmla="*/ 2701 w 18189"/>
              <a:gd name="T27" fmla="*/ 2173 h 5258"/>
              <a:gd name="T28" fmla="*/ 1669 w 18189"/>
              <a:gd name="T29" fmla="*/ 3080 h 5258"/>
              <a:gd name="T30" fmla="*/ 763 w 18189"/>
              <a:gd name="T31" fmla="*/ 4115 h 5258"/>
              <a:gd name="T32" fmla="*/ 0 w 18189"/>
              <a:gd name="T33" fmla="*/ 5258 h 5258"/>
              <a:gd name="T34" fmla="*/ 1 w 18189"/>
              <a:gd name="T35" fmla="*/ 5258 h 5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189" h="5258">
                <a:moveTo>
                  <a:pt x="18189" y="5258"/>
                </a:moveTo>
                <a:lnTo>
                  <a:pt x="17426" y="4115"/>
                </a:lnTo>
                <a:lnTo>
                  <a:pt x="16521" y="3080"/>
                </a:lnTo>
                <a:lnTo>
                  <a:pt x="15488" y="2173"/>
                </a:lnTo>
                <a:lnTo>
                  <a:pt x="14346" y="1409"/>
                </a:lnTo>
                <a:lnTo>
                  <a:pt x="13114" y="800"/>
                </a:lnTo>
                <a:lnTo>
                  <a:pt x="11813" y="357"/>
                </a:lnTo>
                <a:lnTo>
                  <a:pt x="10465" y="89"/>
                </a:lnTo>
                <a:lnTo>
                  <a:pt x="9095" y="0"/>
                </a:lnTo>
                <a:lnTo>
                  <a:pt x="7724" y="89"/>
                </a:lnTo>
                <a:lnTo>
                  <a:pt x="6376" y="357"/>
                </a:lnTo>
                <a:lnTo>
                  <a:pt x="5075" y="800"/>
                </a:lnTo>
                <a:lnTo>
                  <a:pt x="3844" y="1409"/>
                </a:lnTo>
                <a:lnTo>
                  <a:pt x="2701" y="2173"/>
                </a:lnTo>
                <a:lnTo>
                  <a:pt x="1669" y="3080"/>
                </a:lnTo>
                <a:lnTo>
                  <a:pt x="763" y="4115"/>
                </a:lnTo>
                <a:lnTo>
                  <a:pt x="0" y="5258"/>
                </a:lnTo>
                <a:lnTo>
                  <a:pt x="1" y="5258"/>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08" name="Freeform 20"/>
          <p:cNvSpPr>
            <a:spLocks/>
          </p:cNvSpPr>
          <p:nvPr/>
        </p:nvSpPr>
        <p:spPr bwMode="auto">
          <a:xfrm>
            <a:off x="1473200" y="1776413"/>
            <a:ext cx="6100763" cy="2438400"/>
          </a:xfrm>
          <a:custGeom>
            <a:avLst/>
            <a:gdLst>
              <a:gd name="T0" fmla="*/ 15367 w 15367"/>
              <a:gd name="T1" fmla="*/ 4205 h 6143"/>
              <a:gd name="T2" fmla="*/ 14675 w 15367"/>
              <a:gd name="T3" fmla="*/ 3186 h 6143"/>
              <a:gd name="T4" fmla="*/ 13843 w 15367"/>
              <a:gd name="T5" fmla="*/ 2279 h 6143"/>
              <a:gd name="T6" fmla="*/ 12887 w 15367"/>
              <a:gd name="T7" fmla="*/ 1503 h 6143"/>
              <a:gd name="T8" fmla="*/ 11828 w 15367"/>
              <a:gd name="T9" fmla="*/ 876 h 6143"/>
              <a:gd name="T10" fmla="*/ 10689 w 15367"/>
              <a:gd name="T11" fmla="*/ 410 h 6143"/>
              <a:gd name="T12" fmla="*/ 9494 w 15367"/>
              <a:gd name="T13" fmla="*/ 116 h 6143"/>
              <a:gd name="T14" fmla="*/ 8269 w 15367"/>
              <a:gd name="T15" fmla="*/ 0 h 6143"/>
              <a:gd name="T16" fmla="*/ 7041 w 15367"/>
              <a:gd name="T17" fmla="*/ 64 h 6143"/>
              <a:gd name="T18" fmla="*/ 5834 w 15367"/>
              <a:gd name="T19" fmla="*/ 307 h 6143"/>
              <a:gd name="T20" fmla="*/ 4676 w 15367"/>
              <a:gd name="T21" fmla="*/ 724 h 6143"/>
              <a:gd name="T22" fmla="*/ 3592 w 15367"/>
              <a:gd name="T23" fmla="*/ 1306 h 6143"/>
              <a:gd name="T24" fmla="*/ 2604 w 15367"/>
              <a:gd name="T25" fmla="*/ 2040 h 6143"/>
              <a:gd name="T26" fmla="*/ 1734 w 15367"/>
              <a:gd name="T27" fmla="*/ 2910 h 6143"/>
              <a:gd name="T28" fmla="*/ 999 w 15367"/>
              <a:gd name="T29" fmla="*/ 3900 h 6143"/>
              <a:gd name="T30" fmla="*/ 417 w 15367"/>
              <a:gd name="T31" fmla="*/ 4985 h 6143"/>
              <a:gd name="T32" fmla="*/ 0 w 15367"/>
              <a:gd name="T33" fmla="*/ 6143 h 6143"/>
              <a:gd name="T34" fmla="*/ 1 w 15367"/>
              <a:gd name="T35" fmla="*/ 6143 h 6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67" h="6143">
                <a:moveTo>
                  <a:pt x="15367" y="4205"/>
                </a:moveTo>
                <a:lnTo>
                  <a:pt x="14675" y="3186"/>
                </a:lnTo>
                <a:lnTo>
                  <a:pt x="13843" y="2279"/>
                </a:lnTo>
                <a:lnTo>
                  <a:pt x="12887" y="1503"/>
                </a:lnTo>
                <a:lnTo>
                  <a:pt x="11828" y="876"/>
                </a:lnTo>
                <a:lnTo>
                  <a:pt x="10689" y="410"/>
                </a:lnTo>
                <a:lnTo>
                  <a:pt x="9494" y="116"/>
                </a:lnTo>
                <a:lnTo>
                  <a:pt x="8269" y="0"/>
                </a:lnTo>
                <a:lnTo>
                  <a:pt x="7041" y="64"/>
                </a:lnTo>
                <a:lnTo>
                  <a:pt x="5834" y="307"/>
                </a:lnTo>
                <a:lnTo>
                  <a:pt x="4676" y="724"/>
                </a:lnTo>
                <a:lnTo>
                  <a:pt x="3592" y="1306"/>
                </a:lnTo>
                <a:lnTo>
                  <a:pt x="2604" y="2040"/>
                </a:lnTo>
                <a:lnTo>
                  <a:pt x="1734" y="2910"/>
                </a:lnTo>
                <a:lnTo>
                  <a:pt x="999" y="3900"/>
                </a:lnTo>
                <a:lnTo>
                  <a:pt x="417" y="4985"/>
                </a:lnTo>
                <a:lnTo>
                  <a:pt x="0" y="6143"/>
                </a:lnTo>
                <a:lnTo>
                  <a:pt x="1" y="6143"/>
                </a:lnTo>
              </a:path>
            </a:pathLst>
          </a:custGeom>
          <a:noFill/>
          <a:ln w="25400" cap="flat">
            <a:solidFill>
              <a:schemeClr val="bg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09" name="Freeform 21"/>
          <p:cNvSpPr>
            <a:spLocks/>
          </p:cNvSpPr>
          <p:nvPr/>
        </p:nvSpPr>
        <p:spPr bwMode="auto">
          <a:xfrm>
            <a:off x="963613" y="2609850"/>
            <a:ext cx="1670050" cy="1670050"/>
          </a:xfrm>
          <a:custGeom>
            <a:avLst/>
            <a:gdLst>
              <a:gd name="T0" fmla="*/ 4201 w 4202"/>
              <a:gd name="T1" fmla="*/ 2103 h 4206"/>
              <a:gd name="T2" fmla="*/ 4130 w 4202"/>
              <a:gd name="T3" fmla="*/ 1559 h 4206"/>
              <a:gd name="T4" fmla="*/ 3919 w 4202"/>
              <a:gd name="T5" fmla="*/ 1051 h 4206"/>
              <a:gd name="T6" fmla="*/ 3586 w 4202"/>
              <a:gd name="T7" fmla="*/ 615 h 4206"/>
              <a:gd name="T8" fmla="*/ 3151 w 4202"/>
              <a:gd name="T9" fmla="*/ 281 h 4206"/>
              <a:gd name="T10" fmla="*/ 2644 w 4202"/>
              <a:gd name="T11" fmla="*/ 71 h 4206"/>
              <a:gd name="T12" fmla="*/ 2100 w 4202"/>
              <a:gd name="T13" fmla="*/ 0 h 4206"/>
              <a:gd name="T14" fmla="*/ 1556 w 4202"/>
              <a:gd name="T15" fmla="*/ 71 h 4206"/>
              <a:gd name="T16" fmla="*/ 1050 w 4202"/>
              <a:gd name="T17" fmla="*/ 281 h 4206"/>
              <a:gd name="T18" fmla="*/ 615 w 4202"/>
              <a:gd name="T19" fmla="*/ 615 h 4206"/>
              <a:gd name="T20" fmla="*/ 282 w 4202"/>
              <a:gd name="T21" fmla="*/ 1051 h 4206"/>
              <a:gd name="T22" fmla="*/ 71 w 4202"/>
              <a:gd name="T23" fmla="*/ 1559 h 4206"/>
              <a:gd name="T24" fmla="*/ 0 w 4202"/>
              <a:gd name="T25" fmla="*/ 2103 h 4206"/>
              <a:gd name="T26" fmla="*/ 71 w 4202"/>
              <a:gd name="T27" fmla="*/ 2647 h 4206"/>
              <a:gd name="T28" fmla="*/ 282 w 4202"/>
              <a:gd name="T29" fmla="*/ 3154 h 4206"/>
              <a:gd name="T30" fmla="*/ 615 w 4202"/>
              <a:gd name="T31" fmla="*/ 3591 h 4206"/>
              <a:gd name="T32" fmla="*/ 1050 w 4202"/>
              <a:gd name="T33" fmla="*/ 3925 h 4206"/>
              <a:gd name="T34" fmla="*/ 1556 w 4202"/>
              <a:gd name="T35" fmla="*/ 4135 h 4206"/>
              <a:gd name="T36" fmla="*/ 2100 w 4202"/>
              <a:gd name="T37" fmla="*/ 4206 h 4206"/>
              <a:gd name="T38" fmla="*/ 2644 w 4202"/>
              <a:gd name="T39" fmla="*/ 4135 h 4206"/>
              <a:gd name="T40" fmla="*/ 3151 w 4202"/>
              <a:gd name="T41" fmla="*/ 3925 h 4206"/>
              <a:gd name="T42" fmla="*/ 3586 w 4202"/>
              <a:gd name="T43" fmla="*/ 3591 h 4206"/>
              <a:gd name="T44" fmla="*/ 3919 w 4202"/>
              <a:gd name="T45" fmla="*/ 3154 h 4206"/>
              <a:gd name="T46" fmla="*/ 4130 w 4202"/>
              <a:gd name="T47" fmla="*/ 2647 h 4206"/>
              <a:gd name="T48" fmla="*/ 4201 w 4202"/>
              <a:gd name="T49" fmla="*/ 2103 h 4206"/>
              <a:gd name="T50" fmla="*/ 4202 w 4202"/>
              <a:gd name="T51" fmla="*/ 2103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6">
                <a:moveTo>
                  <a:pt x="4201" y="2103"/>
                </a:moveTo>
                <a:lnTo>
                  <a:pt x="4130" y="1559"/>
                </a:lnTo>
                <a:lnTo>
                  <a:pt x="3919" y="1051"/>
                </a:lnTo>
                <a:lnTo>
                  <a:pt x="3586" y="615"/>
                </a:lnTo>
                <a:lnTo>
                  <a:pt x="3151" y="281"/>
                </a:lnTo>
                <a:lnTo>
                  <a:pt x="2644" y="71"/>
                </a:lnTo>
                <a:lnTo>
                  <a:pt x="2100" y="0"/>
                </a:lnTo>
                <a:lnTo>
                  <a:pt x="1556" y="71"/>
                </a:lnTo>
                <a:lnTo>
                  <a:pt x="1050" y="281"/>
                </a:lnTo>
                <a:lnTo>
                  <a:pt x="615" y="615"/>
                </a:lnTo>
                <a:lnTo>
                  <a:pt x="282" y="1051"/>
                </a:lnTo>
                <a:lnTo>
                  <a:pt x="71" y="1559"/>
                </a:lnTo>
                <a:lnTo>
                  <a:pt x="0" y="2103"/>
                </a:lnTo>
                <a:lnTo>
                  <a:pt x="71" y="2647"/>
                </a:lnTo>
                <a:lnTo>
                  <a:pt x="282" y="3154"/>
                </a:lnTo>
                <a:lnTo>
                  <a:pt x="615" y="3591"/>
                </a:lnTo>
                <a:lnTo>
                  <a:pt x="1050" y="3925"/>
                </a:lnTo>
                <a:lnTo>
                  <a:pt x="1556" y="4135"/>
                </a:lnTo>
                <a:lnTo>
                  <a:pt x="2100" y="4206"/>
                </a:lnTo>
                <a:lnTo>
                  <a:pt x="2644" y="4135"/>
                </a:lnTo>
                <a:lnTo>
                  <a:pt x="3151" y="3925"/>
                </a:lnTo>
                <a:lnTo>
                  <a:pt x="3586" y="3591"/>
                </a:lnTo>
                <a:lnTo>
                  <a:pt x="3919" y="3154"/>
                </a:lnTo>
                <a:lnTo>
                  <a:pt x="4130"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0" name="Freeform 22"/>
          <p:cNvSpPr>
            <a:spLocks/>
          </p:cNvSpPr>
          <p:nvPr/>
        </p:nvSpPr>
        <p:spPr bwMode="auto">
          <a:xfrm>
            <a:off x="2184400" y="2609850"/>
            <a:ext cx="4667250" cy="4170363"/>
          </a:xfrm>
          <a:custGeom>
            <a:avLst/>
            <a:gdLst>
              <a:gd name="T0" fmla="*/ 11757 w 11757"/>
              <a:gd name="T1" fmla="*/ 3154 h 10505"/>
              <a:gd name="T2" fmla="*/ 11121 w 11757"/>
              <a:gd name="T3" fmla="*/ 2247 h 10505"/>
              <a:gd name="T4" fmla="*/ 10336 w 11757"/>
              <a:gd name="T5" fmla="*/ 1463 h 10505"/>
              <a:gd name="T6" fmla="*/ 9426 w 11757"/>
              <a:gd name="T7" fmla="*/ 830 h 10505"/>
              <a:gd name="T8" fmla="*/ 8419 w 11757"/>
              <a:gd name="T9" fmla="*/ 367 h 10505"/>
              <a:gd name="T10" fmla="*/ 7346 w 11757"/>
              <a:gd name="T11" fmla="*/ 87 h 10505"/>
              <a:gd name="T12" fmla="*/ 6242 w 11757"/>
              <a:gd name="T13" fmla="*/ 0 h 10505"/>
              <a:gd name="T14" fmla="*/ 5140 w 11757"/>
              <a:gd name="T15" fmla="*/ 107 h 10505"/>
              <a:gd name="T16" fmla="*/ 4073 w 11757"/>
              <a:gd name="T17" fmla="*/ 407 h 10505"/>
              <a:gd name="T18" fmla="*/ 3075 w 11757"/>
              <a:gd name="T19" fmla="*/ 889 h 10505"/>
              <a:gd name="T20" fmla="*/ 2176 w 11757"/>
              <a:gd name="T21" fmla="*/ 1538 h 10505"/>
              <a:gd name="T22" fmla="*/ 1405 w 11757"/>
              <a:gd name="T23" fmla="*/ 2336 h 10505"/>
              <a:gd name="T24" fmla="*/ 785 w 11757"/>
              <a:gd name="T25" fmla="*/ 3255 h 10505"/>
              <a:gd name="T26" fmla="*/ 337 w 11757"/>
              <a:gd name="T27" fmla="*/ 4270 h 10505"/>
              <a:gd name="T28" fmla="*/ 72 w 11757"/>
              <a:gd name="T29" fmla="*/ 5347 h 10505"/>
              <a:gd name="T30" fmla="*/ 0 w 11757"/>
              <a:gd name="T31" fmla="*/ 6454 h 10505"/>
              <a:gd name="T32" fmla="*/ 123 w 11757"/>
              <a:gd name="T33" fmla="*/ 7557 h 10505"/>
              <a:gd name="T34" fmla="*/ 436 w 11757"/>
              <a:gd name="T35" fmla="*/ 8621 h 10505"/>
              <a:gd name="T36" fmla="*/ 931 w 11757"/>
              <a:gd name="T37" fmla="*/ 9614 h 10505"/>
              <a:gd name="T38" fmla="*/ 1592 w 11757"/>
              <a:gd name="T39" fmla="*/ 10505 h 10505"/>
              <a:gd name="T40" fmla="*/ 1593 w 11757"/>
              <a:gd name="T41" fmla="*/ 10505 h 10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57" h="10505">
                <a:moveTo>
                  <a:pt x="11757" y="3154"/>
                </a:moveTo>
                <a:lnTo>
                  <a:pt x="11121" y="2247"/>
                </a:lnTo>
                <a:lnTo>
                  <a:pt x="10336" y="1463"/>
                </a:lnTo>
                <a:lnTo>
                  <a:pt x="9426" y="830"/>
                </a:lnTo>
                <a:lnTo>
                  <a:pt x="8419" y="367"/>
                </a:lnTo>
                <a:lnTo>
                  <a:pt x="7346" y="87"/>
                </a:lnTo>
                <a:lnTo>
                  <a:pt x="6242" y="0"/>
                </a:lnTo>
                <a:lnTo>
                  <a:pt x="5140" y="107"/>
                </a:lnTo>
                <a:lnTo>
                  <a:pt x="4073" y="407"/>
                </a:lnTo>
                <a:lnTo>
                  <a:pt x="3075" y="889"/>
                </a:lnTo>
                <a:lnTo>
                  <a:pt x="2176" y="1538"/>
                </a:lnTo>
                <a:lnTo>
                  <a:pt x="1405" y="2336"/>
                </a:lnTo>
                <a:lnTo>
                  <a:pt x="785" y="3255"/>
                </a:lnTo>
                <a:lnTo>
                  <a:pt x="337" y="4270"/>
                </a:lnTo>
                <a:lnTo>
                  <a:pt x="72" y="5347"/>
                </a:lnTo>
                <a:lnTo>
                  <a:pt x="0" y="6454"/>
                </a:lnTo>
                <a:lnTo>
                  <a:pt x="123" y="7557"/>
                </a:lnTo>
                <a:lnTo>
                  <a:pt x="436" y="8621"/>
                </a:lnTo>
                <a:lnTo>
                  <a:pt x="931" y="9614"/>
                </a:lnTo>
                <a:lnTo>
                  <a:pt x="1592" y="10505"/>
                </a:lnTo>
                <a:lnTo>
                  <a:pt x="1593" y="10505"/>
                </a:lnTo>
              </a:path>
            </a:pathLst>
          </a:custGeom>
          <a:noFill/>
          <a:ln w="38100" cmpd="sng">
            <a:solidFill>
              <a:srgbClr val="FF66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1" name="Freeform 23"/>
          <p:cNvSpPr>
            <a:spLocks/>
          </p:cNvSpPr>
          <p:nvPr/>
        </p:nvSpPr>
        <p:spPr bwMode="auto">
          <a:xfrm>
            <a:off x="2552700" y="5114925"/>
            <a:ext cx="2132013" cy="1308100"/>
          </a:xfrm>
          <a:custGeom>
            <a:avLst/>
            <a:gdLst>
              <a:gd name="T0" fmla="*/ 5373 w 5373"/>
              <a:gd name="T1" fmla="*/ 0 h 3296"/>
              <a:gd name="T2" fmla="*/ 0 w 5373"/>
              <a:gd name="T3" fmla="*/ 3296 h 3296"/>
              <a:gd name="T4" fmla="*/ 1 w 5373"/>
              <a:gd name="T5" fmla="*/ 3296 h 3296"/>
            </a:gdLst>
            <a:ahLst/>
            <a:cxnLst>
              <a:cxn ang="0">
                <a:pos x="T0" y="T1"/>
              </a:cxn>
              <a:cxn ang="0">
                <a:pos x="T2" y="T3"/>
              </a:cxn>
              <a:cxn ang="0">
                <a:pos x="T4" y="T5"/>
              </a:cxn>
            </a:cxnLst>
            <a:rect l="0" t="0" r="r" b="b"/>
            <a:pathLst>
              <a:path w="5373" h="3296">
                <a:moveTo>
                  <a:pt x="5373" y="0"/>
                </a:moveTo>
                <a:lnTo>
                  <a:pt x="0" y="3296"/>
                </a:lnTo>
                <a:lnTo>
                  <a:pt x="1" y="3296"/>
                </a:lnTo>
              </a:path>
            </a:pathLst>
          </a:custGeom>
          <a:noFill/>
          <a:ln w="25400">
            <a:solidFill>
              <a:schemeClr val="bg1"/>
            </a:solidFill>
            <a:prstDash val="solid"/>
            <a:round/>
            <a:headEnd type="non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2" name="Freeform 24"/>
          <p:cNvSpPr>
            <a:spLocks/>
          </p:cNvSpPr>
          <p:nvPr/>
        </p:nvSpPr>
        <p:spPr bwMode="auto">
          <a:xfrm>
            <a:off x="992188" y="3228975"/>
            <a:ext cx="1609725" cy="431800"/>
          </a:xfrm>
          <a:custGeom>
            <a:avLst/>
            <a:gdLst>
              <a:gd name="T0" fmla="*/ 4059 w 4059"/>
              <a:gd name="T1" fmla="*/ 0 h 1088"/>
              <a:gd name="T2" fmla="*/ 0 w 4059"/>
              <a:gd name="T3" fmla="*/ 1088 h 1088"/>
              <a:gd name="T4" fmla="*/ 1 w 4059"/>
              <a:gd name="T5" fmla="*/ 1088 h 1088"/>
            </a:gdLst>
            <a:ahLst/>
            <a:cxnLst>
              <a:cxn ang="0">
                <a:pos x="T0" y="T1"/>
              </a:cxn>
              <a:cxn ang="0">
                <a:pos x="T2" y="T3"/>
              </a:cxn>
              <a:cxn ang="0">
                <a:pos x="T4" y="T5"/>
              </a:cxn>
            </a:cxnLst>
            <a:rect l="0" t="0" r="r" b="b"/>
            <a:pathLst>
              <a:path w="4059" h="1088">
                <a:moveTo>
                  <a:pt x="4059" y="0"/>
                </a:moveTo>
                <a:lnTo>
                  <a:pt x="0" y="1088"/>
                </a:lnTo>
                <a:lnTo>
                  <a:pt x="1" y="1088"/>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3" name="Freeform 25"/>
          <p:cNvSpPr>
            <a:spLocks/>
          </p:cNvSpPr>
          <p:nvPr/>
        </p:nvSpPr>
        <p:spPr bwMode="auto">
          <a:xfrm>
            <a:off x="603250" y="3035300"/>
            <a:ext cx="106363" cy="881063"/>
          </a:xfrm>
          <a:custGeom>
            <a:avLst/>
            <a:gdLst>
              <a:gd name="T0" fmla="*/ 191 w 263"/>
              <a:gd name="T1" fmla="*/ 0 h 2222"/>
              <a:gd name="T2" fmla="*/ 0 w 263"/>
              <a:gd name="T3" fmla="*/ 737 h 2222"/>
              <a:gd name="T4" fmla="*/ 25 w 263"/>
              <a:gd name="T5" fmla="*/ 1498 h 2222"/>
              <a:gd name="T6" fmla="*/ 262 w 263"/>
              <a:gd name="T7" fmla="*/ 2222 h 2222"/>
              <a:gd name="T8" fmla="*/ 263 w 263"/>
              <a:gd name="T9" fmla="*/ 2222 h 2222"/>
            </a:gdLst>
            <a:ahLst/>
            <a:cxnLst>
              <a:cxn ang="0">
                <a:pos x="T0" y="T1"/>
              </a:cxn>
              <a:cxn ang="0">
                <a:pos x="T2" y="T3"/>
              </a:cxn>
              <a:cxn ang="0">
                <a:pos x="T4" y="T5"/>
              </a:cxn>
              <a:cxn ang="0">
                <a:pos x="T6" y="T7"/>
              </a:cxn>
              <a:cxn ang="0">
                <a:pos x="T8" y="T9"/>
              </a:cxn>
            </a:cxnLst>
            <a:rect l="0" t="0" r="r" b="b"/>
            <a:pathLst>
              <a:path w="263" h="2222">
                <a:moveTo>
                  <a:pt x="191" y="0"/>
                </a:moveTo>
                <a:lnTo>
                  <a:pt x="0" y="737"/>
                </a:lnTo>
                <a:lnTo>
                  <a:pt x="25" y="1498"/>
                </a:lnTo>
                <a:lnTo>
                  <a:pt x="262" y="2222"/>
                </a:lnTo>
                <a:lnTo>
                  <a:pt x="263" y="2222"/>
                </a:lnTo>
              </a:path>
            </a:pathLst>
          </a:custGeom>
          <a:noFill/>
          <a:ln w="25400" cmpd="sng">
            <a:solidFill>
              <a:schemeClr val="bg1"/>
            </a:solidFill>
            <a:prstDash val="solid"/>
            <a:round/>
            <a:headEnd type="stealth" w="sm" len="lg"/>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4" name="Freeform 26"/>
          <p:cNvSpPr>
            <a:spLocks/>
          </p:cNvSpPr>
          <p:nvPr/>
        </p:nvSpPr>
        <p:spPr bwMode="auto">
          <a:xfrm>
            <a:off x="1382713" y="2722563"/>
            <a:ext cx="831850" cy="1446212"/>
          </a:xfrm>
          <a:custGeom>
            <a:avLst/>
            <a:gdLst>
              <a:gd name="T0" fmla="*/ 2101 w 2101"/>
              <a:gd name="T1" fmla="*/ 0 h 3644"/>
              <a:gd name="T2" fmla="*/ 0 w 2101"/>
              <a:gd name="T3" fmla="*/ 3644 h 3644"/>
              <a:gd name="T4" fmla="*/ 1 w 2101"/>
              <a:gd name="T5" fmla="*/ 3644 h 3644"/>
            </a:gdLst>
            <a:ahLst/>
            <a:cxnLst>
              <a:cxn ang="0">
                <a:pos x="T0" y="T1"/>
              </a:cxn>
              <a:cxn ang="0">
                <a:pos x="T2" y="T3"/>
              </a:cxn>
              <a:cxn ang="0">
                <a:pos x="T4" y="T5"/>
              </a:cxn>
            </a:cxnLst>
            <a:rect l="0" t="0" r="r" b="b"/>
            <a:pathLst>
              <a:path w="2101" h="3644">
                <a:moveTo>
                  <a:pt x="2101" y="0"/>
                </a:moveTo>
                <a:lnTo>
                  <a:pt x="0" y="3644"/>
                </a:lnTo>
                <a:lnTo>
                  <a:pt x="1" y="3644"/>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5" name="Freeform 27"/>
          <p:cNvSpPr>
            <a:spLocks/>
          </p:cNvSpPr>
          <p:nvPr/>
        </p:nvSpPr>
        <p:spPr bwMode="auto">
          <a:xfrm>
            <a:off x="1581150" y="2638425"/>
            <a:ext cx="431800" cy="1612900"/>
          </a:xfrm>
          <a:custGeom>
            <a:avLst/>
            <a:gdLst>
              <a:gd name="T0" fmla="*/ 1088 w 1088"/>
              <a:gd name="T1" fmla="*/ 4064 h 4064"/>
              <a:gd name="T2" fmla="*/ 0 w 1088"/>
              <a:gd name="T3" fmla="*/ 0 h 4064"/>
              <a:gd name="T4" fmla="*/ 1 w 1088"/>
              <a:gd name="T5" fmla="*/ 0 h 4064"/>
            </a:gdLst>
            <a:ahLst/>
            <a:cxnLst>
              <a:cxn ang="0">
                <a:pos x="T0" y="T1"/>
              </a:cxn>
              <a:cxn ang="0">
                <a:pos x="T2" y="T3"/>
              </a:cxn>
              <a:cxn ang="0">
                <a:pos x="T4" y="T5"/>
              </a:cxn>
            </a:cxnLst>
            <a:rect l="0" t="0" r="r" b="b"/>
            <a:pathLst>
              <a:path w="1088" h="4064">
                <a:moveTo>
                  <a:pt x="1088" y="4064"/>
                </a:moveTo>
                <a:lnTo>
                  <a:pt x="0" y="0"/>
                </a:lnTo>
                <a:lnTo>
                  <a:pt x="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6" name="Freeform 28"/>
          <p:cNvSpPr>
            <a:spLocks/>
          </p:cNvSpPr>
          <p:nvPr/>
        </p:nvSpPr>
        <p:spPr bwMode="auto">
          <a:xfrm>
            <a:off x="992188" y="1141413"/>
            <a:ext cx="7129462" cy="2519362"/>
          </a:xfrm>
          <a:custGeom>
            <a:avLst/>
            <a:gdLst>
              <a:gd name="T0" fmla="*/ 17964 w 17964"/>
              <a:gd name="T1" fmla="*/ 5006 h 6349"/>
              <a:gd name="T2" fmla="*/ 17231 w 17964"/>
              <a:gd name="T3" fmla="*/ 3908 h 6349"/>
              <a:gd name="T4" fmla="*/ 16361 w 17964"/>
              <a:gd name="T5" fmla="*/ 2917 h 6349"/>
              <a:gd name="T6" fmla="*/ 15367 w 17964"/>
              <a:gd name="T7" fmla="*/ 2049 h 6349"/>
              <a:gd name="T8" fmla="*/ 14267 w 17964"/>
              <a:gd name="T9" fmla="*/ 1319 h 6349"/>
              <a:gd name="T10" fmla="*/ 13082 w 17964"/>
              <a:gd name="T11" fmla="*/ 741 h 6349"/>
              <a:gd name="T12" fmla="*/ 11831 w 17964"/>
              <a:gd name="T13" fmla="*/ 324 h 6349"/>
              <a:gd name="T14" fmla="*/ 10537 w 17964"/>
              <a:gd name="T15" fmla="*/ 75 h 6349"/>
              <a:gd name="T16" fmla="*/ 9220 w 17964"/>
              <a:gd name="T17" fmla="*/ 0 h 6349"/>
              <a:gd name="T18" fmla="*/ 7905 w 17964"/>
              <a:gd name="T19" fmla="*/ 97 h 6349"/>
              <a:gd name="T20" fmla="*/ 6614 w 17964"/>
              <a:gd name="T21" fmla="*/ 369 h 6349"/>
              <a:gd name="T22" fmla="*/ 5371 w 17964"/>
              <a:gd name="T23" fmla="*/ 807 h 6349"/>
              <a:gd name="T24" fmla="*/ 4196 w 17964"/>
              <a:gd name="T25" fmla="*/ 1406 h 6349"/>
              <a:gd name="T26" fmla="*/ 3109 w 17964"/>
              <a:gd name="T27" fmla="*/ 2154 h 6349"/>
              <a:gd name="T28" fmla="*/ 2131 w 17964"/>
              <a:gd name="T29" fmla="*/ 3039 h 6349"/>
              <a:gd name="T30" fmla="*/ 1277 w 17964"/>
              <a:gd name="T31" fmla="*/ 4045 h 6349"/>
              <a:gd name="T32" fmla="*/ 563 w 17964"/>
              <a:gd name="T33" fmla="*/ 5155 h 6349"/>
              <a:gd name="T34" fmla="*/ 0 w 17964"/>
              <a:gd name="T35" fmla="*/ 6349 h 6349"/>
              <a:gd name="T36" fmla="*/ 1 w 17964"/>
              <a:gd name="T37" fmla="*/ 6349 h 6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64" h="6349">
                <a:moveTo>
                  <a:pt x="17964" y="5006"/>
                </a:moveTo>
                <a:lnTo>
                  <a:pt x="17231" y="3908"/>
                </a:lnTo>
                <a:lnTo>
                  <a:pt x="16361" y="2917"/>
                </a:lnTo>
                <a:lnTo>
                  <a:pt x="15367" y="2049"/>
                </a:lnTo>
                <a:lnTo>
                  <a:pt x="14267" y="1319"/>
                </a:lnTo>
                <a:lnTo>
                  <a:pt x="13082" y="741"/>
                </a:lnTo>
                <a:lnTo>
                  <a:pt x="11831" y="324"/>
                </a:lnTo>
                <a:lnTo>
                  <a:pt x="10537" y="75"/>
                </a:lnTo>
                <a:lnTo>
                  <a:pt x="9220" y="0"/>
                </a:lnTo>
                <a:lnTo>
                  <a:pt x="7905" y="97"/>
                </a:lnTo>
                <a:lnTo>
                  <a:pt x="6614" y="369"/>
                </a:lnTo>
                <a:lnTo>
                  <a:pt x="5371" y="807"/>
                </a:lnTo>
                <a:lnTo>
                  <a:pt x="4196" y="1406"/>
                </a:lnTo>
                <a:lnTo>
                  <a:pt x="3109" y="2154"/>
                </a:lnTo>
                <a:lnTo>
                  <a:pt x="2131" y="3039"/>
                </a:lnTo>
                <a:lnTo>
                  <a:pt x="1277" y="4045"/>
                </a:lnTo>
                <a:lnTo>
                  <a:pt x="563" y="5155"/>
                </a:lnTo>
                <a:lnTo>
                  <a:pt x="0" y="6349"/>
                </a:lnTo>
                <a:lnTo>
                  <a:pt x="1" y="6349"/>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0317" name="Group 29"/>
          <p:cNvGrpSpPr>
            <a:grpSpLocks/>
          </p:cNvGrpSpPr>
          <p:nvPr/>
        </p:nvGrpSpPr>
        <p:grpSpPr bwMode="auto">
          <a:xfrm>
            <a:off x="1074738" y="3027363"/>
            <a:ext cx="3609975" cy="2087562"/>
            <a:chOff x="677" y="1907"/>
            <a:chExt cx="2274" cy="1315"/>
          </a:xfrm>
        </p:grpSpPr>
        <p:sp>
          <p:nvSpPr>
            <p:cNvPr id="140318" name="Freeform 30"/>
            <p:cNvSpPr>
              <a:spLocks/>
            </p:cNvSpPr>
            <p:nvPr/>
          </p:nvSpPr>
          <p:spPr bwMode="auto">
            <a:xfrm>
              <a:off x="1587" y="2433"/>
              <a:ext cx="1364" cy="789"/>
            </a:xfrm>
            <a:custGeom>
              <a:avLst/>
              <a:gdLst>
                <a:gd name="T0" fmla="*/ 5458 w 5458"/>
                <a:gd name="T1" fmla="*/ 3156 h 3156"/>
                <a:gd name="T2" fmla="*/ 0 w 5458"/>
                <a:gd name="T3" fmla="*/ 0 h 3156"/>
                <a:gd name="T4" fmla="*/ 1 w 5458"/>
                <a:gd name="T5" fmla="*/ 0 h 3156"/>
              </a:gdLst>
              <a:ahLst/>
              <a:cxnLst>
                <a:cxn ang="0">
                  <a:pos x="T0" y="T1"/>
                </a:cxn>
                <a:cxn ang="0">
                  <a:pos x="T2" y="T3"/>
                </a:cxn>
                <a:cxn ang="0">
                  <a:pos x="T4" y="T5"/>
                </a:cxn>
              </a:cxnLst>
              <a:rect l="0" t="0" r="r" b="b"/>
              <a:pathLst>
                <a:path w="5458" h="3156">
                  <a:moveTo>
                    <a:pt x="5458" y="3156"/>
                  </a:moveTo>
                  <a:lnTo>
                    <a:pt x="0" y="0"/>
                  </a:lnTo>
                  <a:lnTo>
                    <a:pt x="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19" name="Freeform 31"/>
            <p:cNvSpPr>
              <a:spLocks/>
            </p:cNvSpPr>
            <p:nvPr/>
          </p:nvSpPr>
          <p:spPr bwMode="auto">
            <a:xfrm>
              <a:off x="677" y="1907"/>
              <a:ext cx="910" cy="526"/>
            </a:xfrm>
            <a:custGeom>
              <a:avLst/>
              <a:gdLst>
                <a:gd name="T0" fmla="*/ 3637 w 3637"/>
                <a:gd name="T1" fmla="*/ 2103 h 2103"/>
                <a:gd name="T2" fmla="*/ 0 w 3637"/>
                <a:gd name="T3" fmla="*/ 0 h 2103"/>
                <a:gd name="T4" fmla="*/ 1 w 3637"/>
                <a:gd name="T5" fmla="*/ 0 h 2103"/>
              </a:gdLst>
              <a:ahLst/>
              <a:cxnLst>
                <a:cxn ang="0">
                  <a:pos x="T0" y="T1"/>
                </a:cxn>
                <a:cxn ang="0">
                  <a:pos x="T2" y="T3"/>
                </a:cxn>
                <a:cxn ang="0">
                  <a:pos x="T4" y="T5"/>
                </a:cxn>
              </a:cxnLst>
              <a:rect l="0" t="0" r="r" b="b"/>
              <a:pathLst>
                <a:path w="3637" h="2103">
                  <a:moveTo>
                    <a:pt x="3637" y="2103"/>
                  </a:moveTo>
                  <a:lnTo>
                    <a:pt x="0" y="0"/>
                  </a:lnTo>
                  <a:lnTo>
                    <a:pt x="1"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0320" name="Freeform 32"/>
          <p:cNvSpPr>
            <a:spLocks/>
          </p:cNvSpPr>
          <p:nvPr/>
        </p:nvSpPr>
        <p:spPr bwMode="auto">
          <a:xfrm>
            <a:off x="1382713" y="1673225"/>
            <a:ext cx="6280150" cy="2495550"/>
          </a:xfrm>
          <a:custGeom>
            <a:avLst/>
            <a:gdLst>
              <a:gd name="T0" fmla="*/ 15827 w 15827"/>
              <a:gd name="T1" fmla="*/ 4335 h 6286"/>
              <a:gd name="T2" fmla="*/ 15116 w 15827"/>
              <a:gd name="T3" fmla="*/ 3287 h 6286"/>
              <a:gd name="T4" fmla="*/ 14260 w 15827"/>
              <a:gd name="T5" fmla="*/ 2353 h 6286"/>
              <a:gd name="T6" fmla="*/ 13278 w 15827"/>
              <a:gd name="T7" fmla="*/ 1555 h 6286"/>
              <a:gd name="T8" fmla="*/ 12190 w 15827"/>
              <a:gd name="T9" fmla="*/ 909 h 6286"/>
              <a:gd name="T10" fmla="*/ 11019 w 15827"/>
              <a:gd name="T11" fmla="*/ 428 h 6286"/>
              <a:gd name="T12" fmla="*/ 9791 w 15827"/>
              <a:gd name="T13" fmla="*/ 123 h 6286"/>
              <a:gd name="T14" fmla="*/ 8533 w 15827"/>
              <a:gd name="T15" fmla="*/ 0 h 6286"/>
              <a:gd name="T16" fmla="*/ 7268 w 15827"/>
              <a:gd name="T17" fmla="*/ 63 h 6286"/>
              <a:gd name="T18" fmla="*/ 6027 w 15827"/>
              <a:gd name="T19" fmla="*/ 309 h 6286"/>
              <a:gd name="T20" fmla="*/ 4836 w 15827"/>
              <a:gd name="T21" fmla="*/ 734 h 6286"/>
              <a:gd name="T22" fmla="*/ 3718 w 15827"/>
              <a:gd name="T23" fmla="*/ 1328 h 6286"/>
              <a:gd name="T24" fmla="*/ 2699 w 15827"/>
              <a:gd name="T25" fmla="*/ 2079 h 6286"/>
              <a:gd name="T26" fmla="*/ 1800 w 15827"/>
              <a:gd name="T27" fmla="*/ 2970 h 6286"/>
              <a:gd name="T28" fmla="*/ 1040 w 15827"/>
              <a:gd name="T29" fmla="*/ 3983 h 6286"/>
              <a:gd name="T30" fmla="*/ 436 w 15827"/>
              <a:gd name="T31" fmla="*/ 5096 h 6286"/>
              <a:gd name="T32" fmla="*/ 0 w 15827"/>
              <a:gd name="T33" fmla="*/ 6286 h 6286"/>
              <a:gd name="T34" fmla="*/ 1 w 15827"/>
              <a:gd name="T35" fmla="*/ 6286 h 6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27" h="6286">
                <a:moveTo>
                  <a:pt x="15827" y="4335"/>
                </a:moveTo>
                <a:lnTo>
                  <a:pt x="15116" y="3287"/>
                </a:lnTo>
                <a:lnTo>
                  <a:pt x="14260" y="2353"/>
                </a:lnTo>
                <a:lnTo>
                  <a:pt x="13278" y="1555"/>
                </a:lnTo>
                <a:lnTo>
                  <a:pt x="12190" y="909"/>
                </a:lnTo>
                <a:lnTo>
                  <a:pt x="11019" y="428"/>
                </a:lnTo>
                <a:lnTo>
                  <a:pt x="9791" y="123"/>
                </a:lnTo>
                <a:lnTo>
                  <a:pt x="8533" y="0"/>
                </a:lnTo>
                <a:lnTo>
                  <a:pt x="7268" y="63"/>
                </a:lnTo>
                <a:lnTo>
                  <a:pt x="6027" y="309"/>
                </a:lnTo>
                <a:lnTo>
                  <a:pt x="4836" y="734"/>
                </a:lnTo>
                <a:lnTo>
                  <a:pt x="3718" y="1328"/>
                </a:lnTo>
                <a:lnTo>
                  <a:pt x="2699" y="2079"/>
                </a:lnTo>
                <a:lnTo>
                  <a:pt x="1800" y="2970"/>
                </a:lnTo>
                <a:lnTo>
                  <a:pt x="1040" y="3983"/>
                </a:lnTo>
                <a:lnTo>
                  <a:pt x="436" y="5096"/>
                </a:lnTo>
                <a:lnTo>
                  <a:pt x="0" y="6286"/>
                </a:lnTo>
                <a:lnTo>
                  <a:pt x="1" y="6286"/>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1" name="Freeform 33"/>
          <p:cNvSpPr>
            <a:spLocks/>
          </p:cNvSpPr>
          <p:nvPr/>
        </p:nvSpPr>
        <p:spPr bwMode="auto">
          <a:xfrm>
            <a:off x="2012950" y="2305050"/>
            <a:ext cx="5103813" cy="1946275"/>
          </a:xfrm>
          <a:custGeom>
            <a:avLst/>
            <a:gdLst>
              <a:gd name="T0" fmla="*/ 12859 w 12859"/>
              <a:gd name="T1" fmla="*/ 3540 h 4907"/>
              <a:gd name="T2" fmla="*/ 12246 w 12859"/>
              <a:gd name="T3" fmla="*/ 2642 h 4907"/>
              <a:gd name="T4" fmla="*/ 11501 w 12859"/>
              <a:gd name="T5" fmla="*/ 1849 h 4907"/>
              <a:gd name="T6" fmla="*/ 10645 w 12859"/>
              <a:gd name="T7" fmla="*/ 1180 h 4907"/>
              <a:gd name="T8" fmla="*/ 9696 w 12859"/>
              <a:gd name="T9" fmla="*/ 649 h 4907"/>
              <a:gd name="T10" fmla="*/ 8678 w 12859"/>
              <a:gd name="T11" fmla="*/ 271 h 4907"/>
              <a:gd name="T12" fmla="*/ 7614 w 12859"/>
              <a:gd name="T13" fmla="*/ 53 h 4907"/>
              <a:gd name="T14" fmla="*/ 6529 w 12859"/>
              <a:gd name="T15" fmla="*/ 0 h 4907"/>
              <a:gd name="T16" fmla="*/ 5448 w 12859"/>
              <a:gd name="T17" fmla="*/ 116 h 4907"/>
              <a:gd name="T18" fmla="*/ 4398 w 12859"/>
              <a:gd name="T19" fmla="*/ 394 h 4907"/>
              <a:gd name="T20" fmla="*/ 3403 w 12859"/>
              <a:gd name="T21" fmla="*/ 832 h 4907"/>
              <a:gd name="T22" fmla="*/ 2487 w 12859"/>
              <a:gd name="T23" fmla="*/ 1416 h 4907"/>
              <a:gd name="T24" fmla="*/ 1670 w 12859"/>
              <a:gd name="T25" fmla="*/ 2134 h 4907"/>
              <a:gd name="T26" fmla="*/ 973 w 12859"/>
              <a:gd name="T27" fmla="*/ 2968 h 4907"/>
              <a:gd name="T28" fmla="*/ 412 w 12859"/>
              <a:gd name="T29" fmla="*/ 3900 h 4907"/>
              <a:gd name="T30" fmla="*/ 0 w 12859"/>
              <a:gd name="T31" fmla="*/ 4907 h 4907"/>
              <a:gd name="T32" fmla="*/ 1 w 12859"/>
              <a:gd name="T33" fmla="*/ 4907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59" h="4907">
                <a:moveTo>
                  <a:pt x="12859" y="3540"/>
                </a:moveTo>
                <a:lnTo>
                  <a:pt x="12246" y="2642"/>
                </a:lnTo>
                <a:lnTo>
                  <a:pt x="11501" y="1849"/>
                </a:lnTo>
                <a:lnTo>
                  <a:pt x="10645" y="1180"/>
                </a:lnTo>
                <a:lnTo>
                  <a:pt x="9696" y="649"/>
                </a:lnTo>
                <a:lnTo>
                  <a:pt x="8678" y="271"/>
                </a:lnTo>
                <a:lnTo>
                  <a:pt x="7614" y="53"/>
                </a:lnTo>
                <a:lnTo>
                  <a:pt x="6529" y="0"/>
                </a:lnTo>
                <a:lnTo>
                  <a:pt x="5448" y="116"/>
                </a:lnTo>
                <a:lnTo>
                  <a:pt x="4398" y="394"/>
                </a:lnTo>
                <a:lnTo>
                  <a:pt x="3403" y="832"/>
                </a:lnTo>
                <a:lnTo>
                  <a:pt x="2487" y="1416"/>
                </a:lnTo>
                <a:lnTo>
                  <a:pt x="1670" y="2134"/>
                </a:lnTo>
                <a:lnTo>
                  <a:pt x="973" y="2968"/>
                </a:lnTo>
                <a:lnTo>
                  <a:pt x="412" y="3900"/>
                </a:lnTo>
                <a:lnTo>
                  <a:pt x="0" y="4907"/>
                </a:lnTo>
                <a:lnTo>
                  <a:pt x="1" y="4907"/>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2" name="Freeform 34"/>
          <p:cNvSpPr>
            <a:spLocks/>
          </p:cNvSpPr>
          <p:nvPr/>
        </p:nvSpPr>
        <p:spPr bwMode="auto">
          <a:xfrm>
            <a:off x="4684713" y="3027363"/>
            <a:ext cx="3609975" cy="2087562"/>
          </a:xfrm>
          <a:custGeom>
            <a:avLst/>
            <a:gdLst>
              <a:gd name="T0" fmla="*/ 0 w 9095"/>
              <a:gd name="T1" fmla="*/ 5259 h 5259"/>
              <a:gd name="T2" fmla="*/ 9094 w 9095"/>
              <a:gd name="T3" fmla="*/ 0 h 5259"/>
              <a:gd name="T4" fmla="*/ 9095 w 9095"/>
              <a:gd name="T5" fmla="*/ 0 h 5259"/>
            </a:gdLst>
            <a:ahLst/>
            <a:cxnLst>
              <a:cxn ang="0">
                <a:pos x="T0" y="T1"/>
              </a:cxn>
              <a:cxn ang="0">
                <a:pos x="T2" y="T3"/>
              </a:cxn>
              <a:cxn ang="0">
                <a:pos x="T4" y="T5"/>
              </a:cxn>
            </a:cxnLst>
            <a:rect l="0" t="0" r="r" b="b"/>
            <a:pathLst>
              <a:path w="9095" h="5259">
                <a:moveTo>
                  <a:pt x="0" y="5259"/>
                </a:moveTo>
                <a:lnTo>
                  <a:pt x="9094" y="0"/>
                </a:lnTo>
                <a:lnTo>
                  <a:pt x="9095" y="0"/>
                </a:lnTo>
              </a:path>
            </a:pathLst>
          </a:custGeom>
          <a:noFill/>
          <a:ln w="2540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3" name="Freeform 35"/>
          <p:cNvSpPr>
            <a:spLocks/>
          </p:cNvSpPr>
          <p:nvPr/>
        </p:nvSpPr>
        <p:spPr bwMode="auto">
          <a:xfrm>
            <a:off x="6738938" y="2609850"/>
            <a:ext cx="1668462" cy="1670050"/>
          </a:xfrm>
          <a:custGeom>
            <a:avLst/>
            <a:gdLst>
              <a:gd name="T0" fmla="*/ 4201 w 4202"/>
              <a:gd name="T1" fmla="*/ 2103 h 4206"/>
              <a:gd name="T2" fmla="*/ 4130 w 4202"/>
              <a:gd name="T3" fmla="*/ 1559 h 4206"/>
              <a:gd name="T4" fmla="*/ 3919 w 4202"/>
              <a:gd name="T5" fmla="*/ 1051 h 4206"/>
              <a:gd name="T6" fmla="*/ 3586 w 4202"/>
              <a:gd name="T7" fmla="*/ 615 h 4206"/>
              <a:gd name="T8" fmla="*/ 3151 w 4202"/>
              <a:gd name="T9" fmla="*/ 281 h 4206"/>
              <a:gd name="T10" fmla="*/ 2645 w 4202"/>
              <a:gd name="T11" fmla="*/ 71 h 4206"/>
              <a:gd name="T12" fmla="*/ 2101 w 4202"/>
              <a:gd name="T13" fmla="*/ 0 h 4206"/>
              <a:gd name="T14" fmla="*/ 1557 w 4202"/>
              <a:gd name="T15" fmla="*/ 71 h 4206"/>
              <a:gd name="T16" fmla="*/ 1050 w 4202"/>
              <a:gd name="T17" fmla="*/ 281 h 4206"/>
              <a:gd name="T18" fmla="*/ 615 w 4202"/>
              <a:gd name="T19" fmla="*/ 615 h 4206"/>
              <a:gd name="T20" fmla="*/ 282 w 4202"/>
              <a:gd name="T21" fmla="*/ 1051 h 4206"/>
              <a:gd name="T22" fmla="*/ 72 w 4202"/>
              <a:gd name="T23" fmla="*/ 1559 h 4206"/>
              <a:gd name="T24" fmla="*/ 0 w 4202"/>
              <a:gd name="T25" fmla="*/ 2103 h 4206"/>
              <a:gd name="T26" fmla="*/ 72 w 4202"/>
              <a:gd name="T27" fmla="*/ 2647 h 4206"/>
              <a:gd name="T28" fmla="*/ 282 w 4202"/>
              <a:gd name="T29" fmla="*/ 3154 h 4206"/>
              <a:gd name="T30" fmla="*/ 615 w 4202"/>
              <a:gd name="T31" fmla="*/ 3591 h 4206"/>
              <a:gd name="T32" fmla="*/ 1050 w 4202"/>
              <a:gd name="T33" fmla="*/ 3925 h 4206"/>
              <a:gd name="T34" fmla="*/ 1557 w 4202"/>
              <a:gd name="T35" fmla="*/ 4135 h 4206"/>
              <a:gd name="T36" fmla="*/ 2101 w 4202"/>
              <a:gd name="T37" fmla="*/ 4206 h 4206"/>
              <a:gd name="T38" fmla="*/ 2645 w 4202"/>
              <a:gd name="T39" fmla="*/ 4135 h 4206"/>
              <a:gd name="T40" fmla="*/ 3151 w 4202"/>
              <a:gd name="T41" fmla="*/ 3925 h 4206"/>
              <a:gd name="T42" fmla="*/ 3586 w 4202"/>
              <a:gd name="T43" fmla="*/ 3591 h 4206"/>
              <a:gd name="T44" fmla="*/ 3919 w 4202"/>
              <a:gd name="T45" fmla="*/ 3154 h 4206"/>
              <a:gd name="T46" fmla="*/ 4130 w 4202"/>
              <a:gd name="T47" fmla="*/ 2647 h 4206"/>
              <a:gd name="T48" fmla="*/ 4201 w 4202"/>
              <a:gd name="T49" fmla="*/ 2103 h 4206"/>
              <a:gd name="T50" fmla="*/ 4202 w 4202"/>
              <a:gd name="T51" fmla="*/ 2103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02" h="4206">
                <a:moveTo>
                  <a:pt x="4201" y="2103"/>
                </a:moveTo>
                <a:lnTo>
                  <a:pt x="4130" y="1559"/>
                </a:lnTo>
                <a:lnTo>
                  <a:pt x="3919" y="1051"/>
                </a:lnTo>
                <a:lnTo>
                  <a:pt x="3586" y="615"/>
                </a:lnTo>
                <a:lnTo>
                  <a:pt x="3151" y="281"/>
                </a:lnTo>
                <a:lnTo>
                  <a:pt x="2645" y="71"/>
                </a:lnTo>
                <a:lnTo>
                  <a:pt x="2101" y="0"/>
                </a:lnTo>
                <a:lnTo>
                  <a:pt x="1557" y="71"/>
                </a:lnTo>
                <a:lnTo>
                  <a:pt x="1050" y="281"/>
                </a:lnTo>
                <a:lnTo>
                  <a:pt x="615" y="615"/>
                </a:lnTo>
                <a:lnTo>
                  <a:pt x="282" y="1051"/>
                </a:lnTo>
                <a:lnTo>
                  <a:pt x="72" y="1559"/>
                </a:lnTo>
                <a:lnTo>
                  <a:pt x="0" y="2103"/>
                </a:lnTo>
                <a:lnTo>
                  <a:pt x="72" y="2647"/>
                </a:lnTo>
                <a:lnTo>
                  <a:pt x="282" y="3154"/>
                </a:lnTo>
                <a:lnTo>
                  <a:pt x="615" y="3591"/>
                </a:lnTo>
                <a:lnTo>
                  <a:pt x="1050" y="3925"/>
                </a:lnTo>
                <a:lnTo>
                  <a:pt x="1557" y="4135"/>
                </a:lnTo>
                <a:lnTo>
                  <a:pt x="2101" y="4206"/>
                </a:lnTo>
                <a:lnTo>
                  <a:pt x="2645" y="4135"/>
                </a:lnTo>
                <a:lnTo>
                  <a:pt x="3151" y="3925"/>
                </a:lnTo>
                <a:lnTo>
                  <a:pt x="3586" y="3591"/>
                </a:lnTo>
                <a:lnTo>
                  <a:pt x="3919" y="3154"/>
                </a:lnTo>
                <a:lnTo>
                  <a:pt x="4130" y="2647"/>
                </a:lnTo>
                <a:lnTo>
                  <a:pt x="4201" y="2103"/>
                </a:lnTo>
                <a:lnTo>
                  <a:pt x="4202" y="2103"/>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4" name="Freeform 36"/>
          <p:cNvSpPr>
            <a:spLocks/>
          </p:cNvSpPr>
          <p:nvPr/>
        </p:nvSpPr>
        <p:spPr bwMode="auto">
          <a:xfrm>
            <a:off x="4186238" y="4538663"/>
            <a:ext cx="498475" cy="288925"/>
          </a:xfrm>
          <a:custGeom>
            <a:avLst/>
            <a:gdLst>
              <a:gd name="T0" fmla="*/ 1256 w 1256"/>
              <a:gd name="T1" fmla="*/ 0 h 726"/>
              <a:gd name="T2" fmla="*/ 760 w 1256"/>
              <a:gd name="T3" fmla="*/ 87 h 726"/>
              <a:gd name="T4" fmla="*/ 324 w 1256"/>
              <a:gd name="T5" fmla="*/ 340 h 726"/>
              <a:gd name="T6" fmla="*/ 0 w 1256"/>
              <a:gd name="T7" fmla="*/ 726 h 726"/>
              <a:gd name="T8" fmla="*/ 1 w 1256"/>
              <a:gd name="T9" fmla="*/ 726 h 726"/>
            </a:gdLst>
            <a:ahLst/>
            <a:cxnLst>
              <a:cxn ang="0">
                <a:pos x="T0" y="T1"/>
              </a:cxn>
              <a:cxn ang="0">
                <a:pos x="T2" y="T3"/>
              </a:cxn>
              <a:cxn ang="0">
                <a:pos x="T4" y="T5"/>
              </a:cxn>
              <a:cxn ang="0">
                <a:pos x="T6" y="T7"/>
              </a:cxn>
              <a:cxn ang="0">
                <a:pos x="T8" y="T9"/>
              </a:cxn>
            </a:cxnLst>
            <a:rect l="0" t="0" r="r" b="b"/>
            <a:pathLst>
              <a:path w="1256" h="726">
                <a:moveTo>
                  <a:pt x="1256" y="0"/>
                </a:moveTo>
                <a:lnTo>
                  <a:pt x="760" y="87"/>
                </a:lnTo>
                <a:lnTo>
                  <a:pt x="324" y="340"/>
                </a:lnTo>
                <a:lnTo>
                  <a:pt x="0" y="726"/>
                </a:lnTo>
                <a:lnTo>
                  <a:pt x="1" y="726"/>
                </a:lnTo>
              </a:path>
            </a:pathLst>
          </a:custGeom>
          <a:noFill/>
          <a:ln w="25400">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5" name="Freeform 37"/>
          <p:cNvSpPr>
            <a:spLocks/>
          </p:cNvSpPr>
          <p:nvPr/>
        </p:nvSpPr>
        <p:spPr bwMode="auto">
          <a:xfrm>
            <a:off x="4684713" y="4538663"/>
            <a:ext cx="498475" cy="288925"/>
          </a:xfrm>
          <a:custGeom>
            <a:avLst/>
            <a:gdLst>
              <a:gd name="T0" fmla="*/ 1255 w 1255"/>
              <a:gd name="T1" fmla="*/ 726 h 726"/>
              <a:gd name="T2" fmla="*/ 931 w 1255"/>
              <a:gd name="T3" fmla="*/ 340 h 726"/>
              <a:gd name="T4" fmla="*/ 495 w 1255"/>
              <a:gd name="T5" fmla="*/ 87 h 726"/>
              <a:gd name="T6" fmla="*/ 0 w 1255"/>
              <a:gd name="T7" fmla="*/ 0 h 726"/>
              <a:gd name="T8" fmla="*/ 1 w 1255"/>
              <a:gd name="T9" fmla="*/ 0 h 726"/>
            </a:gdLst>
            <a:ahLst/>
            <a:cxnLst>
              <a:cxn ang="0">
                <a:pos x="T0" y="T1"/>
              </a:cxn>
              <a:cxn ang="0">
                <a:pos x="T2" y="T3"/>
              </a:cxn>
              <a:cxn ang="0">
                <a:pos x="T4" y="T5"/>
              </a:cxn>
              <a:cxn ang="0">
                <a:pos x="T6" y="T7"/>
              </a:cxn>
              <a:cxn ang="0">
                <a:pos x="T8" y="T9"/>
              </a:cxn>
            </a:cxnLst>
            <a:rect l="0" t="0" r="r" b="b"/>
            <a:pathLst>
              <a:path w="1255" h="726">
                <a:moveTo>
                  <a:pt x="1255" y="726"/>
                </a:moveTo>
                <a:lnTo>
                  <a:pt x="931" y="340"/>
                </a:lnTo>
                <a:lnTo>
                  <a:pt x="495" y="87"/>
                </a:lnTo>
                <a:lnTo>
                  <a:pt x="0" y="0"/>
                </a:lnTo>
                <a:lnTo>
                  <a:pt x="1" y="0"/>
                </a:lnTo>
              </a:path>
            </a:pathLst>
          </a:custGeom>
          <a:noFill/>
          <a:ln w="25400">
            <a:solidFill>
              <a:schemeClr val="bg1"/>
            </a:solidFill>
            <a:prstDash val="solid"/>
            <a:round/>
            <a:headEnd type="triangle" w="sm" len="lg"/>
            <a:tailEnd type="triangle" w="sm" len="lg"/>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6" name="Freeform 38"/>
          <p:cNvSpPr>
            <a:spLocks/>
          </p:cNvSpPr>
          <p:nvPr/>
        </p:nvSpPr>
        <p:spPr bwMode="auto">
          <a:xfrm>
            <a:off x="2192338" y="3568700"/>
            <a:ext cx="315912" cy="9525"/>
          </a:xfrm>
          <a:custGeom>
            <a:avLst/>
            <a:gdLst>
              <a:gd name="T0" fmla="*/ 0 w 797"/>
              <a:gd name="T1" fmla="*/ 23 h 23"/>
              <a:gd name="T2" fmla="*/ 796 w 797"/>
              <a:gd name="T3" fmla="*/ 0 h 23"/>
              <a:gd name="T4" fmla="*/ 797 w 797"/>
              <a:gd name="T5" fmla="*/ 0 h 23"/>
            </a:gdLst>
            <a:ahLst/>
            <a:cxnLst>
              <a:cxn ang="0">
                <a:pos x="T0" y="T1"/>
              </a:cxn>
              <a:cxn ang="0">
                <a:pos x="T2" y="T3"/>
              </a:cxn>
              <a:cxn ang="0">
                <a:pos x="T4" y="T5"/>
              </a:cxn>
            </a:cxnLst>
            <a:rect l="0" t="0" r="r" b="b"/>
            <a:pathLst>
              <a:path w="797" h="23">
                <a:moveTo>
                  <a:pt x="0" y="23"/>
                </a:moveTo>
                <a:lnTo>
                  <a:pt x="796" y="0"/>
                </a:lnTo>
                <a:lnTo>
                  <a:pt x="797" y="0"/>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7" name="Freeform 39"/>
          <p:cNvSpPr>
            <a:spLocks/>
          </p:cNvSpPr>
          <p:nvPr/>
        </p:nvSpPr>
        <p:spPr bwMode="auto">
          <a:xfrm>
            <a:off x="2265363" y="2581275"/>
            <a:ext cx="184150" cy="252413"/>
          </a:xfrm>
          <a:custGeom>
            <a:avLst/>
            <a:gdLst>
              <a:gd name="T0" fmla="*/ 0 w 466"/>
              <a:gd name="T1" fmla="*/ 0 h 637"/>
              <a:gd name="T2" fmla="*/ 465 w 466"/>
              <a:gd name="T3" fmla="*/ 637 h 637"/>
              <a:gd name="T4" fmla="*/ 466 w 466"/>
              <a:gd name="T5" fmla="*/ 637 h 637"/>
            </a:gdLst>
            <a:ahLst/>
            <a:cxnLst>
              <a:cxn ang="0">
                <a:pos x="T0" y="T1"/>
              </a:cxn>
              <a:cxn ang="0">
                <a:pos x="T2" y="T3"/>
              </a:cxn>
              <a:cxn ang="0">
                <a:pos x="T4" y="T5"/>
              </a:cxn>
            </a:cxnLst>
            <a:rect l="0" t="0" r="r" b="b"/>
            <a:pathLst>
              <a:path w="466" h="637">
                <a:moveTo>
                  <a:pt x="0" y="0"/>
                </a:moveTo>
                <a:lnTo>
                  <a:pt x="465" y="637"/>
                </a:lnTo>
                <a:lnTo>
                  <a:pt x="466" y="637"/>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8" name="Freeform 40"/>
          <p:cNvSpPr>
            <a:spLocks/>
          </p:cNvSpPr>
          <p:nvPr/>
        </p:nvSpPr>
        <p:spPr bwMode="auto">
          <a:xfrm>
            <a:off x="3041650" y="1327150"/>
            <a:ext cx="163513" cy="268288"/>
          </a:xfrm>
          <a:custGeom>
            <a:avLst/>
            <a:gdLst>
              <a:gd name="T0" fmla="*/ 413 w 413"/>
              <a:gd name="T1" fmla="*/ 0 h 676"/>
              <a:gd name="T2" fmla="*/ 0 w 413"/>
              <a:gd name="T3" fmla="*/ 676 h 676"/>
              <a:gd name="T4" fmla="*/ 1 w 413"/>
              <a:gd name="T5" fmla="*/ 676 h 676"/>
            </a:gdLst>
            <a:ahLst/>
            <a:cxnLst>
              <a:cxn ang="0">
                <a:pos x="T0" y="T1"/>
              </a:cxn>
              <a:cxn ang="0">
                <a:pos x="T2" y="T3"/>
              </a:cxn>
              <a:cxn ang="0">
                <a:pos x="T4" y="T5"/>
              </a:cxn>
            </a:cxnLst>
            <a:rect l="0" t="0" r="r" b="b"/>
            <a:pathLst>
              <a:path w="413" h="676">
                <a:moveTo>
                  <a:pt x="413" y="0"/>
                </a:moveTo>
                <a:lnTo>
                  <a:pt x="0" y="676"/>
                </a:lnTo>
                <a:lnTo>
                  <a:pt x="1" y="676"/>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29" name="Freeform 41"/>
          <p:cNvSpPr>
            <a:spLocks/>
          </p:cNvSpPr>
          <p:nvPr/>
        </p:nvSpPr>
        <p:spPr bwMode="auto">
          <a:xfrm>
            <a:off x="6170613" y="1333500"/>
            <a:ext cx="171450" cy="303213"/>
          </a:xfrm>
          <a:custGeom>
            <a:avLst/>
            <a:gdLst>
              <a:gd name="T0" fmla="*/ 434 w 434"/>
              <a:gd name="T1" fmla="*/ 764 h 764"/>
              <a:gd name="T2" fmla="*/ 257 w 434"/>
              <a:gd name="T3" fmla="*/ 359 h 764"/>
              <a:gd name="T4" fmla="*/ 0 w 434"/>
              <a:gd name="T5" fmla="*/ 0 h 764"/>
              <a:gd name="T6" fmla="*/ 1 w 434"/>
              <a:gd name="T7" fmla="*/ 0 h 764"/>
            </a:gdLst>
            <a:ahLst/>
            <a:cxnLst>
              <a:cxn ang="0">
                <a:pos x="T0" y="T1"/>
              </a:cxn>
              <a:cxn ang="0">
                <a:pos x="T2" y="T3"/>
              </a:cxn>
              <a:cxn ang="0">
                <a:pos x="T4" y="T5"/>
              </a:cxn>
              <a:cxn ang="0">
                <a:pos x="T6" y="T7"/>
              </a:cxn>
            </a:cxnLst>
            <a:rect l="0" t="0" r="r" b="b"/>
            <a:pathLst>
              <a:path w="434" h="764">
                <a:moveTo>
                  <a:pt x="434" y="764"/>
                </a:moveTo>
                <a:lnTo>
                  <a:pt x="257" y="359"/>
                </a:lnTo>
                <a:lnTo>
                  <a:pt x="0" y="0"/>
                </a:lnTo>
                <a:lnTo>
                  <a:pt x="1" y="0"/>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0" name="Freeform 42"/>
          <p:cNvSpPr>
            <a:spLocks/>
          </p:cNvSpPr>
          <p:nvPr/>
        </p:nvSpPr>
        <p:spPr bwMode="auto">
          <a:xfrm>
            <a:off x="6961188" y="2493963"/>
            <a:ext cx="180975" cy="300037"/>
          </a:xfrm>
          <a:custGeom>
            <a:avLst/>
            <a:gdLst>
              <a:gd name="T0" fmla="*/ 0 w 454"/>
              <a:gd name="T1" fmla="*/ 755 h 755"/>
              <a:gd name="T2" fmla="*/ 266 w 454"/>
              <a:gd name="T3" fmla="*/ 402 h 755"/>
              <a:gd name="T4" fmla="*/ 453 w 454"/>
              <a:gd name="T5" fmla="*/ 0 h 755"/>
              <a:gd name="T6" fmla="*/ 454 w 454"/>
              <a:gd name="T7" fmla="*/ 0 h 755"/>
            </a:gdLst>
            <a:ahLst/>
            <a:cxnLst>
              <a:cxn ang="0">
                <a:pos x="T0" y="T1"/>
              </a:cxn>
              <a:cxn ang="0">
                <a:pos x="T2" y="T3"/>
              </a:cxn>
              <a:cxn ang="0">
                <a:pos x="T4" y="T5"/>
              </a:cxn>
              <a:cxn ang="0">
                <a:pos x="T6" y="T7"/>
              </a:cxn>
            </a:cxnLst>
            <a:rect l="0" t="0" r="r" b="b"/>
            <a:pathLst>
              <a:path w="454" h="755">
                <a:moveTo>
                  <a:pt x="0" y="755"/>
                </a:moveTo>
                <a:lnTo>
                  <a:pt x="266" y="402"/>
                </a:lnTo>
                <a:lnTo>
                  <a:pt x="453" y="0"/>
                </a:lnTo>
                <a:lnTo>
                  <a:pt x="454" y="0"/>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1" name="Freeform 43"/>
          <p:cNvSpPr>
            <a:spLocks/>
          </p:cNvSpPr>
          <p:nvPr/>
        </p:nvSpPr>
        <p:spPr bwMode="auto">
          <a:xfrm>
            <a:off x="6869113" y="3570288"/>
            <a:ext cx="336550" cy="17462"/>
          </a:xfrm>
          <a:custGeom>
            <a:avLst/>
            <a:gdLst>
              <a:gd name="T0" fmla="*/ 0 w 849"/>
              <a:gd name="T1" fmla="*/ 0 h 47"/>
              <a:gd name="T2" fmla="*/ 425 w 849"/>
              <a:gd name="T3" fmla="*/ 47 h 47"/>
              <a:gd name="T4" fmla="*/ 848 w 849"/>
              <a:gd name="T5" fmla="*/ 7 h 47"/>
              <a:gd name="T6" fmla="*/ 849 w 849"/>
              <a:gd name="T7" fmla="*/ 7 h 47"/>
            </a:gdLst>
            <a:ahLst/>
            <a:cxnLst>
              <a:cxn ang="0">
                <a:pos x="T0" y="T1"/>
              </a:cxn>
              <a:cxn ang="0">
                <a:pos x="T2" y="T3"/>
              </a:cxn>
              <a:cxn ang="0">
                <a:pos x="T4" y="T5"/>
              </a:cxn>
              <a:cxn ang="0">
                <a:pos x="T6" y="T7"/>
              </a:cxn>
            </a:cxnLst>
            <a:rect l="0" t="0" r="r" b="b"/>
            <a:pathLst>
              <a:path w="849" h="47">
                <a:moveTo>
                  <a:pt x="0" y="0"/>
                </a:moveTo>
                <a:lnTo>
                  <a:pt x="425" y="47"/>
                </a:lnTo>
                <a:lnTo>
                  <a:pt x="848" y="7"/>
                </a:lnTo>
                <a:lnTo>
                  <a:pt x="849" y="7"/>
                </a:lnTo>
              </a:path>
            </a:pathLst>
          </a:custGeom>
          <a:noFill/>
          <a:ln w="25400">
            <a:solidFill>
              <a:srgbClr val="66FF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2" name="Freeform 44"/>
          <p:cNvSpPr>
            <a:spLocks/>
          </p:cNvSpPr>
          <p:nvPr/>
        </p:nvSpPr>
        <p:spPr bwMode="auto">
          <a:xfrm>
            <a:off x="2273300" y="2727325"/>
            <a:ext cx="246063" cy="1135063"/>
          </a:xfrm>
          <a:custGeom>
            <a:avLst/>
            <a:gdLst>
              <a:gd name="T0" fmla="*/ 201 w 619"/>
              <a:gd name="T1" fmla="*/ 0 h 2860"/>
              <a:gd name="T2" fmla="*/ 0 w 619"/>
              <a:gd name="T3" fmla="*/ 731 h 2860"/>
              <a:gd name="T4" fmla="*/ 5 w 619"/>
              <a:gd name="T5" fmla="*/ 1490 h 2860"/>
              <a:gd name="T6" fmla="*/ 217 w 619"/>
              <a:gd name="T7" fmla="*/ 2218 h 2860"/>
              <a:gd name="T8" fmla="*/ 618 w 619"/>
              <a:gd name="T9" fmla="*/ 2860 h 2860"/>
              <a:gd name="T10" fmla="*/ 619 w 619"/>
              <a:gd name="T11" fmla="*/ 2860 h 2860"/>
            </a:gdLst>
            <a:ahLst/>
            <a:cxnLst>
              <a:cxn ang="0">
                <a:pos x="T0" y="T1"/>
              </a:cxn>
              <a:cxn ang="0">
                <a:pos x="T2" y="T3"/>
              </a:cxn>
              <a:cxn ang="0">
                <a:pos x="T4" y="T5"/>
              </a:cxn>
              <a:cxn ang="0">
                <a:pos x="T6" y="T7"/>
              </a:cxn>
              <a:cxn ang="0">
                <a:pos x="T8" y="T9"/>
              </a:cxn>
              <a:cxn ang="0">
                <a:pos x="T10" y="T11"/>
              </a:cxn>
            </a:cxnLst>
            <a:rect l="0" t="0" r="r" b="b"/>
            <a:pathLst>
              <a:path w="619" h="2860">
                <a:moveTo>
                  <a:pt x="201" y="0"/>
                </a:moveTo>
                <a:lnTo>
                  <a:pt x="0" y="731"/>
                </a:lnTo>
                <a:lnTo>
                  <a:pt x="5" y="1490"/>
                </a:lnTo>
                <a:lnTo>
                  <a:pt x="217" y="2218"/>
                </a:lnTo>
                <a:lnTo>
                  <a:pt x="618" y="2860"/>
                </a:lnTo>
                <a:lnTo>
                  <a:pt x="619" y="286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3" name="Freeform 45"/>
          <p:cNvSpPr>
            <a:spLocks/>
          </p:cNvSpPr>
          <p:nvPr/>
        </p:nvSpPr>
        <p:spPr bwMode="auto">
          <a:xfrm>
            <a:off x="2354263" y="941388"/>
            <a:ext cx="2330450" cy="1785937"/>
          </a:xfrm>
          <a:custGeom>
            <a:avLst/>
            <a:gdLst>
              <a:gd name="T0" fmla="*/ 5875 w 5875"/>
              <a:gd name="T1" fmla="*/ 0 h 4501"/>
              <a:gd name="T2" fmla="*/ 4869 w 5875"/>
              <a:gd name="T3" fmla="*/ 31 h 4501"/>
              <a:gd name="T4" fmla="*/ 3885 w 5875"/>
              <a:gd name="T5" fmla="*/ 240 h 4501"/>
              <a:gd name="T6" fmla="*/ 2953 w 5875"/>
              <a:gd name="T7" fmla="*/ 619 h 4501"/>
              <a:gd name="T8" fmla="*/ 2104 w 5875"/>
              <a:gd name="T9" fmla="*/ 1158 h 4501"/>
              <a:gd name="T10" fmla="*/ 1362 w 5875"/>
              <a:gd name="T11" fmla="*/ 1840 h 4501"/>
              <a:gd name="T12" fmla="*/ 751 w 5875"/>
              <a:gd name="T13" fmla="*/ 2641 h 4501"/>
              <a:gd name="T14" fmla="*/ 293 w 5875"/>
              <a:gd name="T15" fmla="*/ 3538 h 4501"/>
              <a:gd name="T16" fmla="*/ 0 w 5875"/>
              <a:gd name="T17" fmla="*/ 4501 h 4501"/>
              <a:gd name="T18" fmla="*/ 1 w 5875"/>
              <a:gd name="T19" fmla="*/ 4501 h 4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5" h="4501">
                <a:moveTo>
                  <a:pt x="5875" y="0"/>
                </a:moveTo>
                <a:lnTo>
                  <a:pt x="4869" y="31"/>
                </a:lnTo>
                <a:lnTo>
                  <a:pt x="3885" y="240"/>
                </a:lnTo>
                <a:lnTo>
                  <a:pt x="2953" y="619"/>
                </a:lnTo>
                <a:lnTo>
                  <a:pt x="2104" y="1158"/>
                </a:lnTo>
                <a:lnTo>
                  <a:pt x="1362" y="1840"/>
                </a:lnTo>
                <a:lnTo>
                  <a:pt x="751" y="2641"/>
                </a:lnTo>
                <a:lnTo>
                  <a:pt x="293" y="3538"/>
                </a:lnTo>
                <a:lnTo>
                  <a:pt x="0" y="4501"/>
                </a:lnTo>
                <a:lnTo>
                  <a:pt x="1" y="4501"/>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4" name="Freeform 46"/>
          <p:cNvSpPr>
            <a:spLocks/>
          </p:cNvSpPr>
          <p:nvPr/>
        </p:nvSpPr>
        <p:spPr bwMode="auto">
          <a:xfrm>
            <a:off x="4684713" y="941388"/>
            <a:ext cx="2389187" cy="1698625"/>
          </a:xfrm>
          <a:custGeom>
            <a:avLst/>
            <a:gdLst>
              <a:gd name="T0" fmla="*/ 6020 w 6020"/>
              <a:gd name="T1" fmla="*/ 4282 h 4282"/>
              <a:gd name="T2" fmla="*/ 5579 w 6020"/>
              <a:gd name="T3" fmla="*/ 3240 h 4282"/>
              <a:gd name="T4" fmla="*/ 4955 w 6020"/>
              <a:gd name="T5" fmla="*/ 2297 h 4282"/>
              <a:gd name="T6" fmla="*/ 4169 w 6020"/>
              <a:gd name="T7" fmla="*/ 1483 h 4282"/>
              <a:gd name="T8" fmla="*/ 3247 w 6020"/>
              <a:gd name="T9" fmla="*/ 828 h 4282"/>
              <a:gd name="T10" fmla="*/ 2222 w 6020"/>
              <a:gd name="T11" fmla="*/ 353 h 4282"/>
              <a:gd name="T12" fmla="*/ 1127 w 6020"/>
              <a:gd name="T13" fmla="*/ 73 h 4282"/>
              <a:gd name="T14" fmla="*/ 0 w 6020"/>
              <a:gd name="T15" fmla="*/ 0 h 4282"/>
              <a:gd name="T16" fmla="*/ 1 w 6020"/>
              <a:gd name="T17" fmla="*/ 0 h 4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0" h="4282">
                <a:moveTo>
                  <a:pt x="6020" y="4282"/>
                </a:moveTo>
                <a:lnTo>
                  <a:pt x="5579" y="3240"/>
                </a:lnTo>
                <a:lnTo>
                  <a:pt x="4955" y="2297"/>
                </a:lnTo>
                <a:lnTo>
                  <a:pt x="4169" y="1483"/>
                </a:lnTo>
                <a:lnTo>
                  <a:pt x="3247" y="828"/>
                </a:lnTo>
                <a:lnTo>
                  <a:pt x="2222" y="353"/>
                </a:lnTo>
                <a:lnTo>
                  <a:pt x="1127" y="73"/>
                </a:lnTo>
                <a:lnTo>
                  <a:pt x="0" y="0"/>
                </a:lnTo>
                <a:lnTo>
                  <a:pt x="1"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5" name="Freeform 47"/>
          <p:cNvSpPr>
            <a:spLocks/>
          </p:cNvSpPr>
          <p:nvPr/>
        </p:nvSpPr>
        <p:spPr bwMode="auto">
          <a:xfrm>
            <a:off x="6851650" y="2640013"/>
            <a:ext cx="304800" cy="1222375"/>
          </a:xfrm>
          <a:custGeom>
            <a:avLst/>
            <a:gdLst>
              <a:gd name="T0" fmla="*/ 0 w 768"/>
              <a:gd name="T1" fmla="*/ 3079 h 3079"/>
              <a:gd name="T2" fmla="*/ 475 w 768"/>
              <a:gd name="T3" fmla="*/ 2405 h 3079"/>
              <a:gd name="T4" fmla="*/ 739 w 768"/>
              <a:gd name="T5" fmla="*/ 1623 h 3079"/>
              <a:gd name="T6" fmla="*/ 768 w 768"/>
              <a:gd name="T7" fmla="*/ 799 h 3079"/>
              <a:gd name="T8" fmla="*/ 563 w 768"/>
              <a:gd name="T9" fmla="*/ 0 h 3079"/>
              <a:gd name="T10" fmla="*/ 564 w 768"/>
              <a:gd name="T11" fmla="*/ 0 h 3079"/>
            </a:gdLst>
            <a:ahLst/>
            <a:cxnLst>
              <a:cxn ang="0">
                <a:pos x="T0" y="T1"/>
              </a:cxn>
              <a:cxn ang="0">
                <a:pos x="T2" y="T3"/>
              </a:cxn>
              <a:cxn ang="0">
                <a:pos x="T4" y="T5"/>
              </a:cxn>
              <a:cxn ang="0">
                <a:pos x="T6" y="T7"/>
              </a:cxn>
              <a:cxn ang="0">
                <a:pos x="T8" y="T9"/>
              </a:cxn>
              <a:cxn ang="0">
                <a:pos x="T10" y="T11"/>
              </a:cxn>
            </a:cxnLst>
            <a:rect l="0" t="0" r="r" b="b"/>
            <a:pathLst>
              <a:path w="768" h="3079">
                <a:moveTo>
                  <a:pt x="0" y="3079"/>
                </a:moveTo>
                <a:lnTo>
                  <a:pt x="475" y="2405"/>
                </a:lnTo>
                <a:lnTo>
                  <a:pt x="739" y="1623"/>
                </a:lnTo>
                <a:lnTo>
                  <a:pt x="768" y="799"/>
                </a:lnTo>
                <a:lnTo>
                  <a:pt x="563" y="0"/>
                </a:lnTo>
                <a:lnTo>
                  <a:pt x="564"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6" name="Text Box 48"/>
          <p:cNvSpPr txBox="1">
            <a:spLocks noChangeArrowheads="1"/>
          </p:cNvSpPr>
          <p:nvPr/>
        </p:nvSpPr>
        <p:spPr bwMode="auto">
          <a:xfrm>
            <a:off x="1701800" y="3276600"/>
            <a:ext cx="736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0</a:t>
            </a:r>
          </a:p>
        </p:txBody>
      </p:sp>
      <p:grpSp>
        <p:nvGrpSpPr>
          <p:cNvPr id="140337" name="Group 49"/>
          <p:cNvGrpSpPr>
            <a:grpSpLocks/>
          </p:cNvGrpSpPr>
          <p:nvPr/>
        </p:nvGrpSpPr>
        <p:grpSpPr bwMode="auto">
          <a:xfrm>
            <a:off x="2921000" y="2159000"/>
            <a:ext cx="635000" cy="457200"/>
            <a:chOff x="1864" y="1352"/>
            <a:chExt cx="288" cy="288"/>
          </a:xfrm>
        </p:grpSpPr>
        <p:sp>
          <p:nvSpPr>
            <p:cNvPr id="140338" name="Freeform 50"/>
            <p:cNvSpPr>
              <a:spLocks/>
            </p:cNvSpPr>
            <p:nvPr/>
          </p:nvSpPr>
          <p:spPr bwMode="auto">
            <a:xfrm>
              <a:off x="1879" y="1379"/>
              <a:ext cx="44" cy="43"/>
            </a:xfrm>
            <a:custGeom>
              <a:avLst/>
              <a:gdLst>
                <a:gd name="T0" fmla="*/ 172 w 173"/>
                <a:gd name="T1" fmla="*/ 85 h 171"/>
                <a:gd name="T2" fmla="*/ 147 w 173"/>
                <a:gd name="T3" fmla="*/ 24 h 171"/>
                <a:gd name="T4" fmla="*/ 86 w 173"/>
                <a:gd name="T5" fmla="*/ 0 h 171"/>
                <a:gd name="T6" fmla="*/ 25 w 173"/>
                <a:gd name="T7" fmla="*/ 24 h 171"/>
                <a:gd name="T8" fmla="*/ 0 w 173"/>
                <a:gd name="T9" fmla="*/ 85 h 171"/>
                <a:gd name="T10" fmla="*/ 25 w 173"/>
                <a:gd name="T11" fmla="*/ 146 h 171"/>
                <a:gd name="T12" fmla="*/ 86 w 173"/>
                <a:gd name="T13" fmla="*/ 171 h 171"/>
                <a:gd name="T14" fmla="*/ 147 w 173"/>
                <a:gd name="T15" fmla="*/ 146 h 171"/>
                <a:gd name="T16" fmla="*/ 172 w 173"/>
                <a:gd name="T17" fmla="*/ 85 h 171"/>
                <a:gd name="T18" fmla="*/ 173 w 173"/>
                <a:gd name="T19"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1">
                  <a:moveTo>
                    <a:pt x="172" y="85"/>
                  </a:moveTo>
                  <a:lnTo>
                    <a:pt x="147" y="24"/>
                  </a:lnTo>
                  <a:lnTo>
                    <a:pt x="86" y="0"/>
                  </a:lnTo>
                  <a:lnTo>
                    <a:pt x="25" y="24"/>
                  </a:lnTo>
                  <a:lnTo>
                    <a:pt x="0" y="85"/>
                  </a:lnTo>
                  <a:lnTo>
                    <a:pt x="25" y="146"/>
                  </a:lnTo>
                  <a:lnTo>
                    <a:pt x="86" y="171"/>
                  </a:lnTo>
                  <a:lnTo>
                    <a:pt x="147" y="146"/>
                  </a:lnTo>
                  <a:lnTo>
                    <a:pt x="172" y="85"/>
                  </a:lnTo>
                  <a:lnTo>
                    <a:pt x="173" y="8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39" name="Text Box 51"/>
            <p:cNvSpPr txBox="1">
              <a:spLocks noChangeArrowheads="1"/>
            </p:cNvSpPr>
            <p:nvPr/>
          </p:nvSpPr>
          <p:spPr bwMode="auto">
            <a:xfrm>
              <a:off x="1864" y="135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2</a:t>
              </a:r>
            </a:p>
          </p:txBody>
        </p:sp>
      </p:grpSp>
      <p:grpSp>
        <p:nvGrpSpPr>
          <p:cNvPr id="140340" name="Group 52"/>
          <p:cNvGrpSpPr>
            <a:grpSpLocks/>
          </p:cNvGrpSpPr>
          <p:nvPr/>
        </p:nvGrpSpPr>
        <p:grpSpPr bwMode="auto">
          <a:xfrm>
            <a:off x="3670300" y="1841500"/>
            <a:ext cx="787400" cy="457200"/>
            <a:chOff x="2344" y="1160"/>
            <a:chExt cx="288" cy="288"/>
          </a:xfrm>
        </p:grpSpPr>
        <p:sp>
          <p:nvSpPr>
            <p:cNvPr id="140341" name="Freeform 53"/>
            <p:cNvSpPr>
              <a:spLocks/>
            </p:cNvSpPr>
            <p:nvPr/>
          </p:nvSpPr>
          <p:spPr bwMode="auto">
            <a:xfrm>
              <a:off x="2386" y="1169"/>
              <a:ext cx="43" cy="42"/>
            </a:xfrm>
            <a:custGeom>
              <a:avLst/>
              <a:gdLst>
                <a:gd name="T0" fmla="*/ 172 w 173"/>
                <a:gd name="T1" fmla="*/ 86 h 171"/>
                <a:gd name="T2" fmla="*/ 147 w 173"/>
                <a:gd name="T3" fmla="*/ 25 h 171"/>
                <a:gd name="T4" fmla="*/ 86 w 173"/>
                <a:gd name="T5" fmla="*/ 0 h 171"/>
                <a:gd name="T6" fmla="*/ 25 w 173"/>
                <a:gd name="T7" fmla="*/ 25 h 171"/>
                <a:gd name="T8" fmla="*/ 0 w 173"/>
                <a:gd name="T9" fmla="*/ 86 h 171"/>
                <a:gd name="T10" fmla="*/ 25 w 173"/>
                <a:gd name="T11" fmla="*/ 146 h 171"/>
                <a:gd name="T12" fmla="*/ 86 w 173"/>
                <a:gd name="T13" fmla="*/ 171 h 171"/>
                <a:gd name="T14" fmla="*/ 147 w 173"/>
                <a:gd name="T15" fmla="*/ 146 h 171"/>
                <a:gd name="T16" fmla="*/ 172 w 173"/>
                <a:gd name="T17" fmla="*/ 86 h 171"/>
                <a:gd name="T18" fmla="*/ 173 w 173"/>
                <a:gd name="T19"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1">
                  <a:moveTo>
                    <a:pt x="172" y="86"/>
                  </a:moveTo>
                  <a:lnTo>
                    <a:pt x="147" y="25"/>
                  </a:lnTo>
                  <a:lnTo>
                    <a:pt x="86" y="0"/>
                  </a:lnTo>
                  <a:lnTo>
                    <a:pt x="25" y="25"/>
                  </a:lnTo>
                  <a:lnTo>
                    <a:pt x="0" y="86"/>
                  </a:lnTo>
                  <a:lnTo>
                    <a:pt x="25" y="146"/>
                  </a:lnTo>
                  <a:lnTo>
                    <a:pt x="86" y="171"/>
                  </a:lnTo>
                  <a:lnTo>
                    <a:pt x="147" y="146"/>
                  </a:lnTo>
                  <a:lnTo>
                    <a:pt x="172" y="86"/>
                  </a:lnTo>
                  <a:lnTo>
                    <a:pt x="173"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42" name="Text Box 54"/>
            <p:cNvSpPr txBox="1">
              <a:spLocks noChangeArrowheads="1"/>
            </p:cNvSpPr>
            <p:nvPr/>
          </p:nvSpPr>
          <p:spPr bwMode="auto">
            <a:xfrm>
              <a:off x="2344" y="116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3</a:t>
              </a:r>
            </a:p>
          </p:txBody>
        </p:sp>
      </p:grpSp>
      <p:grpSp>
        <p:nvGrpSpPr>
          <p:cNvPr id="140343" name="Group 55"/>
          <p:cNvGrpSpPr>
            <a:grpSpLocks/>
          </p:cNvGrpSpPr>
          <p:nvPr/>
        </p:nvGrpSpPr>
        <p:grpSpPr bwMode="auto">
          <a:xfrm>
            <a:off x="4470400" y="1739900"/>
            <a:ext cx="558800" cy="457200"/>
            <a:chOff x="2848" y="1096"/>
            <a:chExt cx="288" cy="288"/>
          </a:xfrm>
        </p:grpSpPr>
        <p:sp>
          <p:nvSpPr>
            <p:cNvPr id="140344" name="Freeform 56"/>
            <p:cNvSpPr>
              <a:spLocks/>
            </p:cNvSpPr>
            <p:nvPr/>
          </p:nvSpPr>
          <p:spPr bwMode="auto">
            <a:xfrm>
              <a:off x="2930" y="1097"/>
              <a:ext cx="43" cy="43"/>
            </a:xfrm>
            <a:custGeom>
              <a:avLst/>
              <a:gdLst>
                <a:gd name="T0" fmla="*/ 171 w 172"/>
                <a:gd name="T1" fmla="*/ 86 h 172"/>
                <a:gd name="T2" fmla="*/ 146 w 172"/>
                <a:gd name="T3" fmla="*/ 25 h 172"/>
                <a:gd name="T4" fmla="*/ 86 w 172"/>
                <a:gd name="T5" fmla="*/ 0 h 172"/>
                <a:gd name="T6" fmla="*/ 25 w 172"/>
                <a:gd name="T7" fmla="*/ 25 h 172"/>
                <a:gd name="T8" fmla="*/ 0 w 172"/>
                <a:gd name="T9" fmla="*/ 86 h 172"/>
                <a:gd name="T10" fmla="*/ 25 w 172"/>
                <a:gd name="T11" fmla="*/ 147 h 172"/>
                <a:gd name="T12" fmla="*/ 86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5"/>
                  </a:lnTo>
                  <a:lnTo>
                    <a:pt x="86" y="0"/>
                  </a:lnTo>
                  <a:lnTo>
                    <a:pt x="25" y="25"/>
                  </a:lnTo>
                  <a:lnTo>
                    <a:pt x="0" y="86"/>
                  </a:lnTo>
                  <a:lnTo>
                    <a:pt x="25" y="147"/>
                  </a:lnTo>
                  <a:lnTo>
                    <a:pt x="86"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45" name="Text Box 57"/>
            <p:cNvSpPr txBox="1">
              <a:spLocks noChangeArrowheads="1"/>
            </p:cNvSpPr>
            <p:nvPr/>
          </p:nvSpPr>
          <p:spPr bwMode="auto">
            <a:xfrm>
              <a:off x="2848" y="1096"/>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4</a:t>
              </a:r>
            </a:p>
          </p:txBody>
        </p:sp>
      </p:grpSp>
      <p:grpSp>
        <p:nvGrpSpPr>
          <p:cNvPr id="140346" name="Group 58"/>
          <p:cNvGrpSpPr>
            <a:grpSpLocks/>
          </p:cNvGrpSpPr>
          <p:nvPr/>
        </p:nvGrpSpPr>
        <p:grpSpPr bwMode="auto">
          <a:xfrm>
            <a:off x="5346700" y="1855788"/>
            <a:ext cx="762000" cy="468312"/>
            <a:chOff x="3408" y="1169"/>
            <a:chExt cx="288" cy="295"/>
          </a:xfrm>
        </p:grpSpPr>
        <p:sp>
          <p:nvSpPr>
            <p:cNvPr id="140347" name="Freeform 59"/>
            <p:cNvSpPr>
              <a:spLocks/>
            </p:cNvSpPr>
            <p:nvPr/>
          </p:nvSpPr>
          <p:spPr bwMode="auto">
            <a:xfrm>
              <a:off x="3473" y="1169"/>
              <a:ext cx="44" cy="42"/>
            </a:xfrm>
            <a:custGeom>
              <a:avLst/>
              <a:gdLst>
                <a:gd name="T0" fmla="*/ 172 w 173"/>
                <a:gd name="T1" fmla="*/ 86 h 171"/>
                <a:gd name="T2" fmla="*/ 147 w 173"/>
                <a:gd name="T3" fmla="*/ 25 h 171"/>
                <a:gd name="T4" fmla="*/ 86 w 173"/>
                <a:gd name="T5" fmla="*/ 0 h 171"/>
                <a:gd name="T6" fmla="*/ 25 w 173"/>
                <a:gd name="T7" fmla="*/ 25 h 171"/>
                <a:gd name="T8" fmla="*/ 0 w 173"/>
                <a:gd name="T9" fmla="*/ 86 h 171"/>
                <a:gd name="T10" fmla="*/ 25 w 173"/>
                <a:gd name="T11" fmla="*/ 146 h 171"/>
                <a:gd name="T12" fmla="*/ 86 w 173"/>
                <a:gd name="T13" fmla="*/ 171 h 171"/>
                <a:gd name="T14" fmla="*/ 147 w 173"/>
                <a:gd name="T15" fmla="*/ 146 h 171"/>
                <a:gd name="T16" fmla="*/ 172 w 173"/>
                <a:gd name="T17" fmla="*/ 86 h 171"/>
                <a:gd name="T18" fmla="*/ 173 w 173"/>
                <a:gd name="T19"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1">
                  <a:moveTo>
                    <a:pt x="172" y="86"/>
                  </a:moveTo>
                  <a:lnTo>
                    <a:pt x="147" y="25"/>
                  </a:lnTo>
                  <a:lnTo>
                    <a:pt x="86" y="0"/>
                  </a:lnTo>
                  <a:lnTo>
                    <a:pt x="25" y="25"/>
                  </a:lnTo>
                  <a:lnTo>
                    <a:pt x="0" y="86"/>
                  </a:lnTo>
                  <a:lnTo>
                    <a:pt x="25" y="146"/>
                  </a:lnTo>
                  <a:lnTo>
                    <a:pt x="86" y="171"/>
                  </a:lnTo>
                  <a:lnTo>
                    <a:pt x="147" y="146"/>
                  </a:lnTo>
                  <a:lnTo>
                    <a:pt x="172" y="86"/>
                  </a:lnTo>
                  <a:lnTo>
                    <a:pt x="173"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48" name="Text Box 60"/>
            <p:cNvSpPr txBox="1">
              <a:spLocks noChangeArrowheads="1"/>
            </p:cNvSpPr>
            <p:nvPr/>
          </p:nvSpPr>
          <p:spPr bwMode="auto">
            <a:xfrm>
              <a:off x="3408" y="1176"/>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5</a:t>
              </a:r>
            </a:p>
          </p:txBody>
        </p:sp>
      </p:grpSp>
      <p:grpSp>
        <p:nvGrpSpPr>
          <p:cNvPr id="140349" name="Group 61"/>
          <p:cNvGrpSpPr>
            <a:grpSpLocks/>
          </p:cNvGrpSpPr>
          <p:nvPr/>
        </p:nvGrpSpPr>
        <p:grpSpPr bwMode="auto">
          <a:xfrm>
            <a:off x="6032500" y="2189163"/>
            <a:ext cx="635000" cy="465137"/>
            <a:chOff x="3880" y="1379"/>
            <a:chExt cx="288" cy="293"/>
          </a:xfrm>
        </p:grpSpPr>
        <p:sp>
          <p:nvSpPr>
            <p:cNvPr id="140350" name="Freeform 62"/>
            <p:cNvSpPr>
              <a:spLocks/>
            </p:cNvSpPr>
            <p:nvPr/>
          </p:nvSpPr>
          <p:spPr bwMode="auto">
            <a:xfrm>
              <a:off x="3980" y="1379"/>
              <a:ext cx="43" cy="43"/>
            </a:xfrm>
            <a:custGeom>
              <a:avLst/>
              <a:gdLst>
                <a:gd name="T0" fmla="*/ 171 w 172"/>
                <a:gd name="T1" fmla="*/ 85 h 171"/>
                <a:gd name="T2" fmla="*/ 146 w 172"/>
                <a:gd name="T3" fmla="*/ 24 h 171"/>
                <a:gd name="T4" fmla="*/ 85 w 172"/>
                <a:gd name="T5" fmla="*/ 0 h 171"/>
                <a:gd name="T6" fmla="*/ 25 w 172"/>
                <a:gd name="T7" fmla="*/ 24 h 171"/>
                <a:gd name="T8" fmla="*/ 0 w 172"/>
                <a:gd name="T9" fmla="*/ 85 h 171"/>
                <a:gd name="T10" fmla="*/ 25 w 172"/>
                <a:gd name="T11" fmla="*/ 146 h 171"/>
                <a:gd name="T12" fmla="*/ 85 w 172"/>
                <a:gd name="T13" fmla="*/ 171 h 171"/>
                <a:gd name="T14" fmla="*/ 146 w 172"/>
                <a:gd name="T15" fmla="*/ 146 h 171"/>
                <a:gd name="T16" fmla="*/ 171 w 172"/>
                <a:gd name="T17" fmla="*/ 85 h 171"/>
                <a:gd name="T18" fmla="*/ 172 w 172"/>
                <a:gd name="T19"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1">
                  <a:moveTo>
                    <a:pt x="171" y="85"/>
                  </a:moveTo>
                  <a:lnTo>
                    <a:pt x="146" y="24"/>
                  </a:lnTo>
                  <a:lnTo>
                    <a:pt x="85" y="0"/>
                  </a:lnTo>
                  <a:lnTo>
                    <a:pt x="25" y="24"/>
                  </a:lnTo>
                  <a:lnTo>
                    <a:pt x="0" y="85"/>
                  </a:lnTo>
                  <a:lnTo>
                    <a:pt x="25" y="146"/>
                  </a:lnTo>
                  <a:lnTo>
                    <a:pt x="85" y="171"/>
                  </a:lnTo>
                  <a:lnTo>
                    <a:pt x="146" y="146"/>
                  </a:lnTo>
                  <a:lnTo>
                    <a:pt x="171" y="85"/>
                  </a:lnTo>
                  <a:lnTo>
                    <a:pt x="172" y="8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51" name="Text Box 63"/>
            <p:cNvSpPr txBox="1">
              <a:spLocks noChangeArrowheads="1"/>
            </p:cNvSpPr>
            <p:nvPr/>
          </p:nvSpPr>
          <p:spPr bwMode="auto">
            <a:xfrm>
              <a:off x="3880" y="138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6</a:t>
              </a:r>
            </a:p>
          </p:txBody>
        </p:sp>
      </p:grpSp>
      <p:grpSp>
        <p:nvGrpSpPr>
          <p:cNvPr id="140352" name="Group 64"/>
          <p:cNvGrpSpPr>
            <a:grpSpLocks/>
          </p:cNvGrpSpPr>
          <p:nvPr/>
        </p:nvGrpSpPr>
        <p:grpSpPr bwMode="auto">
          <a:xfrm>
            <a:off x="6667500" y="2628900"/>
            <a:ext cx="558800" cy="457200"/>
            <a:chOff x="4240" y="1648"/>
            <a:chExt cx="288" cy="288"/>
          </a:xfrm>
        </p:grpSpPr>
        <p:sp>
          <p:nvSpPr>
            <p:cNvPr id="140353" name="Freeform 65"/>
            <p:cNvSpPr>
              <a:spLocks/>
            </p:cNvSpPr>
            <p:nvPr/>
          </p:nvSpPr>
          <p:spPr bwMode="auto">
            <a:xfrm>
              <a:off x="4415" y="1713"/>
              <a:ext cx="43" cy="43"/>
            </a:xfrm>
            <a:custGeom>
              <a:avLst/>
              <a:gdLst>
                <a:gd name="T0" fmla="*/ 171 w 172"/>
                <a:gd name="T1" fmla="*/ 85 h 171"/>
                <a:gd name="T2" fmla="*/ 146 w 172"/>
                <a:gd name="T3" fmla="*/ 25 h 171"/>
                <a:gd name="T4" fmla="*/ 85 w 172"/>
                <a:gd name="T5" fmla="*/ 0 h 171"/>
                <a:gd name="T6" fmla="*/ 25 w 172"/>
                <a:gd name="T7" fmla="*/ 25 h 171"/>
                <a:gd name="T8" fmla="*/ 0 w 172"/>
                <a:gd name="T9" fmla="*/ 85 h 171"/>
                <a:gd name="T10" fmla="*/ 25 w 172"/>
                <a:gd name="T11" fmla="*/ 146 h 171"/>
                <a:gd name="T12" fmla="*/ 85 w 172"/>
                <a:gd name="T13" fmla="*/ 171 h 171"/>
                <a:gd name="T14" fmla="*/ 146 w 172"/>
                <a:gd name="T15" fmla="*/ 146 h 171"/>
                <a:gd name="T16" fmla="*/ 171 w 172"/>
                <a:gd name="T17" fmla="*/ 85 h 171"/>
                <a:gd name="T18" fmla="*/ 172 w 172"/>
                <a:gd name="T19"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1">
                  <a:moveTo>
                    <a:pt x="171" y="85"/>
                  </a:moveTo>
                  <a:lnTo>
                    <a:pt x="146" y="25"/>
                  </a:lnTo>
                  <a:lnTo>
                    <a:pt x="85" y="0"/>
                  </a:lnTo>
                  <a:lnTo>
                    <a:pt x="25" y="25"/>
                  </a:lnTo>
                  <a:lnTo>
                    <a:pt x="0" y="85"/>
                  </a:lnTo>
                  <a:lnTo>
                    <a:pt x="25" y="146"/>
                  </a:lnTo>
                  <a:lnTo>
                    <a:pt x="85" y="171"/>
                  </a:lnTo>
                  <a:lnTo>
                    <a:pt x="146" y="146"/>
                  </a:lnTo>
                  <a:lnTo>
                    <a:pt x="171" y="85"/>
                  </a:lnTo>
                  <a:lnTo>
                    <a:pt x="172" y="8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54" name="Text Box 66"/>
            <p:cNvSpPr txBox="1">
              <a:spLocks noChangeArrowheads="1"/>
            </p:cNvSpPr>
            <p:nvPr/>
          </p:nvSpPr>
          <p:spPr bwMode="auto">
            <a:xfrm>
              <a:off x="4240" y="1648"/>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7</a:t>
              </a:r>
            </a:p>
          </p:txBody>
        </p:sp>
      </p:grpSp>
      <p:grpSp>
        <p:nvGrpSpPr>
          <p:cNvPr id="140355" name="Group 67"/>
          <p:cNvGrpSpPr>
            <a:grpSpLocks/>
          </p:cNvGrpSpPr>
          <p:nvPr/>
        </p:nvGrpSpPr>
        <p:grpSpPr bwMode="auto">
          <a:xfrm>
            <a:off x="7086600" y="3302000"/>
            <a:ext cx="711200" cy="457200"/>
            <a:chOff x="4576" y="2080"/>
            <a:chExt cx="288" cy="288"/>
          </a:xfrm>
        </p:grpSpPr>
        <p:sp>
          <p:nvSpPr>
            <p:cNvPr id="140356" name="Freeform 68"/>
            <p:cNvSpPr>
              <a:spLocks/>
            </p:cNvSpPr>
            <p:nvPr/>
          </p:nvSpPr>
          <p:spPr bwMode="auto">
            <a:xfrm>
              <a:off x="4749" y="2149"/>
              <a:ext cx="43" cy="43"/>
            </a:xfrm>
            <a:custGeom>
              <a:avLst/>
              <a:gdLst>
                <a:gd name="T0" fmla="*/ 172 w 173"/>
                <a:gd name="T1" fmla="*/ 86 h 172"/>
                <a:gd name="T2" fmla="*/ 147 w 173"/>
                <a:gd name="T3" fmla="*/ 25 h 172"/>
                <a:gd name="T4" fmla="*/ 86 w 173"/>
                <a:gd name="T5" fmla="*/ 0 h 172"/>
                <a:gd name="T6" fmla="*/ 25 w 173"/>
                <a:gd name="T7" fmla="*/ 25 h 172"/>
                <a:gd name="T8" fmla="*/ 0 w 173"/>
                <a:gd name="T9" fmla="*/ 86 h 172"/>
                <a:gd name="T10" fmla="*/ 25 w 173"/>
                <a:gd name="T11" fmla="*/ 147 h 172"/>
                <a:gd name="T12" fmla="*/ 86 w 173"/>
                <a:gd name="T13" fmla="*/ 172 h 172"/>
                <a:gd name="T14" fmla="*/ 147 w 173"/>
                <a:gd name="T15" fmla="*/ 147 h 172"/>
                <a:gd name="T16" fmla="*/ 172 w 173"/>
                <a:gd name="T17" fmla="*/ 86 h 172"/>
                <a:gd name="T18" fmla="*/ 173 w 173"/>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2">
                  <a:moveTo>
                    <a:pt x="172" y="86"/>
                  </a:moveTo>
                  <a:lnTo>
                    <a:pt x="147" y="25"/>
                  </a:lnTo>
                  <a:lnTo>
                    <a:pt x="86" y="0"/>
                  </a:lnTo>
                  <a:lnTo>
                    <a:pt x="25" y="25"/>
                  </a:lnTo>
                  <a:lnTo>
                    <a:pt x="0" y="86"/>
                  </a:lnTo>
                  <a:lnTo>
                    <a:pt x="25" y="147"/>
                  </a:lnTo>
                  <a:lnTo>
                    <a:pt x="86" y="172"/>
                  </a:lnTo>
                  <a:lnTo>
                    <a:pt x="147" y="147"/>
                  </a:lnTo>
                  <a:lnTo>
                    <a:pt x="172" y="86"/>
                  </a:lnTo>
                  <a:lnTo>
                    <a:pt x="173"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57" name="Text Box 69"/>
            <p:cNvSpPr txBox="1">
              <a:spLocks noChangeArrowheads="1"/>
            </p:cNvSpPr>
            <p:nvPr/>
          </p:nvSpPr>
          <p:spPr bwMode="auto">
            <a:xfrm>
              <a:off x="4576" y="208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66FF33"/>
                  </a:solidFill>
                  <a:effectLst>
                    <a:outerShdw blurRad="38100" dist="38100" dir="2700000" algn="tl">
                      <a:srgbClr val="000000"/>
                    </a:outerShdw>
                  </a:effectLst>
                  <a:latin typeface="plotter"/>
                </a:rPr>
                <a:t>C</a:t>
              </a:r>
              <a:r>
                <a:rPr lang="en-US" sz="2400" baseline="-25000">
                  <a:solidFill>
                    <a:srgbClr val="66FF33"/>
                  </a:solidFill>
                  <a:effectLst>
                    <a:outerShdw blurRad="38100" dist="38100" dir="2700000" algn="tl">
                      <a:srgbClr val="000000"/>
                    </a:outerShdw>
                  </a:effectLst>
                  <a:latin typeface="plotter"/>
                </a:rPr>
                <a:t>8</a:t>
              </a:r>
            </a:p>
          </p:txBody>
        </p:sp>
      </p:grpSp>
      <p:sp>
        <p:nvSpPr>
          <p:cNvPr id="140358" name="Text Box 70"/>
          <p:cNvSpPr txBox="1">
            <a:spLocks noChangeArrowheads="1"/>
          </p:cNvSpPr>
          <p:nvPr/>
        </p:nvSpPr>
        <p:spPr bwMode="auto">
          <a:xfrm>
            <a:off x="2514600" y="29718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1</a:t>
            </a:r>
          </a:p>
        </p:txBody>
      </p:sp>
      <p:sp>
        <p:nvSpPr>
          <p:cNvPr id="140359" name="Text Box 71"/>
          <p:cNvSpPr txBox="1">
            <a:spLocks noChangeArrowheads="1"/>
          </p:cNvSpPr>
          <p:nvPr/>
        </p:nvSpPr>
        <p:spPr bwMode="auto">
          <a:xfrm>
            <a:off x="2476500" y="37211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0</a:t>
            </a:r>
          </a:p>
        </p:txBody>
      </p:sp>
      <p:sp>
        <p:nvSpPr>
          <p:cNvPr id="140360" name="Text Box 72"/>
          <p:cNvSpPr txBox="1">
            <a:spLocks noChangeArrowheads="1"/>
          </p:cNvSpPr>
          <p:nvPr/>
        </p:nvSpPr>
        <p:spPr bwMode="auto">
          <a:xfrm>
            <a:off x="2057400" y="23622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2</a:t>
            </a:r>
          </a:p>
        </p:txBody>
      </p:sp>
      <p:sp>
        <p:nvSpPr>
          <p:cNvPr id="140361" name="Text Box 73"/>
          <p:cNvSpPr txBox="1">
            <a:spLocks noChangeArrowheads="1"/>
          </p:cNvSpPr>
          <p:nvPr/>
        </p:nvSpPr>
        <p:spPr bwMode="auto">
          <a:xfrm>
            <a:off x="1422400" y="22860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3</a:t>
            </a:r>
          </a:p>
        </p:txBody>
      </p:sp>
      <p:sp>
        <p:nvSpPr>
          <p:cNvPr id="140362" name="Text Box 74"/>
          <p:cNvSpPr txBox="1">
            <a:spLocks noChangeArrowheads="1"/>
          </p:cNvSpPr>
          <p:nvPr/>
        </p:nvSpPr>
        <p:spPr bwMode="auto">
          <a:xfrm>
            <a:off x="762000" y="27432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4</a:t>
            </a:r>
          </a:p>
        </p:txBody>
      </p:sp>
      <p:sp>
        <p:nvSpPr>
          <p:cNvPr id="140363" name="Text Box 75"/>
          <p:cNvSpPr txBox="1">
            <a:spLocks noChangeArrowheads="1"/>
          </p:cNvSpPr>
          <p:nvPr/>
        </p:nvSpPr>
        <p:spPr bwMode="auto">
          <a:xfrm>
            <a:off x="711200" y="34671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5</a:t>
            </a:r>
          </a:p>
        </p:txBody>
      </p:sp>
      <p:sp>
        <p:nvSpPr>
          <p:cNvPr id="140364" name="Text Box 76"/>
          <p:cNvSpPr txBox="1">
            <a:spLocks noChangeArrowheads="1"/>
          </p:cNvSpPr>
          <p:nvPr/>
        </p:nvSpPr>
        <p:spPr bwMode="auto">
          <a:xfrm>
            <a:off x="1130300" y="40767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6</a:t>
            </a:r>
          </a:p>
        </p:txBody>
      </p:sp>
      <p:sp>
        <p:nvSpPr>
          <p:cNvPr id="140365" name="Text Box 77"/>
          <p:cNvSpPr txBox="1">
            <a:spLocks noChangeArrowheads="1"/>
          </p:cNvSpPr>
          <p:nvPr/>
        </p:nvSpPr>
        <p:spPr bwMode="auto">
          <a:xfrm>
            <a:off x="1866900" y="4191000"/>
            <a:ext cx="3540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7</a:t>
            </a:r>
          </a:p>
        </p:txBody>
      </p:sp>
      <p:sp>
        <p:nvSpPr>
          <p:cNvPr id="140366" name="Text Box 78"/>
          <p:cNvSpPr txBox="1">
            <a:spLocks noChangeArrowheads="1"/>
          </p:cNvSpPr>
          <p:nvPr/>
        </p:nvSpPr>
        <p:spPr bwMode="auto">
          <a:xfrm>
            <a:off x="4597400" y="5041900"/>
            <a:ext cx="4206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l">
              <a:lnSpc>
                <a:spcPct val="100000"/>
              </a:lnSpc>
              <a:spcBef>
                <a:spcPct val="0"/>
              </a:spcBef>
              <a:buFontTx/>
              <a:buNone/>
            </a:pPr>
            <a:r>
              <a:rPr lang="en-US" sz="2400" b="0">
                <a:solidFill>
                  <a:schemeClr val="bg1"/>
                </a:solidFill>
                <a:effectLst/>
                <a:latin typeface="Arial" pitchFamily="34" charset="0"/>
              </a:rPr>
              <a:t>O</a:t>
            </a:r>
          </a:p>
        </p:txBody>
      </p:sp>
      <p:sp>
        <p:nvSpPr>
          <p:cNvPr id="140367" name="Text Box 79"/>
          <p:cNvSpPr txBox="1">
            <a:spLocks noChangeArrowheads="1"/>
          </p:cNvSpPr>
          <p:nvPr/>
        </p:nvSpPr>
        <p:spPr bwMode="auto">
          <a:xfrm rot="-1800000">
            <a:off x="2819400" y="5600700"/>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R</a:t>
            </a:r>
            <a:r>
              <a:rPr lang="en-US" sz="2400" baseline="-25000">
                <a:solidFill>
                  <a:schemeClr val="bg1"/>
                </a:solidFill>
                <a:effectLst>
                  <a:outerShdw blurRad="38100" dist="38100" dir="2700000" algn="tl">
                    <a:srgbClr val="000000"/>
                  </a:outerShdw>
                </a:effectLst>
                <a:latin typeface="plotter"/>
              </a:rPr>
              <a:t>d</a:t>
            </a:r>
          </a:p>
        </p:txBody>
      </p:sp>
      <p:sp>
        <p:nvSpPr>
          <p:cNvPr id="140368" name="Text Box 80"/>
          <p:cNvSpPr txBox="1">
            <a:spLocks noChangeArrowheads="1"/>
          </p:cNvSpPr>
          <p:nvPr/>
        </p:nvSpPr>
        <p:spPr bwMode="auto">
          <a:xfrm>
            <a:off x="3886200" y="4195763"/>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Ø/2</a:t>
            </a:r>
          </a:p>
        </p:txBody>
      </p:sp>
      <p:sp>
        <p:nvSpPr>
          <p:cNvPr id="140369" name="Text Box 81"/>
          <p:cNvSpPr txBox="1">
            <a:spLocks noChangeArrowheads="1"/>
          </p:cNvSpPr>
          <p:nvPr/>
        </p:nvSpPr>
        <p:spPr bwMode="auto">
          <a:xfrm>
            <a:off x="4559300" y="4165600"/>
            <a:ext cx="838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outerShdw blurRad="38100" dist="38100" dir="2700000" algn="tl">
                    <a:srgbClr val="000000"/>
                  </a:outerShdw>
                </a:effectLst>
                <a:latin typeface="plotter"/>
              </a:rPr>
              <a:t>Ø/2</a:t>
            </a:r>
          </a:p>
        </p:txBody>
      </p:sp>
      <p:grpSp>
        <p:nvGrpSpPr>
          <p:cNvPr id="140370" name="Group 82"/>
          <p:cNvGrpSpPr>
            <a:grpSpLocks/>
          </p:cNvGrpSpPr>
          <p:nvPr/>
        </p:nvGrpSpPr>
        <p:grpSpPr bwMode="auto">
          <a:xfrm>
            <a:off x="1905000" y="3175000"/>
            <a:ext cx="550863" cy="457200"/>
            <a:chOff x="1200" y="2000"/>
            <a:chExt cx="346" cy="288"/>
          </a:xfrm>
        </p:grpSpPr>
        <p:sp>
          <p:nvSpPr>
            <p:cNvPr id="140371" name="Freeform 83"/>
            <p:cNvSpPr>
              <a:spLocks/>
            </p:cNvSpPr>
            <p:nvPr/>
          </p:nvSpPr>
          <p:spPr bwMode="auto">
            <a:xfrm>
              <a:off x="1460" y="2239"/>
              <a:ext cx="43" cy="43"/>
            </a:xfrm>
            <a:custGeom>
              <a:avLst/>
              <a:gdLst>
                <a:gd name="T0" fmla="*/ 172 w 173"/>
                <a:gd name="T1" fmla="*/ 84 h 170"/>
                <a:gd name="T2" fmla="*/ 146 w 173"/>
                <a:gd name="T3" fmla="*/ 25 h 170"/>
                <a:gd name="T4" fmla="*/ 86 w 173"/>
                <a:gd name="T5" fmla="*/ 0 h 170"/>
                <a:gd name="T6" fmla="*/ 25 w 173"/>
                <a:gd name="T7" fmla="*/ 25 h 170"/>
                <a:gd name="T8" fmla="*/ 0 w 173"/>
                <a:gd name="T9" fmla="*/ 84 h 170"/>
                <a:gd name="T10" fmla="*/ 25 w 173"/>
                <a:gd name="T11" fmla="*/ 145 h 170"/>
                <a:gd name="T12" fmla="*/ 86 w 173"/>
                <a:gd name="T13" fmla="*/ 170 h 170"/>
                <a:gd name="T14" fmla="*/ 146 w 173"/>
                <a:gd name="T15" fmla="*/ 145 h 170"/>
                <a:gd name="T16" fmla="*/ 172 w 173"/>
                <a:gd name="T17" fmla="*/ 84 h 170"/>
                <a:gd name="T18" fmla="*/ 173 w 173"/>
                <a:gd name="T19"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70">
                  <a:moveTo>
                    <a:pt x="172" y="84"/>
                  </a:moveTo>
                  <a:lnTo>
                    <a:pt x="146" y="25"/>
                  </a:lnTo>
                  <a:lnTo>
                    <a:pt x="86" y="0"/>
                  </a:lnTo>
                  <a:lnTo>
                    <a:pt x="25" y="25"/>
                  </a:lnTo>
                  <a:lnTo>
                    <a:pt x="0" y="84"/>
                  </a:lnTo>
                  <a:lnTo>
                    <a:pt x="25" y="145"/>
                  </a:lnTo>
                  <a:lnTo>
                    <a:pt x="86" y="170"/>
                  </a:lnTo>
                  <a:lnTo>
                    <a:pt x="146" y="145"/>
                  </a:lnTo>
                  <a:lnTo>
                    <a:pt x="172" y="84"/>
                  </a:lnTo>
                  <a:lnTo>
                    <a:pt x="173" y="84"/>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72" name="Text Box 84"/>
            <p:cNvSpPr txBox="1">
              <a:spLocks noChangeArrowheads="1"/>
            </p:cNvSpPr>
            <p:nvPr/>
          </p:nvSpPr>
          <p:spPr bwMode="auto">
            <a:xfrm>
              <a:off x="1200" y="2000"/>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1</a:t>
              </a:r>
            </a:p>
          </p:txBody>
        </p:sp>
      </p:grpSp>
      <p:grpSp>
        <p:nvGrpSpPr>
          <p:cNvPr id="140373" name="Group 85"/>
          <p:cNvGrpSpPr>
            <a:grpSpLocks/>
          </p:cNvGrpSpPr>
          <p:nvPr/>
        </p:nvGrpSpPr>
        <p:grpSpPr bwMode="auto">
          <a:xfrm>
            <a:off x="2387600" y="3441700"/>
            <a:ext cx="550863" cy="457200"/>
            <a:chOff x="1504" y="2168"/>
            <a:chExt cx="346" cy="288"/>
          </a:xfrm>
        </p:grpSpPr>
        <p:sp>
          <p:nvSpPr>
            <p:cNvPr id="140374" name="Freeform 86"/>
            <p:cNvSpPr>
              <a:spLocks/>
            </p:cNvSpPr>
            <p:nvPr/>
          </p:nvSpPr>
          <p:spPr bwMode="auto">
            <a:xfrm>
              <a:off x="1566" y="2412"/>
              <a:ext cx="43" cy="43"/>
            </a:xfrm>
            <a:custGeom>
              <a:avLst/>
              <a:gdLst>
                <a:gd name="T0" fmla="*/ 171 w 172"/>
                <a:gd name="T1" fmla="*/ 86 h 172"/>
                <a:gd name="T2" fmla="*/ 146 w 172"/>
                <a:gd name="T3" fmla="*/ 26 h 172"/>
                <a:gd name="T4" fmla="*/ 85 w 172"/>
                <a:gd name="T5" fmla="*/ 0 h 172"/>
                <a:gd name="T6" fmla="*/ 25 w 172"/>
                <a:gd name="T7" fmla="*/ 26 h 172"/>
                <a:gd name="T8" fmla="*/ 0 w 172"/>
                <a:gd name="T9" fmla="*/ 86 h 172"/>
                <a:gd name="T10" fmla="*/ 25 w 172"/>
                <a:gd name="T11" fmla="*/ 147 h 172"/>
                <a:gd name="T12" fmla="*/ 85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6"/>
                  </a:lnTo>
                  <a:lnTo>
                    <a:pt x="85" y="0"/>
                  </a:lnTo>
                  <a:lnTo>
                    <a:pt x="25" y="26"/>
                  </a:lnTo>
                  <a:lnTo>
                    <a:pt x="0" y="86"/>
                  </a:lnTo>
                  <a:lnTo>
                    <a:pt x="25" y="147"/>
                  </a:lnTo>
                  <a:lnTo>
                    <a:pt x="85"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75" name="Text Box 87"/>
            <p:cNvSpPr txBox="1">
              <a:spLocks noChangeArrowheads="1"/>
            </p:cNvSpPr>
            <p:nvPr/>
          </p:nvSpPr>
          <p:spPr bwMode="auto">
            <a:xfrm>
              <a:off x="1504" y="2168"/>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0</a:t>
              </a:r>
            </a:p>
          </p:txBody>
        </p:sp>
      </p:grpSp>
      <p:grpSp>
        <p:nvGrpSpPr>
          <p:cNvPr id="140376" name="Group 88"/>
          <p:cNvGrpSpPr>
            <a:grpSpLocks/>
          </p:cNvGrpSpPr>
          <p:nvPr/>
        </p:nvGrpSpPr>
        <p:grpSpPr bwMode="auto">
          <a:xfrm>
            <a:off x="2679700" y="1041400"/>
            <a:ext cx="550863" cy="465138"/>
            <a:chOff x="1688" y="656"/>
            <a:chExt cx="346" cy="293"/>
          </a:xfrm>
        </p:grpSpPr>
        <p:sp>
          <p:nvSpPr>
            <p:cNvPr id="140377" name="Freeform 89"/>
            <p:cNvSpPr>
              <a:spLocks/>
            </p:cNvSpPr>
            <p:nvPr/>
          </p:nvSpPr>
          <p:spPr bwMode="auto">
            <a:xfrm>
              <a:off x="1931" y="906"/>
              <a:ext cx="43" cy="43"/>
            </a:xfrm>
            <a:custGeom>
              <a:avLst/>
              <a:gdLst>
                <a:gd name="T0" fmla="*/ 171 w 172"/>
                <a:gd name="T1" fmla="*/ 86 h 172"/>
                <a:gd name="T2" fmla="*/ 146 w 172"/>
                <a:gd name="T3" fmla="*/ 26 h 172"/>
                <a:gd name="T4" fmla="*/ 86 w 172"/>
                <a:gd name="T5" fmla="*/ 0 h 172"/>
                <a:gd name="T6" fmla="*/ 26 w 172"/>
                <a:gd name="T7" fmla="*/ 26 h 172"/>
                <a:gd name="T8" fmla="*/ 0 w 172"/>
                <a:gd name="T9" fmla="*/ 86 h 172"/>
                <a:gd name="T10" fmla="*/ 26 w 172"/>
                <a:gd name="T11" fmla="*/ 147 h 172"/>
                <a:gd name="T12" fmla="*/ 86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6"/>
                  </a:lnTo>
                  <a:lnTo>
                    <a:pt x="86" y="0"/>
                  </a:lnTo>
                  <a:lnTo>
                    <a:pt x="26" y="26"/>
                  </a:lnTo>
                  <a:lnTo>
                    <a:pt x="0" y="86"/>
                  </a:lnTo>
                  <a:lnTo>
                    <a:pt x="26" y="147"/>
                  </a:lnTo>
                  <a:lnTo>
                    <a:pt x="86"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78" name="Text Box 90"/>
            <p:cNvSpPr txBox="1">
              <a:spLocks noChangeArrowheads="1"/>
            </p:cNvSpPr>
            <p:nvPr/>
          </p:nvSpPr>
          <p:spPr bwMode="auto">
            <a:xfrm>
              <a:off x="1688" y="656"/>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3</a:t>
              </a:r>
            </a:p>
          </p:txBody>
        </p:sp>
      </p:grpSp>
      <p:grpSp>
        <p:nvGrpSpPr>
          <p:cNvPr id="140379" name="Group 91"/>
          <p:cNvGrpSpPr>
            <a:grpSpLocks/>
          </p:cNvGrpSpPr>
          <p:nvPr/>
        </p:nvGrpSpPr>
        <p:grpSpPr bwMode="auto">
          <a:xfrm>
            <a:off x="6083300" y="1066800"/>
            <a:ext cx="550863" cy="457200"/>
            <a:chOff x="3832" y="672"/>
            <a:chExt cx="346" cy="288"/>
          </a:xfrm>
        </p:grpSpPr>
        <p:sp>
          <p:nvSpPr>
            <p:cNvPr id="140380" name="Freeform 92"/>
            <p:cNvSpPr>
              <a:spLocks/>
            </p:cNvSpPr>
            <p:nvPr/>
          </p:nvSpPr>
          <p:spPr bwMode="auto">
            <a:xfrm>
              <a:off x="3928" y="906"/>
              <a:ext cx="43" cy="43"/>
            </a:xfrm>
            <a:custGeom>
              <a:avLst/>
              <a:gdLst>
                <a:gd name="T0" fmla="*/ 171 w 172"/>
                <a:gd name="T1" fmla="*/ 86 h 172"/>
                <a:gd name="T2" fmla="*/ 146 w 172"/>
                <a:gd name="T3" fmla="*/ 26 h 172"/>
                <a:gd name="T4" fmla="*/ 85 w 172"/>
                <a:gd name="T5" fmla="*/ 0 h 172"/>
                <a:gd name="T6" fmla="*/ 25 w 172"/>
                <a:gd name="T7" fmla="*/ 26 h 172"/>
                <a:gd name="T8" fmla="*/ 0 w 172"/>
                <a:gd name="T9" fmla="*/ 86 h 172"/>
                <a:gd name="T10" fmla="*/ 25 w 172"/>
                <a:gd name="T11" fmla="*/ 147 h 172"/>
                <a:gd name="T12" fmla="*/ 85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6"/>
                  </a:lnTo>
                  <a:lnTo>
                    <a:pt x="85" y="0"/>
                  </a:lnTo>
                  <a:lnTo>
                    <a:pt x="25" y="26"/>
                  </a:lnTo>
                  <a:lnTo>
                    <a:pt x="0" y="86"/>
                  </a:lnTo>
                  <a:lnTo>
                    <a:pt x="25" y="147"/>
                  </a:lnTo>
                  <a:lnTo>
                    <a:pt x="85"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81" name="Text Box 93"/>
            <p:cNvSpPr txBox="1">
              <a:spLocks noChangeArrowheads="1"/>
            </p:cNvSpPr>
            <p:nvPr/>
          </p:nvSpPr>
          <p:spPr bwMode="auto">
            <a:xfrm>
              <a:off x="3832" y="672"/>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5</a:t>
              </a:r>
            </a:p>
          </p:txBody>
        </p:sp>
      </p:grpSp>
      <p:grpSp>
        <p:nvGrpSpPr>
          <p:cNvPr id="140382" name="Group 94"/>
          <p:cNvGrpSpPr>
            <a:grpSpLocks/>
          </p:cNvGrpSpPr>
          <p:nvPr/>
        </p:nvGrpSpPr>
        <p:grpSpPr bwMode="auto">
          <a:xfrm>
            <a:off x="7008813" y="3467100"/>
            <a:ext cx="577850" cy="457200"/>
            <a:chOff x="4415" y="2184"/>
            <a:chExt cx="363" cy="288"/>
          </a:xfrm>
        </p:grpSpPr>
        <p:sp>
          <p:nvSpPr>
            <p:cNvPr id="140383" name="Freeform 95"/>
            <p:cNvSpPr>
              <a:spLocks/>
            </p:cNvSpPr>
            <p:nvPr/>
          </p:nvSpPr>
          <p:spPr bwMode="auto">
            <a:xfrm>
              <a:off x="4415" y="2239"/>
              <a:ext cx="43" cy="43"/>
            </a:xfrm>
            <a:custGeom>
              <a:avLst/>
              <a:gdLst>
                <a:gd name="T0" fmla="*/ 171 w 172"/>
                <a:gd name="T1" fmla="*/ 86 h 172"/>
                <a:gd name="T2" fmla="*/ 146 w 172"/>
                <a:gd name="T3" fmla="*/ 25 h 172"/>
                <a:gd name="T4" fmla="*/ 85 w 172"/>
                <a:gd name="T5" fmla="*/ 0 h 172"/>
                <a:gd name="T6" fmla="*/ 25 w 172"/>
                <a:gd name="T7" fmla="*/ 25 h 172"/>
                <a:gd name="T8" fmla="*/ 0 w 172"/>
                <a:gd name="T9" fmla="*/ 86 h 172"/>
                <a:gd name="T10" fmla="*/ 25 w 172"/>
                <a:gd name="T11" fmla="*/ 146 h 172"/>
                <a:gd name="T12" fmla="*/ 85 w 172"/>
                <a:gd name="T13" fmla="*/ 172 h 172"/>
                <a:gd name="T14" fmla="*/ 146 w 172"/>
                <a:gd name="T15" fmla="*/ 146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5"/>
                  </a:lnTo>
                  <a:lnTo>
                    <a:pt x="85" y="0"/>
                  </a:lnTo>
                  <a:lnTo>
                    <a:pt x="25" y="25"/>
                  </a:lnTo>
                  <a:lnTo>
                    <a:pt x="0" y="86"/>
                  </a:lnTo>
                  <a:lnTo>
                    <a:pt x="25" y="146"/>
                  </a:lnTo>
                  <a:lnTo>
                    <a:pt x="85" y="172"/>
                  </a:lnTo>
                  <a:lnTo>
                    <a:pt x="146" y="146"/>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84" name="Text Box 96"/>
            <p:cNvSpPr txBox="1">
              <a:spLocks noChangeArrowheads="1"/>
            </p:cNvSpPr>
            <p:nvPr/>
          </p:nvSpPr>
          <p:spPr bwMode="auto">
            <a:xfrm>
              <a:off x="4432" y="2184"/>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7</a:t>
              </a:r>
            </a:p>
          </p:txBody>
        </p:sp>
      </p:grpSp>
      <p:grpSp>
        <p:nvGrpSpPr>
          <p:cNvPr id="140385" name="Group 97"/>
          <p:cNvGrpSpPr>
            <a:grpSpLocks/>
          </p:cNvGrpSpPr>
          <p:nvPr/>
        </p:nvGrpSpPr>
        <p:grpSpPr bwMode="auto">
          <a:xfrm>
            <a:off x="6337300" y="3479800"/>
            <a:ext cx="550863" cy="457200"/>
            <a:chOff x="3992" y="2192"/>
            <a:chExt cx="346" cy="288"/>
          </a:xfrm>
        </p:grpSpPr>
        <p:sp>
          <p:nvSpPr>
            <p:cNvPr id="140386" name="Freeform 98"/>
            <p:cNvSpPr>
              <a:spLocks/>
            </p:cNvSpPr>
            <p:nvPr/>
          </p:nvSpPr>
          <p:spPr bwMode="auto">
            <a:xfrm>
              <a:off x="4294" y="2412"/>
              <a:ext cx="43" cy="43"/>
            </a:xfrm>
            <a:custGeom>
              <a:avLst/>
              <a:gdLst>
                <a:gd name="T0" fmla="*/ 171 w 172"/>
                <a:gd name="T1" fmla="*/ 86 h 172"/>
                <a:gd name="T2" fmla="*/ 146 w 172"/>
                <a:gd name="T3" fmla="*/ 26 h 172"/>
                <a:gd name="T4" fmla="*/ 86 w 172"/>
                <a:gd name="T5" fmla="*/ 0 h 172"/>
                <a:gd name="T6" fmla="*/ 25 w 172"/>
                <a:gd name="T7" fmla="*/ 26 h 172"/>
                <a:gd name="T8" fmla="*/ 0 w 172"/>
                <a:gd name="T9" fmla="*/ 86 h 172"/>
                <a:gd name="T10" fmla="*/ 25 w 172"/>
                <a:gd name="T11" fmla="*/ 147 h 172"/>
                <a:gd name="T12" fmla="*/ 86 w 172"/>
                <a:gd name="T13" fmla="*/ 172 h 172"/>
                <a:gd name="T14" fmla="*/ 146 w 172"/>
                <a:gd name="T15" fmla="*/ 147 h 172"/>
                <a:gd name="T16" fmla="*/ 171 w 172"/>
                <a:gd name="T17" fmla="*/ 86 h 172"/>
                <a:gd name="T18" fmla="*/ 172 w 172"/>
                <a:gd name="T19"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172">
                  <a:moveTo>
                    <a:pt x="171" y="86"/>
                  </a:moveTo>
                  <a:lnTo>
                    <a:pt x="146" y="26"/>
                  </a:lnTo>
                  <a:lnTo>
                    <a:pt x="86" y="0"/>
                  </a:lnTo>
                  <a:lnTo>
                    <a:pt x="25" y="26"/>
                  </a:lnTo>
                  <a:lnTo>
                    <a:pt x="0" y="86"/>
                  </a:lnTo>
                  <a:lnTo>
                    <a:pt x="25" y="147"/>
                  </a:lnTo>
                  <a:lnTo>
                    <a:pt x="86" y="172"/>
                  </a:lnTo>
                  <a:lnTo>
                    <a:pt x="146" y="147"/>
                  </a:lnTo>
                  <a:lnTo>
                    <a:pt x="171" y="86"/>
                  </a:lnTo>
                  <a:lnTo>
                    <a:pt x="172" y="86"/>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0387" name="Text Box 99"/>
            <p:cNvSpPr txBox="1">
              <a:spLocks noChangeArrowheads="1"/>
            </p:cNvSpPr>
            <p:nvPr/>
          </p:nvSpPr>
          <p:spPr bwMode="auto">
            <a:xfrm>
              <a:off x="3992" y="2192"/>
              <a:ext cx="34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8</a:t>
              </a:r>
            </a:p>
          </p:txBody>
        </p:sp>
      </p:grpSp>
      <p:sp>
        <p:nvSpPr>
          <p:cNvPr id="140388" name="Line 100"/>
          <p:cNvSpPr>
            <a:spLocks noChangeShapeType="1"/>
          </p:cNvSpPr>
          <p:nvPr/>
        </p:nvSpPr>
        <p:spPr bwMode="auto">
          <a:xfrm flipH="1" flipV="1">
            <a:off x="3048000" y="1600200"/>
            <a:ext cx="749300" cy="266700"/>
          </a:xfrm>
          <a:prstGeom prst="line">
            <a:avLst/>
          </a:prstGeom>
          <a:noFill/>
          <a:ln w="25400">
            <a:solidFill>
              <a:schemeClr val="bg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389" name="Text Box 101"/>
          <p:cNvSpPr txBox="1">
            <a:spLocks noChangeArrowheads="1"/>
          </p:cNvSpPr>
          <p:nvPr/>
        </p:nvSpPr>
        <p:spPr bwMode="auto">
          <a:xfrm>
            <a:off x="3390900" y="14097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latin typeface="Arial" pitchFamily="34" charset="0"/>
              </a:rPr>
              <a:t>r</a:t>
            </a:r>
          </a:p>
        </p:txBody>
      </p:sp>
      <p:sp>
        <p:nvSpPr>
          <p:cNvPr id="140390" name="Line 102"/>
          <p:cNvSpPr>
            <a:spLocks noChangeShapeType="1"/>
          </p:cNvSpPr>
          <p:nvPr/>
        </p:nvSpPr>
        <p:spPr bwMode="auto">
          <a:xfrm flipV="1">
            <a:off x="5600700" y="1587500"/>
            <a:ext cx="698500" cy="279400"/>
          </a:xfrm>
          <a:prstGeom prst="line">
            <a:avLst/>
          </a:prstGeom>
          <a:noFill/>
          <a:ln w="25400">
            <a:solidFill>
              <a:schemeClr val="bg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391" name="Text Box 103"/>
          <p:cNvSpPr txBox="1">
            <a:spLocks noChangeArrowheads="1"/>
          </p:cNvSpPr>
          <p:nvPr/>
        </p:nvSpPr>
        <p:spPr bwMode="auto">
          <a:xfrm>
            <a:off x="5575300" y="13716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latin typeface="Arial" pitchFamily="34" charset="0"/>
              </a:rPr>
              <a:t>r</a:t>
            </a:r>
          </a:p>
        </p:txBody>
      </p:sp>
      <p:sp>
        <p:nvSpPr>
          <p:cNvPr id="140392" name="Line 104"/>
          <p:cNvSpPr>
            <a:spLocks noChangeShapeType="1"/>
          </p:cNvSpPr>
          <p:nvPr/>
        </p:nvSpPr>
        <p:spPr bwMode="auto">
          <a:xfrm flipH="1">
            <a:off x="1066800" y="3429000"/>
            <a:ext cx="762000" cy="441325"/>
          </a:xfrm>
          <a:prstGeom prst="line">
            <a:avLst/>
          </a:prstGeom>
          <a:noFill/>
          <a:ln w="25400">
            <a:solidFill>
              <a:schemeClr val="bg1"/>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40393" name="Group 105"/>
          <p:cNvGrpSpPr>
            <a:grpSpLocks/>
          </p:cNvGrpSpPr>
          <p:nvPr/>
        </p:nvGrpSpPr>
        <p:grpSpPr bwMode="auto">
          <a:xfrm>
            <a:off x="-63500" y="1473200"/>
            <a:ext cx="1282700" cy="1422400"/>
            <a:chOff x="-40" y="928"/>
            <a:chExt cx="808" cy="896"/>
          </a:xfrm>
        </p:grpSpPr>
        <p:sp>
          <p:nvSpPr>
            <p:cNvPr id="140394" name="Line 106"/>
            <p:cNvSpPr>
              <a:spLocks noChangeShapeType="1"/>
            </p:cNvSpPr>
            <p:nvPr/>
          </p:nvSpPr>
          <p:spPr bwMode="auto">
            <a:xfrm flipH="1" flipV="1">
              <a:off x="486" y="1392"/>
              <a:ext cx="250" cy="432"/>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395" name="Text Box 107"/>
            <p:cNvSpPr txBox="1">
              <a:spLocks noChangeArrowheads="1"/>
            </p:cNvSpPr>
            <p:nvPr/>
          </p:nvSpPr>
          <p:spPr bwMode="auto">
            <a:xfrm>
              <a:off x="-40" y="928"/>
              <a:ext cx="808" cy="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Rolling Circle</a:t>
              </a:r>
            </a:p>
          </p:txBody>
        </p:sp>
        <p:sp>
          <p:nvSpPr>
            <p:cNvPr id="140396" name="Line 108"/>
            <p:cNvSpPr>
              <a:spLocks noChangeShapeType="1"/>
            </p:cNvSpPr>
            <p:nvPr/>
          </p:nvSpPr>
          <p:spPr bwMode="auto">
            <a:xfrm flipH="1">
              <a:off x="0" y="1392"/>
              <a:ext cx="480"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0397" name="WordArt 109"/>
          <p:cNvSpPr>
            <a:spLocks noChangeArrowheads="1" noChangeShapeType="1" noTextEdit="1"/>
          </p:cNvSpPr>
          <p:nvPr/>
        </p:nvSpPr>
        <p:spPr bwMode="auto">
          <a:xfrm rot="-917708">
            <a:off x="3014663" y="2974975"/>
            <a:ext cx="2241550" cy="571500"/>
          </a:xfrm>
          <a:prstGeom prst="rect">
            <a:avLst/>
          </a:prstGeom>
          <a:extLst>
            <a:ext uri="{AF507438-7753-43E0-B8FC-AC1667EBCBE1}">
              <a14:hiddenEffects xmlns:a14="http://schemas.microsoft.com/office/drawing/2010/main">
                <a:effectLst/>
              </a14:hiddenEffects>
            </a:ext>
          </a:extLst>
        </p:spPr>
        <p:txBody>
          <a:bodyPr spcFirstLastPara="1" wrap="none" fromWordArt="1">
            <a:prstTxWarp prst="textArchUp">
              <a:avLst>
                <a:gd name="adj" fmla="val 10800000"/>
              </a:avLst>
            </a:prstTxWarp>
          </a:bodyPr>
          <a:lstStyle/>
          <a:p>
            <a:pPr algn="ctr">
              <a:buFontTx/>
              <a:buNone/>
            </a:pPr>
            <a:r>
              <a:rPr lang="en-IN" sz="1600" kern="10">
                <a:ln w="9525">
                  <a:solidFill>
                    <a:srgbClr val="000000"/>
                  </a:solidFill>
                  <a:round/>
                  <a:headEnd/>
                  <a:tailEnd/>
                </a:ln>
                <a:solidFill>
                  <a:schemeClr val="bg1"/>
                </a:solidFill>
                <a:effectLst/>
                <a:latin typeface="Arial Black"/>
              </a:rPr>
              <a:t>Directing Circle</a:t>
            </a:r>
          </a:p>
        </p:txBody>
      </p:sp>
      <p:sp>
        <p:nvSpPr>
          <p:cNvPr id="140398" name="Text Box 110"/>
          <p:cNvSpPr txBox="1">
            <a:spLocks noChangeArrowheads="1"/>
          </p:cNvSpPr>
          <p:nvPr/>
        </p:nvSpPr>
        <p:spPr bwMode="auto">
          <a:xfrm>
            <a:off x="1143000" y="3302000"/>
            <a:ext cx="609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latin typeface="Arial" pitchFamily="34" charset="0"/>
              </a:rPr>
              <a:t>r</a:t>
            </a:r>
          </a:p>
        </p:txBody>
      </p:sp>
      <p:sp>
        <p:nvSpPr>
          <p:cNvPr id="140399" name="Line 111"/>
          <p:cNvSpPr>
            <a:spLocks noChangeShapeType="1"/>
          </p:cNvSpPr>
          <p:nvPr/>
        </p:nvSpPr>
        <p:spPr bwMode="auto">
          <a:xfrm>
            <a:off x="2349500" y="2730500"/>
            <a:ext cx="12700" cy="838200"/>
          </a:xfrm>
          <a:prstGeom prst="line">
            <a:avLst/>
          </a:prstGeom>
          <a:noFill/>
          <a:ln w="28575">
            <a:solidFill>
              <a:srgbClr val="FF0000"/>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00" name="Text Box 112"/>
          <p:cNvSpPr txBox="1">
            <a:spLocks noChangeArrowheads="1"/>
          </p:cNvSpPr>
          <p:nvPr/>
        </p:nvSpPr>
        <p:spPr bwMode="auto">
          <a:xfrm>
            <a:off x="4343400" y="6003925"/>
            <a:ext cx="2895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rgbClr val="FFFF00"/>
                </a:solidFill>
                <a:effectLst/>
                <a:latin typeface="Arial" pitchFamily="34" charset="0"/>
              </a:rPr>
              <a:t>R</a:t>
            </a:r>
            <a:r>
              <a:rPr lang="en-US" sz="2800" baseline="-25000">
                <a:solidFill>
                  <a:srgbClr val="FFFF00"/>
                </a:solidFill>
                <a:effectLst/>
                <a:latin typeface="Arial" pitchFamily="34" charset="0"/>
              </a:rPr>
              <a:t>d </a:t>
            </a:r>
            <a:r>
              <a:rPr lang="en-US" sz="2800" b="0">
                <a:solidFill>
                  <a:srgbClr val="FFFF00"/>
                </a:solidFill>
                <a:effectLst/>
                <a:latin typeface="Arial" pitchFamily="34" charset="0"/>
              </a:rPr>
              <a:t>X </a:t>
            </a:r>
            <a:r>
              <a:rPr lang="en-US" sz="2800">
                <a:solidFill>
                  <a:srgbClr val="FFFF00"/>
                </a:solidFill>
                <a:effectLst/>
                <a:latin typeface="plotter"/>
              </a:rPr>
              <a:t>Ø = 2</a:t>
            </a:r>
            <a:r>
              <a:rPr lang="el-GR" sz="2800">
                <a:solidFill>
                  <a:srgbClr val="FFFF00"/>
                </a:solidFill>
                <a:effectLst/>
                <a:latin typeface="Arial" pitchFamily="34" charset="0"/>
                <a:cs typeface="Arial" pitchFamily="34" charset="0"/>
              </a:rPr>
              <a:t>π</a:t>
            </a:r>
            <a:r>
              <a:rPr lang="en-US" sz="2800">
                <a:solidFill>
                  <a:srgbClr val="FFFF00"/>
                </a:solidFill>
                <a:effectLst/>
                <a:latin typeface="Arial" pitchFamily="34" charset="0"/>
                <a:cs typeface="Arial" pitchFamily="34" charset="0"/>
              </a:rPr>
              <a:t>r</a:t>
            </a:r>
            <a:endParaRPr lang="el-GR" sz="2800">
              <a:solidFill>
                <a:srgbClr val="FFFF00"/>
              </a:solidFill>
              <a:effectLst/>
              <a:latin typeface="Arial" pitchFamily="34" charset="0"/>
              <a:cs typeface="Arial" pitchFamily="34" charset="0"/>
            </a:endParaRPr>
          </a:p>
        </p:txBody>
      </p:sp>
      <p:sp>
        <p:nvSpPr>
          <p:cNvPr id="140401" name="Text Box 113"/>
          <p:cNvSpPr txBox="1">
            <a:spLocks noChangeArrowheads="1"/>
          </p:cNvSpPr>
          <p:nvPr/>
        </p:nvSpPr>
        <p:spPr bwMode="auto">
          <a:xfrm>
            <a:off x="5475288" y="6338888"/>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outerShdw blurRad="38100" dist="38100" dir="2700000" algn="tl">
                    <a:srgbClr val="000000"/>
                  </a:outerShdw>
                </a:effectLst>
                <a:latin typeface="plotter"/>
              </a:rPr>
              <a:t>Ø = 360</a:t>
            </a:r>
            <a:r>
              <a:rPr lang="en-US" sz="2800">
                <a:solidFill>
                  <a:srgbClr val="FFFF00"/>
                </a:solidFill>
                <a:effectLst>
                  <a:outerShdw blurRad="38100" dist="38100" dir="2700000" algn="tl">
                    <a:srgbClr val="000000"/>
                  </a:outerShdw>
                </a:effectLst>
                <a:latin typeface="Arial" pitchFamily="34" charset="0"/>
                <a:cs typeface="Arial" pitchFamily="34" charset="0"/>
              </a:rPr>
              <a:t>º</a:t>
            </a:r>
            <a:r>
              <a:rPr lang="en-US" sz="2800">
                <a:solidFill>
                  <a:srgbClr val="FFFF00"/>
                </a:solidFill>
                <a:effectLst>
                  <a:outerShdw blurRad="38100" dist="38100" dir="2700000" algn="tl">
                    <a:srgbClr val="000000"/>
                  </a:outerShdw>
                </a:effectLst>
                <a:latin typeface="plotter"/>
              </a:rPr>
              <a:t> x r/R</a:t>
            </a:r>
            <a:r>
              <a:rPr lang="en-US" sz="2800" baseline="-25000">
                <a:solidFill>
                  <a:srgbClr val="FFFF00"/>
                </a:solidFill>
                <a:effectLst>
                  <a:outerShdw blurRad="38100" dist="38100" dir="2700000" algn="tl">
                    <a:srgbClr val="000000"/>
                  </a:outerShdw>
                </a:effectLst>
                <a:latin typeface="plotter"/>
              </a:rPr>
              <a:t>d</a:t>
            </a:r>
          </a:p>
        </p:txBody>
      </p:sp>
      <p:sp>
        <p:nvSpPr>
          <p:cNvPr id="140402" name="Text Box 114"/>
          <p:cNvSpPr txBox="1">
            <a:spLocks noChangeArrowheads="1"/>
          </p:cNvSpPr>
          <p:nvPr/>
        </p:nvSpPr>
        <p:spPr bwMode="auto">
          <a:xfrm>
            <a:off x="4495800" y="5300663"/>
            <a:ext cx="4786313" cy="885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600">
                <a:solidFill>
                  <a:srgbClr val="FFFF00"/>
                </a:solidFill>
                <a:effectLst/>
                <a:latin typeface="Arial" pitchFamily="34" charset="0"/>
              </a:rPr>
              <a:t>Arc P</a:t>
            </a:r>
            <a:r>
              <a:rPr lang="en-US" sz="2600" baseline="-25000">
                <a:solidFill>
                  <a:srgbClr val="FFFF00"/>
                </a:solidFill>
                <a:effectLst/>
                <a:latin typeface="Arial" pitchFamily="34" charset="0"/>
              </a:rPr>
              <a:t>0</a:t>
            </a:r>
            <a:r>
              <a:rPr lang="en-US" sz="2600">
                <a:solidFill>
                  <a:srgbClr val="FFFF00"/>
                </a:solidFill>
                <a:effectLst/>
                <a:latin typeface="Arial" pitchFamily="34" charset="0"/>
              </a:rPr>
              <a:t>P</a:t>
            </a:r>
            <a:r>
              <a:rPr lang="en-US" sz="2600" baseline="-25000">
                <a:solidFill>
                  <a:srgbClr val="FFFF00"/>
                </a:solidFill>
                <a:effectLst/>
                <a:latin typeface="Arial" pitchFamily="34" charset="0"/>
              </a:rPr>
              <a:t>8 </a:t>
            </a:r>
            <a:r>
              <a:rPr lang="en-US" sz="2600">
                <a:solidFill>
                  <a:srgbClr val="FFFF00"/>
                </a:solidFill>
                <a:effectLst/>
                <a:latin typeface="Arial" pitchFamily="34" charset="0"/>
              </a:rPr>
              <a:t>=  Circumference of                          	         Generating Circle</a:t>
            </a:r>
            <a:endParaRPr lang="en-US" sz="2600" baseline="-25000">
              <a:solidFill>
                <a:srgbClr val="FFFF00"/>
              </a:solidFill>
              <a:effectLst/>
              <a:latin typeface="Arial" pitchFamily="34" charset="0"/>
            </a:endParaRPr>
          </a:p>
        </p:txBody>
      </p:sp>
      <p:sp>
        <p:nvSpPr>
          <p:cNvPr id="140403" name="Text Box 115"/>
          <p:cNvSpPr txBox="1">
            <a:spLocks noChangeArrowheads="1"/>
          </p:cNvSpPr>
          <p:nvPr/>
        </p:nvSpPr>
        <p:spPr bwMode="auto">
          <a:xfrm>
            <a:off x="3733800" y="-20638"/>
            <a:ext cx="2057400" cy="457201"/>
          </a:xfrm>
          <a:prstGeom prst="rect">
            <a:avLst/>
          </a:prstGeom>
          <a:noFill/>
          <a:ln>
            <a:noFill/>
          </a:ln>
          <a:effectLst/>
          <a:extLst>
            <a:ext uri="{909E8E84-426E-40DD-AFC4-6F175D3DCCD1}">
              <a14:hiddenFill xmlns:a14="http://schemas.microsoft.com/office/drawing/2010/main">
                <a:solidFill>
                  <a:srgbClr val="0000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u="sng">
                <a:solidFill>
                  <a:srgbClr val="FFFF00"/>
                </a:solidFill>
                <a:effectLst>
                  <a:outerShdw blurRad="38100" dist="38100" dir="2700000" algn="tl">
                    <a:srgbClr val="000000"/>
                  </a:outerShdw>
                </a:effectLst>
                <a:latin typeface="Arial" pitchFamily="34" charset="0"/>
              </a:rPr>
              <a:t>EPICYCLOID</a:t>
            </a:r>
          </a:p>
        </p:txBody>
      </p:sp>
      <p:sp>
        <p:nvSpPr>
          <p:cNvPr id="140404" name="Text Box 116"/>
          <p:cNvSpPr txBox="1">
            <a:spLocks noChangeArrowheads="1"/>
          </p:cNvSpPr>
          <p:nvPr/>
        </p:nvSpPr>
        <p:spPr bwMode="auto">
          <a:xfrm>
            <a:off x="-68263" y="109538"/>
            <a:ext cx="4114801" cy="1004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50000"/>
              </a:lnSpc>
              <a:buFontTx/>
              <a:buNone/>
            </a:pPr>
            <a:r>
              <a:rPr lang="en-US" sz="2400">
                <a:solidFill>
                  <a:srgbClr val="FFFF00"/>
                </a:solidFill>
                <a:effectLst/>
                <a:latin typeface="Arial" pitchFamily="34" charset="0"/>
              </a:rPr>
              <a:t>GIVEN:</a:t>
            </a:r>
          </a:p>
          <a:p>
            <a:pPr algn="l">
              <a:lnSpc>
                <a:spcPct val="50000"/>
              </a:lnSpc>
              <a:buFontTx/>
              <a:buNone/>
            </a:pPr>
            <a:r>
              <a:rPr lang="en-US" sz="2400">
                <a:solidFill>
                  <a:srgbClr val="FFFF00"/>
                </a:solidFill>
                <a:effectLst/>
                <a:latin typeface="Arial" pitchFamily="34" charset="0"/>
              </a:rPr>
              <a:t>Rad. Of Gen. Circle (r)</a:t>
            </a:r>
          </a:p>
          <a:p>
            <a:pPr algn="l">
              <a:lnSpc>
                <a:spcPct val="50000"/>
              </a:lnSpc>
              <a:buFontTx/>
              <a:buNone/>
            </a:pPr>
            <a:r>
              <a:rPr lang="en-US" sz="2400">
                <a:solidFill>
                  <a:srgbClr val="FFFF00"/>
                </a:solidFill>
                <a:effectLst/>
                <a:latin typeface="Arial" pitchFamily="34" charset="0"/>
              </a:rPr>
              <a:t>&amp; Rad. Of dir. Circle (R</a:t>
            </a:r>
            <a:r>
              <a:rPr lang="en-US" sz="2400" baseline="-25000">
                <a:solidFill>
                  <a:srgbClr val="FFFF00"/>
                </a:solidFill>
                <a:effectLst/>
                <a:latin typeface="Arial" pitchFamily="34" charset="0"/>
              </a:rPr>
              <a:t>d</a:t>
            </a:r>
            <a:r>
              <a:rPr lang="en-US" sz="2400">
                <a:solidFill>
                  <a:srgbClr val="FFFF00"/>
                </a:solidFill>
                <a:effectLst/>
                <a:latin typeface="Arial" pitchFamily="34" charset="0"/>
              </a:rPr>
              <a:t>)</a:t>
            </a:r>
          </a:p>
        </p:txBody>
      </p:sp>
      <p:sp>
        <p:nvSpPr>
          <p:cNvPr id="140405" name="Line 117"/>
          <p:cNvSpPr>
            <a:spLocks noChangeShapeType="1"/>
          </p:cNvSpPr>
          <p:nvPr/>
        </p:nvSpPr>
        <p:spPr bwMode="auto">
          <a:xfrm flipV="1">
            <a:off x="4678363" y="461963"/>
            <a:ext cx="0" cy="464820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06" name="Line 118"/>
          <p:cNvSpPr>
            <a:spLocks noChangeShapeType="1"/>
          </p:cNvSpPr>
          <p:nvPr/>
        </p:nvSpPr>
        <p:spPr bwMode="auto">
          <a:xfrm rot="39600000" flipH="1" flipV="1">
            <a:off x="5273675" y="1435100"/>
            <a:ext cx="749300" cy="266700"/>
          </a:xfrm>
          <a:prstGeom prst="line">
            <a:avLst/>
          </a:prstGeom>
          <a:noFill/>
          <a:ln w="38100">
            <a:solidFill>
              <a:srgbClr val="FF66CC"/>
            </a:solidFill>
            <a:round/>
            <a:headEnd type="none" w="sm" len="lg"/>
            <a:tailEnd type="non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07" name="Line 119"/>
          <p:cNvSpPr>
            <a:spLocks noChangeShapeType="1"/>
          </p:cNvSpPr>
          <p:nvPr/>
        </p:nvSpPr>
        <p:spPr bwMode="auto">
          <a:xfrm rot="20095920" flipV="1">
            <a:off x="4021138" y="2144713"/>
            <a:ext cx="1955800" cy="2624137"/>
          </a:xfrm>
          <a:prstGeom prst="line">
            <a:avLst/>
          </a:prstGeom>
          <a:noFill/>
          <a:ln w="38100">
            <a:solidFill>
              <a:srgbClr val="FF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08" name="Line 120"/>
          <p:cNvSpPr>
            <a:spLocks noChangeShapeType="1"/>
          </p:cNvSpPr>
          <p:nvPr/>
        </p:nvSpPr>
        <p:spPr bwMode="auto">
          <a:xfrm flipV="1">
            <a:off x="5168900" y="482600"/>
            <a:ext cx="1333500" cy="2159000"/>
          </a:xfrm>
          <a:prstGeom prst="line">
            <a:avLst/>
          </a:prstGeom>
          <a:noFill/>
          <a:ln w="38100">
            <a:solidFill>
              <a:srgbClr val="FF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09" name="Line 121"/>
          <p:cNvSpPr>
            <a:spLocks noChangeShapeType="1"/>
          </p:cNvSpPr>
          <p:nvPr/>
        </p:nvSpPr>
        <p:spPr bwMode="auto">
          <a:xfrm rot="5400000" flipV="1">
            <a:off x="5321300" y="203200"/>
            <a:ext cx="1333500" cy="2159000"/>
          </a:xfrm>
          <a:prstGeom prst="line">
            <a:avLst/>
          </a:prstGeom>
          <a:noFill/>
          <a:ln w="38100">
            <a:solidFill>
              <a:srgbClr val="FF66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0410" name="Text Box 122"/>
          <p:cNvSpPr txBox="1">
            <a:spLocks noChangeArrowheads="1"/>
          </p:cNvSpPr>
          <p:nvPr/>
        </p:nvSpPr>
        <p:spPr bwMode="auto">
          <a:xfrm>
            <a:off x="5753100" y="774700"/>
            <a:ext cx="812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3300"/>
                </a:solidFill>
                <a:effectLst/>
                <a:latin typeface="Arial" pitchFamily="34" charset="0"/>
              </a:rPr>
              <a:t>S</a:t>
            </a:r>
            <a:endParaRPr lang="en-GB" sz="2800" b="0">
              <a:solidFill>
                <a:srgbClr val="FF3300"/>
              </a:solidFill>
              <a:effectLst/>
              <a:latin typeface="Arial" pitchFamily="34" charset="0"/>
            </a:endParaRPr>
          </a:p>
        </p:txBody>
      </p:sp>
      <p:sp>
        <p:nvSpPr>
          <p:cNvPr id="140411" name="Text Box 123"/>
          <p:cNvSpPr txBox="1">
            <a:spLocks noChangeArrowheads="1"/>
          </p:cNvSpPr>
          <p:nvPr/>
        </p:nvSpPr>
        <p:spPr bwMode="auto">
          <a:xfrm>
            <a:off x="5867400" y="1130300"/>
            <a:ext cx="406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GB" sz="2400" b="0">
                <a:solidFill>
                  <a:srgbClr val="FF3300"/>
                </a:solidFill>
                <a:effectLst/>
                <a:latin typeface="Arial" pitchFamily="34" charset="0"/>
                <a:cs typeface="Arial" pitchFamily="34" charset="0"/>
              </a:rPr>
              <a:t>º</a:t>
            </a:r>
            <a:endParaRPr lang="en-GB" sz="2400" b="0">
              <a:solidFill>
                <a:srgbClr val="FF3300"/>
              </a:solidFill>
              <a:effectLst/>
              <a:latin typeface="Arial" pitchFamily="34" charset="0"/>
            </a:endParaRPr>
          </a:p>
        </p:txBody>
      </p:sp>
      <p:sp>
        <p:nvSpPr>
          <p:cNvPr id="140412" name="Text Box 124"/>
          <p:cNvSpPr txBox="1">
            <a:spLocks noChangeArrowheads="1"/>
          </p:cNvSpPr>
          <p:nvPr/>
        </p:nvSpPr>
        <p:spPr bwMode="auto">
          <a:xfrm>
            <a:off x="5041900" y="1397000"/>
            <a:ext cx="812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3300"/>
                </a:solidFill>
                <a:effectLst/>
                <a:latin typeface="Arial" pitchFamily="34" charset="0"/>
              </a:rPr>
              <a:t>U</a:t>
            </a:r>
            <a:endParaRPr lang="en-GB" sz="2800">
              <a:solidFill>
                <a:srgbClr val="FF3300"/>
              </a:solidFill>
              <a:effectLst/>
              <a:latin typeface="Arial" pitchFamily="34" charset="0"/>
            </a:endParaRPr>
          </a:p>
        </p:txBody>
      </p:sp>
      <p:sp>
        <p:nvSpPr>
          <p:cNvPr id="140413" name="Text Box 125"/>
          <p:cNvSpPr txBox="1">
            <a:spLocks noChangeArrowheads="1"/>
          </p:cNvSpPr>
          <p:nvPr/>
        </p:nvSpPr>
        <p:spPr bwMode="auto">
          <a:xfrm>
            <a:off x="5143500" y="2463800"/>
            <a:ext cx="812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3300"/>
                </a:solidFill>
                <a:effectLst/>
                <a:latin typeface="Arial" pitchFamily="34" charset="0"/>
              </a:rPr>
              <a:t>N</a:t>
            </a:r>
            <a:endParaRPr lang="en-GB" sz="2800">
              <a:solidFill>
                <a:srgbClr val="FF3300"/>
              </a:solidFill>
              <a:effectLst/>
              <a:latin typeface="Arial" pitchFamily="34" charset="0"/>
            </a:endParaRPr>
          </a:p>
        </p:txBody>
      </p:sp>
      <p:sp>
        <p:nvSpPr>
          <p:cNvPr id="140414" name="Text Box 126"/>
          <p:cNvSpPr txBox="1">
            <a:spLocks noChangeArrowheads="1"/>
          </p:cNvSpPr>
          <p:nvPr/>
        </p:nvSpPr>
        <p:spPr bwMode="auto">
          <a:xfrm>
            <a:off x="228600" y="5334000"/>
            <a:ext cx="3505200" cy="116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FF00"/>
                </a:solidFill>
                <a:effectLst>
                  <a:outerShdw blurRad="38100" dist="38100" dir="2700000" algn="tl">
                    <a:srgbClr val="000000"/>
                  </a:outerShdw>
                </a:effectLst>
                <a:latin typeface="plotter"/>
              </a:rPr>
              <a:t>Ø = 360</a:t>
            </a:r>
            <a:r>
              <a:rPr lang="en-US" sz="2800">
                <a:solidFill>
                  <a:srgbClr val="FFFF00"/>
                </a:solidFill>
                <a:effectLst>
                  <a:outerShdw blurRad="38100" dist="38100" dir="2700000" algn="tl">
                    <a:srgbClr val="000000"/>
                  </a:outerShdw>
                </a:effectLst>
                <a:latin typeface="Arial" pitchFamily="34" charset="0"/>
                <a:cs typeface="Arial" pitchFamily="34" charset="0"/>
              </a:rPr>
              <a:t>º</a:t>
            </a:r>
            <a:r>
              <a:rPr lang="en-US" sz="2800">
                <a:solidFill>
                  <a:srgbClr val="FFFF00"/>
                </a:solidFill>
                <a:effectLst>
                  <a:outerShdw blurRad="38100" dist="38100" dir="2700000" algn="tl">
                    <a:srgbClr val="000000"/>
                  </a:outerShdw>
                </a:effectLst>
                <a:latin typeface="plotter"/>
              </a:rPr>
              <a:t> x 25/75</a:t>
            </a:r>
          </a:p>
          <a:p>
            <a:pPr algn="l">
              <a:lnSpc>
                <a:spcPct val="100000"/>
              </a:lnSpc>
              <a:buFontTx/>
              <a:buNone/>
            </a:pPr>
            <a:r>
              <a:rPr lang="en-US" sz="2800">
                <a:solidFill>
                  <a:srgbClr val="FFFF00"/>
                </a:solidFill>
                <a:effectLst>
                  <a:outerShdw blurRad="38100" dist="38100" dir="2700000" algn="tl">
                    <a:srgbClr val="000000"/>
                  </a:outerShdw>
                </a:effectLst>
                <a:latin typeface="plotter"/>
                <a:sym typeface="UniversalMath1 BT" pitchFamily="18" charset="2"/>
              </a:rPr>
              <a:t> = 120°</a:t>
            </a:r>
            <a:endParaRPr lang="en-US" sz="2800">
              <a:solidFill>
                <a:srgbClr val="FFFF00"/>
              </a:solidFill>
              <a:effectLst>
                <a:outerShdw blurRad="38100" dist="38100" dir="2700000" algn="tl">
                  <a:srgbClr val="000000"/>
                </a:outerShdw>
              </a:effectLst>
              <a:latin typeface="plotter"/>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40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iterate type="lt">
                                    <p:tmAbs val="75"/>
                                  </p:iterate>
                                  <p:childTnLst>
                                    <p:set>
                                      <p:cBhvr>
                                        <p:cTn id="10" dur="1" fill="hold">
                                          <p:stCondLst>
                                            <p:cond delay="74"/>
                                          </p:stCondLst>
                                        </p:cTn>
                                        <p:tgtEl>
                                          <p:spTgt spid="14040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iterate type="lt">
                                    <p:tmAbs val="75"/>
                                  </p:iterate>
                                  <p:childTnLst>
                                    <p:set>
                                      <p:cBhvr>
                                        <p:cTn id="14" dur="1" fill="hold">
                                          <p:stCondLst>
                                            <p:cond delay="74"/>
                                          </p:stCondLst>
                                        </p:cTn>
                                        <p:tgtEl>
                                          <p:spTgt spid="14040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iterate type="lt">
                                    <p:tmAbs val="75"/>
                                  </p:iterate>
                                  <p:childTnLst>
                                    <p:set>
                                      <p:cBhvr>
                                        <p:cTn id="18" dur="1" fill="hold">
                                          <p:stCondLst>
                                            <p:cond delay="74"/>
                                          </p:stCondLst>
                                        </p:cTn>
                                        <p:tgtEl>
                                          <p:spTgt spid="14040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14041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8" presetClass="entr" presetSubtype="6" fill="hold" nodeType="clickEffect">
                                  <p:stCondLst>
                                    <p:cond delay="0"/>
                                  </p:stCondLst>
                                  <p:childTnLst>
                                    <p:set>
                                      <p:cBhvr>
                                        <p:cTn id="26" dur="1" fill="hold">
                                          <p:stCondLst>
                                            <p:cond delay="0"/>
                                          </p:stCondLst>
                                        </p:cTn>
                                        <p:tgtEl>
                                          <p:spTgt spid="140304"/>
                                        </p:tgtEl>
                                        <p:attrNameLst>
                                          <p:attrName>style.visibility</p:attrName>
                                        </p:attrNameLst>
                                      </p:cBhvr>
                                      <p:to>
                                        <p:strVal val="visible"/>
                                      </p:to>
                                    </p:set>
                                    <p:animEffect transition="in" filter="strips(downRight)">
                                      <p:cBhvr>
                                        <p:cTn id="27" dur="500"/>
                                        <p:tgtEl>
                                          <p:spTgt spid="14030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40366"/>
                                        </p:tgtEl>
                                        <p:attrNameLst>
                                          <p:attrName>style.visibility</p:attrName>
                                        </p:attrNameLst>
                                      </p:cBhvr>
                                      <p:to>
                                        <p:strVal val="visible"/>
                                      </p:to>
                                    </p:set>
                                    <p:animEffect transition="in" filter="dissolve">
                                      <p:cBhvr>
                                        <p:cTn id="32" dur="500"/>
                                        <p:tgtEl>
                                          <p:spTgt spid="14036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3" fill="hold" grpId="0" nodeType="clickEffect">
                                  <p:stCondLst>
                                    <p:cond delay="0"/>
                                  </p:stCondLst>
                                  <p:childTnLst>
                                    <p:set>
                                      <p:cBhvr>
                                        <p:cTn id="36" dur="1" fill="hold">
                                          <p:stCondLst>
                                            <p:cond delay="0"/>
                                          </p:stCondLst>
                                        </p:cTn>
                                        <p:tgtEl>
                                          <p:spTgt spid="140405"/>
                                        </p:tgtEl>
                                        <p:attrNameLst>
                                          <p:attrName>style.visibility</p:attrName>
                                        </p:attrNameLst>
                                      </p:cBhvr>
                                      <p:to>
                                        <p:strVal val="visible"/>
                                      </p:to>
                                    </p:set>
                                    <p:animEffect transition="in" filter="strips(upRight)">
                                      <p:cBhvr>
                                        <p:cTn id="37" dur="500"/>
                                        <p:tgtEl>
                                          <p:spTgt spid="14040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9" fill="hold" nodeType="clickEffect">
                                  <p:stCondLst>
                                    <p:cond delay="0"/>
                                  </p:stCondLst>
                                  <p:childTnLst>
                                    <p:set>
                                      <p:cBhvr>
                                        <p:cTn id="41" dur="1" fill="hold">
                                          <p:stCondLst>
                                            <p:cond delay="0"/>
                                          </p:stCondLst>
                                        </p:cTn>
                                        <p:tgtEl>
                                          <p:spTgt spid="140317"/>
                                        </p:tgtEl>
                                        <p:attrNameLst>
                                          <p:attrName>style.visibility</p:attrName>
                                        </p:attrNameLst>
                                      </p:cBhvr>
                                      <p:to>
                                        <p:strVal val="visible"/>
                                      </p:to>
                                    </p:set>
                                    <p:animEffect transition="in" filter="strips(upLeft)">
                                      <p:cBhvr>
                                        <p:cTn id="42" dur="500"/>
                                        <p:tgtEl>
                                          <p:spTgt spid="14031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10" fill="hold" grpId="0" nodeType="clickEffect">
                                  <p:stCondLst>
                                    <p:cond delay="0"/>
                                  </p:stCondLst>
                                  <p:childTnLst>
                                    <p:set>
                                      <p:cBhvr>
                                        <p:cTn id="46" dur="1" fill="hold">
                                          <p:stCondLst>
                                            <p:cond delay="0"/>
                                          </p:stCondLst>
                                        </p:cTn>
                                        <p:tgtEl>
                                          <p:spTgt spid="140324"/>
                                        </p:tgtEl>
                                        <p:attrNameLst>
                                          <p:attrName>style.visibility</p:attrName>
                                        </p:attrNameLst>
                                      </p:cBhvr>
                                      <p:to>
                                        <p:strVal val="visible"/>
                                      </p:to>
                                    </p:set>
                                    <p:anim calcmode="lin" valueType="num">
                                      <p:cBhvr>
                                        <p:cTn id="47" dur="500" fill="hold"/>
                                        <p:tgtEl>
                                          <p:spTgt spid="140324"/>
                                        </p:tgtEl>
                                        <p:attrNameLst>
                                          <p:attrName>ppt_w</p:attrName>
                                        </p:attrNameLst>
                                      </p:cBhvr>
                                      <p:tavLst>
                                        <p:tav tm="0">
                                          <p:val>
                                            <p:fltVal val="0"/>
                                          </p:val>
                                        </p:tav>
                                        <p:tav tm="100000">
                                          <p:val>
                                            <p:strVal val="#ppt_w"/>
                                          </p:val>
                                        </p:tav>
                                      </p:tavLst>
                                    </p:anim>
                                    <p:anim calcmode="lin" valueType="num">
                                      <p:cBhvr>
                                        <p:cTn id="48" dur="500" fill="hold"/>
                                        <p:tgtEl>
                                          <p:spTgt spid="140324"/>
                                        </p:tgtEl>
                                        <p:attrNameLst>
                                          <p:attrName>ppt_h</p:attrName>
                                        </p:attrNameLst>
                                      </p:cBhvr>
                                      <p:tavLst>
                                        <p:tav tm="0">
                                          <p:val>
                                            <p:strVal val="#ppt_h"/>
                                          </p:val>
                                        </p:tav>
                                        <p:tav tm="100000">
                                          <p:val>
                                            <p:strVal val="#ppt_h"/>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140368"/>
                                        </p:tgtEl>
                                        <p:attrNameLst>
                                          <p:attrName>style.visibility</p:attrName>
                                        </p:attrNameLst>
                                      </p:cBhvr>
                                      <p:to>
                                        <p:strVal val="visible"/>
                                      </p:to>
                                    </p:set>
                                    <p:animEffect transition="in" filter="dissolve">
                                      <p:cBhvr>
                                        <p:cTn id="53" dur="500"/>
                                        <p:tgtEl>
                                          <p:spTgt spid="14036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8" presetClass="entr" presetSubtype="3" fill="hold" grpId="0" nodeType="clickEffect">
                                  <p:stCondLst>
                                    <p:cond delay="0"/>
                                  </p:stCondLst>
                                  <p:childTnLst>
                                    <p:set>
                                      <p:cBhvr>
                                        <p:cTn id="57" dur="1" fill="hold">
                                          <p:stCondLst>
                                            <p:cond delay="0"/>
                                          </p:stCondLst>
                                        </p:cTn>
                                        <p:tgtEl>
                                          <p:spTgt spid="140322"/>
                                        </p:tgtEl>
                                        <p:attrNameLst>
                                          <p:attrName>style.visibility</p:attrName>
                                        </p:attrNameLst>
                                      </p:cBhvr>
                                      <p:to>
                                        <p:strVal val="visible"/>
                                      </p:to>
                                    </p:set>
                                    <p:animEffect transition="in" filter="strips(upRight)">
                                      <p:cBhvr>
                                        <p:cTn id="58" dur="500"/>
                                        <p:tgtEl>
                                          <p:spTgt spid="14032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7" presetClass="entr" presetSubtype="10" fill="hold" grpId="0" nodeType="clickEffect">
                                  <p:stCondLst>
                                    <p:cond delay="0"/>
                                  </p:stCondLst>
                                  <p:childTnLst>
                                    <p:set>
                                      <p:cBhvr>
                                        <p:cTn id="62" dur="1" fill="hold">
                                          <p:stCondLst>
                                            <p:cond delay="0"/>
                                          </p:stCondLst>
                                        </p:cTn>
                                        <p:tgtEl>
                                          <p:spTgt spid="140325"/>
                                        </p:tgtEl>
                                        <p:attrNameLst>
                                          <p:attrName>style.visibility</p:attrName>
                                        </p:attrNameLst>
                                      </p:cBhvr>
                                      <p:to>
                                        <p:strVal val="visible"/>
                                      </p:to>
                                    </p:set>
                                    <p:anim calcmode="lin" valueType="num">
                                      <p:cBhvr>
                                        <p:cTn id="63" dur="500" fill="hold"/>
                                        <p:tgtEl>
                                          <p:spTgt spid="140325"/>
                                        </p:tgtEl>
                                        <p:attrNameLst>
                                          <p:attrName>ppt_w</p:attrName>
                                        </p:attrNameLst>
                                      </p:cBhvr>
                                      <p:tavLst>
                                        <p:tav tm="0">
                                          <p:val>
                                            <p:fltVal val="0"/>
                                          </p:val>
                                        </p:tav>
                                        <p:tav tm="100000">
                                          <p:val>
                                            <p:strVal val="#ppt_w"/>
                                          </p:val>
                                        </p:tav>
                                      </p:tavLst>
                                    </p:anim>
                                    <p:anim calcmode="lin" valueType="num">
                                      <p:cBhvr>
                                        <p:cTn id="64" dur="500" fill="hold"/>
                                        <p:tgtEl>
                                          <p:spTgt spid="140325"/>
                                        </p:tgtEl>
                                        <p:attrNameLst>
                                          <p:attrName>ppt_h</p:attrName>
                                        </p:attrNameLst>
                                      </p:cBhvr>
                                      <p:tavLst>
                                        <p:tav tm="0">
                                          <p:val>
                                            <p:strVal val="#ppt_h"/>
                                          </p:val>
                                        </p:tav>
                                        <p:tav tm="100000">
                                          <p:val>
                                            <p:strVal val="#ppt_h"/>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40369"/>
                                        </p:tgtEl>
                                        <p:attrNameLst>
                                          <p:attrName>style.visibility</p:attrName>
                                        </p:attrNameLst>
                                      </p:cBhvr>
                                      <p:to>
                                        <p:strVal val="visible"/>
                                      </p:to>
                                    </p:set>
                                    <p:animEffect transition="in" filter="dissolve">
                                      <p:cBhvr>
                                        <p:cTn id="69" dur="500"/>
                                        <p:tgtEl>
                                          <p:spTgt spid="140369"/>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18" presetClass="entr" presetSubtype="6" fill="hold" grpId="0" nodeType="clickEffect">
                                  <p:stCondLst>
                                    <p:cond delay="0"/>
                                  </p:stCondLst>
                                  <p:childTnLst>
                                    <p:set>
                                      <p:cBhvr>
                                        <p:cTn id="73" dur="1" fill="hold">
                                          <p:stCondLst>
                                            <p:cond delay="0"/>
                                          </p:stCondLst>
                                        </p:cTn>
                                        <p:tgtEl>
                                          <p:spTgt spid="140310"/>
                                        </p:tgtEl>
                                        <p:attrNameLst>
                                          <p:attrName>style.visibility</p:attrName>
                                        </p:attrNameLst>
                                      </p:cBhvr>
                                      <p:to>
                                        <p:strVal val="visible"/>
                                      </p:to>
                                    </p:set>
                                    <p:animEffect transition="in" filter="strips(downRight)">
                                      <p:cBhvr>
                                        <p:cTn id="74" dur="500"/>
                                        <p:tgtEl>
                                          <p:spTgt spid="140310"/>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3" presetClass="entr" presetSubtype="16" fill="hold" grpId="0" nodeType="clickEffect">
                                  <p:stCondLst>
                                    <p:cond delay="0"/>
                                  </p:stCondLst>
                                  <p:childTnLst>
                                    <p:set>
                                      <p:cBhvr>
                                        <p:cTn id="78" dur="1" fill="hold">
                                          <p:stCondLst>
                                            <p:cond delay="0"/>
                                          </p:stCondLst>
                                        </p:cTn>
                                        <p:tgtEl>
                                          <p:spTgt spid="140397"/>
                                        </p:tgtEl>
                                        <p:attrNameLst>
                                          <p:attrName>style.visibility</p:attrName>
                                        </p:attrNameLst>
                                      </p:cBhvr>
                                      <p:to>
                                        <p:strVal val="visible"/>
                                      </p:to>
                                    </p:set>
                                    <p:anim calcmode="lin" valueType="num">
                                      <p:cBhvr>
                                        <p:cTn id="79" dur="500" fill="hold"/>
                                        <p:tgtEl>
                                          <p:spTgt spid="140397"/>
                                        </p:tgtEl>
                                        <p:attrNameLst>
                                          <p:attrName>ppt_w</p:attrName>
                                        </p:attrNameLst>
                                      </p:cBhvr>
                                      <p:tavLst>
                                        <p:tav tm="0">
                                          <p:val>
                                            <p:fltVal val="0"/>
                                          </p:val>
                                        </p:tav>
                                        <p:tav tm="100000">
                                          <p:val>
                                            <p:strVal val="#ppt_w"/>
                                          </p:val>
                                        </p:tav>
                                      </p:tavLst>
                                    </p:anim>
                                    <p:anim calcmode="lin" valueType="num">
                                      <p:cBhvr>
                                        <p:cTn id="80" dur="500" fill="hold"/>
                                        <p:tgtEl>
                                          <p:spTgt spid="140397"/>
                                        </p:tgtEl>
                                        <p:attrNameLst>
                                          <p:attrName>ppt_h</p:attrName>
                                        </p:attrNameLst>
                                      </p:cBhvr>
                                      <p:tavLst>
                                        <p:tav tm="0">
                                          <p:val>
                                            <p:fltVal val="0"/>
                                          </p:val>
                                        </p:tav>
                                        <p:tav tm="100000">
                                          <p:val>
                                            <p:strVal val="#ppt_h"/>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18" presetClass="entr" presetSubtype="12" fill="hold" grpId="0" nodeType="clickEffect">
                                  <p:stCondLst>
                                    <p:cond delay="0"/>
                                  </p:stCondLst>
                                  <p:childTnLst>
                                    <p:set>
                                      <p:cBhvr>
                                        <p:cTn id="84" dur="1" fill="hold">
                                          <p:stCondLst>
                                            <p:cond delay="0"/>
                                          </p:stCondLst>
                                        </p:cTn>
                                        <p:tgtEl>
                                          <p:spTgt spid="140311"/>
                                        </p:tgtEl>
                                        <p:attrNameLst>
                                          <p:attrName>style.visibility</p:attrName>
                                        </p:attrNameLst>
                                      </p:cBhvr>
                                      <p:to>
                                        <p:strVal val="visible"/>
                                      </p:to>
                                    </p:set>
                                    <p:animEffect transition="in" filter="strips(downLeft)">
                                      <p:cBhvr>
                                        <p:cTn id="85" dur="500"/>
                                        <p:tgtEl>
                                          <p:spTgt spid="140311"/>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presetSubtype="0" fill="hold" grpId="0" nodeType="clickEffect">
                                  <p:stCondLst>
                                    <p:cond delay="0"/>
                                  </p:stCondLst>
                                  <p:childTnLst>
                                    <p:set>
                                      <p:cBhvr>
                                        <p:cTn id="89" dur="1" fill="hold">
                                          <p:stCondLst>
                                            <p:cond delay="0"/>
                                          </p:stCondLst>
                                        </p:cTn>
                                        <p:tgtEl>
                                          <p:spTgt spid="140367"/>
                                        </p:tgtEl>
                                        <p:attrNameLst>
                                          <p:attrName>style.visibility</p:attrName>
                                        </p:attrNameLst>
                                      </p:cBhvr>
                                      <p:to>
                                        <p:strVal val="visible"/>
                                      </p:to>
                                    </p:set>
                                    <p:animEffect transition="in" filter="dissolve">
                                      <p:cBhvr>
                                        <p:cTn id="90" dur="500"/>
                                        <p:tgtEl>
                                          <p:spTgt spid="14036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23" presetClass="entr" presetSubtype="16" fill="hold" grpId="0" nodeType="clickEffect">
                                  <p:stCondLst>
                                    <p:cond delay="0"/>
                                  </p:stCondLst>
                                  <p:childTnLst>
                                    <p:set>
                                      <p:cBhvr>
                                        <p:cTn id="94" dur="1" fill="hold">
                                          <p:stCondLst>
                                            <p:cond delay="0"/>
                                          </p:stCondLst>
                                        </p:cTn>
                                        <p:tgtEl>
                                          <p:spTgt spid="140309"/>
                                        </p:tgtEl>
                                        <p:attrNameLst>
                                          <p:attrName>style.visibility</p:attrName>
                                        </p:attrNameLst>
                                      </p:cBhvr>
                                      <p:to>
                                        <p:strVal val="visible"/>
                                      </p:to>
                                    </p:set>
                                    <p:anim calcmode="lin" valueType="num">
                                      <p:cBhvr>
                                        <p:cTn id="95" dur="500" fill="hold"/>
                                        <p:tgtEl>
                                          <p:spTgt spid="140309"/>
                                        </p:tgtEl>
                                        <p:attrNameLst>
                                          <p:attrName>ppt_w</p:attrName>
                                        </p:attrNameLst>
                                      </p:cBhvr>
                                      <p:tavLst>
                                        <p:tav tm="0">
                                          <p:val>
                                            <p:fltVal val="0"/>
                                          </p:val>
                                        </p:tav>
                                        <p:tav tm="100000">
                                          <p:val>
                                            <p:strVal val="#ppt_w"/>
                                          </p:val>
                                        </p:tav>
                                      </p:tavLst>
                                    </p:anim>
                                    <p:anim calcmode="lin" valueType="num">
                                      <p:cBhvr>
                                        <p:cTn id="96" dur="500" fill="hold"/>
                                        <p:tgtEl>
                                          <p:spTgt spid="140309"/>
                                        </p:tgtEl>
                                        <p:attrNameLst>
                                          <p:attrName>ppt_h</p:attrName>
                                        </p:attrNameLst>
                                      </p:cBhvr>
                                      <p:tavLst>
                                        <p:tav tm="0">
                                          <p:val>
                                            <p:fltVal val="0"/>
                                          </p:val>
                                        </p:tav>
                                        <p:tav tm="100000">
                                          <p:val>
                                            <p:strVal val="#ppt_h"/>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9" presetClass="entr" presetSubtype="0" fill="hold" nodeType="clickEffect">
                                  <p:stCondLst>
                                    <p:cond delay="0"/>
                                  </p:stCondLst>
                                  <p:childTnLst>
                                    <p:set>
                                      <p:cBhvr>
                                        <p:cTn id="100" dur="1" fill="hold">
                                          <p:stCondLst>
                                            <p:cond delay="0"/>
                                          </p:stCondLst>
                                        </p:cTn>
                                        <p:tgtEl>
                                          <p:spTgt spid="140393"/>
                                        </p:tgtEl>
                                        <p:attrNameLst>
                                          <p:attrName>style.visibility</p:attrName>
                                        </p:attrNameLst>
                                      </p:cBhvr>
                                      <p:to>
                                        <p:strVal val="visible"/>
                                      </p:to>
                                    </p:set>
                                    <p:animEffect transition="in" filter="dissolve">
                                      <p:cBhvr>
                                        <p:cTn id="101" dur="500"/>
                                        <p:tgtEl>
                                          <p:spTgt spid="140393"/>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grpId="0" nodeType="clickEffect">
                                  <p:stCondLst>
                                    <p:cond delay="0"/>
                                  </p:stCondLst>
                                  <p:childTnLst>
                                    <p:set>
                                      <p:cBhvr>
                                        <p:cTn id="105" dur="1" fill="hold">
                                          <p:stCondLst>
                                            <p:cond delay="0"/>
                                          </p:stCondLst>
                                        </p:cTn>
                                        <p:tgtEl>
                                          <p:spTgt spid="140336"/>
                                        </p:tgtEl>
                                        <p:attrNameLst>
                                          <p:attrName>style.visibility</p:attrName>
                                        </p:attrNameLst>
                                      </p:cBhvr>
                                      <p:to>
                                        <p:strVal val="visible"/>
                                      </p:to>
                                    </p:set>
                                    <p:animEffect transition="in" filter="dissolve">
                                      <p:cBhvr>
                                        <p:cTn id="106" dur="500"/>
                                        <p:tgtEl>
                                          <p:spTgt spid="140336"/>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8" presetClass="entr" presetSubtype="12" fill="hold" grpId="0" nodeType="clickEffect">
                                  <p:stCondLst>
                                    <p:cond delay="0"/>
                                  </p:stCondLst>
                                  <p:childTnLst>
                                    <p:set>
                                      <p:cBhvr>
                                        <p:cTn id="110" dur="1" fill="hold">
                                          <p:stCondLst>
                                            <p:cond delay="0"/>
                                          </p:stCondLst>
                                        </p:cTn>
                                        <p:tgtEl>
                                          <p:spTgt spid="140392"/>
                                        </p:tgtEl>
                                        <p:attrNameLst>
                                          <p:attrName>style.visibility</p:attrName>
                                        </p:attrNameLst>
                                      </p:cBhvr>
                                      <p:to>
                                        <p:strVal val="visible"/>
                                      </p:to>
                                    </p:set>
                                    <p:animEffect transition="in" filter="strips(downLeft)">
                                      <p:cBhvr>
                                        <p:cTn id="111" dur="500"/>
                                        <p:tgtEl>
                                          <p:spTgt spid="140392"/>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9" presetClass="entr" presetSubtype="0" fill="hold" grpId="0" nodeType="clickEffect">
                                  <p:stCondLst>
                                    <p:cond delay="0"/>
                                  </p:stCondLst>
                                  <p:childTnLst>
                                    <p:set>
                                      <p:cBhvr>
                                        <p:cTn id="115" dur="1" fill="hold">
                                          <p:stCondLst>
                                            <p:cond delay="0"/>
                                          </p:stCondLst>
                                        </p:cTn>
                                        <p:tgtEl>
                                          <p:spTgt spid="140398"/>
                                        </p:tgtEl>
                                        <p:attrNameLst>
                                          <p:attrName>style.visibility</p:attrName>
                                        </p:attrNameLst>
                                      </p:cBhvr>
                                      <p:to>
                                        <p:strVal val="visible"/>
                                      </p:to>
                                    </p:set>
                                    <p:animEffect transition="in" filter="dissolve">
                                      <p:cBhvr>
                                        <p:cTn id="116" dur="500"/>
                                        <p:tgtEl>
                                          <p:spTgt spid="140398"/>
                                        </p:tgtEl>
                                      </p:cBhvr>
                                    </p:animEffec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8" presetClass="entr" presetSubtype="3" fill="hold" grpId="0" nodeType="clickEffect">
                                  <p:stCondLst>
                                    <p:cond delay="0"/>
                                  </p:stCondLst>
                                  <p:childTnLst>
                                    <p:set>
                                      <p:cBhvr>
                                        <p:cTn id="120" dur="1" fill="hold">
                                          <p:stCondLst>
                                            <p:cond delay="0"/>
                                          </p:stCondLst>
                                        </p:cTn>
                                        <p:tgtEl>
                                          <p:spTgt spid="140314"/>
                                        </p:tgtEl>
                                        <p:attrNameLst>
                                          <p:attrName>style.visibility</p:attrName>
                                        </p:attrNameLst>
                                      </p:cBhvr>
                                      <p:to>
                                        <p:strVal val="visible"/>
                                      </p:to>
                                    </p:set>
                                    <p:animEffect transition="in" filter="strips(upRight)">
                                      <p:cBhvr>
                                        <p:cTn id="121" dur="500"/>
                                        <p:tgtEl>
                                          <p:spTgt spid="140314"/>
                                        </p:tgtEl>
                                      </p:cBhvr>
                                    </p:animEffec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8" presetClass="entr" presetSubtype="6" fill="hold" grpId="0" nodeType="clickEffect">
                                  <p:stCondLst>
                                    <p:cond delay="0"/>
                                  </p:stCondLst>
                                  <p:childTnLst>
                                    <p:set>
                                      <p:cBhvr>
                                        <p:cTn id="125" dur="1" fill="hold">
                                          <p:stCondLst>
                                            <p:cond delay="0"/>
                                          </p:stCondLst>
                                        </p:cTn>
                                        <p:tgtEl>
                                          <p:spTgt spid="140315"/>
                                        </p:tgtEl>
                                        <p:attrNameLst>
                                          <p:attrName>style.visibility</p:attrName>
                                        </p:attrNameLst>
                                      </p:cBhvr>
                                      <p:to>
                                        <p:strVal val="visible"/>
                                      </p:to>
                                    </p:set>
                                    <p:animEffect transition="in" filter="strips(downRight)">
                                      <p:cBhvr>
                                        <p:cTn id="126" dur="500"/>
                                        <p:tgtEl>
                                          <p:spTgt spid="140315"/>
                                        </p:tgtEl>
                                      </p:cBhvr>
                                    </p:animEffec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8" presetClass="entr" presetSubtype="3" fill="hold" grpId="0" nodeType="clickEffect">
                                  <p:stCondLst>
                                    <p:cond delay="0"/>
                                  </p:stCondLst>
                                  <p:childTnLst>
                                    <p:set>
                                      <p:cBhvr>
                                        <p:cTn id="130" dur="1" fill="hold">
                                          <p:stCondLst>
                                            <p:cond delay="0"/>
                                          </p:stCondLst>
                                        </p:cTn>
                                        <p:tgtEl>
                                          <p:spTgt spid="140312"/>
                                        </p:tgtEl>
                                        <p:attrNameLst>
                                          <p:attrName>style.visibility</p:attrName>
                                        </p:attrNameLst>
                                      </p:cBhvr>
                                      <p:to>
                                        <p:strVal val="visible"/>
                                      </p:to>
                                    </p:set>
                                    <p:animEffect transition="in" filter="strips(upRight)">
                                      <p:cBhvr>
                                        <p:cTn id="131" dur="500"/>
                                        <p:tgtEl>
                                          <p:spTgt spid="140312"/>
                                        </p:tgtEl>
                                      </p:cBhvr>
                                    </p:animEffec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9" presetClass="entr" presetSubtype="0" fill="hold" grpId="0" nodeType="clickEffect">
                                  <p:stCondLst>
                                    <p:cond delay="0"/>
                                  </p:stCondLst>
                                  <p:childTnLst>
                                    <p:set>
                                      <p:cBhvr>
                                        <p:cTn id="135" dur="1" fill="hold">
                                          <p:stCondLst>
                                            <p:cond delay="0"/>
                                          </p:stCondLst>
                                        </p:cTn>
                                        <p:tgtEl>
                                          <p:spTgt spid="140359"/>
                                        </p:tgtEl>
                                        <p:attrNameLst>
                                          <p:attrName>style.visibility</p:attrName>
                                        </p:attrNameLst>
                                      </p:cBhvr>
                                      <p:to>
                                        <p:strVal val="visible"/>
                                      </p:to>
                                    </p:set>
                                    <p:animEffect transition="in" filter="dissolve">
                                      <p:cBhvr>
                                        <p:cTn id="136" dur="500"/>
                                        <p:tgtEl>
                                          <p:spTgt spid="140359"/>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ntr" presetSubtype="0" fill="hold" grpId="0" nodeType="clickEffect">
                                  <p:stCondLst>
                                    <p:cond delay="0"/>
                                  </p:stCondLst>
                                  <p:childTnLst>
                                    <p:set>
                                      <p:cBhvr>
                                        <p:cTn id="140" dur="1" fill="hold">
                                          <p:stCondLst>
                                            <p:cond delay="0"/>
                                          </p:stCondLst>
                                        </p:cTn>
                                        <p:tgtEl>
                                          <p:spTgt spid="140358"/>
                                        </p:tgtEl>
                                        <p:attrNameLst>
                                          <p:attrName>style.visibility</p:attrName>
                                        </p:attrNameLst>
                                      </p:cBhvr>
                                      <p:to>
                                        <p:strVal val="visible"/>
                                      </p:to>
                                    </p:set>
                                    <p:animEffect transition="in" filter="dissolve">
                                      <p:cBhvr>
                                        <p:cTn id="141" dur="500"/>
                                        <p:tgtEl>
                                          <p:spTgt spid="140358"/>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9" presetClass="entr" presetSubtype="0" fill="hold" grpId="0" nodeType="clickEffect">
                                  <p:stCondLst>
                                    <p:cond delay="0"/>
                                  </p:stCondLst>
                                  <p:childTnLst>
                                    <p:set>
                                      <p:cBhvr>
                                        <p:cTn id="145" dur="1" fill="hold">
                                          <p:stCondLst>
                                            <p:cond delay="0"/>
                                          </p:stCondLst>
                                        </p:cTn>
                                        <p:tgtEl>
                                          <p:spTgt spid="140360"/>
                                        </p:tgtEl>
                                        <p:attrNameLst>
                                          <p:attrName>style.visibility</p:attrName>
                                        </p:attrNameLst>
                                      </p:cBhvr>
                                      <p:to>
                                        <p:strVal val="visible"/>
                                      </p:to>
                                    </p:set>
                                    <p:animEffect transition="in" filter="dissolve">
                                      <p:cBhvr>
                                        <p:cTn id="146" dur="500"/>
                                        <p:tgtEl>
                                          <p:spTgt spid="140360"/>
                                        </p:tgtEl>
                                      </p:cBhvr>
                                    </p:animEffect>
                                  </p:childTnLst>
                                </p:cTn>
                              </p:par>
                            </p:childTnLst>
                          </p:cTn>
                        </p:par>
                        <p:par>
                          <p:cTn id="147" fill="hold" nodeType="afterGroup">
                            <p:stCondLst>
                              <p:cond delay="500"/>
                            </p:stCondLst>
                            <p:childTnLst>
                              <p:par>
                                <p:cTn id="148" presetID="9" presetClass="entr" presetSubtype="0" fill="hold" grpId="0" nodeType="afterEffect">
                                  <p:stCondLst>
                                    <p:cond delay="0"/>
                                  </p:stCondLst>
                                  <p:childTnLst>
                                    <p:set>
                                      <p:cBhvr>
                                        <p:cTn id="149" dur="1" fill="hold">
                                          <p:stCondLst>
                                            <p:cond delay="0"/>
                                          </p:stCondLst>
                                        </p:cTn>
                                        <p:tgtEl>
                                          <p:spTgt spid="140361"/>
                                        </p:tgtEl>
                                        <p:attrNameLst>
                                          <p:attrName>style.visibility</p:attrName>
                                        </p:attrNameLst>
                                      </p:cBhvr>
                                      <p:to>
                                        <p:strVal val="visible"/>
                                      </p:to>
                                    </p:set>
                                    <p:animEffect transition="in" filter="dissolve">
                                      <p:cBhvr>
                                        <p:cTn id="150" dur="500"/>
                                        <p:tgtEl>
                                          <p:spTgt spid="140361"/>
                                        </p:tgtEl>
                                      </p:cBhvr>
                                    </p:animEffect>
                                  </p:childTnLst>
                                </p:cTn>
                              </p:par>
                            </p:childTnLst>
                          </p:cTn>
                        </p:par>
                        <p:par>
                          <p:cTn id="151" fill="hold" nodeType="afterGroup">
                            <p:stCondLst>
                              <p:cond delay="1000"/>
                            </p:stCondLst>
                            <p:childTnLst>
                              <p:par>
                                <p:cTn id="152" presetID="9" presetClass="entr" presetSubtype="0" fill="hold" grpId="0" nodeType="afterEffect">
                                  <p:stCondLst>
                                    <p:cond delay="0"/>
                                  </p:stCondLst>
                                  <p:childTnLst>
                                    <p:set>
                                      <p:cBhvr>
                                        <p:cTn id="153" dur="1" fill="hold">
                                          <p:stCondLst>
                                            <p:cond delay="0"/>
                                          </p:stCondLst>
                                        </p:cTn>
                                        <p:tgtEl>
                                          <p:spTgt spid="140362"/>
                                        </p:tgtEl>
                                        <p:attrNameLst>
                                          <p:attrName>style.visibility</p:attrName>
                                        </p:attrNameLst>
                                      </p:cBhvr>
                                      <p:to>
                                        <p:strVal val="visible"/>
                                      </p:to>
                                    </p:set>
                                    <p:animEffect transition="in" filter="dissolve">
                                      <p:cBhvr>
                                        <p:cTn id="154" dur="500"/>
                                        <p:tgtEl>
                                          <p:spTgt spid="140362"/>
                                        </p:tgtEl>
                                      </p:cBhvr>
                                    </p:animEffect>
                                  </p:childTnLst>
                                </p:cTn>
                              </p:par>
                            </p:childTnLst>
                          </p:cTn>
                        </p:par>
                        <p:par>
                          <p:cTn id="155" fill="hold" nodeType="afterGroup">
                            <p:stCondLst>
                              <p:cond delay="1500"/>
                            </p:stCondLst>
                            <p:childTnLst>
                              <p:par>
                                <p:cTn id="156" presetID="9" presetClass="entr" presetSubtype="0" fill="hold" grpId="0" nodeType="afterEffect">
                                  <p:stCondLst>
                                    <p:cond delay="0"/>
                                  </p:stCondLst>
                                  <p:childTnLst>
                                    <p:set>
                                      <p:cBhvr>
                                        <p:cTn id="157" dur="1" fill="hold">
                                          <p:stCondLst>
                                            <p:cond delay="0"/>
                                          </p:stCondLst>
                                        </p:cTn>
                                        <p:tgtEl>
                                          <p:spTgt spid="140363"/>
                                        </p:tgtEl>
                                        <p:attrNameLst>
                                          <p:attrName>style.visibility</p:attrName>
                                        </p:attrNameLst>
                                      </p:cBhvr>
                                      <p:to>
                                        <p:strVal val="visible"/>
                                      </p:to>
                                    </p:set>
                                    <p:animEffect transition="in" filter="dissolve">
                                      <p:cBhvr>
                                        <p:cTn id="158" dur="500"/>
                                        <p:tgtEl>
                                          <p:spTgt spid="140363"/>
                                        </p:tgtEl>
                                      </p:cBhvr>
                                    </p:animEffect>
                                  </p:childTnLst>
                                </p:cTn>
                              </p:par>
                            </p:childTnLst>
                          </p:cTn>
                        </p:par>
                        <p:par>
                          <p:cTn id="159" fill="hold" nodeType="afterGroup">
                            <p:stCondLst>
                              <p:cond delay="2000"/>
                            </p:stCondLst>
                            <p:childTnLst>
                              <p:par>
                                <p:cTn id="160" presetID="9" presetClass="entr" presetSubtype="0" fill="hold" grpId="0" nodeType="afterEffect">
                                  <p:stCondLst>
                                    <p:cond delay="0"/>
                                  </p:stCondLst>
                                  <p:childTnLst>
                                    <p:set>
                                      <p:cBhvr>
                                        <p:cTn id="161" dur="1" fill="hold">
                                          <p:stCondLst>
                                            <p:cond delay="0"/>
                                          </p:stCondLst>
                                        </p:cTn>
                                        <p:tgtEl>
                                          <p:spTgt spid="140364"/>
                                        </p:tgtEl>
                                        <p:attrNameLst>
                                          <p:attrName>style.visibility</p:attrName>
                                        </p:attrNameLst>
                                      </p:cBhvr>
                                      <p:to>
                                        <p:strVal val="visible"/>
                                      </p:to>
                                    </p:set>
                                    <p:animEffect transition="in" filter="dissolve">
                                      <p:cBhvr>
                                        <p:cTn id="162" dur="500"/>
                                        <p:tgtEl>
                                          <p:spTgt spid="140364"/>
                                        </p:tgtEl>
                                      </p:cBhvr>
                                    </p:animEffect>
                                  </p:childTnLst>
                                </p:cTn>
                              </p:par>
                            </p:childTnLst>
                          </p:cTn>
                        </p:par>
                        <p:par>
                          <p:cTn id="163" fill="hold" nodeType="afterGroup">
                            <p:stCondLst>
                              <p:cond delay="2500"/>
                            </p:stCondLst>
                            <p:childTnLst>
                              <p:par>
                                <p:cTn id="164" presetID="9" presetClass="entr" presetSubtype="0" fill="hold" grpId="0" nodeType="afterEffect">
                                  <p:stCondLst>
                                    <p:cond delay="0"/>
                                  </p:stCondLst>
                                  <p:childTnLst>
                                    <p:set>
                                      <p:cBhvr>
                                        <p:cTn id="165" dur="1" fill="hold">
                                          <p:stCondLst>
                                            <p:cond delay="0"/>
                                          </p:stCondLst>
                                        </p:cTn>
                                        <p:tgtEl>
                                          <p:spTgt spid="140365"/>
                                        </p:tgtEl>
                                        <p:attrNameLst>
                                          <p:attrName>style.visibility</p:attrName>
                                        </p:attrNameLst>
                                      </p:cBhvr>
                                      <p:to>
                                        <p:strVal val="visible"/>
                                      </p:to>
                                    </p:set>
                                    <p:animEffect transition="in" filter="dissolve">
                                      <p:cBhvr>
                                        <p:cTn id="166" dur="500"/>
                                        <p:tgtEl>
                                          <p:spTgt spid="140365"/>
                                        </p:tgtEl>
                                      </p:cBhvr>
                                    </p:animEffec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18" presetClass="entr" presetSubtype="6" fill="hold" grpId="0" nodeType="clickEffect">
                                  <p:stCondLst>
                                    <p:cond delay="0"/>
                                  </p:stCondLst>
                                  <p:childTnLst>
                                    <p:set>
                                      <p:cBhvr>
                                        <p:cTn id="170" dur="1" fill="hold">
                                          <p:stCondLst>
                                            <p:cond delay="0"/>
                                          </p:stCondLst>
                                        </p:cTn>
                                        <p:tgtEl>
                                          <p:spTgt spid="140308"/>
                                        </p:tgtEl>
                                        <p:attrNameLst>
                                          <p:attrName>style.visibility</p:attrName>
                                        </p:attrNameLst>
                                      </p:cBhvr>
                                      <p:to>
                                        <p:strVal val="visible"/>
                                      </p:to>
                                    </p:set>
                                    <p:animEffect transition="in" filter="strips(downRight)">
                                      <p:cBhvr>
                                        <p:cTn id="171" dur="500"/>
                                        <p:tgtEl>
                                          <p:spTgt spid="140308"/>
                                        </p:tgtEl>
                                      </p:cBhvr>
                                    </p:animEffect>
                                  </p:childTnLst>
                                </p:cTn>
                              </p:par>
                            </p:childTnLst>
                          </p:cTn>
                        </p:par>
                      </p:childTnLst>
                    </p:cTn>
                  </p:par>
                  <p:par>
                    <p:cTn id="172" fill="hold" nodeType="clickPar">
                      <p:stCondLst>
                        <p:cond delay="indefinite"/>
                      </p:stCondLst>
                      <p:childTnLst>
                        <p:par>
                          <p:cTn id="173" fill="hold" nodeType="withGroup">
                            <p:stCondLst>
                              <p:cond delay="0"/>
                            </p:stCondLst>
                            <p:childTnLst>
                              <p:par>
                                <p:cTn id="174" presetID="9" presetClass="entr" presetSubtype="0" fill="hold" nodeType="clickEffect">
                                  <p:stCondLst>
                                    <p:cond delay="0"/>
                                  </p:stCondLst>
                                  <p:childTnLst>
                                    <p:set>
                                      <p:cBhvr>
                                        <p:cTn id="175" dur="1" fill="hold">
                                          <p:stCondLst>
                                            <p:cond delay="0"/>
                                          </p:stCondLst>
                                        </p:cTn>
                                        <p:tgtEl>
                                          <p:spTgt spid="140301"/>
                                        </p:tgtEl>
                                        <p:attrNameLst>
                                          <p:attrName>style.visibility</p:attrName>
                                        </p:attrNameLst>
                                      </p:cBhvr>
                                      <p:to>
                                        <p:strVal val="visible"/>
                                      </p:to>
                                    </p:set>
                                    <p:animEffect transition="in" filter="dissolve">
                                      <p:cBhvr>
                                        <p:cTn id="176" dur="500"/>
                                        <p:tgtEl>
                                          <p:spTgt spid="140301"/>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9" presetClass="entr" presetSubtype="0" fill="hold" nodeType="clickEffect">
                                  <p:stCondLst>
                                    <p:cond delay="0"/>
                                  </p:stCondLst>
                                  <p:childTnLst>
                                    <p:set>
                                      <p:cBhvr>
                                        <p:cTn id="180" dur="1" fill="hold">
                                          <p:stCondLst>
                                            <p:cond delay="0"/>
                                          </p:stCondLst>
                                        </p:cTn>
                                        <p:tgtEl>
                                          <p:spTgt spid="140337"/>
                                        </p:tgtEl>
                                        <p:attrNameLst>
                                          <p:attrName>style.visibility</p:attrName>
                                        </p:attrNameLst>
                                      </p:cBhvr>
                                      <p:to>
                                        <p:strVal val="visible"/>
                                      </p:to>
                                    </p:set>
                                    <p:animEffect transition="in" filter="dissolve">
                                      <p:cBhvr>
                                        <p:cTn id="181" dur="500"/>
                                        <p:tgtEl>
                                          <p:spTgt spid="140337"/>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9" presetClass="entr" presetSubtype="0" fill="hold" nodeType="clickEffect">
                                  <p:stCondLst>
                                    <p:cond delay="0"/>
                                  </p:stCondLst>
                                  <p:childTnLst>
                                    <p:set>
                                      <p:cBhvr>
                                        <p:cTn id="185" dur="1" fill="hold">
                                          <p:stCondLst>
                                            <p:cond delay="0"/>
                                          </p:stCondLst>
                                        </p:cTn>
                                        <p:tgtEl>
                                          <p:spTgt spid="140340"/>
                                        </p:tgtEl>
                                        <p:attrNameLst>
                                          <p:attrName>style.visibility</p:attrName>
                                        </p:attrNameLst>
                                      </p:cBhvr>
                                      <p:to>
                                        <p:strVal val="visible"/>
                                      </p:to>
                                    </p:set>
                                    <p:animEffect transition="in" filter="dissolve">
                                      <p:cBhvr>
                                        <p:cTn id="186" dur="500"/>
                                        <p:tgtEl>
                                          <p:spTgt spid="140340"/>
                                        </p:tgtEl>
                                      </p:cBhvr>
                                    </p:animEffect>
                                  </p:childTnLst>
                                </p:cTn>
                              </p:par>
                            </p:childTnLst>
                          </p:cTn>
                        </p:par>
                        <p:par>
                          <p:cTn id="187" fill="hold" nodeType="afterGroup">
                            <p:stCondLst>
                              <p:cond delay="500"/>
                            </p:stCondLst>
                            <p:childTnLst>
                              <p:par>
                                <p:cTn id="188" presetID="9" presetClass="entr" presetSubtype="0" fill="hold" nodeType="afterEffect">
                                  <p:stCondLst>
                                    <p:cond delay="0"/>
                                  </p:stCondLst>
                                  <p:childTnLst>
                                    <p:set>
                                      <p:cBhvr>
                                        <p:cTn id="189" dur="1" fill="hold">
                                          <p:stCondLst>
                                            <p:cond delay="0"/>
                                          </p:stCondLst>
                                        </p:cTn>
                                        <p:tgtEl>
                                          <p:spTgt spid="140343"/>
                                        </p:tgtEl>
                                        <p:attrNameLst>
                                          <p:attrName>style.visibility</p:attrName>
                                        </p:attrNameLst>
                                      </p:cBhvr>
                                      <p:to>
                                        <p:strVal val="visible"/>
                                      </p:to>
                                    </p:set>
                                    <p:animEffect transition="in" filter="dissolve">
                                      <p:cBhvr>
                                        <p:cTn id="190" dur="500"/>
                                        <p:tgtEl>
                                          <p:spTgt spid="140343"/>
                                        </p:tgtEl>
                                      </p:cBhvr>
                                    </p:animEffect>
                                  </p:childTnLst>
                                </p:cTn>
                              </p:par>
                            </p:childTnLst>
                          </p:cTn>
                        </p:par>
                        <p:par>
                          <p:cTn id="191" fill="hold" nodeType="afterGroup">
                            <p:stCondLst>
                              <p:cond delay="1000"/>
                            </p:stCondLst>
                            <p:childTnLst>
                              <p:par>
                                <p:cTn id="192" presetID="9" presetClass="entr" presetSubtype="0" fill="hold" nodeType="afterEffect">
                                  <p:stCondLst>
                                    <p:cond delay="0"/>
                                  </p:stCondLst>
                                  <p:childTnLst>
                                    <p:set>
                                      <p:cBhvr>
                                        <p:cTn id="193" dur="1" fill="hold">
                                          <p:stCondLst>
                                            <p:cond delay="0"/>
                                          </p:stCondLst>
                                        </p:cTn>
                                        <p:tgtEl>
                                          <p:spTgt spid="140346"/>
                                        </p:tgtEl>
                                        <p:attrNameLst>
                                          <p:attrName>style.visibility</p:attrName>
                                        </p:attrNameLst>
                                      </p:cBhvr>
                                      <p:to>
                                        <p:strVal val="visible"/>
                                      </p:to>
                                    </p:set>
                                    <p:animEffect transition="in" filter="dissolve">
                                      <p:cBhvr>
                                        <p:cTn id="194" dur="500"/>
                                        <p:tgtEl>
                                          <p:spTgt spid="140346"/>
                                        </p:tgtEl>
                                      </p:cBhvr>
                                    </p:animEffect>
                                  </p:childTnLst>
                                </p:cTn>
                              </p:par>
                            </p:childTnLst>
                          </p:cTn>
                        </p:par>
                        <p:par>
                          <p:cTn id="195" fill="hold" nodeType="afterGroup">
                            <p:stCondLst>
                              <p:cond delay="1500"/>
                            </p:stCondLst>
                            <p:childTnLst>
                              <p:par>
                                <p:cTn id="196" presetID="9" presetClass="entr" presetSubtype="0" fill="hold" nodeType="afterEffect">
                                  <p:stCondLst>
                                    <p:cond delay="0"/>
                                  </p:stCondLst>
                                  <p:childTnLst>
                                    <p:set>
                                      <p:cBhvr>
                                        <p:cTn id="197" dur="1" fill="hold">
                                          <p:stCondLst>
                                            <p:cond delay="0"/>
                                          </p:stCondLst>
                                        </p:cTn>
                                        <p:tgtEl>
                                          <p:spTgt spid="140349"/>
                                        </p:tgtEl>
                                        <p:attrNameLst>
                                          <p:attrName>style.visibility</p:attrName>
                                        </p:attrNameLst>
                                      </p:cBhvr>
                                      <p:to>
                                        <p:strVal val="visible"/>
                                      </p:to>
                                    </p:set>
                                    <p:animEffect transition="in" filter="dissolve">
                                      <p:cBhvr>
                                        <p:cTn id="198" dur="500"/>
                                        <p:tgtEl>
                                          <p:spTgt spid="140349"/>
                                        </p:tgtEl>
                                      </p:cBhvr>
                                    </p:animEffect>
                                  </p:childTnLst>
                                </p:cTn>
                              </p:par>
                            </p:childTnLst>
                          </p:cTn>
                        </p:par>
                        <p:par>
                          <p:cTn id="199" fill="hold" nodeType="afterGroup">
                            <p:stCondLst>
                              <p:cond delay="2000"/>
                            </p:stCondLst>
                            <p:childTnLst>
                              <p:par>
                                <p:cTn id="200" presetID="9" presetClass="entr" presetSubtype="0" fill="hold" nodeType="afterEffect">
                                  <p:stCondLst>
                                    <p:cond delay="0"/>
                                  </p:stCondLst>
                                  <p:childTnLst>
                                    <p:set>
                                      <p:cBhvr>
                                        <p:cTn id="201" dur="1" fill="hold">
                                          <p:stCondLst>
                                            <p:cond delay="0"/>
                                          </p:stCondLst>
                                        </p:cTn>
                                        <p:tgtEl>
                                          <p:spTgt spid="140352"/>
                                        </p:tgtEl>
                                        <p:attrNameLst>
                                          <p:attrName>style.visibility</p:attrName>
                                        </p:attrNameLst>
                                      </p:cBhvr>
                                      <p:to>
                                        <p:strVal val="visible"/>
                                      </p:to>
                                    </p:set>
                                    <p:animEffect transition="in" filter="dissolve">
                                      <p:cBhvr>
                                        <p:cTn id="202" dur="500"/>
                                        <p:tgtEl>
                                          <p:spTgt spid="140352"/>
                                        </p:tgtEl>
                                      </p:cBhvr>
                                    </p:animEffect>
                                  </p:childTnLst>
                                </p:cTn>
                              </p:par>
                            </p:childTnLst>
                          </p:cTn>
                        </p:par>
                        <p:par>
                          <p:cTn id="203" fill="hold" nodeType="afterGroup">
                            <p:stCondLst>
                              <p:cond delay="2500"/>
                            </p:stCondLst>
                            <p:childTnLst>
                              <p:par>
                                <p:cTn id="204" presetID="9" presetClass="entr" presetSubtype="0" fill="hold" nodeType="afterEffect">
                                  <p:stCondLst>
                                    <p:cond delay="0"/>
                                  </p:stCondLst>
                                  <p:childTnLst>
                                    <p:set>
                                      <p:cBhvr>
                                        <p:cTn id="205" dur="1" fill="hold">
                                          <p:stCondLst>
                                            <p:cond delay="0"/>
                                          </p:stCondLst>
                                        </p:cTn>
                                        <p:tgtEl>
                                          <p:spTgt spid="140355"/>
                                        </p:tgtEl>
                                        <p:attrNameLst>
                                          <p:attrName>style.visibility</p:attrName>
                                        </p:attrNameLst>
                                      </p:cBhvr>
                                      <p:to>
                                        <p:strVal val="visible"/>
                                      </p:to>
                                    </p:set>
                                    <p:animEffect transition="in" filter="dissolve">
                                      <p:cBhvr>
                                        <p:cTn id="206" dur="500"/>
                                        <p:tgtEl>
                                          <p:spTgt spid="140355"/>
                                        </p:tgtEl>
                                      </p:cBhvr>
                                    </p:animEffec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8" presetClass="entr" presetSubtype="6" fill="hold" grpId="0" nodeType="clickEffect">
                                  <p:stCondLst>
                                    <p:cond delay="0"/>
                                  </p:stCondLst>
                                  <p:childTnLst>
                                    <p:set>
                                      <p:cBhvr>
                                        <p:cTn id="210" dur="1" fill="hold">
                                          <p:stCondLst>
                                            <p:cond delay="0"/>
                                          </p:stCondLst>
                                        </p:cTn>
                                        <p:tgtEl>
                                          <p:spTgt spid="140321"/>
                                        </p:tgtEl>
                                        <p:attrNameLst>
                                          <p:attrName>style.visibility</p:attrName>
                                        </p:attrNameLst>
                                      </p:cBhvr>
                                      <p:to>
                                        <p:strVal val="visible"/>
                                      </p:to>
                                    </p:set>
                                    <p:animEffect transition="in" filter="strips(downRight)">
                                      <p:cBhvr>
                                        <p:cTn id="211" dur="500"/>
                                        <p:tgtEl>
                                          <p:spTgt spid="140321"/>
                                        </p:tgtEl>
                                      </p:cBhvr>
                                    </p:animEffec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8" presetClass="entr" presetSubtype="6" fill="hold" grpId="0" nodeType="clickEffect">
                                  <p:stCondLst>
                                    <p:cond delay="0"/>
                                  </p:stCondLst>
                                  <p:childTnLst>
                                    <p:set>
                                      <p:cBhvr>
                                        <p:cTn id="215" dur="1" fill="hold">
                                          <p:stCondLst>
                                            <p:cond delay="0"/>
                                          </p:stCondLst>
                                        </p:cTn>
                                        <p:tgtEl>
                                          <p:spTgt spid="140320"/>
                                        </p:tgtEl>
                                        <p:attrNameLst>
                                          <p:attrName>style.visibility</p:attrName>
                                        </p:attrNameLst>
                                      </p:cBhvr>
                                      <p:to>
                                        <p:strVal val="visible"/>
                                      </p:to>
                                    </p:set>
                                    <p:animEffect transition="in" filter="strips(downRight)">
                                      <p:cBhvr>
                                        <p:cTn id="216" dur="500"/>
                                        <p:tgtEl>
                                          <p:spTgt spid="140320"/>
                                        </p:tgtEl>
                                      </p:cBhvr>
                                    </p:animEffec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18" presetClass="entr" presetSubtype="6" fill="hold" grpId="0" nodeType="clickEffect">
                                  <p:stCondLst>
                                    <p:cond delay="0"/>
                                  </p:stCondLst>
                                  <p:childTnLst>
                                    <p:set>
                                      <p:cBhvr>
                                        <p:cTn id="220" dur="1" fill="hold">
                                          <p:stCondLst>
                                            <p:cond delay="0"/>
                                          </p:stCondLst>
                                        </p:cTn>
                                        <p:tgtEl>
                                          <p:spTgt spid="140316"/>
                                        </p:tgtEl>
                                        <p:attrNameLst>
                                          <p:attrName>style.visibility</p:attrName>
                                        </p:attrNameLst>
                                      </p:cBhvr>
                                      <p:to>
                                        <p:strVal val="visible"/>
                                      </p:to>
                                    </p:set>
                                    <p:animEffect transition="in" filter="strips(downRight)">
                                      <p:cBhvr>
                                        <p:cTn id="221" dur="500"/>
                                        <p:tgtEl>
                                          <p:spTgt spid="140316"/>
                                        </p:tgtEl>
                                      </p:cBhvr>
                                    </p:animEffec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8" presetClass="entr" presetSubtype="6" fill="hold" grpId="0" nodeType="clickEffect">
                                  <p:stCondLst>
                                    <p:cond delay="0"/>
                                  </p:stCondLst>
                                  <p:childTnLst>
                                    <p:set>
                                      <p:cBhvr>
                                        <p:cTn id="225" dur="1" fill="hold">
                                          <p:stCondLst>
                                            <p:cond delay="0"/>
                                          </p:stCondLst>
                                        </p:cTn>
                                        <p:tgtEl>
                                          <p:spTgt spid="140307"/>
                                        </p:tgtEl>
                                        <p:attrNameLst>
                                          <p:attrName>style.visibility</p:attrName>
                                        </p:attrNameLst>
                                      </p:cBhvr>
                                      <p:to>
                                        <p:strVal val="visible"/>
                                      </p:to>
                                    </p:set>
                                    <p:animEffect transition="in" filter="strips(downRight)">
                                      <p:cBhvr>
                                        <p:cTn id="226" dur="500"/>
                                        <p:tgtEl>
                                          <p:spTgt spid="140307"/>
                                        </p:tgtEl>
                                      </p:cBhvr>
                                    </p:animEffec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8" presetClass="entr" presetSubtype="3" fill="hold" grpId="0" nodeType="clickEffect">
                                  <p:stCondLst>
                                    <p:cond delay="0"/>
                                  </p:stCondLst>
                                  <p:childTnLst>
                                    <p:set>
                                      <p:cBhvr>
                                        <p:cTn id="230" dur="1" fill="hold">
                                          <p:stCondLst>
                                            <p:cond delay="0"/>
                                          </p:stCondLst>
                                        </p:cTn>
                                        <p:tgtEl>
                                          <p:spTgt spid="140313"/>
                                        </p:tgtEl>
                                        <p:attrNameLst>
                                          <p:attrName>style.visibility</p:attrName>
                                        </p:attrNameLst>
                                      </p:cBhvr>
                                      <p:to>
                                        <p:strVal val="visible"/>
                                      </p:to>
                                    </p:set>
                                    <p:animEffect transition="in" filter="strips(upRight)">
                                      <p:cBhvr>
                                        <p:cTn id="231" dur="500"/>
                                        <p:tgtEl>
                                          <p:spTgt spid="140313"/>
                                        </p:tgtEl>
                                      </p:cBhvr>
                                    </p:animEffect>
                                  </p:childTnLst>
                                </p:cTn>
                              </p:par>
                            </p:childTnLst>
                          </p:cTn>
                        </p:par>
                      </p:childTnLst>
                    </p:cTn>
                  </p:par>
                  <p:par>
                    <p:cTn id="232" fill="hold" nodeType="clickPar">
                      <p:stCondLst>
                        <p:cond delay="indefinite"/>
                      </p:stCondLst>
                      <p:childTnLst>
                        <p:par>
                          <p:cTn id="233" fill="hold" nodeType="withGroup">
                            <p:stCondLst>
                              <p:cond delay="0"/>
                            </p:stCondLst>
                            <p:childTnLst>
                              <p:par>
                                <p:cTn id="234" presetID="9" presetClass="entr" presetSubtype="0" fill="hold" nodeType="clickEffect">
                                  <p:stCondLst>
                                    <p:cond delay="0"/>
                                  </p:stCondLst>
                                  <p:childTnLst>
                                    <p:set>
                                      <p:cBhvr>
                                        <p:cTn id="235" dur="1" fill="hold">
                                          <p:stCondLst>
                                            <p:cond delay="0"/>
                                          </p:stCondLst>
                                        </p:cTn>
                                        <p:tgtEl>
                                          <p:spTgt spid="140373"/>
                                        </p:tgtEl>
                                        <p:attrNameLst>
                                          <p:attrName>style.visibility</p:attrName>
                                        </p:attrNameLst>
                                      </p:cBhvr>
                                      <p:to>
                                        <p:strVal val="visible"/>
                                      </p:to>
                                    </p:set>
                                    <p:animEffect transition="in" filter="dissolve">
                                      <p:cBhvr>
                                        <p:cTn id="236" dur="500"/>
                                        <p:tgtEl>
                                          <p:spTgt spid="140373"/>
                                        </p:tgtEl>
                                      </p:cBhvr>
                                    </p:animEffect>
                                  </p:childTnLst>
                                </p:cTn>
                              </p:par>
                            </p:childTnLst>
                          </p:cTn>
                        </p:par>
                      </p:childTnLst>
                    </p:cTn>
                  </p:par>
                  <p:par>
                    <p:cTn id="237" fill="hold" nodeType="clickPar">
                      <p:stCondLst>
                        <p:cond delay="indefinite"/>
                      </p:stCondLst>
                      <p:childTnLst>
                        <p:par>
                          <p:cTn id="238" fill="hold" nodeType="withGroup">
                            <p:stCondLst>
                              <p:cond delay="0"/>
                            </p:stCondLst>
                            <p:childTnLst>
                              <p:par>
                                <p:cTn id="239" presetID="18" presetClass="entr" presetSubtype="6" fill="hold" grpId="0" nodeType="clickEffect">
                                  <p:stCondLst>
                                    <p:cond delay="0"/>
                                  </p:stCondLst>
                                  <p:childTnLst>
                                    <p:set>
                                      <p:cBhvr>
                                        <p:cTn id="240" dur="1" fill="hold">
                                          <p:stCondLst>
                                            <p:cond delay="0"/>
                                          </p:stCondLst>
                                        </p:cTn>
                                        <p:tgtEl>
                                          <p:spTgt spid="140326"/>
                                        </p:tgtEl>
                                        <p:attrNameLst>
                                          <p:attrName>style.visibility</p:attrName>
                                        </p:attrNameLst>
                                      </p:cBhvr>
                                      <p:to>
                                        <p:strVal val="visible"/>
                                      </p:to>
                                    </p:set>
                                    <p:animEffect transition="in" filter="strips(downRight)">
                                      <p:cBhvr>
                                        <p:cTn id="241" dur="500"/>
                                        <p:tgtEl>
                                          <p:spTgt spid="140326"/>
                                        </p:tgtEl>
                                      </p:cBhvr>
                                    </p:animEffect>
                                  </p:childTnLst>
                                </p:cTn>
                              </p:par>
                            </p:childTnLst>
                          </p:cTn>
                        </p:par>
                      </p:childTnLst>
                    </p:cTn>
                  </p:par>
                  <p:par>
                    <p:cTn id="242" fill="hold" nodeType="clickPar">
                      <p:stCondLst>
                        <p:cond delay="indefinite"/>
                      </p:stCondLst>
                      <p:childTnLst>
                        <p:par>
                          <p:cTn id="243" fill="hold" nodeType="withGroup">
                            <p:stCondLst>
                              <p:cond delay="0"/>
                            </p:stCondLst>
                            <p:childTnLst>
                              <p:par>
                                <p:cTn id="244" presetID="9" presetClass="entr" presetSubtype="0" fill="hold" nodeType="clickEffect">
                                  <p:stCondLst>
                                    <p:cond delay="0"/>
                                  </p:stCondLst>
                                  <p:childTnLst>
                                    <p:set>
                                      <p:cBhvr>
                                        <p:cTn id="245" dur="1" fill="hold">
                                          <p:stCondLst>
                                            <p:cond delay="0"/>
                                          </p:stCondLst>
                                        </p:cTn>
                                        <p:tgtEl>
                                          <p:spTgt spid="140370"/>
                                        </p:tgtEl>
                                        <p:attrNameLst>
                                          <p:attrName>style.visibility</p:attrName>
                                        </p:attrNameLst>
                                      </p:cBhvr>
                                      <p:to>
                                        <p:strVal val="visible"/>
                                      </p:to>
                                    </p:set>
                                    <p:animEffect transition="in" filter="dissolve">
                                      <p:cBhvr>
                                        <p:cTn id="246" dur="500"/>
                                        <p:tgtEl>
                                          <p:spTgt spid="140370"/>
                                        </p:tgtEl>
                                      </p:cBhvr>
                                    </p:animEffect>
                                  </p:childTnLst>
                                </p:cTn>
                              </p:par>
                            </p:childTnLst>
                          </p:cTn>
                        </p:par>
                      </p:childTnLst>
                    </p:cTn>
                  </p:par>
                  <p:par>
                    <p:cTn id="247" fill="hold" nodeType="clickPar">
                      <p:stCondLst>
                        <p:cond delay="indefinite"/>
                      </p:stCondLst>
                      <p:childTnLst>
                        <p:par>
                          <p:cTn id="248" fill="hold" nodeType="withGroup">
                            <p:stCondLst>
                              <p:cond delay="0"/>
                            </p:stCondLst>
                            <p:childTnLst>
                              <p:par>
                                <p:cTn id="249" presetID="18" presetClass="entr" presetSubtype="12" fill="hold" grpId="0" nodeType="clickEffect">
                                  <p:stCondLst>
                                    <p:cond delay="0"/>
                                  </p:stCondLst>
                                  <p:childTnLst>
                                    <p:set>
                                      <p:cBhvr>
                                        <p:cTn id="250" dur="1" fill="hold">
                                          <p:stCondLst>
                                            <p:cond delay="0"/>
                                          </p:stCondLst>
                                        </p:cTn>
                                        <p:tgtEl>
                                          <p:spTgt spid="140399"/>
                                        </p:tgtEl>
                                        <p:attrNameLst>
                                          <p:attrName>style.visibility</p:attrName>
                                        </p:attrNameLst>
                                      </p:cBhvr>
                                      <p:to>
                                        <p:strVal val="visible"/>
                                      </p:to>
                                    </p:set>
                                    <p:animEffect transition="in" filter="strips(downLeft)">
                                      <p:cBhvr>
                                        <p:cTn id="251" dur="500"/>
                                        <p:tgtEl>
                                          <p:spTgt spid="140399"/>
                                        </p:tgtEl>
                                      </p:cBhvr>
                                    </p:animEffect>
                                  </p:childTnLst>
                                </p:cTn>
                              </p:par>
                            </p:childTnLst>
                          </p:cTn>
                        </p:par>
                      </p:childTnLst>
                    </p:cTn>
                  </p:par>
                  <p:par>
                    <p:cTn id="252" fill="hold" nodeType="clickPar">
                      <p:stCondLst>
                        <p:cond delay="indefinite"/>
                      </p:stCondLst>
                      <p:childTnLst>
                        <p:par>
                          <p:cTn id="253" fill="hold" nodeType="withGroup">
                            <p:stCondLst>
                              <p:cond delay="0"/>
                            </p:stCondLst>
                            <p:childTnLst>
                              <p:par>
                                <p:cTn id="254" presetID="9" presetClass="entr" presetSubtype="0" fill="hold" grpId="0" nodeType="clickEffect">
                                  <p:stCondLst>
                                    <p:cond delay="0"/>
                                  </p:stCondLst>
                                  <p:childTnLst>
                                    <p:set>
                                      <p:cBhvr>
                                        <p:cTn id="255" dur="1" fill="hold">
                                          <p:stCondLst>
                                            <p:cond delay="0"/>
                                          </p:stCondLst>
                                        </p:cTn>
                                        <p:tgtEl>
                                          <p:spTgt spid="140297"/>
                                        </p:tgtEl>
                                        <p:attrNameLst>
                                          <p:attrName>style.visibility</p:attrName>
                                        </p:attrNameLst>
                                      </p:cBhvr>
                                      <p:to>
                                        <p:strVal val="visible"/>
                                      </p:to>
                                    </p:set>
                                    <p:animEffect transition="in" filter="dissolve">
                                      <p:cBhvr>
                                        <p:cTn id="256" dur="500"/>
                                        <p:tgtEl>
                                          <p:spTgt spid="140297"/>
                                        </p:tgtEl>
                                      </p:cBhvr>
                                    </p:animEffec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18" presetClass="entr" presetSubtype="6" fill="hold" grpId="0" nodeType="clickEffect">
                                  <p:stCondLst>
                                    <p:cond delay="0"/>
                                  </p:stCondLst>
                                  <p:childTnLst>
                                    <p:set>
                                      <p:cBhvr>
                                        <p:cTn id="260" dur="1" fill="hold">
                                          <p:stCondLst>
                                            <p:cond delay="0"/>
                                          </p:stCondLst>
                                        </p:cTn>
                                        <p:tgtEl>
                                          <p:spTgt spid="140327"/>
                                        </p:tgtEl>
                                        <p:attrNameLst>
                                          <p:attrName>style.visibility</p:attrName>
                                        </p:attrNameLst>
                                      </p:cBhvr>
                                      <p:to>
                                        <p:strVal val="visible"/>
                                      </p:to>
                                    </p:set>
                                    <p:animEffect transition="in" filter="strips(downRight)">
                                      <p:cBhvr>
                                        <p:cTn id="261" dur="500"/>
                                        <p:tgtEl>
                                          <p:spTgt spid="140327"/>
                                        </p:tgtEl>
                                      </p:cBhvr>
                                    </p:animEffect>
                                  </p:childTnLst>
                                </p:cTn>
                              </p:par>
                            </p:childTnLst>
                          </p:cTn>
                        </p:par>
                      </p:childTnLst>
                    </p:cTn>
                  </p:par>
                  <p:par>
                    <p:cTn id="262" fill="hold" nodeType="clickPar">
                      <p:stCondLst>
                        <p:cond delay="indefinite"/>
                      </p:stCondLst>
                      <p:childTnLst>
                        <p:par>
                          <p:cTn id="263" fill="hold" nodeType="withGroup">
                            <p:stCondLst>
                              <p:cond delay="0"/>
                            </p:stCondLst>
                            <p:childTnLst>
                              <p:par>
                                <p:cTn id="264" presetID="9" presetClass="entr" presetSubtype="0" fill="hold" nodeType="clickEffect">
                                  <p:stCondLst>
                                    <p:cond delay="0"/>
                                  </p:stCondLst>
                                  <p:childTnLst>
                                    <p:set>
                                      <p:cBhvr>
                                        <p:cTn id="265" dur="1" fill="hold">
                                          <p:stCondLst>
                                            <p:cond delay="0"/>
                                          </p:stCondLst>
                                        </p:cTn>
                                        <p:tgtEl>
                                          <p:spTgt spid="140298"/>
                                        </p:tgtEl>
                                        <p:attrNameLst>
                                          <p:attrName>style.visibility</p:attrName>
                                        </p:attrNameLst>
                                      </p:cBhvr>
                                      <p:to>
                                        <p:strVal val="visible"/>
                                      </p:to>
                                    </p:set>
                                    <p:animEffect transition="in" filter="dissolve">
                                      <p:cBhvr>
                                        <p:cTn id="266" dur="500"/>
                                        <p:tgtEl>
                                          <p:spTgt spid="140298"/>
                                        </p:tgtEl>
                                      </p:cBhvr>
                                    </p:animEffect>
                                  </p:childTnLst>
                                </p:cTn>
                              </p:par>
                            </p:childTnLst>
                          </p:cTn>
                        </p:par>
                      </p:childTnLst>
                    </p:cTn>
                  </p:par>
                  <p:par>
                    <p:cTn id="267" fill="hold" nodeType="clickPar">
                      <p:stCondLst>
                        <p:cond delay="indefinite"/>
                      </p:stCondLst>
                      <p:childTnLst>
                        <p:par>
                          <p:cTn id="268" fill="hold" nodeType="withGroup">
                            <p:stCondLst>
                              <p:cond delay="0"/>
                            </p:stCondLst>
                            <p:childTnLst>
                              <p:par>
                                <p:cTn id="269" presetID="18" presetClass="entr" presetSubtype="12" fill="hold" grpId="0" nodeType="clickEffect">
                                  <p:stCondLst>
                                    <p:cond delay="0"/>
                                  </p:stCondLst>
                                  <p:childTnLst>
                                    <p:set>
                                      <p:cBhvr>
                                        <p:cTn id="270" dur="1" fill="hold">
                                          <p:stCondLst>
                                            <p:cond delay="0"/>
                                          </p:stCondLst>
                                        </p:cTn>
                                        <p:tgtEl>
                                          <p:spTgt spid="140328"/>
                                        </p:tgtEl>
                                        <p:attrNameLst>
                                          <p:attrName>style.visibility</p:attrName>
                                        </p:attrNameLst>
                                      </p:cBhvr>
                                      <p:to>
                                        <p:strVal val="visible"/>
                                      </p:to>
                                    </p:set>
                                    <p:animEffect transition="in" filter="strips(downLeft)">
                                      <p:cBhvr>
                                        <p:cTn id="271" dur="500"/>
                                        <p:tgtEl>
                                          <p:spTgt spid="140328"/>
                                        </p:tgtEl>
                                      </p:cBhvr>
                                    </p:animEffect>
                                  </p:childTnLst>
                                </p:cTn>
                              </p:par>
                            </p:childTnLst>
                          </p:cTn>
                        </p:par>
                      </p:childTnLst>
                    </p:cTn>
                  </p:par>
                  <p:par>
                    <p:cTn id="272" fill="hold" nodeType="clickPar">
                      <p:stCondLst>
                        <p:cond delay="indefinite"/>
                      </p:stCondLst>
                      <p:childTnLst>
                        <p:par>
                          <p:cTn id="273" fill="hold" nodeType="withGroup">
                            <p:stCondLst>
                              <p:cond delay="0"/>
                            </p:stCondLst>
                            <p:childTnLst>
                              <p:par>
                                <p:cTn id="274" presetID="9" presetClass="entr" presetSubtype="0" fill="hold" nodeType="clickEffect">
                                  <p:stCondLst>
                                    <p:cond delay="0"/>
                                  </p:stCondLst>
                                  <p:childTnLst>
                                    <p:set>
                                      <p:cBhvr>
                                        <p:cTn id="275" dur="1" fill="hold">
                                          <p:stCondLst>
                                            <p:cond delay="0"/>
                                          </p:stCondLst>
                                        </p:cTn>
                                        <p:tgtEl>
                                          <p:spTgt spid="140376"/>
                                        </p:tgtEl>
                                        <p:attrNameLst>
                                          <p:attrName>style.visibility</p:attrName>
                                        </p:attrNameLst>
                                      </p:cBhvr>
                                      <p:to>
                                        <p:strVal val="visible"/>
                                      </p:to>
                                    </p:set>
                                    <p:animEffect transition="in" filter="dissolve">
                                      <p:cBhvr>
                                        <p:cTn id="276" dur="500"/>
                                        <p:tgtEl>
                                          <p:spTgt spid="140376"/>
                                        </p:tgtEl>
                                      </p:cBhvr>
                                    </p:animEffect>
                                  </p:childTnLst>
                                </p:cTn>
                              </p:par>
                            </p:childTnLst>
                          </p:cTn>
                        </p:par>
                      </p:childTnLst>
                    </p:cTn>
                  </p:par>
                  <p:par>
                    <p:cTn id="277" fill="hold" nodeType="clickPar">
                      <p:stCondLst>
                        <p:cond delay="indefinite"/>
                      </p:stCondLst>
                      <p:childTnLst>
                        <p:par>
                          <p:cTn id="278" fill="hold" nodeType="withGroup">
                            <p:stCondLst>
                              <p:cond delay="0"/>
                            </p:stCondLst>
                            <p:childTnLst>
                              <p:par>
                                <p:cTn id="279" presetID="18" presetClass="entr" presetSubtype="9" fill="hold" grpId="0" nodeType="clickEffect">
                                  <p:stCondLst>
                                    <p:cond delay="0"/>
                                  </p:stCondLst>
                                  <p:childTnLst>
                                    <p:set>
                                      <p:cBhvr>
                                        <p:cTn id="280" dur="1" fill="hold">
                                          <p:stCondLst>
                                            <p:cond delay="0"/>
                                          </p:stCondLst>
                                        </p:cTn>
                                        <p:tgtEl>
                                          <p:spTgt spid="140388"/>
                                        </p:tgtEl>
                                        <p:attrNameLst>
                                          <p:attrName>style.visibility</p:attrName>
                                        </p:attrNameLst>
                                      </p:cBhvr>
                                      <p:to>
                                        <p:strVal val="visible"/>
                                      </p:to>
                                    </p:set>
                                    <p:animEffect transition="in" filter="strips(upLeft)">
                                      <p:cBhvr>
                                        <p:cTn id="281" dur="500"/>
                                        <p:tgtEl>
                                          <p:spTgt spid="140388"/>
                                        </p:tgtEl>
                                      </p:cBhvr>
                                    </p:animEffect>
                                  </p:childTnLst>
                                </p:cTn>
                              </p:par>
                            </p:childTnLst>
                          </p:cTn>
                        </p:par>
                      </p:childTnLst>
                    </p:cTn>
                  </p:par>
                  <p:par>
                    <p:cTn id="282" fill="hold" nodeType="clickPar">
                      <p:stCondLst>
                        <p:cond delay="indefinite"/>
                      </p:stCondLst>
                      <p:childTnLst>
                        <p:par>
                          <p:cTn id="283" fill="hold" nodeType="withGroup">
                            <p:stCondLst>
                              <p:cond delay="0"/>
                            </p:stCondLst>
                            <p:childTnLst>
                              <p:par>
                                <p:cTn id="284" presetID="9" presetClass="entr" presetSubtype="0" fill="hold" grpId="0" nodeType="clickEffect">
                                  <p:stCondLst>
                                    <p:cond delay="0"/>
                                  </p:stCondLst>
                                  <p:childTnLst>
                                    <p:set>
                                      <p:cBhvr>
                                        <p:cTn id="285" dur="1" fill="hold">
                                          <p:stCondLst>
                                            <p:cond delay="0"/>
                                          </p:stCondLst>
                                        </p:cTn>
                                        <p:tgtEl>
                                          <p:spTgt spid="140389"/>
                                        </p:tgtEl>
                                        <p:attrNameLst>
                                          <p:attrName>style.visibility</p:attrName>
                                        </p:attrNameLst>
                                      </p:cBhvr>
                                      <p:to>
                                        <p:strVal val="visible"/>
                                      </p:to>
                                    </p:set>
                                    <p:animEffect transition="in" filter="dissolve">
                                      <p:cBhvr>
                                        <p:cTn id="286" dur="500"/>
                                        <p:tgtEl>
                                          <p:spTgt spid="140389"/>
                                        </p:tgtEl>
                                      </p:cBhvr>
                                    </p:animEffect>
                                  </p:childTnLst>
                                </p:cTn>
                              </p:par>
                            </p:childTnLst>
                          </p:cTn>
                        </p:par>
                      </p:childTnLst>
                    </p:cTn>
                  </p:par>
                  <p:par>
                    <p:cTn id="287" fill="hold" nodeType="clickPar">
                      <p:stCondLst>
                        <p:cond delay="indefinite"/>
                      </p:stCondLst>
                      <p:childTnLst>
                        <p:par>
                          <p:cTn id="288" fill="hold" nodeType="withGroup">
                            <p:stCondLst>
                              <p:cond delay="0"/>
                            </p:stCondLst>
                            <p:childTnLst>
                              <p:par>
                                <p:cTn id="289" presetID="23" presetClass="entr" presetSubtype="16" fill="hold" grpId="0" nodeType="clickEffect">
                                  <p:stCondLst>
                                    <p:cond delay="0"/>
                                  </p:stCondLst>
                                  <p:childTnLst>
                                    <p:set>
                                      <p:cBhvr>
                                        <p:cTn id="290" dur="1" fill="hold">
                                          <p:stCondLst>
                                            <p:cond delay="0"/>
                                          </p:stCondLst>
                                        </p:cTn>
                                        <p:tgtEl>
                                          <p:spTgt spid="140296"/>
                                        </p:tgtEl>
                                        <p:attrNameLst>
                                          <p:attrName>style.visibility</p:attrName>
                                        </p:attrNameLst>
                                      </p:cBhvr>
                                      <p:to>
                                        <p:strVal val="visible"/>
                                      </p:to>
                                    </p:set>
                                    <p:anim calcmode="lin" valueType="num">
                                      <p:cBhvr>
                                        <p:cTn id="291" dur="500" fill="hold"/>
                                        <p:tgtEl>
                                          <p:spTgt spid="140296"/>
                                        </p:tgtEl>
                                        <p:attrNameLst>
                                          <p:attrName>ppt_w</p:attrName>
                                        </p:attrNameLst>
                                      </p:cBhvr>
                                      <p:tavLst>
                                        <p:tav tm="0">
                                          <p:val>
                                            <p:fltVal val="0"/>
                                          </p:val>
                                        </p:tav>
                                        <p:tav tm="100000">
                                          <p:val>
                                            <p:strVal val="#ppt_w"/>
                                          </p:val>
                                        </p:tav>
                                      </p:tavLst>
                                    </p:anim>
                                    <p:anim calcmode="lin" valueType="num">
                                      <p:cBhvr>
                                        <p:cTn id="292" dur="500" fill="hold"/>
                                        <p:tgtEl>
                                          <p:spTgt spid="140296"/>
                                        </p:tgtEl>
                                        <p:attrNameLst>
                                          <p:attrName>ppt_h</p:attrName>
                                        </p:attrNameLst>
                                      </p:cBhvr>
                                      <p:tavLst>
                                        <p:tav tm="0">
                                          <p:val>
                                            <p:fltVal val="0"/>
                                          </p:val>
                                        </p:tav>
                                        <p:tav tm="100000">
                                          <p:val>
                                            <p:strVal val="#ppt_h"/>
                                          </p:val>
                                        </p:tav>
                                      </p:tavLst>
                                    </p:anim>
                                  </p:childTnLst>
                                </p:cTn>
                              </p:par>
                            </p:childTnLst>
                          </p:cTn>
                        </p:par>
                      </p:childTnLst>
                    </p:cTn>
                  </p:par>
                  <p:par>
                    <p:cTn id="293" fill="hold" nodeType="clickPar">
                      <p:stCondLst>
                        <p:cond delay="indefinite"/>
                      </p:stCondLst>
                      <p:childTnLst>
                        <p:par>
                          <p:cTn id="294" fill="hold" nodeType="withGroup">
                            <p:stCondLst>
                              <p:cond delay="0"/>
                            </p:stCondLst>
                            <p:childTnLst>
                              <p:par>
                                <p:cTn id="295" presetID="9" presetClass="entr" presetSubtype="0" fill="hold" nodeType="clickEffect">
                                  <p:stCondLst>
                                    <p:cond delay="0"/>
                                  </p:stCondLst>
                                  <p:childTnLst>
                                    <p:set>
                                      <p:cBhvr>
                                        <p:cTn id="296" dur="1" fill="hold">
                                          <p:stCondLst>
                                            <p:cond delay="0"/>
                                          </p:stCondLst>
                                        </p:cTn>
                                        <p:tgtEl>
                                          <p:spTgt spid="140293"/>
                                        </p:tgtEl>
                                        <p:attrNameLst>
                                          <p:attrName>style.visibility</p:attrName>
                                        </p:attrNameLst>
                                      </p:cBhvr>
                                      <p:to>
                                        <p:strVal val="visible"/>
                                      </p:to>
                                    </p:set>
                                    <p:animEffect transition="in" filter="dissolve">
                                      <p:cBhvr>
                                        <p:cTn id="297" dur="500"/>
                                        <p:tgtEl>
                                          <p:spTgt spid="140293"/>
                                        </p:tgtEl>
                                      </p:cBhvr>
                                    </p:animEffect>
                                  </p:childTnLst>
                                </p:cTn>
                              </p:par>
                            </p:childTnLst>
                          </p:cTn>
                        </p:par>
                      </p:childTnLst>
                    </p:cTn>
                  </p:par>
                  <p:par>
                    <p:cTn id="298" fill="hold" nodeType="clickPar">
                      <p:stCondLst>
                        <p:cond delay="indefinite"/>
                      </p:stCondLst>
                      <p:childTnLst>
                        <p:par>
                          <p:cTn id="299" fill="hold" nodeType="withGroup">
                            <p:stCondLst>
                              <p:cond delay="0"/>
                            </p:stCondLst>
                            <p:childTnLst>
                              <p:par>
                                <p:cTn id="300" presetID="18" presetClass="entr" presetSubtype="6" fill="hold" grpId="0" nodeType="clickEffect">
                                  <p:stCondLst>
                                    <p:cond delay="0"/>
                                  </p:stCondLst>
                                  <p:childTnLst>
                                    <p:set>
                                      <p:cBhvr>
                                        <p:cTn id="301" dur="1" fill="hold">
                                          <p:stCondLst>
                                            <p:cond delay="0"/>
                                          </p:stCondLst>
                                        </p:cTn>
                                        <p:tgtEl>
                                          <p:spTgt spid="140329"/>
                                        </p:tgtEl>
                                        <p:attrNameLst>
                                          <p:attrName>style.visibility</p:attrName>
                                        </p:attrNameLst>
                                      </p:cBhvr>
                                      <p:to>
                                        <p:strVal val="visible"/>
                                      </p:to>
                                    </p:set>
                                    <p:animEffect transition="in" filter="strips(downRight)">
                                      <p:cBhvr>
                                        <p:cTn id="302" dur="500"/>
                                        <p:tgtEl>
                                          <p:spTgt spid="140329"/>
                                        </p:tgtEl>
                                      </p:cBhvr>
                                    </p:animEffect>
                                  </p:childTnLst>
                                </p:cTn>
                              </p:par>
                            </p:childTnLst>
                          </p:cTn>
                        </p:par>
                      </p:childTnLst>
                    </p:cTn>
                  </p:par>
                  <p:par>
                    <p:cTn id="303" fill="hold" nodeType="clickPar">
                      <p:stCondLst>
                        <p:cond delay="indefinite"/>
                      </p:stCondLst>
                      <p:childTnLst>
                        <p:par>
                          <p:cTn id="304" fill="hold" nodeType="withGroup">
                            <p:stCondLst>
                              <p:cond delay="0"/>
                            </p:stCondLst>
                            <p:childTnLst>
                              <p:par>
                                <p:cTn id="305" presetID="9" presetClass="entr" presetSubtype="0" fill="hold" nodeType="clickEffect">
                                  <p:stCondLst>
                                    <p:cond delay="0"/>
                                  </p:stCondLst>
                                  <p:childTnLst>
                                    <p:set>
                                      <p:cBhvr>
                                        <p:cTn id="306" dur="1" fill="hold">
                                          <p:stCondLst>
                                            <p:cond delay="0"/>
                                          </p:stCondLst>
                                        </p:cTn>
                                        <p:tgtEl>
                                          <p:spTgt spid="140379"/>
                                        </p:tgtEl>
                                        <p:attrNameLst>
                                          <p:attrName>style.visibility</p:attrName>
                                        </p:attrNameLst>
                                      </p:cBhvr>
                                      <p:to>
                                        <p:strVal val="visible"/>
                                      </p:to>
                                    </p:set>
                                    <p:animEffect transition="in" filter="dissolve">
                                      <p:cBhvr>
                                        <p:cTn id="307" dur="500"/>
                                        <p:tgtEl>
                                          <p:spTgt spid="140379"/>
                                        </p:tgtEl>
                                      </p:cBhvr>
                                    </p:animEffect>
                                  </p:childTnLst>
                                </p:cTn>
                              </p:par>
                            </p:childTnLst>
                          </p:cTn>
                        </p:par>
                      </p:childTnLst>
                    </p:cTn>
                  </p:par>
                  <p:par>
                    <p:cTn id="308" fill="hold" nodeType="clickPar">
                      <p:stCondLst>
                        <p:cond delay="indefinite"/>
                      </p:stCondLst>
                      <p:childTnLst>
                        <p:par>
                          <p:cTn id="309" fill="hold" nodeType="withGroup">
                            <p:stCondLst>
                              <p:cond delay="0"/>
                            </p:stCondLst>
                            <p:childTnLst>
                              <p:par>
                                <p:cTn id="310" presetID="18" presetClass="entr" presetSubtype="3" fill="hold" grpId="0" nodeType="clickEffect">
                                  <p:stCondLst>
                                    <p:cond delay="0"/>
                                  </p:stCondLst>
                                  <p:childTnLst>
                                    <p:set>
                                      <p:cBhvr>
                                        <p:cTn id="311" dur="1" fill="hold">
                                          <p:stCondLst>
                                            <p:cond delay="0"/>
                                          </p:stCondLst>
                                        </p:cTn>
                                        <p:tgtEl>
                                          <p:spTgt spid="140390"/>
                                        </p:tgtEl>
                                        <p:attrNameLst>
                                          <p:attrName>style.visibility</p:attrName>
                                        </p:attrNameLst>
                                      </p:cBhvr>
                                      <p:to>
                                        <p:strVal val="visible"/>
                                      </p:to>
                                    </p:set>
                                    <p:animEffect transition="in" filter="strips(upRight)">
                                      <p:cBhvr>
                                        <p:cTn id="312" dur="500"/>
                                        <p:tgtEl>
                                          <p:spTgt spid="140390"/>
                                        </p:tgtEl>
                                      </p:cBhvr>
                                    </p:animEffect>
                                  </p:childTnLst>
                                </p:cTn>
                              </p:par>
                            </p:childTnLst>
                          </p:cTn>
                        </p:par>
                      </p:childTnLst>
                    </p:cTn>
                  </p:par>
                  <p:par>
                    <p:cTn id="313" fill="hold" nodeType="clickPar">
                      <p:stCondLst>
                        <p:cond delay="indefinite"/>
                      </p:stCondLst>
                      <p:childTnLst>
                        <p:par>
                          <p:cTn id="314" fill="hold" nodeType="withGroup">
                            <p:stCondLst>
                              <p:cond delay="0"/>
                            </p:stCondLst>
                            <p:childTnLst>
                              <p:par>
                                <p:cTn id="315" presetID="9" presetClass="entr" presetSubtype="0" fill="hold" grpId="0" nodeType="clickEffect">
                                  <p:stCondLst>
                                    <p:cond delay="0"/>
                                  </p:stCondLst>
                                  <p:childTnLst>
                                    <p:set>
                                      <p:cBhvr>
                                        <p:cTn id="316" dur="1" fill="hold">
                                          <p:stCondLst>
                                            <p:cond delay="0"/>
                                          </p:stCondLst>
                                        </p:cTn>
                                        <p:tgtEl>
                                          <p:spTgt spid="140391"/>
                                        </p:tgtEl>
                                        <p:attrNameLst>
                                          <p:attrName>style.visibility</p:attrName>
                                        </p:attrNameLst>
                                      </p:cBhvr>
                                      <p:to>
                                        <p:strVal val="visible"/>
                                      </p:to>
                                    </p:set>
                                    <p:animEffect transition="in" filter="dissolve">
                                      <p:cBhvr>
                                        <p:cTn id="317" dur="500"/>
                                        <p:tgtEl>
                                          <p:spTgt spid="140391"/>
                                        </p:tgtEl>
                                      </p:cBhvr>
                                    </p:animEffect>
                                  </p:childTnLst>
                                </p:cTn>
                              </p:par>
                            </p:childTnLst>
                          </p:cTn>
                        </p:par>
                      </p:childTnLst>
                    </p:cTn>
                  </p:par>
                  <p:par>
                    <p:cTn id="318" fill="hold" nodeType="clickPar">
                      <p:stCondLst>
                        <p:cond delay="indefinite"/>
                      </p:stCondLst>
                      <p:childTnLst>
                        <p:par>
                          <p:cTn id="319" fill="hold" nodeType="withGroup">
                            <p:stCondLst>
                              <p:cond delay="0"/>
                            </p:stCondLst>
                            <p:childTnLst>
                              <p:par>
                                <p:cTn id="320" presetID="18" presetClass="entr" presetSubtype="12" fill="hold" grpId="0" nodeType="clickEffect">
                                  <p:stCondLst>
                                    <p:cond delay="0"/>
                                  </p:stCondLst>
                                  <p:childTnLst>
                                    <p:set>
                                      <p:cBhvr>
                                        <p:cTn id="321" dur="1" fill="hold">
                                          <p:stCondLst>
                                            <p:cond delay="0"/>
                                          </p:stCondLst>
                                        </p:cTn>
                                        <p:tgtEl>
                                          <p:spTgt spid="140330"/>
                                        </p:tgtEl>
                                        <p:attrNameLst>
                                          <p:attrName>style.visibility</p:attrName>
                                        </p:attrNameLst>
                                      </p:cBhvr>
                                      <p:to>
                                        <p:strVal val="visible"/>
                                      </p:to>
                                    </p:set>
                                    <p:animEffect transition="in" filter="strips(downLeft)">
                                      <p:cBhvr>
                                        <p:cTn id="322" dur="500"/>
                                        <p:tgtEl>
                                          <p:spTgt spid="140330"/>
                                        </p:tgtEl>
                                      </p:cBhvr>
                                    </p:animEffec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9" presetClass="entr" presetSubtype="0" fill="hold" nodeType="clickEffect">
                                  <p:stCondLst>
                                    <p:cond delay="0"/>
                                  </p:stCondLst>
                                  <p:childTnLst>
                                    <p:set>
                                      <p:cBhvr>
                                        <p:cTn id="326" dur="1" fill="hold">
                                          <p:stCondLst>
                                            <p:cond delay="0"/>
                                          </p:stCondLst>
                                        </p:cTn>
                                        <p:tgtEl>
                                          <p:spTgt spid="140290"/>
                                        </p:tgtEl>
                                        <p:attrNameLst>
                                          <p:attrName>style.visibility</p:attrName>
                                        </p:attrNameLst>
                                      </p:cBhvr>
                                      <p:to>
                                        <p:strVal val="visible"/>
                                      </p:to>
                                    </p:set>
                                    <p:animEffect transition="in" filter="dissolve">
                                      <p:cBhvr>
                                        <p:cTn id="327" dur="500"/>
                                        <p:tgtEl>
                                          <p:spTgt spid="140290"/>
                                        </p:tgtEl>
                                      </p:cBhvr>
                                    </p:animEffect>
                                  </p:childTnLst>
                                </p:cTn>
                              </p:par>
                            </p:childTnLst>
                          </p:cTn>
                        </p:par>
                      </p:childTnLst>
                    </p:cTn>
                  </p:par>
                  <p:par>
                    <p:cTn id="328" fill="hold" nodeType="clickPar">
                      <p:stCondLst>
                        <p:cond delay="indefinite"/>
                      </p:stCondLst>
                      <p:childTnLst>
                        <p:par>
                          <p:cTn id="329" fill="hold" nodeType="withGroup">
                            <p:stCondLst>
                              <p:cond delay="0"/>
                            </p:stCondLst>
                            <p:childTnLst>
                              <p:par>
                                <p:cTn id="330" presetID="18" presetClass="entr" presetSubtype="9" fill="hold" grpId="0" nodeType="clickEffect">
                                  <p:stCondLst>
                                    <p:cond delay="0"/>
                                  </p:stCondLst>
                                  <p:childTnLst>
                                    <p:set>
                                      <p:cBhvr>
                                        <p:cTn id="331" dur="1" fill="hold">
                                          <p:stCondLst>
                                            <p:cond delay="0"/>
                                          </p:stCondLst>
                                        </p:cTn>
                                        <p:tgtEl>
                                          <p:spTgt spid="140331"/>
                                        </p:tgtEl>
                                        <p:attrNameLst>
                                          <p:attrName>style.visibility</p:attrName>
                                        </p:attrNameLst>
                                      </p:cBhvr>
                                      <p:to>
                                        <p:strVal val="visible"/>
                                      </p:to>
                                    </p:set>
                                    <p:animEffect transition="in" filter="strips(upLeft)">
                                      <p:cBhvr>
                                        <p:cTn id="332" dur="500"/>
                                        <p:tgtEl>
                                          <p:spTgt spid="140331"/>
                                        </p:tgtEl>
                                      </p:cBhvr>
                                    </p:animEffect>
                                  </p:childTnLst>
                                </p:cTn>
                              </p:par>
                            </p:childTnLst>
                          </p:cTn>
                        </p:par>
                      </p:childTnLst>
                    </p:cTn>
                  </p:par>
                  <p:par>
                    <p:cTn id="333" fill="hold" nodeType="clickPar">
                      <p:stCondLst>
                        <p:cond delay="indefinite"/>
                      </p:stCondLst>
                      <p:childTnLst>
                        <p:par>
                          <p:cTn id="334" fill="hold" nodeType="withGroup">
                            <p:stCondLst>
                              <p:cond delay="0"/>
                            </p:stCondLst>
                            <p:childTnLst>
                              <p:par>
                                <p:cTn id="335" presetID="9" presetClass="entr" presetSubtype="0" fill="hold" nodeType="clickEffect">
                                  <p:stCondLst>
                                    <p:cond delay="0"/>
                                  </p:stCondLst>
                                  <p:childTnLst>
                                    <p:set>
                                      <p:cBhvr>
                                        <p:cTn id="336" dur="1" fill="hold">
                                          <p:stCondLst>
                                            <p:cond delay="0"/>
                                          </p:stCondLst>
                                        </p:cTn>
                                        <p:tgtEl>
                                          <p:spTgt spid="140382"/>
                                        </p:tgtEl>
                                        <p:attrNameLst>
                                          <p:attrName>style.visibility</p:attrName>
                                        </p:attrNameLst>
                                      </p:cBhvr>
                                      <p:to>
                                        <p:strVal val="visible"/>
                                      </p:to>
                                    </p:set>
                                    <p:animEffect transition="in" filter="dissolve">
                                      <p:cBhvr>
                                        <p:cTn id="337" dur="500"/>
                                        <p:tgtEl>
                                          <p:spTgt spid="140382"/>
                                        </p:tgtEl>
                                      </p:cBhvr>
                                    </p:animEffect>
                                  </p:childTnLst>
                                </p:cTn>
                              </p:par>
                            </p:childTnLst>
                          </p:cTn>
                        </p:par>
                      </p:childTnLst>
                    </p:cTn>
                  </p:par>
                  <p:par>
                    <p:cTn id="338" fill="hold" nodeType="clickPar">
                      <p:stCondLst>
                        <p:cond delay="indefinite"/>
                      </p:stCondLst>
                      <p:childTnLst>
                        <p:par>
                          <p:cTn id="339" fill="hold" nodeType="withGroup">
                            <p:stCondLst>
                              <p:cond delay="0"/>
                            </p:stCondLst>
                            <p:childTnLst>
                              <p:par>
                                <p:cTn id="340" presetID="23" presetClass="entr" presetSubtype="16" fill="hold" grpId="0" nodeType="clickEffect">
                                  <p:stCondLst>
                                    <p:cond delay="0"/>
                                  </p:stCondLst>
                                  <p:childTnLst>
                                    <p:set>
                                      <p:cBhvr>
                                        <p:cTn id="341" dur="1" fill="hold">
                                          <p:stCondLst>
                                            <p:cond delay="0"/>
                                          </p:stCondLst>
                                        </p:cTn>
                                        <p:tgtEl>
                                          <p:spTgt spid="140323"/>
                                        </p:tgtEl>
                                        <p:attrNameLst>
                                          <p:attrName>style.visibility</p:attrName>
                                        </p:attrNameLst>
                                      </p:cBhvr>
                                      <p:to>
                                        <p:strVal val="visible"/>
                                      </p:to>
                                    </p:set>
                                    <p:anim calcmode="lin" valueType="num">
                                      <p:cBhvr>
                                        <p:cTn id="342" dur="500" fill="hold"/>
                                        <p:tgtEl>
                                          <p:spTgt spid="140323"/>
                                        </p:tgtEl>
                                        <p:attrNameLst>
                                          <p:attrName>ppt_w</p:attrName>
                                        </p:attrNameLst>
                                      </p:cBhvr>
                                      <p:tavLst>
                                        <p:tav tm="0">
                                          <p:val>
                                            <p:fltVal val="0"/>
                                          </p:val>
                                        </p:tav>
                                        <p:tav tm="100000">
                                          <p:val>
                                            <p:strVal val="#ppt_w"/>
                                          </p:val>
                                        </p:tav>
                                      </p:tavLst>
                                    </p:anim>
                                    <p:anim calcmode="lin" valueType="num">
                                      <p:cBhvr>
                                        <p:cTn id="343" dur="500" fill="hold"/>
                                        <p:tgtEl>
                                          <p:spTgt spid="140323"/>
                                        </p:tgtEl>
                                        <p:attrNameLst>
                                          <p:attrName>ppt_h</p:attrName>
                                        </p:attrNameLst>
                                      </p:cBhvr>
                                      <p:tavLst>
                                        <p:tav tm="0">
                                          <p:val>
                                            <p:fltVal val="0"/>
                                          </p:val>
                                        </p:tav>
                                        <p:tav tm="100000">
                                          <p:val>
                                            <p:strVal val="#ppt_h"/>
                                          </p:val>
                                        </p:tav>
                                      </p:tavLst>
                                    </p:anim>
                                  </p:childTnLst>
                                </p:cTn>
                              </p:par>
                            </p:childTnLst>
                          </p:cTn>
                        </p:par>
                      </p:childTnLst>
                    </p:cTn>
                  </p:par>
                  <p:par>
                    <p:cTn id="344" fill="hold" nodeType="clickPar">
                      <p:stCondLst>
                        <p:cond delay="indefinite"/>
                      </p:stCondLst>
                      <p:childTnLst>
                        <p:par>
                          <p:cTn id="345" fill="hold" nodeType="withGroup">
                            <p:stCondLst>
                              <p:cond delay="0"/>
                            </p:stCondLst>
                            <p:childTnLst>
                              <p:par>
                                <p:cTn id="346" presetID="9" presetClass="entr" presetSubtype="0" fill="hold" nodeType="clickEffect">
                                  <p:stCondLst>
                                    <p:cond delay="0"/>
                                  </p:stCondLst>
                                  <p:childTnLst>
                                    <p:set>
                                      <p:cBhvr>
                                        <p:cTn id="347" dur="1" fill="hold">
                                          <p:stCondLst>
                                            <p:cond delay="0"/>
                                          </p:stCondLst>
                                        </p:cTn>
                                        <p:tgtEl>
                                          <p:spTgt spid="140385"/>
                                        </p:tgtEl>
                                        <p:attrNameLst>
                                          <p:attrName>style.visibility</p:attrName>
                                        </p:attrNameLst>
                                      </p:cBhvr>
                                      <p:to>
                                        <p:strVal val="visible"/>
                                      </p:to>
                                    </p:set>
                                    <p:animEffect transition="in" filter="dissolve">
                                      <p:cBhvr>
                                        <p:cTn id="348" dur="500"/>
                                        <p:tgtEl>
                                          <p:spTgt spid="140385"/>
                                        </p:tgtEl>
                                      </p:cBhvr>
                                    </p:animEffect>
                                  </p:childTnLst>
                                </p:cTn>
                              </p:par>
                            </p:childTnLst>
                          </p:cTn>
                        </p:par>
                      </p:childTnLst>
                    </p:cTn>
                  </p:par>
                  <p:par>
                    <p:cTn id="349" fill="hold" nodeType="clickPar">
                      <p:stCondLst>
                        <p:cond delay="indefinite"/>
                      </p:stCondLst>
                      <p:childTnLst>
                        <p:par>
                          <p:cTn id="350" fill="hold" nodeType="withGroup">
                            <p:stCondLst>
                              <p:cond delay="0"/>
                            </p:stCondLst>
                            <p:childTnLst>
                              <p:par>
                                <p:cTn id="351" presetID="18" presetClass="entr" presetSubtype="9" fill="hold" grpId="0" nodeType="clickEffect">
                                  <p:stCondLst>
                                    <p:cond delay="0"/>
                                  </p:stCondLst>
                                  <p:childTnLst>
                                    <p:set>
                                      <p:cBhvr>
                                        <p:cTn id="352" dur="1" fill="hold">
                                          <p:stCondLst>
                                            <p:cond delay="0"/>
                                          </p:stCondLst>
                                        </p:cTn>
                                        <p:tgtEl>
                                          <p:spTgt spid="140332"/>
                                        </p:tgtEl>
                                        <p:attrNameLst>
                                          <p:attrName>style.visibility</p:attrName>
                                        </p:attrNameLst>
                                      </p:cBhvr>
                                      <p:to>
                                        <p:strVal val="visible"/>
                                      </p:to>
                                    </p:set>
                                    <p:animEffect transition="in" filter="strips(upLeft)">
                                      <p:cBhvr>
                                        <p:cTn id="353" dur="500"/>
                                        <p:tgtEl>
                                          <p:spTgt spid="140332"/>
                                        </p:tgtEl>
                                      </p:cBhvr>
                                    </p:animEffect>
                                  </p:childTnLst>
                                </p:cTn>
                              </p:par>
                            </p:childTnLst>
                          </p:cTn>
                        </p:par>
                        <p:par>
                          <p:cTn id="354" fill="hold" nodeType="afterGroup">
                            <p:stCondLst>
                              <p:cond delay="500"/>
                            </p:stCondLst>
                            <p:childTnLst>
                              <p:par>
                                <p:cTn id="355" presetID="18" presetClass="entr" presetSubtype="3" fill="hold" grpId="0" nodeType="afterEffect">
                                  <p:stCondLst>
                                    <p:cond delay="0"/>
                                  </p:stCondLst>
                                  <p:childTnLst>
                                    <p:set>
                                      <p:cBhvr>
                                        <p:cTn id="356" dur="1" fill="hold">
                                          <p:stCondLst>
                                            <p:cond delay="0"/>
                                          </p:stCondLst>
                                        </p:cTn>
                                        <p:tgtEl>
                                          <p:spTgt spid="140333"/>
                                        </p:tgtEl>
                                        <p:attrNameLst>
                                          <p:attrName>style.visibility</p:attrName>
                                        </p:attrNameLst>
                                      </p:cBhvr>
                                      <p:to>
                                        <p:strVal val="visible"/>
                                      </p:to>
                                    </p:set>
                                    <p:animEffect transition="in" filter="strips(upRight)">
                                      <p:cBhvr>
                                        <p:cTn id="357" dur="500"/>
                                        <p:tgtEl>
                                          <p:spTgt spid="140333"/>
                                        </p:tgtEl>
                                      </p:cBhvr>
                                    </p:animEffect>
                                  </p:childTnLst>
                                </p:cTn>
                              </p:par>
                            </p:childTnLst>
                          </p:cTn>
                        </p:par>
                        <p:par>
                          <p:cTn id="358" fill="hold" nodeType="afterGroup">
                            <p:stCondLst>
                              <p:cond delay="1000"/>
                            </p:stCondLst>
                            <p:childTnLst>
                              <p:par>
                                <p:cTn id="359" presetID="18" presetClass="entr" presetSubtype="6" fill="hold" grpId="0" nodeType="afterEffect">
                                  <p:stCondLst>
                                    <p:cond delay="0"/>
                                  </p:stCondLst>
                                  <p:childTnLst>
                                    <p:set>
                                      <p:cBhvr>
                                        <p:cTn id="360" dur="1" fill="hold">
                                          <p:stCondLst>
                                            <p:cond delay="0"/>
                                          </p:stCondLst>
                                        </p:cTn>
                                        <p:tgtEl>
                                          <p:spTgt spid="140334"/>
                                        </p:tgtEl>
                                        <p:attrNameLst>
                                          <p:attrName>style.visibility</p:attrName>
                                        </p:attrNameLst>
                                      </p:cBhvr>
                                      <p:to>
                                        <p:strVal val="visible"/>
                                      </p:to>
                                    </p:set>
                                    <p:animEffect transition="in" filter="strips(downRight)">
                                      <p:cBhvr>
                                        <p:cTn id="361" dur="500"/>
                                        <p:tgtEl>
                                          <p:spTgt spid="140334"/>
                                        </p:tgtEl>
                                      </p:cBhvr>
                                    </p:animEffect>
                                  </p:childTnLst>
                                </p:cTn>
                              </p:par>
                            </p:childTnLst>
                          </p:cTn>
                        </p:par>
                        <p:par>
                          <p:cTn id="362" fill="hold" nodeType="afterGroup">
                            <p:stCondLst>
                              <p:cond delay="1500"/>
                            </p:stCondLst>
                            <p:childTnLst>
                              <p:par>
                                <p:cTn id="363" presetID="18" presetClass="entr" presetSubtype="6" fill="hold" grpId="0" nodeType="afterEffect">
                                  <p:stCondLst>
                                    <p:cond delay="0"/>
                                  </p:stCondLst>
                                  <p:childTnLst>
                                    <p:set>
                                      <p:cBhvr>
                                        <p:cTn id="364" dur="1" fill="hold">
                                          <p:stCondLst>
                                            <p:cond delay="0"/>
                                          </p:stCondLst>
                                        </p:cTn>
                                        <p:tgtEl>
                                          <p:spTgt spid="140335"/>
                                        </p:tgtEl>
                                        <p:attrNameLst>
                                          <p:attrName>style.visibility</p:attrName>
                                        </p:attrNameLst>
                                      </p:cBhvr>
                                      <p:to>
                                        <p:strVal val="visible"/>
                                      </p:to>
                                    </p:set>
                                    <p:animEffect transition="in" filter="strips(downRight)">
                                      <p:cBhvr>
                                        <p:cTn id="365" dur="500"/>
                                        <p:tgtEl>
                                          <p:spTgt spid="140335"/>
                                        </p:tgtEl>
                                      </p:cBhvr>
                                    </p:animEffect>
                                  </p:childTnLst>
                                </p:cTn>
                              </p:par>
                            </p:childTnLst>
                          </p:cTn>
                        </p:par>
                      </p:childTnLst>
                    </p:cTn>
                  </p:par>
                  <p:par>
                    <p:cTn id="366" fill="hold" nodeType="clickPar">
                      <p:stCondLst>
                        <p:cond delay="indefinite"/>
                      </p:stCondLst>
                      <p:childTnLst>
                        <p:par>
                          <p:cTn id="367" fill="hold" nodeType="withGroup">
                            <p:stCondLst>
                              <p:cond delay="0"/>
                            </p:stCondLst>
                            <p:childTnLst>
                              <p:par>
                                <p:cTn id="368" presetID="23" presetClass="entr" presetSubtype="16" fill="hold" grpId="0" nodeType="clickEffect">
                                  <p:stCondLst>
                                    <p:cond delay="0"/>
                                  </p:stCondLst>
                                  <p:childTnLst>
                                    <p:set>
                                      <p:cBhvr>
                                        <p:cTn id="369" dur="1" fill="hold">
                                          <p:stCondLst>
                                            <p:cond delay="0"/>
                                          </p:stCondLst>
                                        </p:cTn>
                                        <p:tgtEl>
                                          <p:spTgt spid="140403"/>
                                        </p:tgtEl>
                                        <p:attrNameLst>
                                          <p:attrName>style.visibility</p:attrName>
                                        </p:attrNameLst>
                                      </p:cBhvr>
                                      <p:to>
                                        <p:strVal val="visible"/>
                                      </p:to>
                                    </p:set>
                                    <p:anim calcmode="lin" valueType="num">
                                      <p:cBhvr>
                                        <p:cTn id="370" dur="500" fill="hold"/>
                                        <p:tgtEl>
                                          <p:spTgt spid="140403"/>
                                        </p:tgtEl>
                                        <p:attrNameLst>
                                          <p:attrName>ppt_w</p:attrName>
                                        </p:attrNameLst>
                                      </p:cBhvr>
                                      <p:tavLst>
                                        <p:tav tm="0">
                                          <p:val>
                                            <p:fltVal val="0"/>
                                          </p:val>
                                        </p:tav>
                                        <p:tav tm="100000">
                                          <p:val>
                                            <p:strVal val="#ppt_w"/>
                                          </p:val>
                                        </p:tav>
                                      </p:tavLst>
                                    </p:anim>
                                    <p:anim calcmode="lin" valueType="num">
                                      <p:cBhvr>
                                        <p:cTn id="371" dur="500" fill="hold"/>
                                        <p:tgtEl>
                                          <p:spTgt spid="140403"/>
                                        </p:tgtEl>
                                        <p:attrNameLst>
                                          <p:attrName>ppt_h</p:attrName>
                                        </p:attrNameLst>
                                      </p:cBhvr>
                                      <p:tavLst>
                                        <p:tav tm="0">
                                          <p:val>
                                            <p:fltVal val="0"/>
                                          </p:val>
                                        </p:tav>
                                        <p:tav tm="100000">
                                          <p:val>
                                            <p:strVal val="#ppt_h"/>
                                          </p:val>
                                        </p:tav>
                                      </p:tavLst>
                                    </p:anim>
                                  </p:childTnLst>
                                </p:cTn>
                              </p:par>
                            </p:childTnLst>
                          </p:cTn>
                        </p:par>
                      </p:childTnLst>
                    </p:cTn>
                  </p:par>
                  <p:par>
                    <p:cTn id="372" fill="hold" nodeType="clickPar">
                      <p:stCondLst>
                        <p:cond delay="indefinite"/>
                      </p:stCondLst>
                      <p:childTnLst>
                        <p:par>
                          <p:cTn id="373" fill="hold" nodeType="withGroup">
                            <p:stCondLst>
                              <p:cond delay="0"/>
                            </p:stCondLst>
                            <p:childTnLst>
                              <p:par>
                                <p:cTn id="374" presetID="9" presetClass="entr" presetSubtype="0" fill="hold" grpId="0" nodeType="clickEffect">
                                  <p:stCondLst>
                                    <p:cond delay="0"/>
                                  </p:stCondLst>
                                  <p:childTnLst>
                                    <p:set>
                                      <p:cBhvr>
                                        <p:cTn id="375" dur="1" fill="hold">
                                          <p:stCondLst>
                                            <p:cond delay="0"/>
                                          </p:stCondLst>
                                        </p:cTn>
                                        <p:tgtEl>
                                          <p:spTgt spid="140411">
                                            <p:txEl>
                                              <p:pRg st="0" end="0"/>
                                            </p:txEl>
                                          </p:spTgt>
                                        </p:tgtEl>
                                        <p:attrNameLst>
                                          <p:attrName>style.visibility</p:attrName>
                                        </p:attrNameLst>
                                      </p:cBhvr>
                                      <p:to>
                                        <p:strVal val="visible"/>
                                      </p:to>
                                    </p:set>
                                    <p:animEffect transition="in" filter="dissolve">
                                      <p:cBhvr>
                                        <p:cTn id="376" dur="500"/>
                                        <p:tgtEl>
                                          <p:spTgt spid="140411">
                                            <p:txEl>
                                              <p:pRg st="0" end="0"/>
                                            </p:txEl>
                                          </p:spTgt>
                                        </p:tgtEl>
                                      </p:cBhvr>
                                    </p:animEffec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9" presetClass="entr" presetSubtype="0" fill="hold" grpId="0" nodeType="clickEffect">
                                  <p:stCondLst>
                                    <p:cond delay="0"/>
                                  </p:stCondLst>
                                  <p:childTnLst>
                                    <p:set>
                                      <p:cBhvr>
                                        <p:cTn id="380" dur="1" fill="hold">
                                          <p:stCondLst>
                                            <p:cond delay="0"/>
                                          </p:stCondLst>
                                        </p:cTn>
                                        <p:tgtEl>
                                          <p:spTgt spid="140410">
                                            <p:txEl>
                                              <p:pRg st="0" end="0"/>
                                            </p:txEl>
                                          </p:spTgt>
                                        </p:tgtEl>
                                        <p:attrNameLst>
                                          <p:attrName>style.visibility</p:attrName>
                                        </p:attrNameLst>
                                      </p:cBhvr>
                                      <p:to>
                                        <p:strVal val="visible"/>
                                      </p:to>
                                    </p:set>
                                    <p:animEffect transition="in" filter="dissolve">
                                      <p:cBhvr>
                                        <p:cTn id="381" dur="500"/>
                                        <p:tgtEl>
                                          <p:spTgt spid="140410">
                                            <p:txEl>
                                              <p:pRg st="0" end="0"/>
                                            </p:txEl>
                                          </p:spTgt>
                                        </p:tgtEl>
                                      </p:cBhvr>
                                    </p:animEffect>
                                  </p:childTnLst>
                                </p:cTn>
                              </p:par>
                            </p:childTnLst>
                          </p:cTn>
                        </p:par>
                      </p:childTnLst>
                    </p:cTn>
                  </p:par>
                  <p:par>
                    <p:cTn id="382" fill="hold" nodeType="clickPar">
                      <p:stCondLst>
                        <p:cond delay="indefinite"/>
                      </p:stCondLst>
                      <p:childTnLst>
                        <p:par>
                          <p:cTn id="383" fill="hold" nodeType="withGroup">
                            <p:stCondLst>
                              <p:cond delay="0"/>
                            </p:stCondLst>
                            <p:childTnLst>
                              <p:par>
                                <p:cTn id="384" presetID="18" presetClass="entr" presetSubtype="9" fill="hold" grpId="0" nodeType="clickEffect">
                                  <p:stCondLst>
                                    <p:cond delay="0"/>
                                  </p:stCondLst>
                                  <p:childTnLst>
                                    <p:set>
                                      <p:cBhvr>
                                        <p:cTn id="385" dur="1" fill="hold">
                                          <p:stCondLst>
                                            <p:cond delay="0"/>
                                          </p:stCondLst>
                                        </p:cTn>
                                        <p:tgtEl>
                                          <p:spTgt spid="140406"/>
                                        </p:tgtEl>
                                        <p:attrNameLst>
                                          <p:attrName>style.visibility</p:attrName>
                                        </p:attrNameLst>
                                      </p:cBhvr>
                                      <p:to>
                                        <p:strVal val="visible"/>
                                      </p:to>
                                    </p:set>
                                    <p:animEffect transition="in" filter="strips(upLeft)">
                                      <p:cBhvr>
                                        <p:cTn id="386" dur="500"/>
                                        <p:tgtEl>
                                          <p:spTgt spid="140406"/>
                                        </p:tgtEl>
                                      </p:cBhvr>
                                    </p:animEffect>
                                  </p:childTnLst>
                                </p:cTn>
                              </p:par>
                            </p:childTnLst>
                          </p:cTn>
                        </p:par>
                      </p:childTnLst>
                    </p:cTn>
                  </p:par>
                  <p:par>
                    <p:cTn id="387" fill="hold" nodeType="clickPar">
                      <p:stCondLst>
                        <p:cond delay="indefinite"/>
                      </p:stCondLst>
                      <p:childTnLst>
                        <p:par>
                          <p:cTn id="388" fill="hold" nodeType="withGroup">
                            <p:stCondLst>
                              <p:cond delay="0"/>
                            </p:stCondLst>
                            <p:childTnLst>
                              <p:par>
                                <p:cTn id="389" presetID="9" presetClass="entr" presetSubtype="0" fill="hold" grpId="0" nodeType="clickEffect">
                                  <p:stCondLst>
                                    <p:cond delay="0"/>
                                  </p:stCondLst>
                                  <p:childTnLst>
                                    <p:set>
                                      <p:cBhvr>
                                        <p:cTn id="390" dur="1" fill="hold">
                                          <p:stCondLst>
                                            <p:cond delay="0"/>
                                          </p:stCondLst>
                                        </p:cTn>
                                        <p:tgtEl>
                                          <p:spTgt spid="140412">
                                            <p:txEl>
                                              <p:pRg st="0" end="0"/>
                                            </p:txEl>
                                          </p:spTgt>
                                        </p:tgtEl>
                                        <p:attrNameLst>
                                          <p:attrName>style.visibility</p:attrName>
                                        </p:attrNameLst>
                                      </p:cBhvr>
                                      <p:to>
                                        <p:strVal val="visible"/>
                                      </p:to>
                                    </p:set>
                                    <p:animEffect transition="in" filter="dissolve">
                                      <p:cBhvr>
                                        <p:cTn id="391" dur="500"/>
                                        <p:tgtEl>
                                          <p:spTgt spid="140412">
                                            <p:txEl>
                                              <p:pRg st="0" end="0"/>
                                            </p:txEl>
                                          </p:spTgt>
                                        </p:tgtEl>
                                      </p:cBhvr>
                                    </p:animEffect>
                                  </p:childTnLst>
                                </p:cTn>
                              </p:par>
                            </p:childTnLst>
                          </p:cTn>
                        </p:par>
                      </p:childTnLst>
                    </p:cTn>
                  </p:par>
                  <p:par>
                    <p:cTn id="392" fill="hold" nodeType="clickPar">
                      <p:stCondLst>
                        <p:cond delay="indefinite"/>
                      </p:stCondLst>
                      <p:childTnLst>
                        <p:par>
                          <p:cTn id="393" fill="hold" nodeType="withGroup">
                            <p:stCondLst>
                              <p:cond delay="0"/>
                            </p:stCondLst>
                            <p:childTnLst>
                              <p:par>
                                <p:cTn id="394" presetID="9" presetClass="entr" presetSubtype="0" fill="hold" grpId="0" nodeType="clickEffect">
                                  <p:stCondLst>
                                    <p:cond delay="0"/>
                                  </p:stCondLst>
                                  <p:childTnLst>
                                    <p:set>
                                      <p:cBhvr>
                                        <p:cTn id="395" dur="1" fill="hold">
                                          <p:stCondLst>
                                            <p:cond delay="0"/>
                                          </p:stCondLst>
                                        </p:cTn>
                                        <p:tgtEl>
                                          <p:spTgt spid="140407"/>
                                        </p:tgtEl>
                                        <p:attrNameLst>
                                          <p:attrName>style.visibility</p:attrName>
                                        </p:attrNameLst>
                                      </p:cBhvr>
                                      <p:to>
                                        <p:strVal val="visible"/>
                                      </p:to>
                                    </p:set>
                                    <p:animEffect transition="in" filter="dissolve">
                                      <p:cBhvr>
                                        <p:cTn id="396" dur="500"/>
                                        <p:tgtEl>
                                          <p:spTgt spid="140407"/>
                                        </p:tgtEl>
                                      </p:cBhvr>
                                    </p:animEffect>
                                  </p:childTnLst>
                                </p:cTn>
                              </p:par>
                            </p:childTnLst>
                          </p:cTn>
                        </p:par>
                      </p:childTnLst>
                    </p:cTn>
                  </p:par>
                  <p:par>
                    <p:cTn id="397" fill="hold" nodeType="clickPar">
                      <p:stCondLst>
                        <p:cond delay="indefinite"/>
                      </p:stCondLst>
                      <p:childTnLst>
                        <p:par>
                          <p:cTn id="398" fill="hold" nodeType="withGroup">
                            <p:stCondLst>
                              <p:cond delay="0"/>
                            </p:stCondLst>
                            <p:childTnLst>
                              <p:par>
                                <p:cTn id="399" presetID="9" presetClass="entr" presetSubtype="0" fill="hold" grpId="0" nodeType="clickEffect">
                                  <p:stCondLst>
                                    <p:cond delay="0"/>
                                  </p:stCondLst>
                                  <p:childTnLst>
                                    <p:set>
                                      <p:cBhvr>
                                        <p:cTn id="400" dur="1" fill="hold">
                                          <p:stCondLst>
                                            <p:cond delay="0"/>
                                          </p:stCondLst>
                                        </p:cTn>
                                        <p:tgtEl>
                                          <p:spTgt spid="140413">
                                            <p:txEl>
                                              <p:pRg st="0" end="0"/>
                                            </p:txEl>
                                          </p:spTgt>
                                        </p:tgtEl>
                                        <p:attrNameLst>
                                          <p:attrName>style.visibility</p:attrName>
                                        </p:attrNameLst>
                                      </p:cBhvr>
                                      <p:to>
                                        <p:strVal val="visible"/>
                                      </p:to>
                                    </p:set>
                                    <p:animEffect transition="in" filter="dissolve">
                                      <p:cBhvr>
                                        <p:cTn id="401" dur="500"/>
                                        <p:tgtEl>
                                          <p:spTgt spid="140413">
                                            <p:txEl>
                                              <p:pRg st="0" end="0"/>
                                            </p:txEl>
                                          </p:spTgt>
                                        </p:tgtEl>
                                      </p:cBhvr>
                                    </p:animEffect>
                                  </p:childTnLst>
                                </p:cTn>
                              </p:par>
                            </p:childTnLst>
                          </p:cTn>
                        </p:par>
                      </p:childTnLst>
                    </p:cTn>
                  </p:par>
                  <p:par>
                    <p:cTn id="402" fill="hold" nodeType="clickPar">
                      <p:stCondLst>
                        <p:cond delay="indefinite"/>
                      </p:stCondLst>
                      <p:childTnLst>
                        <p:par>
                          <p:cTn id="403" fill="hold" nodeType="withGroup">
                            <p:stCondLst>
                              <p:cond delay="0"/>
                            </p:stCondLst>
                            <p:childTnLst>
                              <p:par>
                                <p:cTn id="404" presetID="9" presetClass="entr" presetSubtype="0" fill="hold" grpId="0" nodeType="clickEffect">
                                  <p:stCondLst>
                                    <p:cond delay="0"/>
                                  </p:stCondLst>
                                  <p:childTnLst>
                                    <p:set>
                                      <p:cBhvr>
                                        <p:cTn id="405" dur="1" fill="hold">
                                          <p:stCondLst>
                                            <p:cond delay="0"/>
                                          </p:stCondLst>
                                        </p:cTn>
                                        <p:tgtEl>
                                          <p:spTgt spid="140408"/>
                                        </p:tgtEl>
                                        <p:attrNameLst>
                                          <p:attrName>style.visibility</p:attrName>
                                        </p:attrNameLst>
                                      </p:cBhvr>
                                      <p:to>
                                        <p:strVal val="visible"/>
                                      </p:to>
                                    </p:set>
                                    <p:animEffect transition="in" filter="dissolve">
                                      <p:cBhvr>
                                        <p:cTn id="406" dur="500"/>
                                        <p:tgtEl>
                                          <p:spTgt spid="140408"/>
                                        </p:tgtEl>
                                      </p:cBhvr>
                                    </p:animEffect>
                                  </p:childTnLst>
                                </p:cTn>
                              </p:par>
                            </p:childTnLst>
                          </p:cTn>
                        </p:par>
                      </p:childTnLst>
                    </p:cTn>
                  </p:par>
                  <p:par>
                    <p:cTn id="407" fill="hold" nodeType="clickPar">
                      <p:stCondLst>
                        <p:cond delay="indefinite"/>
                      </p:stCondLst>
                      <p:childTnLst>
                        <p:par>
                          <p:cTn id="408" fill="hold" nodeType="withGroup">
                            <p:stCondLst>
                              <p:cond delay="0"/>
                            </p:stCondLst>
                            <p:childTnLst>
                              <p:par>
                                <p:cTn id="409" presetID="9" presetClass="entr" presetSubtype="0" fill="hold" grpId="0" nodeType="clickEffect">
                                  <p:stCondLst>
                                    <p:cond delay="0"/>
                                  </p:stCondLst>
                                  <p:childTnLst>
                                    <p:set>
                                      <p:cBhvr>
                                        <p:cTn id="410" dur="1" fill="hold">
                                          <p:stCondLst>
                                            <p:cond delay="0"/>
                                          </p:stCondLst>
                                        </p:cTn>
                                        <p:tgtEl>
                                          <p:spTgt spid="140409"/>
                                        </p:tgtEl>
                                        <p:attrNameLst>
                                          <p:attrName>style.visibility</p:attrName>
                                        </p:attrNameLst>
                                      </p:cBhvr>
                                      <p:to>
                                        <p:strVal val="visible"/>
                                      </p:to>
                                    </p:set>
                                    <p:animEffect transition="in" filter="dissolve">
                                      <p:cBhvr>
                                        <p:cTn id="411" dur="500"/>
                                        <p:tgtEl>
                                          <p:spTgt spid="1404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6" grpId="0" animBg="1"/>
      <p:bldP spid="140297" grpId="0" autoUpdateAnimBg="0"/>
      <p:bldP spid="140307" grpId="0" animBg="1"/>
      <p:bldP spid="140308" grpId="0" animBg="1"/>
      <p:bldP spid="140309" grpId="0" animBg="1"/>
      <p:bldP spid="140310" grpId="0" animBg="1"/>
      <p:bldP spid="140311" grpId="0" animBg="1"/>
      <p:bldP spid="140312" grpId="0" animBg="1"/>
      <p:bldP spid="140313" grpId="0" animBg="1"/>
      <p:bldP spid="140314" grpId="0" animBg="1"/>
      <p:bldP spid="140315" grpId="0" animBg="1"/>
      <p:bldP spid="140316" grpId="0" animBg="1"/>
      <p:bldP spid="140320" grpId="0" animBg="1"/>
      <p:bldP spid="140321" grpId="0" animBg="1"/>
      <p:bldP spid="140322" grpId="0" animBg="1"/>
      <p:bldP spid="140323" grpId="0" animBg="1"/>
      <p:bldP spid="140324" grpId="0" animBg="1"/>
      <p:bldP spid="140325" grpId="0" animBg="1"/>
      <p:bldP spid="140326" grpId="0" animBg="1"/>
      <p:bldP spid="140327" grpId="0" animBg="1"/>
      <p:bldP spid="140328" grpId="0" animBg="1"/>
      <p:bldP spid="140329" grpId="0" animBg="1"/>
      <p:bldP spid="140330" grpId="0" animBg="1"/>
      <p:bldP spid="140331" grpId="0" animBg="1"/>
      <p:bldP spid="140332" grpId="0" animBg="1"/>
      <p:bldP spid="140333" grpId="0" animBg="1"/>
      <p:bldP spid="140334" grpId="0" animBg="1"/>
      <p:bldP spid="140335" grpId="0" animBg="1"/>
      <p:bldP spid="140336" grpId="0" autoUpdateAnimBg="0"/>
      <p:bldP spid="140358" grpId="0" autoUpdateAnimBg="0"/>
      <p:bldP spid="140359" grpId="0" autoUpdateAnimBg="0"/>
      <p:bldP spid="140360" grpId="0" autoUpdateAnimBg="0"/>
      <p:bldP spid="140361" grpId="0" autoUpdateAnimBg="0"/>
      <p:bldP spid="140362" grpId="0" autoUpdateAnimBg="0"/>
      <p:bldP spid="140363" grpId="0" autoUpdateAnimBg="0"/>
      <p:bldP spid="140364" grpId="0" autoUpdateAnimBg="0"/>
      <p:bldP spid="140365" grpId="0" autoUpdateAnimBg="0"/>
      <p:bldP spid="140366" grpId="0" autoUpdateAnimBg="0"/>
      <p:bldP spid="140367" grpId="0" autoUpdateAnimBg="0"/>
      <p:bldP spid="140368" grpId="0" autoUpdateAnimBg="0"/>
      <p:bldP spid="140369" grpId="0" autoUpdateAnimBg="0"/>
      <p:bldP spid="140388" grpId="0" animBg="1"/>
      <p:bldP spid="140389" grpId="0" autoUpdateAnimBg="0"/>
      <p:bldP spid="140390" grpId="0" animBg="1"/>
      <p:bldP spid="140391" grpId="0" autoUpdateAnimBg="0"/>
      <p:bldP spid="140392" grpId="0" animBg="1"/>
      <p:bldP spid="140397" grpId="0" animBg="1"/>
      <p:bldP spid="140398" grpId="0" autoUpdateAnimBg="0"/>
      <p:bldP spid="140399" grpId="0" animBg="1"/>
      <p:bldP spid="140400" grpId="0" autoUpdateAnimBg="0"/>
      <p:bldP spid="140401" grpId="0" autoUpdateAnimBg="0"/>
      <p:bldP spid="140402" grpId="0" autoUpdateAnimBg="0"/>
      <p:bldP spid="140403" grpId="0" autoUpdateAnimBg="0"/>
      <p:bldP spid="140404" grpId="0" autoUpdateAnimBg="0"/>
      <p:bldP spid="140405" grpId="0" animBg="1"/>
      <p:bldP spid="140406" grpId="0" animBg="1"/>
      <p:bldP spid="140407" grpId="0" animBg="1"/>
      <p:bldP spid="140408" grpId="0" animBg="1"/>
      <p:bldP spid="140409" grpId="0" animBg="1"/>
      <p:bldP spid="140410" grpId="0" build="p" autoUpdateAnimBg="0"/>
      <p:bldP spid="140411" grpId="0" build="p" autoUpdateAnimBg="0"/>
      <p:bldP spid="140412" grpId="0" build="p" autoUpdateAnimBg="0"/>
      <p:bldP spid="140413" grpId="0" build="p" autoUpdateAnimBg="0"/>
      <p:bldP spid="140414"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1314" name="Text Box 2"/>
          <p:cNvSpPr txBox="1">
            <a:spLocks noChangeArrowheads="1"/>
          </p:cNvSpPr>
          <p:nvPr/>
        </p:nvSpPr>
        <p:spPr bwMode="auto">
          <a:xfrm>
            <a:off x="0" y="76200"/>
            <a:ext cx="9144000" cy="5832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400">
                <a:solidFill>
                  <a:srgbClr val="FFFF00"/>
                </a:solidFill>
                <a:effectLst/>
                <a:latin typeface="Comic Sans MS" pitchFamily="66" charset="0"/>
              </a:rPr>
              <a:t>Problem :3</a:t>
            </a:r>
            <a:r>
              <a:rPr lang="en-US" sz="3200">
                <a:effectLst/>
                <a:latin typeface="Comic Sans MS" pitchFamily="66" charset="0"/>
              </a:rPr>
              <a:t> </a:t>
            </a:r>
            <a:endParaRPr lang="en-US" sz="3200">
              <a:solidFill>
                <a:schemeClr val="bg1"/>
              </a:solidFill>
              <a:effectLst/>
              <a:latin typeface="Comic Sans MS" pitchFamily="66" charset="0"/>
            </a:endParaRPr>
          </a:p>
          <a:p>
            <a:pPr>
              <a:spcBef>
                <a:spcPct val="0"/>
              </a:spcBef>
              <a:buFontTx/>
              <a:buNone/>
            </a:pPr>
            <a:r>
              <a:rPr lang="en-US" sz="3200">
                <a:solidFill>
                  <a:schemeClr val="bg1"/>
                </a:solidFill>
                <a:effectLst/>
                <a:latin typeface="Comic Sans MS" pitchFamily="66" charset="0"/>
              </a:rPr>
              <a:t>A circle of 80 mm diameter rolls on the circumference of another circle of 120 mm radius and inside it. Draw the locus of the point P on the circumference of the rolling circle for one complete revolution of it. Name the curve &amp; draw tangent and normal to the curve at a point 100 mm from the centre of the bigger circle.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41314"/>
                                        </p:tgtEl>
                                        <p:attrNameLst>
                                          <p:attrName>style.visibility</p:attrName>
                                        </p:attrNameLst>
                                      </p:cBhvr>
                                      <p:to>
                                        <p:strVal val="visible"/>
                                      </p:to>
                                    </p:set>
                                    <p:animEffect transition="in" filter="slide(fromLeft)">
                                      <p:cBhvr>
                                        <p:cTn id="7" dur="500"/>
                                        <p:tgtEl>
                                          <p:spTgt spid="141314"/>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2338" name="Text Box 2"/>
          <p:cNvSpPr txBox="1">
            <a:spLocks noChangeArrowheads="1"/>
          </p:cNvSpPr>
          <p:nvPr/>
        </p:nvSpPr>
        <p:spPr bwMode="auto">
          <a:xfrm>
            <a:off x="619125" y="3149600"/>
            <a:ext cx="5143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0</a:t>
            </a:r>
          </a:p>
        </p:txBody>
      </p:sp>
      <p:sp>
        <p:nvSpPr>
          <p:cNvPr id="142339" name="Text Box 3"/>
          <p:cNvSpPr txBox="1">
            <a:spLocks noChangeArrowheads="1"/>
          </p:cNvSpPr>
          <p:nvPr/>
        </p:nvSpPr>
        <p:spPr bwMode="auto">
          <a:xfrm>
            <a:off x="1073150" y="3194050"/>
            <a:ext cx="5270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1</a:t>
            </a:r>
          </a:p>
        </p:txBody>
      </p:sp>
      <p:sp>
        <p:nvSpPr>
          <p:cNvPr id="142340" name="Text Box 4"/>
          <p:cNvSpPr txBox="1">
            <a:spLocks noChangeArrowheads="1"/>
          </p:cNvSpPr>
          <p:nvPr/>
        </p:nvSpPr>
        <p:spPr bwMode="auto">
          <a:xfrm rot="-949562">
            <a:off x="5335588" y="3956050"/>
            <a:ext cx="13239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9900"/>
                </a:solidFill>
                <a:effectLst/>
              </a:rPr>
              <a:t>Tangent</a:t>
            </a:r>
          </a:p>
        </p:txBody>
      </p:sp>
      <p:sp>
        <p:nvSpPr>
          <p:cNvPr id="142341" name="Freeform 5"/>
          <p:cNvSpPr>
            <a:spLocks/>
          </p:cNvSpPr>
          <p:nvPr/>
        </p:nvSpPr>
        <p:spPr bwMode="auto">
          <a:xfrm>
            <a:off x="5614988" y="3944938"/>
            <a:ext cx="893762" cy="115887"/>
          </a:xfrm>
          <a:custGeom>
            <a:avLst/>
            <a:gdLst>
              <a:gd name="T0" fmla="*/ 0 w 3291"/>
              <a:gd name="T1" fmla="*/ 431 h 431"/>
              <a:gd name="T2" fmla="*/ 3289 w 3291"/>
              <a:gd name="T3" fmla="*/ 0 h 431"/>
              <a:gd name="T4" fmla="*/ 3291 w 3291"/>
              <a:gd name="T5" fmla="*/ 0 h 431"/>
            </a:gdLst>
            <a:ahLst/>
            <a:cxnLst>
              <a:cxn ang="0">
                <a:pos x="T0" y="T1"/>
              </a:cxn>
              <a:cxn ang="0">
                <a:pos x="T2" y="T3"/>
              </a:cxn>
              <a:cxn ang="0">
                <a:pos x="T4" y="T5"/>
              </a:cxn>
            </a:cxnLst>
            <a:rect l="0" t="0" r="r" b="b"/>
            <a:pathLst>
              <a:path w="3291" h="431">
                <a:moveTo>
                  <a:pt x="0" y="431"/>
                </a:moveTo>
                <a:lnTo>
                  <a:pt x="3289" y="0"/>
                </a:lnTo>
                <a:lnTo>
                  <a:pt x="3291"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42" name="Text Box 6"/>
          <p:cNvSpPr txBox="1">
            <a:spLocks noChangeArrowheads="1"/>
          </p:cNvSpPr>
          <p:nvPr/>
        </p:nvSpPr>
        <p:spPr bwMode="auto">
          <a:xfrm>
            <a:off x="7696200" y="3244850"/>
            <a:ext cx="7112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11</a:t>
            </a:r>
          </a:p>
        </p:txBody>
      </p:sp>
      <p:grpSp>
        <p:nvGrpSpPr>
          <p:cNvPr id="142343" name="Group 7"/>
          <p:cNvGrpSpPr>
            <a:grpSpLocks/>
          </p:cNvGrpSpPr>
          <p:nvPr/>
        </p:nvGrpSpPr>
        <p:grpSpPr bwMode="auto">
          <a:xfrm>
            <a:off x="6113463" y="2808288"/>
            <a:ext cx="950912" cy="1014412"/>
            <a:chOff x="3851" y="1769"/>
            <a:chExt cx="599" cy="639"/>
          </a:xfrm>
        </p:grpSpPr>
        <p:sp>
          <p:nvSpPr>
            <p:cNvPr id="142344" name="Line 8"/>
            <p:cNvSpPr>
              <a:spLocks noChangeShapeType="1"/>
            </p:cNvSpPr>
            <p:nvPr/>
          </p:nvSpPr>
          <p:spPr bwMode="auto">
            <a:xfrm flipH="1" flipV="1">
              <a:off x="3851" y="1769"/>
              <a:ext cx="599" cy="639"/>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345" name="Text Box 9"/>
            <p:cNvSpPr txBox="1">
              <a:spLocks noChangeArrowheads="1"/>
            </p:cNvSpPr>
            <p:nvPr/>
          </p:nvSpPr>
          <p:spPr bwMode="auto">
            <a:xfrm rot="2851442">
              <a:off x="4011" y="1963"/>
              <a:ext cx="29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9900"/>
                  </a:solidFill>
                  <a:effectLst/>
                </a:rPr>
                <a:t>r</a:t>
              </a:r>
            </a:p>
          </p:txBody>
        </p:sp>
      </p:grpSp>
      <p:sp>
        <p:nvSpPr>
          <p:cNvPr id="142346" name="Freeform 10"/>
          <p:cNvSpPr>
            <a:spLocks/>
          </p:cNvSpPr>
          <p:nvPr/>
        </p:nvSpPr>
        <p:spPr bwMode="auto">
          <a:xfrm>
            <a:off x="5673725" y="2701925"/>
            <a:ext cx="2798763" cy="2801938"/>
          </a:xfrm>
          <a:custGeom>
            <a:avLst/>
            <a:gdLst>
              <a:gd name="T0" fmla="*/ 10321 w 10322"/>
              <a:gd name="T1" fmla="*/ 5165 h 10329"/>
              <a:gd name="T2" fmla="*/ 10222 w 10322"/>
              <a:gd name="T3" fmla="*/ 4157 h 10329"/>
              <a:gd name="T4" fmla="*/ 9929 w 10322"/>
              <a:gd name="T5" fmla="*/ 3188 h 10329"/>
              <a:gd name="T6" fmla="*/ 9452 w 10322"/>
              <a:gd name="T7" fmla="*/ 2295 h 10329"/>
              <a:gd name="T8" fmla="*/ 8809 w 10322"/>
              <a:gd name="T9" fmla="*/ 1513 h 10329"/>
              <a:gd name="T10" fmla="*/ 8027 w 10322"/>
              <a:gd name="T11" fmla="*/ 871 h 10329"/>
              <a:gd name="T12" fmla="*/ 7135 w 10322"/>
              <a:gd name="T13" fmla="*/ 393 h 10329"/>
              <a:gd name="T14" fmla="*/ 6168 w 10322"/>
              <a:gd name="T15" fmla="*/ 99 h 10329"/>
              <a:gd name="T16" fmla="*/ 5161 w 10322"/>
              <a:gd name="T17" fmla="*/ 0 h 10329"/>
              <a:gd name="T18" fmla="*/ 4154 w 10322"/>
              <a:gd name="T19" fmla="*/ 99 h 10329"/>
              <a:gd name="T20" fmla="*/ 3185 w 10322"/>
              <a:gd name="T21" fmla="*/ 393 h 10329"/>
              <a:gd name="T22" fmla="*/ 2293 w 10322"/>
              <a:gd name="T23" fmla="*/ 871 h 10329"/>
              <a:gd name="T24" fmla="*/ 1511 w 10322"/>
              <a:gd name="T25" fmla="*/ 1513 h 10329"/>
              <a:gd name="T26" fmla="*/ 870 w 10322"/>
              <a:gd name="T27" fmla="*/ 2295 h 10329"/>
              <a:gd name="T28" fmla="*/ 393 w 10322"/>
              <a:gd name="T29" fmla="*/ 3188 h 10329"/>
              <a:gd name="T30" fmla="*/ 99 w 10322"/>
              <a:gd name="T31" fmla="*/ 4157 h 10329"/>
              <a:gd name="T32" fmla="*/ 0 w 10322"/>
              <a:gd name="T33" fmla="*/ 5165 h 10329"/>
              <a:gd name="T34" fmla="*/ 99 w 10322"/>
              <a:gd name="T35" fmla="*/ 6172 h 10329"/>
              <a:gd name="T36" fmla="*/ 393 w 10322"/>
              <a:gd name="T37" fmla="*/ 7140 h 10329"/>
              <a:gd name="T38" fmla="*/ 870 w 10322"/>
              <a:gd name="T39" fmla="*/ 8034 h 10329"/>
              <a:gd name="T40" fmla="*/ 1511 w 10322"/>
              <a:gd name="T41" fmla="*/ 8817 h 10329"/>
              <a:gd name="T42" fmla="*/ 2293 w 10322"/>
              <a:gd name="T43" fmla="*/ 9459 h 10329"/>
              <a:gd name="T44" fmla="*/ 3185 w 10322"/>
              <a:gd name="T45" fmla="*/ 9936 h 10329"/>
              <a:gd name="T46" fmla="*/ 4154 w 10322"/>
              <a:gd name="T47" fmla="*/ 10230 h 10329"/>
              <a:gd name="T48" fmla="*/ 5161 w 10322"/>
              <a:gd name="T49" fmla="*/ 10329 h 10329"/>
              <a:gd name="T50" fmla="*/ 6168 w 10322"/>
              <a:gd name="T51" fmla="*/ 10230 h 10329"/>
              <a:gd name="T52" fmla="*/ 7135 w 10322"/>
              <a:gd name="T53" fmla="*/ 9936 h 10329"/>
              <a:gd name="T54" fmla="*/ 8027 w 10322"/>
              <a:gd name="T55" fmla="*/ 9459 h 10329"/>
              <a:gd name="T56" fmla="*/ 8809 w 10322"/>
              <a:gd name="T57" fmla="*/ 8817 h 10329"/>
              <a:gd name="T58" fmla="*/ 9452 w 10322"/>
              <a:gd name="T59" fmla="*/ 8034 h 10329"/>
              <a:gd name="T60" fmla="*/ 9929 w 10322"/>
              <a:gd name="T61" fmla="*/ 7140 h 10329"/>
              <a:gd name="T62" fmla="*/ 10222 w 10322"/>
              <a:gd name="T63" fmla="*/ 6172 h 10329"/>
              <a:gd name="T64" fmla="*/ 10321 w 10322"/>
              <a:gd name="T65" fmla="*/ 5165 h 10329"/>
              <a:gd name="T66" fmla="*/ 10322 w 10322"/>
              <a:gd name="T67" fmla="*/ 5165 h 10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2" h="10329">
                <a:moveTo>
                  <a:pt x="10321" y="5165"/>
                </a:moveTo>
                <a:lnTo>
                  <a:pt x="10222" y="4157"/>
                </a:lnTo>
                <a:lnTo>
                  <a:pt x="9929" y="3188"/>
                </a:lnTo>
                <a:lnTo>
                  <a:pt x="9452" y="2295"/>
                </a:lnTo>
                <a:lnTo>
                  <a:pt x="8809" y="1513"/>
                </a:lnTo>
                <a:lnTo>
                  <a:pt x="8027" y="871"/>
                </a:lnTo>
                <a:lnTo>
                  <a:pt x="7135" y="393"/>
                </a:lnTo>
                <a:lnTo>
                  <a:pt x="6168" y="99"/>
                </a:lnTo>
                <a:lnTo>
                  <a:pt x="5161" y="0"/>
                </a:lnTo>
                <a:lnTo>
                  <a:pt x="4154" y="99"/>
                </a:lnTo>
                <a:lnTo>
                  <a:pt x="3185" y="393"/>
                </a:lnTo>
                <a:lnTo>
                  <a:pt x="2293" y="871"/>
                </a:lnTo>
                <a:lnTo>
                  <a:pt x="1511" y="1513"/>
                </a:lnTo>
                <a:lnTo>
                  <a:pt x="870" y="2295"/>
                </a:lnTo>
                <a:lnTo>
                  <a:pt x="393" y="3188"/>
                </a:lnTo>
                <a:lnTo>
                  <a:pt x="99" y="4157"/>
                </a:lnTo>
                <a:lnTo>
                  <a:pt x="0" y="5165"/>
                </a:lnTo>
                <a:lnTo>
                  <a:pt x="99" y="6172"/>
                </a:lnTo>
                <a:lnTo>
                  <a:pt x="393" y="7140"/>
                </a:lnTo>
                <a:lnTo>
                  <a:pt x="870" y="8034"/>
                </a:lnTo>
                <a:lnTo>
                  <a:pt x="1511" y="8817"/>
                </a:lnTo>
                <a:lnTo>
                  <a:pt x="2293" y="9459"/>
                </a:lnTo>
                <a:lnTo>
                  <a:pt x="3185" y="9936"/>
                </a:lnTo>
                <a:lnTo>
                  <a:pt x="4154" y="10230"/>
                </a:lnTo>
                <a:lnTo>
                  <a:pt x="5161" y="10329"/>
                </a:lnTo>
                <a:lnTo>
                  <a:pt x="6168" y="10230"/>
                </a:lnTo>
                <a:lnTo>
                  <a:pt x="7135" y="9936"/>
                </a:lnTo>
                <a:lnTo>
                  <a:pt x="8027" y="9459"/>
                </a:lnTo>
                <a:lnTo>
                  <a:pt x="8809" y="8817"/>
                </a:lnTo>
                <a:lnTo>
                  <a:pt x="9452" y="8034"/>
                </a:lnTo>
                <a:lnTo>
                  <a:pt x="9929" y="7140"/>
                </a:lnTo>
                <a:lnTo>
                  <a:pt x="10222" y="6172"/>
                </a:lnTo>
                <a:lnTo>
                  <a:pt x="10321" y="5165"/>
                </a:lnTo>
                <a:lnTo>
                  <a:pt x="10322" y="5165"/>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2347" name="Group 11"/>
          <p:cNvGrpSpPr>
            <a:grpSpLocks/>
          </p:cNvGrpSpPr>
          <p:nvPr/>
        </p:nvGrpSpPr>
        <p:grpSpPr bwMode="auto">
          <a:xfrm>
            <a:off x="1898650" y="2209800"/>
            <a:ext cx="6026150" cy="2144713"/>
            <a:chOff x="1196" y="1392"/>
            <a:chExt cx="3796" cy="1351"/>
          </a:xfrm>
        </p:grpSpPr>
        <p:sp>
          <p:nvSpPr>
            <p:cNvPr id="142348" name="Text Box 12"/>
            <p:cNvSpPr txBox="1">
              <a:spLocks noChangeArrowheads="1"/>
            </p:cNvSpPr>
            <p:nvPr/>
          </p:nvSpPr>
          <p:spPr bwMode="auto">
            <a:xfrm>
              <a:off x="1196" y="2296"/>
              <a:ext cx="34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0</a:t>
              </a:r>
            </a:p>
          </p:txBody>
        </p:sp>
        <p:grpSp>
          <p:nvGrpSpPr>
            <p:cNvPr id="142349" name="Group 13"/>
            <p:cNvGrpSpPr>
              <a:grpSpLocks/>
            </p:cNvGrpSpPr>
            <p:nvPr/>
          </p:nvGrpSpPr>
          <p:grpSpPr bwMode="auto">
            <a:xfrm>
              <a:off x="1300" y="1392"/>
              <a:ext cx="3692" cy="1351"/>
              <a:chOff x="1300" y="1392"/>
              <a:chExt cx="3692" cy="1351"/>
            </a:xfrm>
          </p:grpSpPr>
          <p:sp>
            <p:nvSpPr>
              <p:cNvPr id="142350" name="Text Box 14"/>
              <p:cNvSpPr txBox="1">
                <a:spLocks noChangeArrowheads="1"/>
              </p:cNvSpPr>
              <p:nvPr/>
            </p:nvSpPr>
            <p:spPr bwMode="auto">
              <a:xfrm>
                <a:off x="1300" y="2064"/>
                <a:ext cx="38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1</a:t>
                </a:r>
              </a:p>
            </p:txBody>
          </p:sp>
          <p:sp>
            <p:nvSpPr>
              <p:cNvPr id="142351" name="Text Box 15"/>
              <p:cNvSpPr txBox="1">
                <a:spLocks noChangeArrowheads="1"/>
              </p:cNvSpPr>
              <p:nvPr/>
            </p:nvSpPr>
            <p:spPr bwMode="auto">
              <a:xfrm>
                <a:off x="1496" y="1832"/>
                <a:ext cx="37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2</a:t>
                </a:r>
              </a:p>
            </p:txBody>
          </p:sp>
          <p:sp>
            <p:nvSpPr>
              <p:cNvPr id="142352" name="Text Box 16"/>
              <p:cNvSpPr txBox="1">
                <a:spLocks noChangeArrowheads="1"/>
              </p:cNvSpPr>
              <p:nvPr/>
            </p:nvSpPr>
            <p:spPr bwMode="auto">
              <a:xfrm>
                <a:off x="1839" y="1664"/>
                <a:ext cx="40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3</a:t>
                </a:r>
              </a:p>
            </p:txBody>
          </p:sp>
          <p:sp>
            <p:nvSpPr>
              <p:cNvPr id="142353" name="Text Box 17"/>
              <p:cNvSpPr txBox="1">
                <a:spLocks noChangeArrowheads="1"/>
              </p:cNvSpPr>
              <p:nvPr/>
            </p:nvSpPr>
            <p:spPr bwMode="auto">
              <a:xfrm>
                <a:off x="2053" y="1528"/>
                <a:ext cx="51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4</a:t>
                </a:r>
              </a:p>
            </p:txBody>
          </p:sp>
          <p:sp>
            <p:nvSpPr>
              <p:cNvPr id="142354" name="Text Box 18"/>
              <p:cNvSpPr txBox="1">
                <a:spLocks noChangeArrowheads="1"/>
              </p:cNvSpPr>
              <p:nvPr/>
            </p:nvSpPr>
            <p:spPr bwMode="auto">
              <a:xfrm>
                <a:off x="2412" y="1432"/>
                <a:ext cx="37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5</a:t>
                </a:r>
              </a:p>
            </p:txBody>
          </p:sp>
          <p:sp>
            <p:nvSpPr>
              <p:cNvPr id="142355" name="Text Box 19"/>
              <p:cNvSpPr txBox="1">
                <a:spLocks noChangeArrowheads="1"/>
              </p:cNvSpPr>
              <p:nvPr/>
            </p:nvSpPr>
            <p:spPr bwMode="auto">
              <a:xfrm>
                <a:off x="2714" y="1392"/>
                <a:ext cx="40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6</a:t>
                </a:r>
              </a:p>
            </p:txBody>
          </p:sp>
          <p:sp>
            <p:nvSpPr>
              <p:cNvPr id="142356" name="Text Box 20"/>
              <p:cNvSpPr txBox="1">
                <a:spLocks noChangeArrowheads="1"/>
              </p:cNvSpPr>
              <p:nvPr/>
            </p:nvSpPr>
            <p:spPr bwMode="auto">
              <a:xfrm>
                <a:off x="3006" y="1432"/>
                <a:ext cx="44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7</a:t>
                </a:r>
              </a:p>
            </p:txBody>
          </p:sp>
          <p:sp>
            <p:nvSpPr>
              <p:cNvPr id="142357" name="Text Box 21"/>
              <p:cNvSpPr txBox="1">
                <a:spLocks noChangeArrowheads="1"/>
              </p:cNvSpPr>
              <p:nvPr/>
            </p:nvSpPr>
            <p:spPr bwMode="auto">
              <a:xfrm>
                <a:off x="3369" y="1488"/>
                <a:ext cx="40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8</a:t>
                </a:r>
              </a:p>
            </p:txBody>
          </p:sp>
          <p:sp>
            <p:nvSpPr>
              <p:cNvPr id="142358" name="Text Box 22"/>
              <p:cNvSpPr txBox="1">
                <a:spLocks noChangeArrowheads="1"/>
              </p:cNvSpPr>
              <p:nvPr/>
            </p:nvSpPr>
            <p:spPr bwMode="auto">
              <a:xfrm>
                <a:off x="3562" y="1616"/>
                <a:ext cx="47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9</a:t>
                </a:r>
              </a:p>
            </p:txBody>
          </p:sp>
          <p:sp>
            <p:nvSpPr>
              <p:cNvPr id="142359" name="Text Box 23"/>
              <p:cNvSpPr txBox="1">
                <a:spLocks noChangeArrowheads="1"/>
              </p:cNvSpPr>
              <p:nvPr/>
            </p:nvSpPr>
            <p:spPr bwMode="auto">
              <a:xfrm>
                <a:off x="3918" y="1824"/>
                <a:ext cx="45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10</a:t>
                </a:r>
              </a:p>
            </p:txBody>
          </p:sp>
          <p:sp>
            <p:nvSpPr>
              <p:cNvPr id="142360" name="Text Box 24"/>
              <p:cNvSpPr txBox="1">
                <a:spLocks noChangeArrowheads="1"/>
              </p:cNvSpPr>
              <p:nvPr/>
            </p:nvSpPr>
            <p:spPr bwMode="auto">
              <a:xfrm>
                <a:off x="4176" y="2064"/>
                <a:ext cx="36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11</a:t>
                </a:r>
              </a:p>
            </p:txBody>
          </p:sp>
          <p:sp>
            <p:nvSpPr>
              <p:cNvPr id="142361" name="Text Box 25"/>
              <p:cNvSpPr txBox="1">
                <a:spLocks noChangeArrowheads="1"/>
              </p:cNvSpPr>
              <p:nvPr/>
            </p:nvSpPr>
            <p:spPr bwMode="auto">
              <a:xfrm>
                <a:off x="4326" y="2474"/>
                <a:ext cx="66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00FF00"/>
                    </a:solidFill>
                    <a:effectLst/>
                  </a:rPr>
                  <a:t>C</a:t>
                </a:r>
                <a:r>
                  <a:rPr lang="en-US" sz="2200" b="0" baseline="-25000">
                    <a:solidFill>
                      <a:srgbClr val="00FF00"/>
                    </a:solidFill>
                    <a:effectLst/>
                  </a:rPr>
                  <a:t>12</a:t>
                </a:r>
              </a:p>
            </p:txBody>
          </p:sp>
        </p:grpSp>
      </p:grpSp>
      <p:sp>
        <p:nvSpPr>
          <p:cNvPr id="142362" name="Text Box 26"/>
          <p:cNvSpPr txBox="1">
            <a:spLocks noChangeArrowheads="1"/>
          </p:cNvSpPr>
          <p:nvPr/>
        </p:nvSpPr>
        <p:spPr bwMode="auto">
          <a:xfrm>
            <a:off x="7439025" y="3365500"/>
            <a:ext cx="5397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10</a:t>
            </a:r>
          </a:p>
        </p:txBody>
      </p:sp>
      <p:sp>
        <p:nvSpPr>
          <p:cNvPr id="142363" name="Freeform 27"/>
          <p:cNvSpPr>
            <a:spLocks/>
          </p:cNvSpPr>
          <p:nvPr/>
        </p:nvSpPr>
        <p:spPr bwMode="auto">
          <a:xfrm>
            <a:off x="4856163" y="3519488"/>
            <a:ext cx="3440112" cy="839787"/>
          </a:xfrm>
          <a:custGeom>
            <a:avLst/>
            <a:gdLst>
              <a:gd name="T0" fmla="*/ 12689 w 12689"/>
              <a:gd name="T1" fmla="*/ 0 h 3099"/>
              <a:gd name="T2" fmla="*/ 0 w 12689"/>
              <a:gd name="T3" fmla="*/ 3099 h 3099"/>
              <a:gd name="T4" fmla="*/ 1 w 12689"/>
              <a:gd name="T5" fmla="*/ 3099 h 3099"/>
            </a:gdLst>
            <a:ahLst/>
            <a:cxnLst>
              <a:cxn ang="0">
                <a:pos x="T0" y="T1"/>
              </a:cxn>
              <a:cxn ang="0">
                <a:pos x="T2" y="T3"/>
              </a:cxn>
              <a:cxn ang="0">
                <a:pos x="T4" y="T5"/>
              </a:cxn>
            </a:cxnLst>
            <a:rect l="0" t="0" r="r" b="b"/>
            <a:pathLst>
              <a:path w="12689" h="3099">
                <a:moveTo>
                  <a:pt x="12689" y="0"/>
                </a:moveTo>
                <a:lnTo>
                  <a:pt x="0" y="3099"/>
                </a:lnTo>
                <a:lnTo>
                  <a:pt x="1" y="3099"/>
                </a:lnTo>
              </a:path>
            </a:pathLst>
          </a:custGeom>
          <a:noFill/>
          <a:ln w="28575" cmpd="sng">
            <a:solidFill>
              <a:srgbClr val="CC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64" name="Text Box 28"/>
          <p:cNvSpPr txBox="1">
            <a:spLocks noChangeArrowheads="1"/>
          </p:cNvSpPr>
          <p:nvPr/>
        </p:nvSpPr>
        <p:spPr bwMode="auto">
          <a:xfrm>
            <a:off x="6032500" y="3505200"/>
            <a:ext cx="6731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8</a:t>
            </a:r>
          </a:p>
        </p:txBody>
      </p:sp>
      <p:grpSp>
        <p:nvGrpSpPr>
          <p:cNvPr id="142365" name="Group 29"/>
          <p:cNvGrpSpPr>
            <a:grpSpLocks/>
          </p:cNvGrpSpPr>
          <p:nvPr/>
        </p:nvGrpSpPr>
        <p:grpSpPr bwMode="auto">
          <a:xfrm>
            <a:off x="2444750" y="2638425"/>
            <a:ext cx="4689475" cy="1514475"/>
            <a:chOff x="1540" y="1662"/>
            <a:chExt cx="2954" cy="954"/>
          </a:xfrm>
        </p:grpSpPr>
        <p:sp>
          <p:nvSpPr>
            <p:cNvPr id="142366" name="Freeform 30"/>
            <p:cNvSpPr>
              <a:spLocks/>
            </p:cNvSpPr>
            <p:nvPr/>
          </p:nvSpPr>
          <p:spPr bwMode="auto">
            <a:xfrm>
              <a:off x="4240" y="2293"/>
              <a:ext cx="80" cy="79"/>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67" name="Freeform 31"/>
            <p:cNvSpPr>
              <a:spLocks/>
            </p:cNvSpPr>
            <p:nvPr/>
          </p:nvSpPr>
          <p:spPr bwMode="auto">
            <a:xfrm>
              <a:off x="4023" y="2076"/>
              <a:ext cx="80" cy="78"/>
            </a:xfrm>
            <a:custGeom>
              <a:avLst/>
              <a:gdLst>
                <a:gd name="T0" fmla="*/ 465 w 466"/>
                <a:gd name="T1" fmla="*/ 232 h 465"/>
                <a:gd name="T2" fmla="*/ 397 w 466"/>
                <a:gd name="T3" fmla="*/ 68 h 465"/>
                <a:gd name="T4" fmla="*/ 233 w 466"/>
                <a:gd name="T5" fmla="*/ 0 h 465"/>
                <a:gd name="T6" fmla="*/ 69 w 466"/>
                <a:gd name="T7" fmla="*/ 68 h 465"/>
                <a:gd name="T8" fmla="*/ 0 w 466"/>
                <a:gd name="T9" fmla="*/ 232 h 465"/>
                <a:gd name="T10" fmla="*/ 69 w 466"/>
                <a:gd name="T11" fmla="*/ 397 h 465"/>
                <a:gd name="T12" fmla="*/ 233 w 466"/>
                <a:gd name="T13" fmla="*/ 465 h 465"/>
                <a:gd name="T14" fmla="*/ 397 w 466"/>
                <a:gd name="T15" fmla="*/ 397 h 465"/>
                <a:gd name="T16" fmla="*/ 465 w 466"/>
                <a:gd name="T17" fmla="*/ 232 h 465"/>
                <a:gd name="T18" fmla="*/ 466 w 466"/>
                <a:gd name="T19" fmla="*/ 23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5">
                  <a:moveTo>
                    <a:pt x="465" y="232"/>
                  </a:moveTo>
                  <a:lnTo>
                    <a:pt x="397" y="68"/>
                  </a:lnTo>
                  <a:lnTo>
                    <a:pt x="233" y="0"/>
                  </a:lnTo>
                  <a:lnTo>
                    <a:pt x="69" y="68"/>
                  </a:lnTo>
                  <a:lnTo>
                    <a:pt x="0" y="232"/>
                  </a:lnTo>
                  <a:lnTo>
                    <a:pt x="69" y="397"/>
                  </a:lnTo>
                  <a:lnTo>
                    <a:pt x="233" y="465"/>
                  </a:lnTo>
                  <a:lnTo>
                    <a:pt x="397" y="397"/>
                  </a:lnTo>
                  <a:lnTo>
                    <a:pt x="465" y="232"/>
                  </a:lnTo>
                  <a:lnTo>
                    <a:pt x="466" y="232"/>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68" name="Freeform 32"/>
            <p:cNvSpPr>
              <a:spLocks/>
            </p:cNvSpPr>
            <p:nvPr/>
          </p:nvSpPr>
          <p:spPr bwMode="auto">
            <a:xfrm>
              <a:off x="3771" y="1899"/>
              <a:ext cx="80" cy="80"/>
            </a:xfrm>
            <a:custGeom>
              <a:avLst/>
              <a:gdLst>
                <a:gd name="T0" fmla="*/ 466 w 467"/>
                <a:gd name="T1" fmla="*/ 233 h 466"/>
                <a:gd name="T2" fmla="*/ 397 w 467"/>
                <a:gd name="T3" fmla="*/ 68 h 466"/>
                <a:gd name="T4" fmla="*/ 233 w 467"/>
                <a:gd name="T5" fmla="*/ 0 h 466"/>
                <a:gd name="T6" fmla="*/ 69 w 467"/>
                <a:gd name="T7" fmla="*/ 68 h 466"/>
                <a:gd name="T8" fmla="*/ 0 w 467"/>
                <a:gd name="T9" fmla="*/ 233 h 466"/>
                <a:gd name="T10" fmla="*/ 69 w 467"/>
                <a:gd name="T11" fmla="*/ 397 h 466"/>
                <a:gd name="T12" fmla="*/ 233 w 467"/>
                <a:gd name="T13" fmla="*/ 466 h 466"/>
                <a:gd name="T14" fmla="*/ 397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7" y="68"/>
                  </a:lnTo>
                  <a:lnTo>
                    <a:pt x="233" y="0"/>
                  </a:lnTo>
                  <a:lnTo>
                    <a:pt x="69" y="68"/>
                  </a:lnTo>
                  <a:lnTo>
                    <a:pt x="0" y="233"/>
                  </a:lnTo>
                  <a:lnTo>
                    <a:pt x="69" y="397"/>
                  </a:lnTo>
                  <a:lnTo>
                    <a:pt x="233" y="466"/>
                  </a:lnTo>
                  <a:lnTo>
                    <a:pt x="397" y="397"/>
                  </a:lnTo>
                  <a:lnTo>
                    <a:pt x="466" y="233"/>
                  </a:lnTo>
                  <a:lnTo>
                    <a:pt x="467"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69" name="Freeform 33"/>
            <p:cNvSpPr>
              <a:spLocks/>
            </p:cNvSpPr>
            <p:nvPr/>
          </p:nvSpPr>
          <p:spPr bwMode="auto">
            <a:xfrm>
              <a:off x="3493" y="1768"/>
              <a:ext cx="80" cy="80"/>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0" name="Freeform 34"/>
            <p:cNvSpPr>
              <a:spLocks/>
            </p:cNvSpPr>
            <p:nvPr/>
          </p:nvSpPr>
          <p:spPr bwMode="auto">
            <a:xfrm>
              <a:off x="3196" y="1690"/>
              <a:ext cx="80" cy="78"/>
            </a:xfrm>
            <a:custGeom>
              <a:avLst/>
              <a:gdLst>
                <a:gd name="T0" fmla="*/ 466 w 467"/>
                <a:gd name="T1" fmla="*/ 231 h 464"/>
                <a:gd name="T2" fmla="*/ 397 w 467"/>
                <a:gd name="T3" fmla="*/ 67 h 464"/>
                <a:gd name="T4" fmla="*/ 233 w 467"/>
                <a:gd name="T5" fmla="*/ 0 h 464"/>
                <a:gd name="T6" fmla="*/ 69 w 467"/>
                <a:gd name="T7" fmla="*/ 67 h 464"/>
                <a:gd name="T8" fmla="*/ 0 w 467"/>
                <a:gd name="T9" fmla="*/ 231 h 464"/>
                <a:gd name="T10" fmla="*/ 69 w 467"/>
                <a:gd name="T11" fmla="*/ 397 h 464"/>
                <a:gd name="T12" fmla="*/ 233 w 467"/>
                <a:gd name="T13" fmla="*/ 464 h 464"/>
                <a:gd name="T14" fmla="*/ 397 w 467"/>
                <a:gd name="T15" fmla="*/ 397 h 464"/>
                <a:gd name="T16" fmla="*/ 466 w 467"/>
                <a:gd name="T17" fmla="*/ 231 h 464"/>
                <a:gd name="T18" fmla="*/ 467 w 467"/>
                <a:gd name="T19" fmla="*/ 2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4">
                  <a:moveTo>
                    <a:pt x="466" y="231"/>
                  </a:moveTo>
                  <a:lnTo>
                    <a:pt x="397" y="67"/>
                  </a:lnTo>
                  <a:lnTo>
                    <a:pt x="233" y="0"/>
                  </a:lnTo>
                  <a:lnTo>
                    <a:pt x="69" y="67"/>
                  </a:lnTo>
                  <a:lnTo>
                    <a:pt x="0" y="231"/>
                  </a:lnTo>
                  <a:lnTo>
                    <a:pt x="69" y="397"/>
                  </a:lnTo>
                  <a:lnTo>
                    <a:pt x="233" y="464"/>
                  </a:lnTo>
                  <a:lnTo>
                    <a:pt x="397" y="397"/>
                  </a:lnTo>
                  <a:lnTo>
                    <a:pt x="466" y="231"/>
                  </a:lnTo>
                  <a:lnTo>
                    <a:pt x="467" y="231"/>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1" name="Freeform 35"/>
            <p:cNvSpPr>
              <a:spLocks/>
            </p:cNvSpPr>
            <p:nvPr/>
          </p:nvSpPr>
          <p:spPr bwMode="auto">
            <a:xfrm>
              <a:off x="2890" y="1662"/>
              <a:ext cx="80" cy="80"/>
            </a:xfrm>
            <a:custGeom>
              <a:avLst/>
              <a:gdLst>
                <a:gd name="T0" fmla="*/ 466 w 467"/>
                <a:gd name="T1" fmla="*/ 233 h 466"/>
                <a:gd name="T2" fmla="*/ 397 w 467"/>
                <a:gd name="T3" fmla="*/ 69 h 466"/>
                <a:gd name="T4" fmla="*/ 233 w 467"/>
                <a:gd name="T5" fmla="*/ 0 h 466"/>
                <a:gd name="T6" fmla="*/ 68 w 467"/>
                <a:gd name="T7" fmla="*/ 69 h 466"/>
                <a:gd name="T8" fmla="*/ 0 w 467"/>
                <a:gd name="T9" fmla="*/ 233 h 466"/>
                <a:gd name="T10" fmla="*/ 68 w 467"/>
                <a:gd name="T11" fmla="*/ 397 h 466"/>
                <a:gd name="T12" fmla="*/ 233 w 467"/>
                <a:gd name="T13" fmla="*/ 466 h 466"/>
                <a:gd name="T14" fmla="*/ 397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7" y="69"/>
                  </a:lnTo>
                  <a:lnTo>
                    <a:pt x="233" y="0"/>
                  </a:lnTo>
                  <a:lnTo>
                    <a:pt x="68" y="69"/>
                  </a:lnTo>
                  <a:lnTo>
                    <a:pt x="0" y="233"/>
                  </a:lnTo>
                  <a:lnTo>
                    <a:pt x="68" y="397"/>
                  </a:lnTo>
                  <a:lnTo>
                    <a:pt x="233" y="466"/>
                  </a:lnTo>
                  <a:lnTo>
                    <a:pt x="397" y="397"/>
                  </a:lnTo>
                  <a:lnTo>
                    <a:pt x="466" y="233"/>
                  </a:lnTo>
                  <a:lnTo>
                    <a:pt x="467"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2" name="Freeform 36"/>
            <p:cNvSpPr>
              <a:spLocks/>
            </p:cNvSpPr>
            <p:nvPr/>
          </p:nvSpPr>
          <p:spPr bwMode="auto">
            <a:xfrm>
              <a:off x="2585" y="1690"/>
              <a:ext cx="79" cy="78"/>
            </a:xfrm>
            <a:custGeom>
              <a:avLst/>
              <a:gdLst>
                <a:gd name="T0" fmla="*/ 465 w 467"/>
                <a:gd name="T1" fmla="*/ 231 h 464"/>
                <a:gd name="T2" fmla="*/ 397 w 467"/>
                <a:gd name="T3" fmla="*/ 67 h 464"/>
                <a:gd name="T4" fmla="*/ 233 w 467"/>
                <a:gd name="T5" fmla="*/ 0 h 464"/>
                <a:gd name="T6" fmla="*/ 68 w 467"/>
                <a:gd name="T7" fmla="*/ 67 h 464"/>
                <a:gd name="T8" fmla="*/ 0 w 467"/>
                <a:gd name="T9" fmla="*/ 231 h 464"/>
                <a:gd name="T10" fmla="*/ 68 w 467"/>
                <a:gd name="T11" fmla="*/ 397 h 464"/>
                <a:gd name="T12" fmla="*/ 233 w 467"/>
                <a:gd name="T13" fmla="*/ 464 h 464"/>
                <a:gd name="T14" fmla="*/ 397 w 467"/>
                <a:gd name="T15" fmla="*/ 397 h 464"/>
                <a:gd name="T16" fmla="*/ 465 w 467"/>
                <a:gd name="T17" fmla="*/ 231 h 464"/>
                <a:gd name="T18" fmla="*/ 467 w 467"/>
                <a:gd name="T19" fmla="*/ 23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4">
                  <a:moveTo>
                    <a:pt x="465" y="231"/>
                  </a:moveTo>
                  <a:lnTo>
                    <a:pt x="397" y="67"/>
                  </a:lnTo>
                  <a:lnTo>
                    <a:pt x="233" y="0"/>
                  </a:lnTo>
                  <a:lnTo>
                    <a:pt x="68" y="67"/>
                  </a:lnTo>
                  <a:lnTo>
                    <a:pt x="0" y="231"/>
                  </a:lnTo>
                  <a:lnTo>
                    <a:pt x="68" y="397"/>
                  </a:lnTo>
                  <a:lnTo>
                    <a:pt x="233" y="464"/>
                  </a:lnTo>
                  <a:lnTo>
                    <a:pt x="397" y="397"/>
                  </a:lnTo>
                  <a:lnTo>
                    <a:pt x="465" y="231"/>
                  </a:lnTo>
                  <a:lnTo>
                    <a:pt x="467" y="231"/>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3" name="Freeform 37"/>
            <p:cNvSpPr>
              <a:spLocks/>
            </p:cNvSpPr>
            <p:nvPr/>
          </p:nvSpPr>
          <p:spPr bwMode="auto">
            <a:xfrm>
              <a:off x="2288" y="1768"/>
              <a:ext cx="78" cy="80"/>
            </a:xfrm>
            <a:custGeom>
              <a:avLst/>
              <a:gdLst>
                <a:gd name="T0" fmla="*/ 464 w 465"/>
                <a:gd name="T1" fmla="*/ 233 h 466"/>
                <a:gd name="T2" fmla="*/ 396 w 465"/>
                <a:gd name="T3" fmla="*/ 68 h 466"/>
                <a:gd name="T4" fmla="*/ 231 w 465"/>
                <a:gd name="T5" fmla="*/ 0 h 466"/>
                <a:gd name="T6" fmla="*/ 67 w 465"/>
                <a:gd name="T7" fmla="*/ 68 h 466"/>
                <a:gd name="T8" fmla="*/ 0 w 465"/>
                <a:gd name="T9" fmla="*/ 233 h 466"/>
                <a:gd name="T10" fmla="*/ 67 w 465"/>
                <a:gd name="T11" fmla="*/ 397 h 466"/>
                <a:gd name="T12" fmla="*/ 231 w 465"/>
                <a:gd name="T13" fmla="*/ 466 h 466"/>
                <a:gd name="T14" fmla="*/ 396 w 465"/>
                <a:gd name="T15" fmla="*/ 397 h 466"/>
                <a:gd name="T16" fmla="*/ 464 w 465"/>
                <a:gd name="T17" fmla="*/ 233 h 466"/>
                <a:gd name="T18" fmla="*/ 465 w 465"/>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5" h="466">
                  <a:moveTo>
                    <a:pt x="464" y="233"/>
                  </a:moveTo>
                  <a:lnTo>
                    <a:pt x="396" y="68"/>
                  </a:lnTo>
                  <a:lnTo>
                    <a:pt x="231" y="0"/>
                  </a:lnTo>
                  <a:lnTo>
                    <a:pt x="67" y="68"/>
                  </a:lnTo>
                  <a:lnTo>
                    <a:pt x="0" y="233"/>
                  </a:lnTo>
                  <a:lnTo>
                    <a:pt x="67" y="397"/>
                  </a:lnTo>
                  <a:lnTo>
                    <a:pt x="231" y="466"/>
                  </a:lnTo>
                  <a:lnTo>
                    <a:pt x="396" y="397"/>
                  </a:lnTo>
                  <a:lnTo>
                    <a:pt x="464" y="233"/>
                  </a:lnTo>
                  <a:lnTo>
                    <a:pt x="465"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4" name="Freeform 38"/>
            <p:cNvSpPr>
              <a:spLocks/>
            </p:cNvSpPr>
            <p:nvPr/>
          </p:nvSpPr>
          <p:spPr bwMode="auto">
            <a:xfrm>
              <a:off x="2008" y="1899"/>
              <a:ext cx="80" cy="80"/>
            </a:xfrm>
            <a:custGeom>
              <a:avLst/>
              <a:gdLst>
                <a:gd name="T0" fmla="*/ 466 w 467"/>
                <a:gd name="T1" fmla="*/ 233 h 466"/>
                <a:gd name="T2" fmla="*/ 398 w 467"/>
                <a:gd name="T3" fmla="*/ 68 h 466"/>
                <a:gd name="T4" fmla="*/ 233 w 467"/>
                <a:gd name="T5" fmla="*/ 0 h 466"/>
                <a:gd name="T6" fmla="*/ 69 w 467"/>
                <a:gd name="T7" fmla="*/ 68 h 466"/>
                <a:gd name="T8" fmla="*/ 0 w 467"/>
                <a:gd name="T9" fmla="*/ 233 h 466"/>
                <a:gd name="T10" fmla="*/ 69 w 467"/>
                <a:gd name="T11" fmla="*/ 397 h 466"/>
                <a:gd name="T12" fmla="*/ 233 w 467"/>
                <a:gd name="T13" fmla="*/ 466 h 466"/>
                <a:gd name="T14" fmla="*/ 398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8" y="68"/>
                  </a:lnTo>
                  <a:lnTo>
                    <a:pt x="233" y="0"/>
                  </a:lnTo>
                  <a:lnTo>
                    <a:pt x="69" y="68"/>
                  </a:lnTo>
                  <a:lnTo>
                    <a:pt x="0" y="233"/>
                  </a:lnTo>
                  <a:lnTo>
                    <a:pt x="69" y="397"/>
                  </a:lnTo>
                  <a:lnTo>
                    <a:pt x="233" y="466"/>
                  </a:lnTo>
                  <a:lnTo>
                    <a:pt x="398" y="397"/>
                  </a:lnTo>
                  <a:lnTo>
                    <a:pt x="466" y="233"/>
                  </a:lnTo>
                  <a:lnTo>
                    <a:pt x="467"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5" name="Freeform 39"/>
            <p:cNvSpPr>
              <a:spLocks/>
            </p:cNvSpPr>
            <p:nvPr/>
          </p:nvSpPr>
          <p:spPr bwMode="auto">
            <a:xfrm>
              <a:off x="1758" y="2076"/>
              <a:ext cx="80" cy="78"/>
            </a:xfrm>
            <a:custGeom>
              <a:avLst/>
              <a:gdLst>
                <a:gd name="T0" fmla="*/ 465 w 467"/>
                <a:gd name="T1" fmla="*/ 232 h 465"/>
                <a:gd name="T2" fmla="*/ 397 w 467"/>
                <a:gd name="T3" fmla="*/ 68 h 465"/>
                <a:gd name="T4" fmla="*/ 233 w 467"/>
                <a:gd name="T5" fmla="*/ 0 h 465"/>
                <a:gd name="T6" fmla="*/ 68 w 467"/>
                <a:gd name="T7" fmla="*/ 68 h 465"/>
                <a:gd name="T8" fmla="*/ 0 w 467"/>
                <a:gd name="T9" fmla="*/ 232 h 465"/>
                <a:gd name="T10" fmla="*/ 68 w 467"/>
                <a:gd name="T11" fmla="*/ 397 h 465"/>
                <a:gd name="T12" fmla="*/ 233 w 467"/>
                <a:gd name="T13" fmla="*/ 465 h 465"/>
                <a:gd name="T14" fmla="*/ 397 w 467"/>
                <a:gd name="T15" fmla="*/ 397 h 465"/>
                <a:gd name="T16" fmla="*/ 465 w 467"/>
                <a:gd name="T17" fmla="*/ 232 h 465"/>
                <a:gd name="T18" fmla="*/ 467 w 467"/>
                <a:gd name="T19" fmla="*/ 23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5">
                  <a:moveTo>
                    <a:pt x="465" y="232"/>
                  </a:moveTo>
                  <a:lnTo>
                    <a:pt x="397" y="68"/>
                  </a:lnTo>
                  <a:lnTo>
                    <a:pt x="233" y="0"/>
                  </a:lnTo>
                  <a:lnTo>
                    <a:pt x="68" y="68"/>
                  </a:lnTo>
                  <a:lnTo>
                    <a:pt x="0" y="232"/>
                  </a:lnTo>
                  <a:lnTo>
                    <a:pt x="68" y="397"/>
                  </a:lnTo>
                  <a:lnTo>
                    <a:pt x="233" y="465"/>
                  </a:lnTo>
                  <a:lnTo>
                    <a:pt x="397" y="397"/>
                  </a:lnTo>
                  <a:lnTo>
                    <a:pt x="465" y="232"/>
                  </a:lnTo>
                  <a:lnTo>
                    <a:pt x="467" y="232"/>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6" name="Freeform 40"/>
            <p:cNvSpPr>
              <a:spLocks/>
            </p:cNvSpPr>
            <p:nvPr/>
          </p:nvSpPr>
          <p:spPr bwMode="auto">
            <a:xfrm>
              <a:off x="1540" y="2293"/>
              <a:ext cx="79" cy="79"/>
            </a:xfrm>
            <a:custGeom>
              <a:avLst/>
              <a:gdLst>
                <a:gd name="T0" fmla="*/ 465 w 466"/>
                <a:gd name="T1" fmla="*/ 233 h 466"/>
                <a:gd name="T2" fmla="*/ 396 w 466"/>
                <a:gd name="T3" fmla="*/ 68 h 466"/>
                <a:gd name="T4" fmla="*/ 232 w 466"/>
                <a:gd name="T5" fmla="*/ 0 h 466"/>
                <a:gd name="T6" fmla="*/ 68 w 466"/>
                <a:gd name="T7" fmla="*/ 68 h 466"/>
                <a:gd name="T8" fmla="*/ 0 w 466"/>
                <a:gd name="T9" fmla="*/ 233 h 466"/>
                <a:gd name="T10" fmla="*/ 68 w 466"/>
                <a:gd name="T11" fmla="*/ 397 h 466"/>
                <a:gd name="T12" fmla="*/ 232 w 466"/>
                <a:gd name="T13" fmla="*/ 466 h 466"/>
                <a:gd name="T14" fmla="*/ 396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6" y="68"/>
                  </a:lnTo>
                  <a:lnTo>
                    <a:pt x="232" y="0"/>
                  </a:lnTo>
                  <a:lnTo>
                    <a:pt x="68" y="68"/>
                  </a:lnTo>
                  <a:lnTo>
                    <a:pt x="0" y="233"/>
                  </a:lnTo>
                  <a:lnTo>
                    <a:pt x="68" y="397"/>
                  </a:lnTo>
                  <a:lnTo>
                    <a:pt x="232" y="466"/>
                  </a:lnTo>
                  <a:lnTo>
                    <a:pt x="396" y="397"/>
                  </a:lnTo>
                  <a:lnTo>
                    <a:pt x="465" y="233"/>
                  </a:lnTo>
                  <a:lnTo>
                    <a:pt x="466"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7" name="Freeform 41"/>
            <p:cNvSpPr>
              <a:spLocks/>
            </p:cNvSpPr>
            <p:nvPr/>
          </p:nvSpPr>
          <p:spPr bwMode="auto">
            <a:xfrm>
              <a:off x="4414" y="2537"/>
              <a:ext cx="80" cy="79"/>
            </a:xfrm>
            <a:custGeom>
              <a:avLst/>
              <a:gdLst>
                <a:gd name="T0" fmla="*/ 465 w 466"/>
                <a:gd name="T1" fmla="*/ 233 h 466"/>
                <a:gd name="T2" fmla="*/ 397 w 466"/>
                <a:gd name="T3" fmla="*/ 68 h 466"/>
                <a:gd name="T4" fmla="*/ 233 w 466"/>
                <a:gd name="T5" fmla="*/ 0 h 466"/>
                <a:gd name="T6" fmla="*/ 68 w 466"/>
                <a:gd name="T7" fmla="*/ 68 h 466"/>
                <a:gd name="T8" fmla="*/ 0 w 466"/>
                <a:gd name="T9" fmla="*/ 233 h 466"/>
                <a:gd name="T10" fmla="*/ 68 w 466"/>
                <a:gd name="T11" fmla="*/ 397 h 466"/>
                <a:gd name="T12" fmla="*/ 233 w 466"/>
                <a:gd name="T13" fmla="*/ 466 h 466"/>
                <a:gd name="T14" fmla="*/ 397 w 466"/>
                <a:gd name="T15" fmla="*/ 397 h 466"/>
                <a:gd name="T16" fmla="*/ 465 w 466"/>
                <a:gd name="T17" fmla="*/ 233 h 466"/>
                <a:gd name="T18" fmla="*/ 466 w 466"/>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466">
                  <a:moveTo>
                    <a:pt x="465" y="233"/>
                  </a:moveTo>
                  <a:lnTo>
                    <a:pt x="397" y="68"/>
                  </a:lnTo>
                  <a:lnTo>
                    <a:pt x="233" y="0"/>
                  </a:lnTo>
                  <a:lnTo>
                    <a:pt x="68" y="68"/>
                  </a:lnTo>
                  <a:lnTo>
                    <a:pt x="0" y="233"/>
                  </a:lnTo>
                  <a:lnTo>
                    <a:pt x="68" y="397"/>
                  </a:lnTo>
                  <a:lnTo>
                    <a:pt x="233" y="466"/>
                  </a:lnTo>
                  <a:lnTo>
                    <a:pt x="397" y="397"/>
                  </a:lnTo>
                  <a:lnTo>
                    <a:pt x="465" y="233"/>
                  </a:lnTo>
                  <a:lnTo>
                    <a:pt x="466"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2378" name="Freeform 42"/>
          <p:cNvSpPr>
            <a:spLocks/>
          </p:cNvSpPr>
          <p:nvPr/>
        </p:nvSpPr>
        <p:spPr bwMode="auto">
          <a:xfrm>
            <a:off x="4651375" y="1301750"/>
            <a:ext cx="3175" cy="4202113"/>
          </a:xfrm>
          <a:custGeom>
            <a:avLst/>
            <a:gdLst>
              <a:gd name="T0" fmla="*/ 0 w 1"/>
              <a:gd name="T1" fmla="*/ 0 h 15494"/>
              <a:gd name="T2" fmla="*/ 0 w 1"/>
              <a:gd name="T3" fmla="*/ 15494 h 15494"/>
              <a:gd name="T4" fmla="*/ 1 w 1"/>
              <a:gd name="T5" fmla="*/ 15494 h 15494"/>
            </a:gdLst>
            <a:ahLst/>
            <a:cxnLst>
              <a:cxn ang="0">
                <a:pos x="T0" y="T1"/>
              </a:cxn>
              <a:cxn ang="0">
                <a:pos x="T2" y="T3"/>
              </a:cxn>
              <a:cxn ang="0">
                <a:pos x="T4" y="T5"/>
              </a:cxn>
            </a:cxnLst>
            <a:rect l="0" t="0" r="r" b="b"/>
            <a:pathLst>
              <a:path w="1" h="15494">
                <a:moveTo>
                  <a:pt x="0" y="0"/>
                </a:moveTo>
                <a:lnTo>
                  <a:pt x="0" y="15494"/>
                </a:lnTo>
                <a:lnTo>
                  <a:pt x="1" y="15494"/>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79" name="Freeform 43"/>
          <p:cNvSpPr>
            <a:spLocks/>
          </p:cNvSpPr>
          <p:nvPr/>
        </p:nvSpPr>
        <p:spPr bwMode="auto">
          <a:xfrm>
            <a:off x="4651375" y="3402013"/>
            <a:ext cx="3633788" cy="2101850"/>
          </a:xfrm>
          <a:custGeom>
            <a:avLst/>
            <a:gdLst>
              <a:gd name="T0" fmla="*/ 0 w 13407"/>
              <a:gd name="T1" fmla="*/ 7747 h 7747"/>
              <a:gd name="T2" fmla="*/ 13406 w 13407"/>
              <a:gd name="T3" fmla="*/ 0 h 7747"/>
              <a:gd name="T4" fmla="*/ 13407 w 13407"/>
              <a:gd name="T5" fmla="*/ 0 h 7747"/>
            </a:gdLst>
            <a:ahLst/>
            <a:cxnLst>
              <a:cxn ang="0">
                <a:pos x="T0" y="T1"/>
              </a:cxn>
              <a:cxn ang="0">
                <a:pos x="T2" y="T3"/>
              </a:cxn>
              <a:cxn ang="0">
                <a:pos x="T4" y="T5"/>
              </a:cxn>
            </a:cxnLst>
            <a:rect l="0" t="0" r="r" b="b"/>
            <a:pathLst>
              <a:path w="13407" h="7747">
                <a:moveTo>
                  <a:pt x="0" y="7747"/>
                </a:moveTo>
                <a:lnTo>
                  <a:pt x="13406" y="0"/>
                </a:lnTo>
                <a:lnTo>
                  <a:pt x="13407"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0" name="Freeform 44"/>
          <p:cNvSpPr>
            <a:spLocks/>
          </p:cNvSpPr>
          <p:nvPr/>
        </p:nvSpPr>
        <p:spPr bwMode="auto">
          <a:xfrm>
            <a:off x="1016000" y="3402013"/>
            <a:ext cx="3635375" cy="2101850"/>
          </a:xfrm>
          <a:custGeom>
            <a:avLst/>
            <a:gdLst>
              <a:gd name="T0" fmla="*/ 13407 w 13407"/>
              <a:gd name="T1" fmla="*/ 7747 h 7747"/>
              <a:gd name="T2" fmla="*/ 0 w 13407"/>
              <a:gd name="T3" fmla="*/ 0 h 7747"/>
              <a:gd name="T4" fmla="*/ 1 w 13407"/>
              <a:gd name="T5" fmla="*/ 0 h 7747"/>
            </a:gdLst>
            <a:ahLst/>
            <a:cxnLst>
              <a:cxn ang="0">
                <a:pos x="T0" y="T1"/>
              </a:cxn>
              <a:cxn ang="0">
                <a:pos x="T2" y="T3"/>
              </a:cxn>
              <a:cxn ang="0">
                <a:pos x="T4" y="T5"/>
              </a:cxn>
            </a:cxnLst>
            <a:rect l="0" t="0" r="r" b="b"/>
            <a:pathLst>
              <a:path w="13407" h="7747">
                <a:moveTo>
                  <a:pt x="13407" y="7747"/>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1" name="Freeform 45"/>
          <p:cNvSpPr>
            <a:spLocks/>
          </p:cNvSpPr>
          <p:nvPr/>
        </p:nvSpPr>
        <p:spPr bwMode="auto">
          <a:xfrm>
            <a:off x="2165350" y="4040188"/>
            <a:ext cx="127000" cy="127000"/>
          </a:xfrm>
          <a:custGeom>
            <a:avLst/>
            <a:gdLst>
              <a:gd name="T0" fmla="*/ 465 w 467"/>
              <a:gd name="T1" fmla="*/ 233 h 466"/>
              <a:gd name="T2" fmla="*/ 397 w 467"/>
              <a:gd name="T3" fmla="*/ 67 h 466"/>
              <a:gd name="T4" fmla="*/ 233 w 467"/>
              <a:gd name="T5" fmla="*/ 0 h 466"/>
              <a:gd name="T6" fmla="*/ 68 w 467"/>
              <a:gd name="T7" fmla="*/ 67 h 466"/>
              <a:gd name="T8" fmla="*/ 0 w 467"/>
              <a:gd name="T9" fmla="*/ 233 h 466"/>
              <a:gd name="T10" fmla="*/ 68 w 467"/>
              <a:gd name="T11" fmla="*/ 397 h 466"/>
              <a:gd name="T12" fmla="*/ 233 w 467"/>
              <a:gd name="T13" fmla="*/ 466 h 466"/>
              <a:gd name="T14" fmla="*/ 397 w 467"/>
              <a:gd name="T15" fmla="*/ 397 h 466"/>
              <a:gd name="T16" fmla="*/ 465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5" y="233"/>
                </a:moveTo>
                <a:lnTo>
                  <a:pt x="397" y="67"/>
                </a:lnTo>
                <a:lnTo>
                  <a:pt x="233" y="0"/>
                </a:lnTo>
                <a:lnTo>
                  <a:pt x="68" y="67"/>
                </a:lnTo>
                <a:lnTo>
                  <a:pt x="0" y="233"/>
                </a:lnTo>
                <a:lnTo>
                  <a:pt x="68" y="397"/>
                </a:lnTo>
                <a:lnTo>
                  <a:pt x="233" y="466"/>
                </a:lnTo>
                <a:lnTo>
                  <a:pt x="397" y="397"/>
                </a:lnTo>
                <a:lnTo>
                  <a:pt x="465" y="233"/>
                </a:lnTo>
                <a:lnTo>
                  <a:pt x="467"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2" name="Freeform 46"/>
          <p:cNvSpPr>
            <a:spLocks/>
          </p:cNvSpPr>
          <p:nvPr/>
        </p:nvSpPr>
        <p:spPr bwMode="auto">
          <a:xfrm>
            <a:off x="828675" y="2701925"/>
            <a:ext cx="2798763" cy="2801938"/>
          </a:xfrm>
          <a:custGeom>
            <a:avLst/>
            <a:gdLst>
              <a:gd name="T0" fmla="*/ 10321 w 10322"/>
              <a:gd name="T1" fmla="*/ 5165 h 10329"/>
              <a:gd name="T2" fmla="*/ 10222 w 10322"/>
              <a:gd name="T3" fmla="*/ 4157 h 10329"/>
              <a:gd name="T4" fmla="*/ 9928 w 10322"/>
              <a:gd name="T5" fmla="*/ 3188 h 10329"/>
              <a:gd name="T6" fmla="*/ 9451 w 10322"/>
              <a:gd name="T7" fmla="*/ 2295 h 10329"/>
              <a:gd name="T8" fmla="*/ 8810 w 10322"/>
              <a:gd name="T9" fmla="*/ 1513 h 10329"/>
              <a:gd name="T10" fmla="*/ 8027 w 10322"/>
              <a:gd name="T11" fmla="*/ 871 h 10329"/>
              <a:gd name="T12" fmla="*/ 7135 w 10322"/>
              <a:gd name="T13" fmla="*/ 393 h 10329"/>
              <a:gd name="T14" fmla="*/ 6167 w 10322"/>
              <a:gd name="T15" fmla="*/ 99 h 10329"/>
              <a:gd name="T16" fmla="*/ 5161 w 10322"/>
              <a:gd name="T17" fmla="*/ 0 h 10329"/>
              <a:gd name="T18" fmla="*/ 4154 w 10322"/>
              <a:gd name="T19" fmla="*/ 99 h 10329"/>
              <a:gd name="T20" fmla="*/ 3186 w 10322"/>
              <a:gd name="T21" fmla="*/ 393 h 10329"/>
              <a:gd name="T22" fmla="*/ 2294 w 10322"/>
              <a:gd name="T23" fmla="*/ 871 h 10329"/>
              <a:gd name="T24" fmla="*/ 1512 w 10322"/>
              <a:gd name="T25" fmla="*/ 1513 h 10329"/>
              <a:gd name="T26" fmla="*/ 870 w 10322"/>
              <a:gd name="T27" fmla="*/ 2295 h 10329"/>
              <a:gd name="T28" fmla="*/ 393 w 10322"/>
              <a:gd name="T29" fmla="*/ 3188 h 10329"/>
              <a:gd name="T30" fmla="*/ 99 w 10322"/>
              <a:gd name="T31" fmla="*/ 4157 h 10329"/>
              <a:gd name="T32" fmla="*/ 0 w 10322"/>
              <a:gd name="T33" fmla="*/ 5165 h 10329"/>
              <a:gd name="T34" fmla="*/ 99 w 10322"/>
              <a:gd name="T35" fmla="*/ 6172 h 10329"/>
              <a:gd name="T36" fmla="*/ 393 w 10322"/>
              <a:gd name="T37" fmla="*/ 7140 h 10329"/>
              <a:gd name="T38" fmla="*/ 870 w 10322"/>
              <a:gd name="T39" fmla="*/ 8034 h 10329"/>
              <a:gd name="T40" fmla="*/ 1512 w 10322"/>
              <a:gd name="T41" fmla="*/ 8817 h 10329"/>
              <a:gd name="T42" fmla="*/ 2294 w 10322"/>
              <a:gd name="T43" fmla="*/ 9459 h 10329"/>
              <a:gd name="T44" fmla="*/ 3186 w 10322"/>
              <a:gd name="T45" fmla="*/ 9936 h 10329"/>
              <a:gd name="T46" fmla="*/ 4154 w 10322"/>
              <a:gd name="T47" fmla="*/ 10230 h 10329"/>
              <a:gd name="T48" fmla="*/ 5161 w 10322"/>
              <a:gd name="T49" fmla="*/ 10329 h 10329"/>
              <a:gd name="T50" fmla="*/ 6167 w 10322"/>
              <a:gd name="T51" fmla="*/ 10230 h 10329"/>
              <a:gd name="T52" fmla="*/ 7135 w 10322"/>
              <a:gd name="T53" fmla="*/ 9936 h 10329"/>
              <a:gd name="T54" fmla="*/ 8027 w 10322"/>
              <a:gd name="T55" fmla="*/ 9459 h 10329"/>
              <a:gd name="T56" fmla="*/ 8810 w 10322"/>
              <a:gd name="T57" fmla="*/ 8817 h 10329"/>
              <a:gd name="T58" fmla="*/ 9451 w 10322"/>
              <a:gd name="T59" fmla="*/ 8034 h 10329"/>
              <a:gd name="T60" fmla="*/ 9928 w 10322"/>
              <a:gd name="T61" fmla="*/ 7140 h 10329"/>
              <a:gd name="T62" fmla="*/ 10222 w 10322"/>
              <a:gd name="T63" fmla="*/ 6172 h 10329"/>
              <a:gd name="T64" fmla="*/ 10321 w 10322"/>
              <a:gd name="T65" fmla="*/ 5165 h 10329"/>
              <a:gd name="T66" fmla="*/ 10322 w 10322"/>
              <a:gd name="T67" fmla="*/ 5165 h 10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2" h="10329">
                <a:moveTo>
                  <a:pt x="10321" y="5165"/>
                </a:moveTo>
                <a:lnTo>
                  <a:pt x="10222" y="4157"/>
                </a:lnTo>
                <a:lnTo>
                  <a:pt x="9928" y="3188"/>
                </a:lnTo>
                <a:lnTo>
                  <a:pt x="9451" y="2295"/>
                </a:lnTo>
                <a:lnTo>
                  <a:pt x="8810" y="1513"/>
                </a:lnTo>
                <a:lnTo>
                  <a:pt x="8027" y="871"/>
                </a:lnTo>
                <a:lnTo>
                  <a:pt x="7135" y="393"/>
                </a:lnTo>
                <a:lnTo>
                  <a:pt x="6167" y="99"/>
                </a:lnTo>
                <a:lnTo>
                  <a:pt x="5161" y="0"/>
                </a:lnTo>
                <a:lnTo>
                  <a:pt x="4154" y="99"/>
                </a:lnTo>
                <a:lnTo>
                  <a:pt x="3186" y="393"/>
                </a:lnTo>
                <a:lnTo>
                  <a:pt x="2294" y="871"/>
                </a:lnTo>
                <a:lnTo>
                  <a:pt x="1512" y="1513"/>
                </a:lnTo>
                <a:lnTo>
                  <a:pt x="870" y="2295"/>
                </a:lnTo>
                <a:lnTo>
                  <a:pt x="393" y="3188"/>
                </a:lnTo>
                <a:lnTo>
                  <a:pt x="99" y="4157"/>
                </a:lnTo>
                <a:lnTo>
                  <a:pt x="0" y="5165"/>
                </a:lnTo>
                <a:lnTo>
                  <a:pt x="99" y="6172"/>
                </a:lnTo>
                <a:lnTo>
                  <a:pt x="393" y="7140"/>
                </a:lnTo>
                <a:lnTo>
                  <a:pt x="870" y="8034"/>
                </a:lnTo>
                <a:lnTo>
                  <a:pt x="1512" y="8817"/>
                </a:lnTo>
                <a:lnTo>
                  <a:pt x="2294" y="9459"/>
                </a:lnTo>
                <a:lnTo>
                  <a:pt x="3186" y="9936"/>
                </a:lnTo>
                <a:lnTo>
                  <a:pt x="4154" y="10230"/>
                </a:lnTo>
                <a:lnTo>
                  <a:pt x="5161" y="10329"/>
                </a:lnTo>
                <a:lnTo>
                  <a:pt x="6167" y="10230"/>
                </a:lnTo>
                <a:lnTo>
                  <a:pt x="7135" y="9936"/>
                </a:lnTo>
                <a:lnTo>
                  <a:pt x="8027" y="9459"/>
                </a:lnTo>
                <a:lnTo>
                  <a:pt x="8810" y="8817"/>
                </a:lnTo>
                <a:lnTo>
                  <a:pt x="9451" y="8034"/>
                </a:lnTo>
                <a:lnTo>
                  <a:pt x="9928" y="7140"/>
                </a:lnTo>
                <a:lnTo>
                  <a:pt x="10222" y="6172"/>
                </a:lnTo>
                <a:lnTo>
                  <a:pt x="10321" y="5165"/>
                </a:lnTo>
                <a:lnTo>
                  <a:pt x="10322" y="5165"/>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3" name="Freeform 47"/>
          <p:cNvSpPr>
            <a:spLocks/>
          </p:cNvSpPr>
          <p:nvPr/>
        </p:nvSpPr>
        <p:spPr bwMode="auto">
          <a:xfrm>
            <a:off x="1528763" y="2890838"/>
            <a:ext cx="1398587" cy="2425700"/>
          </a:xfrm>
          <a:custGeom>
            <a:avLst/>
            <a:gdLst>
              <a:gd name="T0" fmla="*/ 0 w 5161"/>
              <a:gd name="T1" fmla="*/ 0 h 8945"/>
              <a:gd name="T2" fmla="*/ 5160 w 5161"/>
              <a:gd name="T3" fmla="*/ 8945 h 8945"/>
              <a:gd name="T4" fmla="*/ 5161 w 5161"/>
              <a:gd name="T5" fmla="*/ 8945 h 8945"/>
            </a:gdLst>
            <a:ahLst/>
            <a:cxnLst>
              <a:cxn ang="0">
                <a:pos x="T0" y="T1"/>
              </a:cxn>
              <a:cxn ang="0">
                <a:pos x="T2" y="T3"/>
              </a:cxn>
              <a:cxn ang="0">
                <a:pos x="T4" y="T5"/>
              </a:cxn>
            </a:cxnLst>
            <a:rect l="0" t="0" r="r" b="b"/>
            <a:pathLst>
              <a:path w="5161" h="8945">
                <a:moveTo>
                  <a:pt x="0" y="0"/>
                </a:moveTo>
                <a:lnTo>
                  <a:pt x="5160" y="8945"/>
                </a:lnTo>
                <a:lnTo>
                  <a:pt x="5161" y="894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4" name="Freeform 48"/>
          <p:cNvSpPr>
            <a:spLocks/>
          </p:cNvSpPr>
          <p:nvPr/>
        </p:nvSpPr>
        <p:spPr bwMode="auto">
          <a:xfrm>
            <a:off x="2228850" y="2701925"/>
            <a:ext cx="3175" cy="2801938"/>
          </a:xfrm>
          <a:custGeom>
            <a:avLst/>
            <a:gdLst>
              <a:gd name="T0" fmla="*/ 0 w 1"/>
              <a:gd name="T1" fmla="*/ 0 h 10329"/>
              <a:gd name="T2" fmla="*/ 0 w 1"/>
              <a:gd name="T3" fmla="*/ 10329 h 10329"/>
              <a:gd name="T4" fmla="*/ 1 w 1"/>
              <a:gd name="T5" fmla="*/ 10329 h 10329"/>
            </a:gdLst>
            <a:ahLst/>
            <a:cxnLst>
              <a:cxn ang="0">
                <a:pos x="T0" y="T1"/>
              </a:cxn>
              <a:cxn ang="0">
                <a:pos x="T2" y="T3"/>
              </a:cxn>
              <a:cxn ang="0">
                <a:pos x="T4" y="T5"/>
              </a:cxn>
            </a:cxnLst>
            <a:rect l="0" t="0" r="r" b="b"/>
            <a:pathLst>
              <a:path w="1" h="10329">
                <a:moveTo>
                  <a:pt x="0" y="0"/>
                </a:moveTo>
                <a:lnTo>
                  <a:pt x="0" y="10329"/>
                </a:lnTo>
                <a:lnTo>
                  <a:pt x="1" y="10329"/>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5" name="Freeform 49"/>
          <p:cNvSpPr>
            <a:spLocks/>
          </p:cNvSpPr>
          <p:nvPr/>
        </p:nvSpPr>
        <p:spPr bwMode="auto">
          <a:xfrm>
            <a:off x="1528763" y="2890838"/>
            <a:ext cx="1398587" cy="2425700"/>
          </a:xfrm>
          <a:custGeom>
            <a:avLst/>
            <a:gdLst>
              <a:gd name="T0" fmla="*/ 5160 w 5160"/>
              <a:gd name="T1" fmla="*/ 0 h 8945"/>
              <a:gd name="T2" fmla="*/ 0 w 5160"/>
              <a:gd name="T3" fmla="*/ 8945 h 8945"/>
              <a:gd name="T4" fmla="*/ 1 w 5160"/>
              <a:gd name="T5" fmla="*/ 8945 h 8945"/>
            </a:gdLst>
            <a:ahLst/>
            <a:cxnLst>
              <a:cxn ang="0">
                <a:pos x="T0" y="T1"/>
              </a:cxn>
              <a:cxn ang="0">
                <a:pos x="T2" y="T3"/>
              </a:cxn>
              <a:cxn ang="0">
                <a:pos x="T4" y="T5"/>
              </a:cxn>
            </a:cxnLst>
            <a:rect l="0" t="0" r="r" b="b"/>
            <a:pathLst>
              <a:path w="5160" h="8945">
                <a:moveTo>
                  <a:pt x="5160" y="0"/>
                </a:moveTo>
                <a:lnTo>
                  <a:pt x="0" y="8945"/>
                </a:lnTo>
                <a:lnTo>
                  <a:pt x="1" y="8945"/>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6" name="Freeform 50"/>
          <p:cNvSpPr>
            <a:spLocks/>
          </p:cNvSpPr>
          <p:nvPr/>
        </p:nvSpPr>
        <p:spPr bwMode="auto">
          <a:xfrm>
            <a:off x="1016000" y="3402013"/>
            <a:ext cx="2424113" cy="1401762"/>
          </a:xfrm>
          <a:custGeom>
            <a:avLst/>
            <a:gdLst>
              <a:gd name="T0" fmla="*/ 0 w 8938"/>
              <a:gd name="T1" fmla="*/ 5165 h 5165"/>
              <a:gd name="T2" fmla="*/ 8937 w 8938"/>
              <a:gd name="T3" fmla="*/ 0 h 5165"/>
              <a:gd name="T4" fmla="*/ 8938 w 8938"/>
              <a:gd name="T5" fmla="*/ 0 h 5165"/>
            </a:gdLst>
            <a:ahLst/>
            <a:cxnLst>
              <a:cxn ang="0">
                <a:pos x="T0" y="T1"/>
              </a:cxn>
              <a:cxn ang="0">
                <a:pos x="T2" y="T3"/>
              </a:cxn>
              <a:cxn ang="0">
                <a:pos x="T4" y="T5"/>
              </a:cxn>
            </a:cxnLst>
            <a:rect l="0" t="0" r="r" b="b"/>
            <a:pathLst>
              <a:path w="8938" h="5165">
                <a:moveTo>
                  <a:pt x="0" y="5165"/>
                </a:moveTo>
                <a:lnTo>
                  <a:pt x="8937" y="0"/>
                </a:lnTo>
                <a:lnTo>
                  <a:pt x="893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7" name="Freeform 51"/>
          <p:cNvSpPr>
            <a:spLocks/>
          </p:cNvSpPr>
          <p:nvPr/>
        </p:nvSpPr>
        <p:spPr bwMode="auto">
          <a:xfrm>
            <a:off x="828675" y="4103688"/>
            <a:ext cx="2798763" cy="1587"/>
          </a:xfrm>
          <a:custGeom>
            <a:avLst/>
            <a:gdLst>
              <a:gd name="T0" fmla="*/ 10321 w 10321"/>
              <a:gd name="T1" fmla="*/ 0 w 10321"/>
              <a:gd name="T2" fmla="*/ 1 w 10321"/>
            </a:gdLst>
            <a:ahLst/>
            <a:cxnLst>
              <a:cxn ang="0">
                <a:pos x="T0" y="0"/>
              </a:cxn>
              <a:cxn ang="0">
                <a:pos x="T1" y="0"/>
              </a:cxn>
              <a:cxn ang="0">
                <a:pos x="T2" y="0"/>
              </a:cxn>
            </a:cxnLst>
            <a:rect l="0" t="0" r="r" b="b"/>
            <a:pathLst>
              <a:path w="10321">
                <a:moveTo>
                  <a:pt x="10321" y="0"/>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8" name="Freeform 52"/>
          <p:cNvSpPr>
            <a:spLocks/>
          </p:cNvSpPr>
          <p:nvPr/>
        </p:nvSpPr>
        <p:spPr bwMode="auto">
          <a:xfrm>
            <a:off x="2228850" y="2709863"/>
            <a:ext cx="4845050" cy="1393825"/>
          </a:xfrm>
          <a:custGeom>
            <a:avLst/>
            <a:gdLst>
              <a:gd name="T0" fmla="*/ 17876 w 17876"/>
              <a:gd name="T1" fmla="*/ 5140 h 5140"/>
              <a:gd name="T2" fmla="*/ 17070 w 17876"/>
              <a:gd name="T3" fmla="*/ 3945 h 5140"/>
              <a:gd name="T4" fmla="*/ 16107 w 17876"/>
              <a:gd name="T5" fmla="*/ 2874 h 5140"/>
              <a:gd name="T6" fmla="*/ 15004 w 17876"/>
              <a:gd name="T7" fmla="*/ 1947 h 5140"/>
              <a:gd name="T8" fmla="*/ 13783 w 17876"/>
              <a:gd name="T9" fmla="*/ 1184 h 5140"/>
              <a:gd name="T10" fmla="*/ 12468 w 17876"/>
              <a:gd name="T11" fmla="*/ 598 h 5140"/>
              <a:gd name="T12" fmla="*/ 11083 w 17876"/>
              <a:gd name="T13" fmla="*/ 201 h 5140"/>
              <a:gd name="T14" fmla="*/ 9658 w 17876"/>
              <a:gd name="T15" fmla="*/ 0 h 5140"/>
              <a:gd name="T16" fmla="*/ 8218 w 17876"/>
              <a:gd name="T17" fmla="*/ 0 h 5140"/>
              <a:gd name="T18" fmla="*/ 6792 w 17876"/>
              <a:gd name="T19" fmla="*/ 201 h 5140"/>
              <a:gd name="T20" fmla="*/ 5407 w 17876"/>
              <a:gd name="T21" fmla="*/ 598 h 5140"/>
              <a:gd name="T22" fmla="*/ 4092 w 17876"/>
              <a:gd name="T23" fmla="*/ 1184 h 5140"/>
              <a:gd name="T24" fmla="*/ 2872 w 17876"/>
              <a:gd name="T25" fmla="*/ 1947 h 5140"/>
              <a:gd name="T26" fmla="*/ 1768 w 17876"/>
              <a:gd name="T27" fmla="*/ 2874 h 5140"/>
              <a:gd name="T28" fmla="*/ 805 w 17876"/>
              <a:gd name="T29" fmla="*/ 3945 h 5140"/>
              <a:gd name="T30" fmla="*/ 0 w 17876"/>
              <a:gd name="T31" fmla="*/ 5140 h 5140"/>
              <a:gd name="T32" fmla="*/ 1 w 17876"/>
              <a:gd name="T33" fmla="*/ 5140 h 5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76" h="5140">
                <a:moveTo>
                  <a:pt x="17876" y="5140"/>
                </a:moveTo>
                <a:lnTo>
                  <a:pt x="17070" y="3945"/>
                </a:lnTo>
                <a:lnTo>
                  <a:pt x="16107" y="2874"/>
                </a:lnTo>
                <a:lnTo>
                  <a:pt x="15004" y="1947"/>
                </a:lnTo>
                <a:lnTo>
                  <a:pt x="13783" y="1184"/>
                </a:lnTo>
                <a:lnTo>
                  <a:pt x="12468" y="598"/>
                </a:lnTo>
                <a:lnTo>
                  <a:pt x="11083" y="201"/>
                </a:lnTo>
                <a:lnTo>
                  <a:pt x="9658" y="0"/>
                </a:lnTo>
                <a:lnTo>
                  <a:pt x="8218" y="0"/>
                </a:lnTo>
                <a:lnTo>
                  <a:pt x="6792" y="201"/>
                </a:lnTo>
                <a:lnTo>
                  <a:pt x="5407" y="598"/>
                </a:lnTo>
                <a:lnTo>
                  <a:pt x="4092" y="1184"/>
                </a:lnTo>
                <a:lnTo>
                  <a:pt x="2872" y="1947"/>
                </a:lnTo>
                <a:lnTo>
                  <a:pt x="1768" y="2874"/>
                </a:lnTo>
                <a:lnTo>
                  <a:pt x="805" y="3945"/>
                </a:lnTo>
                <a:lnTo>
                  <a:pt x="0" y="5140"/>
                </a:lnTo>
                <a:lnTo>
                  <a:pt x="1" y="5140"/>
                </a:lnTo>
              </a:path>
            </a:pathLst>
          </a:custGeom>
          <a:noFill/>
          <a:ln w="28575" cmpd="sng">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89" name="Freeform 53"/>
          <p:cNvSpPr>
            <a:spLocks/>
          </p:cNvSpPr>
          <p:nvPr/>
        </p:nvSpPr>
        <p:spPr bwMode="auto">
          <a:xfrm>
            <a:off x="2927350" y="3768725"/>
            <a:ext cx="3224213" cy="1547813"/>
          </a:xfrm>
          <a:custGeom>
            <a:avLst/>
            <a:gdLst>
              <a:gd name="T0" fmla="*/ 11896 w 11896"/>
              <a:gd name="T1" fmla="*/ 3198 h 5706"/>
              <a:gd name="T2" fmla="*/ 11237 w 11896"/>
              <a:gd name="T3" fmla="*/ 2261 h 5706"/>
              <a:gd name="T4" fmla="*/ 10422 w 11896"/>
              <a:gd name="T5" fmla="*/ 1457 h 5706"/>
              <a:gd name="T6" fmla="*/ 9476 w 11896"/>
              <a:gd name="T7" fmla="*/ 810 h 5706"/>
              <a:gd name="T8" fmla="*/ 8431 w 11896"/>
              <a:gd name="T9" fmla="*/ 343 h 5706"/>
              <a:gd name="T10" fmla="*/ 7318 w 11896"/>
              <a:gd name="T11" fmla="*/ 71 h 5706"/>
              <a:gd name="T12" fmla="*/ 6177 w 11896"/>
              <a:gd name="T13" fmla="*/ 0 h 5706"/>
              <a:gd name="T14" fmla="*/ 5039 w 11896"/>
              <a:gd name="T15" fmla="*/ 135 h 5706"/>
              <a:gd name="T16" fmla="*/ 3945 w 11896"/>
              <a:gd name="T17" fmla="*/ 471 h 5706"/>
              <a:gd name="T18" fmla="*/ 2928 w 11896"/>
              <a:gd name="T19" fmla="*/ 996 h 5706"/>
              <a:gd name="T20" fmla="*/ 2020 w 11896"/>
              <a:gd name="T21" fmla="*/ 1695 h 5706"/>
              <a:gd name="T22" fmla="*/ 1251 w 11896"/>
              <a:gd name="T23" fmla="*/ 2544 h 5706"/>
              <a:gd name="T24" fmla="*/ 646 w 11896"/>
              <a:gd name="T25" fmla="*/ 3518 h 5706"/>
              <a:gd name="T26" fmla="*/ 225 w 11896"/>
              <a:gd name="T27" fmla="*/ 4583 h 5706"/>
              <a:gd name="T28" fmla="*/ 0 w 11896"/>
              <a:gd name="T29" fmla="*/ 5706 h 5706"/>
              <a:gd name="T30" fmla="*/ 1 w 11896"/>
              <a:gd name="T31" fmla="*/ 5706 h 5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96" h="5706">
                <a:moveTo>
                  <a:pt x="11896" y="3198"/>
                </a:moveTo>
                <a:lnTo>
                  <a:pt x="11237" y="2261"/>
                </a:lnTo>
                <a:lnTo>
                  <a:pt x="10422" y="1457"/>
                </a:lnTo>
                <a:lnTo>
                  <a:pt x="9476" y="810"/>
                </a:lnTo>
                <a:lnTo>
                  <a:pt x="8431" y="343"/>
                </a:lnTo>
                <a:lnTo>
                  <a:pt x="7318" y="71"/>
                </a:lnTo>
                <a:lnTo>
                  <a:pt x="6177" y="0"/>
                </a:lnTo>
                <a:lnTo>
                  <a:pt x="5039" y="135"/>
                </a:lnTo>
                <a:lnTo>
                  <a:pt x="3945" y="471"/>
                </a:lnTo>
                <a:lnTo>
                  <a:pt x="2928" y="996"/>
                </a:lnTo>
                <a:lnTo>
                  <a:pt x="2020" y="1695"/>
                </a:lnTo>
                <a:lnTo>
                  <a:pt x="1251" y="2544"/>
                </a:lnTo>
                <a:lnTo>
                  <a:pt x="646" y="3518"/>
                </a:lnTo>
                <a:lnTo>
                  <a:pt x="225" y="4583"/>
                </a:lnTo>
                <a:lnTo>
                  <a:pt x="0" y="5706"/>
                </a:lnTo>
                <a:lnTo>
                  <a:pt x="1" y="570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0" name="Freeform 54"/>
          <p:cNvSpPr>
            <a:spLocks/>
          </p:cNvSpPr>
          <p:nvPr/>
        </p:nvSpPr>
        <p:spPr bwMode="auto">
          <a:xfrm>
            <a:off x="2228850" y="3078163"/>
            <a:ext cx="4521200" cy="2425700"/>
          </a:xfrm>
          <a:custGeom>
            <a:avLst/>
            <a:gdLst>
              <a:gd name="T0" fmla="*/ 16678 w 16678"/>
              <a:gd name="T1" fmla="*/ 4469 h 8941"/>
              <a:gd name="T2" fmla="*/ 15901 w 16678"/>
              <a:gd name="T3" fmla="*/ 3332 h 8941"/>
              <a:gd name="T4" fmla="*/ 14959 w 16678"/>
              <a:gd name="T5" fmla="*/ 2330 h 8941"/>
              <a:gd name="T6" fmla="*/ 13874 w 16678"/>
              <a:gd name="T7" fmla="*/ 1484 h 8941"/>
              <a:gd name="T8" fmla="*/ 12674 w 16678"/>
              <a:gd name="T9" fmla="*/ 815 h 8941"/>
              <a:gd name="T10" fmla="*/ 11383 w 16678"/>
              <a:gd name="T11" fmla="*/ 338 h 8941"/>
              <a:gd name="T12" fmla="*/ 10036 w 16678"/>
              <a:gd name="T13" fmla="*/ 63 h 8941"/>
              <a:gd name="T14" fmla="*/ 8662 w 16678"/>
              <a:gd name="T15" fmla="*/ 0 h 8941"/>
              <a:gd name="T16" fmla="*/ 7295 w 16678"/>
              <a:gd name="T17" fmla="*/ 148 h 8941"/>
              <a:gd name="T18" fmla="*/ 5967 w 16678"/>
              <a:gd name="T19" fmla="*/ 504 h 8941"/>
              <a:gd name="T20" fmla="*/ 4709 w 16678"/>
              <a:gd name="T21" fmla="*/ 1060 h 8941"/>
              <a:gd name="T22" fmla="*/ 3551 w 16678"/>
              <a:gd name="T23" fmla="*/ 1802 h 8941"/>
              <a:gd name="T24" fmla="*/ 2521 w 16678"/>
              <a:gd name="T25" fmla="*/ 2714 h 8941"/>
              <a:gd name="T26" fmla="*/ 1642 w 16678"/>
              <a:gd name="T27" fmla="*/ 3772 h 8941"/>
              <a:gd name="T28" fmla="*/ 937 w 16678"/>
              <a:gd name="T29" fmla="*/ 4954 h 8941"/>
              <a:gd name="T30" fmla="*/ 420 w 16678"/>
              <a:gd name="T31" fmla="*/ 6229 h 8941"/>
              <a:gd name="T32" fmla="*/ 105 w 16678"/>
              <a:gd name="T33" fmla="*/ 7569 h 8941"/>
              <a:gd name="T34" fmla="*/ 0 w 16678"/>
              <a:gd name="T35" fmla="*/ 8941 h 8941"/>
              <a:gd name="T36" fmla="*/ 1 w 16678"/>
              <a:gd name="T37" fmla="*/ 8941 h 8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78" h="8941">
                <a:moveTo>
                  <a:pt x="16678" y="4469"/>
                </a:moveTo>
                <a:lnTo>
                  <a:pt x="15901" y="3332"/>
                </a:lnTo>
                <a:lnTo>
                  <a:pt x="14959" y="2330"/>
                </a:lnTo>
                <a:lnTo>
                  <a:pt x="13874" y="1484"/>
                </a:lnTo>
                <a:lnTo>
                  <a:pt x="12674" y="815"/>
                </a:lnTo>
                <a:lnTo>
                  <a:pt x="11383" y="338"/>
                </a:lnTo>
                <a:lnTo>
                  <a:pt x="10036" y="63"/>
                </a:lnTo>
                <a:lnTo>
                  <a:pt x="8662" y="0"/>
                </a:lnTo>
                <a:lnTo>
                  <a:pt x="7295" y="148"/>
                </a:lnTo>
                <a:lnTo>
                  <a:pt x="5967" y="504"/>
                </a:lnTo>
                <a:lnTo>
                  <a:pt x="4709" y="1060"/>
                </a:lnTo>
                <a:lnTo>
                  <a:pt x="3551" y="1802"/>
                </a:lnTo>
                <a:lnTo>
                  <a:pt x="2521" y="2714"/>
                </a:lnTo>
                <a:lnTo>
                  <a:pt x="1642" y="3772"/>
                </a:lnTo>
                <a:lnTo>
                  <a:pt x="937" y="4954"/>
                </a:lnTo>
                <a:lnTo>
                  <a:pt x="420" y="6229"/>
                </a:lnTo>
                <a:lnTo>
                  <a:pt x="105" y="7569"/>
                </a:lnTo>
                <a:lnTo>
                  <a:pt x="0" y="8941"/>
                </a:lnTo>
                <a:lnTo>
                  <a:pt x="1" y="894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1" name="Freeform 55"/>
          <p:cNvSpPr>
            <a:spLocks/>
          </p:cNvSpPr>
          <p:nvPr/>
        </p:nvSpPr>
        <p:spPr bwMode="auto">
          <a:xfrm>
            <a:off x="1528763" y="2373313"/>
            <a:ext cx="5830887" cy="2943225"/>
          </a:xfrm>
          <a:custGeom>
            <a:avLst/>
            <a:gdLst>
              <a:gd name="T0" fmla="*/ 21510 w 21510"/>
              <a:gd name="T1" fmla="*/ 5771 h 10853"/>
              <a:gd name="T2" fmla="*/ 20693 w 21510"/>
              <a:gd name="T3" fmla="*/ 4543 h 10853"/>
              <a:gd name="T4" fmla="*/ 19726 w 21510"/>
              <a:gd name="T5" fmla="*/ 3428 h 10853"/>
              <a:gd name="T6" fmla="*/ 18624 w 21510"/>
              <a:gd name="T7" fmla="*/ 2447 h 10853"/>
              <a:gd name="T8" fmla="*/ 17406 w 21510"/>
              <a:gd name="T9" fmla="*/ 1614 h 10853"/>
              <a:gd name="T10" fmla="*/ 16093 w 21510"/>
              <a:gd name="T11" fmla="*/ 944 h 10853"/>
              <a:gd name="T12" fmla="*/ 14704 w 21510"/>
              <a:gd name="T13" fmla="*/ 445 h 10853"/>
              <a:gd name="T14" fmla="*/ 13264 w 21510"/>
              <a:gd name="T15" fmla="*/ 129 h 10853"/>
              <a:gd name="T16" fmla="*/ 11794 w 21510"/>
              <a:gd name="T17" fmla="*/ 0 h 10853"/>
              <a:gd name="T18" fmla="*/ 10321 w 21510"/>
              <a:gd name="T19" fmla="*/ 59 h 10853"/>
              <a:gd name="T20" fmla="*/ 8866 w 21510"/>
              <a:gd name="T21" fmla="*/ 306 h 10853"/>
              <a:gd name="T22" fmla="*/ 7455 w 21510"/>
              <a:gd name="T23" fmla="*/ 736 h 10853"/>
              <a:gd name="T24" fmla="*/ 6111 w 21510"/>
              <a:gd name="T25" fmla="*/ 1343 h 10853"/>
              <a:gd name="T26" fmla="*/ 4855 w 21510"/>
              <a:gd name="T27" fmla="*/ 2116 h 10853"/>
              <a:gd name="T28" fmla="*/ 3708 w 21510"/>
              <a:gd name="T29" fmla="*/ 3044 h 10853"/>
              <a:gd name="T30" fmla="*/ 2689 w 21510"/>
              <a:gd name="T31" fmla="*/ 4111 h 10853"/>
              <a:gd name="T32" fmla="*/ 1812 w 21510"/>
              <a:gd name="T33" fmla="*/ 5297 h 10853"/>
              <a:gd name="T34" fmla="*/ 1096 w 21510"/>
              <a:gd name="T35" fmla="*/ 6588 h 10853"/>
              <a:gd name="T36" fmla="*/ 549 w 21510"/>
              <a:gd name="T37" fmla="*/ 7959 h 10853"/>
              <a:gd name="T38" fmla="*/ 182 w 21510"/>
              <a:gd name="T39" fmla="*/ 9388 h 10853"/>
              <a:gd name="T40" fmla="*/ 0 w 21510"/>
              <a:gd name="T41" fmla="*/ 10853 h 10853"/>
              <a:gd name="T42" fmla="*/ 1 w 21510"/>
              <a:gd name="T43" fmla="*/ 10853 h 10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10" h="10853">
                <a:moveTo>
                  <a:pt x="21510" y="5771"/>
                </a:moveTo>
                <a:lnTo>
                  <a:pt x="20693" y="4543"/>
                </a:lnTo>
                <a:lnTo>
                  <a:pt x="19726" y="3428"/>
                </a:lnTo>
                <a:lnTo>
                  <a:pt x="18624" y="2447"/>
                </a:lnTo>
                <a:lnTo>
                  <a:pt x="17406" y="1614"/>
                </a:lnTo>
                <a:lnTo>
                  <a:pt x="16093" y="944"/>
                </a:lnTo>
                <a:lnTo>
                  <a:pt x="14704" y="445"/>
                </a:lnTo>
                <a:lnTo>
                  <a:pt x="13264" y="129"/>
                </a:lnTo>
                <a:lnTo>
                  <a:pt x="11794" y="0"/>
                </a:lnTo>
                <a:lnTo>
                  <a:pt x="10321" y="59"/>
                </a:lnTo>
                <a:lnTo>
                  <a:pt x="8866" y="306"/>
                </a:lnTo>
                <a:lnTo>
                  <a:pt x="7455" y="736"/>
                </a:lnTo>
                <a:lnTo>
                  <a:pt x="6111" y="1343"/>
                </a:lnTo>
                <a:lnTo>
                  <a:pt x="4855" y="2116"/>
                </a:lnTo>
                <a:lnTo>
                  <a:pt x="3708" y="3044"/>
                </a:lnTo>
                <a:lnTo>
                  <a:pt x="2689" y="4111"/>
                </a:lnTo>
                <a:lnTo>
                  <a:pt x="1812" y="5297"/>
                </a:lnTo>
                <a:lnTo>
                  <a:pt x="1096" y="6588"/>
                </a:lnTo>
                <a:lnTo>
                  <a:pt x="549" y="7959"/>
                </a:lnTo>
                <a:lnTo>
                  <a:pt x="182" y="9388"/>
                </a:lnTo>
                <a:lnTo>
                  <a:pt x="0" y="10853"/>
                </a:lnTo>
                <a:lnTo>
                  <a:pt x="1" y="10853"/>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2" name="Freeform 56"/>
          <p:cNvSpPr>
            <a:spLocks/>
          </p:cNvSpPr>
          <p:nvPr/>
        </p:nvSpPr>
        <p:spPr bwMode="auto">
          <a:xfrm>
            <a:off x="1016000" y="1801813"/>
            <a:ext cx="6838950" cy="3001962"/>
          </a:xfrm>
          <a:custGeom>
            <a:avLst/>
            <a:gdLst>
              <a:gd name="T0" fmla="*/ 25230 w 25230"/>
              <a:gd name="T1" fmla="*/ 6817 h 11068"/>
              <a:gd name="T2" fmla="*/ 24317 w 25230"/>
              <a:gd name="T3" fmla="*/ 5435 h 11068"/>
              <a:gd name="T4" fmla="*/ 23243 w 25230"/>
              <a:gd name="T5" fmla="*/ 4174 h 11068"/>
              <a:gd name="T6" fmla="*/ 22023 w 25230"/>
              <a:gd name="T7" fmla="*/ 3051 h 11068"/>
              <a:gd name="T8" fmla="*/ 20678 w 25230"/>
              <a:gd name="T9" fmla="*/ 2085 h 11068"/>
              <a:gd name="T10" fmla="*/ 19225 w 25230"/>
              <a:gd name="T11" fmla="*/ 1289 h 11068"/>
              <a:gd name="T12" fmla="*/ 17686 w 25230"/>
              <a:gd name="T13" fmla="*/ 675 h 11068"/>
              <a:gd name="T14" fmla="*/ 16085 w 25230"/>
              <a:gd name="T15" fmla="*/ 252 h 11068"/>
              <a:gd name="T16" fmla="*/ 14444 w 25230"/>
              <a:gd name="T17" fmla="*/ 26 h 11068"/>
              <a:gd name="T18" fmla="*/ 12788 w 25230"/>
              <a:gd name="T19" fmla="*/ 0 h 11068"/>
              <a:gd name="T20" fmla="*/ 11141 w 25230"/>
              <a:gd name="T21" fmla="*/ 175 h 11068"/>
              <a:gd name="T22" fmla="*/ 9527 w 25230"/>
              <a:gd name="T23" fmla="*/ 549 h 11068"/>
              <a:gd name="T24" fmla="*/ 7971 w 25230"/>
              <a:gd name="T25" fmla="*/ 1116 h 11068"/>
              <a:gd name="T26" fmla="*/ 6494 w 25230"/>
              <a:gd name="T27" fmla="*/ 1866 h 11068"/>
              <a:gd name="T28" fmla="*/ 5119 w 25230"/>
              <a:gd name="T29" fmla="*/ 2791 h 11068"/>
              <a:gd name="T30" fmla="*/ 3866 w 25230"/>
              <a:gd name="T31" fmla="*/ 3876 h 11068"/>
              <a:gd name="T32" fmla="*/ 2754 w 25230"/>
              <a:gd name="T33" fmla="*/ 5104 h 11068"/>
              <a:gd name="T34" fmla="*/ 1798 w 25230"/>
              <a:gd name="T35" fmla="*/ 6457 h 11068"/>
              <a:gd name="T36" fmla="*/ 1014 w 25230"/>
              <a:gd name="T37" fmla="*/ 7918 h 11068"/>
              <a:gd name="T38" fmla="*/ 411 w 25230"/>
              <a:gd name="T39" fmla="*/ 9462 h 11068"/>
              <a:gd name="T40" fmla="*/ 0 w 25230"/>
              <a:gd name="T41" fmla="*/ 11068 h 11068"/>
              <a:gd name="T42" fmla="*/ 1 w 25230"/>
              <a:gd name="T43" fmla="*/ 11068 h 1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230" h="11068">
                <a:moveTo>
                  <a:pt x="25230" y="6817"/>
                </a:moveTo>
                <a:lnTo>
                  <a:pt x="24317" y="5435"/>
                </a:lnTo>
                <a:lnTo>
                  <a:pt x="23243" y="4174"/>
                </a:lnTo>
                <a:lnTo>
                  <a:pt x="22023" y="3051"/>
                </a:lnTo>
                <a:lnTo>
                  <a:pt x="20678" y="2085"/>
                </a:lnTo>
                <a:lnTo>
                  <a:pt x="19225" y="1289"/>
                </a:lnTo>
                <a:lnTo>
                  <a:pt x="17686" y="675"/>
                </a:lnTo>
                <a:lnTo>
                  <a:pt x="16085" y="252"/>
                </a:lnTo>
                <a:lnTo>
                  <a:pt x="14444" y="26"/>
                </a:lnTo>
                <a:lnTo>
                  <a:pt x="12788" y="0"/>
                </a:lnTo>
                <a:lnTo>
                  <a:pt x="11141" y="175"/>
                </a:lnTo>
                <a:lnTo>
                  <a:pt x="9527" y="549"/>
                </a:lnTo>
                <a:lnTo>
                  <a:pt x="7971" y="1116"/>
                </a:lnTo>
                <a:lnTo>
                  <a:pt x="6494" y="1866"/>
                </a:lnTo>
                <a:lnTo>
                  <a:pt x="5119" y="2791"/>
                </a:lnTo>
                <a:lnTo>
                  <a:pt x="3866" y="3876"/>
                </a:lnTo>
                <a:lnTo>
                  <a:pt x="2754" y="5104"/>
                </a:lnTo>
                <a:lnTo>
                  <a:pt x="1798" y="6457"/>
                </a:lnTo>
                <a:lnTo>
                  <a:pt x="1014" y="7918"/>
                </a:lnTo>
                <a:lnTo>
                  <a:pt x="411" y="9462"/>
                </a:lnTo>
                <a:lnTo>
                  <a:pt x="0" y="11068"/>
                </a:lnTo>
                <a:lnTo>
                  <a:pt x="1" y="11068"/>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3" name="Freeform 57"/>
          <p:cNvSpPr>
            <a:spLocks/>
          </p:cNvSpPr>
          <p:nvPr/>
        </p:nvSpPr>
        <p:spPr bwMode="auto">
          <a:xfrm>
            <a:off x="455613" y="1304925"/>
            <a:ext cx="7829550" cy="5026025"/>
          </a:xfrm>
          <a:custGeom>
            <a:avLst/>
            <a:gdLst>
              <a:gd name="T0" fmla="*/ 28882 w 28882"/>
              <a:gd name="T1" fmla="*/ 7738 h 18540"/>
              <a:gd name="T2" fmla="*/ 27927 w 28882"/>
              <a:gd name="T3" fmla="*/ 6279 h 18540"/>
              <a:gd name="T4" fmla="*/ 26815 w 28882"/>
              <a:gd name="T5" fmla="*/ 4937 h 18540"/>
              <a:gd name="T6" fmla="*/ 25558 w 28882"/>
              <a:gd name="T7" fmla="*/ 3727 h 18540"/>
              <a:gd name="T8" fmla="*/ 24173 w 28882"/>
              <a:gd name="T9" fmla="*/ 2667 h 18540"/>
              <a:gd name="T10" fmla="*/ 22678 w 28882"/>
              <a:gd name="T11" fmla="*/ 1771 h 18540"/>
              <a:gd name="T12" fmla="*/ 21092 w 28882"/>
              <a:gd name="T13" fmla="*/ 1047 h 18540"/>
              <a:gd name="T14" fmla="*/ 19435 w 28882"/>
              <a:gd name="T15" fmla="*/ 506 h 18540"/>
              <a:gd name="T16" fmla="*/ 17727 w 28882"/>
              <a:gd name="T17" fmla="*/ 156 h 18540"/>
              <a:gd name="T18" fmla="*/ 15991 w 28882"/>
              <a:gd name="T19" fmla="*/ 0 h 18540"/>
              <a:gd name="T20" fmla="*/ 14248 w 28882"/>
              <a:gd name="T21" fmla="*/ 41 h 18540"/>
              <a:gd name="T22" fmla="*/ 12520 w 28882"/>
              <a:gd name="T23" fmla="*/ 276 h 18540"/>
              <a:gd name="T24" fmla="*/ 10831 w 28882"/>
              <a:gd name="T25" fmla="*/ 705 h 18540"/>
              <a:gd name="T26" fmla="*/ 9200 w 28882"/>
              <a:gd name="T27" fmla="*/ 1321 h 18540"/>
              <a:gd name="T28" fmla="*/ 7649 w 28882"/>
              <a:gd name="T29" fmla="*/ 2117 h 18540"/>
              <a:gd name="T30" fmla="*/ 6197 w 28882"/>
              <a:gd name="T31" fmla="*/ 3083 h 18540"/>
              <a:gd name="T32" fmla="*/ 4862 w 28882"/>
              <a:gd name="T33" fmla="*/ 4205 h 18540"/>
              <a:gd name="T34" fmla="*/ 3663 w 28882"/>
              <a:gd name="T35" fmla="*/ 5471 h 18540"/>
              <a:gd name="T36" fmla="*/ 2612 w 28882"/>
              <a:gd name="T37" fmla="*/ 6863 h 18540"/>
              <a:gd name="T38" fmla="*/ 1726 w 28882"/>
              <a:gd name="T39" fmla="*/ 8364 h 18540"/>
              <a:gd name="T40" fmla="*/ 1014 w 28882"/>
              <a:gd name="T41" fmla="*/ 9957 h 18540"/>
              <a:gd name="T42" fmla="*/ 484 w 28882"/>
              <a:gd name="T43" fmla="*/ 11619 h 18540"/>
              <a:gd name="T44" fmla="*/ 145 w 28882"/>
              <a:gd name="T45" fmla="*/ 13330 h 18540"/>
              <a:gd name="T46" fmla="*/ 0 w 28882"/>
              <a:gd name="T47" fmla="*/ 15069 h 18540"/>
              <a:gd name="T48" fmla="*/ 52 w 28882"/>
              <a:gd name="T49" fmla="*/ 16813 h 18540"/>
              <a:gd name="T50" fmla="*/ 298 w 28882"/>
              <a:gd name="T51" fmla="*/ 18540 h 18540"/>
              <a:gd name="T52" fmla="*/ 299 w 28882"/>
              <a:gd name="T53" fmla="*/ 18540 h 18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882" h="18540">
                <a:moveTo>
                  <a:pt x="28882" y="7738"/>
                </a:moveTo>
                <a:lnTo>
                  <a:pt x="27927" y="6279"/>
                </a:lnTo>
                <a:lnTo>
                  <a:pt x="26815" y="4937"/>
                </a:lnTo>
                <a:lnTo>
                  <a:pt x="25558" y="3727"/>
                </a:lnTo>
                <a:lnTo>
                  <a:pt x="24173" y="2667"/>
                </a:lnTo>
                <a:lnTo>
                  <a:pt x="22678" y="1771"/>
                </a:lnTo>
                <a:lnTo>
                  <a:pt x="21092" y="1047"/>
                </a:lnTo>
                <a:lnTo>
                  <a:pt x="19435" y="506"/>
                </a:lnTo>
                <a:lnTo>
                  <a:pt x="17727" y="156"/>
                </a:lnTo>
                <a:lnTo>
                  <a:pt x="15991" y="0"/>
                </a:lnTo>
                <a:lnTo>
                  <a:pt x="14248" y="41"/>
                </a:lnTo>
                <a:lnTo>
                  <a:pt x="12520" y="276"/>
                </a:lnTo>
                <a:lnTo>
                  <a:pt x="10831" y="705"/>
                </a:lnTo>
                <a:lnTo>
                  <a:pt x="9200" y="1321"/>
                </a:lnTo>
                <a:lnTo>
                  <a:pt x="7649" y="2117"/>
                </a:lnTo>
                <a:lnTo>
                  <a:pt x="6197" y="3083"/>
                </a:lnTo>
                <a:lnTo>
                  <a:pt x="4862" y="4205"/>
                </a:lnTo>
                <a:lnTo>
                  <a:pt x="3663" y="5471"/>
                </a:lnTo>
                <a:lnTo>
                  <a:pt x="2612" y="6863"/>
                </a:lnTo>
                <a:lnTo>
                  <a:pt x="1726" y="8364"/>
                </a:lnTo>
                <a:lnTo>
                  <a:pt x="1014" y="9957"/>
                </a:lnTo>
                <a:lnTo>
                  <a:pt x="484" y="11619"/>
                </a:lnTo>
                <a:lnTo>
                  <a:pt x="145" y="13330"/>
                </a:lnTo>
                <a:lnTo>
                  <a:pt x="0" y="15069"/>
                </a:lnTo>
                <a:lnTo>
                  <a:pt x="52" y="16813"/>
                </a:lnTo>
                <a:lnTo>
                  <a:pt x="298" y="18540"/>
                </a:lnTo>
                <a:lnTo>
                  <a:pt x="299" y="18540"/>
                </a:lnTo>
              </a:path>
            </a:pathLst>
          </a:custGeom>
          <a:noFill/>
          <a:ln w="38100" cmpd="sng">
            <a:solidFill>
              <a:srgbClr val="0099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4" name="Freeform 58"/>
          <p:cNvSpPr>
            <a:spLocks/>
          </p:cNvSpPr>
          <p:nvPr/>
        </p:nvSpPr>
        <p:spPr bwMode="auto">
          <a:xfrm>
            <a:off x="828675" y="1430338"/>
            <a:ext cx="7346950" cy="2673350"/>
          </a:xfrm>
          <a:custGeom>
            <a:avLst/>
            <a:gdLst>
              <a:gd name="T0" fmla="*/ 27100 w 27100"/>
              <a:gd name="T1" fmla="*/ 7507 h 9856"/>
              <a:gd name="T2" fmla="*/ 26114 w 27100"/>
              <a:gd name="T3" fmla="*/ 6012 h 9856"/>
              <a:gd name="T4" fmla="*/ 24957 w 27100"/>
              <a:gd name="T5" fmla="*/ 4645 h 9856"/>
              <a:gd name="T6" fmla="*/ 23645 w 27100"/>
              <a:gd name="T7" fmla="*/ 3424 h 9856"/>
              <a:gd name="T8" fmla="*/ 22199 w 27100"/>
              <a:gd name="T9" fmla="*/ 2369 h 9856"/>
              <a:gd name="T10" fmla="*/ 20637 w 27100"/>
              <a:gd name="T11" fmla="*/ 1495 h 9856"/>
              <a:gd name="T12" fmla="*/ 18981 w 27100"/>
              <a:gd name="T13" fmla="*/ 812 h 9856"/>
              <a:gd name="T14" fmla="*/ 17257 w 27100"/>
              <a:gd name="T15" fmla="*/ 330 h 9856"/>
              <a:gd name="T16" fmla="*/ 15487 w 27100"/>
              <a:gd name="T17" fmla="*/ 59 h 9856"/>
              <a:gd name="T18" fmla="*/ 13698 w 27100"/>
              <a:gd name="T19" fmla="*/ 0 h 9856"/>
              <a:gd name="T20" fmla="*/ 11914 w 27100"/>
              <a:gd name="T21" fmla="*/ 155 h 9856"/>
              <a:gd name="T22" fmla="*/ 10161 w 27100"/>
              <a:gd name="T23" fmla="*/ 521 h 9856"/>
              <a:gd name="T24" fmla="*/ 8465 w 27100"/>
              <a:gd name="T25" fmla="*/ 1093 h 9856"/>
              <a:gd name="T26" fmla="*/ 6848 w 27100"/>
              <a:gd name="T27" fmla="*/ 1863 h 9856"/>
              <a:gd name="T28" fmla="*/ 5335 w 27100"/>
              <a:gd name="T29" fmla="*/ 2820 h 9856"/>
              <a:gd name="T30" fmla="*/ 3947 w 27100"/>
              <a:gd name="T31" fmla="*/ 3951 h 9856"/>
              <a:gd name="T32" fmla="*/ 2702 w 27100"/>
              <a:gd name="T33" fmla="*/ 5239 h 9856"/>
              <a:gd name="T34" fmla="*/ 1620 w 27100"/>
              <a:gd name="T35" fmla="*/ 6666 h 9856"/>
              <a:gd name="T36" fmla="*/ 715 w 27100"/>
              <a:gd name="T37" fmla="*/ 8212 h 9856"/>
              <a:gd name="T38" fmla="*/ 0 w 27100"/>
              <a:gd name="T39" fmla="*/ 9856 h 9856"/>
              <a:gd name="T40" fmla="*/ 1 w 27100"/>
              <a:gd name="T41" fmla="*/ 9856 h 9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00" h="9856">
                <a:moveTo>
                  <a:pt x="27100" y="7507"/>
                </a:moveTo>
                <a:lnTo>
                  <a:pt x="26114" y="6012"/>
                </a:lnTo>
                <a:lnTo>
                  <a:pt x="24957" y="4645"/>
                </a:lnTo>
                <a:lnTo>
                  <a:pt x="23645" y="3424"/>
                </a:lnTo>
                <a:lnTo>
                  <a:pt x="22199" y="2369"/>
                </a:lnTo>
                <a:lnTo>
                  <a:pt x="20637" y="1495"/>
                </a:lnTo>
                <a:lnTo>
                  <a:pt x="18981" y="812"/>
                </a:lnTo>
                <a:lnTo>
                  <a:pt x="17257" y="330"/>
                </a:lnTo>
                <a:lnTo>
                  <a:pt x="15487" y="59"/>
                </a:lnTo>
                <a:lnTo>
                  <a:pt x="13698" y="0"/>
                </a:lnTo>
                <a:lnTo>
                  <a:pt x="11914" y="155"/>
                </a:lnTo>
                <a:lnTo>
                  <a:pt x="10161" y="521"/>
                </a:lnTo>
                <a:lnTo>
                  <a:pt x="8465" y="1093"/>
                </a:lnTo>
                <a:lnTo>
                  <a:pt x="6848" y="1863"/>
                </a:lnTo>
                <a:lnTo>
                  <a:pt x="5335" y="2820"/>
                </a:lnTo>
                <a:lnTo>
                  <a:pt x="3947" y="3951"/>
                </a:lnTo>
                <a:lnTo>
                  <a:pt x="2702" y="5239"/>
                </a:lnTo>
                <a:lnTo>
                  <a:pt x="1620" y="6666"/>
                </a:lnTo>
                <a:lnTo>
                  <a:pt x="715" y="8212"/>
                </a:lnTo>
                <a:lnTo>
                  <a:pt x="0" y="9856"/>
                </a:lnTo>
                <a:lnTo>
                  <a:pt x="1" y="985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5" name="Freeform 59"/>
          <p:cNvSpPr>
            <a:spLocks/>
          </p:cNvSpPr>
          <p:nvPr/>
        </p:nvSpPr>
        <p:spPr bwMode="auto">
          <a:xfrm>
            <a:off x="1111250" y="3300413"/>
            <a:ext cx="57150" cy="319087"/>
          </a:xfrm>
          <a:custGeom>
            <a:avLst/>
            <a:gdLst>
              <a:gd name="T0" fmla="*/ 208 w 208"/>
              <a:gd name="T1" fmla="*/ 0 h 1176"/>
              <a:gd name="T2" fmla="*/ 0 w 208"/>
              <a:gd name="T3" fmla="*/ 1176 h 1176"/>
              <a:gd name="T4" fmla="*/ 1 w 208"/>
              <a:gd name="T5" fmla="*/ 1176 h 1176"/>
            </a:gdLst>
            <a:ahLst/>
            <a:cxnLst>
              <a:cxn ang="0">
                <a:pos x="T0" y="T1"/>
              </a:cxn>
              <a:cxn ang="0">
                <a:pos x="T2" y="T3"/>
              </a:cxn>
              <a:cxn ang="0">
                <a:pos x="T4" y="T5"/>
              </a:cxn>
            </a:cxnLst>
            <a:rect l="0" t="0" r="r" b="b"/>
            <a:pathLst>
              <a:path w="208" h="1176">
                <a:moveTo>
                  <a:pt x="208" y="0"/>
                </a:moveTo>
                <a:lnTo>
                  <a:pt x="0" y="1176"/>
                </a:lnTo>
                <a:lnTo>
                  <a:pt x="1" y="1176"/>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6" name="Freeform 60"/>
          <p:cNvSpPr>
            <a:spLocks/>
          </p:cNvSpPr>
          <p:nvPr/>
        </p:nvSpPr>
        <p:spPr bwMode="auto">
          <a:xfrm>
            <a:off x="1458913" y="3454400"/>
            <a:ext cx="58737" cy="317500"/>
          </a:xfrm>
          <a:custGeom>
            <a:avLst/>
            <a:gdLst>
              <a:gd name="T0" fmla="*/ 0 w 220"/>
              <a:gd name="T1" fmla="*/ 0 h 1176"/>
              <a:gd name="T2" fmla="*/ 219 w 220"/>
              <a:gd name="T3" fmla="*/ 1176 h 1176"/>
              <a:gd name="T4" fmla="*/ 220 w 220"/>
              <a:gd name="T5" fmla="*/ 1176 h 1176"/>
            </a:gdLst>
            <a:ahLst/>
            <a:cxnLst>
              <a:cxn ang="0">
                <a:pos x="T0" y="T1"/>
              </a:cxn>
              <a:cxn ang="0">
                <a:pos x="T2" y="T3"/>
              </a:cxn>
              <a:cxn ang="0">
                <a:pos x="T4" y="T5"/>
              </a:cxn>
            </a:cxnLst>
            <a:rect l="0" t="0" r="r" b="b"/>
            <a:pathLst>
              <a:path w="220" h="1176">
                <a:moveTo>
                  <a:pt x="0" y="0"/>
                </a:moveTo>
                <a:lnTo>
                  <a:pt x="219" y="1176"/>
                </a:lnTo>
                <a:lnTo>
                  <a:pt x="220" y="1176"/>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7" name="Freeform 61"/>
          <p:cNvSpPr>
            <a:spLocks/>
          </p:cNvSpPr>
          <p:nvPr/>
        </p:nvSpPr>
        <p:spPr bwMode="auto">
          <a:xfrm>
            <a:off x="1870075" y="3295650"/>
            <a:ext cx="315913" cy="685800"/>
          </a:xfrm>
          <a:custGeom>
            <a:avLst/>
            <a:gdLst>
              <a:gd name="T0" fmla="*/ 0 w 1158"/>
              <a:gd name="T1" fmla="*/ 0 h 2527"/>
              <a:gd name="T2" fmla="*/ 229 w 1158"/>
              <a:gd name="T3" fmla="*/ 908 h 2527"/>
              <a:gd name="T4" fmla="*/ 620 w 1158"/>
              <a:gd name="T5" fmla="*/ 1760 h 2527"/>
              <a:gd name="T6" fmla="*/ 1156 w 1158"/>
              <a:gd name="T7" fmla="*/ 2527 h 2527"/>
              <a:gd name="T8" fmla="*/ 1158 w 1158"/>
              <a:gd name="T9" fmla="*/ 2527 h 2527"/>
            </a:gdLst>
            <a:ahLst/>
            <a:cxnLst>
              <a:cxn ang="0">
                <a:pos x="T0" y="T1"/>
              </a:cxn>
              <a:cxn ang="0">
                <a:pos x="T2" y="T3"/>
              </a:cxn>
              <a:cxn ang="0">
                <a:pos x="T4" y="T5"/>
              </a:cxn>
              <a:cxn ang="0">
                <a:pos x="T6" y="T7"/>
              </a:cxn>
              <a:cxn ang="0">
                <a:pos x="T8" y="T9"/>
              </a:cxn>
            </a:cxnLst>
            <a:rect l="0" t="0" r="r" b="b"/>
            <a:pathLst>
              <a:path w="1158" h="2527">
                <a:moveTo>
                  <a:pt x="0" y="0"/>
                </a:moveTo>
                <a:lnTo>
                  <a:pt x="229" y="908"/>
                </a:lnTo>
                <a:lnTo>
                  <a:pt x="620" y="1760"/>
                </a:lnTo>
                <a:lnTo>
                  <a:pt x="1156" y="2527"/>
                </a:lnTo>
                <a:lnTo>
                  <a:pt x="1158" y="2527"/>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8" name="Freeform 62"/>
          <p:cNvSpPr>
            <a:spLocks/>
          </p:cNvSpPr>
          <p:nvPr/>
        </p:nvSpPr>
        <p:spPr bwMode="auto">
          <a:xfrm>
            <a:off x="3440113" y="4108450"/>
            <a:ext cx="2422525" cy="695325"/>
          </a:xfrm>
          <a:custGeom>
            <a:avLst/>
            <a:gdLst>
              <a:gd name="T0" fmla="*/ 8938 w 8938"/>
              <a:gd name="T1" fmla="*/ 2560 h 2560"/>
              <a:gd name="T2" fmla="*/ 8369 w 8938"/>
              <a:gd name="T3" fmla="*/ 1760 h 2560"/>
              <a:gd name="T4" fmla="*/ 7659 w 8938"/>
              <a:gd name="T5" fmla="*/ 1083 h 2560"/>
              <a:gd name="T6" fmla="*/ 6834 w 8938"/>
              <a:gd name="T7" fmla="*/ 552 h 2560"/>
              <a:gd name="T8" fmla="*/ 5923 w 8938"/>
              <a:gd name="T9" fmla="*/ 187 h 2560"/>
              <a:gd name="T10" fmla="*/ 4960 w 8938"/>
              <a:gd name="T11" fmla="*/ 0 h 2560"/>
              <a:gd name="T12" fmla="*/ 3979 w 8938"/>
              <a:gd name="T13" fmla="*/ 0 h 2560"/>
              <a:gd name="T14" fmla="*/ 3016 w 8938"/>
              <a:gd name="T15" fmla="*/ 187 h 2560"/>
              <a:gd name="T16" fmla="*/ 2105 w 8938"/>
              <a:gd name="T17" fmla="*/ 552 h 2560"/>
              <a:gd name="T18" fmla="*/ 1279 w 8938"/>
              <a:gd name="T19" fmla="*/ 1083 h 2560"/>
              <a:gd name="T20" fmla="*/ 569 w 8938"/>
              <a:gd name="T21" fmla="*/ 1760 h 2560"/>
              <a:gd name="T22" fmla="*/ 0 w 8938"/>
              <a:gd name="T23" fmla="*/ 2560 h 2560"/>
              <a:gd name="T24" fmla="*/ 1 w 8938"/>
              <a:gd name="T25" fmla="*/ 2560 h 2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38" h="2560">
                <a:moveTo>
                  <a:pt x="8938" y="2560"/>
                </a:moveTo>
                <a:lnTo>
                  <a:pt x="8369" y="1760"/>
                </a:lnTo>
                <a:lnTo>
                  <a:pt x="7659" y="1083"/>
                </a:lnTo>
                <a:lnTo>
                  <a:pt x="6834" y="552"/>
                </a:lnTo>
                <a:lnTo>
                  <a:pt x="5923" y="187"/>
                </a:lnTo>
                <a:lnTo>
                  <a:pt x="4960" y="0"/>
                </a:lnTo>
                <a:lnTo>
                  <a:pt x="3979" y="0"/>
                </a:lnTo>
                <a:lnTo>
                  <a:pt x="3016" y="187"/>
                </a:lnTo>
                <a:lnTo>
                  <a:pt x="2105" y="552"/>
                </a:lnTo>
                <a:lnTo>
                  <a:pt x="1279" y="1083"/>
                </a:lnTo>
                <a:lnTo>
                  <a:pt x="569" y="1760"/>
                </a:lnTo>
                <a:lnTo>
                  <a:pt x="0" y="2560"/>
                </a:lnTo>
                <a:lnTo>
                  <a:pt x="1" y="256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399" name="Freeform 63"/>
          <p:cNvSpPr>
            <a:spLocks/>
          </p:cNvSpPr>
          <p:nvPr/>
        </p:nvSpPr>
        <p:spPr bwMode="auto">
          <a:xfrm>
            <a:off x="3482975" y="3968750"/>
            <a:ext cx="376238" cy="141288"/>
          </a:xfrm>
          <a:custGeom>
            <a:avLst/>
            <a:gdLst>
              <a:gd name="T0" fmla="*/ 0 w 1384"/>
              <a:gd name="T1" fmla="*/ 0 h 527"/>
              <a:gd name="T2" fmla="*/ 1383 w 1384"/>
              <a:gd name="T3" fmla="*/ 527 h 527"/>
              <a:gd name="T4" fmla="*/ 1384 w 1384"/>
              <a:gd name="T5" fmla="*/ 527 h 527"/>
            </a:gdLst>
            <a:ahLst/>
            <a:cxnLst>
              <a:cxn ang="0">
                <a:pos x="T0" y="T1"/>
              </a:cxn>
              <a:cxn ang="0">
                <a:pos x="T2" y="T3"/>
              </a:cxn>
              <a:cxn ang="0">
                <a:pos x="T4" y="T5"/>
              </a:cxn>
            </a:cxnLst>
            <a:rect l="0" t="0" r="r" b="b"/>
            <a:pathLst>
              <a:path w="1384" h="527">
                <a:moveTo>
                  <a:pt x="0" y="0"/>
                </a:moveTo>
                <a:lnTo>
                  <a:pt x="1383" y="527"/>
                </a:lnTo>
                <a:lnTo>
                  <a:pt x="1384" y="527"/>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0" name="Freeform 64"/>
          <p:cNvSpPr>
            <a:spLocks/>
          </p:cNvSpPr>
          <p:nvPr/>
        </p:nvSpPr>
        <p:spPr bwMode="auto">
          <a:xfrm>
            <a:off x="2706688" y="3863975"/>
            <a:ext cx="230187" cy="185738"/>
          </a:xfrm>
          <a:custGeom>
            <a:avLst/>
            <a:gdLst>
              <a:gd name="T0" fmla="*/ 0 w 851"/>
              <a:gd name="T1" fmla="*/ 0 h 685"/>
              <a:gd name="T2" fmla="*/ 850 w 851"/>
              <a:gd name="T3" fmla="*/ 685 h 685"/>
              <a:gd name="T4" fmla="*/ 851 w 851"/>
              <a:gd name="T5" fmla="*/ 685 h 685"/>
            </a:gdLst>
            <a:ahLst/>
            <a:cxnLst>
              <a:cxn ang="0">
                <a:pos x="T0" y="T1"/>
              </a:cxn>
              <a:cxn ang="0">
                <a:pos x="T2" y="T3"/>
              </a:cxn>
              <a:cxn ang="0">
                <a:pos x="T4" y="T5"/>
              </a:cxn>
            </a:cxnLst>
            <a:rect l="0" t="0" r="r" b="b"/>
            <a:pathLst>
              <a:path w="851" h="685">
                <a:moveTo>
                  <a:pt x="0" y="0"/>
                </a:moveTo>
                <a:lnTo>
                  <a:pt x="850" y="685"/>
                </a:lnTo>
                <a:lnTo>
                  <a:pt x="851" y="685"/>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1" name="Freeform 65"/>
          <p:cNvSpPr>
            <a:spLocks/>
          </p:cNvSpPr>
          <p:nvPr/>
        </p:nvSpPr>
        <p:spPr bwMode="auto">
          <a:xfrm>
            <a:off x="4292600" y="4056063"/>
            <a:ext cx="658813" cy="47625"/>
          </a:xfrm>
          <a:custGeom>
            <a:avLst/>
            <a:gdLst>
              <a:gd name="T0" fmla="*/ 0 w 2425"/>
              <a:gd name="T1" fmla="*/ 0 h 171"/>
              <a:gd name="T2" fmla="*/ 1208 w 2425"/>
              <a:gd name="T3" fmla="*/ 171 h 171"/>
              <a:gd name="T4" fmla="*/ 2423 w 2425"/>
              <a:gd name="T5" fmla="*/ 51 h 171"/>
              <a:gd name="T6" fmla="*/ 2425 w 2425"/>
              <a:gd name="T7" fmla="*/ 51 h 171"/>
            </a:gdLst>
            <a:ahLst/>
            <a:cxnLst>
              <a:cxn ang="0">
                <a:pos x="T0" y="T1"/>
              </a:cxn>
              <a:cxn ang="0">
                <a:pos x="T2" y="T3"/>
              </a:cxn>
              <a:cxn ang="0">
                <a:pos x="T4" y="T5"/>
              </a:cxn>
              <a:cxn ang="0">
                <a:pos x="T6" y="T7"/>
              </a:cxn>
            </a:cxnLst>
            <a:rect l="0" t="0" r="r" b="b"/>
            <a:pathLst>
              <a:path w="2425" h="171">
                <a:moveTo>
                  <a:pt x="0" y="0"/>
                </a:moveTo>
                <a:lnTo>
                  <a:pt x="1208" y="171"/>
                </a:lnTo>
                <a:lnTo>
                  <a:pt x="2423" y="51"/>
                </a:lnTo>
                <a:lnTo>
                  <a:pt x="2425" y="51"/>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2" name="Freeform 66"/>
          <p:cNvSpPr>
            <a:spLocks/>
          </p:cNvSpPr>
          <p:nvPr/>
        </p:nvSpPr>
        <p:spPr bwMode="auto">
          <a:xfrm>
            <a:off x="5422900" y="3986213"/>
            <a:ext cx="363538" cy="128587"/>
          </a:xfrm>
          <a:custGeom>
            <a:avLst/>
            <a:gdLst>
              <a:gd name="T0" fmla="*/ 0 w 1338"/>
              <a:gd name="T1" fmla="*/ 479 h 479"/>
              <a:gd name="T2" fmla="*/ 1337 w 1338"/>
              <a:gd name="T3" fmla="*/ 0 h 479"/>
              <a:gd name="T4" fmla="*/ 1338 w 1338"/>
              <a:gd name="T5" fmla="*/ 0 h 479"/>
            </a:gdLst>
            <a:ahLst/>
            <a:cxnLst>
              <a:cxn ang="0">
                <a:pos x="T0" y="T1"/>
              </a:cxn>
              <a:cxn ang="0">
                <a:pos x="T2" y="T3"/>
              </a:cxn>
              <a:cxn ang="0">
                <a:pos x="T4" y="T5"/>
              </a:cxn>
            </a:cxnLst>
            <a:rect l="0" t="0" r="r" b="b"/>
            <a:pathLst>
              <a:path w="1338" h="479">
                <a:moveTo>
                  <a:pt x="0" y="479"/>
                </a:moveTo>
                <a:lnTo>
                  <a:pt x="1337" y="0"/>
                </a:lnTo>
                <a:lnTo>
                  <a:pt x="1338"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3" name="Freeform 67"/>
          <p:cNvSpPr>
            <a:spLocks/>
          </p:cNvSpPr>
          <p:nvPr/>
        </p:nvSpPr>
        <p:spPr bwMode="auto">
          <a:xfrm>
            <a:off x="6345238" y="3827463"/>
            <a:ext cx="285750" cy="233362"/>
          </a:xfrm>
          <a:custGeom>
            <a:avLst/>
            <a:gdLst>
              <a:gd name="T0" fmla="*/ 0 w 1051"/>
              <a:gd name="T1" fmla="*/ 863 h 863"/>
              <a:gd name="T2" fmla="*/ 1050 w 1051"/>
              <a:gd name="T3" fmla="*/ 0 h 863"/>
              <a:gd name="T4" fmla="*/ 1051 w 1051"/>
              <a:gd name="T5" fmla="*/ 0 h 863"/>
            </a:gdLst>
            <a:ahLst/>
            <a:cxnLst>
              <a:cxn ang="0">
                <a:pos x="T0" y="T1"/>
              </a:cxn>
              <a:cxn ang="0">
                <a:pos x="T2" y="T3"/>
              </a:cxn>
              <a:cxn ang="0">
                <a:pos x="T4" y="T5"/>
              </a:cxn>
            </a:cxnLst>
            <a:rect l="0" t="0" r="r" b="b"/>
            <a:pathLst>
              <a:path w="1051" h="863">
                <a:moveTo>
                  <a:pt x="0" y="863"/>
                </a:moveTo>
                <a:lnTo>
                  <a:pt x="1050" y="0"/>
                </a:lnTo>
                <a:lnTo>
                  <a:pt x="105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4" name="Freeform 68"/>
          <p:cNvSpPr>
            <a:spLocks/>
          </p:cNvSpPr>
          <p:nvPr/>
        </p:nvSpPr>
        <p:spPr bwMode="auto">
          <a:xfrm>
            <a:off x="7169150" y="3668713"/>
            <a:ext cx="149225" cy="246062"/>
          </a:xfrm>
          <a:custGeom>
            <a:avLst/>
            <a:gdLst>
              <a:gd name="T0" fmla="*/ 0 w 547"/>
              <a:gd name="T1" fmla="*/ 913 h 913"/>
              <a:gd name="T2" fmla="*/ 546 w 547"/>
              <a:gd name="T3" fmla="*/ 0 h 913"/>
              <a:gd name="T4" fmla="*/ 547 w 547"/>
              <a:gd name="T5" fmla="*/ 0 h 913"/>
            </a:gdLst>
            <a:ahLst/>
            <a:cxnLst>
              <a:cxn ang="0">
                <a:pos x="T0" y="T1"/>
              </a:cxn>
              <a:cxn ang="0">
                <a:pos x="T2" y="T3"/>
              </a:cxn>
              <a:cxn ang="0">
                <a:pos x="T4" y="T5"/>
              </a:cxn>
            </a:cxnLst>
            <a:rect l="0" t="0" r="r" b="b"/>
            <a:pathLst>
              <a:path w="547" h="913">
                <a:moveTo>
                  <a:pt x="0" y="913"/>
                </a:moveTo>
                <a:lnTo>
                  <a:pt x="546" y="0"/>
                </a:lnTo>
                <a:lnTo>
                  <a:pt x="547"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5" name="Freeform 69"/>
          <p:cNvSpPr>
            <a:spLocks/>
          </p:cNvSpPr>
          <p:nvPr/>
        </p:nvSpPr>
        <p:spPr bwMode="auto">
          <a:xfrm>
            <a:off x="7767638" y="3419475"/>
            <a:ext cx="80962" cy="409575"/>
          </a:xfrm>
          <a:custGeom>
            <a:avLst/>
            <a:gdLst>
              <a:gd name="T0" fmla="*/ 0 w 297"/>
              <a:gd name="T1" fmla="*/ 1510 h 1510"/>
              <a:gd name="T2" fmla="*/ 204 w 297"/>
              <a:gd name="T3" fmla="*/ 766 h 1510"/>
              <a:gd name="T4" fmla="*/ 296 w 297"/>
              <a:gd name="T5" fmla="*/ 0 h 1510"/>
              <a:gd name="T6" fmla="*/ 297 w 297"/>
              <a:gd name="T7" fmla="*/ 0 h 1510"/>
            </a:gdLst>
            <a:ahLst/>
            <a:cxnLst>
              <a:cxn ang="0">
                <a:pos x="T0" y="T1"/>
              </a:cxn>
              <a:cxn ang="0">
                <a:pos x="T2" y="T3"/>
              </a:cxn>
              <a:cxn ang="0">
                <a:pos x="T4" y="T5"/>
              </a:cxn>
              <a:cxn ang="0">
                <a:pos x="T6" y="T7"/>
              </a:cxn>
            </a:cxnLst>
            <a:rect l="0" t="0" r="r" b="b"/>
            <a:pathLst>
              <a:path w="297" h="1510">
                <a:moveTo>
                  <a:pt x="0" y="1510"/>
                </a:moveTo>
                <a:lnTo>
                  <a:pt x="204" y="766"/>
                </a:lnTo>
                <a:lnTo>
                  <a:pt x="296" y="0"/>
                </a:lnTo>
                <a:lnTo>
                  <a:pt x="297"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6" name="Freeform 70"/>
          <p:cNvSpPr>
            <a:spLocks/>
          </p:cNvSpPr>
          <p:nvPr/>
        </p:nvSpPr>
        <p:spPr bwMode="auto">
          <a:xfrm>
            <a:off x="8128000" y="3281363"/>
            <a:ext cx="63500" cy="338137"/>
          </a:xfrm>
          <a:custGeom>
            <a:avLst/>
            <a:gdLst>
              <a:gd name="T0" fmla="*/ 231 w 231"/>
              <a:gd name="T1" fmla="*/ 1249 h 1249"/>
              <a:gd name="T2" fmla="*/ 0 w 231"/>
              <a:gd name="T3" fmla="*/ 0 h 1249"/>
              <a:gd name="T4" fmla="*/ 1 w 231"/>
              <a:gd name="T5" fmla="*/ 0 h 1249"/>
            </a:gdLst>
            <a:ahLst/>
            <a:cxnLst>
              <a:cxn ang="0">
                <a:pos x="T0" y="T1"/>
              </a:cxn>
              <a:cxn ang="0">
                <a:pos x="T2" y="T3"/>
              </a:cxn>
              <a:cxn ang="0">
                <a:pos x="T4" y="T5"/>
              </a:cxn>
            </a:cxnLst>
            <a:rect l="0" t="0" r="r" b="b"/>
            <a:pathLst>
              <a:path w="231" h="1249">
                <a:moveTo>
                  <a:pt x="231" y="1249"/>
                </a:move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7" name="Freeform 71"/>
          <p:cNvSpPr>
            <a:spLocks/>
          </p:cNvSpPr>
          <p:nvPr/>
        </p:nvSpPr>
        <p:spPr bwMode="auto">
          <a:xfrm>
            <a:off x="8043863" y="3092450"/>
            <a:ext cx="363537" cy="584200"/>
          </a:xfrm>
          <a:custGeom>
            <a:avLst/>
            <a:gdLst>
              <a:gd name="T0" fmla="*/ 1342 w 1342"/>
              <a:gd name="T1" fmla="*/ 2154 h 2154"/>
              <a:gd name="T2" fmla="*/ 1016 w 1342"/>
              <a:gd name="T3" fmla="*/ 1366 h 2154"/>
              <a:gd name="T4" fmla="*/ 565 w 1342"/>
              <a:gd name="T5" fmla="*/ 640 h 2154"/>
              <a:gd name="T6" fmla="*/ 0 w 1342"/>
              <a:gd name="T7" fmla="*/ 0 h 2154"/>
              <a:gd name="T8" fmla="*/ 1 w 1342"/>
              <a:gd name="T9" fmla="*/ 0 h 2154"/>
            </a:gdLst>
            <a:ahLst/>
            <a:cxnLst>
              <a:cxn ang="0">
                <a:pos x="T0" y="T1"/>
              </a:cxn>
              <a:cxn ang="0">
                <a:pos x="T2" y="T3"/>
              </a:cxn>
              <a:cxn ang="0">
                <a:pos x="T4" y="T5"/>
              </a:cxn>
              <a:cxn ang="0">
                <a:pos x="T6" y="T7"/>
              </a:cxn>
              <a:cxn ang="0">
                <a:pos x="T8" y="T9"/>
              </a:cxn>
            </a:cxnLst>
            <a:rect l="0" t="0" r="r" b="b"/>
            <a:pathLst>
              <a:path w="1342" h="2154">
                <a:moveTo>
                  <a:pt x="1342" y="2154"/>
                </a:moveTo>
                <a:lnTo>
                  <a:pt x="1016" y="1366"/>
                </a:lnTo>
                <a:lnTo>
                  <a:pt x="565" y="640"/>
                </a:lnTo>
                <a:lnTo>
                  <a:pt x="0" y="0"/>
                </a:lnTo>
                <a:lnTo>
                  <a:pt x="1"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8" name="Freeform 72"/>
          <p:cNvSpPr>
            <a:spLocks/>
          </p:cNvSpPr>
          <p:nvPr/>
        </p:nvSpPr>
        <p:spPr bwMode="auto">
          <a:xfrm>
            <a:off x="4651375" y="4060825"/>
            <a:ext cx="963613" cy="42863"/>
          </a:xfrm>
          <a:custGeom>
            <a:avLst/>
            <a:gdLst>
              <a:gd name="T0" fmla="*/ 0 w 3558"/>
              <a:gd name="T1" fmla="*/ 155 h 155"/>
              <a:gd name="T2" fmla="*/ 3557 w 3558"/>
              <a:gd name="T3" fmla="*/ 0 h 155"/>
              <a:gd name="T4" fmla="*/ 3558 w 3558"/>
              <a:gd name="T5" fmla="*/ 0 h 155"/>
            </a:gdLst>
            <a:ahLst/>
            <a:cxnLst>
              <a:cxn ang="0">
                <a:pos x="T0" y="T1"/>
              </a:cxn>
              <a:cxn ang="0">
                <a:pos x="T2" y="T3"/>
              </a:cxn>
              <a:cxn ang="0">
                <a:pos x="T4" y="T5"/>
              </a:cxn>
            </a:cxnLst>
            <a:rect l="0" t="0" r="r" b="b"/>
            <a:pathLst>
              <a:path w="3558" h="155">
                <a:moveTo>
                  <a:pt x="0" y="155"/>
                </a:moveTo>
                <a:lnTo>
                  <a:pt x="3557" y="0"/>
                </a:lnTo>
                <a:lnTo>
                  <a:pt x="3558"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09" name="Freeform 73"/>
          <p:cNvSpPr>
            <a:spLocks/>
          </p:cNvSpPr>
          <p:nvPr/>
        </p:nvSpPr>
        <p:spPr bwMode="auto">
          <a:xfrm>
            <a:off x="6505575" y="3778250"/>
            <a:ext cx="757238" cy="166688"/>
          </a:xfrm>
          <a:custGeom>
            <a:avLst/>
            <a:gdLst>
              <a:gd name="T0" fmla="*/ 0 w 2784"/>
              <a:gd name="T1" fmla="*/ 613 h 613"/>
              <a:gd name="T2" fmla="*/ 2783 w 2784"/>
              <a:gd name="T3" fmla="*/ 0 h 613"/>
              <a:gd name="T4" fmla="*/ 2784 w 2784"/>
              <a:gd name="T5" fmla="*/ 0 h 613"/>
            </a:gdLst>
            <a:ahLst/>
            <a:cxnLst>
              <a:cxn ang="0">
                <a:pos x="T0" y="T1"/>
              </a:cxn>
              <a:cxn ang="0">
                <a:pos x="T2" y="T3"/>
              </a:cxn>
              <a:cxn ang="0">
                <a:pos x="T4" y="T5"/>
              </a:cxn>
            </a:cxnLst>
            <a:rect l="0" t="0" r="r" b="b"/>
            <a:pathLst>
              <a:path w="2784" h="613">
                <a:moveTo>
                  <a:pt x="0" y="613"/>
                </a:moveTo>
                <a:lnTo>
                  <a:pt x="2783" y="0"/>
                </a:lnTo>
                <a:lnTo>
                  <a:pt x="2784"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0" name="Freeform 74"/>
          <p:cNvSpPr>
            <a:spLocks/>
          </p:cNvSpPr>
          <p:nvPr/>
        </p:nvSpPr>
        <p:spPr bwMode="auto">
          <a:xfrm>
            <a:off x="7262813" y="3600450"/>
            <a:ext cx="565150" cy="177800"/>
          </a:xfrm>
          <a:custGeom>
            <a:avLst/>
            <a:gdLst>
              <a:gd name="T0" fmla="*/ 0 w 2088"/>
              <a:gd name="T1" fmla="*/ 653 h 653"/>
              <a:gd name="T2" fmla="*/ 2086 w 2088"/>
              <a:gd name="T3" fmla="*/ 0 h 653"/>
              <a:gd name="T4" fmla="*/ 2088 w 2088"/>
              <a:gd name="T5" fmla="*/ 0 h 653"/>
            </a:gdLst>
            <a:ahLst/>
            <a:cxnLst>
              <a:cxn ang="0">
                <a:pos x="T0" y="T1"/>
              </a:cxn>
              <a:cxn ang="0">
                <a:pos x="T2" y="T3"/>
              </a:cxn>
              <a:cxn ang="0">
                <a:pos x="T4" y="T5"/>
              </a:cxn>
            </a:cxnLst>
            <a:rect l="0" t="0" r="r" b="b"/>
            <a:pathLst>
              <a:path w="2088" h="653">
                <a:moveTo>
                  <a:pt x="0" y="653"/>
                </a:moveTo>
                <a:lnTo>
                  <a:pt x="2086" y="0"/>
                </a:lnTo>
                <a:lnTo>
                  <a:pt x="2088"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1" name="Freeform 75"/>
          <p:cNvSpPr>
            <a:spLocks/>
          </p:cNvSpPr>
          <p:nvPr/>
        </p:nvSpPr>
        <p:spPr bwMode="auto">
          <a:xfrm>
            <a:off x="7826375" y="3459163"/>
            <a:ext cx="346075" cy="141287"/>
          </a:xfrm>
          <a:custGeom>
            <a:avLst/>
            <a:gdLst>
              <a:gd name="T0" fmla="*/ 0 w 1274"/>
              <a:gd name="T1" fmla="*/ 521 h 521"/>
              <a:gd name="T2" fmla="*/ 1273 w 1274"/>
              <a:gd name="T3" fmla="*/ 0 h 521"/>
              <a:gd name="T4" fmla="*/ 1274 w 1274"/>
              <a:gd name="T5" fmla="*/ 0 h 521"/>
            </a:gdLst>
            <a:ahLst/>
            <a:cxnLst>
              <a:cxn ang="0">
                <a:pos x="T0" y="T1"/>
              </a:cxn>
              <a:cxn ang="0">
                <a:pos x="T2" y="T3"/>
              </a:cxn>
              <a:cxn ang="0">
                <a:pos x="T4" y="T5"/>
              </a:cxn>
            </a:cxnLst>
            <a:rect l="0" t="0" r="r" b="b"/>
            <a:pathLst>
              <a:path w="1274" h="521">
                <a:moveTo>
                  <a:pt x="0" y="521"/>
                </a:moveTo>
                <a:lnTo>
                  <a:pt x="1273" y="0"/>
                </a:lnTo>
                <a:lnTo>
                  <a:pt x="1274"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2" name="Freeform 76"/>
          <p:cNvSpPr>
            <a:spLocks/>
          </p:cNvSpPr>
          <p:nvPr/>
        </p:nvSpPr>
        <p:spPr bwMode="auto">
          <a:xfrm>
            <a:off x="8172450" y="3402013"/>
            <a:ext cx="112713" cy="57150"/>
          </a:xfrm>
          <a:custGeom>
            <a:avLst/>
            <a:gdLst>
              <a:gd name="T0" fmla="*/ 0 w 419"/>
              <a:gd name="T1" fmla="*/ 210 h 210"/>
              <a:gd name="T2" fmla="*/ 418 w 419"/>
              <a:gd name="T3" fmla="*/ 0 h 210"/>
              <a:gd name="T4" fmla="*/ 419 w 419"/>
              <a:gd name="T5" fmla="*/ 0 h 210"/>
            </a:gdLst>
            <a:ahLst/>
            <a:cxnLst>
              <a:cxn ang="0">
                <a:pos x="T0" y="T1"/>
              </a:cxn>
              <a:cxn ang="0">
                <a:pos x="T2" y="T3"/>
              </a:cxn>
              <a:cxn ang="0">
                <a:pos x="T4" y="T5"/>
              </a:cxn>
            </a:cxnLst>
            <a:rect l="0" t="0" r="r" b="b"/>
            <a:pathLst>
              <a:path w="419" h="210">
                <a:moveTo>
                  <a:pt x="0" y="210"/>
                </a:moveTo>
                <a:lnTo>
                  <a:pt x="418" y="0"/>
                </a:lnTo>
                <a:lnTo>
                  <a:pt x="419"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3" name="Freeform 77"/>
          <p:cNvSpPr>
            <a:spLocks/>
          </p:cNvSpPr>
          <p:nvPr/>
        </p:nvSpPr>
        <p:spPr bwMode="auto">
          <a:xfrm>
            <a:off x="1016000" y="3402013"/>
            <a:ext cx="115888" cy="57150"/>
          </a:xfrm>
          <a:custGeom>
            <a:avLst/>
            <a:gdLst>
              <a:gd name="T0" fmla="*/ 0 w 420"/>
              <a:gd name="T1" fmla="*/ 0 h 210"/>
              <a:gd name="T2" fmla="*/ 419 w 420"/>
              <a:gd name="T3" fmla="*/ 210 h 210"/>
              <a:gd name="T4" fmla="*/ 420 w 420"/>
              <a:gd name="T5" fmla="*/ 210 h 210"/>
            </a:gdLst>
            <a:ahLst/>
            <a:cxnLst>
              <a:cxn ang="0">
                <a:pos x="T0" y="T1"/>
              </a:cxn>
              <a:cxn ang="0">
                <a:pos x="T2" y="T3"/>
              </a:cxn>
              <a:cxn ang="0">
                <a:pos x="T4" y="T5"/>
              </a:cxn>
            </a:cxnLst>
            <a:rect l="0" t="0" r="r" b="b"/>
            <a:pathLst>
              <a:path w="420" h="210">
                <a:moveTo>
                  <a:pt x="0" y="0"/>
                </a:moveTo>
                <a:lnTo>
                  <a:pt x="419" y="210"/>
                </a:lnTo>
                <a:lnTo>
                  <a:pt x="420" y="210"/>
                </a:lnTo>
              </a:path>
            </a:pathLst>
          </a:custGeom>
          <a:solidFill>
            <a:srgbClr val="FF0066"/>
          </a:solidFill>
          <a:ln w="38100" cmpd="sng">
            <a:solidFill>
              <a:srgbClr val="FF3399"/>
            </a:solidFill>
            <a:prstDash val="solid"/>
            <a:round/>
            <a:headEnd/>
            <a:tailEnd/>
          </a:ln>
        </p:spPr>
        <p:txBody>
          <a:bodyPr/>
          <a:lstStyle/>
          <a:p>
            <a:endParaRPr lang="en-IN"/>
          </a:p>
        </p:txBody>
      </p:sp>
      <p:sp>
        <p:nvSpPr>
          <p:cNvPr id="142414" name="Freeform 78"/>
          <p:cNvSpPr>
            <a:spLocks/>
          </p:cNvSpPr>
          <p:nvPr/>
        </p:nvSpPr>
        <p:spPr bwMode="auto">
          <a:xfrm>
            <a:off x="1131888" y="3459163"/>
            <a:ext cx="342900" cy="141287"/>
          </a:xfrm>
          <a:custGeom>
            <a:avLst/>
            <a:gdLst>
              <a:gd name="T0" fmla="*/ 0 w 1273"/>
              <a:gd name="T1" fmla="*/ 0 h 521"/>
              <a:gd name="T2" fmla="*/ 1272 w 1273"/>
              <a:gd name="T3" fmla="*/ 521 h 521"/>
              <a:gd name="T4" fmla="*/ 1273 w 1273"/>
              <a:gd name="T5" fmla="*/ 521 h 521"/>
            </a:gdLst>
            <a:ahLst/>
            <a:cxnLst>
              <a:cxn ang="0">
                <a:pos x="T0" y="T1"/>
              </a:cxn>
              <a:cxn ang="0">
                <a:pos x="T2" y="T3"/>
              </a:cxn>
              <a:cxn ang="0">
                <a:pos x="T4" y="T5"/>
              </a:cxn>
            </a:cxnLst>
            <a:rect l="0" t="0" r="r" b="b"/>
            <a:pathLst>
              <a:path w="1273" h="521">
                <a:moveTo>
                  <a:pt x="0" y="0"/>
                </a:moveTo>
                <a:lnTo>
                  <a:pt x="1272" y="521"/>
                </a:lnTo>
                <a:lnTo>
                  <a:pt x="1273" y="521"/>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5" name="Freeform 79"/>
          <p:cNvSpPr>
            <a:spLocks/>
          </p:cNvSpPr>
          <p:nvPr/>
        </p:nvSpPr>
        <p:spPr bwMode="auto">
          <a:xfrm>
            <a:off x="1474788" y="3600450"/>
            <a:ext cx="566737" cy="177800"/>
          </a:xfrm>
          <a:custGeom>
            <a:avLst/>
            <a:gdLst>
              <a:gd name="T0" fmla="*/ 0 w 2088"/>
              <a:gd name="T1" fmla="*/ 0 h 653"/>
              <a:gd name="T2" fmla="*/ 2087 w 2088"/>
              <a:gd name="T3" fmla="*/ 653 h 653"/>
              <a:gd name="T4" fmla="*/ 2088 w 2088"/>
              <a:gd name="T5" fmla="*/ 653 h 653"/>
            </a:gdLst>
            <a:ahLst/>
            <a:cxnLst>
              <a:cxn ang="0">
                <a:pos x="T0" y="T1"/>
              </a:cxn>
              <a:cxn ang="0">
                <a:pos x="T2" y="T3"/>
              </a:cxn>
              <a:cxn ang="0">
                <a:pos x="T4" y="T5"/>
              </a:cxn>
            </a:cxnLst>
            <a:rect l="0" t="0" r="r" b="b"/>
            <a:pathLst>
              <a:path w="2088" h="653">
                <a:moveTo>
                  <a:pt x="0" y="0"/>
                </a:moveTo>
                <a:lnTo>
                  <a:pt x="2087" y="653"/>
                </a:lnTo>
                <a:lnTo>
                  <a:pt x="2088" y="653"/>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6" name="Freeform 80"/>
          <p:cNvSpPr>
            <a:spLocks/>
          </p:cNvSpPr>
          <p:nvPr/>
        </p:nvSpPr>
        <p:spPr bwMode="auto">
          <a:xfrm>
            <a:off x="2041525" y="3778250"/>
            <a:ext cx="754063" cy="166688"/>
          </a:xfrm>
          <a:custGeom>
            <a:avLst/>
            <a:gdLst>
              <a:gd name="T0" fmla="*/ 0 w 2783"/>
              <a:gd name="T1" fmla="*/ 0 h 613"/>
              <a:gd name="T2" fmla="*/ 2782 w 2783"/>
              <a:gd name="T3" fmla="*/ 613 h 613"/>
              <a:gd name="T4" fmla="*/ 2783 w 2783"/>
              <a:gd name="T5" fmla="*/ 613 h 613"/>
            </a:gdLst>
            <a:ahLst/>
            <a:cxnLst>
              <a:cxn ang="0">
                <a:pos x="T0" y="T1"/>
              </a:cxn>
              <a:cxn ang="0">
                <a:pos x="T2" y="T3"/>
              </a:cxn>
              <a:cxn ang="0">
                <a:pos x="T4" y="T5"/>
              </a:cxn>
            </a:cxnLst>
            <a:rect l="0" t="0" r="r" b="b"/>
            <a:pathLst>
              <a:path w="2783" h="613">
                <a:moveTo>
                  <a:pt x="0" y="0"/>
                </a:moveTo>
                <a:lnTo>
                  <a:pt x="2782" y="613"/>
                </a:lnTo>
                <a:lnTo>
                  <a:pt x="2783" y="613"/>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7" name="Freeform 81"/>
          <p:cNvSpPr>
            <a:spLocks/>
          </p:cNvSpPr>
          <p:nvPr/>
        </p:nvSpPr>
        <p:spPr bwMode="auto">
          <a:xfrm>
            <a:off x="2795588" y="3944938"/>
            <a:ext cx="892175" cy="115887"/>
          </a:xfrm>
          <a:custGeom>
            <a:avLst/>
            <a:gdLst>
              <a:gd name="T0" fmla="*/ 0 w 3291"/>
              <a:gd name="T1" fmla="*/ 0 h 431"/>
              <a:gd name="T2" fmla="*/ 3289 w 3291"/>
              <a:gd name="T3" fmla="*/ 431 h 431"/>
              <a:gd name="T4" fmla="*/ 3291 w 3291"/>
              <a:gd name="T5" fmla="*/ 431 h 431"/>
            </a:gdLst>
            <a:ahLst/>
            <a:cxnLst>
              <a:cxn ang="0">
                <a:pos x="T0" y="T1"/>
              </a:cxn>
              <a:cxn ang="0">
                <a:pos x="T2" y="T3"/>
              </a:cxn>
              <a:cxn ang="0">
                <a:pos x="T4" y="T5"/>
              </a:cxn>
            </a:cxnLst>
            <a:rect l="0" t="0" r="r" b="b"/>
            <a:pathLst>
              <a:path w="3291" h="431">
                <a:moveTo>
                  <a:pt x="0" y="0"/>
                </a:moveTo>
                <a:lnTo>
                  <a:pt x="3289" y="431"/>
                </a:lnTo>
                <a:lnTo>
                  <a:pt x="3291" y="431"/>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8" name="Freeform 82"/>
          <p:cNvSpPr>
            <a:spLocks/>
          </p:cNvSpPr>
          <p:nvPr/>
        </p:nvSpPr>
        <p:spPr bwMode="auto">
          <a:xfrm>
            <a:off x="3686175" y="4060825"/>
            <a:ext cx="965200" cy="42863"/>
          </a:xfrm>
          <a:custGeom>
            <a:avLst/>
            <a:gdLst>
              <a:gd name="T0" fmla="*/ 0 w 3559"/>
              <a:gd name="T1" fmla="*/ 0 h 155"/>
              <a:gd name="T2" fmla="*/ 3558 w 3559"/>
              <a:gd name="T3" fmla="*/ 155 h 155"/>
              <a:gd name="T4" fmla="*/ 3559 w 3559"/>
              <a:gd name="T5" fmla="*/ 155 h 155"/>
            </a:gdLst>
            <a:ahLst/>
            <a:cxnLst>
              <a:cxn ang="0">
                <a:pos x="T0" y="T1"/>
              </a:cxn>
              <a:cxn ang="0">
                <a:pos x="T2" y="T3"/>
              </a:cxn>
              <a:cxn ang="0">
                <a:pos x="T4" y="T5"/>
              </a:cxn>
            </a:cxnLst>
            <a:rect l="0" t="0" r="r" b="b"/>
            <a:pathLst>
              <a:path w="3559" h="155">
                <a:moveTo>
                  <a:pt x="0" y="0"/>
                </a:moveTo>
                <a:lnTo>
                  <a:pt x="3558" y="155"/>
                </a:lnTo>
                <a:lnTo>
                  <a:pt x="3559" y="155"/>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19" name="Freeform 83"/>
          <p:cNvSpPr>
            <a:spLocks/>
          </p:cNvSpPr>
          <p:nvPr/>
        </p:nvSpPr>
        <p:spPr bwMode="auto">
          <a:xfrm>
            <a:off x="879475" y="4859338"/>
            <a:ext cx="254000" cy="334962"/>
          </a:xfrm>
          <a:custGeom>
            <a:avLst/>
            <a:gdLst>
              <a:gd name="T0" fmla="*/ 0 w 935"/>
              <a:gd name="T1" fmla="*/ 0 h 1236"/>
              <a:gd name="T2" fmla="*/ 934 w 935"/>
              <a:gd name="T3" fmla="*/ 1236 h 1236"/>
              <a:gd name="T4" fmla="*/ 935 w 935"/>
              <a:gd name="T5" fmla="*/ 1236 h 1236"/>
            </a:gdLst>
            <a:ahLst/>
            <a:cxnLst>
              <a:cxn ang="0">
                <a:pos x="T0" y="T1"/>
              </a:cxn>
              <a:cxn ang="0">
                <a:pos x="T2" y="T3"/>
              </a:cxn>
              <a:cxn ang="0">
                <a:pos x="T4" y="T5"/>
              </a:cxn>
            </a:cxnLst>
            <a:rect l="0" t="0" r="r" b="b"/>
            <a:pathLst>
              <a:path w="935" h="1236">
                <a:moveTo>
                  <a:pt x="0" y="0"/>
                </a:moveTo>
                <a:lnTo>
                  <a:pt x="934" y="1236"/>
                </a:lnTo>
                <a:lnTo>
                  <a:pt x="935" y="1236"/>
                </a:lnTo>
              </a:path>
            </a:pathLst>
          </a:custGeom>
          <a:noFill/>
          <a:ln w="28575" cmpd="sng">
            <a:solidFill>
              <a:schemeClr val="bg1"/>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0" name="Freeform 84"/>
          <p:cNvSpPr>
            <a:spLocks/>
          </p:cNvSpPr>
          <p:nvPr/>
        </p:nvSpPr>
        <p:spPr bwMode="auto">
          <a:xfrm>
            <a:off x="536575" y="5503863"/>
            <a:ext cx="4114800" cy="827087"/>
          </a:xfrm>
          <a:custGeom>
            <a:avLst/>
            <a:gdLst>
              <a:gd name="T0" fmla="*/ 0 w 15179"/>
              <a:gd name="T1" fmla="*/ 3055 h 3055"/>
              <a:gd name="T2" fmla="*/ 15178 w 15179"/>
              <a:gd name="T3" fmla="*/ 0 h 3055"/>
              <a:gd name="T4" fmla="*/ 15179 w 15179"/>
              <a:gd name="T5" fmla="*/ 0 h 3055"/>
            </a:gdLst>
            <a:ahLst/>
            <a:cxnLst>
              <a:cxn ang="0">
                <a:pos x="T0" y="T1"/>
              </a:cxn>
              <a:cxn ang="0">
                <a:pos x="T2" y="T3"/>
              </a:cxn>
              <a:cxn ang="0">
                <a:pos x="T4" y="T5"/>
              </a:cxn>
            </a:cxnLst>
            <a:rect l="0" t="0" r="r" b="b"/>
            <a:pathLst>
              <a:path w="15179" h="3055">
                <a:moveTo>
                  <a:pt x="0" y="3055"/>
                </a:moveTo>
                <a:lnTo>
                  <a:pt x="15178" y="0"/>
                </a:lnTo>
                <a:lnTo>
                  <a:pt x="15179" y="0"/>
                </a:lnTo>
              </a:path>
            </a:pathLst>
          </a:custGeom>
          <a:noFill/>
          <a:ln w="28575" cmpd="sng">
            <a:solidFill>
              <a:schemeClr val="bg1"/>
            </a:solidFill>
            <a:prstDash val="solid"/>
            <a:round/>
            <a:headEnd type="arrow"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1" name="Freeform 85"/>
          <p:cNvSpPr>
            <a:spLocks/>
          </p:cNvSpPr>
          <p:nvPr/>
        </p:nvSpPr>
        <p:spPr bwMode="auto">
          <a:xfrm>
            <a:off x="6994525" y="3759200"/>
            <a:ext cx="127000" cy="127000"/>
          </a:xfrm>
          <a:custGeom>
            <a:avLst/>
            <a:gdLst>
              <a:gd name="T0" fmla="*/ 466 w 467"/>
              <a:gd name="T1" fmla="*/ 233 h 466"/>
              <a:gd name="T2" fmla="*/ 397 w 467"/>
              <a:gd name="T3" fmla="*/ 69 h 466"/>
              <a:gd name="T4" fmla="*/ 233 w 467"/>
              <a:gd name="T5" fmla="*/ 0 h 466"/>
              <a:gd name="T6" fmla="*/ 69 w 467"/>
              <a:gd name="T7" fmla="*/ 69 h 466"/>
              <a:gd name="T8" fmla="*/ 0 w 467"/>
              <a:gd name="T9" fmla="*/ 233 h 466"/>
              <a:gd name="T10" fmla="*/ 69 w 467"/>
              <a:gd name="T11" fmla="*/ 397 h 466"/>
              <a:gd name="T12" fmla="*/ 233 w 467"/>
              <a:gd name="T13" fmla="*/ 466 h 466"/>
              <a:gd name="T14" fmla="*/ 397 w 467"/>
              <a:gd name="T15" fmla="*/ 397 h 466"/>
              <a:gd name="T16" fmla="*/ 466 w 467"/>
              <a:gd name="T17" fmla="*/ 233 h 466"/>
              <a:gd name="T18" fmla="*/ 467 w 467"/>
              <a:gd name="T19" fmla="*/ 23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7" h="466">
                <a:moveTo>
                  <a:pt x="466" y="233"/>
                </a:moveTo>
                <a:lnTo>
                  <a:pt x="397" y="69"/>
                </a:lnTo>
                <a:lnTo>
                  <a:pt x="233" y="0"/>
                </a:lnTo>
                <a:lnTo>
                  <a:pt x="69" y="69"/>
                </a:lnTo>
                <a:lnTo>
                  <a:pt x="0" y="233"/>
                </a:lnTo>
                <a:lnTo>
                  <a:pt x="69" y="397"/>
                </a:lnTo>
                <a:lnTo>
                  <a:pt x="233" y="466"/>
                </a:lnTo>
                <a:lnTo>
                  <a:pt x="397" y="397"/>
                </a:lnTo>
                <a:lnTo>
                  <a:pt x="466" y="233"/>
                </a:lnTo>
                <a:lnTo>
                  <a:pt x="467" y="233"/>
                </a:lnTo>
              </a:path>
            </a:pathLst>
          </a:custGeom>
          <a:noFill/>
          <a:ln w="1905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2" name="Freeform 86"/>
          <p:cNvSpPr>
            <a:spLocks/>
          </p:cNvSpPr>
          <p:nvPr/>
        </p:nvSpPr>
        <p:spPr bwMode="auto">
          <a:xfrm>
            <a:off x="5799138" y="2755900"/>
            <a:ext cx="352425" cy="454025"/>
          </a:xfrm>
          <a:custGeom>
            <a:avLst/>
            <a:gdLst>
              <a:gd name="T0" fmla="*/ 1302 w 1302"/>
              <a:gd name="T1" fmla="*/ 0 h 1680"/>
              <a:gd name="T2" fmla="*/ 563 w 1302"/>
              <a:gd name="T3" fmla="*/ 773 h 1680"/>
              <a:gd name="T4" fmla="*/ 0 w 1302"/>
              <a:gd name="T5" fmla="*/ 1680 h 1680"/>
              <a:gd name="T6" fmla="*/ 1 w 1302"/>
              <a:gd name="T7" fmla="*/ 1680 h 1680"/>
            </a:gdLst>
            <a:ahLst/>
            <a:cxnLst>
              <a:cxn ang="0">
                <a:pos x="T0" y="T1"/>
              </a:cxn>
              <a:cxn ang="0">
                <a:pos x="T2" y="T3"/>
              </a:cxn>
              <a:cxn ang="0">
                <a:pos x="T4" y="T5"/>
              </a:cxn>
              <a:cxn ang="0">
                <a:pos x="T6" y="T7"/>
              </a:cxn>
            </a:cxnLst>
            <a:rect l="0" t="0" r="r" b="b"/>
            <a:pathLst>
              <a:path w="1302" h="1680">
                <a:moveTo>
                  <a:pt x="1302" y="0"/>
                </a:moveTo>
                <a:lnTo>
                  <a:pt x="563" y="773"/>
                </a:lnTo>
                <a:lnTo>
                  <a:pt x="0" y="1680"/>
                </a:lnTo>
                <a:lnTo>
                  <a:pt x="1" y="168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3" name="Freeform 87"/>
          <p:cNvSpPr>
            <a:spLocks/>
          </p:cNvSpPr>
          <p:nvPr/>
        </p:nvSpPr>
        <p:spPr bwMode="auto">
          <a:xfrm>
            <a:off x="4651375" y="1757363"/>
            <a:ext cx="1903413" cy="3746500"/>
          </a:xfrm>
          <a:custGeom>
            <a:avLst/>
            <a:gdLst>
              <a:gd name="T0" fmla="*/ 0 w 7022"/>
              <a:gd name="T1" fmla="*/ 13809 h 13809"/>
              <a:gd name="T2" fmla="*/ 7021 w 7022"/>
              <a:gd name="T3" fmla="*/ 0 h 13809"/>
              <a:gd name="T4" fmla="*/ 7022 w 7022"/>
              <a:gd name="T5" fmla="*/ 0 h 13809"/>
            </a:gdLst>
            <a:ahLst/>
            <a:cxnLst>
              <a:cxn ang="0">
                <a:pos x="T0" y="T1"/>
              </a:cxn>
              <a:cxn ang="0">
                <a:pos x="T2" y="T3"/>
              </a:cxn>
              <a:cxn ang="0">
                <a:pos x="T4" y="T5"/>
              </a:cxn>
            </a:cxnLst>
            <a:rect l="0" t="0" r="r" b="b"/>
            <a:pathLst>
              <a:path w="7022" h="13809">
                <a:moveTo>
                  <a:pt x="0" y="13809"/>
                </a:moveTo>
                <a:lnTo>
                  <a:pt x="7021" y="0"/>
                </a:lnTo>
                <a:lnTo>
                  <a:pt x="7022" y="0"/>
                </a:lnTo>
              </a:path>
            </a:pathLst>
          </a:custGeom>
          <a:noFill/>
          <a:ln w="28575" cmpd="sng">
            <a:solidFill>
              <a:srgbClr val="CC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4" name="Freeform 88"/>
          <p:cNvSpPr>
            <a:spLocks/>
          </p:cNvSpPr>
          <p:nvPr/>
        </p:nvSpPr>
        <p:spPr bwMode="auto">
          <a:xfrm>
            <a:off x="6554788" y="1757363"/>
            <a:ext cx="690562" cy="2836862"/>
          </a:xfrm>
          <a:custGeom>
            <a:avLst/>
            <a:gdLst>
              <a:gd name="T0" fmla="*/ 0 w 2548"/>
              <a:gd name="T1" fmla="*/ 0 h 10458"/>
              <a:gd name="T2" fmla="*/ 2547 w 2548"/>
              <a:gd name="T3" fmla="*/ 10458 h 10458"/>
              <a:gd name="T4" fmla="*/ 2548 w 2548"/>
              <a:gd name="T5" fmla="*/ 10458 h 10458"/>
            </a:gdLst>
            <a:ahLst/>
            <a:cxnLst>
              <a:cxn ang="0">
                <a:pos x="T0" y="T1"/>
              </a:cxn>
              <a:cxn ang="0">
                <a:pos x="T2" y="T3"/>
              </a:cxn>
              <a:cxn ang="0">
                <a:pos x="T4" y="T5"/>
              </a:cxn>
            </a:cxnLst>
            <a:rect l="0" t="0" r="r" b="b"/>
            <a:pathLst>
              <a:path w="2548" h="10458">
                <a:moveTo>
                  <a:pt x="0" y="0"/>
                </a:moveTo>
                <a:lnTo>
                  <a:pt x="2547" y="10458"/>
                </a:lnTo>
                <a:lnTo>
                  <a:pt x="2548" y="10458"/>
                </a:lnTo>
              </a:path>
            </a:pathLst>
          </a:custGeom>
          <a:noFill/>
          <a:ln w="28575" cmpd="sng">
            <a:solidFill>
              <a:srgbClr val="CC66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25" name="Text Box 89"/>
          <p:cNvSpPr txBox="1">
            <a:spLocks noChangeArrowheads="1"/>
          </p:cNvSpPr>
          <p:nvPr/>
        </p:nvSpPr>
        <p:spPr bwMode="auto">
          <a:xfrm>
            <a:off x="971550" y="3219450"/>
            <a:ext cx="293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0</a:t>
            </a:r>
          </a:p>
        </p:txBody>
      </p:sp>
      <p:sp>
        <p:nvSpPr>
          <p:cNvPr id="142426" name="Text Box 90"/>
          <p:cNvSpPr txBox="1">
            <a:spLocks noChangeArrowheads="1"/>
          </p:cNvSpPr>
          <p:nvPr/>
        </p:nvSpPr>
        <p:spPr bwMode="auto">
          <a:xfrm>
            <a:off x="1520825" y="2778125"/>
            <a:ext cx="29368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1</a:t>
            </a:r>
          </a:p>
        </p:txBody>
      </p:sp>
      <p:sp>
        <p:nvSpPr>
          <p:cNvPr id="142427" name="Text Box 91"/>
          <p:cNvSpPr txBox="1">
            <a:spLocks noChangeArrowheads="1"/>
          </p:cNvSpPr>
          <p:nvPr/>
        </p:nvSpPr>
        <p:spPr bwMode="auto">
          <a:xfrm>
            <a:off x="2165350" y="2652713"/>
            <a:ext cx="295275"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2  </a:t>
            </a:r>
          </a:p>
        </p:txBody>
      </p:sp>
      <p:sp>
        <p:nvSpPr>
          <p:cNvPr id="142428" name="Text Box 92"/>
          <p:cNvSpPr txBox="1">
            <a:spLocks noChangeArrowheads="1"/>
          </p:cNvSpPr>
          <p:nvPr/>
        </p:nvSpPr>
        <p:spPr bwMode="auto">
          <a:xfrm>
            <a:off x="2803525" y="2874963"/>
            <a:ext cx="295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3</a:t>
            </a:r>
          </a:p>
        </p:txBody>
      </p:sp>
      <p:sp>
        <p:nvSpPr>
          <p:cNvPr id="142429" name="Text Box 93"/>
          <p:cNvSpPr txBox="1">
            <a:spLocks noChangeArrowheads="1"/>
          </p:cNvSpPr>
          <p:nvPr/>
        </p:nvSpPr>
        <p:spPr bwMode="auto">
          <a:xfrm>
            <a:off x="3263900" y="3395663"/>
            <a:ext cx="293688"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4</a:t>
            </a:r>
          </a:p>
        </p:txBody>
      </p:sp>
      <p:sp>
        <p:nvSpPr>
          <p:cNvPr id="142430" name="Text Box 94"/>
          <p:cNvSpPr txBox="1">
            <a:spLocks noChangeArrowheads="1"/>
          </p:cNvSpPr>
          <p:nvPr/>
        </p:nvSpPr>
        <p:spPr bwMode="auto">
          <a:xfrm>
            <a:off x="3381375" y="4038600"/>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5</a:t>
            </a:r>
          </a:p>
        </p:txBody>
      </p:sp>
      <p:sp>
        <p:nvSpPr>
          <p:cNvPr id="142431" name="Text Box 95"/>
          <p:cNvSpPr txBox="1">
            <a:spLocks noChangeArrowheads="1"/>
          </p:cNvSpPr>
          <p:nvPr/>
        </p:nvSpPr>
        <p:spPr bwMode="auto">
          <a:xfrm>
            <a:off x="3154363" y="4676775"/>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6</a:t>
            </a:r>
          </a:p>
        </p:txBody>
      </p:sp>
      <p:sp>
        <p:nvSpPr>
          <p:cNvPr id="142432" name="Text Box 96"/>
          <p:cNvSpPr txBox="1">
            <a:spLocks noChangeArrowheads="1"/>
          </p:cNvSpPr>
          <p:nvPr/>
        </p:nvSpPr>
        <p:spPr bwMode="auto">
          <a:xfrm>
            <a:off x="2790825" y="4957763"/>
            <a:ext cx="2952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7</a:t>
            </a:r>
          </a:p>
        </p:txBody>
      </p:sp>
      <p:sp>
        <p:nvSpPr>
          <p:cNvPr id="142433" name="Text Box 97"/>
          <p:cNvSpPr txBox="1">
            <a:spLocks noChangeArrowheads="1"/>
          </p:cNvSpPr>
          <p:nvPr/>
        </p:nvSpPr>
        <p:spPr bwMode="auto">
          <a:xfrm>
            <a:off x="2205038" y="5143500"/>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8</a:t>
            </a:r>
          </a:p>
        </p:txBody>
      </p:sp>
      <p:sp>
        <p:nvSpPr>
          <p:cNvPr id="142434" name="Text Box 98"/>
          <p:cNvSpPr txBox="1">
            <a:spLocks noChangeArrowheads="1"/>
          </p:cNvSpPr>
          <p:nvPr/>
        </p:nvSpPr>
        <p:spPr bwMode="auto">
          <a:xfrm>
            <a:off x="1524000" y="5033963"/>
            <a:ext cx="461963"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9</a:t>
            </a:r>
          </a:p>
        </p:txBody>
      </p:sp>
      <p:sp>
        <p:nvSpPr>
          <p:cNvPr id="142435" name="Text Box 99"/>
          <p:cNvSpPr txBox="1">
            <a:spLocks noChangeArrowheads="1"/>
          </p:cNvSpPr>
          <p:nvPr/>
        </p:nvSpPr>
        <p:spPr bwMode="auto">
          <a:xfrm>
            <a:off x="927100" y="4581525"/>
            <a:ext cx="61595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10</a:t>
            </a:r>
          </a:p>
        </p:txBody>
      </p:sp>
      <p:sp>
        <p:nvSpPr>
          <p:cNvPr id="142436" name="Text Box 100"/>
          <p:cNvSpPr txBox="1">
            <a:spLocks noChangeArrowheads="1"/>
          </p:cNvSpPr>
          <p:nvPr/>
        </p:nvSpPr>
        <p:spPr bwMode="auto">
          <a:xfrm>
            <a:off x="762000" y="4067175"/>
            <a:ext cx="465138"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11</a:t>
            </a:r>
          </a:p>
        </p:txBody>
      </p:sp>
      <p:sp>
        <p:nvSpPr>
          <p:cNvPr id="142437" name="Text Box 101"/>
          <p:cNvSpPr txBox="1">
            <a:spLocks noChangeArrowheads="1"/>
          </p:cNvSpPr>
          <p:nvPr/>
        </p:nvSpPr>
        <p:spPr bwMode="auto">
          <a:xfrm>
            <a:off x="801688" y="3476625"/>
            <a:ext cx="465137"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12</a:t>
            </a:r>
          </a:p>
        </p:txBody>
      </p:sp>
      <p:sp>
        <p:nvSpPr>
          <p:cNvPr id="142438" name="Text Box 102"/>
          <p:cNvSpPr txBox="1">
            <a:spLocks noChangeArrowheads="1"/>
          </p:cNvSpPr>
          <p:nvPr/>
        </p:nvSpPr>
        <p:spPr bwMode="auto">
          <a:xfrm>
            <a:off x="1393825" y="3270250"/>
            <a:ext cx="4667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2</a:t>
            </a:r>
          </a:p>
        </p:txBody>
      </p:sp>
      <p:sp>
        <p:nvSpPr>
          <p:cNvPr id="142439" name="Text Box 103"/>
          <p:cNvSpPr txBox="1">
            <a:spLocks noChangeArrowheads="1"/>
          </p:cNvSpPr>
          <p:nvPr/>
        </p:nvSpPr>
        <p:spPr bwMode="auto">
          <a:xfrm>
            <a:off x="1797050" y="3429000"/>
            <a:ext cx="6477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3</a:t>
            </a:r>
          </a:p>
        </p:txBody>
      </p:sp>
      <p:sp>
        <p:nvSpPr>
          <p:cNvPr id="142440" name="Text Box 104"/>
          <p:cNvSpPr txBox="1">
            <a:spLocks noChangeArrowheads="1"/>
          </p:cNvSpPr>
          <p:nvPr/>
        </p:nvSpPr>
        <p:spPr bwMode="auto">
          <a:xfrm>
            <a:off x="2552700" y="3733800"/>
            <a:ext cx="635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4</a:t>
            </a:r>
          </a:p>
        </p:txBody>
      </p:sp>
      <p:sp>
        <p:nvSpPr>
          <p:cNvPr id="142441" name="Text Box 105"/>
          <p:cNvSpPr txBox="1">
            <a:spLocks noChangeArrowheads="1"/>
          </p:cNvSpPr>
          <p:nvPr/>
        </p:nvSpPr>
        <p:spPr bwMode="auto">
          <a:xfrm>
            <a:off x="3475038" y="3657600"/>
            <a:ext cx="5937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5</a:t>
            </a:r>
          </a:p>
        </p:txBody>
      </p:sp>
      <p:sp>
        <p:nvSpPr>
          <p:cNvPr id="142442" name="Text Box 106"/>
          <p:cNvSpPr txBox="1">
            <a:spLocks noChangeArrowheads="1"/>
          </p:cNvSpPr>
          <p:nvPr/>
        </p:nvSpPr>
        <p:spPr bwMode="auto">
          <a:xfrm>
            <a:off x="4184650" y="3683000"/>
            <a:ext cx="889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6</a:t>
            </a:r>
          </a:p>
        </p:txBody>
      </p:sp>
      <p:sp>
        <p:nvSpPr>
          <p:cNvPr id="142443" name="Text Box 107"/>
          <p:cNvSpPr txBox="1">
            <a:spLocks noChangeArrowheads="1"/>
          </p:cNvSpPr>
          <p:nvPr/>
        </p:nvSpPr>
        <p:spPr bwMode="auto">
          <a:xfrm>
            <a:off x="6858000" y="3449638"/>
            <a:ext cx="4826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9</a:t>
            </a:r>
          </a:p>
        </p:txBody>
      </p:sp>
      <p:sp>
        <p:nvSpPr>
          <p:cNvPr id="142444" name="Text Box 108"/>
          <p:cNvSpPr txBox="1">
            <a:spLocks noChangeArrowheads="1"/>
          </p:cNvSpPr>
          <p:nvPr/>
        </p:nvSpPr>
        <p:spPr bwMode="auto">
          <a:xfrm>
            <a:off x="5113338" y="3657600"/>
            <a:ext cx="87312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7</a:t>
            </a:r>
          </a:p>
        </p:txBody>
      </p:sp>
      <p:sp>
        <p:nvSpPr>
          <p:cNvPr id="142445" name="Text Box 109"/>
          <p:cNvSpPr txBox="1">
            <a:spLocks noChangeArrowheads="1"/>
          </p:cNvSpPr>
          <p:nvPr/>
        </p:nvSpPr>
        <p:spPr bwMode="auto">
          <a:xfrm>
            <a:off x="8077200" y="3111500"/>
            <a:ext cx="7620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rPr>
              <a:t>P</a:t>
            </a:r>
            <a:r>
              <a:rPr lang="en-US" sz="2200" b="0" baseline="-25000">
                <a:solidFill>
                  <a:srgbClr val="FFFF00"/>
                </a:solidFill>
                <a:effectLst/>
              </a:rPr>
              <a:t>12</a:t>
            </a:r>
          </a:p>
        </p:txBody>
      </p:sp>
      <p:grpSp>
        <p:nvGrpSpPr>
          <p:cNvPr id="142446" name="Group 110"/>
          <p:cNvGrpSpPr>
            <a:grpSpLocks/>
          </p:cNvGrpSpPr>
          <p:nvPr/>
        </p:nvGrpSpPr>
        <p:grpSpPr bwMode="auto">
          <a:xfrm>
            <a:off x="4087813" y="4635500"/>
            <a:ext cx="1093787" cy="773113"/>
            <a:chOff x="2575" y="3084"/>
            <a:chExt cx="689" cy="487"/>
          </a:xfrm>
        </p:grpSpPr>
        <p:sp>
          <p:nvSpPr>
            <p:cNvPr id="142447" name="Text Box 111"/>
            <p:cNvSpPr txBox="1">
              <a:spLocks noChangeArrowheads="1"/>
            </p:cNvSpPr>
            <p:nvPr/>
          </p:nvSpPr>
          <p:spPr bwMode="auto">
            <a:xfrm>
              <a:off x="2575" y="3091"/>
              <a:ext cx="35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sym typeface="UniversalMath1 BT" pitchFamily="18" charset="2"/>
                </a:rPr>
                <a:t></a:t>
              </a:r>
              <a:r>
                <a:rPr lang="en-US" sz="2200" b="0">
                  <a:solidFill>
                    <a:schemeClr val="bg1"/>
                  </a:solidFill>
                  <a:effectLst/>
                  <a:sym typeface="UniversalMath1 BT" pitchFamily="18" charset="2"/>
                </a:rPr>
                <a:t> /2 </a:t>
              </a:r>
            </a:p>
          </p:txBody>
        </p:sp>
        <p:sp>
          <p:nvSpPr>
            <p:cNvPr id="142448" name="Text Box 112"/>
            <p:cNvSpPr txBox="1">
              <a:spLocks noChangeArrowheads="1"/>
            </p:cNvSpPr>
            <p:nvPr/>
          </p:nvSpPr>
          <p:spPr bwMode="auto">
            <a:xfrm>
              <a:off x="2911" y="3084"/>
              <a:ext cx="353" cy="4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FF00"/>
                  </a:solidFill>
                  <a:effectLst/>
                  <a:sym typeface="UniversalMath1 BT" pitchFamily="18" charset="2"/>
                </a:rPr>
                <a:t></a:t>
              </a:r>
              <a:r>
                <a:rPr lang="en-US" sz="2200" b="0">
                  <a:solidFill>
                    <a:schemeClr val="bg1"/>
                  </a:solidFill>
                  <a:effectLst/>
                  <a:sym typeface="UniversalMath1 BT" pitchFamily="18" charset="2"/>
                </a:rPr>
                <a:t> /2 </a:t>
              </a:r>
            </a:p>
          </p:txBody>
        </p:sp>
      </p:grpSp>
      <p:grpSp>
        <p:nvGrpSpPr>
          <p:cNvPr id="142449" name="Group 113"/>
          <p:cNvGrpSpPr>
            <a:grpSpLocks/>
          </p:cNvGrpSpPr>
          <p:nvPr/>
        </p:nvGrpSpPr>
        <p:grpSpPr bwMode="auto">
          <a:xfrm>
            <a:off x="4291013" y="5092700"/>
            <a:ext cx="719137" cy="201613"/>
            <a:chOff x="2703" y="3208"/>
            <a:chExt cx="453" cy="127"/>
          </a:xfrm>
        </p:grpSpPr>
        <p:sp>
          <p:nvSpPr>
            <p:cNvPr id="142450" name="Freeform 114"/>
            <p:cNvSpPr>
              <a:spLocks/>
            </p:cNvSpPr>
            <p:nvPr/>
          </p:nvSpPr>
          <p:spPr bwMode="auto">
            <a:xfrm>
              <a:off x="2703" y="3210"/>
              <a:ext cx="453" cy="125"/>
            </a:xfrm>
            <a:custGeom>
              <a:avLst/>
              <a:gdLst>
                <a:gd name="T0" fmla="*/ 2654 w 2654"/>
                <a:gd name="T1" fmla="*/ 733 h 733"/>
                <a:gd name="T2" fmla="*/ 2228 w 2654"/>
                <a:gd name="T3" fmla="*/ 259 h 733"/>
                <a:gd name="T4" fmla="*/ 1646 w 2654"/>
                <a:gd name="T5" fmla="*/ 0 h 733"/>
                <a:gd name="T6" fmla="*/ 1009 w 2654"/>
                <a:gd name="T7" fmla="*/ 0 h 733"/>
                <a:gd name="T8" fmla="*/ 427 w 2654"/>
                <a:gd name="T9" fmla="*/ 259 h 733"/>
                <a:gd name="T10" fmla="*/ 0 w 2654"/>
                <a:gd name="T11" fmla="*/ 733 h 733"/>
                <a:gd name="T12" fmla="*/ 1 w 2654"/>
                <a:gd name="T13" fmla="*/ 733 h 733"/>
              </a:gdLst>
              <a:ahLst/>
              <a:cxnLst>
                <a:cxn ang="0">
                  <a:pos x="T0" y="T1"/>
                </a:cxn>
                <a:cxn ang="0">
                  <a:pos x="T2" y="T3"/>
                </a:cxn>
                <a:cxn ang="0">
                  <a:pos x="T4" y="T5"/>
                </a:cxn>
                <a:cxn ang="0">
                  <a:pos x="T6" y="T7"/>
                </a:cxn>
                <a:cxn ang="0">
                  <a:pos x="T8" y="T9"/>
                </a:cxn>
                <a:cxn ang="0">
                  <a:pos x="T10" y="T11"/>
                </a:cxn>
                <a:cxn ang="0">
                  <a:pos x="T12" y="T13"/>
                </a:cxn>
              </a:cxnLst>
              <a:rect l="0" t="0" r="r" b="b"/>
              <a:pathLst>
                <a:path w="2654" h="733">
                  <a:moveTo>
                    <a:pt x="2654" y="733"/>
                  </a:moveTo>
                  <a:lnTo>
                    <a:pt x="2228" y="259"/>
                  </a:lnTo>
                  <a:lnTo>
                    <a:pt x="1646" y="0"/>
                  </a:lnTo>
                  <a:lnTo>
                    <a:pt x="1009" y="0"/>
                  </a:lnTo>
                  <a:lnTo>
                    <a:pt x="427" y="259"/>
                  </a:lnTo>
                  <a:lnTo>
                    <a:pt x="0" y="733"/>
                  </a:lnTo>
                  <a:lnTo>
                    <a:pt x="1" y="733"/>
                  </a:lnTo>
                </a:path>
              </a:pathLst>
            </a:custGeom>
            <a:noFill/>
            <a:ln w="28575" cmpd="sng">
              <a:solidFill>
                <a:schemeClr val="bg1"/>
              </a:solidFill>
              <a:prstDash val="solid"/>
              <a:round/>
              <a:headEnd type="arrow" w="med" len="med"/>
              <a:tailEnd type="arrow"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2451" name="Line 115"/>
            <p:cNvSpPr>
              <a:spLocks noChangeShapeType="1"/>
            </p:cNvSpPr>
            <p:nvPr/>
          </p:nvSpPr>
          <p:spPr bwMode="auto">
            <a:xfrm>
              <a:off x="2880" y="3208"/>
              <a:ext cx="48" cy="0"/>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52" name="Line 116"/>
            <p:cNvSpPr>
              <a:spLocks noChangeShapeType="1"/>
            </p:cNvSpPr>
            <p:nvPr/>
          </p:nvSpPr>
          <p:spPr bwMode="auto">
            <a:xfrm flipH="1">
              <a:off x="2930" y="3210"/>
              <a:ext cx="48" cy="0"/>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42453" name="Group 117"/>
          <p:cNvGrpSpPr>
            <a:grpSpLocks/>
          </p:cNvGrpSpPr>
          <p:nvPr/>
        </p:nvGrpSpPr>
        <p:grpSpPr bwMode="auto">
          <a:xfrm>
            <a:off x="6934200" y="5453063"/>
            <a:ext cx="1752600" cy="1468437"/>
            <a:chOff x="4368" y="3435"/>
            <a:chExt cx="1104" cy="925"/>
          </a:xfrm>
        </p:grpSpPr>
        <p:sp>
          <p:nvSpPr>
            <p:cNvPr id="142454" name="Text Box 118"/>
            <p:cNvSpPr txBox="1">
              <a:spLocks noChangeArrowheads="1"/>
            </p:cNvSpPr>
            <p:nvPr/>
          </p:nvSpPr>
          <p:spPr bwMode="auto">
            <a:xfrm>
              <a:off x="4386" y="3795"/>
              <a:ext cx="46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sym typeface="UniversalMath1 BT" pitchFamily="18" charset="2"/>
                </a:rPr>
                <a:t></a:t>
              </a:r>
              <a:r>
                <a:rPr lang="en-US" sz="2200">
                  <a:solidFill>
                    <a:schemeClr val="bg1"/>
                  </a:solidFill>
                  <a:effectLst/>
                  <a:sym typeface="UniversalMath1 BT" pitchFamily="18" charset="2"/>
                </a:rPr>
                <a:t> =</a:t>
              </a:r>
            </a:p>
          </p:txBody>
        </p:sp>
        <p:sp>
          <p:nvSpPr>
            <p:cNvPr id="142455" name="Text Box 119"/>
            <p:cNvSpPr txBox="1">
              <a:spLocks noChangeArrowheads="1"/>
            </p:cNvSpPr>
            <p:nvPr/>
          </p:nvSpPr>
          <p:spPr bwMode="auto">
            <a:xfrm>
              <a:off x="4672" y="3747"/>
              <a:ext cx="70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360 x 4</a:t>
              </a:r>
            </a:p>
          </p:txBody>
        </p:sp>
        <p:sp>
          <p:nvSpPr>
            <p:cNvPr id="142456" name="Line 120"/>
            <p:cNvSpPr>
              <a:spLocks noChangeShapeType="1"/>
            </p:cNvSpPr>
            <p:nvPr/>
          </p:nvSpPr>
          <p:spPr bwMode="auto">
            <a:xfrm>
              <a:off x="4860" y="3963"/>
              <a:ext cx="372" cy="0"/>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57" name="Text Box 121"/>
            <p:cNvSpPr txBox="1">
              <a:spLocks noChangeArrowheads="1"/>
            </p:cNvSpPr>
            <p:nvPr/>
          </p:nvSpPr>
          <p:spPr bwMode="auto">
            <a:xfrm>
              <a:off x="4868" y="3907"/>
              <a:ext cx="36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12</a:t>
              </a:r>
            </a:p>
          </p:txBody>
        </p:sp>
        <p:sp>
          <p:nvSpPr>
            <p:cNvPr id="142458" name="Text Box 122"/>
            <p:cNvSpPr txBox="1">
              <a:spLocks noChangeArrowheads="1"/>
            </p:cNvSpPr>
            <p:nvPr/>
          </p:nvSpPr>
          <p:spPr bwMode="auto">
            <a:xfrm>
              <a:off x="4368" y="3467"/>
              <a:ext cx="4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sym typeface="UniversalMath1 BT" pitchFamily="18" charset="2"/>
                </a:rPr>
                <a:t></a:t>
              </a:r>
              <a:r>
                <a:rPr lang="en-US" sz="2200">
                  <a:solidFill>
                    <a:schemeClr val="bg1"/>
                  </a:solidFill>
                  <a:effectLst/>
                  <a:sym typeface="UniversalMath1 BT" pitchFamily="18" charset="2"/>
                </a:rPr>
                <a:t> =</a:t>
              </a:r>
            </a:p>
          </p:txBody>
        </p:sp>
        <p:sp>
          <p:nvSpPr>
            <p:cNvPr id="142459" name="Text Box 123"/>
            <p:cNvSpPr txBox="1">
              <a:spLocks noChangeArrowheads="1"/>
            </p:cNvSpPr>
            <p:nvPr/>
          </p:nvSpPr>
          <p:spPr bwMode="auto">
            <a:xfrm>
              <a:off x="4642" y="3435"/>
              <a:ext cx="83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360 x r</a:t>
              </a:r>
            </a:p>
          </p:txBody>
        </p:sp>
        <p:sp>
          <p:nvSpPr>
            <p:cNvPr id="142460" name="Line 124"/>
            <p:cNvSpPr>
              <a:spLocks noChangeShapeType="1"/>
            </p:cNvSpPr>
            <p:nvPr/>
          </p:nvSpPr>
          <p:spPr bwMode="auto">
            <a:xfrm>
              <a:off x="4860" y="3651"/>
              <a:ext cx="516" cy="1"/>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61" name="Text Box 125"/>
            <p:cNvSpPr txBox="1">
              <a:spLocks noChangeArrowheads="1"/>
            </p:cNvSpPr>
            <p:nvPr/>
          </p:nvSpPr>
          <p:spPr bwMode="auto">
            <a:xfrm>
              <a:off x="4916" y="3601"/>
              <a:ext cx="36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R</a:t>
              </a:r>
            </a:p>
          </p:txBody>
        </p:sp>
        <p:sp>
          <p:nvSpPr>
            <p:cNvPr id="142462" name="Text Box 126"/>
            <p:cNvSpPr txBox="1">
              <a:spLocks noChangeArrowheads="1"/>
            </p:cNvSpPr>
            <p:nvPr/>
          </p:nvSpPr>
          <p:spPr bwMode="auto">
            <a:xfrm>
              <a:off x="4418" y="4072"/>
              <a:ext cx="41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FF00"/>
                  </a:solidFill>
                  <a:effectLst/>
                  <a:sym typeface="UniversalMath1 BT" pitchFamily="18" charset="2"/>
                </a:rPr>
                <a:t></a:t>
              </a:r>
              <a:r>
                <a:rPr lang="en-US" sz="2200">
                  <a:solidFill>
                    <a:schemeClr val="bg1"/>
                  </a:solidFill>
                  <a:effectLst/>
                  <a:sym typeface="UniversalMath1 BT" pitchFamily="18" charset="2"/>
                </a:rPr>
                <a:t> =</a:t>
              </a:r>
            </a:p>
          </p:txBody>
        </p:sp>
        <p:sp>
          <p:nvSpPr>
            <p:cNvPr id="142463" name="Text Box 127"/>
            <p:cNvSpPr txBox="1">
              <a:spLocks noChangeArrowheads="1"/>
            </p:cNvSpPr>
            <p:nvPr/>
          </p:nvSpPr>
          <p:spPr bwMode="auto">
            <a:xfrm>
              <a:off x="4710" y="4080"/>
              <a:ext cx="52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a:solidFill>
                    <a:schemeClr val="bg1"/>
                  </a:solidFill>
                  <a:effectLst/>
                </a:rPr>
                <a:t>120</a:t>
              </a:r>
              <a:r>
                <a:rPr lang="en-US" sz="2200">
                  <a:solidFill>
                    <a:schemeClr val="bg1"/>
                  </a:solidFill>
                  <a:effectLst/>
                  <a:cs typeface="Times New Roman" pitchFamily="18" charset="0"/>
                </a:rPr>
                <a:t>°</a:t>
              </a:r>
              <a:endParaRPr lang="en-US" sz="2200">
                <a:solidFill>
                  <a:schemeClr val="bg1"/>
                </a:solidFill>
                <a:effectLst/>
              </a:endParaRPr>
            </a:p>
          </p:txBody>
        </p:sp>
      </p:grpSp>
      <p:sp>
        <p:nvSpPr>
          <p:cNvPr id="142464" name="Text Box 128"/>
          <p:cNvSpPr txBox="1">
            <a:spLocks noChangeArrowheads="1"/>
          </p:cNvSpPr>
          <p:nvPr/>
        </p:nvSpPr>
        <p:spPr bwMode="auto">
          <a:xfrm>
            <a:off x="2255838" y="5681663"/>
            <a:ext cx="461962"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R</a:t>
            </a:r>
          </a:p>
        </p:txBody>
      </p:sp>
      <p:grpSp>
        <p:nvGrpSpPr>
          <p:cNvPr id="142465" name="Group 129"/>
          <p:cNvGrpSpPr>
            <a:grpSpLocks/>
          </p:cNvGrpSpPr>
          <p:nvPr/>
        </p:nvGrpSpPr>
        <p:grpSpPr bwMode="auto">
          <a:xfrm>
            <a:off x="4660900" y="3429000"/>
            <a:ext cx="3940175" cy="1252538"/>
            <a:chOff x="2936" y="2160"/>
            <a:chExt cx="2482" cy="789"/>
          </a:xfrm>
        </p:grpSpPr>
        <p:sp>
          <p:nvSpPr>
            <p:cNvPr id="142466" name="Text Box 130"/>
            <p:cNvSpPr txBox="1">
              <a:spLocks noChangeArrowheads="1"/>
            </p:cNvSpPr>
            <p:nvPr/>
          </p:nvSpPr>
          <p:spPr bwMode="auto">
            <a:xfrm>
              <a:off x="2936" y="2680"/>
              <a:ext cx="18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T</a:t>
              </a:r>
            </a:p>
          </p:txBody>
        </p:sp>
        <p:sp>
          <p:nvSpPr>
            <p:cNvPr id="142467" name="Text Box 131"/>
            <p:cNvSpPr txBox="1">
              <a:spLocks noChangeArrowheads="1"/>
            </p:cNvSpPr>
            <p:nvPr/>
          </p:nvSpPr>
          <p:spPr bwMode="auto">
            <a:xfrm>
              <a:off x="5232" y="2160"/>
              <a:ext cx="18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T</a:t>
              </a:r>
            </a:p>
          </p:txBody>
        </p:sp>
      </p:grpSp>
      <p:sp>
        <p:nvSpPr>
          <p:cNvPr id="142468" name="Text Box 132"/>
          <p:cNvSpPr txBox="1">
            <a:spLocks noChangeArrowheads="1"/>
          </p:cNvSpPr>
          <p:nvPr/>
        </p:nvSpPr>
        <p:spPr bwMode="auto">
          <a:xfrm>
            <a:off x="6451600" y="1397000"/>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N</a:t>
            </a:r>
          </a:p>
        </p:txBody>
      </p:sp>
      <p:sp>
        <p:nvSpPr>
          <p:cNvPr id="142469" name="Text Box 133"/>
          <p:cNvSpPr txBox="1">
            <a:spLocks noChangeArrowheads="1"/>
          </p:cNvSpPr>
          <p:nvPr/>
        </p:nvSpPr>
        <p:spPr bwMode="auto">
          <a:xfrm>
            <a:off x="7027863" y="3765550"/>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S</a:t>
            </a:r>
          </a:p>
        </p:txBody>
      </p:sp>
      <p:sp>
        <p:nvSpPr>
          <p:cNvPr id="142470" name="Text Box 134"/>
          <p:cNvSpPr txBox="1">
            <a:spLocks noChangeArrowheads="1"/>
          </p:cNvSpPr>
          <p:nvPr/>
        </p:nvSpPr>
        <p:spPr bwMode="auto">
          <a:xfrm>
            <a:off x="7121525" y="4530725"/>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N</a:t>
            </a:r>
          </a:p>
        </p:txBody>
      </p:sp>
      <p:sp>
        <p:nvSpPr>
          <p:cNvPr id="142471" name="Text Box 135"/>
          <p:cNvSpPr txBox="1">
            <a:spLocks noChangeArrowheads="1"/>
          </p:cNvSpPr>
          <p:nvPr/>
        </p:nvSpPr>
        <p:spPr bwMode="auto">
          <a:xfrm rot="4568950">
            <a:off x="6249194" y="2663032"/>
            <a:ext cx="1501775"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9900"/>
                </a:solidFill>
                <a:effectLst/>
              </a:rPr>
              <a:t>Normal</a:t>
            </a:r>
          </a:p>
        </p:txBody>
      </p:sp>
      <p:grpSp>
        <p:nvGrpSpPr>
          <p:cNvPr id="142472" name="Group 136"/>
          <p:cNvGrpSpPr>
            <a:grpSpLocks/>
          </p:cNvGrpSpPr>
          <p:nvPr/>
        </p:nvGrpSpPr>
        <p:grpSpPr bwMode="auto">
          <a:xfrm>
            <a:off x="4270375" y="2709863"/>
            <a:ext cx="457200" cy="1346200"/>
            <a:chOff x="2690" y="1707"/>
            <a:chExt cx="288" cy="848"/>
          </a:xfrm>
        </p:grpSpPr>
        <p:sp>
          <p:nvSpPr>
            <p:cNvPr id="142473" name="Line 137"/>
            <p:cNvSpPr>
              <a:spLocks noChangeShapeType="1"/>
            </p:cNvSpPr>
            <p:nvPr/>
          </p:nvSpPr>
          <p:spPr bwMode="auto">
            <a:xfrm flipH="1">
              <a:off x="2704" y="1707"/>
              <a:ext cx="228" cy="848"/>
            </a:xfrm>
            <a:prstGeom prst="line">
              <a:avLst/>
            </a:prstGeom>
            <a:noFill/>
            <a:ln w="38100">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74" name="Text Box 138"/>
            <p:cNvSpPr txBox="1">
              <a:spLocks noChangeArrowheads="1"/>
            </p:cNvSpPr>
            <p:nvPr/>
          </p:nvSpPr>
          <p:spPr bwMode="auto">
            <a:xfrm rot="17238190">
              <a:off x="2688" y="1931"/>
              <a:ext cx="2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b="0">
                  <a:solidFill>
                    <a:srgbClr val="FF9900"/>
                  </a:solidFill>
                  <a:effectLst/>
                </a:rPr>
                <a:t>r</a:t>
              </a:r>
            </a:p>
          </p:txBody>
        </p:sp>
      </p:grpSp>
      <p:grpSp>
        <p:nvGrpSpPr>
          <p:cNvPr id="142475" name="Group 139"/>
          <p:cNvGrpSpPr>
            <a:grpSpLocks/>
          </p:cNvGrpSpPr>
          <p:nvPr/>
        </p:nvGrpSpPr>
        <p:grpSpPr bwMode="auto">
          <a:xfrm>
            <a:off x="1168400" y="3273425"/>
            <a:ext cx="1346200" cy="430213"/>
            <a:chOff x="736" y="2062"/>
            <a:chExt cx="848" cy="271"/>
          </a:xfrm>
        </p:grpSpPr>
        <p:sp>
          <p:nvSpPr>
            <p:cNvPr id="142476" name="Line 140"/>
            <p:cNvSpPr>
              <a:spLocks noChangeShapeType="1"/>
            </p:cNvSpPr>
            <p:nvPr/>
          </p:nvSpPr>
          <p:spPr bwMode="auto">
            <a:xfrm flipH="1" flipV="1">
              <a:off x="736" y="2079"/>
              <a:ext cx="848" cy="254"/>
            </a:xfrm>
            <a:prstGeom prst="line">
              <a:avLst/>
            </a:prstGeom>
            <a:noFill/>
            <a:ln w="28575">
              <a:solidFill>
                <a:schemeClr val="bg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77" name="Text Box 141"/>
            <p:cNvSpPr txBox="1">
              <a:spLocks noChangeArrowheads="1"/>
            </p:cNvSpPr>
            <p:nvPr/>
          </p:nvSpPr>
          <p:spPr bwMode="auto">
            <a:xfrm rot="22575212">
              <a:off x="950" y="2062"/>
              <a:ext cx="292"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rgbClr val="FF9900"/>
                  </a:solidFill>
                  <a:effectLst/>
                </a:rPr>
                <a:t>r</a:t>
              </a:r>
            </a:p>
          </p:txBody>
        </p:sp>
      </p:grpSp>
      <p:grpSp>
        <p:nvGrpSpPr>
          <p:cNvPr id="142478" name="Group 142"/>
          <p:cNvGrpSpPr>
            <a:grpSpLocks/>
          </p:cNvGrpSpPr>
          <p:nvPr/>
        </p:nvGrpSpPr>
        <p:grpSpPr bwMode="auto">
          <a:xfrm>
            <a:off x="879475" y="2349500"/>
            <a:ext cx="649288" cy="541338"/>
            <a:chOff x="554" y="1480"/>
            <a:chExt cx="409" cy="341"/>
          </a:xfrm>
        </p:grpSpPr>
        <p:sp>
          <p:nvSpPr>
            <p:cNvPr id="142479" name="Line 143"/>
            <p:cNvSpPr>
              <a:spLocks noChangeShapeType="1"/>
            </p:cNvSpPr>
            <p:nvPr/>
          </p:nvSpPr>
          <p:spPr bwMode="auto">
            <a:xfrm flipH="1" flipV="1">
              <a:off x="736" y="1480"/>
              <a:ext cx="227" cy="341"/>
            </a:xfrm>
            <a:prstGeom prst="line">
              <a:avLst/>
            </a:prstGeom>
            <a:noFill/>
            <a:ln w="38100">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80" name="Line 144"/>
            <p:cNvSpPr>
              <a:spLocks noChangeShapeType="1"/>
            </p:cNvSpPr>
            <p:nvPr/>
          </p:nvSpPr>
          <p:spPr bwMode="auto">
            <a:xfrm flipH="1">
              <a:off x="554" y="1480"/>
              <a:ext cx="182" cy="0"/>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2481" name="Text Box 145"/>
          <p:cNvSpPr txBox="1">
            <a:spLocks noChangeArrowheads="1"/>
          </p:cNvSpPr>
          <p:nvPr/>
        </p:nvSpPr>
        <p:spPr bwMode="auto">
          <a:xfrm>
            <a:off x="-150813" y="1314450"/>
            <a:ext cx="1609726" cy="996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buFontTx/>
              <a:buNone/>
            </a:pPr>
            <a:r>
              <a:rPr lang="en-US" sz="2200" b="0">
                <a:solidFill>
                  <a:schemeClr val="bg1"/>
                </a:solidFill>
                <a:effectLst/>
              </a:rPr>
              <a:t>Rolling Circle</a:t>
            </a:r>
          </a:p>
          <a:p>
            <a:pPr algn="ctr">
              <a:lnSpc>
                <a:spcPct val="40000"/>
              </a:lnSpc>
              <a:buFontTx/>
              <a:buNone/>
            </a:pPr>
            <a:r>
              <a:rPr lang="en-US" sz="2200" b="0">
                <a:solidFill>
                  <a:schemeClr val="bg1"/>
                </a:solidFill>
                <a:effectLst/>
              </a:rPr>
              <a:t>Radias (r)</a:t>
            </a:r>
          </a:p>
        </p:txBody>
      </p:sp>
      <p:grpSp>
        <p:nvGrpSpPr>
          <p:cNvPr id="142482" name="Group 146"/>
          <p:cNvGrpSpPr>
            <a:grpSpLocks/>
          </p:cNvGrpSpPr>
          <p:nvPr/>
        </p:nvGrpSpPr>
        <p:grpSpPr bwMode="auto">
          <a:xfrm>
            <a:off x="990600" y="762000"/>
            <a:ext cx="1695450" cy="962025"/>
            <a:chOff x="624" y="480"/>
            <a:chExt cx="1068" cy="606"/>
          </a:xfrm>
        </p:grpSpPr>
        <p:sp>
          <p:nvSpPr>
            <p:cNvPr id="142483" name="Line 147"/>
            <p:cNvSpPr>
              <a:spLocks noChangeShapeType="1"/>
            </p:cNvSpPr>
            <p:nvPr/>
          </p:nvSpPr>
          <p:spPr bwMode="auto">
            <a:xfrm flipH="1" flipV="1">
              <a:off x="1336" y="852"/>
              <a:ext cx="356" cy="234"/>
            </a:xfrm>
            <a:prstGeom prst="line">
              <a:avLst/>
            </a:prstGeom>
            <a:noFill/>
            <a:ln w="38100">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84" name="Text Box 148"/>
            <p:cNvSpPr txBox="1">
              <a:spLocks noChangeArrowheads="1"/>
            </p:cNvSpPr>
            <p:nvPr/>
          </p:nvSpPr>
          <p:spPr bwMode="auto">
            <a:xfrm>
              <a:off x="624" y="480"/>
              <a:ext cx="960" cy="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10000"/>
                </a:lnSpc>
                <a:buFontTx/>
                <a:buNone/>
              </a:pPr>
              <a:r>
                <a:rPr lang="en-US" sz="2200" b="0">
                  <a:solidFill>
                    <a:schemeClr val="bg1"/>
                  </a:solidFill>
                  <a:effectLst/>
                </a:rPr>
                <a:t>Directing</a:t>
              </a:r>
            </a:p>
            <a:p>
              <a:pPr algn="ctr">
                <a:lnSpc>
                  <a:spcPct val="20000"/>
                </a:lnSpc>
                <a:buFontTx/>
                <a:buNone/>
              </a:pPr>
              <a:r>
                <a:rPr lang="en-US" sz="2200" b="0">
                  <a:solidFill>
                    <a:schemeClr val="bg1"/>
                  </a:solidFill>
                  <a:effectLst/>
                </a:rPr>
                <a:t>Circle</a:t>
              </a:r>
            </a:p>
          </p:txBody>
        </p:sp>
      </p:grpSp>
      <p:sp>
        <p:nvSpPr>
          <p:cNvPr id="142485" name="Line 149"/>
          <p:cNvSpPr>
            <a:spLocks noChangeShapeType="1"/>
          </p:cNvSpPr>
          <p:nvPr/>
        </p:nvSpPr>
        <p:spPr bwMode="auto">
          <a:xfrm>
            <a:off x="5200650" y="4084638"/>
            <a:ext cx="0" cy="1668462"/>
          </a:xfrm>
          <a:prstGeom prst="line">
            <a:avLst/>
          </a:prstGeom>
          <a:noFill/>
          <a:ln w="28575">
            <a:solidFill>
              <a:schemeClr val="bg1"/>
            </a:solidFill>
            <a:round/>
            <a:headEnd type="arrow"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2486" name="Text Box 150"/>
          <p:cNvSpPr txBox="1">
            <a:spLocks noChangeArrowheads="1"/>
          </p:cNvSpPr>
          <p:nvPr/>
        </p:nvSpPr>
        <p:spPr bwMode="auto">
          <a:xfrm>
            <a:off x="4524375" y="5543550"/>
            <a:ext cx="295275"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bg1"/>
                </a:solidFill>
                <a:effectLst/>
              </a:rPr>
              <a:t>O</a:t>
            </a:r>
          </a:p>
        </p:txBody>
      </p:sp>
      <p:sp>
        <p:nvSpPr>
          <p:cNvPr id="142487" name="Text Box 151"/>
          <p:cNvSpPr txBox="1">
            <a:spLocks noChangeArrowheads="1"/>
          </p:cNvSpPr>
          <p:nvPr/>
        </p:nvSpPr>
        <p:spPr bwMode="auto">
          <a:xfrm>
            <a:off x="4081463" y="914400"/>
            <a:ext cx="1136650" cy="460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10000"/>
              </a:lnSpc>
              <a:buFontTx/>
              <a:buNone/>
            </a:pPr>
            <a:r>
              <a:rPr lang="en-US" sz="2200" b="0">
                <a:solidFill>
                  <a:schemeClr val="bg1"/>
                </a:solidFill>
                <a:effectLst/>
              </a:rPr>
              <a:t>Vertical</a:t>
            </a:r>
          </a:p>
        </p:txBody>
      </p:sp>
      <p:sp>
        <p:nvSpPr>
          <p:cNvPr id="142488" name="Oval 152"/>
          <p:cNvSpPr>
            <a:spLocks noChangeArrowheads="1"/>
          </p:cNvSpPr>
          <p:nvPr/>
        </p:nvSpPr>
        <p:spPr bwMode="auto">
          <a:xfrm>
            <a:off x="4621213" y="5451475"/>
            <a:ext cx="79375" cy="90488"/>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sp>
        <p:nvSpPr>
          <p:cNvPr id="142489" name="Text Box 153"/>
          <p:cNvSpPr txBox="1">
            <a:spLocks noChangeArrowheads="1"/>
          </p:cNvSpPr>
          <p:nvPr/>
        </p:nvSpPr>
        <p:spPr bwMode="auto">
          <a:xfrm>
            <a:off x="3810000" y="5943600"/>
            <a:ext cx="23622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200">
                <a:solidFill>
                  <a:schemeClr val="bg1"/>
                </a:solidFill>
                <a:effectLst/>
              </a:rPr>
              <a:t>Hypocycloid</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488"/>
                                        </p:tgtEl>
                                        <p:attrNameLst>
                                          <p:attrName>style.visibility</p:attrName>
                                        </p:attrNameLst>
                                      </p:cBhvr>
                                      <p:to>
                                        <p:strVal val="visible"/>
                                      </p:to>
                                    </p:set>
                                    <p:animEffect transition="in" filter="dissolve">
                                      <p:cBhvr>
                                        <p:cTn id="7" dur="500"/>
                                        <p:tgtEl>
                                          <p:spTgt spid="142488"/>
                                        </p:tgtEl>
                                      </p:cBhvr>
                                    </p:animEffect>
                                  </p:childTnLst>
                                </p:cTn>
                              </p:par>
                            </p:childTnLst>
                          </p:cTn>
                        </p:par>
                        <p:par>
                          <p:cTn id="8" fill="hold" nodeType="afterGroup">
                            <p:stCondLst>
                              <p:cond delay="500"/>
                            </p:stCondLst>
                            <p:childTnLst>
                              <p:par>
                                <p:cTn id="9" presetID="12" presetClass="entr" presetSubtype="1" fill="hold" grpId="0" nodeType="afterEffect">
                                  <p:stCondLst>
                                    <p:cond delay="0"/>
                                  </p:stCondLst>
                                  <p:childTnLst>
                                    <p:set>
                                      <p:cBhvr>
                                        <p:cTn id="10" dur="1" fill="hold">
                                          <p:stCondLst>
                                            <p:cond delay="0"/>
                                          </p:stCondLst>
                                        </p:cTn>
                                        <p:tgtEl>
                                          <p:spTgt spid="142486"/>
                                        </p:tgtEl>
                                        <p:attrNameLst>
                                          <p:attrName>style.visibility</p:attrName>
                                        </p:attrNameLst>
                                      </p:cBhvr>
                                      <p:to>
                                        <p:strVal val="visible"/>
                                      </p:to>
                                    </p:set>
                                    <p:animEffect transition="in" filter="slide(fromTop)">
                                      <p:cBhvr>
                                        <p:cTn id="11" dur="500"/>
                                        <p:tgtEl>
                                          <p:spTgt spid="14248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42453"/>
                                        </p:tgtEl>
                                        <p:attrNameLst>
                                          <p:attrName>style.visibility</p:attrName>
                                        </p:attrNameLst>
                                      </p:cBhvr>
                                      <p:to>
                                        <p:strVal val="visible"/>
                                      </p:to>
                                    </p:set>
                                    <p:animEffect transition="in" filter="dissolve">
                                      <p:cBhvr>
                                        <p:cTn id="16" dur="500"/>
                                        <p:tgtEl>
                                          <p:spTgt spid="1424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7" presetClass="entr" presetSubtype="4" fill="hold" grpId="0" nodeType="clickEffect">
                                  <p:stCondLst>
                                    <p:cond delay="0"/>
                                  </p:stCondLst>
                                  <p:childTnLst>
                                    <p:set>
                                      <p:cBhvr>
                                        <p:cTn id="20" dur="1" fill="hold">
                                          <p:stCondLst>
                                            <p:cond delay="0"/>
                                          </p:stCondLst>
                                        </p:cTn>
                                        <p:tgtEl>
                                          <p:spTgt spid="142378"/>
                                        </p:tgtEl>
                                        <p:attrNameLst>
                                          <p:attrName>style.visibility</p:attrName>
                                        </p:attrNameLst>
                                      </p:cBhvr>
                                      <p:to>
                                        <p:strVal val="visible"/>
                                      </p:to>
                                    </p:set>
                                    <p:anim calcmode="lin" valueType="num">
                                      <p:cBhvr>
                                        <p:cTn id="21" dur="500" fill="hold"/>
                                        <p:tgtEl>
                                          <p:spTgt spid="142378"/>
                                        </p:tgtEl>
                                        <p:attrNameLst>
                                          <p:attrName>ppt_x</p:attrName>
                                        </p:attrNameLst>
                                      </p:cBhvr>
                                      <p:tavLst>
                                        <p:tav tm="0">
                                          <p:val>
                                            <p:strVal val="#ppt_x"/>
                                          </p:val>
                                        </p:tav>
                                        <p:tav tm="100000">
                                          <p:val>
                                            <p:strVal val="#ppt_x"/>
                                          </p:val>
                                        </p:tav>
                                      </p:tavLst>
                                    </p:anim>
                                    <p:anim calcmode="lin" valueType="num">
                                      <p:cBhvr>
                                        <p:cTn id="22" dur="500" fill="hold"/>
                                        <p:tgtEl>
                                          <p:spTgt spid="142378"/>
                                        </p:tgtEl>
                                        <p:attrNameLst>
                                          <p:attrName>ppt_y</p:attrName>
                                        </p:attrNameLst>
                                      </p:cBhvr>
                                      <p:tavLst>
                                        <p:tav tm="0">
                                          <p:val>
                                            <p:strVal val="#ppt_y+#ppt_h/2"/>
                                          </p:val>
                                        </p:tav>
                                        <p:tav tm="100000">
                                          <p:val>
                                            <p:strVal val="#ppt_y"/>
                                          </p:val>
                                        </p:tav>
                                      </p:tavLst>
                                    </p:anim>
                                    <p:anim calcmode="lin" valueType="num">
                                      <p:cBhvr>
                                        <p:cTn id="23" dur="500" fill="hold"/>
                                        <p:tgtEl>
                                          <p:spTgt spid="142378"/>
                                        </p:tgtEl>
                                        <p:attrNameLst>
                                          <p:attrName>ppt_w</p:attrName>
                                        </p:attrNameLst>
                                      </p:cBhvr>
                                      <p:tavLst>
                                        <p:tav tm="0">
                                          <p:val>
                                            <p:strVal val="#ppt_w"/>
                                          </p:val>
                                        </p:tav>
                                        <p:tav tm="100000">
                                          <p:val>
                                            <p:strVal val="#ppt_w"/>
                                          </p:val>
                                        </p:tav>
                                      </p:tavLst>
                                    </p:anim>
                                    <p:anim calcmode="lin" valueType="num">
                                      <p:cBhvr>
                                        <p:cTn id="24" dur="500" fill="hold"/>
                                        <p:tgtEl>
                                          <p:spTgt spid="142378"/>
                                        </p:tgtEl>
                                        <p:attrNameLst>
                                          <p:attrName>ppt_h</p:attrName>
                                        </p:attrNameLst>
                                      </p:cBhvr>
                                      <p:tavLst>
                                        <p:tav tm="0">
                                          <p:val>
                                            <p:fltVal val="0"/>
                                          </p:val>
                                        </p:tav>
                                        <p:tav tm="100000">
                                          <p:val>
                                            <p:strVal val="#ppt_h"/>
                                          </p:val>
                                        </p:tav>
                                      </p:tavLst>
                                    </p:anim>
                                  </p:childTnLst>
                                </p:cTn>
                              </p:par>
                            </p:childTnLst>
                          </p:cTn>
                        </p:par>
                        <p:par>
                          <p:cTn id="25" fill="hold" nodeType="afterGroup">
                            <p:stCondLst>
                              <p:cond delay="500"/>
                            </p:stCondLst>
                            <p:childTnLst>
                              <p:par>
                                <p:cTn id="26" presetID="12" presetClass="entr" presetSubtype="4" fill="hold" grpId="0" nodeType="afterEffect">
                                  <p:stCondLst>
                                    <p:cond delay="0"/>
                                  </p:stCondLst>
                                  <p:childTnLst>
                                    <p:set>
                                      <p:cBhvr>
                                        <p:cTn id="27" dur="1" fill="hold">
                                          <p:stCondLst>
                                            <p:cond delay="0"/>
                                          </p:stCondLst>
                                        </p:cTn>
                                        <p:tgtEl>
                                          <p:spTgt spid="142487"/>
                                        </p:tgtEl>
                                        <p:attrNameLst>
                                          <p:attrName>style.visibility</p:attrName>
                                        </p:attrNameLst>
                                      </p:cBhvr>
                                      <p:to>
                                        <p:strVal val="visible"/>
                                      </p:to>
                                    </p:set>
                                    <p:animEffect transition="in" filter="slide(fromBottom)">
                                      <p:cBhvr>
                                        <p:cTn id="28" dur="500"/>
                                        <p:tgtEl>
                                          <p:spTgt spid="14248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8" presetClass="entr" presetSubtype="6" fill="hold" nodeType="clickEffect">
                                  <p:stCondLst>
                                    <p:cond delay="0"/>
                                  </p:stCondLst>
                                  <p:childTnLst>
                                    <p:set>
                                      <p:cBhvr>
                                        <p:cTn id="32" dur="1" fill="hold">
                                          <p:stCondLst>
                                            <p:cond delay="0"/>
                                          </p:stCondLst>
                                        </p:cTn>
                                        <p:tgtEl>
                                          <p:spTgt spid="142449"/>
                                        </p:tgtEl>
                                        <p:attrNameLst>
                                          <p:attrName>style.visibility</p:attrName>
                                        </p:attrNameLst>
                                      </p:cBhvr>
                                      <p:to>
                                        <p:strVal val="visible"/>
                                      </p:to>
                                    </p:set>
                                    <p:animEffect transition="in" filter="strips(downRight)">
                                      <p:cBhvr>
                                        <p:cTn id="33" dur="500"/>
                                        <p:tgtEl>
                                          <p:spTgt spid="142449"/>
                                        </p:tgtEl>
                                      </p:cBhvr>
                                    </p:animEffect>
                                  </p:childTnLst>
                                </p:cTn>
                              </p:par>
                            </p:childTnLst>
                          </p:cTn>
                        </p:par>
                        <p:par>
                          <p:cTn id="34" fill="hold" nodeType="afterGroup">
                            <p:stCondLst>
                              <p:cond delay="500"/>
                            </p:stCondLst>
                            <p:childTnLst>
                              <p:par>
                                <p:cTn id="35" presetID="12" presetClass="entr" presetSubtype="4" fill="hold" nodeType="afterEffect">
                                  <p:stCondLst>
                                    <p:cond delay="0"/>
                                  </p:stCondLst>
                                  <p:childTnLst>
                                    <p:set>
                                      <p:cBhvr>
                                        <p:cTn id="36" dur="1" fill="hold">
                                          <p:stCondLst>
                                            <p:cond delay="0"/>
                                          </p:stCondLst>
                                        </p:cTn>
                                        <p:tgtEl>
                                          <p:spTgt spid="142446"/>
                                        </p:tgtEl>
                                        <p:attrNameLst>
                                          <p:attrName>style.visibility</p:attrName>
                                        </p:attrNameLst>
                                      </p:cBhvr>
                                      <p:to>
                                        <p:strVal val="visible"/>
                                      </p:to>
                                    </p:set>
                                    <p:animEffect transition="in" filter="slide(fromBottom)">
                                      <p:cBhvr>
                                        <p:cTn id="37" dur="500"/>
                                        <p:tgtEl>
                                          <p:spTgt spid="14244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9" fill="hold" grpId="0" nodeType="clickEffect">
                                  <p:stCondLst>
                                    <p:cond delay="0"/>
                                  </p:stCondLst>
                                  <p:childTnLst>
                                    <p:set>
                                      <p:cBhvr>
                                        <p:cTn id="41" dur="1" fill="hold">
                                          <p:stCondLst>
                                            <p:cond delay="0"/>
                                          </p:stCondLst>
                                        </p:cTn>
                                        <p:tgtEl>
                                          <p:spTgt spid="142380"/>
                                        </p:tgtEl>
                                        <p:attrNameLst>
                                          <p:attrName>style.visibility</p:attrName>
                                        </p:attrNameLst>
                                      </p:cBhvr>
                                      <p:to>
                                        <p:strVal val="visible"/>
                                      </p:to>
                                    </p:set>
                                    <p:animEffect transition="in" filter="strips(upLeft)">
                                      <p:cBhvr>
                                        <p:cTn id="42" dur="500"/>
                                        <p:tgtEl>
                                          <p:spTgt spid="142380"/>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3" fill="hold" grpId="0" nodeType="clickEffect">
                                  <p:stCondLst>
                                    <p:cond delay="0"/>
                                  </p:stCondLst>
                                  <p:childTnLst>
                                    <p:set>
                                      <p:cBhvr>
                                        <p:cTn id="46" dur="1" fill="hold">
                                          <p:stCondLst>
                                            <p:cond delay="0"/>
                                          </p:stCondLst>
                                        </p:cTn>
                                        <p:tgtEl>
                                          <p:spTgt spid="142379"/>
                                        </p:tgtEl>
                                        <p:attrNameLst>
                                          <p:attrName>style.visibility</p:attrName>
                                        </p:attrNameLst>
                                      </p:cBhvr>
                                      <p:to>
                                        <p:strVal val="visible"/>
                                      </p:to>
                                    </p:set>
                                    <p:animEffect transition="in" filter="strips(upRight)">
                                      <p:cBhvr>
                                        <p:cTn id="47" dur="500"/>
                                        <p:tgtEl>
                                          <p:spTgt spid="14237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8" presetClass="entr" presetSubtype="12" fill="hold" grpId="0" nodeType="clickEffect">
                                  <p:stCondLst>
                                    <p:cond delay="0"/>
                                  </p:stCondLst>
                                  <p:childTnLst>
                                    <p:set>
                                      <p:cBhvr>
                                        <p:cTn id="51" dur="1" fill="hold">
                                          <p:stCondLst>
                                            <p:cond delay="0"/>
                                          </p:stCondLst>
                                        </p:cTn>
                                        <p:tgtEl>
                                          <p:spTgt spid="142420"/>
                                        </p:tgtEl>
                                        <p:attrNameLst>
                                          <p:attrName>style.visibility</p:attrName>
                                        </p:attrNameLst>
                                      </p:cBhvr>
                                      <p:to>
                                        <p:strVal val="visible"/>
                                      </p:to>
                                    </p:set>
                                    <p:animEffect transition="in" filter="strips(downLeft)">
                                      <p:cBhvr>
                                        <p:cTn id="52" dur="500"/>
                                        <p:tgtEl>
                                          <p:spTgt spid="142420"/>
                                        </p:tgtEl>
                                      </p:cBhvr>
                                    </p:animEffect>
                                  </p:childTnLst>
                                </p:cTn>
                              </p:par>
                            </p:childTnLst>
                          </p:cTn>
                        </p:par>
                        <p:par>
                          <p:cTn id="53" fill="hold" nodeType="afterGroup">
                            <p:stCondLst>
                              <p:cond delay="500"/>
                            </p:stCondLst>
                            <p:childTnLst>
                              <p:par>
                                <p:cTn id="54" presetID="12" presetClass="entr" presetSubtype="4" fill="hold" grpId="0" nodeType="afterEffect">
                                  <p:stCondLst>
                                    <p:cond delay="0"/>
                                  </p:stCondLst>
                                  <p:childTnLst>
                                    <p:set>
                                      <p:cBhvr>
                                        <p:cTn id="55" dur="1" fill="hold">
                                          <p:stCondLst>
                                            <p:cond delay="0"/>
                                          </p:stCondLst>
                                        </p:cTn>
                                        <p:tgtEl>
                                          <p:spTgt spid="142464"/>
                                        </p:tgtEl>
                                        <p:attrNameLst>
                                          <p:attrName>style.visibility</p:attrName>
                                        </p:attrNameLst>
                                      </p:cBhvr>
                                      <p:to>
                                        <p:strVal val="visible"/>
                                      </p:to>
                                    </p:set>
                                    <p:animEffect transition="in" filter="slide(fromBottom)">
                                      <p:cBhvr>
                                        <p:cTn id="56" dur="500"/>
                                        <p:tgtEl>
                                          <p:spTgt spid="142464"/>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8" presetClass="entr" presetSubtype="3" fill="hold" grpId="0" nodeType="clickEffect">
                                  <p:stCondLst>
                                    <p:cond delay="0"/>
                                  </p:stCondLst>
                                  <p:childTnLst>
                                    <p:set>
                                      <p:cBhvr>
                                        <p:cTn id="60" dur="1" fill="hold">
                                          <p:stCondLst>
                                            <p:cond delay="0"/>
                                          </p:stCondLst>
                                        </p:cTn>
                                        <p:tgtEl>
                                          <p:spTgt spid="142393"/>
                                        </p:tgtEl>
                                        <p:attrNameLst>
                                          <p:attrName>style.visibility</p:attrName>
                                        </p:attrNameLst>
                                      </p:cBhvr>
                                      <p:to>
                                        <p:strVal val="visible"/>
                                      </p:to>
                                    </p:set>
                                    <p:animEffect transition="in" filter="strips(upRight)">
                                      <p:cBhvr>
                                        <p:cTn id="61" dur="500"/>
                                        <p:tgtEl>
                                          <p:spTgt spid="142393"/>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9" presetClass="entr" presetSubtype="0" fill="hold" nodeType="clickEffect">
                                  <p:stCondLst>
                                    <p:cond delay="0"/>
                                  </p:stCondLst>
                                  <p:childTnLst>
                                    <p:set>
                                      <p:cBhvr>
                                        <p:cTn id="65" dur="1" fill="hold">
                                          <p:stCondLst>
                                            <p:cond delay="0"/>
                                          </p:stCondLst>
                                        </p:cTn>
                                        <p:tgtEl>
                                          <p:spTgt spid="142482"/>
                                        </p:tgtEl>
                                        <p:attrNameLst>
                                          <p:attrName>style.visibility</p:attrName>
                                        </p:attrNameLst>
                                      </p:cBhvr>
                                      <p:to>
                                        <p:strVal val="visible"/>
                                      </p:to>
                                    </p:set>
                                    <p:animEffect transition="in" filter="dissolve">
                                      <p:cBhvr>
                                        <p:cTn id="66" dur="500"/>
                                        <p:tgtEl>
                                          <p:spTgt spid="142482"/>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42381"/>
                                        </p:tgtEl>
                                        <p:attrNameLst>
                                          <p:attrName>style.visibility</p:attrName>
                                        </p:attrNameLst>
                                      </p:cBhvr>
                                      <p:to>
                                        <p:strVal val="visible"/>
                                      </p:to>
                                    </p:set>
                                    <p:animEffect transition="in" filter="dissolve">
                                      <p:cBhvr>
                                        <p:cTn id="71" dur="500"/>
                                        <p:tgtEl>
                                          <p:spTgt spid="142381"/>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142382"/>
                                        </p:tgtEl>
                                        <p:attrNameLst>
                                          <p:attrName>style.visibility</p:attrName>
                                        </p:attrNameLst>
                                      </p:cBhvr>
                                      <p:to>
                                        <p:strVal val="visible"/>
                                      </p:to>
                                    </p:set>
                                    <p:anim calcmode="lin" valueType="num">
                                      <p:cBhvr>
                                        <p:cTn id="76" dur="500" fill="hold"/>
                                        <p:tgtEl>
                                          <p:spTgt spid="142382"/>
                                        </p:tgtEl>
                                        <p:attrNameLst>
                                          <p:attrName>ppt_w</p:attrName>
                                        </p:attrNameLst>
                                      </p:cBhvr>
                                      <p:tavLst>
                                        <p:tav tm="0">
                                          <p:val>
                                            <p:fltVal val="0"/>
                                          </p:val>
                                        </p:tav>
                                        <p:tav tm="100000">
                                          <p:val>
                                            <p:strVal val="#ppt_w"/>
                                          </p:val>
                                        </p:tav>
                                      </p:tavLst>
                                    </p:anim>
                                    <p:anim calcmode="lin" valueType="num">
                                      <p:cBhvr>
                                        <p:cTn id="77" dur="500" fill="hold"/>
                                        <p:tgtEl>
                                          <p:spTgt spid="142382"/>
                                        </p:tgtEl>
                                        <p:attrNameLst>
                                          <p:attrName>ppt_h</p:attrName>
                                        </p:attrNameLst>
                                      </p:cBhvr>
                                      <p:tavLst>
                                        <p:tav tm="0">
                                          <p:val>
                                            <p:fltVal val="0"/>
                                          </p:val>
                                        </p:tav>
                                        <p:tav tm="100000">
                                          <p:val>
                                            <p:strVal val="#ppt_h"/>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18" presetClass="entr" presetSubtype="6" fill="hold" nodeType="clickEffect">
                                  <p:stCondLst>
                                    <p:cond delay="0"/>
                                  </p:stCondLst>
                                  <p:childTnLst>
                                    <p:set>
                                      <p:cBhvr>
                                        <p:cTn id="81" dur="1" fill="hold">
                                          <p:stCondLst>
                                            <p:cond delay="0"/>
                                          </p:stCondLst>
                                        </p:cTn>
                                        <p:tgtEl>
                                          <p:spTgt spid="142478"/>
                                        </p:tgtEl>
                                        <p:attrNameLst>
                                          <p:attrName>style.visibility</p:attrName>
                                        </p:attrNameLst>
                                      </p:cBhvr>
                                      <p:to>
                                        <p:strVal val="visible"/>
                                      </p:to>
                                    </p:set>
                                    <p:animEffect transition="in" filter="strips(downRight)">
                                      <p:cBhvr>
                                        <p:cTn id="82" dur="500"/>
                                        <p:tgtEl>
                                          <p:spTgt spid="142478"/>
                                        </p:tgtEl>
                                      </p:cBhvr>
                                    </p:animEffect>
                                  </p:childTnLst>
                                </p:cTn>
                              </p:par>
                            </p:childTnLst>
                          </p:cTn>
                        </p:par>
                        <p:par>
                          <p:cTn id="83" fill="hold" nodeType="afterGroup">
                            <p:stCondLst>
                              <p:cond delay="500"/>
                            </p:stCondLst>
                            <p:childTnLst>
                              <p:par>
                                <p:cTn id="84" presetID="12" presetClass="entr" presetSubtype="2" fill="hold" grpId="0" nodeType="afterEffect">
                                  <p:stCondLst>
                                    <p:cond delay="0"/>
                                  </p:stCondLst>
                                  <p:childTnLst>
                                    <p:set>
                                      <p:cBhvr>
                                        <p:cTn id="85" dur="1" fill="hold">
                                          <p:stCondLst>
                                            <p:cond delay="0"/>
                                          </p:stCondLst>
                                        </p:cTn>
                                        <p:tgtEl>
                                          <p:spTgt spid="142481"/>
                                        </p:tgtEl>
                                        <p:attrNameLst>
                                          <p:attrName>style.visibility</p:attrName>
                                        </p:attrNameLst>
                                      </p:cBhvr>
                                      <p:to>
                                        <p:strVal val="visible"/>
                                      </p:to>
                                    </p:set>
                                    <p:animEffect transition="in" filter="slide(fromRight)">
                                      <p:cBhvr>
                                        <p:cTn id="86" dur="500"/>
                                        <p:tgtEl>
                                          <p:spTgt spid="142481"/>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8" presetClass="entr" presetSubtype="6" fill="hold" grpId="0" nodeType="clickEffect">
                                  <p:stCondLst>
                                    <p:cond delay="0"/>
                                  </p:stCondLst>
                                  <p:childTnLst>
                                    <p:set>
                                      <p:cBhvr>
                                        <p:cTn id="90" dur="1" fill="hold">
                                          <p:stCondLst>
                                            <p:cond delay="0"/>
                                          </p:stCondLst>
                                        </p:cTn>
                                        <p:tgtEl>
                                          <p:spTgt spid="142383"/>
                                        </p:tgtEl>
                                        <p:attrNameLst>
                                          <p:attrName>style.visibility</p:attrName>
                                        </p:attrNameLst>
                                      </p:cBhvr>
                                      <p:to>
                                        <p:strVal val="visible"/>
                                      </p:to>
                                    </p:set>
                                    <p:animEffect transition="in" filter="strips(downRight)">
                                      <p:cBhvr>
                                        <p:cTn id="91" dur="500"/>
                                        <p:tgtEl>
                                          <p:spTgt spid="142383"/>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17" presetClass="entr" presetSubtype="1" fill="hold" grpId="0" nodeType="clickEffect">
                                  <p:stCondLst>
                                    <p:cond delay="0"/>
                                  </p:stCondLst>
                                  <p:childTnLst>
                                    <p:set>
                                      <p:cBhvr>
                                        <p:cTn id="95" dur="1" fill="hold">
                                          <p:stCondLst>
                                            <p:cond delay="0"/>
                                          </p:stCondLst>
                                        </p:cTn>
                                        <p:tgtEl>
                                          <p:spTgt spid="142384"/>
                                        </p:tgtEl>
                                        <p:attrNameLst>
                                          <p:attrName>style.visibility</p:attrName>
                                        </p:attrNameLst>
                                      </p:cBhvr>
                                      <p:to>
                                        <p:strVal val="visible"/>
                                      </p:to>
                                    </p:set>
                                    <p:anim calcmode="lin" valueType="num">
                                      <p:cBhvr>
                                        <p:cTn id="96" dur="500" fill="hold"/>
                                        <p:tgtEl>
                                          <p:spTgt spid="142384"/>
                                        </p:tgtEl>
                                        <p:attrNameLst>
                                          <p:attrName>ppt_x</p:attrName>
                                        </p:attrNameLst>
                                      </p:cBhvr>
                                      <p:tavLst>
                                        <p:tav tm="0">
                                          <p:val>
                                            <p:strVal val="#ppt_x"/>
                                          </p:val>
                                        </p:tav>
                                        <p:tav tm="100000">
                                          <p:val>
                                            <p:strVal val="#ppt_x"/>
                                          </p:val>
                                        </p:tav>
                                      </p:tavLst>
                                    </p:anim>
                                    <p:anim calcmode="lin" valueType="num">
                                      <p:cBhvr>
                                        <p:cTn id="97" dur="500" fill="hold"/>
                                        <p:tgtEl>
                                          <p:spTgt spid="142384"/>
                                        </p:tgtEl>
                                        <p:attrNameLst>
                                          <p:attrName>ppt_y</p:attrName>
                                        </p:attrNameLst>
                                      </p:cBhvr>
                                      <p:tavLst>
                                        <p:tav tm="0">
                                          <p:val>
                                            <p:strVal val="#ppt_y-#ppt_h/2"/>
                                          </p:val>
                                        </p:tav>
                                        <p:tav tm="100000">
                                          <p:val>
                                            <p:strVal val="#ppt_y"/>
                                          </p:val>
                                        </p:tav>
                                      </p:tavLst>
                                    </p:anim>
                                    <p:anim calcmode="lin" valueType="num">
                                      <p:cBhvr>
                                        <p:cTn id="98" dur="500" fill="hold"/>
                                        <p:tgtEl>
                                          <p:spTgt spid="142384"/>
                                        </p:tgtEl>
                                        <p:attrNameLst>
                                          <p:attrName>ppt_w</p:attrName>
                                        </p:attrNameLst>
                                      </p:cBhvr>
                                      <p:tavLst>
                                        <p:tav tm="0">
                                          <p:val>
                                            <p:strVal val="#ppt_w"/>
                                          </p:val>
                                        </p:tav>
                                        <p:tav tm="100000">
                                          <p:val>
                                            <p:strVal val="#ppt_w"/>
                                          </p:val>
                                        </p:tav>
                                      </p:tavLst>
                                    </p:anim>
                                    <p:anim calcmode="lin" valueType="num">
                                      <p:cBhvr>
                                        <p:cTn id="99" dur="500" fill="hold"/>
                                        <p:tgtEl>
                                          <p:spTgt spid="142384"/>
                                        </p:tgtEl>
                                        <p:attrNameLst>
                                          <p:attrName>ppt_h</p:attrName>
                                        </p:attrNameLst>
                                      </p:cBhvr>
                                      <p:tavLst>
                                        <p:tav tm="0">
                                          <p:val>
                                            <p:fltVal val="0"/>
                                          </p:val>
                                        </p:tav>
                                        <p:tav tm="100000">
                                          <p:val>
                                            <p:strVal val="#ppt_h"/>
                                          </p:val>
                                        </p:tav>
                                      </p:tavLst>
                                    </p:anim>
                                  </p:childTnLst>
                                </p:cTn>
                              </p:par>
                            </p:childTnLst>
                          </p:cTn>
                        </p:par>
                        <p:par>
                          <p:cTn id="100" fill="hold" nodeType="afterGroup">
                            <p:stCondLst>
                              <p:cond delay="500"/>
                            </p:stCondLst>
                            <p:childTnLst>
                              <p:par>
                                <p:cTn id="101" presetID="18" presetClass="entr" presetSubtype="12" fill="hold" grpId="0" nodeType="afterEffect">
                                  <p:stCondLst>
                                    <p:cond delay="0"/>
                                  </p:stCondLst>
                                  <p:childTnLst>
                                    <p:set>
                                      <p:cBhvr>
                                        <p:cTn id="102" dur="1" fill="hold">
                                          <p:stCondLst>
                                            <p:cond delay="0"/>
                                          </p:stCondLst>
                                        </p:cTn>
                                        <p:tgtEl>
                                          <p:spTgt spid="142385"/>
                                        </p:tgtEl>
                                        <p:attrNameLst>
                                          <p:attrName>style.visibility</p:attrName>
                                        </p:attrNameLst>
                                      </p:cBhvr>
                                      <p:to>
                                        <p:strVal val="visible"/>
                                      </p:to>
                                    </p:set>
                                    <p:animEffect transition="in" filter="strips(downLeft)">
                                      <p:cBhvr>
                                        <p:cTn id="103" dur="500"/>
                                        <p:tgtEl>
                                          <p:spTgt spid="142385"/>
                                        </p:tgtEl>
                                      </p:cBhvr>
                                    </p:animEffect>
                                  </p:childTnLst>
                                </p:cTn>
                              </p:par>
                            </p:childTnLst>
                          </p:cTn>
                        </p:par>
                        <p:par>
                          <p:cTn id="104" fill="hold" nodeType="afterGroup">
                            <p:stCondLst>
                              <p:cond delay="1000"/>
                            </p:stCondLst>
                            <p:childTnLst>
                              <p:par>
                                <p:cTn id="105" presetID="18" presetClass="entr" presetSubtype="12" fill="hold" grpId="0" nodeType="afterEffect">
                                  <p:stCondLst>
                                    <p:cond delay="0"/>
                                  </p:stCondLst>
                                  <p:childTnLst>
                                    <p:set>
                                      <p:cBhvr>
                                        <p:cTn id="106" dur="1" fill="hold">
                                          <p:stCondLst>
                                            <p:cond delay="0"/>
                                          </p:stCondLst>
                                        </p:cTn>
                                        <p:tgtEl>
                                          <p:spTgt spid="142386"/>
                                        </p:tgtEl>
                                        <p:attrNameLst>
                                          <p:attrName>style.visibility</p:attrName>
                                        </p:attrNameLst>
                                      </p:cBhvr>
                                      <p:to>
                                        <p:strVal val="visible"/>
                                      </p:to>
                                    </p:set>
                                    <p:animEffect transition="in" filter="strips(downLeft)">
                                      <p:cBhvr>
                                        <p:cTn id="107" dur="500"/>
                                        <p:tgtEl>
                                          <p:spTgt spid="142386"/>
                                        </p:tgtEl>
                                      </p:cBhvr>
                                    </p:animEffect>
                                  </p:childTnLst>
                                </p:cTn>
                              </p:par>
                            </p:childTnLst>
                          </p:cTn>
                        </p:par>
                        <p:par>
                          <p:cTn id="108" fill="hold" nodeType="afterGroup">
                            <p:stCondLst>
                              <p:cond delay="1500"/>
                            </p:stCondLst>
                            <p:childTnLst>
                              <p:par>
                                <p:cTn id="109" presetID="17" presetClass="entr" presetSubtype="2" fill="hold" grpId="0" nodeType="afterEffect">
                                  <p:stCondLst>
                                    <p:cond delay="0"/>
                                  </p:stCondLst>
                                  <p:childTnLst>
                                    <p:set>
                                      <p:cBhvr>
                                        <p:cTn id="110" dur="1" fill="hold">
                                          <p:stCondLst>
                                            <p:cond delay="0"/>
                                          </p:stCondLst>
                                        </p:cTn>
                                        <p:tgtEl>
                                          <p:spTgt spid="142387"/>
                                        </p:tgtEl>
                                        <p:attrNameLst>
                                          <p:attrName>style.visibility</p:attrName>
                                        </p:attrNameLst>
                                      </p:cBhvr>
                                      <p:to>
                                        <p:strVal val="visible"/>
                                      </p:to>
                                    </p:set>
                                    <p:anim calcmode="lin" valueType="num">
                                      <p:cBhvr>
                                        <p:cTn id="111" dur="500" fill="hold"/>
                                        <p:tgtEl>
                                          <p:spTgt spid="142387"/>
                                        </p:tgtEl>
                                        <p:attrNameLst>
                                          <p:attrName>ppt_x</p:attrName>
                                        </p:attrNameLst>
                                      </p:cBhvr>
                                      <p:tavLst>
                                        <p:tav tm="0">
                                          <p:val>
                                            <p:strVal val="#ppt_x+#ppt_w/2"/>
                                          </p:val>
                                        </p:tav>
                                        <p:tav tm="100000">
                                          <p:val>
                                            <p:strVal val="#ppt_x"/>
                                          </p:val>
                                        </p:tav>
                                      </p:tavLst>
                                    </p:anim>
                                    <p:anim calcmode="lin" valueType="num">
                                      <p:cBhvr>
                                        <p:cTn id="112" dur="500" fill="hold"/>
                                        <p:tgtEl>
                                          <p:spTgt spid="142387"/>
                                        </p:tgtEl>
                                        <p:attrNameLst>
                                          <p:attrName>ppt_y</p:attrName>
                                        </p:attrNameLst>
                                      </p:cBhvr>
                                      <p:tavLst>
                                        <p:tav tm="0">
                                          <p:val>
                                            <p:strVal val="#ppt_y"/>
                                          </p:val>
                                        </p:tav>
                                        <p:tav tm="100000">
                                          <p:val>
                                            <p:strVal val="#ppt_y"/>
                                          </p:val>
                                        </p:tav>
                                      </p:tavLst>
                                    </p:anim>
                                    <p:anim calcmode="lin" valueType="num">
                                      <p:cBhvr>
                                        <p:cTn id="113" dur="500" fill="hold"/>
                                        <p:tgtEl>
                                          <p:spTgt spid="142387"/>
                                        </p:tgtEl>
                                        <p:attrNameLst>
                                          <p:attrName>ppt_w</p:attrName>
                                        </p:attrNameLst>
                                      </p:cBhvr>
                                      <p:tavLst>
                                        <p:tav tm="0">
                                          <p:val>
                                            <p:fltVal val="0"/>
                                          </p:val>
                                        </p:tav>
                                        <p:tav tm="100000">
                                          <p:val>
                                            <p:strVal val="#ppt_w"/>
                                          </p:val>
                                        </p:tav>
                                      </p:tavLst>
                                    </p:anim>
                                    <p:anim calcmode="lin" valueType="num">
                                      <p:cBhvr>
                                        <p:cTn id="114" dur="500" fill="hold"/>
                                        <p:tgtEl>
                                          <p:spTgt spid="142387"/>
                                        </p:tgtEl>
                                        <p:attrNameLst>
                                          <p:attrName>ppt_h</p:attrName>
                                        </p:attrNameLst>
                                      </p:cBhvr>
                                      <p:tavLst>
                                        <p:tav tm="0">
                                          <p:val>
                                            <p:strVal val="#ppt_h"/>
                                          </p:val>
                                        </p:tav>
                                        <p:tav tm="100000">
                                          <p:val>
                                            <p:strVal val="#ppt_h"/>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8" presetClass="entr" presetSubtype="12" fill="hold" grpId="0" nodeType="clickEffect">
                                  <p:stCondLst>
                                    <p:cond delay="0"/>
                                  </p:stCondLst>
                                  <p:childTnLst>
                                    <p:set>
                                      <p:cBhvr>
                                        <p:cTn id="118" dur="1" fill="hold">
                                          <p:stCondLst>
                                            <p:cond delay="0"/>
                                          </p:stCondLst>
                                        </p:cTn>
                                        <p:tgtEl>
                                          <p:spTgt spid="142419"/>
                                        </p:tgtEl>
                                        <p:attrNameLst>
                                          <p:attrName>style.visibility</p:attrName>
                                        </p:attrNameLst>
                                      </p:cBhvr>
                                      <p:to>
                                        <p:strVal val="visible"/>
                                      </p:to>
                                    </p:set>
                                    <p:animEffect transition="in" filter="strips(downLeft)">
                                      <p:cBhvr>
                                        <p:cTn id="119" dur="500"/>
                                        <p:tgtEl>
                                          <p:spTgt spid="142419"/>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2" presetClass="entr" presetSubtype="8" fill="hold" grpId="0" nodeType="clickEffect">
                                  <p:stCondLst>
                                    <p:cond delay="0"/>
                                  </p:stCondLst>
                                  <p:childTnLst>
                                    <p:set>
                                      <p:cBhvr>
                                        <p:cTn id="123" dur="1" fill="hold">
                                          <p:stCondLst>
                                            <p:cond delay="0"/>
                                          </p:stCondLst>
                                        </p:cTn>
                                        <p:tgtEl>
                                          <p:spTgt spid="142425"/>
                                        </p:tgtEl>
                                        <p:attrNameLst>
                                          <p:attrName>style.visibility</p:attrName>
                                        </p:attrNameLst>
                                      </p:cBhvr>
                                      <p:to>
                                        <p:strVal val="visible"/>
                                      </p:to>
                                    </p:set>
                                    <p:animEffect transition="in" filter="slide(fromLeft)">
                                      <p:cBhvr>
                                        <p:cTn id="124" dur="500"/>
                                        <p:tgtEl>
                                          <p:spTgt spid="142425"/>
                                        </p:tgtEl>
                                      </p:cBhvr>
                                    </p:animEffect>
                                  </p:childTnLst>
                                </p:cTn>
                              </p:par>
                            </p:childTnLst>
                          </p:cTn>
                        </p:par>
                        <p:par>
                          <p:cTn id="125" fill="hold" nodeType="afterGroup">
                            <p:stCondLst>
                              <p:cond delay="500"/>
                            </p:stCondLst>
                            <p:childTnLst>
                              <p:par>
                                <p:cTn id="126" presetID="12" presetClass="entr" presetSubtype="8" fill="hold" grpId="0" nodeType="afterEffect">
                                  <p:stCondLst>
                                    <p:cond delay="0"/>
                                  </p:stCondLst>
                                  <p:childTnLst>
                                    <p:set>
                                      <p:cBhvr>
                                        <p:cTn id="127" dur="1" fill="hold">
                                          <p:stCondLst>
                                            <p:cond delay="0"/>
                                          </p:stCondLst>
                                        </p:cTn>
                                        <p:tgtEl>
                                          <p:spTgt spid="142426"/>
                                        </p:tgtEl>
                                        <p:attrNameLst>
                                          <p:attrName>style.visibility</p:attrName>
                                        </p:attrNameLst>
                                      </p:cBhvr>
                                      <p:to>
                                        <p:strVal val="visible"/>
                                      </p:to>
                                    </p:set>
                                    <p:animEffect transition="in" filter="slide(fromLeft)">
                                      <p:cBhvr>
                                        <p:cTn id="128" dur="500"/>
                                        <p:tgtEl>
                                          <p:spTgt spid="142426"/>
                                        </p:tgtEl>
                                      </p:cBhvr>
                                    </p:animEffect>
                                  </p:childTnLst>
                                </p:cTn>
                              </p:par>
                            </p:childTnLst>
                          </p:cTn>
                        </p:par>
                        <p:par>
                          <p:cTn id="129" fill="hold" nodeType="afterGroup">
                            <p:stCondLst>
                              <p:cond delay="1000"/>
                            </p:stCondLst>
                            <p:childTnLst>
                              <p:par>
                                <p:cTn id="130" presetID="12" presetClass="entr" presetSubtype="1" fill="hold" grpId="0" nodeType="afterEffect">
                                  <p:stCondLst>
                                    <p:cond delay="0"/>
                                  </p:stCondLst>
                                  <p:childTnLst>
                                    <p:set>
                                      <p:cBhvr>
                                        <p:cTn id="131" dur="1" fill="hold">
                                          <p:stCondLst>
                                            <p:cond delay="0"/>
                                          </p:stCondLst>
                                        </p:cTn>
                                        <p:tgtEl>
                                          <p:spTgt spid="142427"/>
                                        </p:tgtEl>
                                        <p:attrNameLst>
                                          <p:attrName>style.visibility</p:attrName>
                                        </p:attrNameLst>
                                      </p:cBhvr>
                                      <p:to>
                                        <p:strVal val="visible"/>
                                      </p:to>
                                    </p:set>
                                    <p:animEffect transition="in" filter="slide(fromTop)">
                                      <p:cBhvr>
                                        <p:cTn id="132" dur="500"/>
                                        <p:tgtEl>
                                          <p:spTgt spid="142427"/>
                                        </p:tgtEl>
                                      </p:cBhvr>
                                    </p:animEffect>
                                  </p:childTnLst>
                                </p:cTn>
                              </p:par>
                            </p:childTnLst>
                          </p:cTn>
                        </p:par>
                        <p:par>
                          <p:cTn id="133" fill="hold" nodeType="afterGroup">
                            <p:stCondLst>
                              <p:cond delay="1500"/>
                            </p:stCondLst>
                            <p:childTnLst>
                              <p:par>
                                <p:cTn id="134" presetID="12" presetClass="entr" presetSubtype="2" fill="hold" grpId="0" nodeType="afterEffect">
                                  <p:stCondLst>
                                    <p:cond delay="0"/>
                                  </p:stCondLst>
                                  <p:childTnLst>
                                    <p:set>
                                      <p:cBhvr>
                                        <p:cTn id="135" dur="1" fill="hold">
                                          <p:stCondLst>
                                            <p:cond delay="0"/>
                                          </p:stCondLst>
                                        </p:cTn>
                                        <p:tgtEl>
                                          <p:spTgt spid="142428"/>
                                        </p:tgtEl>
                                        <p:attrNameLst>
                                          <p:attrName>style.visibility</p:attrName>
                                        </p:attrNameLst>
                                      </p:cBhvr>
                                      <p:to>
                                        <p:strVal val="visible"/>
                                      </p:to>
                                    </p:set>
                                    <p:animEffect transition="in" filter="slide(fromRight)">
                                      <p:cBhvr>
                                        <p:cTn id="136" dur="500"/>
                                        <p:tgtEl>
                                          <p:spTgt spid="142428"/>
                                        </p:tgtEl>
                                      </p:cBhvr>
                                    </p:animEffect>
                                  </p:childTnLst>
                                </p:cTn>
                              </p:par>
                            </p:childTnLst>
                          </p:cTn>
                        </p:par>
                        <p:par>
                          <p:cTn id="137" fill="hold" nodeType="afterGroup">
                            <p:stCondLst>
                              <p:cond delay="2000"/>
                            </p:stCondLst>
                            <p:childTnLst>
                              <p:par>
                                <p:cTn id="138" presetID="12" presetClass="entr" presetSubtype="2" fill="hold" grpId="0" nodeType="afterEffect">
                                  <p:stCondLst>
                                    <p:cond delay="0"/>
                                  </p:stCondLst>
                                  <p:childTnLst>
                                    <p:set>
                                      <p:cBhvr>
                                        <p:cTn id="139" dur="1" fill="hold">
                                          <p:stCondLst>
                                            <p:cond delay="0"/>
                                          </p:stCondLst>
                                        </p:cTn>
                                        <p:tgtEl>
                                          <p:spTgt spid="142429"/>
                                        </p:tgtEl>
                                        <p:attrNameLst>
                                          <p:attrName>style.visibility</p:attrName>
                                        </p:attrNameLst>
                                      </p:cBhvr>
                                      <p:to>
                                        <p:strVal val="visible"/>
                                      </p:to>
                                    </p:set>
                                    <p:animEffect transition="in" filter="slide(fromRight)">
                                      <p:cBhvr>
                                        <p:cTn id="140" dur="500"/>
                                        <p:tgtEl>
                                          <p:spTgt spid="142429"/>
                                        </p:tgtEl>
                                      </p:cBhvr>
                                    </p:animEffect>
                                  </p:childTnLst>
                                </p:cTn>
                              </p:par>
                            </p:childTnLst>
                          </p:cTn>
                        </p:par>
                        <p:par>
                          <p:cTn id="141" fill="hold" nodeType="afterGroup">
                            <p:stCondLst>
                              <p:cond delay="2500"/>
                            </p:stCondLst>
                            <p:childTnLst>
                              <p:par>
                                <p:cTn id="142" presetID="12" presetClass="entr" presetSubtype="2" fill="hold" grpId="0" nodeType="afterEffect">
                                  <p:stCondLst>
                                    <p:cond delay="0"/>
                                  </p:stCondLst>
                                  <p:childTnLst>
                                    <p:set>
                                      <p:cBhvr>
                                        <p:cTn id="143" dur="1" fill="hold">
                                          <p:stCondLst>
                                            <p:cond delay="0"/>
                                          </p:stCondLst>
                                        </p:cTn>
                                        <p:tgtEl>
                                          <p:spTgt spid="142430"/>
                                        </p:tgtEl>
                                        <p:attrNameLst>
                                          <p:attrName>style.visibility</p:attrName>
                                        </p:attrNameLst>
                                      </p:cBhvr>
                                      <p:to>
                                        <p:strVal val="visible"/>
                                      </p:to>
                                    </p:set>
                                    <p:animEffect transition="in" filter="slide(fromRight)">
                                      <p:cBhvr>
                                        <p:cTn id="144" dur="500"/>
                                        <p:tgtEl>
                                          <p:spTgt spid="142430"/>
                                        </p:tgtEl>
                                      </p:cBhvr>
                                    </p:animEffect>
                                  </p:childTnLst>
                                </p:cTn>
                              </p:par>
                            </p:childTnLst>
                          </p:cTn>
                        </p:par>
                        <p:par>
                          <p:cTn id="145" fill="hold" nodeType="afterGroup">
                            <p:stCondLst>
                              <p:cond delay="3000"/>
                            </p:stCondLst>
                            <p:childTnLst>
                              <p:par>
                                <p:cTn id="146" presetID="12" presetClass="entr" presetSubtype="2" fill="hold" grpId="0" nodeType="afterEffect">
                                  <p:stCondLst>
                                    <p:cond delay="0"/>
                                  </p:stCondLst>
                                  <p:childTnLst>
                                    <p:set>
                                      <p:cBhvr>
                                        <p:cTn id="147" dur="1" fill="hold">
                                          <p:stCondLst>
                                            <p:cond delay="0"/>
                                          </p:stCondLst>
                                        </p:cTn>
                                        <p:tgtEl>
                                          <p:spTgt spid="142431"/>
                                        </p:tgtEl>
                                        <p:attrNameLst>
                                          <p:attrName>style.visibility</p:attrName>
                                        </p:attrNameLst>
                                      </p:cBhvr>
                                      <p:to>
                                        <p:strVal val="visible"/>
                                      </p:to>
                                    </p:set>
                                    <p:animEffect transition="in" filter="slide(fromRight)">
                                      <p:cBhvr>
                                        <p:cTn id="148" dur="500"/>
                                        <p:tgtEl>
                                          <p:spTgt spid="142431"/>
                                        </p:tgtEl>
                                      </p:cBhvr>
                                    </p:animEffect>
                                  </p:childTnLst>
                                </p:cTn>
                              </p:par>
                            </p:childTnLst>
                          </p:cTn>
                        </p:par>
                        <p:par>
                          <p:cTn id="149" fill="hold" nodeType="afterGroup">
                            <p:stCondLst>
                              <p:cond delay="3500"/>
                            </p:stCondLst>
                            <p:childTnLst>
                              <p:par>
                                <p:cTn id="150" presetID="12" presetClass="entr" presetSubtype="2" fill="hold" grpId="0" nodeType="afterEffect">
                                  <p:stCondLst>
                                    <p:cond delay="0"/>
                                  </p:stCondLst>
                                  <p:childTnLst>
                                    <p:set>
                                      <p:cBhvr>
                                        <p:cTn id="151" dur="1" fill="hold">
                                          <p:stCondLst>
                                            <p:cond delay="0"/>
                                          </p:stCondLst>
                                        </p:cTn>
                                        <p:tgtEl>
                                          <p:spTgt spid="142432"/>
                                        </p:tgtEl>
                                        <p:attrNameLst>
                                          <p:attrName>style.visibility</p:attrName>
                                        </p:attrNameLst>
                                      </p:cBhvr>
                                      <p:to>
                                        <p:strVal val="visible"/>
                                      </p:to>
                                    </p:set>
                                    <p:animEffect transition="in" filter="slide(fromRight)">
                                      <p:cBhvr>
                                        <p:cTn id="152" dur="500"/>
                                        <p:tgtEl>
                                          <p:spTgt spid="142432"/>
                                        </p:tgtEl>
                                      </p:cBhvr>
                                    </p:animEffect>
                                  </p:childTnLst>
                                </p:cTn>
                              </p:par>
                            </p:childTnLst>
                          </p:cTn>
                        </p:par>
                        <p:par>
                          <p:cTn id="153" fill="hold" nodeType="afterGroup">
                            <p:stCondLst>
                              <p:cond delay="4000"/>
                            </p:stCondLst>
                            <p:childTnLst>
                              <p:par>
                                <p:cTn id="154" presetID="12" presetClass="entr" presetSubtype="4" fill="hold" grpId="0" nodeType="afterEffect">
                                  <p:stCondLst>
                                    <p:cond delay="0"/>
                                  </p:stCondLst>
                                  <p:childTnLst>
                                    <p:set>
                                      <p:cBhvr>
                                        <p:cTn id="155" dur="1" fill="hold">
                                          <p:stCondLst>
                                            <p:cond delay="0"/>
                                          </p:stCondLst>
                                        </p:cTn>
                                        <p:tgtEl>
                                          <p:spTgt spid="142433"/>
                                        </p:tgtEl>
                                        <p:attrNameLst>
                                          <p:attrName>style.visibility</p:attrName>
                                        </p:attrNameLst>
                                      </p:cBhvr>
                                      <p:to>
                                        <p:strVal val="visible"/>
                                      </p:to>
                                    </p:set>
                                    <p:animEffect transition="in" filter="slide(fromBottom)">
                                      <p:cBhvr>
                                        <p:cTn id="156" dur="500"/>
                                        <p:tgtEl>
                                          <p:spTgt spid="142433"/>
                                        </p:tgtEl>
                                      </p:cBhvr>
                                    </p:animEffect>
                                  </p:childTnLst>
                                </p:cTn>
                              </p:par>
                            </p:childTnLst>
                          </p:cTn>
                        </p:par>
                        <p:par>
                          <p:cTn id="157" fill="hold" nodeType="afterGroup">
                            <p:stCondLst>
                              <p:cond delay="4500"/>
                            </p:stCondLst>
                            <p:childTnLst>
                              <p:par>
                                <p:cTn id="158" presetID="12" presetClass="entr" presetSubtype="8" fill="hold" grpId="0" nodeType="afterEffect">
                                  <p:stCondLst>
                                    <p:cond delay="0"/>
                                  </p:stCondLst>
                                  <p:childTnLst>
                                    <p:set>
                                      <p:cBhvr>
                                        <p:cTn id="159" dur="1" fill="hold">
                                          <p:stCondLst>
                                            <p:cond delay="0"/>
                                          </p:stCondLst>
                                        </p:cTn>
                                        <p:tgtEl>
                                          <p:spTgt spid="142434"/>
                                        </p:tgtEl>
                                        <p:attrNameLst>
                                          <p:attrName>style.visibility</p:attrName>
                                        </p:attrNameLst>
                                      </p:cBhvr>
                                      <p:to>
                                        <p:strVal val="visible"/>
                                      </p:to>
                                    </p:set>
                                    <p:animEffect transition="in" filter="slide(fromLeft)">
                                      <p:cBhvr>
                                        <p:cTn id="160" dur="500"/>
                                        <p:tgtEl>
                                          <p:spTgt spid="142434"/>
                                        </p:tgtEl>
                                      </p:cBhvr>
                                    </p:animEffect>
                                  </p:childTnLst>
                                </p:cTn>
                              </p:par>
                            </p:childTnLst>
                          </p:cTn>
                        </p:par>
                        <p:par>
                          <p:cTn id="161" fill="hold" nodeType="afterGroup">
                            <p:stCondLst>
                              <p:cond delay="5000"/>
                            </p:stCondLst>
                            <p:childTnLst>
                              <p:par>
                                <p:cTn id="162" presetID="12" presetClass="entr" presetSubtype="8" fill="hold" grpId="0" nodeType="afterEffect">
                                  <p:stCondLst>
                                    <p:cond delay="0"/>
                                  </p:stCondLst>
                                  <p:childTnLst>
                                    <p:set>
                                      <p:cBhvr>
                                        <p:cTn id="163" dur="1" fill="hold">
                                          <p:stCondLst>
                                            <p:cond delay="0"/>
                                          </p:stCondLst>
                                        </p:cTn>
                                        <p:tgtEl>
                                          <p:spTgt spid="142435"/>
                                        </p:tgtEl>
                                        <p:attrNameLst>
                                          <p:attrName>style.visibility</p:attrName>
                                        </p:attrNameLst>
                                      </p:cBhvr>
                                      <p:to>
                                        <p:strVal val="visible"/>
                                      </p:to>
                                    </p:set>
                                    <p:animEffect transition="in" filter="slide(fromLeft)">
                                      <p:cBhvr>
                                        <p:cTn id="164" dur="500"/>
                                        <p:tgtEl>
                                          <p:spTgt spid="142435"/>
                                        </p:tgtEl>
                                      </p:cBhvr>
                                    </p:animEffect>
                                  </p:childTnLst>
                                </p:cTn>
                              </p:par>
                            </p:childTnLst>
                          </p:cTn>
                        </p:par>
                        <p:par>
                          <p:cTn id="165" fill="hold" nodeType="afterGroup">
                            <p:stCondLst>
                              <p:cond delay="5500"/>
                            </p:stCondLst>
                            <p:childTnLst>
                              <p:par>
                                <p:cTn id="166" presetID="12" presetClass="entr" presetSubtype="8" fill="hold" grpId="0" nodeType="afterEffect">
                                  <p:stCondLst>
                                    <p:cond delay="0"/>
                                  </p:stCondLst>
                                  <p:childTnLst>
                                    <p:set>
                                      <p:cBhvr>
                                        <p:cTn id="167" dur="1" fill="hold">
                                          <p:stCondLst>
                                            <p:cond delay="0"/>
                                          </p:stCondLst>
                                        </p:cTn>
                                        <p:tgtEl>
                                          <p:spTgt spid="142436"/>
                                        </p:tgtEl>
                                        <p:attrNameLst>
                                          <p:attrName>style.visibility</p:attrName>
                                        </p:attrNameLst>
                                      </p:cBhvr>
                                      <p:to>
                                        <p:strVal val="visible"/>
                                      </p:to>
                                    </p:set>
                                    <p:animEffect transition="in" filter="slide(fromLeft)">
                                      <p:cBhvr>
                                        <p:cTn id="168" dur="500"/>
                                        <p:tgtEl>
                                          <p:spTgt spid="142436"/>
                                        </p:tgtEl>
                                      </p:cBhvr>
                                    </p:animEffect>
                                  </p:childTnLst>
                                </p:cTn>
                              </p:par>
                            </p:childTnLst>
                          </p:cTn>
                        </p:par>
                        <p:par>
                          <p:cTn id="169" fill="hold" nodeType="afterGroup">
                            <p:stCondLst>
                              <p:cond delay="6000"/>
                            </p:stCondLst>
                            <p:childTnLst>
                              <p:par>
                                <p:cTn id="170" presetID="12" presetClass="entr" presetSubtype="8" fill="hold" grpId="0" nodeType="afterEffect">
                                  <p:stCondLst>
                                    <p:cond delay="0"/>
                                  </p:stCondLst>
                                  <p:childTnLst>
                                    <p:set>
                                      <p:cBhvr>
                                        <p:cTn id="171" dur="1" fill="hold">
                                          <p:stCondLst>
                                            <p:cond delay="0"/>
                                          </p:stCondLst>
                                        </p:cTn>
                                        <p:tgtEl>
                                          <p:spTgt spid="142437"/>
                                        </p:tgtEl>
                                        <p:attrNameLst>
                                          <p:attrName>style.visibility</p:attrName>
                                        </p:attrNameLst>
                                      </p:cBhvr>
                                      <p:to>
                                        <p:strVal val="visible"/>
                                      </p:to>
                                    </p:set>
                                    <p:animEffect transition="in" filter="slide(fromLeft)">
                                      <p:cBhvr>
                                        <p:cTn id="172" dur="500"/>
                                        <p:tgtEl>
                                          <p:spTgt spid="142437"/>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8" presetClass="entr" presetSubtype="6" fill="hold" grpId="0" nodeType="clickEffect">
                                  <p:stCondLst>
                                    <p:cond delay="0"/>
                                  </p:stCondLst>
                                  <p:childTnLst>
                                    <p:set>
                                      <p:cBhvr>
                                        <p:cTn id="176" dur="1" fill="hold">
                                          <p:stCondLst>
                                            <p:cond delay="0"/>
                                          </p:stCondLst>
                                        </p:cTn>
                                        <p:tgtEl>
                                          <p:spTgt spid="142388"/>
                                        </p:tgtEl>
                                        <p:attrNameLst>
                                          <p:attrName>style.visibility</p:attrName>
                                        </p:attrNameLst>
                                      </p:cBhvr>
                                      <p:to>
                                        <p:strVal val="visible"/>
                                      </p:to>
                                    </p:set>
                                    <p:animEffect transition="in" filter="strips(downRight)">
                                      <p:cBhvr>
                                        <p:cTn id="177" dur="500"/>
                                        <p:tgtEl>
                                          <p:spTgt spid="142388"/>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8" presetClass="entr" presetSubtype="6" fill="hold" nodeType="clickEffect">
                                  <p:stCondLst>
                                    <p:cond delay="0"/>
                                  </p:stCondLst>
                                  <p:childTnLst>
                                    <p:set>
                                      <p:cBhvr>
                                        <p:cTn id="181" dur="1" fill="hold">
                                          <p:stCondLst>
                                            <p:cond delay="0"/>
                                          </p:stCondLst>
                                        </p:cTn>
                                        <p:tgtEl>
                                          <p:spTgt spid="142365"/>
                                        </p:tgtEl>
                                        <p:attrNameLst>
                                          <p:attrName>style.visibility</p:attrName>
                                        </p:attrNameLst>
                                      </p:cBhvr>
                                      <p:to>
                                        <p:strVal val="visible"/>
                                      </p:to>
                                    </p:set>
                                    <p:animEffect transition="in" filter="strips(downRight)">
                                      <p:cBhvr>
                                        <p:cTn id="182" dur="500"/>
                                        <p:tgtEl>
                                          <p:spTgt spid="142365"/>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nodeType="clickEffect">
                                  <p:stCondLst>
                                    <p:cond delay="0"/>
                                  </p:stCondLst>
                                  <p:childTnLst>
                                    <p:set>
                                      <p:cBhvr>
                                        <p:cTn id="186" dur="1" fill="hold">
                                          <p:stCondLst>
                                            <p:cond delay="0"/>
                                          </p:stCondLst>
                                        </p:cTn>
                                        <p:tgtEl>
                                          <p:spTgt spid="142347"/>
                                        </p:tgtEl>
                                        <p:attrNameLst>
                                          <p:attrName>style.visibility</p:attrName>
                                        </p:attrNameLst>
                                      </p:cBhvr>
                                      <p:to>
                                        <p:strVal val="visible"/>
                                      </p:to>
                                    </p:set>
                                    <p:animEffect transition="in" filter="dissolve">
                                      <p:cBhvr>
                                        <p:cTn id="187" dur="500"/>
                                        <p:tgtEl>
                                          <p:spTgt spid="142347"/>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8" presetClass="entr" presetSubtype="6" fill="hold" grpId="0" nodeType="clickEffect">
                                  <p:stCondLst>
                                    <p:cond delay="0"/>
                                  </p:stCondLst>
                                  <p:childTnLst>
                                    <p:set>
                                      <p:cBhvr>
                                        <p:cTn id="191" dur="1" fill="hold">
                                          <p:stCondLst>
                                            <p:cond delay="0"/>
                                          </p:stCondLst>
                                        </p:cTn>
                                        <p:tgtEl>
                                          <p:spTgt spid="142394"/>
                                        </p:tgtEl>
                                        <p:attrNameLst>
                                          <p:attrName>style.visibility</p:attrName>
                                        </p:attrNameLst>
                                      </p:cBhvr>
                                      <p:to>
                                        <p:strVal val="visible"/>
                                      </p:to>
                                    </p:set>
                                    <p:animEffect transition="in" filter="strips(downRight)">
                                      <p:cBhvr>
                                        <p:cTn id="192" dur="500"/>
                                        <p:tgtEl>
                                          <p:spTgt spid="142394"/>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8" presetClass="entr" presetSubtype="3" fill="hold" grpId="0" nodeType="clickEffect">
                                  <p:stCondLst>
                                    <p:cond delay="0"/>
                                  </p:stCondLst>
                                  <p:childTnLst>
                                    <p:set>
                                      <p:cBhvr>
                                        <p:cTn id="196" dur="1" fill="hold">
                                          <p:stCondLst>
                                            <p:cond delay="0"/>
                                          </p:stCondLst>
                                        </p:cTn>
                                        <p:tgtEl>
                                          <p:spTgt spid="142392"/>
                                        </p:tgtEl>
                                        <p:attrNameLst>
                                          <p:attrName>style.visibility</p:attrName>
                                        </p:attrNameLst>
                                      </p:cBhvr>
                                      <p:to>
                                        <p:strVal val="visible"/>
                                      </p:to>
                                    </p:set>
                                    <p:animEffect transition="in" filter="strips(upRight)">
                                      <p:cBhvr>
                                        <p:cTn id="197" dur="500"/>
                                        <p:tgtEl>
                                          <p:spTgt spid="142392"/>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8" presetClass="entr" presetSubtype="3" fill="hold" grpId="0" nodeType="clickEffect">
                                  <p:stCondLst>
                                    <p:cond delay="0"/>
                                  </p:stCondLst>
                                  <p:childTnLst>
                                    <p:set>
                                      <p:cBhvr>
                                        <p:cTn id="201" dur="1" fill="hold">
                                          <p:stCondLst>
                                            <p:cond delay="0"/>
                                          </p:stCondLst>
                                        </p:cTn>
                                        <p:tgtEl>
                                          <p:spTgt spid="142391"/>
                                        </p:tgtEl>
                                        <p:attrNameLst>
                                          <p:attrName>style.visibility</p:attrName>
                                        </p:attrNameLst>
                                      </p:cBhvr>
                                      <p:to>
                                        <p:strVal val="visible"/>
                                      </p:to>
                                    </p:set>
                                    <p:animEffect transition="in" filter="strips(upRight)">
                                      <p:cBhvr>
                                        <p:cTn id="202" dur="500"/>
                                        <p:tgtEl>
                                          <p:spTgt spid="142391"/>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8" presetClass="entr" presetSubtype="3" fill="hold" grpId="0" nodeType="clickEffect">
                                  <p:stCondLst>
                                    <p:cond delay="0"/>
                                  </p:stCondLst>
                                  <p:childTnLst>
                                    <p:set>
                                      <p:cBhvr>
                                        <p:cTn id="206" dur="1" fill="hold">
                                          <p:stCondLst>
                                            <p:cond delay="0"/>
                                          </p:stCondLst>
                                        </p:cTn>
                                        <p:tgtEl>
                                          <p:spTgt spid="142390"/>
                                        </p:tgtEl>
                                        <p:attrNameLst>
                                          <p:attrName>style.visibility</p:attrName>
                                        </p:attrNameLst>
                                      </p:cBhvr>
                                      <p:to>
                                        <p:strVal val="visible"/>
                                      </p:to>
                                    </p:set>
                                    <p:animEffect transition="in" filter="strips(upRight)">
                                      <p:cBhvr>
                                        <p:cTn id="207" dur="500"/>
                                        <p:tgtEl>
                                          <p:spTgt spid="142390"/>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8" presetClass="entr" presetSubtype="3" fill="hold" grpId="0" nodeType="clickEffect">
                                  <p:stCondLst>
                                    <p:cond delay="0"/>
                                  </p:stCondLst>
                                  <p:childTnLst>
                                    <p:set>
                                      <p:cBhvr>
                                        <p:cTn id="211" dur="1" fill="hold">
                                          <p:stCondLst>
                                            <p:cond delay="0"/>
                                          </p:stCondLst>
                                        </p:cTn>
                                        <p:tgtEl>
                                          <p:spTgt spid="142389"/>
                                        </p:tgtEl>
                                        <p:attrNameLst>
                                          <p:attrName>style.visibility</p:attrName>
                                        </p:attrNameLst>
                                      </p:cBhvr>
                                      <p:to>
                                        <p:strVal val="visible"/>
                                      </p:to>
                                    </p:set>
                                    <p:animEffect transition="in" filter="strips(upRight)">
                                      <p:cBhvr>
                                        <p:cTn id="212" dur="500"/>
                                        <p:tgtEl>
                                          <p:spTgt spid="142389"/>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8" presetClass="entr" presetSubtype="6" fill="hold" grpId="0" nodeType="clickEffect">
                                  <p:stCondLst>
                                    <p:cond delay="0"/>
                                  </p:stCondLst>
                                  <p:childTnLst>
                                    <p:set>
                                      <p:cBhvr>
                                        <p:cTn id="216" dur="1" fill="hold">
                                          <p:stCondLst>
                                            <p:cond delay="0"/>
                                          </p:stCondLst>
                                        </p:cTn>
                                        <p:tgtEl>
                                          <p:spTgt spid="142398"/>
                                        </p:tgtEl>
                                        <p:attrNameLst>
                                          <p:attrName>style.visibility</p:attrName>
                                        </p:attrNameLst>
                                      </p:cBhvr>
                                      <p:to>
                                        <p:strVal val="visible"/>
                                      </p:to>
                                    </p:set>
                                    <p:animEffect transition="in" filter="strips(downRight)">
                                      <p:cBhvr>
                                        <p:cTn id="217" dur="500"/>
                                        <p:tgtEl>
                                          <p:spTgt spid="142398"/>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 presetClass="entr" presetSubtype="0" fill="hold" grpId="0" nodeType="clickEffect">
                                  <p:stCondLst>
                                    <p:cond delay="0"/>
                                  </p:stCondLst>
                                  <p:childTnLst>
                                    <p:set>
                                      <p:cBhvr>
                                        <p:cTn id="221" dur="1" fill="hold">
                                          <p:stCondLst>
                                            <p:cond delay="499"/>
                                          </p:stCondLst>
                                        </p:cTn>
                                        <p:tgtEl>
                                          <p:spTgt spid="142338"/>
                                        </p:tgtEl>
                                        <p:attrNameLst>
                                          <p:attrName>style.visibility</p:attrName>
                                        </p:attrNameLst>
                                      </p:cBhvr>
                                      <p:to>
                                        <p:strVal val="visible"/>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9" presetClass="entr" presetSubtype="0" fill="hold" nodeType="clickEffect">
                                  <p:stCondLst>
                                    <p:cond delay="0"/>
                                  </p:stCondLst>
                                  <p:childTnLst>
                                    <p:set>
                                      <p:cBhvr>
                                        <p:cTn id="225" dur="1" fill="hold">
                                          <p:stCondLst>
                                            <p:cond delay="0"/>
                                          </p:stCondLst>
                                        </p:cTn>
                                        <p:tgtEl>
                                          <p:spTgt spid="142475"/>
                                        </p:tgtEl>
                                        <p:attrNameLst>
                                          <p:attrName>style.visibility</p:attrName>
                                        </p:attrNameLst>
                                      </p:cBhvr>
                                      <p:to>
                                        <p:strVal val="visible"/>
                                      </p:to>
                                    </p:set>
                                    <p:animEffect transition="in" filter="dissolve">
                                      <p:cBhvr>
                                        <p:cTn id="226" dur="500"/>
                                        <p:tgtEl>
                                          <p:spTgt spid="142475"/>
                                        </p:tgtEl>
                                      </p:cBhvr>
                                    </p:animEffec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8" presetClass="entr" presetSubtype="12" fill="hold" grpId="0" nodeType="clickEffect">
                                  <p:stCondLst>
                                    <p:cond delay="0"/>
                                  </p:stCondLst>
                                  <p:childTnLst>
                                    <p:set>
                                      <p:cBhvr>
                                        <p:cTn id="230" dur="1" fill="hold">
                                          <p:stCondLst>
                                            <p:cond delay="0"/>
                                          </p:stCondLst>
                                        </p:cTn>
                                        <p:tgtEl>
                                          <p:spTgt spid="142395"/>
                                        </p:tgtEl>
                                        <p:attrNameLst>
                                          <p:attrName>style.visibility</p:attrName>
                                        </p:attrNameLst>
                                      </p:cBhvr>
                                      <p:to>
                                        <p:strVal val="visible"/>
                                      </p:to>
                                    </p:set>
                                    <p:animEffect transition="in" filter="strips(downLeft)">
                                      <p:cBhvr>
                                        <p:cTn id="231" dur="500"/>
                                        <p:tgtEl>
                                          <p:spTgt spid="142395"/>
                                        </p:tgtEl>
                                      </p:cBhvr>
                                    </p:animEffect>
                                  </p:childTnLst>
                                </p:cTn>
                              </p:par>
                            </p:childTnLst>
                          </p:cTn>
                        </p:par>
                        <p:par>
                          <p:cTn id="232" fill="hold" nodeType="afterGroup">
                            <p:stCondLst>
                              <p:cond delay="500"/>
                            </p:stCondLst>
                            <p:childTnLst>
                              <p:par>
                                <p:cTn id="233" presetID="1" presetClass="entr" presetSubtype="0" fill="hold" grpId="0" nodeType="afterEffect">
                                  <p:stCondLst>
                                    <p:cond delay="0"/>
                                  </p:stCondLst>
                                  <p:childTnLst>
                                    <p:set>
                                      <p:cBhvr>
                                        <p:cTn id="234" dur="1" fill="hold">
                                          <p:stCondLst>
                                            <p:cond delay="499"/>
                                          </p:stCondLst>
                                        </p:cTn>
                                        <p:tgtEl>
                                          <p:spTgt spid="142339"/>
                                        </p:tgtEl>
                                        <p:attrNameLst>
                                          <p:attrName>style.visibility</p:attrName>
                                        </p:attrNameLst>
                                      </p:cBhvr>
                                      <p:to>
                                        <p:strVal val="visible"/>
                                      </p:to>
                                    </p:set>
                                  </p:childTnLst>
                                </p:cTn>
                              </p:par>
                            </p:childTnLst>
                          </p:cTn>
                        </p:par>
                      </p:childTnLst>
                    </p:cTn>
                  </p:par>
                  <p:par>
                    <p:cTn id="235" fill="hold" nodeType="clickPar">
                      <p:stCondLst>
                        <p:cond delay="indefinite"/>
                      </p:stCondLst>
                      <p:childTnLst>
                        <p:par>
                          <p:cTn id="236" fill="hold" nodeType="withGroup">
                            <p:stCondLst>
                              <p:cond delay="0"/>
                            </p:stCondLst>
                            <p:childTnLst>
                              <p:par>
                                <p:cTn id="237" presetID="18" presetClass="entr" presetSubtype="12" fill="hold" grpId="0" nodeType="clickEffect">
                                  <p:stCondLst>
                                    <p:cond delay="0"/>
                                  </p:stCondLst>
                                  <p:childTnLst>
                                    <p:set>
                                      <p:cBhvr>
                                        <p:cTn id="238" dur="1" fill="hold">
                                          <p:stCondLst>
                                            <p:cond delay="0"/>
                                          </p:stCondLst>
                                        </p:cTn>
                                        <p:tgtEl>
                                          <p:spTgt spid="142396"/>
                                        </p:tgtEl>
                                        <p:attrNameLst>
                                          <p:attrName>style.visibility</p:attrName>
                                        </p:attrNameLst>
                                      </p:cBhvr>
                                      <p:to>
                                        <p:strVal val="visible"/>
                                      </p:to>
                                    </p:set>
                                    <p:animEffect transition="in" filter="strips(downLeft)">
                                      <p:cBhvr>
                                        <p:cTn id="239" dur="500"/>
                                        <p:tgtEl>
                                          <p:spTgt spid="142396"/>
                                        </p:tgtEl>
                                      </p:cBhvr>
                                    </p:animEffect>
                                  </p:childTnLst>
                                </p:cTn>
                              </p:par>
                            </p:childTnLst>
                          </p:cTn>
                        </p:par>
                        <p:par>
                          <p:cTn id="240" fill="hold" nodeType="afterGroup">
                            <p:stCondLst>
                              <p:cond delay="500"/>
                            </p:stCondLst>
                            <p:childTnLst>
                              <p:par>
                                <p:cTn id="241" presetID="1" presetClass="entr" presetSubtype="0" fill="hold" grpId="0" nodeType="afterEffect">
                                  <p:stCondLst>
                                    <p:cond delay="0"/>
                                  </p:stCondLst>
                                  <p:childTnLst>
                                    <p:set>
                                      <p:cBhvr>
                                        <p:cTn id="242" dur="1" fill="hold">
                                          <p:stCondLst>
                                            <p:cond delay="499"/>
                                          </p:stCondLst>
                                        </p:cTn>
                                        <p:tgtEl>
                                          <p:spTgt spid="142438"/>
                                        </p:tgtEl>
                                        <p:attrNameLst>
                                          <p:attrName>style.visibility</p:attrName>
                                        </p:attrNameLst>
                                      </p:cBhvr>
                                      <p:to>
                                        <p:strVal val="visible"/>
                                      </p:to>
                                    </p:set>
                                  </p:childTnLst>
                                </p:cTn>
                              </p:par>
                            </p:childTnLst>
                          </p:cTn>
                        </p:par>
                      </p:childTnLst>
                    </p:cTn>
                  </p:par>
                  <p:par>
                    <p:cTn id="243" fill="hold" nodeType="clickPar">
                      <p:stCondLst>
                        <p:cond delay="indefinite"/>
                      </p:stCondLst>
                      <p:childTnLst>
                        <p:par>
                          <p:cTn id="244" fill="hold" nodeType="withGroup">
                            <p:stCondLst>
                              <p:cond delay="0"/>
                            </p:stCondLst>
                            <p:childTnLst>
                              <p:par>
                                <p:cTn id="245" presetID="18" presetClass="entr" presetSubtype="12" fill="hold" grpId="0" nodeType="clickEffect">
                                  <p:stCondLst>
                                    <p:cond delay="0"/>
                                  </p:stCondLst>
                                  <p:childTnLst>
                                    <p:set>
                                      <p:cBhvr>
                                        <p:cTn id="246" dur="1" fill="hold">
                                          <p:stCondLst>
                                            <p:cond delay="0"/>
                                          </p:stCondLst>
                                        </p:cTn>
                                        <p:tgtEl>
                                          <p:spTgt spid="142397"/>
                                        </p:tgtEl>
                                        <p:attrNameLst>
                                          <p:attrName>style.visibility</p:attrName>
                                        </p:attrNameLst>
                                      </p:cBhvr>
                                      <p:to>
                                        <p:strVal val="visible"/>
                                      </p:to>
                                    </p:set>
                                    <p:animEffect transition="in" filter="strips(downLeft)">
                                      <p:cBhvr>
                                        <p:cTn id="247" dur="500"/>
                                        <p:tgtEl>
                                          <p:spTgt spid="142397"/>
                                        </p:tgtEl>
                                      </p:cBhvr>
                                    </p:animEffect>
                                  </p:childTnLst>
                                </p:cTn>
                              </p:par>
                            </p:childTnLst>
                          </p:cTn>
                        </p:par>
                        <p:par>
                          <p:cTn id="248" fill="hold" nodeType="afterGroup">
                            <p:stCondLst>
                              <p:cond delay="500"/>
                            </p:stCondLst>
                            <p:childTnLst>
                              <p:par>
                                <p:cTn id="249" presetID="1" presetClass="entr" presetSubtype="0" fill="hold" grpId="0" nodeType="afterEffect">
                                  <p:stCondLst>
                                    <p:cond delay="0"/>
                                  </p:stCondLst>
                                  <p:childTnLst>
                                    <p:set>
                                      <p:cBhvr>
                                        <p:cTn id="250" dur="1" fill="hold">
                                          <p:stCondLst>
                                            <p:cond delay="499"/>
                                          </p:stCondLst>
                                        </p:cTn>
                                        <p:tgtEl>
                                          <p:spTgt spid="142439"/>
                                        </p:tgtEl>
                                        <p:attrNameLst>
                                          <p:attrName>style.visibility</p:attrName>
                                        </p:attrNameLst>
                                      </p:cBhvr>
                                      <p:to>
                                        <p:strVal val="visible"/>
                                      </p:to>
                                    </p:set>
                                  </p:childTnLst>
                                </p:cTn>
                              </p:par>
                            </p:childTnLst>
                          </p:cTn>
                        </p:par>
                      </p:childTnLst>
                    </p:cTn>
                  </p:par>
                  <p:par>
                    <p:cTn id="251" fill="hold" nodeType="clickPar">
                      <p:stCondLst>
                        <p:cond delay="indefinite"/>
                      </p:stCondLst>
                      <p:childTnLst>
                        <p:par>
                          <p:cTn id="252" fill="hold" nodeType="withGroup">
                            <p:stCondLst>
                              <p:cond delay="0"/>
                            </p:stCondLst>
                            <p:childTnLst>
                              <p:par>
                                <p:cTn id="253" presetID="18" presetClass="entr" presetSubtype="6" fill="hold" grpId="0" nodeType="clickEffect">
                                  <p:stCondLst>
                                    <p:cond delay="0"/>
                                  </p:stCondLst>
                                  <p:childTnLst>
                                    <p:set>
                                      <p:cBhvr>
                                        <p:cTn id="254" dur="1" fill="hold">
                                          <p:stCondLst>
                                            <p:cond delay="0"/>
                                          </p:stCondLst>
                                        </p:cTn>
                                        <p:tgtEl>
                                          <p:spTgt spid="142400"/>
                                        </p:tgtEl>
                                        <p:attrNameLst>
                                          <p:attrName>style.visibility</p:attrName>
                                        </p:attrNameLst>
                                      </p:cBhvr>
                                      <p:to>
                                        <p:strVal val="visible"/>
                                      </p:to>
                                    </p:set>
                                    <p:animEffect transition="in" filter="strips(downRight)">
                                      <p:cBhvr>
                                        <p:cTn id="255" dur="500"/>
                                        <p:tgtEl>
                                          <p:spTgt spid="142400"/>
                                        </p:tgtEl>
                                      </p:cBhvr>
                                    </p:animEffect>
                                  </p:childTnLst>
                                </p:cTn>
                              </p:par>
                            </p:childTnLst>
                          </p:cTn>
                        </p:par>
                        <p:par>
                          <p:cTn id="256" fill="hold" nodeType="afterGroup">
                            <p:stCondLst>
                              <p:cond delay="500"/>
                            </p:stCondLst>
                            <p:childTnLst>
                              <p:par>
                                <p:cTn id="257" presetID="1" presetClass="entr" presetSubtype="0" fill="hold" grpId="0" nodeType="afterEffect">
                                  <p:stCondLst>
                                    <p:cond delay="0"/>
                                  </p:stCondLst>
                                  <p:childTnLst>
                                    <p:set>
                                      <p:cBhvr>
                                        <p:cTn id="258" dur="1" fill="hold">
                                          <p:stCondLst>
                                            <p:cond delay="499"/>
                                          </p:stCondLst>
                                        </p:cTn>
                                        <p:tgtEl>
                                          <p:spTgt spid="142440"/>
                                        </p:tgtEl>
                                        <p:attrNameLst>
                                          <p:attrName>style.visibility</p:attrName>
                                        </p:attrNameLst>
                                      </p:cBhvr>
                                      <p:to>
                                        <p:strVal val="visible"/>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18" presetClass="entr" presetSubtype="6" fill="hold" grpId="0" nodeType="clickEffect">
                                  <p:stCondLst>
                                    <p:cond delay="0"/>
                                  </p:stCondLst>
                                  <p:childTnLst>
                                    <p:set>
                                      <p:cBhvr>
                                        <p:cTn id="262" dur="1" fill="hold">
                                          <p:stCondLst>
                                            <p:cond delay="0"/>
                                          </p:stCondLst>
                                        </p:cTn>
                                        <p:tgtEl>
                                          <p:spTgt spid="142399"/>
                                        </p:tgtEl>
                                        <p:attrNameLst>
                                          <p:attrName>style.visibility</p:attrName>
                                        </p:attrNameLst>
                                      </p:cBhvr>
                                      <p:to>
                                        <p:strVal val="visible"/>
                                      </p:to>
                                    </p:set>
                                    <p:animEffect transition="in" filter="strips(downRight)">
                                      <p:cBhvr>
                                        <p:cTn id="263" dur="500"/>
                                        <p:tgtEl>
                                          <p:spTgt spid="142399"/>
                                        </p:tgtEl>
                                      </p:cBhvr>
                                    </p:animEffect>
                                  </p:childTnLst>
                                </p:cTn>
                              </p:par>
                            </p:childTnLst>
                          </p:cTn>
                        </p:par>
                        <p:par>
                          <p:cTn id="264" fill="hold" nodeType="afterGroup">
                            <p:stCondLst>
                              <p:cond delay="500"/>
                            </p:stCondLst>
                            <p:childTnLst>
                              <p:par>
                                <p:cTn id="265" presetID="1" presetClass="entr" presetSubtype="0" fill="hold" grpId="0" nodeType="afterEffect">
                                  <p:stCondLst>
                                    <p:cond delay="0"/>
                                  </p:stCondLst>
                                  <p:childTnLst>
                                    <p:set>
                                      <p:cBhvr>
                                        <p:cTn id="266" dur="1" fill="hold">
                                          <p:stCondLst>
                                            <p:cond delay="499"/>
                                          </p:stCondLst>
                                        </p:cTn>
                                        <p:tgtEl>
                                          <p:spTgt spid="142441"/>
                                        </p:tgtEl>
                                        <p:attrNameLst>
                                          <p:attrName>style.visibility</p:attrName>
                                        </p:attrNameLst>
                                      </p:cBhvr>
                                      <p:to>
                                        <p:strVal val="visible"/>
                                      </p:to>
                                    </p:set>
                                  </p:childTnLst>
                                </p:cTn>
                              </p:par>
                            </p:childTnLst>
                          </p:cTn>
                        </p:par>
                      </p:childTnLst>
                    </p:cTn>
                  </p:par>
                  <p:par>
                    <p:cTn id="267" fill="hold" nodeType="clickPar">
                      <p:stCondLst>
                        <p:cond delay="indefinite"/>
                      </p:stCondLst>
                      <p:childTnLst>
                        <p:par>
                          <p:cTn id="268" fill="hold" nodeType="withGroup">
                            <p:stCondLst>
                              <p:cond delay="0"/>
                            </p:stCondLst>
                            <p:childTnLst>
                              <p:par>
                                <p:cTn id="269" presetID="9" presetClass="entr" presetSubtype="0" fill="hold" nodeType="clickEffect">
                                  <p:stCondLst>
                                    <p:cond delay="0"/>
                                  </p:stCondLst>
                                  <p:childTnLst>
                                    <p:set>
                                      <p:cBhvr>
                                        <p:cTn id="270" dur="1" fill="hold">
                                          <p:stCondLst>
                                            <p:cond delay="0"/>
                                          </p:stCondLst>
                                        </p:cTn>
                                        <p:tgtEl>
                                          <p:spTgt spid="142472"/>
                                        </p:tgtEl>
                                        <p:attrNameLst>
                                          <p:attrName>style.visibility</p:attrName>
                                        </p:attrNameLst>
                                      </p:cBhvr>
                                      <p:to>
                                        <p:strVal val="visible"/>
                                      </p:to>
                                    </p:set>
                                    <p:animEffect transition="in" filter="dissolve">
                                      <p:cBhvr>
                                        <p:cTn id="271" dur="500"/>
                                        <p:tgtEl>
                                          <p:spTgt spid="142472"/>
                                        </p:tgtEl>
                                      </p:cBhvr>
                                    </p:animEffect>
                                  </p:childTnLst>
                                </p:cTn>
                              </p:par>
                            </p:childTnLst>
                          </p:cTn>
                        </p:par>
                      </p:childTnLst>
                    </p:cTn>
                  </p:par>
                  <p:par>
                    <p:cTn id="272" fill="hold" nodeType="clickPar">
                      <p:stCondLst>
                        <p:cond delay="indefinite"/>
                      </p:stCondLst>
                      <p:childTnLst>
                        <p:par>
                          <p:cTn id="273" fill="hold" nodeType="withGroup">
                            <p:stCondLst>
                              <p:cond delay="0"/>
                            </p:stCondLst>
                            <p:childTnLst>
                              <p:par>
                                <p:cTn id="274" presetID="18" presetClass="entr" presetSubtype="6" fill="hold" grpId="0" nodeType="clickEffect">
                                  <p:stCondLst>
                                    <p:cond delay="0"/>
                                  </p:stCondLst>
                                  <p:childTnLst>
                                    <p:set>
                                      <p:cBhvr>
                                        <p:cTn id="275" dur="1" fill="hold">
                                          <p:stCondLst>
                                            <p:cond delay="0"/>
                                          </p:stCondLst>
                                        </p:cTn>
                                        <p:tgtEl>
                                          <p:spTgt spid="142401"/>
                                        </p:tgtEl>
                                        <p:attrNameLst>
                                          <p:attrName>style.visibility</p:attrName>
                                        </p:attrNameLst>
                                      </p:cBhvr>
                                      <p:to>
                                        <p:strVal val="visible"/>
                                      </p:to>
                                    </p:set>
                                    <p:animEffect transition="in" filter="strips(downRight)">
                                      <p:cBhvr>
                                        <p:cTn id="276" dur="500"/>
                                        <p:tgtEl>
                                          <p:spTgt spid="142401"/>
                                        </p:tgtEl>
                                      </p:cBhvr>
                                    </p:animEffect>
                                  </p:childTnLst>
                                </p:cTn>
                              </p:par>
                            </p:childTnLst>
                          </p:cTn>
                        </p:par>
                        <p:par>
                          <p:cTn id="277" fill="hold" nodeType="afterGroup">
                            <p:stCondLst>
                              <p:cond delay="500"/>
                            </p:stCondLst>
                            <p:childTnLst>
                              <p:par>
                                <p:cTn id="278" presetID="1" presetClass="entr" presetSubtype="0" fill="hold" grpId="0" nodeType="afterEffect">
                                  <p:stCondLst>
                                    <p:cond delay="0"/>
                                  </p:stCondLst>
                                  <p:childTnLst>
                                    <p:set>
                                      <p:cBhvr>
                                        <p:cTn id="279" dur="1" fill="hold">
                                          <p:stCondLst>
                                            <p:cond delay="499"/>
                                          </p:stCondLst>
                                        </p:cTn>
                                        <p:tgtEl>
                                          <p:spTgt spid="142442"/>
                                        </p:tgtEl>
                                        <p:attrNameLst>
                                          <p:attrName>style.visibility</p:attrName>
                                        </p:attrNameLst>
                                      </p:cBhvr>
                                      <p:to>
                                        <p:strVal val="visible"/>
                                      </p:to>
                                    </p:set>
                                  </p:childTnLst>
                                </p:cTn>
                              </p:par>
                            </p:childTnLst>
                          </p:cTn>
                        </p:par>
                      </p:childTnLst>
                    </p:cTn>
                  </p:par>
                  <p:par>
                    <p:cTn id="280" fill="hold" nodeType="clickPar">
                      <p:stCondLst>
                        <p:cond delay="indefinite"/>
                      </p:stCondLst>
                      <p:childTnLst>
                        <p:par>
                          <p:cTn id="281" fill="hold" nodeType="withGroup">
                            <p:stCondLst>
                              <p:cond delay="0"/>
                            </p:stCondLst>
                            <p:childTnLst>
                              <p:par>
                                <p:cTn id="282" presetID="18" presetClass="entr" presetSubtype="3" fill="hold" grpId="0" nodeType="clickEffect">
                                  <p:stCondLst>
                                    <p:cond delay="0"/>
                                  </p:stCondLst>
                                  <p:childTnLst>
                                    <p:set>
                                      <p:cBhvr>
                                        <p:cTn id="283" dur="1" fill="hold">
                                          <p:stCondLst>
                                            <p:cond delay="0"/>
                                          </p:stCondLst>
                                        </p:cTn>
                                        <p:tgtEl>
                                          <p:spTgt spid="142402"/>
                                        </p:tgtEl>
                                        <p:attrNameLst>
                                          <p:attrName>style.visibility</p:attrName>
                                        </p:attrNameLst>
                                      </p:cBhvr>
                                      <p:to>
                                        <p:strVal val="visible"/>
                                      </p:to>
                                    </p:set>
                                    <p:animEffect transition="in" filter="strips(upRight)">
                                      <p:cBhvr>
                                        <p:cTn id="284" dur="500"/>
                                        <p:tgtEl>
                                          <p:spTgt spid="142402"/>
                                        </p:tgtEl>
                                      </p:cBhvr>
                                    </p:animEffect>
                                  </p:childTnLst>
                                </p:cTn>
                              </p:par>
                            </p:childTnLst>
                          </p:cTn>
                        </p:par>
                        <p:par>
                          <p:cTn id="285" fill="hold" nodeType="afterGroup">
                            <p:stCondLst>
                              <p:cond delay="500"/>
                            </p:stCondLst>
                            <p:childTnLst>
                              <p:par>
                                <p:cTn id="286" presetID="1" presetClass="entr" presetSubtype="0" fill="hold" grpId="0" nodeType="afterEffect">
                                  <p:stCondLst>
                                    <p:cond delay="0"/>
                                  </p:stCondLst>
                                  <p:childTnLst>
                                    <p:set>
                                      <p:cBhvr>
                                        <p:cTn id="287" dur="1" fill="hold">
                                          <p:stCondLst>
                                            <p:cond delay="499"/>
                                          </p:stCondLst>
                                        </p:cTn>
                                        <p:tgtEl>
                                          <p:spTgt spid="142444"/>
                                        </p:tgtEl>
                                        <p:attrNameLst>
                                          <p:attrName>style.visibility</p:attrName>
                                        </p:attrNameLst>
                                      </p:cBhvr>
                                      <p:to>
                                        <p:strVal val="visible"/>
                                      </p:to>
                                    </p:set>
                                  </p:childTnLst>
                                </p:cTn>
                              </p:par>
                            </p:childTnLst>
                          </p:cTn>
                        </p:par>
                      </p:childTnLst>
                    </p:cTn>
                  </p:par>
                  <p:par>
                    <p:cTn id="288" fill="hold" nodeType="clickPar">
                      <p:stCondLst>
                        <p:cond delay="indefinite"/>
                      </p:stCondLst>
                      <p:childTnLst>
                        <p:par>
                          <p:cTn id="289" fill="hold" nodeType="withGroup">
                            <p:stCondLst>
                              <p:cond delay="0"/>
                            </p:stCondLst>
                            <p:childTnLst>
                              <p:par>
                                <p:cTn id="290" presetID="18" presetClass="entr" presetSubtype="3" fill="hold" grpId="0" nodeType="clickEffect">
                                  <p:stCondLst>
                                    <p:cond delay="0"/>
                                  </p:stCondLst>
                                  <p:childTnLst>
                                    <p:set>
                                      <p:cBhvr>
                                        <p:cTn id="291" dur="1" fill="hold">
                                          <p:stCondLst>
                                            <p:cond delay="0"/>
                                          </p:stCondLst>
                                        </p:cTn>
                                        <p:tgtEl>
                                          <p:spTgt spid="142403"/>
                                        </p:tgtEl>
                                        <p:attrNameLst>
                                          <p:attrName>style.visibility</p:attrName>
                                        </p:attrNameLst>
                                      </p:cBhvr>
                                      <p:to>
                                        <p:strVal val="visible"/>
                                      </p:to>
                                    </p:set>
                                    <p:animEffect transition="in" filter="strips(upRight)">
                                      <p:cBhvr>
                                        <p:cTn id="292" dur="500"/>
                                        <p:tgtEl>
                                          <p:spTgt spid="142403"/>
                                        </p:tgtEl>
                                      </p:cBhvr>
                                    </p:animEffect>
                                  </p:childTnLst>
                                </p:cTn>
                              </p:par>
                            </p:childTnLst>
                          </p:cTn>
                        </p:par>
                        <p:par>
                          <p:cTn id="293" fill="hold" nodeType="afterGroup">
                            <p:stCondLst>
                              <p:cond delay="500"/>
                            </p:stCondLst>
                            <p:childTnLst>
                              <p:par>
                                <p:cTn id="294" presetID="1" presetClass="entr" presetSubtype="0" fill="hold" grpId="0" nodeType="afterEffect">
                                  <p:stCondLst>
                                    <p:cond delay="0"/>
                                  </p:stCondLst>
                                  <p:childTnLst>
                                    <p:set>
                                      <p:cBhvr>
                                        <p:cTn id="295" dur="1" fill="hold">
                                          <p:stCondLst>
                                            <p:cond delay="499"/>
                                          </p:stCondLst>
                                        </p:cTn>
                                        <p:tgtEl>
                                          <p:spTgt spid="142364"/>
                                        </p:tgtEl>
                                        <p:attrNameLst>
                                          <p:attrName>style.visibility</p:attrName>
                                        </p:attrNameLst>
                                      </p:cBhvr>
                                      <p:to>
                                        <p:strVal val="visible"/>
                                      </p:to>
                                    </p:set>
                                  </p:childTnLst>
                                </p:cTn>
                              </p:par>
                            </p:childTnLst>
                          </p:cTn>
                        </p:par>
                      </p:childTnLst>
                    </p:cTn>
                  </p:par>
                  <p:par>
                    <p:cTn id="296" fill="hold" nodeType="clickPar">
                      <p:stCondLst>
                        <p:cond delay="indefinite"/>
                      </p:stCondLst>
                      <p:childTnLst>
                        <p:par>
                          <p:cTn id="297" fill="hold" nodeType="withGroup">
                            <p:stCondLst>
                              <p:cond delay="0"/>
                            </p:stCondLst>
                            <p:childTnLst>
                              <p:par>
                                <p:cTn id="298" presetID="18" presetClass="entr" presetSubtype="3" fill="hold" grpId="0" nodeType="clickEffect">
                                  <p:stCondLst>
                                    <p:cond delay="0"/>
                                  </p:stCondLst>
                                  <p:childTnLst>
                                    <p:set>
                                      <p:cBhvr>
                                        <p:cTn id="299" dur="1" fill="hold">
                                          <p:stCondLst>
                                            <p:cond delay="0"/>
                                          </p:stCondLst>
                                        </p:cTn>
                                        <p:tgtEl>
                                          <p:spTgt spid="142404"/>
                                        </p:tgtEl>
                                        <p:attrNameLst>
                                          <p:attrName>style.visibility</p:attrName>
                                        </p:attrNameLst>
                                      </p:cBhvr>
                                      <p:to>
                                        <p:strVal val="visible"/>
                                      </p:to>
                                    </p:set>
                                    <p:animEffect transition="in" filter="strips(upRight)">
                                      <p:cBhvr>
                                        <p:cTn id="300" dur="500"/>
                                        <p:tgtEl>
                                          <p:spTgt spid="142404"/>
                                        </p:tgtEl>
                                      </p:cBhvr>
                                    </p:animEffect>
                                  </p:childTnLst>
                                </p:cTn>
                              </p:par>
                            </p:childTnLst>
                          </p:cTn>
                        </p:par>
                        <p:par>
                          <p:cTn id="301" fill="hold" nodeType="afterGroup">
                            <p:stCondLst>
                              <p:cond delay="500"/>
                            </p:stCondLst>
                            <p:childTnLst>
                              <p:par>
                                <p:cTn id="302" presetID="1" presetClass="entr" presetSubtype="0" fill="hold" grpId="0" nodeType="afterEffect">
                                  <p:stCondLst>
                                    <p:cond delay="0"/>
                                  </p:stCondLst>
                                  <p:childTnLst>
                                    <p:set>
                                      <p:cBhvr>
                                        <p:cTn id="303" dur="1" fill="hold">
                                          <p:stCondLst>
                                            <p:cond delay="499"/>
                                          </p:stCondLst>
                                        </p:cTn>
                                        <p:tgtEl>
                                          <p:spTgt spid="142443"/>
                                        </p:tgtEl>
                                        <p:attrNameLst>
                                          <p:attrName>style.visibility</p:attrName>
                                        </p:attrNameLst>
                                      </p:cBhvr>
                                      <p:to>
                                        <p:strVal val="visible"/>
                                      </p:to>
                                    </p:set>
                                  </p:childTnLst>
                                </p:cTn>
                              </p:par>
                            </p:childTnLst>
                          </p:cTn>
                        </p:par>
                      </p:childTnLst>
                    </p:cTn>
                  </p:par>
                  <p:par>
                    <p:cTn id="304" fill="hold" nodeType="clickPar">
                      <p:stCondLst>
                        <p:cond delay="indefinite"/>
                      </p:stCondLst>
                      <p:childTnLst>
                        <p:par>
                          <p:cTn id="305" fill="hold" nodeType="withGroup">
                            <p:stCondLst>
                              <p:cond delay="0"/>
                            </p:stCondLst>
                            <p:childTnLst>
                              <p:par>
                                <p:cTn id="306" presetID="18" presetClass="entr" presetSubtype="3" fill="hold" grpId="0" nodeType="clickEffect">
                                  <p:stCondLst>
                                    <p:cond delay="0"/>
                                  </p:stCondLst>
                                  <p:childTnLst>
                                    <p:set>
                                      <p:cBhvr>
                                        <p:cTn id="307" dur="1" fill="hold">
                                          <p:stCondLst>
                                            <p:cond delay="0"/>
                                          </p:stCondLst>
                                        </p:cTn>
                                        <p:tgtEl>
                                          <p:spTgt spid="142405"/>
                                        </p:tgtEl>
                                        <p:attrNameLst>
                                          <p:attrName>style.visibility</p:attrName>
                                        </p:attrNameLst>
                                      </p:cBhvr>
                                      <p:to>
                                        <p:strVal val="visible"/>
                                      </p:to>
                                    </p:set>
                                    <p:animEffect transition="in" filter="strips(upRight)">
                                      <p:cBhvr>
                                        <p:cTn id="308" dur="500"/>
                                        <p:tgtEl>
                                          <p:spTgt spid="142405"/>
                                        </p:tgtEl>
                                      </p:cBhvr>
                                    </p:animEffect>
                                  </p:childTnLst>
                                </p:cTn>
                              </p:par>
                            </p:childTnLst>
                          </p:cTn>
                        </p:par>
                        <p:par>
                          <p:cTn id="309" fill="hold" nodeType="afterGroup">
                            <p:stCondLst>
                              <p:cond delay="500"/>
                            </p:stCondLst>
                            <p:childTnLst>
                              <p:par>
                                <p:cTn id="310" presetID="1" presetClass="entr" presetSubtype="0" fill="hold" grpId="0" nodeType="afterEffect">
                                  <p:stCondLst>
                                    <p:cond delay="0"/>
                                  </p:stCondLst>
                                  <p:childTnLst>
                                    <p:set>
                                      <p:cBhvr>
                                        <p:cTn id="311" dur="1" fill="hold">
                                          <p:stCondLst>
                                            <p:cond delay="499"/>
                                          </p:stCondLst>
                                        </p:cTn>
                                        <p:tgtEl>
                                          <p:spTgt spid="142362"/>
                                        </p:tgtEl>
                                        <p:attrNameLst>
                                          <p:attrName>style.visibility</p:attrName>
                                        </p:attrNameLst>
                                      </p:cBhvr>
                                      <p:to>
                                        <p:strVal val="visible"/>
                                      </p:to>
                                    </p:set>
                                  </p:childTnLst>
                                </p:cTn>
                              </p:par>
                            </p:childTnLst>
                          </p:cTn>
                        </p:par>
                      </p:childTnLst>
                    </p:cTn>
                  </p:par>
                  <p:par>
                    <p:cTn id="312" fill="hold" nodeType="clickPar">
                      <p:stCondLst>
                        <p:cond delay="indefinite"/>
                      </p:stCondLst>
                      <p:childTnLst>
                        <p:par>
                          <p:cTn id="313" fill="hold" nodeType="withGroup">
                            <p:stCondLst>
                              <p:cond delay="0"/>
                            </p:stCondLst>
                            <p:childTnLst>
                              <p:par>
                                <p:cTn id="314" presetID="18" presetClass="entr" presetSubtype="3" fill="hold" grpId="0" nodeType="clickEffect">
                                  <p:stCondLst>
                                    <p:cond delay="0"/>
                                  </p:stCondLst>
                                  <p:childTnLst>
                                    <p:set>
                                      <p:cBhvr>
                                        <p:cTn id="315" dur="1" fill="hold">
                                          <p:stCondLst>
                                            <p:cond delay="0"/>
                                          </p:stCondLst>
                                        </p:cTn>
                                        <p:tgtEl>
                                          <p:spTgt spid="142406"/>
                                        </p:tgtEl>
                                        <p:attrNameLst>
                                          <p:attrName>style.visibility</p:attrName>
                                        </p:attrNameLst>
                                      </p:cBhvr>
                                      <p:to>
                                        <p:strVal val="visible"/>
                                      </p:to>
                                    </p:set>
                                    <p:animEffect transition="in" filter="strips(upRight)">
                                      <p:cBhvr>
                                        <p:cTn id="316" dur="500"/>
                                        <p:tgtEl>
                                          <p:spTgt spid="142406"/>
                                        </p:tgtEl>
                                      </p:cBhvr>
                                    </p:animEffect>
                                  </p:childTnLst>
                                </p:cTn>
                              </p:par>
                            </p:childTnLst>
                          </p:cTn>
                        </p:par>
                        <p:par>
                          <p:cTn id="317" fill="hold" nodeType="afterGroup">
                            <p:stCondLst>
                              <p:cond delay="500"/>
                            </p:stCondLst>
                            <p:childTnLst>
                              <p:par>
                                <p:cTn id="318" presetID="1" presetClass="entr" presetSubtype="0" fill="hold" grpId="0" nodeType="afterEffect">
                                  <p:stCondLst>
                                    <p:cond delay="0"/>
                                  </p:stCondLst>
                                  <p:childTnLst>
                                    <p:set>
                                      <p:cBhvr>
                                        <p:cTn id="319" dur="1" fill="hold">
                                          <p:stCondLst>
                                            <p:cond delay="499"/>
                                          </p:stCondLst>
                                        </p:cTn>
                                        <p:tgtEl>
                                          <p:spTgt spid="142342"/>
                                        </p:tgtEl>
                                        <p:attrNameLst>
                                          <p:attrName>style.visibility</p:attrName>
                                        </p:attrNameLst>
                                      </p:cBhvr>
                                      <p:to>
                                        <p:strVal val="visible"/>
                                      </p:to>
                                    </p:set>
                                  </p:childTnLst>
                                </p:cTn>
                              </p:par>
                            </p:childTnLst>
                          </p:cTn>
                        </p:par>
                      </p:childTnLst>
                    </p:cTn>
                  </p:par>
                  <p:par>
                    <p:cTn id="320" fill="hold" nodeType="clickPar">
                      <p:stCondLst>
                        <p:cond delay="indefinite"/>
                      </p:stCondLst>
                      <p:childTnLst>
                        <p:par>
                          <p:cTn id="321" fill="hold" nodeType="withGroup">
                            <p:stCondLst>
                              <p:cond delay="0"/>
                            </p:stCondLst>
                            <p:childTnLst>
                              <p:par>
                                <p:cTn id="322" presetID="18" presetClass="entr" presetSubtype="3" fill="hold" grpId="0" nodeType="clickEffect">
                                  <p:stCondLst>
                                    <p:cond delay="0"/>
                                  </p:stCondLst>
                                  <p:childTnLst>
                                    <p:set>
                                      <p:cBhvr>
                                        <p:cTn id="323" dur="1" fill="hold">
                                          <p:stCondLst>
                                            <p:cond delay="0"/>
                                          </p:stCondLst>
                                        </p:cTn>
                                        <p:tgtEl>
                                          <p:spTgt spid="142407"/>
                                        </p:tgtEl>
                                        <p:attrNameLst>
                                          <p:attrName>style.visibility</p:attrName>
                                        </p:attrNameLst>
                                      </p:cBhvr>
                                      <p:to>
                                        <p:strVal val="visible"/>
                                      </p:to>
                                    </p:set>
                                    <p:animEffect transition="in" filter="strips(upRight)">
                                      <p:cBhvr>
                                        <p:cTn id="324" dur="500"/>
                                        <p:tgtEl>
                                          <p:spTgt spid="142407"/>
                                        </p:tgtEl>
                                      </p:cBhvr>
                                    </p:animEffect>
                                  </p:childTnLst>
                                </p:cTn>
                              </p:par>
                            </p:childTnLst>
                          </p:cTn>
                        </p:par>
                        <p:par>
                          <p:cTn id="325" fill="hold" nodeType="afterGroup">
                            <p:stCondLst>
                              <p:cond delay="500"/>
                            </p:stCondLst>
                            <p:childTnLst>
                              <p:par>
                                <p:cTn id="326" presetID="1" presetClass="entr" presetSubtype="0" fill="hold" grpId="0" nodeType="afterEffect">
                                  <p:stCondLst>
                                    <p:cond delay="0"/>
                                  </p:stCondLst>
                                  <p:childTnLst>
                                    <p:set>
                                      <p:cBhvr>
                                        <p:cTn id="327" dur="1" fill="hold">
                                          <p:stCondLst>
                                            <p:cond delay="499"/>
                                          </p:stCondLst>
                                        </p:cTn>
                                        <p:tgtEl>
                                          <p:spTgt spid="142445"/>
                                        </p:tgtEl>
                                        <p:attrNameLst>
                                          <p:attrName>style.visibility</p:attrName>
                                        </p:attrNameLst>
                                      </p:cBhvr>
                                      <p:to>
                                        <p:strVal val="visible"/>
                                      </p:to>
                                    </p:set>
                                  </p:childTnLst>
                                </p:cTn>
                              </p:par>
                            </p:childTnLst>
                          </p:cTn>
                        </p:par>
                        <p:par>
                          <p:cTn id="328" fill="hold" nodeType="afterGroup">
                            <p:stCondLst>
                              <p:cond delay="1000"/>
                            </p:stCondLst>
                            <p:childTnLst>
                              <p:par>
                                <p:cTn id="329" presetID="23" presetClass="entr" presetSubtype="16" fill="hold" grpId="0" nodeType="afterEffect">
                                  <p:stCondLst>
                                    <p:cond delay="0"/>
                                  </p:stCondLst>
                                  <p:childTnLst>
                                    <p:set>
                                      <p:cBhvr>
                                        <p:cTn id="330" dur="1" fill="hold">
                                          <p:stCondLst>
                                            <p:cond delay="0"/>
                                          </p:stCondLst>
                                        </p:cTn>
                                        <p:tgtEl>
                                          <p:spTgt spid="142346"/>
                                        </p:tgtEl>
                                        <p:attrNameLst>
                                          <p:attrName>style.visibility</p:attrName>
                                        </p:attrNameLst>
                                      </p:cBhvr>
                                      <p:to>
                                        <p:strVal val="visible"/>
                                      </p:to>
                                    </p:set>
                                    <p:anim calcmode="lin" valueType="num">
                                      <p:cBhvr>
                                        <p:cTn id="331" dur="500" fill="hold"/>
                                        <p:tgtEl>
                                          <p:spTgt spid="142346"/>
                                        </p:tgtEl>
                                        <p:attrNameLst>
                                          <p:attrName>ppt_w</p:attrName>
                                        </p:attrNameLst>
                                      </p:cBhvr>
                                      <p:tavLst>
                                        <p:tav tm="0">
                                          <p:val>
                                            <p:fltVal val="0"/>
                                          </p:val>
                                        </p:tav>
                                        <p:tav tm="100000">
                                          <p:val>
                                            <p:strVal val="#ppt_w"/>
                                          </p:val>
                                        </p:tav>
                                      </p:tavLst>
                                    </p:anim>
                                    <p:anim calcmode="lin" valueType="num">
                                      <p:cBhvr>
                                        <p:cTn id="332" dur="500" fill="hold"/>
                                        <p:tgtEl>
                                          <p:spTgt spid="142346"/>
                                        </p:tgtEl>
                                        <p:attrNameLst>
                                          <p:attrName>ppt_h</p:attrName>
                                        </p:attrNameLst>
                                      </p:cBhvr>
                                      <p:tavLst>
                                        <p:tav tm="0">
                                          <p:val>
                                            <p:fltVal val="0"/>
                                          </p:val>
                                        </p:tav>
                                        <p:tav tm="100000">
                                          <p:val>
                                            <p:strVal val="#ppt_h"/>
                                          </p:val>
                                        </p:tav>
                                      </p:tavLst>
                                    </p:anim>
                                  </p:childTnLst>
                                </p:cTn>
                              </p:par>
                            </p:childTnLst>
                          </p:cTn>
                        </p:par>
                        <p:par>
                          <p:cTn id="333" fill="hold" nodeType="afterGroup">
                            <p:stCondLst>
                              <p:cond delay="1500"/>
                            </p:stCondLst>
                            <p:childTnLst>
                              <p:par>
                                <p:cTn id="334" presetID="18" presetClass="entr" presetSubtype="6" fill="hold" grpId="0" nodeType="afterEffect">
                                  <p:stCondLst>
                                    <p:cond delay="0"/>
                                  </p:stCondLst>
                                  <p:childTnLst>
                                    <p:set>
                                      <p:cBhvr>
                                        <p:cTn id="335" dur="1" fill="hold">
                                          <p:stCondLst>
                                            <p:cond delay="0"/>
                                          </p:stCondLst>
                                        </p:cTn>
                                        <p:tgtEl>
                                          <p:spTgt spid="142413"/>
                                        </p:tgtEl>
                                        <p:attrNameLst>
                                          <p:attrName>style.visibility</p:attrName>
                                        </p:attrNameLst>
                                      </p:cBhvr>
                                      <p:to>
                                        <p:strVal val="visible"/>
                                      </p:to>
                                    </p:set>
                                    <p:animEffect transition="in" filter="strips(downRight)">
                                      <p:cBhvr>
                                        <p:cTn id="336" dur="500"/>
                                        <p:tgtEl>
                                          <p:spTgt spid="142413"/>
                                        </p:tgtEl>
                                      </p:cBhvr>
                                    </p:animEffect>
                                  </p:childTnLst>
                                </p:cTn>
                              </p:par>
                            </p:childTnLst>
                          </p:cTn>
                        </p:par>
                        <p:par>
                          <p:cTn id="337" fill="hold" nodeType="afterGroup">
                            <p:stCondLst>
                              <p:cond delay="2000"/>
                            </p:stCondLst>
                            <p:childTnLst>
                              <p:par>
                                <p:cTn id="338" presetID="18" presetClass="entr" presetSubtype="6" fill="hold" grpId="0" nodeType="afterEffect">
                                  <p:stCondLst>
                                    <p:cond delay="0"/>
                                  </p:stCondLst>
                                  <p:childTnLst>
                                    <p:set>
                                      <p:cBhvr>
                                        <p:cTn id="339" dur="1" fill="hold">
                                          <p:stCondLst>
                                            <p:cond delay="0"/>
                                          </p:stCondLst>
                                        </p:cTn>
                                        <p:tgtEl>
                                          <p:spTgt spid="142414"/>
                                        </p:tgtEl>
                                        <p:attrNameLst>
                                          <p:attrName>style.visibility</p:attrName>
                                        </p:attrNameLst>
                                      </p:cBhvr>
                                      <p:to>
                                        <p:strVal val="visible"/>
                                      </p:to>
                                    </p:set>
                                    <p:animEffect transition="in" filter="strips(downRight)">
                                      <p:cBhvr>
                                        <p:cTn id="340" dur="500"/>
                                        <p:tgtEl>
                                          <p:spTgt spid="142414"/>
                                        </p:tgtEl>
                                      </p:cBhvr>
                                    </p:animEffect>
                                  </p:childTnLst>
                                </p:cTn>
                              </p:par>
                            </p:childTnLst>
                          </p:cTn>
                        </p:par>
                        <p:par>
                          <p:cTn id="341" fill="hold" nodeType="afterGroup">
                            <p:stCondLst>
                              <p:cond delay="2500"/>
                            </p:stCondLst>
                            <p:childTnLst>
                              <p:par>
                                <p:cTn id="342" presetID="18" presetClass="entr" presetSubtype="6" fill="hold" grpId="0" nodeType="afterEffect">
                                  <p:stCondLst>
                                    <p:cond delay="0"/>
                                  </p:stCondLst>
                                  <p:childTnLst>
                                    <p:set>
                                      <p:cBhvr>
                                        <p:cTn id="343" dur="1" fill="hold">
                                          <p:stCondLst>
                                            <p:cond delay="0"/>
                                          </p:stCondLst>
                                        </p:cTn>
                                        <p:tgtEl>
                                          <p:spTgt spid="142415"/>
                                        </p:tgtEl>
                                        <p:attrNameLst>
                                          <p:attrName>style.visibility</p:attrName>
                                        </p:attrNameLst>
                                      </p:cBhvr>
                                      <p:to>
                                        <p:strVal val="visible"/>
                                      </p:to>
                                    </p:set>
                                    <p:animEffect transition="in" filter="strips(downRight)">
                                      <p:cBhvr>
                                        <p:cTn id="344" dur="500"/>
                                        <p:tgtEl>
                                          <p:spTgt spid="142415"/>
                                        </p:tgtEl>
                                      </p:cBhvr>
                                    </p:animEffect>
                                  </p:childTnLst>
                                </p:cTn>
                              </p:par>
                            </p:childTnLst>
                          </p:cTn>
                        </p:par>
                        <p:par>
                          <p:cTn id="345" fill="hold" nodeType="afterGroup">
                            <p:stCondLst>
                              <p:cond delay="3000"/>
                            </p:stCondLst>
                            <p:childTnLst>
                              <p:par>
                                <p:cTn id="346" presetID="18" presetClass="entr" presetSubtype="6" fill="hold" grpId="0" nodeType="afterEffect">
                                  <p:stCondLst>
                                    <p:cond delay="0"/>
                                  </p:stCondLst>
                                  <p:childTnLst>
                                    <p:set>
                                      <p:cBhvr>
                                        <p:cTn id="347" dur="1" fill="hold">
                                          <p:stCondLst>
                                            <p:cond delay="0"/>
                                          </p:stCondLst>
                                        </p:cTn>
                                        <p:tgtEl>
                                          <p:spTgt spid="142416"/>
                                        </p:tgtEl>
                                        <p:attrNameLst>
                                          <p:attrName>style.visibility</p:attrName>
                                        </p:attrNameLst>
                                      </p:cBhvr>
                                      <p:to>
                                        <p:strVal val="visible"/>
                                      </p:to>
                                    </p:set>
                                    <p:animEffect transition="in" filter="strips(downRight)">
                                      <p:cBhvr>
                                        <p:cTn id="348" dur="500"/>
                                        <p:tgtEl>
                                          <p:spTgt spid="142416"/>
                                        </p:tgtEl>
                                      </p:cBhvr>
                                    </p:animEffect>
                                  </p:childTnLst>
                                </p:cTn>
                              </p:par>
                            </p:childTnLst>
                          </p:cTn>
                        </p:par>
                        <p:par>
                          <p:cTn id="349" fill="hold" nodeType="afterGroup">
                            <p:stCondLst>
                              <p:cond delay="3500"/>
                            </p:stCondLst>
                            <p:childTnLst>
                              <p:par>
                                <p:cTn id="350" presetID="18" presetClass="entr" presetSubtype="6" fill="hold" grpId="0" nodeType="afterEffect">
                                  <p:stCondLst>
                                    <p:cond delay="0"/>
                                  </p:stCondLst>
                                  <p:childTnLst>
                                    <p:set>
                                      <p:cBhvr>
                                        <p:cTn id="351" dur="1" fill="hold">
                                          <p:stCondLst>
                                            <p:cond delay="0"/>
                                          </p:stCondLst>
                                        </p:cTn>
                                        <p:tgtEl>
                                          <p:spTgt spid="142417"/>
                                        </p:tgtEl>
                                        <p:attrNameLst>
                                          <p:attrName>style.visibility</p:attrName>
                                        </p:attrNameLst>
                                      </p:cBhvr>
                                      <p:to>
                                        <p:strVal val="visible"/>
                                      </p:to>
                                    </p:set>
                                    <p:animEffect transition="in" filter="strips(downRight)">
                                      <p:cBhvr>
                                        <p:cTn id="352" dur="500"/>
                                        <p:tgtEl>
                                          <p:spTgt spid="142417"/>
                                        </p:tgtEl>
                                      </p:cBhvr>
                                    </p:animEffect>
                                  </p:childTnLst>
                                </p:cTn>
                              </p:par>
                            </p:childTnLst>
                          </p:cTn>
                        </p:par>
                        <p:par>
                          <p:cTn id="353" fill="hold" nodeType="afterGroup">
                            <p:stCondLst>
                              <p:cond delay="4000"/>
                            </p:stCondLst>
                            <p:childTnLst>
                              <p:par>
                                <p:cTn id="354" presetID="18" presetClass="entr" presetSubtype="6" fill="hold" grpId="0" nodeType="afterEffect">
                                  <p:stCondLst>
                                    <p:cond delay="0"/>
                                  </p:stCondLst>
                                  <p:childTnLst>
                                    <p:set>
                                      <p:cBhvr>
                                        <p:cTn id="355" dur="1" fill="hold">
                                          <p:stCondLst>
                                            <p:cond delay="0"/>
                                          </p:stCondLst>
                                        </p:cTn>
                                        <p:tgtEl>
                                          <p:spTgt spid="142418"/>
                                        </p:tgtEl>
                                        <p:attrNameLst>
                                          <p:attrName>style.visibility</p:attrName>
                                        </p:attrNameLst>
                                      </p:cBhvr>
                                      <p:to>
                                        <p:strVal val="visible"/>
                                      </p:to>
                                    </p:set>
                                    <p:animEffect transition="in" filter="strips(downRight)">
                                      <p:cBhvr>
                                        <p:cTn id="356" dur="500"/>
                                        <p:tgtEl>
                                          <p:spTgt spid="142418"/>
                                        </p:tgtEl>
                                      </p:cBhvr>
                                    </p:animEffect>
                                  </p:childTnLst>
                                </p:cTn>
                              </p:par>
                            </p:childTnLst>
                          </p:cTn>
                        </p:par>
                        <p:par>
                          <p:cTn id="357" fill="hold" nodeType="afterGroup">
                            <p:stCondLst>
                              <p:cond delay="4500"/>
                            </p:stCondLst>
                            <p:childTnLst>
                              <p:par>
                                <p:cTn id="358" presetID="18" presetClass="entr" presetSubtype="6" fill="hold" grpId="0" nodeType="afterEffect">
                                  <p:stCondLst>
                                    <p:cond delay="0"/>
                                  </p:stCondLst>
                                  <p:childTnLst>
                                    <p:set>
                                      <p:cBhvr>
                                        <p:cTn id="359" dur="1" fill="hold">
                                          <p:stCondLst>
                                            <p:cond delay="0"/>
                                          </p:stCondLst>
                                        </p:cTn>
                                        <p:tgtEl>
                                          <p:spTgt spid="142408"/>
                                        </p:tgtEl>
                                        <p:attrNameLst>
                                          <p:attrName>style.visibility</p:attrName>
                                        </p:attrNameLst>
                                      </p:cBhvr>
                                      <p:to>
                                        <p:strVal val="visible"/>
                                      </p:to>
                                    </p:set>
                                    <p:animEffect transition="in" filter="strips(downRight)">
                                      <p:cBhvr>
                                        <p:cTn id="360" dur="500"/>
                                        <p:tgtEl>
                                          <p:spTgt spid="142408"/>
                                        </p:tgtEl>
                                      </p:cBhvr>
                                    </p:animEffect>
                                  </p:childTnLst>
                                </p:cTn>
                              </p:par>
                            </p:childTnLst>
                          </p:cTn>
                        </p:par>
                        <p:par>
                          <p:cTn id="361" fill="hold" nodeType="afterGroup">
                            <p:stCondLst>
                              <p:cond delay="5000"/>
                            </p:stCondLst>
                            <p:childTnLst>
                              <p:par>
                                <p:cTn id="362" presetID="18" presetClass="entr" presetSubtype="3" fill="hold" grpId="0" nodeType="afterEffect">
                                  <p:stCondLst>
                                    <p:cond delay="0"/>
                                  </p:stCondLst>
                                  <p:childTnLst>
                                    <p:set>
                                      <p:cBhvr>
                                        <p:cTn id="363" dur="1" fill="hold">
                                          <p:stCondLst>
                                            <p:cond delay="0"/>
                                          </p:stCondLst>
                                        </p:cTn>
                                        <p:tgtEl>
                                          <p:spTgt spid="142341"/>
                                        </p:tgtEl>
                                        <p:attrNameLst>
                                          <p:attrName>style.visibility</p:attrName>
                                        </p:attrNameLst>
                                      </p:cBhvr>
                                      <p:to>
                                        <p:strVal val="visible"/>
                                      </p:to>
                                    </p:set>
                                    <p:animEffect transition="in" filter="strips(upRight)">
                                      <p:cBhvr>
                                        <p:cTn id="364" dur="500"/>
                                        <p:tgtEl>
                                          <p:spTgt spid="142341"/>
                                        </p:tgtEl>
                                      </p:cBhvr>
                                    </p:animEffect>
                                  </p:childTnLst>
                                </p:cTn>
                              </p:par>
                            </p:childTnLst>
                          </p:cTn>
                        </p:par>
                        <p:par>
                          <p:cTn id="365" fill="hold" nodeType="afterGroup">
                            <p:stCondLst>
                              <p:cond delay="5500"/>
                            </p:stCondLst>
                            <p:childTnLst>
                              <p:par>
                                <p:cTn id="366" presetID="18" presetClass="entr" presetSubtype="3" fill="hold" grpId="0" nodeType="afterEffect">
                                  <p:stCondLst>
                                    <p:cond delay="0"/>
                                  </p:stCondLst>
                                  <p:childTnLst>
                                    <p:set>
                                      <p:cBhvr>
                                        <p:cTn id="367" dur="1" fill="hold">
                                          <p:stCondLst>
                                            <p:cond delay="0"/>
                                          </p:stCondLst>
                                        </p:cTn>
                                        <p:tgtEl>
                                          <p:spTgt spid="142409"/>
                                        </p:tgtEl>
                                        <p:attrNameLst>
                                          <p:attrName>style.visibility</p:attrName>
                                        </p:attrNameLst>
                                      </p:cBhvr>
                                      <p:to>
                                        <p:strVal val="visible"/>
                                      </p:to>
                                    </p:set>
                                    <p:animEffect transition="in" filter="strips(upRight)">
                                      <p:cBhvr>
                                        <p:cTn id="368" dur="500"/>
                                        <p:tgtEl>
                                          <p:spTgt spid="142409"/>
                                        </p:tgtEl>
                                      </p:cBhvr>
                                    </p:animEffect>
                                  </p:childTnLst>
                                </p:cTn>
                              </p:par>
                            </p:childTnLst>
                          </p:cTn>
                        </p:par>
                        <p:par>
                          <p:cTn id="369" fill="hold" nodeType="afterGroup">
                            <p:stCondLst>
                              <p:cond delay="6000"/>
                            </p:stCondLst>
                            <p:childTnLst>
                              <p:par>
                                <p:cTn id="370" presetID="18" presetClass="entr" presetSubtype="3" fill="hold" grpId="0" nodeType="afterEffect">
                                  <p:stCondLst>
                                    <p:cond delay="0"/>
                                  </p:stCondLst>
                                  <p:childTnLst>
                                    <p:set>
                                      <p:cBhvr>
                                        <p:cTn id="371" dur="1" fill="hold">
                                          <p:stCondLst>
                                            <p:cond delay="0"/>
                                          </p:stCondLst>
                                        </p:cTn>
                                        <p:tgtEl>
                                          <p:spTgt spid="142410"/>
                                        </p:tgtEl>
                                        <p:attrNameLst>
                                          <p:attrName>style.visibility</p:attrName>
                                        </p:attrNameLst>
                                      </p:cBhvr>
                                      <p:to>
                                        <p:strVal val="visible"/>
                                      </p:to>
                                    </p:set>
                                    <p:animEffect transition="in" filter="strips(upRight)">
                                      <p:cBhvr>
                                        <p:cTn id="372" dur="500"/>
                                        <p:tgtEl>
                                          <p:spTgt spid="142410"/>
                                        </p:tgtEl>
                                      </p:cBhvr>
                                    </p:animEffect>
                                  </p:childTnLst>
                                </p:cTn>
                              </p:par>
                            </p:childTnLst>
                          </p:cTn>
                        </p:par>
                        <p:par>
                          <p:cTn id="373" fill="hold" nodeType="afterGroup">
                            <p:stCondLst>
                              <p:cond delay="6500"/>
                            </p:stCondLst>
                            <p:childTnLst>
                              <p:par>
                                <p:cTn id="374" presetID="18" presetClass="entr" presetSubtype="3" fill="hold" grpId="0" nodeType="afterEffect">
                                  <p:stCondLst>
                                    <p:cond delay="0"/>
                                  </p:stCondLst>
                                  <p:childTnLst>
                                    <p:set>
                                      <p:cBhvr>
                                        <p:cTn id="375" dur="1" fill="hold">
                                          <p:stCondLst>
                                            <p:cond delay="0"/>
                                          </p:stCondLst>
                                        </p:cTn>
                                        <p:tgtEl>
                                          <p:spTgt spid="142411"/>
                                        </p:tgtEl>
                                        <p:attrNameLst>
                                          <p:attrName>style.visibility</p:attrName>
                                        </p:attrNameLst>
                                      </p:cBhvr>
                                      <p:to>
                                        <p:strVal val="visible"/>
                                      </p:to>
                                    </p:set>
                                    <p:animEffect transition="in" filter="strips(upRight)">
                                      <p:cBhvr>
                                        <p:cTn id="376" dur="500"/>
                                        <p:tgtEl>
                                          <p:spTgt spid="142411"/>
                                        </p:tgtEl>
                                      </p:cBhvr>
                                    </p:animEffect>
                                  </p:childTnLst>
                                </p:cTn>
                              </p:par>
                            </p:childTnLst>
                          </p:cTn>
                        </p:par>
                        <p:par>
                          <p:cTn id="377" fill="hold" nodeType="afterGroup">
                            <p:stCondLst>
                              <p:cond delay="7000"/>
                            </p:stCondLst>
                            <p:childTnLst>
                              <p:par>
                                <p:cTn id="378" presetID="18" presetClass="entr" presetSubtype="3" fill="hold" grpId="0" nodeType="afterEffect">
                                  <p:stCondLst>
                                    <p:cond delay="0"/>
                                  </p:stCondLst>
                                  <p:childTnLst>
                                    <p:set>
                                      <p:cBhvr>
                                        <p:cTn id="379" dur="1" fill="hold">
                                          <p:stCondLst>
                                            <p:cond delay="0"/>
                                          </p:stCondLst>
                                        </p:cTn>
                                        <p:tgtEl>
                                          <p:spTgt spid="142412"/>
                                        </p:tgtEl>
                                        <p:attrNameLst>
                                          <p:attrName>style.visibility</p:attrName>
                                        </p:attrNameLst>
                                      </p:cBhvr>
                                      <p:to>
                                        <p:strVal val="visible"/>
                                      </p:to>
                                    </p:set>
                                    <p:animEffect transition="in" filter="strips(upRight)">
                                      <p:cBhvr>
                                        <p:cTn id="380" dur="500"/>
                                        <p:tgtEl>
                                          <p:spTgt spid="142412"/>
                                        </p:tgtEl>
                                      </p:cBhvr>
                                    </p:animEffect>
                                  </p:childTnLst>
                                </p:cTn>
                              </p:par>
                            </p:childTnLst>
                          </p:cTn>
                        </p:par>
                      </p:childTnLst>
                    </p:cTn>
                  </p:par>
                  <p:par>
                    <p:cTn id="381" fill="hold" nodeType="clickPar">
                      <p:stCondLst>
                        <p:cond delay="indefinite"/>
                      </p:stCondLst>
                      <p:childTnLst>
                        <p:par>
                          <p:cTn id="382" fill="hold" nodeType="withGroup">
                            <p:stCondLst>
                              <p:cond delay="0"/>
                            </p:stCondLst>
                            <p:childTnLst>
                              <p:par>
                                <p:cTn id="383" presetID="17" presetClass="entr" presetSubtype="4" fill="hold" grpId="0" nodeType="clickEffect">
                                  <p:stCondLst>
                                    <p:cond delay="0"/>
                                  </p:stCondLst>
                                  <p:childTnLst>
                                    <p:set>
                                      <p:cBhvr>
                                        <p:cTn id="384" dur="1" fill="hold">
                                          <p:stCondLst>
                                            <p:cond delay="0"/>
                                          </p:stCondLst>
                                        </p:cTn>
                                        <p:tgtEl>
                                          <p:spTgt spid="142485"/>
                                        </p:tgtEl>
                                        <p:attrNameLst>
                                          <p:attrName>style.visibility</p:attrName>
                                        </p:attrNameLst>
                                      </p:cBhvr>
                                      <p:to>
                                        <p:strVal val="visible"/>
                                      </p:to>
                                    </p:set>
                                    <p:anim calcmode="lin" valueType="num">
                                      <p:cBhvr>
                                        <p:cTn id="385" dur="500" fill="hold"/>
                                        <p:tgtEl>
                                          <p:spTgt spid="142485"/>
                                        </p:tgtEl>
                                        <p:attrNameLst>
                                          <p:attrName>ppt_x</p:attrName>
                                        </p:attrNameLst>
                                      </p:cBhvr>
                                      <p:tavLst>
                                        <p:tav tm="0">
                                          <p:val>
                                            <p:strVal val="#ppt_x"/>
                                          </p:val>
                                        </p:tav>
                                        <p:tav tm="100000">
                                          <p:val>
                                            <p:strVal val="#ppt_x"/>
                                          </p:val>
                                        </p:tav>
                                      </p:tavLst>
                                    </p:anim>
                                    <p:anim calcmode="lin" valueType="num">
                                      <p:cBhvr>
                                        <p:cTn id="386" dur="500" fill="hold"/>
                                        <p:tgtEl>
                                          <p:spTgt spid="142485"/>
                                        </p:tgtEl>
                                        <p:attrNameLst>
                                          <p:attrName>ppt_y</p:attrName>
                                        </p:attrNameLst>
                                      </p:cBhvr>
                                      <p:tavLst>
                                        <p:tav tm="0">
                                          <p:val>
                                            <p:strVal val="#ppt_y+#ppt_h/2"/>
                                          </p:val>
                                        </p:tav>
                                        <p:tav tm="100000">
                                          <p:val>
                                            <p:strVal val="#ppt_y"/>
                                          </p:val>
                                        </p:tav>
                                      </p:tavLst>
                                    </p:anim>
                                    <p:anim calcmode="lin" valueType="num">
                                      <p:cBhvr>
                                        <p:cTn id="387" dur="500" fill="hold"/>
                                        <p:tgtEl>
                                          <p:spTgt spid="142485"/>
                                        </p:tgtEl>
                                        <p:attrNameLst>
                                          <p:attrName>ppt_w</p:attrName>
                                        </p:attrNameLst>
                                      </p:cBhvr>
                                      <p:tavLst>
                                        <p:tav tm="0">
                                          <p:val>
                                            <p:strVal val="#ppt_w"/>
                                          </p:val>
                                        </p:tav>
                                        <p:tav tm="100000">
                                          <p:val>
                                            <p:strVal val="#ppt_w"/>
                                          </p:val>
                                        </p:tav>
                                      </p:tavLst>
                                    </p:anim>
                                    <p:anim calcmode="lin" valueType="num">
                                      <p:cBhvr>
                                        <p:cTn id="388" dur="500" fill="hold"/>
                                        <p:tgtEl>
                                          <p:spTgt spid="142485"/>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500"/>
                            </p:stCondLst>
                            <p:childTnLst>
                              <p:par>
                                <p:cTn id="390" presetID="12" presetClass="entr" presetSubtype="4" fill="hold" grpId="0" nodeType="afterEffect">
                                  <p:stCondLst>
                                    <p:cond delay="0"/>
                                  </p:stCondLst>
                                  <p:childTnLst>
                                    <p:set>
                                      <p:cBhvr>
                                        <p:cTn id="391" dur="1" fill="hold">
                                          <p:stCondLst>
                                            <p:cond delay="0"/>
                                          </p:stCondLst>
                                        </p:cTn>
                                        <p:tgtEl>
                                          <p:spTgt spid="142489"/>
                                        </p:tgtEl>
                                        <p:attrNameLst>
                                          <p:attrName>style.visibility</p:attrName>
                                        </p:attrNameLst>
                                      </p:cBhvr>
                                      <p:to>
                                        <p:strVal val="visible"/>
                                      </p:to>
                                    </p:set>
                                    <p:animEffect transition="in" filter="slide(fromBottom)">
                                      <p:cBhvr>
                                        <p:cTn id="392" dur="500"/>
                                        <p:tgtEl>
                                          <p:spTgt spid="142489"/>
                                        </p:tgtEl>
                                      </p:cBhvr>
                                    </p:animEffect>
                                  </p:childTnLst>
                                </p:cTn>
                              </p:par>
                            </p:childTnLst>
                          </p:cTn>
                        </p:par>
                      </p:childTnLst>
                    </p:cTn>
                  </p:par>
                  <p:par>
                    <p:cTn id="393" fill="hold" nodeType="clickPar">
                      <p:stCondLst>
                        <p:cond delay="indefinite"/>
                      </p:stCondLst>
                      <p:childTnLst>
                        <p:par>
                          <p:cTn id="394" fill="hold" nodeType="withGroup">
                            <p:stCondLst>
                              <p:cond delay="0"/>
                            </p:stCondLst>
                            <p:childTnLst>
                              <p:par>
                                <p:cTn id="395" presetID="9" presetClass="entr" presetSubtype="0" fill="hold" grpId="0" nodeType="clickEffect">
                                  <p:stCondLst>
                                    <p:cond delay="0"/>
                                  </p:stCondLst>
                                  <p:childTnLst>
                                    <p:set>
                                      <p:cBhvr>
                                        <p:cTn id="396" dur="1" fill="hold">
                                          <p:stCondLst>
                                            <p:cond delay="0"/>
                                          </p:stCondLst>
                                        </p:cTn>
                                        <p:tgtEl>
                                          <p:spTgt spid="142421"/>
                                        </p:tgtEl>
                                        <p:attrNameLst>
                                          <p:attrName>style.visibility</p:attrName>
                                        </p:attrNameLst>
                                      </p:cBhvr>
                                      <p:to>
                                        <p:strVal val="visible"/>
                                      </p:to>
                                    </p:set>
                                    <p:animEffect transition="in" filter="dissolve">
                                      <p:cBhvr>
                                        <p:cTn id="397" dur="500"/>
                                        <p:tgtEl>
                                          <p:spTgt spid="142421"/>
                                        </p:tgtEl>
                                      </p:cBhvr>
                                    </p:animEffect>
                                  </p:childTnLst>
                                </p:cTn>
                              </p:par>
                            </p:childTnLst>
                          </p:cTn>
                        </p:par>
                        <p:par>
                          <p:cTn id="398" fill="hold" nodeType="afterGroup">
                            <p:stCondLst>
                              <p:cond delay="500"/>
                            </p:stCondLst>
                            <p:childTnLst>
                              <p:par>
                                <p:cTn id="399" presetID="12" presetClass="entr" presetSubtype="2" fill="hold" grpId="0" nodeType="afterEffect">
                                  <p:stCondLst>
                                    <p:cond delay="0"/>
                                  </p:stCondLst>
                                  <p:childTnLst>
                                    <p:set>
                                      <p:cBhvr>
                                        <p:cTn id="400" dur="1" fill="hold">
                                          <p:stCondLst>
                                            <p:cond delay="0"/>
                                          </p:stCondLst>
                                        </p:cTn>
                                        <p:tgtEl>
                                          <p:spTgt spid="142469"/>
                                        </p:tgtEl>
                                        <p:attrNameLst>
                                          <p:attrName>style.visibility</p:attrName>
                                        </p:attrNameLst>
                                      </p:cBhvr>
                                      <p:to>
                                        <p:strVal val="visible"/>
                                      </p:to>
                                    </p:set>
                                    <p:animEffect transition="in" filter="slide(fromRight)">
                                      <p:cBhvr>
                                        <p:cTn id="401" dur="500"/>
                                        <p:tgtEl>
                                          <p:spTgt spid="142469"/>
                                        </p:tgtEl>
                                      </p:cBhvr>
                                    </p:animEffect>
                                  </p:childTnLst>
                                </p:cTn>
                              </p:par>
                            </p:childTnLst>
                          </p:cTn>
                        </p:par>
                      </p:childTnLst>
                    </p:cTn>
                  </p:par>
                  <p:par>
                    <p:cTn id="402" fill="hold" nodeType="clickPar">
                      <p:stCondLst>
                        <p:cond delay="indefinite"/>
                      </p:stCondLst>
                      <p:childTnLst>
                        <p:par>
                          <p:cTn id="403" fill="hold" nodeType="withGroup">
                            <p:stCondLst>
                              <p:cond delay="0"/>
                            </p:stCondLst>
                            <p:childTnLst>
                              <p:par>
                                <p:cTn id="404" presetID="9" presetClass="entr" presetSubtype="0" fill="hold" nodeType="clickEffect">
                                  <p:stCondLst>
                                    <p:cond delay="0"/>
                                  </p:stCondLst>
                                  <p:childTnLst>
                                    <p:set>
                                      <p:cBhvr>
                                        <p:cTn id="405" dur="1" fill="hold">
                                          <p:stCondLst>
                                            <p:cond delay="0"/>
                                          </p:stCondLst>
                                        </p:cTn>
                                        <p:tgtEl>
                                          <p:spTgt spid="142343"/>
                                        </p:tgtEl>
                                        <p:attrNameLst>
                                          <p:attrName>style.visibility</p:attrName>
                                        </p:attrNameLst>
                                      </p:cBhvr>
                                      <p:to>
                                        <p:strVal val="visible"/>
                                      </p:to>
                                    </p:set>
                                    <p:animEffect transition="in" filter="dissolve">
                                      <p:cBhvr>
                                        <p:cTn id="406" dur="500"/>
                                        <p:tgtEl>
                                          <p:spTgt spid="142343"/>
                                        </p:tgtEl>
                                      </p:cBhvr>
                                    </p:animEffect>
                                  </p:childTnLst>
                                </p:cTn>
                              </p:par>
                            </p:childTnLst>
                          </p:cTn>
                        </p:par>
                      </p:childTnLst>
                    </p:cTn>
                  </p:par>
                  <p:par>
                    <p:cTn id="407" fill="hold" nodeType="clickPar">
                      <p:stCondLst>
                        <p:cond delay="indefinite"/>
                      </p:stCondLst>
                      <p:childTnLst>
                        <p:par>
                          <p:cTn id="408" fill="hold" nodeType="withGroup">
                            <p:stCondLst>
                              <p:cond delay="0"/>
                            </p:stCondLst>
                            <p:childTnLst>
                              <p:par>
                                <p:cTn id="409" presetID="18" presetClass="entr" presetSubtype="12" fill="hold" grpId="0" nodeType="clickEffect">
                                  <p:stCondLst>
                                    <p:cond delay="0"/>
                                  </p:stCondLst>
                                  <p:childTnLst>
                                    <p:set>
                                      <p:cBhvr>
                                        <p:cTn id="410" dur="1" fill="hold">
                                          <p:stCondLst>
                                            <p:cond delay="0"/>
                                          </p:stCondLst>
                                        </p:cTn>
                                        <p:tgtEl>
                                          <p:spTgt spid="142422"/>
                                        </p:tgtEl>
                                        <p:attrNameLst>
                                          <p:attrName>style.visibility</p:attrName>
                                        </p:attrNameLst>
                                      </p:cBhvr>
                                      <p:to>
                                        <p:strVal val="visible"/>
                                      </p:to>
                                    </p:set>
                                    <p:animEffect transition="in" filter="strips(downLeft)">
                                      <p:cBhvr>
                                        <p:cTn id="411" dur="500"/>
                                        <p:tgtEl>
                                          <p:spTgt spid="142422"/>
                                        </p:tgtEl>
                                      </p:cBhvr>
                                    </p:animEffect>
                                  </p:childTnLst>
                                </p:cTn>
                              </p:par>
                            </p:childTnLst>
                          </p:cTn>
                        </p:par>
                      </p:childTnLst>
                    </p:cTn>
                  </p:par>
                  <p:par>
                    <p:cTn id="412" fill="hold" nodeType="clickPar">
                      <p:stCondLst>
                        <p:cond delay="indefinite"/>
                      </p:stCondLst>
                      <p:childTnLst>
                        <p:par>
                          <p:cTn id="413" fill="hold" nodeType="withGroup">
                            <p:stCondLst>
                              <p:cond delay="0"/>
                            </p:stCondLst>
                            <p:childTnLst>
                              <p:par>
                                <p:cTn id="414" presetID="18" presetClass="entr" presetSubtype="3" fill="hold" grpId="0" nodeType="clickEffect">
                                  <p:stCondLst>
                                    <p:cond delay="0"/>
                                  </p:stCondLst>
                                  <p:childTnLst>
                                    <p:set>
                                      <p:cBhvr>
                                        <p:cTn id="415" dur="1" fill="hold">
                                          <p:stCondLst>
                                            <p:cond delay="0"/>
                                          </p:stCondLst>
                                        </p:cTn>
                                        <p:tgtEl>
                                          <p:spTgt spid="142423"/>
                                        </p:tgtEl>
                                        <p:attrNameLst>
                                          <p:attrName>style.visibility</p:attrName>
                                        </p:attrNameLst>
                                      </p:cBhvr>
                                      <p:to>
                                        <p:strVal val="visible"/>
                                      </p:to>
                                    </p:set>
                                    <p:animEffect transition="in" filter="strips(upRight)">
                                      <p:cBhvr>
                                        <p:cTn id="416" dur="500"/>
                                        <p:tgtEl>
                                          <p:spTgt spid="142423"/>
                                        </p:tgtEl>
                                      </p:cBhvr>
                                    </p:animEffect>
                                  </p:childTnLst>
                                </p:cTn>
                              </p:par>
                            </p:childTnLst>
                          </p:cTn>
                        </p:par>
                        <p:par>
                          <p:cTn id="417" fill="hold" nodeType="afterGroup">
                            <p:stCondLst>
                              <p:cond delay="500"/>
                            </p:stCondLst>
                            <p:childTnLst>
                              <p:par>
                                <p:cTn id="418" presetID="12" presetClass="entr" presetSubtype="4" fill="hold" grpId="0" nodeType="afterEffect">
                                  <p:stCondLst>
                                    <p:cond delay="0"/>
                                  </p:stCondLst>
                                  <p:childTnLst>
                                    <p:set>
                                      <p:cBhvr>
                                        <p:cTn id="419" dur="1" fill="hold">
                                          <p:stCondLst>
                                            <p:cond delay="0"/>
                                          </p:stCondLst>
                                        </p:cTn>
                                        <p:tgtEl>
                                          <p:spTgt spid="142468"/>
                                        </p:tgtEl>
                                        <p:attrNameLst>
                                          <p:attrName>style.visibility</p:attrName>
                                        </p:attrNameLst>
                                      </p:cBhvr>
                                      <p:to>
                                        <p:strVal val="visible"/>
                                      </p:to>
                                    </p:set>
                                    <p:animEffect transition="in" filter="slide(fromBottom)">
                                      <p:cBhvr>
                                        <p:cTn id="420" dur="500"/>
                                        <p:tgtEl>
                                          <p:spTgt spid="142468"/>
                                        </p:tgtEl>
                                      </p:cBhvr>
                                    </p:animEffec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8" presetClass="entr" presetSubtype="6" fill="hold" grpId="0" nodeType="clickEffect">
                                  <p:stCondLst>
                                    <p:cond delay="0"/>
                                  </p:stCondLst>
                                  <p:childTnLst>
                                    <p:set>
                                      <p:cBhvr>
                                        <p:cTn id="424" dur="1" fill="hold">
                                          <p:stCondLst>
                                            <p:cond delay="0"/>
                                          </p:stCondLst>
                                        </p:cTn>
                                        <p:tgtEl>
                                          <p:spTgt spid="142424"/>
                                        </p:tgtEl>
                                        <p:attrNameLst>
                                          <p:attrName>style.visibility</p:attrName>
                                        </p:attrNameLst>
                                      </p:cBhvr>
                                      <p:to>
                                        <p:strVal val="visible"/>
                                      </p:to>
                                    </p:set>
                                    <p:animEffect transition="in" filter="strips(downRight)">
                                      <p:cBhvr>
                                        <p:cTn id="425" dur="500"/>
                                        <p:tgtEl>
                                          <p:spTgt spid="142424"/>
                                        </p:tgtEl>
                                      </p:cBhvr>
                                    </p:animEffect>
                                  </p:childTnLst>
                                </p:cTn>
                              </p:par>
                            </p:childTnLst>
                          </p:cTn>
                        </p:par>
                        <p:par>
                          <p:cTn id="426" fill="hold" nodeType="afterGroup">
                            <p:stCondLst>
                              <p:cond delay="500"/>
                            </p:stCondLst>
                            <p:childTnLst>
                              <p:par>
                                <p:cTn id="427" presetID="12" presetClass="entr" presetSubtype="4" fill="hold" grpId="0" nodeType="afterEffect">
                                  <p:stCondLst>
                                    <p:cond delay="0"/>
                                  </p:stCondLst>
                                  <p:childTnLst>
                                    <p:set>
                                      <p:cBhvr>
                                        <p:cTn id="428" dur="1" fill="hold">
                                          <p:stCondLst>
                                            <p:cond delay="0"/>
                                          </p:stCondLst>
                                        </p:cTn>
                                        <p:tgtEl>
                                          <p:spTgt spid="142470"/>
                                        </p:tgtEl>
                                        <p:attrNameLst>
                                          <p:attrName>style.visibility</p:attrName>
                                        </p:attrNameLst>
                                      </p:cBhvr>
                                      <p:to>
                                        <p:strVal val="visible"/>
                                      </p:to>
                                    </p:set>
                                    <p:animEffect transition="in" filter="slide(fromBottom)">
                                      <p:cBhvr>
                                        <p:cTn id="429" dur="500"/>
                                        <p:tgtEl>
                                          <p:spTgt spid="142470"/>
                                        </p:tgtEl>
                                      </p:cBhvr>
                                    </p:animEffect>
                                  </p:childTnLst>
                                </p:cTn>
                              </p:par>
                            </p:childTnLst>
                          </p:cTn>
                        </p:par>
                        <p:par>
                          <p:cTn id="430" fill="hold" nodeType="afterGroup">
                            <p:stCondLst>
                              <p:cond delay="1000"/>
                            </p:stCondLst>
                            <p:childTnLst>
                              <p:par>
                                <p:cTn id="431" presetID="12" presetClass="entr" presetSubtype="8" fill="hold" grpId="0" nodeType="afterEffect">
                                  <p:stCondLst>
                                    <p:cond delay="0"/>
                                  </p:stCondLst>
                                  <p:childTnLst>
                                    <p:set>
                                      <p:cBhvr>
                                        <p:cTn id="432" dur="1" fill="hold">
                                          <p:stCondLst>
                                            <p:cond delay="0"/>
                                          </p:stCondLst>
                                        </p:cTn>
                                        <p:tgtEl>
                                          <p:spTgt spid="142471"/>
                                        </p:tgtEl>
                                        <p:attrNameLst>
                                          <p:attrName>style.visibility</p:attrName>
                                        </p:attrNameLst>
                                      </p:cBhvr>
                                      <p:to>
                                        <p:strVal val="visible"/>
                                      </p:to>
                                    </p:set>
                                    <p:animEffect transition="in" filter="slide(fromLeft)">
                                      <p:cBhvr>
                                        <p:cTn id="433" dur="500"/>
                                        <p:tgtEl>
                                          <p:spTgt spid="142471"/>
                                        </p:tgtEl>
                                      </p:cBhvr>
                                    </p:animEffect>
                                  </p:childTnLst>
                                </p:cTn>
                              </p:par>
                            </p:childTnLst>
                          </p:cTn>
                        </p:par>
                      </p:childTnLst>
                    </p:cTn>
                  </p:par>
                  <p:par>
                    <p:cTn id="434" fill="hold" nodeType="clickPar">
                      <p:stCondLst>
                        <p:cond delay="indefinite"/>
                      </p:stCondLst>
                      <p:childTnLst>
                        <p:par>
                          <p:cTn id="435" fill="hold" nodeType="withGroup">
                            <p:stCondLst>
                              <p:cond delay="0"/>
                            </p:stCondLst>
                            <p:childTnLst>
                              <p:par>
                                <p:cTn id="436" presetID="18" presetClass="entr" presetSubtype="3" fill="hold" grpId="0" nodeType="clickEffect">
                                  <p:stCondLst>
                                    <p:cond delay="0"/>
                                  </p:stCondLst>
                                  <p:childTnLst>
                                    <p:set>
                                      <p:cBhvr>
                                        <p:cTn id="437" dur="1" fill="hold">
                                          <p:stCondLst>
                                            <p:cond delay="0"/>
                                          </p:stCondLst>
                                        </p:cTn>
                                        <p:tgtEl>
                                          <p:spTgt spid="142363"/>
                                        </p:tgtEl>
                                        <p:attrNameLst>
                                          <p:attrName>style.visibility</p:attrName>
                                        </p:attrNameLst>
                                      </p:cBhvr>
                                      <p:to>
                                        <p:strVal val="visible"/>
                                      </p:to>
                                    </p:set>
                                    <p:animEffect transition="in" filter="strips(upRight)">
                                      <p:cBhvr>
                                        <p:cTn id="438" dur="500"/>
                                        <p:tgtEl>
                                          <p:spTgt spid="142363"/>
                                        </p:tgtEl>
                                      </p:cBhvr>
                                    </p:animEffect>
                                  </p:childTnLst>
                                </p:cTn>
                              </p:par>
                            </p:childTnLst>
                          </p:cTn>
                        </p:par>
                        <p:par>
                          <p:cTn id="439" fill="hold" nodeType="afterGroup">
                            <p:stCondLst>
                              <p:cond delay="500"/>
                            </p:stCondLst>
                            <p:childTnLst>
                              <p:par>
                                <p:cTn id="440" presetID="9" presetClass="entr" presetSubtype="0" fill="hold" nodeType="afterEffect">
                                  <p:stCondLst>
                                    <p:cond delay="0"/>
                                  </p:stCondLst>
                                  <p:childTnLst>
                                    <p:set>
                                      <p:cBhvr>
                                        <p:cTn id="441" dur="1" fill="hold">
                                          <p:stCondLst>
                                            <p:cond delay="0"/>
                                          </p:stCondLst>
                                        </p:cTn>
                                        <p:tgtEl>
                                          <p:spTgt spid="142465"/>
                                        </p:tgtEl>
                                        <p:attrNameLst>
                                          <p:attrName>style.visibility</p:attrName>
                                        </p:attrNameLst>
                                      </p:cBhvr>
                                      <p:to>
                                        <p:strVal val="visible"/>
                                      </p:to>
                                    </p:set>
                                    <p:animEffect transition="in" filter="dissolve">
                                      <p:cBhvr>
                                        <p:cTn id="442" dur="500"/>
                                        <p:tgtEl>
                                          <p:spTgt spid="142465"/>
                                        </p:tgtEl>
                                      </p:cBhvr>
                                    </p:animEffect>
                                  </p:childTnLst>
                                </p:cTn>
                              </p:par>
                            </p:childTnLst>
                          </p:cTn>
                        </p:par>
                        <p:par>
                          <p:cTn id="443" fill="hold" nodeType="afterGroup">
                            <p:stCondLst>
                              <p:cond delay="1000"/>
                            </p:stCondLst>
                            <p:childTnLst>
                              <p:par>
                                <p:cTn id="444" presetID="12" presetClass="entr" presetSubtype="1" fill="hold" grpId="0" nodeType="afterEffect">
                                  <p:stCondLst>
                                    <p:cond delay="0"/>
                                  </p:stCondLst>
                                  <p:childTnLst>
                                    <p:set>
                                      <p:cBhvr>
                                        <p:cTn id="445" dur="1" fill="hold">
                                          <p:stCondLst>
                                            <p:cond delay="0"/>
                                          </p:stCondLst>
                                        </p:cTn>
                                        <p:tgtEl>
                                          <p:spTgt spid="142340"/>
                                        </p:tgtEl>
                                        <p:attrNameLst>
                                          <p:attrName>style.visibility</p:attrName>
                                        </p:attrNameLst>
                                      </p:cBhvr>
                                      <p:to>
                                        <p:strVal val="visible"/>
                                      </p:to>
                                    </p:set>
                                    <p:animEffect transition="in" filter="slide(fromTop)">
                                      <p:cBhvr>
                                        <p:cTn id="446" dur="500"/>
                                        <p:tgtEl>
                                          <p:spTgt spid="142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38" grpId="0" autoUpdateAnimBg="0"/>
      <p:bldP spid="142339" grpId="0" autoUpdateAnimBg="0"/>
      <p:bldP spid="142340" grpId="0" autoUpdateAnimBg="0"/>
      <p:bldP spid="142341" grpId="0" animBg="1"/>
      <p:bldP spid="142342" grpId="0" autoUpdateAnimBg="0"/>
      <p:bldP spid="142346" grpId="0" animBg="1"/>
      <p:bldP spid="142362" grpId="0" autoUpdateAnimBg="0"/>
      <p:bldP spid="142363" grpId="0" animBg="1"/>
      <p:bldP spid="142364" grpId="0" autoUpdateAnimBg="0"/>
      <p:bldP spid="142378" grpId="0" animBg="1"/>
      <p:bldP spid="142379" grpId="0" animBg="1"/>
      <p:bldP spid="142380" grpId="0" animBg="1"/>
      <p:bldP spid="142381" grpId="0" animBg="1"/>
      <p:bldP spid="142382" grpId="0" animBg="1"/>
      <p:bldP spid="142383" grpId="0" animBg="1"/>
      <p:bldP spid="142384" grpId="0" animBg="1"/>
      <p:bldP spid="142385" grpId="0" animBg="1"/>
      <p:bldP spid="142386" grpId="0" animBg="1"/>
      <p:bldP spid="142387" grpId="0" animBg="1"/>
      <p:bldP spid="142388" grpId="0" animBg="1"/>
      <p:bldP spid="142389" grpId="0" animBg="1"/>
      <p:bldP spid="142390" grpId="0" animBg="1"/>
      <p:bldP spid="142391" grpId="0" animBg="1"/>
      <p:bldP spid="142392" grpId="0" animBg="1"/>
      <p:bldP spid="142393" grpId="0" animBg="1"/>
      <p:bldP spid="142394" grpId="0" animBg="1"/>
      <p:bldP spid="142395" grpId="0" animBg="1"/>
      <p:bldP spid="142396" grpId="0" animBg="1"/>
      <p:bldP spid="142397" grpId="0" animBg="1"/>
      <p:bldP spid="142398" grpId="0" animBg="1"/>
      <p:bldP spid="142399" grpId="0" animBg="1"/>
      <p:bldP spid="142400" grpId="0" animBg="1"/>
      <p:bldP spid="142401" grpId="0" animBg="1"/>
      <p:bldP spid="142402" grpId="0" animBg="1"/>
      <p:bldP spid="142403" grpId="0" animBg="1"/>
      <p:bldP spid="142404" grpId="0" animBg="1"/>
      <p:bldP spid="142405" grpId="0" animBg="1"/>
      <p:bldP spid="142406" grpId="0" animBg="1"/>
      <p:bldP spid="142407" grpId="0" animBg="1"/>
      <p:bldP spid="142408" grpId="0" animBg="1"/>
      <p:bldP spid="142409" grpId="0" animBg="1"/>
      <p:bldP spid="142410" grpId="0" animBg="1"/>
      <p:bldP spid="142411" grpId="0" animBg="1"/>
      <p:bldP spid="142412" grpId="0" animBg="1"/>
      <p:bldP spid="142413" grpId="0" animBg="1"/>
      <p:bldP spid="142414" grpId="0" animBg="1"/>
      <p:bldP spid="142415" grpId="0" animBg="1"/>
      <p:bldP spid="142416" grpId="0" animBg="1"/>
      <p:bldP spid="142417" grpId="0" animBg="1"/>
      <p:bldP spid="142418" grpId="0" animBg="1"/>
      <p:bldP spid="142419" grpId="0" animBg="1"/>
      <p:bldP spid="142420" grpId="0" animBg="1"/>
      <p:bldP spid="142421" grpId="0" animBg="1"/>
      <p:bldP spid="142422" grpId="0" animBg="1"/>
      <p:bldP spid="142423" grpId="0" animBg="1"/>
      <p:bldP spid="142424" grpId="0" animBg="1"/>
      <p:bldP spid="142425" grpId="0" autoUpdateAnimBg="0"/>
      <p:bldP spid="142426" grpId="0" autoUpdateAnimBg="0"/>
      <p:bldP spid="142427" grpId="0" autoUpdateAnimBg="0"/>
      <p:bldP spid="142428" grpId="0" autoUpdateAnimBg="0"/>
      <p:bldP spid="142429" grpId="0" autoUpdateAnimBg="0"/>
      <p:bldP spid="142430" grpId="0" autoUpdateAnimBg="0"/>
      <p:bldP spid="142431" grpId="0" autoUpdateAnimBg="0"/>
      <p:bldP spid="142432" grpId="0" autoUpdateAnimBg="0"/>
      <p:bldP spid="142433" grpId="0" autoUpdateAnimBg="0"/>
      <p:bldP spid="142434" grpId="0" autoUpdateAnimBg="0"/>
      <p:bldP spid="142435" grpId="0" autoUpdateAnimBg="0"/>
      <p:bldP spid="142436" grpId="0" autoUpdateAnimBg="0"/>
      <p:bldP spid="142437" grpId="0" autoUpdateAnimBg="0"/>
      <p:bldP spid="142438" grpId="0" autoUpdateAnimBg="0"/>
      <p:bldP spid="142439" grpId="0" autoUpdateAnimBg="0"/>
      <p:bldP spid="142440" grpId="0" autoUpdateAnimBg="0"/>
      <p:bldP spid="142441" grpId="0" autoUpdateAnimBg="0"/>
      <p:bldP spid="142442" grpId="0" autoUpdateAnimBg="0"/>
      <p:bldP spid="142443" grpId="0" autoUpdateAnimBg="0"/>
      <p:bldP spid="142444" grpId="0" autoUpdateAnimBg="0"/>
      <p:bldP spid="142445" grpId="0" autoUpdateAnimBg="0"/>
      <p:bldP spid="142464" grpId="0" autoUpdateAnimBg="0"/>
      <p:bldP spid="142468" grpId="0" autoUpdateAnimBg="0"/>
      <p:bldP spid="142469" grpId="0" autoUpdateAnimBg="0"/>
      <p:bldP spid="142470" grpId="0" autoUpdateAnimBg="0"/>
      <p:bldP spid="142471" grpId="0" autoUpdateAnimBg="0"/>
      <p:bldP spid="142481" grpId="0" autoUpdateAnimBg="0"/>
      <p:bldP spid="142485" grpId="0" animBg="1"/>
      <p:bldP spid="142486" grpId="0" autoUpdateAnimBg="0"/>
      <p:bldP spid="142487" grpId="0" autoUpdateAnimBg="0"/>
      <p:bldP spid="142488" grpId="0" animBg="1"/>
      <p:bldP spid="142489"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3362" name="Text Box 2"/>
          <p:cNvSpPr txBox="1">
            <a:spLocks noChangeArrowheads="1"/>
          </p:cNvSpPr>
          <p:nvPr/>
        </p:nvSpPr>
        <p:spPr bwMode="auto">
          <a:xfrm>
            <a:off x="0" y="762000"/>
            <a:ext cx="9144000" cy="3940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5000">
                <a:solidFill>
                  <a:srgbClr val="FFFF00"/>
                </a:solidFill>
                <a:effectLst/>
              </a:rPr>
              <a:t>Problem :</a:t>
            </a:r>
          </a:p>
          <a:p>
            <a:pPr>
              <a:lnSpc>
                <a:spcPct val="100000"/>
              </a:lnSpc>
              <a:buFontTx/>
              <a:buNone/>
            </a:pPr>
            <a:r>
              <a:rPr lang="en-US" sz="4500">
                <a:solidFill>
                  <a:schemeClr val="bg1"/>
                </a:solidFill>
                <a:effectLst/>
              </a:rPr>
              <a:t>Show by  means of drawing that when the diameter of rolling circle is half the diameter of directing circle, the hypocycloid is a straight line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43362"/>
                                        </p:tgtEl>
                                        <p:attrNameLst>
                                          <p:attrName>style.visibility</p:attrName>
                                        </p:attrNameLst>
                                      </p:cBhvr>
                                      <p:to>
                                        <p:strVal val="visible"/>
                                      </p:to>
                                    </p:set>
                                    <p:animEffect transition="in" filter="slide(fromBottom)">
                                      <p:cBhvr>
                                        <p:cTn id="7" dur="500"/>
                                        <p:tgtEl>
                                          <p:spTgt spid="143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2"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4386" name="Text Box 2"/>
          <p:cNvSpPr txBox="1">
            <a:spLocks noChangeArrowheads="1"/>
          </p:cNvSpPr>
          <p:nvPr/>
        </p:nvSpPr>
        <p:spPr bwMode="auto">
          <a:xfrm>
            <a:off x="2514600" y="44196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0000"/>
                </a:solidFill>
                <a:effectLst/>
              </a:rPr>
              <a:t>C</a:t>
            </a:r>
          </a:p>
        </p:txBody>
      </p:sp>
      <p:grpSp>
        <p:nvGrpSpPr>
          <p:cNvPr id="144387" name="Group 3"/>
          <p:cNvGrpSpPr>
            <a:grpSpLocks/>
          </p:cNvGrpSpPr>
          <p:nvPr/>
        </p:nvGrpSpPr>
        <p:grpSpPr bwMode="auto">
          <a:xfrm>
            <a:off x="2667000" y="1995488"/>
            <a:ext cx="4724400" cy="2911475"/>
            <a:chOff x="1680" y="1257"/>
            <a:chExt cx="2976" cy="1834"/>
          </a:xfrm>
        </p:grpSpPr>
        <p:sp>
          <p:nvSpPr>
            <p:cNvPr id="144388" name="Text Box 4"/>
            <p:cNvSpPr txBox="1">
              <a:spLocks noChangeArrowheads="1"/>
            </p:cNvSpPr>
            <p:nvPr/>
          </p:nvSpPr>
          <p:spPr bwMode="auto">
            <a:xfrm>
              <a:off x="1680" y="2400"/>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1</a:t>
              </a:r>
            </a:p>
          </p:txBody>
        </p:sp>
        <p:sp>
          <p:nvSpPr>
            <p:cNvPr id="144389" name="Text Box 5"/>
            <p:cNvSpPr txBox="1">
              <a:spLocks noChangeArrowheads="1"/>
            </p:cNvSpPr>
            <p:nvPr/>
          </p:nvSpPr>
          <p:spPr bwMode="auto">
            <a:xfrm>
              <a:off x="1776" y="2064"/>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2</a:t>
              </a:r>
            </a:p>
          </p:txBody>
        </p:sp>
        <p:sp>
          <p:nvSpPr>
            <p:cNvPr id="144390" name="Text Box 6"/>
            <p:cNvSpPr txBox="1">
              <a:spLocks noChangeArrowheads="1"/>
            </p:cNvSpPr>
            <p:nvPr/>
          </p:nvSpPr>
          <p:spPr bwMode="auto">
            <a:xfrm>
              <a:off x="1968" y="1824"/>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3</a:t>
              </a:r>
            </a:p>
          </p:txBody>
        </p:sp>
        <p:sp>
          <p:nvSpPr>
            <p:cNvPr id="144391" name="Text Box 7"/>
            <p:cNvSpPr txBox="1">
              <a:spLocks noChangeArrowheads="1"/>
            </p:cNvSpPr>
            <p:nvPr/>
          </p:nvSpPr>
          <p:spPr bwMode="auto">
            <a:xfrm>
              <a:off x="2016" y="1401"/>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4</a:t>
              </a:r>
            </a:p>
          </p:txBody>
        </p:sp>
        <p:sp>
          <p:nvSpPr>
            <p:cNvPr id="144392" name="Text Box 8"/>
            <p:cNvSpPr txBox="1">
              <a:spLocks noChangeArrowheads="1"/>
            </p:cNvSpPr>
            <p:nvPr/>
          </p:nvSpPr>
          <p:spPr bwMode="auto">
            <a:xfrm>
              <a:off x="2256" y="1305"/>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5</a:t>
              </a:r>
            </a:p>
          </p:txBody>
        </p:sp>
        <p:sp>
          <p:nvSpPr>
            <p:cNvPr id="144393" name="Text Box 9"/>
            <p:cNvSpPr txBox="1">
              <a:spLocks noChangeArrowheads="1"/>
            </p:cNvSpPr>
            <p:nvPr/>
          </p:nvSpPr>
          <p:spPr bwMode="auto">
            <a:xfrm>
              <a:off x="2640" y="1257"/>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6</a:t>
              </a:r>
            </a:p>
          </p:txBody>
        </p:sp>
        <p:sp>
          <p:nvSpPr>
            <p:cNvPr id="144394" name="Text Box 10"/>
            <p:cNvSpPr txBox="1">
              <a:spLocks noChangeArrowheads="1"/>
            </p:cNvSpPr>
            <p:nvPr/>
          </p:nvSpPr>
          <p:spPr bwMode="auto">
            <a:xfrm>
              <a:off x="3024" y="1296"/>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7</a:t>
              </a:r>
            </a:p>
          </p:txBody>
        </p:sp>
        <p:sp>
          <p:nvSpPr>
            <p:cNvPr id="144395" name="Text Box 11"/>
            <p:cNvSpPr txBox="1">
              <a:spLocks noChangeArrowheads="1"/>
            </p:cNvSpPr>
            <p:nvPr/>
          </p:nvSpPr>
          <p:spPr bwMode="auto">
            <a:xfrm>
              <a:off x="3648" y="1680"/>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9</a:t>
              </a:r>
            </a:p>
          </p:txBody>
        </p:sp>
        <p:sp>
          <p:nvSpPr>
            <p:cNvPr id="144396" name="Text Box 12"/>
            <p:cNvSpPr txBox="1">
              <a:spLocks noChangeArrowheads="1"/>
            </p:cNvSpPr>
            <p:nvPr/>
          </p:nvSpPr>
          <p:spPr bwMode="auto">
            <a:xfrm>
              <a:off x="3408" y="1488"/>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8</a:t>
              </a:r>
            </a:p>
          </p:txBody>
        </p:sp>
        <p:sp>
          <p:nvSpPr>
            <p:cNvPr id="144397" name="Text Box 13"/>
            <p:cNvSpPr txBox="1">
              <a:spLocks noChangeArrowheads="1"/>
            </p:cNvSpPr>
            <p:nvPr/>
          </p:nvSpPr>
          <p:spPr bwMode="auto">
            <a:xfrm>
              <a:off x="3888" y="1968"/>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10</a:t>
              </a:r>
            </a:p>
          </p:txBody>
        </p:sp>
        <p:sp>
          <p:nvSpPr>
            <p:cNvPr id="144398" name="Text Box 14"/>
            <p:cNvSpPr txBox="1">
              <a:spLocks noChangeArrowheads="1"/>
            </p:cNvSpPr>
            <p:nvPr/>
          </p:nvSpPr>
          <p:spPr bwMode="auto">
            <a:xfrm>
              <a:off x="4080" y="2332"/>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11</a:t>
              </a:r>
            </a:p>
          </p:txBody>
        </p:sp>
        <p:sp>
          <p:nvSpPr>
            <p:cNvPr id="144399" name="Text Box 15"/>
            <p:cNvSpPr txBox="1">
              <a:spLocks noChangeArrowheads="1"/>
            </p:cNvSpPr>
            <p:nvPr/>
          </p:nvSpPr>
          <p:spPr bwMode="auto">
            <a:xfrm>
              <a:off x="4080" y="2764"/>
              <a:ext cx="57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0000"/>
                  </a:solidFill>
                  <a:effectLst/>
                </a:rPr>
                <a:t>C</a:t>
              </a:r>
              <a:r>
                <a:rPr lang="en-US" sz="2800" baseline="-25000">
                  <a:solidFill>
                    <a:srgbClr val="FF0000"/>
                  </a:solidFill>
                  <a:effectLst/>
                </a:rPr>
                <a:t>12</a:t>
              </a:r>
            </a:p>
          </p:txBody>
        </p:sp>
      </p:grpSp>
      <p:grpSp>
        <p:nvGrpSpPr>
          <p:cNvPr id="144400" name="Group 16"/>
          <p:cNvGrpSpPr>
            <a:grpSpLocks/>
          </p:cNvGrpSpPr>
          <p:nvPr/>
        </p:nvGrpSpPr>
        <p:grpSpPr bwMode="auto">
          <a:xfrm>
            <a:off x="6248400" y="4419600"/>
            <a:ext cx="838200" cy="685800"/>
            <a:chOff x="3936" y="2784"/>
            <a:chExt cx="528" cy="432"/>
          </a:xfrm>
        </p:grpSpPr>
        <p:sp>
          <p:nvSpPr>
            <p:cNvPr id="144401" name="Text Box 17"/>
            <p:cNvSpPr txBox="1">
              <a:spLocks noChangeArrowheads="1"/>
            </p:cNvSpPr>
            <p:nvPr/>
          </p:nvSpPr>
          <p:spPr bwMode="auto">
            <a:xfrm>
              <a:off x="3936" y="2889"/>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8</a:t>
              </a:r>
            </a:p>
          </p:txBody>
        </p:sp>
        <p:sp>
          <p:nvSpPr>
            <p:cNvPr id="144402" name="Freeform 18"/>
            <p:cNvSpPr>
              <a:spLocks/>
            </p:cNvSpPr>
            <p:nvPr/>
          </p:nvSpPr>
          <p:spPr bwMode="auto">
            <a:xfrm>
              <a:off x="4032" y="2784"/>
              <a:ext cx="240" cy="144"/>
            </a:xfrm>
            <a:custGeom>
              <a:avLst/>
              <a:gdLst>
                <a:gd name="T0" fmla="*/ 240 w 240"/>
                <a:gd name="T1" fmla="*/ 0 h 144"/>
                <a:gd name="T2" fmla="*/ 0 w 240"/>
                <a:gd name="T3" fmla="*/ 144 h 144"/>
              </a:gdLst>
              <a:ahLst/>
              <a:cxnLst>
                <a:cxn ang="0">
                  <a:pos x="T0" y="T1"/>
                </a:cxn>
                <a:cxn ang="0">
                  <a:pos x="T2" y="T3"/>
                </a:cxn>
              </a:cxnLst>
              <a:rect l="0" t="0" r="r" b="b"/>
              <a:pathLst>
                <a:path w="240" h="144">
                  <a:moveTo>
                    <a:pt x="240" y="0"/>
                  </a:moveTo>
                  <a:cubicBezTo>
                    <a:pt x="132" y="56"/>
                    <a:pt x="24" y="112"/>
                    <a:pt x="0" y="144"/>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4403" name="Freeform 19"/>
          <p:cNvSpPr>
            <a:spLocks/>
          </p:cNvSpPr>
          <p:nvPr/>
        </p:nvSpPr>
        <p:spPr bwMode="auto">
          <a:xfrm>
            <a:off x="592138" y="4535488"/>
            <a:ext cx="4005262" cy="1587"/>
          </a:xfrm>
          <a:custGeom>
            <a:avLst/>
            <a:gdLst>
              <a:gd name="T0" fmla="*/ 0 w 10094"/>
              <a:gd name="T1" fmla="*/ 10092 w 10094"/>
              <a:gd name="T2" fmla="*/ 10094 w 10094"/>
            </a:gdLst>
            <a:ahLst/>
            <a:cxnLst>
              <a:cxn ang="0">
                <a:pos x="T0" y="0"/>
              </a:cxn>
              <a:cxn ang="0">
                <a:pos x="T1" y="0"/>
              </a:cxn>
              <a:cxn ang="0">
                <a:pos x="T2" y="0"/>
              </a:cxn>
            </a:cxnLst>
            <a:rect l="0" t="0" r="r" b="b"/>
            <a:pathLst>
              <a:path w="10094">
                <a:moveTo>
                  <a:pt x="0" y="0"/>
                </a:moveTo>
                <a:lnTo>
                  <a:pt x="10092" y="0"/>
                </a:lnTo>
                <a:lnTo>
                  <a:pt x="10094" y="0"/>
                </a:lnTo>
              </a:path>
            </a:pathLst>
          </a:custGeom>
          <a:noFill/>
          <a:ln w="38100" cap="flat" cmpd="sng">
            <a:solidFill>
              <a:srgbClr val="FFFFFF"/>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04" name="Freeform 20"/>
          <p:cNvSpPr>
            <a:spLocks/>
          </p:cNvSpPr>
          <p:nvPr/>
        </p:nvSpPr>
        <p:spPr bwMode="auto">
          <a:xfrm>
            <a:off x="4597400" y="4535488"/>
            <a:ext cx="4006850" cy="1587"/>
          </a:xfrm>
          <a:custGeom>
            <a:avLst/>
            <a:gdLst>
              <a:gd name="T0" fmla="*/ 0 w 10095"/>
              <a:gd name="T1" fmla="*/ 10094 w 10095"/>
              <a:gd name="T2" fmla="*/ 10095 w 10095"/>
            </a:gdLst>
            <a:ahLst/>
            <a:cxnLst>
              <a:cxn ang="0">
                <a:pos x="T0" y="0"/>
              </a:cxn>
              <a:cxn ang="0">
                <a:pos x="T1" y="0"/>
              </a:cxn>
              <a:cxn ang="0">
                <a:pos x="T2" y="0"/>
              </a:cxn>
            </a:cxnLst>
            <a:rect l="0" t="0" r="r" b="b"/>
            <a:pathLst>
              <a:path w="10095">
                <a:moveTo>
                  <a:pt x="0" y="0"/>
                </a:moveTo>
                <a:lnTo>
                  <a:pt x="10094" y="0"/>
                </a:lnTo>
                <a:lnTo>
                  <a:pt x="10095" y="0"/>
                </a:lnTo>
              </a:path>
            </a:pathLst>
          </a:custGeom>
          <a:noFill/>
          <a:ln w="38100" cap="flat" cmpd="sng">
            <a:solidFill>
              <a:srgbClr val="FFFFFF"/>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05" name="Freeform 21"/>
          <p:cNvSpPr>
            <a:spLocks/>
          </p:cNvSpPr>
          <p:nvPr/>
        </p:nvSpPr>
        <p:spPr bwMode="auto">
          <a:xfrm>
            <a:off x="592138" y="2530475"/>
            <a:ext cx="4005262" cy="4011613"/>
          </a:xfrm>
          <a:custGeom>
            <a:avLst/>
            <a:gdLst>
              <a:gd name="T0" fmla="*/ 10092 w 10094"/>
              <a:gd name="T1" fmla="*/ 5055 h 10111"/>
              <a:gd name="T2" fmla="*/ 9996 w 10094"/>
              <a:gd name="T3" fmla="*/ 4069 h 10111"/>
              <a:gd name="T4" fmla="*/ 9708 w 10094"/>
              <a:gd name="T5" fmla="*/ 3120 h 10111"/>
              <a:gd name="T6" fmla="*/ 9243 w 10094"/>
              <a:gd name="T7" fmla="*/ 2246 h 10111"/>
              <a:gd name="T8" fmla="*/ 8615 w 10094"/>
              <a:gd name="T9" fmla="*/ 1481 h 10111"/>
              <a:gd name="T10" fmla="*/ 7849 w 10094"/>
              <a:gd name="T11" fmla="*/ 852 h 10111"/>
              <a:gd name="T12" fmla="*/ 6978 w 10094"/>
              <a:gd name="T13" fmla="*/ 384 h 10111"/>
              <a:gd name="T14" fmla="*/ 6031 w 10094"/>
              <a:gd name="T15" fmla="*/ 96 h 10111"/>
              <a:gd name="T16" fmla="*/ 5047 w 10094"/>
              <a:gd name="T17" fmla="*/ 0 h 10111"/>
              <a:gd name="T18" fmla="*/ 4062 w 10094"/>
              <a:gd name="T19" fmla="*/ 96 h 10111"/>
              <a:gd name="T20" fmla="*/ 3115 w 10094"/>
              <a:gd name="T21" fmla="*/ 384 h 10111"/>
              <a:gd name="T22" fmla="*/ 2243 w 10094"/>
              <a:gd name="T23" fmla="*/ 852 h 10111"/>
              <a:gd name="T24" fmla="*/ 1477 w 10094"/>
              <a:gd name="T25" fmla="*/ 1481 h 10111"/>
              <a:gd name="T26" fmla="*/ 851 w 10094"/>
              <a:gd name="T27" fmla="*/ 2246 h 10111"/>
              <a:gd name="T28" fmla="*/ 384 w 10094"/>
              <a:gd name="T29" fmla="*/ 3120 h 10111"/>
              <a:gd name="T30" fmla="*/ 96 w 10094"/>
              <a:gd name="T31" fmla="*/ 4069 h 10111"/>
              <a:gd name="T32" fmla="*/ 0 w 10094"/>
              <a:gd name="T33" fmla="*/ 5055 h 10111"/>
              <a:gd name="T34" fmla="*/ 96 w 10094"/>
              <a:gd name="T35" fmla="*/ 6041 h 10111"/>
              <a:gd name="T36" fmla="*/ 384 w 10094"/>
              <a:gd name="T37" fmla="*/ 6989 h 10111"/>
              <a:gd name="T38" fmla="*/ 851 w 10094"/>
              <a:gd name="T39" fmla="*/ 7863 h 10111"/>
              <a:gd name="T40" fmla="*/ 1477 w 10094"/>
              <a:gd name="T41" fmla="*/ 8630 h 10111"/>
              <a:gd name="T42" fmla="*/ 2243 w 10094"/>
              <a:gd name="T43" fmla="*/ 9259 h 10111"/>
              <a:gd name="T44" fmla="*/ 3115 w 10094"/>
              <a:gd name="T45" fmla="*/ 9726 h 10111"/>
              <a:gd name="T46" fmla="*/ 4062 w 10094"/>
              <a:gd name="T47" fmla="*/ 10013 h 10111"/>
              <a:gd name="T48" fmla="*/ 5047 w 10094"/>
              <a:gd name="T49" fmla="*/ 10111 h 10111"/>
              <a:gd name="T50" fmla="*/ 6031 w 10094"/>
              <a:gd name="T51" fmla="*/ 10013 h 10111"/>
              <a:gd name="T52" fmla="*/ 6978 w 10094"/>
              <a:gd name="T53" fmla="*/ 9726 h 10111"/>
              <a:gd name="T54" fmla="*/ 7849 w 10094"/>
              <a:gd name="T55" fmla="*/ 9259 h 10111"/>
              <a:gd name="T56" fmla="*/ 8615 w 10094"/>
              <a:gd name="T57" fmla="*/ 8630 h 10111"/>
              <a:gd name="T58" fmla="*/ 9243 w 10094"/>
              <a:gd name="T59" fmla="*/ 7863 h 10111"/>
              <a:gd name="T60" fmla="*/ 9708 w 10094"/>
              <a:gd name="T61" fmla="*/ 6989 h 10111"/>
              <a:gd name="T62" fmla="*/ 9996 w 10094"/>
              <a:gd name="T63" fmla="*/ 6041 h 10111"/>
              <a:gd name="T64" fmla="*/ 10092 w 10094"/>
              <a:gd name="T65" fmla="*/ 5055 h 10111"/>
              <a:gd name="T66" fmla="*/ 10094 w 10094"/>
              <a:gd name="T67" fmla="*/ 5055 h 10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94" h="10111">
                <a:moveTo>
                  <a:pt x="10092" y="5055"/>
                </a:moveTo>
                <a:lnTo>
                  <a:pt x="9996" y="4069"/>
                </a:lnTo>
                <a:lnTo>
                  <a:pt x="9708" y="3120"/>
                </a:lnTo>
                <a:lnTo>
                  <a:pt x="9243" y="2246"/>
                </a:lnTo>
                <a:lnTo>
                  <a:pt x="8615" y="1481"/>
                </a:lnTo>
                <a:lnTo>
                  <a:pt x="7849" y="852"/>
                </a:lnTo>
                <a:lnTo>
                  <a:pt x="6978" y="384"/>
                </a:lnTo>
                <a:lnTo>
                  <a:pt x="6031" y="96"/>
                </a:lnTo>
                <a:lnTo>
                  <a:pt x="5047" y="0"/>
                </a:lnTo>
                <a:lnTo>
                  <a:pt x="4062" y="96"/>
                </a:lnTo>
                <a:lnTo>
                  <a:pt x="3115" y="384"/>
                </a:lnTo>
                <a:lnTo>
                  <a:pt x="2243" y="852"/>
                </a:lnTo>
                <a:lnTo>
                  <a:pt x="1477" y="1481"/>
                </a:lnTo>
                <a:lnTo>
                  <a:pt x="851" y="2246"/>
                </a:lnTo>
                <a:lnTo>
                  <a:pt x="384" y="3120"/>
                </a:lnTo>
                <a:lnTo>
                  <a:pt x="96" y="4069"/>
                </a:lnTo>
                <a:lnTo>
                  <a:pt x="0" y="5055"/>
                </a:lnTo>
                <a:lnTo>
                  <a:pt x="96" y="6041"/>
                </a:lnTo>
                <a:lnTo>
                  <a:pt x="384" y="6989"/>
                </a:lnTo>
                <a:lnTo>
                  <a:pt x="851" y="7863"/>
                </a:lnTo>
                <a:lnTo>
                  <a:pt x="1477" y="8630"/>
                </a:lnTo>
                <a:lnTo>
                  <a:pt x="2243" y="9259"/>
                </a:lnTo>
                <a:lnTo>
                  <a:pt x="3115" y="9726"/>
                </a:lnTo>
                <a:lnTo>
                  <a:pt x="4062" y="10013"/>
                </a:lnTo>
                <a:lnTo>
                  <a:pt x="5047" y="10111"/>
                </a:lnTo>
                <a:lnTo>
                  <a:pt x="6031" y="10013"/>
                </a:lnTo>
                <a:lnTo>
                  <a:pt x="6978" y="9726"/>
                </a:lnTo>
                <a:lnTo>
                  <a:pt x="7849" y="9259"/>
                </a:lnTo>
                <a:lnTo>
                  <a:pt x="8615" y="8630"/>
                </a:lnTo>
                <a:lnTo>
                  <a:pt x="9243" y="7863"/>
                </a:lnTo>
                <a:lnTo>
                  <a:pt x="9708" y="6989"/>
                </a:lnTo>
                <a:lnTo>
                  <a:pt x="9996" y="6041"/>
                </a:lnTo>
                <a:lnTo>
                  <a:pt x="10092" y="5055"/>
                </a:lnTo>
                <a:lnTo>
                  <a:pt x="10094" y="5055"/>
                </a:lnTo>
              </a:path>
            </a:pathLst>
          </a:custGeom>
          <a:noFill/>
          <a:ln w="571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4406" name="Group 22"/>
          <p:cNvGrpSpPr>
            <a:grpSpLocks/>
          </p:cNvGrpSpPr>
          <p:nvPr/>
        </p:nvGrpSpPr>
        <p:grpSpPr bwMode="auto">
          <a:xfrm>
            <a:off x="2543175" y="4484688"/>
            <a:ext cx="103188" cy="103187"/>
            <a:chOff x="1602" y="2825"/>
            <a:chExt cx="65" cy="65"/>
          </a:xfrm>
        </p:grpSpPr>
        <p:sp>
          <p:nvSpPr>
            <p:cNvPr id="144407" name="Freeform 23"/>
            <p:cNvSpPr>
              <a:spLocks/>
            </p:cNvSpPr>
            <p:nvPr/>
          </p:nvSpPr>
          <p:spPr bwMode="auto">
            <a:xfrm>
              <a:off x="1602" y="2825"/>
              <a:ext cx="65" cy="65"/>
            </a:xfrm>
            <a:custGeom>
              <a:avLst/>
              <a:gdLst>
                <a:gd name="T0" fmla="*/ 0 w 258"/>
                <a:gd name="T1" fmla="*/ 257 h 257"/>
                <a:gd name="T2" fmla="*/ 257 w 258"/>
                <a:gd name="T3" fmla="*/ 0 h 257"/>
                <a:gd name="T4" fmla="*/ 258 w 258"/>
                <a:gd name="T5" fmla="*/ 0 h 257"/>
              </a:gdLst>
              <a:ahLst/>
              <a:cxnLst>
                <a:cxn ang="0">
                  <a:pos x="T0" y="T1"/>
                </a:cxn>
                <a:cxn ang="0">
                  <a:pos x="T2" y="T3"/>
                </a:cxn>
                <a:cxn ang="0">
                  <a:pos x="T4" y="T5"/>
                </a:cxn>
              </a:cxnLst>
              <a:rect l="0" t="0" r="r" b="b"/>
              <a:pathLst>
                <a:path w="258" h="257">
                  <a:moveTo>
                    <a:pt x="0" y="257"/>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08" name="Freeform 24"/>
            <p:cNvSpPr>
              <a:spLocks/>
            </p:cNvSpPr>
            <p:nvPr/>
          </p:nvSpPr>
          <p:spPr bwMode="auto">
            <a:xfrm>
              <a:off x="1602" y="2825"/>
              <a:ext cx="65" cy="65"/>
            </a:xfrm>
            <a:custGeom>
              <a:avLst/>
              <a:gdLst>
                <a:gd name="T0" fmla="*/ 0 w 258"/>
                <a:gd name="T1" fmla="*/ 0 h 257"/>
                <a:gd name="T2" fmla="*/ 257 w 258"/>
                <a:gd name="T3" fmla="*/ 257 h 257"/>
                <a:gd name="T4" fmla="*/ 258 w 258"/>
                <a:gd name="T5" fmla="*/ 257 h 257"/>
              </a:gdLst>
              <a:ahLst/>
              <a:cxnLst>
                <a:cxn ang="0">
                  <a:pos x="T0" y="T1"/>
                </a:cxn>
                <a:cxn ang="0">
                  <a:pos x="T2" y="T3"/>
                </a:cxn>
                <a:cxn ang="0">
                  <a:pos x="T4" y="T5"/>
                </a:cxn>
              </a:cxnLst>
              <a:rect l="0" t="0" r="r" b="b"/>
              <a:pathLst>
                <a:path w="258" h="257">
                  <a:moveTo>
                    <a:pt x="0" y="0"/>
                  </a:moveTo>
                  <a:lnTo>
                    <a:pt x="257" y="257"/>
                  </a:lnTo>
                  <a:lnTo>
                    <a:pt x="258"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4409" name="Group 25"/>
          <p:cNvGrpSpPr>
            <a:grpSpLocks/>
          </p:cNvGrpSpPr>
          <p:nvPr/>
        </p:nvGrpSpPr>
        <p:grpSpPr bwMode="auto">
          <a:xfrm>
            <a:off x="731838" y="660400"/>
            <a:ext cx="7734300" cy="5881688"/>
            <a:chOff x="461" y="416"/>
            <a:chExt cx="4872" cy="3705"/>
          </a:xfrm>
        </p:grpSpPr>
        <p:sp>
          <p:nvSpPr>
            <p:cNvPr id="144410" name="Freeform 26"/>
            <p:cNvSpPr>
              <a:spLocks/>
            </p:cNvSpPr>
            <p:nvPr/>
          </p:nvSpPr>
          <p:spPr bwMode="auto">
            <a:xfrm>
              <a:off x="2243" y="2203"/>
              <a:ext cx="1306" cy="1286"/>
            </a:xfrm>
            <a:custGeom>
              <a:avLst/>
              <a:gdLst>
                <a:gd name="T0" fmla="*/ 5223 w 5223"/>
                <a:gd name="T1" fmla="*/ 2616 h 5144"/>
                <a:gd name="T2" fmla="*/ 5092 w 5223"/>
                <a:gd name="T3" fmla="*/ 1798 h 5144"/>
                <a:gd name="T4" fmla="*/ 4712 w 5223"/>
                <a:gd name="T5" fmla="*/ 1062 h 5144"/>
                <a:gd name="T6" fmla="*/ 4122 w 5223"/>
                <a:gd name="T7" fmla="*/ 482 h 5144"/>
                <a:gd name="T8" fmla="*/ 3381 w 5223"/>
                <a:gd name="T9" fmla="*/ 116 h 5144"/>
                <a:gd name="T10" fmla="*/ 2562 w 5223"/>
                <a:gd name="T11" fmla="*/ 0 h 5144"/>
                <a:gd name="T12" fmla="*/ 1749 w 5223"/>
                <a:gd name="T13" fmla="*/ 146 h 5144"/>
                <a:gd name="T14" fmla="*/ 1021 w 5223"/>
                <a:gd name="T15" fmla="*/ 540 h 5144"/>
                <a:gd name="T16" fmla="*/ 453 w 5223"/>
                <a:gd name="T17" fmla="*/ 1142 h 5144"/>
                <a:gd name="T18" fmla="*/ 100 w 5223"/>
                <a:gd name="T19" fmla="*/ 1892 h 5144"/>
                <a:gd name="T20" fmla="*/ 0 w 5223"/>
                <a:gd name="T21" fmla="*/ 2715 h 5144"/>
                <a:gd name="T22" fmla="*/ 161 w 5223"/>
                <a:gd name="T23" fmla="*/ 3526 h 5144"/>
                <a:gd name="T24" fmla="*/ 568 w 5223"/>
                <a:gd name="T25" fmla="*/ 4248 h 5144"/>
                <a:gd name="T26" fmla="*/ 1179 w 5223"/>
                <a:gd name="T27" fmla="*/ 4805 h 5144"/>
                <a:gd name="T28" fmla="*/ 1935 w 5223"/>
                <a:gd name="T29" fmla="*/ 5144 h 5144"/>
                <a:gd name="T30" fmla="*/ 1936 w 5223"/>
                <a:gd name="T31" fmla="*/ 5144 h 5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23" h="5144">
                  <a:moveTo>
                    <a:pt x="5223" y="2616"/>
                  </a:moveTo>
                  <a:lnTo>
                    <a:pt x="5092" y="1798"/>
                  </a:lnTo>
                  <a:lnTo>
                    <a:pt x="4712" y="1062"/>
                  </a:lnTo>
                  <a:lnTo>
                    <a:pt x="4122" y="482"/>
                  </a:lnTo>
                  <a:lnTo>
                    <a:pt x="3381" y="116"/>
                  </a:lnTo>
                  <a:lnTo>
                    <a:pt x="2562" y="0"/>
                  </a:lnTo>
                  <a:lnTo>
                    <a:pt x="1749" y="146"/>
                  </a:lnTo>
                  <a:lnTo>
                    <a:pt x="1021" y="540"/>
                  </a:lnTo>
                  <a:lnTo>
                    <a:pt x="453" y="1142"/>
                  </a:lnTo>
                  <a:lnTo>
                    <a:pt x="100" y="1892"/>
                  </a:lnTo>
                  <a:lnTo>
                    <a:pt x="0" y="2715"/>
                  </a:lnTo>
                  <a:lnTo>
                    <a:pt x="161" y="3526"/>
                  </a:lnTo>
                  <a:lnTo>
                    <a:pt x="568" y="4248"/>
                  </a:lnTo>
                  <a:lnTo>
                    <a:pt x="1179" y="4805"/>
                  </a:lnTo>
                  <a:lnTo>
                    <a:pt x="1935" y="5144"/>
                  </a:lnTo>
                  <a:lnTo>
                    <a:pt x="1936" y="514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1" name="Freeform 27"/>
            <p:cNvSpPr>
              <a:spLocks/>
            </p:cNvSpPr>
            <p:nvPr/>
          </p:nvSpPr>
          <p:spPr bwMode="auto">
            <a:xfrm>
              <a:off x="1636" y="1594"/>
              <a:ext cx="2522" cy="2358"/>
            </a:xfrm>
            <a:custGeom>
              <a:avLst/>
              <a:gdLst>
                <a:gd name="T0" fmla="*/ 10086 w 10086"/>
                <a:gd name="T1" fmla="*/ 5054 h 9432"/>
                <a:gd name="T2" fmla="*/ 9986 w 10086"/>
                <a:gd name="T3" fmla="*/ 4052 h 9432"/>
                <a:gd name="T4" fmla="*/ 9690 w 10086"/>
                <a:gd name="T5" fmla="*/ 3090 h 9432"/>
                <a:gd name="T6" fmla="*/ 9210 w 10086"/>
                <a:gd name="T7" fmla="*/ 2206 h 9432"/>
                <a:gd name="T8" fmla="*/ 8564 w 10086"/>
                <a:gd name="T9" fmla="*/ 1435 h 9432"/>
                <a:gd name="T10" fmla="*/ 7777 w 10086"/>
                <a:gd name="T11" fmla="*/ 807 h 9432"/>
                <a:gd name="T12" fmla="*/ 6884 w 10086"/>
                <a:gd name="T13" fmla="*/ 348 h 9432"/>
                <a:gd name="T14" fmla="*/ 5916 w 10086"/>
                <a:gd name="T15" fmla="*/ 76 h 9432"/>
                <a:gd name="T16" fmla="*/ 4914 w 10086"/>
                <a:gd name="T17" fmla="*/ 0 h 9432"/>
                <a:gd name="T18" fmla="*/ 3917 w 10086"/>
                <a:gd name="T19" fmla="*/ 126 h 9432"/>
                <a:gd name="T20" fmla="*/ 2965 w 10086"/>
                <a:gd name="T21" fmla="*/ 446 h 9432"/>
                <a:gd name="T22" fmla="*/ 2094 w 10086"/>
                <a:gd name="T23" fmla="*/ 950 h 9432"/>
                <a:gd name="T24" fmla="*/ 1341 w 10086"/>
                <a:gd name="T25" fmla="*/ 1615 h 9432"/>
                <a:gd name="T26" fmla="*/ 734 w 10086"/>
                <a:gd name="T27" fmla="*/ 2419 h 9432"/>
                <a:gd name="T28" fmla="*/ 297 w 10086"/>
                <a:gd name="T29" fmla="*/ 3325 h 9432"/>
                <a:gd name="T30" fmla="*/ 50 w 10086"/>
                <a:gd name="T31" fmla="*/ 4301 h 9432"/>
                <a:gd name="T32" fmla="*/ 0 w 10086"/>
                <a:gd name="T33" fmla="*/ 5306 h 9432"/>
                <a:gd name="T34" fmla="*/ 150 w 10086"/>
                <a:gd name="T35" fmla="*/ 6302 h 9432"/>
                <a:gd name="T36" fmla="*/ 494 w 10086"/>
                <a:gd name="T37" fmla="*/ 7248 h 9432"/>
                <a:gd name="T38" fmla="*/ 1017 w 10086"/>
                <a:gd name="T39" fmla="*/ 8107 h 9432"/>
                <a:gd name="T40" fmla="*/ 1700 w 10086"/>
                <a:gd name="T41" fmla="*/ 8845 h 9432"/>
                <a:gd name="T42" fmla="*/ 2516 w 10086"/>
                <a:gd name="T43" fmla="*/ 9432 h 9432"/>
                <a:gd name="T44" fmla="*/ 2517 w 10086"/>
                <a:gd name="T45" fmla="*/ 9432 h 9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86" h="9432">
                  <a:moveTo>
                    <a:pt x="10086" y="5054"/>
                  </a:moveTo>
                  <a:lnTo>
                    <a:pt x="9986" y="4052"/>
                  </a:lnTo>
                  <a:lnTo>
                    <a:pt x="9690" y="3090"/>
                  </a:lnTo>
                  <a:lnTo>
                    <a:pt x="9210" y="2206"/>
                  </a:lnTo>
                  <a:lnTo>
                    <a:pt x="8564" y="1435"/>
                  </a:lnTo>
                  <a:lnTo>
                    <a:pt x="7777" y="807"/>
                  </a:lnTo>
                  <a:lnTo>
                    <a:pt x="6884" y="348"/>
                  </a:lnTo>
                  <a:lnTo>
                    <a:pt x="5916" y="76"/>
                  </a:lnTo>
                  <a:lnTo>
                    <a:pt x="4914" y="0"/>
                  </a:lnTo>
                  <a:lnTo>
                    <a:pt x="3917" y="126"/>
                  </a:lnTo>
                  <a:lnTo>
                    <a:pt x="2965" y="446"/>
                  </a:lnTo>
                  <a:lnTo>
                    <a:pt x="2094" y="950"/>
                  </a:lnTo>
                  <a:lnTo>
                    <a:pt x="1341" y="1615"/>
                  </a:lnTo>
                  <a:lnTo>
                    <a:pt x="734" y="2419"/>
                  </a:lnTo>
                  <a:lnTo>
                    <a:pt x="297" y="3325"/>
                  </a:lnTo>
                  <a:lnTo>
                    <a:pt x="50" y="4301"/>
                  </a:lnTo>
                  <a:lnTo>
                    <a:pt x="0" y="5306"/>
                  </a:lnTo>
                  <a:lnTo>
                    <a:pt x="150" y="6302"/>
                  </a:lnTo>
                  <a:lnTo>
                    <a:pt x="494" y="7248"/>
                  </a:lnTo>
                  <a:lnTo>
                    <a:pt x="1017" y="8107"/>
                  </a:lnTo>
                  <a:lnTo>
                    <a:pt x="1700" y="8845"/>
                  </a:lnTo>
                  <a:lnTo>
                    <a:pt x="2516" y="9432"/>
                  </a:lnTo>
                  <a:lnTo>
                    <a:pt x="2517" y="9432"/>
                  </a:lnTo>
                </a:path>
              </a:pathLst>
            </a:custGeom>
            <a:noFill/>
            <a:ln w="38100" cap="flat" cmpd="sng">
              <a:solidFill>
                <a:srgbClr val="FFFFFF"/>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2" name="Freeform 28"/>
            <p:cNvSpPr>
              <a:spLocks/>
            </p:cNvSpPr>
            <p:nvPr/>
          </p:nvSpPr>
          <p:spPr bwMode="auto">
            <a:xfrm>
              <a:off x="1112" y="1070"/>
              <a:ext cx="3568" cy="3051"/>
            </a:xfrm>
            <a:custGeom>
              <a:avLst/>
              <a:gdLst>
                <a:gd name="T0" fmla="*/ 14274 w 14274"/>
                <a:gd name="T1" fmla="*/ 7149 h 12205"/>
                <a:gd name="T2" fmla="*/ 14186 w 14274"/>
                <a:gd name="T3" fmla="*/ 6031 h 12205"/>
                <a:gd name="T4" fmla="*/ 13924 w 14274"/>
                <a:gd name="T5" fmla="*/ 4940 h 12205"/>
                <a:gd name="T6" fmla="*/ 13496 w 14274"/>
                <a:gd name="T7" fmla="*/ 3903 h 12205"/>
                <a:gd name="T8" fmla="*/ 12911 w 14274"/>
                <a:gd name="T9" fmla="*/ 2947 h 12205"/>
                <a:gd name="T10" fmla="*/ 12183 w 14274"/>
                <a:gd name="T11" fmla="*/ 2094 h 12205"/>
                <a:gd name="T12" fmla="*/ 11331 w 14274"/>
                <a:gd name="T13" fmla="*/ 1365 h 12205"/>
                <a:gd name="T14" fmla="*/ 10377 w 14274"/>
                <a:gd name="T15" fmla="*/ 779 h 12205"/>
                <a:gd name="T16" fmla="*/ 9342 w 14274"/>
                <a:gd name="T17" fmla="*/ 350 h 12205"/>
                <a:gd name="T18" fmla="*/ 8253 w 14274"/>
                <a:gd name="T19" fmla="*/ 88 h 12205"/>
                <a:gd name="T20" fmla="*/ 7136 w 14274"/>
                <a:gd name="T21" fmla="*/ 0 h 12205"/>
                <a:gd name="T22" fmla="*/ 6020 w 14274"/>
                <a:gd name="T23" fmla="*/ 88 h 12205"/>
                <a:gd name="T24" fmla="*/ 4931 w 14274"/>
                <a:gd name="T25" fmla="*/ 350 h 12205"/>
                <a:gd name="T26" fmla="*/ 3896 w 14274"/>
                <a:gd name="T27" fmla="*/ 779 h 12205"/>
                <a:gd name="T28" fmla="*/ 2942 w 14274"/>
                <a:gd name="T29" fmla="*/ 1365 h 12205"/>
                <a:gd name="T30" fmla="*/ 2091 w 14274"/>
                <a:gd name="T31" fmla="*/ 2094 h 12205"/>
                <a:gd name="T32" fmla="*/ 1363 w 14274"/>
                <a:gd name="T33" fmla="*/ 2947 h 12205"/>
                <a:gd name="T34" fmla="*/ 778 w 14274"/>
                <a:gd name="T35" fmla="*/ 3903 h 12205"/>
                <a:gd name="T36" fmla="*/ 349 w 14274"/>
                <a:gd name="T37" fmla="*/ 4940 h 12205"/>
                <a:gd name="T38" fmla="*/ 88 w 14274"/>
                <a:gd name="T39" fmla="*/ 6031 h 12205"/>
                <a:gd name="T40" fmla="*/ 0 w 14274"/>
                <a:gd name="T41" fmla="*/ 7149 h 12205"/>
                <a:gd name="T42" fmla="*/ 88 w 14274"/>
                <a:gd name="T43" fmla="*/ 8268 h 12205"/>
                <a:gd name="T44" fmla="*/ 349 w 14274"/>
                <a:gd name="T45" fmla="*/ 9359 h 12205"/>
                <a:gd name="T46" fmla="*/ 778 w 14274"/>
                <a:gd name="T47" fmla="*/ 10395 h 12205"/>
                <a:gd name="T48" fmla="*/ 1363 w 14274"/>
                <a:gd name="T49" fmla="*/ 11352 h 12205"/>
                <a:gd name="T50" fmla="*/ 2091 w 14274"/>
                <a:gd name="T51" fmla="*/ 12205 h 12205"/>
                <a:gd name="T52" fmla="*/ 2092 w 14274"/>
                <a:gd name="T53" fmla="*/ 12205 h 1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274" h="12205">
                  <a:moveTo>
                    <a:pt x="14274" y="7149"/>
                  </a:moveTo>
                  <a:lnTo>
                    <a:pt x="14186" y="6031"/>
                  </a:lnTo>
                  <a:lnTo>
                    <a:pt x="13924" y="4940"/>
                  </a:lnTo>
                  <a:lnTo>
                    <a:pt x="13496" y="3903"/>
                  </a:lnTo>
                  <a:lnTo>
                    <a:pt x="12911" y="2947"/>
                  </a:lnTo>
                  <a:lnTo>
                    <a:pt x="12183" y="2094"/>
                  </a:lnTo>
                  <a:lnTo>
                    <a:pt x="11331" y="1365"/>
                  </a:lnTo>
                  <a:lnTo>
                    <a:pt x="10377" y="779"/>
                  </a:lnTo>
                  <a:lnTo>
                    <a:pt x="9342" y="350"/>
                  </a:lnTo>
                  <a:lnTo>
                    <a:pt x="8253" y="88"/>
                  </a:lnTo>
                  <a:lnTo>
                    <a:pt x="7136" y="0"/>
                  </a:lnTo>
                  <a:lnTo>
                    <a:pt x="6020" y="88"/>
                  </a:lnTo>
                  <a:lnTo>
                    <a:pt x="4931" y="350"/>
                  </a:lnTo>
                  <a:lnTo>
                    <a:pt x="3896" y="779"/>
                  </a:lnTo>
                  <a:lnTo>
                    <a:pt x="2942" y="1365"/>
                  </a:lnTo>
                  <a:lnTo>
                    <a:pt x="2091" y="2094"/>
                  </a:lnTo>
                  <a:lnTo>
                    <a:pt x="1363" y="2947"/>
                  </a:lnTo>
                  <a:lnTo>
                    <a:pt x="778" y="3903"/>
                  </a:lnTo>
                  <a:lnTo>
                    <a:pt x="349" y="4940"/>
                  </a:lnTo>
                  <a:lnTo>
                    <a:pt x="88" y="6031"/>
                  </a:lnTo>
                  <a:lnTo>
                    <a:pt x="0" y="7149"/>
                  </a:lnTo>
                  <a:lnTo>
                    <a:pt x="88" y="8268"/>
                  </a:lnTo>
                  <a:lnTo>
                    <a:pt x="349" y="9359"/>
                  </a:lnTo>
                  <a:lnTo>
                    <a:pt x="778" y="10395"/>
                  </a:lnTo>
                  <a:lnTo>
                    <a:pt x="1363" y="11352"/>
                  </a:lnTo>
                  <a:lnTo>
                    <a:pt x="2091" y="12205"/>
                  </a:lnTo>
                  <a:lnTo>
                    <a:pt x="2092" y="12205"/>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3" name="Freeform 29"/>
            <p:cNvSpPr>
              <a:spLocks/>
            </p:cNvSpPr>
            <p:nvPr/>
          </p:nvSpPr>
          <p:spPr bwMode="auto">
            <a:xfrm>
              <a:off x="711" y="668"/>
              <a:ext cx="4370" cy="3284"/>
            </a:xfrm>
            <a:custGeom>
              <a:avLst/>
              <a:gdLst>
                <a:gd name="T0" fmla="*/ 17481 w 17481"/>
                <a:gd name="T1" fmla="*/ 8756 h 13134"/>
                <a:gd name="T2" fmla="*/ 17349 w 17481"/>
                <a:gd name="T3" fmla="*/ 7236 h 13134"/>
                <a:gd name="T4" fmla="*/ 16954 w 17481"/>
                <a:gd name="T5" fmla="*/ 5761 h 13134"/>
                <a:gd name="T6" fmla="*/ 16311 w 17481"/>
                <a:gd name="T7" fmla="*/ 4378 h 13134"/>
                <a:gd name="T8" fmla="*/ 15437 w 17481"/>
                <a:gd name="T9" fmla="*/ 3128 h 13134"/>
                <a:gd name="T10" fmla="*/ 14359 w 17481"/>
                <a:gd name="T11" fmla="*/ 2048 h 13134"/>
                <a:gd name="T12" fmla="*/ 13111 w 17481"/>
                <a:gd name="T13" fmla="*/ 1173 h 13134"/>
                <a:gd name="T14" fmla="*/ 11731 w 17481"/>
                <a:gd name="T15" fmla="*/ 528 h 13134"/>
                <a:gd name="T16" fmla="*/ 10258 w 17481"/>
                <a:gd name="T17" fmla="*/ 133 h 13134"/>
                <a:gd name="T18" fmla="*/ 8740 w 17481"/>
                <a:gd name="T19" fmla="*/ 0 h 13134"/>
                <a:gd name="T20" fmla="*/ 7223 w 17481"/>
                <a:gd name="T21" fmla="*/ 133 h 13134"/>
                <a:gd name="T22" fmla="*/ 5751 w 17481"/>
                <a:gd name="T23" fmla="*/ 528 h 13134"/>
                <a:gd name="T24" fmla="*/ 4370 w 17481"/>
                <a:gd name="T25" fmla="*/ 1173 h 13134"/>
                <a:gd name="T26" fmla="*/ 3122 w 17481"/>
                <a:gd name="T27" fmla="*/ 2048 h 13134"/>
                <a:gd name="T28" fmla="*/ 2045 w 17481"/>
                <a:gd name="T29" fmla="*/ 3128 h 13134"/>
                <a:gd name="T30" fmla="*/ 1171 w 17481"/>
                <a:gd name="T31" fmla="*/ 4378 h 13134"/>
                <a:gd name="T32" fmla="*/ 528 w 17481"/>
                <a:gd name="T33" fmla="*/ 5761 h 13134"/>
                <a:gd name="T34" fmla="*/ 133 w 17481"/>
                <a:gd name="T35" fmla="*/ 7236 h 13134"/>
                <a:gd name="T36" fmla="*/ 0 w 17481"/>
                <a:gd name="T37" fmla="*/ 8756 h 13134"/>
                <a:gd name="T38" fmla="*/ 133 w 17481"/>
                <a:gd name="T39" fmla="*/ 10277 h 13134"/>
                <a:gd name="T40" fmla="*/ 528 w 17481"/>
                <a:gd name="T41" fmla="*/ 11751 h 13134"/>
                <a:gd name="T42" fmla="*/ 1171 w 17481"/>
                <a:gd name="T43" fmla="*/ 13134 h 13134"/>
                <a:gd name="T44" fmla="*/ 1173 w 17481"/>
                <a:gd name="T45" fmla="*/ 13134 h 13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481" h="13134">
                  <a:moveTo>
                    <a:pt x="17481" y="8756"/>
                  </a:moveTo>
                  <a:lnTo>
                    <a:pt x="17349" y="7236"/>
                  </a:lnTo>
                  <a:lnTo>
                    <a:pt x="16954" y="5761"/>
                  </a:lnTo>
                  <a:lnTo>
                    <a:pt x="16311" y="4378"/>
                  </a:lnTo>
                  <a:lnTo>
                    <a:pt x="15437" y="3128"/>
                  </a:lnTo>
                  <a:lnTo>
                    <a:pt x="14359" y="2048"/>
                  </a:lnTo>
                  <a:lnTo>
                    <a:pt x="13111" y="1173"/>
                  </a:lnTo>
                  <a:lnTo>
                    <a:pt x="11731" y="528"/>
                  </a:lnTo>
                  <a:lnTo>
                    <a:pt x="10258" y="133"/>
                  </a:lnTo>
                  <a:lnTo>
                    <a:pt x="8740" y="0"/>
                  </a:lnTo>
                  <a:lnTo>
                    <a:pt x="7223" y="133"/>
                  </a:lnTo>
                  <a:lnTo>
                    <a:pt x="5751" y="528"/>
                  </a:lnTo>
                  <a:lnTo>
                    <a:pt x="4370" y="1173"/>
                  </a:lnTo>
                  <a:lnTo>
                    <a:pt x="3122" y="2048"/>
                  </a:lnTo>
                  <a:lnTo>
                    <a:pt x="2045" y="3128"/>
                  </a:lnTo>
                  <a:lnTo>
                    <a:pt x="1171" y="4378"/>
                  </a:lnTo>
                  <a:lnTo>
                    <a:pt x="528" y="5761"/>
                  </a:lnTo>
                  <a:lnTo>
                    <a:pt x="133" y="7236"/>
                  </a:lnTo>
                  <a:lnTo>
                    <a:pt x="0" y="8756"/>
                  </a:lnTo>
                  <a:lnTo>
                    <a:pt x="133" y="10277"/>
                  </a:lnTo>
                  <a:lnTo>
                    <a:pt x="528" y="11751"/>
                  </a:lnTo>
                  <a:lnTo>
                    <a:pt x="1171" y="13134"/>
                  </a:lnTo>
                  <a:lnTo>
                    <a:pt x="1173" y="13134"/>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4" name="Freeform 30"/>
            <p:cNvSpPr>
              <a:spLocks/>
            </p:cNvSpPr>
            <p:nvPr/>
          </p:nvSpPr>
          <p:spPr bwMode="auto">
            <a:xfrm>
              <a:off x="461" y="416"/>
              <a:ext cx="4872" cy="3073"/>
            </a:xfrm>
            <a:custGeom>
              <a:avLst/>
              <a:gdLst>
                <a:gd name="T0" fmla="*/ 19487 w 19487"/>
                <a:gd name="T1" fmla="*/ 9764 h 12292"/>
                <a:gd name="T2" fmla="*/ 19370 w 19487"/>
                <a:gd name="T3" fmla="*/ 8260 h 12292"/>
                <a:gd name="T4" fmla="*/ 19024 w 19487"/>
                <a:gd name="T5" fmla="*/ 6791 h 12292"/>
                <a:gd name="T6" fmla="*/ 18456 w 19487"/>
                <a:gd name="T7" fmla="*/ 5393 h 12292"/>
                <a:gd name="T8" fmla="*/ 17679 w 19487"/>
                <a:gd name="T9" fmla="*/ 4100 h 12292"/>
                <a:gd name="T10" fmla="*/ 16713 w 19487"/>
                <a:gd name="T11" fmla="*/ 2942 h 12292"/>
                <a:gd name="T12" fmla="*/ 15580 w 19487"/>
                <a:gd name="T13" fmla="*/ 1946 h 12292"/>
                <a:gd name="T14" fmla="*/ 14308 w 19487"/>
                <a:gd name="T15" fmla="*/ 1138 h 12292"/>
                <a:gd name="T16" fmla="*/ 12926 w 19487"/>
                <a:gd name="T17" fmla="*/ 535 h 12292"/>
                <a:gd name="T18" fmla="*/ 11468 w 19487"/>
                <a:gd name="T19" fmla="*/ 153 h 12292"/>
                <a:gd name="T20" fmla="*/ 9970 w 19487"/>
                <a:gd name="T21" fmla="*/ 0 h 12292"/>
                <a:gd name="T22" fmla="*/ 8465 w 19487"/>
                <a:gd name="T23" fmla="*/ 82 h 12292"/>
                <a:gd name="T24" fmla="*/ 6991 w 19487"/>
                <a:gd name="T25" fmla="*/ 394 h 12292"/>
                <a:gd name="T26" fmla="*/ 5583 w 19487"/>
                <a:gd name="T27" fmla="*/ 929 h 12292"/>
                <a:gd name="T28" fmla="*/ 4274 w 19487"/>
                <a:gd name="T29" fmla="*/ 1676 h 12292"/>
                <a:gd name="T30" fmla="*/ 3095 w 19487"/>
                <a:gd name="T31" fmla="*/ 2616 h 12292"/>
                <a:gd name="T32" fmla="*/ 2074 w 19487"/>
                <a:gd name="T33" fmla="*/ 3727 h 12292"/>
                <a:gd name="T34" fmla="*/ 1237 w 19487"/>
                <a:gd name="T35" fmla="*/ 4982 h 12292"/>
                <a:gd name="T36" fmla="*/ 603 w 19487"/>
                <a:gd name="T37" fmla="*/ 6351 h 12292"/>
                <a:gd name="T38" fmla="*/ 187 w 19487"/>
                <a:gd name="T39" fmla="*/ 7801 h 12292"/>
                <a:gd name="T40" fmla="*/ 0 w 19487"/>
                <a:gd name="T41" fmla="*/ 9299 h 12292"/>
                <a:gd name="T42" fmla="*/ 45 w 19487"/>
                <a:gd name="T43" fmla="*/ 10809 h 12292"/>
                <a:gd name="T44" fmla="*/ 320 w 19487"/>
                <a:gd name="T45" fmla="*/ 12292 h 12292"/>
                <a:gd name="T46" fmla="*/ 321 w 19487"/>
                <a:gd name="T47" fmla="*/ 12292 h 12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487" h="12292">
                  <a:moveTo>
                    <a:pt x="19487" y="9764"/>
                  </a:moveTo>
                  <a:lnTo>
                    <a:pt x="19370" y="8260"/>
                  </a:lnTo>
                  <a:lnTo>
                    <a:pt x="19024" y="6791"/>
                  </a:lnTo>
                  <a:lnTo>
                    <a:pt x="18456" y="5393"/>
                  </a:lnTo>
                  <a:lnTo>
                    <a:pt x="17679" y="4100"/>
                  </a:lnTo>
                  <a:lnTo>
                    <a:pt x="16713" y="2942"/>
                  </a:lnTo>
                  <a:lnTo>
                    <a:pt x="15580" y="1946"/>
                  </a:lnTo>
                  <a:lnTo>
                    <a:pt x="14308" y="1138"/>
                  </a:lnTo>
                  <a:lnTo>
                    <a:pt x="12926" y="535"/>
                  </a:lnTo>
                  <a:lnTo>
                    <a:pt x="11468" y="153"/>
                  </a:lnTo>
                  <a:lnTo>
                    <a:pt x="9970" y="0"/>
                  </a:lnTo>
                  <a:lnTo>
                    <a:pt x="8465" y="82"/>
                  </a:lnTo>
                  <a:lnTo>
                    <a:pt x="6991" y="394"/>
                  </a:lnTo>
                  <a:lnTo>
                    <a:pt x="5583" y="929"/>
                  </a:lnTo>
                  <a:lnTo>
                    <a:pt x="4274" y="1676"/>
                  </a:lnTo>
                  <a:lnTo>
                    <a:pt x="3095" y="2616"/>
                  </a:lnTo>
                  <a:lnTo>
                    <a:pt x="2074" y="3727"/>
                  </a:lnTo>
                  <a:lnTo>
                    <a:pt x="1237" y="4982"/>
                  </a:lnTo>
                  <a:lnTo>
                    <a:pt x="603" y="6351"/>
                  </a:lnTo>
                  <a:lnTo>
                    <a:pt x="187" y="7801"/>
                  </a:lnTo>
                  <a:lnTo>
                    <a:pt x="0" y="9299"/>
                  </a:lnTo>
                  <a:lnTo>
                    <a:pt x="45" y="10809"/>
                  </a:lnTo>
                  <a:lnTo>
                    <a:pt x="320" y="12292"/>
                  </a:lnTo>
                  <a:lnTo>
                    <a:pt x="321" y="12292"/>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4415" name="Freeform 31"/>
          <p:cNvSpPr>
            <a:spLocks/>
          </p:cNvSpPr>
          <p:nvPr/>
        </p:nvSpPr>
        <p:spPr bwMode="auto">
          <a:xfrm>
            <a:off x="592138" y="522288"/>
            <a:ext cx="8010525" cy="4013200"/>
          </a:xfrm>
          <a:custGeom>
            <a:avLst/>
            <a:gdLst>
              <a:gd name="T0" fmla="*/ 20186 w 20186"/>
              <a:gd name="T1" fmla="*/ 10111 h 10111"/>
              <a:gd name="T2" fmla="*/ 20062 w 20186"/>
              <a:gd name="T3" fmla="*/ 8530 h 10111"/>
              <a:gd name="T4" fmla="*/ 19692 w 20186"/>
              <a:gd name="T5" fmla="*/ 6987 h 10111"/>
              <a:gd name="T6" fmla="*/ 19085 w 20186"/>
              <a:gd name="T7" fmla="*/ 5520 h 10111"/>
              <a:gd name="T8" fmla="*/ 18258 w 20186"/>
              <a:gd name="T9" fmla="*/ 4169 h 10111"/>
              <a:gd name="T10" fmla="*/ 17230 w 20186"/>
              <a:gd name="T11" fmla="*/ 2962 h 10111"/>
              <a:gd name="T12" fmla="*/ 16025 w 20186"/>
              <a:gd name="T13" fmla="*/ 1932 h 10111"/>
              <a:gd name="T14" fmla="*/ 14675 w 20186"/>
              <a:gd name="T15" fmla="*/ 1102 h 10111"/>
              <a:gd name="T16" fmla="*/ 13212 w 20186"/>
              <a:gd name="T17" fmla="*/ 495 h 10111"/>
              <a:gd name="T18" fmla="*/ 11671 w 20186"/>
              <a:gd name="T19" fmla="*/ 124 h 10111"/>
              <a:gd name="T20" fmla="*/ 10092 w 20186"/>
              <a:gd name="T21" fmla="*/ 0 h 10111"/>
              <a:gd name="T22" fmla="*/ 8514 w 20186"/>
              <a:gd name="T23" fmla="*/ 124 h 10111"/>
              <a:gd name="T24" fmla="*/ 6974 w 20186"/>
              <a:gd name="T25" fmla="*/ 495 h 10111"/>
              <a:gd name="T26" fmla="*/ 5511 w 20186"/>
              <a:gd name="T27" fmla="*/ 1102 h 10111"/>
              <a:gd name="T28" fmla="*/ 4161 w 20186"/>
              <a:gd name="T29" fmla="*/ 1932 h 10111"/>
              <a:gd name="T30" fmla="*/ 2956 w 20186"/>
              <a:gd name="T31" fmla="*/ 2962 h 10111"/>
              <a:gd name="T32" fmla="*/ 1927 w 20186"/>
              <a:gd name="T33" fmla="*/ 4169 h 10111"/>
              <a:gd name="T34" fmla="*/ 1099 w 20186"/>
              <a:gd name="T35" fmla="*/ 5520 h 10111"/>
              <a:gd name="T36" fmla="*/ 494 w 20186"/>
              <a:gd name="T37" fmla="*/ 6987 h 10111"/>
              <a:gd name="T38" fmla="*/ 124 w 20186"/>
              <a:gd name="T39" fmla="*/ 8530 h 10111"/>
              <a:gd name="T40" fmla="*/ 0 w 20186"/>
              <a:gd name="T41" fmla="*/ 10111 h 10111"/>
              <a:gd name="T42" fmla="*/ 1 w 20186"/>
              <a:gd name="T43" fmla="*/ 10111 h 10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186" h="10111">
                <a:moveTo>
                  <a:pt x="20186" y="10111"/>
                </a:moveTo>
                <a:lnTo>
                  <a:pt x="20062" y="8530"/>
                </a:lnTo>
                <a:lnTo>
                  <a:pt x="19692" y="6987"/>
                </a:lnTo>
                <a:lnTo>
                  <a:pt x="19085" y="5520"/>
                </a:lnTo>
                <a:lnTo>
                  <a:pt x="18258" y="4169"/>
                </a:lnTo>
                <a:lnTo>
                  <a:pt x="17230" y="2962"/>
                </a:lnTo>
                <a:lnTo>
                  <a:pt x="16025" y="1932"/>
                </a:lnTo>
                <a:lnTo>
                  <a:pt x="14675" y="1102"/>
                </a:lnTo>
                <a:lnTo>
                  <a:pt x="13212" y="495"/>
                </a:lnTo>
                <a:lnTo>
                  <a:pt x="11671" y="124"/>
                </a:lnTo>
                <a:lnTo>
                  <a:pt x="10092" y="0"/>
                </a:lnTo>
                <a:lnTo>
                  <a:pt x="8514" y="124"/>
                </a:lnTo>
                <a:lnTo>
                  <a:pt x="6974" y="495"/>
                </a:lnTo>
                <a:lnTo>
                  <a:pt x="5511" y="1102"/>
                </a:lnTo>
                <a:lnTo>
                  <a:pt x="4161" y="1932"/>
                </a:lnTo>
                <a:lnTo>
                  <a:pt x="2956" y="2962"/>
                </a:lnTo>
                <a:lnTo>
                  <a:pt x="1927" y="4169"/>
                </a:lnTo>
                <a:lnTo>
                  <a:pt x="1099" y="5520"/>
                </a:lnTo>
                <a:lnTo>
                  <a:pt x="494" y="6987"/>
                </a:lnTo>
                <a:lnTo>
                  <a:pt x="124" y="8530"/>
                </a:lnTo>
                <a:lnTo>
                  <a:pt x="0" y="10111"/>
                </a:lnTo>
                <a:lnTo>
                  <a:pt x="1" y="10111"/>
                </a:lnTo>
              </a:path>
            </a:pathLst>
          </a:custGeom>
          <a:noFill/>
          <a:ln w="571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4416" name="Group 32"/>
          <p:cNvGrpSpPr>
            <a:grpSpLocks/>
          </p:cNvGrpSpPr>
          <p:nvPr/>
        </p:nvGrpSpPr>
        <p:grpSpPr bwMode="auto">
          <a:xfrm>
            <a:off x="2595563" y="2462213"/>
            <a:ext cx="4003675" cy="1622425"/>
            <a:chOff x="1635" y="1551"/>
            <a:chExt cx="2522" cy="1022"/>
          </a:xfrm>
        </p:grpSpPr>
        <p:sp>
          <p:nvSpPr>
            <p:cNvPr id="144417" name="Freeform 33"/>
            <p:cNvSpPr>
              <a:spLocks/>
            </p:cNvSpPr>
            <p:nvPr/>
          </p:nvSpPr>
          <p:spPr bwMode="auto">
            <a:xfrm>
              <a:off x="4085" y="2500"/>
              <a:ext cx="60" cy="60"/>
            </a:xfrm>
            <a:custGeom>
              <a:avLst/>
              <a:gdLst>
                <a:gd name="T0" fmla="*/ 239 w 240"/>
                <a:gd name="T1" fmla="*/ 121 h 240"/>
                <a:gd name="T2" fmla="*/ 205 w 240"/>
                <a:gd name="T3" fmla="*/ 36 h 240"/>
                <a:gd name="T4" fmla="*/ 119 w 240"/>
                <a:gd name="T5" fmla="*/ 0 h 240"/>
                <a:gd name="T6" fmla="*/ 34 w 240"/>
                <a:gd name="T7" fmla="*/ 36 h 240"/>
                <a:gd name="T8" fmla="*/ 0 w 240"/>
                <a:gd name="T9" fmla="*/ 121 h 240"/>
                <a:gd name="T10" fmla="*/ 34 w 240"/>
                <a:gd name="T11" fmla="*/ 206 h 240"/>
                <a:gd name="T12" fmla="*/ 119 w 240"/>
                <a:gd name="T13" fmla="*/ 240 h 240"/>
                <a:gd name="T14" fmla="*/ 205 w 240"/>
                <a:gd name="T15" fmla="*/ 206 h 240"/>
                <a:gd name="T16" fmla="*/ 239 w 240"/>
                <a:gd name="T17" fmla="*/ 121 h 240"/>
                <a:gd name="T18" fmla="*/ 240 w 240"/>
                <a:gd name="T1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239" y="121"/>
                  </a:moveTo>
                  <a:lnTo>
                    <a:pt x="205" y="36"/>
                  </a:lnTo>
                  <a:lnTo>
                    <a:pt x="119" y="0"/>
                  </a:lnTo>
                  <a:lnTo>
                    <a:pt x="34" y="36"/>
                  </a:lnTo>
                  <a:lnTo>
                    <a:pt x="0" y="121"/>
                  </a:lnTo>
                  <a:lnTo>
                    <a:pt x="34" y="206"/>
                  </a:lnTo>
                  <a:lnTo>
                    <a:pt x="119" y="240"/>
                  </a:lnTo>
                  <a:lnTo>
                    <a:pt x="205" y="206"/>
                  </a:lnTo>
                  <a:lnTo>
                    <a:pt x="239" y="121"/>
                  </a:lnTo>
                  <a:lnTo>
                    <a:pt x="240"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8" name="Freeform 34"/>
            <p:cNvSpPr>
              <a:spLocks/>
            </p:cNvSpPr>
            <p:nvPr/>
          </p:nvSpPr>
          <p:spPr bwMode="auto">
            <a:xfrm>
              <a:off x="4072" y="2488"/>
              <a:ext cx="85" cy="85"/>
            </a:xfrm>
            <a:custGeom>
              <a:avLst/>
              <a:gdLst>
                <a:gd name="T0" fmla="*/ 0 w 340"/>
                <a:gd name="T1" fmla="*/ 340 h 340"/>
                <a:gd name="T2" fmla="*/ 339 w 340"/>
                <a:gd name="T3" fmla="*/ 0 h 340"/>
                <a:gd name="T4" fmla="*/ 340 w 340"/>
                <a:gd name="T5" fmla="*/ 0 h 340"/>
              </a:gdLst>
              <a:ahLst/>
              <a:cxnLst>
                <a:cxn ang="0">
                  <a:pos x="T0" y="T1"/>
                </a:cxn>
                <a:cxn ang="0">
                  <a:pos x="T2" y="T3"/>
                </a:cxn>
                <a:cxn ang="0">
                  <a:pos x="T4" y="T5"/>
                </a:cxn>
              </a:cxnLst>
              <a:rect l="0" t="0" r="r" b="b"/>
              <a:pathLst>
                <a:path w="340" h="340">
                  <a:moveTo>
                    <a:pt x="0" y="340"/>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19" name="Freeform 35"/>
            <p:cNvSpPr>
              <a:spLocks/>
            </p:cNvSpPr>
            <p:nvPr/>
          </p:nvSpPr>
          <p:spPr bwMode="auto">
            <a:xfrm>
              <a:off x="4072" y="2488"/>
              <a:ext cx="85" cy="85"/>
            </a:xfrm>
            <a:custGeom>
              <a:avLst/>
              <a:gdLst>
                <a:gd name="T0" fmla="*/ 0 w 340"/>
                <a:gd name="T1" fmla="*/ 0 h 340"/>
                <a:gd name="T2" fmla="*/ 339 w 340"/>
                <a:gd name="T3" fmla="*/ 340 h 340"/>
                <a:gd name="T4" fmla="*/ 340 w 340"/>
                <a:gd name="T5" fmla="*/ 340 h 340"/>
              </a:gdLst>
              <a:ahLst/>
              <a:cxnLst>
                <a:cxn ang="0">
                  <a:pos x="T0" y="T1"/>
                </a:cxn>
                <a:cxn ang="0">
                  <a:pos x="T2" y="T3"/>
                </a:cxn>
                <a:cxn ang="0">
                  <a:pos x="T4" y="T5"/>
                </a:cxn>
              </a:cxnLst>
              <a:rect l="0" t="0" r="r" b="b"/>
              <a:pathLst>
                <a:path w="340" h="340">
                  <a:moveTo>
                    <a:pt x="0" y="0"/>
                  </a:moveTo>
                  <a:lnTo>
                    <a:pt x="339" y="340"/>
                  </a:lnTo>
                  <a:lnTo>
                    <a:pt x="340"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0" name="Freeform 36"/>
            <p:cNvSpPr>
              <a:spLocks/>
            </p:cNvSpPr>
            <p:nvPr/>
          </p:nvSpPr>
          <p:spPr bwMode="auto">
            <a:xfrm>
              <a:off x="3959" y="2195"/>
              <a:ext cx="60" cy="60"/>
            </a:xfrm>
            <a:custGeom>
              <a:avLst/>
              <a:gdLst>
                <a:gd name="T0" fmla="*/ 240 w 242"/>
                <a:gd name="T1" fmla="*/ 121 h 241"/>
                <a:gd name="T2" fmla="*/ 205 w 242"/>
                <a:gd name="T3" fmla="*/ 36 h 241"/>
                <a:gd name="T4" fmla="*/ 120 w 242"/>
                <a:gd name="T5" fmla="*/ 0 h 241"/>
                <a:gd name="T6" fmla="*/ 36 w 242"/>
                <a:gd name="T7" fmla="*/ 36 h 241"/>
                <a:gd name="T8" fmla="*/ 0 w 242"/>
                <a:gd name="T9" fmla="*/ 121 h 241"/>
                <a:gd name="T10" fmla="*/ 36 w 242"/>
                <a:gd name="T11" fmla="*/ 205 h 241"/>
                <a:gd name="T12" fmla="*/ 120 w 242"/>
                <a:gd name="T13" fmla="*/ 241 h 241"/>
                <a:gd name="T14" fmla="*/ 205 w 242"/>
                <a:gd name="T15" fmla="*/ 205 h 241"/>
                <a:gd name="T16" fmla="*/ 240 w 242"/>
                <a:gd name="T17" fmla="*/ 121 h 241"/>
                <a:gd name="T18" fmla="*/ 242 w 242"/>
                <a:gd name="T19" fmla="*/ 1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241">
                  <a:moveTo>
                    <a:pt x="240" y="121"/>
                  </a:moveTo>
                  <a:lnTo>
                    <a:pt x="205" y="36"/>
                  </a:lnTo>
                  <a:lnTo>
                    <a:pt x="120" y="0"/>
                  </a:lnTo>
                  <a:lnTo>
                    <a:pt x="36" y="36"/>
                  </a:lnTo>
                  <a:lnTo>
                    <a:pt x="0" y="121"/>
                  </a:lnTo>
                  <a:lnTo>
                    <a:pt x="36" y="205"/>
                  </a:lnTo>
                  <a:lnTo>
                    <a:pt x="120" y="241"/>
                  </a:lnTo>
                  <a:lnTo>
                    <a:pt x="205" y="205"/>
                  </a:lnTo>
                  <a:lnTo>
                    <a:pt x="240" y="121"/>
                  </a:lnTo>
                  <a:lnTo>
                    <a:pt x="242"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1" name="Freeform 37"/>
            <p:cNvSpPr>
              <a:spLocks/>
            </p:cNvSpPr>
            <p:nvPr/>
          </p:nvSpPr>
          <p:spPr bwMode="auto">
            <a:xfrm>
              <a:off x="3946" y="2183"/>
              <a:ext cx="85" cy="85"/>
            </a:xfrm>
            <a:custGeom>
              <a:avLst/>
              <a:gdLst>
                <a:gd name="T0" fmla="*/ 0 w 342"/>
                <a:gd name="T1" fmla="*/ 340 h 340"/>
                <a:gd name="T2" fmla="*/ 340 w 342"/>
                <a:gd name="T3" fmla="*/ 0 h 340"/>
                <a:gd name="T4" fmla="*/ 342 w 342"/>
                <a:gd name="T5" fmla="*/ 0 h 340"/>
              </a:gdLst>
              <a:ahLst/>
              <a:cxnLst>
                <a:cxn ang="0">
                  <a:pos x="T0" y="T1"/>
                </a:cxn>
                <a:cxn ang="0">
                  <a:pos x="T2" y="T3"/>
                </a:cxn>
                <a:cxn ang="0">
                  <a:pos x="T4" y="T5"/>
                </a:cxn>
              </a:cxnLst>
              <a:rect l="0" t="0" r="r" b="b"/>
              <a:pathLst>
                <a:path w="342" h="340">
                  <a:moveTo>
                    <a:pt x="0" y="340"/>
                  </a:moveTo>
                  <a:lnTo>
                    <a:pt x="340" y="0"/>
                  </a:lnTo>
                  <a:lnTo>
                    <a:pt x="34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2" name="Freeform 38"/>
            <p:cNvSpPr>
              <a:spLocks/>
            </p:cNvSpPr>
            <p:nvPr/>
          </p:nvSpPr>
          <p:spPr bwMode="auto">
            <a:xfrm>
              <a:off x="3946" y="2183"/>
              <a:ext cx="85" cy="85"/>
            </a:xfrm>
            <a:custGeom>
              <a:avLst/>
              <a:gdLst>
                <a:gd name="T0" fmla="*/ 0 w 342"/>
                <a:gd name="T1" fmla="*/ 0 h 340"/>
                <a:gd name="T2" fmla="*/ 340 w 342"/>
                <a:gd name="T3" fmla="*/ 340 h 340"/>
                <a:gd name="T4" fmla="*/ 342 w 342"/>
                <a:gd name="T5" fmla="*/ 340 h 340"/>
              </a:gdLst>
              <a:ahLst/>
              <a:cxnLst>
                <a:cxn ang="0">
                  <a:pos x="T0" y="T1"/>
                </a:cxn>
                <a:cxn ang="0">
                  <a:pos x="T2" y="T3"/>
                </a:cxn>
                <a:cxn ang="0">
                  <a:pos x="T4" y="T5"/>
                </a:cxn>
              </a:cxnLst>
              <a:rect l="0" t="0" r="r" b="b"/>
              <a:pathLst>
                <a:path w="342" h="340">
                  <a:moveTo>
                    <a:pt x="0" y="0"/>
                  </a:moveTo>
                  <a:lnTo>
                    <a:pt x="340" y="340"/>
                  </a:lnTo>
                  <a:lnTo>
                    <a:pt x="342"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3" name="Freeform 39"/>
            <p:cNvSpPr>
              <a:spLocks/>
            </p:cNvSpPr>
            <p:nvPr/>
          </p:nvSpPr>
          <p:spPr bwMode="auto">
            <a:xfrm>
              <a:off x="3758" y="1934"/>
              <a:ext cx="60" cy="60"/>
            </a:xfrm>
            <a:custGeom>
              <a:avLst/>
              <a:gdLst>
                <a:gd name="T0" fmla="*/ 240 w 241"/>
                <a:gd name="T1" fmla="*/ 121 h 240"/>
                <a:gd name="T2" fmla="*/ 205 w 241"/>
                <a:gd name="T3" fmla="*/ 36 h 240"/>
                <a:gd name="T4" fmla="*/ 121 w 241"/>
                <a:gd name="T5" fmla="*/ 0 h 240"/>
                <a:gd name="T6" fmla="*/ 35 w 241"/>
                <a:gd name="T7" fmla="*/ 36 h 240"/>
                <a:gd name="T8" fmla="*/ 0 w 241"/>
                <a:gd name="T9" fmla="*/ 121 h 240"/>
                <a:gd name="T10" fmla="*/ 35 w 241"/>
                <a:gd name="T11" fmla="*/ 205 h 240"/>
                <a:gd name="T12" fmla="*/ 121 w 241"/>
                <a:gd name="T13" fmla="*/ 240 h 240"/>
                <a:gd name="T14" fmla="*/ 205 w 241"/>
                <a:gd name="T15" fmla="*/ 205 h 240"/>
                <a:gd name="T16" fmla="*/ 240 w 241"/>
                <a:gd name="T17" fmla="*/ 121 h 240"/>
                <a:gd name="T18" fmla="*/ 241 w 241"/>
                <a:gd name="T1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0">
                  <a:moveTo>
                    <a:pt x="240" y="121"/>
                  </a:moveTo>
                  <a:lnTo>
                    <a:pt x="205" y="36"/>
                  </a:lnTo>
                  <a:lnTo>
                    <a:pt x="121" y="0"/>
                  </a:lnTo>
                  <a:lnTo>
                    <a:pt x="35" y="36"/>
                  </a:lnTo>
                  <a:lnTo>
                    <a:pt x="0" y="121"/>
                  </a:lnTo>
                  <a:lnTo>
                    <a:pt x="35" y="205"/>
                  </a:lnTo>
                  <a:lnTo>
                    <a:pt x="121" y="240"/>
                  </a:lnTo>
                  <a:lnTo>
                    <a:pt x="205" y="205"/>
                  </a:lnTo>
                  <a:lnTo>
                    <a:pt x="240" y="121"/>
                  </a:lnTo>
                  <a:lnTo>
                    <a:pt x="241"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4" name="Freeform 40"/>
            <p:cNvSpPr>
              <a:spLocks/>
            </p:cNvSpPr>
            <p:nvPr/>
          </p:nvSpPr>
          <p:spPr bwMode="auto">
            <a:xfrm>
              <a:off x="3746" y="1921"/>
              <a:ext cx="85" cy="85"/>
            </a:xfrm>
            <a:custGeom>
              <a:avLst/>
              <a:gdLst>
                <a:gd name="T0" fmla="*/ 0 w 341"/>
                <a:gd name="T1" fmla="*/ 340 h 340"/>
                <a:gd name="T2" fmla="*/ 340 w 341"/>
                <a:gd name="T3" fmla="*/ 0 h 340"/>
                <a:gd name="T4" fmla="*/ 341 w 341"/>
                <a:gd name="T5" fmla="*/ 0 h 340"/>
              </a:gdLst>
              <a:ahLst/>
              <a:cxnLst>
                <a:cxn ang="0">
                  <a:pos x="T0" y="T1"/>
                </a:cxn>
                <a:cxn ang="0">
                  <a:pos x="T2" y="T3"/>
                </a:cxn>
                <a:cxn ang="0">
                  <a:pos x="T4" y="T5"/>
                </a:cxn>
              </a:cxnLst>
              <a:rect l="0" t="0" r="r" b="b"/>
              <a:pathLst>
                <a:path w="341" h="340">
                  <a:moveTo>
                    <a:pt x="0" y="340"/>
                  </a:moveTo>
                  <a:lnTo>
                    <a:pt x="340" y="0"/>
                  </a:lnTo>
                  <a:lnTo>
                    <a:pt x="34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5" name="Freeform 41"/>
            <p:cNvSpPr>
              <a:spLocks/>
            </p:cNvSpPr>
            <p:nvPr/>
          </p:nvSpPr>
          <p:spPr bwMode="auto">
            <a:xfrm>
              <a:off x="3746" y="1921"/>
              <a:ext cx="85" cy="85"/>
            </a:xfrm>
            <a:custGeom>
              <a:avLst/>
              <a:gdLst>
                <a:gd name="T0" fmla="*/ 0 w 341"/>
                <a:gd name="T1" fmla="*/ 0 h 340"/>
                <a:gd name="T2" fmla="*/ 340 w 341"/>
                <a:gd name="T3" fmla="*/ 340 h 340"/>
                <a:gd name="T4" fmla="*/ 341 w 341"/>
                <a:gd name="T5" fmla="*/ 340 h 340"/>
              </a:gdLst>
              <a:ahLst/>
              <a:cxnLst>
                <a:cxn ang="0">
                  <a:pos x="T0" y="T1"/>
                </a:cxn>
                <a:cxn ang="0">
                  <a:pos x="T2" y="T3"/>
                </a:cxn>
                <a:cxn ang="0">
                  <a:pos x="T4" y="T5"/>
                </a:cxn>
              </a:cxnLst>
              <a:rect l="0" t="0" r="r" b="b"/>
              <a:pathLst>
                <a:path w="341" h="340">
                  <a:moveTo>
                    <a:pt x="0" y="0"/>
                  </a:moveTo>
                  <a:lnTo>
                    <a:pt x="340" y="340"/>
                  </a:lnTo>
                  <a:lnTo>
                    <a:pt x="341"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6" name="Freeform 42"/>
            <p:cNvSpPr>
              <a:spLocks/>
            </p:cNvSpPr>
            <p:nvPr/>
          </p:nvSpPr>
          <p:spPr bwMode="auto">
            <a:xfrm>
              <a:off x="3192" y="1607"/>
              <a:ext cx="61" cy="60"/>
            </a:xfrm>
            <a:custGeom>
              <a:avLst/>
              <a:gdLst>
                <a:gd name="T0" fmla="*/ 240 w 241"/>
                <a:gd name="T1" fmla="*/ 120 h 241"/>
                <a:gd name="T2" fmla="*/ 204 w 241"/>
                <a:gd name="T3" fmla="*/ 35 h 241"/>
                <a:gd name="T4" fmla="*/ 120 w 241"/>
                <a:gd name="T5" fmla="*/ 0 h 241"/>
                <a:gd name="T6" fmla="*/ 35 w 241"/>
                <a:gd name="T7" fmla="*/ 35 h 241"/>
                <a:gd name="T8" fmla="*/ 0 w 241"/>
                <a:gd name="T9" fmla="*/ 120 h 241"/>
                <a:gd name="T10" fmla="*/ 35 w 241"/>
                <a:gd name="T11" fmla="*/ 205 h 241"/>
                <a:gd name="T12" fmla="*/ 120 w 241"/>
                <a:gd name="T13" fmla="*/ 241 h 241"/>
                <a:gd name="T14" fmla="*/ 204 w 241"/>
                <a:gd name="T15" fmla="*/ 205 h 241"/>
                <a:gd name="T16" fmla="*/ 240 w 241"/>
                <a:gd name="T17" fmla="*/ 120 h 241"/>
                <a:gd name="T18" fmla="*/ 241 w 241"/>
                <a:gd name="T19"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1">
                  <a:moveTo>
                    <a:pt x="240" y="120"/>
                  </a:moveTo>
                  <a:lnTo>
                    <a:pt x="204" y="35"/>
                  </a:lnTo>
                  <a:lnTo>
                    <a:pt x="120" y="0"/>
                  </a:lnTo>
                  <a:lnTo>
                    <a:pt x="35" y="35"/>
                  </a:lnTo>
                  <a:lnTo>
                    <a:pt x="0" y="120"/>
                  </a:lnTo>
                  <a:lnTo>
                    <a:pt x="35" y="205"/>
                  </a:lnTo>
                  <a:lnTo>
                    <a:pt x="120" y="241"/>
                  </a:lnTo>
                  <a:lnTo>
                    <a:pt x="204" y="205"/>
                  </a:lnTo>
                  <a:lnTo>
                    <a:pt x="240" y="120"/>
                  </a:lnTo>
                  <a:lnTo>
                    <a:pt x="241" y="12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7" name="Freeform 43"/>
            <p:cNvSpPr>
              <a:spLocks/>
            </p:cNvSpPr>
            <p:nvPr/>
          </p:nvSpPr>
          <p:spPr bwMode="auto">
            <a:xfrm>
              <a:off x="3180" y="1594"/>
              <a:ext cx="85" cy="85"/>
            </a:xfrm>
            <a:custGeom>
              <a:avLst/>
              <a:gdLst>
                <a:gd name="T0" fmla="*/ 0 w 340"/>
                <a:gd name="T1" fmla="*/ 341 h 341"/>
                <a:gd name="T2" fmla="*/ 339 w 340"/>
                <a:gd name="T3" fmla="*/ 0 h 341"/>
                <a:gd name="T4" fmla="*/ 340 w 340"/>
                <a:gd name="T5" fmla="*/ 0 h 341"/>
              </a:gdLst>
              <a:ahLst/>
              <a:cxnLst>
                <a:cxn ang="0">
                  <a:pos x="T0" y="T1"/>
                </a:cxn>
                <a:cxn ang="0">
                  <a:pos x="T2" y="T3"/>
                </a:cxn>
                <a:cxn ang="0">
                  <a:pos x="T4" y="T5"/>
                </a:cxn>
              </a:cxnLst>
              <a:rect l="0" t="0" r="r" b="b"/>
              <a:pathLst>
                <a:path w="340" h="341">
                  <a:moveTo>
                    <a:pt x="0" y="341"/>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8" name="Freeform 44"/>
            <p:cNvSpPr>
              <a:spLocks/>
            </p:cNvSpPr>
            <p:nvPr/>
          </p:nvSpPr>
          <p:spPr bwMode="auto">
            <a:xfrm>
              <a:off x="3180" y="1594"/>
              <a:ext cx="85" cy="85"/>
            </a:xfrm>
            <a:custGeom>
              <a:avLst/>
              <a:gdLst>
                <a:gd name="T0" fmla="*/ 0 w 340"/>
                <a:gd name="T1" fmla="*/ 0 h 341"/>
                <a:gd name="T2" fmla="*/ 339 w 340"/>
                <a:gd name="T3" fmla="*/ 341 h 341"/>
                <a:gd name="T4" fmla="*/ 340 w 340"/>
                <a:gd name="T5" fmla="*/ 341 h 341"/>
              </a:gdLst>
              <a:ahLst/>
              <a:cxnLst>
                <a:cxn ang="0">
                  <a:pos x="T0" y="T1"/>
                </a:cxn>
                <a:cxn ang="0">
                  <a:pos x="T2" y="T3"/>
                </a:cxn>
                <a:cxn ang="0">
                  <a:pos x="T4" y="T5"/>
                </a:cxn>
              </a:cxnLst>
              <a:rect l="0" t="0" r="r" b="b"/>
              <a:pathLst>
                <a:path w="340" h="341">
                  <a:moveTo>
                    <a:pt x="0" y="0"/>
                  </a:moveTo>
                  <a:lnTo>
                    <a:pt x="339" y="341"/>
                  </a:lnTo>
                  <a:lnTo>
                    <a:pt x="340" y="34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29" name="Freeform 45"/>
            <p:cNvSpPr>
              <a:spLocks/>
            </p:cNvSpPr>
            <p:nvPr/>
          </p:nvSpPr>
          <p:spPr bwMode="auto">
            <a:xfrm>
              <a:off x="2866" y="1563"/>
              <a:ext cx="60" cy="60"/>
            </a:xfrm>
            <a:custGeom>
              <a:avLst/>
              <a:gdLst>
                <a:gd name="T0" fmla="*/ 240 w 241"/>
                <a:gd name="T1" fmla="*/ 121 h 240"/>
                <a:gd name="T2" fmla="*/ 205 w 241"/>
                <a:gd name="T3" fmla="*/ 36 h 240"/>
                <a:gd name="T4" fmla="*/ 119 w 241"/>
                <a:gd name="T5" fmla="*/ 0 h 240"/>
                <a:gd name="T6" fmla="*/ 35 w 241"/>
                <a:gd name="T7" fmla="*/ 36 h 240"/>
                <a:gd name="T8" fmla="*/ 0 w 241"/>
                <a:gd name="T9" fmla="*/ 121 h 240"/>
                <a:gd name="T10" fmla="*/ 35 w 241"/>
                <a:gd name="T11" fmla="*/ 206 h 240"/>
                <a:gd name="T12" fmla="*/ 119 w 241"/>
                <a:gd name="T13" fmla="*/ 240 h 240"/>
                <a:gd name="T14" fmla="*/ 205 w 241"/>
                <a:gd name="T15" fmla="*/ 206 h 240"/>
                <a:gd name="T16" fmla="*/ 240 w 241"/>
                <a:gd name="T17" fmla="*/ 121 h 240"/>
                <a:gd name="T18" fmla="*/ 241 w 241"/>
                <a:gd name="T1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0">
                  <a:moveTo>
                    <a:pt x="240" y="121"/>
                  </a:moveTo>
                  <a:lnTo>
                    <a:pt x="205" y="36"/>
                  </a:lnTo>
                  <a:lnTo>
                    <a:pt x="119" y="0"/>
                  </a:lnTo>
                  <a:lnTo>
                    <a:pt x="35" y="36"/>
                  </a:lnTo>
                  <a:lnTo>
                    <a:pt x="0" y="121"/>
                  </a:lnTo>
                  <a:lnTo>
                    <a:pt x="35" y="206"/>
                  </a:lnTo>
                  <a:lnTo>
                    <a:pt x="119" y="240"/>
                  </a:lnTo>
                  <a:lnTo>
                    <a:pt x="205" y="206"/>
                  </a:lnTo>
                  <a:lnTo>
                    <a:pt x="240" y="121"/>
                  </a:lnTo>
                  <a:lnTo>
                    <a:pt x="241"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0" name="Freeform 46"/>
            <p:cNvSpPr>
              <a:spLocks/>
            </p:cNvSpPr>
            <p:nvPr/>
          </p:nvSpPr>
          <p:spPr bwMode="auto">
            <a:xfrm>
              <a:off x="2853" y="1551"/>
              <a:ext cx="86" cy="85"/>
            </a:xfrm>
            <a:custGeom>
              <a:avLst/>
              <a:gdLst>
                <a:gd name="T0" fmla="*/ 0 w 340"/>
                <a:gd name="T1" fmla="*/ 340 h 340"/>
                <a:gd name="T2" fmla="*/ 339 w 340"/>
                <a:gd name="T3" fmla="*/ 0 h 340"/>
                <a:gd name="T4" fmla="*/ 340 w 340"/>
                <a:gd name="T5" fmla="*/ 0 h 340"/>
              </a:gdLst>
              <a:ahLst/>
              <a:cxnLst>
                <a:cxn ang="0">
                  <a:pos x="T0" y="T1"/>
                </a:cxn>
                <a:cxn ang="0">
                  <a:pos x="T2" y="T3"/>
                </a:cxn>
                <a:cxn ang="0">
                  <a:pos x="T4" y="T5"/>
                </a:cxn>
              </a:cxnLst>
              <a:rect l="0" t="0" r="r" b="b"/>
              <a:pathLst>
                <a:path w="340" h="340">
                  <a:moveTo>
                    <a:pt x="0" y="340"/>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1" name="Freeform 47"/>
            <p:cNvSpPr>
              <a:spLocks/>
            </p:cNvSpPr>
            <p:nvPr/>
          </p:nvSpPr>
          <p:spPr bwMode="auto">
            <a:xfrm>
              <a:off x="2853" y="1551"/>
              <a:ext cx="86" cy="85"/>
            </a:xfrm>
            <a:custGeom>
              <a:avLst/>
              <a:gdLst>
                <a:gd name="T0" fmla="*/ 0 w 340"/>
                <a:gd name="T1" fmla="*/ 0 h 340"/>
                <a:gd name="T2" fmla="*/ 339 w 340"/>
                <a:gd name="T3" fmla="*/ 340 h 340"/>
                <a:gd name="T4" fmla="*/ 340 w 340"/>
                <a:gd name="T5" fmla="*/ 340 h 340"/>
              </a:gdLst>
              <a:ahLst/>
              <a:cxnLst>
                <a:cxn ang="0">
                  <a:pos x="T0" y="T1"/>
                </a:cxn>
                <a:cxn ang="0">
                  <a:pos x="T2" y="T3"/>
                </a:cxn>
                <a:cxn ang="0">
                  <a:pos x="T4" y="T5"/>
                </a:cxn>
              </a:cxnLst>
              <a:rect l="0" t="0" r="r" b="b"/>
              <a:pathLst>
                <a:path w="340" h="340">
                  <a:moveTo>
                    <a:pt x="0" y="0"/>
                  </a:moveTo>
                  <a:lnTo>
                    <a:pt x="339" y="340"/>
                  </a:lnTo>
                  <a:lnTo>
                    <a:pt x="340"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2" name="Freeform 48"/>
            <p:cNvSpPr>
              <a:spLocks/>
            </p:cNvSpPr>
            <p:nvPr/>
          </p:nvSpPr>
          <p:spPr bwMode="auto">
            <a:xfrm>
              <a:off x="2539" y="1607"/>
              <a:ext cx="61" cy="60"/>
            </a:xfrm>
            <a:custGeom>
              <a:avLst/>
              <a:gdLst>
                <a:gd name="T0" fmla="*/ 240 w 241"/>
                <a:gd name="T1" fmla="*/ 120 h 241"/>
                <a:gd name="T2" fmla="*/ 205 w 241"/>
                <a:gd name="T3" fmla="*/ 35 h 241"/>
                <a:gd name="T4" fmla="*/ 121 w 241"/>
                <a:gd name="T5" fmla="*/ 0 h 241"/>
                <a:gd name="T6" fmla="*/ 35 w 241"/>
                <a:gd name="T7" fmla="*/ 35 h 241"/>
                <a:gd name="T8" fmla="*/ 0 w 241"/>
                <a:gd name="T9" fmla="*/ 120 h 241"/>
                <a:gd name="T10" fmla="*/ 35 w 241"/>
                <a:gd name="T11" fmla="*/ 205 h 241"/>
                <a:gd name="T12" fmla="*/ 121 w 241"/>
                <a:gd name="T13" fmla="*/ 241 h 241"/>
                <a:gd name="T14" fmla="*/ 205 w 241"/>
                <a:gd name="T15" fmla="*/ 205 h 241"/>
                <a:gd name="T16" fmla="*/ 240 w 241"/>
                <a:gd name="T17" fmla="*/ 120 h 241"/>
                <a:gd name="T18" fmla="*/ 241 w 241"/>
                <a:gd name="T19" fmla="*/ 1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1">
                  <a:moveTo>
                    <a:pt x="240" y="120"/>
                  </a:moveTo>
                  <a:lnTo>
                    <a:pt x="205" y="35"/>
                  </a:lnTo>
                  <a:lnTo>
                    <a:pt x="121" y="0"/>
                  </a:lnTo>
                  <a:lnTo>
                    <a:pt x="35" y="35"/>
                  </a:lnTo>
                  <a:lnTo>
                    <a:pt x="0" y="120"/>
                  </a:lnTo>
                  <a:lnTo>
                    <a:pt x="35" y="205"/>
                  </a:lnTo>
                  <a:lnTo>
                    <a:pt x="121" y="241"/>
                  </a:lnTo>
                  <a:lnTo>
                    <a:pt x="205" y="205"/>
                  </a:lnTo>
                  <a:lnTo>
                    <a:pt x="240" y="120"/>
                  </a:lnTo>
                  <a:lnTo>
                    <a:pt x="241" y="12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3" name="Freeform 49"/>
            <p:cNvSpPr>
              <a:spLocks/>
            </p:cNvSpPr>
            <p:nvPr/>
          </p:nvSpPr>
          <p:spPr bwMode="auto">
            <a:xfrm>
              <a:off x="2527" y="1594"/>
              <a:ext cx="85" cy="85"/>
            </a:xfrm>
            <a:custGeom>
              <a:avLst/>
              <a:gdLst>
                <a:gd name="T0" fmla="*/ 0 w 340"/>
                <a:gd name="T1" fmla="*/ 341 h 341"/>
                <a:gd name="T2" fmla="*/ 339 w 340"/>
                <a:gd name="T3" fmla="*/ 0 h 341"/>
                <a:gd name="T4" fmla="*/ 340 w 340"/>
                <a:gd name="T5" fmla="*/ 0 h 341"/>
              </a:gdLst>
              <a:ahLst/>
              <a:cxnLst>
                <a:cxn ang="0">
                  <a:pos x="T0" y="T1"/>
                </a:cxn>
                <a:cxn ang="0">
                  <a:pos x="T2" y="T3"/>
                </a:cxn>
                <a:cxn ang="0">
                  <a:pos x="T4" y="T5"/>
                </a:cxn>
              </a:cxnLst>
              <a:rect l="0" t="0" r="r" b="b"/>
              <a:pathLst>
                <a:path w="340" h="341">
                  <a:moveTo>
                    <a:pt x="0" y="341"/>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4" name="Freeform 50"/>
            <p:cNvSpPr>
              <a:spLocks/>
            </p:cNvSpPr>
            <p:nvPr/>
          </p:nvSpPr>
          <p:spPr bwMode="auto">
            <a:xfrm>
              <a:off x="2527" y="1594"/>
              <a:ext cx="85" cy="85"/>
            </a:xfrm>
            <a:custGeom>
              <a:avLst/>
              <a:gdLst>
                <a:gd name="T0" fmla="*/ 0 w 340"/>
                <a:gd name="T1" fmla="*/ 0 h 341"/>
                <a:gd name="T2" fmla="*/ 339 w 340"/>
                <a:gd name="T3" fmla="*/ 341 h 341"/>
                <a:gd name="T4" fmla="*/ 340 w 340"/>
                <a:gd name="T5" fmla="*/ 341 h 341"/>
              </a:gdLst>
              <a:ahLst/>
              <a:cxnLst>
                <a:cxn ang="0">
                  <a:pos x="T0" y="T1"/>
                </a:cxn>
                <a:cxn ang="0">
                  <a:pos x="T2" y="T3"/>
                </a:cxn>
                <a:cxn ang="0">
                  <a:pos x="T4" y="T5"/>
                </a:cxn>
              </a:cxnLst>
              <a:rect l="0" t="0" r="r" b="b"/>
              <a:pathLst>
                <a:path w="340" h="341">
                  <a:moveTo>
                    <a:pt x="0" y="0"/>
                  </a:moveTo>
                  <a:lnTo>
                    <a:pt x="339" y="341"/>
                  </a:lnTo>
                  <a:lnTo>
                    <a:pt x="340" y="34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5" name="Freeform 51"/>
            <p:cNvSpPr>
              <a:spLocks/>
            </p:cNvSpPr>
            <p:nvPr/>
          </p:nvSpPr>
          <p:spPr bwMode="auto">
            <a:xfrm>
              <a:off x="2235" y="1733"/>
              <a:ext cx="60" cy="60"/>
            </a:xfrm>
            <a:custGeom>
              <a:avLst/>
              <a:gdLst>
                <a:gd name="T0" fmla="*/ 241 w 242"/>
                <a:gd name="T1" fmla="*/ 120 h 240"/>
                <a:gd name="T2" fmla="*/ 205 w 242"/>
                <a:gd name="T3" fmla="*/ 35 h 240"/>
                <a:gd name="T4" fmla="*/ 120 w 242"/>
                <a:gd name="T5" fmla="*/ 0 h 240"/>
                <a:gd name="T6" fmla="*/ 36 w 242"/>
                <a:gd name="T7" fmla="*/ 35 h 240"/>
                <a:gd name="T8" fmla="*/ 0 w 242"/>
                <a:gd name="T9" fmla="*/ 120 h 240"/>
                <a:gd name="T10" fmla="*/ 36 w 242"/>
                <a:gd name="T11" fmla="*/ 205 h 240"/>
                <a:gd name="T12" fmla="*/ 120 w 242"/>
                <a:gd name="T13" fmla="*/ 240 h 240"/>
                <a:gd name="T14" fmla="*/ 205 w 242"/>
                <a:gd name="T15" fmla="*/ 205 h 240"/>
                <a:gd name="T16" fmla="*/ 241 w 242"/>
                <a:gd name="T17" fmla="*/ 120 h 240"/>
                <a:gd name="T18" fmla="*/ 242 w 242"/>
                <a:gd name="T19"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240">
                  <a:moveTo>
                    <a:pt x="241" y="120"/>
                  </a:moveTo>
                  <a:lnTo>
                    <a:pt x="205" y="35"/>
                  </a:lnTo>
                  <a:lnTo>
                    <a:pt x="120" y="0"/>
                  </a:lnTo>
                  <a:lnTo>
                    <a:pt x="36" y="35"/>
                  </a:lnTo>
                  <a:lnTo>
                    <a:pt x="0" y="120"/>
                  </a:lnTo>
                  <a:lnTo>
                    <a:pt x="36" y="205"/>
                  </a:lnTo>
                  <a:lnTo>
                    <a:pt x="120" y="240"/>
                  </a:lnTo>
                  <a:lnTo>
                    <a:pt x="205" y="205"/>
                  </a:lnTo>
                  <a:lnTo>
                    <a:pt x="241" y="120"/>
                  </a:lnTo>
                  <a:lnTo>
                    <a:pt x="242" y="12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6" name="Freeform 52"/>
            <p:cNvSpPr>
              <a:spLocks/>
            </p:cNvSpPr>
            <p:nvPr/>
          </p:nvSpPr>
          <p:spPr bwMode="auto">
            <a:xfrm>
              <a:off x="1974" y="1934"/>
              <a:ext cx="60" cy="60"/>
            </a:xfrm>
            <a:custGeom>
              <a:avLst/>
              <a:gdLst>
                <a:gd name="T0" fmla="*/ 239 w 240"/>
                <a:gd name="T1" fmla="*/ 121 h 240"/>
                <a:gd name="T2" fmla="*/ 205 w 240"/>
                <a:gd name="T3" fmla="*/ 36 h 240"/>
                <a:gd name="T4" fmla="*/ 119 w 240"/>
                <a:gd name="T5" fmla="*/ 0 h 240"/>
                <a:gd name="T6" fmla="*/ 34 w 240"/>
                <a:gd name="T7" fmla="*/ 36 h 240"/>
                <a:gd name="T8" fmla="*/ 0 w 240"/>
                <a:gd name="T9" fmla="*/ 121 h 240"/>
                <a:gd name="T10" fmla="*/ 34 w 240"/>
                <a:gd name="T11" fmla="*/ 205 h 240"/>
                <a:gd name="T12" fmla="*/ 119 w 240"/>
                <a:gd name="T13" fmla="*/ 240 h 240"/>
                <a:gd name="T14" fmla="*/ 205 w 240"/>
                <a:gd name="T15" fmla="*/ 205 h 240"/>
                <a:gd name="T16" fmla="*/ 239 w 240"/>
                <a:gd name="T17" fmla="*/ 121 h 240"/>
                <a:gd name="T18" fmla="*/ 240 w 240"/>
                <a:gd name="T1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240">
                  <a:moveTo>
                    <a:pt x="239" y="121"/>
                  </a:moveTo>
                  <a:lnTo>
                    <a:pt x="205" y="36"/>
                  </a:lnTo>
                  <a:lnTo>
                    <a:pt x="119" y="0"/>
                  </a:lnTo>
                  <a:lnTo>
                    <a:pt x="34" y="36"/>
                  </a:lnTo>
                  <a:lnTo>
                    <a:pt x="0" y="121"/>
                  </a:lnTo>
                  <a:lnTo>
                    <a:pt x="34" y="205"/>
                  </a:lnTo>
                  <a:lnTo>
                    <a:pt x="119" y="240"/>
                  </a:lnTo>
                  <a:lnTo>
                    <a:pt x="205" y="205"/>
                  </a:lnTo>
                  <a:lnTo>
                    <a:pt x="239" y="121"/>
                  </a:lnTo>
                  <a:lnTo>
                    <a:pt x="240"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7" name="Freeform 53"/>
            <p:cNvSpPr>
              <a:spLocks/>
            </p:cNvSpPr>
            <p:nvPr/>
          </p:nvSpPr>
          <p:spPr bwMode="auto">
            <a:xfrm>
              <a:off x="1961" y="1921"/>
              <a:ext cx="85" cy="85"/>
            </a:xfrm>
            <a:custGeom>
              <a:avLst/>
              <a:gdLst>
                <a:gd name="T0" fmla="*/ 0 w 340"/>
                <a:gd name="T1" fmla="*/ 340 h 340"/>
                <a:gd name="T2" fmla="*/ 339 w 340"/>
                <a:gd name="T3" fmla="*/ 0 h 340"/>
                <a:gd name="T4" fmla="*/ 340 w 340"/>
                <a:gd name="T5" fmla="*/ 0 h 340"/>
              </a:gdLst>
              <a:ahLst/>
              <a:cxnLst>
                <a:cxn ang="0">
                  <a:pos x="T0" y="T1"/>
                </a:cxn>
                <a:cxn ang="0">
                  <a:pos x="T2" y="T3"/>
                </a:cxn>
                <a:cxn ang="0">
                  <a:pos x="T4" y="T5"/>
                </a:cxn>
              </a:cxnLst>
              <a:rect l="0" t="0" r="r" b="b"/>
              <a:pathLst>
                <a:path w="340" h="340">
                  <a:moveTo>
                    <a:pt x="0" y="340"/>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8" name="Freeform 54"/>
            <p:cNvSpPr>
              <a:spLocks/>
            </p:cNvSpPr>
            <p:nvPr/>
          </p:nvSpPr>
          <p:spPr bwMode="auto">
            <a:xfrm>
              <a:off x="1961" y="1921"/>
              <a:ext cx="85" cy="85"/>
            </a:xfrm>
            <a:custGeom>
              <a:avLst/>
              <a:gdLst>
                <a:gd name="T0" fmla="*/ 0 w 340"/>
                <a:gd name="T1" fmla="*/ 0 h 340"/>
                <a:gd name="T2" fmla="*/ 339 w 340"/>
                <a:gd name="T3" fmla="*/ 340 h 340"/>
                <a:gd name="T4" fmla="*/ 340 w 340"/>
                <a:gd name="T5" fmla="*/ 340 h 340"/>
              </a:gdLst>
              <a:ahLst/>
              <a:cxnLst>
                <a:cxn ang="0">
                  <a:pos x="T0" y="T1"/>
                </a:cxn>
                <a:cxn ang="0">
                  <a:pos x="T2" y="T3"/>
                </a:cxn>
                <a:cxn ang="0">
                  <a:pos x="T4" y="T5"/>
                </a:cxn>
              </a:cxnLst>
              <a:rect l="0" t="0" r="r" b="b"/>
              <a:pathLst>
                <a:path w="340" h="340">
                  <a:moveTo>
                    <a:pt x="0" y="0"/>
                  </a:moveTo>
                  <a:lnTo>
                    <a:pt x="339" y="340"/>
                  </a:lnTo>
                  <a:lnTo>
                    <a:pt x="340"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39" name="Freeform 55"/>
            <p:cNvSpPr>
              <a:spLocks/>
            </p:cNvSpPr>
            <p:nvPr/>
          </p:nvSpPr>
          <p:spPr bwMode="auto">
            <a:xfrm>
              <a:off x="1773" y="2195"/>
              <a:ext cx="61" cy="60"/>
            </a:xfrm>
            <a:custGeom>
              <a:avLst/>
              <a:gdLst>
                <a:gd name="T0" fmla="*/ 240 w 241"/>
                <a:gd name="T1" fmla="*/ 121 h 241"/>
                <a:gd name="T2" fmla="*/ 204 w 241"/>
                <a:gd name="T3" fmla="*/ 36 h 241"/>
                <a:gd name="T4" fmla="*/ 119 w 241"/>
                <a:gd name="T5" fmla="*/ 0 h 241"/>
                <a:gd name="T6" fmla="*/ 35 w 241"/>
                <a:gd name="T7" fmla="*/ 36 h 241"/>
                <a:gd name="T8" fmla="*/ 0 w 241"/>
                <a:gd name="T9" fmla="*/ 121 h 241"/>
                <a:gd name="T10" fmla="*/ 35 w 241"/>
                <a:gd name="T11" fmla="*/ 205 h 241"/>
                <a:gd name="T12" fmla="*/ 119 w 241"/>
                <a:gd name="T13" fmla="*/ 241 h 241"/>
                <a:gd name="T14" fmla="*/ 204 w 241"/>
                <a:gd name="T15" fmla="*/ 205 h 241"/>
                <a:gd name="T16" fmla="*/ 240 w 241"/>
                <a:gd name="T17" fmla="*/ 121 h 241"/>
                <a:gd name="T18" fmla="*/ 241 w 241"/>
                <a:gd name="T19" fmla="*/ 12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1">
                  <a:moveTo>
                    <a:pt x="240" y="121"/>
                  </a:moveTo>
                  <a:lnTo>
                    <a:pt x="204" y="36"/>
                  </a:lnTo>
                  <a:lnTo>
                    <a:pt x="119" y="0"/>
                  </a:lnTo>
                  <a:lnTo>
                    <a:pt x="35" y="36"/>
                  </a:lnTo>
                  <a:lnTo>
                    <a:pt x="0" y="121"/>
                  </a:lnTo>
                  <a:lnTo>
                    <a:pt x="35" y="205"/>
                  </a:lnTo>
                  <a:lnTo>
                    <a:pt x="119" y="241"/>
                  </a:lnTo>
                  <a:lnTo>
                    <a:pt x="204" y="205"/>
                  </a:lnTo>
                  <a:lnTo>
                    <a:pt x="240" y="121"/>
                  </a:lnTo>
                  <a:lnTo>
                    <a:pt x="241"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0" name="Freeform 56"/>
            <p:cNvSpPr>
              <a:spLocks/>
            </p:cNvSpPr>
            <p:nvPr/>
          </p:nvSpPr>
          <p:spPr bwMode="auto">
            <a:xfrm>
              <a:off x="1761" y="2183"/>
              <a:ext cx="85" cy="85"/>
            </a:xfrm>
            <a:custGeom>
              <a:avLst/>
              <a:gdLst>
                <a:gd name="T0" fmla="*/ 0 w 340"/>
                <a:gd name="T1" fmla="*/ 340 h 340"/>
                <a:gd name="T2" fmla="*/ 339 w 340"/>
                <a:gd name="T3" fmla="*/ 0 h 340"/>
                <a:gd name="T4" fmla="*/ 340 w 340"/>
                <a:gd name="T5" fmla="*/ 0 h 340"/>
              </a:gdLst>
              <a:ahLst/>
              <a:cxnLst>
                <a:cxn ang="0">
                  <a:pos x="T0" y="T1"/>
                </a:cxn>
                <a:cxn ang="0">
                  <a:pos x="T2" y="T3"/>
                </a:cxn>
                <a:cxn ang="0">
                  <a:pos x="T4" y="T5"/>
                </a:cxn>
              </a:cxnLst>
              <a:rect l="0" t="0" r="r" b="b"/>
              <a:pathLst>
                <a:path w="340" h="340">
                  <a:moveTo>
                    <a:pt x="0" y="340"/>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1" name="Freeform 57"/>
            <p:cNvSpPr>
              <a:spLocks/>
            </p:cNvSpPr>
            <p:nvPr/>
          </p:nvSpPr>
          <p:spPr bwMode="auto">
            <a:xfrm>
              <a:off x="1761" y="2183"/>
              <a:ext cx="85" cy="85"/>
            </a:xfrm>
            <a:custGeom>
              <a:avLst/>
              <a:gdLst>
                <a:gd name="T0" fmla="*/ 0 w 340"/>
                <a:gd name="T1" fmla="*/ 0 h 340"/>
                <a:gd name="T2" fmla="*/ 339 w 340"/>
                <a:gd name="T3" fmla="*/ 340 h 340"/>
                <a:gd name="T4" fmla="*/ 340 w 340"/>
                <a:gd name="T5" fmla="*/ 340 h 340"/>
              </a:gdLst>
              <a:ahLst/>
              <a:cxnLst>
                <a:cxn ang="0">
                  <a:pos x="T0" y="T1"/>
                </a:cxn>
                <a:cxn ang="0">
                  <a:pos x="T2" y="T3"/>
                </a:cxn>
                <a:cxn ang="0">
                  <a:pos x="T4" y="T5"/>
                </a:cxn>
              </a:cxnLst>
              <a:rect l="0" t="0" r="r" b="b"/>
              <a:pathLst>
                <a:path w="340" h="340">
                  <a:moveTo>
                    <a:pt x="0" y="0"/>
                  </a:moveTo>
                  <a:lnTo>
                    <a:pt x="339" y="340"/>
                  </a:lnTo>
                  <a:lnTo>
                    <a:pt x="340"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2" name="Freeform 58"/>
            <p:cNvSpPr>
              <a:spLocks/>
            </p:cNvSpPr>
            <p:nvPr/>
          </p:nvSpPr>
          <p:spPr bwMode="auto">
            <a:xfrm>
              <a:off x="1647" y="2500"/>
              <a:ext cx="61" cy="60"/>
            </a:xfrm>
            <a:custGeom>
              <a:avLst/>
              <a:gdLst>
                <a:gd name="T0" fmla="*/ 240 w 241"/>
                <a:gd name="T1" fmla="*/ 121 h 240"/>
                <a:gd name="T2" fmla="*/ 205 w 241"/>
                <a:gd name="T3" fmla="*/ 36 h 240"/>
                <a:gd name="T4" fmla="*/ 121 w 241"/>
                <a:gd name="T5" fmla="*/ 0 h 240"/>
                <a:gd name="T6" fmla="*/ 35 w 241"/>
                <a:gd name="T7" fmla="*/ 36 h 240"/>
                <a:gd name="T8" fmla="*/ 0 w 241"/>
                <a:gd name="T9" fmla="*/ 121 h 240"/>
                <a:gd name="T10" fmla="*/ 35 w 241"/>
                <a:gd name="T11" fmla="*/ 206 h 240"/>
                <a:gd name="T12" fmla="*/ 121 w 241"/>
                <a:gd name="T13" fmla="*/ 240 h 240"/>
                <a:gd name="T14" fmla="*/ 205 w 241"/>
                <a:gd name="T15" fmla="*/ 206 h 240"/>
                <a:gd name="T16" fmla="*/ 240 w 241"/>
                <a:gd name="T17" fmla="*/ 121 h 240"/>
                <a:gd name="T18" fmla="*/ 241 w 241"/>
                <a:gd name="T1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240">
                  <a:moveTo>
                    <a:pt x="240" y="121"/>
                  </a:moveTo>
                  <a:lnTo>
                    <a:pt x="205" y="36"/>
                  </a:lnTo>
                  <a:lnTo>
                    <a:pt x="121" y="0"/>
                  </a:lnTo>
                  <a:lnTo>
                    <a:pt x="35" y="36"/>
                  </a:lnTo>
                  <a:lnTo>
                    <a:pt x="0" y="121"/>
                  </a:lnTo>
                  <a:lnTo>
                    <a:pt x="35" y="206"/>
                  </a:lnTo>
                  <a:lnTo>
                    <a:pt x="121" y="240"/>
                  </a:lnTo>
                  <a:lnTo>
                    <a:pt x="205" y="206"/>
                  </a:lnTo>
                  <a:lnTo>
                    <a:pt x="240" y="121"/>
                  </a:lnTo>
                  <a:lnTo>
                    <a:pt x="241" y="121"/>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3" name="Freeform 59"/>
            <p:cNvSpPr>
              <a:spLocks/>
            </p:cNvSpPr>
            <p:nvPr/>
          </p:nvSpPr>
          <p:spPr bwMode="auto">
            <a:xfrm>
              <a:off x="1635" y="2488"/>
              <a:ext cx="85" cy="85"/>
            </a:xfrm>
            <a:custGeom>
              <a:avLst/>
              <a:gdLst>
                <a:gd name="T0" fmla="*/ 0 w 341"/>
                <a:gd name="T1" fmla="*/ 340 h 340"/>
                <a:gd name="T2" fmla="*/ 340 w 341"/>
                <a:gd name="T3" fmla="*/ 0 h 340"/>
                <a:gd name="T4" fmla="*/ 341 w 341"/>
                <a:gd name="T5" fmla="*/ 0 h 340"/>
              </a:gdLst>
              <a:ahLst/>
              <a:cxnLst>
                <a:cxn ang="0">
                  <a:pos x="T0" y="T1"/>
                </a:cxn>
                <a:cxn ang="0">
                  <a:pos x="T2" y="T3"/>
                </a:cxn>
                <a:cxn ang="0">
                  <a:pos x="T4" y="T5"/>
                </a:cxn>
              </a:cxnLst>
              <a:rect l="0" t="0" r="r" b="b"/>
              <a:pathLst>
                <a:path w="341" h="340">
                  <a:moveTo>
                    <a:pt x="0" y="340"/>
                  </a:moveTo>
                  <a:lnTo>
                    <a:pt x="340" y="0"/>
                  </a:lnTo>
                  <a:lnTo>
                    <a:pt x="34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4" name="Freeform 60"/>
            <p:cNvSpPr>
              <a:spLocks/>
            </p:cNvSpPr>
            <p:nvPr/>
          </p:nvSpPr>
          <p:spPr bwMode="auto">
            <a:xfrm>
              <a:off x="1635" y="2488"/>
              <a:ext cx="85" cy="85"/>
            </a:xfrm>
            <a:custGeom>
              <a:avLst/>
              <a:gdLst>
                <a:gd name="T0" fmla="*/ 0 w 341"/>
                <a:gd name="T1" fmla="*/ 0 h 340"/>
                <a:gd name="T2" fmla="*/ 340 w 341"/>
                <a:gd name="T3" fmla="*/ 340 h 340"/>
                <a:gd name="T4" fmla="*/ 341 w 341"/>
                <a:gd name="T5" fmla="*/ 340 h 340"/>
              </a:gdLst>
              <a:ahLst/>
              <a:cxnLst>
                <a:cxn ang="0">
                  <a:pos x="T0" y="T1"/>
                </a:cxn>
                <a:cxn ang="0">
                  <a:pos x="T2" y="T3"/>
                </a:cxn>
                <a:cxn ang="0">
                  <a:pos x="T4" y="T5"/>
                </a:cxn>
              </a:cxnLst>
              <a:rect l="0" t="0" r="r" b="b"/>
              <a:pathLst>
                <a:path w="341" h="340">
                  <a:moveTo>
                    <a:pt x="0" y="0"/>
                  </a:moveTo>
                  <a:lnTo>
                    <a:pt x="340" y="340"/>
                  </a:lnTo>
                  <a:lnTo>
                    <a:pt x="341"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5" name="Freeform 61"/>
            <p:cNvSpPr>
              <a:spLocks/>
            </p:cNvSpPr>
            <p:nvPr/>
          </p:nvSpPr>
          <p:spPr bwMode="auto">
            <a:xfrm>
              <a:off x="3497" y="1733"/>
              <a:ext cx="60" cy="60"/>
            </a:xfrm>
            <a:custGeom>
              <a:avLst/>
              <a:gdLst>
                <a:gd name="T0" fmla="*/ 241 w 242"/>
                <a:gd name="T1" fmla="*/ 120 h 240"/>
                <a:gd name="T2" fmla="*/ 205 w 242"/>
                <a:gd name="T3" fmla="*/ 35 h 240"/>
                <a:gd name="T4" fmla="*/ 120 w 242"/>
                <a:gd name="T5" fmla="*/ 0 h 240"/>
                <a:gd name="T6" fmla="*/ 36 w 242"/>
                <a:gd name="T7" fmla="*/ 35 h 240"/>
                <a:gd name="T8" fmla="*/ 0 w 242"/>
                <a:gd name="T9" fmla="*/ 120 h 240"/>
                <a:gd name="T10" fmla="*/ 36 w 242"/>
                <a:gd name="T11" fmla="*/ 205 h 240"/>
                <a:gd name="T12" fmla="*/ 120 w 242"/>
                <a:gd name="T13" fmla="*/ 240 h 240"/>
                <a:gd name="T14" fmla="*/ 205 w 242"/>
                <a:gd name="T15" fmla="*/ 205 h 240"/>
                <a:gd name="T16" fmla="*/ 241 w 242"/>
                <a:gd name="T17" fmla="*/ 120 h 240"/>
                <a:gd name="T18" fmla="*/ 242 w 242"/>
                <a:gd name="T19" fmla="*/ 12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240">
                  <a:moveTo>
                    <a:pt x="241" y="120"/>
                  </a:moveTo>
                  <a:lnTo>
                    <a:pt x="205" y="35"/>
                  </a:lnTo>
                  <a:lnTo>
                    <a:pt x="120" y="0"/>
                  </a:lnTo>
                  <a:lnTo>
                    <a:pt x="36" y="35"/>
                  </a:lnTo>
                  <a:lnTo>
                    <a:pt x="0" y="120"/>
                  </a:lnTo>
                  <a:lnTo>
                    <a:pt x="36" y="205"/>
                  </a:lnTo>
                  <a:lnTo>
                    <a:pt x="120" y="240"/>
                  </a:lnTo>
                  <a:lnTo>
                    <a:pt x="205" y="205"/>
                  </a:lnTo>
                  <a:lnTo>
                    <a:pt x="241" y="120"/>
                  </a:lnTo>
                  <a:lnTo>
                    <a:pt x="242" y="12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6" name="Freeform 62"/>
            <p:cNvSpPr>
              <a:spLocks/>
            </p:cNvSpPr>
            <p:nvPr/>
          </p:nvSpPr>
          <p:spPr bwMode="auto">
            <a:xfrm>
              <a:off x="3484" y="1720"/>
              <a:ext cx="85" cy="85"/>
            </a:xfrm>
            <a:custGeom>
              <a:avLst/>
              <a:gdLst>
                <a:gd name="T0" fmla="*/ 0 w 340"/>
                <a:gd name="T1" fmla="*/ 340 h 340"/>
                <a:gd name="T2" fmla="*/ 339 w 340"/>
                <a:gd name="T3" fmla="*/ 0 h 340"/>
                <a:gd name="T4" fmla="*/ 340 w 340"/>
                <a:gd name="T5" fmla="*/ 0 h 340"/>
              </a:gdLst>
              <a:ahLst/>
              <a:cxnLst>
                <a:cxn ang="0">
                  <a:pos x="T0" y="T1"/>
                </a:cxn>
                <a:cxn ang="0">
                  <a:pos x="T2" y="T3"/>
                </a:cxn>
                <a:cxn ang="0">
                  <a:pos x="T4" y="T5"/>
                </a:cxn>
              </a:cxnLst>
              <a:rect l="0" t="0" r="r" b="b"/>
              <a:pathLst>
                <a:path w="340" h="340">
                  <a:moveTo>
                    <a:pt x="0" y="340"/>
                  </a:moveTo>
                  <a:lnTo>
                    <a:pt x="339" y="0"/>
                  </a:lnTo>
                  <a:lnTo>
                    <a:pt x="340"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47" name="Freeform 63"/>
            <p:cNvSpPr>
              <a:spLocks/>
            </p:cNvSpPr>
            <p:nvPr/>
          </p:nvSpPr>
          <p:spPr bwMode="auto">
            <a:xfrm>
              <a:off x="3484" y="1720"/>
              <a:ext cx="85" cy="85"/>
            </a:xfrm>
            <a:custGeom>
              <a:avLst/>
              <a:gdLst>
                <a:gd name="T0" fmla="*/ 0 w 340"/>
                <a:gd name="T1" fmla="*/ 0 h 340"/>
                <a:gd name="T2" fmla="*/ 339 w 340"/>
                <a:gd name="T3" fmla="*/ 340 h 340"/>
                <a:gd name="T4" fmla="*/ 340 w 340"/>
                <a:gd name="T5" fmla="*/ 340 h 340"/>
              </a:gdLst>
              <a:ahLst/>
              <a:cxnLst>
                <a:cxn ang="0">
                  <a:pos x="T0" y="T1"/>
                </a:cxn>
                <a:cxn ang="0">
                  <a:pos x="T2" y="T3"/>
                </a:cxn>
                <a:cxn ang="0">
                  <a:pos x="T4" y="T5"/>
                </a:cxn>
              </a:cxnLst>
              <a:rect l="0" t="0" r="r" b="b"/>
              <a:pathLst>
                <a:path w="340" h="340">
                  <a:moveTo>
                    <a:pt x="0" y="0"/>
                  </a:moveTo>
                  <a:lnTo>
                    <a:pt x="339" y="340"/>
                  </a:lnTo>
                  <a:lnTo>
                    <a:pt x="340"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4448" name="Group 64"/>
          <p:cNvGrpSpPr>
            <a:grpSpLocks/>
          </p:cNvGrpSpPr>
          <p:nvPr/>
        </p:nvGrpSpPr>
        <p:grpSpPr bwMode="auto">
          <a:xfrm>
            <a:off x="539750" y="2730500"/>
            <a:ext cx="4108450" cy="3862388"/>
            <a:chOff x="340" y="1720"/>
            <a:chExt cx="2588" cy="2433"/>
          </a:xfrm>
        </p:grpSpPr>
        <p:sp>
          <p:nvSpPr>
            <p:cNvPr id="144449" name="Freeform 65"/>
            <p:cNvSpPr>
              <a:spLocks/>
            </p:cNvSpPr>
            <p:nvPr/>
          </p:nvSpPr>
          <p:spPr bwMode="auto">
            <a:xfrm>
              <a:off x="2864" y="2825"/>
              <a:ext cx="64" cy="65"/>
            </a:xfrm>
            <a:custGeom>
              <a:avLst/>
              <a:gdLst>
                <a:gd name="T0" fmla="*/ 0 w 259"/>
                <a:gd name="T1" fmla="*/ 257 h 257"/>
                <a:gd name="T2" fmla="*/ 258 w 259"/>
                <a:gd name="T3" fmla="*/ 0 h 257"/>
                <a:gd name="T4" fmla="*/ 259 w 259"/>
                <a:gd name="T5" fmla="*/ 0 h 257"/>
              </a:gdLst>
              <a:ahLst/>
              <a:cxnLst>
                <a:cxn ang="0">
                  <a:pos x="T0" y="T1"/>
                </a:cxn>
                <a:cxn ang="0">
                  <a:pos x="T2" y="T3"/>
                </a:cxn>
                <a:cxn ang="0">
                  <a:pos x="T4" y="T5"/>
                </a:cxn>
              </a:cxnLst>
              <a:rect l="0" t="0" r="r" b="b"/>
              <a:pathLst>
                <a:path w="259" h="257">
                  <a:moveTo>
                    <a:pt x="0" y="257"/>
                  </a:moveTo>
                  <a:lnTo>
                    <a:pt x="258" y="0"/>
                  </a:lnTo>
                  <a:lnTo>
                    <a:pt x="25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0" name="Freeform 66"/>
            <p:cNvSpPr>
              <a:spLocks/>
            </p:cNvSpPr>
            <p:nvPr/>
          </p:nvSpPr>
          <p:spPr bwMode="auto">
            <a:xfrm>
              <a:off x="2864" y="2825"/>
              <a:ext cx="64" cy="65"/>
            </a:xfrm>
            <a:custGeom>
              <a:avLst/>
              <a:gdLst>
                <a:gd name="T0" fmla="*/ 0 w 259"/>
                <a:gd name="T1" fmla="*/ 0 h 257"/>
                <a:gd name="T2" fmla="*/ 258 w 259"/>
                <a:gd name="T3" fmla="*/ 257 h 257"/>
                <a:gd name="T4" fmla="*/ 259 w 259"/>
                <a:gd name="T5" fmla="*/ 257 h 257"/>
              </a:gdLst>
              <a:ahLst/>
              <a:cxnLst>
                <a:cxn ang="0">
                  <a:pos x="T0" y="T1"/>
                </a:cxn>
                <a:cxn ang="0">
                  <a:pos x="T2" y="T3"/>
                </a:cxn>
                <a:cxn ang="0">
                  <a:pos x="T4" y="T5"/>
                </a:cxn>
              </a:cxnLst>
              <a:rect l="0" t="0" r="r" b="b"/>
              <a:pathLst>
                <a:path w="259" h="257">
                  <a:moveTo>
                    <a:pt x="0" y="0"/>
                  </a:moveTo>
                  <a:lnTo>
                    <a:pt x="258" y="257"/>
                  </a:lnTo>
                  <a:lnTo>
                    <a:pt x="259"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1" name="Freeform 67"/>
            <p:cNvSpPr>
              <a:spLocks/>
            </p:cNvSpPr>
            <p:nvPr/>
          </p:nvSpPr>
          <p:spPr bwMode="auto">
            <a:xfrm>
              <a:off x="2695" y="2193"/>
              <a:ext cx="64" cy="65"/>
            </a:xfrm>
            <a:custGeom>
              <a:avLst/>
              <a:gdLst>
                <a:gd name="T0" fmla="*/ 0 w 258"/>
                <a:gd name="T1" fmla="*/ 257 h 257"/>
                <a:gd name="T2" fmla="*/ 257 w 258"/>
                <a:gd name="T3" fmla="*/ 0 h 257"/>
                <a:gd name="T4" fmla="*/ 258 w 258"/>
                <a:gd name="T5" fmla="*/ 0 h 257"/>
              </a:gdLst>
              <a:ahLst/>
              <a:cxnLst>
                <a:cxn ang="0">
                  <a:pos x="T0" y="T1"/>
                </a:cxn>
                <a:cxn ang="0">
                  <a:pos x="T2" y="T3"/>
                </a:cxn>
                <a:cxn ang="0">
                  <a:pos x="T4" y="T5"/>
                </a:cxn>
              </a:cxnLst>
              <a:rect l="0" t="0" r="r" b="b"/>
              <a:pathLst>
                <a:path w="258" h="257">
                  <a:moveTo>
                    <a:pt x="0" y="257"/>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2" name="Freeform 68"/>
            <p:cNvSpPr>
              <a:spLocks/>
            </p:cNvSpPr>
            <p:nvPr/>
          </p:nvSpPr>
          <p:spPr bwMode="auto">
            <a:xfrm>
              <a:off x="2695" y="2193"/>
              <a:ext cx="64" cy="65"/>
            </a:xfrm>
            <a:custGeom>
              <a:avLst/>
              <a:gdLst>
                <a:gd name="T0" fmla="*/ 0 w 258"/>
                <a:gd name="T1" fmla="*/ 0 h 257"/>
                <a:gd name="T2" fmla="*/ 257 w 258"/>
                <a:gd name="T3" fmla="*/ 257 h 257"/>
                <a:gd name="T4" fmla="*/ 258 w 258"/>
                <a:gd name="T5" fmla="*/ 257 h 257"/>
              </a:gdLst>
              <a:ahLst/>
              <a:cxnLst>
                <a:cxn ang="0">
                  <a:pos x="T0" y="T1"/>
                </a:cxn>
                <a:cxn ang="0">
                  <a:pos x="T2" y="T3"/>
                </a:cxn>
                <a:cxn ang="0">
                  <a:pos x="T4" y="T5"/>
                </a:cxn>
              </a:cxnLst>
              <a:rect l="0" t="0" r="r" b="b"/>
              <a:pathLst>
                <a:path w="258" h="257">
                  <a:moveTo>
                    <a:pt x="0" y="0"/>
                  </a:moveTo>
                  <a:lnTo>
                    <a:pt x="257" y="257"/>
                  </a:lnTo>
                  <a:lnTo>
                    <a:pt x="258"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3" name="Freeform 69"/>
            <p:cNvSpPr>
              <a:spLocks/>
            </p:cNvSpPr>
            <p:nvPr/>
          </p:nvSpPr>
          <p:spPr bwMode="auto">
            <a:xfrm>
              <a:off x="2233" y="1731"/>
              <a:ext cx="65" cy="64"/>
            </a:xfrm>
            <a:custGeom>
              <a:avLst/>
              <a:gdLst>
                <a:gd name="T0" fmla="*/ 0 w 258"/>
                <a:gd name="T1" fmla="*/ 257 h 257"/>
                <a:gd name="T2" fmla="*/ 257 w 258"/>
                <a:gd name="T3" fmla="*/ 0 h 257"/>
                <a:gd name="T4" fmla="*/ 258 w 258"/>
                <a:gd name="T5" fmla="*/ 0 h 257"/>
              </a:gdLst>
              <a:ahLst/>
              <a:cxnLst>
                <a:cxn ang="0">
                  <a:pos x="T0" y="T1"/>
                </a:cxn>
                <a:cxn ang="0">
                  <a:pos x="T2" y="T3"/>
                </a:cxn>
                <a:cxn ang="0">
                  <a:pos x="T4" y="T5"/>
                </a:cxn>
              </a:cxnLst>
              <a:rect l="0" t="0" r="r" b="b"/>
              <a:pathLst>
                <a:path w="258" h="257">
                  <a:moveTo>
                    <a:pt x="0" y="257"/>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4" name="Freeform 70"/>
            <p:cNvSpPr>
              <a:spLocks/>
            </p:cNvSpPr>
            <p:nvPr/>
          </p:nvSpPr>
          <p:spPr bwMode="auto">
            <a:xfrm>
              <a:off x="2233" y="1731"/>
              <a:ext cx="65" cy="64"/>
            </a:xfrm>
            <a:custGeom>
              <a:avLst/>
              <a:gdLst>
                <a:gd name="T0" fmla="*/ 0 w 258"/>
                <a:gd name="T1" fmla="*/ 0 h 257"/>
                <a:gd name="T2" fmla="*/ 257 w 258"/>
                <a:gd name="T3" fmla="*/ 257 h 257"/>
                <a:gd name="T4" fmla="*/ 258 w 258"/>
                <a:gd name="T5" fmla="*/ 257 h 257"/>
              </a:gdLst>
              <a:ahLst/>
              <a:cxnLst>
                <a:cxn ang="0">
                  <a:pos x="T0" y="T1"/>
                </a:cxn>
                <a:cxn ang="0">
                  <a:pos x="T2" y="T3"/>
                </a:cxn>
                <a:cxn ang="0">
                  <a:pos x="T4" y="T5"/>
                </a:cxn>
              </a:cxnLst>
              <a:rect l="0" t="0" r="r" b="b"/>
              <a:pathLst>
                <a:path w="258" h="257">
                  <a:moveTo>
                    <a:pt x="0" y="0"/>
                  </a:moveTo>
                  <a:lnTo>
                    <a:pt x="257" y="257"/>
                  </a:lnTo>
                  <a:lnTo>
                    <a:pt x="258"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5" name="Freeform 71"/>
            <p:cNvSpPr>
              <a:spLocks/>
            </p:cNvSpPr>
            <p:nvPr/>
          </p:nvSpPr>
          <p:spPr bwMode="auto">
            <a:xfrm>
              <a:off x="971" y="1731"/>
              <a:ext cx="65" cy="64"/>
            </a:xfrm>
            <a:custGeom>
              <a:avLst/>
              <a:gdLst>
                <a:gd name="T0" fmla="*/ 0 w 259"/>
                <a:gd name="T1" fmla="*/ 257 h 257"/>
                <a:gd name="T2" fmla="*/ 257 w 259"/>
                <a:gd name="T3" fmla="*/ 0 h 257"/>
                <a:gd name="T4" fmla="*/ 259 w 259"/>
                <a:gd name="T5" fmla="*/ 0 h 257"/>
              </a:gdLst>
              <a:ahLst/>
              <a:cxnLst>
                <a:cxn ang="0">
                  <a:pos x="T0" y="T1"/>
                </a:cxn>
                <a:cxn ang="0">
                  <a:pos x="T2" y="T3"/>
                </a:cxn>
                <a:cxn ang="0">
                  <a:pos x="T4" y="T5"/>
                </a:cxn>
              </a:cxnLst>
              <a:rect l="0" t="0" r="r" b="b"/>
              <a:pathLst>
                <a:path w="259" h="257">
                  <a:moveTo>
                    <a:pt x="0" y="257"/>
                  </a:moveTo>
                  <a:lnTo>
                    <a:pt x="257" y="0"/>
                  </a:lnTo>
                  <a:lnTo>
                    <a:pt x="25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6" name="Freeform 72"/>
            <p:cNvSpPr>
              <a:spLocks/>
            </p:cNvSpPr>
            <p:nvPr/>
          </p:nvSpPr>
          <p:spPr bwMode="auto">
            <a:xfrm>
              <a:off x="971" y="1731"/>
              <a:ext cx="65" cy="64"/>
            </a:xfrm>
            <a:custGeom>
              <a:avLst/>
              <a:gdLst>
                <a:gd name="T0" fmla="*/ 0 w 259"/>
                <a:gd name="T1" fmla="*/ 0 h 257"/>
                <a:gd name="T2" fmla="*/ 257 w 259"/>
                <a:gd name="T3" fmla="*/ 257 h 257"/>
                <a:gd name="T4" fmla="*/ 259 w 259"/>
                <a:gd name="T5" fmla="*/ 257 h 257"/>
              </a:gdLst>
              <a:ahLst/>
              <a:cxnLst>
                <a:cxn ang="0">
                  <a:pos x="T0" y="T1"/>
                </a:cxn>
                <a:cxn ang="0">
                  <a:pos x="T2" y="T3"/>
                </a:cxn>
                <a:cxn ang="0">
                  <a:pos x="T4" y="T5"/>
                </a:cxn>
              </a:cxnLst>
              <a:rect l="0" t="0" r="r" b="b"/>
              <a:pathLst>
                <a:path w="259" h="257">
                  <a:moveTo>
                    <a:pt x="0" y="0"/>
                  </a:moveTo>
                  <a:lnTo>
                    <a:pt x="257" y="257"/>
                  </a:lnTo>
                  <a:lnTo>
                    <a:pt x="259"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7" name="Freeform 73"/>
            <p:cNvSpPr>
              <a:spLocks/>
            </p:cNvSpPr>
            <p:nvPr/>
          </p:nvSpPr>
          <p:spPr bwMode="auto">
            <a:xfrm>
              <a:off x="510" y="2193"/>
              <a:ext cx="64" cy="65"/>
            </a:xfrm>
            <a:custGeom>
              <a:avLst/>
              <a:gdLst>
                <a:gd name="T0" fmla="*/ 0 w 259"/>
                <a:gd name="T1" fmla="*/ 257 h 257"/>
                <a:gd name="T2" fmla="*/ 257 w 259"/>
                <a:gd name="T3" fmla="*/ 0 h 257"/>
                <a:gd name="T4" fmla="*/ 259 w 259"/>
                <a:gd name="T5" fmla="*/ 0 h 257"/>
              </a:gdLst>
              <a:ahLst/>
              <a:cxnLst>
                <a:cxn ang="0">
                  <a:pos x="T0" y="T1"/>
                </a:cxn>
                <a:cxn ang="0">
                  <a:pos x="T2" y="T3"/>
                </a:cxn>
                <a:cxn ang="0">
                  <a:pos x="T4" y="T5"/>
                </a:cxn>
              </a:cxnLst>
              <a:rect l="0" t="0" r="r" b="b"/>
              <a:pathLst>
                <a:path w="259" h="257">
                  <a:moveTo>
                    <a:pt x="0" y="257"/>
                  </a:moveTo>
                  <a:lnTo>
                    <a:pt x="257" y="0"/>
                  </a:lnTo>
                  <a:lnTo>
                    <a:pt x="25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8" name="Freeform 74"/>
            <p:cNvSpPr>
              <a:spLocks/>
            </p:cNvSpPr>
            <p:nvPr/>
          </p:nvSpPr>
          <p:spPr bwMode="auto">
            <a:xfrm>
              <a:off x="510" y="2193"/>
              <a:ext cx="64" cy="65"/>
            </a:xfrm>
            <a:custGeom>
              <a:avLst/>
              <a:gdLst>
                <a:gd name="T0" fmla="*/ 0 w 259"/>
                <a:gd name="T1" fmla="*/ 0 h 257"/>
                <a:gd name="T2" fmla="*/ 257 w 259"/>
                <a:gd name="T3" fmla="*/ 257 h 257"/>
                <a:gd name="T4" fmla="*/ 259 w 259"/>
                <a:gd name="T5" fmla="*/ 257 h 257"/>
              </a:gdLst>
              <a:ahLst/>
              <a:cxnLst>
                <a:cxn ang="0">
                  <a:pos x="T0" y="T1"/>
                </a:cxn>
                <a:cxn ang="0">
                  <a:pos x="T2" y="T3"/>
                </a:cxn>
                <a:cxn ang="0">
                  <a:pos x="T4" y="T5"/>
                </a:cxn>
              </a:cxnLst>
              <a:rect l="0" t="0" r="r" b="b"/>
              <a:pathLst>
                <a:path w="259" h="257">
                  <a:moveTo>
                    <a:pt x="0" y="0"/>
                  </a:moveTo>
                  <a:lnTo>
                    <a:pt x="257" y="257"/>
                  </a:lnTo>
                  <a:lnTo>
                    <a:pt x="259"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59" name="Freeform 75"/>
            <p:cNvSpPr>
              <a:spLocks/>
            </p:cNvSpPr>
            <p:nvPr/>
          </p:nvSpPr>
          <p:spPr bwMode="auto">
            <a:xfrm>
              <a:off x="340" y="2825"/>
              <a:ext cx="65" cy="65"/>
            </a:xfrm>
            <a:custGeom>
              <a:avLst/>
              <a:gdLst>
                <a:gd name="T0" fmla="*/ 0 w 258"/>
                <a:gd name="T1" fmla="*/ 257 h 257"/>
                <a:gd name="T2" fmla="*/ 257 w 258"/>
                <a:gd name="T3" fmla="*/ 0 h 257"/>
                <a:gd name="T4" fmla="*/ 258 w 258"/>
                <a:gd name="T5" fmla="*/ 0 h 257"/>
              </a:gdLst>
              <a:ahLst/>
              <a:cxnLst>
                <a:cxn ang="0">
                  <a:pos x="T0" y="T1"/>
                </a:cxn>
                <a:cxn ang="0">
                  <a:pos x="T2" y="T3"/>
                </a:cxn>
                <a:cxn ang="0">
                  <a:pos x="T4" y="T5"/>
                </a:cxn>
              </a:cxnLst>
              <a:rect l="0" t="0" r="r" b="b"/>
              <a:pathLst>
                <a:path w="258" h="257">
                  <a:moveTo>
                    <a:pt x="0" y="257"/>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0" name="Freeform 76"/>
            <p:cNvSpPr>
              <a:spLocks/>
            </p:cNvSpPr>
            <p:nvPr/>
          </p:nvSpPr>
          <p:spPr bwMode="auto">
            <a:xfrm>
              <a:off x="340" y="2825"/>
              <a:ext cx="65" cy="65"/>
            </a:xfrm>
            <a:custGeom>
              <a:avLst/>
              <a:gdLst>
                <a:gd name="T0" fmla="*/ 0 w 258"/>
                <a:gd name="T1" fmla="*/ 0 h 257"/>
                <a:gd name="T2" fmla="*/ 257 w 258"/>
                <a:gd name="T3" fmla="*/ 257 h 257"/>
                <a:gd name="T4" fmla="*/ 258 w 258"/>
                <a:gd name="T5" fmla="*/ 257 h 257"/>
              </a:gdLst>
              <a:ahLst/>
              <a:cxnLst>
                <a:cxn ang="0">
                  <a:pos x="T0" y="T1"/>
                </a:cxn>
                <a:cxn ang="0">
                  <a:pos x="T2" y="T3"/>
                </a:cxn>
                <a:cxn ang="0">
                  <a:pos x="T4" y="T5"/>
                </a:cxn>
              </a:cxnLst>
              <a:rect l="0" t="0" r="r" b="b"/>
              <a:pathLst>
                <a:path w="258" h="257">
                  <a:moveTo>
                    <a:pt x="0" y="0"/>
                  </a:moveTo>
                  <a:lnTo>
                    <a:pt x="257" y="257"/>
                  </a:lnTo>
                  <a:lnTo>
                    <a:pt x="258"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1" name="Freeform 77"/>
            <p:cNvSpPr>
              <a:spLocks/>
            </p:cNvSpPr>
            <p:nvPr/>
          </p:nvSpPr>
          <p:spPr bwMode="auto">
            <a:xfrm>
              <a:off x="510" y="3457"/>
              <a:ext cx="64" cy="65"/>
            </a:xfrm>
            <a:custGeom>
              <a:avLst/>
              <a:gdLst>
                <a:gd name="T0" fmla="*/ 0 w 259"/>
                <a:gd name="T1" fmla="*/ 258 h 258"/>
                <a:gd name="T2" fmla="*/ 257 w 259"/>
                <a:gd name="T3" fmla="*/ 0 h 258"/>
                <a:gd name="T4" fmla="*/ 259 w 259"/>
                <a:gd name="T5" fmla="*/ 0 h 258"/>
              </a:gdLst>
              <a:ahLst/>
              <a:cxnLst>
                <a:cxn ang="0">
                  <a:pos x="T0" y="T1"/>
                </a:cxn>
                <a:cxn ang="0">
                  <a:pos x="T2" y="T3"/>
                </a:cxn>
                <a:cxn ang="0">
                  <a:pos x="T4" y="T5"/>
                </a:cxn>
              </a:cxnLst>
              <a:rect l="0" t="0" r="r" b="b"/>
              <a:pathLst>
                <a:path w="259" h="258">
                  <a:moveTo>
                    <a:pt x="0" y="258"/>
                  </a:moveTo>
                  <a:lnTo>
                    <a:pt x="257" y="0"/>
                  </a:lnTo>
                  <a:lnTo>
                    <a:pt x="25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2" name="Freeform 78"/>
            <p:cNvSpPr>
              <a:spLocks/>
            </p:cNvSpPr>
            <p:nvPr/>
          </p:nvSpPr>
          <p:spPr bwMode="auto">
            <a:xfrm>
              <a:off x="510" y="3457"/>
              <a:ext cx="64" cy="65"/>
            </a:xfrm>
            <a:custGeom>
              <a:avLst/>
              <a:gdLst>
                <a:gd name="T0" fmla="*/ 0 w 259"/>
                <a:gd name="T1" fmla="*/ 0 h 258"/>
                <a:gd name="T2" fmla="*/ 257 w 259"/>
                <a:gd name="T3" fmla="*/ 258 h 258"/>
                <a:gd name="T4" fmla="*/ 259 w 259"/>
                <a:gd name="T5" fmla="*/ 258 h 258"/>
              </a:gdLst>
              <a:ahLst/>
              <a:cxnLst>
                <a:cxn ang="0">
                  <a:pos x="T0" y="T1"/>
                </a:cxn>
                <a:cxn ang="0">
                  <a:pos x="T2" y="T3"/>
                </a:cxn>
                <a:cxn ang="0">
                  <a:pos x="T4" y="T5"/>
                </a:cxn>
              </a:cxnLst>
              <a:rect l="0" t="0" r="r" b="b"/>
              <a:pathLst>
                <a:path w="259" h="258">
                  <a:moveTo>
                    <a:pt x="0" y="0"/>
                  </a:moveTo>
                  <a:lnTo>
                    <a:pt x="257" y="258"/>
                  </a:lnTo>
                  <a:lnTo>
                    <a:pt x="259" y="25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3" name="Freeform 79"/>
            <p:cNvSpPr>
              <a:spLocks/>
            </p:cNvSpPr>
            <p:nvPr/>
          </p:nvSpPr>
          <p:spPr bwMode="auto">
            <a:xfrm>
              <a:off x="971" y="3920"/>
              <a:ext cx="65" cy="64"/>
            </a:xfrm>
            <a:custGeom>
              <a:avLst/>
              <a:gdLst>
                <a:gd name="T0" fmla="*/ 0 w 259"/>
                <a:gd name="T1" fmla="*/ 258 h 258"/>
                <a:gd name="T2" fmla="*/ 257 w 259"/>
                <a:gd name="T3" fmla="*/ 0 h 258"/>
                <a:gd name="T4" fmla="*/ 259 w 259"/>
                <a:gd name="T5" fmla="*/ 0 h 258"/>
              </a:gdLst>
              <a:ahLst/>
              <a:cxnLst>
                <a:cxn ang="0">
                  <a:pos x="T0" y="T1"/>
                </a:cxn>
                <a:cxn ang="0">
                  <a:pos x="T2" y="T3"/>
                </a:cxn>
                <a:cxn ang="0">
                  <a:pos x="T4" y="T5"/>
                </a:cxn>
              </a:cxnLst>
              <a:rect l="0" t="0" r="r" b="b"/>
              <a:pathLst>
                <a:path w="259" h="258">
                  <a:moveTo>
                    <a:pt x="0" y="258"/>
                  </a:moveTo>
                  <a:lnTo>
                    <a:pt x="257" y="0"/>
                  </a:lnTo>
                  <a:lnTo>
                    <a:pt x="259"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4" name="Freeform 80"/>
            <p:cNvSpPr>
              <a:spLocks/>
            </p:cNvSpPr>
            <p:nvPr/>
          </p:nvSpPr>
          <p:spPr bwMode="auto">
            <a:xfrm>
              <a:off x="971" y="3920"/>
              <a:ext cx="65" cy="64"/>
            </a:xfrm>
            <a:custGeom>
              <a:avLst/>
              <a:gdLst>
                <a:gd name="T0" fmla="*/ 0 w 259"/>
                <a:gd name="T1" fmla="*/ 0 h 258"/>
                <a:gd name="T2" fmla="*/ 257 w 259"/>
                <a:gd name="T3" fmla="*/ 258 h 258"/>
                <a:gd name="T4" fmla="*/ 259 w 259"/>
                <a:gd name="T5" fmla="*/ 258 h 258"/>
              </a:gdLst>
              <a:ahLst/>
              <a:cxnLst>
                <a:cxn ang="0">
                  <a:pos x="T0" y="T1"/>
                </a:cxn>
                <a:cxn ang="0">
                  <a:pos x="T2" y="T3"/>
                </a:cxn>
                <a:cxn ang="0">
                  <a:pos x="T4" y="T5"/>
                </a:cxn>
              </a:cxnLst>
              <a:rect l="0" t="0" r="r" b="b"/>
              <a:pathLst>
                <a:path w="259" h="258">
                  <a:moveTo>
                    <a:pt x="0" y="0"/>
                  </a:moveTo>
                  <a:lnTo>
                    <a:pt x="257" y="258"/>
                  </a:lnTo>
                  <a:lnTo>
                    <a:pt x="259" y="25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5" name="Freeform 81"/>
            <p:cNvSpPr>
              <a:spLocks/>
            </p:cNvSpPr>
            <p:nvPr/>
          </p:nvSpPr>
          <p:spPr bwMode="auto">
            <a:xfrm>
              <a:off x="1602" y="4089"/>
              <a:ext cx="65" cy="64"/>
            </a:xfrm>
            <a:custGeom>
              <a:avLst/>
              <a:gdLst>
                <a:gd name="T0" fmla="*/ 0 w 258"/>
                <a:gd name="T1" fmla="*/ 257 h 257"/>
                <a:gd name="T2" fmla="*/ 257 w 258"/>
                <a:gd name="T3" fmla="*/ 0 h 257"/>
                <a:gd name="T4" fmla="*/ 258 w 258"/>
                <a:gd name="T5" fmla="*/ 0 h 257"/>
              </a:gdLst>
              <a:ahLst/>
              <a:cxnLst>
                <a:cxn ang="0">
                  <a:pos x="T0" y="T1"/>
                </a:cxn>
                <a:cxn ang="0">
                  <a:pos x="T2" y="T3"/>
                </a:cxn>
                <a:cxn ang="0">
                  <a:pos x="T4" y="T5"/>
                </a:cxn>
              </a:cxnLst>
              <a:rect l="0" t="0" r="r" b="b"/>
              <a:pathLst>
                <a:path w="258" h="257">
                  <a:moveTo>
                    <a:pt x="0" y="257"/>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6" name="Freeform 82"/>
            <p:cNvSpPr>
              <a:spLocks/>
            </p:cNvSpPr>
            <p:nvPr/>
          </p:nvSpPr>
          <p:spPr bwMode="auto">
            <a:xfrm>
              <a:off x="1602" y="4089"/>
              <a:ext cx="65" cy="64"/>
            </a:xfrm>
            <a:custGeom>
              <a:avLst/>
              <a:gdLst>
                <a:gd name="T0" fmla="*/ 0 w 258"/>
                <a:gd name="T1" fmla="*/ 0 h 257"/>
                <a:gd name="T2" fmla="*/ 257 w 258"/>
                <a:gd name="T3" fmla="*/ 257 h 257"/>
                <a:gd name="T4" fmla="*/ 258 w 258"/>
                <a:gd name="T5" fmla="*/ 257 h 257"/>
              </a:gdLst>
              <a:ahLst/>
              <a:cxnLst>
                <a:cxn ang="0">
                  <a:pos x="T0" y="T1"/>
                </a:cxn>
                <a:cxn ang="0">
                  <a:pos x="T2" y="T3"/>
                </a:cxn>
                <a:cxn ang="0">
                  <a:pos x="T4" y="T5"/>
                </a:cxn>
              </a:cxnLst>
              <a:rect l="0" t="0" r="r" b="b"/>
              <a:pathLst>
                <a:path w="258" h="257">
                  <a:moveTo>
                    <a:pt x="0" y="0"/>
                  </a:moveTo>
                  <a:lnTo>
                    <a:pt x="257" y="257"/>
                  </a:lnTo>
                  <a:lnTo>
                    <a:pt x="258" y="25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7" name="Freeform 83"/>
            <p:cNvSpPr>
              <a:spLocks/>
            </p:cNvSpPr>
            <p:nvPr/>
          </p:nvSpPr>
          <p:spPr bwMode="auto">
            <a:xfrm>
              <a:off x="2233" y="3920"/>
              <a:ext cx="65" cy="64"/>
            </a:xfrm>
            <a:custGeom>
              <a:avLst/>
              <a:gdLst>
                <a:gd name="T0" fmla="*/ 0 w 258"/>
                <a:gd name="T1" fmla="*/ 258 h 258"/>
                <a:gd name="T2" fmla="*/ 257 w 258"/>
                <a:gd name="T3" fmla="*/ 0 h 258"/>
                <a:gd name="T4" fmla="*/ 258 w 258"/>
                <a:gd name="T5" fmla="*/ 0 h 258"/>
              </a:gdLst>
              <a:ahLst/>
              <a:cxnLst>
                <a:cxn ang="0">
                  <a:pos x="T0" y="T1"/>
                </a:cxn>
                <a:cxn ang="0">
                  <a:pos x="T2" y="T3"/>
                </a:cxn>
                <a:cxn ang="0">
                  <a:pos x="T4" y="T5"/>
                </a:cxn>
              </a:cxnLst>
              <a:rect l="0" t="0" r="r" b="b"/>
              <a:pathLst>
                <a:path w="258" h="258">
                  <a:moveTo>
                    <a:pt x="0" y="258"/>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8" name="Freeform 84"/>
            <p:cNvSpPr>
              <a:spLocks/>
            </p:cNvSpPr>
            <p:nvPr/>
          </p:nvSpPr>
          <p:spPr bwMode="auto">
            <a:xfrm>
              <a:off x="2233" y="3920"/>
              <a:ext cx="65" cy="64"/>
            </a:xfrm>
            <a:custGeom>
              <a:avLst/>
              <a:gdLst>
                <a:gd name="T0" fmla="*/ 0 w 258"/>
                <a:gd name="T1" fmla="*/ 0 h 258"/>
                <a:gd name="T2" fmla="*/ 257 w 258"/>
                <a:gd name="T3" fmla="*/ 258 h 258"/>
                <a:gd name="T4" fmla="*/ 258 w 258"/>
                <a:gd name="T5" fmla="*/ 258 h 258"/>
              </a:gdLst>
              <a:ahLst/>
              <a:cxnLst>
                <a:cxn ang="0">
                  <a:pos x="T0" y="T1"/>
                </a:cxn>
                <a:cxn ang="0">
                  <a:pos x="T2" y="T3"/>
                </a:cxn>
                <a:cxn ang="0">
                  <a:pos x="T4" y="T5"/>
                </a:cxn>
              </a:cxnLst>
              <a:rect l="0" t="0" r="r" b="b"/>
              <a:pathLst>
                <a:path w="258" h="258">
                  <a:moveTo>
                    <a:pt x="0" y="0"/>
                  </a:moveTo>
                  <a:lnTo>
                    <a:pt x="257" y="258"/>
                  </a:lnTo>
                  <a:lnTo>
                    <a:pt x="258" y="25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69" name="Freeform 85"/>
            <p:cNvSpPr>
              <a:spLocks/>
            </p:cNvSpPr>
            <p:nvPr/>
          </p:nvSpPr>
          <p:spPr bwMode="auto">
            <a:xfrm>
              <a:off x="2695" y="3457"/>
              <a:ext cx="64" cy="65"/>
            </a:xfrm>
            <a:custGeom>
              <a:avLst/>
              <a:gdLst>
                <a:gd name="T0" fmla="*/ 0 w 258"/>
                <a:gd name="T1" fmla="*/ 258 h 258"/>
                <a:gd name="T2" fmla="*/ 257 w 258"/>
                <a:gd name="T3" fmla="*/ 0 h 258"/>
                <a:gd name="T4" fmla="*/ 258 w 258"/>
                <a:gd name="T5" fmla="*/ 0 h 258"/>
              </a:gdLst>
              <a:ahLst/>
              <a:cxnLst>
                <a:cxn ang="0">
                  <a:pos x="T0" y="T1"/>
                </a:cxn>
                <a:cxn ang="0">
                  <a:pos x="T2" y="T3"/>
                </a:cxn>
                <a:cxn ang="0">
                  <a:pos x="T4" y="T5"/>
                </a:cxn>
              </a:cxnLst>
              <a:rect l="0" t="0" r="r" b="b"/>
              <a:pathLst>
                <a:path w="258" h="258">
                  <a:moveTo>
                    <a:pt x="0" y="258"/>
                  </a:moveTo>
                  <a:lnTo>
                    <a:pt x="257" y="0"/>
                  </a:lnTo>
                  <a:lnTo>
                    <a:pt x="258"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70" name="Freeform 86"/>
            <p:cNvSpPr>
              <a:spLocks/>
            </p:cNvSpPr>
            <p:nvPr/>
          </p:nvSpPr>
          <p:spPr bwMode="auto">
            <a:xfrm>
              <a:off x="2695" y="3457"/>
              <a:ext cx="64" cy="65"/>
            </a:xfrm>
            <a:custGeom>
              <a:avLst/>
              <a:gdLst>
                <a:gd name="T0" fmla="*/ 0 w 258"/>
                <a:gd name="T1" fmla="*/ 0 h 258"/>
                <a:gd name="T2" fmla="*/ 257 w 258"/>
                <a:gd name="T3" fmla="*/ 258 h 258"/>
                <a:gd name="T4" fmla="*/ 258 w 258"/>
                <a:gd name="T5" fmla="*/ 258 h 258"/>
              </a:gdLst>
              <a:ahLst/>
              <a:cxnLst>
                <a:cxn ang="0">
                  <a:pos x="T0" y="T1"/>
                </a:cxn>
                <a:cxn ang="0">
                  <a:pos x="T2" y="T3"/>
                </a:cxn>
                <a:cxn ang="0">
                  <a:pos x="T4" y="T5"/>
                </a:cxn>
              </a:cxnLst>
              <a:rect l="0" t="0" r="r" b="b"/>
              <a:pathLst>
                <a:path w="258" h="258">
                  <a:moveTo>
                    <a:pt x="0" y="0"/>
                  </a:moveTo>
                  <a:lnTo>
                    <a:pt x="257" y="258"/>
                  </a:lnTo>
                  <a:lnTo>
                    <a:pt x="258" y="258"/>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71" name="Freeform 87"/>
            <p:cNvSpPr>
              <a:spLocks/>
            </p:cNvSpPr>
            <p:nvPr/>
          </p:nvSpPr>
          <p:spPr bwMode="auto">
            <a:xfrm>
              <a:off x="2223" y="1720"/>
              <a:ext cx="85" cy="85"/>
            </a:xfrm>
            <a:custGeom>
              <a:avLst/>
              <a:gdLst>
                <a:gd name="T0" fmla="*/ 0 w 341"/>
                <a:gd name="T1" fmla="*/ 340 h 340"/>
                <a:gd name="T2" fmla="*/ 340 w 341"/>
                <a:gd name="T3" fmla="*/ 0 h 340"/>
                <a:gd name="T4" fmla="*/ 341 w 341"/>
                <a:gd name="T5" fmla="*/ 0 h 340"/>
              </a:gdLst>
              <a:ahLst/>
              <a:cxnLst>
                <a:cxn ang="0">
                  <a:pos x="T0" y="T1"/>
                </a:cxn>
                <a:cxn ang="0">
                  <a:pos x="T2" y="T3"/>
                </a:cxn>
                <a:cxn ang="0">
                  <a:pos x="T4" y="T5"/>
                </a:cxn>
              </a:cxnLst>
              <a:rect l="0" t="0" r="r" b="b"/>
              <a:pathLst>
                <a:path w="341" h="340">
                  <a:moveTo>
                    <a:pt x="0" y="340"/>
                  </a:moveTo>
                  <a:lnTo>
                    <a:pt x="340" y="0"/>
                  </a:lnTo>
                  <a:lnTo>
                    <a:pt x="34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4472" name="Freeform 88"/>
            <p:cNvSpPr>
              <a:spLocks/>
            </p:cNvSpPr>
            <p:nvPr/>
          </p:nvSpPr>
          <p:spPr bwMode="auto">
            <a:xfrm>
              <a:off x="2223" y="1720"/>
              <a:ext cx="85" cy="85"/>
            </a:xfrm>
            <a:custGeom>
              <a:avLst/>
              <a:gdLst>
                <a:gd name="T0" fmla="*/ 0 w 341"/>
                <a:gd name="T1" fmla="*/ 0 h 340"/>
                <a:gd name="T2" fmla="*/ 340 w 341"/>
                <a:gd name="T3" fmla="*/ 340 h 340"/>
                <a:gd name="T4" fmla="*/ 341 w 341"/>
                <a:gd name="T5" fmla="*/ 340 h 340"/>
              </a:gdLst>
              <a:ahLst/>
              <a:cxnLst>
                <a:cxn ang="0">
                  <a:pos x="T0" y="T1"/>
                </a:cxn>
                <a:cxn ang="0">
                  <a:pos x="T2" y="T3"/>
                </a:cxn>
                <a:cxn ang="0">
                  <a:pos x="T4" y="T5"/>
                </a:cxn>
              </a:cxnLst>
              <a:rect l="0" t="0" r="r" b="b"/>
              <a:pathLst>
                <a:path w="341" h="340">
                  <a:moveTo>
                    <a:pt x="0" y="0"/>
                  </a:moveTo>
                  <a:lnTo>
                    <a:pt x="340" y="340"/>
                  </a:lnTo>
                  <a:lnTo>
                    <a:pt x="341" y="34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4473" name="Text Box 89"/>
          <p:cNvSpPr txBox="1">
            <a:spLocks noChangeArrowheads="1"/>
          </p:cNvSpPr>
          <p:nvPr/>
        </p:nvSpPr>
        <p:spPr bwMode="auto">
          <a:xfrm>
            <a:off x="4572000" y="4419600"/>
            <a:ext cx="68580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0000"/>
                </a:solidFill>
                <a:effectLst/>
              </a:rPr>
              <a:t>O</a:t>
            </a:r>
          </a:p>
        </p:txBody>
      </p:sp>
      <p:grpSp>
        <p:nvGrpSpPr>
          <p:cNvPr id="144474" name="Group 90"/>
          <p:cNvGrpSpPr>
            <a:grpSpLocks/>
          </p:cNvGrpSpPr>
          <p:nvPr/>
        </p:nvGrpSpPr>
        <p:grpSpPr bwMode="auto">
          <a:xfrm>
            <a:off x="0" y="2254250"/>
            <a:ext cx="5257800" cy="4711700"/>
            <a:chOff x="0" y="1420"/>
            <a:chExt cx="3312" cy="2968"/>
          </a:xfrm>
        </p:grpSpPr>
        <p:sp>
          <p:nvSpPr>
            <p:cNvPr id="144475" name="Text Box 91"/>
            <p:cNvSpPr txBox="1">
              <a:spLocks noChangeArrowheads="1"/>
            </p:cNvSpPr>
            <p:nvPr/>
          </p:nvSpPr>
          <p:spPr bwMode="auto">
            <a:xfrm>
              <a:off x="864" y="3888"/>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10</a:t>
              </a:r>
            </a:p>
          </p:txBody>
        </p:sp>
        <p:sp>
          <p:nvSpPr>
            <p:cNvPr id="144476" name="Text Box 92"/>
            <p:cNvSpPr txBox="1">
              <a:spLocks noChangeArrowheads="1"/>
            </p:cNvSpPr>
            <p:nvPr/>
          </p:nvSpPr>
          <p:spPr bwMode="auto">
            <a:xfrm>
              <a:off x="2736" y="2112"/>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5</a:t>
              </a:r>
            </a:p>
          </p:txBody>
        </p:sp>
        <p:sp>
          <p:nvSpPr>
            <p:cNvPr id="144477" name="Text Box 93"/>
            <p:cNvSpPr txBox="1">
              <a:spLocks noChangeArrowheads="1"/>
            </p:cNvSpPr>
            <p:nvPr/>
          </p:nvSpPr>
          <p:spPr bwMode="auto">
            <a:xfrm>
              <a:off x="2688" y="3340"/>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7</a:t>
              </a:r>
            </a:p>
          </p:txBody>
        </p:sp>
        <p:sp>
          <p:nvSpPr>
            <p:cNvPr id="144478" name="Text Box 94"/>
            <p:cNvSpPr txBox="1">
              <a:spLocks noChangeArrowheads="1"/>
            </p:cNvSpPr>
            <p:nvPr/>
          </p:nvSpPr>
          <p:spPr bwMode="auto">
            <a:xfrm>
              <a:off x="2256" y="3820"/>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8</a:t>
              </a:r>
            </a:p>
          </p:txBody>
        </p:sp>
        <p:sp>
          <p:nvSpPr>
            <p:cNvPr id="144479" name="Text Box 95"/>
            <p:cNvSpPr txBox="1">
              <a:spLocks noChangeArrowheads="1"/>
            </p:cNvSpPr>
            <p:nvPr/>
          </p:nvSpPr>
          <p:spPr bwMode="auto">
            <a:xfrm>
              <a:off x="1632" y="3984"/>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9</a:t>
              </a:r>
            </a:p>
          </p:txBody>
        </p:sp>
        <p:sp>
          <p:nvSpPr>
            <p:cNvPr id="144480" name="Text Box 96"/>
            <p:cNvSpPr txBox="1">
              <a:spLocks noChangeArrowheads="1"/>
            </p:cNvSpPr>
            <p:nvPr/>
          </p:nvSpPr>
          <p:spPr bwMode="auto">
            <a:xfrm>
              <a:off x="336" y="3484"/>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11</a:t>
              </a:r>
            </a:p>
          </p:txBody>
        </p:sp>
        <p:sp>
          <p:nvSpPr>
            <p:cNvPr id="144481" name="Text Box 97"/>
            <p:cNvSpPr txBox="1">
              <a:spLocks noChangeArrowheads="1"/>
            </p:cNvSpPr>
            <p:nvPr/>
          </p:nvSpPr>
          <p:spPr bwMode="auto">
            <a:xfrm>
              <a:off x="0" y="2640"/>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12</a:t>
              </a:r>
            </a:p>
          </p:txBody>
        </p:sp>
        <p:sp>
          <p:nvSpPr>
            <p:cNvPr id="144482" name="Text Box 98"/>
            <p:cNvSpPr txBox="1">
              <a:spLocks noChangeArrowheads="1"/>
            </p:cNvSpPr>
            <p:nvPr/>
          </p:nvSpPr>
          <p:spPr bwMode="auto">
            <a:xfrm>
              <a:off x="528" y="1968"/>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1</a:t>
              </a:r>
            </a:p>
          </p:txBody>
        </p:sp>
        <p:sp>
          <p:nvSpPr>
            <p:cNvPr id="144483" name="Text Box 99"/>
            <p:cNvSpPr txBox="1">
              <a:spLocks noChangeArrowheads="1"/>
            </p:cNvSpPr>
            <p:nvPr/>
          </p:nvSpPr>
          <p:spPr bwMode="auto">
            <a:xfrm>
              <a:off x="1008" y="1516"/>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2</a:t>
              </a:r>
            </a:p>
          </p:txBody>
        </p:sp>
        <p:sp>
          <p:nvSpPr>
            <p:cNvPr id="144484" name="Text Box 100"/>
            <p:cNvSpPr txBox="1">
              <a:spLocks noChangeArrowheads="1"/>
            </p:cNvSpPr>
            <p:nvPr/>
          </p:nvSpPr>
          <p:spPr bwMode="auto">
            <a:xfrm>
              <a:off x="1680" y="1420"/>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3</a:t>
              </a:r>
            </a:p>
          </p:txBody>
        </p:sp>
        <p:sp>
          <p:nvSpPr>
            <p:cNvPr id="144485" name="Text Box 101"/>
            <p:cNvSpPr txBox="1">
              <a:spLocks noChangeArrowheads="1"/>
            </p:cNvSpPr>
            <p:nvPr/>
          </p:nvSpPr>
          <p:spPr bwMode="auto">
            <a:xfrm>
              <a:off x="2352" y="1612"/>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4</a:t>
              </a:r>
            </a:p>
          </p:txBody>
        </p:sp>
        <p:sp>
          <p:nvSpPr>
            <p:cNvPr id="144486" name="Text Box 102"/>
            <p:cNvSpPr txBox="1">
              <a:spLocks noChangeArrowheads="1"/>
            </p:cNvSpPr>
            <p:nvPr/>
          </p:nvSpPr>
          <p:spPr bwMode="auto">
            <a:xfrm>
              <a:off x="2880" y="2524"/>
              <a:ext cx="43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600">
                  <a:solidFill>
                    <a:srgbClr val="FFFF00"/>
                  </a:solidFill>
                  <a:effectLst/>
                </a:rPr>
                <a:t>6</a:t>
              </a:r>
            </a:p>
          </p:txBody>
        </p:sp>
      </p:grpSp>
      <p:grpSp>
        <p:nvGrpSpPr>
          <p:cNvPr id="144487" name="Group 103"/>
          <p:cNvGrpSpPr>
            <a:grpSpLocks/>
          </p:cNvGrpSpPr>
          <p:nvPr/>
        </p:nvGrpSpPr>
        <p:grpSpPr bwMode="auto">
          <a:xfrm>
            <a:off x="609600" y="4419600"/>
            <a:ext cx="838200" cy="595313"/>
            <a:chOff x="384" y="2784"/>
            <a:chExt cx="528" cy="375"/>
          </a:xfrm>
        </p:grpSpPr>
        <p:sp>
          <p:nvSpPr>
            <p:cNvPr id="144488" name="Freeform 104"/>
            <p:cNvSpPr>
              <a:spLocks/>
            </p:cNvSpPr>
            <p:nvPr/>
          </p:nvSpPr>
          <p:spPr bwMode="auto">
            <a:xfrm>
              <a:off x="432" y="2784"/>
              <a:ext cx="48" cy="192"/>
            </a:xfrm>
            <a:custGeom>
              <a:avLst/>
              <a:gdLst>
                <a:gd name="T0" fmla="*/ 0 w 48"/>
                <a:gd name="T1" fmla="*/ 0 h 192"/>
                <a:gd name="T2" fmla="*/ 48 w 48"/>
                <a:gd name="T3" fmla="*/ 192 h 192"/>
              </a:gdLst>
              <a:ahLst/>
              <a:cxnLst>
                <a:cxn ang="0">
                  <a:pos x="T0" y="T1"/>
                </a:cxn>
                <a:cxn ang="0">
                  <a:pos x="T2" y="T3"/>
                </a:cxn>
              </a:cxnLst>
              <a:rect l="0" t="0" r="r" b="b"/>
              <a:pathLst>
                <a:path w="48" h="192">
                  <a:moveTo>
                    <a:pt x="0" y="0"/>
                  </a:moveTo>
                  <a:cubicBezTo>
                    <a:pt x="16" y="64"/>
                    <a:pt x="32" y="128"/>
                    <a:pt x="48" y="192"/>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489" name="Text Box 105"/>
            <p:cNvSpPr txBox="1">
              <a:spLocks noChangeArrowheads="1"/>
            </p:cNvSpPr>
            <p:nvPr/>
          </p:nvSpPr>
          <p:spPr bwMode="auto">
            <a:xfrm>
              <a:off x="384" y="2832"/>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1</a:t>
              </a:r>
            </a:p>
          </p:txBody>
        </p:sp>
      </p:grpSp>
      <p:grpSp>
        <p:nvGrpSpPr>
          <p:cNvPr id="144490" name="Group 106"/>
          <p:cNvGrpSpPr>
            <a:grpSpLocks/>
          </p:cNvGrpSpPr>
          <p:nvPr/>
        </p:nvGrpSpPr>
        <p:grpSpPr bwMode="auto">
          <a:xfrm>
            <a:off x="685800" y="3886200"/>
            <a:ext cx="838200" cy="762000"/>
            <a:chOff x="432" y="2448"/>
            <a:chExt cx="528" cy="480"/>
          </a:xfrm>
        </p:grpSpPr>
        <p:sp>
          <p:nvSpPr>
            <p:cNvPr id="144491" name="Freeform 107"/>
            <p:cNvSpPr>
              <a:spLocks/>
            </p:cNvSpPr>
            <p:nvPr/>
          </p:nvSpPr>
          <p:spPr bwMode="auto">
            <a:xfrm>
              <a:off x="624" y="2736"/>
              <a:ext cx="144" cy="192"/>
            </a:xfrm>
            <a:custGeom>
              <a:avLst/>
              <a:gdLst>
                <a:gd name="T0" fmla="*/ 0 w 144"/>
                <a:gd name="T1" fmla="*/ 0 h 192"/>
                <a:gd name="T2" fmla="*/ 144 w 144"/>
                <a:gd name="T3" fmla="*/ 192 h 192"/>
              </a:gdLst>
              <a:ahLst/>
              <a:cxnLst>
                <a:cxn ang="0">
                  <a:pos x="T0" y="T1"/>
                </a:cxn>
                <a:cxn ang="0">
                  <a:pos x="T2" y="T3"/>
                </a:cxn>
              </a:cxnLst>
              <a:rect l="0" t="0" r="r" b="b"/>
              <a:pathLst>
                <a:path w="144" h="192">
                  <a:moveTo>
                    <a:pt x="0" y="0"/>
                  </a:moveTo>
                  <a:cubicBezTo>
                    <a:pt x="56" y="80"/>
                    <a:pt x="112" y="160"/>
                    <a:pt x="144" y="192"/>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492" name="Text Box 108"/>
            <p:cNvSpPr txBox="1">
              <a:spLocks noChangeArrowheads="1"/>
            </p:cNvSpPr>
            <p:nvPr/>
          </p:nvSpPr>
          <p:spPr bwMode="auto">
            <a:xfrm>
              <a:off x="432" y="2448"/>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2</a:t>
              </a:r>
            </a:p>
          </p:txBody>
        </p:sp>
      </p:grpSp>
      <p:grpSp>
        <p:nvGrpSpPr>
          <p:cNvPr id="144493" name="Group 109"/>
          <p:cNvGrpSpPr>
            <a:grpSpLocks/>
          </p:cNvGrpSpPr>
          <p:nvPr/>
        </p:nvGrpSpPr>
        <p:grpSpPr bwMode="auto">
          <a:xfrm>
            <a:off x="1295400" y="4343400"/>
            <a:ext cx="838200" cy="671513"/>
            <a:chOff x="816" y="2736"/>
            <a:chExt cx="528" cy="423"/>
          </a:xfrm>
        </p:grpSpPr>
        <p:sp>
          <p:nvSpPr>
            <p:cNvPr id="144494" name="Freeform 110"/>
            <p:cNvSpPr>
              <a:spLocks/>
            </p:cNvSpPr>
            <p:nvPr/>
          </p:nvSpPr>
          <p:spPr bwMode="auto">
            <a:xfrm>
              <a:off x="1008" y="2736"/>
              <a:ext cx="240" cy="240"/>
            </a:xfrm>
            <a:custGeom>
              <a:avLst/>
              <a:gdLst>
                <a:gd name="T0" fmla="*/ 0 w 240"/>
                <a:gd name="T1" fmla="*/ 0 h 240"/>
                <a:gd name="T2" fmla="*/ 240 w 240"/>
                <a:gd name="T3" fmla="*/ 240 h 240"/>
              </a:gdLst>
              <a:ahLst/>
              <a:cxnLst>
                <a:cxn ang="0">
                  <a:pos x="T0" y="T1"/>
                </a:cxn>
                <a:cxn ang="0">
                  <a:pos x="T2" y="T3"/>
                </a:cxn>
              </a:cxnLst>
              <a:rect l="0" t="0" r="r" b="b"/>
              <a:pathLst>
                <a:path w="240" h="240">
                  <a:moveTo>
                    <a:pt x="0" y="0"/>
                  </a:moveTo>
                  <a:cubicBezTo>
                    <a:pt x="104" y="100"/>
                    <a:pt x="208" y="200"/>
                    <a:pt x="240" y="240"/>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495" name="Text Box 111"/>
            <p:cNvSpPr txBox="1">
              <a:spLocks noChangeArrowheads="1"/>
            </p:cNvSpPr>
            <p:nvPr/>
          </p:nvSpPr>
          <p:spPr bwMode="auto">
            <a:xfrm>
              <a:off x="816" y="2832"/>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3</a:t>
              </a:r>
            </a:p>
          </p:txBody>
        </p:sp>
      </p:grpSp>
      <p:grpSp>
        <p:nvGrpSpPr>
          <p:cNvPr id="144496" name="Group 112"/>
          <p:cNvGrpSpPr>
            <a:grpSpLocks/>
          </p:cNvGrpSpPr>
          <p:nvPr/>
        </p:nvGrpSpPr>
        <p:grpSpPr bwMode="auto">
          <a:xfrm>
            <a:off x="2133600" y="4343400"/>
            <a:ext cx="838200" cy="671513"/>
            <a:chOff x="1344" y="2736"/>
            <a:chExt cx="528" cy="423"/>
          </a:xfrm>
        </p:grpSpPr>
        <p:sp>
          <p:nvSpPr>
            <p:cNvPr id="144497" name="Freeform 113"/>
            <p:cNvSpPr>
              <a:spLocks/>
            </p:cNvSpPr>
            <p:nvPr/>
          </p:nvSpPr>
          <p:spPr bwMode="auto">
            <a:xfrm>
              <a:off x="1488" y="2736"/>
              <a:ext cx="288" cy="240"/>
            </a:xfrm>
            <a:custGeom>
              <a:avLst/>
              <a:gdLst>
                <a:gd name="T0" fmla="*/ 0 w 288"/>
                <a:gd name="T1" fmla="*/ 0 h 240"/>
                <a:gd name="T2" fmla="*/ 288 w 288"/>
                <a:gd name="T3" fmla="*/ 240 h 240"/>
              </a:gdLst>
              <a:ahLst/>
              <a:cxnLst>
                <a:cxn ang="0">
                  <a:pos x="T0" y="T1"/>
                </a:cxn>
                <a:cxn ang="0">
                  <a:pos x="T2" y="T3"/>
                </a:cxn>
              </a:cxnLst>
              <a:rect l="0" t="0" r="r" b="b"/>
              <a:pathLst>
                <a:path w="288" h="240">
                  <a:moveTo>
                    <a:pt x="0" y="0"/>
                  </a:moveTo>
                  <a:cubicBezTo>
                    <a:pt x="120" y="96"/>
                    <a:pt x="240" y="192"/>
                    <a:pt x="288" y="240"/>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498" name="Text Box 114"/>
            <p:cNvSpPr txBox="1">
              <a:spLocks noChangeArrowheads="1"/>
            </p:cNvSpPr>
            <p:nvPr/>
          </p:nvSpPr>
          <p:spPr bwMode="auto">
            <a:xfrm>
              <a:off x="1344" y="2832"/>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4</a:t>
              </a:r>
            </a:p>
          </p:txBody>
        </p:sp>
      </p:grpSp>
      <p:grpSp>
        <p:nvGrpSpPr>
          <p:cNvPr id="144499" name="Group 115"/>
          <p:cNvGrpSpPr>
            <a:grpSpLocks/>
          </p:cNvGrpSpPr>
          <p:nvPr/>
        </p:nvGrpSpPr>
        <p:grpSpPr bwMode="auto">
          <a:xfrm>
            <a:off x="3124200" y="4419600"/>
            <a:ext cx="838200" cy="519113"/>
            <a:chOff x="1968" y="2784"/>
            <a:chExt cx="528" cy="327"/>
          </a:xfrm>
        </p:grpSpPr>
        <p:sp>
          <p:nvSpPr>
            <p:cNvPr id="144500" name="Freeform 116"/>
            <p:cNvSpPr>
              <a:spLocks/>
            </p:cNvSpPr>
            <p:nvPr/>
          </p:nvSpPr>
          <p:spPr bwMode="auto">
            <a:xfrm>
              <a:off x="2112" y="2784"/>
              <a:ext cx="288" cy="144"/>
            </a:xfrm>
            <a:custGeom>
              <a:avLst/>
              <a:gdLst>
                <a:gd name="T0" fmla="*/ 0 w 288"/>
                <a:gd name="T1" fmla="*/ 0 h 144"/>
                <a:gd name="T2" fmla="*/ 288 w 288"/>
                <a:gd name="T3" fmla="*/ 144 h 144"/>
              </a:gdLst>
              <a:ahLst/>
              <a:cxnLst>
                <a:cxn ang="0">
                  <a:pos x="T0" y="T1"/>
                </a:cxn>
                <a:cxn ang="0">
                  <a:pos x="T2" y="T3"/>
                </a:cxn>
              </a:cxnLst>
              <a:rect l="0" t="0" r="r" b="b"/>
              <a:pathLst>
                <a:path w="288" h="144">
                  <a:moveTo>
                    <a:pt x="0" y="0"/>
                  </a:moveTo>
                  <a:cubicBezTo>
                    <a:pt x="116" y="60"/>
                    <a:pt x="232" y="120"/>
                    <a:pt x="288" y="144"/>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01" name="Text Box 117"/>
            <p:cNvSpPr txBox="1">
              <a:spLocks noChangeArrowheads="1"/>
            </p:cNvSpPr>
            <p:nvPr/>
          </p:nvSpPr>
          <p:spPr bwMode="auto">
            <a:xfrm>
              <a:off x="1968" y="2784"/>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5</a:t>
              </a:r>
            </a:p>
          </p:txBody>
        </p:sp>
      </p:grpSp>
      <p:sp>
        <p:nvSpPr>
          <p:cNvPr id="144502" name="Text Box 118"/>
          <p:cNvSpPr txBox="1">
            <a:spLocks noChangeArrowheads="1"/>
          </p:cNvSpPr>
          <p:nvPr/>
        </p:nvSpPr>
        <p:spPr bwMode="auto">
          <a:xfrm>
            <a:off x="4114800" y="4495800"/>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6</a:t>
            </a:r>
          </a:p>
        </p:txBody>
      </p:sp>
      <p:grpSp>
        <p:nvGrpSpPr>
          <p:cNvPr id="144503" name="Group 119"/>
          <p:cNvGrpSpPr>
            <a:grpSpLocks/>
          </p:cNvGrpSpPr>
          <p:nvPr/>
        </p:nvGrpSpPr>
        <p:grpSpPr bwMode="auto">
          <a:xfrm>
            <a:off x="5410200" y="4343400"/>
            <a:ext cx="838200" cy="747713"/>
            <a:chOff x="3408" y="2736"/>
            <a:chExt cx="528" cy="471"/>
          </a:xfrm>
        </p:grpSpPr>
        <p:sp>
          <p:nvSpPr>
            <p:cNvPr id="144504" name="Freeform 120"/>
            <p:cNvSpPr>
              <a:spLocks/>
            </p:cNvSpPr>
            <p:nvPr/>
          </p:nvSpPr>
          <p:spPr bwMode="auto">
            <a:xfrm>
              <a:off x="3456" y="2736"/>
              <a:ext cx="192" cy="192"/>
            </a:xfrm>
            <a:custGeom>
              <a:avLst/>
              <a:gdLst>
                <a:gd name="T0" fmla="*/ 192 w 192"/>
                <a:gd name="T1" fmla="*/ 0 h 192"/>
                <a:gd name="T2" fmla="*/ 0 w 192"/>
                <a:gd name="T3" fmla="*/ 192 h 192"/>
              </a:gdLst>
              <a:ahLst/>
              <a:cxnLst>
                <a:cxn ang="0">
                  <a:pos x="T0" y="T1"/>
                </a:cxn>
                <a:cxn ang="0">
                  <a:pos x="T2" y="T3"/>
                </a:cxn>
              </a:cxnLst>
              <a:rect l="0" t="0" r="r" b="b"/>
              <a:pathLst>
                <a:path w="192" h="192">
                  <a:moveTo>
                    <a:pt x="192" y="0"/>
                  </a:moveTo>
                  <a:cubicBezTo>
                    <a:pt x="108" y="60"/>
                    <a:pt x="24" y="120"/>
                    <a:pt x="0" y="192"/>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05" name="Text Box 121"/>
            <p:cNvSpPr txBox="1">
              <a:spLocks noChangeArrowheads="1"/>
            </p:cNvSpPr>
            <p:nvPr/>
          </p:nvSpPr>
          <p:spPr bwMode="auto">
            <a:xfrm>
              <a:off x="3408" y="2880"/>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7</a:t>
              </a:r>
            </a:p>
          </p:txBody>
        </p:sp>
      </p:grpSp>
      <p:grpSp>
        <p:nvGrpSpPr>
          <p:cNvPr id="144506" name="Group 122"/>
          <p:cNvGrpSpPr>
            <a:grpSpLocks/>
          </p:cNvGrpSpPr>
          <p:nvPr/>
        </p:nvGrpSpPr>
        <p:grpSpPr bwMode="auto">
          <a:xfrm>
            <a:off x="7162800" y="4343400"/>
            <a:ext cx="838200" cy="747713"/>
            <a:chOff x="4512" y="2736"/>
            <a:chExt cx="528" cy="471"/>
          </a:xfrm>
        </p:grpSpPr>
        <p:sp>
          <p:nvSpPr>
            <p:cNvPr id="144507" name="Freeform 123"/>
            <p:cNvSpPr>
              <a:spLocks/>
            </p:cNvSpPr>
            <p:nvPr/>
          </p:nvSpPr>
          <p:spPr bwMode="auto">
            <a:xfrm>
              <a:off x="4608" y="2736"/>
              <a:ext cx="192" cy="192"/>
            </a:xfrm>
            <a:custGeom>
              <a:avLst/>
              <a:gdLst>
                <a:gd name="T0" fmla="*/ 192 w 192"/>
                <a:gd name="T1" fmla="*/ 0 h 192"/>
                <a:gd name="T2" fmla="*/ 0 w 192"/>
                <a:gd name="T3" fmla="*/ 192 h 192"/>
              </a:gdLst>
              <a:ahLst/>
              <a:cxnLst>
                <a:cxn ang="0">
                  <a:pos x="T0" y="T1"/>
                </a:cxn>
                <a:cxn ang="0">
                  <a:pos x="T2" y="T3"/>
                </a:cxn>
              </a:cxnLst>
              <a:rect l="0" t="0" r="r" b="b"/>
              <a:pathLst>
                <a:path w="192" h="192">
                  <a:moveTo>
                    <a:pt x="192" y="0"/>
                  </a:moveTo>
                  <a:cubicBezTo>
                    <a:pt x="112" y="80"/>
                    <a:pt x="32" y="160"/>
                    <a:pt x="0" y="192"/>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08" name="Text Box 124"/>
            <p:cNvSpPr txBox="1">
              <a:spLocks noChangeArrowheads="1"/>
            </p:cNvSpPr>
            <p:nvPr/>
          </p:nvSpPr>
          <p:spPr bwMode="auto">
            <a:xfrm>
              <a:off x="4512" y="2880"/>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9</a:t>
              </a:r>
            </a:p>
          </p:txBody>
        </p:sp>
      </p:grpSp>
      <p:grpSp>
        <p:nvGrpSpPr>
          <p:cNvPr id="144509" name="Group 125"/>
          <p:cNvGrpSpPr>
            <a:grpSpLocks/>
          </p:cNvGrpSpPr>
          <p:nvPr/>
        </p:nvGrpSpPr>
        <p:grpSpPr bwMode="auto">
          <a:xfrm>
            <a:off x="7696200" y="4419600"/>
            <a:ext cx="838200" cy="595313"/>
            <a:chOff x="4848" y="2784"/>
            <a:chExt cx="528" cy="375"/>
          </a:xfrm>
        </p:grpSpPr>
        <p:sp>
          <p:nvSpPr>
            <p:cNvPr id="144510" name="Freeform 126"/>
            <p:cNvSpPr>
              <a:spLocks/>
            </p:cNvSpPr>
            <p:nvPr/>
          </p:nvSpPr>
          <p:spPr bwMode="auto">
            <a:xfrm>
              <a:off x="4944" y="2784"/>
              <a:ext cx="288" cy="144"/>
            </a:xfrm>
            <a:custGeom>
              <a:avLst/>
              <a:gdLst>
                <a:gd name="T0" fmla="*/ 288 w 288"/>
                <a:gd name="T1" fmla="*/ 0 h 144"/>
                <a:gd name="T2" fmla="*/ 0 w 288"/>
                <a:gd name="T3" fmla="*/ 144 h 144"/>
              </a:gdLst>
              <a:ahLst/>
              <a:cxnLst>
                <a:cxn ang="0">
                  <a:pos x="T0" y="T1"/>
                </a:cxn>
                <a:cxn ang="0">
                  <a:pos x="T2" y="T3"/>
                </a:cxn>
              </a:cxnLst>
              <a:rect l="0" t="0" r="r" b="b"/>
              <a:pathLst>
                <a:path w="288" h="144">
                  <a:moveTo>
                    <a:pt x="288" y="0"/>
                  </a:moveTo>
                  <a:cubicBezTo>
                    <a:pt x="168" y="56"/>
                    <a:pt x="48" y="112"/>
                    <a:pt x="0" y="144"/>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11" name="Text Box 127"/>
            <p:cNvSpPr txBox="1">
              <a:spLocks noChangeArrowheads="1"/>
            </p:cNvSpPr>
            <p:nvPr/>
          </p:nvSpPr>
          <p:spPr bwMode="auto">
            <a:xfrm>
              <a:off x="4848" y="2832"/>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10</a:t>
              </a:r>
            </a:p>
          </p:txBody>
        </p:sp>
      </p:grpSp>
      <p:grpSp>
        <p:nvGrpSpPr>
          <p:cNvPr id="144512" name="Group 128"/>
          <p:cNvGrpSpPr>
            <a:grpSpLocks/>
          </p:cNvGrpSpPr>
          <p:nvPr/>
        </p:nvGrpSpPr>
        <p:grpSpPr bwMode="auto">
          <a:xfrm>
            <a:off x="8077200" y="3886200"/>
            <a:ext cx="838200" cy="762000"/>
            <a:chOff x="5088" y="2448"/>
            <a:chExt cx="528" cy="480"/>
          </a:xfrm>
        </p:grpSpPr>
        <p:sp>
          <p:nvSpPr>
            <p:cNvPr id="144513" name="Freeform 129"/>
            <p:cNvSpPr>
              <a:spLocks/>
            </p:cNvSpPr>
            <p:nvPr/>
          </p:nvSpPr>
          <p:spPr bwMode="auto">
            <a:xfrm>
              <a:off x="5280" y="2784"/>
              <a:ext cx="96" cy="144"/>
            </a:xfrm>
            <a:custGeom>
              <a:avLst/>
              <a:gdLst>
                <a:gd name="T0" fmla="*/ 96 w 96"/>
                <a:gd name="T1" fmla="*/ 0 h 144"/>
                <a:gd name="T2" fmla="*/ 0 w 96"/>
                <a:gd name="T3" fmla="*/ 144 h 144"/>
              </a:gdLst>
              <a:ahLst/>
              <a:cxnLst>
                <a:cxn ang="0">
                  <a:pos x="T0" y="T1"/>
                </a:cxn>
                <a:cxn ang="0">
                  <a:pos x="T2" y="T3"/>
                </a:cxn>
              </a:cxnLst>
              <a:rect l="0" t="0" r="r" b="b"/>
              <a:pathLst>
                <a:path w="96" h="144">
                  <a:moveTo>
                    <a:pt x="96" y="0"/>
                  </a:moveTo>
                  <a:cubicBezTo>
                    <a:pt x="60" y="60"/>
                    <a:pt x="24" y="120"/>
                    <a:pt x="0" y="144"/>
                  </a:cubicBezTo>
                </a:path>
              </a:pathLst>
            </a:custGeom>
            <a:noFill/>
            <a:ln w="9525">
              <a:solidFill>
                <a:srgbClr val="00FF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14" name="Text Box 130"/>
            <p:cNvSpPr txBox="1">
              <a:spLocks noChangeArrowheads="1"/>
            </p:cNvSpPr>
            <p:nvPr/>
          </p:nvSpPr>
          <p:spPr bwMode="auto">
            <a:xfrm>
              <a:off x="5088" y="2448"/>
              <a:ext cx="5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11</a:t>
              </a:r>
            </a:p>
          </p:txBody>
        </p:sp>
      </p:grpSp>
      <p:sp>
        <p:nvSpPr>
          <p:cNvPr id="144515" name="Text Box 131"/>
          <p:cNvSpPr txBox="1">
            <a:spLocks noChangeArrowheads="1"/>
          </p:cNvSpPr>
          <p:nvPr/>
        </p:nvSpPr>
        <p:spPr bwMode="auto">
          <a:xfrm>
            <a:off x="8610600" y="4419600"/>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00FF00"/>
                </a:solidFill>
                <a:effectLst/>
              </a:rPr>
              <a:t>P</a:t>
            </a:r>
            <a:r>
              <a:rPr lang="en-US" sz="2800" baseline="-25000">
                <a:solidFill>
                  <a:srgbClr val="00FF00"/>
                </a:solidFill>
                <a:effectLst/>
              </a:rPr>
              <a:t>12</a:t>
            </a:r>
          </a:p>
        </p:txBody>
      </p:sp>
      <p:sp>
        <p:nvSpPr>
          <p:cNvPr id="144516" name="Text Box 132"/>
          <p:cNvSpPr txBox="1">
            <a:spLocks noChangeArrowheads="1"/>
          </p:cNvSpPr>
          <p:nvPr/>
        </p:nvSpPr>
        <p:spPr bwMode="auto">
          <a:xfrm>
            <a:off x="3200400" y="0"/>
            <a:ext cx="3429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00FF00"/>
                </a:solidFill>
                <a:effectLst/>
              </a:rPr>
              <a:t>Directing Circle</a:t>
            </a:r>
          </a:p>
        </p:txBody>
      </p:sp>
      <p:grpSp>
        <p:nvGrpSpPr>
          <p:cNvPr id="144517" name="Group 133"/>
          <p:cNvGrpSpPr>
            <a:grpSpLocks/>
          </p:cNvGrpSpPr>
          <p:nvPr/>
        </p:nvGrpSpPr>
        <p:grpSpPr bwMode="auto">
          <a:xfrm>
            <a:off x="-76200" y="1401763"/>
            <a:ext cx="2895600" cy="1570037"/>
            <a:chOff x="-48" y="883"/>
            <a:chExt cx="1824" cy="989"/>
          </a:xfrm>
        </p:grpSpPr>
        <p:sp>
          <p:nvSpPr>
            <p:cNvPr id="144518" name="Text Box 134"/>
            <p:cNvSpPr txBox="1">
              <a:spLocks noChangeArrowheads="1"/>
            </p:cNvSpPr>
            <p:nvPr/>
          </p:nvSpPr>
          <p:spPr bwMode="auto">
            <a:xfrm>
              <a:off x="-48" y="883"/>
              <a:ext cx="1824"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00FF00"/>
                  </a:solidFill>
                  <a:effectLst/>
                </a:rPr>
                <a:t>Rolling Circle</a:t>
              </a:r>
            </a:p>
          </p:txBody>
        </p:sp>
        <p:sp>
          <p:nvSpPr>
            <p:cNvPr id="144519" name="Line 135"/>
            <p:cNvSpPr>
              <a:spLocks noChangeShapeType="1"/>
            </p:cNvSpPr>
            <p:nvPr/>
          </p:nvSpPr>
          <p:spPr bwMode="auto">
            <a:xfrm>
              <a:off x="336" y="1200"/>
              <a:ext cx="480" cy="672"/>
            </a:xfrm>
            <a:prstGeom prst="line">
              <a:avLst/>
            </a:prstGeom>
            <a:noFill/>
            <a:ln w="3810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44520" name="Group 136"/>
          <p:cNvGrpSpPr>
            <a:grpSpLocks/>
          </p:cNvGrpSpPr>
          <p:nvPr/>
        </p:nvGrpSpPr>
        <p:grpSpPr bwMode="auto">
          <a:xfrm>
            <a:off x="608013" y="4473575"/>
            <a:ext cx="8535987" cy="1851025"/>
            <a:chOff x="383" y="2818"/>
            <a:chExt cx="5377" cy="1166"/>
          </a:xfrm>
        </p:grpSpPr>
        <p:sp>
          <p:nvSpPr>
            <p:cNvPr id="144521" name="Line 137"/>
            <p:cNvSpPr>
              <a:spLocks noChangeShapeType="1"/>
            </p:cNvSpPr>
            <p:nvPr/>
          </p:nvSpPr>
          <p:spPr bwMode="auto">
            <a:xfrm rot="22679" flipV="1">
              <a:off x="383" y="2818"/>
              <a:ext cx="4992" cy="48"/>
            </a:xfrm>
            <a:prstGeom prst="line">
              <a:avLst/>
            </a:prstGeom>
            <a:noFill/>
            <a:ln w="7620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4522" name="Text Box 138"/>
            <p:cNvSpPr txBox="1">
              <a:spLocks noChangeArrowheads="1"/>
            </p:cNvSpPr>
            <p:nvPr/>
          </p:nvSpPr>
          <p:spPr bwMode="auto">
            <a:xfrm>
              <a:off x="3648" y="3619"/>
              <a:ext cx="2112"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b="0">
                  <a:solidFill>
                    <a:srgbClr val="00FF00"/>
                  </a:solidFill>
                  <a:effectLst/>
                </a:rPr>
                <a:t>HYPOCYCLOID</a:t>
              </a:r>
            </a:p>
          </p:txBody>
        </p:sp>
        <p:sp>
          <p:nvSpPr>
            <p:cNvPr id="144523" name="Line 139"/>
            <p:cNvSpPr>
              <a:spLocks noChangeShapeType="1"/>
            </p:cNvSpPr>
            <p:nvPr/>
          </p:nvSpPr>
          <p:spPr bwMode="auto">
            <a:xfrm flipH="1" flipV="1">
              <a:off x="3264" y="2880"/>
              <a:ext cx="432" cy="816"/>
            </a:xfrm>
            <a:prstGeom prst="line">
              <a:avLst/>
            </a:prstGeom>
            <a:noFill/>
            <a:ln w="38100">
              <a:solidFill>
                <a:srgbClr val="CC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4473">
                                            <p:txEl>
                                              <p:pRg st="0" end="0"/>
                                            </p:txEl>
                                          </p:spTgt>
                                        </p:tgtEl>
                                        <p:attrNameLst>
                                          <p:attrName>style.visibility</p:attrName>
                                        </p:attrNameLst>
                                      </p:cBhvr>
                                      <p:to>
                                        <p:strVal val="visible"/>
                                      </p:to>
                                    </p:set>
                                    <p:animEffect transition="in" filter="dissolve">
                                      <p:cBhvr>
                                        <p:cTn id="7" dur="500"/>
                                        <p:tgtEl>
                                          <p:spTgt spid="14447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4403"/>
                                        </p:tgtEl>
                                        <p:attrNameLst>
                                          <p:attrName>style.visibility</p:attrName>
                                        </p:attrNameLst>
                                      </p:cBhvr>
                                      <p:to>
                                        <p:strVal val="visible"/>
                                      </p:to>
                                    </p:set>
                                    <p:animEffect transition="in" filter="dissolve">
                                      <p:cBhvr>
                                        <p:cTn id="12" dur="500"/>
                                        <p:tgtEl>
                                          <p:spTgt spid="14440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4404"/>
                                        </p:tgtEl>
                                        <p:attrNameLst>
                                          <p:attrName>style.visibility</p:attrName>
                                        </p:attrNameLst>
                                      </p:cBhvr>
                                      <p:to>
                                        <p:strVal val="visible"/>
                                      </p:to>
                                    </p:set>
                                    <p:animEffect transition="in" filter="dissolve">
                                      <p:cBhvr>
                                        <p:cTn id="17" dur="500"/>
                                        <p:tgtEl>
                                          <p:spTgt spid="14440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4406"/>
                                        </p:tgtEl>
                                        <p:attrNameLst>
                                          <p:attrName>style.visibility</p:attrName>
                                        </p:attrNameLst>
                                      </p:cBhvr>
                                      <p:to>
                                        <p:strVal val="visible"/>
                                      </p:to>
                                    </p:set>
                                    <p:animEffect transition="in" filter="dissolve">
                                      <p:cBhvr>
                                        <p:cTn id="22" dur="500"/>
                                        <p:tgtEl>
                                          <p:spTgt spid="14440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4386">
                                            <p:txEl>
                                              <p:pRg st="0" end="0"/>
                                            </p:txEl>
                                          </p:spTgt>
                                        </p:tgtEl>
                                        <p:attrNameLst>
                                          <p:attrName>style.visibility</p:attrName>
                                        </p:attrNameLst>
                                      </p:cBhvr>
                                      <p:to>
                                        <p:strVal val="visible"/>
                                      </p:to>
                                    </p:set>
                                    <p:animEffect transition="in" filter="dissolve">
                                      <p:cBhvr>
                                        <p:cTn id="27" dur="500"/>
                                        <p:tgtEl>
                                          <p:spTgt spid="144386">
                                            <p:txEl>
                                              <p:pRg st="0" end="0"/>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44405"/>
                                        </p:tgtEl>
                                        <p:attrNameLst>
                                          <p:attrName>style.visibility</p:attrName>
                                        </p:attrNameLst>
                                      </p:cBhvr>
                                      <p:to>
                                        <p:strVal val="visible"/>
                                      </p:to>
                                    </p:set>
                                    <p:animEffect transition="in" filter="dissolve">
                                      <p:cBhvr>
                                        <p:cTn id="32" dur="500"/>
                                        <p:tgtEl>
                                          <p:spTgt spid="14440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44517"/>
                                        </p:tgtEl>
                                        <p:attrNameLst>
                                          <p:attrName>style.visibility</p:attrName>
                                        </p:attrNameLst>
                                      </p:cBhvr>
                                      <p:to>
                                        <p:strVal val="visible"/>
                                      </p:to>
                                    </p:set>
                                    <p:animEffect transition="in" filter="dissolve">
                                      <p:cBhvr>
                                        <p:cTn id="37" dur="500"/>
                                        <p:tgtEl>
                                          <p:spTgt spid="14451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44448"/>
                                        </p:tgtEl>
                                        <p:attrNameLst>
                                          <p:attrName>style.visibility</p:attrName>
                                        </p:attrNameLst>
                                      </p:cBhvr>
                                      <p:to>
                                        <p:strVal val="visible"/>
                                      </p:to>
                                    </p:set>
                                    <p:animEffect transition="in" filter="dissolve">
                                      <p:cBhvr>
                                        <p:cTn id="42" dur="500"/>
                                        <p:tgtEl>
                                          <p:spTgt spid="14444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44474"/>
                                        </p:tgtEl>
                                        <p:attrNameLst>
                                          <p:attrName>style.visibility</p:attrName>
                                        </p:attrNameLst>
                                      </p:cBhvr>
                                      <p:to>
                                        <p:strVal val="visible"/>
                                      </p:to>
                                    </p:set>
                                    <p:animEffect transition="in" filter="dissolve">
                                      <p:cBhvr>
                                        <p:cTn id="47" dur="500"/>
                                        <p:tgtEl>
                                          <p:spTgt spid="144474"/>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44415"/>
                                        </p:tgtEl>
                                        <p:attrNameLst>
                                          <p:attrName>style.visibility</p:attrName>
                                        </p:attrNameLst>
                                      </p:cBhvr>
                                      <p:to>
                                        <p:strVal val="visible"/>
                                      </p:to>
                                    </p:set>
                                    <p:animEffect transition="in" filter="dissolve">
                                      <p:cBhvr>
                                        <p:cTn id="52" dur="500"/>
                                        <p:tgtEl>
                                          <p:spTgt spid="14441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44516">
                                            <p:txEl>
                                              <p:pRg st="0" end="0"/>
                                            </p:txEl>
                                          </p:spTgt>
                                        </p:tgtEl>
                                        <p:attrNameLst>
                                          <p:attrName>style.visibility</p:attrName>
                                        </p:attrNameLst>
                                      </p:cBhvr>
                                      <p:to>
                                        <p:strVal val="visible"/>
                                      </p:to>
                                    </p:set>
                                    <p:animEffect transition="in" filter="dissolve">
                                      <p:cBhvr>
                                        <p:cTn id="57" dur="500"/>
                                        <p:tgtEl>
                                          <p:spTgt spid="144516">
                                            <p:txEl>
                                              <p:pRg st="0" end="0"/>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44409"/>
                                        </p:tgtEl>
                                        <p:attrNameLst>
                                          <p:attrName>style.visibility</p:attrName>
                                        </p:attrNameLst>
                                      </p:cBhvr>
                                      <p:to>
                                        <p:strVal val="visible"/>
                                      </p:to>
                                    </p:set>
                                    <p:animEffect transition="in" filter="dissolve">
                                      <p:cBhvr>
                                        <p:cTn id="62" dur="500"/>
                                        <p:tgtEl>
                                          <p:spTgt spid="14440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44416"/>
                                        </p:tgtEl>
                                        <p:attrNameLst>
                                          <p:attrName>style.visibility</p:attrName>
                                        </p:attrNameLst>
                                      </p:cBhvr>
                                      <p:to>
                                        <p:strVal val="visible"/>
                                      </p:to>
                                    </p:set>
                                    <p:animEffect transition="in" filter="dissolve">
                                      <p:cBhvr>
                                        <p:cTn id="67" dur="500"/>
                                        <p:tgtEl>
                                          <p:spTgt spid="14441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44387"/>
                                        </p:tgtEl>
                                        <p:attrNameLst>
                                          <p:attrName>style.visibility</p:attrName>
                                        </p:attrNameLst>
                                      </p:cBhvr>
                                      <p:to>
                                        <p:strVal val="visible"/>
                                      </p:to>
                                    </p:set>
                                    <p:animEffect transition="in" filter="dissolve">
                                      <p:cBhvr>
                                        <p:cTn id="72" dur="500"/>
                                        <p:tgtEl>
                                          <p:spTgt spid="144387"/>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144487"/>
                                        </p:tgtEl>
                                        <p:attrNameLst>
                                          <p:attrName>style.visibility</p:attrName>
                                        </p:attrNameLst>
                                      </p:cBhvr>
                                      <p:to>
                                        <p:strVal val="visible"/>
                                      </p:to>
                                    </p:set>
                                    <p:animEffect transition="in" filter="dissolve">
                                      <p:cBhvr>
                                        <p:cTn id="77" dur="500"/>
                                        <p:tgtEl>
                                          <p:spTgt spid="144487"/>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44490"/>
                                        </p:tgtEl>
                                        <p:attrNameLst>
                                          <p:attrName>style.visibility</p:attrName>
                                        </p:attrNameLst>
                                      </p:cBhvr>
                                      <p:to>
                                        <p:strVal val="visible"/>
                                      </p:to>
                                    </p:set>
                                    <p:animEffect transition="in" filter="dissolve">
                                      <p:cBhvr>
                                        <p:cTn id="82" dur="500"/>
                                        <p:tgtEl>
                                          <p:spTgt spid="144490"/>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144493"/>
                                        </p:tgtEl>
                                        <p:attrNameLst>
                                          <p:attrName>style.visibility</p:attrName>
                                        </p:attrNameLst>
                                      </p:cBhvr>
                                      <p:to>
                                        <p:strVal val="visible"/>
                                      </p:to>
                                    </p:set>
                                    <p:animEffect transition="in" filter="dissolve">
                                      <p:cBhvr>
                                        <p:cTn id="87" dur="500"/>
                                        <p:tgtEl>
                                          <p:spTgt spid="144493"/>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nodeType="clickEffect">
                                  <p:stCondLst>
                                    <p:cond delay="0"/>
                                  </p:stCondLst>
                                  <p:childTnLst>
                                    <p:set>
                                      <p:cBhvr>
                                        <p:cTn id="91" dur="1" fill="hold">
                                          <p:stCondLst>
                                            <p:cond delay="0"/>
                                          </p:stCondLst>
                                        </p:cTn>
                                        <p:tgtEl>
                                          <p:spTgt spid="144496"/>
                                        </p:tgtEl>
                                        <p:attrNameLst>
                                          <p:attrName>style.visibility</p:attrName>
                                        </p:attrNameLst>
                                      </p:cBhvr>
                                      <p:to>
                                        <p:strVal val="visible"/>
                                      </p:to>
                                    </p:set>
                                    <p:animEffect transition="in" filter="dissolve">
                                      <p:cBhvr>
                                        <p:cTn id="92" dur="500"/>
                                        <p:tgtEl>
                                          <p:spTgt spid="144496"/>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144499"/>
                                        </p:tgtEl>
                                        <p:attrNameLst>
                                          <p:attrName>style.visibility</p:attrName>
                                        </p:attrNameLst>
                                      </p:cBhvr>
                                      <p:to>
                                        <p:strVal val="visible"/>
                                      </p:to>
                                    </p:set>
                                    <p:animEffect transition="in" filter="dissolve">
                                      <p:cBhvr>
                                        <p:cTn id="97" dur="500"/>
                                        <p:tgtEl>
                                          <p:spTgt spid="144499"/>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44502">
                                            <p:txEl>
                                              <p:pRg st="0" end="0"/>
                                            </p:txEl>
                                          </p:spTgt>
                                        </p:tgtEl>
                                        <p:attrNameLst>
                                          <p:attrName>style.visibility</p:attrName>
                                        </p:attrNameLst>
                                      </p:cBhvr>
                                      <p:to>
                                        <p:strVal val="visible"/>
                                      </p:to>
                                    </p:set>
                                    <p:animEffect transition="in" filter="dissolve">
                                      <p:cBhvr>
                                        <p:cTn id="102" dur="500"/>
                                        <p:tgtEl>
                                          <p:spTgt spid="144502">
                                            <p:txEl>
                                              <p:pRg st="0" end="0"/>
                                            </p:txEl>
                                          </p:spTgt>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144503"/>
                                        </p:tgtEl>
                                        <p:attrNameLst>
                                          <p:attrName>style.visibility</p:attrName>
                                        </p:attrNameLst>
                                      </p:cBhvr>
                                      <p:to>
                                        <p:strVal val="visible"/>
                                      </p:to>
                                    </p:set>
                                    <p:animEffect transition="in" filter="dissolve">
                                      <p:cBhvr>
                                        <p:cTn id="107" dur="500"/>
                                        <p:tgtEl>
                                          <p:spTgt spid="144503"/>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nodeType="clickEffect">
                                  <p:stCondLst>
                                    <p:cond delay="0"/>
                                  </p:stCondLst>
                                  <p:childTnLst>
                                    <p:set>
                                      <p:cBhvr>
                                        <p:cTn id="111" dur="1" fill="hold">
                                          <p:stCondLst>
                                            <p:cond delay="0"/>
                                          </p:stCondLst>
                                        </p:cTn>
                                        <p:tgtEl>
                                          <p:spTgt spid="144400"/>
                                        </p:tgtEl>
                                        <p:attrNameLst>
                                          <p:attrName>style.visibility</p:attrName>
                                        </p:attrNameLst>
                                      </p:cBhvr>
                                      <p:to>
                                        <p:strVal val="visible"/>
                                      </p:to>
                                    </p:set>
                                    <p:animEffect transition="in" filter="dissolve">
                                      <p:cBhvr>
                                        <p:cTn id="112" dur="500"/>
                                        <p:tgtEl>
                                          <p:spTgt spid="14440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nodeType="clickEffect">
                                  <p:stCondLst>
                                    <p:cond delay="0"/>
                                  </p:stCondLst>
                                  <p:childTnLst>
                                    <p:set>
                                      <p:cBhvr>
                                        <p:cTn id="116" dur="1" fill="hold">
                                          <p:stCondLst>
                                            <p:cond delay="0"/>
                                          </p:stCondLst>
                                        </p:cTn>
                                        <p:tgtEl>
                                          <p:spTgt spid="144506"/>
                                        </p:tgtEl>
                                        <p:attrNameLst>
                                          <p:attrName>style.visibility</p:attrName>
                                        </p:attrNameLst>
                                      </p:cBhvr>
                                      <p:to>
                                        <p:strVal val="visible"/>
                                      </p:to>
                                    </p:set>
                                    <p:animEffect transition="in" filter="dissolve">
                                      <p:cBhvr>
                                        <p:cTn id="117" dur="500"/>
                                        <p:tgtEl>
                                          <p:spTgt spid="144506"/>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nodeType="clickEffect">
                                  <p:stCondLst>
                                    <p:cond delay="0"/>
                                  </p:stCondLst>
                                  <p:childTnLst>
                                    <p:set>
                                      <p:cBhvr>
                                        <p:cTn id="121" dur="1" fill="hold">
                                          <p:stCondLst>
                                            <p:cond delay="0"/>
                                          </p:stCondLst>
                                        </p:cTn>
                                        <p:tgtEl>
                                          <p:spTgt spid="144509"/>
                                        </p:tgtEl>
                                        <p:attrNameLst>
                                          <p:attrName>style.visibility</p:attrName>
                                        </p:attrNameLst>
                                      </p:cBhvr>
                                      <p:to>
                                        <p:strVal val="visible"/>
                                      </p:to>
                                    </p:set>
                                    <p:animEffect transition="in" filter="dissolve">
                                      <p:cBhvr>
                                        <p:cTn id="122" dur="500"/>
                                        <p:tgtEl>
                                          <p:spTgt spid="14450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nodeType="clickEffect">
                                  <p:stCondLst>
                                    <p:cond delay="0"/>
                                  </p:stCondLst>
                                  <p:childTnLst>
                                    <p:set>
                                      <p:cBhvr>
                                        <p:cTn id="126" dur="1" fill="hold">
                                          <p:stCondLst>
                                            <p:cond delay="0"/>
                                          </p:stCondLst>
                                        </p:cTn>
                                        <p:tgtEl>
                                          <p:spTgt spid="144512"/>
                                        </p:tgtEl>
                                        <p:attrNameLst>
                                          <p:attrName>style.visibility</p:attrName>
                                        </p:attrNameLst>
                                      </p:cBhvr>
                                      <p:to>
                                        <p:strVal val="visible"/>
                                      </p:to>
                                    </p:set>
                                    <p:animEffect transition="in" filter="dissolve">
                                      <p:cBhvr>
                                        <p:cTn id="127" dur="500"/>
                                        <p:tgtEl>
                                          <p:spTgt spid="144512"/>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144515">
                                            <p:txEl>
                                              <p:pRg st="0" end="0"/>
                                            </p:txEl>
                                          </p:spTgt>
                                        </p:tgtEl>
                                        <p:attrNameLst>
                                          <p:attrName>style.visibility</p:attrName>
                                        </p:attrNameLst>
                                      </p:cBhvr>
                                      <p:to>
                                        <p:strVal val="visible"/>
                                      </p:to>
                                    </p:set>
                                    <p:animEffect transition="in" filter="dissolve">
                                      <p:cBhvr>
                                        <p:cTn id="132" dur="500"/>
                                        <p:tgtEl>
                                          <p:spTgt spid="144515">
                                            <p:txEl>
                                              <p:pRg st="0" end="0"/>
                                            </p:txEl>
                                          </p:spTgt>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nodeType="clickEffect">
                                  <p:stCondLst>
                                    <p:cond delay="0"/>
                                  </p:stCondLst>
                                  <p:childTnLst>
                                    <p:set>
                                      <p:cBhvr>
                                        <p:cTn id="136" dur="1" fill="hold">
                                          <p:stCondLst>
                                            <p:cond delay="0"/>
                                          </p:stCondLst>
                                        </p:cTn>
                                        <p:tgtEl>
                                          <p:spTgt spid="144520"/>
                                        </p:tgtEl>
                                        <p:attrNameLst>
                                          <p:attrName>style.visibility</p:attrName>
                                        </p:attrNameLst>
                                      </p:cBhvr>
                                      <p:to>
                                        <p:strVal val="visible"/>
                                      </p:to>
                                    </p:set>
                                    <p:animEffect transition="in" filter="dissolve">
                                      <p:cBhvr>
                                        <p:cTn id="137" dur="500"/>
                                        <p:tgtEl>
                                          <p:spTgt spid="1445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6" grpId="0" build="p" autoUpdateAnimBg="0"/>
      <p:bldP spid="144403" grpId="0" animBg="1"/>
      <p:bldP spid="144404" grpId="0" animBg="1"/>
      <p:bldP spid="144405" grpId="0" animBg="1"/>
      <p:bldP spid="144415" grpId="0" animBg="1"/>
      <p:bldP spid="144473" grpId="0" build="p" autoUpdateAnimBg="0"/>
      <p:bldP spid="144502" grpId="0" build="p" autoUpdateAnimBg="0"/>
      <p:bldP spid="144515" grpId="0" build="p" autoUpdateAnimBg="0"/>
      <p:bldP spid="144516" grpId="0" build="p"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5410" name="Text Box 2"/>
          <p:cNvSpPr txBox="1">
            <a:spLocks noChangeArrowheads="1"/>
          </p:cNvSpPr>
          <p:nvPr/>
        </p:nvSpPr>
        <p:spPr bwMode="auto">
          <a:xfrm>
            <a:off x="0" y="57150"/>
            <a:ext cx="9144000" cy="3140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400">
                <a:solidFill>
                  <a:srgbClr val="FFFF00"/>
                </a:solidFill>
                <a:effectLst/>
                <a:latin typeface="Comic Sans MS" pitchFamily="66" charset="0"/>
              </a:rPr>
              <a:t>INVOLUTE</a:t>
            </a:r>
            <a:r>
              <a:rPr lang="en-US" sz="3200">
                <a:effectLst/>
                <a:latin typeface="Comic Sans MS" pitchFamily="66" charset="0"/>
              </a:rPr>
              <a:t> </a:t>
            </a:r>
            <a:endParaRPr lang="en-US" sz="3200">
              <a:solidFill>
                <a:schemeClr val="bg1"/>
              </a:solidFill>
              <a:effectLst/>
              <a:latin typeface="Comic Sans MS" pitchFamily="66" charset="0"/>
            </a:endParaRPr>
          </a:p>
          <a:p>
            <a:pPr>
              <a:spcBef>
                <a:spcPct val="0"/>
              </a:spcBef>
              <a:buFontTx/>
              <a:buNone/>
            </a:pPr>
            <a:r>
              <a:rPr lang="en-US" sz="3000" i="1">
                <a:solidFill>
                  <a:srgbClr val="FFFF00"/>
                </a:solidFill>
                <a:effectLst/>
                <a:latin typeface="Comic Sans MS" pitchFamily="66" charset="0"/>
              </a:rPr>
              <a:t>DEFINITION</a:t>
            </a:r>
            <a:r>
              <a:rPr lang="en-US" sz="3000">
                <a:solidFill>
                  <a:schemeClr val="bg1"/>
                </a:solidFill>
                <a:effectLst/>
                <a:latin typeface="Comic Sans MS" pitchFamily="66" charset="0"/>
              </a:rPr>
              <a:t> :- If a straight line is rolled round a circle or a polygon without slipping or sliding, points on line will trace out INVOLUTES.</a:t>
            </a:r>
          </a:p>
        </p:txBody>
      </p:sp>
      <p:sp>
        <p:nvSpPr>
          <p:cNvPr id="145411" name="Text Box 3"/>
          <p:cNvSpPr txBox="1">
            <a:spLocks noChangeArrowheads="1"/>
          </p:cNvSpPr>
          <p:nvPr/>
        </p:nvSpPr>
        <p:spPr bwMode="auto">
          <a:xfrm>
            <a:off x="3581400" y="2979738"/>
            <a:ext cx="2057400" cy="68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buFontTx/>
              <a:buNone/>
            </a:pPr>
            <a:r>
              <a:rPr lang="en-US" sz="3000">
                <a:solidFill>
                  <a:srgbClr val="FFFF00"/>
                </a:solidFill>
                <a:effectLst/>
                <a:latin typeface="Comic Sans MS" pitchFamily="66" charset="0"/>
              </a:rPr>
              <a:t>OR</a:t>
            </a:r>
          </a:p>
        </p:txBody>
      </p:sp>
      <p:sp>
        <p:nvSpPr>
          <p:cNvPr id="145412" name="Text Box 4"/>
          <p:cNvSpPr txBox="1">
            <a:spLocks noChangeArrowheads="1"/>
          </p:cNvSpPr>
          <p:nvPr/>
        </p:nvSpPr>
        <p:spPr bwMode="auto">
          <a:xfrm>
            <a:off x="76200" y="5867400"/>
            <a:ext cx="4953000" cy="549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000" i="1">
                <a:solidFill>
                  <a:srgbClr val="FFFF00"/>
                </a:solidFill>
                <a:effectLst/>
                <a:latin typeface="Comic Sans MS" pitchFamily="66" charset="0"/>
              </a:rPr>
              <a:t>Uses :-</a:t>
            </a:r>
            <a:r>
              <a:rPr lang="en-US" sz="3000">
                <a:solidFill>
                  <a:schemeClr val="bg1"/>
                </a:solidFill>
                <a:effectLst/>
                <a:latin typeface="Comic Sans MS" pitchFamily="66" charset="0"/>
              </a:rPr>
              <a:t> Gears profile</a:t>
            </a:r>
          </a:p>
        </p:txBody>
      </p:sp>
      <p:sp>
        <p:nvSpPr>
          <p:cNvPr id="145413" name="Text Box 5"/>
          <p:cNvSpPr txBox="1">
            <a:spLocks noChangeArrowheads="1"/>
          </p:cNvSpPr>
          <p:nvPr/>
        </p:nvSpPr>
        <p:spPr bwMode="auto">
          <a:xfrm>
            <a:off x="0" y="3733800"/>
            <a:ext cx="9144000" cy="1873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0"/>
              </a:spcBef>
              <a:buFontTx/>
              <a:buNone/>
            </a:pPr>
            <a:r>
              <a:rPr lang="en-US" sz="3000">
                <a:solidFill>
                  <a:schemeClr val="bg1"/>
                </a:solidFill>
                <a:effectLst/>
                <a:latin typeface="Comic Sans MS" pitchFamily="66" charset="0"/>
              </a:rPr>
              <a:t>Involute of a circle is a curve traced out by a point on a tights string unwound or wound from or on the surface of the circle.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145410">
                                            <p:txEl>
                                              <p:pRg st="0" end="0"/>
                                            </p:txEl>
                                          </p:spTgt>
                                        </p:tgtEl>
                                        <p:attrNameLst>
                                          <p:attrName>style.visibility</p:attrName>
                                        </p:attrNameLst>
                                      </p:cBhvr>
                                      <p:to>
                                        <p:strVal val="visible"/>
                                      </p:to>
                                    </p:set>
                                    <p:animEffect transition="in" filter="wipe(up)">
                                      <p:cBhvr>
                                        <p:cTn id="7" dur="75"/>
                                        <p:tgtEl>
                                          <p:spTgt spid="145410">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145410">
                                            <p:txEl>
                                              <p:pRg st="1" end="1"/>
                                            </p:txEl>
                                          </p:spTgt>
                                        </p:tgtEl>
                                        <p:attrNameLst>
                                          <p:attrName>style.visibility</p:attrName>
                                        </p:attrNameLst>
                                      </p:cBhvr>
                                      <p:to>
                                        <p:strVal val="visible"/>
                                      </p:to>
                                    </p:set>
                                    <p:animEffect transition="in" filter="wipe(up)">
                                      <p:cBhvr>
                                        <p:cTn id="12" dur="75"/>
                                        <p:tgtEl>
                                          <p:spTgt spid="145410">
                                            <p:txEl>
                                              <p:pRg st="1" end="1"/>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2" name="type.wav"/>
                                        </p:tgtEl>
                                      </p:cMediaNode>
                                    </p:audio>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411">
                                            <p:txEl>
                                              <p:pRg st="0" end="0"/>
                                            </p:txEl>
                                          </p:spTgt>
                                        </p:tgtEl>
                                        <p:attrNameLst>
                                          <p:attrName>style.visibility</p:attrName>
                                        </p:attrNameLst>
                                      </p:cBhvr>
                                      <p:to>
                                        <p:strVal val="visible"/>
                                      </p:to>
                                    </p:set>
                                    <p:animEffect transition="in" filter="dissolve">
                                      <p:cBhvr>
                                        <p:cTn id="17" dur="500"/>
                                        <p:tgtEl>
                                          <p:spTgt spid="145411">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145413">
                                            <p:txEl>
                                              <p:pRg st="0" end="0"/>
                                            </p:txEl>
                                          </p:spTgt>
                                        </p:tgtEl>
                                        <p:attrNameLst>
                                          <p:attrName>style.visibility</p:attrName>
                                        </p:attrNameLst>
                                      </p:cBhvr>
                                      <p:to>
                                        <p:strVal val="visible"/>
                                      </p:to>
                                    </p:set>
                                    <p:animEffect transition="in" filter="wipe(up)">
                                      <p:cBhvr>
                                        <p:cTn id="22" dur="75"/>
                                        <p:tgtEl>
                                          <p:spTgt spid="145413">
                                            <p:txEl>
                                              <p:pRg st="0" end="0"/>
                                            </p:txEl>
                                          </p:spTgt>
                                        </p:tgtEl>
                                      </p:cBhvr>
                                    </p:animEffect>
                                  </p:childTnLst>
                                  <p:subTnLst>
                                    <p:audio>
                                      <p:cMediaNode>
                                        <p:cTn display="0" masterRel="sameClick">
                                          <p:stCondLst>
                                            <p:cond evt="begin" delay="0">
                                              <p:tn val="20"/>
                                            </p:cond>
                                          </p:stCondLst>
                                          <p:endCondLst>
                                            <p:cond evt="onStopAudio" delay="0">
                                              <p:tgtEl>
                                                <p:sldTgt/>
                                              </p:tgtEl>
                                            </p:cond>
                                          </p:endCondLst>
                                        </p:cTn>
                                        <p:tgtEl>
                                          <p:sndTgt r:embed="rId2" name="type.wav"/>
                                        </p:tgtEl>
                                      </p:cMediaNode>
                                    </p:audio>
                                  </p:sub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145412">
                                            <p:txEl>
                                              <p:pRg st="0" end="0"/>
                                            </p:txEl>
                                          </p:spTgt>
                                        </p:tgtEl>
                                        <p:attrNameLst>
                                          <p:attrName>style.visibility</p:attrName>
                                        </p:attrNameLst>
                                      </p:cBhvr>
                                      <p:to>
                                        <p:strVal val="visible"/>
                                      </p:to>
                                    </p:set>
                                    <p:animEffect transition="in" filter="wipe(up)">
                                      <p:cBhvr>
                                        <p:cTn id="27" dur="75"/>
                                        <p:tgtEl>
                                          <p:spTgt spid="145412">
                                            <p:txEl>
                                              <p:pRg st="0" end="0"/>
                                            </p:txEl>
                                          </p:spTgt>
                                        </p:tgtEl>
                                      </p:cBhvr>
                                    </p:animEffect>
                                  </p:childTnLst>
                                  <p:subTnLst>
                                    <p:audio>
                                      <p:cMediaNode>
                                        <p:cTn display="0" masterRel="sameClick">
                                          <p:stCondLst>
                                            <p:cond evt="begin" delay="0">
                                              <p:tn val="25"/>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0" grpId="0" build="p" autoUpdateAnimBg="0"/>
      <p:bldP spid="145411" grpId="0" build="p" autoUpdateAnimBg="0"/>
      <p:bldP spid="145412" grpId="0" build="p" autoUpdateAnimBg="0"/>
      <p:bldP spid="145413" grpId="0" build="p"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Text Box 2"/>
          <p:cNvSpPr txBox="1">
            <a:spLocks noChangeArrowheads="1"/>
          </p:cNvSpPr>
          <p:nvPr/>
        </p:nvSpPr>
        <p:spPr bwMode="auto">
          <a:xfrm>
            <a:off x="838200" y="442913"/>
            <a:ext cx="7391400" cy="509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4000" i="1" u="sng">
                <a:solidFill>
                  <a:schemeClr val="tx1"/>
                </a:solidFill>
                <a:effectLst/>
              </a:rPr>
              <a:t>PROB:</a:t>
            </a:r>
            <a:r>
              <a:rPr lang="en-US" sz="2400" b="0">
                <a:solidFill>
                  <a:schemeClr val="tx1"/>
                </a:solidFill>
                <a:effectLst/>
              </a:rPr>
              <a:t> </a:t>
            </a:r>
          </a:p>
          <a:p>
            <a:pPr>
              <a:lnSpc>
                <a:spcPct val="100000"/>
              </a:lnSpc>
              <a:buFontTx/>
              <a:buNone/>
            </a:pPr>
            <a:r>
              <a:rPr lang="en-US" sz="2400" b="0">
                <a:solidFill>
                  <a:schemeClr val="tx1"/>
                </a:solidFill>
                <a:effectLst/>
              </a:rPr>
              <a:t>	 </a:t>
            </a:r>
            <a:r>
              <a:rPr lang="en-US" sz="3600">
                <a:solidFill>
                  <a:schemeClr val="tx1"/>
                </a:solidFill>
                <a:effectLst/>
              </a:rPr>
              <a:t>A string is unwound from a circle of 20 mm diameter. Draw the locus of string P for unwounding the string’s one turn. String is kept tight during unwound. Draw tangent &amp; normal to the curve at any point.</a:t>
            </a:r>
            <a:endParaRPr lang="en-GB" sz="3600">
              <a:solidFill>
                <a:schemeClr val="tx1"/>
              </a:solidFill>
              <a:effectLst/>
            </a:endParaRPr>
          </a:p>
          <a:p>
            <a:pPr algn="l">
              <a:lnSpc>
                <a:spcPct val="100000"/>
              </a:lnSpc>
              <a:buFontTx/>
              <a:buNone/>
            </a:pPr>
            <a:endParaRPr lang="en-GB" sz="3600" b="0">
              <a:solidFill>
                <a:schemeClr val="tx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6434">
                                            <p:txEl>
                                              <p:pRg st="0" end="0"/>
                                            </p:txEl>
                                          </p:spTgt>
                                        </p:tgtEl>
                                        <p:attrNameLst>
                                          <p:attrName>style.visibility</p:attrName>
                                        </p:attrNameLst>
                                      </p:cBhvr>
                                      <p:to>
                                        <p:strVal val="visible"/>
                                      </p:to>
                                    </p:set>
                                    <p:animEffect transition="in" filter="dissolve">
                                      <p:cBhvr>
                                        <p:cTn id="7" dur="500"/>
                                        <p:tgtEl>
                                          <p:spTgt spid="1464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6434">
                                            <p:txEl>
                                              <p:pRg st="1" end="1"/>
                                            </p:txEl>
                                          </p:spTgt>
                                        </p:tgtEl>
                                        <p:attrNameLst>
                                          <p:attrName>style.visibility</p:attrName>
                                        </p:attrNameLst>
                                      </p:cBhvr>
                                      <p:to>
                                        <p:strVal val="visible"/>
                                      </p:to>
                                    </p:set>
                                    <p:animEffect transition="in" filter="dissolve">
                                      <p:cBhvr>
                                        <p:cTn id="12" dur="500"/>
                                        <p:tgtEl>
                                          <p:spTgt spid="14643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4"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696200" y="5410200"/>
            <a:ext cx="1066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12</a:t>
            </a:r>
          </a:p>
        </p:txBody>
      </p:sp>
      <p:sp>
        <p:nvSpPr>
          <p:cNvPr id="147459" name="Freeform 3"/>
          <p:cNvSpPr>
            <a:spLocks/>
          </p:cNvSpPr>
          <p:nvPr/>
        </p:nvSpPr>
        <p:spPr bwMode="auto">
          <a:xfrm>
            <a:off x="3124200" y="2590800"/>
            <a:ext cx="4000500" cy="3355975"/>
          </a:xfrm>
          <a:custGeom>
            <a:avLst/>
            <a:gdLst>
              <a:gd name="T0" fmla="*/ 0 w 15122"/>
              <a:gd name="T1" fmla="*/ 8750 h 12683"/>
              <a:gd name="T2" fmla="*/ 758 w 15122"/>
              <a:gd name="T3" fmla="*/ 9805 h 12683"/>
              <a:gd name="T4" fmla="*/ 1668 w 15122"/>
              <a:gd name="T5" fmla="*/ 10726 h 12683"/>
              <a:gd name="T6" fmla="*/ 2709 w 15122"/>
              <a:gd name="T7" fmla="*/ 11492 h 12683"/>
              <a:gd name="T8" fmla="*/ 3855 w 15122"/>
              <a:gd name="T9" fmla="*/ 12082 h 12683"/>
              <a:gd name="T10" fmla="*/ 5077 w 15122"/>
              <a:gd name="T11" fmla="*/ 12482 h 12683"/>
              <a:gd name="T12" fmla="*/ 6346 w 15122"/>
              <a:gd name="T13" fmla="*/ 12683 h 12683"/>
              <a:gd name="T14" fmla="*/ 7630 w 15122"/>
              <a:gd name="T15" fmla="*/ 12680 h 12683"/>
              <a:gd name="T16" fmla="*/ 8897 w 15122"/>
              <a:gd name="T17" fmla="*/ 12471 h 12683"/>
              <a:gd name="T18" fmla="*/ 10117 w 15122"/>
              <a:gd name="T19" fmla="*/ 12063 h 12683"/>
              <a:gd name="T20" fmla="*/ 11260 w 15122"/>
              <a:gd name="T21" fmla="*/ 11466 h 12683"/>
              <a:gd name="T22" fmla="*/ 12296 w 15122"/>
              <a:gd name="T23" fmla="*/ 10694 h 12683"/>
              <a:gd name="T24" fmla="*/ 13201 w 15122"/>
              <a:gd name="T25" fmla="*/ 9767 h 12683"/>
              <a:gd name="T26" fmla="*/ 13952 w 15122"/>
              <a:gd name="T27" fmla="*/ 8708 h 12683"/>
              <a:gd name="T28" fmla="*/ 14532 w 15122"/>
              <a:gd name="T29" fmla="*/ 7541 h 12683"/>
              <a:gd name="T30" fmla="*/ 14926 w 15122"/>
              <a:gd name="T31" fmla="*/ 6296 h 12683"/>
              <a:gd name="T32" fmla="*/ 15122 w 15122"/>
              <a:gd name="T33" fmla="*/ 5004 h 12683"/>
              <a:gd name="T34" fmla="*/ 15119 w 15122"/>
              <a:gd name="T35" fmla="*/ 3696 h 12683"/>
              <a:gd name="T36" fmla="*/ 14914 w 15122"/>
              <a:gd name="T37" fmla="*/ 2405 h 12683"/>
              <a:gd name="T38" fmla="*/ 14514 w 15122"/>
              <a:gd name="T39" fmla="*/ 1163 h 12683"/>
              <a:gd name="T40" fmla="*/ 13927 w 15122"/>
              <a:gd name="T41" fmla="*/ 0 h 12683"/>
              <a:gd name="T42" fmla="*/ 13928 w 15122"/>
              <a:gd name="T43" fmla="*/ 0 h 1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22" h="12683">
                <a:moveTo>
                  <a:pt x="0" y="8750"/>
                </a:moveTo>
                <a:lnTo>
                  <a:pt x="758" y="9805"/>
                </a:lnTo>
                <a:lnTo>
                  <a:pt x="1668" y="10726"/>
                </a:lnTo>
                <a:lnTo>
                  <a:pt x="2709" y="11492"/>
                </a:lnTo>
                <a:lnTo>
                  <a:pt x="3855" y="12082"/>
                </a:lnTo>
                <a:lnTo>
                  <a:pt x="5077" y="12482"/>
                </a:lnTo>
                <a:lnTo>
                  <a:pt x="6346" y="12683"/>
                </a:lnTo>
                <a:lnTo>
                  <a:pt x="7630" y="12680"/>
                </a:lnTo>
                <a:lnTo>
                  <a:pt x="8897" y="12471"/>
                </a:lnTo>
                <a:lnTo>
                  <a:pt x="10117" y="12063"/>
                </a:lnTo>
                <a:lnTo>
                  <a:pt x="11260" y="11466"/>
                </a:lnTo>
                <a:lnTo>
                  <a:pt x="12296" y="10694"/>
                </a:lnTo>
                <a:lnTo>
                  <a:pt x="13201" y="9767"/>
                </a:lnTo>
                <a:lnTo>
                  <a:pt x="13952" y="8708"/>
                </a:lnTo>
                <a:lnTo>
                  <a:pt x="14532" y="7541"/>
                </a:lnTo>
                <a:lnTo>
                  <a:pt x="14926" y="6296"/>
                </a:lnTo>
                <a:lnTo>
                  <a:pt x="15122" y="5004"/>
                </a:lnTo>
                <a:lnTo>
                  <a:pt x="15119" y="3696"/>
                </a:lnTo>
                <a:lnTo>
                  <a:pt x="14914" y="2405"/>
                </a:lnTo>
                <a:lnTo>
                  <a:pt x="14514" y="1163"/>
                </a:lnTo>
                <a:lnTo>
                  <a:pt x="13927" y="0"/>
                </a:lnTo>
                <a:lnTo>
                  <a:pt x="13928" y="0"/>
                </a:lnTo>
              </a:path>
            </a:pathLst>
          </a:custGeom>
          <a:noFill/>
          <a:ln w="28575"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0" name="Text Box 4"/>
          <p:cNvSpPr txBox="1">
            <a:spLocks noChangeArrowheads="1"/>
          </p:cNvSpPr>
          <p:nvPr/>
        </p:nvSpPr>
        <p:spPr bwMode="auto">
          <a:xfrm>
            <a:off x="2603500" y="59309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2</a:t>
            </a:r>
          </a:p>
        </p:txBody>
      </p:sp>
      <p:grpSp>
        <p:nvGrpSpPr>
          <p:cNvPr id="147461" name="Group 5"/>
          <p:cNvGrpSpPr>
            <a:grpSpLocks/>
          </p:cNvGrpSpPr>
          <p:nvPr/>
        </p:nvGrpSpPr>
        <p:grpSpPr bwMode="auto">
          <a:xfrm>
            <a:off x="2428875" y="5286375"/>
            <a:ext cx="446088" cy="755650"/>
            <a:chOff x="1530" y="3330"/>
            <a:chExt cx="281" cy="476"/>
          </a:xfrm>
        </p:grpSpPr>
        <p:sp>
          <p:nvSpPr>
            <p:cNvPr id="147462" name="Freeform 6"/>
            <p:cNvSpPr>
              <a:spLocks/>
            </p:cNvSpPr>
            <p:nvPr/>
          </p:nvSpPr>
          <p:spPr bwMode="auto">
            <a:xfrm>
              <a:off x="1759" y="3753"/>
              <a:ext cx="52"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3" name="Freeform 7"/>
            <p:cNvSpPr>
              <a:spLocks/>
            </p:cNvSpPr>
            <p:nvPr/>
          </p:nvSpPr>
          <p:spPr bwMode="auto">
            <a:xfrm>
              <a:off x="1759" y="3753"/>
              <a:ext cx="52"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4" name="Freeform 8"/>
            <p:cNvSpPr>
              <a:spLocks/>
            </p:cNvSpPr>
            <p:nvPr/>
          </p:nvSpPr>
          <p:spPr bwMode="auto">
            <a:xfrm>
              <a:off x="1530" y="3330"/>
              <a:ext cx="251" cy="443"/>
            </a:xfrm>
            <a:custGeom>
              <a:avLst/>
              <a:gdLst>
                <a:gd name="T0" fmla="*/ 0 w 1509"/>
                <a:gd name="T1" fmla="*/ 0 h 2659"/>
                <a:gd name="T2" fmla="*/ 1508 w 1509"/>
                <a:gd name="T3" fmla="*/ 2659 h 2659"/>
                <a:gd name="T4" fmla="*/ 1509 w 1509"/>
                <a:gd name="T5" fmla="*/ 2659 h 2659"/>
              </a:gdLst>
              <a:ahLst/>
              <a:cxnLst>
                <a:cxn ang="0">
                  <a:pos x="T0" y="T1"/>
                </a:cxn>
                <a:cxn ang="0">
                  <a:pos x="T2" y="T3"/>
                </a:cxn>
                <a:cxn ang="0">
                  <a:pos x="T4" y="T5"/>
                </a:cxn>
              </a:cxnLst>
              <a:rect l="0" t="0" r="r" b="b"/>
              <a:pathLst>
                <a:path w="1509" h="2659">
                  <a:moveTo>
                    <a:pt x="0" y="0"/>
                  </a:moveTo>
                  <a:lnTo>
                    <a:pt x="1508" y="2659"/>
                  </a:lnTo>
                  <a:lnTo>
                    <a:pt x="1509" y="2659"/>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5" name="Freeform 9"/>
            <p:cNvSpPr>
              <a:spLocks/>
            </p:cNvSpPr>
            <p:nvPr/>
          </p:nvSpPr>
          <p:spPr bwMode="auto">
            <a:xfrm>
              <a:off x="1631" y="352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6" name="Freeform 10"/>
            <p:cNvSpPr>
              <a:spLocks/>
            </p:cNvSpPr>
            <p:nvPr/>
          </p:nvSpPr>
          <p:spPr bwMode="auto">
            <a:xfrm>
              <a:off x="1631" y="352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7" name="Freeform 11"/>
            <p:cNvSpPr>
              <a:spLocks/>
            </p:cNvSpPr>
            <p:nvPr/>
          </p:nvSpPr>
          <p:spPr bwMode="auto">
            <a:xfrm>
              <a:off x="1631" y="352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8" name="Freeform 12"/>
            <p:cNvSpPr>
              <a:spLocks/>
            </p:cNvSpPr>
            <p:nvPr/>
          </p:nvSpPr>
          <p:spPr bwMode="auto">
            <a:xfrm>
              <a:off x="1631" y="352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69" name="Freeform 13"/>
            <p:cNvSpPr>
              <a:spLocks/>
            </p:cNvSpPr>
            <p:nvPr/>
          </p:nvSpPr>
          <p:spPr bwMode="auto">
            <a:xfrm>
              <a:off x="1631" y="352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70" name="Freeform 14"/>
            <p:cNvSpPr>
              <a:spLocks/>
            </p:cNvSpPr>
            <p:nvPr/>
          </p:nvSpPr>
          <p:spPr bwMode="auto">
            <a:xfrm>
              <a:off x="1631" y="352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71" name="Freeform 15"/>
            <p:cNvSpPr>
              <a:spLocks/>
            </p:cNvSpPr>
            <p:nvPr/>
          </p:nvSpPr>
          <p:spPr bwMode="auto">
            <a:xfrm>
              <a:off x="1759" y="3753"/>
              <a:ext cx="52"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72" name="Freeform 16"/>
            <p:cNvSpPr>
              <a:spLocks/>
            </p:cNvSpPr>
            <p:nvPr/>
          </p:nvSpPr>
          <p:spPr bwMode="auto">
            <a:xfrm>
              <a:off x="1759" y="3753"/>
              <a:ext cx="52"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73" name="Freeform 17"/>
            <p:cNvSpPr>
              <a:spLocks/>
            </p:cNvSpPr>
            <p:nvPr/>
          </p:nvSpPr>
          <p:spPr bwMode="auto">
            <a:xfrm>
              <a:off x="1759" y="3753"/>
              <a:ext cx="52"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74" name="Freeform 18"/>
            <p:cNvSpPr>
              <a:spLocks/>
            </p:cNvSpPr>
            <p:nvPr/>
          </p:nvSpPr>
          <p:spPr bwMode="auto">
            <a:xfrm>
              <a:off x="1759" y="3753"/>
              <a:ext cx="52"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7475" name="Text Box 19"/>
          <p:cNvSpPr txBox="1">
            <a:spLocks noChangeArrowheads="1"/>
          </p:cNvSpPr>
          <p:nvPr/>
        </p:nvSpPr>
        <p:spPr bwMode="auto">
          <a:xfrm>
            <a:off x="2867025" y="542925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a:t>
            </a:r>
          </a:p>
        </p:txBody>
      </p:sp>
      <p:sp>
        <p:nvSpPr>
          <p:cNvPr id="147476" name="Text Box 20"/>
          <p:cNvSpPr txBox="1">
            <a:spLocks noChangeArrowheads="1"/>
          </p:cNvSpPr>
          <p:nvPr/>
        </p:nvSpPr>
        <p:spPr bwMode="auto">
          <a:xfrm rot="14485341">
            <a:off x="2209800" y="5629275"/>
            <a:ext cx="7810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02</a:t>
            </a:r>
          </a:p>
        </p:txBody>
      </p:sp>
      <p:sp>
        <p:nvSpPr>
          <p:cNvPr id="147477" name="Text Box 21"/>
          <p:cNvSpPr txBox="1">
            <a:spLocks noChangeArrowheads="1"/>
          </p:cNvSpPr>
          <p:nvPr/>
        </p:nvSpPr>
        <p:spPr bwMode="auto">
          <a:xfrm>
            <a:off x="2971800" y="54864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12</a:t>
            </a:r>
            <a:r>
              <a:rPr lang="en-US" sz="1400" b="0">
                <a:solidFill>
                  <a:schemeClr val="tx1"/>
                </a:solidFill>
                <a:effectLst/>
              </a:rPr>
              <a:t> </a:t>
            </a:r>
          </a:p>
        </p:txBody>
      </p:sp>
      <p:sp>
        <p:nvSpPr>
          <p:cNvPr id="147478" name="Text Box 22"/>
          <p:cNvSpPr txBox="1">
            <a:spLocks noChangeArrowheads="1"/>
          </p:cNvSpPr>
          <p:nvPr/>
        </p:nvSpPr>
        <p:spPr bwMode="auto">
          <a:xfrm>
            <a:off x="3048000" y="40386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6</a:t>
            </a:r>
          </a:p>
        </p:txBody>
      </p:sp>
      <p:sp>
        <p:nvSpPr>
          <p:cNvPr id="147479" name="Text Box 23"/>
          <p:cNvSpPr txBox="1">
            <a:spLocks noChangeArrowheads="1"/>
          </p:cNvSpPr>
          <p:nvPr/>
        </p:nvSpPr>
        <p:spPr bwMode="auto">
          <a:xfrm>
            <a:off x="2895600" y="5715000"/>
            <a:ext cx="508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a:t>
            </a:r>
          </a:p>
        </p:txBody>
      </p:sp>
      <p:grpSp>
        <p:nvGrpSpPr>
          <p:cNvPr id="147480" name="Group 24"/>
          <p:cNvGrpSpPr>
            <a:grpSpLocks/>
          </p:cNvGrpSpPr>
          <p:nvPr/>
        </p:nvGrpSpPr>
        <p:grpSpPr bwMode="auto">
          <a:xfrm>
            <a:off x="3830638" y="1139825"/>
            <a:ext cx="84137" cy="3752850"/>
            <a:chOff x="2413" y="718"/>
            <a:chExt cx="53" cy="2364"/>
          </a:xfrm>
        </p:grpSpPr>
        <p:sp>
          <p:nvSpPr>
            <p:cNvPr id="147481" name="Freeform 25"/>
            <p:cNvSpPr>
              <a:spLocks/>
            </p:cNvSpPr>
            <p:nvPr/>
          </p:nvSpPr>
          <p:spPr bwMode="auto">
            <a:xfrm>
              <a:off x="2413" y="25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2" name="Freeform 26"/>
            <p:cNvSpPr>
              <a:spLocks/>
            </p:cNvSpPr>
            <p:nvPr/>
          </p:nvSpPr>
          <p:spPr bwMode="auto">
            <a:xfrm>
              <a:off x="2413" y="25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3" name="Freeform 27"/>
            <p:cNvSpPr>
              <a:spLocks/>
            </p:cNvSpPr>
            <p:nvPr/>
          </p:nvSpPr>
          <p:spPr bwMode="auto">
            <a:xfrm>
              <a:off x="2439" y="753"/>
              <a:ext cx="1" cy="2329"/>
            </a:xfrm>
            <a:custGeom>
              <a:avLst/>
              <a:gdLst>
                <a:gd name="T0" fmla="*/ 0 w 1"/>
                <a:gd name="T1" fmla="*/ 13976 h 13976"/>
                <a:gd name="T2" fmla="*/ 0 w 1"/>
                <a:gd name="T3" fmla="*/ 0 h 13976"/>
                <a:gd name="T4" fmla="*/ 1 w 1"/>
                <a:gd name="T5" fmla="*/ 0 h 13976"/>
              </a:gdLst>
              <a:ahLst/>
              <a:cxnLst>
                <a:cxn ang="0">
                  <a:pos x="T0" y="T1"/>
                </a:cxn>
                <a:cxn ang="0">
                  <a:pos x="T2" y="T3"/>
                </a:cxn>
                <a:cxn ang="0">
                  <a:pos x="T4" y="T5"/>
                </a:cxn>
              </a:cxnLst>
              <a:rect l="0" t="0" r="r" b="b"/>
              <a:pathLst>
                <a:path w="1" h="13976">
                  <a:moveTo>
                    <a:pt x="0" y="13976"/>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4" name="Freeform 28"/>
            <p:cNvSpPr>
              <a:spLocks/>
            </p:cNvSpPr>
            <p:nvPr/>
          </p:nvSpPr>
          <p:spPr bwMode="auto">
            <a:xfrm>
              <a:off x="2413" y="279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5" name="Freeform 29"/>
            <p:cNvSpPr>
              <a:spLocks/>
            </p:cNvSpPr>
            <p:nvPr/>
          </p:nvSpPr>
          <p:spPr bwMode="auto">
            <a:xfrm>
              <a:off x="2413" y="279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6" name="Freeform 30"/>
            <p:cNvSpPr>
              <a:spLocks/>
            </p:cNvSpPr>
            <p:nvPr/>
          </p:nvSpPr>
          <p:spPr bwMode="auto">
            <a:xfrm>
              <a:off x="2413" y="279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7" name="Freeform 31"/>
            <p:cNvSpPr>
              <a:spLocks/>
            </p:cNvSpPr>
            <p:nvPr/>
          </p:nvSpPr>
          <p:spPr bwMode="auto">
            <a:xfrm>
              <a:off x="2413" y="279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8" name="Freeform 32"/>
            <p:cNvSpPr>
              <a:spLocks/>
            </p:cNvSpPr>
            <p:nvPr/>
          </p:nvSpPr>
          <p:spPr bwMode="auto">
            <a:xfrm>
              <a:off x="2413" y="279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89" name="Freeform 33"/>
            <p:cNvSpPr>
              <a:spLocks/>
            </p:cNvSpPr>
            <p:nvPr/>
          </p:nvSpPr>
          <p:spPr bwMode="auto">
            <a:xfrm>
              <a:off x="2413" y="279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0" name="Freeform 34"/>
            <p:cNvSpPr>
              <a:spLocks/>
            </p:cNvSpPr>
            <p:nvPr/>
          </p:nvSpPr>
          <p:spPr bwMode="auto">
            <a:xfrm>
              <a:off x="2413" y="978"/>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1" name="Freeform 35"/>
            <p:cNvSpPr>
              <a:spLocks/>
            </p:cNvSpPr>
            <p:nvPr/>
          </p:nvSpPr>
          <p:spPr bwMode="auto">
            <a:xfrm>
              <a:off x="2413" y="978"/>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2" name="Freeform 36"/>
            <p:cNvSpPr>
              <a:spLocks/>
            </p:cNvSpPr>
            <p:nvPr/>
          </p:nvSpPr>
          <p:spPr bwMode="auto">
            <a:xfrm>
              <a:off x="2413" y="175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3" name="Freeform 37"/>
            <p:cNvSpPr>
              <a:spLocks/>
            </p:cNvSpPr>
            <p:nvPr/>
          </p:nvSpPr>
          <p:spPr bwMode="auto">
            <a:xfrm>
              <a:off x="2413" y="175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4" name="Freeform 38"/>
            <p:cNvSpPr>
              <a:spLocks/>
            </p:cNvSpPr>
            <p:nvPr/>
          </p:nvSpPr>
          <p:spPr bwMode="auto">
            <a:xfrm>
              <a:off x="2413" y="25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5" name="Freeform 39"/>
            <p:cNvSpPr>
              <a:spLocks/>
            </p:cNvSpPr>
            <p:nvPr/>
          </p:nvSpPr>
          <p:spPr bwMode="auto">
            <a:xfrm>
              <a:off x="2413" y="25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6" name="Freeform 40"/>
            <p:cNvSpPr>
              <a:spLocks/>
            </p:cNvSpPr>
            <p:nvPr/>
          </p:nvSpPr>
          <p:spPr bwMode="auto">
            <a:xfrm>
              <a:off x="2413" y="25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7" name="Freeform 41"/>
            <p:cNvSpPr>
              <a:spLocks/>
            </p:cNvSpPr>
            <p:nvPr/>
          </p:nvSpPr>
          <p:spPr bwMode="auto">
            <a:xfrm>
              <a:off x="2413" y="25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8" name="Freeform 42"/>
            <p:cNvSpPr>
              <a:spLocks/>
            </p:cNvSpPr>
            <p:nvPr/>
          </p:nvSpPr>
          <p:spPr bwMode="auto">
            <a:xfrm>
              <a:off x="2413" y="2276"/>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499" name="Freeform 43"/>
            <p:cNvSpPr>
              <a:spLocks/>
            </p:cNvSpPr>
            <p:nvPr/>
          </p:nvSpPr>
          <p:spPr bwMode="auto">
            <a:xfrm>
              <a:off x="2413" y="2276"/>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0" name="Freeform 44"/>
            <p:cNvSpPr>
              <a:spLocks/>
            </p:cNvSpPr>
            <p:nvPr/>
          </p:nvSpPr>
          <p:spPr bwMode="auto">
            <a:xfrm>
              <a:off x="2413" y="2276"/>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1" name="Freeform 45"/>
            <p:cNvSpPr>
              <a:spLocks/>
            </p:cNvSpPr>
            <p:nvPr/>
          </p:nvSpPr>
          <p:spPr bwMode="auto">
            <a:xfrm>
              <a:off x="2413" y="2276"/>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2" name="Freeform 46"/>
            <p:cNvSpPr>
              <a:spLocks/>
            </p:cNvSpPr>
            <p:nvPr/>
          </p:nvSpPr>
          <p:spPr bwMode="auto">
            <a:xfrm>
              <a:off x="2413" y="2276"/>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3" name="Freeform 47"/>
            <p:cNvSpPr>
              <a:spLocks/>
            </p:cNvSpPr>
            <p:nvPr/>
          </p:nvSpPr>
          <p:spPr bwMode="auto">
            <a:xfrm>
              <a:off x="2413" y="2276"/>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4" name="Freeform 48"/>
            <p:cNvSpPr>
              <a:spLocks/>
            </p:cNvSpPr>
            <p:nvPr/>
          </p:nvSpPr>
          <p:spPr bwMode="auto">
            <a:xfrm>
              <a:off x="2413" y="201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5" name="Freeform 49"/>
            <p:cNvSpPr>
              <a:spLocks/>
            </p:cNvSpPr>
            <p:nvPr/>
          </p:nvSpPr>
          <p:spPr bwMode="auto">
            <a:xfrm>
              <a:off x="2413" y="201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6" name="Freeform 50"/>
            <p:cNvSpPr>
              <a:spLocks/>
            </p:cNvSpPr>
            <p:nvPr/>
          </p:nvSpPr>
          <p:spPr bwMode="auto">
            <a:xfrm>
              <a:off x="2413" y="201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7" name="Freeform 51"/>
            <p:cNvSpPr>
              <a:spLocks/>
            </p:cNvSpPr>
            <p:nvPr/>
          </p:nvSpPr>
          <p:spPr bwMode="auto">
            <a:xfrm>
              <a:off x="2413" y="201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8" name="Freeform 52"/>
            <p:cNvSpPr>
              <a:spLocks/>
            </p:cNvSpPr>
            <p:nvPr/>
          </p:nvSpPr>
          <p:spPr bwMode="auto">
            <a:xfrm>
              <a:off x="2413" y="201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09" name="Freeform 53"/>
            <p:cNvSpPr>
              <a:spLocks/>
            </p:cNvSpPr>
            <p:nvPr/>
          </p:nvSpPr>
          <p:spPr bwMode="auto">
            <a:xfrm>
              <a:off x="2413" y="201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0" name="Freeform 54"/>
            <p:cNvSpPr>
              <a:spLocks/>
            </p:cNvSpPr>
            <p:nvPr/>
          </p:nvSpPr>
          <p:spPr bwMode="auto">
            <a:xfrm>
              <a:off x="2413" y="175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1" name="Freeform 55"/>
            <p:cNvSpPr>
              <a:spLocks/>
            </p:cNvSpPr>
            <p:nvPr/>
          </p:nvSpPr>
          <p:spPr bwMode="auto">
            <a:xfrm>
              <a:off x="2413" y="175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2" name="Freeform 56"/>
            <p:cNvSpPr>
              <a:spLocks/>
            </p:cNvSpPr>
            <p:nvPr/>
          </p:nvSpPr>
          <p:spPr bwMode="auto">
            <a:xfrm>
              <a:off x="2413" y="175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3" name="Freeform 57"/>
            <p:cNvSpPr>
              <a:spLocks/>
            </p:cNvSpPr>
            <p:nvPr/>
          </p:nvSpPr>
          <p:spPr bwMode="auto">
            <a:xfrm>
              <a:off x="2413" y="175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4" name="Freeform 58"/>
            <p:cNvSpPr>
              <a:spLocks/>
            </p:cNvSpPr>
            <p:nvPr/>
          </p:nvSpPr>
          <p:spPr bwMode="auto">
            <a:xfrm>
              <a:off x="2413" y="1497"/>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5" name="Freeform 59"/>
            <p:cNvSpPr>
              <a:spLocks/>
            </p:cNvSpPr>
            <p:nvPr/>
          </p:nvSpPr>
          <p:spPr bwMode="auto">
            <a:xfrm>
              <a:off x="2413" y="1497"/>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6" name="Freeform 60"/>
            <p:cNvSpPr>
              <a:spLocks/>
            </p:cNvSpPr>
            <p:nvPr/>
          </p:nvSpPr>
          <p:spPr bwMode="auto">
            <a:xfrm>
              <a:off x="2413" y="1497"/>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7" name="Freeform 61"/>
            <p:cNvSpPr>
              <a:spLocks/>
            </p:cNvSpPr>
            <p:nvPr/>
          </p:nvSpPr>
          <p:spPr bwMode="auto">
            <a:xfrm>
              <a:off x="2413" y="1497"/>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8" name="Freeform 62"/>
            <p:cNvSpPr>
              <a:spLocks/>
            </p:cNvSpPr>
            <p:nvPr/>
          </p:nvSpPr>
          <p:spPr bwMode="auto">
            <a:xfrm>
              <a:off x="2413" y="1497"/>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19" name="Freeform 63"/>
            <p:cNvSpPr>
              <a:spLocks/>
            </p:cNvSpPr>
            <p:nvPr/>
          </p:nvSpPr>
          <p:spPr bwMode="auto">
            <a:xfrm>
              <a:off x="2413" y="1497"/>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0" name="Freeform 64"/>
            <p:cNvSpPr>
              <a:spLocks/>
            </p:cNvSpPr>
            <p:nvPr/>
          </p:nvSpPr>
          <p:spPr bwMode="auto">
            <a:xfrm>
              <a:off x="2413" y="123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1" name="Freeform 65"/>
            <p:cNvSpPr>
              <a:spLocks/>
            </p:cNvSpPr>
            <p:nvPr/>
          </p:nvSpPr>
          <p:spPr bwMode="auto">
            <a:xfrm>
              <a:off x="2413" y="123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2" name="Freeform 66"/>
            <p:cNvSpPr>
              <a:spLocks/>
            </p:cNvSpPr>
            <p:nvPr/>
          </p:nvSpPr>
          <p:spPr bwMode="auto">
            <a:xfrm>
              <a:off x="2413" y="123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3" name="Freeform 67"/>
            <p:cNvSpPr>
              <a:spLocks/>
            </p:cNvSpPr>
            <p:nvPr/>
          </p:nvSpPr>
          <p:spPr bwMode="auto">
            <a:xfrm>
              <a:off x="2413" y="123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4" name="Freeform 68"/>
            <p:cNvSpPr>
              <a:spLocks/>
            </p:cNvSpPr>
            <p:nvPr/>
          </p:nvSpPr>
          <p:spPr bwMode="auto">
            <a:xfrm>
              <a:off x="2413" y="1238"/>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5" name="Freeform 69"/>
            <p:cNvSpPr>
              <a:spLocks/>
            </p:cNvSpPr>
            <p:nvPr/>
          </p:nvSpPr>
          <p:spPr bwMode="auto">
            <a:xfrm>
              <a:off x="2413" y="1238"/>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6" name="Freeform 70"/>
            <p:cNvSpPr>
              <a:spLocks/>
            </p:cNvSpPr>
            <p:nvPr/>
          </p:nvSpPr>
          <p:spPr bwMode="auto">
            <a:xfrm>
              <a:off x="2413" y="978"/>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7" name="Freeform 71"/>
            <p:cNvSpPr>
              <a:spLocks/>
            </p:cNvSpPr>
            <p:nvPr/>
          </p:nvSpPr>
          <p:spPr bwMode="auto">
            <a:xfrm>
              <a:off x="2413" y="978"/>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8" name="Freeform 72"/>
            <p:cNvSpPr>
              <a:spLocks/>
            </p:cNvSpPr>
            <p:nvPr/>
          </p:nvSpPr>
          <p:spPr bwMode="auto">
            <a:xfrm>
              <a:off x="2413" y="978"/>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29" name="Freeform 73"/>
            <p:cNvSpPr>
              <a:spLocks/>
            </p:cNvSpPr>
            <p:nvPr/>
          </p:nvSpPr>
          <p:spPr bwMode="auto">
            <a:xfrm>
              <a:off x="2413" y="978"/>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0" name="Freeform 74"/>
            <p:cNvSpPr>
              <a:spLocks/>
            </p:cNvSpPr>
            <p:nvPr/>
          </p:nvSpPr>
          <p:spPr bwMode="auto">
            <a:xfrm>
              <a:off x="2413" y="718"/>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1" name="Freeform 75"/>
            <p:cNvSpPr>
              <a:spLocks/>
            </p:cNvSpPr>
            <p:nvPr/>
          </p:nvSpPr>
          <p:spPr bwMode="auto">
            <a:xfrm>
              <a:off x="2413" y="718"/>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2" name="Freeform 76"/>
            <p:cNvSpPr>
              <a:spLocks/>
            </p:cNvSpPr>
            <p:nvPr/>
          </p:nvSpPr>
          <p:spPr bwMode="auto">
            <a:xfrm>
              <a:off x="2413" y="718"/>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3" name="Freeform 77"/>
            <p:cNvSpPr>
              <a:spLocks/>
            </p:cNvSpPr>
            <p:nvPr/>
          </p:nvSpPr>
          <p:spPr bwMode="auto">
            <a:xfrm>
              <a:off x="2413" y="718"/>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4" name="Freeform 78"/>
            <p:cNvSpPr>
              <a:spLocks/>
            </p:cNvSpPr>
            <p:nvPr/>
          </p:nvSpPr>
          <p:spPr bwMode="auto">
            <a:xfrm>
              <a:off x="2413" y="718"/>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5" name="Freeform 79"/>
            <p:cNvSpPr>
              <a:spLocks/>
            </p:cNvSpPr>
            <p:nvPr/>
          </p:nvSpPr>
          <p:spPr bwMode="auto">
            <a:xfrm>
              <a:off x="2413" y="718"/>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536" name="Group 80"/>
          <p:cNvGrpSpPr>
            <a:grpSpLocks/>
          </p:cNvGrpSpPr>
          <p:nvPr/>
        </p:nvGrpSpPr>
        <p:grpSpPr bwMode="auto">
          <a:xfrm>
            <a:off x="2108200" y="1600200"/>
            <a:ext cx="1660525" cy="2898775"/>
            <a:chOff x="1328" y="1008"/>
            <a:chExt cx="1046" cy="1826"/>
          </a:xfrm>
        </p:grpSpPr>
        <p:sp>
          <p:nvSpPr>
            <p:cNvPr id="147537" name="Freeform 81"/>
            <p:cNvSpPr>
              <a:spLocks/>
            </p:cNvSpPr>
            <p:nvPr/>
          </p:nvSpPr>
          <p:spPr bwMode="auto">
            <a:xfrm>
              <a:off x="2093" y="2357"/>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8" name="Freeform 82"/>
            <p:cNvSpPr>
              <a:spLocks/>
            </p:cNvSpPr>
            <p:nvPr/>
          </p:nvSpPr>
          <p:spPr bwMode="auto">
            <a:xfrm>
              <a:off x="2093" y="2357"/>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39" name="Freeform 83"/>
            <p:cNvSpPr>
              <a:spLocks/>
            </p:cNvSpPr>
            <p:nvPr/>
          </p:nvSpPr>
          <p:spPr bwMode="auto">
            <a:xfrm>
              <a:off x="1354" y="1035"/>
              <a:ext cx="1020" cy="1799"/>
            </a:xfrm>
            <a:custGeom>
              <a:avLst/>
              <a:gdLst>
                <a:gd name="T0" fmla="*/ 6119 w 6119"/>
                <a:gd name="T1" fmla="*/ 10795 h 10795"/>
                <a:gd name="T2" fmla="*/ 0 w 6119"/>
                <a:gd name="T3" fmla="*/ 0 h 10795"/>
                <a:gd name="T4" fmla="*/ 1 w 6119"/>
                <a:gd name="T5" fmla="*/ 0 h 10795"/>
              </a:gdLst>
              <a:ahLst/>
              <a:cxnLst>
                <a:cxn ang="0">
                  <a:pos x="T0" y="T1"/>
                </a:cxn>
                <a:cxn ang="0">
                  <a:pos x="T2" y="T3"/>
                </a:cxn>
                <a:cxn ang="0">
                  <a:pos x="T4" y="T5"/>
                </a:cxn>
              </a:cxnLst>
              <a:rect l="0" t="0" r="r" b="b"/>
              <a:pathLst>
                <a:path w="6119" h="10795">
                  <a:moveTo>
                    <a:pt x="6119" y="10795"/>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0" name="Freeform 84"/>
            <p:cNvSpPr>
              <a:spLocks/>
            </p:cNvSpPr>
            <p:nvPr/>
          </p:nvSpPr>
          <p:spPr bwMode="auto">
            <a:xfrm>
              <a:off x="2220" y="2582"/>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1" name="Freeform 85"/>
            <p:cNvSpPr>
              <a:spLocks/>
            </p:cNvSpPr>
            <p:nvPr/>
          </p:nvSpPr>
          <p:spPr bwMode="auto">
            <a:xfrm>
              <a:off x="2220" y="2582"/>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2" name="Freeform 86"/>
            <p:cNvSpPr>
              <a:spLocks/>
            </p:cNvSpPr>
            <p:nvPr/>
          </p:nvSpPr>
          <p:spPr bwMode="auto">
            <a:xfrm>
              <a:off x="2220" y="2582"/>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3" name="Freeform 87"/>
            <p:cNvSpPr>
              <a:spLocks/>
            </p:cNvSpPr>
            <p:nvPr/>
          </p:nvSpPr>
          <p:spPr bwMode="auto">
            <a:xfrm>
              <a:off x="2220" y="2582"/>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4" name="Freeform 88"/>
            <p:cNvSpPr>
              <a:spLocks/>
            </p:cNvSpPr>
            <p:nvPr/>
          </p:nvSpPr>
          <p:spPr bwMode="auto">
            <a:xfrm>
              <a:off x="2220" y="2582"/>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5" name="Freeform 89"/>
            <p:cNvSpPr>
              <a:spLocks/>
            </p:cNvSpPr>
            <p:nvPr/>
          </p:nvSpPr>
          <p:spPr bwMode="auto">
            <a:xfrm>
              <a:off x="2220" y="2582"/>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6" name="Freeform 90"/>
            <p:cNvSpPr>
              <a:spLocks/>
            </p:cNvSpPr>
            <p:nvPr/>
          </p:nvSpPr>
          <p:spPr bwMode="auto">
            <a:xfrm>
              <a:off x="1328" y="1008"/>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7" name="Freeform 91"/>
            <p:cNvSpPr>
              <a:spLocks/>
            </p:cNvSpPr>
            <p:nvPr/>
          </p:nvSpPr>
          <p:spPr bwMode="auto">
            <a:xfrm>
              <a:off x="1328" y="1008"/>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8" name="Freeform 92"/>
            <p:cNvSpPr>
              <a:spLocks/>
            </p:cNvSpPr>
            <p:nvPr/>
          </p:nvSpPr>
          <p:spPr bwMode="auto">
            <a:xfrm>
              <a:off x="1710" y="1683"/>
              <a:ext cx="53" cy="53"/>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49" name="Freeform 93"/>
            <p:cNvSpPr>
              <a:spLocks/>
            </p:cNvSpPr>
            <p:nvPr/>
          </p:nvSpPr>
          <p:spPr bwMode="auto">
            <a:xfrm>
              <a:off x="1710" y="1683"/>
              <a:ext cx="53" cy="53"/>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0" name="Freeform 94"/>
            <p:cNvSpPr>
              <a:spLocks/>
            </p:cNvSpPr>
            <p:nvPr/>
          </p:nvSpPr>
          <p:spPr bwMode="auto">
            <a:xfrm>
              <a:off x="2093" y="2357"/>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1" name="Freeform 95"/>
            <p:cNvSpPr>
              <a:spLocks/>
            </p:cNvSpPr>
            <p:nvPr/>
          </p:nvSpPr>
          <p:spPr bwMode="auto">
            <a:xfrm>
              <a:off x="2093" y="2357"/>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2" name="Freeform 96"/>
            <p:cNvSpPr>
              <a:spLocks/>
            </p:cNvSpPr>
            <p:nvPr/>
          </p:nvSpPr>
          <p:spPr bwMode="auto">
            <a:xfrm>
              <a:off x="2093" y="2357"/>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3" name="Freeform 97"/>
            <p:cNvSpPr>
              <a:spLocks/>
            </p:cNvSpPr>
            <p:nvPr/>
          </p:nvSpPr>
          <p:spPr bwMode="auto">
            <a:xfrm>
              <a:off x="2093" y="2357"/>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4" name="Freeform 98"/>
            <p:cNvSpPr>
              <a:spLocks/>
            </p:cNvSpPr>
            <p:nvPr/>
          </p:nvSpPr>
          <p:spPr bwMode="auto">
            <a:xfrm>
              <a:off x="1965" y="2132"/>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5" name="Freeform 99"/>
            <p:cNvSpPr>
              <a:spLocks/>
            </p:cNvSpPr>
            <p:nvPr/>
          </p:nvSpPr>
          <p:spPr bwMode="auto">
            <a:xfrm>
              <a:off x="1965" y="2132"/>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6" name="Freeform 100"/>
            <p:cNvSpPr>
              <a:spLocks/>
            </p:cNvSpPr>
            <p:nvPr/>
          </p:nvSpPr>
          <p:spPr bwMode="auto">
            <a:xfrm>
              <a:off x="1965" y="2132"/>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7" name="Freeform 101"/>
            <p:cNvSpPr>
              <a:spLocks/>
            </p:cNvSpPr>
            <p:nvPr/>
          </p:nvSpPr>
          <p:spPr bwMode="auto">
            <a:xfrm>
              <a:off x="1965" y="2132"/>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8" name="Freeform 102"/>
            <p:cNvSpPr>
              <a:spLocks/>
            </p:cNvSpPr>
            <p:nvPr/>
          </p:nvSpPr>
          <p:spPr bwMode="auto">
            <a:xfrm>
              <a:off x="1965" y="2132"/>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59" name="Freeform 103"/>
            <p:cNvSpPr>
              <a:spLocks/>
            </p:cNvSpPr>
            <p:nvPr/>
          </p:nvSpPr>
          <p:spPr bwMode="auto">
            <a:xfrm>
              <a:off x="1965" y="2132"/>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0" name="Freeform 104"/>
            <p:cNvSpPr>
              <a:spLocks/>
            </p:cNvSpPr>
            <p:nvPr/>
          </p:nvSpPr>
          <p:spPr bwMode="auto">
            <a:xfrm>
              <a:off x="1838" y="1908"/>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1" name="Freeform 105"/>
            <p:cNvSpPr>
              <a:spLocks/>
            </p:cNvSpPr>
            <p:nvPr/>
          </p:nvSpPr>
          <p:spPr bwMode="auto">
            <a:xfrm>
              <a:off x="1838" y="1908"/>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2" name="Freeform 106"/>
            <p:cNvSpPr>
              <a:spLocks/>
            </p:cNvSpPr>
            <p:nvPr/>
          </p:nvSpPr>
          <p:spPr bwMode="auto">
            <a:xfrm>
              <a:off x="1838" y="1908"/>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3" name="Freeform 107"/>
            <p:cNvSpPr>
              <a:spLocks/>
            </p:cNvSpPr>
            <p:nvPr/>
          </p:nvSpPr>
          <p:spPr bwMode="auto">
            <a:xfrm>
              <a:off x="1838" y="1908"/>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4" name="Freeform 108"/>
            <p:cNvSpPr>
              <a:spLocks/>
            </p:cNvSpPr>
            <p:nvPr/>
          </p:nvSpPr>
          <p:spPr bwMode="auto">
            <a:xfrm>
              <a:off x="1838" y="1908"/>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5" name="Freeform 109"/>
            <p:cNvSpPr>
              <a:spLocks/>
            </p:cNvSpPr>
            <p:nvPr/>
          </p:nvSpPr>
          <p:spPr bwMode="auto">
            <a:xfrm>
              <a:off x="1838" y="1908"/>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6" name="Freeform 110"/>
            <p:cNvSpPr>
              <a:spLocks/>
            </p:cNvSpPr>
            <p:nvPr/>
          </p:nvSpPr>
          <p:spPr bwMode="auto">
            <a:xfrm>
              <a:off x="1710" y="1683"/>
              <a:ext cx="53" cy="53"/>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7" name="Freeform 111"/>
            <p:cNvSpPr>
              <a:spLocks/>
            </p:cNvSpPr>
            <p:nvPr/>
          </p:nvSpPr>
          <p:spPr bwMode="auto">
            <a:xfrm>
              <a:off x="1710" y="1683"/>
              <a:ext cx="53" cy="53"/>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8" name="Freeform 112"/>
            <p:cNvSpPr>
              <a:spLocks/>
            </p:cNvSpPr>
            <p:nvPr/>
          </p:nvSpPr>
          <p:spPr bwMode="auto">
            <a:xfrm>
              <a:off x="1710" y="1683"/>
              <a:ext cx="53" cy="53"/>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69" name="Freeform 113"/>
            <p:cNvSpPr>
              <a:spLocks/>
            </p:cNvSpPr>
            <p:nvPr/>
          </p:nvSpPr>
          <p:spPr bwMode="auto">
            <a:xfrm>
              <a:off x="1710" y="1683"/>
              <a:ext cx="53" cy="53"/>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0" name="Freeform 114"/>
            <p:cNvSpPr>
              <a:spLocks/>
            </p:cNvSpPr>
            <p:nvPr/>
          </p:nvSpPr>
          <p:spPr bwMode="auto">
            <a:xfrm>
              <a:off x="1583" y="1458"/>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1" name="Freeform 115"/>
            <p:cNvSpPr>
              <a:spLocks/>
            </p:cNvSpPr>
            <p:nvPr/>
          </p:nvSpPr>
          <p:spPr bwMode="auto">
            <a:xfrm>
              <a:off x="1583" y="1458"/>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2" name="Freeform 116"/>
            <p:cNvSpPr>
              <a:spLocks/>
            </p:cNvSpPr>
            <p:nvPr/>
          </p:nvSpPr>
          <p:spPr bwMode="auto">
            <a:xfrm>
              <a:off x="1583" y="1458"/>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3" name="Freeform 117"/>
            <p:cNvSpPr>
              <a:spLocks/>
            </p:cNvSpPr>
            <p:nvPr/>
          </p:nvSpPr>
          <p:spPr bwMode="auto">
            <a:xfrm>
              <a:off x="1583" y="1458"/>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4" name="Freeform 118"/>
            <p:cNvSpPr>
              <a:spLocks/>
            </p:cNvSpPr>
            <p:nvPr/>
          </p:nvSpPr>
          <p:spPr bwMode="auto">
            <a:xfrm>
              <a:off x="1583" y="1458"/>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5" name="Freeform 119"/>
            <p:cNvSpPr>
              <a:spLocks/>
            </p:cNvSpPr>
            <p:nvPr/>
          </p:nvSpPr>
          <p:spPr bwMode="auto">
            <a:xfrm>
              <a:off x="1583" y="1458"/>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6" name="Freeform 120"/>
            <p:cNvSpPr>
              <a:spLocks/>
            </p:cNvSpPr>
            <p:nvPr/>
          </p:nvSpPr>
          <p:spPr bwMode="auto">
            <a:xfrm>
              <a:off x="1455" y="1233"/>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7" name="Freeform 121"/>
            <p:cNvSpPr>
              <a:spLocks/>
            </p:cNvSpPr>
            <p:nvPr/>
          </p:nvSpPr>
          <p:spPr bwMode="auto">
            <a:xfrm>
              <a:off x="1455" y="1233"/>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8" name="Freeform 122"/>
            <p:cNvSpPr>
              <a:spLocks/>
            </p:cNvSpPr>
            <p:nvPr/>
          </p:nvSpPr>
          <p:spPr bwMode="auto">
            <a:xfrm>
              <a:off x="1455" y="1233"/>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79" name="Freeform 123"/>
            <p:cNvSpPr>
              <a:spLocks/>
            </p:cNvSpPr>
            <p:nvPr/>
          </p:nvSpPr>
          <p:spPr bwMode="auto">
            <a:xfrm>
              <a:off x="1455" y="1233"/>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0" name="Freeform 124"/>
            <p:cNvSpPr>
              <a:spLocks/>
            </p:cNvSpPr>
            <p:nvPr/>
          </p:nvSpPr>
          <p:spPr bwMode="auto">
            <a:xfrm>
              <a:off x="1455" y="1233"/>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1" name="Freeform 125"/>
            <p:cNvSpPr>
              <a:spLocks/>
            </p:cNvSpPr>
            <p:nvPr/>
          </p:nvSpPr>
          <p:spPr bwMode="auto">
            <a:xfrm>
              <a:off x="1455" y="1233"/>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2" name="Freeform 126"/>
            <p:cNvSpPr>
              <a:spLocks/>
            </p:cNvSpPr>
            <p:nvPr/>
          </p:nvSpPr>
          <p:spPr bwMode="auto">
            <a:xfrm>
              <a:off x="1328" y="1008"/>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3" name="Freeform 127"/>
            <p:cNvSpPr>
              <a:spLocks/>
            </p:cNvSpPr>
            <p:nvPr/>
          </p:nvSpPr>
          <p:spPr bwMode="auto">
            <a:xfrm>
              <a:off x="1328" y="1008"/>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4" name="Freeform 128"/>
            <p:cNvSpPr>
              <a:spLocks/>
            </p:cNvSpPr>
            <p:nvPr/>
          </p:nvSpPr>
          <p:spPr bwMode="auto">
            <a:xfrm>
              <a:off x="1328" y="1008"/>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5" name="Freeform 129"/>
            <p:cNvSpPr>
              <a:spLocks/>
            </p:cNvSpPr>
            <p:nvPr/>
          </p:nvSpPr>
          <p:spPr bwMode="auto">
            <a:xfrm>
              <a:off x="1328" y="1008"/>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586" name="Group 130"/>
          <p:cNvGrpSpPr>
            <a:grpSpLocks/>
          </p:cNvGrpSpPr>
          <p:nvPr/>
        </p:nvGrpSpPr>
        <p:grpSpPr bwMode="auto">
          <a:xfrm>
            <a:off x="990600" y="2725738"/>
            <a:ext cx="2495550" cy="1484312"/>
            <a:chOff x="624" y="1717"/>
            <a:chExt cx="1572" cy="935"/>
          </a:xfrm>
        </p:grpSpPr>
        <p:sp>
          <p:nvSpPr>
            <p:cNvPr id="147587" name="Freeform 131"/>
            <p:cNvSpPr>
              <a:spLocks/>
            </p:cNvSpPr>
            <p:nvPr/>
          </p:nvSpPr>
          <p:spPr bwMode="auto">
            <a:xfrm>
              <a:off x="1728" y="2366"/>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8" name="Freeform 132"/>
            <p:cNvSpPr>
              <a:spLocks/>
            </p:cNvSpPr>
            <p:nvPr/>
          </p:nvSpPr>
          <p:spPr bwMode="auto">
            <a:xfrm>
              <a:off x="1728" y="2366"/>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89" name="Freeform 133"/>
            <p:cNvSpPr>
              <a:spLocks/>
            </p:cNvSpPr>
            <p:nvPr/>
          </p:nvSpPr>
          <p:spPr bwMode="auto">
            <a:xfrm>
              <a:off x="659" y="1749"/>
              <a:ext cx="1537" cy="903"/>
            </a:xfrm>
            <a:custGeom>
              <a:avLst/>
              <a:gdLst>
                <a:gd name="T0" fmla="*/ 9220 w 9220"/>
                <a:gd name="T1" fmla="*/ 5421 h 5421"/>
                <a:gd name="T2" fmla="*/ 0 w 9220"/>
                <a:gd name="T3" fmla="*/ 0 h 5421"/>
                <a:gd name="T4" fmla="*/ 1 w 9220"/>
                <a:gd name="T5" fmla="*/ 0 h 5421"/>
              </a:gdLst>
              <a:ahLst/>
              <a:cxnLst>
                <a:cxn ang="0">
                  <a:pos x="T0" y="T1"/>
                </a:cxn>
                <a:cxn ang="0">
                  <a:pos x="T2" y="T3"/>
                </a:cxn>
                <a:cxn ang="0">
                  <a:pos x="T4" y="T5"/>
                </a:cxn>
              </a:cxnLst>
              <a:rect l="0" t="0" r="r" b="b"/>
              <a:pathLst>
                <a:path w="9220" h="5421">
                  <a:moveTo>
                    <a:pt x="9220" y="5421"/>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0" name="Freeform 134"/>
            <p:cNvSpPr>
              <a:spLocks/>
            </p:cNvSpPr>
            <p:nvPr/>
          </p:nvSpPr>
          <p:spPr bwMode="auto">
            <a:xfrm>
              <a:off x="1948" y="249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1" name="Freeform 135"/>
            <p:cNvSpPr>
              <a:spLocks/>
            </p:cNvSpPr>
            <p:nvPr/>
          </p:nvSpPr>
          <p:spPr bwMode="auto">
            <a:xfrm>
              <a:off x="1948" y="249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2" name="Freeform 136"/>
            <p:cNvSpPr>
              <a:spLocks/>
            </p:cNvSpPr>
            <p:nvPr/>
          </p:nvSpPr>
          <p:spPr bwMode="auto">
            <a:xfrm>
              <a:off x="1948" y="249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3" name="Freeform 137"/>
            <p:cNvSpPr>
              <a:spLocks/>
            </p:cNvSpPr>
            <p:nvPr/>
          </p:nvSpPr>
          <p:spPr bwMode="auto">
            <a:xfrm>
              <a:off x="1948" y="249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4" name="Freeform 138"/>
            <p:cNvSpPr>
              <a:spLocks/>
            </p:cNvSpPr>
            <p:nvPr/>
          </p:nvSpPr>
          <p:spPr bwMode="auto">
            <a:xfrm>
              <a:off x="1948" y="249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5" name="Freeform 139"/>
            <p:cNvSpPr>
              <a:spLocks/>
            </p:cNvSpPr>
            <p:nvPr/>
          </p:nvSpPr>
          <p:spPr bwMode="auto">
            <a:xfrm>
              <a:off x="1948" y="249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6" name="Freeform 140"/>
            <p:cNvSpPr>
              <a:spLocks/>
            </p:cNvSpPr>
            <p:nvPr/>
          </p:nvSpPr>
          <p:spPr bwMode="auto">
            <a:xfrm>
              <a:off x="1065" y="1976"/>
              <a:ext cx="53"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7" name="Freeform 141"/>
            <p:cNvSpPr>
              <a:spLocks/>
            </p:cNvSpPr>
            <p:nvPr/>
          </p:nvSpPr>
          <p:spPr bwMode="auto">
            <a:xfrm>
              <a:off x="1065" y="1976"/>
              <a:ext cx="53"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8" name="Freeform 142"/>
            <p:cNvSpPr>
              <a:spLocks/>
            </p:cNvSpPr>
            <p:nvPr/>
          </p:nvSpPr>
          <p:spPr bwMode="auto">
            <a:xfrm>
              <a:off x="1728" y="2366"/>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599" name="Freeform 143"/>
            <p:cNvSpPr>
              <a:spLocks/>
            </p:cNvSpPr>
            <p:nvPr/>
          </p:nvSpPr>
          <p:spPr bwMode="auto">
            <a:xfrm>
              <a:off x="1728" y="2366"/>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0" name="Freeform 144"/>
            <p:cNvSpPr>
              <a:spLocks/>
            </p:cNvSpPr>
            <p:nvPr/>
          </p:nvSpPr>
          <p:spPr bwMode="auto">
            <a:xfrm>
              <a:off x="1728" y="2366"/>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1" name="Freeform 145"/>
            <p:cNvSpPr>
              <a:spLocks/>
            </p:cNvSpPr>
            <p:nvPr/>
          </p:nvSpPr>
          <p:spPr bwMode="auto">
            <a:xfrm>
              <a:off x="1728" y="2366"/>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2" name="Freeform 146"/>
            <p:cNvSpPr>
              <a:spLocks/>
            </p:cNvSpPr>
            <p:nvPr/>
          </p:nvSpPr>
          <p:spPr bwMode="auto">
            <a:xfrm>
              <a:off x="1507" y="223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3" name="Freeform 147"/>
            <p:cNvSpPr>
              <a:spLocks/>
            </p:cNvSpPr>
            <p:nvPr/>
          </p:nvSpPr>
          <p:spPr bwMode="auto">
            <a:xfrm>
              <a:off x="1507" y="223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4" name="Freeform 148"/>
            <p:cNvSpPr>
              <a:spLocks/>
            </p:cNvSpPr>
            <p:nvPr/>
          </p:nvSpPr>
          <p:spPr bwMode="auto">
            <a:xfrm>
              <a:off x="1507" y="223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5" name="Freeform 149"/>
            <p:cNvSpPr>
              <a:spLocks/>
            </p:cNvSpPr>
            <p:nvPr/>
          </p:nvSpPr>
          <p:spPr bwMode="auto">
            <a:xfrm>
              <a:off x="1507" y="223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6" name="Freeform 150"/>
            <p:cNvSpPr>
              <a:spLocks/>
            </p:cNvSpPr>
            <p:nvPr/>
          </p:nvSpPr>
          <p:spPr bwMode="auto">
            <a:xfrm>
              <a:off x="1507" y="223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7" name="Freeform 151"/>
            <p:cNvSpPr>
              <a:spLocks/>
            </p:cNvSpPr>
            <p:nvPr/>
          </p:nvSpPr>
          <p:spPr bwMode="auto">
            <a:xfrm>
              <a:off x="1507" y="223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8" name="Freeform 152"/>
            <p:cNvSpPr>
              <a:spLocks/>
            </p:cNvSpPr>
            <p:nvPr/>
          </p:nvSpPr>
          <p:spPr bwMode="auto">
            <a:xfrm>
              <a:off x="1286" y="2106"/>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09" name="Freeform 153"/>
            <p:cNvSpPr>
              <a:spLocks/>
            </p:cNvSpPr>
            <p:nvPr/>
          </p:nvSpPr>
          <p:spPr bwMode="auto">
            <a:xfrm>
              <a:off x="1286" y="2106"/>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0" name="Freeform 154"/>
            <p:cNvSpPr>
              <a:spLocks/>
            </p:cNvSpPr>
            <p:nvPr/>
          </p:nvSpPr>
          <p:spPr bwMode="auto">
            <a:xfrm>
              <a:off x="1286" y="2106"/>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1" name="Freeform 155"/>
            <p:cNvSpPr>
              <a:spLocks/>
            </p:cNvSpPr>
            <p:nvPr/>
          </p:nvSpPr>
          <p:spPr bwMode="auto">
            <a:xfrm>
              <a:off x="1286" y="2106"/>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2" name="Freeform 156"/>
            <p:cNvSpPr>
              <a:spLocks/>
            </p:cNvSpPr>
            <p:nvPr/>
          </p:nvSpPr>
          <p:spPr bwMode="auto">
            <a:xfrm>
              <a:off x="1286" y="2106"/>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3" name="Freeform 157"/>
            <p:cNvSpPr>
              <a:spLocks/>
            </p:cNvSpPr>
            <p:nvPr/>
          </p:nvSpPr>
          <p:spPr bwMode="auto">
            <a:xfrm>
              <a:off x="1286" y="2106"/>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4" name="Freeform 158"/>
            <p:cNvSpPr>
              <a:spLocks/>
            </p:cNvSpPr>
            <p:nvPr/>
          </p:nvSpPr>
          <p:spPr bwMode="auto">
            <a:xfrm>
              <a:off x="1065" y="1976"/>
              <a:ext cx="53"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5" name="Freeform 159"/>
            <p:cNvSpPr>
              <a:spLocks/>
            </p:cNvSpPr>
            <p:nvPr/>
          </p:nvSpPr>
          <p:spPr bwMode="auto">
            <a:xfrm>
              <a:off x="1065" y="1976"/>
              <a:ext cx="53"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6" name="Freeform 160"/>
            <p:cNvSpPr>
              <a:spLocks/>
            </p:cNvSpPr>
            <p:nvPr/>
          </p:nvSpPr>
          <p:spPr bwMode="auto">
            <a:xfrm>
              <a:off x="1065" y="1976"/>
              <a:ext cx="53"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7" name="Freeform 161"/>
            <p:cNvSpPr>
              <a:spLocks/>
            </p:cNvSpPr>
            <p:nvPr/>
          </p:nvSpPr>
          <p:spPr bwMode="auto">
            <a:xfrm>
              <a:off x="1065" y="1976"/>
              <a:ext cx="53"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8" name="Freeform 162"/>
            <p:cNvSpPr>
              <a:spLocks/>
            </p:cNvSpPr>
            <p:nvPr/>
          </p:nvSpPr>
          <p:spPr bwMode="auto">
            <a:xfrm>
              <a:off x="844" y="184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19" name="Freeform 163"/>
            <p:cNvSpPr>
              <a:spLocks/>
            </p:cNvSpPr>
            <p:nvPr/>
          </p:nvSpPr>
          <p:spPr bwMode="auto">
            <a:xfrm>
              <a:off x="844" y="184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0" name="Freeform 164"/>
            <p:cNvSpPr>
              <a:spLocks/>
            </p:cNvSpPr>
            <p:nvPr/>
          </p:nvSpPr>
          <p:spPr bwMode="auto">
            <a:xfrm>
              <a:off x="844" y="184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1" name="Freeform 165"/>
            <p:cNvSpPr>
              <a:spLocks/>
            </p:cNvSpPr>
            <p:nvPr/>
          </p:nvSpPr>
          <p:spPr bwMode="auto">
            <a:xfrm>
              <a:off x="844" y="184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2" name="Freeform 166"/>
            <p:cNvSpPr>
              <a:spLocks/>
            </p:cNvSpPr>
            <p:nvPr/>
          </p:nvSpPr>
          <p:spPr bwMode="auto">
            <a:xfrm>
              <a:off x="844" y="1847"/>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3" name="Freeform 167"/>
            <p:cNvSpPr>
              <a:spLocks/>
            </p:cNvSpPr>
            <p:nvPr/>
          </p:nvSpPr>
          <p:spPr bwMode="auto">
            <a:xfrm>
              <a:off x="844" y="1847"/>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4" name="Freeform 168"/>
            <p:cNvSpPr>
              <a:spLocks/>
            </p:cNvSpPr>
            <p:nvPr/>
          </p:nvSpPr>
          <p:spPr bwMode="auto">
            <a:xfrm>
              <a:off x="624" y="1717"/>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5" name="Freeform 169"/>
            <p:cNvSpPr>
              <a:spLocks/>
            </p:cNvSpPr>
            <p:nvPr/>
          </p:nvSpPr>
          <p:spPr bwMode="auto">
            <a:xfrm>
              <a:off x="624" y="1717"/>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6" name="Freeform 170"/>
            <p:cNvSpPr>
              <a:spLocks/>
            </p:cNvSpPr>
            <p:nvPr/>
          </p:nvSpPr>
          <p:spPr bwMode="auto">
            <a:xfrm>
              <a:off x="624" y="1717"/>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7" name="Freeform 171"/>
            <p:cNvSpPr>
              <a:spLocks/>
            </p:cNvSpPr>
            <p:nvPr/>
          </p:nvSpPr>
          <p:spPr bwMode="auto">
            <a:xfrm>
              <a:off x="624" y="1717"/>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8" name="Freeform 172"/>
            <p:cNvSpPr>
              <a:spLocks/>
            </p:cNvSpPr>
            <p:nvPr/>
          </p:nvSpPr>
          <p:spPr bwMode="auto">
            <a:xfrm>
              <a:off x="624" y="1717"/>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29" name="Freeform 173"/>
            <p:cNvSpPr>
              <a:spLocks/>
            </p:cNvSpPr>
            <p:nvPr/>
          </p:nvSpPr>
          <p:spPr bwMode="auto">
            <a:xfrm>
              <a:off x="624" y="1717"/>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630" name="Group 174"/>
          <p:cNvGrpSpPr>
            <a:grpSpLocks/>
          </p:cNvGrpSpPr>
          <p:nvPr/>
        </p:nvGrpSpPr>
        <p:grpSpPr bwMode="auto">
          <a:xfrm>
            <a:off x="628650" y="4062413"/>
            <a:ext cx="2470150" cy="84137"/>
            <a:chOff x="396" y="2559"/>
            <a:chExt cx="1556" cy="53"/>
          </a:xfrm>
        </p:grpSpPr>
        <p:sp>
          <p:nvSpPr>
            <p:cNvPr id="147631" name="Freeform 175"/>
            <p:cNvSpPr>
              <a:spLocks/>
            </p:cNvSpPr>
            <p:nvPr/>
          </p:nvSpPr>
          <p:spPr bwMode="auto">
            <a:xfrm>
              <a:off x="1416"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2" name="Freeform 176"/>
            <p:cNvSpPr>
              <a:spLocks/>
            </p:cNvSpPr>
            <p:nvPr/>
          </p:nvSpPr>
          <p:spPr bwMode="auto">
            <a:xfrm>
              <a:off x="1416"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3" name="Freeform 177"/>
            <p:cNvSpPr>
              <a:spLocks/>
            </p:cNvSpPr>
            <p:nvPr/>
          </p:nvSpPr>
          <p:spPr bwMode="auto">
            <a:xfrm>
              <a:off x="422" y="2586"/>
              <a:ext cx="1530" cy="1"/>
            </a:xfrm>
            <a:custGeom>
              <a:avLst/>
              <a:gdLst>
                <a:gd name="T0" fmla="*/ 9178 w 9178"/>
                <a:gd name="T1" fmla="*/ 0 w 9178"/>
                <a:gd name="T2" fmla="*/ 1 w 9178"/>
              </a:gdLst>
              <a:ahLst/>
              <a:cxnLst>
                <a:cxn ang="0">
                  <a:pos x="T0" y="0"/>
                </a:cxn>
                <a:cxn ang="0">
                  <a:pos x="T1" y="0"/>
                </a:cxn>
                <a:cxn ang="0">
                  <a:pos x="T2" y="0"/>
                </a:cxn>
              </a:cxnLst>
              <a:rect l="0" t="0" r="r" b="b"/>
              <a:pathLst>
                <a:path w="9178">
                  <a:moveTo>
                    <a:pt x="9178" y="0"/>
                  </a:moveTo>
                  <a:lnTo>
                    <a:pt x="0" y="0"/>
                  </a:lnTo>
                  <a:lnTo>
                    <a:pt x="1"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4" name="Freeform 178"/>
            <p:cNvSpPr>
              <a:spLocks/>
            </p:cNvSpPr>
            <p:nvPr/>
          </p:nvSpPr>
          <p:spPr bwMode="auto">
            <a:xfrm>
              <a:off x="1671"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5" name="Freeform 179"/>
            <p:cNvSpPr>
              <a:spLocks/>
            </p:cNvSpPr>
            <p:nvPr/>
          </p:nvSpPr>
          <p:spPr bwMode="auto">
            <a:xfrm>
              <a:off x="1671"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6" name="Freeform 180"/>
            <p:cNvSpPr>
              <a:spLocks/>
            </p:cNvSpPr>
            <p:nvPr/>
          </p:nvSpPr>
          <p:spPr bwMode="auto">
            <a:xfrm>
              <a:off x="1671"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7" name="Freeform 181"/>
            <p:cNvSpPr>
              <a:spLocks/>
            </p:cNvSpPr>
            <p:nvPr/>
          </p:nvSpPr>
          <p:spPr bwMode="auto">
            <a:xfrm>
              <a:off x="1671"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8" name="Freeform 182"/>
            <p:cNvSpPr>
              <a:spLocks/>
            </p:cNvSpPr>
            <p:nvPr/>
          </p:nvSpPr>
          <p:spPr bwMode="auto">
            <a:xfrm>
              <a:off x="1671"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39" name="Freeform 183"/>
            <p:cNvSpPr>
              <a:spLocks/>
            </p:cNvSpPr>
            <p:nvPr/>
          </p:nvSpPr>
          <p:spPr bwMode="auto">
            <a:xfrm>
              <a:off x="1671"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0" name="Freeform 184"/>
            <p:cNvSpPr>
              <a:spLocks/>
            </p:cNvSpPr>
            <p:nvPr/>
          </p:nvSpPr>
          <p:spPr bwMode="auto">
            <a:xfrm>
              <a:off x="651"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1" name="Freeform 185"/>
            <p:cNvSpPr>
              <a:spLocks/>
            </p:cNvSpPr>
            <p:nvPr/>
          </p:nvSpPr>
          <p:spPr bwMode="auto">
            <a:xfrm>
              <a:off x="651"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2" name="Freeform 186"/>
            <p:cNvSpPr>
              <a:spLocks/>
            </p:cNvSpPr>
            <p:nvPr/>
          </p:nvSpPr>
          <p:spPr bwMode="auto">
            <a:xfrm>
              <a:off x="1416"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3" name="Freeform 187"/>
            <p:cNvSpPr>
              <a:spLocks/>
            </p:cNvSpPr>
            <p:nvPr/>
          </p:nvSpPr>
          <p:spPr bwMode="auto">
            <a:xfrm>
              <a:off x="1416"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4" name="Freeform 188"/>
            <p:cNvSpPr>
              <a:spLocks/>
            </p:cNvSpPr>
            <p:nvPr/>
          </p:nvSpPr>
          <p:spPr bwMode="auto">
            <a:xfrm>
              <a:off x="1416" y="2559"/>
              <a:ext cx="52" cy="53"/>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5" name="Freeform 189"/>
            <p:cNvSpPr>
              <a:spLocks/>
            </p:cNvSpPr>
            <p:nvPr/>
          </p:nvSpPr>
          <p:spPr bwMode="auto">
            <a:xfrm>
              <a:off x="1416" y="2559"/>
              <a:ext cx="52" cy="53"/>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6" name="Freeform 190"/>
            <p:cNvSpPr>
              <a:spLocks/>
            </p:cNvSpPr>
            <p:nvPr/>
          </p:nvSpPr>
          <p:spPr bwMode="auto">
            <a:xfrm>
              <a:off x="1161" y="2559"/>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7" name="Freeform 191"/>
            <p:cNvSpPr>
              <a:spLocks/>
            </p:cNvSpPr>
            <p:nvPr/>
          </p:nvSpPr>
          <p:spPr bwMode="auto">
            <a:xfrm>
              <a:off x="1161" y="2559"/>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8" name="Freeform 192"/>
            <p:cNvSpPr>
              <a:spLocks/>
            </p:cNvSpPr>
            <p:nvPr/>
          </p:nvSpPr>
          <p:spPr bwMode="auto">
            <a:xfrm>
              <a:off x="1161" y="2559"/>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49" name="Freeform 193"/>
            <p:cNvSpPr>
              <a:spLocks/>
            </p:cNvSpPr>
            <p:nvPr/>
          </p:nvSpPr>
          <p:spPr bwMode="auto">
            <a:xfrm>
              <a:off x="1161" y="2559"/>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0" name="Freeform 194"/>
            <p:cNvSpPr>
              <a:spLocks/>
            </p:cNvSpPr>
            <p:nvPr/>
          </p:nvSpPr>
          <p:spPr bwMode="auto">
            <a:xfrm>
              <a:off x="1161" y="2559"/>
              <a:ext cx="52"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1" name="Freeform 195"/>
            <p:cNvSpPr>
              <a:spLocks/>
            </p:cNvSpPr>
            <p:nvPr/>
          </p:nvSpPr>
          <p:spPr bwMode="auto">
            <a:xfrm>
              <a:off x="1161" y="2559"/>
              <a:ext cx="52"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2" name="Freeform 196"/>
            <p:cNvSpPr>
              <a:spLocks/>
            </p:cNvSpPr>
            <p:nvPr/>
          </p:nvSpPr>
          <p:spPr bwMode="auto">
            <a:xfrm>
              <a:off x="90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3" name="Freeform 197"/>
            <p:cNvSpPr>
              <a:spLocks/>
            </p:cNvSpPr>
            <p:nvPr/>
          </p:nvSpPr>
          <p:spPr bwMode="auto">
            <a:xfrm>
              <a:off x="90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4" name="Freeform 198"/>
            <p:cNvSpPr>
              <a:spLocks/>
            </p:cNvSpPr>
            <p:nvPr/>
          </p:nvSpPr>
          <p:spPr bwMode="auto">
            <a:xfrm>
              <a:off x="90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5" name="Freeform 199"/>
            <p:cNvSpPr>
              <a:spLocks/>
            </p:cNvSpPr>
            <p:nvPr/>
          </p:nvSpPr>
          <p:spPr bwMode="auto">
            <a:xfrm>
              <a:off x="90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6" name="Freeform 200"/>
            <p:cNvSpPr>
              <a:spLocks/>
            </p:cNvSpPr>
            <p:nvPr/>
          </p:nvSpPr>
          <p:spPr bwMode="auto">
            <a:xfrm>
              <a:off x="90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7" name="Freeform 201"/>
            <p:cNvSpPr>
              <a:spLocks/>
            </p:cNvSpPr>
            <p:nvPr/>
          </p:nvSpPr>
          <p:spPr bwMode="auto">
            <a:xfrm>
              <a:off x="90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8" name="Freeform 202"/>
            <p:cNvSpPr>
              <a:spLocks/>
            </p:cNvSpPr>
            <p:nvPr/>
          </p:nvSpPr>
          <p:spPr bwMode="auto">
            <a:xfrm>
              <a:off x="651"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59" name="Freeform 203"/>
            <p:cNvSpPr>
              <a:spLocks/>
            </p:cNvSpPr>
            <p:nvPr/>
          </p:nvSpPr>
          <p:spPr bwMode="auto">
            <a:xfrm>
              <a:off x="651"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0" name="Freeform 204"/>
            <p:cNvSpPr>
              <a:spLocks/>
            </p:cNvSpPr>
            <p:nvPr/>
          </p:nvSpPr>
          <p:spPr bwMode="auto">
            <a:xfrm>
              <a:off x="651"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1" name="Freeform 205"/>
            <p:cNvSpPr>
              <a:spLocks/>
            </p:cNvSpPr>
            <p:nvPr/>
          </p:nvSpPr>
          <p:spPr bwMode="auto">
            <a:xfrm>
              <a:off x="651"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2" name="Freeform 206"/>
            <p:cNvSpPr>
              <a:spLocks/>
            </p:cNvSpPr>
            <p:nvPr/>
          </p:nvSpPr>
          <p:spPr bwMode="auto">
            <a:xfrm>
              <a:off x="39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3" name="Freeform 207"/>
            <p:cNvSpPr>
              <a:spLocks/>
            </p:cNvSpPr>
            <p:nvPr/>
          </p:nvSpPr>
          <p:spPr bwMode="auto">
            <a:xfrm>
              <a:off x="39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4" name="Freeform 208"/>
            <p:cNvSpPr>
              <a:spLocks/>
            </p:cNvSpPr>
            <p:nvPr/>
          </p:nvSpPr>
          <p:spPr bwMode="auto">
            <a:xfrm>
              <a:off x="39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5" name="Freeform 209"/>
            <p:cNvSpPr>
              <a:spLocks/>
            </p:cNvSpPr>
            <p:nvPr/>
          </p:nvSpPr>
          <p:spPr bwMode="auto">
            <a:xfrm>
              <a:off x="39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6" name="Freeform 210"/>
            <p:cNvSpPr>
              <a:spLocks/>
            </p:cNvSpPr>
            <p:nvPr/>
          </p:nvSpPr>
          <p:spPr bwMode="auto">
            <a:xfrm>
              <a:off x="396" y="2559"/>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7" name="Freeform 211"/>
            <p:cNvSpPr>
              <a:spLocks/>
            </p:cNvSpPr>
            <p:nvPr/>
          </p:nvSpPr>
          <p:spPr bwMode="auto">
            <a:xfrm>
              <a:off x="396" y="2559"/>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7668" name="Freeform 212"/>
          <p:cNvSpPr>
            <a:spLocks/>
          </p:cNvSpPr>
          <p:nvPr/>
        </p:nvSpPr>
        <p:spPr bwMode="auto">
          <a:xfrm>
            <a:off x="2325688" y="4105275"/>
            <a:ext cx="1546225" cy="1574800"/>
          </a:xfrm>
          <a:custGeom>
            <a:avLst/>
            <a:gdLst>
              <a:gd name="T0" fmla="*/ 5845 w 5846"/>
              <a:gd name="T1" fmla="*/ 2977 h 5953"/>
              <a:gd name="T2" fmla="*/ 5746 w 5846"/>
              <a:gd name="T3" fmla="*/ 2206 h 5953"/>
              <a:gd name="T4" fmla="*/ 5454 w 5846"/>
              <a:gd name="T5" fmla="*/ 1488 h 5953"/>
              <a:gd name="T6" fmla="*/ 4989 w 5846"/>
              <a:gd name="T7" fmla="*/ 872 h 5953"/>
              <a:gd name="T8" fmla="*/ 4384 w 5846"/>
              <a:gd name="T9" fmla="*/ 398 h 5953"/>
              <a:gd name="T10" fmla="*/ 3679 w 5846"/>
              <a:gd name="T11" fmla="*/ 101 h 5953"/>
              <a:gd name="T12" fmla="*/ 2922 w 5846"/>
              <a:gd name="T13" fmla="*/ 0 h 5953"/>
              <a:gd name="T14" fmla="*/ 2166 w 5846"/>
              <a:gd name="T15" fmla="*/ 101 h 5953"/>
              <a:gd name="T16" fmla="*/ 1461 w 5846"/>
              <a:gd name="T17" fmla="*/ 398 h 5953"/>
              <a:gd name="T18" fmla="*/ 855 w 5846"/>
              <a:gd name="T19" fmla="*/ 872 h 5953"/>
              <a:gd name="T20" fmla="*/ 391 w 5846"/>
              <a:gd name="T21" fmla="*/ 1488 h 5953"/>
              <a:gd name="T22" fmla="*/ 99 w 5846"/>
              <a:gd name="T23" fmla="*/ 2206 h 5953"/>
              <a:gd name="T24" fmla="*/ 0 w 5846"/>
              <a:gd name="T25" fmla="*/ 2977 h 5953"/>
              <a:gd name="T26" fmla="*/ 99 w 5846"/>
              <a:gd name="T27" fmla="*/ 3747 h 5953"/>
              <a:gd name="T28" fmla="*/ 391 w 5846"/>
              <a:gd name="T29" fmla="*/ 4464 h 5953"/>
              <a:gd name="T30" fmla="*/ 855 w 5846"/>
              <a:gd name="T31" fmla="*/ 5081 h 5953"/>
              <a:gd name="T32" fmla="*/ 1461 w 5846"/>
              <a:gd name="T33" fmla="*/ 5555 h 5953"/>
              <a:gd name="T34" fmla="*/ 2166 w 5846"/>
              <a:gd name="T35" fmla="*/ 5852 h 5953"/>
              <a:gd name="T36" fmla="*/ 2922 w 5846"/>
              <a:gd name="T37" fmla="*/ 5953 h 5953"/>
              <a:gd name="T38" fmla="*/ 3679 w 5846"/>
              <a:gd name="T39" fmla="*/ 5852 h 5953"/>
              <a:gd name="T40" fmla="*/ 4384 w 5846"/>
              <a:gd name="T41" fmla="*/ 5555 h 5953"/>
              <a:gd name="T42" fmla="*/ 4989 w 5846"/>
              <a:gd name="T43" fmla="*/ 5081 h 5953"/>
              <a:gd name="T44" fmla="*/ 5454 w 5846"/>
              <a:gd name="T45" fmla="*/ 4464 h 5953"/>
              <a:gd name="T46" fmla="*/ 5746 w 5846"/>
              <a:gd name="T47" fmla="*/ 3747 h 5953"/>
              <a:gd name="T48" fmla="*/ 5845 w 5846"/>
              <a:gd name="T49" fmla="*/ 2977 h 5953"/>
              <a:gd name="T50" fmla="*/ 5846 w 5846"/>
              <a:gd name="T51" fmla="*/ 2977 h 5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46" h="5953">
                <a:moveTo>
                  <a:pt x="5845" y="2977"/>
                </a:moveTo>
                <a:lnTo>
                  <a:pt x="5746" y="2206"/>
                </a:lnTo>
                <a:lnTo>
                  <a:pt x="5454" y="1488"/>
                </a:lnTo>
                <a:lnTo>
                  <a:pt x="4989" y="872"/>
                </a:lnTo>
                <a:lnTo>
                  <a:pt x="4384" y="398"/>
                </a:lnTo>
                <a:lnTo>
                  <a:pt x="3679" y="101"/>
                </a:lnTo>
                <a:lnTo>
                  <a:pt x="2922" y="0"/>
                </a:lnTo>
                <a:lnTo>
                  <a:pt x="2166" y="101"/>
                </a:lnTo>
                <a:lnTo>
                  <a:pt x="1461" y="398"/>
                </a:lnTo>
                <a:lnTo>
                  <a:pt x="855" y="872"/>
                </a:lnTo>
                <a:lnTo>
                  <a:pt x="391" y="1488"/>
                </a:lnTo>
                <a:lnTo>
                  <a:pt x="99" y="2206"/>
                </a:lnTo>
                <a:lnTo>
                  <a:pt x="0" y="2977"/>
                </a:lnTo>
                <a:lnTo>
                  <a:pt x="99" y="3747"/>
                </a:lnTo>
                <a:lnTo>
                  <a:pt x="391" y="4464"/>
                </a:lnTo>
                <a:lnTo>
                  <a:pt x="855" y="5081"/>
                </a:lnTo>
                <a:lnTo>
                  <a:pt x="1461" y="5555"/>
                </a:lnTo>
                <a:lnTo>
                  <a:pt x="2166" y="5852"/>
                </a:lnTo>
                <a:lnTo>
                  <a:pt x="2922" y="5953"/>
                </a:lnTo>
                <a:lnTo>
                  <a:pt x="3679" y="5852"/>
                </a:lnTo>
                <a:lnTo>
                  <a:pt x="4384" y="5555"/>
                </a:lnTo>
                <a:lnTo>
                  <a:pt x="4989" y="5081"/>
                </a:lnTo>
                <a:lnTo>
                  <a:pt x="5454" y="4464"/>
                </a:lnTo>
                <a:lnTo>
                  <a:pt x="5746" y="3747"/>
                </a:lnTo>
                <a:lnTo>
                  <a:pt x="5845" y="2977"/>
                </a:lnTo>
                <a:lnTo>
                  <a:pt x="5846" y="2977"/>
                </a:lnTo>
              </a:path>
            </a:pathLst>
          </a:custGeom>
          <a:noFill/>
          <a:ln w="38100" cmpd="sng">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69" name="Freeform 213"/>
          <p:cNvSpPr>
            <a:spLocks/>
          </p:cNvSpPr>
          <p:nvPr/>
        </p:nvSpPr>
        <p:spPr bwMode="auto">
          <a:xfrm>
            <a:off x="2428875" y="4498975"/>
            <a:ext cx="1339850" cy="787400"/>
          </a:xfrm>
          <a:custGeom>
            <a:avLst/>
            <a:gdLst>
              <a:gd name="T0" fmla="*/ 0 w 5064"/>
              <a:gd name="T1" fmla="*/ 0 h 2976"/>
              <a:gd name="T2" fmla="*/ 5063 w 5064"/>
              <a:gd name="T3" fmla="*/ 2976 h 2976"/>
              <a:gd name="T4" fmla="*/ 5064 w 5064"/>
              <a:gd name="T5" fmla="*/ 2976 h 2976"/>
            </a:gdLst>
            <a:ahLst/>
            <a:cxnLst>
              <a:cxn ang="0">
                <a:pos x="T0" y="T1"/>
              </a:cxn>
              <a:cxn ang="0">
                <a:pos x="T2" y="T3"/>
              </a:cxn>
              <a:cxn ang="0">
                <a:pos x="T4" y="T5"/>
              </a:cxn>
            </a:cxnLst>
            <a:rect l="0" t="0" r="r" b="b"/>
            <a:pathLst>
              <a:path w="5064" h="2976">
                <a:moveTo>
                  <a:pt x="0" y="0"/>
                </a:moveTo>
                <a:lnTo>
                  <a:pt x="5063" y="2976"/>
                </a:lnTo>
                <a:lnTo>
                  <a:pt x="5064" y="29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70" name="Freeform 214"/>
          <p:cNvSpPr>
            <a:spLocks/>
          </p:cNvSpPr>
          <p:nvPr/>
        </p:nvSpPr>
        <p:spPr bwMode="auto">
          <a:xfrm>
            <a:off x="2711450" y="4210050"/>
            <a:ext cx="774700" cy="1365250"/>
          </a:xfrm>
          <a:custGeom>
            <a:avLst/>
            <a:gdLst>
              <a:gd name="T0" fmla="*/ 0 w 2924"/>
              <a:gd name="T1" fmla="*/ 0 h 5157"/>
              <a:gd name="T2" fmla="*/ 2923 w 2924"/>
              <a:gd name="T3" fmla="*/ 5157 h 5157"/>
              <a:gd name="T4" fmla="*/ 2924 w 2924"/>
              <a:gd name="T5" fmla="*/ 5157 h 5157"/>
            </a:gdLst>
            <a:ahLst/>
            <a:cxnLst>
              <a:cxn ang="0">
                <a:pos x="T0" y="T1"/>
              </a:cxn>
              <a:cxn ang="0">
                <a:pos x="T2" y="T3"/>
              </a:cxn>
              <a:cxn ang="0">
                <a:pos x="T4" y="T5"/>
              </a:cxn>
            </a:cxnLst>
            <a:rect l="0" t="0" r="r" b="b"/>
            <a:pathLst>
              <a:path w="2924" h="5157">
                <a:moveTo>
                  <a:pt x="0" y="0"/>
                </a:moveTo>
                <a:lnTo>
                  <a:pt x="2923" y="5157"/>
                </a:lnTo>
                <a:lnTo>
                  <a:pt x="2924" y="515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71" name="Freeform 215"/>
          <p:cNvSpPr>
            <a:spLocks/>
          </p:cNvSpPr>
          <p:nvPr/>
        </p:nvSpPr>
        <p:spPr bwMode="auto">
          <a:xfrm>
            <a:off x="3098800" y="4105275"/>
            <a:ext cx="1588" cy="1574800"/>
          </a:xfrm>
          <a:custGeom>
            <a:avLst/>
            <a:gdLst>
              <a:gd name="T0" fmla="*/ 0 w 1"/>
              <a:gd name="T1" fmla="*/ 0 h 5953"/>
              <a:gd name="T2" fmla="*/ 0 w 1"/>
              <a:gd name="T3" fmla="*/ 5953 h 5953"/>
              <a:gd name="T4" fmla="*/ 1 w 1"/>
              <a:gd name="T5" fmla="*/ 5953 h 5953"/>
            </a:gdLst>
            <a:ahLst/>
            <a:cxnLst>
              <a:cxn ang="0">
                <a:pos x="T0" y="T1"/>
              </a:cxn>
              <a:cxn ang="0">
                <a:pos x="T2" y="T3"/>
              </a:cxn>
              <a:cxn ang="0">
                <a:pos x="T4" y="T5"/>
              </a:cxn>
            </a:cxnLst>
            <a:rect l="0" t="0" r="r" b="b"/>
            <a:pathLst>
              <a:path w="1" h="5953">
                <a:moveTo>
                  <a:pt x="0" y="0"/>
                </a:moveTo>
                <a:lnTo>
                  <a:pt x="0" y="5953"/>
                </a:lnTo>
                <a:lnTo>
                  <a:pt x="1" y="5953"/>
                </a:lnTo>
              </a:path>
            </a:pathLst>
          </a:custGeom>
          <a:noFill/>
          <a:ln w="3810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72" name="Freeform 216"/>
          <p:cNvSpPr>
            <a:spLocks/>
          </p:cNvSpPr>
          <p:nvPr/>
        </p:nvSpPr>
        <p:spPr bwMode="auto">
          <a:xfrm>
            <a:off x="2428875" y="4498975"/>
            <a:ext cx="1339850" cy="787400"/>
          </a:xfrm>
          <a:custGeom>
            <a:avLst/>
            <a:gdLst>
              <a:gd name="T0" fmla="*/ 5063 w 5063"/>
              <a:gd name="T1" fmla="*/ 0 h 2976"/>
              <a:gd name="T2" fmla="*/ 0 w 5063"/>
              <a:gd name="T3" fmla="*/ 2976 h 2976"/>
              <a:gd name="T4" fmla="*/ 1 w 5063"/>
              <a:gd name="T5" fmla="*/ 2976 h 2976"/>
            </a:gdLst>
            <a:ahLst/>
            <a:cxnLst>
              <a:cxn ang="0">
                <a:pos x="T0" y="T1"/>
              </a:cxn>
              <a:cxn ang="0">
                <a:pos x="T2" y="T3"/>
              </a:cxn>
              <a:cxn ang="0">
                <a:pos x="T4" y="T5"/>
              </a:cxn>
            </a:cxnLst>
            <a:rect l="0" t="0" r="r" b="b"/>
            <a:pathLst>
              <a:path w="5063" h="2976">
                <a:moveTo>
                  <a:pt x="5063" y="0"/>
                </a:moveTo>
                <a:lnTo>
                  <a:pt x="0" y="2976"/>
                </a:lnTo>
                <a:lnTo>
                  <a:pt x="1" y="2976"/>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73" name="Freeform 217"/>
          <p:cNvSpPr>
            <a:spLocks/>
          </p:cNvSpPr>
          <p:nvPr/>
        </p:nvSpPr>
        <p:spPr bwMode="auto">
          <a:xfrm>
            <a:off x="2711450" y="4210050"/>
            <a:ext cx="774700" cy="1365250"/>
          </a:xfrm>
          <a:custGeom>
            <a:avLst/>
            <a:gdLst>
              <a:gd name="T0" fmla="*/ 2923 w 2923"/>
              <a:gd name="T1" fmla="*/ 0 h 5157"/>
              <a:gd name="T2" fmla="*/ 0 w 2923"/>
              <a:gd name="T3" fmla="*/ 5157 h 5157"/>
              <a:gd name="T4" fmla="*/ 2 w 2923"/>
              <a:gd name="T5" fmla="*/ 5157 h 5157"/>
            </a:gdLst>
            <a:ahLst/>
            <a:cxnLst>
              <a:cxn ang="0">
                <a:pos x="T0" y="T1"/>
              </a:cxn>
              <a:cxn ang="0">
                <a:pos x="T2" y="T3"/>
              </a:cxn>
              <a:cxn ang="0">
                <a:pos x="T4" y="T5"/>
              </a:cxn>
            </a:cxnLst>
            <a:rect l="0" t="0" r="r" b="b"/>
            <a:pathLst>
              <a:path w="2923" h="5157">
                <a:moveTo>
                  <a:pt x="2923" y="0"/>
                </a:moveTo>
                <a:lnTo>
                  <a:pt x="0" y="5157"/>
                </a:lnTo>
                <a:lnTo>
                  <a:pt x="2" y="5157"/>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74" name="Freeform 218"/>
          <p:cNvSpPr>
            <a:spLocks/>
          </p:cNvSpPr>
          <p:nvPr/>
        </p:nvSpPr>
        <p:spPr bwMode="auto">
          <a:xfrm>
            <a:off x="2325688" y="4892675"/>
            <a:ext cx="1546225" cy="1588"/>
          </a:xfrm>
          <a:custGeom>
            <a:avLst/>
            <a:gdLst>
              <a:gd name="T0" fmla="*/ 0 w 5846"/>
              <a:gd name="T1" fmla="*/ 5845 w 5846"/>
              <a:gd name="T2" fmla="*/ 5846 w 5846"/>
            </a:gdLst>
            <a:ahLst/>
            <a:cxnLst>
              <a:cxn ang="0">
                <a:pos x="T0" y="0"/>
              </a:cxn>
              <a:cxn ang="0">
                <a:pos x="T1" y="0"/>
              </a:cxn>
              <a:cxn ang="0">
                <a:pos x="T2" y="0"/>
              </a:cxn>
            </a:cxnLst>
            <a:rect l="0" t="0" r="r" b="b"/>
            <a:pathLst>
              <a:path w="5846">
                <a:moveTo>
                  <a:pt x="0" y="0"/>
                </a:moveTo>
                <a:lnTo>
                  <a:pt x="5845" y="0"/>
                </a:lnTo>
                <a:lnTo>
                  <a:pt x="5846" y="0"/>
                </a:lnTo>
              </a:path>
            </a:pathLst>
          </a:custGeom>
          <a:noFill/>
          <a:ln w="38100" cap="flat" cmpd="sng">
            <a:solidFill>
              <a:schemeClr val="tx1"/>
            </a:solidFill>
            <a:prstDash val="lg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675" name="Group 219"/>
          <p:cNvGrpSpPr>
            <a:grpSpLocks/>
          </p:cNvGrpSpPr>
          <p:nvPr/>
        </p:nvGrpSpPr>
        <p:grpSpPr bwMode="auto">
          <a:xfrm>
            <a:off x="2895600" y="5634038"/>
            <a:ext cx="5299075" cy="461962"/>
            <a:chOff x="1824" y="3549"/>
            <a:chExt cx="3338" cy="291"/>
          </a:xfrm>
        </p:grpSpPr>
        <p:sp>
          <p:nvSpPr>
            <p:cNvPr id="147676" name="Text Box 220"/>
            <p:cNvSpPr txBox="1">
              <a:spLocks noChangeArrowheads="1"/>
            </p:cNvSpPr>
            <p:nvPr/>
          </p:nvSpPr>
          <p:spPr bwMode="auto">
            <a:xfrm>
              <a:off x="2016"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a:t>
              </a:r>
            </a:p>
          </p:txBody>
        </p:sp>
        <p:sp>
          <p:nvSpPr>
            <p:cNvPr id="147677" name="Text Box 221"/>
            <p:cNvSpPr txBox="1">
              <a:spLocks noChangeArrowheads="1"/>
            </p:cNvSpPr>
            <p:nvPr/>
          </p:nvSpPr>
          <p:spPr bwMode="auto">
            <a:xfrm>
              <a:off x="2256"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p>
          </p:txBody>
        </p:sp>
        <p:sp>
          <p:nvSpPr>
            <p:cNvPr id="147678" name="Text Box 222"/>
            <p:cNvSpPr txBox="1">
              <a:spLocks noChangeArrowheads="1"/>
            </p:cNvSpPr>
            <p:nvPr/>
          </p:nvSpPr>
          <p:spPr bwMode="auto">
            <a:xfrm>
              <a:off x="1824"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a:t>
              </a:r>
            </a:p>
          </p:txBody>
        </p:sp>
        <p:sp>
          <p:nvSpPr>
            <p:cNvPr id="147679" name="Text Box 223"/>
            <p:cNvSpPr txBox="1">
              <a:spLocks noChangeArrowheads="1"/>
            </p:cNvSpPr>
            <p:nvPr/>
          </p:nvSpPr>
          <p:spPr bwMode="auto">
            <a:xfrm>
              <a:off x="4053"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9</a:t>
              </a:r>
            </a:p>
          </p:txBody>
        </p:sp>
        <p:sp>
          <p:nvSpPr>
            <p:cNvPr id="147680" name="Text Box 224"/>
            <p:cNvSpPr txBox="1">
              <a:spLocks noChangeArrowheads="1"/>
            </p:cNvSpPr>
            <p:nvPr/>
          </p:nvSpPr>
          <p:spPr bwMode="auto">
            <a:xfrm>
              <a:off x="4220" y="3552"/>
              <a:ext cx="56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10</a:t>
              </a:r>
            </a:p>
          </p:txBody>
        </p:sp>
        <p:sp>
          <p:nvSpPr>
            <p:cNvPr id="147681" name="Text Box 225"/>
            <p:cNvSpPr txBox="1">
              <a:spLocks noChangeArrowheads="1"/>
            </p:cNvSpPr>
            <p:nvPr/>
          </p:nvSpPr>
          <p:spPr bwMode="auto">
            <a:xfrm>
              <a:off x="2535" y="3549"/>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3</a:t>
              </a:r>
            </a:p>
          </p:txBody>
        </p:sp>
        <p:sp>
          <p:nvSpPr>
            <p:cNvPr id="147682" name="Text Box 226"/>
            <p:cNvSpPr txBox="1">
              <a:spLocks noChangeArrowheads="1"/>
            </p:cNvSpPr>
            <p:nvPr/>
          </p:nvSpPr>
          <p:spPr bwMode="auto">
            <a:xfrm>
              <a:off x="2781"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4</a:t>
              </a:r>
            </a:p>
          </p:txBody>
        </p:sp>
        <p:sp>
          <p:nvSpPr>
            <p:cNvPr id="147683" name="Text Box 227"/>
            <p:cNvSpPr txBox="1">
              <a:spLocks noChangeArrowheads="1"/>
            </p:cNvSpPr>
            <p:nvPr/>
          </p:nvSpPr>
          <p:spPr bwMode="auto">
            <a:xfrm>
              <a:off x="3294"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6</a:t>
              </a:r>
            </a:p>
          </p:txBody>
        </p:sp>
        <p:sp>
          <p:nvSpPr>
            <p:cNvPr id="147684" name="Text Box 228"/>
            <p:cNvSpPr txBox="1">
              <a:spLocks noChangeArrowheads="1"/>
            </p:cNvSpPr>
            <p:nvPr/>
          </p:nvSpPr>
          <p:spPr bwMode="auto">
            <a:xfrm>
              <a:off x="3792"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8</a:t>
              </a:r>
            </a:p>
          </p:txBody>
        </p:sp>
        <p:sp>
          <p:nvSpPr>
            <p:cNvPr id="147685" name="Text Box 229"/>
            <p:cNvSpPr txBox="1">
              <a:spLocks noChangeArrowheads="1"/>
            </p:cNvSpPr>
            <p:nvPr/>
          </p:nvSpPr>
          <p:spPr bwMode="auto">
            <a:xfrm>
              <a:off x="4510" y="3552"/>
              <a:ext cx="4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11</a:t>
              </a:r>
            </a:p>
          </p:txBody>
        </p:sp>
        <p:sp>
          <p:nvSpPr>
            <p:cNvPr id="147686" name="Text Box 230"/>
            <p:cNvSpPr txBox="1">
              <a:spLocks noChangeArrowheads="1"/>
            </p:cNvSpPr>
            <p:nvPr/>
          </p:nvSpPr>
          <p:spPr bwMode="auto">
            <a:xfrm>
              <a:off x="3024"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5</a:t>
              </a:r>
            </a:p>
          </p:txBody>
        </p:sp>
        <p:sp>
          <p:nvSpPr>
            <p:cNvPr id="147687" name="Text Box 231"/>
            <p:cNvSpPr txBox="1">
              <a:spLocks noChangeArrowheads="1"/>
            </p:cNvSpPr>
            <p:nvPr/>
          </p:nvSpPr>
          <p:spPr bwMode="auto">
            <a:xfrm>
              <a:off x="3552" y="355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7</a:t>
              </a:r>
            </a:p>
          </p:txBody>
        </p:sp>
        <p:sp>
          <p:nvSpPr>
            <p:cNvPr id="147688" name="Text Box 232"/>
            <p:cNvSpPr txBox="1">
              <a:spLocks noChangeArrowheads="1"/>
            </p:cNvSpPr>
            <p:nvPr/>
          </p:nvSpPr>
          <p:spPr bwMode="auto">
            <a:xfrm>
              <a:off x="4696" y="3549"/>
              <a:ext cx="4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12</a:t>
              </a:r>
            </a:p>
          </p:txBody>
        </p:sp>
      </p:grpSp>
      <p:sp>
        <p:nvSpPr>
          <p:cNvPr id="147689" name="Freeform 233"/>
          <p:cNvSpPr>
            <a:spLocks/>
          </p:cNvSpPr>
          <p:nvPr/>
        </p:nvSpPr>
        <p:spPr bwMode="auto">
          <a:xfrm>
            <a:off x="3098800" y="5680075"/>
            <a:ext cx="4856163" cy="1588"/>
          </a:xfrm>
          <a:custGeom>
            <a:avLst/>
            <a:gdLst>
              <a:gd name="T0" fmla="*/ 0 w 18358"/>
              <a:gd name="T1" fmla="*/ 18357 w 18358"/>
              <a:gd name="T2" fmla="*/ 18358 w 18358"/>
            </a:gdLst>
            <a:ahLst/>
            <a:cxnLst>
              <a:cxn ang="0">
                <a:pos x="T0" y="0"/>
              </a:cxn>
              <a:cxn ang="0">
                <a:pos x="T1" y="0"/>
              </a:cxn>
              <a:cxn ang="0">
                <a:pos x="T2" y="0"/>
              </a:cxn>
            </a:cxnLst>
            <a:rect l="0" t="0" r="r" b="b"/>
            <a:pathLst>
              <a:path w="18358">
                <a:moveTo>
                  <a:pt x="0" y="0"/>
                </a:moveTo>
                <a:lnTo>
                  <a:pt x="18357" y="0"/>
                </a:lnTo>
                <a:lnTo>
                  <a:pt x="18358" y="0"/>
                </a:lnTo>
              </a:path>
            </a:pathLst>
          </a:custGeom>
          <a:noFill/>
          <a:ln w="38100"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690" name="Group 234"/>
          <p:cNvGrpSpPr>
            <a:grpSpLocks/>
          </p:cNvGrpSpPr>
          <p:nvPr/>
        </p:nvGrpSpPr>
        <p:grpSpPr bwMode="auto">
          <a:xfrm>
            <a:off x="3462338" y="5637213"/>
            <a:ext cx="4535487" cy="85725"/>
            <a:chOff x="2181" y="3551"/>
            <a:chExt cx="2857" cy="54"/>
          </a:xfrm>
        </p:grpSpPr>
        <p:grpSp>
          <p:nvGrpSpPr>
            <p:cNvPr id="147691" name="Group 235"/>
            <p:cNvGrpSpPr>
              <a:grpSpLocks/>
            </p:cNvGrpSpPr>
            <p:nvPr/>
          </p:nvGrpSpPr>
          <p:grpSpPr bwMode="auto">
            <a:xfrm>
              <a:off x="2181" y="3551"/>
              <a:ext cx="52" cy="54"/>
              <a:chOff x="2181" y="3551"/>
              <a:chExt cx="52" cy="54"/>
            </a:xfrm>
          </p:grpSpPr>
          <p:sp>
            <p:nvSpPr>
              <p:cNvPr id="147692" name="Freeform 236"/>
              <p:cNvSpPr>
                <a:spLocks/>
              </p:cNvSpPr>
              <p:nvPr/>
            </p:nvSpPr>
            <p:spPr bwMode="auto">
              <a:xfrm>
                <a:off x="2181"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93" name="Freeform 237"/>
              <p:cNvSpPr>
                <a:spLocks/>
              </p:cNvSpPr>
              <p:nvPr/>
            </p:nvSpPr>
            <p:spPr bwMode="auto">
              <a:xfrm>
                <a:off x="2181"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94" name="Freeform 238"/>
              <p:cNvSpPr>
                <a:spLocks/>
              </p:cNvSpPr>
              <p:nvPr/>
            </p:nvSpPr>
            <p:spPr bwMode="auto">
              <a:xfrm>
                <a:off x="2181"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95" name="Freeform 239"/>
              <p:cNvSpPr>
                <a:spLocks/>
              </p:cNvSpPr>
              <p:nvPr/>
            </p:nvSpPr>
            <p:spPr bwMode="auto">
              <a:xfrm>
                <a:off x="2181"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96" name="Freeform 240"/>
              <p:cNvSpPr>
                <a:spLocks/>
              </p:cNvSpPr>
              <p:nvPr/>
            </p:nvSpPr>
            <p:spPr bwMode="auto">
              <a:xfrm>
                <a:off x="2181"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697" name="Freeform 241"/>
              <p:cNvSpPr>
                <a:spLocks/>
              </p:cNvSpPr>
              <p:nvPr/>
            </p:nvSpPr>
            <p:spPr bwMode="auto">
              <a:xfrm>
                <a:off x="2181"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698" name="Group 242"/>
            <p:cNvGrpSpPr>
              <a:grpSpLocks/>
            </p:cNvGrpSpPr>
            <p:nvPr/>
          </p:nvGrpSpPr>
          <p:grpSpPr bwMode="auto">
            <a:xfrm>
              <a:off x="2436" y="3551"/>
              <a:ext cx="52" cy="54"/>
              <a:chOff x="2436" y="3551"/>
              <a:chExt cx="52" cy="54"/>
            </a:xfrm>
          </p:grpSpPr>
          <p:sp>
            <p:nvSpPr>
              <p:cNvPr id="147699" name="Freeform 243"/>
              <p:cNvSpPr>
                <a:spLocks/>
              </p:cNvSpPr>
              <p:nvPr/>
            </p:nvSpPr>
            <p:spPr bwMode="auto">
              <a:xfrm>
                <a:off x="2436"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0" name="Freeform 244"/>
              <p:cNvSpPr>
                <a:spLocks/>
              </p:cNvSpPr>
              <p:nvPr/>
            </p:nvSpPr>
            <p:spPr bwMode="auto">
              <a:xfrm>
                <a:off x="2436"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1" name="Freeform 245"/>
              <p:cNvSpPr>
                <a:spLocks/>
              </p:cNvSpPr>
              <p:nvPr/>
            </p:nvSpPr>
            <p:spPr bwMode="auto">
              <a:xfrm>
                <a:off x="2436"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2" name="Freeform 246"/>
              <p:cNvSpPr>
                <a:spLocks/>
              </p:cNvSpPr>
              <p:nvPr/>
            </p:nvSpPr>
            <p:spPr bwMode="auto">
              <a:xfrm>
                <a:off x="2436"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3" name="Freeform 247"/>
              <p:cNvSpPr>
                <a:spLocks/>
              </p:cNvSpPr>
              <p:nvPr/>
            </p:nvSpPr>
            <p:spPr bwMode="auto">
              <a:xfrm>
                <a:off x="2436" y="3551"/>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4" name="Freeform 248"/>
              <p:cNvSpPr>
                <a:spLocks/>
              </p:cNvSpPr>
              <p:nvPr/>
            </p:nvSpPr>
            <p:spPr bwMode="auto">
              <a:xfrm>
                <a:off x="2436" y="3551"/>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05" name="Group 249"/>
            <p:cNvGrpSpPr>
              <a:grpSpLocks/>
            </p:cNvGrpSpPr>
            <p:nvPr/>
          </p:nvGrpSpPr>
          <p:grpSpPr bwMode="auto">
            <a:xfrm>
              <a:off x="2690" y="3551"/>
              <a:ext cx="53" cy="54"/>
              <a:chOff x="2690" y="3551"/>
              <a:chExt cx="53" cy="54"/>
            </a:xfrm>
          </p:grpSpPr>
          <p:sp>
            <p:nvSpPr>
              <p:cNvPr id="147706" name="Freeform 250"/>
              <p:cNvSpPr>
                <a:spLocks/>
              </p:cNvSpPr>
              <p:nvPr/>
            </p:nvSpPr>
            <p:spPr bwMode="auto">
              <a:xfrm>
                <a:off x="269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7" name="Freeform 251"/>
              <p:cNvSpPr>
                <a:spLocks/>
              </p:cNvSpPr>
              <p:nvPr/>
            </p:nvSpPr>
            <p:spPr bwMode="auto">
              <a:xfrm>
                <a:off x="269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8" name="Freeform 252"/>
              <p:cNvSpPr>
                <a:spLocks/>
              </p:cNvSpPr>
              <p:nvPr/>
            </p:nvSpPr>
            <p:spPr bwMode="auto">
              <a:xfrm>
                <a:off x="269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09" name="Freeform 253"/>
              <p:cNvSpPr>
                <a:spLocks/>
              </p:cNvSpPr>
              <p:nvPr/>
            </p:nvSpPr>
            <p:spPr bwMode="auto">
              <a:xfrm>
                <a:off x="269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0" name="Freeform 254"/>
              <p:cNvSpPr>
                <a:spLocks/>
              </p:cNvSpPr>
              <p:nvPr/>
            </p:nvSpPr>
            <p:spPr bwMode="auto">
              <a:xfrm>
                <a:off x="269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1" name="Freeform 255"/>
              <p:cNvSpPr>
                <a:spLocks/>
              </p:cNvSpPr>
              <p:nvPr/>
            </p:nvSpPr>
            <p:spPr bwMode="auto">
              <a:xfrm>
                <a:off x="269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12" name="Group 256"/>
            <p:cNvGrpSpPr>
              <a:grpSpLocks/>
            </p:cNvGrpSpPr>
            <p:nvPr/>
          </p:nvGrpSpPr>
          <p:grpSpPr bwMode="auto">
            <a:xfrm>
              <a:off x="2945" y="3551"/>
              <a:ext cx="53" cy="54"/>
              <a:chOff x="2945" y="3551"/>
              <a:chExt cx="53" cy="54"/>
            </a:xfrm>
          </p:grpSpPr>
          <p:sp>
            <p:nvSpPr>
              <p:cNvPr id="147713" name="Freeform 257"/>
              <p:cNvSpPr>
                <a:spLocks/>
              </p:cNvSpPr>
              <p:nvPr/>
            </p:nvSpPr>
            <p:spPr bwMode="auto">
              <a:xfrm>
                <a:off x="2945" y="3551"/>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4" name="Freeform 258"/>
              <p:cNvSpPr>
                <a:spLocks/>
              </p:cNvSpPr>
              <p:nvPr/>
            </p:nvSpPr>
            <p:spPr bwMode="auto">
              <a:xfrm>
                <a:off x="2945" y="3551"/>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5" name="Freeform 259"/>
              <p:cNvSpPr>
                <a:spLocks/>
              </p:cNvSpPr>
              <p:nvPr/>
            </p:nvSpPr>
            <p:spPr bwMode="auto">
              <a:xfrm>
                <a:off x="2945" y="3551"/>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6" name="Freeform 260"/>
              <p:cNvSpPr>
                <a:spLocks/>
              </p:cNvSpPr>
              <p:nvPr/>
            </p:nvSpPr>
            <p:spPr bwMode="auto">
              <a:xfrm>
                <a:off x="2945" y="3551"/>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7" name="Freeform 261"/>
              <p:cNvSpPr>
                <a:spLocks/>
              </p:cNvSpPr>
              <p:nvPr/>
            </p:nvSpPr>
            <p:spPr bwMode="auto">
              <a:xfrm>
                <a:off x="2945" y="3551"/>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18" name="Freeform 262"/>
              <p:cNvSpPr>
                <a:spLocks/>
              </p:cNvSpPr>
              <p:nvPr/>
            </p:nvSpPr>
            <p:spPr bwMode="auto">
              <a:xfrm>
                <a:off x="2945" y="3551"/>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19" name="Group 263"/>
            <p:cNvGrpSpPr>
              <a:grpSpLocks/>
            </p:cNvGrpSpPr>
            <p:nvPr/>
          </p:nvGrpSpPr>
          <p:grpSpPr bwMode="auto">
            <a:xfrm>
              <a:off x="3200" y="3551"/>
              <a:ext cx="53" cy="54"/>
              <a:chOff x="3200" y="3551"/>
              <a:chExt cx="53" cy="54"/>
            </a:xfrm>
          </p:grpSpPr>
          <p:sp>
            <p:nvSpPr>
              <p:cNvPr id="147720" name="Freeform 264"/>
              <p:cNvSpPr>
                <a:spLocks/>
              </p:cNvSpPr>
              <p:nvPr/>
            </p:nvSpPr>
            <p:spPr bwMode="auto">
              <a:xfrm>
                <a:off x="320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1" name="Freeform 265"/>
              <p:cNvSpPr>
                <a:spLocks/>
              </p:cNvSpPr>
              <p:nvPr/>
            </p:nvSpPr>
            <p:spPr bwMode="auto">
              <a:xfrm>
                <a:off x="320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2" name="Freeform 266"/>
              <p:cNvSpPr>
                <a:spLocks/>
              </p:cNvSpPr>
              <p:nvPr/>
            </p:nvSpPr>
            <p:spPr bwMode="auto">
              <a:xfrm>
                <a:off x="320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3" name="Freeform 267"/>
              <p:cNvSpPr>
                <a:spLocks/>
              </p:cNvSpPr>
              <p:nvPr/>
            </p:nvSpPr>
            <p:spPr bwMode="auto">
              <a:xfrm>
                <a:off x="320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4" name="Freeform 268"/>
              <p:cNvSpPr>
                <a:spLocks/>
              </p:cNvSpPr>
              <p:nvPr/>
            </p:nvSpPr>
            <p:spPr bwMode="auto">
              <a:xfrm>
                <a:off x="320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5" name="Freeform 269"/>
              <p:cNvSpPr>
                <a:spLocks/>
              </p:cNvSpPr>
              <p:nvPr/>
            </p:nvSpPr>
            <p:spPr bwMode="auto">
              <a:xfrm>
                <a:off x="320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26" name="Group 270"/>
            <p:cNvGrpSpPr>
              <a:grpSpLocks/>
            </p:cNvGrpSpPr>
            <p:nvPr/>
          </p:nvGrpSpPr>
          <p:grpSpPr bwMode="auto">
            <a:xfrm>
              <a:off x="3455" y="3551"/>
              <a:ext cx="53" cy="54"/>
              <a:chOff x="3455" y="3551"/>
              <a:chExt cx="53" cy="54"/>
            </a:xfrm>
          </p:grpSpPr>
          <p:sp>
            <p:nvSpPr>
              <p:cNvPr id="147727" name="Freeform 271"/>
              <p:cNvSpPr>
                <a:spLocks/>
              </p:cNvSpPr>
              <p:nvPr/>
            </p:nvSpPr>
            <p:spPr bwMode="auto">
              <a:xfrm>
                <a:off x="3455" y="3551"/>
                <a:ext cx="53" cy="54"/>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8" name="Freeform 272"/>
              <p:cNvSpPr>
                <a:spLocks/>
              </p:cNvSpPr>
              <p:nvPr/>
            </p:nvSpPr>
            <p:spPr bwMode="auto">
              <a:xfrm>
                <a:off x="3455" y="3551"/>
                <a:ext cx="53" cy="54"/>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29" name="Freeform 273"/>
              <p:cNvSpPr>
                <a:spLocks/>
              </p:cNvSpPr>
              <p:nvPr/>
            </p:nvSpPr>
            <p:spPr bwMode="auto">
              <a:xfrm>
                <a:off x="3455" y="3551"/>
                <a:ext cx="53" cy="54"/>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0" name="Freeform 274"/>
              <p:cNvSpPr>
                <a:spLocks/>
              </p:cNvSpPr>
              <p:nvPr/>
            </p:nvSpPr>
            <p:spPr bwMode="auto">
              <a:xfrm>
                <a:off x="3455" y="3551"/>
                <a:ext cx="53" cy="54"/>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1" name="Freeform 275"/>
              <p:cNvSpPr>
                <a:spLocks/>
              </p:cNvSpPr>
              <p:nvPr/>
            </p:nvSpPr>
            <p:spPr bwMode="auto">
              <a:xfrm>
                <a:off x="3455" y="3551"/>
                <a:ext cx="53" cy="54"/>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2" name="Freeform 276"/>
              <p:cNvSpPr>
                <a:spLocks/>
              </p:cNvSpPr>
              <p:nvPr/>
            </p:nvSpPr>
            <p:spPr bwMode="auto">
              <a:xfrm>
                <a:off x="3455" y="3551"/>
                <a:ext cx="53" cy="54"/>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33" name="Group 277"/>
            <p:cNvGrpSpPr>
              <a:grpSpLocks/>
            </p:cNvGrpSpPr>
            <p:nvPr/>
          </p:nvGrpSpPr>
          <p:grpSpPr bwMode="auto">
            <a:xfrm>
              <a:off x="3710" y="3551"/>
              <a:ext cx="53" cy="54"/>
              <a:chOff x="3710" y="3551"/>
              <a:chExt cx="53" cy="54"/>
            </a:xfrm>
          </p:grpSpPr>
          <p:sp>
            <p:nvSpPr>
              <p:cNvPr id="147734" name="Freeform 278"/>
              <p:cNvSpPr>
                <a:spLocks/>
              </p:cNvSpPr>
              <p:nvPr/>
            </p:nvSpPr>
            <p:spPr bwMode="auto">
              <a:xfrm>
                <a:off x="371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5" name="Freeform 279"/>
              <p:cNvSpPr>
                <a:spLocks/>
              </p:cNvSpPr>
              <p:nvPr/>
            </p:nvSpPr>
            <p:spPr bwMode="auto">
              <a:xfrm>
                <a:off x="371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6" name="Freeform 280"/>
              <p:cNvSpPr>
                <a:spLocks/>
              </p:cNvSpPr>
              <p:nvPr/>
            </p:nvSpPr>
            <p:spPr bwMode="auto">
              <a:xfrm>
                <a:off x="371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7" name="Freeform 281"/>
              <p:cNvSpPr>
                <a:spLocks/>
              </p:cNvSpPr>
              <p:nvPr/>
            </p:nvSpPr>
            <p:spPr bwMode="auto">
              <a:xfrm>
                <a:off x="371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8" name="Freeform 282"/>
              <p:cNvSpPr>
                <a:spLocks/>
              </p:cNvSpPr>
              <p:nvPr/>
            </p:nvSpPr>
            <p:spPr bwMode="auto">
              <a:xfrm>
                <a:off x="371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39" name="Freeform 283"/>
              <p:cNvSpPr>
                <a:spLocks/>
              </p:cNvSpPr>
              <p:nvPr/>
            </p:nvSpPr>
            <p:spPr bwMode="auto">
              <a:xfrm>
                <a:off x="371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40" name="Group 284"/>
            <p:cNvGrpSpPr>
              <a:grpSpLocks/>
            </p:cNvGrpSpPr>
            <p:nvPr/>
          </p:nvGrpSpPr>
          <p:grpSpPr bwMode="auto">
            <a:xfrm>
              <a:off x="3965" y="3551"/>
              <a:ext cx="53" cy="54"/>
              <a:chOff x="3965" y="3551"/>
              <a:chExt cx="53" cy="54"/>
            </a:xfrm>
          </p:grpSpPr>
          <p:sp>
            <p:nvSpPr>
              <p:cNvPr id="147741" name="Freeform 285"/>
              <p:cNvSpPr>
                <a:spLocks/>
              </p:cNvSpPr>
              <p:nvPr/>
            </p:nvSpPr>
            <p:spPr bwMode="auto">
              <a:xfrm>
                <a:off x="396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2" name="Freeform 286"/>
              <p:cNvSpPr>
                <a:spLocks/>
              </p:cNvSpPr>
              <p:nvPr/>
            </p:nvSpPr>
            <p:spPr bwMode="auto">
              <a:xfrm>
                <a:off x="396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3" name="Freeform 287"/>
              <p:cNvSpPr>
                <a:spLocks/>
              </p:cNvSpPr>
              <p:nvPr/>
            </p:nvSpPr>
            <p:spPr bwMode="auto">
              <a:xfrm>
                <a:off x="396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4" name="Freeform 288"/>
              <p:cNvSpPr>
                <a:spLocks/>
              </p:cNvSpPr>
              <p:nvPr/>
            </p:nvSpPr>
            <p:spPr bwMode="auto">
              <a:xfrm>
                <a:off x="396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5" name="Freeform 289"/>
              <p:cNvSpPr>
                <a:spLocks/>
              </p:cNvSpPr>
              <p:nvPr/>
            </p:nvSpPr>
            <p:spPr bwMode="auto">
              <a:xfrm>
                <a:off x="396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6" name="Freeform 290"/>
              <p:cNvSpPr>
                <a:spLocks/>
              </p:cNvSpPr>
              <p:nvPr/>
            </p:nvSpPr>
            <p:spPr bwMode="auto">
              <a:xfrm>
                <a:off x="396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47" name="Group 291"/>
            <p:cNvGrpSpPr>
              <a:grpSpLocks/>
            </p:cNvGrpSpPr>
            <p:nvPr/>
          </p:nvGrpSpPr>
          <p:grpSpPr bwMode="auto">
            <a:xfrm>
              <a:off x="4220" y="3551"/>
              <a:ext cx="53" cy="54"/>
              <a:chOff x="4220" y="3551"/>
              <a:chExt cx="53" cy="54"/>
            </a:xfrm>
          </p:grpSpPr>
          <p:sp>
            <p:nvSpPr>
              <p:cNvPr id="147748" name="Freeform 292"/>
              <p:cNvSpPr>
                <a:spLocks/>
              </p:cNvSpPr>
              <p:nvPr/>
            </p:nvSpPr>
            <p:spPr bwMode="auto">
              <a:xfrm>
                <a:off x="422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49" name="Freeform 293"/>
              <p:cNvSpPr>
                <a:spLocks/>
              </p:cNvSpPr>
              <p:nvPr/>
            </p:nvSpPr>
            <p:spPr bwMode="auto">
              <a:xfrm>
                <a:off x="422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0" name="Freeform 294"/>
              <p:cNvSpPr>
                <a:spLocks/>
              </p:cNvSpPr>
              <p:nvPr/>
            </p:nvSpPr>
            <p:spPr bwMode="auto">
              <a:xfrm>
                <a:off x="422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1" name="Freeform 295"/>
              <p:cNvSpPr>
                <a:spLocks/>
              </p:cNvSpPr>
              <p:nvPr/>
            </p:nvSpPr>
            <p:spPr bwMode="auto">
              <a:xfrm>
                <a:off x="422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2" name="Freeform 296"/>
              <p:cNvSpPr>
                <a:spLocks/>
              </p:cNvSpPr>
              <p:nvPr/>
            </p:nvSpPr>
            <p:spPr bwMode="auto">
              <a:xfrm>
                <a:off x="4220"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3" name="Freeform 297"/>
              <p:cNvSpPr>
                <a:spLocks/>
              </p:cNvSpPr>
              <p:nvPr/>
            </p:nvSpPr>
            <p:spPr bwMode="auto">
              <a:xfrm>
                <a:off x="4220"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54" name="Group 298"/>
            <p:cNvGrpSpPr>
              <a:grpSpLocks/>
            </p:cNvGrpSpPr>
            <p:nvPr/>
          </p:nvGrpSpPr>
          <p:grpSpPr bwMode="auto">
            <a:xfrm>
              <a:off x="4475" y="3551"/>
              <a:ext cx="53" cy="54"/>
              <a:chOff x="4475" y="3551"/>
              <a:chExt cx="53" cy="54"/>
            </a:xfrm>
          </p:grpSpPr>
          <p:sp>
            <p:nvSpPr>
              <p:cNvPr id="147755" name="Freeform 299"/>
              <p:cNvSpPr>
                <a:spLocks/>
              </p:cNvSpPr>
              <p:nvPr/>
            </p:nvSpPr>
            <p:spPr bwMode="auto">
              <a:xfrm>
                <a:off x="447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6" name="Freeform 300"/>
              <p:cNvSpPr>
                <a:spLocks/>
              </p:cNvSpPr>
              <p:nvPr/>
            </p:nvSpPr>
            <p:spPr bwMode="auto">
              <a:xfrm>
                <a:off x="447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7" name="Freeform 301"/>
              <p:cNvSpPr>
                <a:spLocks/>
              </p:cNvSpPr>
              <p:nvPr/>
            </p:nvSpPr>
            <p:spPr bwMode="auto">
              <a:xfrm>
                <a:off x="447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8" name="Freeform 302"/>
              <p:cNvSpPr>
                <a:spLocks/>
              </p:cNvSpPr>
              <p:nvPr/>
            </p:nvSpPr>
            <p:spPr bwMode="auto">
              <a:xfrm>
                <a:off x="447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59" name="Freeform 303"/>
              <p:cNvSpPr>
                <a:spLocks/>
              </p:cNvSpPr>
              <p:nvPr/>
            </p:nvSpPr>
            <p:spPr bwMode="auto">
              <a:xfrm>
                <a:off x="4475" y="3551"/>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0" name="Freeform 304"/>
              <p:cNvSpPr>
                <a:spLocks/>
              </p:cNvSpPr>
              <p:nvPr/>
            </p:nvSpPr>
            <p:spPr bwMode="auto">
              <a:xfrm>
                <a:off x="4475" y="3551"/>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61" name="Group 305"/>
            <p:cNvGrpSpPr>
              <a:grpSpLocks/>
            </p:cNvGrpSpPr>
            <p:nvPr/>
          </p:nvGrpSpPr>
          <p:grpSpPr bwMode="auto">
            <a:xfrm>
              <a:off x="4730" y="3551"/>
              <a:ext cx="53" cy="54"/>
              <a:chOff x="4730" y="3551"/>
              <a:chExt cx="53" cy="54"/>
            </a:xfrm>
          </p:grpSpPr>
          <p:sp>
            <p:nvSpPr>
              <p:cNvPr id="147762" name="Freeform 306"/>
              <p:cNvSpPr>
                <a:spLocks/>
              </p:cNvSpPr>
              <p:nvPr/>
            </p:nvSpPr>
            <p:spPr bwMode="auto">
              <a:xfrm>
                <a:off x="473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3" name="Freeform 307"/>
              <p:cNvSpPr>
                <a:spLocks/>
              </p:cNvSpPr>
              <p:nvPr/>
            </p:nvSpPr>
            <p:spPr bwMode="auto">
              <a:xfrm>
                <a:off x="473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4" name="Freeform 308"/>
              <p:cNvSpPr>
                <a:spLocks/>
              </p:cNvSpPr>
              <p:nvPr/>
            </p:nvSpPr>
            <p:spPr bwMode="auto">
              <a:xfrm>
                <a:off x="473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5" name="Freeform 309"/>
              <p:cNvSpPr>
                <a:spLocks/>
              </p:cNvSpPr>
              <p:nvPr/>
            </p:nvSpPr>
            <p:spPr bwMode="auto">
              <a:xfrm>
                <a:off x="473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6" name="Freeform 310"/>
              <p:cNvSpPr>
                <a:spLocks/>
              </p:cNvSpPr>
              <p:nvPr/>
            </p:nvSpPr>
            <p:spPr bwMode="auto">
              <a:xfrm>
                <a:off x="4730"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67" name="Freeform 311"/>
              <p:cNvSpPr>
                <a:spLocks/>
              </p:cNvSpPr>
              <p:nvPr/>
            </p:nvSpPr>
            <p:spPr bwMode="auto">
              <a:xfrm>
                <a:off x="4730"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68" name="Group 312"/>
            <p:cNvGrpSpPr>
              <a:grpSpLocks/>
            </p:cNvGrpSpPr>
            <p:nvPr/>
          </p:nvGrpSpPr>
          <p:grpSpPr bwMode="auto">
            <a:xfrm>
              <a:off x="4985" y="3551"/>
              <a:ext cx="53" cy="54"/>
              <a:chOff x="4985" y="3551"/>
              <a:chExt cx="53" cy="54"/>
            </a:xfrm>
          </p:grpSpPr>
          <p:sp>
            <p:nvSpPr>
              <p:cNvPr id="147769" name="Freeform 313"/>
              <p:cNvSpPr>
                <a:spLocks/>
              </p:cNvSpPr>
              <p:nvPr/>
            </p:nvSpPr>
            <p:spPr bwMode="auto">
              <a:xfrm>
                <a:off x="4985" y="3551"/>
                <a:ext cx="53"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0" name="Freeform 314"/>
              <p:cNvSpPr>
                <a:spLocks/>
              </p:cNvSpPr>
              <p:nvPr/>
            </p:nvSpPr>
            <p:spPr bwMode="auto">
              <a:xfrm>
                <a:off x="4985" y="3551"/>
                <a:ext cx="53"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nvGrpSpPr>
          <p:cNvPr id="147771" name="Group 315"/>
          <p:cNvGrpSpPr>
            <a:grpSpLocks/>
          </p:cNvGrpSpPr>
          <p:nvPr/>
        </p:nvGrpSpPr>
        <p:grpSpPr bwMode="auto">
          <a:xfrm>
            <a:off x="3486150" y="3265488"/>
            <a:ext cx="3897313" cy="2309812"/>
            <a:chOff x="2196" y="2057"/>
            <a:chExt cx="2455" cy="1455"/>
          </a:xfrm>
        </p:grpSpPr>
        <p:sp>
          <p:nvSpPr>
            <p:cNvPr id="147772" name="Freeform 316"/>
            <p:cNvSpPr>
              <a:spLocks/>
            </p:cNvSpPr>
            <p:nvPr/>
          </p:nvSpPr>
          <p:spPr bwMode="auto">
            <a:xfrm>
              <a:off x="2196" y="2085"/>
              <a:ext cx="2426" cy="1427"/>
            </a:xfrm>
            <a:custGeom>
              <a:avLst/>
              <a:gdLst>
                <a:gd name="T0" fmla="*/ 0 w 14562"/>
                <a:gd name="T1" fmla="*/ 8562 h 8562"/>
                <a:gd name="T2" fmla="*/ 14561 w 14562"/>
                <a:gd name="T3" fmla="*/ 0 h 8562"/>
                <a:gd name="T4" fmla="*/ 14562 w 14562"/>
                <a:gd name="T5" fmla="*/ 0 h 8562"/>
              </a:gdLst>
              <a:ahLst/>
              <a:cxnLst>
                <a:cxn ang="0">
                  <a:pos x="T0" y="T1"/>
                </a:cxn>
                <a:cxn ang="0">
                  <a:pos x="T2" y="T3"/>
                </a:cxn>
                <a:cxn ang="0">
                  <a:pos x="T4" y="T5"/>
                </a:cxn>
              </a:cxnLst>
              <a:rect l="0" t="0" r="r" b="b"/>
              <a:pathLst>
                <a:path w="14562" h="8562">
                  <a:moveTo>
                    <a:pt x="0" y="8562"/>
                  </a:moveTo>
                  <a:lnTo>
                    <a:pt x="14561" y="0"/>
                  </a:lnTo>
                  <a:lnTo>
                    <a:pt x="14562"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773" name="Group 317"/>
            <p:cNvGrpSpPr>
              <a:grpSpLocks/>
            </p:cNvGrpSpPr>
            <p:nvPr/>
          </p:nvGrpSpPr>
          <p:grpSpPr bwMode="auto">
            <a:xfrm>
              <a:off x="2390" y="3355"/>
              <a:ext cx="53" cy="53"/>
              <a:chOff x="2390" y="3355"/>
              <a:chExt cx="53" cy="53"/>
            </a:xfrm>
          </p:grpSpPr>
          <p:sp>
            <p:nvSpPr>
              <p:cNvPr id="147774" name="Freeform 318"/>
              <p:cNvSpPr>
                <a:spLocks/>
              </p:cNvSpPr>
              <p:nvPr/>
            </p:nvSpPr>
            <p:spPr bwMode="auto">
              <a:xfrm>
                <a:off x="2390" y="33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5" name="Freeform 319"/>
              <p:cNvSpPr>
                <a:spLocks/>
              </p:cNvSpPr>
              <p:nvPr/>
            </p:nvSpPr>
            <p:spPr bwMode="auto">
              <a:xfrm>
                <a:off x="2390" y="33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6" name="Freeform 320"/>
              <p:cNvSpPr>
                <a:spLocks/>
              </p:cNvSpPr>
              <p:nvPr/>
            </p:nvSpPr>
            <p:spPr bwMode="auto">
              <a:xfrm>
                <a:off x="2390" y="33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7" name="Freeform 321"/>
              <p:cNvSpPr>
                <a:spLocks/>
              </p:cNvSpPr>
              <p:nvPr/>
            </p:nvSpPr>
            <p:spPr bwMode="auto">
              <a:xfrm>
                <a:off x="2390" y="33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8" name="Freeform 322"/>
              <p:cNvSpPr>
                <a:spLocks/>
              </p:cNvSpPr>
              <p:nvPr/>
            </p:nvSpPr>
            <p:spPr bwMode="auto">
              <a:xfrm>
                <a:off x="2390" y="33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79" name="Freeform 323"/>
              <p:cNvSpPr>
                <a:spLocks/>
              </p:cNvSpPr>
              <p:nvPr/>
            </p:nvSpPr>
            <p:spPr bwMode="auto">
              <a:xfrm>
                <a:off x="2390" y="33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80" name="Group 324"/>
            <p:cNvGrpSpPr>
              <a:grpSpLocks/>
            </p:cNvGrpSpPr>
            <p:nvPr/>
          </p:nvGrpSpPr>
          <p:grpSpPr bwMode="auto">
            <a:xfrm>
              <a:off x="2611" y="3225"/>
              <a:ext cx="53" cy="54"/>
              <a:chOff x="2611" y="3225"/>
              <a:chExt cx="53" cy="54"/>
            </a:xfrm>
          </p:grpSpPr>
          <p:sp>
            <p:nvSpPr>
              <p:cNvPr id="147781" name="Freeform 325"/>
              <p:cNvSpPr>
                <a:spLocks/>
              </p:cNvSpPr>
              <p:nvPr/>
            </p:nvSpPr>
            <p:spPr bwMode="auto">
              <a:xfrm>
                <a:off x="2611" y="3225"/>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2" name="Freeform 326"/>
              <p:cNvSpPr>
                <a:spLocks/>
              </p:cNvSpPr>
              <p:nvPr/>
            </p:nvSpPr>
            <p:spPr bwMode="auto">
              <a:xfrm>
                <a:off x="2611" y="3225"/>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3" name="Freeform 327"/>
              <p:cNvSpPr>
                <a:spLocks/>
              </p:cNvSpPr>
              <p:nvPr/>
            </p:nvSpPr>
            <p:spPr bwMode="auto">
              <a:xfrm>
                <a:off x="2611" y="3225"/>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4" name="Freeform 328"/>
              <p:cNvSpPr>
                <a:spLocks/>
              </p:cNvSpPr>
              <p:nvPr/>
            </p:nvSpPr>
            <p:spPr bwMode="auto">
              <a:xfrm>
                <a:off x="2611" y="3225"/>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5" name="Freeform 329"/>
              <p:cNvSpPr>
                <a:spLocks/>
              </p:cNvSpPr>
              <p:nvPr/>
            </p:nvSpPr>
            <p:spPr bwMode="auto">
              <a:xfrm>
                <a:off x="2611" y="3225"/>
                <a:ext cx="53" cy="54"/>
              </a:xfrm>
              <a:custGeom>
                <a:avLst/>
                <a:gdLst>
                  <a:gd name="T0" fmla="*/ 0 w 317"/>
                  <a:gd name="T1" fmla="*/ 321 h 321"/>
                  <a:gd name="T2" fmla="*/ 315 w 317"/>
                  <a:gd name="T3" fmla="*/ 0 h 321"/>
                  <a:gd name="T4" fmla="*/ 317 w 317"/>
                  <a:gd name="T5" fmla="*/ 0 h 321"/>
                </a:gdLst>
                <a:ahLst/>
                <a:cxnLst>
                  <a:cxn ang="0">
                    <a:pos x="T0" y="T1"/>
                  </a:cxn>
                  <a:cxn ang="0">
                    <a:pos x="T2" y="T3"/>
                  </a:cxn>
                  <a:cxn ang="0">
                    <a:pos x="T4" y="T5"/>
                  </a:cxn>
                </a:cxnLst>
                <a:rect l="0" t="0" r="r" b="b"/>
                <a:pathLst>
                  <a:path w="317" h="321">
                    <a:moveTo>
                      <a:pt x="0" y="321"/>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6" name="Freeform 330"/>
              <p:cNvSpPr>
                <a:spLocks/>
              </p:cNvSpPr>
              <p:nvPr/>
            </p:nvSpPr>
            <p:spPr bwMode="auto">
              <a:xfrm>
                <a:off x="2611" y="3225"/>
                <a:ext cx="53" cy="54"/>
              </a:xfrm>
              <a:custGeom>
                <a:avLst/>
                <a:gdLst>
                  <a:gd name="T0" fmla="*/ 0 w 317"/>
                  <a:gd name="T1" fmla="*/ 0 h 321"/>
                  <a:gd name="T2" fmla="*/ 315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5"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87" name="Group 331"/>
            <p:cNvGrpSpPr>
              <a:grpSpLocks/>
            </p:cNvGrpSpPr>
            <p:nvPr/>
          </p:nvGrpSpPr>
          <p:grpSpPr bwMode="auto">
            <a:xfrm>
              <a:off x="2832" y="3095"/>
              <a:ext cx="52" cy="54"/>
              <a:chOff x="2832" y="3095"/>
              <a:chExt cx="52" cy="54"/>
            </a:xfrm>
          </p:grpSpPr>
          <p:sp>
            <p:nvSpPr>
              <p:cNvPr id="147788" name="Freeform 332"/>
              <p:cNvSpPr>
                <a:spLocks/>
              </p:cNvSpPr>
              <p:nvPr/>
            </p:nvSpPr>
            <p:spPr bwMode="auto">
              <a:xfrm>
                <a:off x="2832" y="3095"/>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89" name="Freeform 333"/>
              <p:cNvSpPr>
                <a:spLocks/>
              </p:cNvSpPr>
              <p:nvPr/>
            </p:nvSpPr>
            <p:spPr bwMode="auto">
              <a:xfrm>
                <a:off x="2832" y="3095"/>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0" name="Freeform 334"/>
              <p:cNvSpPr>
                <a:spLocks/>
              </p:cNvSpPr>
              <p:nvPr/>
            </p:nvSpPr>
            <p:spPr bwMode="auto">
              <a:xfrm>
                <a:off x="2832" y="3095"/>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1" name="Freeform 335"/>
              <p:cNvSpPr>
                <a:spLocks/>
              </p:cNvSpPr>
              <p:nvPr/>
            </p:nvSpPr>
            <p:spPr bwMode="auto">
              <a:xfrm>
                <a:off x="2832" y="3095"/>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2" name="Freeform 336"/>
              <p:cNvSpPr>
                <a:spLocks/>
              </p:cNvSpPr>
              <p:nvPr/>
            </p:nvSpPr>
            <p:spPr bwMode="auto">
              <a:xfrm>
                <a:off x="2832" y="3095"/>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3" name="Freeform 337"/>
              <p:cNvSpPr>
                <a:spLocks/>
              </p:cNvSpPr>
              <p:nvPr/>
            </p:nvSpPr>
            <p:spPr bwMode="auto">
              <a:xfrm>
                <a:off x="2832" y="3095"/>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794" name="Group 338"/>
            <p:cNvGrpSpPr>
              <a:grpSpLocks/>
            </p:cNvGrpSpPr>
            <p:nvPr/>
          </p:nvGrpSpPr>
          <p:grpSpPr bwMode="auto">
            <a:xfrm>
              <a:off x="3052" y="2966"/>
              <a:ext cx="53" cy="53"/>
              <a:chOff x="3052" y="2966"/>
              <a:chExt cx="53" cy="53"/>
            </a:xfrm>
          </p:grpSpPr>
          <p:sp>
            <p:nvSpPr>
              <p:cNvPr id="147795" name="Freeform 339"/>
              <p:cNvSpPr>
                <a:spLocks/>
              </p:cNvSpPr>
              <p:nvPr/>
            </p:nvSpPr>
            <p:spPr bwMode="auto">
              <a:xfrm>
                <a:off x="3052" y="296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6" name="Freeform 340"/>
              <p:cNvSpPr>
                <a:spLocks/>
              </p:cNvSpPr>
              <p:nvPr/>
            </p:nvSpPr>
            <p:spPr bwMode="auto">
              <a:xfrm>
                <a:off x="3052" y="296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7" name="Freeform 341"/>
              <p:cNvSpPr>
                <a:spLocks/>
              </p:cNvSpPr>
              <p:nvPr/>
            </p:nvSpPr>
            <p:spPr bwMode="auto">
              <a:xfrm>
                <a:off x="3052" y="296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8" name="Freeform 342"/>
              <p:cNvSpPr>
                <a:spLocks/>
              </p:cNvSpPr>
              <p:nvPr/>
            </p:nvSpPr>
            <p:spPr bwMode="auto">
              <a:xfrm>
                <a:off x="3052" y="296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799" name="Freeform 343"/>
              <p:cNvSpPr>
                <a:spLocks/>
              </p:cNvSpPr>
              <p:nvPr/>
            </p:nvSpPr>
            <p:spPr bwMode="auto">
              <a:xfrm>
                <a:off x="3052" y="2966"/>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0" name="Freeform 344"/>
              <p:cNvSpPr>
                <a:spLocks/>
              </p:cNvSpPr>
              <p:nvPr/>
            </p:nvSpPr>
            <p:spPr bwMode="auto">
              <a:xfrm>
                <a:off x="3052" y="2966"/>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01" name="Group 345"/>
            <p:cNvGrpSpPr>
              <a:grpSpLocks/>
            </p:cNvGrpSpPr>
            <p:nvPr/>
          </p:nvGrpSpPr>
          <p:grpSpPr bwMode="auto">
            <a:xfrm>
              <a:off x="3273" y="2836"/>
              <a:ext cx="53" cy="53"/>
              <a:chOff x="3273" y="2836"/>
              <a:chExt cx="53" cy="53"/>
            </a:xfrm>
          </p:grpSpPr>
          <p:sp>
            <p:nvSpPr>
              <p:cNvPr id="147802" name="Freeform 346"/>
              <p:cNvSpPr>
                <a:spLocks/>
              </p:cNvSpPr>
              <p:nvPr/>
            </p:nvSpPr>
            <p:spPr bwMode="auto">
              <a:xfrm>
                <a:off x="3273" y="28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3" name="Freeform 347"/>
              <p:cNvSpPr>
                <a:spLocks/>
              </p:cNvSpPr>
              <p:nvPr/>
            </p:nvSpPr>
            <p:spPr bwMode="auto">
              <a:xfrm>
                <a:off x="3273" y="28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4" name="Freeform 348"/>
              <p:cNvSpPr>
                <a:spLocks/>
              </p:cNvSpPr>
              <p:nvPr/>
            </p:nvSpPr>
            <p:spPr bwMode="auto">
              <a:xfrm>
                <a:off x="3273" y="28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5" name="Freeform 349"/>
              <p:cNvSpPr>
                <a:spLocks/>
              </p:cNvSpPr>
              <p:nvPr/>
            </p:nvSpPr>
            <p:spPr bwMode="auto">
              <a:xfrm>
                <a:off x="3273" y="28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6" name="Freeform 350"/>
              <p:cNvSpPr>
                <a:spLocks/>
              </p:cNvSpPr>
              <p:nvPr/>
            </p:nvSpPr>
            <p:spPr bwMode="auto">
              <a:xfrm>
                <a:off x="3273" y="2836"/>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07" name="Freeform 351"/>
              <p:cNvSpPr>
                <a:spLocks/>
              </p:cNvSpPr>
              <p:nvPr/>
            </p:nvSpPr>
            <p:spPr bwMode="auto">
              <a:xfrm>
                <a:off x="3273" y="2836"/>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08" name="Group 352"/>
            <p:cNvGrpSpPr>
              <a:grpSpLocks/>
            </p:cNvGrpSpPr>
            <p:nvPr/>
          </p:nvGrpSpPr>
          <p:grpSpPr bwMode="auto">
            <a:xfrm>
              <a:off x="3494" y="2706"/>
              <a:ext cx="53" cy="53"/>
              <a:chOff x="3494" y="2706"/>
              <a:chExt cx="53" cy="53"/>
            </a:xfrm>
          </p:grpSpPr>
          <p:sp>
            <p:nvSpPr>
              <p:cNvPr id="147809" name="Freeform 353"/>
              <p:cNvSpPr>
                <a:spLocks/>
              </p:cNvSpPr>
              <p:nvPr/>
            </p:nvSpPr>
            <p:spPr bwMode="auto">
              <a:xfrm>
                <a:off x="3494" y="270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0" name="Freeform 354"/>
              <p:cNvSpPr>
                <a:spLocks/>
              </p:cNvSpPr>
              <p:nvPr/>
            </p:nvSpPr>
            <p:spPr bwMode="auto">
              <a:xfrm>
                <a:off x="3494" y="270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1" name="Freeform 355"/>
              <p:cNvSpPr>
                <a:spLocks/>
              </p:cNvSpPr>
              <p:nvPr/>
            </p:nvSpPr>
            <p:spPr bwMode="auto">
              <a:xfrm>
                <a:off x="3494" y="270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2" name="Freeform 356"/>
              <p:cNvSpPr>
                <a:spLocks/>
              </p:cNvSpPr>
              <p:nvPr/>
            </p:nvSpPr>
            <p:spPr bwMode="auto">
              <a:xfrm>
                <a:off x="3494" y="270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3" name="Freeform 357"/>
              <p:cNvSpPr>
                <a:spLocks/>
              </p:cNvSpPr>
              <p:nvPr/>
            </p:nvSpPr>
            <p:spPr bwMode="auto">
              <a:xfrm>
                <a:off x="3494" y="2706"/>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4" name="Freeform 358"/>
              <p:cNvSpPr>
                <a:spLocks/>
              </p:cNvSpPr>
              <p:nvPr/>
            </p:nvSpPr>
            <p:spPr bwMode="auto">
              <a:xfrm>
                <a:off x="3494" y="2706"/>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15" name="Group 359"/>
            <p:cNvGrpSpPr>
              <a:grpSpLocks/>
            </p:cNvGrpSpPr>
            <p:nvPr/>
          </p:nvGrpSpPr>
          <p:grpSpPr bwMode="auto">
            <a:xfrm>
              <a:off x="3715" y="2576"/>
              <a:ext cx="52" cy="54"/>
              <a:chOff x="3715" y="2576"/>
              <a:chExt cx="52" cy="54"/>
            </a:xfrm>
          </p:grpSpPr>
          <p:sp>
            <p:nvSpPr>
              <p:cNvPr id="147816" name="Freeform 360"/>
              <p:cNvSpPr>
                <a:spLocks/>
              </p:cNvSpPr>
              <p:nvPr/>
            </p:nvSpPr>
            <p:spPr bwMode="auto">
              <a:xfrm>
                <a:off x="3715" y="2576"/>
                <a:ext cx="52"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7" name="Freeform 361"/>
              <p:cNvSpPr>
                <a:spLocks/>
              </p:cNvSpPr>
              <p:nvPr/>
            </p:nvSpPr>
            <p:spPr bwMode="auto">
              <a:xfrm>
                <a:off x="3715" y="2576"/>
                <a:ext cx="52"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8" name="Freeform 362"/>
              <p:cNvSpPr>
                <a:spLocks/>
              </p:cNvSpPr>
              <p:nvPr/>
            </p:nvSpPr>
            <p:spPr bwMode="auto">
              <a:xfrm>
                <a:off x="3715" y="2576"/>
                <a:ext cx="52"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19" name="Freeform 363"/>
              <p:cNvSpPr>
                <a:spLocks/>
              </p:cNvSpPr>
              <p:nvPr/>
            </p:nvSpPr>
            <p:spPr bwMode="auto">
              <a:xfrm>
                <a:off x="3715" y="2576"/>
                <a:ext cx="52"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0" name="Freeform 364"/>
              <p:cNvSpPr>
                <a:spLocks/>
              </p:cNvSpPr>
              <p:nvPr/>
            </p:nvSpPr>
            <p:spPr bwMode="auto">
              <a:xfrm>
                <a:off x="3715" y="2576"/>
                <a:ext cx="52" cy="54"/>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1" name="Freeform 365"/>
              <p:cNvSpPr>
                <a:spLocks/>
              </p:cNvSpPr>
              <p:nvPr/>
            </p:nvSpPr>
            <p:spPr bwMode="auto">
              <a:xfrm>
                <a:off x="3715" y="2576"/>
                <a:ext cx="52" cy="54"/>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7822" name="Freeform 366"/>
            <p:cNvSpPr>
              <a:spLocks/>
            </p:cNvSpPr>
            <p:nvPr/>
          </p:nvSpPr>
          <p:spPr bwMode="auto">
            <a:xfrm>
              <a:off x="4598" y="2057"/>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3" name="Freeform 367"/>
            <p:cNvSpPr>
              <a:spLocks/>
            </p:cNvSpPr>
            <p:nvPr/>
          </p:nvSpPr>
          <p:spPr bwMode="auto">
            <a:xfrm>
              <a:off x="4598" y="2057"/>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824" name="Group 368"/>
            <p:cNvGrpSpPr>
              <a:grpSpLocks/>
            </p:cNvGrpSpPr>
            <p:nvPr/>
          </p:nvGrpSpPr>
          <p:grpSpPr bwMode="auto">
            <a:xfrm>
              <a:off x="3936" y="2446"/>
              <a:ext cx="52" cy="54"/>
              <a:chOff x="3936" y="2446"/>
              <a:chExt cx="52" cy="54"/>
            </a:xfrm>
          </p:grpSpPr>
          <p:sp>
            <p:nvSpPr>
              <p:cNvPr id="147825" name="Freeform 369"/>
              <p:cNvSpPr>
                <a:spLocks/>
              </p:cNvSpPr>
              <p:nvPr/>
            </p:nvSpPr>
            <p:spPr bwMode="auto">
              <a:xfrm>
                <a:off x="3936" y="2446"/>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6" name="Freeform 370"/>
              <p:cNvSpPr>
                <a:spLocks/>
              </p:cNvSpPr>
              <p:nvPr/>
            </p:nvSpPr>
            <p:spPr bwMode="auto">
              <a:xfrm>
                <a:off x="3936" y="2446"/>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7" name="Freeform 371"/>
              <p:cNvSpPr>
                <a:spLocks/>
              </p:cNvSpPr>
              <p:nvPr/>
            </p:nvSpPr>
            <p:spPr bwMode="auto">
              <a:xfrm>
                <a:off x="3936" y="2446"/>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8" name="Freeform 372"/>
              <p:cNvSpPr>
                <a:spLocks/>
              </p:cNvSpPr>
              <p:nvPr/>
            </p:nvSpPr>
            <p:spPr bwMode="auto">
              <a:xfrm>
                <a:off x="3936" y="2446"/>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29" name="Freeform 373"/>
              <p:cNvSpPr>
                <a:spLocks/>
              </p:cNvSpPr>
              <p:nvPr/>
            </p:nvSpPr>
            <p:spPr bwMode="auto">
              <a:xfrm>
                <a:off x="3936" y="2446"/>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0" name="Freeform 374"/>
              <p:cNvSpPr>
                <a:spLocks/>
              </p:cNvSpPr>
              <p:nvPr/>
            </p:nvSpPr>
            <p:spPr bwMode="auto">
              <a:xfrm>
                <a:off x="3936" y="2446"/>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31" name="Group 375"/>
            <p:cNvGrpSpPr>
              <a:grpSpLocks/>
            </p:cNvGrpSpPr>
            <p:nvPr/>
          </p:nvGrpSpPr>
          <p:grpSpPr bwMode="auto">
            <a:xfrm>
              <a:off x="4156" y="2316"/>
              <a:ext cx="53" cy="54"/>
              <a:chOff x="4156" y="2316"/>
              <a:chExt cx="53" cy="54"/>
            </a:xfrm>
          </p:grpSpPr>
          <p:sp>
            <p:nvSpPr>
              <p:cNvPr id="147832" name="Freeform 376"/>
              <p:cNvSpPr>
                <a:spLocks/>
              </p:cNvSpPr>
              <p:nvPr/>
            </p:nvSpPr>
            <p:spPr bwMode="auto">
              <a:xfrm>
                <a:off x="4156" y="2316"/>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3" name="Freeform 377"/>
              <p:cNvSpPr>
                <a:spLocks/>
              </p:cNvSpPr>
              <p:nvPr/>
            </p:nvSpPr>
            <p:spPr bwMode="auto">
              <a:xfrm>
                <a:off x="4156" y="2316"/>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4" name="Freeform 378"/>
              <p:cNvSpPr>
                <a:spLocks/>
              </p:cNvSpPr>
              <p:nvPr/>
            </p:nvSpPr>
            <p:spPr bwMode="auto">
              <a:xfrm>
                <a:off x="4156" y="2316"/>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5" name="Freeform 379"/>
              <p:cNvSpPr>
                <a:spLocks/>
              </p:cNvSpPr>
              <p:nvPr/>
            </p:nvSpPr>
            <p:spPr bwMode="auto">
              <a:xfrm>
                <a:off x="4156" y="2316"/>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6" name="Freeform 380"/>
              <p:cNvSpPr>
                <a:spLocks/>
              </p:cNvSpPr>
              <p:nvPr/>
            </p:nvSpPr>
            <p:spPr bwMode="auto">
              <a:xfrm>
                <a:off x="4156" y="2316"/>
                <a:ext cx="53" cy="54"/>
              </a:xfrm>
              <a:custGeom>
                <a:avLst/>
                <a:gdLst>
                  <a:gd name="T0" fmla="*/ 0 w 317"/>
                  <a:gd name="T1" fmla="*/ 320 h 320"/>
                  <a:gd name="T2" fmla="*/ 315 w 317"/>
                  <a:gd name="T3" fmla="*/ 0 h 320"/>
                  <a:gd name="T4" fmla="*/ 317 w 317"/>
                  <a:gd name="T5" fmla="*/ 0 h 320"/>
                </a:gdLst>
                <a:ahLst/>
                <a:cxnLst>
                  <a:cxn ang="0">
                    <a:pos x="T0" y="T1"/>
                  </a:cxn>
                  <a:cxn ang="0">
                    <a:pos x="T2" y="T3"/>
                  </a:cxn>
                  <a:cxn ang="0">
                    <a:pos x="T4" y="T5"/>
                  </a:cxn>
                </a:cxnLst>
                <a:rect l="0" t="0" r="r" b="b"/>
                <a:pathLst>
                  <a:path w="317" h="320">
                    <a:moveTo>
                      <a:pt x="0" y="320"/>
                    </a:moveTo>
                    <a:lnTo>
                      <a:pt x="315"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37" name="Freeform 381"/>
              <p:cNvSpPr>
                <a:spLocks/>
              </p:cNvSpPr>
              <p:nvPr/>
            </p:nvSpPr>
            <p:spPr bwMode="auto">
              <a:xfrm>
                <a:off x="4156" y="2316"/>
                <a:ext cx="53" cy="54"/>
              </a:xfrm>
              <a:custGeom>
                <a:avLst/>
                <a:gdLst>
                  <a:gd name="T0" fmla="*/ 0 w 317"/>
                  <a:gd name="T1" fmla="*/ 0 h 320"/>
                  <a:gd name="T2" fmla="*/ 315 w 317"/>
                  <a:gd name="T3" fmla="*/ 320 h 320"/>
                  <a:gd name="T4" fmla="*/ 317 w 317"/>
                  <a:gd name="T5" fmla="*/ 320 h 320"/>
                </a:gdLst>
                <a:ahLst/>
                <a:cxnLst>
                  <a:cxn ang="0">
                    <a:pos x="T0" y="T1"/>
                  </a:cxn>
                  <a:cxn ang="0">
                    <a:pos x="T2" y="T3"/>
                  </a:cxn>
                  <a:cxn ang="0">
                    <a:pos x="T4" y="T5"/>
                  </a:cxn>
                </a:cxnLst>
                <a:rect l="0" t="0" r="r" b="b"/>
                <a:pathLst>
                  <a:path w="317" h="320">
                    <a:moveTo>
                      <a:pt x="0" y="0"/>
                    </a:moveTo>
                    <a:lnTo>
                      <a:pt x="315" y="320"/>
                    </a:lnTo>
                    <a:lnTo>
                      <a:pt x="317"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38" name="Group 382"/>
            <p:cNvGrpSpPr>
              <a:grpSpLocks/>
            </p:cNvGrpSpPr>
            <p:nvPr/>
          </p:nvGrpSpPr>
          <p:grpSpPr bwMode="auto">
            <a:xfrm>
              <a:off x="4377" y="2187"/>
              <a:ext cx="53" cy="53"/>
              <a:chOff x="4377" y="2187"/>
              <a:chExt cx="53" cy="53"/>
            </a:xfrm>
          </p:grpSpPr>
          <p:sp>
            <p:nvSpPr>
              <p:cNvPr id="147839" name="Freeform 383"/>
              <p:cNvSpPr>
                <a:spLocks/>
              </p:cNvSpPr>
              <p:nvPr/>
            </p:nvSpPr>
            <p:spPr bwMode="auto">
              <a:xfrm>
                <a:off x="4377" y="2187"/>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0" name="Freeform 384"/>
              <p:cNvSpPr>
                <a:spLocks/>
              </p:cNvSpPr>
              <p:nvPr/>
            </p:nvSpPr>
            <p:spPr bwMode="auto">
              <a:xfrm>
                <a:off x="4377" y="2187"/>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1" name="Freeform 385"/>
              <p:cNvSpPr>
                <a:spLocks/>
              </p:cNvSpPr>
              <p:nvPr/>
            </p:nvSpPr>
            <p:spPr bwMode="auto">
              <a:xfrm>
                <a:off x="4377" y="2187"/>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2" name="Freeform 386"/>
              <p:cNvSpPr>
                <a:spLocks/>
              </p:cNvSpPr>
              <p:nvPr/>
            </p:nvSpPr>
            <p:spPr bwMode="auto">
              <a:xfrm>
                <a:off x="4377" y="2187"/>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3" name="Freeform 387"/>
              <p:cNvSpPr>
                <a:spLocks/>
              </p:cNvSpPr>
              <p:nvPr/>
            </p:nvSpPr>
            <p:spPr bwMode="auto">
              <a:xfrm>
                <a:off x="4377" y="2187"/>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4" name="Freeform 388"/>
              <p:cNvSpPr>
                <a:spLocks/>
              </p:cNvSpPr>
              <p:nvPr/>
            </p:nvSpPr>
            <p:spPr bwMode="auto">
              <a:xfrm>
                <a:off x="4377" y="2187"/>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7845" name="Freeform 389"/>
            <p:cNvSpPr>
              <a:spLocks/>
            </p:cNvSpPr>
            <p:nvPr/>
          </p:nvSpPr>
          <p:spPr bwMode="auto">
            <a:xfrm>
              <a:off x="4598" y="2057"/>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6" name="Freeform 390"/>
            <p:cNvSpPr>
              <a:spLocks/>
            </p:cNvSpPr>
            <p:nvPr/>
          </p:nvSpPr>
          <p:spPr bwMode="auto">
            <a:xfrm>
              <a:off x="4598" y="2057"/>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7" name="Freeform 391"/>
            <p:cNvSpPr>
              <a:spLocks/>
            </p:cNvSpPr>
            <p:nvPr/>
          </p:nvSpPr>
          <p:spPr bwMode="auto">
            <a:xfrm>
              <a:off x="4598" y="2057"/>
              <a:ext cx="53" cy="53"/>
            </a:xfrm>
            <a:custGeom>
              <a:avLst/>
              <a:gdLst>
                <a:gd name="T0" fmla="*/ 0 w 317"/>
                <a:gd name="T1" fmla="*/ 321 h 321"/>
                <a:gd name="T2" fmla="*/ 316 w 317"/>
                <a:gd name="T3" fmla="*/ 0 h 321"/>
                <a:gd name="T4" fmla="*/ 317 w 317"/>
                <a:gd name="T5" fmla="*/ 0 h 321"/>
              </a:gdLst>
              <a:ahLst/>
              <a:cxnLst>
                <a:cxn ang="0">
                  <a:pos x="T0" y="T1"/>
                </a:cxn>
                <a:cxn ang="0">
                  <a:pos x="T2" y="T3"/>
                </a:cxn>
                <a:cxn ang="0">
                  <a:pos x="T4" y="T5"/>
                </a:cxn>
              </a:cxnLst>
              <a:rect l="0" t="0" r="r" b="b"/>
              <a:pathLst>
                <a:path w="317" h="321">
                  <a:moveTo>
                    <a:pt x="0" y="321"/>
                  </a:moveTo>
                  <a:lnTo>
                    <a:pt x="316" y="0"/>
                  </a:lnTo>
                  <a:lnTo>
                    <a:pt x="317"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48" name="Freeform 392"/>
            <p:cNvSpPr>
              <a:spLocks/>
            </p:cNvSpPr>
            <p:nvPr/>
          </p:nvSpPr>
          <p:spPr bwMode="auto">
            <a:xfrm>
              <a:off x="4598" y="2057"/>
              <a:ext cx="53" cy="53"/>
            </a:xfrm>
            <a:custGeom>
              <a:avLst/>
              <a:gdLst>
                <a:gd name="T0" fmla="*/ 0 w 317"/>
                <a:gd name="T1" fmla="*/ 0 h 321"/>
                <a:gd name="T2" fmla="*/ 316 w 317"/>
                <a:gd name="T3" fmla="*/ 321 h 321"/>
                <a:gd name="T4" fmla="*/ 317 w 317"/>
                <a:gd name="T5" fmla="*/ 321 h 321"/>
              </a:gdLst>
              <a:ahLst/>
              <a:cxnLst>
                <a:cxn ang="0">
                  <a:pos x="T0" y="T1"/>
                </a:cxn>
                <a:cxn ang="0">
                  <a:pos x="T2" y="T3"/>
                </a:cxn>
                <a:cxn ang="0">
                  <a:pos x="T4" y="T5"/>
                </a:cxn>
              </a:cxnLst>
              <a:rect l="0" t="0" r="r" b="b"/>
              <a:pathLst>
                <a:path w="317" h="321">
                  <a:moveTo>
                    <a:pt x="0" y="0"/>
                  </a:moveTo>
                  <a:lnTo>
                    <a:pt x="316" y="321"/>
                  </a:lnTo>
                  <a:lnTo>
                    <a:pt x="317"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849" name="Group 393"/>
          <p:cNvGrpSpPr>
            <a:grpSpLocks/>
          </p:cNvGrpSpPr>
          <p:nvPr/>
        </p:nvGrpSpPr>
        <p:grpSpPr bwMode="auto">
          <a:xfrm>
            <a:off x="3768725" y="1674813"/>
            <a:ext cx="2065338" cy="3611562"/>
            <a:chOff x="2374" y="1055"/>
            <a:chExt cx="1301" cy="2275"/>
          </a:xfrm>
        </p:grpSpPr>
        <p:sp>
          <p:nvSpPr>
            <p:cNvPr id="147850" name="Freeform 394"/>
            <p:cNvSpPr>
              <a:spLocks/>
            </p:cNvSpPr>
            <p:nvPr/>
          </p:nvSpPr>
          <p:spPr bwMode="auto">
            <a:xfrm>
              <a:off x="3622" y="10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1" name="Freeform 395"/>
            <p:cNvSpPr>
              <a:spLocks/>
            </p:cNvSpPr>
            <p:nvPr/>
          </p:nvSpPr>
          <p:spPr bwMode="auto">
            <a:xfrm>
              <a:off x="3622" y="10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2" name="Freeform 396"/>
            <p:cNvSpPr>
              <a:spLocks/>
            </p:cNvSpPr>
            <p:nvPr/>
          </p:nvSpPr>
          <p:spPr bwMode="auto">
            <a:xfrm>
              <a:off x="3622" y="10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3" name="Freeform 397"/>
            <p:cNvSpPr>
              <a:spLocks/>
            </p:cNvSpPr>
            <p:nvPr/>
          </p:nvSpPr>
          <p:spPr bwMode="auto">
            <a:xfrm>
              <a:off x="3622" y="10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4" name="Freeform 398"/>
            <p:cNvSpPr>
              <a:spLocks/>
            </p:cNvSpPr>
            <p:nvPr/>
          </p:nvSpPr>
          <p:spPr bwMode="auto">
            <a:xfrm>
              <a:off x="3622" y="105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855" name="Group 399"/>
            <p:cNvGrpSpPr>
              <a:grpSpLocks/>
            </p:cNvGrpSpPr>
            <p:nvPr/>
          </p:nvGrpSpPr>
          <p:grpSpPr bwMode="auto">
            <a:xfrm>
              <a:off x="2374" y="1055"/>
              <a:ext cx="1301" cy="2275"/>
              <a:chOff x="2374" y="1055"/>
              <a:chExt cx="1301" cy="2275"/>
            </a:xfrm>
          </p:grpSpPr>
          <p:sp>
            <p:nvSpPr>
              <p:cNvPr id="147856" name="Freeform 400"/>
              <p:cNvSpPr>
                <a:spLocks/>
              </p:cNvSpPr>
              <p:nvPr/>
            </p:nvSpPr>
            <p:spPr bwMode="auto">
              <a:xfrm>
                <a:off x="2985" y="2179"/>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7" name="Freeform 401"/>
              <p:cNvSpPr>
                <a:spLocks/>
              </p:cNvSpPr>
              <p:nvPr/>
            </p:nvSpPr>
            <p:spPr bwMode="auto">
              <a:xfrm>
                <a:off x="2985" y="2179"/>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8" name="Freeform 402"/>
              <p:cNvSpPr>
                <a:spLocks/>
              </p:cNvSpPr>
              <p:nvPr/>
            </p:nvSpPr>
            <p:spPr bwMode="auto">
              <a:xfrm>
                <a:off x="2985" y="2179"/>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59" name="Freeform 403"/>
              <p:cNvSpPr>
                <a:spLocks/>
              </p:cNvSpPr>
              <p:nvPr/>
            </p:nvSpPr>
            <p:spPr bwMode="auto">
              <a:xfrm>
                <a:off x="2985" y="2179"/>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0" name="Freeform 404"/>
              <p:cNvSpPr>
                <a:spLocks/>
              </p:cNvSpPr>
              <p:nvPr/>
            </p:nvSpPr>
            <p:spPr bwMode="auto">
              <a:xfrm>
                <a:off x="2985" y="2179"/>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861" name="Group 405"/>
              <p:cNvGrpSpPr>
                <a:grpSpLocks/>
              </p:cNvGrpSpPr>
              <p:nvPr/>
            </p:nvGrpSpPr>
            <p:grpSpPr bwMode="auto">
              <a:xfrm>
                <a:off x="2374" y="1055"/>
                <a:ext cx="1301" cy="2275"/>
                <a:chOff x="2374" y="1055"/>
                <a:chExt cx="1301" cy="2275"/>
              </a:xfrm>
            </p:grpSpPr>
            <p:sp>
              <p:nvSpPr>
                <p:cNvPr id="147862" name="Freeform 406"/>
                <p:cNvSpPr>
                  <a:spLocks/>
                </p:cNvSpPr>
                <p:nvPr/>
              </p:nvSpPr>
              <p:spPr bwMode="auto">
                <a:xfrm>
                  <a:off x="2603" y="2853"/>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3" name="Freeform 407"/>
                <p:cNvSpPr>
                  <a:spLocks/>
                </p:cNvSpPr>
                <p:nvPr/>
              </p:nvSpPr>
              <p:spPr bwMode="auto">
                <a:xfrm>
                  <a:off x="2603" y="2853"/>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4" name="Freeform 408"/>
                <p:cNvSpPr>
                  <a:spLocks/>
                </p:cNvSpPr>
                <p:nvPr/>
              </p:nvSpPr>
              <p:spPr bwMode="auto">
                <a:xfrm>
                  <a:off x="2374" y="1081"/>
                  <a:ext cx="1275" cy="2249"/>
                </a:xfrm>
                <a:custGeom>
                  <a:avLst/>
                  <a:gdLst>
                    <a:gd name="T0" fmla="*/ 0 w 7648"/>
                    <a:gd name="T1" fmla="*/ 13490 h 13490"/>
                    <a:gd name="T2" fmla="*/ 7647 w 7648"/>
                    <a:gd name="T3" fmla="*/ 0 h 13490"/>
                    <a:gd name="T4" fmla="*/ 7648 w 7648"/>
                    <a:gd name="T5" fmla="*/ 0 h 13490"/>
                  </a:gdLst>
                  <a:ahLst/>
                  <a:cxnLst>
                    <a:cxn ang="0">
                      <a:pos x="T0" y="T1"/>
                    </a:cxn>
                    <a:cxn ang="0">
                      <a:pos x="T2" y="T3"/>
                    </a:cxn>
                    <a:cxn ang="0">
                      <a:pos x="T4" y="T5"/>
                    </a:cxn>
                  </a:cxnLst>
                  <a:rect l="0" t="0" r="r" b="b"/>
                  <a:pathLst>
                    <a:path w="7648" h="13490">
                      <a:moveTo>
                        <a:pt x="0" y="13490"/>
                      </a:moveTo>
                      <a:lnTo>
                        <a:pt x="7647" y="0"/>
                      </a:lnTo>
                      <a:lnTo>
                        <a:pt x="7648"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5" name="Freeform 409"/>
                <p:cNvSpPr>
                  <a:spLocks/>
                </p:cNvSpPr>
                <p:nvPr/>
              </p:nvSpPr>
              <p:spPr bwMode="auto">
                <a:xfrm>
                  <a:off x="2475" y="3078"/>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6" name="Freeform 410"/>
                <p:cNvSpPr>
                  <a:spLocks/>
                </p:cNvSpPr>
                <p:nvPr/>
              </p:nvSpPr>
              <p:spPr bwMode="auto">
                <a:xfrm>
                  <a:off x="2475" y="3078"/>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7" name="Freeform 411"/>
                <p:cNvSpPr>
                  <a:spLocks/>
                </p:cNvSpPr>
                <p:nvPr/>
              </p:nvSpPr>
              <p:spPr bwMode="auto">
                <a:xfrm>
                  <a:off x="2475" y="3078"/>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8" name="Freeform 412"/>
                <p:cNvSpPr>
                  <a:spLocks/>
                </p:cNvSpPr>
                <p:nvPr/>
              </p:nvSpPr>
              <p:spPr bwMode="auto">
                <a:xfrm>
                  <a:off x="2475" y="3078"/>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69" name="Freeform 413"/>
                <p:cNvSpPr>
                  <a:spLocks/>
                </p:cNvSpPr>
                <p:nvPr/>
              </p:nvSpPr>
              <p:spPr bwMode="auto">
                <a:xfrm>
                  <a:off x="2475" y="3078"/>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0" name="Freeform 414"/>
                <p:cNvSpPr>
                  <a:spLocks/>
                </p:cNvSpPr>
                <p:nvPr/>
              </p:nvSpPr>
              <p:spPr bwMode="auto">
                <a:xfrm>
                  <a:off x="2475" y="3078"/>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1" name="Freeform 415"/>
                <p:cNvSpPr>
                  <a:spLocks/>
                </p:cNvSpPr>
                <p:nvPr/>
              </p:nvSpPr>
              <p:spPr bwMode="auto">
                <a:xfrm>
                  <a:off x="3367" y="1504"/>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2" name="Freeform 416"/>
                <p:cNvSpPr>
                  <a:spLocks/>
                </p:cNvSpPr>
                <p:nvPr/>
              </p:nvSpPr>
              <p:spPr bwMode="auto">
                <a:xfrm>
                  <a:off x="3367" y="1504"/>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3" name="Freeform 417"/>
                <p:cNvSpPr>
                  <a:spLocks/>
                </p:cNvSpPr>
                <p:nvPr/>
              </p:nvSpPr>
              <p:spPr bwMode="auto">
                <a:xfrm>
                  <a:off x="2603" y="2853"/>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4" name="Freeform 418"/>
                <p:cNvSpPr>
                  <a:spLocks/>
                </p:cNvSpPr>
                <p:nvPr/>
              </p:nvSpPr>
              <p:spPr bwMode="auto">
                <a:xfrm>
                  <a:off x="2603" y="2853"/>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5" name="Freeform 419"/>
                <p:cNvSpPr>
                  <a:spLocks/>
                </p:cNvSpPr>
                <p:nvPr/>
              </p:nvSpPr>
              <p:spPr bwMode="auto">
                <a:xfrm>
                  <a:off x="2603" y="2853"/>
                  <a:ext cx="52"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6" name="Freeform 420"/>
                <p:cNvSpPr>
                  <a:spLocks/>
                </p:cNvSpPr>
                <p:nvPr/>
              </p:nvSpPr>
              <p:spPr bwMode="auto">
                <a:xfrm>
                  <a:off x="2603" y="2853"/>
                  <a:ext cx="52"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7" name="Freeform 421"/>
                <p:cNvSpPr>
                  <a:spLocks/>
                </p:cNvSpPr>
                <p:nvPr/>
              </p:nvSpPr>
              <p:spPr bwMode="auto">
                <a:xfrm>
                  <a:off x="2730" y="2629"/>
                  <a:ext cx="53" cy="53"/>
                </a:xfrm>
                <a:custGeom>
                  <a:avLst/>
                  <a:gdLst>
                    <a:gd name="T0" fmla="*/ 0 w 315"/>
                    <a:gd name="T1" fmla="*/ 321 h 321"/>
                    <a:gd name="T2" fmla="*/ 313 w 315"/>
                    <a:gd name="T3" fmla="*/ 0 h 321"/>
                    <a:gd name="T4" fmla="*/ 315 w 315"/>
                    <a:gd name="T5" fmla="*/ 0 h 321"/>
                  </a:gdLst>
                  <a:ahLst/>
                  <a:cxnLst>
                    <a:cxn ang="0">
                      <a:pos x="T0" y="T1"/>
                    </a:cxn>
                    <a:cxn ang="0">
                      <a:pos x="T2" y="T3"/>
                    </a:cxn>
                    <a:cxn ang="0">
                      <a:pos x="T4" y="T5"/>
                    </a:cxn>
                  </a:cxnLst>
                  <a:rect l="0" t="0" r="r" b="b"/>
                  <a:pathLst>
                    <a:path w="315" h="321">
                      <a:moveTo>
                        <a:pt x="0" y="321"/>
                      </a:moveTo>
                      <a:lnTo>
                        <a:pt x="313"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8" name="Freeform 422"/>
                <p:cNvSpPr>
                  <a:spLocks/>
                </p:cNvSpPr>
                <p:nvPr/>
              </p:nvSpPr>
              <p:spPr bwMode="auto">
                <a:xfrm>
                  <a:off x="2730" y="2629"/>
                  <a:ext cx="53" cy="53"/>
                </a:xfrm>
                <a:custGeom>
                  <a:avLst/>
                  <a:gdLst>
                    <a:gd name="T0" fmla="*/ 0 w 315"/>
                    <a:gd name="T1" fmla="*/ 0 h 321"/>
                    <a:gd name="T2" fmla="*/ 313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3"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79" name="Freeform 423"/>
                <p:cNvSpPr>
                  <a:spLocks/>
                </p:cNvSpPr>
                <p:nvPr/>
              </p:nvSpPr>
              <p:spPr bwMode="auto">
                <a:xfrm>
                  <a:off x="2730" y="2629"/>
                  <a:ext cx="53" cy="53"/>
                </a:xfrm>
                <a:custGeom>
                  <a:avLst/>
                  <a:gdLst>
                    <a:gd name="T0" fmla="*/ 0 w 315"/>
                    <a:gd name="T1" fmla="*/ 321 h 321"/>
                    <a:gd name="T2" fmla="*/ 313 w 315"/>
                    <a:gd name="T3" fmla="*/ 0 h 321"/>
                    <a:gd name="T4" fmla="*/ 315 w 315"/>
                    <a:gd name="T5" fmla="*/ 0 h 321"/>
                  </a:gdLst>
                  <a:ahLst/>
                  <a:cxnLst>
                    <a:cxn ang="0">
                      <a:pos x="T0" y="T1"/>
                    </a:cxn>
                    <a:cxn ang="0">
                      <a:pos x="T2" y="T3"/>
                    </a:cxn>
                    <a:cxn ang="0">
                      <a:pos x="T4" y="T5"/>
                    </a:cxn>
                  </a:cxnLst>
                  <a:rect l="0" t="0" r="r" b="b"/>
                  <a:pathLst>
                    <a:path w="315" h="321">
                      <a:moveTo>
                        <a:pt x="0" y="321"/>
                      </a:moveTo>
                      <a:lnTo>
                        <a:pt x="313"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0" name="Freeform 424"/>
                <p:cNvSpPr>
                  <a:spLocks/>
                </p:cNvSpPr>
                <p:nvPr/>
              </p:nvSpPr>
              <p:spPr bwMode="auto">
                <a:xfrm>
                  <a:off x="2730" y="2629"/>
                  <a:ext cx="53" cy="53"/>
                </a:xfrm>
                <a:custGeom>
                  <a:avLst/>
                  <a:gdLst>
                    <a:gd name="T0" fmla="*/ 0 w 315"/>
                    <a:gd name="T1" fmla="*/ 0 h 321"/>
                    <a:gd name="T2" fmla="*/ 313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3"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1" name="Freeform 425"/>
                <p:cNvSpPr>
                  <a:spLocks/>
                </p:cNvSpPr>
                <p:nvPr/>
              </p:nvSpPr>
              <p:spPr bwMode="auto">
                <a:xfrm>
                  <a:off x="2730" y="2629"/>
                  <a:ext cx="53" cy="53"/>
                </a:xfrm>
                <a:custGeom>
                  <a:avLst/>
                  <a:gdLst>
                    <a:gd name="T0" fmla="*/ 0 w 315"/>
                    <a:gd name="T1" fmla="*/ 321 h 321"/>
                    <a:gd name="T2" fmla="*/ 313 w 315"/>
                    <a:gd name="T3" fmla="*/ 0 h 321"/>
                    <a:gd name="T4" fmla="*/ 315 w 315"/>
                    <a:gd name="T5" fmla="*/ 0 h 321"/>
                  </a:gdLst>
                  <a:ahLst/>
                  <a:cxnLst>
                    <a:cxn ang="0">
                      <a:pos x="T0" y="T1"/>
                    </a:cxn>
                    <a:cxn ang="0">
                      <a:pos x="T2" y="T3"/>
                    </a:cxn>
                    <a:cxn ang="0">
                      <a:pos x="T4" y="T5"/>
                    </a:cxn>
                  </a:cxnLst>
                  <a:rect l="0" t="0" r="r" b="b"/>
                  <a:pathLst>
                    <a:path w="315" h="321">
                      <a:moveTo>
                        <a:pt x="0" y="321"/>
                      </a:moveTo>
                      <a:lnTo>
                        <a:pt x="313"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2" name="Freeform 426"/>
                <p:cNvSpPr>
                  <a:spLocks/>
                </p:cNvSpPr>
                <p:nvPr/>
              </p:nvSpPr>
              <p:spPr bwMode="auto">
                <a:xfrm>
                  <a:off x="2730" y="2629"/>
                  <a:ext cx="53" cy="53"/>
                </a:xfrm>
                <a:custGeom>
                  <a:avLst/>
                  <a:gdLst>
                    <a:gd name="T0" fmla="*/ 0 w 315"/>
                    <a:gd name="T1" fmla="*/ 0 h 321"/>
                    <a:gd name="T2" fmla="*/ 313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3"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3" name="Freeform 427"/>
                <p:cNvSpPr>
                  <a:spLocks/>
                </p:cNvSpPr>
                <p:nvPr/>
              </p:nvSpPr>
              <p:spPr bwMode="auto">
                <a:xfrm>
                  <a:off x="2857" y="2404"/>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4" name="Freeform 428"/>
                <p:cNvSpPr>
                  <a:spLocks/>
                </p:cNvSpPr>
                <p:nvPr/>
              </p:nvSpPr>
              <p:spPr bwMode="auto">
                <a:xfrm>
                  <a:off x="2857" y="2404"/>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5" name="Freeform 429"/>
                <p:cNvSpPr>
                  <a:spLocks/>
                </p:cNvSpPr>
                <p:nvPr/>
              </p:nvSpPr>
              <p:spPr bwMode="auto">
                <a:xfrm>
                  <a:off x="2857" y="2404"/>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6" name="Freeform 430"/>
                <p:cNvSpPr>
                  <a:spLocks/>
                </p:cNvSpPr>
                <p:nvPr/>
              </p:nvSpPr>
              <p:spPr bwMode="auto">
                <a:xfrm>
                  <a:off x="2857" y="2404"/>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7" name="Freeform 431"/>
                <p:cNvSpPr>
                  <a:spLocks/>
                </p:cNvSpPr>
                <p:nvPr/>
              </p:nvSpPr>
              <p:spPr bwMode="auto">
                <a:xfrm>
                  <a:off x="2857" y="2404"/>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8" name="Freeform 432"/>
                <p:cNvSpPr>
                  <a:spLocks/>
                </p:cNvSpPr>
                <p:nvPr/>
              </p:nvSpPr>
              <p:spPr bwMode="auto">
                <a:xfrm>
                  <a:off x="2857" y="2404"/>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89" name="Freeform 433"/>
                <p:cNvSpPr>
                  <a:spLocks/>
                </p:cNvSpPr>
                <p:nvPr/>
              </p:nvSpPr>
              <p:spPr bwMode="auto">
                <a:xfrm>
                  <a:off x="2985" y="2179"/>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0" name="Freeform 434"/>
                <p:cNvSpPr>
                  <a:spLocks/>
                </p:cNvSpPr>
                <p:nvPr/>
              </p:nvSpPr>
              <p:spPr bwMode="auto">
                <a:xfrm>
                  <a:off x="3112" y="1954"/>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1" name="Freeform 435"/>
                <p:cNvSpPr>
                  <a:spLocks/>
                </p:cNvSpPr>
                <p:nvPr/>
              </p:nvSpPr>
              <p:spPr bwMode="auto">
                <a:xfrm>
                  <a:off x="3112" y="1954"/>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2" name="Freeform 436"/>
                <p:cNvSpPr>
                  <a:spLocks/>
                </p:cNvSpPr>
                <p:nvPr/>
              </p:nvSpPr>
              <p:spPr bwMode="auto">
                <a:xfrm>
                  <a:off x="3112" y="1954"/>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3" name="Freeform 437"/>
                <p:cNvSpPr>
                  <a:spLocks/>
                </p:cNvSpPr>
                <p:nvPr/>
              </p:nvSpPr>
              <p:spPr bwMode="auto">
                <a:xfrm>
                  <a:off x="3112" y="1954"/>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4" name="Freeform 438"/>
                <p:cNvSpPr>
                  <a:spLocks/>
                </p:cNvSpPr>
                <p:nvPr/>
              </p:nvSpPr>
              <p:spPr bwMode="auto">
                <a:xfrm>
                  <a:off x="3112" y="1954"/>
                  <a:ext cx="53"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5" name="Freeform 439"/>
                <p:cNvSpPr>
                  <a:spLocks/>
                </p:cNvSpPr>
                <p:nvPr/>
              </p:nvSpPr>
              <p:spPr bwMode="auto">
                <a:xfrm>
                  <a:off x="3112" y="1954"/>
                  <a:ext cx="53"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6" name="Freeform 440"/>
                <p:cNvSpPr>
                  <a:spLocks/>
                </p:cNvSpPr>
                <p:nvPr/>
              </p:nvSpPr>
              <p:spPr bwMode="auto">
                <a:xfrm>
                  <a:off x="3240" y="172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7" name="Freeform 441"/>
                <p:cNvSpPr>
                  <a:spLocks/>
                </p:cNvSpPr>
                <p:nvPr/>
              </p:nvSpPr>
              <p:spPr bwMode="auto">
                <a:xfrm>
                  <a:off x="3240" y="172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8" name="Freeform 442"/>
                <p:cNvSpPr>
                  <a:spLocks/>
                </p:cNvSpPr>
                <p:nvPr/>
              </p:nvSpPr>
              <p:spPr bwMode="auto">
                <a:xfrm>
                  <a:off x="3240" y="172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899" name="Freeform 443"/>
                <p:cNvSpPr>
                  <a:spLocks/>
                </p:cNvSpPr>
                <p:nvPr/>
              </p:nvSpPr>
              <p:spPr bwMode="auto">
                <a:xfrm>
                  <a:off x="3240" y="172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0" name="Freeform 444"/>
                <p:cNvSpPr>
                  <a:spLocks/>
                </p:cNvSpPr>
                <p:nvPr/>
              </p:nvSpPr>
              <p:spPr bwMode="auto">
                <a:xfrm>
                  <a:off x="3240" y="172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1" name="Freeform 445"/>
                <p:cNvSpPr>
                  <a:spLocks/>
                </p:cNvSpPr>
                <p:nvPr/>
              </p:nvSpPr>
              <p:spPr bwMode="auto">
                <a:xfrm>
                  <a:off x="3240" y="172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2" name="Freeform 446"/>
                <p:cNvSpPr>
                  <a:spLocks/>
                </p:cNvSpPr>
                <p:nvPr/>
              </p:nvSpPr>
              <p:spPr bwMode="auto">
                <a:xfrm>
                  <a:off x="3367" y="1504"/>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3" name="Freeform 447"/>
                <p:cNvSpPr>
                  <a:spLocks/>
                </p:cNvSpPr>
                <p:nvPr/>
              </p:nvSpPr>
              <p:spPr bwMode="auto">
                <a:xfrm>
                  <a:off x="3367" y="1504"/>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4" name="Freeform 448"/>
                <p:cNvSpPr>
                  <a:spLocks/>
                </p:cNvSpPr>
                <p:nvPr/>
              </p:nvSpPr>
              <p:spPr bwMode="auto">
                <a:xfrm>
                  <a:off x="3367" y="1504"/>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5" name="Freeform 449"/>
                <p:cNvSpPr>
                  <a:spLocks/>
                </p:cNvSpPr>
                <p:nvPr/>
              </p:nvSpPr>
              <p:spPr bwMode="auto">
                <a:xfrm>
                  <a:off x="3367" y="1504"/>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6" name="Freeform 450"/>
                <p:cNvSpPr>
                  <a:spLocks/>
                </p:cNvSpPr>
                <p:nvPr/>
              </p:nvSpPr>
              <p:spPr bwMode="auto">
                <a:xfrm>
                  <a:off x="3495" y="127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7" name="Freeform 451"/>
                <p:cNvSpPr>
                  <a:spLocks/>
                </p:cNvSpPr>
                <p:nvPr/>
              </p:nvSpPr>
              <p:spPr bwMode="auto">
                <a:xfrm>
                  <a:off x="3495" y="127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8" name="Freeform 452"/>
                <p:cNvSpPr>
                  <a:spLocks/>
                </p:cNvSpPr>
                <p:nvPr/>
              </p:nvSpPr>
              <p:spPr bwMode="auto">
                <a:xfrm>
                  <a:off x="3495" y="127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09" name="Freeform 453"/>
                <p:cNvSpPr>
                  <a:spLocks/>
                </p:cNvSpPr>
                <p:nvPr/>
              </p:nvSpPr>
              <p:spPr bwMode="auto">
                <a:xfrm>
                  <a:off x="3495" y="127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0" name="Freeform 454"/>
                <p:cNvSpPr>
                  <a:spLocks/>
                </p:cNvSpPr>
                <p:nvPr/>
              </p:nvSpPr>
              <p:spPr bwMode="auto">
                <a:xfrm>
                  <a:off x="3495" y="1279"/>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1" name="Freeform 455"/>
                <p:cNvSpPr>
                  <a:spLocks/>
                </p:cNvSpPr>
                <p:nvPr/>
              </p:nvSpPr>
              <p:spPr bwMode="auto">
                <a:xfrm>
                  <a:off x="3495" y="1279"/>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2" name="Freeform 456"/>
                <p:cNvSpPr>
                  <a:spLocks/>
                </p:cNvSpPr>
                <p:nvPr/>
              </p:nvSpPr>
              <p:spPr bwMode="auto">
                <a:xfrm>
                  <a:off x="3622" y="105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grpSp>
      <p:grpSp>
        <p:nvGrpSpPr>
          <p:cNvPr id="147913" name="Group 457"/>
          <p:cNvGrpSpPr>
            <a:grpSpLocks/>
          </p:cNvGrpSpPr>
          <p:nvPr/>
        </p:nvGrpSpPr>
        <p:grpSpPr bwMode="auto">
          <a:xfrm>
            <a:off x="917575" y="4210050"/>
            <a:ext cx="1793875" cy="1073150"/>
            <a:chOff x="578" y="2652"/>
            <a:chExt cx="1130" cy="676"/>
          </a:xfrm>
        </p:grpSpPr>
        <p:sp>
          <p:nvSpPr>
            <p:cNvPr id="147914" name="Freeform 458"/>
            <p:cNvSpPr>
              <a:spLocks/>
            </p:cNvSpPr>
            <p:nvPr/>
          </p:nvSpPr>
          <p:spPr bwMode="auto">
            <a:xfrm>
              <a:off x="1241" y="2885"/>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5" name="Freeform 459"/>
            <p:cNvSpPr>
              <a:spLocks/>
            </p:cNvSpPr>
            <p:nvPr/>
          </p:nvSpPr>
          <p:spPr bwMode="auto">
            <a:xfrm>
              <a:off x="1241" y="2885"/>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6" name="Freeform 460"/>
            <p:cNvSpPr>
              <a:spLocks/>
            </p:cNvSpPr>
            <p:nvPr/>
          </p:nvSpPr>
          <p:spPr bwMode="auto">
            <a:xfrm>
              <a:off x="602" y="2652"/>
              <a:ext cx="1106" cy="651"/>
            </a:xfrm>
            <a:custGeom>
              <a:avLst/>
              <a:gdLst>
                <a:gd name="T0" fmla="*/ 6641 w 6641"/>
                <a:gd name="T1" fmla="*/ 0 h 3905"/>
                <a:gd name="T2" fmla="*/ 0 w 6641"/>
                <a:gd name="T3" fmla="*/ 3905 h 3905"/>
                <a:gd name="T4" fmla="*/ 1 w 6641"/>
                <a:gd name="T5" fmla="*/ 3905 h 3905"/>
              </a:gdLst>
              <a:ahLst/>
              <a:cxnLst>
                <a:cxn ang="0">
                  <a:pos x="T0" y="T1"/>
                </a:cxn>
                <a:cxn ang="0">
                  <a:pos x="T2" y="T3"/>
                </a:cxn>
                <a:cxn ang="0">
                  <a:pos x="T4" y="T5"/>
                </a:cxn>
              </a:cxnLst>
              <a:rect l="0" t="0" r="r" b="b"/>
              <a:pathLst>
                <a:path w="6641" h="3905">
                  <a:moveTo>
                    <a:pt x="6641" y="0"/>
                  </a:moveTo>
                  <a:lnTo>
                    <a:pt x="0" y="3905"/>
                  </a:lnTo>
                  <a:lnTo>
                    <a:pt x="1" y="3905"/>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7" name="Freeform 461"/>
            <p:cNvSpPr>
              <a:spLocks/>
            </p:cNvSpPr>
            <p:nvPr/>
          </p:nvSpPr>
          <p:spPr bwMode="auto">
            <a:xfrm>
              <a:off x="1461" y="2755"/>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8" name="Freeform 462"/>
            <p:cNvSpPr>
              <a:spLocks/>
            </p:cNvSpPr>
            <p:nvPr/>
          </p:nvSpPr>
          <p:spPr bwMode="auto">
            <a:xfrm>
              <a:off x="1461" y="2755"/>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19" name="Freeform 463"/>
            <p:cNvSpPr>
              <a:spLocks/>
            </p:cNvSpPr>
            <p:nvPr/>
          </p:nvSpPr>
          <p:spPr bwMode="auto">
            <a:xfrm>
              <a:off x="1461" y="2755"/>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0" name="Freeform 464"/>
            <p:cNvSpPr>
              <a:spLocks/>
            </p:cNvSpPr>
            <p:nvPr/>
          </p:nvSpPr>
          <p:spPr bwMode="auto">
            <a:xfrm>
              <a:off x="1461" y="2755"/>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1" name="Freeform 465"/>
            <p:cNvSpPr>
              <a:spLocks/>
            </p:cNvSpPr>
            <p:nvPr/>
          </p:nvSpPr>
          <p:spPr bwMode="auto">
            <a:xfrm>
              <a:off x="1461" y="2755"/>
              <a:ext cx="53" cy="54"/>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2" name="Freeform 466"/>
            <p:cNvSpPr>
              <a:spLocks/>
            </p:cNvSpPr>
            <p:nvPr/>
          </p:nvSpPr>
          <p:spPr bwMode="auto">
            <a:xfrm>
              <a:off x="1461" y="2755"/>
              <a:ext cx="53" cy="54"/>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3" name="Freeform 467"/>
            <p:cNvSpPr>
              <a:spLocks/>
            </p:cNvSpPr>
            <p:nvPr/>
          </p:nvSpPr>
          <p:spPr bwMode="auto">
            <a:xfrm>
              <a:off x="578" y="3275"/>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4" name="Freeform 468"/>
            <p:cNvSpPr>
              <a:spLocks/>
            </p:cNvSpPr>
            <p:nvPr/>
          </p:nvSpPr>
          <p:spPr bwMode="auto">
            <a:xfrm>
              <a:off x="578" y="3275"/>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5" name="Freeform 469"/>
            <p:cNvSpPr>
              <a:spLocks/>
            </p:cNvSpPr>
            <p:nvPr/>
          </p:nvSpPr>
          <p:spPr bwMode="auto">
            <a:xfrm>
              <a:off x="1241" y="2885"/>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6" name="Freeform 470"/>
            <p:cNvSpPr>
              <a:spLocks/>
            </p:cNvSpPr>
            <p:nvPr/>
          </p:nvSpPr>
          <p:spPr bwMode="auto">
            <a:xfrm>
              <a:off x="1241" y="2885"/>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7" name="Freeform 471"/>
            <p:cNvSpPr>
              <a:spLocks/>
            </p:cNvSpPr>
            <p:nvPr/>
          </p:nvSpPr>
          <p:spPr bwMode="auto">
            <a:xfrm>
              <a:off x="1241" y="2885"/>
              <a:ext cx="52" cy="54"/>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8" name="Freeform 472"/>
            <p:cNvSpPr>
              <a:spLocks/>
            </p:cNvSpPr>
            <p:nvPr/>
          </p:nvSpPr>
          <p:spPr bwMode="auto">
            <a:xfrm>
              <a:off x="1241" y="2885"/>
              <a:ext cx="52" cy="54"/>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29" name="Freeform 473"/>
            <p:cNvSpPr>
              <a:spLocks/>
            </p:cNvSpPr>
            <p:nvPr/>
          </p:nvSpPr>
          <p:spPr bwMode="auto">
            <a:xfrm>
              <a:off x="1020" y="3015"/>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0" name="Freeform 474"/>
            <p:cNvSpPr>
              <a:spLocks/>
            </p:cNvSpPr>
            <p:nvPr/>
          </p:nvSpPr>
          <p:spPr bwMode="auto">
            <a:xfrm>
              <a:off x="1020" y="3015"/>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1" name="Freeform 475"/>
            <p:cNvSpPr>
              <a:spLocks/>
            </p:cNvSpPr>
            <p:nvPr/>
          </p:nvSpPr>
          <p:spPr bwMode="auto">
            <a:xfrm>
              <a:off x="1020" y="3015"/>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2" name="Freeform 476"/>
            <p:cNvSpPr>
              <a:spLocks/>
            </p:cNvSpPr>
            <p:nvPr/>
          </p:nvSpPr>
          <p:spPr bwMode="auto">
            <a:xfrm>
              <a:off x="1020" y="3015"/>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3" name="Freeform 477"/>
            <p:cNvSpPr>
              <a:spLocks/>
            </p:cNvSpPr>
            <p:nvPr/>
          </p:nvSpPr>
          <p:spPr bwMode="auto">
            <a:xfrm>
              <a:off x="1020" y="3015"/>
              <a:ext cx="52"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4" name="Freeform 478"/>
            <p:cNvSpPr>
              <a:spLocks/>
            </p:cNvSpPr>
            <p:nvPr/>
          </p:nvSpPr>
          <p:spPr bwMode="auto">
            <a:xfrm>
              <a:off x="1020" y="3015"/>
              <a:ext cx="52"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5" name="Freeform 479"/>
            <p:cNvSpPr>
              <a:spLocks/>
            </p:cNvSpPr>
            <p:nvPr/>
          </p:nvSpPr>
          <p:spPr bwMode="auto">
            <a:xfrm>
              <a:off x="799" y="314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6" name="Freeform 480"/>
            <p:cNvSpPr>
              <a:spLocks/>
            </p:cNvSpPr>
            <p:nvPr/>
          </p:nvSpPr>
          <p:spPr bwMode="auto">
            <a:xfrm>
              <a:off x="799" y="314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7" name="Freeform 481"/>
            <p:cNvSpPr>
              <a:spLocks/>
            </p:cNvSpPr>
            <p:nvPr/>
          </p:nvSpPr>
          <p:spPr bwMode="auto">
            <a:xfrm>
              <a:off x="799" y="314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8" name="Freeform 482"/>
            <p:cNvSpPr>
              <a:spLocks/>
            </p:cNvSpPr>
            <p:nvPr/>
          </p:nvSpPr>
          <p:spPr bwMode="auto">
            <a:xfrm>
              <a:off x="799" y="314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39" name="Freeform 483"/>
            <p:cNvSpPr>
              <a:spLocks/>
            </p:cNvSpPr>
            <p:nvPr/>
          </p:nvSpPr>
          <p:spPr bwMode="auto">
            <a:xfrm>
              <a:off x="799" y="3145"/>
              <a:ext cx="53"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0" name="Freeform 484"/>
            <p:cNvSpPr>
              <a:spLocks/>
            </p:cNvSpPr>
            <p:nvPr/>
          </p:nvSpPr>
          <p:spPr bwMode="auto">
            <a:xfrm>
              <a:off x="799" y="3145"/>
              <a:ext cx="53"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1" name="Freeform 485"/>
            <p:cNvSpPr>
              <a:spLocks/>
            </p:cNvSpPr>
            <p:nvPr/>
          </p:nvSpPr>
          <p:spPr bwMode="auto">
            <a:xfrm>
              <a:off x="578" y="3275"/>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2" name="Freeform 486"/>
            <p:cNvSpPr>
              <a:spLocks/>
            </p:cNvSpPr>
            <p:nvPr/>
          </p:nvSpPr>
          <p:spPr bwMode="auto">
            <a:xfrm>
              <a:off x="578" y="3275"/>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3" name="Freeform 487"/>
            <p:cNvSpPr>
              <a:spLocks/>
            </p:cNvSpPr>
            <p:nvPr/>
          </p:nvSpPr>
          <p:spPr bwMode="auto">
            <a:xfrm>
              <a:off x="578" y="3275"/>
              <a:ext cx="53" cy="53"/>
            </a:xfrm>
            <a:custGeom>
              <a:avLst/>
              <a:gdLst>
                <a:gd name="T0" fmla="*/ 0 w 316"/>
                <a:gd name="T1" fmla="*/ 320 h 320"/>
                <a:gd name="T2" fmla="*/ 315 w 316"/>
                <a:gd name="T3" fmla="*/ 0 h 320"/>
                <a:gd name="T4" fmla="*/ 316 w 316"/>
                <a:gd name="T5" fmla="*/ 0 h 320"/>
              </a:gdLst>
              <a:ahLst/>
              <a:cxnLst>
                <a:cxn ang="0">
                  <a:pos x="T0" y="T1"/>
                </a:cxn>
                <a:cxn ang="0">
                  <a:pos x="T2" y="T3"/>
                </a:cxn>
                <a:cxn ang="0">
                  <a:pos x="T4" y="T5"/>
                </a:cxn>
              </a:cxnLst>
              <a:rect l="0" t="0" r="r" b="b"/>
              <a:pathLst>
                <a:path w="316" h="320">
                  <a:moveTo>
                    <a:pt x="0" y="320"/>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4" name="Freeform 488"/>
            <p:cNvSpPr>
              <a:spLocks/>
            </p:cNvSpPr>
            <p:nvPr/>
          </p:nvSpPr>
          <p:spPr bwMode="auto">
            <a:xfrm>
              <a:off x="578" y="3275"/>
              <a:ext cx="53" cy="53"/>
            </a:xfrm>
            <a:custGeom>
              <a:avLst/>
              <a:gdLst>
                <a:gd name="T0" fmla="*/ 0 w 316"/>
                <a:gd name="T1" fmla="*/ 0 h 320"/>
                <a:gd name="T2" fmla="*/ 315 w 316"/>
                <a:gd name="T3" fmla="*/ 320 h 320"/>
                <a:gd name="T4" fmla="*/ 316 w 316"/>
                <a:gd name="T5" fmla="*/ 320 h 320"/>
              </a:gdLst>
              <a:ahLst/>
              <a:cxnLst>
                <a:cxn ang="0">
                  <a:pos x="T0" y="T1"/>
                </a:cxn>
                <a:cxn ang="0">
                  <a:pos x="T2" y="T3"/>
                </a:cxn>
                <a:cxn ang="0">
                  <a:pos x="T4" y="T5"/>
                </a:cxn>
              </a:cxnLst>
              <a:rect l="0" t="0" r="r" b="b"/>
              <a:pathLst>
                <a:path w="316" h="320">
                  <a:moveTo>
                    <a:pt x="0" y="0"/>
                  </a:moveTo>
                  <a:lnTo>
                    <a:pt x="315" y="320"/>
                  </a:lnTo>
                  <a:lnTo>
                    <a:pt x="316"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945" name="Group 489"/>
          <p:cNvGrpSpPr>
            <a:grpSpLocks/>
          </p:cNvGrpSpPr>
          <p:nvPr/>
        </p:nvGrpSpPr>
        <p:grpSpPr bwMode="auto">
          <a:xfrm>
            <a:off x="1577975" y="4498975"/>
            <a:ext cx="850900" cy="1470025"/>
            <a:chOff x="994" y="2834"/>
            <a:chExt cx="536" cy="926"/>
          </a:xfrm>
        </p:grpSpPr>
        <p:sp>
          <p:nvSpPr>
            <p:cNvPr id="147946" name="Freeform 490"/>
            <p:cNvSpPr>
              <a:spLocks/>
            </p:cNvSpPr>
            <p:nvPr/>
          </p:nvSpPr>
          <p:spPr bwMode="auto">
            <a:xfrm>
              <a:off x="1249" y="3257"/>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7" name="Freeform 491"/>
            <p:cNvSpPr>
              <a:spLocks/>
            </p:cNvSpPr>
            <p:nvPr/>
          </p:nvSpPr>
          <p:spPr bwMode="auto">
            <a:xfrm>
              <a:off x="1249" y="3257"/>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8" name="Freeform 492"/>
            <p:cNvSpPr>
              <a:spLocks/>
            </p:cNvSpPr>
            <p:nvPr/>
          </p:nvSpPr>
          <p:spPr bwMode="auto">
            <a:xfrm>
              <a:off x="1019" y="2834"/>
              <a:ext cx="511" cy="901"/>
            </a:xfrm>
            <a:custGeom>
              <a:avLst/>
              <a:gdLst>
                <a:gd name="T0" fmla="*/ 3065 w 3065"/>
                <a:gd name="T1" fmla="*/ 0 h 5407"/>
                <a:gd name="T2" fmla="*/ 0 w 3065"/>
                <a:gd name="T3" fmla="*/ 5407 h 5407"/>
                <a:gd name="T4" fmla="*/ 2 w 3065"/>
                <a:gd name="T5" fmla="*/ 5407 h 5407"/>
              </a:gdLst>
              <a:ahLst/>
              <a:cxnLst>
                <a:cxn ang="0">
                  <a:pos x="T0" y="T1"/>
                </a:cxn>
                <a:cxn ang="0">
                  <a:pos x="T2" y="T3"/>
                </a:cxn>
                <a:cxn ang="0">
                  <a:pos x="T4" y="T5"/>
                </a:cxn>
              </a:cxnLst>
              <a:rect l="0" t="0" r="r" b="b"/>
              <a:pathLst>
                <a:path w="3065" h="5407">
                  <a:moveTo>
                    <a:pt x="3065" y="0"/>
                  </a:moveTo>
                  <a:lnTo>
                    <a:pt x="0" y="5407"/>
                  </a:lnTo>
                  <a:lnTo>
                    <a:pt x="2" y="5407"/>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49" name="Freeform 493"/>
            <p:cNvSpPr>
              <a:spLocks/>
            </p:cNvSpPr>
            <p:nvPr/>
          </p:nvSpPr>
          <p:spPr bwMode="auto">
            <a:xfrm>
              <a:off x="1376" y="303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0" name="Freeform 494"/>
            <p:cNvSpPr>
              <a:spLocks/>
            </p:cNvSpPr>
            <p:nvPr/>
          </p:nvSpPr>
          <p:spPr bwMode="auto">
            <a:xfrm>
              <a:off x="1376" y="303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1" name="Freeform 495"/>
            <p:cNvSpPr>
              <a:spLocks/>
            </p:cNvSpPr>
            <p:nvPr/>
          </p:nvSpPr>
          <p:spPr bwMode="auto">
            <a:xfrm>
              <a:off x="1376" y="303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2" name="Freeform 496"/>
            <p:cNvSpPr>
              <a:spLocks/>
            </p:cNvSpPr>
            <p:nvPr/>
          </p:nvSpPr>
          <p:spPr bwMode="auto">
            <a:xfrm>
              <a:off x="1376" y="303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3" name="Freeform 497"/>
            <p:cNvSpPr>
              <a:spLocks/>
            </p:cNvSpPr>
            <p:nvPr/>
          </p:nvSpPr>
          <p:spPr bwMode="auto">
            <a:xfrm>
              <a:off x="1376" y="303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4" name="Freeform 498"/>
            <p:cNvSpPr>
              <a:spLocks/>
            </p:cNvSpPr>
            <p:nvPr/>
          </p:nvSpPr>
          <p:spPr bwMode="auto">
            <a:xfrm>
              <a:off x="1376" y="303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5" name="Freeform 499"/>
            <p:cNvSpPr>
              <a:spLocks/>
            </p:cNvSpPr>
            <p:nvPr/>
          </p:nvSpPr>
          <p:spPr bwMode="auto">
            <a:xfrm>
              <a:off x="1249" y="3257"/>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6" name="Freeform 500"/>
            <p:cNvSpPr>
              <a:spLocks/>
            </p:cNvSpPr>
            <p:nvPr/>
          </p:nvSpPr>
          <p:spPr bwMode="auto">
            <a:xfrm>
              <a:off x="1249" y="3257"/>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7" name="Freeform 501"/>
            <p:cNvSpPr>
              <a:spLocks/>
            </p:cNvSpPr>
            <p:nvPr/>
          </p:nvSpPr>
          <p:spPr bwMode="auto">
            <a:xfrm>
              <a:off x="1249" y="3257"/>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8" name="Freeform 502"/>
            <p:cNvSpPr>
              <a:spLocks/>
            </p:cNvSpPr>
            <p:nvPr/>
          </p:nvSpPr>
          <p:spPr bwMode="auto">
            <a:xfrm>
              <a:off x="1249" y="3257"/>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59" name="Freeform 503"/>
            <p:cNvSpPr>
              <a:spLocks/>
            </p:cNvSpPr>
            <p:nvPr/>
          </p:nvSpPr>
          <p:spPr bwMode="auto">
            <a:xfrm>
              <a:off x="1121" y="348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0" name="Freeform 504"/>
            <p:cNvSpPr>
              <a:spLocks/>
            </p:cNvSpPr>
            <p:nvPr/>
          </p:nvSpPr>
          <p:spPr bwMode="auto">
            <a:xfrm>
              <a:off x="1121" y="348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1" name="Freeform 505"/>
            <p:cNvSpPr>
              <a:spLocks/>
            </p:cNvSpPr>
            <p:nvPr/>
          </p:nvSpPr>
          <p:spPr bwMode="auto">
            <a:xfrm>
              <a:off x="1121" y="348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2" name="Freeform 506"/>
            <p:cNvSpPr>
              <a:spLocks/>
            </p:cNvSpPr>
            <p:nvPr/>
          </p:nvSpPr>
          <p:spPr bwMode="auto">
            <a:xfrm>
              <a:off x="1121" y="348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3" name="Freeform 507"/>
            <p:cNvSpPr>
              <a:spLocks/>
            </p:cNvSpPr>
            <p:nvPr/>
          </p:nvSpPr>
          <p:spPr bwMode="auto">
            <a:xfrm>
              <a:off x="1121" y="3482"/>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4" name="Freeform 508"/>
            <p:cNvSpPr>
              <a:spLocks/>
            </p:cNvSpPr>
            <p:nvPr/>
          </p:nvSpPr>
          <p:spPr bwMode="auto">
            <a:xfrm>
              <a:off x="1121" y="3482"/>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5" name="Freeform 509"/>
            <p:cNvSpPr>
              <a:spLocks/>
            </p:cNvSpPr>
            <p:nvPr/>
          </p:nvSpPr>
          <p:spPr bwMode="auto">
            <a:xfrm>
              <a:off x="994" y="3706"/>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6" name="Freeform 510"/>
            <p:cNvSpPr>
              <a:spLocks/>
            </p:cNvSpPr>
            <p:nvPr/>
          </p:nvSpPr>
          <p:spPr bwMode="auto">
            <a:xfrm>
              <a:off x="994" y="3706"/>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7" name="Freeform 511"/>
            <p:cNvSpPr>
              <a:spLocks/>
            </p:cNvSpPr>
            <p:nvPr/>
          </p:nvSpPr>
          <p:spPr bwMode="auto">
            <a:xfrm>
              <a:off x="994" y="3706"/>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8" name="Freeform 512"/>
            <p:cNvSpPr>
              <a:spLocks/>
            </p:cNvSpPr>
            <p:nvPr/>
          </p:nvSpPr>
          <p:spPr bwMode="auto">
            <a:xfrm>
              <a:off x="994" y="3706"/>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69" name="Freeform 513"/>
            <p:cNvSpPr>
              <a:spLocks/>
            </p:cNvSpPr>
            <p:nvPr/>
          </p:nvSpPr>
          <p:spPr bwMode="auto">
            <a:xfrm>
              <a:off x="994" y="3706"/>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0" name="Freeform 514"/>
            <p:cNvSpPr>
              <a:spLocks/>
            </p:cNvSpPr>
            <p:nvPr/>
          </p:nvSpPr>
          <p:spPr bwMode="auto">
            <a:xfrm>
              <a:off x="994" y="3706"/>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971" name="Group 515"/>
          <p:cNvGrpSpPr>
            <a:grpSpLocks/>
          </p:cNvGrpSpPr>
          <p:nvPr/>
        </p:nvGrpSpPr>
        <p:grpSpPr bwMode="auto">
          <a:xfrm>
            <a:off x="2284413" y="4892675"/>
            <a:ext cx="82550" cy="1279525"/>
            <a:chOff x="1439" y="3082"/>
            <a:chExt cx="52" cy="806"/>
          </a:xfrm>
        </p:grpSpPr>
        <p:sp>
          <p:nvSpPr>
            <p:cNvPr id="147972" name="Freeform 516"/>
            <p:cNvSpPr>
              <a:spLocks/>
            </p:cNvSpPr>
            <p:nvPr/>
          </p:nvSpPr>
          <p:spPr bwMode="auto">
            <a:xfrm>
              <a:off x="1439" y="3574"/>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3" name="Freeform 517"/>
            <p:cNvSpPr>
              <a:spLocks/>
            </p:cNvSpPr>
            <p:nvPr/>
          </p:nvSpPr>
          <p:spPr bwMode="auto">
            <a:xfrm>
              <a:off x="1439" y="3574"/>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4" name="Freeform 518"/>
            <p:cNvSpPr>
              <a:spLocks/>
            </p:cNvSpPr>
            <p:nvPr/>
          </p:nvSpPr>
          <p:spPr bwMode="auto">
            <a:xfrm>
              <a:off x="1465" y="3082"/>
              <a:ext cx="1" cy="779"/>
            </a:xfrm>
            <a:custGeom>
              <a:avLst/>
              <a:gdLst>
                <a:gd name="T0" fmla="*/ 0 w 1"/>
                <a:gd name="T1" fmla="*/ 0 h 4673"/>
                <a:gd name="T2" fmla="*/ 0 w 1"/>
                <a:gd name="T3" fmla="*/ 4673 h 4673"/>
                <a:gd name="T4" fmla="*/ 1 w 1"/>
                <a:gd name="T5" fmla="*/ 4673 h 4673"/>
              </a:gdLst>
              <a:ahLst/>
              <a:cxnLst>
                <a:cxn ang="0">
                  <a:pos x="T0" y="T1"/>
                </a:cxn>
                <a:cxn ang="0">
                  <a:pos x="T2" y="T3"/>
                </a:cxn>
                <a:cxn ang="0">
                  <a:pos x="T4" y="T5"/>
                </a:cxn>
              </a:cxnLst>
              <a:rect l="0" t="0" r="r" b="b"/>
              <a:pathLst>
                <a:path w="1" h="4673">
                  <a:moveTo>
                    <a:pt x="0" y="0"/>
                  </a:moveTo>
                  <a:lnTo>
                    <a:pt x="0" y="4673"/>
                  </a:lnTo>
                  <a:lnTo>
                    <a:pt x="1" y="4673"/>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5" name="Freeform 519"/>
            <p:cNvSpPr>
              <a:spLocks/>
            </p:cNvSpPr>
            <p:nvPr/>
          </p:nvSpPr>
          <p:spPr bwMode="auto">
            <a:xfrm>
              <a:off x="1439" y="3315"/>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6" name="Freeform 520"/>
            <p:cNvSpPr>
              <a:spLocks/>
            </p:cNvSpPr>
            <p:nvPr/>
          </p:nvSpPr>
          <p:spPr bwMode="auto">
            <a:xfrm>
              <a:off x="1439" y="3315"/>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7" name="Freeform 521"/>
            <p:cNvSpPr>
              <a:spLocks/>
            </p:cNvSpPr>
            <p:nvPr/>
          </p:nvSpPr>
          <p:spPr bwMode="auto">
            <a:xfrm>
              <a:off x="1439" y="3315"/>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8" name="Freeform 522"/>
            <p:cNvSpPr>
              <a:spLocks/>
            </p:cNvSpPr>
            <p:nvPr/>
          </p:nvSpPr>
          <p:spPr bwMode="auto">
            <a:xfrm>
              <a:off x="1439" y="3315"/>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79" name="Freeform 523"/>
            <p:cNvSpPr>
              <a:spLocks/>
            </p:cNvSpPr>
            <p:nvPr/>
          </p:nvSpPr>
          <p:spPr bwMode="auto">
            <a:xfrm>
              <a:off x="1439" y="3315"/>
              <a:ext cx="52" cy="53"/>
            </a:xfrm>
            <a:custGeom>
              <a:avLst/>
              <a:gdLst>
                <a:gd name="T0" fmla="*/ 0 w 315"/>
                <a:gd name="T1" fmla="*/ 321 h 321"/>
                <a:gd name="T2" fmla="*/ 314 w 315"/>
                <a:gd name="T3" fmla="*/ 0 h 321"/>
                <a:gd name="T4" fmla="*/ 315 w 315"/>
                <a:gd name="T5" fmla="*/ 0 h 321"/>
              </a:gdLst>
              <a:ahLst/>
              <a:cxnLst>
                <a:cxn ang="0">
                  <a:pos x="T0" y="T1"/>
                </a:cxn>
                <a:cxn ang="0">
                  <a:pos x="T2" y="T3"/>
                </a:cxn>
                <a:cxn ang="0">
                  <a:pos x="T4" y="T5"/>
                </a:cxn>
              </a:cxnLst>
              <a:rect l="0" t="0" r="r" b="b"/>
              <a:pathLst>
                <a:path w="315" h="321">
                  <a:moveTo>
                    <a:pt x="0" y="321"/>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0" name="Freeform 524"/>
            <p:cNvSpPr>
              <a:spLocks/>
            </p:cNvSpPr>
            <p:nvPr/>
          </p:nvSpPr>
          <p:spPr bwMode="auto">
            <a:xfrm>
              <a:off x="1439" y="3315"/>
              <a:ext cx="52" cy="53"/>
            </a:xfrm>
            <a:custGeom>
              <a:avLst/>
              <a:gdLst>
                <a:gd name="T0" fmla="*/ 0 w 315"/>
                <a:gd name="T1" fmla="*/ 0 h 321"/>
                <a:gd name="T2" fmla="*/ 314 w 315"/>
                <a:gd name="T3" fmla="*/ 321 h 321"/>
                <a:gd name="T4" fmla="*/ 315 w 315"/>
                <a:gd name="T5" fmla="*/ 321 h 321"/>
              </a:gdLst>
              <a:ahLst/>
              <a:cxnLst>
                <a:cxn ang="0">
                  <a:pos x="T0" y="T1"/>
                </a:cxn>
                <a:cxn ang="0">
                  <a:pos x="T2" y="T3"/>
                </a:cxn>
                <a:cxn ang="0">
                  <a:pos x="T4" y="T5"/>
                </a:cxn>
              </a:cxnLst>
              <a:rect l="0" t="0" r="r" b="b"/>
              <a:pathLst>
                <a:path w="315" h="321">
                  <a:moveTo>
                    <a:pt x="0" y="0"/>
                  </a:moveTo>
                  <a:lnTo>
                    <a:pt x="314" y="321"/>
                  </a:lnTo>
                  <a:lnTo>
                    <a:pt x="315"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1" name="Freeform 525"/>
            <p:cNvSpPr>
              <a:spLocks/>
            </p:cNvSpPr>
            <p:nvPr/>
          </p:nvSpPr>
          <p:spPr bwMode="auto">
            <a:xfrm>
              <a:off x="1439" y="3574"/>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2" name="Freeform 526"/>
            <p:cNvSpPr>
              <a:spLocks/>
            </p:cNvSpPr>
            <p:nvPr/>
          </p:nvSpPr>
          <p:spPr bwMode="auto">
            <a:xfrm>
              <a:off x="1439" y="3574"/>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3" name="Freeform 527"/>
            <p:cNvSpPr>
              <a:spLocks/>
            </p:cNvSpPr>
            <p:nvPr/>
          </p:nvSpPr>
          <p:spPr bwMode="auto">
            <a:xfrm>
              <a:off x="1439" y="3574"/>
              <a:ext cx="52" cy="54"/>
            </a:xfrm>
            <a:custGeom>
              <a:avLst/>
              <a:gdLst>
                <a:gd name="T0" fmla="*/ 0 w 315"/>
                <a:gd name="T1" fmla="*/ 320 h 320"/>
                <a:gd name="T2" fmla="*/ 314 w 315"/>
                <a:gd name="T3" fmla="*/ 0 h 320"/>
                <a:gd name="T4" fmla="*/ 315 w 315"/>
                <a:gd name="T5" fmla="*/ 0 h 320"/>
              </a:gdLst>
              <a:ahLst/>
              <a:cxnLst>
                <a:cxn ang="0">
                  <a:pos x="T0" y="T1"/>
                </a:cxn>
                <a:cxn ang="0">
                  <a:pos x="T2" y="T3"/>
                </a:cxn>
                <a:cxn ang="0">
                  <a:pos x="T4" y="T5"/>
                </a:cxn>
              </a:cxnLst>
              <a:rect l="0" t="0" r="r" b="b"/>
              <a:pathLst>
                <a:path w="315" h="320">
                  <a:moveTo>
                    <a:pt x="0" y="320"/>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4" name="Freeform 528"/>
            <p:cNvSpPr>
              <a:spLocks/>
            </p:cNvSpPr>
            <p:nvPr/>
          </p:nvSpPr>
          <p:spPr bwMode="auto">
            <a:xfrm>
              <a:off x="1439" y="3574"/>
              <a:ext cx="52" cy="54"/>
            </a:xfrm>
            <a:custGeom>
              <a:avLst/>
              <a:gdLst>
                <a:gd name="T0" fmla="*/ 0 w 315"/>
                <a:gd name="T1" fmla="*/ 0 h 320"/>
                <a:gd name="T2" fmla="*/ 314 w 315"/>
                <a:gd name="T3" fmla="*/ 320 h 320"/>
                <a:gd name="T4" fmla="*/ 315 w 315"/>
                <a:gd name="T5" fmla="*/ 320 h 320"/>
              </a:gdLst>
              <a:ahLst/>
              <a:cxnLst>
                <a:cxn ang="0">
                  <a:pos x="T0" y="T1"/>
                </a:cxn>
                <a:cxn ang="0">
                  <a:pos x="T2" y="T3"/>
                </a:cxn>
                <a:cxn ang="0">
                  <a:pos x="T4" y="T5"/>
                </a:cxn>
              </a:cxnLst>
              <a:rect l="0" t="0" r="r" b="b"/>
              <a:pathLst>
                <a:path w="315" h="320">
                  <a:moveTo>
                    <a:pt x="0" y="0"/>
                  </a:moveTo>
                  <a:lnTo>
                    <a:pt x="314" y="320"/>
                  </a:lnTo>
                  <a:lnTo>
                    <a:pt x="315" y="32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5" name="Freeform 529"/>
            <p:cNvSpPr>
              <a:spLocks/>
            </p:cNvSpPr>
            <p:nvPr/>
          </p:nvSpPr>
          <p:spPr bwMode="auto">
            <a:xfrm>
              <a:off x="1439" y="3834"/>
              <a:ext cx="52" cy="54"/>
            </a:xfrm>
            <a:custGeom>
              <a:avLst/>
              <a:gdLst>
                <a:gd name="T0" fmla="*/ 0 w 315"/>
                <a:gd name="T1" fmla="*/ 322 h 322"/>
                <a:gd name="T2" fmla="*/ 314 w 315"/>
                <a:gd name="T3" fmla="*/ 0 h 322"/>
                <a:gd name="T4" fmla="*/ 315 w 315"/>
                <a:gd name="T5" fmla="*/ 0 h 322"/>
              </a:gdLst>
              <a:ahLst/>
              <a:cxnLst>
                <a:cxn ang="0">
                  <a:pos x="T0" y="T1"/>
                </a:cxn>
                <a:cxn ang="0">
                  <a:pos x="T2" y="T3"/>
                </a:cxn>
                <a:cxn ang="0">
                  <a:pos x="T4" y="T5"/>
                </a:cxn>
              </a:cxnLst>
              <a:rect l="0" t="0" r="r" b="b"/>
              <a:pathLst>
                <a:path w="315" h="322">
                  <a:moveTo>
                    <a:pt x="0" y="322"/>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6" name="Freeform 530"/>
            <p:cNvSpPr>
              <a:spLocks/>
            </p:cNvSpPr>
            <p:nvPr/>
          </p:nvSpPr>
          <p:spPr bwMode="auto">
            <a:xfrm>
              <a:off x="1439" y="3834"/>
              <a:ext cx="52" cy="54"/>
            </a:xfrm>
            <a:custGeom>
              <a:avLst/>
              <a:gdLst>
                <a:gd name="T0" fmla="*/ 0 w 315"/>
                <a:gd name="T1" fmla="*/ 0 h 322"/>
                <a:gd name="T2" fmla="*/ 314 w 315"/>
                <a:gd name="T3" fmla="*/ 322 h 322"/>
                <a:gd name="T4" fmla="*/ 315 w 315"/>
                <a:gd name="T5" fmla="*/ 322 h 322"/>
              </a:gdLst>
              <a:ahLst/>
              <a:cxnLst>
                <a:cxn ang="0">
                  <a:pos x="T0" y="T1"/>
                </a:cxn>
                <a:cxn ang="0">
                  <a:pos x="T2" y="T3"/>
                </a:cxn>
                <a:cxn ang="0">
                  <a:pos x="T4" y="T5"/>
                </a:cxn>
              </a:cxnLst>
              <a:rect l="0" t="0" r="r" b="b"/>
              <a:pathLst>
                <a:path w="315" h="322">
                  <a:moveTo>
                    <a:pt x="0" y="0"/>
                  </a:moveTo>
                  <a:lnTo>
                    <a:pt x="314" y="322"/>
                  </a:lnTo>
                  <a:lnTo>
                    <a:pt x="315" y="32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7" name="Freeform 531"/>
            <p:cNvSpPr>
              <a:spLocks/>
            </p:cNvSpPr>
            <p:nvPr/>
          </p:nvSpPr>
          <p:spPr bwMode="auto">
            <a:xfrm>
              <a:off x="1439" y="3834"/>
              <a:ext cx="52" cy="54"/>
            </a:xfrm>
            <a:custGeom>
              <a:avLst/>
              <a:gdLst>
                <a:gd name="T0" fmla="*/ 0 w 315"/>
                <a:gd name="T1" fmla="*/ 322 h 322"/>
                <a:gd name="T2" fmla="*/ 314 w 315"/>
                <a:gd name="T3" fmla="*/ 0 h 322"/>
                <a:gd name="T4" fmla="*/ 315 w 315"/>
                <a:gd name="T5" fmla="*/ 0 h 322"/>
              </a:gdLst>
              <a:ahLst/>
              <a:cxnLst>
                <a:cxn ang="0">
                  <a:pos x="T0" y="T1"/>
                </a:cxn>
                <a:cxn ang="0">
                  <a:pos x="T2" y="T3"/>
                </a:cxn>
                <a:cxn ang="0">
                  <a:pos x="T4" y="T5"/>
                </a:cxn>
              </a:cxnLst>
              <a:rect l="0" t="0" r="r" b="b"/>
              <a:pathLst>
                <a:path w="315" h="322">
                  <a:moveTo>
                    <a:pt x="0" y="322"/>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8" name="Freeform 532"/>
            <p:cNvSpPr>
              <a:spLocks/>
            </p:cNvSpPr>
            <p:nvPr/>
          </p:nvSpPr>
          <p:spPr bwMode="auto">
            <a:xfrm>
              <a:off x="1439" y="3834"/>
              <a:ext cx="52" cy="54"/>
            </a:xfrm>
            <a:custGeom>
              <a:avLst/>
              <a:gdLst>
                <a:gd name="T0" fmla="*/ 0 w 315"/>
                <a:gd name="T1" fmla="*/ 0 h 322"/>
                <a:gd name="T2" fmla="*/ 314 w 315"/>
                <a:gd name="T3" fmla="*/ 322 h 322"/>
                <a:gd name="T4" fmla="*/ 315 w 315"/>
                <a:gd name="T5" fmla="*/ 322 h 322"/>
              </a:gdLst>
              <a:ahLst/>
              <a:cxnLst>
                <a:cxn ang="0">
                  <a:pos x="T0" y="T1"/>
                </a:cxn>
                <a:cxn ang="0">
                  <a:pos x="T2" y="T3"/>
                </a:cxn>
                <a:cxn ang="0">
                  <a:pos x="T4" y="T5"/>
                </a:cxn>
              </a:cxnLst>
              <a:rect l="0" t="0" r="r" b="b"/>
              <a:pathLst>
                <a:path w="315" h="322">
                  <a:moveTo>
                    <a:pt x="0" y="0"/>
                  </a:moveTo>
                  <a:lnTo>
                    <a:pt x="314" y="322"/>
                  </a:lnTo>
                  <a:lnTo>
                    <a:pt x="315" y="32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89" name="Freeform 533"/>
            <p:cNvSpPr>
              <a:spLocks/>
            </p:cNvSpPr>
            <p:nvPr/>
          </p:nvSpPr>
          <p:spPr bwMode="auto">
            <a:xfrm>
              <a:off x="1439" y="3834"/>
              <a:ext cx="52" cy="54"/>
            </a:xfrm>
            <a:custGeom>
              <a:avLst/>
              <a:gdLst>
                <a:gd name="T0" fmla="*/ 0 w 315"/>
                <a:gd name="T1" fmla="*/ 322 h 322"/>
                <a:gd name="T2" fmla="*/ 314 w 315"/>
                <a:gd name="T3" fmla="*/ 0 h 322"/>
                <a:gd name="T4" fmla="*/ 315 w 315"/>
                <a:gd name="T5" fmla="*/ 0 h 322"/>
              </a:gdLst>
              <a:ahLst/>
              <a:cxnLst>
                <a:cxn ang="0">
                  <a:pos x="T0" y="T1"/>
                </a:cxn>
                <a:cxn ang="0">
                  <a:pos x="T2" y="T3"/>
                </a:cxn>
                <a:cxn ang="0">
                  <a:pos x="T4" y="T5"/>
                </a:cxn>
              </a:cxnLst>
              <a:rect l="0" t="0" r="r" b="b"/>
              <a:pathLst>
                <a:path w="315" h="322">
                  <a:moveTo>
                    <a:pt x="0" y="322"/>
                  </a:moveTo>
                  <a:lnTo>
                    <a:pt x="314" y="0"/>
                  </a:lnTo>
                  <a:lnTo>
                    <a:pt x="315"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0" name="Freeform 534"/>
            <p:cNvSpPr>
              <a:spLocks/>
            </p:cNvSpPr>
            <p:nvPr/>
          </p:nvSpPr>
          <p:spPr bwMode="auto">
            <a:xfrm>
              <a:off x="1439" y="3834"/>
              <a:ext cx="52" cy="54"/>
            </a:xfrm>
            <a:custGeom>
              <a:avLst/>
              <a:gdLst>
                <a:gd name="T0" fmla="*/ 0 w 315"/>
                <a:gd name="T1" fmla="*/ 0 h 322"/>
                <a:gd name="T2" fmla="*/ 314 w 315"/>
                <a:gd name="T3" fmla="*/ 322 h 322"/>
                <a:gd name="T4" fmla="*/ 315 w 315"/>
                <a:gd name="T5" fmla="*/ 322 h 322"/>
              </a:gdLst>
              <a:ahLst/>
              <a:cxnLst>
                <a:cxn ang="0">
                  <a:pos x="T0" y="T1"/>
                </a:cxn>
                <a:cxn ang="0">
                  <a:pos x="T2" y="T3"/>
                </a:cxn>
                <a:cxn ang="0">
                  <a:pos x="T4" y="T5"/>
                </a:cxn>
              </a:cxnLst>
              <a:rect l="0" t="0" r="r" b="b"/>
              <a:pathLst>
                <a:path w="315" h="322">
                  <a:moveTo>
                    <a:pt x="0" y="0"/>
                  </a:moveTo>
                  <a:lnTo>
                    <a:pt x="314" y="322"/>
                  </a:lnTo>
                  <a:lnTo>
                    <a:pt x="315" y="322"/>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7991" name="Group 535"/>
          <p:cNvGrpSpPr>
            <a:grpSpLocks/>
          </p:cNvGrpSpPr>
          <p:nvPr/>
        </p:nvGrpSpPr>
        <p:grpSpPr bwMode="auto">
          <a:xfrm>
            <a:off x="2711450" y="5575300"/>
            <a:ext cx="393700" cy="247650"/>
            <a:chOff x="1708" y="3512"/>
            <a:chExt cx="248" cy="156"/>
          </a:xfrm>
        </p:grpSpPr>
        <p:sp>
          <p:nvSpPr>
            <p:cNvPr id="147992" name="Freeform 536"/>
            <p:cNvSpPr>
              <a:spLocks/>
            </p:cNvSpPr>
            <p:nvPr/>
          </p:nvSpPr>
          <p:spPr bwMode="auto">
            <a:xfrm>
              <a:off x="1903" y="3615"/>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3" name="Freeform 537"/>
            <p:cNvSpPr>
              <a:spLocks/>
            </p:cNvSpPr>
            <p:nvPr/>
          </p:nvSpPr>
          <p:spPr bwMode="auto">
            <a:xfrm>
              <a:off x="1903" y="3615"/>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4" name="Freeform 538"/>
            <p:cNvSpPr>
              <a:spLocks/>
            </p:cNvSpPr>
            <p:nvPr/>
          </p:nvSpPr>
          <p:spPr bwMode="auto">
            <a:xfrm>
              <a:off x="1903" y="3615"/>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5" name="Freeform 539"/>
            <p:cNvSpPr>
              <a:spLocks/>
            </p:cNvSpPr>
            <p:nvPr/>
          </p:nvSpPr>
          <p:spPr bwMode="auto">
            <a:xfrm>
              <a:off x="1903" y="3615"/>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6" name="Freeform 540"/>
            <p:cNvSpPr>
              <a:spLocks/>
            </p:cNvSpPr>
            <p:nvPr/>
          </p:nvSpPr>
          <p:spPr bwMode="auto">
            <a:xfrm>
              <a:off x="1903" y="3615"/>
              <a:ext cx="53" cy="53"/>
            </a:xfrm>
            <a:custGeom>
              <a:avLst/>
              <a:gdLst>
                <a:gd name="T0" fmla="*/ 0 w 316"/>
                <a:gd name="T1" fmla="*/ 321 h 321"/>
                <a:gd name="T2" fmla="*/ 315 w 316"/>
                <a:gd name="T3" fmla="*/ 0 h 321"/>
                <a:gd name="T4" fmla="*/ 316 w 316"/>
                <a:gd name="T5" fmla="*/ 0 h 321"/>
              </a:gdLst>
              <a:ahLst/>
              <a:cxnLst>
                <a:cxn ang="0">
                  <a:pos x="T0" y="T1"/>
                </a:cxn>
                <a:cxn ang="0">
                  <a:pos x="T2" y="T3"/>
                </a:cxn>
                <a:cxn ang="0">
                  <a:pos x="T4" y="T5"/>
                </a:cxn>
              </a:cxnLst>
              <a:rect l="0" t="0" r="r" b="b"/>
              <a:pathLst>
                <a:path w="316" h="321">
                  <a:moveTo>
                    <a:pt x="0" y="321"/>
                  </a:moveTo>
                  <a:lnTo>
                    <a:pt x="315" y="0"/>
                  </a:lnTo>
                  <a:lnTo>
                    <a:pt x="316" y="0"/>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7997" name="Group 541"/>
            <p:cNvGrpSpPr>
              <a:grpSpLocks/>
            </p:cNvGrpSpPr>
            <p:nvPr/>
          </p:nvGrpSpPr>
          <p:grpSpPr bwMode="auto">
            <a:xfrm>
              <a:off x="1708" y="3512"/>
              <a:ext cx="248" cy="156"/>
              <a:chOff x="1708" y="3512"/>
              <a:chExt cx="248" cy="156"/>
            </a:xfrm>
          </p:grpSpPr>
          <p:sp>
            <p:nvSpPr>
              <p:cNvPr id="147998" name="Freeform 542"/>
              <p:cNvSpPr>
                <a:spLocks/>
              </p:cNvSpPr>
              <p:nvPr/>
            </p:nvSpPr>
            <p:spPr bwMode="auto">
              <a:xfrm>
                <a:off x="1708" y="3512"/>
                <a:ext cx="224" cy="131"/>
              </a:xfrm>
              <a:custGeom>
                <a:avLst/>
                <a:gdLst>
                  <a:gd name="T0" fmla="*/ 0 w 1344"/>
                  <a:gd name="T1" fmla="*/ 0 h 788"/>
                  <a:gd name="T2" fmla="*/ 1342 w 1344"/>
                  <a:gd name="T3" fmla="*/ 788 h 788"/>
                  <a:gd name="T4" fmla="*/ 1344 w 1344"/>
                  <a:gd name="T5" fmla="*/ 788 h 788"/>
                </a:gdLst>
                <a:ahLst/>
                <a:cxnLst>
                  <a:cxn ang="0">
                    <a:pos x="T0" y="T1"/>
                  </a:cxn>
                  <a:cxn ang="0">
                    <a:pos x="T2" y="T3"/>
                  </a:cxn>
                  <a:cxn ang="0">
                    <a:pos x="T4" y="T5"/>
                  </a:cxn>
                </a:cxnLst>
                <a:rect l="0" t="0" r="r" b="b"/>
                <a:pathLst>
                  <a:path w="1344" h="788">
                    <a:moveTo>
                      <a:pt x="0" y="0"/>
                    </a:moveTo>
                    <a:lnTo>
                      <a:pt x="1342" y="788"/>
                    </a:lnTo>
                    <a:lnTo>
                      <a:pt x="1344" y="788"/>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7999" name="Freeform 543"/>
              <p:cNvSpPr>
                <a:spLocks/>
              </p:cNvSpPr>
              <p:nvPr/>
            </p:nvSpPr>
            <p:spPr bwMode="auto">
              <a:xfrm>
                <a:off x="1903" y="3615"/>
                <a:ext cx="53" cy="53"/>
              </a:xfrm>
              <a:custGeom>
                <a:avLst/>
                <a:gdLst>
                  <a:gd name="T0" fmla="*/ 0 w 316"/>
                  <a:gd name="T1" fmla="*/ 0 h 321"/>
                  <a:gd name="T2" fmla="*/ 315 w 316"/>
                  <a:gd name="T3" fmla="*/ 321 h 321"/>
                  <a:gd name="T4" fmla="*/ 316 w 316"/>
                  <a:gd name="T5" fmla="*/ 321 h 321"/>
                </a:gdLst>
                <a:ahLst/>
                <a:cxnLst>
                  <a:cxn ang="0">
                    <a:pos x="T0" y="T1"/>
                  </a:cxn>
                  <a:cxn ang="0">
                    <a:pos x="T2" y="T3"/>
                  </a:cxn>
                  <a:cxn ang="0">
                    <a:pos x="T4" y="T5"/>
                  </a:cxn>
                </a:cxnLst>
                <a:rect l="0" t="0" r="r" b="b"/>
                <a:pathLst>
                  <a:path w="316" h="321">
                    <a:moveTo>
                      <a:pt x="0" y="0"/>
                    </a:moveTo>
                    <a:lnTo>
                      <a:pt x="315" y="321"/>
                    </a:lnTo>
                    <a:lnTo>
                      <a:pt x="316" y="321"/>
                    </a:lnTo>
                  </a:path>
                </a:pathLst>
              </a:custGeom>
              <a:noFill/>
              <a:ln w="2857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sp>
        <p:nvSpPr>
          <p:cNvPr id="148000" name="Freeform 544"/>
          <p:cNvSpPr>
            <a:spLocks/>
          </p:cNvSpPr>
          <p:nvPr/>
        </p:nvSpPr>
        <p:spPr bwMode="auto">
          <a:xfrm>
            <a:off x="3067050" y="5680075"/>
            <a:ext cx="31750" cy="103188"/>
          </a:xfrm>
          <a:custGeom>
            <a:avLst/>
            <a:gdLst>
              <a:gd name="T0" fmla="*/ 0 w 120"/>
              <a:gd name="T1" fmla="*/ 390 h 390"/>
              <a:gd name="T2" fmla="*/ 119 w 120"/>
              <a:gd name="T3" fmla="*/ 0 h 390"/>
              <a:gd name="T4" fmla="*/ 120 w 120"/>
              <a:gd name="T5" fmla="*/ 0 h 390"/>
            </a:gdLst>
            <a:ahLst/>
            <a:cxnLst>
              <a:cxn ang="0">
                <a:pos x="T0" y="T1"/>
              </a:cxn>
              <a:cxn ang="0">
                <a:pos x="T2" y="T3"/>
              </a:cxn>
              <a:cxn ang="0">
                <a:pos x="T4" y="T5"/>
              </a:cxn>
            </a:cxnLst>
            <a:rect l="0" t="0" r="r" b="b"/>
            <a:pathLst>
              <a:path w="120" h="390">
                <a:moveTo>
                  <a:pt x="0" y="390"/>
                </a:moveTo>
                <a:lnTo>
                  <a:pt x="119" y="0"/>
                </a:lnTo>
                <a:lnTo>
                  <a:pt x="120" y="0"/>
                </a:lnTo>
              </a:path>
            </a:pathLst>
          </a:custGeom>
          <a:noFill/>
          <a:ln w="190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1" name="Freeform 545"/>
          <p:cNvSpPr>
            <a:spLocks/>
          </p:cNvSpPr>
          <p:nvPr/>
        </p:nvSpPr>
        <p:spPr bwMode="auto">
          <a:xfrm>
            <a:off x="2827338" y="5783263"/>
            <a:ext cx="239712" cy="206375"/>
          </a:xfrm>
          <a:custGeom>
            <a:avLst/>
            <a:gdLst>
              <a:gd name="T0" fmla="*/ 0 w 906"/>
              <a:gd name="T1" fmla="*/ 780 h 780"/>
              <a:gd name="T2" fmla="*/ 904 w 906"/>
              <a:gd name="T3" fmla="*/ 0 h 780"/>
              <a:gd name="T4" fmla="*/ 906 w 906"/>
              <a:gd name="T5" fmla="*/ 0 h 780"/>
            </a:gdLst>
            <a:ahLst/>
            <a:cxnLst>
              <a:cxn ang="0">
                <a:pos x="T0" y="T1"/>
              </a:cxn>
              <a:cxn ang="0">
                <a:pos x="T2" y="T3"/>
              </a:cxn>
              <a:cxn ang="0">
                <a:pos x="T4" y="T5"/>
              </a:cxn>
            </a:cxnLst>
            <a:rect l="0" t="0" r="r" b="b"/>
            <a:pathLst>
              <a:path w="906" h="780">
                <a:moveTo>
                  <a:pt x="0" y="780"/>
                </a:moveTo>
                <a:lnTo>
                  <a:pt x="904" y="0"/>
                </a:lnTo>
                <a:lnTo>
                  <a:pt x="906"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2" name="Freeform 546"/>
          <p:cNvSpPr>
            <a:spLocks/>
          </p:cNvSpPr>
          <p:nvPr/>
        </p:nvSpPr>
        <p:spPr bwMode="auto">
          <a:xfrm>
            <a:off x="2325688" y="5989638"/>
            <a:ext cx="501650" cy="139700"/>
          </a:xfrm>
          <a:custGeom>
            <a:avLst/>
            <a:gdLst>
              <a:gd name="T0" fmla="*/ 0 w 1900"/>
              <a:gd name="T1" fmla="*/ 527 h 527"/>
              <a:gd name="T2" fmla="*/ 977 w 1900"/>
              <a:gd name="T3" fmla="*/ 371 h 527"/>
              <a:gd name="T4" fmla="*/ 1899 w 1900"/>
              <a:gd name="T5" fmla="*/ 0 h 527"/>
              <a:gd name="T6" fmla="*/ 1900 w 1900"/>
              <a:gd name="T7" fmla="*/ 0 h 527"/>
            </a:gdLst>
            <a:ahLst/>
            <a:cxnLst>
              <a:cxn ang="0">
                <a:pos x="T0" y="T1"/>
              </a:cxn>
              <a:cxn ang="0">
                <a:pos x="T2" y="T3"/>
              </a:cxn>
              <a:cxn ang="0">
                <a:pos x="T4" y="T5"/>
              </a:cxn>
              <a:cxn ang="0">
                <a:pos x="T6" y="T7"/>
              </a:cxn>
            </a:cxnLst>
            <a:rect l="0" t="0" r="r" b="b"/>
            <a:pathLst>
              <a:path w="1900" h="527">
                <a:moveTo>
                  <a:pt x="0" y="527"/>
                </a:moveTo>
                <a:lnTo>
                  <a:pt x="977" y="371"/>
                </a:lnTo>
                <a:lnTo>
                  <a:pt x="1899" y="0"/>
                </a:lnTo>
                <a:lnTo>
                  <a:pt x="1900"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3" name="Freeform 547"/>
          <p:cNvSpPr>
            <a:spLocks/>
          </p:cNvSpPr>
          <p:nvPr/>
        </p:nvSpPr>
        <p:spPr bwMode="auto">
          <a:xfrm>
            <a:off x="1617663" y="5929313"/>
            <a:ext cx="708025" cy="200025"/>
          </a:xfrm>
          <a:custGeom>
            <a:avLst/>
            <a:gdLst>
              <a:gd name="T0" fmla="*/ 0 w 2675"/>
              <a:gd name="T1" fmla="*/ 0 h 755"/>
              <a:gd name="T2" fmla="*/ 1294 w 2675"/>
              <a:gd name="T3" fmla="*/ 533 h 755"/>
              <a:gd name="T4" fmla="*/ 2674 w 2675"/>
              <a:gd name="T5" fmla="*/ 755 h 755"/>
              <a:gd name="T6" fmla="*/ 2675 w 2675"/>
              <a:gd name="T7" fmla="*/ 755 h 755"/>
            </a:gdLst>
            <a:ahLst/>
            <a:cxnLst>
              <a:cxn ang="0">
                <a:pos x="T0" y="T1"/>
              </a:cxn>
              <a:cxn ang="0">
                <a:pos x="T2" y="T3"/>
              </a:cxn>
              <a:cxn ang="0">
                <a:pos x="T4" y="T5"/>
              </a:cxn>
              <a:cxn ang="0">
                <a:pos x="T6" y="T7"/>
              </a:cxn>
            </a:cxnLst>
            <a:rect l="0" t="0" r="r" b="b"/>
            <a:pathLst>
              <a:path w="2675" h="755">
                <a:moveTo>
                  <a:pt x="0" y="0"/>
                </a:moveTo>
                <a:lnTo>
                  <a:pt x="1294" y="533"/>
                </a:lnTo>
                <a:lnTo>
                  <a:pt x="2674" y="755"/>
                </a:lnTo>
                <a:lnTo>
                  <a:pt x="2675" y="755"/>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4" name="Freeform 548"/>
          <p:cNvSpPr>
            <a:spLocks/>
          </p:cNvSpPr>
          <p:nvPr/>
        </p:nvSpPr>
        <p:spPr bwMode="auto">
          <a:xfrm>
            <a:off x="955675" y="5243513"/>
            <a:ext cx="661988" cy="685800"/>
          </a:xfrm>
          <a:custGeom>
            <a:avLst/>
            <a:gdLst>
              <a:gd name="T0" fmla="*/ 0 w 2508"/>
              <a:gd name="T1" fmla="*/ 0 h 2592"/>
              <a:gd name="T2" fmla="*/ 697 w 2508"/>
              <a:gd name="T3" fmla="*/ 995 h 2592"/>
              <a:gd name="T4" fmla="*/ 1539 w 2508"/>
              <a:gd name="T5" fmla="*/ 1867 h 2592"/>
              <a:gd name="T6" fmla="*/ 2506 w 2508"/>
              <a:gd name="T7" fmla="*/ 2592 h 2592"/>
              <a:gd name="T8" fmla="*/ 2508 w 2508"/>
              <a:gd name="T9" fmla="*/ 2592 h 2592"/>
            </a:gdLst>
            <a:ahLst/>
            <a:cxnLst>
              <a:cxn ang="0">
                <a:pos x="T0" y="T1"/>
              </a:cxn>
              <a:cxn ang="0">
                <a:pos x="T2" y="T3"/>
              </a:cxn>
              <a:cxn ang="0">
                <a:pos x="T4" y="T5"/>
              </a:cxn>
              <a:cxn ang="0">
                <a:pos x="T6" y="T7"/>
              </a:cxn>
              <a:cxn ang="0">
                <a:pos x="T8" y="T9"/>
              </a:cxn>
            </a:cxnLst>
            <a:rect l="0" t="0" r="r" b="b"/>
            <a:pathLst>
              <a:path w="2508" h="2592">
                <a:moveTo>
                  <a:pt x="0" y="0"/>
                </a:moveTo>
                <a:lnTo>
                  <a:pt x="697" y="995"/>
                </a:lnTo>
                <a:lnTo>
                  <a:pt x="1539" y="1867"/>
                </a:lnTo>
                <a:lnTo>
                  <a:pt x="2506" y="2592"/>
                </a:lnTo>
                <a:lnTo>
                  <a:pt x="2508" y="259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5" name="Freeform 549"/>
          <p:cNvSpPr>
            <a:spLocks/>
          </p:cNvSpPr>
          <p:nvPr/>
        </p:nvSpPr>
        <p:spPr bwMode="auto">
          <a:xfrm>
            <a:off x="669925" y="4105275"/>
            <a:ext cx="285750" cy="1138238"/>
          </a:xfrm>
          <a:custGeom>
            <a:avLst/>
            <a:gdLst>
              <a:gd name="T0" fmla="*/ 0 w 1077"/>
              <a:gd name="T1" fmla="*/ 0 h 4303"/>
              <a:gd name="T2" fmla="*/ 129 w 1077"/>
              <a:gd name="T3" fmla="*/ 1487 h 4303"/>
              <a:gd name="T4" fmla="*/ 490 w 1077"/>
              <a:gd name="T5" fmla="*/ 2935 h 4303"/>
              <a:gd name="T6" fmla="*/ 1076 w 1077"/>
              <a:gd name="T7" fmla="*/ 4303 h 4303"/>
              <a:gd name="T8" fmla="*/ 1077 w 1077"/>
              <a:gd name="T9" fmla="*/ 4303 h 4303"/>
            </a:gdLst>
            <a:ahLst/>
            <a:cxnLst>
              <a:cxn ang="0">
                <a:pos x="T0" y="T1"/>
              </a:cxn>
              <a:cxn ang="0">
                <a:pos x="T2" y="T3"/>
              </a:cxn>
              <a:cxn ang="0">
                <a:pos x="T4" y="T5"/>
              </a:cxn>
              <a:cxn ang="0">
                <a:pos x="T6" y="T7"/>
              </a:cxn>
              <a:cxn ang="0">
                <a:pos x="T8" y="T9"/>
              </a:cxn>
            </a:cxnLst>
            <a:rect l="0" t="0" r="r" b="b"/>
            <a:pathLst>
              <a:path w="1077" h="4303">
                <a:moveTo>
                  <a:pt x="0" y="0"/>
                </a:moveTo>
                <a:lnTo>
                  <a:pt x="129" y="1487"/>
                </a:lnTo>
                <a:lnTo>
                  <a:pt x="490" y="2935"/>
                </a:lnTo>
                <a:lnTo>
                  <a:pt x="1076" y="4303"/>
                </a:lnTo>
                <a:lnTo>
                  <a:pt x="1077" y="4303"/>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6" name="Freeform 550"/>
          <p:cNvSpPr>
            <a:spLocks/>
          </p:cNvSpPr>
          <p:nvPr/>
        </p:nvSpPr>
        <p:spPr bwMode="auto">
          <a:xfrm>
            <a:off x="669925" y="2776538"/>
            <a:ext cx="376238" cy="1328737"/>
          </a:xfrm>
          <a:custGeom>
            <a:avLst/>
            <a:gdLst>
              <a:gd name="T0" fmla="*/ 1420 w 1420"/>
              <a:gd name="T1" fmla="*/ 0 h 5023"/>
              <a:gd name="T2" fmla="*/ 692 w 1420"/>
              <a:gd name="T3" fmla="*/ 1592 h 5023"/>
              <a:gd name="T4" fmla="*/ 216 w 1420"/>
              <a:gd name="T5" fmla="*/ 3280 h 5023"/>
              <a:gd name="T6" fmla="*/ 0 w 1420"/>
              <a:gd name="T7" fmla="*/ 5023 h 5023"/>
              <a:gd name="T8" fmla="*/ 1 w 1420"/>
              <a:gd name="T9" fmla="*/ 5023 h 5023"/>
            </a:gdLst>
            <a:ahLst/>
            <a:cxnLst>
              <a:cxn ang="0">
                <a:pos x="T0" y="T1"/>
              </a:cxn>
              <a:cxn ang="0">
                <a:pos x="T2" y="T3"/>
              </a:cxn>
              <a:cxn ang="0">
                <a:pos x="T4" y="T5"/>
              </a:cxn>
              <a:cxn ang="0">
                <a:pos x="T6" y="T7"/>
              </a:cxn>
              <a:cxn ang="0">
                <a:pos x="T8" y="T9"/>
              </a:cxn>
            </a:cxnLst>
            <a:rect l="0" t="0" r="r" b="b"/>
            <a:pathLst>
              <a:path w="1420" h="5023">
                <a:moveTo>
                  <a:pt x="1420" y="0"/>
                </a:moveTo>
                <a:lnTo>
                  <a:pt x="692" y="1592"/>
                </a:lnTo>
                <a:lnTo>
                  <a:pt x="216" y="3280"/>
                </a:lnTo>
                <a:lnTo>
                  <a:pt x="0" y="5023"/>
                </a:lnTo>
                <a:lnTo>
                  <a:pt x="1" y="5023"/>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7" name="Freeform 551"/>
          <p:cNvSpPr>
            <a:spLocks/>
          </p:cNvSpPr>
          <p:nvPr/>
        </p:nvSpPr>
        <p:spPr bwMode="auto">
          <a:xfrm>
            <a:off x="1046163" y="1643063"/>
            <a:ext cx="1103312" cy="1133475"/>
          </a:xfrm>
          <a:custGeom>
            <a:avLst/>
            <a:gdLst>
              <a:gd name="T0" fmla="*/ 4171 w 4171"/>
              <a:gd name="T1" fmla="*/ 0 h 4284"/>
              <a:gd name="T2" fmla="*/ 2935 w 4171"/>
              <a:gd name="T3" fmla="*/ 860 h 4284"/>
              <a:gd name="T4" fmla="*/ 1818 w 4171"/>
              <a:gd name="T5" fmla="*/ 1873 h 4284"/>
              <a:gd name="T6" fmla="*/ 834 w 4171"/>
              <a:gd name="T7" fmla="*/ 3020 h 4284"/>
              <a:gd name="T8" fmla="*/ 0 w 4171"/>
              <a:gd name="T9" fmla="*/ 4284 h 4284"/>
              <a:gd name="T10" fmla="*/ 1 w 4171"/>
              <a:gd name="T11" fmla="*/ 4284 h 4284"/>
            </a:gdLst>
            <a:ahLst/>
            <a:cxnLst>
              <a:cxn ang="0">
                <a:pos x="T0" y="T1"/>
              </a:cxn>
              <a:cxn ang="0">
                <a:pos x="T2" y="T3"/>
              </a:cxn>
              <a:cxn ang="0">
                <a:pos x="T4" y="T5"/>
              </a:cxn>
              <a:cxn ang="0">
                <a:pos x="T6" y="T7"/>
              </a:cxn>
              <a:cxn ang="0">
                <a:pos x="T8" y="T9"/>
              </a:cxn>
              <a:cxn ang="0">
                <a:pos x="T10" y="T11"/>
              </a:cxn>
            </a:cxnLst>
            <a:rect l="0" t="0" r="r" b="b"/>
            <a:pathLst>
              <a:path w="4171" h="4284">
                <a:moveTo>
                  <a:pt x="4171" y="0"/>
                </a:moveTo>
                <a:lnTo>
                  <a:pt x="2935" y="860"/>
                </a:lnTo>
                <a:lnTo>
                  <a:pt x="1818" y="1873"/>
                </a:lnTo>
                <a:lnTo>
                  <a:pt x="834" y="3020"/>
                </a:lnTo>
                <a:lnTo>
                  <a:pt x="0" y="4284"/>
                </a:lnTo>
                <a:lnTo>
                  <a:pt x="1" y="4284"/>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8" name="Freeform 552"/>
          <p:cNvSpPr>
            <a:spLocks/>
          </p:cNvSpPr>
          <p:nvPr/>
        </p:nvSpPr>
        <p:spPr bwMode="auto">
          <a:xfrm>
            <a:off x="2149475" y="1195388"/>
            <a:ext cx="1722438" cy="447675"/>
          </a:xfrm>
          <a:custGeom>
            <a:avLst/>
            <a:gdLst>
              <a:gd name="T0" fmla="*/ 6510 w 6510"/>
              <a:gd name="T1" fmla="*/ 0 h 1692"/>
              <a:gd name="T2" fmla="*/ 4819 w 6510"/>
              <a:gd name="T3" fmla="*/ 119 h 1692"/>
              <a:gd name="T4" fmla="*/ 3155 w 6510"/>
              <a:gd name="T5" fmla="*/ 444 h 1692"/>
              <a:gd name="T6" fmla="*/ 1540 w 6510"/>
              <a:gd name="T7" fmla="*/ 971 h 1692"/>
              <a:gd name="T8" fmla="*/ 0 w 6510"/>
              <a:gd name="T9" fmla="*/ 1692 h 1692"/>
              <a:gd name="T10" fmla="*/ 1 w 6510"/>
              <a:gd name="T11" fmla="*/ 1692 h 1692"/>
            </a:gdLst>
            <a:ahLst/>
            <a:cxnLst>
              <a:cxn ang="0">
                <a:pos x="T0" y="T1"/>
              </a:cxn>
              <a:cxn ang="0">
                <a:pos x="T2" y="T3"/>
              </a:cxn>
              <a:cxn ang="0">
                <a:pos x="T4" y="T5"/>
              </a:cxn>
              <a:cxn ang="0">
                <a:pos x="T6" y="T7"/>
              </a:cxn>
              <a:cxn ang="0">
                <a:pos x="T8" y="T9"/>
              </a:cxn>
              <a:cxn ang="0">
                <a:pos x="T10" y="T11"/>
              </a:cxn>
            </a:cxnLst>
            <a:rect l="0" t="0" r="r" b="b"/>
            <a:pathLst>
              <a:path w="6510" h="1692">
                <a:moveTo>
                  <a:pt x="6510" y="0"/>
                </a:moveTo>
                <a:lnTo>
                  <a:pt x="4819" y="119"/>
                </a:lnTo>
                <a:lnTo>
                  <a:pt x="3155" y="444"/>
                </a:lnTo>
                <a:lnTo>
                  <a:pt x="1540" y="971"/>
                </a:lnTo>
                <a:lnTo>
                  <a:pt x="0" y="1692"/>
                </a:lnTo>
                <a:lnTo>
                  <a:pt x="1" y="1692"/>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09" name="Freeform 553"/>
          <p:cNvSpPr>
            <a:spLocks/>
          </p:cNvSpPr>
          <p:nvPr/>
        </p:nvSpPr>
        <p:spPr bwMode="auto">
          <a:xfrm>
            <a:off x="3871913" y="1195388"/>
            <a:ext cx="1919287" cy="520700"/>
          </a:xfrm>
          <a:custGeom>
            <a:avLst/>
            <a:gdLst>
              <a:gd name="T0" fmla="*/ 7256 w 7256"/>
              <a:gd name="T1" fmla="*/ 1973 h 1973"/>
              <a:gd name="T2" fmla="*/ 5549 w 7256"/>
              <a:gd name="T3" fmla="*/ 1134 h 1973"/>
              <a:gd name="T4" fmla="*/ 3751 w 7256"/>
              <a:gd name="T5" fmla="*/ 520 h 1973"/>
              <a:gd name="T6" fmla="*/ 1892 w 7256"/>
              <a:gd name="T7" fmla="*/ 139 h 1973"/>
              <a:gd name="T8" fmla="*/ 0 w 7256"/>
              <a:gd name="T9" fmla="*/ 0 h 1973"/>
              <a:gd name="T10" fmla="*/ 1 w 7256"/>
              <a:gd name="T11" fmla="*/ 0 h 1973"/>
            </a:gdLst>
            <a:ahLst/>
            <a:cxnLst>
              <a:cxn ang="0">
                <a:pos x="T0" y="T1"/>
              </a:cxn>
              <a:cxn ang="0">
                <a:pos x="T2" y="T3"/>
              </a:cxn>
              <a:cxn ang="0">
                <a:pos x="T4" y="T5"/>
              </a:cxn>
              <a:cxn ang="0">
                <a:pos x="T6" y="T7"/>
              </a:cxn>
              <a:cxn ang="0">
                <a:pos x="T8" y="T9"/>
              </a:cxn>
              <a:cxn ang="0">
                <a:pos x="T10" y="T11"/>
              </a:cxn>
            </a:cxnLst>
            <a:rect l="0" t="0" r="r" b="b"/>
            <a:pathLst>
              <a:path w="7256" h="1973">
                <a:moveTo>
                  <a:pt x="7256" y="1973"/>
                </a:moveTo>
                <a:lnTo>
                  <a:pt x="5549" y="1134"/>
                </a:lnTo>
                <a:lnTo>
                  <a:pt x="3751" y="520"/>
                </a:lnTo>
                <a:lnTo>
                  <a:pt x="1892" y="139"/>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10" name="Freeform 554"/>
          <p:cNvSpPr>
            <a:spLocks/>
          </p:cNvSpPr>
          <p:nvPr/>
        </p:nvSpPr>
        <p:spPr bwMode="auto">
          <a:xfrm>
            <a:off x="5791200" y="1716088"/>
            <a:ext cx="2163763" cy="3963987"/>
          </a:xfrm>
          <a:custGeom>
            <a:avLst/>
            <a:gdLst>
              <a:gd name="T0" fmla="*/ 8178 w 8178"/>
              <a:gd name="T1" fmla="*/ 14979 h 14979"/>
              <a:gd name="T2" fmla="*/ 8090 w 8178"/>
              <a:gd name="T3" fmla="*/ 12989 h 14979"/>
              <a:gd name="T4" fmla="*/ 7778 w 8178"/>
              <a:gd name="T5" fmla="*/ 11023 h 14979"/>
              <a:gd name="T6" fmla="*/ 7244 w 8178"/>
              <a:gd name="T7" fmla="*/ 9107 h 14979"/>
              <a:gd name="T8" fmla="*/ 6498 w 8178"/>
              <a:gd name="T9" fmla="*/ 7265 h 14979"/>
              <a:gd name="T10" fmla="*/ 5547 w 8178"/>
              <a:gd name="T11" fmla="*/ 5525 h 14979"/>
              <a:gd name="T12" fmla="*/ 4406 w 8178"/>
              <a:gd name="T13" fmla="*/ 3908 h 14979"/>
              <a:gd name="T14" fmla="*/ 3089 w 8178"/>
              <a:gd name="T15" fmla="*/ 2435 h 14979"/>
              <a:gd name="T16" fmla="*/ 1614 w 8178"/>
              <a:gd name="T17" fmla="*/ 1127 h 14979"/>
              <a:gd name="T18" fmla="*/ 0 w 8178"/>
              <a:gd name="T19" fmla="*/ 0 h 14979"/>
              <a:gd name="T20" fmla="*/ 1 w 8178"/>
              <a:gd name="T21" fmla="*/ 0 h 14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78" h="14979">
                <a:moveTo>
                  <a:pt x="8178" y="14979"/>
                </a:moveTo>
                <a:lnTo>
                  <a:pt x="8090" y="12989"/>
                </a:lnTo>
                <a:lnTo>
                  <a:pt x="7778" y="11023"/>
                </a:lnTo>
                <a:lnTo>
                  <a:pt x="7244" y="9107"/>
                </a:lnTo>
                <a:lnTo>
                  <a:pt x="6498" y="7265"/>
                </a:lnTo>
                <a:lnTo>
                  <a:pt x="5547" y="5525"/>
                </a:lnTo>
                <a:lnTo>
                  <a:pt x="4406" y="3908"/>
                </a:lnTo>
                <a:lnTo>
                  <a:pt x="3089" y="2435"/>
                </a:lnTo>
                <a:lnTo>
                  <a:pt x="1614" y="1127"/>
                </a:lnTo>
                <a:lnTo>
                  <a:pt x="0" y="0"/>
                </a:lnTo>
                <a:lnTo>
                  <a:pt x="1" y="0"/>
                </a:lnTo>
              </a:path>
            </a:pathLst>
          </a:custGeom>
          <a:noFill/>
          <a:ln w="3810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11" name="Freeform 555"/>
          <p:cNvSpPr>
            <a:spLocks/>
          </p:cNvSpPr>
          <p:nvPr/>
        </p:nvSpPr>
        <p:spPr bwMode="auto">
          <a:xfrm>
            <a:off x="3098800" y="2578100"/>
            <a:ext cx="3684588" cy="2314575"/>
          </a:xfrm>
          <a:custGeom>
            <a:avLst/>
            <a:gdLst>
              <a:gd name="T0" fmla="*/ 0 w 13928"/>
              <a:gd name="T1" fmla="*/ 8750 h 8750"/>
              <a:gd name="T2" fmla="*/ 13927 w 13928"/>
              <a:gd name="T3" fmla="*/ 0 h 8750"/>
              <a:gd name="T4" fmla="*/ 13928 w 13928"/>
              <a:gd name="T5" fmla="*/ 0 h 8750"/>
            </a:gdLst>
            <a:ahLst/>
            <a:cxnLst>
              <a:cxn ang="0">
                <a:pos x="T0" y="T1"/>
              </a:cxn>
              <a:cxn ang="0">
                <a:pos x="T2" y="T3"/>
              </a:cxn>
              <a:cxn ang="0">
                <a:pos x="T4" y="T5"/>
              </a:cxn>
            </a:cxnLst>
            <a:rect l="0" t="0" r="r" b="b"/>
            <a:pathLst>
              <a:path w="13928" h="8750">
                <a:moveTo>
                  <a:pt x="0" y="8750"/>
                </a:moveTo>
                <a:lnTo>
                  <a:pt x="13927" y="0"/>
                </a:lnTo>
                <a:lnTo>
                  <a:pt x="13928" y="0"/>
                </a:lnTo>
              </a:path>
            </a:pathLst>
          </a:custGeom>
          <a:noFill/>
          <a:ln w="28575" cmpd="sng">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8012" name="Group 556"/>
          <p:cNvGrpSpPr>
            <a:grpSpLocks/>
          </p:cNvGrpSpPr>
          <p:nvPr/>
        </p:nvGrpSpPr>
        <p:grpSpPr bwMode="auto">
          <a:xfrm>
            <a:off x="6754813" y="2547938"/>
            <a:ext cx="58737" cy="60325"/>
            <a:chOff x="4255" y="1605"/>
            <a:chExt cx="37" cy="38"/>
          </a:xfrm>
        </p:grpSpPr>
        <p:sp>
          <p:nvSpPr>
            <p:cNvPr id="148013" name="Freeform 557"/>
            <p:cNvSpPr>
              <a:spLocks/>
            </p:cNvSpPr>
            <p:nvPr/>
          </p:nvSpPr>
          <p:spPr bwMode="auto">
            <a:xfrm>
              <a:off x="4255" y="1605"/>
              <a:ext cx="37" cy="38"/>
            </a:xfrm>
            <a:custGeom>
              <a:avLst/>
              <a:gdLst>
                <a:gd name="T0" fmla="*/ 222 w 224"/>
                <a:gd name="T1" fmla="*/ 113 h 226"/>
                <a:gd name="T2" fmla="*/ 190 w 224"/>
                <a:gd name="T3" fmla="*/ 32 h 226"/>
                <a:gd name="T4" fmla="*/ 111 w 224"/>
                <a:gd name="T5" fmla="*/ 0 h 226"/>
                <a:gd name="T6" fmla="*/ 33 w 224"/>
                <a:gd name="T7" fmla="*/ 32 h 226"/>
                <a:gd name="T8" fmla="*/ 0 w 224"/>
                <a:gd name="T9" fmla="*/ 113 h 226"/>
                <a:gd name="T10" fmla="*/ 33 w 224"/>
                <a:gd name="T11" fmla="*/ 193 h 226"/>
                <a:gd name="T12" fmla="*/ 111 w 224"/>
                <a:gd name="T13" fmla="*/ 226 h 226"/>
                <a:gd name="T14" fmla="*/ 190 w 224"/>
                <a:gd name="T15" fmla="*/ 193 h 226"/>
                <a:gd name="T16" fmla="*/ 222 w 224"/>
                <a:gd name="T17" fmla="*/ 113 h 226"/>
                <a:gd name="T18" fmla="*/ 224 w 224"/>
                <a:gd name="T19" fmla="*/ 11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4" h="226">
                  <a:moveTo>
                    <a:pt x="222" y="113"/>
                  </a:moveTo>
                  <a:lnTo>
                    <a:pt x="190" y="32"/>
                  </a:lnTo>
                  <a:lnTo>
                    <a:pt x="111" y="0"/>
                  </a:lnTo>
                  <a:lnTo>
                    <a:pt x="33" y="32"/>
                  </a:lnTo>
                  <a:lnTo>
                    <a:pt x="0" y="113"/>
                  </a:lnTo>
                  <a:lnTo>
                    <a:pt x="33" y="193"/>
                  </a:lnTo>
                  <a:lnTo>
                    <a:pt x="111" y="226"/>
                  </a:lnTo>
                  <a:lnTo>
                    <a:pt x="190" y="193"/>
                  </a:lnTo>
                  <a:lnTo>
                    <a:pt x="222" y="113"/>
                  </a:lnTo>
                  <a:lnTo>
                    <a:pt x="224" y="11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14" name="Line 558"/>
            <p:cNvSpPr>
              <a:spLocks noChangeShapeType="1"/>
            </p:cNvSpPr>
            <p:nvPr/>
          </p:nvSpPr>
          <p:spPr bwMode="auto">
            <a:xfrm>
              <a:off x="4273" y="1624"/>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sp>
          <p:nvSpPr>
            <p:cNvPr id="148015" name="Freeform 559"/>
            <p:cNvSpPr>
              <a:spLocks/>
            </p:cNvSpPr>
            <p:nvPr/>
          </p:nvSpPr>
          <p:spPr bwMode="auto">
            <a:xfrm>
              <a:off x="4273" y="1614"/>
              <a:ext cx="10" cy="10"/>
            </a:xfrm>
            <a:custGeom>
              <a:avLst/>
              <a:gdLst>
                <a:gd name="T0" fmla="*/ 0 w 62"/>
                <a:gd name="T1" fmla="*/ 55 h 55"/>
                <a:gd name="T2" fmla="*/ 61 w 62"/>
                <a:gd name="T3" fmla="*/ 0 h 55"/>
                <a:gd name="T4" fmla="*/ 62 w 62"/>
                <a:gd name="T5" fmla="*/ 0 h 55"/>
              </a:gdLst>
              <a:ahLst/>
              <a:cxnLst>
                <a:cxn ang="0">
                  <a:pos x="T0" y="T1"/>
                </a:cxn>
                <a:cxn ang="0">
                  <a:pos x="T2" y="T3"/>
                </a:cxn>
                <a:cxn ang="0">
                  <a:pos x="T4" y="T5"/>
                </a:cxn>
              </a:cxnLst>
              <a:rect l="0" t="0" r="r" b="b"/>
              <a:pathLst>
                <a:path w="62" h="55">
                  <a:moveTo>
                    <a:pt x="0" y="55"/>
                  </a:moveTo>
                  <a:lnTo>
                    <a:pt x="61" y="0"/>
                  </a:lnTo>
                  <a:lnTo>
                    <a:pt x="62"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8016" name="Freeform 560"/>
          <p:cNvSpPr>
            <a:spLocks/>
          </p:cNvSpPr>
          <p:nvPr/>
        </p:nvSpPr>
        <p:spPr bwMode="auto">
          <a:xfrm>
            <a:off x="3616325" y="2578100"/>
            <a:ext cx="3167063" cy="2900363"/>
          </a:xfrm>
          <a:custGeom>
            <a:avLst/>
            <a:gdLst>
              <a:gd name="T0" fmla="*/ 0 w 11973"/>
              <a:gd name="T1" fmla="*/ 10963 h 10963"/>
              <a:gd name="T2" fmla="*/ 11972 w 11973"/>
              <a:gd name="T3" fmla="*/ 0 h 10963"/>
              <a:gd name="T4" fmla="*/ 11973 w 11973"/>
              <a:gd name="T5" fmla="*/ 0 h 10963"/>
            </a:gdLst>
            <a:ahLst/>
            <a:cxnLst>
              <a:cxn ang="0">
                <a:pos x="T0" y="T1"/>
              </a:cxn>
              <a:cxn ang="0">
                <a:pos x="T2" y="T3"/>
              </a:cxn>
              <a:cxn ang="0">
                <a:pos x="T4" y="T5"/>
              </a:cxn>
            </a:cxnLst>
            <a:rect l="0" t="0" r="r" b="b"/>
            <a:pathLst>
              <a:path w="11973" h="10963">
                <a:moveTo>
                  <a:pt x="0" y="10963"/>
                </a:moveTo>
                <a:lnTo>
                  <a:pt x="11972" y="0"/>
                </a:lnTo>
                <a:lnTo>
                  <a:pt x="11973" y="0"/>
                </a:lnTo>
              </a:path>
            </a:pathLst>
          </a:custGeom>
          <a:noFill/>
          <a:ln w="38100" cmpd="sng">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17" name="Freeform 561"/>
          <p:cNvSpPr>
            <a:spLocks/>
          </p:cNvSpPr>
          <p:nvPr/>
        </p:nvSpPr>
        <p:spPr bwMode="auto">
          <a:xfrm>
            <a:off x="5426075" y="1041400"/>
            <a:ext cx="3263900" cy="3695700"/>
          </a:xfrm>
          <a:custGeom>
            <a:avLst/>
            <a:gdLst>
              <a:gd name="T0" fmla="*/ 0 w 12334"/>
              <a:gd name="T1" fmla="*/ 0 h 13970"/>
              <a:gd name="T2" fmla="*/ 12333 w 12334"/>
              <a:gd name="T3" fmla="*/ 13970 h 13970"/>
              <a:gd name="T4" fmla="*/ 12334 w 12334"/>
              <a:gd name="T5" fmla="*/ 13970 h 13970"/>
            </a:gdLst>
            <a:ahLst/>
            <a:cxnLst>
              <a:cxn ang="0">
                <a:pos x="T0" y="T1"/>
              </a:cxn>
              <a:cxn ang="0">
                <a:pos x="T2" y="T3"/>
              </a:cxn>
              <a:cxn ang="0">
                <a:pos x="T4" y="T5"/>
              </a:cxn>
            </a:cxnLst>
            <a:rect l="0" t="0" r="r" b="b"/>
            <a:pathLst>
              <a:path w="12334" h="13970">
                <a:moveTo>
                  <a:pt x="0" y="0"/>
                </a:moveTo>
                <a:lnTo>
                  <a:pt x="12333" y="13970"/>
                </a:lnTo>
                <a:lnTo>
                  <a:pt x="12334" y="13970"/>
                </a:lnTo>
              </a:path>
            </a:pathLst>
          </a:custGeom>
          <a:noFill/>
          <a:ln w="38100" cmpd="sng">
            <a:solidFill>
              <a:srgbClr val="CC00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8018" name="Group 562"/>
          <p:cNvGrpSpPr>
            <a:grpSpLocks/>
          </p:cNvGrpSpPr>
          <p:nvPr/>
        </p:nvGrpSpPr>
        <p:grpSpPr bwMode="auto">
          <a:xfrm>
            <a:off x="4886325" y="3721100"/>
            <a:ext cx="58738" cy="60325"/>
            <a:chOff x="3257" y="2518"/>
            <a:chExt cx="37" cy="38"/>
          </a:xfrm>
        </p:grpSpPr>
        <p:sp>
          <p:nvSpPr>
            <p:cNvPr id="148019" name="Freeform 563"/>
            <p:cNvSpPr>
              <a:spLocks/>
            </p:cNvSpPr>
            <p:nvPr/>
          </p:nvSpPr>
          <p:spPr bwMode="auto">
            <a:xfrm>
              <a:off x="3257" y="2518"/>
              <a:ext cx="37" cy="38"/>
            </a:xfrm>
            <a:custGeom>
              <a:avLst/>
              <a:gdLst>
                <a:gd name="T0" fmla="*/ 222 w 223"/>
                <a:gd name="T1" fmla="*/ 113 h 227"/>
                <a:gd name="T2" fmla="*/ 190 w 223"/>
                <a:gd name="T3" fmla="*/ 33 h 227"/>
                <a:gd name="T4" fmla="*/ 111 w 223"/>
                <a:gd name="T5" fmla="*/ 0 h 227"/>
                <a:gd name="T6" fmla="*/ 33 w 223"/>
                <a:gd name="T7" fmla="*/ 33 h 227"/>
                <a:gd name="T8" fmla="*/ 0 w 223"/>
                <a:gd name="T9" fmla="*/ 113 h 227"/>
                <a:gd name="T10" fmla="*/ 33 w 223"/>
                <a:gd name="T11" fmla="*/ 194 h 227"/>
                <a:gd name="T12" fmla="*/ 111 w 223"/>
                <a:gd name="T13" fmla="*/ 227 h 227"/>
                <a:gd name="T14" fmla="*/ 190 w 223"/>
                <a:gd name="T15" fmla="*/ 194 h 227"/>
                <a:gd name="T16" fmla="*/ 222 w 223"/>
                <a:gd name="T17" fmla="*/ 113 h 227"/>
                <a:gd name="T18" fmla="*/ 223 w 223"/>
                <a:gd name="T19"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27">
                  <a:moveTo>
                    <a:pt x="222" y="113"/>
                  </a:moveTo>
                  <a:lnTo>
                    <a:pt x="190" y="33"/>
                  </a:lnTo>
                  <a:lnTo>
                    <a:pt x="111" y="0"/>
                  </a:lnTo>
                  <a:lnTo>
                    <a:pt x="33" y="33"/>
                  </a:lnTo>
                  <a:lnTo>
                    <a:pt x="0" y="113"/>
                  </a:lnTo>
                  <a:lnTo>
                    <a:pt x="33" y="194"/>
                  </a:lnTo>
                  <a:lnTo>
                    <a:pt x="111" y="227"/>
                  </a:lnTo>
                  <a:lnTo>
                    <a:pt x="190" y="194"/>
                  </a:lnTo>
                  <a:lnTo>
                    <a:pt x="222" y="113"/>
                  </a:lnTo>
                  <a:lnTo>
                    <a:pt x="223" y="11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8020" name="Line 564"/>
            <p:cNvSpPr>
              <a:spLocks noChangeShapeType="1"/>
            </p:cNvSpPr>
            <p:nvPr/>
          </p:nvSpPr>
          <p:spPr bwMode="auto">
            <a:xfrm>
              <a:off x="3275" y="2537"/>
              <a:ext cx="1" cy="1"/>
            </a:xfrm>
            <a:prstGeom prst="line">
              <a:avLst/>
            </a:prstGeom>
            <a:noFill/>
            <a:ln w="0">
              <a:solidFill>
                <a:schemeClr val="tx1"/>
              </a:solidFill>
              <a:round/>
              <a:headEnd/>
              <a:tailEnd/>
            </a:ln>
            <a:extLst>
              <a:ext uri="{909E8E84-426E-40DD-AFC4-6F175D3DCCD1}">
                <a14:hiddenFill xmlns:a14="http://schemas.microsoft.com/office/drawing/2010/main">
                  <a:noFill/>
                </a14:hiddenFill>
              </a:ext>
            </a:extLst>
          </p:spPr>
          <p:txBody>
            <a:bodyPr/>
            <a:lstStyle/>
            <a:p>
              <a:endParaRPr lang="en-IN"/>
            </a:p>
          </p:txBody>
        </p:sp>
      </p:grpSp>
      <p:grpSp>
        <p:nvGrpSpPr>
          <p:cNvPr id="148021" name="Group 565"/>
          <p:cNvGrpSpPr>
            <a:grpSpLocks/>
          </p:cNvGrpSpPr>
          <p:nvPr/>
        </p:nvGrpSpPr>
        <p:grpSpPr bwMode="auto">
          <a:xfrm>
            <a:off x="3098800" y="5676900"/>
            <a:ext cx="4857750" cy="920750"/>
            <a:chOff x="1952" y="3576"/>
            <a:chExt cx="3060" cy="580"/>
          </a:xfrm>
        </p:grpSpPr>
        <p:sp>
          <p:nvSpPr>
            <p:cNvPr id="148022" name="Line 566"/>
            <p:cNvSpPr>
              <a:spLocks noChangeShapeType="1"/>
            </p:cNvSpPr>
            <p:nvPr/>
          </p:nvSpPr>
          <p:spPr bwMode="auto">
            <a:xfrm>
              <a:off x="1952" y="3576"/>
              <a:ext cx="0" cy="57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8023" name="Line 567"/>
            <p:cNvSpPr>
              <a:spLocks noChangeShapeType="1"/>
            </p:cNvSpPr>
            <p:nvPr/>
          </p:nvSpPr>
          <p:spPr bwMode="auto">
            <a:xfrm>
              <a:off x="5012" y="3580"/>
              <a:ext cx="0" cy="57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48024" name="Group 568"/>
          <p:cNvGrpSpPr>
            <a:grpSpLocks/>
          </p:cNvGrpSpPr>
          <p:nvPr/>
        </p:nvGrpSpPr>
        <p:grpSpPr bwMode="auto">
          <a:xfrm>
            <a:off x="3124200" y="6019800"/>
            <a:ext cx="4800600" cy="366713"/>
            <a:chOff x="1968" y="3792"/>
            <a:chExt cx="3024" cy="231"/>
          </a:xfrm>
        </p:grpSpPr>
        <p:sp>
          <p:nvSpPr>
            <p:cNvPr id="148025" name="Line 569"/>
            <p:cNvSpPr>
              <a:spLocks noChangeShapeType="1"/>
            </p:cNvSpPr>
            <p:nvPr/>
          </p:nvSpPr>
          <p:spPr bwMode="auto">
            <a:xfrm>
              <a:off x="1968" y="3984"/>
              <a:ext cx="3024" cy="0"/>
            </a:xfrm>
            <a:prstGeom prst="line">
              <a:avLst/>
            </a:prstGeom>
            <a:noFill/>
            <a:ln w="381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8026" name="Text Box 570"/>
            <p:cNvSpPr txBox="1">
              <a:spLocks noChangeArrowheads="1"/>
            </p:cNvSpPr>
            <p:nvPr/>
          </p:nvSpPr>
          <p:spPr bwMode="auto">
            <a:xfrm>
              <a:off x="3360" y="3792"/>
              <a:ext cx="2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chemeClr val="tx1"/>
                  </a:solidFill>
                  <a:effectLst/>
                  <a:sym typeface="Symbol" pitchFamily="18" charset="2"/>
                </a:rPr>
                <a:t></a:t>
              </a:r>
              <a:r>
                <a:rPr lang="en-US" sz="1500">
                  <a:solidFill>
                    <a:schemeClr val="tx1"/>
                  </a:solidFill>
                  <a:effectLst/>
                </a:rPr>
                <a:t>D</a:t>
              </a:r>
            </a:p>
          </p:txBody>
        </p:sp>
      </p:grpSp>
      <p:sp>
        <p:nvSpPr>
          <p:cNvPr id="148027" name="Text Box 571"/>
          <p:cNvSpPr txBox="1">
            <a:spLocks noChangeArrowheads="1"/>
          </p:cNvSpPr>
          <p:nvPr/>
        </p:nvSpPr>
        <p:spPr bwMode="auto">
          <a:xfrm>
            <a:off x="2070100" y="60706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3</a:t>
            </a:r>
          </a:p>
        </p:txBody>
      </p:sp>
      <p:sp>
        <p:nvSpPr>
          <p:cNvPr id="148028" name="Text Box 572"/>
          <p:cNvSpPr txBox="1">
            <a:spLocks noChangeArrowheads="1"/>
          </p:cNvSpPr>
          <p:nvPr/>
        </p:nvSpPr>
        <p:spPr bwMode="auto">
          <a:xfrm>
            <a:off x="1295400" y="58547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4</a:t>
            </a:r>
          </a:p>
        </p:txBody>
      </p:sp>
      <p:sp>
        <p:nvSpPr>
          <p:cNvPr id="148029" name="Text Box 573"/>
          <p:cNvSpPr txBox="1">
            <a:spLocks noChangeArrowheads="1"/>
          </p:cNvSpPr>
          <p:nvPr/>
        </p:nvSpPr>
        <p:spPr bwMode="auto">
          <a:xfrm>
            <a:off x="546100" y="50927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5     </a:t>
            </a:r>
          </a:p>
        </p:txBody>
      </p:sp>
      <p:sp>
        <p:nvSpPr>
          <p:cNvPr id="148030" name="Text Box 574"/>
          <p:cNvSpPr txBox="1">
            <a:spLocks noChangeArrowheads="1"/>
          </p:cNvSpPr>
          <p:nvPr/>
        </p:nvSpPr>
        <p:spPr bwMode="auto">
          <a:xfrm>
            <a:off x="152400" y="38862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6</a:t>
            </a:r>
          </a:p>
        </p:txBody>
      </p:sp>
      <p:sp>
        <p:nvSpPr>
          <p:cNvPr id="148031" name="Text Box 575"/>
          <p:cNvSpPr txBox="1">
            <a:spLocks noChangeArrowheads="1"/>
          </p:cNvSpPr>
          <p:nvPr/>
        </p:nvSpPr>
        <p:spPr bwMode="auto">
          <a:xfrm>
            <a:off x="609600" y="2438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7</a:t>
            </a:r>
          </a:p>
        </p:txBody>
      </p:sp>
      <p:sp>
        <p:nvSpPr>
          <p:cNvPr id="148032" name="Text Box 576"/>
          <p:cNvSpPr txBox="1">
            <a:spLocks noChangeArrowheads="1"/>
          </p:cNvSpPr>
          <p:nvPr/>
        </p:nvSpPr>
        <p:spPr bwMode="auto">
          <a:xfrm>
            <a:off x="1752600" y="1295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8</a:t>
            </a:r>
          </a:p>
        </p:txBody>
      </p:sp>
      <p:sp>
        <p:nvSpPr>
          <p:cNvPr id="148033" name="Text Box 577"/>
          <p:cNvSpPr txBox="1">
            <a:spLocks noChangeArrowheads="1"/>
          </p:cNvSpPr>
          <p:nvPr/>
        </p:nvSpPr>
        <p:spPr bwMode="auto">
          <a:xfrm>
            <a:off x="3581400" y="7620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9</a:t>
            </a:r>
          </a:p>
        </p:txBody>
      </p:sp>
      <p:sp>
        <p:nvSpPr>
          <p:cNvPr id="148034" name="Text Box 578"/>
          <p:cNvSpPr txBox="1">
            <a:spLocks noChangeArrowheads="1"/>
          </p:cNvSpPr>
          <p:nvPr/>
        </p:nvSpPr>
        <p:spPr bwMode="auto">
          <a:xfrm>
            <a:off x="5524500" y="12954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10</a:t>
            </a:r>
          </a:p>
        </p:txBody>
      </p:sp>
      <p:sp>
        <p:nvSpPr>
          <p:cNvPr id="148035" name="Text Box 579"/>
          <p:cNvSpPr txBox="1">
            <a:spLocks noChangeArrowheads="1"/>
          </p:cNvSpPr>
          <p:nvPr/>
        </p:nvSpPr>
        <p:spPr bwMode="auto">
          <a:xfrm>
            <a:off x="7086600" y="2971800"/>
            <a:ext cx="1066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P</a:t>
            </a:r>
            <a:r>
              <a:rPr lang="en-US" sz="2400" baseline="-25000">
                <a:solidFill>
                  <a:schemeClr val="tx1"/>
                </a:solidFill>
                <a:effectLst/>
              </a:rPr>
              <a:t>11</a:t>
            </a:r>
          </a:p>
        </p:txBody>
      </p:sp>
      <p:sp>
        <p:nvSpPr>
          <p:cNvPr id="148036" name="Text Box 580"/>
          <p:cNvSpPr txBox="1">
            <a:spLocks noChangeArrowheads="1"/>
          </p:cNvSpPr>
          <p:nvPr/>
        </p:nvSpPr>
        <p:spPr bwMode="auto">
          <a:xfrm>
            <a:off x="2543175" y="51816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a:t>
            </a:r>
          </a:p>
        </p:txBody>
      </p:sp>
      <p:sp>
        <p:nvSpPr>
          <p:cNvPr id="148037" name="Text Box 581"/>
          <p:cNvSpPr txBox="1">
            <a:spLocks noChangeArrowheads="1"/>
          </p:cNvSpPr>
          <p:nvPr/>
        </p:nvSpPr>
        <p:spPr bwMode="auto">
          <a:xfrm>
            <a:off x="2286000" y="48768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2</a:t>
            </a:r>
          </a:p>
        </p:txBody>
      </p:sp>
      <p:sp>
        <p:nvSpPr>
          <p:cNvPr id="148038" name="Text Box 582"/>
          <p:cNvSpPr txBox="1">
            <a:spLocks noChangeArrowheads="1"/>
          </p:cNvSpPr>
          <p:nvPr/>
        </p:nvSpPr>
        <p:spPr bwMode="auto">
          <a:xfrm>
            <a:off x="2266950" y="45339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3</a:t>
            </a:r>
          </a:p>
        </p:txBody>
      </p:sp>
      <p:sp>
        <p:nvSpPr>
          <p:cNvPr id="148039" name="Text Box 583"/>
          <p:cNvSpPr txBox="1">
            <a:spLocks noChangeArrowheads="1"/>
          </p:cNvSpPr>
          <p:nvPr/>
        </p:nvSpPr>
        <p:spPr bwMode="auto">
          <a:xfrm>
            <a:off x="2438400" y="421005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4</a:t>
            </a:r>
          </a:p>
        </p:txBody>
      </p:sp>
      <p:sp>
        <p:nvSpPr>
          <p:cNvPr id="148040" name="Text Box 584"/>
          <p:cNvSpPr txBox="1">
            <a:spLocks noChangeArrowheads="1"/>
          </p:cNvSpPr>
          <p:nvPr/>
        </p:nvSpPr>
        <p:spPr bwMode="auto">
          <a:xfrm>
            <a:off x="2705100" y="40386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5</a:t>
            </a:r>
          </a:p>
        </p:txBody>
      </p:sp>
      <p:sp>
        <p:nvSpPr>
          <p:cNvPr id="148041" name="Text Box 585"/>
          <p:cNvSpPr txBox="1">
            <a:spLocks noChangeArrowheads="1"/>
          </p:cNvSpPr>
          <p:nvPr/>
        </p:nvSpPr>
        <p:spPr bwMode="auto">
          <a:xfrm>
            <a:off x="3333750" y="41910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7</a:t>
            </a:r>
          </a:p>
        </p:txBody>
      </p:sp>
      <p:sp>
        <p:nvSpPr>
          <p:cNvPr id="148042" name="Text Box 586"/>
          <p:cNvSpPr txBox="1">
            <a:spLocks noChangeArrowheads="1"/>
          </p:cNvSpPr>
          <p:nvPr/>
        </p:nvSpPr>
        <p:spPr bwMode="auto">
          <a:xfrm>
            <a:off x="3571875" y="4448175"/>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8</a:t>
            </a:r>
          </a:p>
        </p:txBody>
      </p:sp>
      <p:sp>
        <p:nvSpPr>
          <p:cNvPr id="148043" name="Text Box 587"/>
          <p:cNvSpPr txBox="1">
            <a:spLocks noChangeArrowheads="1"/>
          </p:cNvSpPr>
          <p:nvPr/>
        </p:nvSpPr>
        <p:spPr bwMode="auto">
          <a:xfrm>
            <a:off x="3600450" y="4810125"/>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9</a:t>
            </a:r>
          </a:p>
        </p:txBody>
      </p:sp>
      <p:sp>
        <p:nvSpPr>
          <p:cNvPr id="148044" name="Text Box 588"/>
          <p:cNvSpPr txBox="1">
            <a:spLocks noChangeArrowheads="1"/>
          </p:cNvSpPr>
          <p:nvPr/>
        </p:nvSpPr>
        <p:spPr bwMode="auto">
          <a:xfrm>
            <a:off x="3600450" y="5114925"/>
            <a:ext cx="685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10</a:t>
            </a:r>
          </a:p>
        </p:txBody>
      </p:sp>
      <p:sp>
        <p:nvSpPr>
          <p:cNvPr id="148045" name="Text Box 589"/>
          <p:cNvSpPr txBox="1">
            <a:spLocks noChangeArrowheads="1"/>
          </p:cNvSpPr>
          <p:nvPr/>
        </p:nvSpPr>
        <p:spPr bwMode="auto">
          <a:xfrm>
            <a:off x="3209925" y="5353050"/>
            <a:ext cx="581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11</a:t>
            </a:r>
          </a:p>
        </p:txBody>
      </p:sp>
      <p:sp>
        <p:nvSpPr>
          <p:cNvPr id="148046" name="Text Box 590"/>
          <p:cNvSpPr txBox="1">
            <a:spLocks noChangeArrowheads="1"/>
          </p:cNvSpPr>
          <p:nvPr/>
        </p:nvSpPr>
        <p:spPr bwMode="auto">
          <a:xfrm rot="16139132">
            <a:off x="1839912" y="5635626"/>
            <a:ext cx="746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03</a:t>
            </a:r>
          </a:p>
        </p:txBody>
      </p:sp>
      <p:sp>
        <p:nvSpPr>
          <p:cNvPr id="148047" name="Text Box 591"/>
          <p:cNvSpPr txBox="1">
            <a:spLocks noChangeArrowheads="1"/>
          </p:cNvSpPr>
          <p:nvPr/>
        </p:nvSpPr>
        <p:spPr bwMode="auto">
          <a:xfrm rot="17933569">
            <a:off x="1273175" y="5222875"/>
            <a:ext cx="844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04</a:t>
            </a:r>
          </a:p>
        </p:txBody>
      </p:sp>
      <p:sp>
        <p:nvSpPr>
          <p:cNvPr id="148048" name="Text Box 592"/>
          <p:cNvSpPr txBox="1">
            <a:spLocks noChangeArrowheads="1"/>
          </p:cNvSpPr>
          <p:nvPr/>
        </p:nvSpPr>
        <p:spPr bwMode="auto">
          <a:xfrm rot="19732346">
            <a:off x="914400" y="4572000"/>
            <a:ext cx="901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05</a:t>
            </a:r>
          </a:p>
        </p:txBody>
      </p:sp>
      <p:sp>
        <p:nvSpPr>
          <p:cNvPr id="148049" name="Text Box 593"/>
          <p:cNvSpPr txBox="1">
            <a:spLocks noChangeArrowheads="1"/>
          </p:cNvSpPr>
          <p:nvPr/>
        </p:nvSpPr>
        <p:spPr bwMode="auto">
          <a:xfrm rot="21531724">
            <a:off x="950913" y="3733800"/>
            <a:ext cx="91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06</a:t>
            </a:r>
          </a:p>
        </p:txBody>
      </p:sp>
      <p:sp>
        <p:nvSpPr>
          <p:cNvPr id="148050" name="Text Box 594"/>
          <p:cNvSpPr txBox="1">
            <a:spLocks noChangeArrowheads="1"/>
          </p:cNvSpPr>
          <p:nvPr/>
        </p:nvSpPr>
        <p:spPr bwMode="auto">
          <a:xfrm rot="23450286">
            <a:off x="1644650" y="2971800"/>
            <a:ext cx="793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07</a:t>
            </a:r>
          </a:p>
        </p:txBody>
      </p:sp>
      <p:sp>
        <p:nvSpPr>
          <p:cNvPr id="148051" name="Text Box 595"/>
          <p:cNvSpPr txBox="1">
            <a:spLocks noChangeArrowheads="1"/>
          </p:cNvSpPr>
          <p:nvPr/>
        </p:nvSpPr>
        <p:spPr bwMode="auto">
          <a:xfrm rot="25305692">
            <a:off x="2220912" y="2373313"/>
            <a:ext cx="5873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08</a:t>
            </a:r>
          </a:p>
        </p:txBody>
      </p:sp>
      <p:sp>
        <p:nvSpPr>
          <p:cNvPr id="148052" name="Text Box 596"/>
          <p:cNvSpPr txBox="1">
            <a:spLocks noChangeArrowheads="1"/>
          </p:cNvSpPr>
          <p:nvPr/>
        </p:nvSpPr>
        <p:spPr bwMode="auto">
          <a:xfrm rot="37927928">
            <a:off x="3276600" y="2057400"/>
            <a:ext cx="76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09</a:t>
            </a:r>
          </a:p>
        </p:txBody>
      </p:sp>
      <p:sp>
        <p:nvSpPr>
          <p:cNvPr id="148053" name="Text Box 597"/>
          <p:cNvSpPr txBox="1">
            <a:spLocks noChangeArrowheads="1"/>
          </p:cNvSpPr>
          <p:nvPr/>
        </p:nvSpPr>
        <p:spPr bwMode="auto">
          <a:xfrm rot="18417986">
            <a:off x="4649787" y="2325688"/>
            <a:ext cx="8350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010`</a:t>
            </a:r>
          </a:p>
        </p:txBody>
      </p:sp>
      <p:sp>
        <p:nvSpPr>
          <p:cNvPr id="148054" name="Text Box 598"/>
          <p:cNvSpPr txBox="1">
            <a:spLocks noChangeArrowheads="1"/>
          </p:cNvSpPr>
          <p:nvPr/>
        </p:nvSpPr>
        <p:spPr bwMode="auto">
          <a:xfrm rot="19863589">
            <a:off x="5791200" y="3505200"/>
            <a:ext cx="9080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011</a:t>
            </a:r>
          </a:p>
        </p:txBody>
      </p:sp>
      <p:sp>
        <p:nvSpPr>
          <p:cNvPr id="148055" name="Text Box 599"/>
          <p:cNvSpPr txBox="1">
            <a:spLocks noChangeArrowheads="1"/>
          </p:cNvSpPr>
          <p:nvPr/>
        </p:nvSpPr>
        <p:spPr bwMode="auto">
          <a:xfrm rot="3133814">
            <a:off x="7400925" y="3590925"/>
            <a:ext cx="15049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Tangent</a:t>
            </a:r>
          </a:p>
        </p:txBody>
      </p:sp>
      <p:sp>
        <p:nvSpPr>
          <p:cNvPr id="148056" name="Text Box 600"/>
          <p:cNvSpPr txBox="1">
            <a:spLocks noChangeArrowheads="1"/>
          </p:cNvSpPr>
          <p:nvPr/>
        </p:nvSpPr>
        <p:spPr bwMode="auto">
          <a:xfrm rot="2828641">
            <a:off x="6872288" y="2208213"/>
            <a:ext cx="3429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N</a:t>
            </a:r>
          </a:p>
        </p:txBody>
      </p:sp>
      <p:sp>
        <p:nvSpPr>
          <p:cNvPr id="148057" name="Text Box 601"/>
          <p:cNvSpPr txBox="1">
            <a:spLocks noChangeArrowheads="1"/>
          </p:cNvSpPr>
          <p:nvPr/>
        </p:nvSpPr>
        <p:spPr bwMode="auto">
          <a:xfrm>
            <a:off x="3505200" y="531495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003300"/>
                </a:solidFill>
                <a:effectLst/>
              </a:rPr>
              <a:t>N</a:t>
            </a:r>
          </a:p>
        </p:txBody>
      </p:sp>
      <p:sp>
        <p:nvSpPr>
          <p:cNvPr id="148058" name="Text Box 602"/>
          <p:cNvSpPr txBox="1">
            <a:spLocks noChangeArrowheads="1"/>
          </p:cNvSpPr>
          <p:nvPr/>
        </p:nvSpPr>
        <p:spPr bwMode="auto">
          <a:xfrm rot="18968844">
            <a:off x="4660900" y="3429000"/>
            <a:ext cx="13446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Normal</a:t>
            </a:r>
          </a:p>
        </p:txBody>
      </p:sp>
      <p:grpSp>
        <p:nvGrpSpPr>
          <p:cNvPr id="148059" name="Group 603"/>
          <p:cNvGrpSpPr>
            <a:grpSpLocks/>
          </p:cNvGrpSpPr>
          <p:nvPr/>
        </p:nvGrpSpPr>
        <p:grpSpPr bwMode="auto">
          <a:xfrm>
            <a:off x="5181600" y="762000"/>
            <a:ext cx="3810000" cy="4191000"/>
            <a:chOff x="3224" y="557"/>
            <a:chExt cx="2400" cy="2640"/>
          </a:xfrm>
        </p:grpSpPr>
        <p:sp>
          <p:nvSpPr>
            <p:cNvPr id="148060" name="Text Box 604"/>
            <p:cNvSpPr txBox="1">
              <a:spLocks noChangeArrowheads="1"/>
            </p:cNvSpPr>
            <p:nvPr/>
          </p:nvSpPr>
          <p:spPr bwMode="auto">
            <a:xfrm rot="3133814">
              <a:off x="3272" y="509"/>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T</a:t>
              </a:r>
            </a:p>
          </p:txBody>
        </p:sp>
        <p:sp>
          <p:nvSpPr>
            <p:cNvPr id="148061" name="Text Box 605"/>
            <p:cNvSpPr txBox="1">
              <a:spLocks noChangeArrowheads="1"/>
            </p:cNvSpPr>
            <p:nvPr/>
          </p:nvSpPr>
          <p:spPr bwMode="auto">
            <a:xfrm rot="3133814">
              <a:off x="5384" y="2957"/>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tx1"/>
                  </a:solidFill>
                  <a:effectLst/>
                </a:rPr>
                <a:t>T</a:t>
              </a:r>
            </a:p>
          </p:txBody>
        </p:sp>
      </p:grpSp>
      <p:sp>
        <p:nvSpPr>
          <p:cNvPr id="148062" name="Text Box 606"/>
          <p:cNvSpPr txBox="1">
            <a:spLocks noChangeArrowheads="1"/>
          </p:cNvSpPr>
          <p:nvPr/>
        </p:nvSpPr>
        <p:spPr bwMode="auto">
          <a:xfrm>
            <a:off x="2978150" y="4638675"/>
            <a:ext cx="228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b="0">
                <a:solidFill>
                  <a:schemeClr val="tx1"/>
                </a:solidFill>
                <a:effectLst/>
              </a:rPr>
              <a:t>.</a:t>
            </a:r>
          </a:p>
        </p:txBody>
      </p:sp>
      <p:sp>
        <p:nvSpPr>
          <p:cNvPr id="148063" name="Text Box 607"/>
          <p:cNvSpPr txBox="1">
            <a:spLocks noChangeArrowheads="1"/>
          </p:cNvSpPr>
          <p:nvPr/>
        </p:nvSpPr>
        <p:spPr bwMode="auto">
          <a:xfrm>
            <a:off x="381000" y="0"/>
            <a:ext cx="8763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endParaRPr lang="en-GB" sz="2400" b="0">
              <a:solidFill>
                <a:schemeClr val="tx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8062"/>
                                        </p:tgtEl>
                                        <p:attrNameLst>
                                          <p:attrName>style.visibility</p:attrName>
                                        </p:attrNameLst>
                                      </p:cBhvr>
                                      <p:to>
                                        <p:strVal val="visible"/>
                                      </p:to>
                                    </p:set>
                                    <p:animEffect transition="in" filter="dissolve">
                                      <p:cBhvr>
                                        <p:cTn id="7" dur="500"/>
                                        <p:tgtEl>
                                          <p:spTgt spid="1480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147668"/>
                                        </p:tgtEl>
                                        <p:attrNameLst>
                                          <p:attrName>style.visibility</p:attrName>
                                        </p:attrNameLst>
                                      </p:cBhvr>
                                      <p:to>
                                        <p:strVal val="visible"/>
                                      </p:to>
                                    </p:set>
                                    <p:anim calcmode="lin" valueType="num">
                                      <p:cBhvr>
                                        <p:cTn id="12" dur="500" fill="hold"/>
                                        <p:tgtEl>
                                          <p:spTgt spid="147668"/>
                                        </p:tgtEl>
                                        <p:attrNameLst>
                                          <p:attrName>ppt_w</p:attrName>
                                        </p:attrNameLst>
                                      </p:cBhvr>
                                      <p:tavLst>
                                        <p:tav tm="0">
                                          <p:val>
                                            <p:fltVal val="0"/>
                                          </p:val>
                                        </p:tav>
                                        <p:tav tm="100000">
                                          <p:val>
                                            <p:strVal val="#ppt_w"/>
                                          </p:val>
                                        </p:tav>
                                      </p:tavLst>
                                    </p:anim>
                                    <p:anim calcmode="lin" valueType="num">
                                      <p:cBhvr>
                                        <p:cTn id="13" dur="500" fill="hold"/>
                                        <p:tgtEl>
                                          <p:spTgt spid="147668"/>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147674"/>
                                        </p:tgtEl>
                                        <p:attrNameLst>
                                          <p:attrName>style.visibility</p:attrName>
                                        </p:attrNameLst>
                                      </p:cBhvr>
                                      <p:to>
                                        <p:strVal val="visible"/>
                                      </p:to>
                                    </p:set>
                                    <p:anim calcmode="lin" valueType="num">
                                      <p:cBhvr>
                                        <p:cTn id="18" dur="500" fill="hold"/>
                                        <p:tgtEl>
                                          <p:spTgt spid="147674"/>
                                        </p:tgtEl>
                                        <p:attrNameLst>
                                          <p:attrName>ppt_w</p:attrName>
                                        </p:attrNameLst>
                                      </p:cBhvr>
                                      <p:tavLst>
                                        <p:tav tm="0">
                                          <p:val>
                                            <p:fltVal val="0"/>
                                          </p:val>
                                        </p:tav>
                                        <p:tav tm="100000">
                                          <p:val>
                                            <p:strVal val="#ppt_w"/>
                                          </p:val>
                                        </p:tav>
                                      </p:tavLst>
                                    </p:anim>
                                    <p:anim calcmode="lin" valueType="num">
                                      <p:cBhvr>
                                        <p:cTn id="19" dur="500" fill="hold"/>
                                        <p:tgtEl>
                                          <p:spTgt spid="147674"/>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 fill="hold" grpId="0" nodeType="clickEffect">
                                  <p:stCondLst>
                                    <p:cond delay="0"/>
                                  </p:stCondLst>
                                  <p:childTnLst>
                                    <p:set>
                                      <p:cBhvr>
                                        <p:cTn id="23" dur="1" fill="hold">
                                          <p:stCondLst>
                                            <p:cond delay="0"/>
                                          </p:stCondLst>
                                        </p:cTn>
                                        <p:tgtEl>
                                          <p:spTgt spid="147671"/>
                                        </p:tgtEl>
                                        <p:attrNameLst>
                                          <p:attrName>style.visibility</p:attrName>
                                        </p:attrNameLst>
                                      </p:cBhvr>
                                      <p:to>
                                        <p:strVal val="visible"/>
                                      </p:to>
                                    </p:set>
                                    <p:anim calcmode="lin" valueType="num">
                                      <p:cBhvr>
                                        <p:cTn id="24" dur="500" fill="hold"/>
                                        <p:tgtEl>
                                          <p:spTgt spid="147671"/>
                                        </p:tgtEl>
                                        <p:attrNameLst>
                                          <p:attrName>ppt_x</p:attrName>
                                        </p:attrNameLst>
                                      </p:cBhvr>
                                      <p:tavLst>
                                        <p:tav tm="0">
                                          <p:val>
                                            <p:strVal val="#ppt_x"/>
                                          </p:val>
                                        </p:tav>
                                        <p:tav tm="100000">
                                          <p:val>
                                            <p:strVal val="#ppt_x"/>
                                          </p:val>
                                        </p:tav>
                                      </p:tavLst>
                                    </p:anim>
                                    <p:anim calcmode="lin" valueType="num">
                                      <p:cBhvr>
                                        <p:cTn id="25" dur="500" fill="hold"/>
                                        <p:tgtEl>
                                          <p:spTgt spid="147671"/>
                                        </p:tgtEl>
                                        <p:attrNameLst>
                                          <p:attrName>ppt_y</p:attrName>
                                        </p:attrNameLst>
                                      </p:cBhvr>
                                      <p:tavLst>
                                        <p:tav tm="0">
                                          <p:val>
                                            <p:strVal val="#ppt_y-#ppt_h/2"/>
                                          </p:val>
                                        </p:tav>
                                        <p:tav tm="100000">
                                          <p:val>
                                            <p:strVal val="#ppt_y"/>
                                          </p:val>
                                        </p:tav>
                                      </p:tavLst>
                                    </p:anim>
                                    <p:anim calcmode="lin" valueType="num">
                                      <p:cBhvr>
                                        <p:cTn id="26" dur="500" fill="hold"/>
                                        <p:tgtEl>
                                          <p:spTgt spid="147671"/>
                                        </p:tgtEl>
                                        <p:attrNameLst>
                                          <p:attrName>ppt_w</p:attrName>
                                        </p:attrNameLst>
                                      </p:cBhvr>
                                      <p:tavLst>
                                        <p:tav tm="0">
                                          <p:val>
                                            <p:strVal val="#ppt_w"/>
                                          </p:val>
                                        </p:tav>
                                        <p:tav tm="100000">
                                          <p:val>
                                            <p:strVal val="#ppt_w"/>
                                          </p:val>
                                        </p:tav>
                                      </p:tavLst>
                                    </p:anim>
                                    <p:anim calcmode="lin" valueType="num">
                                      <p:cBhvr>
                                        <p:cTn id="27" dur="500" fill="hold"/>
                                        <p:tgtEl>
                                          <p:spTgt spid="147671"/>
                                        </p:tgtEl>
                                        <p:attrNameLst>
                                          <p:attrName>ppt_h</p:attrName>
                                        </p:attrNameLst>
                                      </p:cBhvr>
                                      <p:tavLst>
                                        <p:tav tm="0">
                                          <p:val>
                                            <p:fltVal val="0"/>
                                          </p:val>
                                        </p:tav>
                                        <p:tav tm="100000">
                                          <p:val>
                                            <p:strVal val="#ppt_h"/>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18" presetClass="entr" presetSubtype="9" fill="hold" grpId="0" nodeType="clickEffect">
                                  <p:stCondLst>
                                    <p:cond delay="0"/>
                                  </p:stCondLst>
                                  <p:childTnLst>
                                    <p:set>
                                      <p:cBhvr>
                                        <p:cTn id="31" dur="1" fill="hold">
                                          <p:stCondLst>
                                            <p:cond delay="0"/>
                                          </p:stCondLst>
                                        </p:cTn>
                                        <p:tgtEl>
                                          <p:spTgt spid="147673"/>
                                        </p:tgtEl>
                                        <p:attrNameLst>
                                          <p:attrName>style.visibility</p:attrName>
                                        </p:attrNameLst>
                                      </p:cBhvr>
                                      <p:to>
                                        <p:strVal val="visible"/>
                                      </p:to>
                                    </p:set>
                                    <p:animEffect transition="in" filter="strips(upLeft)">
                                      <p:cBhvr>
                                        <p:cTn id="32" dur="500"/>
                                        <p:tgtEl>
                                          <p:spTgt spid="1476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8" presetClass="entr" presetSubtype="3" fill="hold" grpId="0" nodeType="clickEffect">
                                  <p:stCondLst>
                                    <p:cond delay="0"/>
                                  </p:stCondLst>
                                  <p:childTnLst>
                                    <p:set>
                                      <p:cBhvr>
                                        <p:cTn id="36" dur="1" fill="hold">
                                          <p:stCondLst>
                                            <p:cond delay="0"/>
                                          </p:stCondLst>
                                        </p:cTn>
                                        <p:tgtEl>
                                          <p:spTgt spid="147672"/>
                                        </p:tgtEl>
                                        <p:attrNameLst>
                                          <p:attrName>style.visibility</p:attrName>
                                        </p:attrNameLst>
                                      </p:cBhvr>
                                      <p:to>
                                        <p:strVal val="visible"/>
                                      </p:to>
                                    </p:set>
                                    <p:animEffect transition="in" filter="strips(upRight)">
                                      <p:cBhvr>
                                        <p:cTn id="37" dur="500"/>
                                        <p:tgtEl>
                                          <p:spTgt spid="14767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8" presetClass="entr" presetSubtype="6" fill="hold" grpId="0" nodeType="clickEffect">
                                  <p:stCondLst>
                                    <p:cond delay="0"/>
                                  </p:stCondLst>
                                  <p:childTnLst>
                                    <p:set>
                                      <p:cBhvr>
                                        <p:cTn id="41" dur="1" fill="hold">
                                          <p:stCondLst>
                                            <p:cond delay="0"/>
                                          </p:stCondLst>
                                        </p:cTn>
                                        <p:tgtEl>
                                          <p:spTgt spid="147669"/>
                                        </p:tgtEl>
                                        <p:attrNameLst>
                                          <p:attrName>style.visibility</p:attrName>
                                        </p:attrNameLst>
                                      </p:cBhvr>
                                      <p:to>
                                        <p:strVal val="visible"/>
                                      </p:to>
                                    </p:set>
                                    <p:animEffect transition="in" filter="strips(downRight)">
                                      <p:cBhvr>
                                        <p:cTn id="42" dur="500"/>
                                        <p:tgtEl>
                                          <p:spTgt spid="147669"/>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8" presetClass="entr" presetSubtype="12" fill="hold" grpId="0" nodeType="clickEffect">
                                  <p:stCondLst>
                                    <p:cond delay="0"/>
                                  </p:stCondLst>
                                  <p:childTnLst>
                                    <p:set>
                                      <p:cBhvr>
                                        <p:cTn id="46" dur="1" fill="hold">
                                          <p:stCondLst>
                                            <p:cond delay="0"/>
                                          </p:stCondLst>
                                        </p:cTn>
                                        <p:tgtEl>
                                          <p:spTgt spid="147670"/>
                                        </p:tgtEl>
                                        <p:attrNameLst>
                                          <p:attrName>style.visibility</p:attrName>
                                        </p:attrNameLst>
                                      </p:cBhvr>
                                      <p:to>
                                        <p:strVal val="visible"/>
                                      </p:to>
                                    </p:set>
                                    <p:animEffect transition="in" filter="strips(downLeft)">
                                      <p:cBhvr>
                                        <p:cTn id="47" dur="500"/>
                                        <p:tgtEl>
                                          <p:spTgt spid="147670"/>
                                        </p:tgtEl>
                                      </p:cBhvr>
                                    </p:animEffect>
                                  </p:childTnLst>
                                </p:cTn>
                              </p:par>
                            </p:childTnLst>
                          </p:cTn>
                        </p:par>
                        <p:par>
                          <p:cTn id="48" fill="hold" nodeType="afterGroup">
                            <p:stCondLst>
                              <p:cond delay="500"/>
                            </p:stCondLst>
                            <p:childTnLst>
                              <p:par>
                                <p:cTn id="49" presetID="9" presetClass="entr" presetSubtype="0" fill="hold" grpId="0" nodeType="afterEffect">
                                  <p:stCondLst>
                                    <p:cond delay="0"/>
                                  </p:stCondLst>
                                  <p:childTnLst>
                                    <p:set>
                                      <p:cBhvr>
                                        <p:cTn id="50" dur="1" fill="hold">
                                          <p:stCondLst>
                                            <p:cond delay="0"/>
                                          </p:stCondLst>
                                        </p:cTn>
                                        <p:tgtEl>
                                          <p:spTgt spid="147475"/>
                                        </p:tgtEl>
                                        <p:attrNameLst>
                                          <p:attrName>style.visibility</p:attrName>
                                        </p:attrNameLst>
                                      </p:cBhvr>
                                      <p:to>
                                        <p:strVal val="visible"/>
                                      </p:to>
                                    </p:set>
                                    <p:animEffect transition="in" filter="dissolve">
                                      <p:cBhvr>
                                        <p:cTn id="51" dur="500"/>
                                        <p:tgtEl>
                                          <p:spTgt spid="147475"/>
                                        </p:tgtEl>
                                      </p:cBhvr>
                                    </p:animEffect>
                                  </p:childTnLst>
                                </p:cTn>
                              </p:par>
                            </p:childTnLst>
                          </p:cTn>
                        </p:par>
                        <p:par>
                          <p:cTn id="52" fill="hold" nodeType="afterGroup">
                            <p:stCondLst>
                              <p:cond delay="1000"/>
                            </p:stCondLst>
                            <p:childTnLst>
                              <p:par>
                                <p:cTn id="53" presetID="9" presetClass="entr" presetSubtype="0" fill="hold" grpId="0" nodeType="afterEffect">
                                  <p:stCondLst>
                                    <p:cond delay="0"/>
                                  </p:stCondLst>
                                  <p:childTnLst>
                                    <p:set>
                                      <p:cBhvr>
                                        <p:cTn id="54" dur="1" fill="hold">
                                          <p:stCondLst>
                                            <p:cond delay="0"/>
                                          </p:stCondLst>
                                        </p:cTn>
                                        <p:tgtEl>
                                          <p:spTgt spid="148036"/>
                                        </p:tgtEl>
                                        <p:attrNameLst>
                                          <p:attrName>style.visibility</p:attrName>
                                        </p:attrNameLst>
                                      </p:cBhvr>
                                      <p:to>
                                        <p:strVal val="visible"/>
                                      </p:to>
                                    </p:set>
                                    <p:animEffect transition="in" filter="dissolve">
                                      <p:cBhvr>
                                        <p:cTn id="55" dur="500"/>
                                        <p:tgtEl>
                                          <p:spTgt spid="148036"/>
                                        </p:tgtEl>
                                      </p:cBhvr>
                                    </p:animEffect>
                                  </p:childTnLst>
                                </p:cTn>
                              </p:par>
                            </p:childTnLst>
                          </p:cTn>
                        </p:par>
                        <p:par>
                          <p:cTn id="56" fill="hold" nodeType="afterGroup">
                            <p:stCondLst>
                              <p:cond delay="1500"/>
                            </p:stCondLst>
                            <p:childTnLst>
                              <p:par>
                                <p:cTn id="57" presetID="9" presetClass="entr" presetSubtype="0" fill="hold" grpId="0" nodeType="afterEffect">
                                  <p:stCondLst>
                                    <p:cond delay="0"/>
                                  </p:stCondLst>
                                  <p:childTnLst>
                                    <p:set>
                                      <p:cBhvr>
                                        <p:cTn id="58" dur="1" fill="hold">
                                          <p:stCondLst>
                                            <p:cond delay="0"/>
                                          </p:stCondLst>
                                        </p:cTn>
                                        <p:tgtEl>
                                          <p:spTgt spid="148037"/>
                                        </p:tgtEl>
                                        <p:attrNameLst>
                                          <p:attrName>style.visibility</p:attrName>
                                        </p:attrNameLst>
                                      </p:cBhvr>
                                      <p:to>
                                        <p:strVal val="visible"/>
                                      </p:to>
                                    </p:set>
                                    <p:animEffect transition="in" filter="dissolve">
                                      <p:cBhvr>
                                        <p:cTn id="59" dur="500"/>
                                        <p:tgtEl>
                                          <p:spTgt spid="148037"/>
                                        </p:tgtEl>
                                      </p:cBhvr>
                                    </p:animEffect>
                                  </p:childTnLst>
                                </p:cTn>
                              </p:par>
                            </p:childTnLst>
                          </p:cTn>
                        </p:par>
                        <p:par>
                          <p:cTn id="60" fill="hold" nodeType="afterGroup">
                            <p:stCondLst>
                              <p:cond delay="2000"/>
                            </p:stCondLst>
                            <p:childTnLst>
                              <p:par>
                                <p:cTn id="61" presetID="9" presetClass="entr" presetSubtype="0" fill="hold" grpId="0" nodeType="afterEffect">
                                  <p:stCondLst>
                                    <p:cond delay="0"/>
                                  </p:stCondLst>
                                  <p:childTnLst>
                                    <p:set>
                                      <p:cBhvr>
                                        <p:cTn id="62" dur="1" fill="hold">
                                          <p:stCondLst>
                                            <p:cond delay="0"/>
                                          </p:stCondLst>
                                        </p:cTn>
                                        <p:tgtEl>
                                          <p:spTgt spid="148038"/>
                                        </p:tgtEl>
                                        <p:attrNameLst>
                                          <p:attrName>style.visibility</p:attrName>
                                        </p:attrNameLst>
                                      </p:cBhvr>
                                      <p:to>
                                        <p:strVal val="visible"/>
                                      </p:to>
                                    </p:set>
                                    <p:animEffect transition="in" filter="dissolve">
                                      <p:cBhvr>
                                        <p:cTn id="63" dur="500"/>
                                        <p:tgtEl>
                                          <p:spTgt spid="148038"/>
                                        </p:tgtEl>
                                      </p:cBhvr>
                                    </p:animEffect>
                                  </p:childTnLst>
                                </p:cTn>
                              </p:par>
                            </p:childTnLst>
                          </p:cTn>
                        </p:par>
                        <p:par>
                          <p:cTn id="64" fill="hold" nodeType="afterGroup">
                            <p:stCondLst>
                              <p:cond delay="2500"/>
                            </p:stCondLst>
                            <p:childTnLst>
                              <p:par>
                                <p:cTn id="65" presetID="9" presetClass="entr" presetSubtype="0" fill="hold" grpId="0" nodeType="afterEffect">
                                  <p:stCondLst>
                                    <p:cond delay="0"/>
                                  </p:stCondLst>
                                  <p:childTnLst>
                                    <p:set>
                                      <p:cBhvr>
                                        <p:cTn id="66" dur="1" fill="hold">
                                          <p:stCondLst>
                                            <p:cond delay="0"/>
                                          </p:stCondLst>
                                        </p:cTn>
                                        <p:tgtEl>
                                          <p:spTgt spid="148039"/>
                                        </p:tgtEl>
                                        <p:attrNameLst>
                                          <p:attrName>style.visibility</p:attrName>
                                        </p:attrNameLst>
                                      </p:cBhvr>
                                      <p:to>
                                        <p:strVal val="visible"/>
                                      </p:to>
                                    </p:set>
                                    <p:animEffect transition="in" filter="dissolve">
                                      <p:cBhvr>
                                        <p:cTn id="67" dur="500"/>
                                        <p:tgtEl>
                                          <p:spTgt spid="148039"/>
                                        </p:tgtEl>
                                      </p:cBhvr>
                                    </p:animEffect>
                                  </p:childTnLst>
                                </p:cTn>
                              </p:par>
                            </p:childTnLst>
                          </p:cTn>
                        </p:par>
                        <p:par>
                          <p:cTn id="68" fill="hold" nodeType="afterGroup">
                            <p:stCondLst>
                              <p:cond delay="3000"/>
                            </p:stCondLst>
                            <p:childTnLst>
                              <p:par>
                                <p:cTn id="69" presetID="9" presetClass="entr" presetSubtype="0" fill="hold" grpId="0" nodeType="afterEffect">
                                  <p:stCondLst>
                                    <p:cond delay="0"/>
                                  </p:stCondLst>
                                  <p:childTnLst>
                                    <p:set>
                                      <p:cBhvr>
                                        <p:cTn id="70" dur="1" fill="hold">
                                          <p:stCondLst>
                                            <p:cond delay="0"/>
                                          </p:stCondLst>
                                        </p:cTn>
                                        <p:tgtEl>
                                          <p:spTgt spid="148040"/>
                                        </p:tgtEl>
                                        <p:attrNameLst>
                                          <p:attrName>style.visibility</p:attrName>
                                        </p:attrNameLst>
                                      </p:cBhvr>
                                      <p:to>
                                        <p:strVal val="visible"/>
                                      </p:to>
                                    </p:set>
                                    <p:animEffect transition="in" filter="dissolve">
                                      <p:cBhvr>
                                        <p:cTn id="71" dur="500"/>
                                        <p:tgtEl>
                                          <p:spTgt spid="148040"/>
                                        </p:tgtEl>
                                      </p:cBhvr>
                                    </p:animEffect>
                                  </p:childTnLst>
                                </p:cTn>
                              </p:par>
                            </p:childTnLst>
                          </p:cTn>
                        </p:par>
                        <p:par>
                          <p:cTn id="72" fill="hold" nodeType="afterGroup">
                            <p:stCondLst>
                              <p:cond delay="3500"/>
                            </p:stCondLst>
                            <p:childTnLst>
                              <p:par>
                                <p:cTn id="73" presetID="9" presetClass="entr" presetSubtype="0" fill="hold" grpId="0" nodeType="afterEffect">
                                  <p:stCondLst>
                                    <p:cond delay="0"/>
                                  </p:stCondLst>
                                  <p:childTnLst>
                                    <p:set>
                                      <p:cBhvr>
                                        <p:cTn id="74" dur="1" fill="hold">
                                          <p:stCondLst>
                                            <p:cond delay="0"/>
                                          </p:stCondLst>
                                        </p:cTn>
                                        <p:tgtEl>
                                          <p:spTgt spid="147478"/>
                                        </p:tgtEl>
                                        <p:attrNameLst>
                                          <p:attrName>style.visibility</p:attrName>
                                        </p:attrNameLst>
                                      </p:cBhvr>
                                      <p:to>
                                        <p:strVal val="visible"/>
                                      </p:to>
                                    </p:set>
                                    <p:animEffect transition="in" filter="dissolve">
                                      <p:cBhvr>
                                        <p:cTn id="75" dur="500"/>
                                        <p:tgtEl>
                                          <p:spTgt spid="147478"/>
                                        </p:tgtEl>
                                      </p:cBhvr>
                                    </p:animEffect>
                                  </p:childTnLst>
                                </p:cTn>
                              </p:par>
                            </p:childTnLst>
                          </p:cTn>
                        </p:par>
                        <p:par>
                          <p:cTn id="76" fill="hold" nodeType="afterGroup">
                            <p:stCondLst>
                              <p:cond delay="4000"/>
                            </p:stCondLst>
                            <p:childTnLst>
                              <p:par>
                                <p:cTn id="77" presetID="9" presetClass="entr" presetSubtype="0" fill="hold" grpId="0" nodeType="afterEffect">
                                  <p:stCondLst>
                                    <p:cond delay="0"/>
                                  </p:stCondLst>
                                  <p:childTnLst>
                                    <p:set>
                                      <p:cBhvr>
                                        <p:cTn id="78" dur="1" fill="hold">
                                          <p:stCondLst>
                                            <p:cond delay="0"/>
                                          </p:stCondLst>
                                        </p:cTn>
                                        <p:tgtEl>
                                          <p:spTgt spid="148041"/>
                                        </p:tgtEl>
                                        <p:attrNameLst>
                                          <p:attrName>style.visibility</p:attrName>
                                        </p:attrNameLst>
                                      </p:cBhvr>
                                      <p:to>
                                        <p:strVal val="visible"/>
                                      </p:to>
                                    </p:set>
                                    <p:animEffect transition="in" filter="dissolve">
                                      <p:cBhvr>
                                        <p:cTn id="79" dur="500"/>
                                        <p:tgtEl>
                                          <p:spTgt spid="148041"/>
                                        </p:tgtEl>
                                      </p:cBhvr>
                                    </p:animEffect>
                                  </p:childTnLst>
                                </p:cTn>
                              </p:par>
                            </p:childTnLst>
                          </p:cTn>
                        </p:par>
                        <p:par>
                          <p:cTn id="80" fill="hold" nodeType="afterGroup">
                            <p:stCondLst>
                              <p:cond delay="4500"/>
                            </p:stCondLst>
                            <p:childTnLst>
                              <p:par>
                                <p:cTn id="81" presetID="9" presetClass="entr" presetSubtype="0" fill="hold" grpId="0" nodeType="afterEffect">
                                  <p:stCondLst>
                                    <p:cond delay="0"/>
                                  </p:stCondLst>
                                  <p:childTnLst>
                                    <p:set>
                                      <p:cBhvr>
                                        <p:cTn id="82" dur="1" fill="hold">
                                          <p:stCondLst>
                                            <p:cond delay="0"/>
                                          </p:stCondLst>
                                        </p:cTn>
                                        <p:tgtEl>
                                          <p:spTgt spid="148042"/>
                                        </p:tgtEl>
                                        <p:attrNameLst>
                                          <p:attrName>style.visibility</p:attrName>
                                        </p:attrNameLst>
                                      </p:cBhvr>
                                      <p:to>
                                        <p:strVal val="visible"/>
                                      </p:to>
                                    </p:set>
                                    <p:animEffect transition="in" filter="dissolve">
                                      <p:cBhvr>
                                        <p:cTn id="83" dur="500"/>
                                        <p:tgtEl>
                                          <p:spTgt spid="148042"/>
                                        </p:tgtEl>
                                      </p:cBhvr>
                                    </p:animEffect>
                                  </p:childTnLst>
                                </p:cTn>
                              </p:par>
                            </p:childTnLst>
                          </p:cTn>
                        </p:par>
                        <p:par>
                          <p:cTn id="84" fill="hold" nodeType="afterGroup">
                            <p:stCondLst>
                              <p:cond delay="5000"/>
                            </p:stCondLst>
                            <p:childTnLst>
                              <p:par>
                                <p:cTn id="85" presetID="9" presetClass="entr" presetSubtype="0" fill="hold" grpId="0" nodeType="afterEffect">
                                  <p:stCondLst>
                                    <p:cond delay="0"/>
                                  </p:stCondLst>
                                  <p:childTnLst>
                                    <p:set>
                                      <p:cBhvr>
                                        <p:cTn id="86" dur="1" fill="hold">
                                          <p:stCondLst>
                                            <p:cond delay="0"/>
                                          </p:stCondLst>
                                        </p:cTn>
                                        <p:tgtEl>
                                          <p:spTgt spid="148043"/>
                                        </p:tgtEl>
                                        <p:attrNameLst>
                                          <p:attrName>style.visibility</p:attrName>
                                        </p:attrNameLst>
                                      </p:cBhvr>
                                      <p:to>
                                        <p:strVal val="visible"/>
                                      </p:to>
                                    </p:set>
                                    <p:animEffect transition="in" filter="dissolve">
                                      <p:cBhvr>
                                        <p:cTn id="87" dur="500"/>
                                        <p:tgtEl>
                                          <p:spTgt spid="148043"/>
                                        </p:tgtEl>
                                      </p:cBhvr>
                                    </p:animEffect>
                                  </p:childTnLst>
                                </p:cTn>
                              </p:par>
                            </p:childTnLst>
                          </p:cTn>
                        </p:par>
                        <p:par>
                          <p:cTn id="88" fill="hold" nodeType="afterGroup">
                            <p:stCondLst>
                              <p:cond delay="5500"/>
                            </p:stCondLst>
                            <p:childTnLst>
                              <p:par>
                                <p:cTn id="89" presetID="9" presetClass="entr" presetSubtype="0" fill="hold" grpId="0" nodeType="afterEffect">
                                  <p:stCondLst>
                                    <p:cond delay="0"/>
                                  </p:stCondLst>
                                  <p:childTnLst>
                                    <p:set>
                                      <p:cBhvr>
                                        <p:cTn id="90" dur="1" fill="hold">
                                          <p:stCondLst>
                                            <p:cond delay="0"/>
                                          </p:stCondLst>
                                        </p:cTn>
                                        <p:tgtEl>
                                          <p:spTgt spid="148044"/>
                                        </p:tgtEl>
                                        <p:attrNameLst>
                                          <p:attrName>style.visibility</p:attrName>
                                        </p:attrNameLst>
                                      </p:cBhvr>
                                      <p:to>
                                        <p:strVal val="visible"/>
                                      </p:to>
                                    </p:set>
                                    <p:animEffect transition="in" filter="dissolve">
                                      <p:cBhvr>
                                        <p:cTn id="91" dur="500"/>
                                        <p:tgtEl>
                                          <p:spTgt spid="148044"/>
                                        </p:tgtEl>
                                      </p:cBhvr>
                                    </p:animEffect>
                                  </p:childTnLst>
                                </p:cTn>
                              </p:par>
                            </p:childTnLst>
                          </p:cTn>
                        </p:par>
                        <p:par>
                          <p:cTn id="92" fill="hold" nodeType="afterGroup">
                            <p:stCondLst>
                              <p:cond delay="6000"/>
                            </p:stCondLst>
                            <p:childTnLst>
                              <p:par>
                                <p:cTn id="93" presetID="9" presetClass="entr" presetSubtype="0" fill="hold" grpId="0" nodeType="afterEffect">
                                  <p:stCondLst>
                                    <p:cond delay="0"/>
                                  </p:stCondLst>
                                  <p:childTnLst>
                                    <p:set>
                                      <p:cBhvr>
                                        <p:cTn id="94" dur="1" fill="hold">
                                          <p:stCondLst>
                                            <p:cond delay="0"/>
                                          </p:stCondLst>
                                        </p:cTn>
                                        <p:tgtEl>
                                          <p:spTgt spid="148045"/>
                                        </p:tgtEl>
                                        <p:attrNameLst>
                                          <p:attrName>style.visibility</p:attrName>
                                        </p:attrNameLst>
                                      </p:cBhvr>
                                      <p:to>
                                        <p:strVal val="visible"/>
                                      </p:to>
                                    </p:set>
                                    <p:animEffect transition="in" filter="dissolve">
                                      <p:cBhvr>
                                        <p:cTn id="95" dur="500"/>
                                        <p:tgtEl>
                                          <p:spTgt spid="148045"/>
                                        </p:tgtEl>
                                      </p:cBhvr>
                                    </p:animEffect>
                                  </p:childTnLst>
                                </p:cTn>
                              </p:par>
                            </p:childTnLst>
                          </p:cTn>
                        </p:par>
                        <p:par>
                          <p:cTn id="96" fill="hold" nodeType="afterGroup">
                            <p:stCondLst>
                              <p:cond delay="6500"/>
                            </p:stCondLst>
                            <p:childTnLst>
                              <p:par>
                                <p:cTn id="97" presetID="9" presetClass="entr" presetSubtype="0" fill="hold" grpId="0" nodeType="afterEffect">
                                  <p:stCondLst>
                                    <p:cond delay="0"/>
                                  </p:stCondLst>
                                  <p:childTnLst>
                                    <p:set>
                                      <p:cBhvr>
                                        <p:cTn id="98" dur="1" fill="hold">
                                          <p:stCondLst>
                                            <p:cond delay="0"/>
                                          </p:stCondLst>
                                        </p:cTn>
                                        <p:tgtEl>
                                          <p:spTgt spid="147477"/>
                                        </p:tgtEl>
                                        <p:attrNameLst>
                                          <p:attrName>style.visibility</p:attrName>
                                        </p:attrNameLst>
                                      </p:cBhvr>
                                      <p:to>
                                        <p:strVal val="visible"/>
                                      </p:to>
                                    </p:set>
                                    <p:animEffect transition="in" filter="dissolve">
                                      <p:cBhvr>
                                        <p:cTn id="99" dur="500"/>
                                        <p:tgtEl>
                                          <p:spTgt spid="147477"/>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ntr" presetSubtype="0" fill="hold" grpId="0" nodeType="clickEffect">
                                  <p:stCondLst>
                                    <p:cond delay="0"/>
                                  </p:stCondLst>
                                  <p:childTnLst>
                                    <p:set>
                                      <p:cBhvr>
                                        <p:cTn id="103" dur="1" fill="hold">
                                          <p:stCondLst>
                                            <p:cond delay="0"/>
                                          </p:stCondLst>
                                        </p:cTn>
                                        <p:tgtEl>
                                          <p:spTgt spid="147689"/>
                                        </p:tgtEl>
                                        <p:attrNameLst>
                                          <p:attrName>style.visibility</p:attrName>
                                        </p:attrNameLst>
                                      </p:cBhvr>
                                      <p:to>
                                        <p:strVal val="visible"/>
                                      </p:to>
                                    </p:set>
                                    <p:animEffect transition="in" filter="dissolve">
                                      <p:cBhvr>
                                        <p:cTn id="104" dur="500"/>
                                        <p:tgtEl>
                                          <p:spTgt spid="147689"/>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8" presetClass="entr" presetSubtype="6" fill="hold" nodeType="clickEffect">
                                  <p:stCondLst>
                                    <p:cond delay="0"/>
                                  </p:stCondLst>
                                  <p:childTnLst>
                                    <p:set>
                                      <p:cBhvr>
                                        <p:cTn id="108" dur="1" fill="hold">
                                          <p:stCondLst>
                                            <p:cond delay="0"/>
                                          </p:stCondLst>
                                        </p:cTn>
                                        <p:tgtEl>
                                          <p:spTgt spid="147690"/>
                                        </p:tgtEl>
                                        <p:attrNameLst>
                                          <p:attrName>style.visibility</p:attrName>
                                        </p:attrNameLst>
                                      </p:cBhvr>
                                      <p:to>
                                        <p:strVal val="visible"/>
                                      </p:to>
                                    </p:set>
                                    <p:animEffect transition="in" filter="strips(downRight)">
                                      <p:cBhvr>
                                        <p:cTn id="109" dur="500"/>
                                        <p:tgtEl>
                                          <p:spTgt spid="147690"/>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9" presetClass="entr" presetSubtype="0" fill="hold" nodeType="clickEffect">
                                  <p:stCondLst>
                                    <p:cond delay="0"/>
                                  </p:stCondLst>
                                  <p:childTnLst>
                                    <p:set>
                                      <p:cBhvr>
                                        <p:cTn id="113" dur="1" fill="hold">
                                          <p:stCondLst>
                                            <p:cond delay="0"/>
                                          </p:stCondLst>
                                        </p:cTn>
                                        <p:tgtEl>
                                          <p:spTgt spid="147675"/>
                                        </p:tgtEl>
                                        <p:attrNameLst>
                                          <p:attrName>style.visibility</p:attrName>
                                        </p:attrNameLst>
                                      </p:cBhvr>
                                      <p:to>
                                        <p:strVal val="visible"/>
                                      </p:to>
                                    </p:set>
                                    <p:animEffect transition="in" filter="dissolve">
                                      <p:cBhvr>
                                        <p:cTn id="114" dur="500"/>
                                        <p:tgtEl>
                                          <p:spTgt spid="14767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7" presetClass="entr" presetSubtype="1" fill="hold" nodeType="clickEffect">
                                  <p:stCondLst>
                                    <p:cond delay="0"/>
                                  </p:stCondLst>
                                  <p:childTnLst>
                                    <p:set>
                                      <p:cBhvr>
                                        <p:cTn id="118" dur="1" fill="hold">
                                          <p:stCondLst>
                                            <p:cond delay="0"/>
                                          </p:stCondLst>
                                        </p:cTn>
                                        <p:tgtEl>
                                          <p:spTgt spid="148021"/>
                                        </p:tgtEl>
                                        <p:attrNameLst>
                                          <p:attrName>style.visibility</p:attrName>
                                        </p:attrNameLst>
                                      </p:cBhvr>
                                      <p:to>
                                        <p:strVal val="visible"/>
                                      </p:to>
                                    </p:set>
                                    <p:anim calcmode="lin" valueType="num">
                                      <p:cBhvr>
                                        <p:cTn id="119" dur="500" fill="hold"/>
                                        <p:tgtEl>
                                          <p:spTgt spid="148021"/>
                                        </p:tgtEl>
                                        <p:attrNameLst>
                                          <p:attrName>ppt_x</p:attrName>
                                        </p:attrNameLst>
                                      </p:cBhvr>
                                      <p:tavLst>
                                        <p:tav tm="0">
                                          <p:val>
                                            <p:strVal val="#ppt_x"/>
                                          </p:val>
                                        </p:tav>
                                        <p:tav tm="100000">
                                          <p:val>
                                            <p:strVal val="#ppt_x"/>
                                          </p:val>
                                        </p:tav>
                                      </p:tavLst>
                                    </p:anim>
                                    <p:anim calcmode="lin" valueType="num">
                                      <p:cBhvr>
                                        <p:cTn id="120" dur="500" fill="hold"/>
                                        <p:tgtEl>
                                          <p:spTgt spid="148021"/>
                                        </p:tgtEl>
                                        <p:attrNameLst>
                                          <p:attrName>ppt_y</p:attrName>
                                        </p:attrNameLst>
                                      </p:cBhvr>
                                      <p:tavLst>
                                        <p:tav tm="0">
                                          <p:val>
                                            <p:strVal val="#ppt_y-#ppt_h/2"/>
                                          </p:val>
                                        </p:tav>
                                        <p:tav tm="100000">
                                          <p:val>
                                            <p:strVal val="#ppt_y"/>
                                          </p:val>
                                        </p:tav>
                                      </p:tavLst>
                                    </p:anim>
                                    <p:anim calcmode="lin" valueType="num">
                                      <p:cBhvr>
                                        <p:cTn id="121" dur="500" fill="hold"/>
                                        <p:tgtEl>
                                          <p:spTgt spid="148021"/>
                                        </p:tgtEl>
                                        <p:attrNameLst>
                                          <p:attrName>ppt_w</p:attrName>
                                        </p:attrNameLst>
                                      </p:cBhvr>
                                      <p:tavLst>
                                        <p:tav tm="0">
                                          <p:val>
                                            <p:strVal val="#ppt_w"/>
                                          </p:val>
                                        </p:tav>
                                        <p:tav tm="100000">
                                          <p:val>
                                            <p:strVal val="#ppt_w"/>
                                          </p:val>
                                        </p:tav>
                                      </p:tavLst>
                                    </p:anim>
                                    <p:anim calcmode="lin" valueType="num">
                                      <p:cBhvr>
                                        <p:cTn id="122" dur="500" fill="hold"/>
                                        <p:tgtEl>
                                          <p:spTgt spid="148021"/>
                                        </p:tgtEl>
                                        <p:attrNameLst>
                                          <p:attrName>ppt_h</p:attrName>
                                        </p:attrNameLst>
                                      </p:cBhvr>
                                      <p:tavLst>
                                        <p:tav tm="0">
                                          <p:val>
                                            <p:fltVal val="0"/>
                                          </p:val>
                                        </p:tav>
                                        <p:tav tm="100000">
                                          <p:val>
                                            <p:strVal val="#ppt_h"/>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nodeType="clickEffect">
                                  <p:stCondLst>
                                    <p:cond delay="0"/>
                                  </p:stCondLst>
                                  <p:childTnLst>
                                    <p:set>
                                      <p:cBhvr>
                                        <p:cTn id="126" dur="1" fill="hold">
                                          <p:stCondLst>
                                            <p:cond delay="0"/>
                                          </p:stCondLst>
                                        </p:cTn>
                                        <p:tgtEl>
                                          <p:spTgt spid="148024"/>
                                        </p:tgtEl>
                                        <p:attrNameLst>
                                          <p:attrName>style.visibility</p:attrName>
                                        </p:attrNameLst>
                                      </p:cBhvr>
                                      <p:to>
                                        <p:strVal val="visible"/>
                                      </p:to>
                                    </p:set>
                                    <p:animEffect transition="in" filter="dissolve">
                                      <p:cBhvr>
                                        <p:cTn id="127" dur="500"/>
                                        <p:tgtEl>
                                          <p:spTgt spid="148024"/>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8" presetClass="entr" presetSubtype="6" fill="hold" nodeType="clickEffect">
                                  <p:stCondLst>
                                    <p:cond delay="0"/>
                                  </p:stCondLst>
                                  <p:childTnLst>
                                    <p:set>
                                      <p:cBhvr>
                                        <p:cTn id="131" dur="1" fill="hold">
                                          <p:stCondLst>
                                            <p:cond delay="0"/>
                                          </p:stCondLst>
                                        </p:cTn>
                                        <p:tgtEl>
                                          <p:spTgt spid="147991"/>
                                        </p:tgtEl>
                                        <p:attrNameLst>
                                          <p:attrName>style.visibility</p:attrName>
                                        </p:attrNameLst>
                                      </p:cBhvr>
                                      <p:to>
                                        <p:strVal val="visible"/>
                                      </p:to>
                                    </p:set>
                                    <p:animEffect transition="in" filter="strips(downRight)">
                                      <p:cBhvr>
                                        <p:cTn id="132" dur="500"/>
                                        <p:tgtEl>
                                          <p:spTgt spid="147991"/>
                                        </p:tgtEl>
                                      </p:cBhvr>
                                    </p:animEffect>
                                  </p:childTnLst>
                                </p:cTn>
                              </p:par>
                            </p:childTnLst>
                          </p:cTn>
                        </p:par>
                        <p:par>
                          <p:cTn id="133" fill="hold" nodeType="afterGroup">
                            <p:stCondLst>
                              <p:cond delay="500"/>
                            </p:stCondLst>
                            <p:childTnLst>
                              <p:par>
                                <p:cTn id="134" presetID="9" presetClass="entr" presetSubtype="0" fill="hold" grpId="0" nodeType="afterEffect">
                                  <p:stCondLst>
                                    <p:cond delay="0"/>
                                  </p:stCondLst>
                                  <p:childTnLst>
                                    <p:set>
                                      <p:cBhvr>
                                        <p:cTn id="135" dur="1" fill="hold">
                                          <p:stCondLst>
                                            <p:cond delay="0"/>
                                          </p:stCondLst>
                                        </p:cTn>
                                        <p:tgtEl>
                                          <p:spTgt spid="147479"/>
                                        </p:tgtEl>
                                        <p:attrNameLst>
                                          <p:attrName>style.visibility</p:attrName>
                                        </p:attrNameLst>
                                      </p:cBhvr>
                                      <p:to>
                                        <p:strVal val="visible"/>
                                      </p:to>
                                    </p:set>
                                    <p:animEffect transition="in" filter="dissolve">
                                      <p:cBhvr>
                                        <p:cTn id="136" dur="500"/>
                                        <p:tgtEl>
                                          <p:spTgt spid="147479"/>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8" presetClass="entr" presetSubtype="6" fill="hold" nodeType="clickEffect">
                                  <p:stCondLst>
                                    <p:cond delay="0"/>
                                  </p:stCondLst>
                                  <p:childTnLst>
                                    <p:set>
                                      <p:cBhvr>
                                        <p:cTn id="140" dur="1" fill="hold">
                                          <p:stCondLst>
                                            <p:cond delay="0"/>
                                          </p:stCondLst>
                                        </p:cTn>
                                        <p:tgtEl>
                                          <p:spTgt spid="147461"/>
                                        </p:tgtEl>
                                        <p:attrNameLst>
                                          <p:attrName>style.visibility</p:attrName>
                                        </p:attrNameLst>
                                      </p:cBhvr>
                                      <p:to>
                                        <p:strVal val="visible"/>
                                      </p:to>
                                    </p:set>
                                    <p:animEffect transition="in" filter="strips(downRight)">
                                      <p:cBhvr>
                                        <p:cTn id="141" dur="500"/>
                                        <p:tgtEl>
                                          <p:spTgt spid="147461"/>
                                        </p:tgtEl>
                                      </p:cBhvr>
                                    </p:animEffect>
                                  </p:childTnLst>
                                </p:cTn>
                              </p:par>
                            </p:childTnLst>
                          </p:cTn>
                        </p:par>
                        <p:par>
                          <p:cTn id="142" fill="hold" nodeType="afterGroup">
                            <p:stCondLst>
                              <p:cond delay="500"/>
                            </p:stCondLst>
                            <p:childTnLst>
                              <p:par>
                                <p:cTn id="143" presetID="9" presetClass="entr" presetSubtype="0" fill="hold" grpId="0" nodeType="afterEffect">
                                  <p:stCondLst>
                                    <p:cond delay="0"/>
                                  </p:stCondLst>
                                  <p:childTnLst>
                                    <p:set>
                                      <p:cBhvr>
                                        <p:cTn id="144" dur="1" fill="hold">
                                          <p:stCondLst>
                                            <p:cond delay="0"/>
                                          </p:stCondLst>
                                        </p:cTn>
                                        <p:tgtEl>
                                          <p:spTgt spid="147476"/>
                                        </p:tgtEl>
                                        <p:attrNameLst>
                                          <p:attrName>style.visibility</p:attrName>
                                        </p:attrNameLst>
                                      </p:cBhvr>
                                      <p:to>
                                        <p:strVal val="visible"/>
                                      </p:to>
                                    </p:set>
                                    <p:animEffect transition="in" filter="dissolve">
                                      <p:cBhvr>
                                        <p:cTn id="145" dur="500"/>
                                        <p:tgtEl>
                                          <p:spTgt spid="147476"/>
                                        </p:tgtEl>
                                      </p:cBhvr>
                                    </p:animEffect>
                                  </p:childTnLst>
                                </p:cTn>
                              </p:par>
                            </p:childTnLst>
                          </p:cTn>
                        </p:par>
                        <p:par>
                          <p:cTn id="146" fill="hold" nodeType="afterGroup">
                            <p:stCondLst>
                              <p:cond delay="1000"/>
                            </p:stCondLst>
                            <p:childTnLst>
                              <p:par>
                                <p:cTn id="147" presetID="12" presetClass="entr" presetSubtype="1" fill="hold" grpId="0" nodeType="afterEffect">
                                  <p:stCondLst>
                                    <p:cond delay="0"/>
                                  </p:stCondLst>
                                  <p:childTnLst>
                                    <p:set>
                                      <p:cBhvr>
                                        <p:cTn id="148" dur="1" fill="hold">
                                          <p:stCondLst>
                                            <p:cond delay="0"/>
                                          </p:stCondLst>
                                        </p:cTn>
                                        <p:tgtEl>
                                          <p:spTgt spid="147460"/>
                                        </p:tgtEl>
                                        <p:attrNameLst>
                                          <p:attrName>style.visibility</p:attrName>
                                        </p:attrNameLst>
                                      </p:cBhvr>
                                      <p:to>
                                        <p:strVal val="visible"/>
                                      </p:to>
                                    </p:set>
                                    <p:animEffect transition="in" filter="slide(fromTop)">
                                      <p:cBhvr>
                                        <p:cTn id="149" dur="500"/>
                                        <p:tgtEl>
                                          <p:spTgt spid="147460"/>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8" presetClass="entr" presetSubtype="6" fill="hold" nodeType="clickEffect">
                                  <p:stCondLst>
                                    <p:cond delay="0"/>
                                  </p:stCondLst>
                                  <p:childTnLst>
                                    <p:set>
                                      <p:cBhvr>
                                        <p:cTn id="153" dur="1" fill="hold">
                                          <p:stCondLst>
                                            <p:cond delay="0"/>
                                          </p:stCondLst>
                                        </p:cTn>
                                        <p:tgtEl>
                                          <p:spTgt spid="147971"/>
                                        </p:tgtEl>
                                        <p:attrNameLst>
                                          <p:attrName>style.visibility</p:attrName>
                                        </p:attrNameLst>
                                      </p:cBhvr>
                                      <p:to>
                                        <p:strVal val="visible"/>
                                      </p:to>
                                    </p:set>
                                    <p:animEffect transition="in" filter="strips(downRight)">
                                      <p:cBhvr>
                                        <p:cTn id="154" dur="500"/>
                                        <p:tgtEl>
                                          <p:spTgt spid="147971"/>
                                        </p:tgtEl>
                                      </p:cBhvr>
                                    </p:animEffect>
                                  </p:childTnLst>
                                </p:cTn>
                              </p:par>
                            </p:childTnLst>
                          </p:cTn>
                        </p:par>
                        <p:par>
                          <p:cTn id="155" fill="hold" nodeType="afterGroup">
                            <p:stCondLst>
                              <p:cond delay="500"/>
                            </p:stCondLst>
                            <p:childTnLst>
                              <p:par>
                                <p:cTn id="156" presetID="9" presetClass="entr" presetSubtype="0" fill="hold" grpId="0" nodeType="afterEffect">
                                  <p:stCondLst>
                                    <p:cond delay="0"/>
                                  </p:stCondLst>
                                  <p:childTnLst>
                                    <p:set>
                                      <p:cBhvr>
                                        <p:cTn id="157" dur="1" fill="hold">
                                          <p:stCondLst>
                                            <p:cond delay="0"/>
                                          </p:stCondLst>
                                        </p:cTn>
                                        <p:tgtEl>
                                          <p:spTgt spid="148046"/>
                                        </p:tgtEl>
                                        <p:attrNameLst>
                                          <p:attrName>style.visibility</p:attrName>
                                        </p:attrNameLst>
                                      </p:cBhvr>
                                      <p:to>
                                        <p:strVal val="visible"/>
                                      </p:to>
                                    </p:set>
                                    <p:animEffect transition="in" filter="dissolve">
                                      <p:cBhvr>
                                        <p:cTn id="158" dur="500"/>
                                        <p:tgtEl>
                                          <p:spTgt spid="148046"/>
                                        </p:tgtEl>
                                      </p:cBhvr>
                                    </p:animEffect>
                                  </p:childTnLst>
                                </p:cTn>
                              </p:par>
                            </p:childTnLst>
                          </p:cTn>
                        </p:par>
                        <p:par>
                          <p:cTn id="159" fill="hold" nodeType="afterGroup">
                            <p:stCondLst>
                              <p:cond delay="1000"/>
                            </p:stCondLst>
                            <p:childTnLst>
                              <p:par>
                                <p:cTn id="160" presetID="12" presetClass="entr" presetSubtype="1" fill="hold" grpId="0" nodeType="afterEffect">
                                  <p:stCondLst>
                                    <p:cond delay="0"/>
                                  </p:stCondLst>
                                  <p:childTnLst>
                                    <p:set>
                                      <p:cBhvr>
                                        <p:cTn id="161" dur="1" fill="hold">
                                          <p:stCondLst>
                                            <p:cond delay="0"/>
                                          </p:stCondLst>
                                        </p:cTn>
                                        <p:tgtEl>
                                          <p:spTgt spid="148027"/>
                                        </p:tgtEl>
                                        <p:attrNameLst>
                                          <p:attrName>style.visibility</p:attrName>
                                        </p:attrNameLst>
                                      </p:cBhvr>
                                      <p:to>
                                        <p:strVal val="visible"/>
                                      </p:to>
                                    </p:set>
                                    <p:animEffect transition="in" filter="slide(fromTop)">
                                      <p:cBhvr>
                                        <p:cTn id="162" dur="500"/>
                                        <p:tgtEl>
                                          <p:spTgt spid="148027"/>
                                        </p:tgtEl>
                                      </p:cBhvr>
                                    </p:animEffect>
                                  </p:childTnLst>
                                </p:cTn>
                              </p:par>
                            </p:childTnLst>
                          </p:cTn>
                        </p:par>
                        <p:par>
                          <p:cTn id="163" fill="hold" nodeType="afterGroup">
                            <p:stCondLst>
                              <p:cond delay="1500"/>
                            </p:stCondLst>
                            <p:childTnLst>
                              <p:par>
                                <p:cTn id="164" presetID="18" presetClass="entr" presetSubtype="6" fill="hold" nodeType="afterEffect">
                                  <p:stCondLst>
                                    <p:cond delay="0"/>
                                  </p:stCondLst>
                                  <p:childTnLst>
                                    <p:set>
                                      <p:cBhvr>
                                        <p:cTn id="165" dur="1" fill="hold">
                                          <p:stCondLst>
                                            <p:cond delay="0"/>
                                          </p:stCondLst>
                                        </p:cTn>
                                        <p:tgtEl>
                                          <p:spTgt spid="147945"/>
                                        </p:tgtEl>
                                        <p:attrNameLst>
                                          <p:attrName>style.visibility</p:attrName>
                                        </p:attrNameLst>
                                      </p:cBhvr>
                                      <p:to>
                                        <p:strVal val="visible"/>
                                      </p:to>
                                    </p:set>
                                    <p:animEffect transition="in" filter="strips(downRight)">
                                      <p:cBhvr>
                                        <p:cTn id="166" dur="500"/>
                                        <p:tgtEl>
                                          <p:spTgt spid="147945"/>
                                        </p:tgtEl>
                                      </p:cBhvr>
                                    </p:animEffect>
                                  </p:childTnLst>
                                </p:cTn>
                              </p:par>
                            </p:childTnLst>
                          </p:cTn>
                        </p:par>
                        <p:par>
                          <p:cTn id="167" fill="hold" nodeType="afterGroup">
                            <p:stCondLst>
                              <p:cond delay="2000"/>
                            </p:stCondLst>
                            <p:childTnLst>
                              <p:par>
                                <p:cTn id="168" presetID="9" presetClass="entr" presetSubtype="0" fill="hold" grpId="0" nodeType="afterEffect">
                                  <p:stCondLst>
                                    <p:cond delay="0"/>
                                  </p:stCondLst>
                                  <p:childTnLst>
                                    <p:set>
                                      <p:cBhvr>
                                        <p:cTn id="169" dur="1" fill="hold">
                                          <p:stCondLst>
                                            <p:cond delay="0"/>
                                          </p:stCondLst>
                                        </p:cTn>
                                        <p:tgtEl>
                                          <p:spTgt spid="148047"/>
                                        </p:tgtEl>
                                        <p:attrNameLst>
                                          <p:attrName>style.visibility</p:attrName>
                                        </p:attrNameLst>
                                      </p:cBhvr>
                                      <p:to>
                                        <p:strVal val="visible"/>
                                      </p:to>
                                    </p:set>
                                    <p:animEffect transition="in" filter="dissolve">
                                      <p:cBhvr>
                                        <p:cTn id="170" dur="500"/>
                                        <p:tgtEl>
                                          <p:spTgt spid="148047"/>
                                        </p:tgtEl>
                                      </p:cBhvr>
                                    </p:animEffect>
                                  </p:childTnLst>
                                </p:cTn>
                              </p:par>
                            </p:childTnLst>
                          </p:cTn>
                        </p:par>
                        <p:par>
                          <p:cTn id="171" fill="hold" nodeType="afterGroup">
                            <p:stCondLst>
                              <p:cond delay="2500"/>
                            </p:stCondLst>
                            <p:childTnLst>
                              <p:par>
                                <p:cTn id="172" presetID="12" presetClass="entr" presetSubtype="1" fill="hold" grpId="0" nodeType="afterEffect">
                                  <p:stCondLst>
                                    <p:cond delay="0"/>
                                  </p:stCondLst>
                                  <p:childTnLst>
                                    <p:set>
                                      <p:cBhvr>
                                        <p:cTn id="173" dur="1" fill="hold">
                                          <p:stCondLst>
                                            <p:cond delay="0"/>
                                          </p:stCondLst>
                                        </p:cTn>
                                        <p:tgtEl>
                                          <p:spTgt spid="148028"/>
                                        </p:tgtEl>
                                        <p:attrNameLst>
                                          <p:attrName>style.visibility</p:attrName>
                                        </p:attrNameLst>
                                      </p:cBhvr>
                                      <p:to>
                                        <p:strVal val="visible"/>
                                      </p:to>
                                    </p:set>
                                    <p:animEffect transition="in" filter="slide(fromTop)">
                                      <p:cBhvr>
                                        <p:cTn id="174" dur="500"/>
                                        <p:tgtEl>
                                          <p:spTgt spid="148028"/>
                                        </p:tgtEl>
                                      </p:cBhvr>
                                    </p:animEffect>
                                  </p:childTnLst>
                                </p:cTn>
                              </p:par>
                            </p:childTnLst>
                          </p:cTn>
                        </p:par>
                        <p:par>
                          <p:cTn id="175" fill="hold" nodeType="afterGroup">
                            <p:stCondLst>
                              <p:cond delay="3000"/>
                            </p:stCondLst>
                            <p:childTnLst>
                              <p:par>
                                <p:cTn id="176" presetID="18" presetClass="entr" presetSubtype="12" fill="hold" nodeType="afterEffect">
                                  <p:stCondLst>
                                    <p:cond delay="0"/>
                                  </p:stCondLst>
                                  <p:childTnLst>
                                    <p:set>
                                      <p:cBhvr>
                                        <p:cTn id="177" dur="1" fill="hold">
                                          <p:stCondLst>
                                            <p:cond delay="0"/>
                                          </p:stCondLst>
                                        </p:cTn>
                                        <p:tgtEl>
                                          <p:spTgt spid="147913"/>
                                        </p:tgtEl>
                                        <p:attrNameLst>
                                          <p:attrName>style.visibility</p:attrName>
                                        </p:attrNameLst>
                                      </p:cBhvr>
                                      <p:to>
                                        <p:strVal val="visible"/>
                                      </p:to>
                                    </p:set>
                                    <p:animEffect transition="in" filter="strips(downLeft)">
                                      <p:cBhvr>
                                        <p:cTn id="178" dur="500"/>
                                        <p:tgtEl>
                                          <p:spTgt spid="147913"/>
                                        </p:tgtEl>
                                      </p:cBhvr>
                                    </p:animEffect>
                                  </p:childTnLst>
                                </p:cTn>
                              </p:par>
                            </p:childTnLst>
                          </p:cTn>
                        </p:par>
                        <p:par>
                          <p:cTn id="179" fill="hold" nodeType="afterGroup">
                            <p:stCondLst>
                              <p:cond delay="3500"/>
                            </p:stCondLst>
                            <p:childTnLst>
                              <p:par>
                                <p:cTn id="180" presetID="9" presetClass="entr" presetSubtype="0" fill="hold" grpId="0" nodeType="afterEffect">
                                  <p:stCondLst>
                                    <p:cond delay="0"/>
                                  </p:stCondLst>
                                  <p:childTnLst>
                                    <p:set>
                                      <p:cBhvr>
                                        <p:cTn id="181" dur="1" fill="hold">
                                          <p:stCondLst>
                                            <p:cond delay="0"/>
                                          </p:stCondLst>
                                        </p:cTn>
                                        <p:tgtEl>
                                          <p:spTgt spid="148048"/>
                                        </p:tgtEl>
                                        <p:attrNameLst>
                                          <p:attrName>style.visibility</p:attrName>
                                        </p:attrNameLst>
                                      </p:cBhvr>
                                      <p:to>
                                        <p:strVal val="visible"/>
                                      </p:to>
                                    </p:set>
                                    <p:animEffect transition="in" filter="dissolve">
                                      <p:cBhvr>
                                        <p:cTn id="182" dur="500"/>
                                        <p:tgtEl>
                                          <p:spTgt spid="148048"/>
                                        </p:tgtEl>
                                      </p:cBhvr>
                                    </p:animEffect>
                                  </p:childTnLst>
                                </p:cTn>
                              </p:par>
                            </p:childTnLst>
                          </p:cTn>
                        </p:par>
                        <p:par>
                          <p:cTn id="183" fill="hold" nodeType="afterGroup">
                            <p:stCondLst>
                              <p:cond delay="4000"/>
                            </p:stCondLst>
                            <p:childTnLst>
                              <p:par>
                                <p:cTn id="184" presetID="12" presetClass="entr" presetSubtype="2" fill="hold" grpId="0" nodeType="afterEffect">
                                  <p:stCondLst>
                                    <p:cond delay="0"/>
                                  </p:stCondLst>
                                  <p:childTnLst>
                                    <p:set>
                                      <p:cBhvr>
                                        <p:cTn id="185" dur="1" fill="hold">
                                          <p:stCondLst>
                                            <p:cond delay="0"/>
                                          </p:stCondLst>
                                        </p:cTn>
                                        <p:tgtEl>
                                          <p:spTgt spid="148029"/>
                                        </p:tgtEl>
                                        <p:attrNameLst>
                                          <p:attrName>style.visibility</p:attrName>
                                        </p:attrNameLst>
                                      </p:cBhvr>
                                      <p:to>
                                        <p:strVal val="visible"/>
                                      </p:to>
                                    </p:set>
                                    <p:animEffect transition="in" filter="slide(fromRight)">
                                      <p:cBhvr>
                                        <p:cTn id="186" dur="500"/>
                                        <p:tgtEl>
                                          <p:spTgt spid="148029"/>
                                        </p:tgtEl>
                                      </p:cBhvr>
                                    </p:animEffect>
                                  </p:childTnLst>
                                </p:cTn>
                              </p:par>
                            </p:childTnLst>
                          </p:cTn>
                        </p:par>
                        <p:par>
                          <p:cTn id="187" fill="hold" nodeType="afterGroup">
                            <p:stCondLst>
                              <p:cond delay="4500"/>
                            </p:stCondLst>
                            <p:childTnLst>
                              <p:par>
                                <p:cTn id="188" presetID="18" presetClass="entr" presetSubtype="9" fill="hold" nodeType="afterEffect">
                                  <p:stCondLst>
                                    <p:cond delay="0"/>
                                  </p:stCondLst>
                                  <p:childTnLst>
                                    <p:set>
                                      <p:cBhvr>
                                        <p:cTn id="189" dur="1" fill="hold">
                                          <p:stCondLst>
                                            <p:cond delay="0"/>
                                          </p:stCondLst>
                                        </p:cTn>
                                        <p:tgtEl>
                                          <p:spTgt spid="147630"/>
                                        </p:tgtEl>
                                        <p:attrNameLst>
                                          <p:attrName>style.visibility</p:attrName>
                                        </p:attrNameLst>
                                      </p:cBhvr>
                                      <p:to>
                                        <p:strVal val="visible"/>
                                      </p:to>
                                    </p:set>
                                    <p:animEffect transition="in" filter="strips(upLeft)">
                                      <p:cBhvr>
                                        <p:cTn id="190" dur="500"/>
                                        <p:tgtEl>
                                          <p:spTgt spid="147630"/>
                                        </p:tgtEl>
                                      </p:cBhvr>
                                    </p:animEffect>
                                  </p:childTnLst>
                                </p:cTn>
                              </p:par>
                            </p:childTnLst>
                          </p:cTn>
                        </p:par>
                        <p:par>
                          <p:cTn id="191" fill="hold" nodeType="afterGroup">
                            <p:stCondLst>
                              <p:cond delay="5000"/>
                            </p:stCondLst>
                            <p:childTnLst>
                              <p:par>
                                <p:cTn id="192" presetID="9" presetClass="entr" presetSubtype="0" fill="hold" grpId="0" nodeType="afterEffect">
                                  <p:stCondLst>
                                    <p:cond delay="0"/>
                                  </p:stCondLst>
                                  <p:childTnLst>
                                    <p:set>
                                      <p:cBhvr>
                                        <p:cTn id="193" dur="1" fill="hold">
                                          <p:stCondLst>
                                            <p:cond delay="0"/>
                                          </p:stCondLst>
                                        </p:cTn>
                                        <p:tgtEl>
                                          <p:spTgt spid="148049"/>
                                        </p:tgtEl>
                                        <p:attrNameLst>
                                          <p:attrName>style.visibility</p:attrName>
                                        </p:attrNameLst>
                                      </p:cBhvr>
                                      <p:to>
                                        <p:strVal val="visible"/>
                                      </p:to>
                                    </p:set>
                                    <p:animEffect transition="in" filter="dissolve">
                                      <p:cBhvr>
                                        <p:cTn id="194" dur="500"/>
                                        <p:tgtEl>
                                          <p:spTgt spid="148049"/>
                                        </p:tgtEl>
                                      </p:cBhvr>
                                    </p:animEffect>
                                  </p:childTnLst>
                                </p:cTn>
                              </p:par>
                            </p:childTnLst>
                          </p:cTn>
                        </p:par>
                        <p:par>
                          <p:cTn id="195" fill="hold" nodeType="afterGroup">
                            <p:stCondLst>
                              <p:cond delay="5500"/>
                            </p:stCondLst>
                            <p:childTnLst>
                              <p:par>
                                <p:cTn id="196" presetID="12" presetClass="entr" presetSubtype="2" fill="hold" grpId="0" nodeType="afterEffect">
                                  <p:stCondLst>
                                    <p:cond delay="0"/>
                                  </p:stCondLst>
                                  <p:childTnLst>
                                    <p:set>
                                      <p:cBhvr>
                                        <p:cTn id="197" dur="1" fill="hold">
                                          <p:stCondLst>
                                            <p:cond delay="0"/>
                                          </p:stCondLst>
                                        </p:cTn>
                                        <p:tgtEl>
                                          <p:spTgt spid="148030"/>
                                        </p:tgtEl>
                                        <p:attrNameLst>
                                          <p:attrName>style.visibility</p:attrName>
                                        </p:attrNameLst>
                                      </p:cBhvr>
                                      <p:to>
                                        <p:strVal val="visible"/>
                                      </p:to>
                                    </p:set>
                                    <p:animEffect transition="in" filter="slide(fromRight)">
                                      <p:cBhvr>
                                        <p:cTn id="198" dur="500"/>
                                        <p:tgtEl>
                                          <p:spTgt spid="148030"/>
                                        </p:tgtEl>
                                      </p:cBhvr>
                                    </p:animEffect>
                                  </p:childTnLst>
                                </p:cTn>
                              </p:par>
                            </p:childTnLst>
                          </p:cTn>
                        </p:par>
                        <p:par>
                          <p:cTn id="199" fill="hold" nodeType="afterGroup">
                            <p:stCondLst>
                              <p:cond delay="6000"/>
                            </p:stCondLst>
                            <p:childTnLst>
                              <p:par>
                                <p:cTn id="200" presetID="18" presetClass="entr" presetSubtype="9" fill="hold" nodeType="afterEffect">
                                  <p:stCondLst>
                                    <p:cond delay="0"/>
                                  </p:stCondLst>
                                  <p:childTnLst>
                                    <p:set>
                                      <p:cBhvr>
                                        <p:cTn id="201" dur="1" fill="hold">
                                          <p:stCondLst>
                                            <p:cond delay="0"/>
                                          </p:stCondLst>
                                        </p:cTn>
                                        <p:tgtEl>
                                          <p:spTgt spid="147586"/>
                                        </p:tgtEl>
                                        <p:attrNameLst>
                                          <p:attrName>style.visibility</p:attrName>
                                        </p:attrNameLst>
                                      </p:cBhvr>
                                      <p:to>
                                        <p:strVal val="visible"/>
                                      </p:to>
                                    </p:set>
                                    <p:animEffect transition="in" filter="strips(upLeft)">
                                      <p:cBhvr>
                                        <p:cTn id="202" dur="500"/>
                                        <p:tgtEl>
                                          <p:spTgt spid="147586"/>
                                        </p:tgtEl>
                                      </p:cBhvr>
                                    </p:animEffect>
                                  </p:childTnLst>
                                </p:cTn>
                              </p:par>
                            </p:childTnLst>
                          </p:cTn>
                        </p:par>
                        <p:par>
                          <p:cTn id="203" fill="hold" nodeType="afterGroup">
                            <p:stCondLst>
                              <p:cond delay="6500"/>
                            </p:stCondLst>
                            <p:childTnLst>
                              <p:par>
                                <p:cTn id="204" presetID="9" presetClass="entr" presetSubtype="0" fill="hold" grpId="0" nodeType="afterEffect">
                                  <p:stCondLst>
                                    <p:cond delay="0"/>
                                  </p:stCondLst>
                                  <p:childTnLst>
                                    <p:set>
                                      <p:cBhvr>
                                        <p:cTn id="205" dur="1" fill="hold">
                                          <p:stCondLst>
                                            <p:cond delay="0"/>
                                          </p:stCondLst>
                                        </p:cTn>
                                        <p:tgtEl>
                                          <p:spTgt spid="148050"/>
                                        </p:tgtEl>
                                        <p:attrNameLst>
                                          <p:attrName>style.visibility</p:attrName>
                                        </p:attrNameLst>
                                      </p:cBhvr>
                                      <p:to>
                                        <p:strVal val="visible"/>
                                      </p:to>
                                    </p:set>
                                    <p:animEffect transition="in" filter="dissolve">
                                      <p:cBhvr>
                                        <p:cTn id="206" dur="500"/>
                                        <p:tgtEl>
                                          <p:spTgt spid="148050"/>
                                        </p:tgtEl>
                                      </p:cBhvr>
                                    </p:animEffect>
                                  </p:childTnLst>
                                </p:cTn>
                              </p:par>
                            </p:childTnLst>
                          </p:cTn>
                        </p:par>
                        <p:par>
                          <p:cTn id="207" fill="hold" nodeType="afterGroup">
                            <p:stCondLst>
                              <p:cond delay="7000"/>
                            </p:stCondLst>
                            <p:childTnLst>
                              <p:par>
                                <p:cTn id="208" presetID="12" presetClass="entr" presetSubtype="2" fill="hold" grpId="0" nodeType="afterEffect">
                                  <p:stCondLst>
                                    <p:cond delay="0"/>
                                  </p:stCondLst>
                                  <p:childTnLst>
                                    <p:set>
                                      <p:cBhvr>
                                        <p:cTn id="209" dur="1" fill="hold">
                                          <p:stCondLst>
                                            <p:cond delay="0"/>
                                          </p:stCondLst>
                                        </p:cTn>
                                        <p:tgtEl>
                                          <p:spTgt spid="148031"/>
                                        </p:tgtEl>
                                        <p:attrNameLst>
                                          <p:attrName>style.visibility</p:attrName>
                                        </p:attrNameLst>
                                      </p:cBhvr>
                                      <p:to>
                                        <p:strVal val="visible"/>
                                      </p:to>
                                    </p:set>
                                    <p:animEffect transition="in" filter="slide(fromRight)">
                                      <p:cBhvr>
                                        <p:cTn id="210" dur="500"/>
                                        <p:tgtEl>
                                          <p:spTgt spid="148031"/>
                                        </p:tgtEl>
                                      </p:cBhvr>
                                    </p:animEffect>
                                  </p:childTnLst>
                                </p:cTn>
                              </p:par>
                            </p:childTnLst>
                          </p:cTn>
                        </p:par>
                        <p:par>
                          <p:cTn id="211" fill="hold" nodeType="afterGroup">
                            <p:stCondLst>
                              <p:cond delay="7500"/>
                            </p:stCondLst>
                            <p:childTnLst>
                              <p:par>
                                <p:cTn id="212" presetID="18" presetClass="entr" presetSubtype="3" fill="hold" nodeType="afterEffect">
                                  <p:stCondLst>
                                    <p:cond delay="0"/>
                                  </p:stCondLst>
                                  <p:childTnLst>
                                    <p:set>
                                      <p:cBhvr>
                                        <p:cTn id="213" dur="1" fill="hold">
                                          <p:stCondLst>
                                            <p:cond delay="0"/>
                                          </p:stCondLst>
                                        </p:cTn>
                                        <p:tgtEl>
                                          <p:spTgt spid="147536"/>
                                        </p:tgtEl>
                                        <p:attrNameLst>
                                          <p:attrName>style.visibility</p:attrName>
                                        </p:attrNameLst>
                                      </p:cBhvr>
                                      <p:to>
                                        <p:strVal val="visible"/>
                                      </p:to>
                                    </p:set>
                                    <p:animEffect transition="in" filter="strips(upRight)">
                                      <p:cBhvr>
                                        <p:cTn id="214" dur="500"/>
                                        <p:tgtEl>
                                          <p:spTgt spid="147536"/>
                                        </p:tgtEl>
                                      </p:cBhvr>
                                    </p:animEffect>
                                  </p:childTnLst>
                                </p:cTn>
                              </p:par>
                            </p:childTnLst>
                          </p:cTn>
                        </p:par>
                        <p:par>
                          <p:cTn id="215" fill="hold" nodeType="afterGroup">
                            <p:stCondLst>
                              <p:cond delay="8000"/>
                            </p:stCondLst>
                            <p:childTnLst>
                              <p:par>
                                <p:cTn id="216" presetID="9" presetClass="entr" presetSubtype="0" fill="hold" grpId="0" nodeType="afterEffect">
                                  <p:stCondLst>
                                    <p:cond delay="0"/>
                                  </p:stCondLst>
                                  <p:childTnLst>
                                    <p:set>
                                      <p:cBhvr>
                                        <p:cTn id="217" dur="1" fill="hold">
                                          <p:stCondLst>
                                            <p:cond delay="0"/>
                                          </p:stCondLst>
                                        </p:cTn>
                                        <p:tgtEl>
                                          <p:spTgt spid="148051"/>
                                        </p:tgtEl>
                                        <p:attrNameLst>
                                          <p:attrName>style.visibility</p:attrName>
                                        </p:attrNameLst>
                                      </p:cBhvr>
                                      <p:to>
                                        <p:strVal val="visible"/>
                                      </p:to>
                                    </p:set>
                                    <p:animEffect transition="in" filter="dissolve">
                                      <p:cBhvr>
                                        <p:cTn id="218" dur="500"/>
                                        <p:tgtEl>
                                          <p:spTgt spid="148051"/>
                                        </p:tgtEl>
                                      </p:cBhvr>
                                    </p:animEffect>
                                  </p:childTnLst>
                                </p:cTn>
                              </p:par>
                            </p:childTnLst>
                          </p:cTn>
                        </p:par>
                        <p:par>
                          <p:cTn id="219" fill="hold" nodeType="afterGroup">
                            <p:stCondLst>
                              <p:cond delay="8500"/>
                            </p:stCondLst>
                            <p:childTnLst>
                              <p:par>
                                <p:cTn id="220" presetID="12" presetClass="entr" presetSubtype="4" fill="hold" grpId="0" nodeType="afterEffect">
                                  <p:stCondLst>
                                    <p:cond delay="0"/>
                                  </p:stCondLst>
                                  <p:childTnLst>
                                    <p:set>
                                      <p:cBhvr>
                                        <p:cTn id="221" dur="1" fill="hold">
                                          <p:stCondLst>
                                            <p:cond delay="0"/>
                                          </p:stCondLst>
                                        </p:cTn>
                                        <p:tgtEl>
                                          <p:spTgt spid="148032"/>
                                        </p:tgtEl>
                                        <p:attrNameLst>
                                          <p:attrName>style.visibility</p:attrName>
                                        </p:attrNameLst>
                                      </p:cBhvr>
                                      <p:to>
                                        <p:strVal val="visible"/>
                                      </p:to>
                                    </p:set>
                                    <p:animEffect transition="in" filter="slide(fromBottom)">
                                      <p:cBhvr>
                                        <p:cTn id="222" dur="500"/>
                                        <p:tgtEl>
                                          <p:spTgt spid="148032"/>
                                        </p:tgtEl>
                                      </p:cBhvr>
                                    </p:animEffect>
                                  </p:childTnLst>
                                </p:cTn>
                              </p:par>
                            </p:childTnLst>
                          </p:cTn>
                        </p:par>
                        <p:par>
                          <p:cTn id="223" fill="hold" nodeType="afterGroup">
                            <p:stCondLst>
                              <p:cond delay="9000"/>
                            </p:stCondLst>
                            <p:childTnLst>
                              <p:par>
                                <p:cTn id="224" presetID="18" presetClass="entr" presetSubtype="3" fill="hold" nodeType="afterEffect">
                                  <p:stCondLst>
                                    <p:cond delay="0"/>
                                  </p:stCondLst>
                                  <p:childTnLst>
                                    <p:set>
                                      <p:cBhvr>
                                        <p:cTn id="225" dur="1" fill="hold">
                                          <p:stCondLst>
                                            <p:cond delay="0"/>
                                          </p:stCondLst>
                                        </p:cTn>
                                        <p:tgtEl>
                                          <p:spTgt spid="147480"/>
                                        </p:tgtEl>
                                        <p:attrNameLst>
                                          <p:attrName>style.visibility</p:attrName>
                                        </p:attrNameLst>
                                      </p:cBhvr>
                                      <p:to>
                                        <p:strVal val="visible"/>
                                      </p:to>
                                    </p:set>
                                    <p:animEffect transition="in" filter="strips(upRight)">
                                      <p:cBhvr>
                                        <p:cTn id="226" dur="500"/>
                                        <p:tgtEl>
                                          <p:spTgt spid="147480"/>
                                        </p:tgtEl>
                                      </p:cBhvr>
                                    </p:animEffect>
                                  </p:childTnLst>
                                </p:cTn>
                              </p:par>
                            </p:childTnLst>
                          </p:cTn>
                        </p:par>
                        <p:par>
                          <p:cTn id="227" fill="hold" nodeType="afterGroup">
                            <p:stCondLst>
                              <p:cond delay="9500"/>
                            </p:stCondLst>
                            <p:childTnLst>
                              <p:par>
                                <p:cTn id="228" presetID="9" presetClass="entr" presetSubtype="0" fill="hold" grpId="0" nodeType="afterEffect">
                                  <p:stCondLst>
                                    <p:cond delay="0"/>
                                  </p:stCondLst>
                                  <p:childTnLst>
                                    <p:set>
                                      <p:cBhvr>
                                        <p:cTn id="229" dur="1" fill="hold">
                                          <p:stCondLst>
                                            <p:cond delay="0"/>
                                          </p:stCondLst>
                                        </p:cTn>
                                        <p:tgtEl>
                                          <p:spTgt spid="148052"/>
                                        </p:tgtEl>
                                        <p:attrNameLst>
                                          <p:attrName>style.visibility</p:attrName>
                                        </p:attrNameLst>
                                      </p:cBhvr>
                                      <p:to>
                                        <p:strVal val="visible"/>
                                      </p:to>
                                    </p:set>
                                    <p:animEffect transition="in" filter="dissolve">
                                      <p:cBhvr>
                                        <p:cTn id="230" dur="500"/>
                                        <p:tgtEl>
                                          <p:spTgt spid="148052"/>
                                        </p:tgtEl>
                                      </p:cBhvr>
                                    </p:animEffect>
                                  </p:childTnLst>
                                </p:cTn>
                              </p:par>
                            </p:childTnLst>
                          </p:cTn>
                        </p:par>
                        <p:par>
                          <p:cTn id="231" fill="hold" nodeType="afterGroup">
                            <p:stCondLst>
                              <p:cond delay="10000"/>
                            </p:stCondLst>
                            <p:childTnLst>
                              <p:par>
                                <p:cTn id="232" presetID="12" presetClass="entr" presetSubtype="4" fill="hold" grpId="0" nodeType="afterEffect">
                                  <p:stCondLst>
                                    <p:cond delay="0"/>
                                  </p:stCondLst>
                                  <p:childTnLst>
                                    <p:set>
                                      <p:cBhvr>
                                        <p:cTn id="233" dur="1" fill="hold">
                                          <p:stCondLst>
                                            <p:cond delay="0"/>
                                          </p:stCondLst>
                                        </p:cTn>
                                        <p:tgtEl>
                                          <p:spTgt spid="148033"/>
                                        </p:tgtEl>
                                        <p:attrNameLst>
                                          <p:attrName>style.visibility</p:attrName>
                                        </p:attrNameLst>
                                      </p:cBhvr>
                                      <p:to>
                                        <p:strVal val="visible"/>
                                      </p:to>
                                    </p:set>
                                    <p:animEffect transition="in" filter="slide(fromBottom)">
                                      <p:cBhvr>
                                        <p:cTn id="234" dur="500"/>
                                        <p:tgtEl>
                                          <p:spTgt spid="148033"/>
                                        </p:tgtEl>
                                      </p:cBhvr>
                                    </p:animEffect>
                                  </p:childTnLst>
                                </p:cTn>
                              </p:par>
                            </p:childTnLst>
                          </p:cTn>
                        </p:par>
                        <p:par>
                          <p:cTn id="235" fill="hold" nodeType="afterGroup">
                            <p:stCondLst>
                              <p:cond delay="10500"/>
                            </p:stCondLst>
                            <p:childTnLst>
                              <p:par>
                                <p:cTn id="236" presetID="18" presetClass="entr" presetSubtype="3" fill="hold" nodeType="afterEffect">
                                  <p:stCondLst>
                                    <p:cond delay="0"/>
                                  </p:stCondLst>
                                  <p:childTnLst>
                                    <p:set>
                                      <p:cBhvr>
                                        <p:cTn id="237" dur="1" fill="hold">
                                          <p:stCondLst>
                                            <p:cond delay="0"/>
                                          </p:stCondLst>
                                        </p:cTn>
                                        <p:tgtEl>
                                          <p:spTgt spid="147849"/>
                                        </p:tgtEl>
                                        <p:attrNameLst>
                                          <p:attrName>style.visibility</p:attrName>
                                        </p:attrNameLst>
                                      </p:cBhvr>
                                      <p:to>
                                        <p:strVal val="visible"/>
                                      </p:to>
                                    </p:set>
                                    <p:animEffect transition="in" filter="strips(upRight)">
                                      <p:cBhvr>
                                        <p:cTn id="238" dur="500"/>
                                        <p:tgtEl>
                                          <p:spTgt spid="147849"/>
                                        </p:tgtEl>
                                      </p:cBhvr>
                                    </p:animEffect>
                                  </p:childTnLst>
                                </p:cTn>
                              </p:par>
                            </p:childTnLst>
                          </p:cTn>
                        </p:par>
                        <p:par>
                          <p:cTn id="239" fill="hold" nodeType="afterGroup">
                            <p:stCondLst>
                              <p:cond delay="11000"/>
                            </p:stCondLst>
                            <p:childTnLst>
                              <p:par>
                                <p:cTn id="240" presetID="9" presetClass="entr" presetSubtype="0" fill="hold" grpId="0" nodeType="afterEffect">
                                  <p:stCondLst>
                                    <p:cond delay="0"/>
                                  </p:stCondLst>
                                  <p:childTnLst>
                                    <p:set>
                                      <p:cBhvr>
                                        <p:cTn id="241" dur="1" fill="hold">
                                          <p:stCondLst>
                                            <p:cond delay="0"/>
                                          </p:stCondLst>
                                        </p:cTn>
                                        <p:tgtEl>
                                          <p:spTgt spid="148053"/>
                                        </p:tgtEl>
                                        <p:attrNameLst>
                                          <p:attrName>style.visibility</p:attrName>
                                        </p:attrNameLst>
                                      </p:cBhvr>
                                      <p:to>
                                        <p:strVal val="visible"/>
                                      </p:to>
                                    </p:set>
                                    <p:animEffect transition="in" filter="dissolve">
                                      <p:cBhvr>
                                        <p:cTn id="242" dur="500"/>
                                        <p:tgtEl>
                                          <p:spTgt spid="148053"/>
                                        </p:tgtEl>
                                      </p:cBhvr>
                                    </p:animEffect>
                                  </p:childTnLst>
                                </p:cTn>
                              </p:par>
                            </p:childTnLst>
                          </p:cTn>
                        </p:par>
                        <p:par>
                          <p:cTn id="243" fill="hold" nodeType="afterGroup">
                            <p:stCondLst>
                              <p:cond delay="11500"/>
                            </p:stCondLst>
                            <p:childTnLst>
                              <p:par>
                                <p:cTn id="244" presetID="12" presetClass="entr" presetSubtype="4" fill="hold" grpId="0" nodeType="afterEffect">
                                  <p:stCondLst>
                                    <p:cond delay="0"/>
                                  </p:stCondLst>
                                  <p:childTnLst>
                                    <p:set>
                                      <p:cBhvr>
                                        <p:cTn id="245" dur="1" fill="hold">
                                          <p:stCondLst>
                                            <p:cond delay="0"/>
                                          </p:stCondLst>
                                        </p:cTn>
                                        <p:tgtEl>
                                          <p:spTgt spid="148034"/>
                                        </p:tgtEl>
                                        <p:attrNameLst>
                                          <p:attrName>style.visibility</p:attrName>
                                        </p:attrNameLst>
                                      </p:cBhvr>
                                      <p:to>
                                        <p:strVal val="visible"/>
                                      </p:to>
                                    </p:set>
                                    <p:animEffect transition="in" filter="slide(fromBottom)">
                                      <p:cBhvr>
                                        <p:cTn id="246" dur="500"/>
                                        <p:tgtEl>
                                          <p:spTgt spid="148034"/>
                                        </p:tgtEl>
                                      </p:cBhvr>
                                    </p:animEffect>
                                  </p:childTnLst>
                                </p:cTn>
                              </p:par>
                            </p:childTnLst>
                          </p:cTn>
                        </p:par>
                        <p:par>
                          <p:cTn id="247" fill="hold" nodeType="afterGroup">
                            <p:stCondLst>
                              <p:cond delay="12000"/>
                            </p:stCondLst>
                            <p:childTnLst>
                              <p:par>
                                <p:cTn id="248" presetID="18" presetClass="entr" presetSubtype="3" fill="hold" nodeType="afterEffect">
                                  <p:stCondLst>
                                    <p:cond delay="0"/>
                                  </p:stCondLst>
                                  <p:childTnLst>
                                    <p:set>
                                      <p:cBhvr>
                                        <p:cTn id="249" dur="1" fill="hold">
                                          <p:stCondLst>
                                            <p:cond delay="0"/>
                                          </p:stCondLst>
                                        </p:cTn>
                                        <p:tgtEl>
                                          <p:spTgt spid="147771"/>
                                        </p:tgtEl>
                                        <p:attrNameLst>
                                          <p:attrName>style.visibility</p:attrName>
                                        </p:attrNameLst>
                                      </p:cBhvr>
                                      <p:to>
                                        <p:strVal val="visible"/>
                                      </p:to>
                                    </p:set>
                                    <p:animEffect transition="in" filter="strips(upRight)">
                                      <p:cBhvr>
                                        <p:cTn id="250" dur="500"/>
                                        <p:tgtEl>
                                          <p:spTgt spid="147771"/>
                                        </p:tgtEl>
                                      </p:cBhvr>
                                    </p:animEffect>
                                  </p:childTnLst>
                                </p:cTn>
                              </p:par>
                            </p:childTnLst>
                          </p:cTn>
                        </p:par>
                        <p:par>
                          <p:cTn id="251" fill="hold" nodeType="afterGroup">
                            <p:stCondLst>
                              <p:cond delay="12500"/>
                            </p:stCondLst>
                            <p:childTnLst>
                              <p:par>
                                <p:cTn id="252" presetID="9" presetClass="entr" presetSubtype="0" fill="hold" grpId="0" nodeType="afterEffect">
                                  <p:stCondLst>
                                    <p:cond delay="0"/>
                                  </p:stCondLst>
                                  <p:childTnLst>
                                    <p:set>
                                      <p:cBhvr>
                                        <p:cTn id="253" dur="1" fill="hold">
                                          <p:stCondLst>
                                            <p:cond delay="0"/>
                                          </p:stCondLst>
                                        </p:cTn>
                                        <p:tgtEl>
                                          <p:spTgt spid="148054"/>
                                        </p:tgtEl>
                                        <p:attrNameLst>
                                          <p:attrName>style.visibility</p:attrName>
                                        </p:attrNameLst>
                                      </p:cBhvr>
                                      <p:to>
                                        <p:strVal val="visible"/>
                                      </p:to>
                                    </p:set>
                                    <p:animEffect transition="in" filter="dissolve">
                                      <p:cBhvr>
                                        <p:cTn id="254" dur="500"/>
                                        <p:tgtEl>
                                          <p:spTgt spid="148054"/>
                                        </p:tgtEl>
                                      </p:cBhvr>
                                    </p:animEffect>
                                  </p:childTnLst>
                                </p:cTn>
                              </p:par>
                            </p:childTnLst>
                          </p:cTn>
                        </p:par>
                        <p:par>
                          <p:cTn id="255" fill="hold" nodeType="afterGroup">
                            <p:stCondLst>
                              <p:cond delay="13000"/>
                            </p:stCondLst>
                            <p:childTnLst>
                              <p:par>
                                <p:cTn id="256" presetID="12" presetClass="entr" presetSubtype="4" fill="hold" grpId="0" nodeType="afterEffect">
                                  <p:stCondLst>
                                    <p:cond delay="0"/>
                                  </p:stCondLst>
                                  <p:childTnLst>
                                    <p:set>
                                      <p:cBhvr>
                                        <p:cTn id="257" dur="1" fill="hold">
                                          <p:stCondLst>
                                            <p:cond delay="0"/>
                                          </p:stCondLst>
                                        </p:cTn>
                                        <p:tgtEl>
                                          <p:spTgt spid="148035"/>
                                        </p:tgtEl>
                                        <p:attrNameLst>
                                          <p:attrName>style.visibility</p:attrName>
                                        </p:attrNameLst>
                                      </p:cBhvr>
                                      <p:to>
                                        <p:strVal val="visible"/>
                                      </p:to>
                                    </p:set>
                                    <p:animEffect transition="in" filter="slide(fromBottom)">
                                      <p:cBhvr>
                                        <p:cTn id="258" dur="500"/>
                                        <p:tgtEl>
                                          <p:spTgt spid="148035"/>
                                        </p:tgtEl>
                                      </p:cBhvr>
                                    </p:animEffect>
                                  </p:childTnLst>
                                </p:cTn>
                              </p:par>
                            </p:childTnLst>
                          </p:cTn>
                        </p:par>
                        <p:par>
                          <p:cTn id="259" fill="hold" nodeType="afterGroup">
                            <p:stCondLst>
                              <p:cond delay="13500"/>
                            </p:stCondLst>
                            <p:childTnLst>
                              <p:par>
                                <p:cTn id="260" presetID="12" presetClass="entr" presetSubtype="8" fill="hold" grpId="0" nodeType="afterEffect">
                                  <p:stCondLst>
                                    <p:cond delay="0"/>
                                  </p:stCondLst>
                                  <p:childTnLst>
                                    <p:set>
                                      <p:cBhvr>
                                        <p:cTn id="261" dur="1" fill="hold">
                                          <p:stCondLst>
                                            <p:cond delay="0"/>
                                          </p:stCondLst>
                                        </p:cTn>
                                        <p:tgtEl>
                                          <p:spTgt spid="147458"/>
                                        </p:tgtEl>
                                        <p:attrNameLst>
                                          <p:attrName>style.visibility</p:attrName>
                                        </p:attrNameLst>
                                      </p:cBhvr>
                                      <p:to>
                                        <p:strVal val="visible"/>
                                      </p:to>
                                    </p:set>
                                    <p:animEffect transition="in" filter="slide(fromLeft)">
                                      <p:cBhvr>
                                        <p:cTn id="262" dur="500"/>
                                        <p:tgtEl>
                                          <p:spTgt spid="147458"/>
                                        </p:tgtEl>
                                      </p:cBhvr>
                                    </p:animEffect>
                                  </p:childTnLst>
                                </p:cTn>
                              </p:par>
                            </p:childTnLst>
                          </p:cTn>
                        </p:par>
                      </p:childTnLst>
                    </p:cTn>
                  </p:par>
                  <p:par>
                    <p:cTn id="263" fill="hold" nodeType="clickPar">
                      <p:stCondLst>
                        <p:cond delay="indefinite"/>
                      </p:stCondLst>
                      <p:childTnLst>
                        <p:par>
                          <p:cTn id="264" fill="hold" nodeType="withGroup">
                            <p:stCondLst>
                              <p:cond delay="0"/>
                            </p:stCondLst>
                            <p:childTnLst>
                              <p:par>
                                <p:cTn id="265" presetID="18" presetClass="entr" presetSubtype="12" fill="hold" grpId="0" nodeType="clickEffect">
                                  <p:stCondLst>
                                    <p:cond delay="0"/>
                                  </p:stCondLst>
                                  <p:childTnLst>
                                    <p:set>
                                      <p:cBhvr>
                                        <p:cTn id="266" dur="1" fill="hold">
                                          <p:stCondLst>
                                            <p:cond delay="0"/>
                                          </p:stCondLst>
                                        </p:cTn>
                                        <p:tgtEl>
                                          <p:spTgt spid="148000"/>
                                        </p:tgtEl>
                                        <p:attrNameLst>
                                          <p:attrName>style.visibility</p:attrName>
                                        </p:attrNameLst>
                                      </p:cBhvr>
                                      <p:to>
                                        <p:strVal val="visible"/>
                                      </p:to>
                                    </p:set>
                                    <p:animEffect transition="in" filter="strips(downLeft)">
                                      <p:cBhvr>
                                        <p:cTn id="267" dur="500"/>
                                        <p:tgtEl>
                                          <p:spTgt spid="148000"/>
                                        </p:tgtEl>
                                      </p:cBhvr>
                                    </p:animEffect>
                                  </p:childTnLst>
                                </p:cTn>
                              </p:par>
                            </p:childTnLst>
                          </p:cTn>
                        </p:par>
                      </p:childTnLst>
                    </p:cTn>
                  </p:par>
                  <p:par>
                    <p:cTn id="268" fill="hold" nodeType="clickPar">
                      <p:stCondLst>
                        <p:cond delay="indefinite"/>
                      </p:stCondLst>
                      <p:childTnLst>
                        <p:par>
                          <p:cTn id="269" fill="hold" nodeType="withGroup">
                            <p:stCondLst>
                              <p:cond delay="0"/>
                            </p:stCondLst>
                            <p:childTnLst>
                              <p:par>
                                <p:cTn id="270" presetID="18" presetClass="entr" presetSubtype="12" fill="hold" grpId="0" nodeType="clickEffect">
                                  <p:stCondLst>
                                    <p:cond delay="0"/>
                                  </p:stCondLst>
                                  <p:childTnLst>
                                    <p:set>
                                      <p:cBhvr>
                                        <p:cTn id="271" dur="1" fill="hold">
                                          <p:stCondLst>
                                            <p:cond delay="0"/>
                                          </p:stCondLst>
                                        </p:cTn>
                                        <p:tgtEl>
                                          <p:spTgt spid="148001"/>
                                        </p:tgtEl>
                                        <p:attrNameLst>
                                          <p:attrName>style.visibility</p:attrName>
                                        </p:attrNameLst>
                                      </p:cBhvr>
                                      <p:to>
                                        <p:strVal val="visible"/>
                                      </p:to>
                                    </p:set>
                                    <p:animEffect transition="in" filter="strips(downLeft)">
                                      <p:cBhvr>
                                        <p:cTn id="272" dur="500"/>
                                        <p:tgtEl>
                                          <p:spTgt spid="148001"/>
                                        </p:tgtEl>
                                      </p:cBhvr>
                                    </p:animEffect>
                                  </p:childTnLst>
                                </p:cTn>
                              </p:par>
                            </p:childTnLst>
                          </p:cTn>
                        </p:par>
                      </p:childTnLst>
                    </p:cTn>
                  </p:par>
                  <p:par>
                    <p:cTn id="273" fill="hold" nodeType="clickPar">
                      <p:stCondLst>
                        <p:cond delay="indefinite"/>
                      </p:stCondLst>
                      <p:childTnLst>
                        <p:par>
                          <p:cTn id="274" fill="hold" nodeType="withGroup">
                            <p:stCondLst>
                              <p:cond delay="0"/>
                            </p:stCondLst>
                            <p:childTnLst>
                              <p:par>
                                <p:cTn id="275" presetID="18" presetClass="entr" presetSubtype="12" fill="hold" grpId="0" nodeType="clickEffect">
                                  <p:stCondLst>
                                    <p:cond delay="0"/>
                                  </p:stCondLst>
                                  <p:childTnLst>
                                    <p:set>
                                      <p:cBhvr>
                                        <p:cTn id="276" dur="1" fill="hold">
                                          <p:stCondLst>
                                            <p:cond delay="0"/>
                                          </p:stCondLst>
                                        </p:cTn>
                                        <p:tgtEl>
                                          <p:spTgt spid="148002"/>
                                        </p:tgtEl>
                                        <p:attrNameLst>
                                          <p:attrName>style.visibility</p:attrName>
                                        </p:attrNameLst>
                                      </p:cBhvr>
                                      <p:to>
                                        <p:strVal val="visible"/>
                                      </p:to>
                                    </p:set>
                                    <p:animEffect transition="in" filter="strips(downLeft)">
                                      <p:cBhvr>
                                        <p:cTn id="277" dur="500"/>
                                        <p:tgtEl>
                                          <p:spTgt spid="148002"/>
                                        </p:tgtEl>
                                      </p:cBhvr>
                                    </p:animEffect>
                                  </p:childTnLst>
                                </p:cTn>
                              </p:par>
                            </p:childTnLst>
                          </p:cTn>
                        </p:par>
                      </p:childTnLst>
                    </p:cTn>
                  </p:par>
                  <p:par>
                    <p:cTn id="278" fill="hold" nodeType="clickPar">
                      <p:stCondLst>
                        <p:cond delay="indefinite"/>
                      </p:stCondLst>
                      <p:childTnLst>
                        <p:par>
                          <p:cTn id="279" fill="hold" nodeType="withGroup">
                            <p:stCondLst>
                              <p:cond delay="0"/>
                            </p:stCondLst>
                            <p:childTnLst>
                              <p:par>
                                <p:cTn id="280" presetID="18" presetClass="entr" presetSubtype="12" fill="hold" grpId="0" nodeType="clickEffect">
                                  <p:stCondLst>
                                    <p:cond delay="0"/>
                                  </p:stCondLst>
                                  <p:childTnLst>
                                    <p:set>
                                      <p:cBhvr>
                                        <p:cTn id="281" dur="1" fill="hold">
                                          <p:stCondLst>
                                            <p:cond delay="0"/>
                                          </p:stCondLst>
                                        </p:cTn>
                                        <p:tgtEl>
                                          <p:spTgt spid="148003"/>
                                        </p:tgtEl>
                                        <p:attrNameLst>
                                          <p:attrName>style.visibility</p:attrName>
                                        </p:attrNameLst>
                                      </p:cBhvr>
                                      <p:to>
                                        <p:strVal val="visible"/>
                                      </p:to>
                                    </p:set>
                                    <p:animEffect transition="in" filter="strips(downLeft)">
                                      <p:cBhvr>
                                        <p:cTn id="282" dur="500"/>
                                        <p:tgtEl>
                                          <p:spTgt spid="148003"/>
                                        </p:tgtEl>
                                      </p:cBhvr>
                                    </p:animEffect>
                                  </p:childTnLst>
                                </p:cTn>
                              </p:par>
                            </p:childTnLst>
                          </p:cTn>
                        </p:par>
                        <p:par>
                          <p:cTn id="283" fill="hold" nodeType="afterGroup">
                            <p:stCondLst>
                              <p:cond delay="500"/>
                            </p:stCondLst>
                            <p:childTnLst>
                              <p:par>
                                <p:cTn id="284" presetID="18" presetClass="entr" presetSubtype="9" fill="hold" grpId="0" nodeType="afterEffect">
                                  <p:stCondLst>
                                    <p:cond delay="0"/>
                                  </p:stCondLst>
                                  <p:childTnLst>
                                    <p:set>
                                      <p:cBhvr>
                                        <p:cTn id="285" dur="1" fill="hold">
                                          <p:stCondLst>
                                            <p:cond delay="0"/>
                                          </p:stCondLst>
                                        </p:cTn>
                                        <p:tgtEl>
                                          <p:spTgt spid="148004"/>
                                        </p:tgtEl>
                                        <p:attrNameLst>
                                          <p:attrName>style.visibility</p:attrName>
                                        </p:attrNameLst>
                                      </p:cBhvr>
                                      <p:to>
                                        <p:strVal val="visible"/>
                                      </p:to>
                                    </p:set>
                                    <p:animEffect transition="in" filter="strips(upLeft)">
                                      <p:cBhvr>
                                        <p:cTn id="286" dur="500"/>
                                        <p:tgtEl>
                                          <p:spTgt spid="148004"/>
                                        </p:tgtEl>
                                      </p:cBhvr>
                                    </p:animEffect>
                                  </p:childTnLst>
                                </p:cTn>
                              </p:par>
                            </p:childTnLst>
                          </p:cTn>
                        </p:par>
                        <p:par>
                          <p:cTn id="287" fill="hold" nodeType="afterGroup">
                            <p:stCondLst>
                              <p:cond delay="1000"/>
                            </p:stCondLst>
                            <p:childTnLst>
                              <p:par>
                                <p:cTn id="288" presetID="18" presetClass="entr" presetSubtype="9" fill="hold" grpId="0" nodeType="afterEffect">
                                  <p:stCondLst>
                                    <p:cond delay="0"/>
                                  </p:stCondLst>
                                  <p:childTnLst>
                                    <p:set>
                                      <p:cBhvr>
                                        <p:cTn id="289" dur="1" fill="hold">
                                          <p:stCondLst>
                                            <p:cond delay="0"/>
                                          </p:stCondLst>
                                        </p:cTn>
                                        <p:tgtEl>
                                          <p:spTgt spid="148005"/>
                                        </p:tgtEl>
                                        <p:attrNameLst>
                                          <p:attrName>style.visibility</p:attrName>
                                        </p:attrNameLst>
                                      </p:cBhvr>
                                      <p:to>
                                        <p:strVal val="visible"/>
                                      </p:to>
                                    </p:set>
                                    <p:animEffect transition="in" filter="strips(upLeft)">
                                      <p:cBhvr>
                                        <p:cTn id="290" dur="500"/>
                                        <p:tgtEl>
                                          <p:spTgt spid="148005"/>
                                        </p:tgtEl>
                                      </p:cBhvr>
                                    </p:animEffect>
                                  </p:childTnLst>
                                </p:cTn>
                              </p:par>
                            </p:childTnLst>
                          </p:cTn>
                        </p:par>
                        <p:par>
                          <p:cTn id="291" fill="hold" nodeType="afterGroup">
                            <p:stCondLst>
                              <p:cond delay="1500"/>
                            </p:stCondLst>
                            <p:childTnLst>
                              <p:par>
                                <p:cTn id="292" presetID="18" presetClass="entr" presetSubtype="9" fill="hold" grpId="0" nodeType="afterEffect">
                                  <p:stCondLst>
                                    <p:cond delay="0"/>
                                  </p:stCondLst>
                                  <p:childTnLst>
                                    <p:set>
                                      <p:cBhvr>
                                        <p:cTn id="293" dur="1" fill="hold">
                                          <p:stCondLst>
                                            <p:cond delay="0"/>
                                          </p:stCondLst>
                                        </p:cTn>
                                        <p:tgtEl>
                                          <p:spTgt spid="148006"/>
                                        </p:tgtEl>
                                        <p:attrNameLst>
                                          <p:attrName>style.visibility</p:attrName>
                                        </p:attrNameLst>
                                      </p:cBhvr>
                                      <p:to>
                                        <p:strVal val="visible"/>
                                      </p:to>
                                    </p:set>
                                    <p:animEffect transition="in" filter="strips(upLeft)">
                                      <p:cBhvr>
                                        <p:cTn id="294" dur="500"/>
                                        <p:tgtEl>
                                          <p:spTgt spid="148006"/>
                                        </p:tgtEl>
                                      </p:cBhvr>
                                    </p:animEffect>
                                  </p:childTnLst>
                                </p:cTn>
                              </p:par>
                            </p:childTnLst>
                          </p:cTn>
                        </p:par>
                        <p:par>
                          <p:cTn id="295" fill="hold" nodeType="afterGroup">
                            <p:stCondLst>
                              <p:cond delay="2000"/>
                            </p:stCondLst>
                            <p:childTnLst>
                              <p:par>
                                <p:cTn id="296" presetID="18" presetClass="entr" presetSubtype="3" fill="hold" grpId="0" nodeType="afterEffect">
                                  <p:stCondLst>
                                    <p:cond delay="0"/>
                                  </p:stCondLst>
                                  <p:childTnLst>
                                    <p:set>
                                      <p:cBhvr>
                                        <p:cTn id="297" dur="1" fill="hold">
                                          <p:stCondLst>
                                            <p:cond delay="0"/>
                                          </p:stCondLst>
                                        </p:cTn>
                                        <p:tgtEl>
                                          <p:spTgt spid="148007"/>
                                        </p:tgtEl>
                                        <p:attrNameLst>
                                          <p:attrName>style.visibility</p:attrName>
                                        </p:attrNameLst>
                                      </p:cBhvr>
                                      <p:to>
                                        <p:strVal val="visible"/>
                                      </p:to>
                                    </p:set>
                                    <p:animEffect transition="in" filter="strips(upRight)">
                                      <p:cBhvr>
                                        <p:cTn id="298" dur="500"/>
                                        <p:tgtEl>
                                          <p:spTgt spid="148007"/>
                                        </p:tgtEl>
                                      </p:cBhvr>
                                    </p:animEffect>
                                  </p:childTnLst>
                                </p:cTn>
                              </p:par>
                            </p:childTnLst>
                          </p:cTn>
                        </p:par>
                        <p:par>
                          <p:cTn id="299" fill="hold" nodeType="afterGroup">
                            <p:stCondLst>
                              <p:cond delay="2500"/>
                            </p:stCondLst>
                            <p:childTnLst>
                              <p:par>
                                <p:cTn id="300" presetID="18" presetClass="entr" presetSubtype="3" fill="hold" grpId="0" nodeType="afterEffect">
                                  <p:stCondLst>
                                    <p:cond delay="0"/>
                                  </p:stCondLst>
                                  <p:childTnLst>
                                    <p:set>
                                      <p:cBhvr>
                                        <p:cTn id="301" dur="1" fill="hold">
                                          <p:stCondLst>
                                            <p:cond delay="0"/>
                                          </p:stCondLst>
                                        </p:cTn>
                                        <p:tgtEl>
                                          <p:spTgt spid="148008"/>
                                        </p:tgtEl>
                                        <p:attrNameLst>
                                          <p:attrName>style.visibility</p:attrName>
                                        </p:attrNameLst>
                                      </p:cBhvr>
                                      <p:to>
                                        <p:strVal val="visible"/>
                                      </p:to>
                                    </p:set>
                                    <p:animEffect transition="in" filter="strips(upRight)">
                                      <p:cBhvr>
                                        <p:cTn id="302" dur="500"/>
                                        <p:tgtEl>
                                          <p:spTgt spid="148008"/>
                                        </p:tgtEl>
                                      </p:cBhvr>
                                    </p:animEffect>
                                  </p:childTnLst>
                                </p:cTn>
                              </p:par>
                            </p:childTnLst>
                          </p:cTn>
                        </p:par>
                        <p:par>
                          <p:cTn id="303" fill="hold" nodeType="afterGroup">
                            <p:stCondLst>
                              <p:cond delay="3000"/>
                            </p:stCondLst>
                            <p:childTnLst>
                              <p:par>
                                <p:cTn id="304" presetID="18" presetClass="entr" presetSubtype="6" fill="hold" grpId="0" nodeType="afterEffect">
                                  <p:stCondLst>
                                    <p:cond delay="0"/>
                                  </p:stCondLst>
                                  <p:childTnLst>
                                    <p:set>
                                      <p:cBhvr>
                                        <p:cTn id="305" dur="1" fill="hold">
                                          <p:stCondLst>
                                            <p:cond delay="0"/>
                                          </p:stCondLst>
                                        </p:cTn>
                                        <p:tgtEl>
                                          <p:spTgt spid="148009"/>
                                        </p:tgtEl>
                                        <p:attrNameLst>
                                          <p:attrName>style.visibility</p:attrName>
                                        </p:attrNameLst>
                                      </p:cBhvr>
                                      <p:to>
                                        <p:strVal val="visible"/>
                                      </p:to>
                                    </p:set>
                                    <p:animEffect transition="in" filter="strips(downRight)">
                                      <p:cBhvr>
                                        <p:cTn id="306" dur="500"/>
                                        <p:tgtEl>
                                          <p:spTgt spid="148009"/>
                                        </p:tgtEl>
                                      </p:cBhvr>
                                    </p:animEffect>
                                  </p:childTnLst>
                                </p:cTn>
                              </p:par>
                            </p:childTnLst>
                          </p:cTn>
                        </p:par>
                        <p:par>
                          <p:cTn id="307" fill="hold" nodeType="afterGroup">
                            <p:stCondLst>
                              <p:cond delay="3500"/>
                            </p:stCondLst>
                            <p:childTnLst>
                              <p:par>
                                <p:cTn id="308" presetID="18" presetClass="entr" presetSubtype="6" fill="hold" grpId="0" nodeType="afterEffect">
                                  <p:stCondLst>
                                    <p:cond delay="0"/>
                                  </p:stCondLst>
                                  <p:childTnLst>
                                    <p:set>
                                      <p:cBhvr>
                                        <p:cTn id="309" dur="1" fill="hold">
                                          <p:stCondLst>
                                            <p:cond delay="0"/>
                                          </p:stCondLst>
                                        </p:cTn>
                                        <p:tgtEl>
                                          <p:spTgt spid="148010"/>
                                        </p:tgtEl>
                                        <p:attrNameLst>
                                          <p:attrName>style.visibility</p:attrName>
                                        </p:attrNameLst>
                                      </p:cBhvr>
                                      <p:to>
                                        <p:strVal val="visible"/>
                                      </p:to>
                                    </p:set>
                                    <p:animEffect transition="in" filter="strips(downRight)">
                                      <p:cBhvr>
                                        <p:cTn id="310" dur="500"/>
                                        <p:tgtEl>
                                          <p:spTgt spid="148010"/>
                                        </p:tgtEl>
                                      </p:cBhvr>
                                    </p:animEffect>
                                  </p:childTnLst>
                                </p:cTn>
                              </p:par>
                            </p:childTnLst>
                          </p:cTn>
                        </p:par>
                      </p:childTnLst>
                    </p:cTn>
                  </p:par>
                  <p:par>
                    <p:cTn id="311" fill="hold" nodeType="clickPar">
                      <p:stCondLst>
                        <p:cond delay="indefinite"/>
                      </p:stCondLst>
                      <p:childTnLst>
                        <p:par>
                          <p:cTn id="312" fill="hold" nodeType="withGroup">
                            <p:stCondLst>
                              <p:cond delay="0"/>
                            </p:stCondLst>
                            <p:childTnLst>
                              <p:par>
                                <p:cTn id="313" presetID="9" presetClass="entr" presetSubtype="0" fill="hold" nodeType="clickEffect">
                                  <p:stCondLst>
                                    <p:cond delay="0"/>
                                  </p:stCondLst>
                                  <p:childTnLst>
                                    <p:set>
                                      <p:cBhvr>
                                        <p:cTn id="314" dur="1" fill="hold">
                                          <p:stCondLst>
                                            <p:cond delay="0"/>
                                          </p:stCondLst>
                                        </p:cTn>
                                        <p:tgtEl>
                                          <p:spTgt spid="148012"/>
                                        </p:tgtEl>
                                        <p:attrNameLst>
                                          <p:attrName>style.visibility</p:attrName>
                                        </p:attrNameLst>
                                      </p:cBhvr>
                                      <p:to>
                                        <p:strVal val="visible"/>
                                      </p:to>
                                    </p:set>
                                    <p:animEffect transition="in" filter="dissolve">
                                      <p:cBhvr>
                                        <p:cTn id="315" dur="500"/>
                                        <p:tgtEl>
                                          <p:spTgt spid="148012"/>
                                        </p:tgtEl>
                                      </p:cBhvr>
                                    </p:animEffect>
                                  </p:childTnLst>
                                </p:cTn>
                              </p:par>
                            </p:childTnLst>
                          </p:cTn>
                        </p:par>
                        <p:par>
                          <p:cTn id="316" fill="hold" nodeType="afterGroup">
                            <p:stCondLst>
                              <p:cond delay="500"/>
                            </p:stCondLst>
                            <p:childTnLst>
                              <p:par>
                                <p:cTn id="317" presetID="12" presetClass="entr" presetSubtype="8" fill="hold" grpId="0" nodeType="afterEffect">
                                  <p:stCondLst>
                                    <p:cond delay="0"/>
                                  </p:stCondLst>
                                  <p:childTnLst>
                                    <p:set>
                                      <p:cBhvr>
                                        <p:cTn id="318" dur="1" fill="hold">
                                          <p:stCondLst>
                                            <p:cond delay="0"/>
                                          </p:stCondLst>
                                        </p:cTn>
                                        <p:tgtEl>
                                          <p:spTgt spid="148056"/>
                                        </p:tgtEl>
                                        <p:attrNameLst>
                                          <p:attrName>style.visibility</p:attrName>
                                        </p:attrNameLst>
                                      </p:cBhvr>
                                      <p:to>
                                        <p:strVal val="visible"/>
                                      </p:to>
                                    </p:set>
                                    <p:animEffect transition="in" filter="slide(fromLeft)">
                                      <p:cBhvr>
                                        <p:cTn id="319" dur="500"/>
                                        <p:tgtEl>
                                          <p:spTgt spid="148056"/>
                                        </p:tgtEl>
                                      </p:cBhvr>
                                    </p:animEffect>
                                  </p:childTnLst>
                                </p:cTn>
                              </p:par>
                            </p:childTnLst>
                          </p:cTn>
                        </p:par>
                      </p:childTnLst>
                    </p:cTn>
                  </p:par>
                  <p:par>
                    <p:cTn id="320" fill="hold" nodeType="clickPar">
                      <p:stCondLst>
                        <p:cond delay="indefinite"/>
                      </p:stCondLst>
                      <p:childTnLst>
                        <p:par>
                          <p:cTn id="321" fill="hold" nodeType="withGroup">
                            <p:stCondLst>
                              <p:cond delay="0"/>
                            </p:stCondLst>
                            <p:childTnLst>
                              <p:par>
                                <p:cTn id="322" presetID="18" presetClass="entr" presetSubtype="12" fill="hold" grpId="0" nodeType="clickEffect">
                                  <p:stCondLst>
                                    <p:cond delay="0"/>
                                  </p:stCondLst>
                                  <p:childTnLst>
                                    <p:set>
                                      <p:cBhvr>
                                        <p:cTn id="323" dur="1" fill="hold">
                                          <p:stCondLst>
                                            <p:cond delay="0"/>
                                          </p:stCondLst>
                                        </p:cTn>
                                        <p:tgtEl>
                                          <p:spTgt spid="148011"/>
                                        </p:tgtEl>
                                        <p:attrNameLst>
                                          <p:attrName>style.visibility</p:attrName>
                                        </p:attrNameLst>
                                      </p:cBhvr>
                                      <p:to>
                                        <p:strVal val="visible"/>
                                      </p:to>
                                    </p:set>
                                    <p:animEffect transition="in" filter="strips(downLeft)">
                                      <p:cBhvr>
                                        <p:cTn id="324" dur="500"/>
                                        <p:tgtEl>
                                          <p:spTgt spid="148011"/>
                                        </p:tgtEl>
                                      </p:cBhvr>
                                    </p:animEffec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9" presetClass="entr" presetSubtype="0" fill="hold" nodeType="clickEffect">
                                  <p:stCondLst>
                                    <p:cond delay="0"/>
                                  </p:stCondLst>
                                  <p:childTnLst>
                                    <p:set>
                                      <p:cBhvr>
                                        <p:cTn id="328" dur="1" fill="hold">
                                          <p:stCondLst>
                                            <p:cond delay="0"/>
                                          </p:stCondLst>
                                        </p:cTn>
                                        <p:tgtEl>
                                          <p:spTgt spid="148018"/>
                                        </p:tgtEl>
                                        <p:attrNameLst>
                                          <p:attrName>style.visibility</p:attrName>
                                        </p:attrNameLst>
                                      </p:cBhvr>
                                      <p:to>
                                        <p:strVal val="visible"/>
                                      </p:to>
                                    </p:set>
                                    <p:animEffect transition="in" filter="dissolve">
                                      <p:cBhvr>
                                        <p:cTn id="329" dur="500"/>
                                        <p:tgtEl>
                                          <p:spTgt spid="148018"/>
                                        </p:tgtEl>
                                      </p:cBhvr>
                                    </p:animEffect>
                                  </p:childTnLst>
                                </p:cTn>
                              </p:par>
                            </p:childTnLst>
                          </p:cTn>
                        </p:par>
                      </p:childTnLst>
                    </p:cTn>
                  </p:par>
                  <p:par>
                    <p:cTn id="330" fill="hold" nodeType="clickPar">
                      <p:stCondLst>
                        <p:cond delay="indefinite"/>
                      </p:stCondLst>
                      <p:childTnLst>
                        <p:par>
                          <p:cTn id="331" fill="hold" nodeType="withGroup">
                            <p:stCondLst>
                              <p:cond delay="0"/>
                            </p:stCondLst>
                            <p:childTnLst>
                              <p:par>
                                <p:cTn id="332" presetID="18" presetClass="entr" presetSubtype="6" fill="hold" grpId="0" nodeType="clickEffect">
                                  <p:stCondLst>
                                    <p:cond delay="0"/>
                                  </p:stCondLst>
                                  <p:childTnLst>
                                    <p:set>
                                      <p:cBhvr>
                                        <p:cTn id="333" dur="1" fill="hold">
                                          <p:stCondLst>
                                            <p:cond delay="0"/>
                                          </p:stCondLst>
                                        </p:cTn>
                                        <p:tgtEl>
                                          <p:spTgt spid="147459"/>
                                        </p:tgtEl>
                                        <p:attrNameLst>
                                          <p:attrName>style.visibility</p:attrName>
                                        </p:attrNameLst>
                                      </p:cBhvr>
                                      <p:to>
                                        <p:strVal val="visible"/>
                                      </p:to>
                                    </p:set>
                                    <p:animEffect transition="in" filter="strips(downRight)">
                                      <p:cBhvr>
                                        <p:cTn id="334" dur="500"/>
                                        <p:tgtEl>
                                          <p:spTgt spid="147459"/>
                                        </p:tgtEl>
                                      </p:cBhvr>
                                    </p:animEffect>
                                  </p:childTnLst>
                                </p:cTn>
                              </p:par>
                            </p:childTnLst>
                          </p:cTn>
                        </p:par>
                      </p:childTnLst>
                    </p:cTn>
                  </p:par>
                  <p:par>
                    <p:cTn id="335" fill="hold" nodeType="clickPar">
                      <p:stCondLst>
                        <p:cond delay="indefinite"/>
                      </p:stCondLst>
                      <p:childTnLst>
                        <p:par>
                          <p:cTn id="336" fill="hold" nodeType="withGroup">
                            <p:stCondLst>
                              <p:cond delay="0"/>
                            </p:stCondLst>
                            <p:childTnLst>
                              <p:par>
                                <p:cTn id="337" presetID="12" presetClass="entr" presetSubtype="8" fill="hold" grpId="0" nodeType="clickEffect">
                                  <p:stCondLst>
                                    <p:cond delay="0"/>
                                  </p:stCondLst>
                                  <p:childTnLst>
                                    <p:set>
                                      <p:cBhvr>
                                        <p:cTn id="338" dur="1" fill="hold">
                                          <p:stCondLst>
                                            <p:cond delay="0"/>
                                          </p:stCondLst>
                                        </p:cTn>
                                        <p:tgtEl>
                                          <p:spTgt spid="148057"/>
                                        </p:tgtEl>
                                        <p:attrNameLst>
                                          <p:attrName>style.visibility</p:attrName>
                                        </p:attrNameLst>
                                      </p:cBhvr>
                                      <p:to>
                                        <p:strVal val="visible"/>
                                      </p:to>
                                    </p:set>
                                    <p:animEffect transition="in" filter="slide(fromLeft)">
                                      <p:cBhvr>
                                        <p:cTn id="339" dur="500"/>
                                        <p:tgtEl>
                                          <p:spTgt spid="148057"/>
                                        </p:tgtEl>
                                      </p:cBhvr>
                                    </p:animEffect>
                                  </p:childTnLst>
                                </p:cTn>
                              </p:par>
                            </p:childTnLst>
                          </p:cTn>
                        </p:par>
                      </p:childTnLst>
                    </p:cTn>
                  </p:par>
                  <p:par>
                    <p:cTn id="340" fill="hold" nodeType="clickPar">
                      <p:stCondLst>
                        <p:cond delay="indefinite"/>
                      </p:stCondLst>
                      <p:childTnLst>
                        <p:par>
                          <p:cTn id="341" fill="hold" nodeType="withGroup">
                            <p:stCondLst>
                              <p:cond delay="0"/>
                            </p:stCondLst>
                            <p:childTnLst>
                              <p:par>
                                <p:cTn id="342" presetID="18" presetClass="entr" presetSubtype="3" fill="hold" grpId="0" nodeType="clickEffect">
                                  <p:stCondLst>
                                    <p:cond delay="0"/>
                                  </p:stCondLst>
                                  <p:childTnLst>
                                    <p:set>
                                      <p:cBhvr>
                                        <p:cTn id="343" dur="1" fill="hold">
                                          <p:stCondLst>
                                            <p:cond delay="0"/>
                                          </p:stCondLst>
                                        </p:cTn>
                                        <p:tgtEl>
                                          <p:spTgt spid="148016"/>
                                        </p:tgtEl>
                                        <p:attrNameLst>
                                          <p:attrName>style.visibility</p:attrName>
                                        </p:attrNameLst>
                                      </p:cBhvr>
                                      <p:to>
                                        <p:strVal val="visible"/>
                                      </p:to>
                                    </p:set>
                                    <p:animEffect transition="in" filter="strips(upRight)">
                                      <p:cBhvr>
                                        <p:cTn id="344" dur="500"/>
                                        <p:tgtEl>
                                          <p:spTgt spid="148016"/>
                                        </p:tgtEl>
                                      </p:cBhvr>
                                    </p:animEffect>
                                  </p:childTnLst>
                                </p:cTn>
                              </p:par>
                            </p:childTnLst>
                          </p:cTn>
                        </p:par>
                      </p:childTnLst>
                    </p:cTn>
                  </p:par>
                  <p:par>
                    <p:cTn id="345" fill="hold" nodeType="clickPar">
                      <p:stCondLst>
                        <p:cond delay="indefinite"/>
                      </p:stCondLst>
                      <p:childTnLst>
                        <p:par>
                          <p:cTn id="346" fill="hold" nodeType="withGroup">
                            <p:stCondLst>
                              <p:cond delay="0"/>
                            </p:stCondLst>
                            <p:childTnLst>
                              <p:par>
                                <p:cTn id="347" presetID="17" presetClass="entr" presetSubtype="4" fill="hold" grpId="0" nodeType="clickEffect">
                                  <p:stCondLst>
                                    <p:cond delay="0"/>
                                  </p:stCondLst>
                                  <p:childTnLst>
                                    <p:set>
                                      <p:cBhvr>
                                        <p:cTn id="348" dur="1" fill="hold">
                                          <p:stCondLst>
                                            <p:cond delay="0"/>
                                          </p:stCondLst>
                                        </p:cTn>
                                        <p:tgtEl>
                                          <p:spTgt spid="148058"/>
                                        </p:tgtEl>
                                        <p:attrNameLst>
                                          <p:attrName>style.visibility</p:attrName>
                                        </p:attrNameLst>
                                      </p:cBhvr>
                                      <p:to>
                                        <p:strVal val="visible"/>
                                      </p:to>
                                    </p:set>
                                    <p:anim calcmode="lin" valueType="num">
                                      <p:cBhvr>
                                        <p:cTn id="349" dur="500" fill="hold"/>
                                        <p:tgtEl>
                                          <p:spTgt spid="148058"/>
                                        </p:tgtEl>
                                        <p:attrNameLst>
                                          <p:attrName>ppt_x</p:attrName>
                                        </p:attrNameLst>
                                      </p:cBhvr>
                                      <p:tavLst>
                                        <p:tav tm="0">
                                          <p:val>
                                            <p:strVal val="#ppt_x"/>
                                          </p:val>
                                        </p:tav>
                                        <p:tav tm="100000">
                                          <p:val>
                                            <p:strVal val="#ppt_x"/>
                                          </p:val>
                                        </p:tav>
                                      </p:tavLst>
                                    </p:anim>
                                    <p:anim calcmode="lin" valueType="num">
                                      <p:cBhvr>
                                        <p:cTn id="350" dur="500" fill="hold"/>
                                        <p:tgtEl>
                                          <p:spTgt spid="148058"/>
                                        </p:tgtEl>
                                        <p:attrNameLst>
                                          <p:attrName>ppt_y</p:attrName>
                                        </p:attrNameLst>
                                      </p:cBhvr>
                                      <p:tavLst>
                                        <p:tav tm="0">
                                          <p:val>
                                            <p:strVal val="#ppt_y+#ppt_h/2"/>
                                          </p:val>
                                        </p:tav>
                                        <p:tav tm="100000">
                                          <p:val>
                                            <p:strVal val="#ppt_y"/>
                                          </p:val>
                                        </p:tav>
                                      </p:tavLst>
                                    </p:anim>
                                    <p:anim calcmode="lin" valueType="num">
                                      <p:cBhvr>
                                        <p:cTn id="351" dur="500" fill="hold"/>
                                        <p:tgtEl>
                                          <p:spTgt spid="148058"/>
                                        </p:tgtEl>
                                        <p:attrNameLst>
                                          <p:attrName>ppt_w</p:attrName>
                                        </p:attrNameLst>
                                      </p:cBhvr>
                                      <p:tavLst>
                                        <p:tav tm="0">
                                          <p:val>
                                            <p:strVal val="#ppt_w"/>
                                          </p:val>
                                        </p:tav>
                                        <p:tav tm="100000">
                                          <p:val>
                                            <p:strVal val="#ppt_w"/>
                                          </p:val>
                                        </p:tav>
                                      </p:tavLst>
                                    </p:anim>
                                    <p:anim calcmode="lin" valueType="num">
                                      <p:cBhvr>
                                        <p:cTn id="352" dur="500" fill="hold"/>
                                        <p:tgtEl>
                                          <p:spTgt spid="148058"/>
                                        </p:tgtEl>
                                        <p:attrNameLst>
                                          <p:attrName>ppt_h</p:attrName>
                                        </p:attrNameLst>
                                      </p:cBhvr>
                                      <p:tavLst>
                                        <p:tav tm="0">
                                          <p:val>
                                            <p:fltVal val="0"/>
                                          </p:val>
                                        </p:tav>
                                        <p:tav tm="100000">
                                          <p:val>
                                            <p:strVal val="#ppt_h"/>
                                          </p:val>
                                        </p:tav>
                                      </p:tavLst>
                                    </p:anim>
                                  </p:childTnLst>
                                </p:cTn>
                              </p:par>
                            </p:childTnLst>
                          </p:cTn>
                        </p:par>
                      </p:childTnLst>
                    </p:cTn>
                  </p:par>
                  <p:par>
                    <p:cTn id="353" fill="hold" nodeType="clickPar">
                      <p:stCondLst>
                        <p:cond delay="indefinite"/>
                      </p:stCondLst>
                      <p:childTnLst>
                        <p:par>
                          <p:cTn id="354" fill="hold" nodeType="withGroup">
                            <p:stCondLst>
                              <p:cond delay="0"/>
                            </p:stCondLst>
                            <p:childTnLst>
                              <p:par>
                                <p:cTn id="355" presetID="18" presetClass="entr" presetSubtype="6" fill="hold" grpId="0" nodeType="clickEffect">
                                  <p:stCondLst>
                                    <p:cond delay="0"/>
                                  </p:stCondLst>
                                  <p:childTnLst>
                                    <p:set>
                                      <p:cBhvr>
                                        <p:cTn id="356" dur="1" fill="hold">
                                          <p:stCondLst>
                                            <p:cond delay="0"/>
                                          </p:stCondLst>
                                        </p:cTn>
                                        <p:tgtEl>
                                          <p:spTgt spid="148017"/>
                                        </p:tgtEl>
                                        <p:attrNameLst>
                                          <p:attrName>style.visibility</p:attrName>
                                        </p:attrNameLst>
                                      </p:cBhvr>
                                      <p:to>
                                        <p:strVal val="visible"/>
                                      </p:to>
                                    </p:set>
                                    <p:animEffect transition="in" filter="strips(downRight)">
                                      <p:cBhvr>
                                        <p:cTn id="357" dur="500"/>
                                        <p:tgtEl>
                                          <p:spTgt spid="148017"/>
                                        </p:tgtEl>
                                      </p:cBhvr>
                                    </p:animEffect>
                                  </p:childTnLst>
                                </p:cTn>
                              </p:par>
                            </p:childTnLst>
                          </p:cTn>
                        </p:par>
                        <p:par>
                          <p:cTn id="358" fill="hold" nodeType="afterGroup">
                            <p:stCondLst>
                              <p:cond delay="500"/>
                            </p:stCondLst>
                            <p:childTnLst>
                              <p:par>
                                <p:cTn id="359" presetID="9" presetClass="entr" presetSubtype="0" fill="hold" nodeType="afterEffect">
                                  <p:stCondLst>
                                    <p:cond delay="0"/>
                                  </p:stCondLst>
                                  <p:childTnLst>
                                    <p:set>
                                      <p:cBhvr>
                                        <p:cTn id="360" dur="1" fill="hold">
                                          <p:stCondLst>
                                            <p:cond delay="0"/>
                                          </p:stCondLst>
                                        </p:cTn>
                                        <p:tgtEl>
                                          <p:spTgt spid="148059"/>
                                        </p:tgtEl>
                                        <p:attrNameLst>
                                          <p:attrName>style.visibility</p:attrName>
                                        </p:attrNameLst>
                                      </p:cBhvr>
                                      <p:to>
                                        <p:strVal val="visible"/>
                                      </p:to>
                                    </p:set>
                                    <p:animEffect transition="in" filter="dissolve">
                                      <p:cBhvr>
                                        <p:cTn id="361" dur="500"/>
                                        <p:tgtEl>
                                          <p:spTgt spid="148059"/>
                                        </p:tgtEl>
                                      </p:cBhvr>
                                    </p:animEffect>
                                  </p:childTnLst>
                                </p:cTn>
                              </p:par>
                            </p:childTnLst>
                          </p:cTn>
                        </p:par>
                      </p:childTnLst>
                    </p:cTn>
                  </p:par>
                  <p:par>
                    <p:cTn id="362" fill="hold" nodeType="clickPar">
                      <p:stCondLst>
                        <p:cond delay="indefinite"/>
                      </p:stCondLst>
                      <p:childTnLst>
                        <p:par>
                          <p:cTn id="363" fill="hold" nodeType="withGroup">
                            <p:stCondLst>
                              <p:cond delay="0"/>
                            </p:stCondLst>
                            <p:childTnLst>
                              <p:par>
                                <p:cTn id="364" presetID="18" presetClass="entr" presetSubtype="6" fill="hold" grpId="0" nodeType="clickEffect">
                                  <p:stCondLst>
                                    <p:cond delay="0"/>
                                  </p:stCondLst>
                                  <p:childTnLst>
                                    <p:set>
                                      <p:cBhvr>
                                        <p:cTn id="365" dur="1" fill="hold">
                                          <p:stCondLst>
                                            <p:cond delay="0"/>
                                          </p:stCondLst>
                                        </p:cTn>
                                        <p:tgtEl>
                                          <p:spTgt spid="148055"/>
                                        </p:tgtEl>
                                        <p:attrNameLst>
                                          <p:attrName>style.visibility</p:attrName>
                                        </p:attrNameLst>
                                      </p:cBhvr>
                                      <p:to>
                                        <p:strVal val="visible"/>
                                      </p:to>
                                    </p:set>
                                    <p:animEffect transition="in" filter="strips(downRight)">
                                      <p:cBhvr>
                                        <p:cTn id="366" dur="500"/>
                                        <p:tgtEl>
                                          <p:spTgt spid="1480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58" grpId="0" autoUpdateAnimBg="0"/>
      <p:bldP spid="147459" grpId="0" animBg="1"/>
      <p:bldP spid="147460" grpId="0" autoUpdateAnimBg="0"/>
      <p:bldP spid="147475" grpId="0" autoUpdateAnimBg="0"/>
      <p:bldP spid="147476" grpId="0" autoUpdateAnimBg="0"/>
      <p:bldP spid="147477" grpId="0" autoUpdateAnimBg="0"/>
      <p:bldP spid="147478" grpId="0" autoUpdateAnimBg="0"/>
      <p:bldP spid="147479" grpId="0" autoUpdateAnimBg="0"/>
      <p:bldP spid="147668" grpId="0" animBg="1"/>
      <p:bldP spid="147669" grpId="0" animBg="1"/>
      <p:bldP spid="147670" grpId="0" animBg="1"/>
      <p:bldP spid="147671" grpId="0" animBg="1"/>
      <p:bldP spid="147672" grpId="0" animBg="1"/>
      <p:bldP spid="147673" grpId="0" animBg="1"/>
      <p:bldP spid="147674" grpId="0" animBg="1"/>
      <p:bldP spid="147689" grpId="0" animBg="1"/>
      <p:bldP spid="148000" grpId="0" animBg="1"/>
      <p:bldP spid="148001" grpId="0" animBg="1"/>
      <p:bldP spid="148002" grpId="0" animBg="1"/>
      <p:bldP spid="148003" grpId="0" animBg="1"/>
      <p:bldP spid="148004" grpId="0" animBg="1"/>
      <p:bldP spid="148005" grpId="0" animBg="1"/>
      <p:bldP spid="148006" grpId="0" animBg="1"/>
      <p:bldP spid="148007" grpId="0" animBg="1"/>
      <p:bldP spid="148008" grpId="0" animBg="1"/>
      <p:bldP spid="148009" grpId="0" animBg="1"/>
      <p:bldP spid="148010" grpId="0" animBg="1"/>
      <p:bldP spid="148011" grpId="0" animBg="1"/>
      <p:bldP spid="148016" grpId="0" animBg="1"/>
      <p:bldP spid="148017" grpId="0" animBg="1"/>
      <p:bldP spid="148027" grpId="0" autoUpdateAnimBg="0"/>
      <p:bldP spid="148028" grpId="0" autoUpdateAnimBg="0"/>
      <p:bldP spid="148029" grpId="0" autoUpdateAnimBg="0"/>
      <p:bldP spid="148030" grpId="0" autoUpdateAnimBg="0"/>
      <p:bldP spid="148031" grpId="0" autoUpdateAnimBg="0"/>
      <p:bldP spid="148032" grpId="0" autoUpdateAnimBg="0"/>
      <p:bldP spid="148033" grpId="0" autoUpdateAnimBg="0"/>
      <p:bldP spid="148034" grpId="0" autoUpdateAnimBg="0"/>
      <p:bldP spid="148035" grpId="0" autoUpdateAnimBg="0"/>
      <p:bldP spid="148036" grpId="0" autoUpdateAnimBg="0"/>
      <p:bldP spid="148037" grpId="0" autoUpdateAnimBg="0"/>
      <p:bldP spid="148038" grpId="0" autoUpdateAnimBg="0"/>
      <p:bldP spid="148039" grpId="0" autoUpdateAnimBg="0"/>
      <p:bldP spid="148040" grpId="0" autoUpdateAnimBg="0"/>
      <p:bldP spid="148041" grpId="0" autoUpdateAnimBg="0"/>
      <p:bldP spid="148042" grpId="0" autoUpdateAnimBg="0"/>
      <p:bldP spid="148043" grpId="0" autoUpdateAnimBg="0"/>
      <p:bldP spid="148044" grpId="0" autoUpdateAnimBg="0"/>
      <p:bldP spid="148045" grpId="0" autoUpdateAnimBg="0"/>
      <p:bldP spid="148046" grpId="0" autoUpdateAnimBg="0"/>
      <p:bldP spid="148047" grpId="0" autoUpdateAnimBg="0"/>
      <p:bldP spid="148048" grpId="0" autoUpdateAnimBg="0"/>
      <p:bldP spid="148049" grpId="0" autoUpdateAnimBg="0"/>
      <p:bldP spid="148050" grpId="0" autoUpdateAnimBg="0"/>
      <p:bldP spid="148051" grpId="0" autoUpdateAnimBg="0"/>
      <p:bldP spid="148052" grpId="0" autoUpdateAnimBg="0"/>
      <p:bldP spid="148053" grpId="0" autoUpdateAnimBg="0"/>
      <p:bldP spid="148054" grpId="0" autoUpdateAnimBg="0"/>
      <p:bldP spid="148055" grpId="0" autoUpdateAnimBg="0"/>
      <p:bldP spid="148056" grpId="0" autoUpdateAnimBg="0"/>
      <p:bldP spid="148057" grpId="0" autoUpdateAnimBg="0"/>
      <p:bldP spid="148058" grpId="0" autoUpdateAnimBg="0"/>
      <p:bldP spid="148062"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2"/>
          <p:cNvSpPr txBox="1">
            <a:spLocks noChangeArrowheads="1"/>
          </p:cNvSpPr>
          <p:nvPr/>
        </p:nvSpPr>
        <p:spPr bwMode="auto">
          <a:xfrm>
            <a:off x="381000" y="1066800"/>
            <a:ext cx="8305800" cy="1701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lgn="l">
              <a:spcBef>
                <a:spcPct val="0"/>
              </a:spcBef>
              <a:defRPr sz="2400">
                <a:solidFill>
                  <a:schemeClr val="tx1"/>
                </a:solidFill>
                <a:latin typeface="Times New Roman" pitchFamily="18" charset="0"/>
              </a:defRPr>
            </a:lvl1pPr>
            <a:lvl2pPr marL="571500" algn="l">
              <a:spcBef>
                <a:spcPct val="0"/>
              </a:spcBef>
              <a:defRPr sz="2400">
                <a:solidFill>
                  <a:schemeClr val="tx1"/>
                </a:solidFill>
                <a:latin typeface="Times New Roman" pitchFamily="18" charset="0"/>
              </a:defRPr>
            </a:lvl2pPr>
            <a:lvl3pPr algn="l">
              <a:spcBef>
                <a:spcPct val="0"/>
              </a:spcBef>
              <a:defRPr sz="2400">
                <a:solidFill>
                  <a:schemeClr val="tx1"/>
                </a:solidFill>
                <a:latin typeface="Times New Roman" pitchFamily="18" charset="0"/>
              </a:defRPr>
            </a:lvl3pPr>
            <a:lvl4pPr algn="l">
              <a:spcBef>
                <a:spcPct val="0"/>
              </a:spcBef>
              <a:defRPr sz="2400">
                <a:solidFill>
                  <a:schemeClr val="tx1"/>
                </a:solidFill>
                <a:latin typeface="Times New Roman" pitchFamily="18" charset="0"/>
              </a:defRPr>
            </a:lvl4pPr>
            <a:lvl5pPr algn="l">
              <a:spcBef>
                <a:spcPct val="0"/>
              </a:spcBef>
              <a:defRPr sz="2400">
                <a:solidFill>
                  <a:schemeClr val="tx1"/>
                </a:solidFill>
                <a:latin typeface="Times New Roman" pitchFamily="18" charset="0"/>
              </a:defRPr>
            </a:lvl5pPr>
            <a:lvl6pPr fontAlgn="base">
              <a:spcBef>
                <a:spcPct val="0"/>
              </a:spcBef>
              <a:spcAft>
                <a:spcPct val="0"/>
              </a:spcAft>
              <a:defRPr sz="2400">
                <a:solidFill>
                  <a:schemeClr val="tx1"/>
                </a:solidFill>
                <a:latin typeface="Times New Roman" pitchFamily="18" charset="0"/>
              </a:defRPr>
            </a:lvl6pPr>
            <a:lvl7pPr fontAlgn="base">
              <a:spcBef>
                <a:spcPct val="0"/>
              </a:spcBef>
              <a:spcAft>
                <a:spcPct val="0"/>
              </a:spcAft>
              <a:defRPr sz="2400">
                <a:solidFill>
                  <a:schemeClr val="tx1"/>
                </a:solidFill>
                <a:latin typeface="Times New Roman" pitchFamily="18" charset="0"/>
              </a:defRPr>
            </a:lvl7pPr>
            <a:lvl8pPr fontAlgn="base">
              <a:spcBef>
                <a:spcPct val="0"/>
              </a:spcBef>
              <a:spcAft>
                <a:spcPct val="0"/>
              </a:spcAft>
              <a:defRPr sz="2400">
                <a:solidFill>
                  <a:schemeClr val="tx1"/>
                </a:solidFill>
                <a:latin typeface="Times New Roman" pitchFamily="18" charset="0"/>
              </a:defRPr>
            </a:lvl8pPr>
            <a:lvl9pPr fontAlgn="base">
              <a:spcBef>
                <a:spcPct val="0"/>
              </a:spcBef>
              <a:spcAft>
                <a:spcPct val="0"/>
              </a:spcAft>
              <a:defRPr sz="2400">
                <a:solidFill>
                  <a:schemeClr val="tx1"/>
                </a:solidFill>
                <a:latin typeface="Times New Roman" pitchFamily="18" charset="0"/>
              </a:defRPr>
            </a:lvl9pPr>
          </a:lstStyle>
          <a:p>
            <a:pPr algn="just">
              <a:lnSpc>
                <a:spcPct val="110000"/>
              </a:lnSpc>
              <a:spcBef>
                <a:spcPct val="50000"/>
              </a:spcBef>
              <a:buFontTx/>
              <a:buBlip>
                <a:blip r:embed="rId2"/>
              </a:buBlip>
            </a:pPr>
            <a:r>
              <a:rPr lang="en-US" sz="3200">
                <a:effectLst/>
                <a:latin typeface="Comic Sans MS" pitchFamily="66" charset="0"/>
              </a:rPr>
              <a:t>When the cutting plane contains the apex, we get a triangle as the section. </a:t>
            </a:r>
          </a:p>
        </p:txBody>
      </p:sp>
      <p:sp>
        <p:nvSpPr>
          <p:cNvPr id="49155" name="Text Box 3"/>
          <p:cNvSpPr txBox="1">
            <a:spLocks noChangeArrowheads="1"/>
          </p:cNvSpPr>
          <p:nvPr/>
        </p:nvSpPr>
        <p:spPr bwMode="auto">
          <a:xfrm>
            <a:off x="3200400" y="258763"/>
            <a:ext cx="2743200" cy="641350"/>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3600">
                <a:solidFill>
                  <a:srgbClr val="FFFF00"/>
                </a:solidFill>
                <a:effectLst/>
                <a:latin typeface="Comic Sans MS" pitchFamily="66" charset="0"/>
              </a:rPr>
              <a:t>TRIANGLE</a:t>
            </a:r>
          </a:p>
        </p:txBody>
      </p:sp>
      <p:sp>
        <p:nvSpPr>
          <p:cNvPr id="49156" name="AutoShape 4">
            <a:hlinkClick r:id="rId3" action="ppaction://hlinksldjump" highlightClick="1"/>
          </p:cNvPr>
          <p:cNvSpPr>
            <a:spLocks noChangeArrowheads="1"/>
          </p:cNvSpPr>
          <p:nvPr/>
        </p:nvSpPr>
        <p:spPr bwMode="auto">
          <a:xfrm>
            <a:off x="7277100" y="6534150"/>
            <a:ext cx="685800" cy="304800"/>
          </a:xfrm>
          <a:prstGeom prst="actionButtonBackPrevious">
            <a:avLst/>
          </a:prstGeom>
          <a:solidFill>
            <a:srgbClr val="00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IN"/>
          </a:p>
        </p:txBody>
      </p:sp>
      <p:grpSp>
        <p:nvGrpSpPr>
          <p:cNvPr id="49157" name="Group 5"/>
          <p:cNvGrpSpPr>
            <a:grpSpLocks/>
          </p:cNvGrpSpPr>
          <p:nvPr/>
        </p:nvGrpSpPr>
        <p:grpSpPr bwMode="auto">
          <a:xfrm>
            <a:off x="3254375" y="2876550"/>
            <a:ext cx="3214688" cy="3686175"/>
            <a:chOff x="2050" y="1812"/>
            <a:chExt cx="2025" cy="2322"/>
          </a:xfrm>
        </p:grpSpPr>
        <p:sp>
          <p:nvSpPr>
            <p:cNvPr id="49158" name="Freeform 6"/>
            <p:cNvSpPr>
              <a:spLocks/>
            </p:cNvSpPr>
            <p:nvPr/>
          </p:nvSpPr>
          <p:spPr bwMode="auto">
            <a:xfrm>
              <a:off x="2121" y="2059"/>
              <a:ext cx="749" cy="2075"/>
            </a:xfrm>
            <a:custGeom>
              <a:avLst/>
              <a:gdLst>
                <a:gd name="T0" fmla="*/ 64 w 2704"/>
                <a:gd name="T1" fmla="*/ 7224 h 10088"/>
                <a:gd name="T2" fmla="*/ 2704 w 2704"/>
                <a:gd name="T3" fmla="*/ 10088 h 10088"/>
                <a:gd name="T4" fmla="*/ 2704 w 2704"/>
                <a:gd name="T5" fmla="*/ 2324 h 10088"/>
                <a:gd name="T6" fmla="*/ 0 w 2704"/>
                <a:gd name="T7" fmla="*/ 0 h 10088"/>
                <a:gd name="T8" fmla="*/ 64 w 2704"/>
                <a:gd name="T9" fmla="*/ 7224 h 10088"/>
                <a:gd name="T10" fmla="*/ 65 w 2704"/>
                <a:gd name="T11" fmla="*/ 7224 h 10088"/>
              </a:gdLst>
              <a:ahLst/>
              <a:cxnLst>
                <a:cxn ang="0">
                  <a:pos x="T0" y="T1"/>
                </a:cxn>
                <a:cxn ang="0">
                  <a:pos x="T2" y="T3"/>
                </a:cxn>
                <a:cxn ang="0">
                  <a:pos x="T4" y="T5"/>
                </a:cxn>
                <a:cxn ang="0">
                  <a:pos x="T6" y="T7"/>
                </a:cxn>
                <a:cxn ang="0">
                  <a:pos x="T8" y="T9"/>
                </a:cxn>
                <a:cxn ang="0">
                  <a:pos x="T10" y="T11"/>
                </a:cxn>
              </a:cxnLst>
              <a:rect l="0" t="0" r="r" b="b"/>
              <a:pathLst>
                <a:path w="2704" h="10088">
                  <a:moveTo>
                    <a:pt x="64" y="7224"/>
                  </a:moveTo>
                  <a:lnTo>
                    <a:pt x="2704" y="10088"/>
                  </a:lnTo>
                  <a:lnTo>
                    <a:pt x="2704" y="2324"/>
                  </a:lnTo>
                  <a:lnTo>
                    <a:pt x="0" y="0"/>
                  </a:lnTo>
                  <a:lnTo>
                    <a:pt x="64" y="7224"/>
                  </a:lnTo>
                  <a:lnTo>
                    <a:pt x="65" y="7224"/>
                  </a:lnTo>
                </a:path>
              </a:pathLst>
            </a:custGeom>
            <a:solidFill>
              <a:srgbClr val="CCFFFF"/>
            </a:solidFill>
            <a:ln w="22225">
              <a:solidFill>
                <a:schemeClr val="tx1"/>
              </a:solidFill>
              <a:prstDash val="solid"/>
              <a:round/>
              <a:headEnd/>
              <a:tailEnd/>
            </a:ln>
          </p:spPr>
          <p:txBody>
            <a:bodyPr/>
            <a:lstStyle/>
            <a:p>
              <a:endParaRPr lang="en-IN"/>
            </a:p>
          </p:txBody>
        </p:sp>
        <p:sp>
          <p:nvSpPr>
            <p:cNvPr id="49159" name="Freeform 7"/>
            <p:cNvSpPr>
              <a:spLocks/>
            </p:cNvSpPr>
            <p:nvPr/>
          </p:nvSpPr>
          <p:spPr bwMode="auto">
            <a:xfrm>
              <a:off x="2052" y="3239"/>
              <a:ext cx="879" cy="320"/>
            </a:xfrm>
            <a:custGeom>
              <a:avLst/>
              <a:gdLst>
                <a:gd name="T0" fmla="*/ 7910 w 7911"/>
                <a:gd name="T1" fmla="*/ 1216 h 2240"/>
                <a:gd name="T2" fmla="*/ 7844 w 7911"/>
                <a:gd name="T3" fmla="*/ 1003 h 2240"/>
                <a:gd name="T4" fmla="*/ 7636 w 7911"/>
                <a:gd name="T5" fmla="*/ 794 h 2240"/>
                <a:gd name="T6" fmla="*/ 7295 w 7911"/>
                <a:gd name="T7" fmla="*/ 597 h 2240"/>
                <a:gd name="T8" fmla="*/ 6833 w 7911"/>
                <a:gd name="T9" fmla="*/ 418 h 2240"/>
                <a:gd name="T10" fmla="*/ 6267 w 7911"/>
                <a:gd name="T11" fmla="*/ 265 h 2240"/>
                <a:gd name="T12" fmla="*/ 5616 w 7911"/>
                <a:gd name="T13" fmla="*/ 143 h 2240"/>
                <a:gd name="T14" fmla="*/ 4907 w 7911"/>
                <a:gd name="T15" fmla="*/ 56 h 2240"/>
                <a:gd name="T16" fmla="*/ 4161 w 7911"/>
                <a:gd name="T17" fmla="*/ 8 h 2240"/>
                <a:gd name="T18" fmla="*/ 3409 w 7911"/>
                <a:gd name="T19" fmla="*/ 0 h 2240"/>
                <a:gd name="T20" fmla="*/ 2675 w 7911"/>
                <a:gd name="T21" fmla="*/ 32 h 2240"/>
                <a:gd name="T22" fmla="*/ 1987 w 7911"/>
                <a:gd name="T23" fmla="*/ 104 h 2240"/>
                <a:gd name="T24" fmla="*/ 1371 w 7911"/>
                <a:gd name="T25" fmla="*/ 211 h 2240"/>
                <a:gd name="T26" fmla="*/ 848 w 7911"/>
                <a:gd name="T27" fmla="*/ 352 h 2240"/>
                <a:gd name="T28" fmla="*/ 436 w 7911"/>
                <a:gd name="T29" fmla="*/ 522 h 2240"/>
                <a:gd name="T30" fmla="*/ 152 w 7911"/>
                <a:gd name="T31" fmla="*/ 712 h 2240"/>
                <a:gd name="T32" fmla="*/ 5 w 7911"/>
                <a:gd name="T33" fmla="*/ 917 h 2240"/>
                <a:gd name="T34" fmla="*/ 0 w 7911"/>
                <a:gd name="T35" fmla="*/ 1129 h 2240"/>
                <a:gd name="T36" fmla="*/ 138 w 7911"/>
                <a:gd name="T37" fmla="*/ 1341 h 2240"/>
                <a:gd name="T38" fmla="*/ 414 w 7911"/>
                <a:gd name="T39" fmla="*/ 1545 h 2240"/>
                <a:gd name="T40" fmla="*/ 817 w 7911"/>
                <a:gd name="T41" fmla="*/ 1734 h 2240"/>
                <a:gd name="T42" fmla="*/ 1333 w 7911"/>
                <a:gd name="T43" fmla="*/ 1901 h 2240"/>
                <a:gd name="T44" fmla="*/ 1944 w 7911"/>
                <a:gd name="T45" fmla="*/ 2038 h 2240"/>
                <a:gd name="T46" fmla="*/ 2628 w 7911"/>
                <a:gd name="T47" fmla="*/ 2144 h 2240"/>
                <a:gd name="T48" fmla="*/ 3359 w 7911"/>
                <a:gd name="T49" fmla="*/ 2212 h 2240"/>
                <a:gd name="T50" fmla="*/ 4111 w 7911"/>
                <a:gd name="T51" fmla="*/ 2240 h 2240"/>
                <a:gd name="T52" fmla="*/ 4857 w 7911"/>
                <a:gd name="T53" fmla="*/ 2228 h 2240"/>
                <a:gd name="T54" fmla="*/ 5571 w 7911"/>
                <a:gd name="T55" fmla="*/ 2176 h 2240"/>
                <a:gd name="T56" fmla="*/ 6225 w 7911"/>
                <a:gd name="T57" fmla="*/ 2086 h 2240"/>
                <a:gd name="T58" fmla="*/ 6798 w 7911"/>
                <a:gd name="T59" fmla="*/ 1961 h 2240"/>
                <a:gd name="T60" fmla="*/ 7268 w 7911"/>
                <a:gd name="T61" fmla="*/ 1805 h 2240"/>
                <a:gd name="T62" fmla="*/ 7618 w 7911"/>
                <a:gd name="T63" fmla="*/ 1625 h 2240"/>
                <a:gd name="T64" fmla="*/ 7834 w 7911"/>
                <a:gd name="T65" fmla="*/ 1427 h 2240"/>
                <a:gd name="T66" fmla="*/ 7910 w 7911"/>
                <a:gd name="T67" fmla="*/ 1216 h 2240"/>
                <a:gd name="T68" fmla="*/ 7911 w 7911"/>
                <a:gd name="T69" fmla="*/ 1216 h 2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11" h="2240">
                  <a:moveTo>
                    <a:pt x="7910" y="1216"/>
                  </a:moveTo>
                  <a:lnTo>
                    <a:pt x="7844" y="1003"/>
                  </a:lnTo>
                  <a:lnTo>
                    <a:pt x="7636" y="794"/>
                  </a:lnTo>
                  <a:lnTo>
                    <a:pt x="7295" y="597"/>
                  </a:lnTo>
                  <a:lnTo>
                    <a:pt x="6833" y="418"/>
                  </a:lnTo>
                  <a:lnTo>
                    <a:pt x="6267" y="265"/>
                  </a:lnTo>
                  <a:lnTo>
                    <a:pt x="5616" y="143"/>
                  </a:lnTo>
                  <a:lnTo>
                    <a:pt x="4907" y="56"/>
                  </a:lnTo>
                  <a:lnTo>
                    <a:pt x="4161" y="8"/>
                  </a:lnTo>
                  <a:lnTo>
                    <a:pt x="3409" y="0"/>
                  </a:lnTo>
                  <a:lnTo>
                    <a:pt x="2675" y="32"/>
                  </a:lnTo>
                  <a:lnTo>
                    <a:pt x="1987" y="104"/>
                  </a:lnTo>
                  <a:lnTo>
                    <a:pt x="1371" y="211"/>
                  </a:lnTo>
                  <a:lnTo>
                    <a:pt x="848" y="352"/>
                  </a:lnTo>
                  <a:lnTo>
                    <a:pt x="436" y="522"/>
                  </a:lnTo>
                  <a:lnTo>
                    <a:pt x="152" y="712"/>
                  </a:lnTo>
                  <a:lnTo>
                    <a:pt x="5" y="917"/>
                  </a:lnTo>
                  <a:lnTo>
                    <a:pt x="0" y="1129"/>
                  </a:lnTo>
                  <a:lnTo>
                    <a:pt x="138" y="1341"/>
                  </a:lnTo>
                  <a:lnTo>
                    <a:pt x="414" y="1545"/>
                  </a:lnTo>
                  <a:lnTo>
                    <a:pt x="817" y="1734"/>
                  </a:lnTo>
                  <a:lnTo>
                    <a:pt x="1333" y="1901"/>
                  </a:lnTo>
                  <a:lnTo>
                    <a:pt x="1944" y="2038"/>
                  </a:lnTo>
                  <a:lnTo>
                    <a:pt x="2628" y="2144"/>
                  </a:lnTo>
                  <a:lnTo>
                    <a:pt x="3359" y="2212"/>
                  </a:lnTo>
                  <a:lnTo>
                    <a:pt x="4111" y="2240"/>
                  </a:lnTo>
                  <a:lnTo>
                    <a:pt x="4857" y="2228"/>
                  </a:lnTo>
                  <a:lnTo>
                    <a:pt x="5571" y="2176"/>
                  </a:lnTo>
                  <a:lnTo>
                    <a:pt x="6225" y="2086"/>
                  </a:lnTo>
                  <a:lnTo>
                    <a:pt x="6798" y="1961"/>
                  </a:lnTo>
                  <a:lnTo>
                    <a:pt x="7268" y="1805"/>
                  </a:lnTo>
                  <a:lnTo>
                    <a:pt x="7618" y="1625"/>
                  </a:lnTo>
                  <a:lnTo>
                    <a:pt x="7834" y="1427"/>
                  </a:lnTo>
                  <a:lnTo>
                    <a:pt x="7910" y="1216"/>
                  </a:lnTo>
                  <a:lnTo>
                    <a:pt x="7911" y="1216"/>
                  </a:lnTo>
                </a:path>
              </a:pathLst>
            </a:custGeom>
            <a:noFill/>
            <a:ln w="22225" cap="flat" cmpd="sng">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0" name="Freeform 8"/>
            <p:cNvSpPr>
              <a:spLocks/>
            </p:cNvSpPr>
            <p:nvPr/>
          </p:nvSpPr>
          <p:spPr bwMode="auto">
            <a:xfrm>
              <a:off x="2491" y="3305"/>
              <a:ext cx="1" cy="93"/>
            </a:xfrm>
            <a:custGeom>
              <a:avLst/>
              <a:gdLst>
                <a:gd name="T0" fmla="*/ 0 w 1"/>
                <a:gd name="T1" fmla="*/ 656 h 656"/>
                <a:gd name="T2" fmla="*/ 0 w 1"/>
                <a:gd name="T3" fmla="*/ 0 h 656"/>
                <a:gd name="T4" fmla="*/ 1 w 1"/>
                <a:gd name="T5" fmla="*/ 0 h 656"/>
              </a:gdLst>
              <a:ahLst/>
              <a:cxnLst>
                <a:cxn ang="0">
                  <a:pos x="T0" y="T1"/>
                </a:cxn>
                <a:cxn ang="0">
                  <a:pos x="T2" y="T3"/>
                </a:cxn>
                <a:cxn ang="0">
                  <a:pos x="T4" y="T5"/>
                </a:cxn>
              </a:cxnLst>
              <a:rect l="0" t="0" r="r" b="b"/>
              <a:pathLst>
                <a:path w="1" h="656">
                  <a:moveTo>
                    <a:pt x="0" y="656"/>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1" name="Freeform 9"/>
            <p:cNvSpPr>
              <a:spLocks/>
            </p:cNvSpPr>
            <p:nvPr/>
          </p:nvSpPr>
          <p:spPr bwMode="auto">
            <a:xfrm>
              <a:off x="2491" y="3269"/>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2" name="Freeform 10"/>
            <p:cNvSpPr>
              <a:spLocks/>
            </p:cNvSpPr>
            <p:nvPr/>
          </p:nvSpPr>
          <p:spPr bwMode="auto">
            <a:xfrm>
              <a:off x="2491" y="3144"/>
              <a:ext cx="1" cy="107"/>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3" name="Freeform 11"/>
            <p:cNvSpPr>
              <a:spLocks/>
            </p:cNvSpPr>
            <p:nvPr/>
          </p:nvSpPr>
          <p:spPr bwMode="auto">
            <a:xfrm>
              <a:off x="2491" y="3108"/>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4" name="Freeform 12"/>
            <p:cNvSpPr>
              <a:spLocks/>
            </p:cNvSpPr>
            <p:nvPr/>
          </p:nvSpPr>
          <p:spPr bwMode="auto">
            <a:xfrm>
              <a:off x="2491" y="2983"/>
              <a:ext cx="1" cy="108"/>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5" name="Freeform 13"/>
            <p:cNvSpPr>
              <a:spLocks/>
            </p:cNvSpPr>
            <p:nvPr/>
          </p:nvSpPr>
          <p:spPr bwMode="auto">
            <a:xfrm>
              <a:off x="2491" y="2948"/>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6" name="Freeform 14"/>
            <p:cNvSpPr>
              <a:spLocks/>
            </p:cNvSpPr>
            <p:nvPr/>
          </p:nvSpPr>
          <p:spPr bwMode="auto">
            <a:xfrm>
              <a:off x="2491" y="2823"/>
              <a:ext cx="1" cy="107"/>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7" name="Freeform 15"/>
            <p:cNvSpPr>
              <a:spLocks/>
            </p:cNvSpPr>
            <p:nvPr/>
          </p:nvSpPr>
          <p:spPr bwMode="auto">
            <a:xfrm>
              <a:off x="2491" y="2787"/>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8" name="Freeform 16"/>
            <p:cNvSpPr>
              <a:spLocks/>
            </p:cNvSpPr>
            <p:nvPr/>
          </p:nvSpPr>
          <p:spPr bwMode="auto">
            <a:xfrm>
              <a:off x="2491" y="2662"/>
              <a:ext cx="1" cy="107"/>
            </a:xfrm>
            <a:custGeom>
              <a:avLst/>
              <a:gdLst>
                <a:gd name="T0" fmla="*/ 0 w 1"/>
                <a:gd name="T1" fmla="*/ 749 h 749"/>
                <a:gd name="T2" fmla="*/ 0 w 1"/>
                <a:gd name="T3" fmla="*/ 0 h 749"/>
                <a:gd name="T4" fmla="*/ 1 w 1"/>
                <a:gd name="T5" fmla="*/ 0 h 749"/>
              </a:gdLst>
              <a:ahLst/>
              <a:cxnLst>
                <a:cxn ang="0">
                  <a:pos x="T0" y="T1"/>
                </a:cxn>
                <a:cxn ang="0">
                  <a:pos x="T2" y="T3"/>
                </a:cxn>
                <a:cxn ang="0">
                  <a:pos x="T4" y="T5"/>
                </a:cxn>
              </a:cxnLst>
              <a:rect l="0" t="0" r="r" b="b"/>
              <a:pathLst>
                <a:path w="1" h="749">
                  <a:moveTo>
                    <a:pt x="0" y="749"/>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69" name="Freeform 17"/>
            <p:cNvSpPr>
              <a:spLocks/>
            </p:cNvSpPr>
            <p:nvPr/>
          </p:nvSpPr>
          <p:spPr bwMode="auto">
            <a:xfrm>
              <a:off x="2491" y="2627"/>
              <a:ext cx="1" cy="17"/>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0" name="Freeform 18"/>
            <p:cNvSpPr>
              <a:spLocks/>
            </p:cNvSpPr>
            <p:nvPr/>
          </p:nvSpPr>
          <p:spPr bwMode="auto">
            <a:xfrm>
              <a:off x="2491" y="2502"/>
              <a:ext cx="1" cy="107"/>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1" name="Freeform 19"/>
            <p:cNvSpPr>
              <a:spLocks/>
            </p:cNvSpPr>
            <p:nvPr/>
          </p:nvSpPr>
          <p:spPr bwMode="auto">
            <a:xfrm>
              <a:off x="2491" y="2466"/>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2" name="Freeform 20"/>
            <p:cNvSpPr>
              <a:spLocks/>
            </p:cNvSpPr>
            <p:nvPr/>
          </p:nvSpPr>
          <p:spPr bwMode="auto">
            <a:xfrm>
              <a:off x="2491" y="2354"/>
              <a:ext cx="1" cy="94"/>
            </a:xfrm>
            <a:custGeom>
              <a:avLst/>
              <a:gdLst>
                <a:gd name="T0" fmla="*/ 0 w 1"/>
                <a:gd name="T1" fmla="*/ 656 h 656"/>
                <a:gd name="T2" fmla="*/ 0 w 1"/>
                <a:gd name="T3" fmla="*/ 0 h 656"/>
                <a:gd name="T4" fmla="*/ 1 w 1"/>
                <a:gd name="T5" fmla="*/ 0 h 656"/>
              </a:gdLst>
              <a:ahLst/>
              <a:cxnLst>
                <a:cxn ang="0">
                  <a:pos x="T0" y="T1"/>
                </a:cxn>
                <a:cxn ang="0">
                  <a:pos x="T2" y="T3"/>
                </a:cxn>
                <a:cxn ang="0">
                  <a:pos x="T4" y="T5"/>
                </a:cxn>
              </a:cxnLst>
              <a:rect l="0" t="0" r="r" b="b"/>
              <a:pathLst>
                <a:path w="1" h="656">
                  <a:moveTo>
                    <a:pt x="0" y="656"/>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3" name="Freeform 21"/>
            <p:cNvSpPr>
              <a:spLocks/>
            </p:cNvSpPr>
            <p:nvPr/>
          </p:nvSpPr>
          <p:spPr bwMode="auto">
            <a:xfrm>
              <a:off x="2487" y="2583"/>
              <a:ext cx="4" cy="1"/>
            </a:xfrm>
            <a:custGeom>
              <a:avLst/>
              <a:gdLst>
                <a:gd name="T0" fmla="*/ 36 w 36"/>
                <a:gd name="T1" fmla="*/ 0 w 36"/>
                <a:gd name="T2" fmla="*/ 1 w 36"/>
              </a:gdLst>
              <a:ahLst/>
              <a:cxnLst>
                <a:cxn ang="0">
                  <a:pos x="T0" y="0"/>
                </a:cxn>
                <a:cxn ang="0">
                  <a:pos x="T1" y="0"/>
                </a:cxn>
                <a:cxn ang="0">
                  <a:pos x="T2" y="0"/>
                </a:cxn>
              </a:cxnLst>
              <a:rect l="0" t="0" r="r" b="b"/>
              <a:pathLst>
                <a:path w="36">
                  <a:moveTo>
                    <a:pt x="36" y="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4" name="Freeform 22"/>
            <p:cNvSpPr>
              <a:spLocks/>
            </p:cNvSpPr>
            <p:nvPr/>
          </p:nvSpPr>
          <p:spPr bwMode="auto">
            <a:xfrm>
              <a:off x="2050" y="2354"/>
              <a:ext cx="435" cy="1031"/>
            </a:xfrm>
            <a:custGeom>
              <a:avLst/>
              <a:gdLst>
                <a:gd name="T0" fmla="*/ 3916 w 3916"/>
                <a:gd name="T1" fmla="*/ 0 h 7213"/>
                <a:gd name="T2" fmla="*/ 0 w 3916"/>
                <a:gd name="T3" fmla="*/ 7213 h 7213"/>
                <a:gd name="T4" fmla="*/ 1 w 3916"/>
                <a:gd name="T5" fmla="*/ 7213 h 7213"/>
              </a:gdLst>
              <a:ahLst/>
              <a:cxnLst>
                <a:cxn ang="0">
                  <a:pos x="T0" y="T1"/>
                </a:cxn>
                <a:cxn ang="0">
                  <a:pos x="T2" y="T3"/>
                </a:cxn>
                <a:cxn ang="0">
                  <a:pos x="T4" y="T5"/>
                </a:cxn>
              </a:cxnLst>
              <a:rect l="0" t="0" r="r" b="b"/>
              <a:pathLst>
                <a:path w="3916" h="7213">
                  <a:moveTo>
                    <a:pt x="3916" y="0"/>
                  </a:moveTo>
                  <a:lnTo>
                    <a:pt x="0" y="7213"/>
                  </a:lnTo>
                  <a:lnTo>
                    <a:pt x="1" y="7213"/>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5" name="Freeform 23"/>
            <p:cNvSpPr>
              <a:spLocks/>
            </p:cNvSpPr>
            <p:nvPr/>
          </p:nvSpPr>
          <p:spPr bwMode="auto">
            <a:xfrm>
              <a:off x="2491" y="2354"/>
              <a:ext cx="440" cy="1058"/>
            </a:xfrm>
            <a:custGeom>
              <a:avLst/>
              <a:gdLst>
                <a:gd name="T0" fmla="*/ 0 w 3964"/>
                <a:gd name="T1" fmla="*/ 0 h 7406"/>
                <a:gd name="T2" fmla="*/ 3963 w 3964"/>
                <a:gd name="T3" fmla="*/ 7406 h 7406"/>
                <a:gd name="T4" fmla="*/ 3964 w 3964"/>
                <a:gd name="T5" fmla="*/ 7406 h 7406"/>
              </a:gdLst>
              <a:ahLst/>
              <a:cxnLst>
                <a:cxn ang="0">
                  <a:pos x="T0" y="T1"/>
                </a:cxn>
                <a:cxn ang="0">
                  <a:pos x="T2" y="T3"/>
                </a:cxn>
                <a:cxn ang="0">
                  <a:pos x="T4" y="T5"/>
                </a:cxn>
              </a:cxnLst>
              <a:rect l="0" t="0" r="r" b="b"/>
              <a:pathLst>
                <a:path w="3964" h="7406">
                  <a:moveTo>
                    <a:pt x="0" y="0"/>
                  </a:moveTo>
                  <a:lnTo>
                    <a:pt x="3963" y="7406"/>
                  </a:lnTo>
                  <a:lnTo>
                    <a:pt x="3964" y="7406"/>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6" name="Freeform 24"/>
            <p:cNvSpPr>
              <a:spLocks/>
            </p:cNvSpPr>
            <p:nvPr/>
          </p:nvSpPr>
          <p:spPr bwMode="auto">
            <a:xfrm>
              <a:off x="2231" y="3262"/>
              <a:ext cx="538" cy="268"/>
            </a:xfrm>
            <a:custGeom>
              <a:avLst/>
              <a:gdLst>
                <a:gd name="T0" fmla="*/ 0 w 4844"/>
                <a:gd name="T1" fmla="*/ 0 h 1879"/>
                <a:gd name="T2" fmla="*/ 4842 w 4844"/>
                <a:gd name="T3" fmla="*/ 1879 h 1879"/>
                <a:gd name="T4" fmla="*/ 4844 w 4844"/>
                <a:gd name="T5" fmla="*/ 1879 h 1879"/>
              </a:gdLst>
              <a:ahLst/>
              <a:cxnLst>
                <a:cxn ang="0">
                  <a:pos x="T0" y="T1"/>
                </a:cxn>
                <a:cxn ang="0">
                  <a:pos x="T2" y="T3"/>
                </a:cxn>
                <a:cxn ang="0">
                  <a:pos x="T4" y="T5"/>
                </a:cxn>
              </a:cxnLst>
              <a:rect l="0" t="0" r="r" b="b"/>
              <a:pathLst>
                <a:path w="4844" h="1879">
                  <a:moveTo>
                    <a:pt x="0" y="0"/>
                  </a:moveTo>
                  <a:lnTo>
                    <a:pt x="4842" y="1879"/>
                  </a:lnTo>
                  <a:lnTo>
                    <a:pt x="4844" y="1879"/>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7" name="Freeform 25"/>
            <p:cNvSpPr>
              <a:spLocks/>
            </p:cNvSpPr>
            <p:nvPr/>
          </p:nvSpPr>
          <p:spPr bwMode="auto">
            <a:xfrm>
              <a:off x="2491" y="2354"/>
              <a:ext cx="278" cy="1176"/>
            </a:xfrm>
            <a:custGeom>
              <a:avLst/>
              <a:gdLst>
                <a:gd name="T0" fmla="*/ 2503 w 2503"/>
                <a:gd name="T1" fmla="*/ 8233 h 8233"/>
                <a:gd name="T2" fmla="*/ 0 w 2503"/>
                <a:gd name="T3" fmla="*/ 0 h 8233"/>
                <a:gd name="T4" fmla="*/ 1 w 2503"/>
                <a:gd name="T5" fmla="*/ 0 h 8233"/>
              </a:gdLst>
              <a:ahLst/>
              <a:cxnLst>
                <a:cxn ang="0">
                  <a:pos x="T0" y="T1"/>
                </a:cxn>
                <a:cxn ang="0">
                  <a:pos x="T2" y="T3"/>
                </a:cxn>
                <a:cxn ang="0">
                  <a:pos x="T4" y="T5"/>
                </a:cxn>
              </a:cxnLst>
              <a:rect l="0" t="0" r="r" b="b"/>
              <a:pathLst>
                <a:path w="2503" h="8233">
                  <a:moveTo>
                    <a:pt x="2503" y="8233"/>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8" name="Freeform 26"/>
            <p:cNvSpPr>
              <a:spLocks/>
            </p:cNvSpPr>
            <p:nvPr/>
          </p:nvSpPr>
          <p:spPr bwMode="auto">
            <a:xfrm>
              <a:off x="2231" y="2354"/>
              <a:ext cx="260" cy="908"/>
            </a:xfrm>
            <a:custGeom>
              <a:avLst/>
              <a:gdLst>
                <a:gd name="T0" fmla="*/ 2339 w 2339"/>
                <a:gd name="T1" fmla="*/ 0 h 6354"/>
                <a:gd name="T2" fmla="*/ 0 w 2339"/>
                <a:gd name="T3" fmla="*/ 6354 h 6354"/>
                <a:gd name="T4" fmla="*/ 1 w 2339"/>
                <a:gd name="T5" fmla="*/ 6354 h 6354"/>
              </a:gdLst>
              <a:ahLst/>
              <a:cxnLst>
                <a:cxn ang="0">
                  <a:pos x="T0" y="T1"/>
                </a:cxn>
                <a:cxn ang="0">
                  <a:pos x="T2" y="T3"/>
                </a:cxn>
                <a:cxn ang="0">
                  <a:pos x="T4" y="T5"/>
                </a:cxn>
              </a:cxnLst>
              <a:rect l="0" t="0" r="r" b="b"/>
              <a:pathLst>
                <a:path w="2339" h="6354">
                  <a:moveTo>
                    <a:pt x="2339" y="0"/>
                  </a:moveTo>
                  <a:lnTo>
                    <a:pt x="0" y="6354"/>
                  </a:lnTo>
                  <a:lnTo>
                    <a:pt x="1" y="6354"/>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79" name="Freeform 27"/>
            <p:cNvSpPr>
              <a:spLocks/>
            </p:cNvSpPr>
            <p:nvPr/>
          </p:nvSpPr>
          <p:spPr bwMode="auto">
            <a:xfrm>
              <a:off x="2767" y="2859"/>
              <a:ext cx="1308" cy="672"/>
            </a:xfrm>
            <a:custGeom>
              <a:avLst/>
              <a:gdLst>
                <a:gd name="T0" fmla="*/ 0 w 11773"/>
                <a:gd name="T1" fmla="*/ 4706 h 4706"/>
                <a:gd name="T2" fmla="*/ 11772 w 11773"/>
                <a:gd name="T3" fmla="*/ 0 h 4706"/>
                <a:gd name="T4" fmla="*/ 11773 w 11773"/>
                <a:gd name="T5" fmla="*/ 0 h 4706"/>
              </a:gdLst>
              <a:ahLst/>
              <a:cxnLst>
                <a:cxn ang="0">
                  <a:pos x="T0" y="T1"/>
                </a:cxn>
                <a:cxn ang="0">
                  <a:pos x="T2" y="T3"/>
                </a:cxn>
                <a:cxn ang="0">
                  <a:pos x="T4" y="T5"/>
                </a:cxn>
              </a:cxnLst>
              <a:rect l="0" t="0" r="r" b="b"/>
              <a:pathLst>
                <a:path w="11773" h="4706">
                  <a:moveTo>
                    <a:pt x="0" y="4706"/>
                  </a:moveTo>
                  <a:lnTo>
                    <a:pt x="11772" y="0"/>
                  </a:lnTo>
                  <a:lnTo>
                    <a:pt x="11773"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0" name="Freeform 28"/>
            <p:cNvSpPr>
              <a:spLocks/>
            </p:cNvSpPr>
            <p:nvPr/>
          </p:nvSpPr>
          <p:spPr bwMode="auto">
            <a:xfrm>
              <a:off x="2229" y="2859"/>
              <a:ext cx="786" cy="404"/>
            </a:xfrm>
            <a:custGeom>
              <a:avLst/>
              <a:gdLst>
                <a:gd name="T0" fmla="*/ 0 w 7073"/>
                <a:gd name="T1" fmla="*/ 2827 h 2827"/>
                <a:gd name="T2" fmla="*/ 7072 w 7073"/>
                <a:gd name="T3" fmla="*/ 0 h 2827"/>
                <a:gd name="T4" fmla="*/ 7073 w 7073"/>
                <a:gd name="T5" fmla="*/ 0 h 2827"/>
              </a:gdLst>
              <a:ahLst/>
              <a:cxnLst>
                <a:cxn ang="0">
                  <a:pos x="T0" y="T1"/>
                </a:cxn>
                <a:cxn ang="0">
                  <a:pos x="T2" y="T3"/>
                </a:cxn>
                <a:cxn ang="0">
                  <a:pos x="T4" y="T5"/>
                </a:cxn>
              </a:cxnLst>
              <a:rect l="0" t="0" r="r" b="b"/>
              <a:pathLst>
                <a:path w="7073" h="2827">
                  <a:moveTo>
                    <a:pt x="0" y="2827"/>
                  </a:moveTo>
                  <a:lnTo>
                    <a:pt x="7072" y="0"/>
                  </a:lnTo>
                  <a:lnTo>
                    <a:pt x="7073"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1" name="Freeform 29"/>
            <p:cNvSpPr>
              <a:spLocks/>
            </p:cNvSpPr>
            <p:nvPr/>
          </p:nvSpPr>
          <p:spPr bwMode="auto">
            <a:xfrm>
              <a:off x="3015" y="2859"/>
              <a:ext cx="1060" cy="1"/>
            </a:xfrm>
            <a:custGeom>
              <a:avLst/>
              <a:gdLst>
                <a:gd name="T0" fmla="*/ 9543 w 9543"/>
                <a:gd name="T1" fmla="*/ 0 w 9543"/>
                <a:gd name="T2" fmla="*/ 1 w 9543"/>
              </a:gdLst>
              <a:ahLst/>
              <a:cxnLst>
                <a:cxn ang="0">
                  <a:pos x="T0" y="0"/>
                </a:cxn>
                <a:cxn ang="0">
                  <a:pos x="T1" y="0"/>
                </a:cxn>
                <a:cxn ang="0">
                  <a:pos x="T2" y="0"/>
                </a:cxn>
              </a:cxnLst>
              <a:rect l="0" t="0" r="r" b="b"/>
              <a:pathLst>
                <a:path w="9543">
                  <a:moveTo>
                    <a:pt x="9543" y="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2" name="Freeform 30"/>
            <p:cNvSpPr>
              <a:spLocks/>
            </p:cNvSpPr>
            <p:nvPr/>
          </p:nvSpPr>
          <p:spPr bwMode="auto">
            <a:xfrm>
              <a:off x="2491" y="1812"/>
              <a:ext cx="1054" cy="542"/>
            </a:xfrm>
            <a:custGeom>
              <a:avLst/>
              <a:gdLst>
                <a:gd name="T0" fmla="*/ 0 w 9492"/>
                <a:gd name="T1" fmla="*/ 3793 h 3793"/>
                <a:gd name="T2" fmla="*/ 9491 w 9492"/>
                <a:gd name="T3" fmla="*/ 0 h 3793"/>
                <a:gd name="T4" fmla="*/ 9492 w 9492"/>
                <a:gd name="T5" fmla="*/ 0 h 3793"/>
              </a:gdLst>
              <a:ahLst/>
              <a:cxnLst>
                <a:cxn ang="0">
                  <a:pos x="T0" y="T1"/>
                </a:cxn>
                <a:cxn ang="0">
                  <a:pos x="T2" y="T3"/>
                </a:cxn>
                <a:cxn ang="0">
                  <a:pos x="T4" y="T5"/>
                </a:cxn>
              </a:cxnLst>
              <a:rect l="0" t="0" r="r" b="b"/>
              <a:pathLst>
                <a:path w="9492" h="3793">
                  <a:moveTo>
                    <a:pt x="0" y="3793"/>
                  </a:moveTo>
                  <a:lnTo>
                    <a:pt x="9491" y="0"/>
                  </a:lnTo>
                  <a:lnTo>
                    <a:pt x="9492"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3" name="Freeform 31"/>
            <p:cNvSpPr>
              <a:spLocks/>
            </p:cNvSpPr>
            <p:nvPr/>
          </p:nvSpPr>
          <p:spPr bwMode="auto">
            <a:xfrm>
              <a:off x="3545" y="2801"/>
              <a:ext cx="1" cy="133"/>
            </a:xfrm>
            <a:custGeom>
              <a:avLst/>
              <a:gdLst>
                <a:gd name="T0" fmla="*/ 0 w 1"/>
                <a:gd name="T1" fmla="*/ 926 h 926"/>
                <a:gd name="T2" fmla="*/ 0 w 1"/>
                <a:gd name="T3" fmla="*/ 0 h 926"/>
                <a:gd name="T4" fmla="*/ 1 w 1"/>
                <a:gd name="T5" fmla="*/ 0 h 926"/>
              </a:gdLst>
              <a:ahLst/>
              <a:cxnLst>
                <a:cxn ang="0">
                  <a:pos x="T0" y="T1"/>
                </a:cxn>
                <a:cxn ang="0">
                  <a:pos x="T2" y="T3"/>
                </a:cxn>
                <a:cxn ang="0">
                  <a:pos x="T4" y="T5"/>
                </a:cxn>
              </a:cxnLst>
              <a:rect l="0" t="0" r="r" b="b"/>
              <a:pathLst>
                <a:path w="1" h="926">
                  <a:moveTo>
                    <a:pt x="0" y="926"/>
                  </a:moveTo>
                  <a:lnTo>
                    <a:pt x="0" y="0"/>
                  </a:lnTo>
                  <a:lnTo>
                    <a:pt x="1" y="0"/>
                  </a:lnTo>
                </a:path>
              </a:pathLst>
            </a:custGeom>
            <a:noFill/>
            <a:ln w="2222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4" name="Freeform 32"/>
            <p:cNvSpPr>
              <a:spLocks/>
            </p:cNvSpPr>
            <p:nvPr/>
          </p:nvSpPr>
          <p:spPr bwMode="auto">
            <a:xfrm>
              <a:off x="3545" y="2766"/>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5" name="Freeform 33"/>
            <p:cNvSpPr>
              <a:spLocks/>
            </p:cNvSpPr>
            <p:nvPr/>
          </p:nvSpPr>
          <p:spPr bwMode="auto">
            <a:xfrm>
              <a:off x="3545" y="2641"/>
              <a:ext cx="1" cy="107"/>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6" name="Freeform 34"/>
            <p:cNvSpPr>
              <a:spLocks/>
            </p:cNvSpPr>
            <p:nvPr/>
          </p:nvSpPr>
          <p:spPr bwMode="auto">
            <a:xfrm>
              <a:off x="3545" y="2605"/>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7" name="Freeform 35"/>
            <p:cNvSpPr>
              <a:spLocks/>
            </p:cNvSpPr>
            <p:nvPr/>
          </p:nvSpPr>
          <p:spPr bwMode="auto">
            <a:xfrm>
              <a:off x="3545" y="2480"/>
              <a:ext cx="1" cy="107"/>
            </a:xfrm>
            <a:custGeom>
              <a:avLst/>
              <a:gdLst>
                <a:gd name="T0" fmla="*/ 0 w 1"/>
                <a:gd name="T1" fmla="*/ 749 h 749"/>
                <a:gd name="T2" fmla="*/ 0 w 1"/>
                <a:gd name="T3" fmla="*/ 0 h 749"/>
                <a:gd name="T4" fmla="*/ 1 w 1"/>
                <a:gd name="T5" fmla="*/ 0 h 749"/>
              </a:gdLst>
              <a:ahLst/>
              <a:cxnLst>
                <a:cxn ang="0">
                  <a:pos x="T0" y="T1"/>
                </a:cxn>
                <a:cxn ang="0">
                  <a:pos x="T2" y="T3"/>
                </a:cxn>
                <a:cxn ang="0">
                  <a:pos x="T4" y="T5"/>
                </a:cxn>
              </a:cxnLst>
              <a:rect l="0" t="0" r="r" b="b"/>
              <a:pathLst>
                <a:path w="1" h="749">
                  <a:moveTo>
                    <a:pt x="0" y="749"/>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8" name="Freeform 36"/>
            <p:cNvSpPr>
              <a:spLocks/>
            </p:cNvSpPr>
            <p:nvPr/>
          </p:nvSpPr>
          <p:spPr bwMode="auto">
            <a:xfrm>
              <a:off x="3545" y="2444"/>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89" name="Freeform 37"/>
            <p:cNvSpPr>
              <a:spLocks/>
            </p:cNvSpPr>
            <p:nvPr/>
          </p:nvSpPr>
          <p:spPr bwMode="auto">
            <a:xfrm>
              <a:off x="3545" y="2319"/>
              <a:ext cx="1" cy="108"/>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0" name="Freeform 38"/>
            <p:cNvSpPr>
              <a:spLocks/>
            </p:cNvSpPr>
            <p:nvPr/>
          </p:nvSpPr>
          <p:spPr bwMode="auto">
            <a:xfrm>
              <a:off x="3545" y="2284"/>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1" name="Freeform 39"/>
            <p:cNvSpPr>
              <a:spLocks/>
            </p:cNvSpPr>
            <p:nvPr/>
          </p:nvSpPr>
          <p:spPr bwMode="auto">
            <a:xfrm>
              <a:off x="3545" y="2159"/>
              <a:ext cx="1" cy="107"/>
            </a:xfrm>
            <a:custGeom>
              <a:avLst/>
              <a:gdLst>
                <a:gd name="T0" fmla="*/ 0 w 1"/>
                <a:gd name="T1" fmla="*/ 750 h 750"/>
                <a:gd name="T2" fmla="*/ 0 w 1"/>
                <a:gd name="T3" fmla="*/ 0 h 750"/>
                <a:gd name="T4" fmla="*/ 1 w 1"/>
                <a:gd name="T5" fmla="*/ 0 h 750"/>
              </a:gdLst>
              <a:ahLst/>
              <a:cxnLst>
                <a:cxn ang="0">
                  <a:pos x="T0" y="T1"/>
                </a:cxn>
                <a:cxn ang="0">
                  <a:pos x="T2" y="T3"/>
                </a:cxn>
                <a:cxn ang="0">
                  <a:pos x="T4" y="T5"/>
                </a:cxn>
              </a:cxnLst>
              <a:rect l="0" t="0" r="r" b="b"/>
              <a:pathLst>
                <a:path w="1" h="750">
                  <a:moveTo>
                    <a:pt x="0" y="750"/>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2" name="Freeform 40"/>
            <p:cNvSpPr>
              <a:spLocks/>
            </p:cNvSpPr>
            <p:nvPr/>
          </p:nvSpPr>
          <p:spPr bwMode="auto">
            <a:xfrm>
              <a:off x="3545" y="2123"/>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3" name="Freeform 41"/>
            <p:cNvSpPr>
              <a:spLocks/>
            </p:cNvSpPr>
            <p:nvPr/>
          </p:nvSpPr>
          <p:spPr bwMode="auto">
            <a:xfrm>
              <a:off x="3545" y="1998"/>
              <a:ext cx="1" cy="107"/>
            </a:xfrm>
            <a:custGeom>
              <a:avLst/>
              <a:gdLst>
                <a:gd name="T0" fmla="*/ 0 w 1"/>
                <a:gd name="T1" fmla="*/ 749 h 749"/>
                <a:gd name="T2" fmla="*/ 0 w 1"/>
                <a:gd name="T3" fmla="*/ 0 h 749"/>
                <a:gd name="T4" fmla="*/ 1 w 1"/>
                <a:gd name="T5" fmla="*/ 0 h 749"/>
              </a:gdLst>
              <a:ahLst/>
              <a:cxnLst>
                <a:cxn ang="0">
                  <a:pos x="T0" y="T1"/>
                </a:cxn>
                <a:cxn ang="0">
                  <a:pos x="T2" y="T3"/>
                </a:cxn>
                <a:cxn ang="0">
                  <a:pos x="T4" y="T5"/>
                </a:cxn>
              </a:cxnLst>
              <a:rect l="0" t="0" r="r" b="b"/>
              <a:pathLst>
                <a:path w="1" h="749">
                  <a:moveTo>
                    <a:pt x="0" y="749"/>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4" name="Freeform 42"/>
            <p:cNvSpPr>
              <a:spLocks/>
            </p:cNvSpPr>
            <p:nvPr/>
          </p:nvSpPr>
          <p:spPr bwMode="auto">
            <a:xfrm>
              <a:off x="3545" y="1963"/>
              <a:ext cx="1" cy="17"/>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5" name="Freeform 43"/>
            <p:cNvSpPr>
              <a:spLocks/>
            </p:cNvSpPr>
            <p:nvPr/>
          </p:nvSpPr>
          <p:spPr bwMode="auto">
            <a:xfrm>
              <a:off x="3545" y="1812"/>
              <a:ext cx="1" cy="133"/>
            </a:xfrm>
            <a:custGeom>
              <a:avLst/>
              <a:gdLst>
                <a:gd name="T0" fmla="*/ 0 w 1"/>
                <a:gd name="T1" fmla="*/ 926 h 926"/>
                <a:gd name="T2" fmla="*/ 0 w 1"/>
                <a:gd name="T3" fmla="*/ 0 h 926"/>
                <a:gd name="T4" fmla="*/ 1 w 1"/>
                <a:gd name="T5" fmla="*/ 0 h 926"/>
              </a:gdLst>
              <a:ahLst/>
              <a:cxnLst>
                <a:cxn ang="0">
                  <a:pos x="T0" y="T1"/>
                </a:cxn>
                <a:cxn ang="0">
                  <a:pos x="T2" y="T3"/>
                </a:cxn>
                <a:cxn ang="0">
                  <a:pos x="T4" y="T5"/>
                </a:cxn>
              </a:cxnLst>
              <a:rect l="0" t="0" r="r" b="b"/>
              <a:pathLst>
                <a:path w="1" h="926">
                  <a:moveTo>
                    <a:pt x="0" y="926"/>
                  </a:moveTo>
                  <a:lnTo>
                    <a:pt x="0" y="0"/>
                  </a:lnTo>
                  <a:lnTo>
                    <a:pt x="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6" name="Freeform 44"/>
            <p:cNvSpPr>
              <a:spLocks/>
            </p:cNvSpPr>
            <p:nvPr/>
          </p:nvSpPr>
          <p:spPr bwMode="auto">
            <a:xfrm>
              <a:off x="3015" y="1812"/>
              <a:ext cx="530" cy="1047"/>
            </a:xfrm>
            <a:custGeom>
              <a:avLst/>
              <a:gdLst>
                <a:gd name="T0" fmla="*/ 0 w 4773"/>
                <a:gd name="T1" fmla="*/ 7325 h 7325"/>
                <a:gd name="T2" fmla="*/ 4772 w 4773"/>
                <a:gd name="T3" fmla="*/ 0 h 7325"/>
                <a:gd name="T4" fmla="*/ 4773 w 4773"/>
                <a:gd name="T5" fmla="*/ 0 h 7325"/>
              </a:gdLst>
              <a:ahLst/>
              <a:cxnLst>
                <a:cxn ang="0">
                  <a:pos x="T0" y="T1"/>
                </a:cxn>
                <a:cxn ang="0">
                  <a:pos x="T2" y="T3"/>
                </a:cxn>
                <a:cxn ang="0">
                  <a:pos x="T4" y="T5"/>
                </a:cxn>
              </a:cxnLst>
              <a:rect l="0" t="0" r="r" b="b"/>
              <a:pathLst>
                <a:path w="4773" h="7325">
                  <a:moveTo>
                    <a:pt x="0" y="7325"/>
                  </a:moveTo>
                  <a:lnTo>
                    <a:pt x="4772" y="0"/>
                  </a:lnTo>
                  <a:lnTo>
                    <a:pt x="477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7" name="Freeform 45"/>
            <p:cNvSpPr>
              <a:spLocks/>
            </p:cNvSpPr>
            <p:nvPr/>
          </p:nvSpPr>
          <p:spPr bwMode="auto">
            <a:xfrm>
              <a:off x="3545" y="1812"/>
              <a:ext cx="530" cy="1047"/>
            </a:xfrm>
            <a:custGeom>
              <a:avLst/>
              <a:gdLst>
                <a:gd name="T0" fmla="*/ 0 w 4772"/>
                <a:gd name="T1" fmla="*/ 0 h 7325"/>
                <a:gd name="T2" fmla="*/ 4771 w 4772"/>
                <a:gd name="T3" fmla="*/ 7325 h 7325"/>
                <a:gd name="T4" fmla="*/ 4772 w 4772"/>
                <a:gd name="T5" fmla="*/ 7325 h 7325"/>
              </a:gdLst>
              <a:ahLst/>
              <a:cxnLst>
                <a:cxn ang="0">
                  <a:pos x="T0" y="T1"/>
                </a:cxn>
                <a:cxn ang="0">
                  <a:pos x="T2" y="T3"/>
                </a:cxn>
                <a:cxn ang="0">
                  <a:pos x="T4" y="T5"/>
                </a:cxn>
              </a:cxnLst>
              <a:rect l="0" t="0" r="r" b="b"/>
              <a:pathLst>
                <a:path w="4772" h="7325">
                  <a:moveTo>
                    <a:pt x="0" y="0"/>
                  </a:moveTo>
                  <a:lnTo>
                    <a:pt x="4771" y="7325"/>
                  </a:lnTo>
                  <a:lnTo>
                    <a:pt x="4772" y="7325"/>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8" name="Freeform 46"/>
            <p:cNvSpPr>
              <a:spLocks/>
            </p:cNvSpPr>
            <p:nvPr/>
          </p:nvSpPr>
          <p:spPr bwMode="auto">
            <a:xfrm>
              <a:off x="3506" y="1827"/>
              <a:ext cx="47" cy="63"/>
            </a:xfrm>
            <a:custGeom>
              <a:avLst/>
              <a:gdLst>
                <a:gd name="T0" fmla="*/ 0 w 424"/>
                <a:gd name="T1" fmla="*/ 440 h 440"/>
                <a:gd name="T2" fmla="*/ 355 w 424"/>
                <a:gd name="T3" fmla="*/ 71 h 440"/>
                <a:gd name="T4" fmla="*/ 423 w 424"/>
                <a:gd name="T5" fmla="*/ 0 h 440"/>
                <a:gd name="T6" fmla="*/ 424 w 424"/>
                <a:gd name="T7" fmla="*/ 0 h 440"/>
              </a:gdLst>
              <a:ahLst/>
              <a:cxnLst>
                <a:cxn ang="0">
                  <a:pos x="T0" y="T1"/>
                </a:cxn>
                <a:cxn ang="0">
                  <a:pos x="T2" y="T3"/>
                </a:cxn>
                <a:cxn ang="0">
                  <a:pos x="T4" y="T5"/>
                </a:cxn>
                <a:cxn ang="0">
                  <a:pos x="T6" y="T7"/>
                </a:cxn>
              </a:cxnLst>
              <a:rect l="0" t="0" r="r" b="b"/>
              <a:pathLst>
                <a:path w="424" h="440">
                  <a:moveTo>
                    <a:pt x="0" y="440"/>
                  </a:moveTo>
                  <a:lnTo>
                    <a:pt x="355" y="71"/>
                  </a:lnTo>
                  <a:lnTo>
                    <a:pt x="423" y="0"/>
                  </a:lnTo>
                  <a:lnTo>
                    <a:pt x="42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199" name="Freeform 47"/>
            <p:cNvSpPr>
              <a:spLocks/>
            </p:cNvSpPr>
            <p:nvPr/>
          </p:nvSpPr>
          <p:spPr bwMode="auto">
            <a:xfrm>
              <a:off x="3387" y="1872"/>
              <a:ext cx="189" cy="253"/>
            </a:xfrm>
            <a:custGeom>
              <a:avLst/>
              <a:gdLst>
                <a:gd name="T0" fmla="*/ 0 w 1701"/>
                <a:gd name="T1" fmla="*/ 1769 h 1769"/>
                <a:gd name="T2" fmla="*/ 1426 w 1701"/>
                <a:gd name="T3" fmla="*/ 285 h 1769"/>
                <a:gd name="T4" fmla="*/ 1700 w 1701"/>
                <a:gd name="T5" fmla="*/ 0 h 1769"/>
                <a:gd name="T6" fmla="*/ 1701 w 1701"/>
                <a:gd name="T7" fmla="*/ 0 h 1769"/>
              </a:gdLst>
              <a:ahLst/>
              <a:cxnLst>
                <a:cxn ang="0">
                  <a:pos x="T0" y="T1"/>
                </a:cxn>
                <a:cxn ang="0">
                  <a:pos x="T2" y="T3"/>
                </a:cxn>
                <a:cxn ang="0">
                  <a:pos x="T4" y="T5"/>
                </a:cxn>
                <a:cxn ang="0">
                  <a:pos x="T6" y="T7"/>
                </a:cxn>
              </a:cxnLst>
              <a:rect l="0" t="0" r="r" b="b"/>
              <a:pathLst>
                <a:path w="1701" h="1769">
                  <a:moveTo>
                    <a:pt x="0" y="1769"/>
                  </a:moveTo>
                  <a:lnTo>
                    <a:pt x="1426" y="285"/>
                  </a:lnTo>
                  <a:lnTo>
                    <a:pt x="1700" y="0"/>
                  </a:lnTo>
                  <a:lnTo>
                    <a:pt x="170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0" name="Freeform 48"/>
            <p:cNvSpPr>
              <a:spLocks/>
            </p:cNvSpPr>
            <p:nvPr/>
          </p:nvSpPr>
          <p:spPr bwMode="auto">
            <a:xfrm>
              <a:off x="3268" y="1918"/>
              <a:ext cx="331" cy="442"/>
            </a:xfrm>
            <a:custGeom>
              <a:avLst/>
              <a:gdLst>
                <a:gd name="T0" fmla="*/ 0 w 2976"/>
                <a:gd name="T1" fmla="*/ 3097 h 3097"/>
                <a:gd name="T2" fmla="*/ 2496 w 2976"/>
                <a:gd name="T3" fmla="*/ 499 h 3097"/>
                <a:gd name="T4" fmla="*/ 2975 w 2976"/>
                <a:gd name="T5" fmla="*/ 0 h 3097"/>
                <a:gd name="T6" fmla="*/ 2976 w 2976"/>
                <a:gd name="T7" fmla="*/ 0 h 3097"/>
              </a:gdLst>
              <a:ahLst/>
              <a:cxnLst>
                <a:cxn ang="0">
                  <a:pos x="T0" y="T1"/>
                </a:cxn>
                <a:cxn ang="0">
                  <a:pos x="T2" y="T3"/>
                </a:cxn>
                <a:cxn ang="0">
                  <a:pos x="T4" y="T5"/>
                </a:cxn>
                <a:cxn ang="0">
                  <a:pos x="T6" y="T7"/>
                </a:cxn>
              </a:cxnLst>
              <a:rect l="0" t="0" r="r" b="b"/>
              <a:pathLst>
                <a:path w="2976" h="3097">
                  <a:moveTo>
                    <a:pt x="0" y="3097"/>
                  </a:moveTo>
                  <a:lnTo>
                    <a:pt x="2496" y="499"/>
                  </a:lnTo>
                  <a:lnTo>
                    <a:pt x="2975" y="0"/>
                  </a:lnTo>
                  <a:lnTo>
                    <a:pt x="297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1" name="Freeform 49"/>
            <p:cNvSpPr>
              <a:spLocks/>
            </p:cNvSpPr>
            <p:nvPr/>
          </p:nvSpPr>
          <p:spPr bwMode="auto">
            <a:xfrm>
              <a:off x="3149" y="1963"/>
              <a:ext cx="472" cy="632"/>
            </a:xfrm>
            <a:custGeom>
              <a:avLst/>
              <a:gdLst>
                <a:gd name="T0" fmla="*/ 0 w 4253"/>
                <a:gd name="T1" fmla="*/ 4425 h 4425"/>
                <a:gd name="T2" fmla="*/ 3567 w 4253"/>
                <a:gd name="T3" fmla="*/ 713 h 4425"/>
                <a:gd name="T4" fmla="*/ 4252 w 4253"/>
                <a:gd name="T5" fmla="*/ 0 h 4425"/>
                <a:gd name="T6" fmla="*/ 4253 w 4253"/>
                <a:gd name="T7" fmla="*/ 0 h 4425"/>
              </a:gdLst>
              <a:ahLst/>
              <a:cxnLst>
                <a:cxn ang="0">
                  <a:pos x="T0" y="T1"/>
                </a:cxn>
                <a:cxn ang="0">
                  <a:pos x="T2" y="T3"/>
                </a:cxn>
                <a:cxn ang="0">
                  <a:pos x="T4" y="T5"/>
                </a:cxn>
                <a:cxn ang="0">
                  <a:pos x="T6" y="T7"/>
                </a:cxn>
              </a:cxnLst>
              <a:rect l="0" t="0" r="r" b="b"/>
              <a:pathLst>
                <a:path w="4253" h="4425">
                  <a:moveTo>
                    <a:pt x="0" y="4425"/>
                  </a:moveTo>
                  <a:lnTo>
                    <a:pt x="3567" y="713"/>
                  </a:lnTo>
                  <a:lnTo>
                    <a:pt x="4252" y="0"/>
                  </a:lnTo>
                  <a:lnTo>
                    <a:pt x="425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2" name="Freeform 50"/>
            <p:cNvSpPr>
              <a:spLocks/>
            </p:cNvSpPr>
            <p:nvPr/>
          </p:nvSpPr>
          <p:spPr bwMode="auto">
            <a:xfrm>
              <a:off x="3030" y="2008"/>
              <a:ext cx="614" cy="822"/>
            </a:xfrm>
            <a:custGeom>
              <a:avLst/>
              <a:gdLst>
                <a:gd name="T0" fmla="*/ 0 w 5530"/>
                <a:gd name="T1" fmla="*/ 5753 h 5753"/>
                <a:gd name="T2" fmla="*/ 4638 w 5530"/>
                <a:gd name="T3" fmla="*/ 927 h 5753"/>
                <a:gd name="T4" fmla="*/ 5529 w 5530"/>
                <a:gd name="T5" fmla="*/ 0 h 5753"/>
                <a:gd name="T6" fmla="*/ 5530 w 5530"/>
                <a:gd name="T7" fmla="*/ 0 h 5753"/>
              </a:gdLst>
              <a:ahLst/>
              <a:cxnLst>
                <a:cxn ang="0">
                  <a:pos x="T0" y="T1"/>
                </a:cxn>
                <a:cxn ang="0">
                  <a:pos x="T2" y="T3"/>
                </a:cxn>
                <a:cxn ang="0">
                  <a:pos x="T4" y="T5"/>
                </a:cxn>
                <a:cxn ang="0">
                  <a:pos x="T6" y="T7"/>
                </a:cxn>
              </a:cxnLst>
              <a:rect l="0" t="0" r="r" b="b"/>
              <a:pathLst>
                <a:path w="5530" h="5753">
                  <a:moveTo>
                    <a:pt x="0" y="5753"/>
                  </a:moveTo>
                  <a:lnTo>
                    <a:pt x="4638" y="927"/>
                  </a:lnTo>
                  <a:lnTo>
                    <a:pt x="5529" y="0"/>
                  </a:lnTo>
                  <a:lnTo>
                    <a:pt x="553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3" name="Freeform 51"/>
            <p:cNvSpPr>
              <a:spLocks/>
            </p:cNvSpPr>
            <p:nvPr/>
          </p:nvSpPr>
          <p:spPr bwMode="auto">
            <a:xfrm>
              <a:off x="3065" y="2053"/>
              <a:ext cx="602" cy="806"/>
            </a:xfrm>
            <a:custGeom>
              <a:avLst/>
              <a:gdLst>
                <a:gd name="T0" fmla="*/ 0 w 5422"/>
                <a:gd name="T1" fmla="*/ 5641 h 5641"/>
                <a:gd name="T2" fmla="*/ 4325 w 5422"/>
                <a:gd name="T3" fmla="*/ 1142 h 5641"/>
                <a:gd name="T4" fmla="*/ 5421 w 5422"/>
                <a:gd name="T5" fmla="*/ 0 h 5641"/>
                <a:gd name="T6" fmla="*/ 5422 w 5422"/>
                <a:gd name="T7" fmla="*/ 0 h 5641"/>
              </a:gdLst>
              <a:ahLst/>
              <a:cxnLst>
                <a:cxn ang="0">
                  <a:pos x="T0" y="T1"/>
                </a:cxn>
                <a:cxn ang="0">
                  <a:pos x="T2" y="T3"/>
                </a:cxn>
                <a:cxn ang="0">
                  <a:pos x="T4" y="T5"/>
                </a:cxn>
                <a:cxn ang="0">
                  <a:pos x="T6" y="T7"/>
                </a:cxn>
              </a:cxnLst>
              <a:rect l="0" t="0" r="r" b="b"/>
              <a:pathLst>
                <a:path w="5422" h="5641">
                  <a:moveTo>
                    <a:pt x="0" y="5641"/>
                  </a:moveTo>
                  <a:lnTo>
                    <a:pt x="4325" y="1142"/>
                  </a:lnTo>
                  <a:lnTo>
                    <a:pt x="5421" y="0"/>
                  </a:lnTo>
                  <a:lnTo>
                    <a:pt x="542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4" name="Freeform 52"/>
            <p:cNvSpPr>
              <a:spLocks/>
            </p:cNvSpPr>
            <p:nvPr/>
          </p:nvSpPr>
          <p:spPr bwMode="auto">
            <a:xfrm>
              <a:off x="3121" y="2098"/>
              <a:ext cx="569" cy="761"/>
            </a:xfrm>
            <a:custGeom>
              <a:avLst/>
              <a:gdLst>
                <a:gd name="T0" fmla="*/ 0 w 5120"/>
                <a:gd name="T1" fmla="*/ 5326 h 5326"/>
                <a:gd name="T2" fmla="*/ 3816 w 5120"/>
                <a:gd name="T3" fmla="*/ 1357 h 5326"/>
                <a:gd name="T4" fmla="*/ 5119 w 5120"/>
                <a:gd name="T5" fmla="*/ 0 h 5326"/>
                <a:gd name="T6" fmla="*/ 5120 w 5120"/>
                <a:gd name="T7" fmla="*/ 0 h 5326"/>
              </a:gdLst>
              <a:ahLst/>
              <a:cxnLst>
                <a:cxn ang="0">
                  <a:pos x="T0" y="T1"/>
                </a:cxn>
                <a:cxn ang="0">
                  <a:pos x="T2" y="T3"/>
                </a:cxn>
                <a:cxn ang="0">
                  <a:pos x="T4" y="T5"/>
                </a:cxn>
                <a:cxn ang="0">
                  <a:pos x="T6" y="T7"/>
                </a:cxn>
              </a:cxnLst>
              <a:rect l="0" t="0" r="r" b="b"/>
              <a:pathLst>
                <a:path w="5120" h="5326">
                  <a:moveTo>
                    <a:pt x="0" y="5326"/>
                  </a:moveTo>
                  <a:lnTo>
                    <a:pt x="3816" y="1357"/>
                  </a:lnTo>
                  <a:lnTo>
                    <a:pt x="5119" y="0"/>
                  </a:lnTo>
                  <a:lnTo>
                    <a:pt x="512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5" name="Freeform 53"/>
            <p:cNvSpPr>
              <a:spLocks/>
            </p:cNvSpPr>
            <p:nvPr/>
          </p:nvSpPr>
          <p:spPr bwMode="auto">
            <a:xfrm>
              <a:off x="3178" y="2143"/>
              <a:ext cx="535" cy="716"/>
            </a:xfrm>
            <a:custGeom>
              <a:avLst/>
              <a:gdLst>
                <a:gd name="T0" fmla="*/ 0 w 4816"/>
                <a:gd name="T1" fmla="*/ 5009 h 5009"/>
                <a:gd name="T2" fmla="*/ 3307 w 4816"/>
                <a:gd name="T3" fmla="*/ 1570 h 5009"/>
                <a:gd name="T4" fmla="*/ 4815 w 4816"/>
                <a:gd name="T5" fmla="*/ 0 h 5009"/>
                <a:gd name="T6" fmla="*/ 4816 w 4816"/>
                <a:gd name="T7" fmla="*/ 0 h 5009"/>
              </a:gdLst>
              <a:ahLst/>
              <a:cxnLst>
                <a:cxn ang="0">
                  <a:pos x="T0" y="T1"/>
                </a:cxn>
                <a:cxn ang="0">
                  <a:pos x="T2" y="T3"/>
                </a:cxn>
                <a:cxn ang="0">
                  <a:pos x="T4" y="T5"/>
                </a:cxn>
                <a:cxn ang="0">
                  <a:pos x="T6" y="T7"/>
                </a:cxn>
              </a:cxnLst>
              <a:rect l="0" t="0" r="r" b="b"/>
              <a:pathLst>
                <a:path w="4816" h="5009">
                  <a:moveTo>
                    <a:pt x="0" y="5009"/>
                  </a:moveTo>
                  <a:lnTo>
                    <a:pt x="3307" y="1570"/>
                  </a:lnTo>
                  <a:lnTo>
                    <a:pt x="4815" y="0"/>
                  </a:lnTo>
                  <a:lnTo>
                    <a:pt x="481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6" name="Freeform 54"/>
            <p:cNvSpPr>
              <a:spLocks/>
            </p:cNvSpPr>
            <p:nvPr/>
          </p:nvSpPr>
          <p:spPr bwMode="auto">
            <a:xfrm>
              <a:off x="3234" y="2188"/>
              <a:ext cx="502" cy="671"/>
            </a:xfrm>
            <a:custGeom>
              <a:avLst/>
              <a:gdLst>
                <a:gd name="T0" fmla="*/ 0 w 4512"/>
                <a:gd name="T1" fmla="*/ 4693 h 4693"/>
                <a:gd name="T2" fmla="*/ 2797 w 4512"/>
                <a:gd name="T3" fmla="*/ 1784 h 4693"/>
                <a:gd name="T4" fmla="*/ 4510 w 4512"/>
                <a:gd name="T5" fmla="*/ 0 h 4693"/>
                <a:gd name="T6" fmla="*/ 4512 w 4512"/>
                <a:gd name="T7" fmla="*/ 0 h 4693"/>
              </a:gdLst>
              <a:ahLst/>
              <a:cxnLst>
                <a:cxn ang="0">
                  <a:pos x="T0" y="T1"/>
                </a:cxn>
                <a:cxn ang="0">
                  <a:pos x="T2" y="T3"/>
                </a:cxn>
                <a:cxn ang="0">
                  <a:pos x="T4" y="T5"/>
                </a:cxn>
                <a:cxn ang="0">
                  <a:pos x="T6" y="T7"/>
                </a:cxn>
              </a:cxnLst>
              <a:rect l="0" t="0" r="r" b="b"/>
              <a:pathLst>
                <a:path w="4512" h="4693">
                  <a:moveTo>
                    <a:pt x="0" y="4693"/>
                  </a:moveTo>
                  <a:lnTo>
                    <a:pt x="2797" y="1784"/>
                  </a:lnTo>
                  <a:lnTo>
                    <a:pt x="4510" y="0"/>
                  </a:lnTo>
                  <a:lnTo>
                    <a:pt x="451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7" name="Freeform 55"/>
            <p:cNvSpPr>
              <a:spLocks/>
            </p:cNvSpPr>
            <p:nvPr/>
          </p:nvSpPr>
          <p:spPr bwMode="auto">
            <a:xfrm>
              <a:off x="3291" y="2233"/>
              <a:ext cx="468" cy="626"/>
            </a:xfrm>
            <a:custGeom>
              <a:avLst/>
              <a:gdLst>
                <a:gd name="T0" fmla="*/ 0 w 4209"/>
                <a:gd name="T1" fmla="*/ 4378 h 4378"/>
                <a:gd name="T2" fmla="*/ 2288 w 4209"/>
                <a:gd name="T3" fmla="*/ 1999 h 4378"/>
                <a:gd name="T4" fmla="*/ 4208 w 4209"/>
                <a:gd name="T5" fmla="*/ 0 h 4378"/>
                <a:gd name="T6" fmla="*/ 4209 w 4209"/>
                <a:gd name="T7" fmla="*/ 0 h 4378"/>
              </a:gdLst>
              <a:ahLst/>
              <a:cxnLst>
                <a:cxn ang="0">
                  <a:pos x="T0" y="T1"/>
                </a:cxn>
                <a:cxn ang="0">
                  <a:pos x="T2" y="T3"/>
                </a:cxn>
                <a:cxn ang="0">
                  <a:pos x="T4" y="T5"/>
                </a:cxn>
                <a:cxn ang="0">
                  <a:pos x="T6" y="T7"/>
                </a:cxn>
              </a:cxnLst>
              <a:rect l="0" t="0" r="r" b="b"/>
              <a:pathLst>
                <a:path w="4209" h="4378">
                  <a:moveTo>
                    <a:pt x="0" y="4378"/>
                  </a:moveTo>
                  <a:lnTo>
                    <a:pt x="2288" y="1999"/>
                  </a:lnTo>
                  <a:lnTo>
                    <a:pt x="4208" y="0"/>
                  </a:lnTo>
                  <a:lnTo>
                    <a:pt x="420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8" name="Freeform 56"/>
            <p:cNvSpPr>
              <a:spLocks/>
            </p:cNvSpPr>
            <p:nvPr/>
          </p:nvSpPr>
          <p:spPr bwMode="auto">
            <a:xfrm>
              <a:off x="3348" y="2279"/>
              <a:ext cx="433" cy="580"/>
            </a:xfrm>
            <a:custGeom>
              <a:avLst/>
              <a:gdLst>
                <a:gd name="T0" fmla="*/ 0 w 3905"/>
                <a:gd name="T1" fmla="*/ 4062 h 4062"/>
                <a:gd name="T2" fmla="*/ 1779 w 3905"/>
                <a:gd name="T3" fmla="*/ 2213 h 4062"/>
                <a:gd name="T4" fmla="*/ 3904 w 3905"/>
                <a:gd name="T5" fmla="*/ 0 h 4062"/>
                <a:gd name="T6" fmla="*/ 3905 w 3905"/>
                <a:gd name="T7" fmla="*/ 0 h 4062"/>
              </a:gdLst>
              <a:ahLst/>
              <a:cxnLst>
                <a:cxn ang="0">
                  <a:pos x="T0" y="T1"/>
                </a:cxn>
                <a:cxn ang="0">
                  <a:pos x="T2" y="T3"/>
                </a:cxn>
                <a:cxn ang="0">
                  <a:pos x="T4" y="T5"/>
                </a:cxn>
                <a:cxn ang="0">
                  <a:pos x="T6" y="T7"/>
                </a:cxn>
              </a:cxnLst>
              <a:rect l="0" t="0" r="r" b="b"/>
              <a:pathLst>
                <a:path w="3905" h="4062">
                  <a:moveTo>
                    <a:pt x="0" y="4062"/>
                  </a:moveTo>
                  <a:lnTo>
                    <a:pt x="1779" y="2213"/>
                  </a:lnTo>
                  <a:lnTo>
                    <a:pt x="3904" y="0"/>
                  </a:lnTo>
                  <a:lnTo>
                    <a:pt x="390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09" name="Freeform 57"/>
            <p:cNvSpPr>
              <a:spLocks/>
            </p:cNvSpPr>
            <p:nvPr/>
          </p:nvSpPr>
          <p:spPr bwMode="auto">
            <a:xfrm>
              <a:off x="3404" y="2324"/>
              <a:ext cx="400" cy="535"/>
            </a:xfrm>
            <a:custGeom>
              <a:avLst/>
              <a:gdLst>
                <a:gd name="T0" fmla="*/ 0 w 3601"/>
                <a:gd name="T1" fmla="*/ 3745 h 3745"/>
                <a:gd name="T2" fmla="*/ 1269 w 3601"/>
                <a:gd name="T3" fmla="*/ 2426 h 3745"/>
                <a:gd name="T4" fmla="*/ 3600 w 3601"/>
                <a:gd name="T5" fmla="*/ 0 h 3745"/>
                <a:gd name="T6" fmla="*/ 3601 w 3601"/>
                <a:gd name="T7" fmla="*/ 0 h 3745"/>
              </a:gdLst>
              <a:ahLst/>
              <a:cxnLst>
                <a:cxn ang="0">
                  <a:pos x="T0" y="T1"/>
                </a:cxn>
                <a:cxn ang="0">
                  <a:pos x="T2" y="T3"/>
                </a:cxn>
                <a:cxn ang="0">
                  <a:pos x="T4" y="T5"/>
                </a:cxn>
                <a:cxn ang="0">
                  <a:pos x="T6" y="T7"/>
                </a:cxn>
              </a:cxnLst>
              <a:rect l="0" t="0" r="r" b="b"/>
              <a:pathLst>
                <a:path w="3601" h="3745">
                  <a:moveTo>
                    <a:pt x="0" y="3745"/>
                  </a:moveTo>
                  <a:lnTo>
                    <a:pt x="1269" y="2426"/>
                  </a:lnTo>
                  <a:lnTo>
                    <a:pt x="3600" y="0"/>
                  </a:lnTo>
                  <a:lnTo>
                    <a:pt x="360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0" name="Freeform 58"/>
            <p:cNvSpPr>
              <a:spLocks/>
            </p:cNvSpPr>
            <p:nvPr/>
          </p:nvSpPr>
          <p:spPr bwMode="auto">
            <a:xfrm>
              <a:off x="3461" y="2369"/>
              <a:ext cx="366" cy="490"/>
            </a:xfrm>
            <a:custGeom>
              <a:avLst/>
              <a:gdLst>
                <a:gd name="T0" fmla="*/ 0 w 3298"/>
                <a:gd name="T1" fmla="*/ 3430 h 3430"/>
                <a:gd name="T2" fmla="*/ 760 w 3298"/>
                <a:gd name="T3" fmla="*/ 2641 h 3430"/>
                <a:gd name="T4" fmla="*/ 3297 w 3298"/>
                <a:gd name="T5" fmla="*/ 0 h 3430"/>
                <a:gd name="T6" fmla="*/ 3298 w 3298"/>
                <a:gd name="T7" fmla="*/ 0 h 3430"/>
              </a:gdLst>
              <a:ahLst/>
              <a:cxnLst>
                <a:cxn ang="0">
                  <a:pos x="T0" y="T1"/>
                </a:cxn>
                <a:cxn ang="0">
                  <a:pos x="T2" y="T3"/>
                </a:cxn>
                <a:cxn ang="0">
                  <a:pos x="T4" y="T5"/>
                </a:cxn>
                <a:cxn ang="0">
                  <a:pos x="T6" y="T7"/>
                </a:cxn>
              </a:cxnLst>
              <a:rect l="0" t="0" r="r" b="b"/>
              <a:pathLst>
                <a:path w="3298" h="3430">
                  <a:moveTo>
                    <a:pt x="0" y="3430"/>
                  </a:moveTo>
                  <a:lnTo>
                    <a:pt x="760" y="2641"/>
                  </a:lnTo>
                  <a:lnTo>
                    <a:pt x="3297" y="0"/>
                  </a:lnTo>
                  <a:lnTo>
                    <a:pt x="329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1" name="Freeform 59"/>
            <p:cNvSpPr>
              <a:spLocks/>
            </p:cNvSpPr>
            <p:nvPr/>
          </p:nvSpPr>
          <p:spPr bwMode="auto">
            <a:xfrm>
              <a:off x="3517" y="2414"/>
              <a:ext cx="333" cy="445"/>
            </a:xfrm>
            <a:custGeom>
              <a:avLst/>
              <a:gdLst>
                <a:gd name="T0" fmla="*/ 0 w 2994"/>
                <a:gd name="T1" fmla="*/ 3114 h 3114"/>
                <a:gd name="T2" fmla="*/ 250 w 2994"/>
                <a:gd name="T3" fmla="*/ 2855 h 3114"/>
                <a:gd name="T4" fmla="*/ 2993 w 2994"/>
                <a:gd name="T5" fmla="*/ 0 h 3114"/>
                <a:gd name="T6" fmla="*/ 2994 w 2994"/>
                <a:gd name="T7" fmla="*/ 0 h 3114"/>
              </a:gdLst>
              <a:ahLst/>
              <a:cxnLst>
                <a:cxn ang="0">
                  <a:pos x="T0" y="T1"/>
                </a:cxn>
                <a:cxn ang="0">
                  <a:pos x="T2" y="T3"/>
                </a:cxn>
                <a:cxn ang="0">
                  <a:pos x="T4" y="T5"/>
                </a:cxn>
                <a:cxn ang="0">
                  <a:pos x="T6" y="T7"/>
                </a:cxn>
              </a:cxnLst>
              <a:rect l="0" t="0" r="r" b="b"/>
              <a:pathLst>
                <a:path w="2994" h="3114">
                  <a:moveTo>
                    <a:pt x="0" y="3114"/>
                  </a:moveTo>
                  <a:lnTo>
                    <a:pt x="250" y="2855"/>
                  </a:lnTo>
                  <a:lnTo>
                    <a:pt x="2993" y="0"/>
                  </a:lnTo>
                  <a:lnTo>
                    <a:pt x="299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2" name="Freeform 60"/>
            <p:cNvSpPr>
              <a:spLocks/>
            </p:cNvSpPr>
            <p:nvPr/>
          </p:nvSpPr>
          <p:spPr bwMode="auto">
            <a:xfrm>
              <a:off x="3574" y="2459"/>
              <a:ext cx="299" cy="400"/>
            </a:xfrm>
            <a:custGeom>
              <a:avLst/>
              <a:gdLst>
                <a:gd name="T0" fmla="*/ 0 w 2690"/>
                <a:gd name="T1" fmla="*/ 2797 h 2797"/>
                <a:gd name="T2" fmla="*/ 2689 w 2690"/>
                <a:gd name="T3" fmla="*/ 0 h 2797"/>
                <a:gd name="T4" fmla="*/ 2690 w 2690"/>
                <a:gd name="T5" fmla="*/ 0 h 2797"/>
              </a:gdLst>
              <a:ahLst/>
              <a:cxnLst>
                <a:cxn ang="0">
                  <a:pos x="T0" y="T1"/>
                </a:cxn>
                <a:cxn ang="0">
                  <a:pos x="T2" y="T3"/>
                </a:cxn>
                <a:cxn ang="0">
                  <a:pos x="T4" y="T5"/>
                </a:cxn>
              </a:cxnLst>
              <a:rect l="0" t="0" r="r" b="b"/>
              <a:pathLst>
                <a:path w="2690" h="2797">
                  <a:moveTo>
                    <a:pt x="0" y="2797"/>
                  </a:moveTo>
                  <a:lnTo>
                    <a:pt x="2689" y="0"/>
                  </a:lnTo>
                  <a:lnTo>
                    <a:pt x="269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3" name="Freeform 61"/>
            <p:cNvSpPr>
              <a:spLocks/>
            </p:cNvSpPr>
            <p:nvPr/>
          </p:nvSpPr>
          <p:spPr bwMode="auto">
            <a:xfrm>
              <a:off x="3631" y="2504"/>
              <a:ext cx="265" cy="355"/>
            </a:xfrm>
            <a:custGeom>
              <a:avLst/>
              <a:gdLst>
                <a:gd name="T0" fmla="*/ 0 w 2388"/>
                <a:gd name="T1" fmla="*/ 2482 h 2482"/>
                <a:gd name="T2" fmla="*/ 2386 w 2388"/>
                <a:gd name="T3" fmla="*/ 0 h 2482"/>
                <a:gd name="T4" fmla="*/ 2388 w 2388"/>
                <a:gd name="T5" fmla="*/ 0 h 2482"/>
              </a:gdLst>
              <a:ahLst/>
              <a:cxnLst>
                <a:cxn ang="0">
                  <a:pos x="T0" y="T1"/>
                </a:cxn>
                <a:cxn ang="0">
                  <a:pos x="T2" y="T3"/>
                </a:cxn>
                <a:cxn ang="0">
                  <a:pos x="T4" y="T5"/>
                </a:cxn>
              </a:cxnLst>
              <a:rect l="0" t="0" r="r" b="b"/>
              <a:pathLst>
                <a:path w="2388" h="2482">
                  <a:moveTo>
                    <a:pt x="0" y="2482"/>
                  </a:moveTo>
                  <a:lnTo>
                    <a:pt x="2386" y="0"/>
                  </a:lnTo>
                  <a:lnTo>
                    <a:pt x="238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4" name="Freeform 62"/>
            <p:cNvSpPr>
              <a:spLocks/>
            </p:cNvSpPr>
            <p:nvPr/>
          </p:nvSpPr>
          <p:spPr bwMode="auto">
            <a:xfrm>
              <a:off x="3687" y="2549"/>
              <a:ext cx="232" cy="310"/>
            </a:xfrm>
            <a:custGeom>
              <a:avLst/>
              <a:gdLst>
                <a:gd name="T0" fmla="*/ 0 w 2083"/>
                <a:gd name="T1" fmla="*/ 2166 h 2166"/>
                <a:gd name="T2" fmla="*/ 2082 w 2083"/>
                <a:gd name="T3" fmla="*/ 0 h 2166"/>
                <a:gd name="T4" fmla="*/ 2083 w 2083"/>
                <a:gd name="T5" fmla="*/ 0 h 2166"/>
              </a:gdLst>
              <a:ahLst/>
              <a:cxnLst>
                <a:cxn ang="0">
                  <a:pos x="T0" y="T1"/>
                </a:cxn>
                <a:cxn ang="0">
                  <a:pos x="T2" y="T3"/>
                </a:cxn>
                <a:cxn ang="0">
                  <a:pos x="T4" y="T5"/>
                </a:cxn>
              </a:cxnLst>
              <a:rect l="0" t="0" r="r" b="b"/>
              <a:pathLst>
                <a:path w="2083" h="2166">
                  <a:moveTo>
                    <a:pt x="0" y="2166"/>
                  </a:moveTo>
                  <a:lnTo>
                    <a:pt x="2082" y="0"/>
                  </a:lnTo>
                  <a:lnTo>
                    <a:pt x="208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5" name="Freeform 63"/>
            <p:cNvSpPr>
              <a:spLocks/>
            </p:cNvSpPr>
            <p:nvPr/>
          </p:nvSpPr>
          <p:spPr bwMode="auto">
            <a:xfrm>
              <a:off x="3744" y="2595"/>
              <a:ext cx="197" cy="264"/>
            </a:xfrm>
            <a:custGeom>
              <a:avLst/>
              <a:gdLst>
                <a:gd name="T0" fmla="*/ 0 w 1779"/>
                <a:gd name="T1" fmla="*/ 1850 h 1850"/>
                <a:gd name="T2" fmla="*/ 1778 w 1779"/>
                <a:gd name="T3" fmla="*/ 0 h 1850"/>
                <a:gd name="T4" fmla="*/ 1779 w 1779"/>
                <a:gd name="T5" fmla="*/ 0 h 1850"/>
              </a:gdLst>
              <a:ahLst/>
              <a:cxnLst>
                <a:cxn ang="0">
                  <a:pos x="T0" y="T1"/>
                </a:cxn>
                <a:cxn ang="0">
                  <a:pos x="T2" y="T3"/>
                </a:cxn>
                <a:cxn ang="0">
                  <a:pos x="T4" y="T5"/>
                </a:cxn>
              </a:cxnLst>
              <a:rect l="0" t="0" r="r" b="b"/>
              <a:pathLst>
                <a:path w="1779" h="1850">
                  <a:moveTo>
                    <a:pt x="0" y="1850"/>
                  </a:moveTo>
                  <a:lnTo>
                    <a:pt x="1778" y="0"/>
                  </a:lnTo>
                  <a:lnTo>
                    <a:pt x="17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6" name="Freeform 64"/>
            <p:cNvSpPr>
              <a:spLocks/>
            </p:cNvSpPr>
            <p:nvPr/>
          </p:nvSpPr>
          <p:spPr bwMode="auto">
            <a:xfrm>
              <a:off x="3800" y="2640"/>
              <a:ext cx="164" cy="219"/>
            </a:xfrm>
            <a:custGeom>
              <a:avLst/>
              <a:gdLst>
                <a:gd name="T0" fmla="*/ 0 w 1476"/>
                <a:gd name="T1" fmla="*/ 1534 h 1534"/>
                <a:gd name="T2" fmla="*/ 1475 w 1476"/>
                <a:gd name="T3" fmla="*/ 0 h 1534"/>
                <a:gd name="T4" fmla="*/ 1476 w 1476"/>
                <a:gd name="T5" fmla="*/ 0 h 1534"/>
              </a:gdLst>
              <a:ahLst/>
              <a:cxnLst>
                <a:cxn ang="0">
                  <a:pos x="T0" y="T1"/>
                </a:cxn>
                <a:cxn ang="0">
                  <a:pos x="T2" y="T3"/>
                </a:cxn>
                <a:cxn ang="0">
                  <a:pos x="T4" y="T5"/>
                </a:cxn>
              </a:cxnLst>
              <a:rect l="0" t="0" r="r" b="b"/>
              <a:pathLst>
                <a:path w="1476" h="1534">
                  <a:moveTo>
                    <a:pt x="0" y="1534"/>
                  </a:moveTo>
                  <a:lnTo>
                    <a:pt x="1475" y="0"/>
                  </a:lnTo>
                  <a:lnTo>
                    <a:pt x="147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7" name="Freeform 65"/>
            <p:cNvSpPr>
              <a:spLocks/>
            </p:cNvSpPr>
            <p:nvPr/>
          </p:nvSpPr>
          <p:spPr bwMode="auto">
            <a:xfrm>
              <a:off x="3857" y="2685"/>
              <a:ext cx="130" cy="174"/>
            </a:xfrm>
            <a:custGeom>
              <a:avLst/>
              <a:gdLst>
                <a:gd name="T0" fmla="*/ 0 w 1172"/>
                <a:gd name="T1" fmla="*/ 1218 h 1218"/>
                <a:gd name="T2" fmla="*/ 1171 w 1172"/>
                <a:gd name="T3" fmla="*/ 0 h 1218"/>
                <a:gd name="T4" fmla="*/ 1172 w 1172"/>
                <a:gd name="T5" fmla="*/ 0 h 1218"/>
              </a:gdLst>
              <a:ahLst/>
              <a:cxnLst>
                <a:cxn ang="0">
                  <a:pos x="T0" y="T1"/>
                </a:cxn>
                <a:cxn ang="0">
                  <a:pos x="T2" y="T3"/>
                </a:cxn>
                <a:cxn ang="0">
                  <a:pos x="T4" y="T5"/>
                </a:cxn>
              </a:cxnLst>
              <a:rect l="0" t="0" r="r" b="b"/>
              <a:pathLst>
                <a:path w="1172" h="1218">
                  <a:moveTo>
                    <a:pt x="0" y="1218"/>
                  </a:moveTo>
                  <a:lnTo>
                    <a:pt x="1171" y="0"/>
                  </a:lnTo>
                  <a:lnTo>
                    <a:pt x="117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8" name="Freeform 66"/>
            <p:cNvSpPr>
              <a:spLocks/>
            </p:cNvSpPr>
            <p:nvPr/>
          </p:nvSpPr>
          <p:spPr bwMode="auto">
            <a:xfrm>
              <a:off x="3914" y="2730"/>
              <a:ext cx="96" cy="129"/>
            </a:xfrm>
            <a:custGeom>
              <a:avLst/>
              <a:gdLst>
                <a:gd name="T0" fmla="*/ 0 w 869"/>
                <a:gd name="T1" fmla="*/ 902 h 902"/>
                <a:gd name="T2" fmla="*/ 868 w 869"/>
                <a:gd name="T3" fmla="*/ 0 h 902"/>
                <a:gd name="T4" fmla="*/ 869 w 869"/>
                <a:gd name="T5" fmla="*/ 0 h 902"/>
              </a:gdLst>
              <a:ahLst/>
              <a:cxnLst>
                <a:cxn ang="0">
                  <a:pos x="T0" y="T1"/>
                </a:cxn>
                <a:cxn ang="0">
                  <a:pos x="T2" y="T3"/>
                </a:cxn>
                <a:cxn ang="0">
                  <a:pos x="T4" y="T5"/>
                </a:cxn>
              </a:cxnLst>
              <a:rect l="0" t="0" r="r" b="b"/>
              <a:pathLst>
                <a:path w="869" h="902">
                  <a:moveTo>
                    <a:pt x="0" y="902"/>
                  </a:moveTo>
                  <a:lnTo>
                    <a:pt x="868" y="0"/>
                  </a:lnTo>
                  <a:lnTo>
                    <a:pt x="86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19" name="Freeform 67"/>
            <p:cNvSpPr>
              <a:spLocks/>
            </p:cNvSpPr>
            <p:nvPr/>
          </p:nvSpPr>
          <p:spPr bwMode="auto">
            <a:xfrm>
              <a:off x="3970" y="2775"/>
              <a:ext cx="63" cy="84"/>
            </a:xfrm>
            <a:custGeom>
              <a:avLst/>
              <a:gdLst>
                <a:gd name="T0" fmla="*/ 0 w 565"/>
                <a:gd name="T1" fmla="*/ 587 h 587"/>
                <a:gd name="T2" fmla="*/ 564 w 565"/>
                <a:gd name="T3" fmla="*/ 0 h 587"/>
                <a:gd name="T4" fmla="*/ 565 w 565"/>
                <a:gd name="T5" fmla="*/ 0 h 587"/>
              </a:gdLst>
              <a:ahLst/>
              <a:cxnLst>
                <a:cxn ang="0">
                  <a:pos x="T0" y="T1"/>
                </a:cxn>
                <a:cxn ang="0">
                  <a:pos x="T2" y="T3"/>
                </a:cxn>
                <a:cxn ang="0">
                  <a:pos x="T4" y="T5"/>
                </a:cxn>
              </a:cxnLst>
              <a:rect l="0" t="0" r="r" b="b"/>
              <a:pathLst>
                <a:path w="565" h="587">
                  <a:moveTo>
                    <a:pt x="0" y="587"/>
                  </a:moveTo>
                  <a:lnTo>
                    <a:pt x="564" y="0"/>
                  </a:lnTo>
                  <a:lnTo>
                    <a:pt x="56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0" name="Freeform 68"/>
            <p:cNvSpPr>
              <a:spLocks/>
            </p:cNvSpPr>
            <p:nvPr/>
          </p:nvSpPr>
          <p:spPr bwMode="auto">
            <a:xfrm>
              <a:off x="4027" y="2820"/>
              <a:ext cx="29" cy="39"/>
            </a:xfrm>
            <a:custGeom>
              <a:avLst/>
              <a:gdLst>
                <a:gd name="T0" fmla="*/ 0 w 261"/>
                <a:gd name="T1" fmla="*/ 270 h 270"/>
                <a:gd name="T2" fmla="*/ 260 w 261"/>
                <a:gd name="T3" fmla="*/ 0 h 270"/>
                <a:gd name="T4" fmla="*/ 261 w 261"/>
                <a:gd name="T5" fmla="*/ 0 h 270"/>
              </a:gdLst>
              <a:ahLst/>
              <a:cxnLst>
                <a:cxn ang="0">
                  <a:pos x="T0" y="T1"/>
                </a:cxn>
                <a:cxn ang="0">
                  <a:pos x="T2" y="T3"/>
                </a:cxn>
                <a:cxn ang="0">
                  <a:pos x="T4" y="T5"/>
                </a:cxn>
              </a:cxnLst>
              <a:rect l="0" t="0" r="r" b="b"/>
              <a:pathLst>
                <a:path w="261" h="270">
                  <a:moveTo>
                    <a:pt x="0" y="270"/>
                  </a:moveTo>
                  <a:lnTo>
                    <a:pt x="260" y="0"/>
                  </a:lnTo>
                  <a:lnTo>
                    <a:pt x="26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1" name="Freeform 69"/>
            <p:cNvSpPr>
              <a:spLocks/>
            </p:cNvSpPr>
            <p:nvPr/>
          </p:nvSpPr>
          <p:spPr bwMode="auto">
            <a:xfrm>
              <a:off x="3466" y="1842"/>
              <a:ext cx="95" cy="126"/>
            </a:xfrm>
            <a:custGeom>
              <a:avLst/>
              <a:gdLst>
                <a:gd name="T0" fmla="*/ 0 w 850"/>
                <a:gd name="T1" fmla="*/ 882 h 882"/>
                <a:gd name="T2" fmla="*/ 712 w 850"/>
                <a:gd name="T3" fmla="*/ 142 h 882"/>
                <a:gd name="T4" fmla="*/ 849 w 850"/>
                <a:gd name="T5" fmla="*/ 0 h 882"/>
                <a:gd name="T6" fmla="*/ 850 w 850"/>
                <a:gd name="T7" fmla="*/ 0 h 882"/>
              </a:gdLst>
              <a:ahLst/>
              <a:cxnLst>
                <a:cxn ang="0">
                  <a:pos x="T0" y="T1"/>
                </a:cxn>
                <a:cxn ang="0">
                  <a:pos x="T2" y="T3"/>
                </a:cxn>
                <a:cxn ang="0">
                  <a:pos x="T4" y="T5"/>
                </a:cxn>
                <a:cxn ang="0">
                  <a:pos x="T6" y="T7"/>
                </a:cxn>
              </a:cxnLst>
              <a:rect l="0" t="0" r="r" b="b"/>
              <a:pathLst>
                <a:path w="850" h="882">
                  <a:moveTo>
                    <a:pt x="0" y="882"/>
                  </a:moveTo>
                  <a:lnTo>
                    <a:pt x="712" y="142"/>
                  </a:lnTo>
                  <a:lnTo>
                    <a:pt x="849" y="0"/>
                  </a:lnTo>
                  <a:lnTo>
                    <a:pt x="85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2" name="Freeform 70"/>
            <p:cNvSpPr>
              <a:spLocks/>
            </p:cNvSpPr>
            <p:nvPr/>
          </p:nvSpPr>
          <p:spPr bwMode="auto">
            <a:xfrm>
              <a:off x="3347" y="1887"/>
              <a:ext cx="236" cy="316"/>
            </a:xfrm>
            <a:custGeom>
              <a:avLst/>
              <a:gdLst>
                <a:gd name="T0" fmla="*/ 0 w 2126"/>
                <a:gd name="T1" fmla="*/ 2211 h 2211"/>
                <a:gd name="T2" fmla="*/ 1783 w 2126"/>
                <a:gd name="T3" fmla="*/ 357 h 2211"/>
                <a:gd name="T4" fmla="*/ 2125 w 2126"/>
                <a:gd name="T5" fmla="*/ 0 h 2211"/>
                <a:gd name="T6" fmla="*/ 2126 w 2126"/>
                <a:gd name="T7" fmla="*/ 0 h 2211"/>
              </a:gdLst>
              <a:ahLst/>
              <a:cxnLst>
                <a:cxn ang="0">
                  <a:pos x="T0" y="T1"/>
                </a:cxn>
                <a:cxn ang="0">
                  <a:pos x="T2" y="T3"/>
                </a:cxn>
                <a:cxn ang="0">
                  <a:pos x="T4" y="T5"/>
                </a:cxn>
                <a:cxn ang="0">
                  <a:pos x="T6" y="T7"/>
                </a:cxn>
              </a:cxnLst>
              <a:rect l="0" t="0" r="r" b="b"/>
              <a:pathLst>
                <a:path w="2126" h="2211">
                  <a:moveTo>
                    <a:pt x="0" y="2211"/>
                  </a:moveTo>
                  <a:lnTo>
                    <a:pt x="1783" y="357"/>
                  </a:lnTo>
                  <a:lnTo>
                    <a:pt x="2125" y="0"/>
                  </a:lnTo>
                  <a:lnTo>
                    <a:pt x="212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3" name="Freeform 71"/>
            <p:cNvSpPr>
              <a:spLocks/>
            </p:cNvSpPr>
            <p:nvPr/>
          </p:nvSpPr>
          <p:spPr bwMode="auto">
            <a:xfrm>
              <a:off x="3228" y="1933"/>
              <a:ext cx="378" cy="505"/>
            </a:xfrm>
            <a:custGeom>
              <a:avLst/>
              <a:gdLst>
                <a:gd name="T0" fmla="*/ 0 w 3401"/>
                <a:gd name="T1" fmla="*/ 3539 h 3539"/>
                <a:gd name="T2" fmla="*/ 2853 w 3401"/>
                <a:gd name="T3" fmla="*/ 571 h 3539"/>
                <a:gd name="T4" fmla="*/ 3400 w 3401"/>
                <a:gd name="T5" fmla="*/ 0 h 3539"/>
                <a:gd name="T6" fmla="*/ 3401 w 3401"/>
                <a:gd name="T7" fmla="*/ 0 h 3539"/>
              </a:gdLst>
              <a:ahLst/>
              <a:cxnLst>
                <a:cxn ang="0">
                  <a:pos x="T0" y="T1"/>
                </a:cxn>
                <a:cxn ang="0">
                  <a:pos x="T2" y="T3"/>
                </a:cxn>
                <a:cxn ang="0">
                  <a:pos x="T4" y="T5"/>
                </a:cxn>
                <a:cxn ang="0">
                  <a:pos x="T6" y="T7"/>
                </a:cxn>
              </a:cxnLst>
              <a:rect l="0" t="0" r="r" b="b"/>
              <a:pathLst>
                <a:path w="3401" h="3539">
                  <a:moveTo>
                    <a:pt x="0" y="3539"/>
                  </a:moveTo>
                  <a:lnTo>
                    <a:pt x="2853" y="571"/>
                  </a:lnTo>
                  <a:lnTo>
                    <a:pt x="3400" y="0"/>
                  </a:lnTo>
                  <a:lnTo>
                    <a:pt x="340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4" name="Freeform 72"/>
            <p:cNvSpPr>
              <a:spLocks/>
            </p:cNvSpPr>
            <p:nvPr/>
          </p:nvSpPr>
          <p:spPr bwMode="auto">
            <a:xfrm>
              <a:off x="3109" y="1978"/>
              <a:ext cx="520" cy="695"/>
            </a:xfrm>
            <a:custGeom>
              <a:avLst/>
              <a:gdLst>
                <a:gd name="T0" fmla="*/ 0 w 4679"/>
                <a:gd name="T1" fmla="*/ 4868 h 4868"/>
                <a:gd name="T2" fmla="*/ 3924 w 4679"/>
                <a:gd name="T3" fmla="*/ 785 h 4868"/>
                <a:gd name="T4" fmla="*/ 4678 w 4679"/>
                <a:gd name="T5" fmla="*/ 0 h 4868"/>
                <a:gd name="T6" fmla="*/ 4679 w 4679"/>
                <a:gd name="T7" fmla="*/ 0 h 4868"/>
              </a:gdLst>
              <a:ahLst/>
              <a:cxnLst>
                <a:cxn ang="0">
                  <a:pos x="T0" y="T1"/>
                </a:cxn>
                <a:cxn ang="0">
                  <a:pos x="T2" y="T3"/>
                </a:cxn>
                <a:cxn ang="0">
                  <a:pos x="T4" y="T5"/>
                </a:cxn>
                <a:cxn ang="0">
                  <a:pos x="T6" y="T7"/>
                </a:cxn>
              </a:cxnLst>
              <a:rect l="0" t="0" r="r" b="b"/>
              <a:pathLst>
                <a:path w="4679" h="4868">
                  <a:moveTo>
                    <a:pt x="0" y="4868"/>
                  </a:moveTo>
                  <a:lnTo>
                    <a:pt x="3924" y="785"/>
                  </a:lnTo>
                  <a:lnTo>
                    <a:pt x="4678" y="0"/>
                  </a:lnTo>
                  <a:lnTo>
                    <a:pt x="46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5" name="Freeform 73"/>
            <p:cNvSpPr>
              <a:spLocks/>
            </p:cNvSpPr>
            <p:nvPr/>
          </p:nvSpPr>
          <p:spPr bwMode="auto">
            <a:xfrm>
              <a:off x="3027" y="2023"/>
              <a:ext cx="625" cy="836"/>
            </a:xfrm>
            <a:custGeom>
              <a:avLst/>
              <a:gdLst>
                <a:gd name="T0" fmla="*/ 0 w 5625"/>
                <a:gd name="T1" fmla="*/ 5852 h 5852"/>
                <a:gd name="T2" fmla="*/ 4665 w 5625"/>
                <a:gd name="T3" fmla="*/ 999 h 5852"/>
                <a:gd name="T4" fmla="*/ 5624 w 5625"/>
                <a:gd name="T5" fmla="*/ 0 h 5852"/>
                <a:gd name="T6" fmla="*/ 5625 w 5625"/>
                <a:gd name="T7" fmla="*/ 0 h 5852"/>
              </a:gdLst>
              <a:ahLst/>
              <a:cxnLst>
                <a:cxn ang="0">
                  <a:pos x="T0" y="T1"/>
                </a:cxn>
                <a:cxn ang="0">
                  <a:pos x="T2" y="T3"/>
                </a:cxn>
                <a:cxn ang="0">
                  <a:pos x="T4" y="T5"/>
                </a:cxn>
                <a:cxn ang="0">
                  <a:pos x="T6" y="T7"/>
                </a:cxn>
              </a:cxnLst>
              <a:rect l="0" t="0" r="r" b="b"/>
              <a:pathLst>
                <a:path w="5625" h="5852">
                  <a:moveTo>
                    <a:pt x="0" y="5852"/>
                  </a:moveTo>
                  <a:lnTo>
                    <a:pt x="4665" y="999"/>
                  </a:lnTo>
                  <a:lnTo>
                    <a:pt x="5624" y="0"/>
                  </a:lnTo>
                  <a:lnTo>
                    <a:pt x="562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6" name="Freeform 74"/>
            <p:cNvSpPr>
              <a:spLocks/>
            </p:cNvSpPr>
            <p:nvPr/>
          </p:nvSpPr>
          <p:spPr bwMode="auto">
            <a:xfrm>
              <a:off x="3084" y="2068"/>
              <a:ext cx="591" cy="791"/>
            </a:xfrm>
            <a:custGeom>
              <a:avLst/>
              <a:gdLst>
                <a:gd name="T0" fmla="*/ 0 w 5321"/>
                <a:gd name="T1" fmla="*/ 5536 h 5536"/>
                <a:gd name="T2" fmla="*/ 4155 w 5321"/>
                <a:gd name="T3" fmla="*/ 1213 h 5536"/>
                <a:gd name="T4" fmla="*/ 5320 w 5321"/>
                <a:gd name="T5" fmla="*/ 0 h 5536"/>
                <a:gd name="T6" fmla="*/ 5321 w 5321"/>
                <a:gd name="T7" fmla="*/ 0 h 5536"/>
              </a:gdLst>
              <a:ahLst/>
              <a:cxnLst>
                <a:cxn ang="0">
                  <a:pos x="T0" y="T1"/>
                </a:cxn>
                <a:cxn ang="0">
                  <a:pos x="T2" y="T3"/>
                </a:cxn>
                <a:cxn ang="0">
                  <a:pos x="T4" y="T5"/>
                </a:cxn>
                <a:cxn ang="0">
                  <a:pos x="T6" y="T7"/>
                </a:cxn>
              </a:cxnLst>
              <a:rect l="0" t="0" r="r" b="b"/>
              <a:pathLst>
                <a:path w="5321" h="5536">
                  <a:moveTo>
                    <a:pt x="0" y="5536"/>
                  </a:moveTo>
                  <a:lnTo>
                    <a:pt x="4155" y="1213"/>
                  </a:lnTo>
                  <a:lnTo>
                    <a:pt x="5320" y="0"/>
                  </a:lnTo>
                  <a:lnTo>
                    <a:pt x="532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7" name="Freeform 75"/>
            <p:cNvSpPr>
              <a:spLocks/>
            </p:cNvSpPr>
            <p:nvPr/>
          </p:nvSpPr>
          <p:spPr bwMode="auto">
            <a:xfrm>
              <a:off x="3140" y="2113"/>
              <a:ext cx="558" cy="746"/>
            </a:xfrm>
            <a:custGeom>
              <a:avLst/>
              <a:gdLst>
                <a:gd name="T0" fmla="*/ 0 w 5018"/>
                <a:gd name="T1" fmla="*/ 5220 h 5220"/>
                <a:gd name="T2" fmla="*/ 3646 w 5018"/>
                <a:gd name="T3" fmla="*/ 1427 h 5220"/>
                <a:gd name="T4" fmla="*/ 5017 w 5018"/>
                <a:gd name="T5" fmla="*/ 0 h 5220"/>
                <a:gd name="T6" fmla="*/ 5018 w 5018"/>
                <a:gd name="T7" fmla="*/ 0 h 5220"/>
              </a:gdLst>
              <a:ahLst/>
              <a:cxnLst>
                <a:cxn ang="0">
                  <a:pos x="T0" y="T1"/>
                </a:cxn>
                <a:cxn ang="0">
                  <a:pos x="T2" y="T3"/>
                </a:cxn>
                <a:cxn ang="0">
                  <a:pos x="T4" y="T5"/>
                </a:cxn>
                <a:cxn ang="0">
                  <a:pos x="T6" y="T7"/>
                </a:cxn>
              </a:cxnLst>
              <a:rect l="0" t="0" r="r" b="b"/>
              <a:pathLst>
                <a:path w="5018" h="5220">
                  <a:moveTo>
                    <a:pt x="0" y="5220"/>
                  </a:moveTo>
                  <a:lnTo>
                    <a:pt x="3646" y="1427"/>
                  </a:lnTo>
                  <a:lnTo>
                    <a:pt x="5017" y="0"/>
                  </a:lnTo>
                  <a:lnTo>
                    <a:pt x="501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8" name="Freeform 76"/>
            <p:cNvSpPr>
              <a:spLocks/>
            </p:cNvSpPr>
            <p:nvPr/>
          </p:nvSpPr>
          <p:spPr bwMode="auto">
            <a:xfrm>
              <a:off x="3197" y="2158"/>
              <a:ext cx="524" cy="701"/>
            </a:xfrm>
            <a:custGeom>
              <a:avLst/>
              <a:gdLst>
                <a:gd name="T0" fmla="*/ 0 w 4715"/>
                <a:gd name="T1" fmla="*/ 4905 h 4905"/>
                <a:gd name="T2" fmla="*/ 3137 w 4715"/>
                <a:gd name="T3" fmla="*/ 1642 h 4905"/>
                <a:gd name="T4" fmla="*/ 4714 w 4715"/>
                <a:gd name="T5" fmla="*/ 0 h 4905"/>
                <a:gd name="T6" fmla="*/ 4715 w 4715"/>
                <a:gd name="T7" fmla="*/ 0 h 4905"/>
              </a:gdLst>
              <a:ahLst/>
              <a:cxnLst>
                <a:cxn ang="0">
                  <a:pos x="T0" y="T1"/>
                </a:cxn>
                <a:cxn ang="0">
                  <a:pos x="T2" y="T3"/>
                </a:cxn>
                <a:cxn ang="0">
                  <a:pos x="T4" y="T5"/>
                </a:cxn>
                <a:cxn ang="0">
                  <a:pos x="T6" y="T7"/>
                </a:cxn>
              </a:cxnLst>
              <a:rect l="0" t="0" r="r" b="b"/>
              <a:pathLst>
                <a:path w="4715" h="4905">
                  <a:moveTo>
                    <a:pt x="0" y="4905"/>
                  </a:moveTo>
                  <a:lnTo>
                    <a:pt x="3137" y="1642"/>
                  </a:lnTo>
                  <a:lnTo>
                    <a:pt x="4714" y="0"/>
                  </a:lnTo>
                  <a:lnTo>
                    <a:pt x="471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29" name="Freeform 77"/>
            <p:cNvSpPr>
              <a:spLocks/>
            </p:cNvSpPr>
            <p:nvPr/>
          </p:nvSpPr>
          <p:spPr bwMode="auto">
            <a:xfrm>
              <a:off x="3253" y="2203"/>
              <a:ext cx="490" cy="656"/>
            </a:xfrm>
            <a:custGeom>
              <a:avLst/>
              <a:gdLst>
                <a:gd name="T0" fmla="*/ 0 w 4410"/>
                <a:gd name="T1" fmla="*/ 4588 h 4588"/>
                <a:gd name="T2" fmla="*/ 2627 w 4410"/>
                <a:gd name="T3" fmla="*/ 1855 h 4588"/>
                <a:gd name="T4" fmla="*/ 4409 w 4410"/>
                <a:gd name="T5" fmla="*/ 0 h 4588"/>
                <a:gd name="T6" fmla="*/ 4410 w 4410"/>
                <a:gd name="T7" fmla="*/ 0 h 4588"/>
              </a:gdLst>
              <a:ahLst/>
              <a:cxnLst>
                <a:cxn ang="0">
                  <a:pos x="T0" y="T1"/>
                </a:cxn>
                <a:cxn ang="0">
                  <a:pos x="T2" y="T3"/>
                </a:cxn>
                <a:cxn ang="0">
                  <a:pos x="T4" y="T5"/>
                </a:cxn>
                <a:cxn ang="0">
                  <a:pos x="T6" y="T7"/>
                </a:cxn>
              </a:cxnLst>
              <a:rect l="0" t="0" r="r" b="b"/>
              <a:pathLst>
                <a:path w="4410" h="4588">
                  <a:moveTo>
                    <a:pt x="0" y="4588"/>
                  </a:moveTo>
                  <a:lnTo>
                    <a:pt x="2627" y="1855"/>
                  </a:lnTo>
                  <a:lnTo>
                    <a:pt x="4409" y="0"/>
                  </a:lnTo>
                  <a:lnTo>
                    <a:pt x="441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0" name="Freeform 78"/>
            <p:cNvSpPr>
              <a:spLocks/>
            </p:cNvSpPr>
            <p:nvPr/>
          </p:nvSpPr>
          <p:spPr bwMode="auto">
            <a:xfrm>
              <a:off x="3310" y="2249"/>
              <a:ext cx="456" cy="610"/>
            </a:xfrm>
            <a:custGeom>
              <a:avLst/>
              <a:gdLst>
                <a:gd name="T0" fmla="*/ 0 w 4107"/>
                <a:gd name="T1" fmla="*/ 4272 h 4272"/>
                <a:gd name="T2" fmla="*/ 2118 w 4107"/>
                <a:gd name="T3" fmla="*/ 2069 h 4272"/>
                <a:gd name="T4" fmla="*/ 4106 w 4107"/>
                <a:gd name="T5" fmla="*/ 0 h 4272"/>
                <a:gd name="T6" fmla="*/ 4107 w 4107"/>
                <a:gd name="T7" fmla="*/ 0 h 4272"/>
              </a:gdLst>
              <a:ahLst/>
              <a:cxnLst>
                <a:cxn ang="0">
                  <a:pos x="T0" y="T1"/>
                </a:cxn>
                <a:cxn ang="0">
                  <a:pos x="T2" y="T3"/>
                </a:cxn>
                <a:cxn ang="0">
                  <a:pos x="T4" y="T5"/>
                </a:cxn>
                <a:cxn ang="0">
                  <a:pos x="T6" y="T7"/>
                </a:cxn>
              </a:cxnLst>
              <a:rect l="0" t="0" r="r" b="b"/>
              <a:pathLst>
                <a:path w="4107" h="4272">
                  <a:moveTo>
                    <a:pt x="0" y="4272"/>
                  </a:moveTo>
                  <a:lnTo>
                    <a:pt x="2118" y="2069"/>
                  </a:lnTo>
                  <a:lnTo>
                    <a:pt x="4106" y="0"/>
                  </a:lnTo>
                  <a:lnTo>
                    <a:pt x="410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1" name="Freeform 79"/>
            <p:cNvSpPr>
              <a:spLocks/>
            </p:cNvSpPr>
            <p:nvPr/>
          </p:nvSpPr>
          <p:spPr bwMode="auto">
            <a:xfrm>
              <a:off x="3367" y="2294"/>
              <a:ext cx="422" cy="565"/>
            </a:xfrm>
            <a:custGeom>
              <a:avLst/>
              <a:gdLst>
                <a:gd name="T0" fmla="*/ 0 w 3803"/>
                <a:gd name="T1" fmla="*/ 3957 h 3957"/>
                <a:gd name="T2" fmla="*/ 1608 w 3803"/>
                <a:gd name="T3" fmla="*/ 2284 h 3957"/>
                <a:gd name="T4" fmla="*/ 3802 w 3803"/>
                <a:gd name="T5" fmla="*/ 0 h 3957"/>
                <a:gd name="T6" fmla="*/ 3803 w 3803"/>
                <a:gd name="T7" fmla="*/ 0 h 3957"/>
              </a:gdLst>
              <a:ahLst/>
              <a:cxnLst>
                <a:cxn ang="0">
                  <a:pos x="T0" y="T1"/>
                </a:cxn>
                <a:cxn ang="0">
                  <a:pos x="T2" y="T3"/>
                </a:cxn>
                <a:cxn ang="0">
                  <a:pos x="T4" y="T5"/>
                </a:cxn>
                <a:cxn ang="0">
                  <a:pos x="T6" y="T7"/>
                </a:cxn>
              </a:cxnLst>
              <a:rect l="0" t="0" r="r" b="b"/>
              <a:pathLst>
                <a:path w="3803" h="3957">
                  <a:moveTo>
                    <a:pt x="0" y="3957"/>
                  </a:moveTo>
                  <a:lnTo>
                    <a:pt x="1608" y="2284"/>
                  </a:lnTo>
                  <a:lnTo>
                    <a:pt x="3802" y="0"/>
                  </a:lnTo>
                  <a:lnTo>
                    <a:pt x="380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2" name="Freeform 80"/>
            <p:cNvSpPr>
              <a:spLocks/>
            </p:cNvSpPr>
            <p:nvPr/>
          </p:nvSpPr>
          <p:spPr bwMode="auto">
            <a:xfrm>
              <a:off x="3423" y="2339"/>
              <a:ext cx="389" cy="520"/>
            </a:xfrm>
            <a:custGeom>
              <a:avLst/>
              <a:gdLst>
                <a:gd name="T0" fmla="*/ 0 w 3499"/>
                <a:gd name="T1" fmla="*/ 3640 h 3640"/>
                <a:gd name="T2" fmla="*/ 1099 w 3499"/>
                <a:gd name="T3" fmla="*/ 2497 h 3640"/>
                <a:gd name="T4" fmla="*/ 3498 w 3499"/>
                <a:gd name="T5" fmla="*/ 0 h 3640"/>
                <a:gd name="T6" fmla="*/ 3499 w 3499"/>
                <a:gd name="T7" fmla="*/ 0 h 3640"/>
              </a:gdLst>
              <a:ahLst/>
              <a:cxnLst>
                <a:cxn ang="0">
                  <a:pos x="T0" y="T1"/>
                </a:cxn>
                <a:cxn ang="0">
                  <a:pos x="T2" y="T3"/>
                </a:cxn>
                <a:cxn ang="0">
                  <a:pos x="T4" y="T5"/>
                </a:cxn>
                <a:cxn ang="0">
                  <a:pos x="T6" y="T7"/>
                </a:cxn>
              </a:cxnLst>
              <a:rect l="0" t="0" r="r" b="b"/>
              <a:pathLst>
                <a:path w="3499" h="3640">
                  <a:moveTo>
                    <a:pt x="0" y="3640"/>
                  </a:moveTo>
                  <a:lnTo>
                    <a:pt x="1099" y="2497"/>
                  </a:lnTo>
                  <a:lnTo>
                    <a:pt x="3498" y="0"/>
                  </a:lnTo>
                  <a:lnTo>
                    <a:pt x="349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3" name="Freeform 81"/>
            <p:cNvSpPr>
              <a:spLocks/>
            </p:cNvSpPr>
            <p:nvPr/>
          </p:nvSpPr>
          <p:spPr bwMode="auto">
            <a:xfrm>
              <a:off x="3480" y="2384"/>
              <a:ext cx="355" cy="475"/>
            </a:xfrm>
            <a:custGeom>
              <a:avLst/>
              <a:gdLst>
                <a:gd name="T0" fmla="*/ 0 w 3197"/>
                <a:gd name="T1" fmla="*/ 3324 h 3324"/>
                <a:gd name="T2" fmla="*/ 590 w 3197"/>
                <a:gd name="T3" fmla="*/ 2711 h 3324"/>
                <a:gd name="T4" fmla="*/ 3196 w 3197"/>
                <a:gd name="T5" fmla="*/ 0 h 3324"/>
                <a:gd name="T6" fmla="*/ 3197 w 3197"/>
                <a:gd name="T7" fmla="*/ 0 h 3324"/>
              </a:gdLst>
              <a:ahLst/>
              <a:cxnLst>
                <a:cxn ang="0">
                  <a:pos x="T0" y="T1"/>
                </a:cxn>
                <a:cxn ang="0">
                  <a:pos x="T2" y="T3"/>
                </a:cxn>
                <a:cxn ang="0">
                  <a:pos x="T4" y="T5"/>
                </a:cxn>
                <a:cxn ang="0">
                  <a:pos x="T6" y="T7"/>
                </a:cxn>
              </a:cxnLst>
              <a:rect l="0" t="0" r="r" b="b"/>
              <a:pathLst>
                <a:path w="3197" h="3324">
                  <a:moveTo>
                    <a:pt x="0" y="3324"/>
                  </a:moveTo>
                  <a:lnTo>
                    <a:pt x="590" y="2711"/>
                  </a:lnTo>
                  <a:lnTo>
                    <a:pt x="3196" y="0"/>
                  </a:lnTo>
                  <a:lnTo>
                    <a:pt x="319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4" name="Freeform 82"/>
            <p:cNvSpPr>
              <a:spLocks/>
            </p:cNvSpPr>
            <p:nvPr/>
          </p:nvSpPr>
          <p:spPr bwMode="auto">
            <a:xfrm>
              <a:off x="3536" y="2429"/>
              <a:ext cx="322" cy="430"/>
            </a:xfrm>
            <a:custGeom>
              <a:avLst/>
              <a:gdLst>
                <a:gd name="T0" fmla="*/ 0 w 2892"/>
                <a:gd name="T1" fmla="*/ 3008 h 3008"/>
                <a:gd name="T2" fmla="*/ 80 w 2892"/>
                <a:gd name="T3" fmla="*/ 2925 h 3008"/>
                <a:gd name="T4" fmla="*/ 2891 w 2892"/>
                <a:gd name="T5" fmla="*/ 0 h 3008"/>
                <a:gd name="T6" fmla="*/ 2892 w 2892"/>
                <a:gd name="T7" fmla="*/ 0 h 3008"/>
              </a:gdLst>
              <a:ahLst/>
              <a:cxnLst>
                <a:cxn ang="0">
                  <a:pos x="T0" y="T1"/>
                </a:cxn>
                <a:cxn ang="0">
                  <a:pos x="T2" y="T3"/>
                </a:cxn>
                <a:cxn ang="0">
                  <a:pos x="T4" y="T5"/>
                </a:cxn>
                <a:cxn ang="0">
                  <a:pos x="T6" y="T7"/>
                </a:cxn>
              </a:cxnLst>
              <a:rect l="0" t="0" r="r" b="b"/>
              <a:pathLst>
                <a:path w="2892" h="3008">
                  <a:moveTo>
                    <a:pt x="0" y="3008"/>
                  </a:moveTo>
                  <a:lnTo>
                    <a:pt x="80" y="2925"/>
                  </a:lnTo>
                  <a:lnTo>
                    <a:pt x="2891" y="0"/>
                  </a:lnTo>
                  <a:lnTo>
                    <a:pt x="289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5" name="Freeform 83"/>
            <p:cNvSpPr>
              <a:spLocks/>
            </p:cNvSpPr>
            <p:nvPr/>
          </p:nvSpPr>
          <p:spPr bwMode="auto">
            <a:xfrm>
              <a:off x="3593" y="2474"/>
              <a:ext cx="288" cy="385"/>
            </a:xfrm>
            <a:custGeom>
              <a:avLst/>
              <a:gdLst>
                <a:gd name="T0" fmla="*/ 0 w 2589"/>
                <a:gd name="T1" fmla="*/ 2693 h 2693"/>
                <a:gd name="T2" fmla="*/ 2588 w 2589"/>
                <a:gd name="T3" fmla="*/ 0 h 2693"/>
                <a:gd name="T4" fmla="*/ 2589 w 2589"/>
                <a:gd name="T5" fmla="*/ 0 h 2693"/>
              </a:gdLst>
              <a:ahLst/>
              <a:cxnLst>
                <a:cxn ang="0">
                  <a:pos x="T0" y="T1"/>
                </a:cxn>
                <a:cxn ang="0">
                  <a:pos x="T2" y="T3"/>
                </a:cxn>
                <a:cxn ang="0">
                  <a:pos x="T4" y="T5"/>
                </a:cxn>
              </a:cxnLst>
              <a:rect l="0" t="0" r="r" b="b"/>
              <a:pathLst>
                <a:path w="2589" h="2693">
                  <a:moveTo>
                    <a:pt x="0" y="2693"/>
                  </a:moveTo>
                  <a:lnTo>
                    <a:pt x="2588" y="0"/>
                  </a:lnTo>
                  <a:lnTo>
                    <a:pt x="258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6" name="Freeform 84"/>
            <p:cNvSpPr>
              <a:spLocks/>
            </p:cNvSpPr>
            <p:nvPr/>
          </p:nvSpPr>
          <p:spPr bwMode="auto">
            <a:xfrm>
              <a:off x="3650" y="2519"/>
              <a:ext cx="253" cy="340"/>
            </a:xfrm>
            <a:custGeom>
              <a:avLst/>
              <a:gdLst>
                <a:gd name="T0" fmla="*/ 0 w 2285"/>
                <a:gd name="T1" fmla="*/ 2376 h 2376"/>
                <a:gd name="T2" fmla="*/ 2284 w 2285"/>
                <a:gd name="T3" fmla="*/ 0 h 2376"/>
                <a:gd name="T4" fmla="*/ 2285 w 2285"/>
                <a:gd name="T5" fmla="*/ 0 h 2376"/>
              </a:gdLst>
              <a:ahLst/>
              <a:cxnLst>
                <a:cxn ang="0">
                  <a:pos x="T0" y="T1"/>
                </a:cxn>
                <a:cxn ang="0">
                  <a:pos x="T2" y="T3"/>
                </a:cxn>
                <a:cxn ang="0">
                  <a:pos x="T4" y="T5"/>
                </a:cxn>
              </a:cxnLst>
              <a:rect l="0" t="0" r="r" b="b"/>
              <a:pathLst>
                <a:path w="2285" h="2376">
                  <a:moveTo>
                    <a:pt x="0" y="2376"/>
                  </a:moveTo>
                  <a:lnTo>
                    <a:pt x="2284" y="0"/>
                  </a:lnTo>
                  <a:lnTo>
                    <a:pt x="228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7" name="Freeform 85"/>
            <p:cNvSpPr>
              <a:spLocks/>
            </p:cNvSpPr>
            <p:nvPr/>
          </p:nvSpPr>
          <p:spPr bwMode="auto">
            <a:xfrm>
              <a:off x="3706" y="2565"/>
              <a:ext cx="220" cy="294"/>
            </a:xfrm>
            <a:custGeom>
              <a:avLst/>
              <a:gdLst>
                <a:gd name="T0" fmla="*/ 0 w 1981"/>
                <a:gd name="T1" fmla="*/ 2060 h 2060"/>
                <a:gd name="T2" fmla="*/ 1980 w 1981"/>
                <a:gd name="T3" fmla="*/ 0 h 2060"/>
                <a:gd name="T4" fmla="*/ 1981 w 1981"/>
                <a:gd name="T5" fmla="*/ 0 h 2060"/>
              </a:gdLst>
              <a:ahLst/>
              <a:cxnLst>
                <a:cxn ang="0">
                  <a:pos x="T0" y="T1"/>
                </a:cxn>
                <a:cxn ang="0">
                  <a:pos x="T2" y="T3"/>
                </a:cxn>
                <a:cxn ang="0">
                  <a:pos x="T4" y="T5"/>
                </a:cxn>
              </a:cxnLst>
              <a:rect l="0" t="0" r="r" b="b"/>
              <a:pathLst>
                <a:path w="1981" h="2060">
                  <a:moveTo>
                    <a:pt x="0" y="2060"/>
                  </a:moveTo>
                  <a:lnTo>
                    <a:pt x="1980" y="0"/>
                  </a:lnTo>
                  <a:lnTo>
                    <a:pt x="198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8" name="Freeform 86"/>
            <p:cNvSpPr>
              <a:spLocks/>
            </p:cNvSpPr>
            <p:nvPr/>
          </p:nvSpPr>
          <p:spPr bwMode="auto">
            <a:xfrm>
              <a:off x="3763" y="2610"/>
              <a:ext cx="186" cy="249"/>
            </a:xfrm>
            <a:custGeom>
              <a:avLst/>
              <a:gdLst>
                <a:gd name="T0" fmla="*/ 0 w 1678"/>
                <a:gd name="T1" fmla="*/ 1745 h 1745"/>
                <a:gd name="T2" fmla="*/ 1677 w 1678"/>
                <a:gd name="T3" fmla="*/ 0 h 1745"/>
                <a:gd name="T4" fmla="*/ 1678 w 1678"/>
                <a:gd name="T5" fmla="*/ 0 h 1745"/>
              </a:gdLst>
              <a:ahLst/>
              <a:cxnLst>
                <a:cxn ang="0">
                  <a:pos x="T0" y="T1"/>
                </a:cxn>
                <a:cxn ang="0">
                  <a:pos x="T2" y="T3"/>
                </a:cxn>
                <a:cxn ang="0">
                  <a:pos x="T4" y="T5"/>
                </a:cxn>
              </a:cxnLst>
              <a:rect l="0" t="0" r="r" b="b"/>
              <a:pathLst>
                <a:path w="1678" h="1745">
                  <a:moveTo>
                    <a:pt x="0" y="1745"/>
                  </a:moveTo>
                  <a:lnTo>
                    <a:pt x="1677" y="0"/>
                  </a:lnTo>
                  <a:lnTo>
                    <a:pt x="167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39" name="Freeform 87"/>
            <p:cNvSpPr>
              <a:spLocks/>
            </p:cNvSpPr>
            <p:nvPr/>
          </p:nvSpPr>
          <p:spPr bwMode="auto">
            <a:xfrm>
              <a:off x="3819" y="2655"/>
              <a:ext cx="153" cy="204"/>
            </a:xfrm>
            <a:custGeom>
              <a:avLst/>
              <a:gdLst>
                <a:gd name="T0" fmla="*/ 0 w 1374"/>
                <a:gd name="T1" fmla="*/ 1429 h 1429"/>
                <a:gd name="T2" fmla="*/ 1373 w 1374"/>
                <a:gd name="T3" fmla="*/ 0 h 1429"/>
                <a:gd name="T4" fmla="*/ 1374 w 1374"/>
                <a:gd name="T5" fmla="*/ 0 h 1429"/>
              </a:gdLst>
              <a:ahLst/>
              <a:cxnLst>
                <a:cxn ang="0">
                  <a:pos x="T0" y="T1"/>
                </a:cxn>
                <a:cxn ang="0">
                  <a:pos x="T2" y="T3"/>
                </a:cxn>
                <a:cxn ang="0">
                  <a:pos x="T4" y="T5"/>
                </a:cxn>
              </a:cxnLst>
              <a:rect l="0" t="0" r="r" b="b"/>
              <a:pathLst>
                <a:path w="1374" h="1429">
                  <a:moveTo>
                    <a:pt x="0" y="1429"/>
                  </a:moveTo>
                  <a:lnTo>
                    <a:pt x="1373" y="0"/>
                  </a:lnTo>
                  <a:lnTo>
                    <a:pt x="137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0" name="Freeform 88"/>
            <p:cNvSpPr>
              <a:spLocks/>
            </p:cNvSpPr>
            <p:nvPr/>
          </p:nvSpPr>
          <p:spPr bwMode="auto">
            <a:xfrm>
              <a:off x="3876" y="2700"/>
              <a:ext cx="119" cy="159"/>
            </a:xfrm>
            <a:custGeom>
              <a:avLst/>
              <a:gdLst>
                <a:gd name="T0" fmla="*/ 0 w 1071"/>
                <a:gd name="T1" fmla="*/ 1112 h 1112"/>
                <a:gd name="T2" fmla="*/ 1070 w 1071"/>
                <a:gd name="T3" fmla="*/ 0 h 1112"/>
                <a:gd name="T4" fmla="*/ 1071 w 1071"/>
                <a:gd name="T5" fmla="*/ 0 h 1112"/>
              </a:gdLst>
              <a:ahLst/>
              <a:cxnLst>
                <a:cxn ang="0">
                  <a:pos x="T0" y="T1"/>
                </a:cxn>
                <a:cxn ang="0">
                  <a:pos x="T2" y="T3"/>
                </a:cxn>
                <a:cxn ang="0">
                  <a:pos x="T4" y="T5"/>
                </a:cxn>
              </a:cxnLst>
              <a:rect l="0" t="0" r="r" b="b"/>
              <a:pathLst>
                <a:path w="1071" h="1112">
                  <a:moveTo>
                    <a:pt x="0" y="1112"/>
                  </a:moveTo>
                  <a:lnTo>
                    <a:pt x="1070" y="0"/>
                  </a:lnTo>
                  <a:lnTo>
                    <a:pt x="107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1" name="Freeform 89"/>
            <p:cNvSpPr>
              <a:spLocks/>
            </p:cNvSpPr>
            <p:nvPr/>
          </p:nvSpPr>
          <p:spPr bwMode="auto">
            <a:xfrm>
              <a:off x="3932" y="2745"/>
              <a:ext cx="86" cy="114"/>
            </a:xfrm>
            <a:custGeom>
              <a:avLst/>
              <a:gdLst>
                <a:gd name="T0" fmla="*/ 0 w 767"/>
                <a:gd name="T1" fmla="*/ 797 h 797"/>
                <a:gd name="T2" fmla="*/ 766 w 767"/>
                <a:gd name="T3" fmla="*/ 0 h 797"/>
                <a:gd name="T4" fmla="*/ 767 w 767"/>
                <a:gd name="T5" fmla="*/ 0 h 797"/>
              </a:gdLst>
              <a:ahLst/>
              <a:cxnLst>
                <a:cxn ang="0">
                  <a:pos x="T0" y="T1"/>
                </a:cxn>
                <a:cxn ang="0">
                  <a:pos x="T2" y="T3"/>
                </a:cxn>
                <a:cxn ang="0">
                  <a:pos x="T4" y="T5"/>
                </a:cxn>
              </a:cxnLst>
              <a:rect l="0" t="0" r="r" b="b"/>
              <a:pathLst>
                <a:path w="767" h="797">
                  <a:moveTo>
                    <a:pt x="0" y="797"/>
                  </a:moveTo>
                  <a:lnTo>
                    <a:pt x="766" y="0"/>
                  </a:lnTo>
                  <a:lnTo>
                    <a:pt x="76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2" name="Freeform 90"/>
            <p:cNvSpPr>
              <a:spLocks/>
            </p:cNvSpPr>
            <p:nvPr/>
          </p:nvSpPr>
          <p:spPr bwMode="auto">
            <a:xfrm>
              <a:off x="3989" y="2790"/>
              <a:ext cx="52" cy="69"/>
            </a:xfrm>
            <a:custGeom>
              <a:avLst/>
              <a:gdLst>
                <a:gd name="T0" fmla="*/ 0 w 464"/>
                <a:gd name="T1" fmla="*/ 481 h 481"/>
                <a:gd name="T2" fmla="*/ 463 w 464"/>
                <a:gd name="T3" fmla="*/ 0 h 481"/>
                <a:gd name="T4" fmla="*/ 464 w 464"/>
                <a:gd name="T5" fmla="*/ 0 h 481"/>
              </a:gdLst>
              <a:ahLst/>
              <a:cxnLst>
                <a:cxn ang="0">
                  <a:pos x="T0" y="T1"/>
                </a:cxn>
                <a:cxn ang="0">
                  <a:pos x="T2" y="T3"/>
                </a:cxn>
                <a:cxn ang="0">
                  <a:pos x="T4" y="T5"/>
                </a:cxn>
              </a:cxnLst>
              <a:rect l="0" t="0" r="r" b="b"/>
              <a:pathLst>
                <a:path w="464" h="481">
                  <a:moveTo>
                    <a:pt x="0" y="481"/>
                  </a:moveTo>
                  <a:lnTo>
                    <a:pt x="463" y="0"/>
                  </a:lnTo>
                  <a:lnTo>
                    <a:pt x="46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3" name="Freeform 91"/>
            <p:cNvSpPr>
              <a:spLocks/>
            </p:cNvSpPr>
            <p:nvPr/>
          </p:nvSpPr>
          <p:spPr bwMode="auto">
            <a:xfrm>
              <a:off x="4046" y="2835"/>
              <a:ext cx="17" cy="24"/>
            </a:xfrm>
            <a:custGeom>
              <a:avLst/>
              <a:gdLst>
                <a:gd name="T0" fmla="*/ 0 w 160"/>
                <a:gd name="T1" fmla="*/ 165 h 165"/>
                <a:gd name="T2" fmla="*/ 159 w 160"/>
                <a:gd name="T3" fmla="*/ 0 h 165"/>
                <a:gd name="T4" fmla="*/ 160 w 160"/>
                <a:gd name="T5" fmla="*/ 0 h 165"/>
              </a:gdLst>
              <a:ahLst/>
              <a:cxnLst>
                <a:cxn ang="0">
                  <a:pos x="T0" y="T1"/>
                </a:cxn>
                <a:cxn ang="0">
                  <a:pos x="T2" y="T3"/>
                </a:cxn>
                <a:cxn ang="0">
                  <a:pos x="T4" y="T5"/>
                </a:cxn>
              </a:cxnLst>
              <a:rect l="0" t="0" r="r" b="b"/>
              <a:pathLst>
                <a:path w="160" h="165">
                  <a:moveTo>
                    <a:pt x="0" y="165"/>
                  </a:moveTo>
                  <a:lnTo>
                    <a:pt x="159" y="0"/>
                  </a:lnTo>
                  <a:lnTo>
                    <a:pt x="16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4" name="Freeform 92"/>
            <p:cNvSpPr>
              <a:spLocks/>
            </p:cNvSpPr>
            <p:nvPr/>
          </p:nvSpPr>
          <p:spPr bwMode="auto">
            <a:xfrm>
              <a:off x="2462" y="2401"/>
              <a:ext cx="40" cy="52"/>
            </a:xfrm>
            <a:custGeom>
              <a:avLst/>
              <a:gdLst>
                <a:gd name="T0" fmla="*/ 0 w 354"/>
                <a:gd name="T1" fmla="*/ 368 h 368"/>
                <a:gd name="T2" fmla="*/ 254 w 354"/>
                <a:gd name="T3" fmla="*/ 103 h 368"/>
                <a:gd name="T4" fmla="*/ 353 w 354"/>
                <a:gd name="T5" fmla="*/ 0 h 368"/>
                <a:gd name="T6" fmla="*/ 354 w 354"/>
                <a:gd name="T7" fmla="*/ 0 h 368"/>
              </a:gdLst>
              <a:ahLst/>
              <a:cxnLst>
                <a:cxn ang="0">
                  <a:pos x="T0" y="T1"/>
                </a:cxn>
                <a:cxn ang="0">
                  <a:pos x="T2" y="T3"/>
                </a:cxn>
                <a:cxn ang="0">
                  <a:pos x="T4" y="T5"/>
                </a:cxn>
                <a:cxn ang="0">
                  <a:pos x="T6" y="T7"/>
                </a:cxn>
              </a:cxnLst>
              <a:rect l="0" t="0" r="r" b="b"/>
              <a:pathLst>
                <a:path w="354" h="368">
                  <a:moveTo>
                    <a:pt x="0" y="368"/>
                  </a:moveTo>
                  <a:lnTo>
                    <a:pt x="254" y="103"/>
                  </a:lnTo>
                  <a:lnTo>
                    <a:pt x="353" y="0"/>
                  </a:lnTo>
                  <a:lnTo>
                    <a:pt x="35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5" name="Freeform 93"/>
            <p:cNvSpPr>
              <a:spLocks/>
            </p:cNvSpPr>
            <p:nvPr/>
          </p:nvSpPr>
          <p:spPr bwMode="auto">
            <a:xfrm>
              <a:off x="2427" y="2458"/>
              <a:ext cx="88" cy="118"/>
            </a:xfrm>
            <a:custGeom>
              <a:avLst/>
              <a:gdLst>
                <a:gd name="T0" fmla="*/ 0 w 792"/>
                <a:gd name="T1" fmla="*/ 823 h 823"/>
                <a:gd name="T2" fmla="*/ 570 w 792"/>
                <a:gd name="T3" fmla="*/ 230 h 823"/>
                <a:gd name="T4" fmla="*/ 791 w 792"/>
                <a:gd name="T5" fmla="*/ 0 h 823"/>
                <a:gd name="T6" fmla="*/ 792 w 792"/>
                <a:gd name="T7" fmla="*/ 0 h 823"/>
              </a:gdLst>
              <a:ahLst/>
              <a:cxnLst>
                <a:cxn ang="0">
                  <a:pos x="T0" y="T1"/>
                </a:cxn>
                <a:cxn ang="0">
                  <a:pos x="T2" y="T3"/>
                </a:cxn>
                <a:cxn ang="0">
                  <a:pos x="T4" y="T5"/>
                </a:cxn>
                <a:cxn ang="0">
                  <a:pos x="T6" y="T7"/>
                </a:cxn>
              </a:cxnLst>
              <a:rect l="0" t="0" r="r" b="b"/>
              <a:pathLst>
                <a:path w="792" h="823">
                  <a:moveTo>
                    <a:pt x="0" y="823"/>
                  </a:moveTo>
                  <a:lnTo>
                    <a:pt x="570" y="230"/>
                  </a:lnTo>
                  <a:lnTo>
                    <a:pt x="791" y="0"/>
                  </a:lnTo>
                  <a:lnTo>
                    <a:pt x="79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6" name="Freeform 94"/>
            <p:cNvSpPr>
              <a:spLocks/>
            </p:cNvSpPr>
            <p:nvPr/>
          </p:nvSpPr>
          <p:spPr bwMode="auto">
            <a:xfrm>
              <a:off x="2392" y="2516"/>
              <a:ext cx="137" cy="183"/>
            </a:xfrm>
            <a:custGeom>
              <a:avLst/>
              <a:gdLst>
                <a:gd name="T0" fmla="*/ 0 w 1232"/>
                <a:gd name="T1" fmla="*/ 1281 h 1281"/>
                <a:gd name="T2" fmla="*/ 887 w 1232"/>
                <a:gd name="T3" fmla="*/ 358 h 1281"/>
                <a:gd name="T4" fmla="*/ 1231 w 1232"/>
                <a:gd name="T5" fmla="*/ 0 h 1281"/>
                <a:gd name="T6" fmla="*/ 1232 w 1232"/>
                <a:gd name="T7" fmla="*/ 0 h 1281"/>
              </a:gdLst>
              <a:ahLst/>
              <a:cxnLst>
                <a:cxn ang="0">
                  <a:pos x="T0" y="T1"/>
                </a:cxn>
                <a:cxn ang="0">
                  <a:pos x="T2" y="T3"/>
                </a:cxn>
                <a:cxn ang="0">
                  <a:pos x="T4" y="T5"/>
                </a:cxn>
                <a:cxn ang="0">
                  <a:pos x="T6" y="T7"/>
                </a:cxn>
              </a:cxnLst>
              <a:rect l="0" t="0" r="r" b="b"/>
              <a:pathLst>
                <a:path w="1232" h="1281">
                  <a:moveTo>
                    <a:pt x="0" y="1281"/>
                  </a:moveTo>
                  <a:lnTo>
                    <a:pt x="887" y="358"/>
                  </a:lnTo>
                  <a:lnTo>
                    <a:pt x="1231" y="0"/>
                  </a:lnTo>
                  <a:lnTo>
                    <a:pt x="123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7" name="Freeform 95"/>
            <p:cNvSpPr>
              <a:spLocks/>
            </p:cNvSpPr>
            <p:nvPr/>
          </p:nvSpPr>
          <p:spPr bwMode="auto">
            <a:xfrm>
              <a:off x="2357" y="2573"/>
              <a:ext cx="186" cy="248"/>
            </a:xfrm>
            <a:custGeom>
              <a:avLst/>
              <a:gdLst>
                <a:gd name="T0" fmla="*/ 0 w 1670"/>
                <a:gd name="T1" fmla="*/ 1738 h 1738"/>
                <a:gd name="T2" fmla="*/ 1203 w 1670"/>
                <a:gd name="T3" fmla="*/ 485 h 1738"/>
                <a:gd name="T4" fmla="*/ 1669 w 1670"/>
                <a:gd name="T5" fmla="*/ 0 h 1738"/>
                <a:gd name="T6" fmla="*/ 1670 w 1670"/>
                <a:gd name="T7" fmla="*/ 0 h 1738"/>
              </a:gdLst>
              <a:ahLst/>
              <a:cxnLst>
                <a:cxn ang="0">
                  <a:pos x="T0" y="T1"/>
                </a:cxn>
                <a:cxn ang="0">
                  <a:pos x="T2" y="T3"/>
                </a:cxn>
                <a:cxn ang="0">
                  <a:pos x="T4" y="T5"/>
                </a:cxn>
                <a:cxn ang="0">
                  <a:pos x="T6" y="T7"/>
                </a:cxn>
              </a:cxnLst>
              <a:rect l="0" t="0" r="r" b="b"/>
              <a:pathLst>
                <a:path w="1670" h="1738">
                  <a:moveTo>
                    <a:pt x="0" y="1738"/>
                  </a:moveTo>
                  <a:lnTo>
                    <a:pt x="1203" y="485"/>
                  </a:lnTo>
                  <a:lnTo>
                    <a:pt x="1669" y="0"/>
                  </a:lnTo>
                  <a:lnTo>
                    <a:pt x="167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8" name="Freeform 96"/>
            <p:cNvSpPr>
              <a:spLocks/>
            </p:cNvSpPr>
            <p:nvPr/>
          </p:nvSpPr>
          <p:spPr bwMode="auto">
            <a:xfrm>
              <a:off x="2322" y="2631"/>
              <a:ext cx="234" cy="313"/>
            </a:xfrm>
            <a:custGeom>
              <a:avLst/>
              <a:gdLst>
                <a:gd name="T0" fmla="*/ 0 w 2109"/>
                <a:gd name="T1" fmla="*/ 2193 h 2193"/>
                <a:gd name="T2" fmla="*/ 1520 w 2109"/>
                <a:gd name="T3" fmla="*/ 612 h 2193"/>
                <a:gd name="T4" fmla="*/ 2108 w 2109"/>
                <a:gd name="T5" fmla="*/ 0 h 2193"/>
                <a:gd name="T6" fmla="*/ 2109 w 2109"/>
                <a:gd name="T7" fmla="*/ 0 h 2193"/>
              </a:gdLst>
              <a:ahLst/>
              <a:cxnLst>
                <a:cxn ang="0">
                  <a:pos x="T0" y="T1"/>
                </a:cxn>
                <a:cxn ang="0">
                  <a:pos x="T2" y="T3"/>
                </a:cxn>
                <a:cxn ang="0">
                  <a:pos x="T4" y="T5"/>
                </a:cxn>
                <a:cxn ang="0">
                  <a:pos x="T6" y="T7"/>
                </a:cxn>
              </a:cxnLst>
              <a:rect l="0" t="0" r="r" b="b"/>
              <a:pathLst>
                <a:path w="2109" h="2193">
                  <a:moveTo>
                    <a:pt x="0" y="2193"/>
                  </a:moveTo>
                  <a:lnTo>
                    <a:pt x="1520" y="612"/>
                  </a:lnTo>
                  <a:lnTo>
                    <a:pt x="2108" y="0"/>
                  </a:lnTo>
                  <a:lnTo>
                    <a:pt x="210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49" name="Freeform 97"/>
            <p:cNvSpPr>
              <a:spLocks/>
            </p:cNvSpPr>
            <p:nvPr/>
          </p:nvSpPr>
          <p:spPr bwMode="auto">
            <a:xfrm>
              <a:off x="2287" y="2688"/>
              <a:ext cx="283" cy="379"/>
            </a:xfrm>
            <a:custGeom>
              <a:avLst/>
              <a:gdLst>
                <a:gd name="T0" fmla="*/ 0 w 2548"/>
                <a:gd name="T1" fmla="*/ 2650 h 2650"/>
                <a:gd name="T2" fmla="*/ 1836 w 2548"/>
                <a:gd name="T3" fmla="*/ 739 h 2650"/>
                <a:gd name="T4" fmla="*/ 2547 w 2548"/>
                <a:gd name="T5" fmla="*/ 0 h 2650"/>
                <a:gd name="T6" fmla="*/ 2548 w 2548"/>
                <a:gd name="T7" fmla="*/ 0 h 2650"/>
              </a:gdLst>
              <a:ahLst/>
              <a:cxnLst>
                <a:cxn ang="0">
                  <a:pos x="T0" y="T1"/>
                </a:cxn>
                <a:cxn ang="0">
                  <a:pos x="T2" y="T3"/>
                </a:cxn>
                <a:cxn ang="0">
                  <a:pos x="T4" y="T5"/>
                </a:cxn>
                <a:cxn ang="0">
                  <a:pos x="T6" y="T7"/>
                </a:cxn>
              </a:cxnLst>
              <a:rect l="0" t="0" r="r" b="b"/>
              <a:pathLst>
                <a:path w="2548" h="2650">
                  <a:moveTo>
                    <a:pt x="0" y="2650"/>
                  </a:moveTo>
                  <a:lnTo>
                    <a:pt x="1836" y="739"/>
                  </a:lnTo>
                  <a:lnTo>
                    <a:pt x="2547" y="0"/>
                  </a:lnTo>
                  <a:lnTo>
                    <a:pt x="254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0" name="Freeform 98"/>
            <p:cNvSpPr>
              <a:spLocks/>
            </p:cNvSpPr>
            <p:nvPr/>
          </p:nvSpPr>
          <p:spPr bwMode="auto">
            <a:xfrm>
              <a:off x="2251" y="2746"/>
              <a:ext cx="332" cy="444"/>
            </a:xfrm>
            <a:custGeom>
              <a:avLst/>
              <a:gdLst>
                <a:gd name="T0" fmla="*/ 0 w 2987"/>
                <a:gd name="T1" fmla="*/ 3108 h 3108"/>
                <a:gd name="T2" fmla="*/ 2153 w 2987"/>
                <a:gd name="T3" fmla="*/ 867 h 3108"/>
                <a:gd name="T4" fmla="*/ 2986 w 2987"/>
                <a:gd name="T5" fmla="*/ 0 h 3108"/>
                <a:gd name="T6" fmla="*/ 2987 w 2987"/>
                <a:gd name="T7" fmla="*/ 0 h 3108"/>
              </a:gdLst>
              <a:ahLst/>
              <a:cxnLst>
                <a:cxn ang="0">
                  <a:pos x="T0" y="T1"/>
                </a:cxn>
                <a:cxn ang="0">
                  <a:pos x="T2" y="T3"/>
                </a:cxn>
                <a:cxn ang="0">
                  <a:pos x="T4" y="T5"/>
                </a:cxn>
                <a:cxn ang="0">
                  <a:pos x="T6" y="T7"/>
                </a:cxn>
              </a:cxnLst>
              <a:rect l="0" t="0" r="r" b="b"/>
              <a:pathLst>
                <a:path w="2987" h="3108">
                  <a:moveTo>
                    <a:pt x="0" y="3108"/>
                  </a:moveTo>
                  <a:lnTo>
                    <a:pt x="2153" y="867"/>
                  </a:lnTo>
                  <a:lnTo>
                    <a:pt x="2986" y="0"/>
                  </a:lnTo>
                  <a:lnTo>
                    <a:pt x="298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1" name="Freeform 99"/>
            <p:cNvSpPr>
              <a:spLocks/>
            </p:cNvSpPr>
            <p:nvPr/>
          </p:nvSpPr>
          <p:spPr bwMode="auto">
            <a:xfrm>
              <a:off x="2248" y="3256"/>
              <a:ext cx="11" cy="14"/>
            </a:xfrm>
            <a:custGeom>
              <a:avLst/>
              <a:gdLst>
                <a:gd name="T0" fmla="*/ 0 w 99"/>
                <a:gd name="T1" fmla="*/ 100 h 100"/>
                <a:gd name="T2" fmla="*/ 98 w 99"/>
                <a:gd name="T3" fmla="*/ 0 h 100"/>
                <a:gd name="T4" fmla="*/ 99 w 99"/>
                <a:gd name="T5" fmla="*/ 0 h 100"/>
              </a:gdLst>
              <a:ahLst/>
              <a:cxnLst>
                <a:cxn ang="0">
                  <a:pos x="T0" y="T1"/>
                </a:cxn>
                <a:cxn ang="0">
                  <a:pos x="T2" y="T3"/>
                </a:cxn>
                <a:cxn ang="0">
                  <a:pos x="T4" y="T5"/>
                </a:cxn>
              </a:cxnLst>
              <a:rect l="0" t="0" r="r" b="b"/>
              <a:pathLst>
                <a:path w="99" h="100">
                  <a:moveTo>
                    <a:pt x="0" y="100"/>
                  </a:moveTo>
                  <a:lnTo>
                    <a:pt x="98" y="0"/>
                  </a:lnTo>
                  <a:lnTo>
                    <a:pt x="9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2" name="Freeform 100"/>
            <p:cNvSpPr>
              <a:spLocks/>
            </p:cNvSpPr>
            <p:nvPr/>
          </p:nvSpPr>
          <p:spPr bwMode="auto">
            <a:xfrm>
              <a:off x="2491" y="2803"/>
              <a:ext cx="106" cy="142"/>
            </a:xfrm>
            <a:custGeom>
              <a:avLst/>
              <a:gdLst>
                <a:gd name="T0" fmla="*/ 0 w 957"/>
                <a:gd name="T1" fmla="*/ 995 h 995"/>
                <a:gd name="T2" fmla="*/ 956 w 957"/>
                <a:gd name="T3" fmla="*/ 0 h 995"/>
                <a:gd name="T4" fmla="*/ 957 w 957"/>
                <a:gd name="T5" fmla="*/ 0 h 995"/>
              </a:gdLst>
              <a:ahLst/>
              <a:cxnLst>
                <a:cxn ang="0">
                  <a:pos x="T0" y="T1"/>
                </a:cxn>
                <a:cxn ang="0">
                  <a:pos x="T2" y="T3"/>
                </a:cxn>
                <a:cxn ang="0">
                  <a:pos x="T4" y="T5"/>
                </a:cxn>
              </a:cxnLst>
              <a:rect l="0" t="0" r="r" b="b"/>
              <a:pathLst>
                <a:path w="957" h="995">
                  <a:moveTo>
                    <a:pt x="0" y="995"/>
                  </a:moveTo>
                  <a:lnTo>
                    <a:pt x="956" y="0"/>
                  </a:lnTo>
                  <a:lnTo>
                    <a:pt x="95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3" name="Freeform 101"/>
            <p:cNvSpPr>
              <a:spLocks/>
            </p:cNvSpPr>
            <p:nvPr/>
          </p:nvSpPr>
          <p:spPr bwMode="auto">
            <a:xfrm>
              <a:off x="2258" y="2945"/>
              <a:ext cx="233" cy="311"/>
            </a:xfrm>
            <a:custGeom>
              <a:avLst/>
              <a:gdLst>
                <a:gd name="T0" fmla="*/ 0 w 2091"/>
                <a:gd name="T1" fmla="*/ 2176 h 2176"/>
                <a:gd name="T2" fmla="*/ 89 w 2091"/>
                <a:gd name="T3" fmla="*/ 2082 h 2176"/>
                <a:gd name="T4" fmla="*/ 2090 w 2091"/>
                <a:gd name="T5" fmla="*/ 0 h 2176"/>
                <a:gd name="T6" fmla="*/ 2091 w 2091"/>
                <a:gd name="T7" fmla="*/ 0 h 2176"/>
              </a:gdLst>
              <a:ahLst/>
              <a:cxnLst>
                <a:cxn ang="0">
                  <a:pos x="T0" y="T1"/>
                </a:cxn>
                <a:cxn ang="0">
                  <a:pos x="T2" y="T3"/>
                </a:cxn>
                <a:cxn ang="0">
                  <a:pos x="T4" y="T5"/>
                </a:cxn>
                <a:cxn ang="0">
                  <a:pos x="T6" y="T7"/>
                </a:cxn>
              </a:cxnLst>
              <a:rect l="0" t="0" r="r" b="b"/>
              <a:pathLst>
                <a:path w="2091" h="2176">
                  <a:moveTo>
                    <a:pt x="0" y="2176"/>
                  </a:moveTo>
                  <a:lnTo>
                    <a:pt x="89" y="2082"/>
                  </a:lnTo>
                  <a:lnTo>
                    <a:pt x="2090" y="0"/>
                  </a:lnTo>
                  <a:lnTo>
                    <a:pt x="209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4" name="Freeform 102"/>
            <p:cNvSpPr>
              <a:spLocks/>
            </p:cNvSpPr>
            <p:nvPr/>
          </p:nvSpPr>
          <p:spPr bwMode="auto">
            <a:xfrm>
              <a:off x="2289" y="3246"/>
              <a:ext cx="34" cy="45"/>
            </a:xfrm>
            <a:custGeom>
              <a:avLst/>
              <a:gdLst>
                <a:gd name="T0" fmla="*/ 0 w 304"/>
                <a:gd name="T1" fmla="*/ 316 h 316"/>
                <a:gd name="T2" fmla="*/ 303 w 304"/>
                <a:gd name="T3" fmla="*/ 0 h 316"/>
                <a:gd name="T4" fmla="*/ 304 w 304"/>
                <a:gd name="T5" fmla="*/ 0 h 316"/>
              </a:gdLst>
              <a:ahLst/>
              <a:cxnLst>
                <a:cxn ang="0">
                  <a:pos x="T0" y="T1"/>
                </a:cxn>
                <a:cxn ang="0">
                  <a:pos x="T2" y="T3"/>
                </a:cxn>
                <a:cxn ang="0">
                  <a:pos x="T4" y="T5"/>
                </a:cxn>
              </a:cxnLst>
              <a:rect l="0" t="0" r="r" b="b"/>
              <a:pathLst>
                <a:path w="304" h="316">
                  <a:moveTo>
                    <a:pt x="0" y="316"/>
                  </a:moveTo>
                  <a:lnTo>
                    <a:pt x="303" y="0"/>
                  </a:lnTo>
                  <a:lnTo>
                    <a:pt x="30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5" name="Freeform 103"/>
            <p:cNvSpPr>
              <a:spLocks/>
            </p:cNvSpPr>
            <p:nvPr/>
          </p:nvSpPr>
          <p:spPr bwMode="auto">
            <a:xfrm>
              <a:off x="2491" y="2861"/>
              <a:ext cx="120" cy="160"/>
            </a:xfrm>
            <a:custGeom>
              <a:avLst/>
              <a:gdLst>
                <a:gd name="T0" fmla="*/ 0 w 1079"/>
                <a:gd name="T1" fmla="*/ 1122 h 1122"/>
                <a:gd name="T2" fmla="*/ 1078 w 1079"/>
                <a:gd name="T3" fmla="*/ 0 h 1122"/>
                <a:gd name="T4" fmla="*/ 1079 w 1079"/>
                <a:gd name="T5" fmla="*/ 0 h 1122"/>
              </a:gdLst>
              <a:ahLst/>
              <a:cxnLst>
                <a:cxn ang="0">
                  <a:pos x="T0" y="T1"/>
                </a:cxn>
                <a:cxn ang="0">
                  <a:pos x="T2" y="T3"/>
                </a:cxn>
                <a:cxn ang="0">
                  <a:pos x="T4" y="T5"/>
                </a:cxn>
              </a:cxnLst>
              <a:rect l="0" t="0" r="r" b="b"/>
              <a:pathLst>
                <a:path w="1079" h="1122">
                  <a:moveTo>
                    <a:pt x="0" y="1122"/>
                  </a:moveTo>
                  <a:lnTo>
                    <a:pt x="1078" y="0"/>
                  </a:lnTo>
                  <a:lnTo>
                    <a:pt x="10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6" name="Freeform 104"/>
            <p:cNvSpPr>
              <a:spLocks/>
            </p:cNvSpPr>
            <p:nvPr/>
          </p:nvSpPr>
          <p:spPr bwMode="auto">
            <a:xfrm>
              <a:off x="2323" y="3021"/>
              <a:ext cx="168" cy="225"/>
            </a:xfrm>
            <a:custGeom>
              <a:avLst/>
              <a:gdLst>
                <a:gd name="T0" fmla="*/ 0 w 1514"/>
                <a:gd name="T1" fmla="*/ 1575 h 1575"/>
                <a:gd name="T2" fmla="*/ 340 w 1514"/>
                <a:gd name="T3" fmla="*/ 1222 h 1575"/>
                <a:gd name="T4" fmla="*/ 1513 w 1514"/>
                <a:gd name="T5" fmla="*/ 0 h 1575"/>
                <a:gd name="T6" fmla="*/ 1514 w 1514"/>
                <a:gd name="T7" fmla="*/ 0 h 1575"/>
              </a:gdLst>
              <a:ahLst/>
              <a:cxnLst>
                <a:cxn ang="0">
                  <a:pos x="T0" y="T1"/>
                </a:cxn>
                <a:cxn ang="0">
                  <a:pos x="T2" y="T3"/>
                </a:cxn>
                <a:cxn ang="0">
                  <a:pos x="T4" y="T5"/>
                </a:cxn>
                <a:cxn ang="0">
                  <a:pos x="T6" y="T7"/>
                </a:cxn>
              </a:cxnLst>
              <a:rect l="0" t="0" r="r" b="b"/>
              <a:pathLst>
                <a:path w="1514" h="1575">
                  <a:moveTo>
                    <a:pt x="0" y="1575"/>
                  </a:moveTo>
                  <a:lnTo>
                    <a:pt x="340" y="1222"/>
                  </a:lnTo>
                  <a:lnTo>
                    <a:pt x="1513" y="0"/>
                  </a:lnTo>
                  <a:lnTo>
                    <a:pt x="151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7" name="Freeform 105"/>
            <p:cNvSpPr>
              <a:spLocks/>
            </p:cNvSpPr>
            <p:nvPr/>
          </p:nvSpPr>
          <p:spPr bwMode="auto">
            <a:xfrm>
              <a:off x="2330" y="3240"/>
              <a:ext cx="53" cy="72"/>
            </a:xfrm>
            <a:custGeom>
              <a:avLst/>
              <a:gdLst>
                <a:gd name="T0" fmla="*/ 0 w 479"/>
                <a:gd name="T1" fmla="*/ 498 h 498"/>
                <a:gd name="T2" fmla="*/ 478 w 479"/>
                <a:gd name="T3" fmla="*/ 0 h 498"/>
                <a:gd name="T4" fmla="*/ 479 w 479"/>
                <a:gd name="T5" fmla="*/ 0 h 498"/>
              </a:gdLst>
              <a:ahLst/>
              <a:cxnLst>
                <a:cxn ang="0">
                  <a:pos x="T0" y="T1"/>
                </a:cxn>
                <a:cxn ang="0">
                  <a:pos x="T2" y="T3"/>
                </a:cxn>
                <a:cxn ang="0">
                  <a:pos x="T4" y="T5"/>
                </a:cxn>
              </a:cxnLst>
              <a:rect l="0" t="0" r="r" b="b"/>
              <a:pathLst>
                <a:path w="479" h="498">
                  <a:moveTo>
                    <a:pt x="0" y="498"/>
                  </a:moveTo>
                  <a:lnTo>
                    <a:pt x="478" y="0"/>
                  </a:lnTo>
                  <a:lnTo>
                    <a:pt x="4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8" name="Freeform 106"/>
            <p:cNvSpPr>
              <a:spLocks/>
            </p:cNvSpPr>
            <p:nvPr/>
          </p:nvSpPr>
          <p:spPr bwMode="auto">
            <a:xfrm>
              <a:off x="2491" y="2918"/>
              <a:ext cx="133" cy="179"/>
            </a:xfrm>
            <a:custGeom>
              <a:avLst/>
              <a:gdLst>
                <a:gd name="T0" fmla="*/ 0 w 1201"/>
                <a:gd name="T1" fmla="*/ 1249 h 1249"/>
                <a:gd name="T2" fmla="*/ 1200 w 1201"/>
                <a:gd name="T3" fmla="*/ 0 h 1249"/>
                <a:gd name="T4" fmla="*/ 1201 w 1201"/>
                <a:gd name="T5" fmla="*/ 0 h 1249"/>
              </a:gdLst>
              <a:ahLst/>
              <a:cxnLst>
                <a:cxn ang="0">
                  <a:pos x="T0" y="T1"/>
                </a:cxn>
                <a:cxn ang="0">
                  <a:pos x="T2" y="T3"/>
                </a:cxn>
                <a:cxn ang="0">
                  <a:pos x="T4" y="T5"/>
                </a:cxn>
              </a:cxnLst>
              <a:rect l="0" t="0" r="r" b="b"/>
              <a:pathLst>
                <a:path w="1201" h="1249">
                  <a:moveTo>
                    <a:pt x="0" y="1249"/>
                  </a:moveTo>
                  <a:lnTo>
                    <a:pt x="1200" y="0"/>
                  </a:lnTo>
                  <a:lnTo>
                    <a:pt x="120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59" name="Freeform 107"/>
            <p:cNvSpPr>
              <a:spLocks/>
            </p:cNvSpPr>
            <p:nvPr/>
          </p:nvSpPr>
          <p:spPr bwMode="auto">
            <a:xfrm>
              <a:off x="2383" y="3097"/>
              <a:ext cx="108" cy="143"/>
            </a:xfrm>
            <a:custGeom>
              <a:avLst/>
              <a:gdLst>
                <a:gd name="T0" fmla="*/ 0 w 968"/>
                <a:gd name="T1" fmla="*/ 1006 h 1006"/>
                <a:gd name="T2" fmla="*/ 621 w 968"/>
                <a:gd name="T3" fmla="*/ 361 h 1006"/>
                <a:gd name="T4" fmla="*/ 967 w 968"/>
                <a:gd name="T5" fmla="*/ 0 h 1006"/>
                <a:gd name="T6" fmla="*/ 968 w 968"/>
                <a:gd name="T7" fmla="*/ 0 h 1006"/>
              </a:gdLst>
              <a:ahLst/>
              <a:cxnLst>
                <a:cxn ang="0">
                  <a:pos x="T0" y="T1"/>
                </a:cxn>
                <a:cxn ang="0">
                  <a:pos x="T2" y="T3"/>
                </a:cxn>
                <a:cxn ang="0">
                  <a:pos x="T4" y="T5"/>
                </a:cxn>
                <a:cxn ang="0">
                  <a:pos x="T6" y="T7"/>
                </a:cxn>
              </a:cxnLst>
              <a:rect l="0" t="0" r="r" b="b"/>
              <a:pathLst>
                <a:path w="968" h="1006">
                  <a:moveTo>
                    <a:pt x="0" y="1006"/>
                  </a:moveTo>
                  <a:lnTo>
                    <a:pt x="621" y="361"/>
                  </a:lnTo>
                  <a:lnTo>
                    <a:pt x="967" y="0"/>
                  </a:lnTo>
                  <a:lnTo>
                    <a:pt x="96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0" name="Freeform 108"/>
            <p:cNvSpPr>
              <a:spLocks/>
            </p:cNvSpPr>
            <p:nvPr/>
          </p:nvSpPr>
          <p:spPr bwMode="auto">
            <a:xfrm>
              <a:off x="2371" y="3238"/>
              <a:ext cx="70" cy="94"/>
            </a:xfrm>
            <a:custGeom>
              <a:avLst/>
              <a:gdLst>
                <a:gd name="T0" fmla="*/ 0 w 632"/>
                <a:gd name="T1" fmla="*/ 656 h 656"/>
                <a:gd name="T2" fmla="*/ 631 w 632"/>
                <a:gd name="T3" fmla="*/ 0 h 656"/>
                <a:gd name="T4" fmla="*/ 632 w 632"/>
                <a:gd name="T5" fmla="*/ 0 h 656"/>
              </a:gdLst>
              <a:ahLst/>
              <a:cxnLst>
                <a:cxn ang="0">
                  <a:pos x="T0" y="T1"/>
                </a:cxn>
                <a:cxn ang="0">
                  <a:pos x="T2" y="T3"/>
                </a:cxn>
                <a:cxn ang="0">
                  <a:pos x="T4" y="T5"/>
                </a:cxn>
              </a:cxnLst>
              <a:rect l="0" t="0" r="r" b="b"/>
              <a:pathLst>
                <a:path w="632" h="656">
                  <a:moveTo>
                    <a:pt x="0" y="656"/>
                  </a:moveTo>
                  <a:lnTo>
                    <a:pt x="631" y="0"/>
                  </a:lnTo>
                  <a:lnTo>
                    <a:pt x="63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1" name="Freeform 109"/>
            <p:cNvSpPr>
              <a:spLocks/>
            </p:cNvSpPr>
            <p:nvPr/>
          </p:nvSpPr>
          <p:spPr bwMode="auto">
            <a:xfrm>
              <a:off x="2544" y="2976"/>
              <a:ext cx="94" cy="125"/>
            </a:xfrm>
            <a:custGeom>
              <a:avLst/>
              <a:gdLst>
                <a:gd name="T0" fmla="*/ 0 w 844"/>
                <a:gd name="T1" fmla="*/ 877 h 877"/>
                <a:gd name="T2" fmla="*/ 843 w 844"/>
                <a:gd name="T3" fmla="*/ 0 h 877"/>
                <a:gd name="T4" fmla="*/ 844 w 844"/>
                <a:gd name="T5" fmla="*/ 0 h 877"/>
              </a:gdLst>
              <a:ahLst/>
              <a:cxnLst>
                <a:cxn ang="0">
                  <a:pos x="T0" y="T1"/>
                </a:cxn>
                <a:cxn ang="0">
                  <a:pos x="T2" y="T3"/>
                </a:cxn>
                <a:cxn ang="0">
                  <a:pos x="T4" y="T5"/>
                </a:cxn>
              </a:cxnLst>
              <a:rect l="0" t="0" r="r" b="b"/>
              <a:pathLst>
                <a:path w="844" h="877">
                  <a:moveTo>
                    <a:pt x="0" y="877"/>
                  </a:moveTo>
                  <a:lnTo>
                    <a:pt x="843" y="0"/>
                  </a:lnTo>
                  <a:lnTo>
                    <a:pt x="84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2" name="Freeform 110"/>
            <p:cNvSpPr>
              <a:spLocks/>
            </p:cNvSpPr>
            <p:nvPr/>
          </p:nvSpPr>
          <p:spPr bwMode="auto">
            <a:xfrm>
              <a:off x="2441" y="3101"/>
              <a:ext cx="103" cy="137"/>
            </a:xfrm>
            <a:custGeom>
              <a:avLst/>
              <a:gdLst>
                <a:gd name="T0" fmla="*/ 0 w 926"/>
                <a:gd name="T1" fmla="*/ 962 h 962"/>
                <a:gd name="T2" fmla="*/ 444 w 926"/>
                <a:gd name="T3" fmla="*/ 500 h 962"/>
                <a:gd name="T4" fmla="*/ 924 w 926"/>
                <a:gd name="T5" fmla="*/ 0 h 962"/>
                <a:gd name="T6" fmla="*/ 926 w 926"/>
                <a:gd name="T7" fmla="*/ 0 h 962"/>
              </a:gdLst>
              <a:ahLst/>
              <a:cxnLst>
                <a:cxn ang="0">
                  <a:pos x="T0" y="T1"/>
                </a:cxn>
                <a:cxn ang="0">
                  <a:pos x="T2" y="T3"/>
                </a:cxn>
                <a:cxn ang="0">
                  <a:pos x="T4" y="T5"/>
                </a:cxn>
                <a:cxn ang="0">
                  <a:pos x="T6" y="T7"/>
                </a:cxn>
              </a:cxnLst>
              <a:rect l="0" t="0" r="r" b="b"/>
              <a:pathLst>
                <a:path w="926" h="962">
                  <a:moveTo>
                    <a:pt x="0" y="962"/>
                  </a:moveTo>
                  <a:lnTo>
                    <a:pt x="444" y="500"/>
                  </a:lnTo>
                  <a:lnTo>
                    <a:pt x="924" y="0"/>
                  </a:lnTo>
                  <a:lnTo>
                    <a:pt x="92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3" name="Freeform 111"/>
            <p:cNvSpPr>
              <a:spLocks/>
            </p:cNvSpPr>
            <p:nvPr/>
          </p:nvSpPr>
          <p:spPr bwMode="auto">
            <a:xfrm>
              <a:off x="2413" y="3248"/>
              <a:ext cx="78" cy="105"/>
            </a:xfrm>
            <a:custGeom>
              <a:avLst/>
              <a:gdLst>
                <a:gd name="T0" fmla="*/ 0 w 704"/>
                <a:gd name="T1" fmla="*/ 733 h 733"/>
                <a:gd name="T2" fmla="*/ 703 w 704"/>
                <a:gd name="T3" fmla="*/ 0 h 733"/>
                <a:gd name="T4" fmla="*/ 704 w 704"/>
                <a:gd name="T5" fmla="*/ 0 h 733"/>
              </a:gdLst>
              <a:ahLst/>
              <a:cxnLst>
                <a:cxn ang="0">
                  <a:pos x="T0" y="T1"/>
                </a:cxn>
                <a:cxn ang="0">
                  <a:pos x="T2" y="T3"/>
                </a:cxn>
                <a:cxn ang="0">
                  <a:pos x="T4" y="T5"/>
                </a:cxn>
              </a:cxnLst>
              <a:rect l="0" t="0" r="r" b="b"/>
              <a:pathLst>
                <a:path w="704" h="733">
                  <a:moveTo>
                    <a:pt x="0" y="733"/>
                  </a:moveTo>
                  <a:lnTo>
                    <a:pt x="703" y="0"/>
                  </a:lnTo>
                  <a:lnTo>
                    <a:pt x="70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4" name="Freeform 112"/>
            <p:cNvSpPr>
              <a:spLocks/>
            </p:cNvSpPr>
            <p:nvPr/>
          </p:nvSpPr>
          <p:spPr bwMode="auto">
            <a:xfrm>
              <a:off x="2636" y="3033"/>
              <a:ext cx="15" cy="21"/>
            </a:xfrm>
            <a:custGeom>
              <a:avLst/>
              <a:gdLst>
                <a:gd name="T0" fmla="*/ 0 w 138"/>
                <a:gd name="T1" fmla="*/ 143 h 143"/>
                <a:gd name="T2" fmla="*/ 137 w 138"/>
                <a:gd name="T3" fmla="*/ 0 h 143"/>
                <a:gd name="T4" fmla="*/ 138 w 138"/>
                <a:gd name="T5" fmla="*/ 0 h 143"/>
              </a:gdLst>
              <a:ahLst/>
              <a:cxnLst>
                <a:cxn ang="0">
                  <a:pos x="T0" y="T1"/>
                </a:cxn>
                <a:cxn ang="0">
                  <a:pos x="T2" y="T3"/>
                </a:cxn>
                <a:cxn ang="0">
                  <a:pos x="T4" y="T5"/>
                </a:cxn>
              </a:cxnLst>
              <a:rect l="0" t="0" r="r" b="b"/>
              <a:pathLst>
                <a:path w="138" h="143">
                  <a:moveTo>
                    <a:pt x="0" y="143"/>
                  </a:moveTo>
                  <a:lnTo>
                    <a:pt x="137" y="0"/>
                  </a:lnTo>
                  <a:lnTo>
                    <a:pt x="13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5" name="Freeform 113"/>
            <p:cNvSpPr>
              <a:spLocks/>
            </p:cNvSpPr>
            <p:nvPr/>
          </p:nvSpPr>
          <p:spPr bwMode="auto">
            <a:xfrm>
              <a:off x="2491" y="3054"/>
              <a:ext cx="145" cy="194"/>
            </a:xfrm>
            <a:custGeom>
              <a:avLst/>
              <a:gdLst>
                <a:gd name="T0" fmla="*/ 0 w 1309"/>
                <a:gd name="T1" fmla="*/ 1361 h 1361"/>
                <a:gd name="T2" fmla="*/ 61 w 1309"/>
                <a:gd name="T3" fmla="*/ 1297 h 1361"/>
                <a:gd name="T4" fmla="*/ 1308 w 1309"/>
                <a:gd name="T5" fmla="*/ 0 h 1361"/>
                <a:gd name="T6" fmla="*/ 1309 w 1309"/>
                <a:gd name="T7" fmla="*/ 0 h 1361"/>
              </a:gdLst>
              <a:ahLst/>
              <a:cxnLst>
                <a:cxn ang="0">
                  <a:pos x="T0" y="T1"/>
                </a:cxn>
                <a:cxn ang="0">
                  <a:pos x="T2" y="T3"/>
                </a:cxn>
                <a:cxn ang="0">
                  <a:pos x="T4" y="T5"/>
                </a:cxn>
                <a:cxn ang="0">
                  <a:pos x="T6" y="T7"/>
                </a:cxn>
              </a:cxnLst>
              <a:rect l="0" t="0" r="r" b="b"/>
              <a:pathLst>
                <a:path w="1309" h="1361">
                  <a:moveTo>
                    <a:pt x="0" y="1361"/>
                  </a:moveTo>
                  <a:lnTo>
                    <a:pt x="61" y="1297"/>
                  </a:lnTo>
                  <a:lnTo>
                    <a:pt x="1308" y="0"/>
                  </a:lnTo>
                  <a:lnTo>
                    <a:pt x="130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6" name="Freeform 114"/>
            <p:cNvSpPr>
              <a:spLocks/>
            </p:cNvSpPr>
            <p:nvPr/>
          </p:nvSpPr>
          <p:spPr bwMode="auto">
            <a:xfrm>
              <a:off x="2454" y="3324"/>
              <a:ext cx="37" cy="49"/>
            </a:xfrm>
            <a:custGeom>
              <a:avLst/>
              <a:gdLst>
                <a:gd name="T0" fmla="*/ 0 w 333"/>
                <a:gd name="T1" fmla="*/ 346 h 346"/>
                <a:gd name="T2" fmla="*/ 332 w 333"/>
                <a:gd name="T3" fmla="*/ 0 h 346"/>
                <a:gd name="T4" fmla="*/ 333 w 333"/>
                <a:gd name="T5" fmla="*/ 0 h 346"/>
              </a:gdLst>
              <a:ahLst/>
              <a:cxnLst>
                <a:cxn ang="0">
                  <a:pos x="T0" y="T1"/>
                </a:cxn>
                <a:cxn ang="0">
                  <a:pos x="T2" y="T3"/>
                </a:cxn>
                <a:cxn ang="0">
                  <a:pos x="T4" y="T5"/>
                </a:cxn>
              </a:cxnLst>
              <a:rect l="0" t="0" r="r" b="b"/>
              <a:pathLst>
                <a:path w="333" h="346">
                  <a:moveTo>
                    <a:pt x="0" y="346"/>
                  </a:moveTo>
                  <a:lnTo>
                    <a:pt x="332" y="0"/>
                  </a:lnTo>
                  <a:lnTo>
                    <a:pt x="33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7" name="Freeform 115"/>
            <p:cNvSpPr>
              <a:spLocks/>
            </p:cNvSpPr>
            <p:nvPr/>
          </p:nvSpPr>
          <p:spPr bwMode="auto">
            <a:xfrm>
              <a:off x="2552" y="3091"/>
              <a:ext cx="113" cy="151"/>
            </a:xfrm>
            <a:custGeom>
              <a:avLst/>
              <a:gdLst>
                <a:gd name="T0" fmla="*/ 0 w 1019"/>
                <a:gd name="T1" fmla="*/ 1059 h 1059"/>
                <a:gd name="T2" fmla="*/ 1018 w 1019"/>
                <a:gd name="T3" fmla="*/ 0 h 1059"/>
                <a:gd name="T4" fmla="*/ 1019 w 1019"/>
                <a:gd name="T5" fmla="*/ 0 h 1059"/>
              </a:gdLst>
              <a:ahLst/>
              <a:cxnLst>
                <a:cxn ang="0">
                  <a:pos x="T0" y="T1"/>
                </a:cxn>
                <a:cxn ang="0">
                  <a:pos x="T2" y="T3"/>
                </a:cxn>
                <a:cxn ang="0">
                  <a:pos x="T4" y="T5"/>
                </a:cxn>
              </a:cxnLst>
              <a:rect l="0" t="0" r="r" b="b"/>
              <a:pathLst>
                <a:path w="1019" h="1059">
                  <a:moveTo>
                    <a:pt x="0" y="1059"/>
                  </a:moveTo>
                  <a:lnTo>
                    <a:pt x="1018" y="0"/>
                  </a:lnTo>
                  <a:lnTo>
                    <a:pt x="101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8" name="Freeform 116"/>
            <p:cNvSpPr>
              <a:spLocks/>
            </p:cNvSpPr>
            <p:nvPr/>
          </p:nvSpPr>
          <p:spPr bwMode="auto">
            <a:xfrm>
              <a:off x="2491" y="3242"/>
              <a:ext cx="61" cy="82"/>
            </a:xfrm>
            <a:custGeom>
              <a:avLst/>
              <a:gdLst>
                <a:gd name="T0" fmla="*/ 0 w 551"/>
                <a:gd name="T1" fmla="*/ 572 h 572"/>
                <a:gd name="T2" fmla="*/ 550 w 551"/>
                <a:gd name="T3" fmla="*/ 0 h 572"/>
                <a:gd name="T4" fmla="*/ 551 w 551"/>
                <a:gd name="T5" fmla="*/ 0 h 572"/>
              </a:gdLst>
              <a:ahLst/>
              <a:cxnLst>
                <a:cxn ang="0">
                  <a:pos x="T0" y="T1"/>
                </a:cxn>
                <a:cxn ang="0">
                  <a:pos x="T2" y="T3"/>
                </a:cxn>
                <a:cxn ang="0">
                  <a:pos x="T4" y="T5"/>
                </a:cxn>
              </a:cxnLst>
              <a:rect l="0" t="0" r="r" b="b"/>
              <a:pathLst>
                <a:path w="551" h="572">
                  <a:moveTo>
                    <a:pt x="0" y="572"/>
                  </a:moveTo>
                  <a:lnTo>
                    <a:pt x="550" y="0"/>
                  </a:lnTo>
                  <a:lnTo>
                    <a:pt x="55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69" name="Freeform 117"/>
            <p:cNvSpPr>
              <a:spLocks/>
            </p:cNvSpPr>
            <p:nvPr/>
          </p:nvSpPr>
          <p:spPr bwMode="auto">
            <a:xfrm>
              <a:off x="2495" y="3148"/>
              <a:ext cx="184" cy="246"/>
            </a:xfrm>
            <a:custGeom>
              <a:avLst/>
              <a:gdLst>
                <a:gd name="T0" fmla="*/ 0 w 1652"/>
                <a:gd name="T1" fmla="*/ 1718 h 1718"/>
                <a:gd name="T2" fmla="*/ 984 w 1652"/>
                <a:gd name="T3" fmla="*/ 694 h 1718"/>
                <a:gd name="T4" fmla="*/ 1651 w 1652"/>
                <a:gd name="T5" fmla="*/ 0 h 1718"/>
                <a:gd name="T6" fmla="*/ 1652 w 1652"/>
                <a:gd name="T7" fmla="*/ 0 h 1718"/>
              </a:gdLst>
              <a:ahLst/>
              <a:cxnLst>
                <a:cxn ang="0">
                  <a:pos x="T0" y="T1"/>
                </a:cxn>
                <a:cxn ang="0">
                  <a:pos x="T2" y="T3"/>
                </a:cxn>
                <a:cxn ang="0">
                  <a:pos x="T4" y="T5"/>
                </a:cxn>
                <a:cxn ang="0">
                  <a:pos x="T6" y="T7"/>
                </a:cxn>
              </a:cxnLst>
              <a:rect l="0" t="0" r="r" b="b"/>
              <a:pathLst>
                <a:path w="1652" h="1718">
                  <a:moveTo>
                    <a:pt x="0" y="1718"/>
                  </a:moveTo>
                  <a:lnTo>
                    <a:pt x="984" y="694"/>
                  </a:lnTo>
                  <a:lnTo>
                    <a:pt x="1651" y="0"/>
                  </a:lnTo>
                  <a:lnTo>
                    <a:pt x="165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0" name="Freeform 118"/>
            <p:cNvSpPr>
              <a:spLocks/>
            </p:cNvSpPr>
            <p:nvPr/>
          </p:nvSpPr>
          <p:spPr bwMode="auto">
            <a:xfrm>
              <a:off x="2536" y="3206"/>
              <a:ext cx="156" cy="208"/>
            </a:xfrm>
            <a:custGeom>
              <a:avLst/>
              <a:gdLst>
                <a:gd name="T0" fmla="*/ 0 w 1404"/>
                <a:gd name="T1" fmla="*/ 1458 h 1458"/>
                <a:gd name="T2" fmla="*/ 1072 w 1404"/>
                <a:gd name="T3" fmla="*/ 345 h 1458"/>
                <a:gd name="T4" fmla="*/ 1403 w 1404"/>
                <a:gd name="T5" fmla="*/ 0 h 1458"/>
                <a:gd name="T6" fmla="*/ 1404 w 1404"/>
                <a:gd name="T7" fmla="*/ 0 h 1458"/>
              </a:gdLst>
              <a:ahLst/>
              <a:cxnLst>
                <a:cxn ang="0">
                  <a:pos x="T0" y="T1"/>
                </a:cxn>
                <a:cxn ang="0">
                  <a:pos x="T2" y="T3"/>
                </a:cxn>
                <a:cxn ang="0">
                  <a:pos x="T4" y="T5"/>
                </a:cxn>
                <a:cxn ang="0">
                  <a:pos x="T6" y="T7"/>
                </a:cxn>
              </a:cxnLst>
              <a:rect l="0" t="0" r="r" b="b"/>
              <a:pathLst>
                <a:path w="1404" h="1458">
                  <a:moveTo>
                    <a:pt x="0" y="1458"/>
                  </a:moveTo>
                  <a:lnTo>
                    <a:pt x="1072" y="345"/>
                  </a:lnTo>
                  <a:lnTo>
                    <a:pt x="1403" y="0"/>
                  </a:lnTo>
                  <a:lnTo>
                    <a:pt x="140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1" name="Freeform 119"/>
            <p:cNvSpPr>
              <a:spLocks/>
            </p:cNvSpPr>
            <p:nvPr/>
          </p:nvSpPr>
          <p:spPr bwMode="auto">
            <a:xfrm>
              <a:off x="2577" y="3263"/>
              <a:ext cx="129" cy="172"/>
            </a:xfrm>
            <a:custGeom>
              <a:avLst/>
              <a:gdLst>
                <a:gd name="T0" fmla="*/ 0 w 1155"/>
                <a:gd name="T1" fmla="*/ 1201 h 1201"/>
                <a:gd name="T2" fmla="*/ 1143 w 1155"/>
                <a:gd name="T3" fmla="*/ 11 h 1201"/>
                <a:gd name="T4" fmla="*/ 1154 w 1155"/>
                <a:gd name="T5" fmla="*/ 0 h 1201"/>
                <a:gd name="T6" fmla="*/ 1155 w 1155"/>
                <a:gd name="T7" fmla="*/ 0 h 1201"/>
              </a:gdLst>
              <a:ahLst/>
              <a:cxnLst>
                <a:cxn ang="0">
                  <a:pos x="T0" y="T1"/>
                </a:cxn>
                <a:cxn ang="0">
                  <a:pos x="T2" y="T3"/>
                </a:cxn>
                <a:cxn ang="0">
                  <a:pos x="T4" y="T5"/>
                </a:cxn>
                <a:cxn ang="0">
                  <a:pos x="T6" y="T7"/>
                </a:cxn>
              </a:cxnLst>
              <a:rect l="0" t="0" r="r" b="b"/>
              <a:pathLst>
                <a:path w="1155" h="1201">
                  <a:moveTo>
                    <a:pt x="0" y="1201"/>
                  </a:moveTo>
                  <a:lnTo>
                    <a:pt x="1143" y="11"/>
                  </a:lnTo>
                  <a:lnTo>
                    <a:pt x="1154" y="0"/>
                  </a:lnTo>
                  <a:lnTo>
                    <a:pt x="115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2" name="Freeform 120"/>
            <p:cNvSpPr>
              <a:spLocks/>
            </p:cNvSpPr>
            <p:nvPr/>
          </p:nvSpPr>
          <p:spPr bwMode="auto">
            <a:xfrm>
              <a:off x="2619" y="3321"/>
              <a:ext cx="100" cy="135"/>
            </a:xfrm>
            <a:custGeom>
              <a:avLst/>
              <a:gdLst>
                <a:gd name="T0" fmla="*/ 0 w 906"/>
                <a:gd name="T1" fmla="*/ 942 h 942"/>
                <a:gd name="T2" fmla="*/ 905 w 906"/>
                <a:gd name="T3" fmla="*/ 0 h 942"/>
                <a:gd name="T4" fmla="*/ 906 w 906"/>
                <a:gd name="T5" fmla="*/ 0 h 942"/>
              </a:gdLst>
              <a:ahLst/>
              <a:cxnLst>
                <a:cxn ang="0">
                  <a:pos x="T0" y="T1"/>
                </a:cxn>
                <a:cxn ang="0">
                  <a:pos x="T2" y="T3"/>
                </a:cxn>
                <a:cxn ang="0">
                  <a:pos x="T4" y="T5"/>
                </a:cxn>
              </a:cxnLst>
              <a:rect l="0" t="0" r="r" b="b"/>
              <a:pathLst>
                <a:path w="906" h="942">
                  <a:moveTo>
                    <a:pt x="0" y="942"/>
                  </a:moveTo>
                  <a:lnTo>
                    <a:pt x="905" y="0"/>
                  </a:lnTo>
                  <a:lnTo>
                    <a:pt x="90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3" name="Freeform 121"/>
            <p:cNvSpPr>
              <a:spLocks/>
            </p:cNvSpPr>
            <p:nvPr/>
          </p:nvSpPr>
          <p:spPr bwMode="auto">
            <a:xfrm>
              <a:off x="2660" y="3378"/>
              <a:ext cx="73" cy="98"/>
            </a:xfrm>
            <a:custGeom>
              <a:avLst/>
              <a:gdLst>
                <a:gd name="T0" fmla="*/ 0 w 658"/>
                <a:gd name="T1" fmla="*/ 683 h 683"/>
                <a:gd name="T2" fmla="*/ 657 w 658"/>
                <a:gd name="T3" fmla="*/ 0 h 683"/>
                <a:gd name="T4" fmla="*/ 658 w 658"/>
                <a:gd name="T5" fmla="*/ 0 h 683"/>
              </a:gdLst>
              <a:ahLst/>
              <a:cxnLst>
                <a:cxn ang="0">
                  <a:pos x="T0" y="T1"/>
                </a:cxn>
                <a:cxn ang="0">
                  <a:pos x="T2" y="T3"/>
                </a:cxn>
                <a:cxn ang="0">
                  <a:pos x="T4" y="T5"/>
                </a:cxn>
              </a:cxnLst>
              <a:rect l="0" t="0" r="r" b="b"/>
              <a:pathLst>
                <a:path w="658" h="683">
                  <a:moveTo>
                    <a:pt x="0" y="683"/>
                  </a:moveTo>
                  <a:lnTo>
                    <a:pt x="657" y="0"/>
                  </a:lnTo>
                  <a:lnTo>
                    <a:pt x="65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4" name="Freeform 122"/>
            <p:cNvSpPr>
              <a:spLocks/>
            </p:cNvSpPr>
            <p:nvPr/>
          </p:nvSpPr>
          <p:spPr bwMode="auto">
            <a:xfrm>
              <a:off x="2701" y="3436"/>
              <a:ext cx="46" cy="61"/>
            </a:xfrm>
            <a:custGeom>
              <a:avLst/>
              <a:gdLst>
                <a:gd name="T0" fmla="*/ 0 w 408"/>
                <a:gd name="T1" fmla="*/ 425 h 425"/>
                <a:gd name="T2" fmla="*/ 407 w 408"/>
                <a:gd name="T3" fmla="*/ 0 h 425"/>
                <a:gd name="T4" fmla="*/ 408 w 408"/>
                <a:gd name="T5" fmla="*/ 0 h 425"/>
              </a:gdLst>
              <a:ahLst/>
              <a:cxnLst>
                <a:cxn ang="0">
                  <a:pos x="T0" y="T1"/>
                </a:cxn>
                <a:cxn ang="0">
                  <a:pos x="T2" y="T3"/>
                </a:cxn>
                <a:cxn ang="0">
                  <a:pos x="T4" y="T5"/>
                </a:cxn>
              </a:cxnLst>
              <a:rect l="0" t="0" r="r" b="b"/>
              <a:pathLst>
                <a:path w="408" h="425">
                  <a:moveTo>
                    <a:pt x="0" y="425"/>
                  </a:moveTo>
                  <a:lnTo>
                    <a:pt x="407" y="0"/>
                  </a:lnTo>
                  <a:lnTo>
                    <a:pt x="40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5" name="Freeform 123"/>
            <p:cNvSpPr>
              <a:spLocks/>
            </p:cNvSpPr>
            <p:nvPr/>
          </p:nvSpPr>
          <p:spPr bwMode="auto">
            <a:xfrm>
              <a:off x="2742" y="3493"/>
              <a:ext cx="18" cy="24"/>
            </a:xfrm>
            <a:custGeom>
              <a:avLst/>
              <a:gdLst>
                <a:gd name="T0" fmla="*/ 0 w 161"/>
                <a:gd name="T1" fmla="*/ 166 h 166"/>
                <a:gd name="T2" fmla="*/ 160 w 161"/>
                <a:gd name="T3" fmla="*/ 0 h 166"/>
                <a:gd name="T4" fmla="*/ 161 w 161"/>
                <a:gd name="T5" fmla="*/ 0 h 166"/>
              </a:gdLst>
              <a:ahLst/>
              <a:cxnLst>
                <a:cxn ang="0">
                  <a:pos x="T0" y="T1"/>
                </a:cxn>
                <a:cxn ang="0">
                  <a:pos x="T2" y="T3"/>
                </a:cxn>
                <a:cxn ang="0">
                  <a:pos x="T4" y="T5"/>
                </a:cxn>
              </a:cxnLst>
              <a:rect l="0" t="0" r="r" b="b"/>
              <a:pathLst>
                <a:path w="161" h="166">
                  <a:moveTo>
                    <a:pt x="0" y="166"/>
                  </a:moveTo>
                  <a:lnTo>
                    <a:pt x="160" y="0"/>
                  </a:lnTo>
                  <a:lnTo>
                    <a:pt x="16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6" name="Freeform 124"/>
            <p:cNvSpPr>
              <a:spLocks/>
            </p:cNvSpPr>
            <p:nvPr/>
          </p:nvSpPr>
          <p:spPr bwMode="auto">
            <a:xfrm>
              <a:off x="2486" y="2362"/>
              <a:ext cx="7" cy="9"/>
            </a:xfrm>
            <a:custGeom>
              <a:avLst/>
              <a:gdLst>
                <a:gd name="T0" fmla="*/ 0 w 62"/>
                <a:gd name="T1" fmla="*/ 62 h 62"/>
                <a:gd name="T2" fmla="*/ 43 w 62"/>
                <a:gd name="T3" fmla="*/ 17 h 62"/>
                <a:gd name="T4" fmla="*/ 61 w 62"/>
                <a:gd name="T5" fmla="*/ 0 h 62"/>
                <a:gd name="T6" fmla="*/ 62 w 62"/>
                <a:gd name="T7" fmla="*/ 0 h 62"/>
              </a:gdLst>
              <a:ahLst/>
              <a:cxnLst>
                <a:cxn ang="0">
                  <a:pos x="T0" y="T1"/>
                </a:cxn>
                <a:cxn ang="0">
                  <a:pos x="T2" y="T3"/>
                </a:cxn>
                <a:cxn ang="0">
                  <a:pos x="T4" y="T5"/>
                </a:cxn>
                <a:cxn ang="0">
                  <a:pos x="T6" y="T7"/>
                </a:cxn>
              </a:cxnLst>
              <a:rect l="0" t="0" r="r" b="b"/>
              <a:pathLst>
                <a:path w="62" h="62">
                  <a:moveTo>
                    <a:pt x="0" y="62"/>
                  </a:moveTo>
                  <a:lnTo>
                    <a:pt x="43" y="17"/>
                  </a:lnTo>
                  <a:lnTo>
                    <a:pt x="61" y="0"/>
                  </a:lnTo>
                  <a:lnTo>
                    <a:pt x="6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7" name="Freeform 125"/>
            <p:cNvSpPr>
              <a:spLocks/>
            </p:cNvSpPr>
            <p:nvPr/>
          </p:nvSpPr>
          <p:spPr bwMode="auto">
            <a:xfrm>
              <a:off x="2451" y="2420"/>
              <a:ext cx="55" cy="74"/>
            </a:xfrm>
            <a:custGeom>
              <a:avLst/>
              <a:gdLst>
                <a:gd name="T0" fmla="*/ 0 w 501"/>
                <a:gd name="T1" fmla="*/ 519 h 519"/>
                <a:gd name="T2" fmla="*/ 360 w 501"/>
                <a:gd name="T3" fmla="*/ 145 h 519"/>
                <a:gd name="T4" fmla="*/ 500 w 501"/>
                <a:gd name="T5" fmla="*/ 0 h 519"/>
                <a:gd name="T6" fmla="*/ 501 w 501"/>
                <a:gd name="T7" fmla="*/ 0 h 519"/>
              </a:gdLst>
              <a:ahLst/>
              <a:cxnLst>
                <a:cxn ang="0">
                  <a:pos x="T0" y="T1"/>
                </a:cxn>
                <a:cxn ang="0">
                  <a:pos x="T2" y="T3"/>
                </a:cxn>
                <a:cxn ang="0">
                  <a:pos x="T4" y="T5"/>
                </a:cxn>
                <a:cxn ang="0">
                  <a:pos x="T6" y="T7"/>
                </a:cxn>
              </a:cxnLst>
              <a:rect l="0" t="0" r="r" b="b"/>
              <a:pathLst>
                <a:path w="501" h="519">
                  <a:moveTo>
                    <a:pt x="0" y="519"/>
                  </a:moveTo>
                  <a:lnTo>
                    <a:pt x="360" y="145"/>
                  </a:lnTo>
                  <a:lnTo>
                    <a:pt x="500" y="0"/>
                  </a:lnTo>
                  <a:lnTo>
                    <a:pt x="50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8" name="Freeform 126"/>
            <p:cNvSpPr>
              <a:spLocks/>
            </p:cNvSpPr>
            <p:nvPr/>
          </p:nvSpPr>
          <p:spPr bwMode="auto">
            <a:xfrm>
              <a:off x="2416" y="2477"/>
              <a:ext cx="104" cy="140"/>
            </a:xfrm>
            <a:custGeom>
              <a:avLst/>
              <a:gdLst>
                <a:gd name="T0" fmla="*/ 0 w 940"/>
                <a:gd name="T1" fmla="*/ 976 h 976"/>
                <a:gd name="T2" fmla="*/ 676 w 940"/>
                <a:gd name="T3" fmla="*/ 272 h 976"/>
                <a:gd name="T4" fmla="*/ 939 w 940"/>
                <a:gd name="T5" fmla="*/ 0 h 976"/>
                <a:gd name="T6" fmla="*/ 940 w 940"/>
                <a:gd name="T7" fmla="*/ 0 h 976"/>
              </a:gdLst>
              <a:ahLst/>
              <a:cxnLst>
                <a:cxn ang="0">
                  <a:pos x="T0" y="T1"/>
                </a:cxn>
                <a:cxn ang="0">
                  <a:pos x="T2" y="T3"/>
                </a:cxn>
                <a:cxn ang="0">
                  <a:pos x="T4" y="T5"/>
                </a:cxn>
                <a:cxn ang="0">
                  <a:pos x="T6" y="T7"/>
                </a:cxn>
              </a:cxnLst>
              <a:rect l="0" t="0" r="r" b="b"/>
              <a:pathLst>
                <a:path w="940" h="976">
                  <a:moveTo>
                    <a:pt x="0" y="976"/>
                  </a:moveTo>
                  <a:lnTo>
                    <a:pt x="676" y="272"/>
                  </a:lnTo>
                  <a:lnTo>
                    <a:pt x="939" y="0"/>
                  </a:lnTo>
                  <a:lnTo>
                    <a:pt x="94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79" name="Freeform 127"/>
            <p:cNvSpPr>
              <a:spLocks/>
            </p:cNvSpPr>
            <p:nvPr/>
          </p:nvSpPr>
          <p:spPr bwMode="auto">
            <a:xfrm>
              <a:off x="2380" y="2535"/>
              <a:ext cx="154" cy="204"/>
            </a:xfrm>
            <a:custGeom>
              <a:avLst/>
              <a:gdLst>
                <a:gd name="T0" fmla="*/ 0 w 1379"/>
                <a:gd name="T1" fmla="*/ 1432 h 1432"/>
                <a:gd name="T2" fmla="*/ 993 w 1379"/>
                <a:gd name="T3" fmla="*/ 399 h 1432"/>
                <a:gd name="T4" fmla="*/ 1378 w 1379"/>
                <a:gd name="T5" fmla="*/ 0 h 1432"/>
                <a:gd name="T6" fmla="*/ 1379 w 1379"/>
                <a:gd name="T7" fmla="*/ 0 h 1432"/>
              </a:gdLst>
              <a:ahLst/>
              <a:cxnLst>
                <a:cxn ang="0">
                  <a:pos x="T0" y="T1"/>
                </a:cxn>
                <a:cxn ang="0">
                  <a:pos x="T2" y="T3"/>
                </a:cxn>
                <a:cxn ang="0">
                  <a:pos x="T4" y="T5"/>
                </a:cxn>
                <a:cxn ang="0">
                  <a:pos x="T6" y="T7"/>
                </a:cxn>
              </a:cxnLst>
              <a:rect l="0" t="0" r="r" b="b"/>
              <a:pathLst>
                <a:path w="1379" h="1432">
                  <a:moveTo>
                    <a:pt x="0" y="1432"/>
                  </a:moveTo>
                  <a:lnTo>
                    <a:pt x="993" y="399"/>
                  </a:lnTo>
                  <a:lnTo>
                    <a:pt x="1378" y="0"/>
                  </a:lnTo>
                  <a:lnTo>
                    <a:pt x="13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0" name="Freeform 128"/>
            <p:cNvSpPr>
              <a:spLocks/>
            </p:cNvSpPr>
            <p:nvPr/>
          </p:nvSpPr>
          <p:spPr bwMode="auto">
            <a:xfrm>
              <a:off x="2345" y="2592"/>
              <a:ext cx="202" cy="270"/>
            </a:xfrm>
            <a:custGeom>
              <a:avLst/>
              <a:gdLst>
                <a:gd name="T0" fmla="*/ 0 w 1817"/>
                <a:gd name="T1" fmla="*/ 1888 h 1888"/>
                <a:gd name="T2" fmla="*/ 1309 w 1817"/>
                <a:gd name="T3" fmla="*/ 526 h 1888"/>
                <a:gd name="T4" fmla="*/ 1816 w 1817"/>
                <a:gd name="T5" fmla="*/ 0 h 1888"/>
                <a:gd name="T6" fmla="*/ 1817 w 1817"/>
                <a:gd name="T7" fmla="*/ 0 h 1888"/>
              </a:gdLst>
              <a:ahLst/>
              <a:cxnLst>
                <a:cxn ang="0">
                  <a:pos x="T0" y="T1"/>
                </a:cxn>
                <a:cxn ang="0">
                  <a:pos x="T2" y="T3"/>
                </a:cxn>
                <a:cxn ang="0">
                  <a:pos x="T4" y="T5"/>
                </a:cxn>
                <a:cxn ang="0">
                  <a:pos x="T6" y="T7"/>
                </a:cxn>
              </a:cxnLst>
              <a:rect l="0" t="0" r="r" b="b"/>
              <a:pathLst>
                <a:path w="1817" h="1888">
                  <a:moveTo>
                    <a:pt x="0" y="1888"/>
                  </a:moveTo>
                  <a:lnTo>
                    <a:pt x="1309" y="526"/>
                  </a:lnTo>
                  <a:lnTo>
                    <a:pt x="1816" y="0"/>
                  </a:lnTo>
                  <a:lnTo>
                    <a:pt x="181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1" name="Freeform 129"/>
            <p:cNvSpPr>
              <a:spLocks/>
            </p:cNvSpPr>
            <p:nvPr/>
          </p:nvSpPr>
          <p:spPr bwMode="auto">
            <a:xfrm>
              <a:off x="2310" y="2650"/>
              <a:ext cx="251" cy="335"/>
            </a:xfrm>
            <a:custGeom>
              <a:avLst/>
              <a:gdLst>
                <a:gd name="T0" fmla="*/ 0 w 2257"/>
                <a:gd name="T1" fmla="*/ 2347 h 2347"/>
                <a:gd name="T2" fmla="*/ 1626 w 2257"/>
                <a:gd name="T3" fmla="*/ 655 h 2347"/>
                <a:gd name="T4" fmla="*/ 2256 w 2257"/>
                <a:gd name="T5" fmla="*/ 0 h 2347"/>
                <a:gd name="T6" fmla="*/ 2257 w 2257"/>
                <a:gd name="T7" fmla="*/ 0 h 2347"/>
              </a:gdLst>
              <a:ahLst/>
              <a:cxnLst>
                <a:cxn ang="0">
                  <a:pos x="T0" y="T1"/>
                </a:cxn>
                <a:cxn ang="0">
                  <a:pos x="T2" y="T3"/>
                </a:cxn>
                <a:cxn ang="0">
                  <a:pos x="T4" y="T5"/>
                </a:cxn>
                <a:cxn ang="0">
                  <a:pos x="T6" y="T7"/>
                </a:cxn>
              </a:cxnLst>
              <a:rect l="0" t="0" r="r" b="b"/>
              <a:pathLst>
                <a:path w="2257" h="2347">
                  <a:moveTo>
                    <a:pt x="0" y="2347"/>
                  </a:moveTo>
                  <a:lnTo>
                    <a:pt x="1626" y="655"/>
                  </a:lnTo>
                  <a:lnTo>
                    <a:pt x="2256" y="0"/>
                  </a:lnTo>
                  <a:lnTo>
                    <a:pt x="225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2" name="Freeform 130"/>
            <p:cNvSpPr>
              <a:spLocks/>
            </p:cNvSpPr>
            <p:nvPr/>
          </p:nvSpPr>
          <p:spPr bwMode="auto">
            <a:xfrm>
              <a:off x="2275" y="2707"/>
              <a:ext cx="299" cy="401"/>
            </a:xfrm>
            <a:custGeom>
              <a:avLst/>
              <a:gdLst>
                <a:gd name="T0" fmla="*/ 0 w 2695"/>
                <a:gd name="T1" fmla="*/ 2803 h 2803"/>
                <a:gd name="T2" fmla="*/ 1942 w 2695"/>
                <a:gd name="T3" fmla="*/ 782 h 2803"/>
                <a:gd name="T4" fmla="*/ 2694 w 2695"/>
                <a:gd name="T5" fmla="*/ 0 h 2803"/>
                <a:gd name="T6" fmla="*/ 2695 w 2695"/>
                <a:gd name="T7" fmla="*/ 0 h 2803"/>
              </a:gdLst>
              <a:ahLst/>
              <a:cxnLst>
                <a:cxn ang="0">
                  <a:pos x="T0" y="T1"/>
                </a:cxn>
                <a:cxn ang="0">
                  <a:pos x="T2" y="T3"/>
                </a:cxn>
                <a:cxn ang="0">
                  <a:pos x="T4" y="T5"/>
                </a:cxn>
                <a:cxn ang="0">
                  <a:pos x="T6" y="T7"/>
                </a:cxn>
              </a:cxnLst>
              <a:rect l="0" t="0" r="r" b="b"/>
              <a:pathLst>
                <a:path w="2695" h="2803">
                  <a:moveTo>
                    <a:pt x="0" y="2803"/>
                  </a:moveTo>
                  <a:lnTo>
                    <a:pt x="1942" y="782"/>
                  </a:lnTo>
                  <a:lnTo>
                    <a:pt x="2694" y="0"/>
                  </a:lnTo>
                  <a:lnTo>
                    <a:pt x="269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3" name="Freeform 131"/>
            <p:cNvSpPr>
              <a:spLocks/>
            </p:cNvSpPr>
            <p:nvPr/>
          </p:nvSpPr>
          <p:spPr bwMode="auto">
            <a:xfrm>
              <a:off x="2240" y="2765"/>
              <a:ext cx="348" cy="465"/>
            </a:xfrm>
            <a:custGeom>
              <a:avLst/>
              <a:gdLst>
                <a:gd name="T0" fmla="*/ 0 w 3134"/>
                <a:gd name="T1" fmla="*/ 3259 h 3259"/>
                <a:gd name="T2" fmla="*/ 2258 w 3134"/>
                <a:gd name="T3" fmla="*/ 909 h 3259"/>
                <a:gd name="T4" fmla="*/ 3133 w 3134"/>
                <a:gd name="T5" fmla="*/ 0 h 3259"/>
                <a:gd name="T6" fmla="*/ 3134 w 3134"/>
                <a:gd name="T7" fmla="*/ 0 h 3259"/>
              </a:gdLst>
              <a:ahLst/>
              <a:cxnLst>
                <a:cxn ang="0">
                  <a:pos x="T0" y="T1"/>
                </a:cxn>
                <a:cxn ang="0">
                  <a:pos x="T2" y="T3"/>
                </a:cxn>
                <a:cxn ang="0">
                  <a:pos x="T4" y="T5"/>
                </a:cxn>
                <a:cxn ang="0">
                  <a:pos x="T6" y="T7"/>
                </a:cxn>
              </a:cxnLst>
              <a:rect l="0" t="0" r="r" b="b"/>
              <a:pathLst>
                <a:path w="3134" h="3259">
                  <a:moveTo>
                    <a:pt x="0" y="3259"/>
                  </a:moveTo>
                  <a:lnTo>
                    <a:pt x="2258" y="909"/>
                  </a:lnTo>
                  <a:lnTo>
                    <a:pt x="3133" y="0"/>
                  </a:lnTo>
                  <a:lnTo>
                    <a:pt x="313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4" name="Freeform 132"/>
            <p:cNvSpPr>
              <a:spLocks/>
            </p:cNvSpPr>
            <p:nvPr/>
          </p:nvSpPr>
          <p:spPr bwMode="auto">
            <a:xfrm>
              <a:off x="2261" y="3252"/>
              <a:ext cx="19" cy="25"/>
            </a:xfrm>
            <a:custGeom>
              <a:avLst/>
              <a:gdLst>
                <a:gd name="T0" fmla="*/ 0 w 170"/>
                <a:gd name="T1" fmla="*/ 177 h 177"/>
                <a:gd name="T2" fmla="*/ 169 w 170"/>
                <a:gd name="T3" fmla="*/ 0 h 177"/>
                <a:gd name="T4" fmla="*/ 170 w 170"/>
                <a:gd name="T5" fmla="*/ 0 h 177"/>
              </a:gdLst>
              <a:ahLst/>
              <a:cxnLst>
                <a:cxn ang="0">
                  <a:pos x="T0" y="T1"/>
                </a:cxn>
                <a:cxn ang="0">
                  <a:pos x="T2" y="T3"/>
                </a:cxn>
                <a:cxn ang="0">
                  <a:pos x="T4" y="T5"/>
                </a:cxn>
              </a:cxnLst>
              <a:rect l="0" t="0" r="r" b="b"/>
              <a:pathLst>
                <a:path w="170" h="177">
                  <a:moveTo>
                    <a:pt x="0" y="177"/>
                  </a:moveTo>
                  <a:lnTo>
                    <a:pt x="169" y="0"/>
                  </a:lnTo>
                  <a:lnTo>
                    <a:pt x="17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5" name="Freeform 133"/>
            <p:cNvSpPr>
              <a:spLocks/>
            </p:cNvSpPr>
            <p:nvPr/>
          </p:nvSpPr>
          <p:spPr bwMode="auto">
            <a:xfrm>
              <a:off x="2491" y="2822"/>
              <a:ext cx="111" cy="148"/>
            </a:xfrm>
            <a:custGeom>
              <a:avLst/>
              <a:gdLst>
                <a:gd name="T0" fmla="*/ 0 w 998"/>
                <a:gd name="T1" fmla="*/ 1036 h 1036"/>
                <a:gd name="T2" fmla="*/ 997 w 998"/>
                <a:gd name="T3" fmla="*/ 0 h 1036"/>
                <a:gd name="T4" fmla="*/ 998 w 998"/>
                <a:gd name="T5" fmla="*/ 0 h 1036"/>
              </a:gdLst>
              <a:ahLst/>
              <a:cxnLst>
                <a:cxn ang="0">
                  <a:pos x="T0" y="T1"/>
                </a:cxn>
                <a:cxn ang="0">
                  <a:pos x="T2" y="T3"/>
                </a:cxn>
                <a:cxn ang="0">
                  <a:pos x="T4" y="T5"/>
                </a:cxn>
              </a:cxnLst>
              <a:rect l="0" t="0" r="r" b="b"/>
              <a:pathLst>
                <a:path w="998" h="1036">
                  <a:moveTo>
                    <a:pt x="0" y="1036"/>
                  </a:moveTo>
                  <a:lnTo>
                    <a:pt x="997" y="0"/>
                  </a:lnTo>
                  <a:lnTo>
                    <a:pt x="99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6" name="Freeform 134"/>
            <p:cNvSpPr>
              <a:spLocks/>
            </p:cNvSpPr>
            <p:nvPr/>
          </p:nvSpPr>
          <p:spPr bwMode="auto">
            <a:xfrm>
              <a:off x="2280" y="2970"/>
              <a:ext cx="211" cy="282"/>
            </a:xfrm>
            <a:custGeom>
              <a:avLst/>
              <a:gdLst>
                <a:gd name="T0" fmla="*/ 0 w 1895"/>
                <a:gd name="T1" fmla="*/ 1972 h 1972"/>
                <a:gd name="T2" fmla="*/ 169 w 1895"/>
                <a:gd name="T3" fmla="*/ 1795 h 1972"/>
                <a:gd name="T4" fmla="*/ 1894 w 1895"/>
                <a:gd name="T5" fmla="*/ 0 h 1972"/>
                <a:gd name="T6" fmla="*/ 1895 w 1895"/>
                <a:gd name="T7" fmla="*/ 0 h 1972"/>
              </a:gdLst>
              <a:ahLst/>
              <a:cxnLst>
                <a:cxn ang="0">
                  <a:pos x="T0" y="T1"/>
                </a:cxn>
                <a:cxn ang="0">
                  <a:pos x="T2" y="T3"/>
                </a:cxn>
                <a:cxn ang="0">
                  <a:pos x="T4" y="T5"/>
                </a:cxn>
                <a:cxn ang="0">
                  <a:pos x="T6" y="T7"/>
                </a:cxn>
              </a:cxnLst>
              <a:rect l="0" t="0" r="r" b="b"/>
              <a:pathLst>
                <a:path w="1895" h="1972">
                  <a:moveTo>
                    <a:pt x="0" y="1972"/>
                  </a:moveTo>
                  <a:lnTo>
                    <a:pt x="169" y="1795"/>
                  </a:lnTo>
                  <a:lnTo>
                    <a:pt x="1894" y="0"/>
                  </a:lnTo>
                  <a:lnTo>
                    <a:pt x="189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7" name="Freeform 135"/>
            <p:cNvSpPr>
              <a:spLocks/>
            </p:cNvSpPr>
            <p:nvPr/>
          </p:nvSpPr>
          <p:spPr bwMode="auto">
            <a:xfrm>
              <a:off x="2303" y="3244"/>
              <a:ext cx="40" cy="54"/>
            </a:xfrm>
            <a:custGeom>
              <a:avLst/>
              <a:gdLst>
                <a:gd name="T0" fmla="*/ 0 w 365"/>
                <a:gd name="T1" fmla="*/ 378 h 378"/>
                <a:gd name="T2" fmla="*/ 364 w 365"/>
                <a:gd name="T3" fmla="*/ 0 h 378"/>
                <a:gd name="T4" fmla="*/ 365 w 365"/>
                <a:gd name="T5" fmla="*/ 0 h 378"/>
              </a:gdLst>
              <a:ahLst/>
              <a:cxnLst>
                <a:cxn ang="0">
                  <a:pos x="T0" y="T1"/>
                </a:cxn>
                <a:cxn ang="0">
                  <a:pos x="T2" y="T3"/>
                </a:cxn>
                <a:cxn ang="0">
                  <a:pos x="T4" y="T5"/>
                </a:cxn>
              </a:cxnLst>
              <a:rect l="0" t="0" r="r" b="b"/>
              <a:pathLst>
                <a:path w="365" h="378">
                  <a:moveTo>
                    <a:pt x="0" y="378"/>
                  </a:moveTo>
                  <a:lnTo>
                    <a:pt x="364" y="0"/>
                  </a:lnTo>
                  <a:lnTo>
                    <a:pt x="365"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8" name="Freeform 136"/>
            <p:cNvSpPr>
              <a:spLocks/>
            </p:cNvSpPr>
            <p:nvPr/>
          </p:nvSpPr>
          <p:spPr bwMode="auto">
            <a:xfrm>
              <a:off x="2491" y="2880"/>
              <a:ext cx="124" cy="166"/>
            </a:xfrm>
            <a:custGeom>
              <a:avLst/>
              <a:gdLst>
                <a:gd name="T0" fmla="*/ 0 w 1120"/>
                <a:gd name="T1" fmla="*/ 1165 h 1165"/>
                <a:gd name="T2" fmla="*/ 1119 w 1120"/>
                <a:gd name="T3" fmla="*/ 0 h 1165"/>
                <a:gd name="T4" fmla="*/ 1120 w 1120"/>
                <a:gd name="T5" fmla="*/ 0 h 1165"/>
              </a:gdLst>
              <a:ahLst/>
              <a:cxnLst>
                <a:cxn ang="0">
                  <a:pos x="T0" y="T1"/>
                </a:cxn>
                <a:cxn ang="0">
                  <a:pos x="T2" y="T3"/>
                </a:cxn>
                <a:cxn ang="0">
                  <a:pos x="T4" y="T5"/>
                </a:cxn>
              </a:cxnLst>
              <a:rect l="0" t="0" r="r" b="b"/>
              <a:pathLst>
                <a:path w="1120" h="1165">
                  <a:moveTo>
                    <a:pt x="0" y="1165"/>
                  </a:moveTo>
                  <a:lnTo>
                    <a:pt x="1119" y="0"/>
                  </a:lnTo>
                  <a:lnTo>
                    <a:pt x="112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89" name="Freeform 137"/>
            <p:cNvSpPr>
              <a:spLocks/>
            </p:cNvSpPr>
            <p:nvPr/>
          </p:nvSpPr>
          <p:spPr bwMode="auto">
            <a:xfrm>
              <a:off x="2343" y="3046"/>
              <a:ext cx="148" cy="198"/>
            </a:xfrm>
            <a:custGeom>
              <a:avLst/>
              <a:gdLst>
                <a:gd name="T0" fmla="*/ 0 w 1330"/>
                <a:gd name="T1" fmla="*/ 1383 h 1383"/>
                <a:gd name="T2" fmla="*/ 432 w 1330"/>
                <a:gd name="T3" fmla="*/ 934 h 1383"/>
                <a:gd name="T4" fmla="*/ 1329 w 1330"/>
                <a:gd name="T5" fmla="*/ 0 h 1383"/>
                <a:gd name="T6" fmla="*/ 1330 w 1330"/>
                <a:gd name="T7" fmla="*/ 0 h 1383"/>
              </a:gdLst>
              <a:ahLst/>
              <a:cxnLst>
                <a:cxn ang="0">
                  <a:pos x="T0" y="T1"/>
                </a:cxn>
                <a:cxn ang="0">
                  <a:pos x="T2" y="T3"/>
                </a:cxn>
                <a:cxn ang="0">
                  <a:pos x="T4" y="T5"/>
                </a:cxn>
                <a:cxn ang="0">
                  <a:pos x="T6" y="T7"/>
                </a:cxn>
              </a:cxnLst>
              <a:rect l="0" t="0" r="r" b="b"/>
              <a:pathLst>
                <a:path w="1330" h="1383">
                  <a:moveTo>
                    <a:pt x="0" y="1383"/>
                  </a:moveTo>
                  <a:lnTo>
                    <a:pt x="432" y="934"/>
                  </a:lnTo>
                  <a:lnTo>
                    <a:pt x="1329" y="0"/>
                  </a:lnTo>
                  <a:lnTo>
                    <a:pt x="133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0" name="Freeform 138"/>
            <p:cNvSpPr>
              <a:spLocks/>
            </p:cNvSpPr>
            <p:nvPr/>
          </p:nvSpPr>
          <p:spPr bwMode="auto">
            <a:xfrm>
              <a:off x="2344" y="3240"/>
              <a:ext cx="59" cy="78"/>
            </a:xfrm>
            <a:custGeom>
              <a:avLst/>
              <a:gdLst>
                <a:gd name="T0" fmla="*/ 0 w 533"/>
                <a:gd name="T1" fmla="*/ 552 h 552"/>
                <a:gd name="T2" fmla="*/ 532 w 533"/>
                <a:gd name="T3" fmla="*/ 0 h 552"/>
                <a:gd name="T4" fmla="*/ 533 w 533"/>
                <a:gd name="T5" fmla="*/ 0 h 552"/>
              </a:gdLst>
              <a:ahLst/>
              <a:cxnLst>
                <a:cxn ang="0">
                  <a:pos x="T0" y="T1"/>
                </a:cxn>
                <a:cxn ang="0">
                  <a:pos x="T2" y="T3"/>
                </a:cxn>
                <a:cxn ang="0">
                  <a:pos x="T4" y="T5"/>
                </a:cxn>
              </a:cxnLst>
              <a:rect l="0" t="0" r="r" b="b"/>
              <a:pathLst>
                <a:path w="533" h="552">
                  <a:moveTo>
                    <a:pt x="0" y="552"/>
                  </a:moveTo>
                  <a:lnTo>
                    <a:pt x="532" y="0"/>
                  </a:lnTo>
                  <a:lnTo>
                    <a:pt x="533"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1" name="Freeform 139"/>
            <p:cNvSpPr>
              <a:spLocks/>
            </p:cNvSpPr>
            <p:nvPr/>
          </p:nvSpPr>
          <p:spPr bwMode="auto">
            <a:xfrm>
              <a:off x="2491" y="2937"/>
              <a:ext cx="138" cy="185"/>
            </a:xfrm>
            <a:custGeom>
              <a:avLst/>
              <a:gdLst>
                <a:gd name="T0" fmla="*/ 0 w 1242"/>
                <a:gd name="T1" fmla="*/ 1292 h 1292"/>
                <a:gd name="T2" fmla="*/ 1241 w 1242"/>
                <a:gd name="T3" fmla="*/ 0 h 1292"/>
                <a:gd name="T4" fmla="*/ 1242 w 1242"/>
                <a:gd name="T5" fmla="*/ 0 h 1292"/>
              </a:gdLst>
              <a:ahLst/>
              <a:cxnLst>
                <a:cxn ang="0">
                  <a:pos x="T0" y="T1"/>
                </a:cxn>
                <a:cxn ang="0">
                  <a:pos x="T2" y="T3"/>
                </a:cxn>
                <a:cxn ang="0">
                  <a:pos x="T4" y="T5"/>
                </a:cxn>
              </a:cxnLst>
              <a:rect l="0" t="0" r="r" b="b"/>
              <a:pathLst>
                <a:path w="1242" h="1292">
                  <a:moveTo>
                    <a:pt x="0" y="1292"/>
                  </a:moveTo>
                  <a:lnTo>
                    <a:pt x="1241" y="0"/>
                  </a:lnTo>
                  <a:lnTo>
                    <a:pt x="1242"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2" name="Freeform 140"/>
            <p:cNvSpPr>
              <a:spLocks/>
            </p:cNvSpPr>
            <p:nvPr/>
          </p:nvSpPr>
          <p:spPr bwMode="auto">
            <a:xfrm>
              <a:off x="2403" y="3122"/>
              <a:ext cx="88" cy="118"/>
            </a:xfrm>
            <a:custGeom>
              <a:avLst/>
              <a:gdLst>
                <a:gd name="T0" fmla="*/ 0 w 791"/>
                <a:gd name="T1" fmla="*/ 823 h 823"/>
                <a:gd name="T2" fmla="*/ 720 w 791"/>
                <a:gd name="T3" fmla="*/ 73 h 823"/>
                <a:gd name="T4" fmla="*/ 790 w 791"/>
                <a:gd name="T5" fmla="*/ 0 h 823"/>
                <a:gd name="T6" fmla="*/ 791 w 791"/>
                <a:gd name="T7" fmla="*/ 0 h 823"/>
              </a:gdLst>
              <a:ahLst/>
              <a:cxnLst>
                <a:cxn ang="0">
                  <a:pos x="T0" y="T1"/>
                </a:cxn>
                <a:cxn ang="0">
                  <a:pos x="T2" y="T3"/>
                </a:cxn>
                <a:cxn ang="0">
                  <a:pos x="T4" y="T5"/>
                </a:cxn>
                <a:cxn ang="0">
                  <a:pos x="T6" y="T7"/>
                </a:cxn>
              </a:cxnLst>
              <a:rect l="0" t="0" r="r" b="b"/>
              <a:pathLst>
                <a:path w="791" h="823">
                  <a:moveTo>
                    <a:pt x="0" y="823"/>
                  </a:moveTo>
                  <a:lnTo>
                    <a:pt x="720" y="73"/>
                  </a:lnTo>
                  <a:lnTo>
                    <a:pt x="790" y="0"/>
                  </a:lnTo>
                  <a:lnTo>
                    <a:pt x="79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3" name="Freeform 141"/>
            <p:cNvSpPr>
              <a:spLocks/>
            </p:cNvSpPr>
            <p:nvPr/>
          </p:nvSpPr>
          <p:spPr bwMode="auto">
            <a:xfrm>
              <a:off x="2385" y="3238"/>
              <a:ext cx="75" cy="101"/>
            </a:xfrm>
            <a:custGeom>
              <a:avLst/>
              <a:gdLst>
                <a:gd name="T0" fmla="*/ 0 w 679"/>
                <a:gd name="T1" fmla="*/ 706 h 706"/>
                <a:gd name="T2" fmla="*/ 678 w 679"/>
                <a:gd name="T3" fmla="*/ 0 h 706"/>
                <a:gd name="T4" fmla="*/ 679 w 679"/>
                <a:gd name="T5" fmla="*/ 0 h 706"/>
              </a:gdLst>
              <a:ahLst/>
              <a:cxnLst>
                <a:cxn ang="0">
                  <a:pos x="T0" y="T1"/>
                </a:cxn>
                <a:cxn ang="0">
                  <a:pos x="T2" y="T3"/>
                </a:cxn>
                <a:cxn ang="0">
                  <a:pos x="T4" y="T5"/>
                </a:cxn>
              </a:cxnLst>
              <a:rect l="0" t="0" r="r" b="b"/>
              <a:pathLst>
                <a:path w="679" h="706">
                  <a:moveTo>
                    <a:pt x="0" y="706"/>
                  </a:moveTo>
                  <a:lnTo>
                    <a:pt x="678" y="0"/>
                  </a:lnTo>
                  <a:lnTo>
                    <a:pt x="67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4" name="Freeform 142"/>
            <p:cNvSpPr>
              <a:spLocks/>
            </p:cNvSpPr>
            <p:nvPr/>
          </p:nvSpPr>
          <p:spPr bwMode="auto">
            <a:xfrm>
              <a:off x="2575" y="2995"/>
              <a:ext cx="67" cy="90"/>
            </a:xfrm>
            <a:custGeom>
              <a:avLst/>
              <a:gdLst>
                <a:gd name="T0" fmla="*/ 0 w 608"/>
                <a:gd name="T1" fmla="*/ 631 h 631"/>
                <a:gd name="T2" fmla="*/ 607 w 608"/>
                <a:gd name="T3" fmla="*/ 0 h 631"/>
                <a:gd name="T4" fmla="*/ 608 w 608"/>
                <a:gd name="T5" fmla="*/ 0 h 631"/>
              </a:gdLst>
              <a:ahLst/>
              <a:cxnLst>
                <a:cxn ang="0">
                  <a:pos x="T0" y="T1"/>
                </a:cxn>
                <a:cxn ang="0">
                  <a:pos x="T2" y="T3"/>
                </a:cxn>
                <a:cxn ang="0">
                  <a:pos x="T4" y="T5"/>
                </a:cxn>
              </a:cxnLst>
              <a:rect l="0" t="0" r="r" b="b"/>
              <a:pathLst>
                <a:path w="608" h="631">
                  <a:moveTo>
                    <a:pt x="0" y="631"/>
                  </a:moveTo>
                  <a:lnTo>
                    <a:pt x="607" y="0"/>
                  </a:lnTo>
                  <a:lnTo>
                    <a:pt x="60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5" name="Freeform 143"/>
            <p:cNvSpPr>
              <a:spLocks/>
            </p:cNvSpPr>
            <p:nvPr/>
          </p:nvSpPr>
          <p:spPr bwMode="auto">
            <a:xfrm>
              <a:off x="2460" y="3085"/>
              <a:ext cx="115" cy="153"/>
            </a:xfrm>
            <a:custGeom>
              <a:avLst/>
              <a:gdLst>
                <a:gd name="T0" fmla="*/ 0 w 1030"/>
                <a:gd name="T1" fmla="*/ 1072 h 1072"/>
                <a:gd name="T2" fmla="*/ 273 w 1030"/>
                <a:gd name="T3" fmla="*/ 788 h 1072"/>
                <a:gd name="T4" fmla="*/ 1029 w 1030"/>
                <a:gd name="T5" fmla="*/ 0 h 1072"/>
                <a:gd name="T6" fmla="*/ 1030 w 1030"/>
                <a:gd name="T7" fmla="*/ 0 h 1072"/>
              </a:gdLst>
              <a:ahLst/>
              <a:cxnLst>
                <a:cxn ang="0">
                  <a:pos x="T0" y="T1"/>
                </a:cxn>
                <a:cxn ang="0">
                  <a:pos x="T2" y="T3"/>
                </a:cxn>
                <a:cxn ang="0">
                  <a:pos x="T4" y="T5"/>
                </a:cxn>
                <a:cxn ang="0">
                  <a:pos x="T6" y="T7"/>
                </a:cxn>
              </a:cxnLst>
              <a:rect l="0" t="0" r="r" b="b"/>
              <a:pathLst>
                <a:path w="1030" h="1072">
                  <a:moveTo>
                    <a:pt x="0" y="1072"/>
                  </a:moveTo>
                  <a:lnTo>
                    <a:pt x="273" y="788"/>
                  </a:lnTo>
                  <a:lnTo>
                    <a:pt x="1029" y="0"/>
                  </a:lnTo>
                  <a:lnTo>
                    <a:pt x="103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6" name="Freeform 144"/>
            <p:cNvSpPr>
              <a:spLocks/>
            </p:cNvSpPr>
            <p:nvPr/>
          </p:nvSpPr>
          <p:spPr bwMode="auto">
            <a:xfrm>
              <a:off x="2426" y="3273"/>
              <a:ext cx="65" cy="87"/>
            </a:xfrm>
            <a:custGeom>
              <a:avLst/>
              <a:gdLst>
                <a:gd name="T0" fmla="*/ 0 w 581"/>
                <a:gd name="T1" fmla="*/ 603 h 603"/>
                <a:gd name="T2" fmla="*/ 580 w 581"/>
                <a:gd name="T3" fmla="*/ 0 h 603"/>
                <a:gd name="T4" fmla="*/ 581 w 581"/>
                <a:gd name="T5" fmla="*/ 0 h 603"/>
              </a:gdLst>
              <a:ahLst/>
              <a:cxnLst>
                <a:cxn ang="0">
                  <a:pos x="T0" y="T1"/>
                </a:cxn>
                <a:cxn ang="0">
                  <a:pos x="T2" y="T3"/>
                </a:cxn>
                <a:cxn ang="0">
                  <a:pos x="T4" y="T5"/>
                </a:cxn>
              </a:cxnLst>
              <a:rect l="0" t="0" r="r" b="b"/>
              <a:pathLst>
                <a:path w="581" h="603">
                  <a:moveTo>
                    <a:pt x="0" y="603"/>
                  </a:moveTo>
                  <a:lnTo>
                    <a:pt x="580" y="0"/>
                  </a:lnTo>
                  <a:lnTo>
                    <a:pt x="58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7" name="Freeform 145"/>
            <p:cNvSpPr>
              <a:spLocks/>
            </p:cNvSpPr>
            <p:nvPr/>
          </p:nvSpPr>
          <p:spPr bwMode="auto">
            <a:xfrm>
              <a:off x="2516" y="3053"/>
              <a:ext cx="140" cy="187"/>
            </a:xfrm>
            <a:custGeom>
              <a:avLst/>
              <a:gdLst>
                <a:gd name="T0" fmla="*/ 0 w 1261"/>
                <a:gd name="T1" fmla="*/ 1311 h 1311"/>
                <a:gd name="T2" fmla="*/ 1260 w 1261"/>
                <a:gd name="T3" fmla="*/ 0 h 1311"/>
                <a:gd name="T4" fmla="*/ 1261 w 1261"/>
                <a:gd name="T5" fmla="*/ 0 h 1311"/>
              </a:gdLst>
              <a:ahLst/>
              <a:cxnLst>
                <a:cxn ang="0">
                  <a:pos x="T0" y="T1"/>
                </a:cxn>
                <a:cxn ang="0">
                  <a:pos x="T2" y="T3"/>
                </a:cxn>
                <a:cxn ang="0">
                  <a:pos x="T4" y="T5"/>
                </a:cxn>
              </a:cxnLst>
              <a:rect l="0" t="0" r="r" b="b"/>
              <a:pathLst>
                <a:path w="1261" h="1311">
                  <a:moveTo>
                    <a:pt x="0" y="1311"/>
                  </a:moveTo>
                  <a:lnTo>
                    <a:pt x="1260" y="0"/>
                  </a:lnTo>
                  <a:lnTo>
                    <a:pt x="126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8" name="Freeform 146"/>
            <p:cNvSpPr>
              <a:spLocks/>
            </p:cNvSpPr>
            <p:nvPr/>
          </p:nvSpPr>
          <p:spPr bwMode="auto">
            <a:xfrm>
              <a:off x="2491" y="3240"/>
              <a:ext cx="25" cy="33"/>
            </a:xfrm>
            <a:custGeom>
              <a:avLst/>
              <a:gdLst>
                <a:gd name="T0" fmla="*/ 0 w 227"/>
                <a:gd name="T1" fmla="*/ 235 h 235"/>
                <a:gd name="T2" fmla="*/ 226 w 227"/>
                <a:gd name="T3" fmla="*/ 0 h 235"/>
                <a:gd name="T4" fmla="*/ 227 w 227"/>
                <a:gd name="T5" fmla="*/ 0 h 235"/>
              </a:gdLst>
              <a:ahLst/>
              <a:cxnLst>
                <a:cxn ang="0">
                  <a:pos x="T0" y="T1"/>
                </a:cxn>
                <a:cxn ang="0">
                  <a:pos x="T2" y="T3"/>
                </a:cxn>
                <a:cxn ang="0">
                  <a:pos x="T4" y="T5"/>
                </a:cxn>
              </a:cxnLst>
              <a:rect l="0" t="0" r="r" b="b"/>
              <a:pathLst>
                <a:path w="227" h="235">
                  <a:moveTo>
                    <a:pt x="0" y="235"/>
                  </a:moveTo>
                  <a:lnTo>
                    <a:pt x="226" y="0"/>
                  </a:lnTo>
                  <a:lnTo>
                    <a:pt x="227"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299" name="Freeform 147"/>
            <p:cNvSpPr>
              <a:spLocks/>
            </p:cNvSpPr>
            <p:nvPr/>
          </p:nvSpPr>
          <p:spPr bwMode="auto">
            <a:xfrm>
              <a:off x="2468" y="3349"/>
              <a:ext cx="23" cy="31"/>
            </a:xfrm>
            <a:custGeom>
              <a:avLst/>
              <a:gdLst>
                <a:gd name="T0" fmla="*/ 0 w 209"/>
                <a:gd name="T1" fmla="*/ 217 h 217"/>
                <a:gd name="T2" fmla="*/ 208 w 209"/>
                <a:gd name="T3" fmla="*/ 0 h 217"/>
                <a:gd name="T4" fmla="*/ 209 w 209"/>
                <a:gd name="T5" fmla="*/ 0 h 217"/>
              </a:gdLst>
              <a:ahLst/>
              <a:cxnLst>
                <a:cxn ang="0">
                  <a:pos x="T0" y="T1"/>
                </a:cxn>
                <a:cxn ang="0">
                  <a:pos x="T2" y="T3"/>
                </a:cxn>
                <a:cxn ang="0">
                  <a:pos x="T4" y="T5"/>
                </a:cxn>
              </a:cxnLst>
              <a:rect l="0" t="0" r="r" b="b"/>
              <a:pathLst>
                <a:path w="209" h="217">
                  <a:moveTo>
                    <a:pt x="0" y="217"/>
                  </a:moveTo>
                  <a:lnTo>
                    <a:pt x="208" y="0"/>
                  </a:lnTo>
                  <a:lnTo>
                    <a:pt x="20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0" name="Freeform 148"/>
            <p:cNvSpPr>
              <a:spLocks/>
            </p:cNvSpPr>
            <p:nvPr/>
          </p:nvSpPr>
          <p:spPr bwMode="auto">
            <a:xfrm>
              <a:off x="2570" y="3110"/>
              <a:ext cx="99" cy="134"/>
            </a:xfrm>
            <a:custGeom>
              <a:avLst/>
              <a:gdLst>
                <a:gd name="T0" fmla="*/ 0 w 899"/>
                <a:gd name="T1" fmla="*/ 935 h 935"/>
                <a:gd name="T2" fmla="*/ 898 w 899"/>
                <a:gd name="T3" fmla="*/ 0 h 935"/>
                <a:gd name="T4" fmla="*/ 899 w 899"/>
                <a:gd name="T5" fmla="*/ 0 h 935"/>
              </a:gdLst>
              <a:ahLst/>
              <a:cxnLst>
                <a:cxn ang="0">
                  <a:pos x="T0" y="T1"/>
                </a:cxn>
                <a:cxn ang="0">
                  <a:pos x="T2" y="T3"/>
                </a:cxn>
                <a:cxn ang="0">
                  <a:pos x="T4" y="T5"/>
                </a:cxn>
              </a:cxnLst>
              <a:rect l="0" t="0" r="r" b="b"/>
              <a:pathLst>
                <a:path w="899" h="935">
                  <a:moveTo>
                    <a:pt x="0" y="935"/>
                  </a:moveTo>
                  <a:lnTo>
                    <a:pt x="898" y="0"/>
                  </a:lnTo>
                  <a:lnTo>
                    <a:pt x="899"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1" name="Freeform 149"/>
            <p:cNvSpPr>
              <a:spLocks/>
            </p:cNvSpPr>
            <p:nvPr/>
          </p:nvSpPr>
          <p:spPr bwMode="auto">
            <a:xfrm>
              <a:off x="2491" y="3244"/>
              <a:ext cx="79" cy="105"/>
            </a:xfrm>
            <a:custGeom>
              <a:avLst/>
              <a:gdLst>
                <a:gd name="T0" fmla="*/ 0 w 711"/>
                <a:gd name="T1" fmla="*/ 738 h 738"/>
                <a:gd name="T2" fmla="*/ 710 w 711"/>
                <a:gd name="T3" fmla="*/ 0 h 738"/>
                <a:gd name="T4" fmla="*/ 711 w 711"/>
                <a:gd name="T5" fmla="*/ 0 h 738"/>
              </a:gdLst>
              <a:ahLst/>
              <a:cxnLst>
                <a:cxn ang="0">
                  <a:pos x="T0" y="T1"/>
                </a:cxn>
                <a:cxn ang="0">
                  <a:pos x="T2" y="T3"/>
                </a:cxn>
                <a:cxn ang="0">
                  <a:pos x="T4" y="T5"/>
                </a:cxn>
              </a:cxnLst>
              <a:rect l="0" t="0" r="r" b="b"/>
              <a:pathLst>
                <a:path w="711" h="738">
                  <a:moveTo>
                    <a:pt x="0" y="738"/>
                  </a:moveTo>
                  <a:lnTo>
                    <a:pt x="710" y="0"/>
                  </a:lnTo>
                  <a:lnTo>
                    <a:pt x="71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2" name="Freeform 150"/>
            <p:cNvSpPr>
              <a:spLocks/>
            </p:cNvSpPr>
            <p:nvPr/>
          </p:nvSpPr>
          <p:spPr bwMode="auto">
            <a:xfrm>
              <a:off x="2509" y="3167"/>
              <a:ext cx="174" cy="234"/>
            </a:xfrm>
            <a:custGeom>
              <a:avLst/>
              <a:gdLst>
                <a:gd name="T0" fmla="*/ 0 w 1570"/>
                <a:gd name="T1" fmla="*/ 1633 h 1633"/>
                <a:gd name="T2" fmla="*/ 1016 w 1570"/>
                <a:gd name="T3" fmla="*/ 577 h 1633"/>
                <a:gd name="T4" fmla="*/ 1569 w 1570"/>
                <a:gd name="T5" fmla="*/ 0 h 1633"/>
                <a:gd name="T6" fmla="*/ 1570 w 1570"/>
                <a:gd name="T7" fmla="*/ 0 h 1633"/>
              </a:gdLst>
              <a:ahLst/>
              <a:cxnLst>
                <a:cxn ang="0">
                  <a:pos x="T0" y="T1"/>
                </a:cxn>
                <a:cxn ang="0">
                  <a:pos x="T2" y="T3"/>
                </a:cxn>
                <a:cxn ang="0">
                  <a:pos x="T4" y="T5"/>
                </a:cxn>
                <a:cxn ang="0">
                  <a:pos x="T6" y="T7"/>
                </a:cxn>
              </a:cxnLst>
              <a:rect l="0" t="0" r="r" b="b"/>
              <a:pathLst>
                <a:path w="1570" h="1633">
                  <a:moveTo>
                    <a:pt x="0" y="1633"/>
                  </a:moveTo>
                  <a:lnTo>
                    <a:pt x="1016" y="577"/>
                  </a:lnTo>
                  <a:lnTo>
                    <a:pt x="1569" y="0"/>
                  </a:lnTo>
                  <a:lnTo>
                    <a:pt x="1570"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3" name="Freeform 151"/>
            <p:cNvSpPr>
              <a:spLocks/>
            </p:cNvSpPr>
            <p:nvPr/>
          </p:nvSpPr>
          <p:spPr bwMode="auto">
            <a:xfrm>
              <a:off x="2550" y="3225"/>
              <a:ext cx="147" cy="196"/>
            </a:xfrm>
            <a:custGeom>
              <a:avLst/>
              <a:gdLst>
                <a:gd name="T0" fmla="*/ 0 w 1321"/>
                <a:gd name="T1" fmla="*/ 1374 h 1374"/>
                <a:gd name="T2" fmla="*/ 1098 w 1321"/>
                <a:gd name="T3" fmla="*/ 232 h 1374"/>
                <a:gd name="T4" fmla="*/ 1320 w 1321"/>
                <a:gd name="T5" fmla="*/ 0 h 1374"/>
                <a:gd name="T6" fmla="*/ 1321 w 1321"/>
                <a:gd name="T7" fmla="*/ 0 h 1374"/>
              </a:gdLst>
              <a:ahLst/>
              <a:cxnLst>
                <a:cxn ang="0">
                  <a:pos x="T0" y="T1"/>
                </a:cxn>
                <a:cxn ang="0">
                  <a:pos x="T2" y="T3"/>
                </a:cxn>
                <a:cxn ang="0">
                  <a:pos x="T4" y="T5"/>
                </a:cxn>
                <a:cxn ang="0">
                  <a:pos x="T6" y="T7"/>
                </a:cxn>
              </a:cxnLst>
              <a:rect l="0" t="0" r="r" b="b"/>
              <a:pathLst>
                <a:path w="1321" h="1374">
                  <a:moveTo>
                    <a:pt x="0" y="1374"/>
                  </a:moveTo>
                  <a:lnTo>
                    <a:pt x="1098" y="232"/>
                  </a:lnTo>
                  <a:lnTo>
                    <a:pt x="1320" y="0"/>
                  </a:lnTo>
                  <a:lnTo>
                    <a:pt x="132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4" name="Freeform 152"/>
            <p:cNvSpPr>
              <a:spLocks/>
            </p:cNvSpPr>
            <p:nvPr/>
          </p:nvSpPr>
          <p:spPr bwMode="auto">
            <a:xfrm>
              <a:off x="2591" y="3283"/>
              <a:ext cx="119" cy="159"/>
            </a:xfrm>
            <a:custGeom>
              <a:avLst/>
              <a:gdLst>
                <a:gd name="T0" fmla="*/ 0 w 1071"/>
                <a:gd name="T1" fmla="*/ 1115 h 1115"/>
                <a:gd name="T2" fmla="*/ 1070 w 1071"/>
                <a:gd name="T3" fmla="*/ 0 h 1115"/>
                <a:gd name="T4" fmla="*/ 1071 w 1071"/>
                <a:gd name="T5" fmla="*/ 0 h 1115"/>
              </a:gdLst>
              <a:ahLst/>
              <a:cxnLst>
                <a:cxn ang="0">
                  <a:pos x="T0" y="T1"/>
                </a:cxn>
                <a:cxn ang="0">
                  <a:pos x="T2" y="T3"/>
                </a:cxn>
                <a:cxn ang="0">
                  <a:pos x="T4" y="T5"/>
                </a:cxn>
              </a:cxnLst>
              <a:rect l="0" t="0" r="r" b="b"/>
              <a:pathLst>
                <a:path w="1071" h="1115">
                  <a:moveTo>
                    <a:pt x="0" y="1115"/>
                  </a:moveTo>
                  <a:lnTo>
                    <a:pt x="1070" y="0"/>
                  </a:lnTo>
                  <a:lnTo>
                    <a:pt x="1071"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5" name="Freeform 153"/>
            <p:cNvSpPr>
              <a:spLocks/>
            </p:cNvSpPr>
            <p:nvPr/>
          </p:nvSpPr>
          <p:spPr bwMode="auto">
            <a:xfrm>
              <a:off x="2632" y="3340"/>
              <a:ext cx="92" cy="122"/>
            </a:xfrm>
            <a:custGeom>
              <a:avLst/>
              <a:gdLst>
                <a:gd name="T0" fmla="*/ 0 w 824"/>
                <a:gd name="T1" fmla="*/ 856 h 856"/>
                <a:gd name="T2" fmla="*/ 823 w 824"/>
                <a:gd name="T3" fmla="*/ 0 h 856"/>
                <a:gd name="T4" fmla="*/ 824 w 824"/>
                <a:gd name="T5" fmla="*/ 0 h 856"/>
              </a:gdLst>
              <a:ahLst/>
              <a:cxnLst>
                <a:cxn ang="0">
                  <a:pos x="T0" y="T1"/>
                </a:cxn>
                <a:cxn ang="0">
                  <a:pos x="T2" y="T3"/>
                </a:cxn>
                <a:cxn ang="0">
                  <a:pos x="T4" y="T5"/>
                </a:cxn>
              </a:cxnLst>
              <a:rect l="0" t="0" r="r" b="b"/>
              <a:pathLst>
                <a:path w="824" h="856">
                  <a:moveTo>
                    <a:pt x="0" y="856"/>
                  </a:moveTo>
                  <a:lnTo>
                    <a:pt x="823" y="0"/>
                  </a:lnTo>
                  <a:lnTo>
                    <a:pt x="82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6" name="Freeform 154"/>
            <p:cNvSpPr>
              <a:spLocks/>
            </p:cNvSpPr>
            <p:nvPr/>
          </p:nvSpPr>
          <p:spPr bwMode="auto">
            <a:xfrm>
              <a:off x="2674" y="3398"/>
              <a:ext cx="63" cy="85"/>
            </a:xfrm>
            <a:custGeom>
              <a:avLst/>
              <a:gdLst>
                <a:gd name="T0" fmla="*/ 0 w 574"/>
                <a:gd name="T1" fmla="*/ 598 h 598"/>
                <a:gd name="T2" fmla="*/ 573 w 574"/>
                <a:gd name="T3" fmla="*/ 0 h 598"/>
                <a:gd name="T4" fmla="*/ 574 w 574"/>
                <a:gd name="T5" fmla="*/ 0 h 598"/>
              </a:gdLst>
              <a:ahLst/>
              <a:cxnLst>
                <a:cxn ang="0">
                  <a:pos x="T0" y="T1"/>
                </a:cxn>
                <a:cxn ang="0">
                  <a:pos x="T2" y="T3"/>
                </a:cxn>
                <a:cxn ang="0">
                  <a:pos x="T4" y="T5"/>
                </a:cxn>
              </a:cxnLst>
              <a:rect l="0" t="0" r="r" b="b"/>
              <a:pathLst>
                <a:path w="574" h="598">
                  <a:moveTo>
                    <a:pt x="0" y="598"/>
                  </a:moveTo>
                  <a:lnTo>
                    <a:pt x="573" y="0"/>
                  </a:lnTo>
                  <a:lnTo>
                    <a:pt x="574"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7" name="Freeform 155"/>
            <p:cNvSpPr>
              <a:spLocks/>
            </p:cNvSpPr>
            <p:nvPr/>
          </p:nvSpPr>
          <p:spPr bwMode="auto">
            <a:xfrm>
              <a:off x="2715" y="3455"/>
              <a:ext cx="36" cy="48"/>
            </a:xfrm>
            <a:custGeom>
              <a:avLst/>
              <a:gdLst>
                <a:gd name="T0" fmla="*/ 0 w 326"/>
                <a:gd name="T1" fmla="*/ 338 h 338"/>
                <a:gd name="T2" fmla="*/ 325 w 326"/>
                <a:gd name="T3" fmla="*/ 0 h 338"/>
                <a:gd name="T4" fmla="*/ 326 w 326"/>
                <a:gd name="T5" fmla="*/ 0 h 338"/>
              </a:gdLst>
              <a:ahLst/>
              <a:cxnLst>
                <a:cxn ang="0">
                  <a:pos x="T0" y="T1"/>
                </a:cxn>
                <a:cxn ang="0">
                  <a:pos x="T2" y="T3"/>
                </a:cxn>
                <a:cxn ang="0">
                  <a:pos x="T4" y="T5"/>
                </a:cxn>
              </a:cxnLst>
              <a:rect l="0" t="0" r="r" b="b"/>
              <a:pathLst>
                <a:path w="326" h="338">
                  <a:moveTo>
                    <a:pt x="0" y="338"/>
                  </a:moveTo>
                  <a:lnTo>
                    <a:pt x="325" y="0"/>
                  </a:lnTo>
                  <a:lnTo>
                    <a:pt x="326"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8" name="Freeform 156"/>
            <p:cNvSpPr>
              <a:spLocks/>
            </p:cNvSpPr>
            <p:nvPr/>
          </p:nvSpPr>
          <p:spPr bwMode="auto">
            <a:xfrm>
              <a:off x="2756" y="3513"/>
              <a:ext cx="9" cy="11"/>
            </a:xfrm>
            <a:custGeom>
              <a:avLst/>
              <a:gdLst>
                <a:gd name="T0" fmla="*/ 0 w 78"/>
                <a:gd name="T1" fmla="*/ 80 h 80"/>
                <a:gd name="T2" fmla="*/ 77 w 78"/>
                <a:gd name="T3" fmla="*/ 0 h 80"/>
                <a:gd name="T4" fmla="*/ 78 w 78"/>
                <a:gd name="T5" fmla="*/ 0 h 80"/>
              </a:gdLst>
              <a:ahLst/>
              <a:cxnLst>
                <a:cxn ang="0">
                  <a:pos x="T0" y="T1"/>
                </a:cxn>
                <a:cxn ang="0">
                  <a:pos x="T2" y="T3"/>
                </a:cxn>
                <a:cxn ang="0">
                  <a:pos x="T4" y="T5"/>
                </a:cxn>
              </a:cxnLst>
              <a:rect l="0" t="0" r="r" b="b"/>
              <a:pathLst>
                <a:path w="78" h="80">
                  <a:moveTo>
                    <a:pt x="0" y="80"/>
                  </a:moveTo>
                  <a:lnTo>
                    <a:pt x="77" y="0"/>
                  </a:lnTo>
                  <a:lnTo>
                    <a:pt x="78" y="0"/>
                  </a:lnTo>
                </a:path>
              </a:pathLst>
            </a:custGeom>
            <a:noFill/>
            <a:ln w="222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09" name="Freeform 157"/>
            <p:cNvSpPr>
              <a:spLocks/>
            </p:cNvSpPr>
            <p:nvPr/>
          </p:nvSpPr>
          <p:spPr bwMode="auto">
            <a:xfrm>
              <a:off x="2921" y="2959"/>
              <a:ext cx="1" cy="71"/>
            </a:xfrm>
            <a:custGeom>
              <a:avLst/>
              <a:gdLst>
                <a:gd name="T0" fmla="*/ 0 w 1"/>
                <a:gd name="T1" fmla="*/ 499 h 499"/>
                <a:gd name="T2" fmla="*/ 0 w 1"/>
                <a:gd name="T3" fmla="*/ 0 h 499"/>
                <a:gd name="T4" fmla="*/ 1 w 1"/>
                <a:gd name="T5" fmla="*/ 0 h 499"/>
              </a:gdLst>
              <a:ahLst/>
              <a:cxnLst>
                <a:cxn ang="0">
                  <a:pos x="T0" y="T1"/>
                </a:cxn>
                <a:cxn ang="0">
                  <a:pos x="T2" y="T3"/>
                </a:cxn>
                <a:cxn ang="0">
                  <a:pos x="T4" y="T5"/>
                </a:cxn>
              </a:cxnLst>
              <a:rect l="0" t="0" r="r" b="b"/>
              <a:pathLst>
                <a:path w="1" h="499">
                  <a:moveTo>
                    <a:pt x="0" y="499"/>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0" name="Freeform 158"/>
            <p:cNvSpPr>
              <a:spLocks/>
            </p:cNvSpPr>
            <p:nvPr/>
          </p:nvSpPr>
          <p:spPr bwMode="auto">
            <a:xfrm>
              <a:off x="2921" y="2923"/>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1" name="Freeform 159"/>
            <p:cNvSpPr>
              <a:spLocks/>
            </p:cNvSpPr>
            <p:nvPr/>
          </p:nvSpPr>
          <p:spPr bwMode="auto">
            <a:xfrm>
              <a:off x="2948" y="2959"/>
              <a:ext cx="53" cy="71"/>
            </a:xfrm>
            <a:custGeom>
              <a:avLst/>
              <a:gdLst>
                <a:gd name="T0" fmla="*/ 0 w 481"/>
                <a:gd name="T1" fmla="*/ 499 h 499"/>
                <a:gd name="T2" fmla="*/ 360 w 481"/>
                <a:gd name="T3" fmla="*/ 499 h 499"/>
                <a:gd name="T4" fmla="*/ 480 w 481"/>
                <a:gd name="T5" fmla="*/ 374 h 499"/>
                <a:gd name="T6" fmla="*/ 360 w 481"/>
                <a:gd name="T7" fmla="*/ 249 h 499"/>
                <a:gd name="T8" fmla="*/ 120 w 481"/>
                <a:gd name="T9" fmla="*/ 249 h 499"/>
                <a:gd name="T10" fmla="*/ 0 w 481"/>
                <a:gd name="T11" fmla="*/ 125 h 499"/>
                <a:gd name="T12" fmla="*/ 120 w 481"/>
                <a:gd name="T13" fmla="*/ 0 h 499"/>
                <a:gd name="T14" fmla="*/ 480 w 481"/>
                <a:gd name="T15" fmla="*/ 0 h 499"/>
                <a:gd name="T16" fmla="*/ 481 w 481"/>
                <a:gd name="T17"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1" h="499">
                  <a:moveTo>
                    <a:pt x="0" y="499"/>
                  </a:moveTo>
                  <a:lnTo>
                    <a:pt x="360" y="499"/>
                  </a:lnTo>
                  <a:lnTo>
                    <a:pt x="480" y="374"/>
                  </a:lnTo>
                  <a:lnTo>
                    <a:pt x="360" y="249"/>
                  </a:lnTo>
                  <a:lnTo>
                    <a:pt x="120" y="249"/>
                  </a:lnTo>
                  <a:lnTo>
                    <a:pt x="0" y="125"/>
                  </a:lnTo>
                  <a:lnTo>
                    <a:pt x="120" y="0"/>
                  </a:lnTo>
                  <a:lnTo>
                    <a:pt x="480" y="0"/>
                  </a:lnTo>
                  <a:lnTo>
                    <a:pt x="48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2" name="Freeform 160"/>
            <p:cNvSpPr>
              <a:spLocks/>
            </p:cNvSpPr>
            <p:nvPr/>
          </p:nvSpPr>
          <p:spPr bwMode="auto">
            <a:xfrm>
              <a:off x="3028" y="2959"/>
              <a:ext cx="53" cy="71"/>
            </a:xfrm>
            <a:custGeom>
              <a:avLst/>
              <a:gdLst>
                <a:gd name="T0" fmla="*/ 360 w 480"/>
                <a:gd name="T1" fmla="*/ 499 h 499"/>
                <a:gd name="T2" fmla="*/ 120 w 480"/>
                <a:gd name="T3" fmla="*/ 499 h 499"/>
                <a:gd name="T4" fmla="*/ 0 w 480"/>
                <a:gd name="T5" fmla="*/ 374 h 499"/>
                <a:gd name="T6" fmla="*/ 0 w 480"/>
                <a:gd name="T7" fmla="*/ 125 h 499"/>
                <a:gd name="T8" fmla="*/ 120 w 480"/>
                <a:gd name="T9" fmla="*/ 0 h 499"/>
                <a:gd name="T10" fmla="*/ 360 w 480"/>
                <a:gd name="T11" fmla="*/ 0 h 499"/>
                <a:gd name="T12" fmla="*/ 480 w 480"/>
                <a:gd name="T13" fmla="*/ 125 h 499"/>
                <a:gd name="T14" fmla="*/ 480 w 480"/>
                <a:gd name="T15" fmla="*/ 374 h 499"/>
                <a:gd name="T16" fmla="*/ 360 w 480"/>
                <a:gd name="T17" fmla="*/ 499 h 499"/>
                <a:gd name="T18" fmla="*/ 361 w 480"/>
                <a:gd name="T19"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0" h="499">
                  <a:moveTo>
                    <a:pt x="360" y="499"/>
                  </a:moveTo>
                  <a:lnTo>
                    <a:pt x="120" y="499"/>
                  </a:lnTo>
                  <a:lnTo>
                    <a:pt x="0" y="374"/>
                  </a:lnTo>
                  <a:lnTo>
                    <a:pt x="0" y="125"/>
                  </a:lnTo>
                  <a:lnTo>
                    <a:pt x="120" y="0"/>
                  </a:lnTo>
                  <a:lnTo>
                    <a:pt x="360" y="0"/>
                  </a:lnTo>
                  <a:lnTo>
                    <a:pt x="480" y="125"/>
                  </a:lnTo>
                  <a:lnTo>
                    <a:pt x="480" y="374"/>
                  </a:lnTo>
                  <a:lnTo>
                    <a:pt x="360" y="499"/>
                  </a:lnTo>
                  <a:lnTo>
                    <a:pt x="361" y="49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3" name="Freeform 161"/>
            <p:cNvSpPr>
              <a:spLocks/>
            </p:cNvSpPr>
            <p:nvPr/>
          </p:nvSpPr>
          <p:spPr bwMode="auto">
            <a:xfrm>
              <a:off x="3188" y="2959"/>
              <a:ext cx="54" cy="1"/>
            </a:xfrm>
            <a:custGeom>
              <a:avLst/>
              <a:gdLst>
                <a:gd name="T0" fmla="*/ 0 w 481"/>
                <a:gd name="T1" fmla="*/ 480 w 481"/>
                <a:gd name="T2" fmla="*/ 481 w 481"/>
              </a:gdLst>
              <a:ahLst/>
              <a:cxnLst>
                <a:cxn ang="0">
                  <a:pos x="T0" y="0"/>
                </a:cxn>
                <a:cxn ang="0">
                  <a:pos x="T1" y="0"/>
                </a:cxn>
                <a:cxn ang="0">
                  <a:pos x="T2" y="0"/>
                </a:cxn>
              </a:cxnLst>
              <a:rect l="0" t="0" r="r" b="b"/>
              <a:pathLst>
                <a:path w="481">
                  <a:moveTo>
                    <a:pt x="0" y="0"/>
                  </a:moveTo>
                  <a:lnTo>
                    <a:pt x="480" y="0"/>
                  </a:lnTo>
                  <a:lnTo>
                    <a:pt x="48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4" name="Freeform 162"/>
            <p:cNvSpPr>
              <a:spLocks/>
            </p:cNvSpPr>
            <p:nvPr/>
          </p:nvSpPr>
          <p:spPr bwMode="auto">
            <a:xfrm>
              <a:off x="3215" y="2923"/>
              <a:ext cx="27" cy="107"/>
            </a:xfrm>
            <a:custGeom>
              <a:avLst/>
              <a:gdLst>
                <a:gd name="T0" fmla="*/ 0 w 242"/>
                <a:gd name="T1" fmla="*/ 0 h 749"/>
                <a:gd name="T2" fmla="*/ 0 w 242"/>
                <a:gd name="T3" fmla="*/ 624 h 749"/>
                <a:gd name="T4" fmla="*/ 121 w 242"/>
                <a:gd name="T5" fmla="*/ 749 h 749"/>
                <a:gd name="T6" fmla="*/ 241 w 242"/>
                <a:gd name="T7" fmla="*/ 624 h 749"/>
                <a:gd name="T8" fmla="*/ 242 w 242"/>
                <a:gd name="T9" fmla="*/ 624 h 749"/>
              </a:gdLst>
              <a:ahLst/>
              <a:cxnLst>
                <a:cxn ang="0">
                  <a:pos x="T0" y="T1"/>
                </a:cxn>
                <a:cxn ang="0">
                  <a:pos x="T2" y="T3"/>
                </a:cxn>
                <a:cxn ang="0">
                  <a:pos x="T4" y="T5"/>
                </a:cxn>
                <a:cxn ang="0">
                  <a:pos x="T6" y="T7"/>
                </a:cxn>
                <a:cxn ang="0">
                  <a:pos x="T8" y="T9"/>
                </a:cxn>
              </a:cxnLst>
              <a:rect l="0" t="0" r="r" b="b"/>
              <a:pathLst>
                <a:path w="242" h="749">
                  <a:moveTo>
                    <a:pt x="0" y="0"/>
                  </a:moveTo>
                  <a:lnTo>
                    <a:pt x="0" y="624"/>
                  </a:lnTo>
                  <a:lnTo>
                    <a:pt x="121" y="749"/>
                  </a:lnTo>
                  <a:lnTo>
                    <a:pt x="241" y="624"/>
                  </a:lnTo>
                  <a:lnTo>
                    <a:pt x="242" y="624"/>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5" name="Freeform 163"/>
            <p:cNvSpPr>
              <a:spLocks/>
            </p:cNvSpPr>
            <p:nvPr/>
          </p:nvSpPr>
          <p:spPr bwMode="auto">
            <a:xfrm>
              <a:off x="3268" y="2959"/>
              <a:ext cx="1" cy="71"/>
            </a:xfrm>
            <a:custGeom>
              <a:avLst/>
              <a:gdLst>
                <a:gd name="T0" fmla="*/ 0 w 1"/>
                <a:gd name="T1" fmla="*/ 499 h 499"/>
                <a:gd name="T2" fmla="*/ 0 w 1"/>
                <a:gd name="T3" fmla="*/ 0 h 499"/>
                <a:gd name="T4" fmla="*/ 1 w 1"/>
                <a:gd name="T5" fmla="*/ 0 h 499"/>
              </a:gdLst>
              <a:ahLst/>
              <a:cxnLst>
                <a:cxn ang="0">
                  <a:pos x="T0" y="T1"/>
                </a:cxn>
                <a:cxn ang="0">
                  <a:pos x="T2" y="T3"/>
                </a:cxn>
                <a:cxn ang="0">
                  <a:pos x="T4" y="T5"/>
                </a:cxn>
              </a:cxnLst>
              <a:rect l="0" t="0" r="r" b="b"/>
              <a:pathLst>
                <a:path w="1" h="499">
                  <a:moveTo>
                    <a:pt x="0" y="499"/>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6" name="Freeform 164"/>
            <p:cNvSpPr>
              <a:spLocks/>
            </p:cNvSpPr>
            <p:nvPr/>
          </p:nvSpPr>
          <p:spPr bwMode="auto">
            <a:xfrm>
              <a:off x="3268" y="2959"/>
              <a:ext cx="54" cy="35"/>
            </a:xfrm>
            <a:custGeom>
              <a:avLst/>
              <a:gdLst>
                <a:gd name="T0" fmla="*/ 0 w 481"/>
                <a:gd name="T1" fmla="*/ 249 h 249"/>
                <a:gd name="T2" fmla="*/ 240 w 481"/>
                <a:gd name="T3" fmla="*/ 0 h 249"/>
                <a:gd name="T4" fmla="*/ 361 w 481"/>
                <a:gd name="T5" fmla="*/ 0 h 249"/>
                <a:gd name="T6" fmla="*/ 480 w 481"/>
                <a:gd name="T7" fmla="*/ 125 h 249"/>
                <a:gd name="T8" fmla="*/ 481 w 481"/>
                <a:gd name="T9" fmla="*/ 125 h 249"/>
              </a:gdLst>
              <a:ahLst/>
              <a:cxnLst>
                <a:cxn ang="0">
                  <a:pos x="T0" y="T1"/>
                </a:cxn>
                <a:cxn ang="0">
                  <a:pos x="T2" y="T3"/>
                </a:cxn>
                <a:cxn ang="0">
                  <a:pos x="T4" y="T5"/>
                </a:cxn>
                <a:cxn ang="0">
                  <a:pos x="T6" y="T7"/>
                </a:cxn>
                <a:cxn ang="0">
                  <a:pos x="T8" y="T9"/>
                </a:cxn>
              </a:cxnLst>
              <a:rect l="0" t="0" r="r" b="b"/>
              <a:pathLst>
                <a:path w="481" h="249">
                  <a:moveTo>
                    <a:pt x="0" y="249"/>
                  </a:moveTo>
                  <a:lnTo>
                    <a:pt x="240" y="0"/>
                  </a:lnTo>
                  <a:lnTo>
                    <a:pt x="361" y="0"/>
                  </a:lnTo>
                  <a:lnTo>
                    <a:pt x="480" y="125"/>
                  </a:lnTo>
                  <a:lnTo>
                    <a:pt x="481" y="125"/>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7" name="Freeform 165"/>
            <p:cNvSpPr>
              <a:spLocks/>
            </p:cNvSpPr>
            <p:nvPr/>
          </p:nvSpPr>
          <p:spPr bwMode="auto">
            <a:xfrm>
              <a:off x="3348" y="2959"/>
              <a:ext cx="1" cy="71"/>
            </a:xfrm>
            <a:custGeom>
              <a:avLst/>
              <a:gdLst>
                <a:gd name="T0" fmla="*/ 0 w 1"/>
                <a:gd name="T1" fmla="*/ 499 h 499"/>
                <a:gd name="T2" fmla="*/ 0 w 1"/>
                <a:gd name="T3" fmla="*/ 0 h 499"/>
                <a:gd name="T4" fmla="*/ 1 w 1"/>
                <a:gd name="T5" fmla="*/ 0 h 499"/>
              </a:gdLst>
              <a:ahLst/>
              <a:cxnLst>
                <a:cxn ang="0">
                  <a:pos x="T0" y="T1"/>
                </a:cxn>
                <a:cxn ang="0">
                  <a:pos x="T2" y="T3"/>
                </a:cxn>
                <a:cxn ang="0">
                  <a:pos x="T4" y="T5"/>
                </a:cxn>
              </a:cxnLst>
              <a:rect l="0" t="0" r="r" b="b"/>
              <a:pathLst>
                <a:path w="1" h="499">
                  <a:moveTo>
                    <a:pt x="0" y="499"/>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8" name="Freeform 166"/>
            <p:cNvSpPr>
              <a:spLocks/>
            </p:cNvSpPr>
            <p:nvPr/>
          </p:nvSpPr>
          <p:spPr bwMode="auto">
            <a:xfrm>
              <a:off x="3348" y="2923"/>
              <a:ext cx="1" cy="18"/>
            </a:xfrm>
            <a:custGeom>
              <a:avLst/>
              <a:gdLst>
                <a:gd name="T0" fmla="*/ 0 w 1"/>
                <a:gd name="T1" fmla="*/ 125 h 125"/>
                <a:gd name="T2" fmla="*/ 0 w 1"/>
                <a:gd name="T3" fmla="*/ 0 h 125"/>
                <a:gd name="T4" fmla="*/ 1 w 1"/>
                <a:gd name="T5" fmla="*/ 0 h 125"/>
              </a:gdLst>
              <a:ahLst/>
              <a:cxnLst>
                <a:cxn ang="0">
                  <a:pos x="T0" y="T1"/>
                </a:cxn>
                <a:cxn ang="0">
                  <a:pos x="T2" y="T3"/>
                </a:cxn>
                <a:cxn ang="0">
                  <a:pos x="T4" y="T5"/>
                </a:cxn>
              </a:cxnLst>
              <a:rect l="0" t="0" r="r" b="b"/>
              <a:pathLst>
                <a:path w="1" h="125">
                  <a:moveTo>
                    <a:pt x="0" y="125"/>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19" name="Freeform 167"/>
            <p:cNvSpPr>
              <a:spLocks/>
            </p:cNvSpPr>
            <p:nvPr/>
          </p:nvSpPr>
          <p:spPr bwMode="auto">
            <a:xfrm>
              <a:off x="3375" y="2959"/>
              <a:ext cx="40" cy="71"/>
            </a:xfrm>
            <a:custGeom>
              <a:avLst/>
              <a:gdLst>
                <a:gd name="T0" fmla="*/ 241 w 360"/>
                <a:gd name="T1" fmla="*/ 499 h 499"/>
                <a:gd name="T2" fmla="*/ 121 w 360"/>
                <a:gd name="T3" fmla="*/ 499 h 499"/>
                <a:gd name="T4" fmla="*/ 0 w 360"/>
                <a:gd name="T5" fmla="*/ 374 h 499"/>
                <a:gd name="T6" fmla="*/ 0 w 360"/>
                <a:gd name="T7" fmla="*/ 125 h 499"/>
                <a:gd name="T8" fmla="*/ 121 w 360"/>
                <a:gd name="T9" fmla="*/ 0 h 499"/>
                <a:gd name="T10" fmla="*/ 241 w 360"/>
                <a:gd name="T11" fmla="*/ 0 h 499"/>
                <a:gd name="T12" fmla="*/ 360 w 360"/>
                <a:gd name="T13" fmla="*/ 125 h 499"/>
                <a:gd name="T14" fmla="*/ 360 w 360"/>
                <a:gd name="T15" fmla="*/ 374 h 499"/>
                <a:gd name="T16" fmla="*/ 241 w 360"/>
                <a:gd name="T17" fmla="*/ 499 h 499"/>
                <a:gd name="T18" fmla="*/ 242 w 360"/>
                <a:gd name="T19"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499">
                  <a:moveTo>
                    <a:pt x="241" y="499"/>
                  </a:moveTo>
                  <a:lnTo>
                    <a:pt x="121" y="499"/>
                  </a:lnTo>
                  <a:lnTo>
                    <a:pt x="0" y="374"/>
                  </a:lnTo>
                  <a:lnTo>
                    <a:pt x="0" y="125"/>
                  </a:lnTo>
                  <a:lnTo>
                    <a:pt x="121" y="0"/>
                  </a:lnTo>
                  <a:lnTo>
                    <a:pt x="241" y="0"/>
                  </a:lnTo>
                  <a:lnTo>
                    <a:pt x="360" y="125"/>
                  </a:lnTo>
                  <a:lnTo>
                    <a:pt x="360" y="374"/>
                  </a:lnTo>
                  <a:lnTo>
                    <a:pt x="241" y="499"/>
                  </a:lnTo>
                  <a:lnTo>
                    <a:pt x="242" y="49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0" name="Freeform 168"/>
            <p:cNvSpPr>
              <a:spLocks/>
            </p:cNvSpPr>
            <p:nvPr/>
          </p:nvSpPr>
          <p:spPr bwMode="auto">
            <a:xfrm>
              <a:off x="3415" y="3012"/>
              <a:ext cx="13" cy="18"/>
            </a:xfrm>
            <a:custGeom>
              <a:avLst/>
              <a:gdLst>
                <a:gd name="T0" fmla="*/ 0 w 122"/>
                <a:gd name="T1" fmla="*/ 0 h 125"/>
                <a:gd name="T2" fmla="*/ 121 w 122"/>
                <a:gd name="T3" fmla="*/ 125 h 125"/>
                <a:gd name="T4" fmla="*/ 122 w 122"/>
                <a:gd name="T5" fmla="*/ 125 h 125"/>
              </a:gdLst>
              <a:ahLst/>
              <a:cxnLst>
                <a:cxn ang="0">
                  <a:pos x="T0" y="T1"/>
                </a:cxn>
                <a:cxn ang="0">
                  <a:pos x="T2" y="T3"/>
                </a:cxn>
                <a:cxn ang="0">
                  <a:pos x="T4" y="T5"/>
                </a:cxn>
              </a:cxnLst>
              <a:rect l="0" t="0" r="r" b="b"/>
              <a:pathLst>
                <a:path w="122" h="125">
                  <a:moveTo>
                    <a:pt x="0" y="0"/>
                  </a:moveTo>
                  <a:lnTo>
                    <a:pt x="121" y="125"/>
                  </a:lnTo>
                  <a:lnTo>
                    <a:pt x="122" y="125"/>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1" name="Freeform 169"/>
            <p:cNvSpPr>
              <a:spLocks/>
            </p:cNvSpPr>
            <p:nvPr/>
          </p:nvSpPr>
          <p:spPr bwMode="auto">
            <a:xfrm>
              <a:off x="3455" y="2959"/>
              <a:ext cx="1" cy="71"/>
            </a:xfrm>
            <a:custGeom>
              <a:avLst/>
              <a:gdLst>
                <a:gd name="T0" fmla="*/ 0 w 1"/>
                <a:gd name="T1" fmla="*/ 499 h 499"/>
                <a:gd name="T2" fmla="*/ 0 w 1"/>
                <a:gd name="T3" fmla="*/ 0 h 499"/>
                <a:gd name="T4" fmla="*/ 1 w 1"/>
                <a:gd name="T5" fmla="*/ 0 h 499"/>
              </a:gdLst>
              <a:ahLst/>
              <a:cxnLst>
                <a:cxn ang="0">
                  <a:pos x="T0" y="T1"/>
                </a:cxn>
                <a:cxn ang="0">
                  <a:pos x="T2" y="T3"/>
                </a:cxn>
                <a:cxn ang="0">
                  <a:pos x="T4" y="T5"/>
                </a:cxn>
              </a:cxnLst>
              <a:rect l="0" t="0" r="r" b="b"/>
              <a:pathLst>
                <a:path w="1" h="499">
                  <a:moveTo>
                    <a:pt x="0" y="499"/>
                  </a:moveTo>
                  <a:lnTo>
                    <a:pt x="0" y="0"/>
                  </a:lnTo>
                  <a:lnTo>
                    <a:pt x="1" y="0"/>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2" name="Freeform 170"/>
            <p:cNvSpPr>
              <a:spLocks/>
            </p:cNvSpPr>
            <p:nvPr/>
          </p:nvSpPr>
          <p:spPr bwMode="auto">
            <a:xfrm>
              <a:off x="3455" y="2959"/>
              <a:ext cx="53" cy="71"/>
            </a:xfrm>
            <a:custGeom>
              <a:avLst/>
              <a:gdLst>
                <a:gd name="T0" fmla="*/ 0 w 481"/>
                <a:gd name="T1" fmla="*/ 249 h 499"/>
                <a:gd name="T2" fmla="*/ 240 w 481"/>
                <a:gd name="T3" fmla="*/ 0 h 499"/>
                <a:gd name="T4" fmla="*/ 360 w 481"/>
                <a:gd name="T5" fmla="*/ 0 h 499"/>
                <a:gd name="T6" fmla="*/ 480 w 481"/>
                <a:gd name="T7" fmla="*/ 125 h 499"/>
                <a:gd name="T8" fmla="*/ 480 w 481"/>
                <a:gd name="T9" fmla="*/ 499 h 499"/>
                <a:gd name="T10" fmla="*/ 481 w 481"/>
                <a:gd name="T11" fmla="*/ 499 h 499"/>
              </a:gdLst>
              <a:ahLst/>
              <a:cxnLst>
                <a:cxn ang="0">
                  <a:pos x="T0" y="T1"/>
                </a:cxn>
                <a:cxn ang="0">
                  <a:pos x="T2" y="T3"/>
                </a:cxn>
                <a:cxn ang="0">
                  <a:pos x="T4" y="T5"/>
                </a:cxn>
                <a:cxn ang="0">
                  <a:pos x="T6" y="T7"/>
                </a:cxn>
                <a:cxn ang="0">
                  <a:pos x="T8" y="T9"/>
                </a:cxn>
                <a:cxn ang="0">
                  <a:pos x="T10" y="T11"/>
                </a:cxn>
              </a:cxnLst>
              <a:rect l="0" t="0" r="r" b="b"/>
              <a:pathLst>
                <a:path w="481" h="499">
                  <a:moveTo>
                    <a:pt x="0" y="249"/>
                  </a:moveTo>
                  <a:lnTo>
                    <a:pt x="240" y="0"/>
                  </a:lnTo>
                  <a:lnTo>
                    <a:pt x="360" y="0"/>
                  </a:lnTo>
                  <a:lnTo>
                    <a:pt x="480" y="125"/>
                  </a:lnTo>
                  <a:lnTo>
                    <a:pt x="480" y="499"/>
                  </a:lnTo>
                  <a:lnTo>
                    <a:pt x="481" y="49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3" name="Freeform 171"/>
            <p:cNvSpPr>
              <a:spLocks/>
            </p:cNvSpPr>
            <p:nvPr/>
          </p:nvSpPr>
          <p:spPr bwMode="auto">
            <a:xfrm>
              <a:off x="3535" y="2959"/>
              <a:ext cx="53" cy="107"/>
            </a:xfrm>
            <a:custGeom>
              <a:avLst/>
              <a:gdLst>
                <a:gd name="T0" fmla="*/ 0 w 482"/>
                <a:gd name="T1" fmla="*/ 624 h 749"/>
                <a:gd name="T2" fmla="*/ 121 w 482"/>
                <a:gd name="T3" fmla="*/ 749 h 749"/>
                <a:gd name="T4" fmla="*/ 360 w 482"/>
                <a:gd name="T5" fmla="*/ 749 h 749"/>
                <a:gd name="T6" fmla="*/ 481 w 482"/>
                <a:gd name="T7" fmla="*/ 624 h 749"/>
                <a:gd name="T8" fmla="*/ 481 w 482"/>
                <a:gd name="T9" fmla="*/ 125 h 749"/>
                <a:gd name="T10" fmla="*/ 360 w 482"/>
                <a:gd name="T11" fmla="*/ 0 h 749"/>
                <a:gd name="T12" fmla="*/ 121 w 482"/>
                <a:gd name="T13" fmla="*/ 0 h 749"/>
                <a:gd name="T14" fmla="*/ 0 w 482"/>
                <a:gd name="T15" fmla="*/ 125 h 749"/>
                <a:gd name="T16" fmla="*/ 0 w 482"/>
                <a:gd name="T17" fmla="*/ 374 h 749"/>
                <a:gd name="T18" fmla="*/ 121 w 482"/>
                <a:gd name="T19" fmla="*/ 499 h 749"/>
                <a:gd name="T20" fmla="*/ 481 w 482"/>
                <a:gd name="T21" fmla="*/ 499 h 749"/>
                <a:gd name="T22" fmla="*/ 482 w 482"/>
                <a:gd name="T23" fmla="*/ 499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2" h="749">
                  <a:moveTo>
                    <a:pt x="0" y="624"/>
                  </a:moveTo>
                  <a:lnTo>
                    <a:pt x="121" y="749"/>
                  </a:lnTo>
                  <a:lnTo>
                    <a:pt x="360" y="749"/>
                  </a:lnTo>
                  <a:lnTo>
                    <a:pt x="481" y="624"/>
                  </a:lnTo>
                  <a:lnTo>
                    <a:pt x="481" y="125"/>
                  </a:lnTo>
                  <a:lnTo>
                    <a:pt x="360" y="0"/>
                  </a:lnTo>
                  <a:lnTo>
                    <a:pt x="121" y="0"/>
                  </a:lnTo>
                  <a:lnTo>
                    <a:pt x="0" y="125"/>
                  </a:lnTo>
                  <a:lnTo>
                    <a:pt x="0" y="374"/>
                  </a:lnTo>
                  <a:lnTo>
                    <a:pt x="121" y="499"/>
                  </a:lnTo>
                  <a:lnTo>
                    <a:pt x="481" y="499"/>
                  </a:lnTo>
                  <a:lnTo>
                    <a:pt x="482" y="49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4" name="Freeform 172"/>
            <p:cNvSpPr>
              <a:spLocks/>
            </p:cNvSpPr>
            <p:nvPr/>
          </p:nvSpPr>
          <p:spPr bwMode="auto">
            <a:xfrm>
              <a:off x="3615" y="2923"/>
              <a:ext cx="13" cy="107"/>
            </a:xfrm>
            <a:custGeom>
              <a:avLst/>
              <a:gdLst>
                <a:gd name="T0" fmla="*/ 0 w 122"/>
                <a:gd name="T1" fmla="*/ 0 h 749"/>
                <a:gd name="T2" fmla="*/ 0 w 122"/>
                <a:gd name="T3" fmla="*/ 624 h 749"/>
                <a:gd name="T4" fmla="*/ 121 w 122"/>
                <a:gd name="T5" fmla="*/ 749 h 749"/>
                <a:gd name="T6" fmla="*/ 122 w 122"/>
                <a:gd name="T7" fmla="*/ 749 h 749"/>
              </a:gdLst>
              <a:ahLst/>
              <a:cxnLst>
                <a:cxn ang="0">
                  <a:pos x="T0" y="T1"/>
                </a:cxn>
                <a:cxn ang="0">
                  <a:pos x="T2" y="T3"/>
                </a:cxn>
                <a:cxn ang="0">
                  <a:pos x="T4" y="T5"/>
                </a:cxn>
                <a:cxn ang="0">
                  <a:pos x="T6" y="T7"/>
                </a:cxn>
              </a:cxnLst>
              <a:rect l="0" t="0" r="r" b="b"/>
              <a:pathLst>
                <a:path w="122" h="749">
                  <a:moveTo>
                    <a:pt x="0" y="0"/>
                  </a:moveTo>
                  <a:lnTo>
                    <a:pt x="0" y="624"/>
                  </a:lnTo>
                  <a:lnTo>
                    <a:pt x="121" y="749"/>
                  </a:lnTo>
                  <a:lnTo>
                    <a:pt x="122" y="74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5" name="Freeform 173"/>
            <p:cNvSpPr>
              <a:spLocks/>
            </p:cNvSpPr>
            <p:nvPr/>
          </p:nvSpPr>
          <p:spPr bwMode="auto">
            <a:xfrm>
              <a:off x="3655" y="2959"/>
              <a:ext cx="53" cy="71"/>
            </a:xfrm>
            <a:custGeom>
              <a:avLst/>
              <a:gdLst>
                <a:gd name="T0" fmla="*/ 0 w 481"/>
                <a:gd name="T1" fmla="*/ 249 h 499"/>
                <a:gd name="T2" fmla="*/ 361 w 481"/>
                <a:gd name="T3" fmla="*/ 249 h 499"/>
                <a:gd name="T4" fmla="*/ 481 w 481"/>
                <a:gd name="T5" fmla="*/ 125 h 499"/>
                <a:gd name="T6" fmla="*/ 361 w 481"/>
                <a:gd name="T7" fmla="*/ 0 h 499"/>
                <a:gd name="T8" fmla="*/ 121 w 481"/>
                <a:gd name="T9" fmla="*/ 0 h 499"/>
                <a:gd name="T10" fmla="*/ 0 w 481"/>
                <a:gd name="T11" fmla="*/ 125 h 499"/>
                <a:gd name="T12" fmla="*/ 0 w 481"/>
                <a:gd name="T13" fmla="*/ 374 h 499"/>
                <a:gd name="T14" fmla="*/ 121 w 481"/>
                <a:gd name="T15" fmla="*/ 499 h 499"/>
                <a:gd name="T16" fmla="*/ 361 w 481"/>
                <a:gd name="T17" fmla="*/ 499 h 499"/>
                <a:gd name="T18" fmla="*/ 362 w 481"/>
                <a:gd name="T19"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 h="499">
                  <a:moveTo>
                    <a:pt x="0" y="249"/>
                  </a:moveTo>
                  <a:lnTo>
                    <a:pt x="361" y="249"/>
                  </a:lnTo>
                  <a:lnTo>
                    <a:pt x="481" y="125"/>
                  </a:lnTo>
                  <a:lnTo>
                    <a:pt x="361" y="0"/>
                  </a:lnTo>
                  <a:lnTo>
                    <a:pt x="121" y="0"/>
                  </a:lnTo>
                  <a:lnTo>
                    <a:pt x="0" y="125"/>
                  </a:lnTo>
                  <a:lnTo>
                    <a:pt x="0" y="374"/>
                  </a:lnTo>
                  <a:lnTo>
                    <a:pt x="121" y="499"/>
                  </a:lnTo>
                  <a:lnTo>
                    <a:pt x="361" y="499"/>
                  </a:lnTo>
                  <a:lnTo>
                    <a:pt x="362" y="499"/>
                  </a:lnTo>
                </a:path>
              </a:pathLst>
            </a:custGeom>
            <a:noFill/>
            <a:ln w="2222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49326" name="Freeform 174"/>
            <p:cNvSpPr>
              <a:spLocks/>
            </p:cNvSpPr>
            <p:nvPr/>
          </p:nvSpPr>
          <p:spPr bwMode="auto">
            <a:xfrm>
              <a:off x="2050" y="3373"/>
              <a:ext cx="881" cy="186"/>
            </a:xfrm>
            <a:custGeom>
              <a:avLst/>
              <a:gdLst>
                <a:gd name="T0" fmla="*/ 0 w 6901"/>
                <a:gd name="T1" fmla="*/ 0 h 1020"/>
                <a:gd name="T2" fmla="*/ 55 w 6901"/>
                <a:gd name="T3" fmla="*/ 173 h 1020"/>
                <a:gd name="T4" fmla="*/ 226 w 6901"/>
                <a:gd name="T5" fmla="*/ 343 h 1020"/>
                <a:gd name="T6" fmla="*/ 506 w 6901"/>
                <a:gd name="T7" fmla="*/ 505 h 1020"/>
                <a:gd name="T8" fmla="*/ 885 w 6901"/>
                <a:gd name="T9" fmla="*/ 652 h 1020"/>
                <a:gd name="T10" fmla="*/ 1353 w 6901"/>
                <a:gd name="T11" fmla="*/ 779 h 1020"/>
                <a:gd name="T12" fmla="*/ 1892 w 6901"/>
                <a:gd name="T13" fmla="*/ 883 h 1020"/>
                <a:gd name="T14" fmla="*/ 2485 w 6901"/>
                <a:gd name="T15" fmla="*/ 959 h 1020"/>
                <a:gd name="T16" fmla="*/ 3110 w 6901"/>
                <a:gd name="T17" fmla="*/ 1005 h 1020"/>
                <a:gd name="T18" fmla="*/ 3747 w 6901"/>
                <a:gd name="T19" fmla="*/ 1020 h 1020"/>
                <a:gd name="T20" fmla="*/ 4373 w 6901"/>
                <a:gd name="T21" fmla="*/ 1003 h 1020"/>
                <a:gd name="T22" fmla="*/ 4969 w 6901"/>
                <a:gd name="T23" fmla="*/ 955 h 1020"/>
                <a:gd name="T24" fmla="*/ 5512 w 6901"/>
                <a:gd name="T25" fmla="*/ 876 h 1020"/>
                <a:gd name="T26" fmla="*/ 5985 w 6901"/>
                <a:gd name="T27" fmla="*/ 771 h 1020"/>
                <a:gd name="T28" fmla="*/ 6372 w 6901"/>
                <a:gd name="T29" fmla="*/ 643 h 1020"/>
                <a:gd name="T30" fmla="*/ 6659 w 6901"/>
                <a:gd name="T31" fmla="*/ 495 h 1020"/>
                <a:gd name="T32" fmla="*/ 6837 w 6901"/>
                <a:gd name="T33" fmla="*/ 333 h 1020"/>
                <a:gd name="T34" fmla="*/ 6900 w 6901"/>
                <a:gd name="T35" fmla="*/ 163 h 1020"/>
                <a:gd name="T36" fmla="*/ 6901 w 6901"/>
                <a:gd name="T37" fmla="*/ 16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01" h="1020">
                  <a:moveTo>
                    <a:pt x="0" y="0"/>
                  </a:moveTo>
                  <a:lnTo>
                    <a:pt x="55" y="173"/>
                  </a:lnTo>
                  <a:lnTo>
                    <a:pt x="226" y="343"/>
                  </a:lnTo>
                  <a:lnTo>
                    <a:pt x="506" y="505"/>
                  </a:lnTo>
                  <a:lnTo>
                    <a:pt x="885" y="652"/>
                  </a:lnTo>
                  <a:lnTo>
                    <a:pt x="1353" y="779"/>
                  </a:lnTo>
                  <a:lnTo>
                    <a:pt x="1892" y="883"/>
                  </a:lnTo>
                  <a:lnTo>
                    <a:pt x="2485" y="959"/>
                  </a:lnTo>
                  <a:lnTo>
                    <a:pt x="3110" y="1005"/>
                  </a:lnTo>
                  <a:lnTo>
                    <a:pt x="3747" y="1020"/>
                  </a:lnTo>
                  <a:lnTo>
                    <a:pt x="4373" y="1003"/>
                  </a:lnTo>
                  <a:lnTo>
                    <a:pt x="4969" y="955"/>
                  </a:lnTo>
                  <a:lnTo>
                    <a:pt x="5512" y="876"/>
                  </a:lnTo>
                  <a:lnTo>
                    <a:pt x="5985" y="771"/>
                  </a:lnTo>
                  <a:lnTo>
                    <a:pt x="6372" y="643"/>
                  </a:lnTo>
                  <a:lnTo>
                    <a:pt x="6659" y="495"/>
                  </a:lnTo>
                  <a:lnTo>
                    <a:pt x="6837" y="333"/>
                  </a:lnTo>
                  <a:lnTo>
                    <a:pt x="6900" y="163"/>
                  </a:lnTo>
                  <a:lnTo>
                    <a:pt x="6901" y="163"/>
                  </a:lnTo>
                </a:path>
              </a:pathLst>
            </a:custGeom>
            <a:noFill/>
            <a:ln w="22225"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9155"/>
                                        </p:tgtEl>
                                        <p:attrNameLst>
                                          <p:attrName>style.visibility</p:attrName>
                                        </p:attrNameLst>
                                      </p:cBhvr>
                                      <p:to>
                                        <p:strVal val="visible"/>
                                      </p:to>
                                    </p:set>
                                    <p:animEffect transition="in" filter="dissolve">
                                      <p:cBhvr>
                                        <p:cTn id="7" dur="500"/>
                                        <p:tgtEl>
                                          <p:spTgt spid="491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49154"/>
                                        </p:tgtEl>
                                        <p:attrNameLst>
                                          <p:attrName>style.visibility</p:attrName>
                                        </p:attrNameLst>
                                      </p:cBhvr>
                                      <p:to>
                                        <p:strVal val="visible"/>
                                      </p:to>
                                    </p:set>
                                    <p:anim calcmode="lin" valueType="num">
                                      <p:cBhvr additive="base">
                                        <p:cTn id="12" dur="500" fill="hold"/>
                                        <p:tgtEl>
                                          <p:spTgt spid="49154"/>
                                        </p:tgtEl>
                                        <p:attrNameLst>
                                          <p:attrName>ppt_x</p:attrName>
                                        </p:attrNameLst>
                                      </p:cBhvr>
                                      <p:tavLst>
                                        <p:tav tm="0">
                                          <p:val>
                                            <p:strVal val="0-#ppt_w/2"/>
                                          </p:val>
                                        </p:tav>
                                        <p:tav tm="100000">
                                          <p:val>
                                            <p:strVal val="#ppt_x"/>
                                          </p:val>
                                        </p:tav>
                                      </p:tavLst>
                                    </p:anim>
                                    <p:anim calcmode="lin" valueType="num">
                                      <p:cBhvr additive="base">
                                        <p:cTn id="13" dur="500" fill="hold"/>
                                        <p:tgtEl>
                                          <p:spTgt spid="4915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49157"/>
                                        </p:tgtEl>
                                        <p:attrNameLst>
                                          <p:attrName>style.visibility</p:attrName>
                                        </p:attrNameLst>
                                      </p:cBhvr>
                                      <p:to>
                                        <p:strVal val="visible"/>
                                      </p:to>
                                    </p:set>
                                    <p:animEffect transition="in" filter="dissolve">
                                      <p:cBhvr>
                                        <p:cTn id="18" dur="500"/>
                                        <p:tgtEl>
                                          <p:spTgt spid="49157"/>
                                        </p:tgtEl>
                                      </p:cBhvr>
                                    </p:animEffect>
                                  </p:childTnLst>
                                </p:cTn>
                              </p:par>
                            </p:childTnLst>
                          </p:cTn>
                        </p:par>
                        <p:par>
                          <p:cTn id="19" fill="hold" nodeType="afterGroup">
                            <p:stCondLst>
                              <p:cond delay="500"/>
                            </p:stCondLst>
                            <p:childTnLst>
                              <p:par>
                                <p:cTn id="20" presetID="9" presetClass="entr" presetSubtype="0" fill="hold" grpId="0" nodeType="afterEffect">
                                  <p:stCondLst>
                                    <p:cond delay="0"/>
                                  </p:stCondLst>
                                  <p:childTnLst>
                                    <p:set>
                                      <p:cBhvr>
                                        <p:cTn id="21" dur="1" fill="hold">
                                          <p:stCondLst>
                                            <p:cond delay="0"/>
                                          </p:stCondLst>
                                        </p:cTn>
                                        <p:tgtEl>
                                          <p:spTgt spid="49156"/>
                                        </p:tgtEl>
                                        <p:attrNameLst>
                                          <p:attrName>style.visibility</p:attrName>
                                        </p:attrNameLst>
                                      </p:cBhvr>
                                      <p:to>
                                        <p:strVal val="visible"/>
                                      </p:to>
                                    </p:set>
                                    <p:animEffect transition="in" filter="dissolve">
                                      <p:cBhvr>
                                        <p:cTn id="22" dur="500"/>
                                        <p:tgtEl>
                                          <p:spTgt spid="49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utoUpdateAnimBg="0"/>
      <p:bldP spid="49155" grpId="0" animBg="1" autoUpdateAnimBg="0"/>
      <p:bldP spid="4915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8482" name="Text Box 2"/>
          <p:cNvSpPr txBox="1">
            <a:spLocks noChangeArrowheads="1"/>
          </p:cNvSpPr>
          <p:nvPr/>
        </p:nvSpPr>
        <p:spPr bwMode="auto">
          <a:xfrm>
            <a:off x="990600" y="457200"/>
            <a:ext cx="3733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i="1" u="sng">
                <a:solidFill>
                  <a:schemeClr val="bg1"/>
                </a:solidFill>
                <a:effectLst/>
                <a:latin typeface="Arial" pitchFamily="34" charset="0"/>
              </a:rPr>
              <a:t>PROBLEM:-</a:t>
            </a:r>
            <a:endParaRPr lang="en-GB" sz="3200" i="1" u="sng">
              <a:solidFill>
                <a:schemeClr val="bg1"/>
              </a:solidFill>
              <a:effectLst/>
              <a:latin typeface="Arial" pitchFamily="34" charset="0"/>
            </a:endParaRPr>
          </a:p>
        </p:txBody>
      </p:sp>
      <p:sp>
        <p:nvSpPr>
          <p:cNvPr id="148483" name="Text Box 3"/>
          <p:cNvSpPr txBox="1">
            <a:spLocks noChangeArrowheads="1"/>
          </p:cNvSpPr>
          <p:nvPr/>
        </p:nvSpPr>
        <p:spPr bwMode="auto">
          <a:xfrm>
            <a:off x="1066800" y="1190625"/>
            <a:ext cx="723900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rgbClr val="FF6600"/>
                </a:solidFill>
                <a:effectLst/>
                <a:latin typeface="Arial" pitchFamily="34" charset="0"/>
              </a:rPr>
              <a:t>Trace the path of end point of a thread  when it is wound round a circle, the length of which is less than the circumference of the circle.</a:t>
            </a:r>
            <a:endParaRPr lang="en-GB" sz="2800">
              <a:solidFill>
                <a:srgbClr val="FF6600"/>
              </a:solidFill>
              <a:effectLst/>
              <a:latin typeface="Arial" pitchFamily="34" charset="0"/>
            </a:endParaRPr>
          </a:p>
        </p:txBody>
      </p:sp>
      <p:sp>
        <p:nvSpPr>
          <p:cNvPr id="148484" name="Text Box 4"/>
          <p:cNvSpPr txBox="1">
            <a:spLocks noChangeArrowheads="1"/>
          </p:cNvSpPr>
          <p:nvPr/>
        </p:nvSpPr>
        <p:spPr bwMode="auto">
          <a:xfrm>
            <a:off x="1143000" y="3276600"/>
            <a:ext cx="6096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bg1"/>
                </a:solidFill>
                <a:effectLst/>
                <a:latin typeface="Arial" pitchFamily="34" charset="0"/>
              </a:rPr>
              <a:t>Say  Radius of a circle  =  21 mm   &amp; Length of the thread      =  100 mm</a:t>
            </a:r>
            <a:endParaRPr lang="en-GB" sz="2800" b="0">
              <a:solidFill>
                <a:schemeClr val="bg1"/>
              </a:solidFill>
              <a:effectLst/>
              <a:latin typeface="Arial" pitchFamily="34" charset="0"/>
            </a:endParaRPr>
          </a:p>
        </p:txBody>
      </p:sp>
      <p:sp>
        <p:nvSpPr>
          <p:cNvPr id="148485" name="Text Box 5"/>
          <p:cNvSpPr txBox="1">
            <a:spLocks noChangeArrowheads="1"/>
          </p:cNvSpPr>
          <p:nvPr/>
        </p:nvSpPr>
        <p:spPr bwMode="auto">
          <a:xfrm>
            <a:off x="1219200" y="4495800"/>
            <a:ext cx="6172200" cy="817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60000"/>
              </a:lnSpc>
              <a:buFontTx/>
              <a:buNone/>
            </a:pPr>
            <a:r>
              <a:rPr lang="en-US" sz="2800">
                <a:solidFill>
                  <a:srgbClr val="FF6600"/>
                </a:solidFill>
                <a:effectLst/>
                <a:latin typeface="Arial" pitchFamily="34" charset="0"/>
              </a:rPr>
              <a:t>Circumference of the circle  = 2 </a:t>
            </a:r>
            <a:r>
              <a:rPr lang="en-US" sz="2800">
                <a:solidFill>
                  <a:srgbClr val="FF6600"/>
                </a:solidFill>
                <a:effectLst/>
                <a:latin typeface="Arial" pitchFamily="34" charset="0"/>
                <a:cs typeface="Arial" pitchFamily="34" charset="0"/>
              </a:rPr>
              <a:t>π r </a:t>
            </a:r>
          </a:p>
          <a:p>
            <a:pPr algn="l">
              <a:lnSpc>
                <a:spcPct val="60000"/>
              </a:lnSpc>
              <a:buFontTx/>
              <a:buNone/>
            </a:pPr>
            <a:r>
              <a:rPr lang="en-US" sz="2800">
                <a:solidFill>
                  <a:srgbClr val="FF6600"/>
                </a:solidFill>
                <a:effectLst/>
                <a:latin typeface="Arial" pitchFamily="34" charset="0"/>
                <a:cs typeface="Arial" pitchFamily="34" charset="0"/>
              </a:rPr>
              <a:t>  = 2 x π x 21  =  132 mm</a:t>
            </a:r>
            <a:endParaRPr lang="en-GB" sz="2800">
              <a:solidFill>
                <a:srgbClr val="FF6600"/>
              </a:solidFill>
              <a:effectLst/>
              <a:latin typeface="Arial" pitchFamily="34" charset="0"/>
            </a:endParaRPr>
          </a:p>
        </p:txBody>
      </p:sp>
      <p:sp>
        <p:nvSpPr>
          <p:cNvPr id="148486" name="Text Box 6"/>
          <p:cNvSpPr txBox="1">
            <a:spLocks noChangeArrowheads="1"/>
          </p:cNvSpPr>
          <p:nvPr/>
        </p:nvSpPr>
        <p:spPr bwMode="auto">
          <a:xfrm>
            <a:off x="1143000" y="5654675"/>
            <a:ext cx="6934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b="0">
                <a:solidFill>
                  <a:schemeClr val="bg1"/>
                </a:solidFill>
                <a:effectLst/>
                <a:latin typeface="Arial" pitchFamily="34" charset="0"/>
              </a:rPr>
              <a:t>So, the length of the string is less than circumference of the circle.</a:t>
            </a:r>
            <a:endParaRPr lang="en-GB" sz="2800" b="0">
              <a:solidFill>
                <a:schemeClr val="bg1"/>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8482">
                                            <p:txEl>
                                              <p:pRg st="0" end="0"/>
                                            </p:txEl>
                                          </p:spTgt>
                                        </p:tgtEl>
                                        <p:attrNameLst>
                                          <p:attrName>style.visibility</p:attrName>
                                        </p:attrNameLst>
                                      </p:cBhvr>
                                      <p:to>
                                        <p:strVal val="visible"/>
                                      </p:to>
                                    </p:set>
                                    <p:animEffect transition="in" filter="dissolve">
                                      <p:cBhvr>
                                        <p:cTn id="7" dur="500"/>
                                        <p:tgtEl>
                                          <p:spTgt spid="14848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483">
                                            <p:txEl>
                                              <p:pRg st="0" end="0"/>
                                            </p:txEl>
                                          </p:spTgt>
                                        </p:tgtEl>
                                        <p:attrNameLst>
                                          <p:attrName>style.visibility</p:attrName>
                                        </p:attrNameLst>
                                      </p:cBhvr>
                                      <p:to>
                                        <p:strVal val="visible"/>
                                      </p:to>
                                    </p:set>
                                    <p:animEffect transition="in" filter="dissolve">
                                      <p:cBhvr>
                                        <p:cTn id="12" dur="500"/>
                                        <p:tgtEl>
                                          <p:spTgt spid="14848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8484">
                                            <p:txEl>
                                              <p:pRg st="0" end="0"/>
                                            </p:txEl>
                                          </p:spTgt>
                                        </p:tgtEl>
                                        <p:attrNameLst>
                                          <p:attrName>style.visibility</p:attrName>
                                        </p:attrNameLst>
                                      </p:cBhvr>
                                      <p:to>
                                        <p:strVal val="visible"/>
                                      </p:to>
                                    </p:set>
                                    <p:animEffect transition="in" filter="dissolve">
                                      <p:cBhvr>
                                        <p:cTn id="17" dur="500"/>
                                        <p:tgtEl>
                                          <p:spTgt spid="148484">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8485">
                                            <p:txEl>
                                              <p:pRg st="0" end="0"/>
                                            </p:txEl>
                                          </p:spTgt>
                                        </p:tgtEl>
                                        <p:attrNameLst>
                                          <p:attrName>style.visibility</p:attrName>
                                        </p:attrNameLst>
                                      </p:cBhvr>
                                      <p:to>
                                        <p:strVal val="visible"/>
                                      </p:to>
                                    </p:set>
                                    <p:animEffect transition="in" filter="dissolve">
                                      <p:cBhvr>
                                        <p:cTn id="22" dur="500"/>
                                        <p:tgtEl>
                                          <p:spTgt spid="148485">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8485">
                                            <p:txEl>
                                              <p:pRg st="1" end="1"/>
                                            </p:txEl>
                                          </p:spTgt>
                                        </p:tgtEl>
                                        <p:attrNameLst>
                                          <p:attrName>style.visibility</p:attrName>
                                        </p:attrNameLst>
                                      </p:cBhvr>
                                      <p:to>
                                        <p:strVal val="visible"/>
                                      </p:to>
                                    </p:set>
                                    <p:animEffect transition="in" filter="dissolve">
                                      <p:cBhvr>
                                        <p:cTn id="27" dur="500"/>
                                        <p:tgtEl>
                                          <p:spTgt spid="148485">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48486">
                                            <p:txEl>
                                              <p:pRg st="0" end="0"/>
                                            </p:txEl>
                                          </p:spTgt>
                                        </p:tgtEl>
                                        <p:attrNameLst>
                                          <p:attrName>style.visibility</p:attrName>
                                        </p:attrNameLst>
                                      </p:cBhvr>
                                      <p:to>
                                        <p:strVal val="visible"/>
                                      </p:to>
                                    </p:set>
                                    <p:animEffect transition="in" filter="dissolve">
                                      <p:cBhvr>
                                        <p:cTn id="32" dur="500"/>
                                        <p:tgtEl>
                                          <p:spTgt spid="1484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82" grpId="0" build="p" autoUpdateAnimBg="0"/>
      <p:bldP spid="148483" grpId="0" build="p" autoUpdateAnimBg="0"/>
      <p:bldP spid="148484" grpId="0" build="p" autoUpdateAnimBg="0"/>
      <p:bldP spid="148485" grpId="0" build="p" autoUpdateAnimBg="0"/>
      <p:bldP spid="148486" grpId="0" build="p"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1485900" y="427990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CC0099"/>
                </a:solidFill>
                <a:effectLst>
                  <a:outerShdw blurRad="38100" dist="38100" dir="2700000" algn="tl">
                    <a:srgbClr val="000000"/>
                  </a:outerShdw>
                </a:effectLst>
                <a:latin typeface="Arial" pitchFamily="34" charset="0"/>
              </a:rPr>
              <a:t>P</a:t>
            </a:r>
            <a:endParaRPr lang="en-GB" sz="2400" baseline="-25000">
              <a:solidFill>
                <a:srgbClr val="CC0099"/>
              </a:solidFill>
              <a:effectLst>
                <a:outerShdw blurRad="38100" dist="38100" dir="2700000" algn="tl">
                  <a:srgbClr val="000000"/>
                </a:outerShdw>
              </a:effectLst>
              <a:latin typeface="Arial" pitchFamily="34" charset="0"/>
            </a:endParaRPr>
          </a:p>
        </p:txBody>
      </p:sp>
      <p:grpSp>
        <p:nvGrpSpPr>
          <p:cNvPr id="149507" name="Group 3"/>
          <p:cNvGrpSpPr>
            <a:grpSpLocks/>
          </p:cNvGrpSpPr>
          <p:nvPr/>
        </p:nvGrpSpPr>
        <p:grpSpPr bwMode="auto">
          <a:xfrm>
            <a:off x="1144588" y="3365500"/>
            <a:ext cx="1382712" cy="671513"/>
            <a:chOff x="721" y="2120"/>
            <a:chExt cx="871" cy="423"/>
          </a:xfrm>
        </p:grpSpPr>
        <p:sp>
          <p:nvSpPr>
            <p:cNvPr id="149508" name="Text Box 4"/>
            <p:cNvSpPr txBox="1">
              <a:spLocks noChangeArrowheads="1"/>
            </p:cNvSpPr>
            <p:nvPr/>
          </p:nvSpPr>
          <p:spPr bwMode="auto">
            <a:xfrm rot="19800000">
              <a:off x="721" y="2120"/>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R=7toP</a:t>
              </a:r>
              <a:endParaRPr lang="en-GB" sz="2000" b="0">
                <a:solidFill>
                  <a:srgbClr val="FFFF00"/>
                </a:solidFill>
                <a:effectLst>
                  <a:outerShdw blurRad="38100" dist="38100" dir="2700000" algn="tl">
                    <a:srgbClr val="000000"/>
                  </a:outerShdw>
                </a:effectLst>
                <a:latin typeface="Arial" pitchFamily="34" charset="0"/>
              </a:endParaRPr>
            </a:p>
          </p:txBody>
        </p:sp>
        <p:sp>
          <p:nvSpPr>
            <p:cNvPr id="149509" name="Freeform 5"/>
            <p:cNvSpPr>
              <a:spLocks/>
            </p:cNvSpPr>
            <p:nvPr/>
          </p:nvSpPr>
          <p:spPr bwMode="auto">
            <a:xfrm>
              <a:off x="814" y="2233"/>
              <a:ext cx="536" cy="310"/>
            </a:xfrm>
            <a:custGeom>
              <a:avLst/>
              <a:gdLst>
                <a:gd name="T0" fmla="*/ 2860 w 2860"/>
                <a:gd name="T1" fmla="*/ 0 h 1652"/>
                <a:gd name="T2" fmla="*/ 0 w 2860"/>
                <a:gd name="T3" fmla="*/ 1652 h 1652"/>
                <a:gd name="T4" fmla="*/ 1 w 2860"/>
                <a:gd name="T5" fmla="*/ 1652 h 1652"/>
              </a:gdLst>
              <a:ahLst/>
              <a:cxnLst>
                <a:cxn ang="0">
                  <a:pos x="T0" y="T1"/>
                </a:cxn>
                <a:cxn ang="0">
                  <a:pos x="T2" y="T3"/>
                </a:cxn>
                <a:cxn ang="0">
                  <a:pos x="T4" y="T5"/>
                </a:cxn>
              </a:cxnLst>
              <a:rect l="0" t="0" r="r" b="b"/>
              <a:pathLst>
                <a:path w="2860" h="1652">
                  <a:moveTo>
                    <a:pt x="2860" y="0"/>
                  </a:moveTo>
                  <a:lnTo>
                    <a:pt x="0" y="1652"/>
                  </a:lnTo>
                  <a:lnTo>
                    <a:pt x="1" y="1652"/>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9510" name="Freeform 6"/>
          <p:cNvSpPr>
            <a:spLocks/>
          </p:cNvSpPr>
          <p:nvPr/>
        </p:nvSpPr>
        <p:spPr bwMode="auto">
          <a:xfrm>
            <a:off x="2787650" y="3373438"/>
            <a:ext cx="3175" cy="2576512"/>
          </a:xfrm>
          <a:custGeom>
            <a:avLst/>
            <a:gdLst>
              <a:gd name="T0" fmla="*/ 0 w 1"/>
              <a:gd name="T1" fmla="*/ 8674 h 8674"/>
              <a:gd name="T2" fmla="*/ 0 w 1"/>
              <a:gd name="T3" fmla="*/ 0 h 8674"/>
              <a:gd name="T4" fmla="*/ 1 w 1"/>
              <a:gd name="T5" fmla="*/ 0 h 8674"/>
            </a:gdLst>
            <a:ahLst/>
            <a:cxnLst>
              <a:cxn ang="0">
                <a:pos x="T0" y="T1"/>
              </a:cxn>
              <a:cxn ang="0">
                <a:pos x="T2" y="T3"/>
              </a:cxn>
              <a:cxn ang="0">
                <a:pos x="T4" y="T5"/>
              </a:cxn>
            </a:cxnLst>
            <a:rect l="0" t="0" r="r" b="b"/>
            <a:pathLst>
              <a:path w="1" h="8674">
                <a:moveTo>
                  <a:pt x="0" y="8674"/>
                </a:moveTo>
                <a:lnTo>
                  <a:pt x="0" y="0"/>
                </a:lnTo>
                <a:lnTo>
                  <a:pt x="1" y="0"/>
                </a:lnTo>
              </a:path>
            </a:pathLst>
          </a:custGeom>
          <a:noFill/>
          <a:ln w="38100" cap="flat" cmpd="sng">
            <a:solidFill>
              <a:srgbClr val="FFFFFF"/>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11" name="Freeform 7"/>
          <p:cNvSpPr>
            <a:spLocks/>
          </p:cNvSpPr>
          <p:nvPr/>
        </p:nvSpPr>
        <p:spPr bwMode="auto">
          <a:xfrm>
            <a:off x="1497013" y="3373438"/>
            <a:ext cx="2578100" cy="2576512"/>
          </a:xfrm>
          <a:custGeom>
            <a:avLst/>
            <a:gdLst>
              <a:gd name="T0" fmla="*/ 8669 w 8670"/>
              <a:gd name="T1" fmla="*/ 4337 h 8674"/>
              <a:gd name="T2" fmla="*/ 8521 w 8670"/>
              <a:gd name="T3" fmla="*/ 3214 h 8674"/>
              <a:gd name="T4" fmla="*/ 8088 w 8670"/>
              <a:gd name="T5" fmla="*/ 2168 h 8674"/>
              <a:gd name="T6" fmla="*/ 7399 w 8670"/>
              <a:gd name="T7" fmla="*/ 1270 h 8674"/>
              <a:gd name="T8" fmla="*/ 6502 w 8670"/>
              <a:gd name="T9" fmla="*/ 581 h 8674"/>
              <a:gd name="T10" fmla="*/ 5456 w 8670"/>
              <a:gd name="T11" fmla="*/ 147 h 8674"/>
              <a:gd name="T12" fmla="*/ 4335 w 8670"/>
              <a:gd name="T13" fmla="*/ 0 h 8674"/>
              <a:gd name="T14" fmla="*/ 3213 w 8670"/>
              <a:gd name="T15" fmla="*/ 147 h 8674"/>
              <a:gd name="T16" fmla="*/ 2167 w 8670"/>
              <a:gd name="T17" fmla="*/ 581 h 8674"/>
              <a:gd name="T18" fmla="*/ 1270 w 8670"/>
              <a:gd name="T19" fmla="*/ 1270 h 8674"/>
              <a:gd name="T20" fmla="*/ 581 w 8670"/>
              <a:gd name="T21" fmla="*/ 2168 h 8674"/>
              <a:gd name="T22" fmla="*/ 148 w 8670"/>
              <a:gd name="T23" fmla="*/ 3214 h 8674"/>
              <a:gd name="T24" fmla="*/ 0 w 8670"/>
              <a:gd name="T25" fmla="*/ 4337 h 8674"/>
              <a:gd name="T26" fmla="*/ 148 w 8670"/>
              <a:gd name="T27" fmla="*/ 5459 h 8674"/>
              <a:gd name="T28" fmla="*/ 581 w 8670"/>
              <a:gd name="T29" fmla="*/ 6505 h 8674"/>
              <a:gd name="T30" fmla="*/ 1270 w 8670"/>
              <a:gd name="T31" fmla="*/ 7403 h 8674"/>
              <a:gd name="T32" fmla="*/ 2167 w 8670"/>
              <a:gd name="T33" fmla="*/ 8094 h 8674"/>
              <a:gd name="T34" fmla="*/ 3213 w 8670"/>
              <a:gd name="T35" fmla="*/ 8526 h 8674"/>
              <a:gd name="T36" fmla="*/ 4335 w 8670"/>
              <a:gd name="T37" fmla="*/ 8674 h 8674"/>
              <a:gd name="T38" fmla="*/ 5456 w 8670"/>
              <a:gd name="T39" fmla="*/ 8526 h 8674"/>
              <a:gd name="T40" fmla="*/ 6502 w 8670"/>
              <a:gd name="T41" fmla="*/ 8094 h 8674"/>
              <a:gd name="T42" fmla="*/ 7399 w 8670"/>
              <a:gd name="T43" fmla="*/ 7403 h 8674"/>
              <a:gd name="T44" fmla="*/ 8088 w 8670"/>
              <a:gd name="T45" fmla="*/ 6505 h 8674"/>
              <a:gd name="T46" fmla="*/ 8521 w 8670"/>
              <a:gd name="T47" fmla="*/ 5459 h 8674"/>
              <a:gd name="T48" fmla="*/ 8669 w 8670"/>
              <a:gd name="T49" fmla="*/ 4337 h 8674"/>
              <a:gd name="T50" fmla="*/ 8670 w 8670"/>
              <a:gd name="T51" fmla="*/ 4337 h 8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70" h="8674">
                <a:moveTo>
                  <a:pt x="8669" y="4337"/>
                </a:moveTo>
                <a:lnTo>
                  <a:pt x="8521" y="3214"/>
                </a:lnTo>
                <a:lnTo>
                  <a:pt x="8088" y="2168"/>
                </a:lnTo>
                <a:lnTo>
                  <a:pt x="7399" y="1270"/>
                </a:lnTo>
                <a:lnTo>
                  <a:pt x="6502" y="581"/>
                </a:lnTo>
                <a:lnTo>
                  <a:pt x="5456" y="147"/>
                </a:lnTo>
                <a:lnTo>
                  <a:pt x="4335" y="0"/>
                </a:lnTo>
                <a:lnTo>
                  <a:pt x="3213" y="147"/>
                </a:lnTo>
                <a:lnTo>
                  <a:pt x="2167" y="581"/>
                </a:lnTo>
                <a:lnTo>
                  <a:pt x="1270" y="1270"/>
                </a:lnTo>
                <a:lnTo>
                  <a:pt x="581" y="2168"/>
                </a:lnTo>
                <a:lnTo>
                  <a:pt x="148" y="3214"/>
                </a:lnTo>
                <a:lnTo>
                  <a:pt x="0" y="4337"/>
                </a:lnTo>
                <a:lnTo>
                  <a:pt x="148" y="5459"/>
                </a:lnTo>
                <a:lnTo>
                  <a:pt x="581" y="6505"/>
                </a:lnTo>
                <a:lnTo>
                  <a:pt x="1270" y="7403"/>
                </a:lnTo>
                <a:lnTo>
                  <a:pt x="2167" y="8094"/>
                </a:lnTo>
                <a:lnTo>
                  <a:pt x="3213" y="8526"/>
                </a:lnTo>
                <a:lnTo>
                  <a:pt x="4335" y="8674"/>
                </a:lnTo>
                <a:lnTo>
                  <a:pt x="5456" y="8526"/>
                </a:lnTo>
                <a:lnTo>
                  <a:pt x="6502" y="8094"/>
                </a:lnTo>
                <a:lnTo>
                  <a:pt x="7399" y="7403"/>
                </a:lnTo>
                <a:lnTo>
                  <a:pt x="8088" y="6505"/>
                </a:lnTo>
                <a:lnTo>
                  <a:pt x="8521" y="5459"/>
                </a:lnTo>
                <a:lnTo>
                  <a:pt x="8669" y="4337"/>
                </a:lnTo>
                <a:lnTo>
                  <a:pt x="8670" y="4337"/>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12" name="Freeform 8"/>
          <p:cNvSpPr>
            <a:spLocks/>
          </p:cNvSpPr>
          <p:nvPr/>
        </p:nvSpPr>
        <p:spPr bwMode="auto">
          <a:xfrm>
            <a:off x="1497013" y="4662488"/>
            <a:ext cx="2578100" cy="3175"/>
          </a:xfrm>
          <a:custGeom>
            <a:avLst/>
            <a:gdLst>
              <a:gd name="T0" fmla="*/ 0 w 8670"/>
              <a:gd name="T1" fmla="*/ 8669 w 8670"/>
              <a:gd name="T2" fmla="*/ 8670 w 8670"/>
            </a:gdLst>
            <a:ahLst/>
            <a:cxnLst>
              <a:cxn ang="0">
                <a:pos x="T0" y="0"/>
              </a:cxn>
              <a:cxn ang="0">
                <a:pos x="T1" y="0"/>
              </a:cxn>
              <a:cxn ang="0">
                <a:pos x="T2" y="0"/>
              </a:cxn>
            </a:cxnLst>
            <a:rect l="0" t="0" r="r" b="b"/>
            <a:pathLst>
              <a:path w="8670">
                <a:moveTo>
                  <a:pt x="0" y="0"/>
                </a:moveTo>
                <a:lnTo>
                  <a:pt x="8669" y="0"/>
                </a:lnTo>
                <a:lnTo>
                  <a:pt x="8670" y="0"/>
                </a:lnTo>
              </a:path>
            </a:pathLst>
          </a:custGeom>
          <a:noFill/>
          <a:ln w="38100" cap="flat" cmpd="sng">
            <a:solidFill>
              <a:srgbClr val="FFFFFF"/>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9513" name="Group 9"/>
          <p:cNvGrpSpPr>
            <a:grpSpLocks/>
          </p:cNvGrpSpPr>
          <p:nvPr/>
        </p:nvGrpSpPr>
        <p:grpSpPr bwMode="auto">
          <a:xfrm>
            <a:off x="1668463" y="3544888"/>
            <a:ext cx="2235200" cy="2235200"/>
            <a:chOff x="1051" y="2233"/>
            <a:chExt cx="1408" cy="1408"/>
          </a:xfrm>
        </p:grpSpPr>
        <p:sp>
          <p:nvSpPr>
            <p:cNvPr id="149514" name="Freeform 10"/>
            <p:cNvSpPr>
              <a:spLocks/>
            </p:cNvSpPr>
            <p:nvPr/>
          </p:nvSpPr>
          <p:spPr bwMode="auto">
            <a:xfrm>
              <a:off x="1051" y="2531"/>
              <a:ext cx="1408" cy="811"/>
            </a:xfrm>
            <a:custGeom>
              <a:avLst/>
              <a:gdLst>
                <a:gd name="T0" fmla="*/ 7507 w 7507"/>
                <a:gd name="T1" fmla="*/ 4337 h 4337"/>
                <a:gd name="T2" fmla="*/ 0 w 7507"/>
                <a:gd name="T3" fmla="*/ 0 h 4337"/>
                <a:gd name="T4" fmla="*/ 1 w 7507"/>
                <a:gd name="T5" fmla="*/ 0 h 4337"/>
              </a:gdLst>
              <a:ahLst/>
              <a:cxnLst>
                <a:cxn ang="0">
                  <a:pos x="T0" y="T1"/>
                </a:cxn>
                <a:cxn ang="0">
                  <a:pos x="T2" y="T3"/>
                </a:cxn>
                <a:cxn ang="0">
                  <a:pos x="T4" y="T5"/>
                </a:cxn>
              </a:cxnLst>
              <a:rect l="0" t="0" r="r" b="b"/>
              <a:pathLst>
                <a:path w="7507" h="4337">
                  <a:moveTo>
                    <a:pt x="7507" y="4337"/>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15" name="Freeform 11"/>
            <p:cNvSpPr>
              <a:spLocks/>
            </p:cNvSpPr>
            <p:nvPr/>
          </p:nvSpPr>
          <p:spPr bwMode="auto">
            <a:xfrm>
              <a:off x="1350" y="2233"/>
              <a:ext cx="811" cy="1408"/>
            </a:xfrm>
            <a:custGeom>
              <a:avLst/>
              <a:gdLst>
                <a:gd name="T0" fmla="*/ 4335 w 4335"/>
                <a:gd name="T1" fmla="*/ 7513 h 7513"/>
                <a:gd name="T2" fmla="*/ 0 w 4335"/>
                <a:gd name="T3" fmla="*/ 0 h 7513"/>
                <a:gd name="T4" fmla="*/ 1 w 4335"/>
                <a:gd name="T5" fmla="*/ 0 h 7513"/>
              </a:gdLst>
              <a:ahLst/>
              <a:cxnLst>
                <a:cxn ang="0">
                  <a:pos x="T0" y="T1"/>
                </a:cxn>
                <a:cxn ang="0">
                  <a:pos x="T2" y="T3"/>
                </a:cxn>
                <a:cxn ang="0">
                  <a:pos x="T4" y="T5"/>
                </a:cxn>
              </a:cxnLst>
              <a:rect l="0" t="0" r="r" b="b"/>
              <a:pathLst>
                <a:path w="4335" h="7513">
                  <a:moveTo>
                    <a:pt x="4335" y="7513"/>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16" name="Freeform 12"/>
            <p:cNvSpPr>
              <a:spLocks/>
            </p:cNvSpPr>
            <p:nvPr/>
          </p:nvSpPr>
          <p:spPr bwMode="auto">
            <a:xfrm>
              <a:off x="1350" y="2233"/>
              <a:ext cx="811" cy="1408"/>
            </a:xfrm>
            <a:custGeom>
              <a:avLst/>
              <a:gdLst>
                <a:gd name="T0" fmla="*/ 0 w 4336"/>
                <a:gd name="T1" fmla="*/ 7513 h 7513"/>
                <a:gd name="T2" fmla="*/ 4335 w 4336"/>
                <a:gd name="T3" fmla="*/ 0 h 7513"/>
                <a:gd name="T4" fmla="*/ 4336 w 4336"/>
                <a:gd name="T5" fmla="*/ 0 h 7513"/>
              </a:gdLst>
              <a:ahLst/>
              <a:cxnLst>
                <a:cxn ang="0">
                  <a:pos x="T0" y="T1"/>
                </a:cxn>
                <a:cxn ang="0">
                  <a:pos x="T2" y="T3"/>
                </a:cxn>
                <a:cxn ang="0">
                  <a:pos x="T4" y="T5"/>
                </a:cxn>
              </a:cxnLst>
              <a:rect l="0" t="0" r="r" b="b"/>
              <a:pathLst>
                <a:path w="4336" h="7513">
                  <a:moveTo>
                    <a:pt x="0" y="7513"/>
                  </a:moveTo>
                  <a:lnTo>
                    <a:pt x="4335" y="0"/>
                  </a:lnTo>
                  <a:lnTo>
                    <a:pt x="4336"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17" name="Freeform 13"/>
            <p:cNvSpPr>
              <a:spLocks/>
            </p:cNvSpPr>
            <p:nvPr/>
          </p:nvSpPr>
          <p:spPr bwMode="auto">
            <a:xfrm>
              <a:off x="1051" y="2531"/>
              <a:ext cx="1408" cy="811"/>
            </a:xfrm>
            <a:custGeom>
              <a:avLst/>
              <a:gdLst>
                <a:gd name="T0" fmla="*/ 0 w 7508"/>
                <a:gd name="T1" fmla="*/ 4337 h 4337"/>
                <a:gd name="T2" fmla="*/ 7507 w 7508"/>
                <a:gd name="T3" fmla="*/ 0 h 4337"/>
                <a:gd name="T4" fmla="*/ 7508 w 7508"/>
                <a:gd name="T5" fmla="*/ 0 h 4337"/>
              </a:gdLst>
              <a:ahLst/>
              <a:cxnLst>
                <a:cxn ang="0">
                  <a:pos x="T0" y="T1"/>
                </a:cxn>
                <a:cxn ang="0">
                  <a:pos x="T2" y="T3"/>
                </a:cxn>
                <a:cxn ang="0">
                  <a:pos x="T4" y="T5"/>
                </a:cxn>
              </a:cxnLst>
              <a:rect l="0" t="0" r="r" b="b"/>
              <a:pathLst>
                <a:path w="7508" h="4337">
                  <a:moveTo>
                    <a:pt x="0" y="4337"/>
                  </a:moveTo>
                  <a:lnTo>
                    <a:pt x="7507" y="0"/>
                  </a:lnTo>
                  <a:lnTo>
                    <a:pt x="7508"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49518" name="Group 14"/>
          <p:cNvGrpSpPr>
            <a:grpSpLocks/>
          </p:cNvGrpSpPr>
          <p:nvPr/>
        </p:nvGrpSpPr>
        <p:grpSpPr bwMode="auto">
          <a:xfrm>
            <a:off x="3425825" y="5915025"/>
            <a:ext cx="4799013" cy="73025"/>
            <a:chOff x="2158" y="3726"/>
            <a:chExt cx="3023" cy="46"/>
          </a:xfrm>
        </p:grpSpPr>
        <p:sp>
          <p:nvSpPr>
            <p:cNvPr id="149519" name="Freeform 15"/>
            <p:cNvSpPr>
              <a:spLocks/>
            </p:cNvSpPr>
            <p:nvPr/>
          </p:nvSpPr>
          <p:spPr bwMode="auto">
            <a:xfrm>
              <a:off x="2158" y="3726"/>
              <a:ext cx="47" cy="46"/>
            </a:xfrm>
            <a:custGeom>
              <a:avLst/>
              <a:gdLst>
                <a:gd name="T0" fmla="*/ 248 w 249"/>
                <a:gd name="T1" fmla="*/ 124 h 248"/>
                <a:gd name="T2" fmla="*/ 211 w 249"/>
                <a:gd name="T3" fmla="*/ 37 h 248"/>
                <a:gd name="T4" fmla="*/ 124 w 249"/>
                <a:gd name="T5" fmla="*/ 0 h 248"/>
                <a:gd name="T6" fmla="*/ 36 w 249"/>
                <a:gd name="T7" fmla="*/ 37 h 248"/>
                <a:gd name="T8" fmla="*/ 0 w 249"/>
                <a:gd name="T9" fmla="*/ 124 h 248"/>
                <a:gd name="T10" fmla="*/ 36 w 249"/>
                <a:gd name="T11" fmla="*/ 212 h 248"/>
                <a:gd name="T12" fmla="*/ 124 w 249"/>
                <a:gd name="T13" fmla="*/ 248 h 248"/>
                <a:gd name="T14" fmla="*/ 211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1" y="37"/>
                  </a:lnTo>
                  <a:lnTo>
                    <a:pt x="124" y="0"/>
                  </a:lnTo>
                  <a:lnTo>
                    <a:pt x="36" y="37"/>
                  </a:lnTo>
                  <a:lnTo>
                    <a:pt x="0" y="124"/>
                  </a:lnTo>
                  <a:lnTo>
                    <a:pt x="36" y="212"/>
                  </a:lnTo>
                  <a:lnTo>
                    <a:pt x="124" y="248"/>
                  </a:lnTo>
                  <a:lnTo>
                    <a:pt x="211"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0" name="Freeform 16"/>
            <p:cNvSpPr>
              <a:spLocks/>
            </p:cNvSpPr>
            <p:nvPr/>
          </p:nvSpPr>
          <p:spPr bwMode="auto">
            <a:xfrm>
              <a:off x="2582" y="3726"/>
              <a:ext cx="48" cy="46"/>
            </a:xfrm>
            <a:custGeom>
              <a:avLst/>
              <a:gdLst>
                <a:gd name="T0" fmla="*/ 248 w 249"/>
                <a:gd name="T1" fmla="*/ 124 h 248"/>
                <a:gd name="T2" fmla="*/ 212 w 249"/>
                <a:gd name="T3" fmla="*/ 37 h 248"/>
                <a:gd name="T4" fmla="*/ 125 w 249"/>
                <a:gd name="T5" fmla="*/ 0 h 248"/>
                <a:gd name="T6" fmla="*/ 37 w 249"/>
                <a:gd name="T7" fmla="*/ 37 h 248"/>
                <a:gd name="T8" fmla="*/ 0 w 249"/>
                <a:gd name="T9" fmla="*/ 124 h 248"/>
                <a:gd name="T10" fmla="*/ 37 w 249"/>
                <a:gd name="T11" fmla="*/ 212 h 248"/>
                <a:gd name="T12" fmla="*/ 125 w 249"/>
                <a:gd name="T13" fmla="*/ 248 h 248"/>
                <a:gd name="T14" fmla="*/ 212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2" y="37"/>
                  </a:lnTo>
                  <a:lnTo>
                    <a:pt x="125" y="0"/>
                  </a:lnTo>
                  <a:lnTo>
                    <a:pt x="37" y="37"/>
                  </a:lnTo>
                  <a:lnTo>
                    <a:pt x="0" y="124"/>
                  </a:lnTo>
                  <a:lnTo>
                    <a:pt x="37" y="212"/>
                  </a:lnTo>
                  <a:lnTo>
                    <a:pt x="125" y="248"/>
                  </a:lnTo>
                  <a:lnTo>
                    <a:pt x="212"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1" name="Freeform 17"/>
            <p:cNvSpPr>
              <a:spLocks/>
            </p:cNvSpPr>
            <p:nvPr/>
          </p:nvSpPr>
          <p:spPr bwMode="auto">
            <a:xfrm>
              <a:off x="3009" y="3726"/>
              <a:ext cx="46" cy="46"/>
            </a:xfrm>
            <a:custGeom>
              <a:avLst/>
              <a:gdLst>
                <a:gd name="T0" fmla="*/ 248 w 249"/>
                <a:gd name="T1" fmla="*/ 124 h 248"/>
                <a:gd name="T2" fmla="*/ 211 w 249"/>
                <a:gd name="T3" fmla="*/ 37 h 248"/>
                <a:gd name="T4" fmla="*/ 123 w 249"/>
                <a:gd name="T5" fmla="*/ 0 h 248"/>
                <a:gd name="T6" fmla="*/ 36 w 249"/>
                <a:gd name="T7" fmla="*/ 37 h 248"/>
                <a:gd name="T8" fmla="*/ 0 w 249"/>
                <a:gd name="T9" fmla="*/ 124 h 248"/>
                <a:gd name="T10" fmla="*/ 36 w 249"/>
                <a:gd name="T11" fmla="*/ 212 h 248"/>
                <a:gd name="T12" fmla="*/ 123 w 249"/>
                <a:gd name="T13" fmla="*/ 248 h 248"/>
                <a:gd name="T14" fmla="*/ 211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1" y="37"/>
                  </a:lnTo>
                  <a:lnTo>
                    <a:pt x="123" y="0"/>
                  </a:lnTo>
                  <a:lnTo>
                    <a:pt x="36" y="37"/>
                  </a:lnTo>
                  <a:lnTo>
                    <a:pt x="0" y="124"/>
                  </a:lnTo>
                  <a:lnTo>
                    <a:pt x="36" y="212"/>
                  </a:lnTo>
                  <a:lnTo>
                    <a:pt x="123" y="248"/>
                  </a:lnTo>
                  <a:lnTo>
                    <a:pt x="211"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2" name="Freeform 18"/>
            <p:cNvSpPr>
              <a:spLocks/>
            </p:cNvSpPr>
            <p:nvPr/>
          </p:nvSpPr>
          <p:spPr bwMode="auto">
            <a:xfrm>
              <a:off x="3434" y="3726"/>
              <a:ext cx="46" cy="46"/>
            </a:xfrm>
            <a:custGeom>
              <a:avLst/>
              <a:gdLst>
                <a:gd name="T0" fmla="*/ 248 w 249"/>
                <a:gd name="T1" fmla="*/ 124 h 248"/>
                <a:gd name="T2" fmla="*/ 212 w 249"/>
                <a:gd name="T3" fmla="*/ 37 h 248"/>
                <a:gd name="T4" fmla="*/ 124 w 249"/>
                <a:gd name="T5" fmla="*/ 0 h 248"/>
                <a:gd name="T6" fmla="*/ 37 w 249"/>
                <a:gd name="T7" fmla="*/ 37 h 248"/>
                <a:gd name="T8" fmla="*/ 0 w 249"/>
                <a:gd name="T9" fmla="*/ 124 h 248"/>
                <a:gd name="T10" fmla="*/ 37 w 249"/>
                <a:gd name="T11" fmla="*/ 212 h 248"/>
                <a:gd name="T12" fmla="*/ 124 w 249"/>
                <a:gd name="T13" fmla="*/ 248 h 248"/>
                <a:gd name="T14" fmla="*/ 212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2" y="37"/>
                  </a:lnTo>
                  <a:lnTo>
                    <a:pt x="124" y="0"/>
                  </a:lnTo>
                  <a:lnTo>
                    <a:pt x="37" y="37"/>
                  </a:lnTo>
                  <a:lnTo>
                    <a:pt x="0" y="124"/>
                  </a:lnTo>
                  <a:lnTo>
                    <a:pt x="37" y="212"/>
                  </a:lnTo>
                  <a:lnTo>
                    <a:pt x="124" y="248"/>
                  </a:lnTo>
                  <a:lnTo>
                    <a:pt x="212"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3" name="Freeform 19"/>
            <p:cNvSpPr>
              <a:spLocks/>
            </p:cNvSpPr>
            <p:nvPr/>
          </p:nvSpPr>
          <p:spPr bwMode="auto">
            <a:xfrm>
              <a:off x="3859" y="3726"/>
              <a:ext cx="47" cy="46"/>
            </a:xfrm>
            <a:custGeom>
              <a:avLst/>
              <a:gdLst>
                <a:gd name="T0" fmla="*/ 248 w 249"/>
                <a:gd name="T1" fmla="*/ 124 h 248"/>
                <a:gd name="T2" fmla="*/ 211 w 249"/>
                <a:gd name="T3" fmla="*/ 37 h 248"/>
                <a:gd name="T4" fmla="*/ 123 w 249"/>
                <a:gd name="T5" fmla="*/ 0 h 248"/>
                <a:gd name="T6" fmla="*/ 36 w 249"/>
                <a:gd name="T7" fmla="*/ 37 h 248"/>
                <a:gd name="T8" fmla="*/ 0 w 249"/>
                <a:gd name="T9" fmla="*/ 124 h 248"/>
                <a:gd name="T10" fmla="*/ 36 w 249"/>
                <a:gd name="T11" fmla="*/ 212 h 248"/>
                <a:gd name="T12" fmla="*/ 123 w 249"/>
                <a:gd name="T13" fmla="*/ 248 h 248"/>
                <a:gd name="T14" fmla="*/ 211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1" y="37"/>
                  </a:lnTo>
                  <a:lnTo>
                    <a:pt x="123" y="0"/>
                  </a:lnTo>
                  <a:lnTo>
                    <a:pt x="36" y="37"/>
                  </a:lnTo>
                  <a:lnTo>
                    <a:pt x="0" y="124"/>
                  </a:lnTo>
                  <a:lnTo>
                    <a:pt x="36" y="212"/>
                  </a:lnTo>
                  <a:lnTo>
                    <a:pt x="123" y="248"/>
                  </a:lnTo>
                  <a:lnTo>
                    <a:pt x="211"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4" name="Freeform 20"/>
            <p:cNvSpPr>
              <a:spLocks/>
            </p:cNvSpPr>
            <p:nvPr/>
          </p:nvSpPr>
          <p:spPr bwMode="auto">
            <a:xfrm>
              <a:off x="4284" y="3726"/>
              <a:ext cx="47" cy="46"/>
            </a:xfrm>
            <a:custGeom>
              <a:avLst/>
              <a:gdLst>
                <a:gd name="T0" fmla="*/ 247 w 248"/>
                <a:gd name="T1" fmla="*/ 124 h 248"/>
                <a:gd name="T2" fmla="*/ 212 w 248"/>
                <a:gd name="T3" fmla="*/ 37 h 248"/>
                <a:gd name="T4" fmla="*/ 124 w 248"/>
                <a:gd name="T5" fmla="*/ 0 h 248"/>
                <a:gd name="T6" fmla="*/ 36 w 248"/>
                <a:gd name="T7" fmla="*/ 37 h 248"/>
                <a:gd name="T8" fmla="*/ 0 w 248"/>
                <a:gd name="T9" fmla="*/ 124 h 248"/>
                <a:gd name="T10" fmla="*/ 36 w 248"/>
                <a:gd name="T11" fmla="*/ 212 h 248"/>
                <a:gd name="T12" fmla="*/ 124 w 248"/>
                <a:gd name="T13" fmla="*/ 248 h 248"/>
                <a:gd name="T14" fmla="*/ 212 w 248"/>
                <a:gd name="T15" fmla="*/ 212 h 248"/>
                <a:gd name="T16" fmla="*/ 247 w 248"/>
                <a:gd name="T17" fmla="*/ 124 h 248"/>
                <a:gd name="T18" fmla="*/ 248 w 248"/>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248">
                  <a:moveTo>
                    <a:pt x="247" y="124"/>
                  </a:moveTo>
                  <a:lnTo>
                    <a:pt x="212" y="37"/>
                  </a:lnTo>
                  <a:lnTo>
                    <a:pt x="124" y="0"/>
                  </a:lnTo>
                  <a:lnTo>
                    <a:pt x="36" y="37"/>
                  </a:lnTo>
                  <a:lnTo>
                    <a:pt x="0" y="124"/>
                  </a:lnTo>
                  <a:lnTo>
                    <a:pt x="36" y="212"/>
                  </a:lnTo>
                  <a:lnTo>
                    <a:pt x="124" y="248"/>
                  </a:lnTo>
                  <a:lnTo>
                    <a:pt x="212" y="212"/>
                  </a:lnTo>
                  <a:lnTo>
                    <a:pt x="247" y="124"/>
                  </a:lnTo>
                  <a:lnTo>
                    <a:pt x="248"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5" name="Freeform 21"/>
            <p:cNvSpPr>
              <a:spLocks/>
            </p:cNvSpPr>
            <p:nvPr/>
          </p:nvSpPr>
          <p:spPr bwMode="auto">
            <a:xfrm>
              <a:off x="4711" y="3726"/>
              <a:ext cx="45" cy="46"/>
            </a:xfrm>
            <a:custGeom>
              <a:avLst/>
              <a:gdLst>
                <a:gd name="T0" fmla="*/ 247 w 248"/>
                <a:gd name="T1" fmla="*/ 124 h 248"/>
                <a:gd name="T2" fmla="*/ 210 w 248"/>
                <a:gd name="T3" fmla="*/ 37 h 248"/>
                <a:gd name="T4" fmla="*/ 123 w 248"/>
                <a:gd name="T5" fmla="*/ 0 h 248"/>
                <a:gd name="T6" fmla="*/ 36 w 248"/>
                <a:gd name="T7" fmla="*/ 37 h 248"/>
                <a:gd name="T8" fmla="*/ 0 w 248"/>
                <a:gd name="T9" fmla="*/ 124 h 248"/>
                <a:gd name="T10" fmla="*/ 36 w 248"/>
                <a:gd name="T11" fmla="*/ 212 h 248"/>
                <a:gd name="T12" fmla="*/ 123 w 248"/>
                <a:gd name="T13" fmla="*/ 248 h 248"/>
                <a:gd name="T14" fmla="*/ 210 w 248"/>
                <a:gd name="T15" fmla="*/ 212 h 248"/>
                <a:gd name="T16" fmla="*/ 247 w 248"/>
                <a:gd name="T17" fmla="*/ 124 h 248"/>
                <a:gd name="T18" fmla="*/ 248 w 248"/>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248">
                  <a:moveTo>
                    <a:pt x="247" y="124"/>
                  </a:moveTo>
                  <a:lnTo>
                    <a:pt x="210" y="37"/>
                  </a:lnTo>
                  <a:lnTo>
                    <a:pt x="123" y="0"/>
                  </a:lnTo>
                  <a:lnTo>
                    <a:pt x="36" y="37"/>
                  </a:lnTo>
                  <a:lnTo>
                    <a:pt x="0" y="124"/>
                  </a:lnTo>
                  <a:lnTo>
                    <a:pt x="36" y="212"/>
                  </a:lnTo>
                  <a:lnTo>
                    <a:pt x="123" y="248"/>
                  </a:lnTo>
                  <a:lnTo>
                    <a:pt x="210" y="212"/>
                  </a:lnTo>
                  <a:lnTo>
                    <a:pt x="247" y="124"/>
                  </a:lnTo>
                  <a:lnTo>
                    <a:pt x="248"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26" name="Freeform 22"/>
            <p:cNvSpPr>
              <a:spLocks/>
            </p:cNvSpPr>
            <p:nvPr/>
          </p:nvSpPr>
          <p:spPr bwMode="auto">
            <a:xfrm>
              <a:off x="5136" y="3726"/>
              <a:ext cx="45" cy="46"/>
            </a:xfrm>
            <a:custGeom>
              <a:avLst/>
              <a:gdLst>
                <a:gd name="T0" fmla="*/ 247 w 248"/>
                <a:gd name="T1" fmla="*/ 124 h 248"/>
                <a:gd name="T2" fmla="*/ 211 w 248"/>
                <a:gd name="T3" fmla="*/ 37 h 248"/>
                <a:gd name="T4" fmla="*/ 124 w 248"/>
                <a:gd name="T5" fmla="*/ 0 h 248"/>
                <a:gd name="T6" fmla="*/ 36 w 248"/>
                <a:gd name="T7" fmla="*/ 37 h 248"/>
                <a:gd name="T8" fmla="*/ 0 w 248"/>
                <a:gd name="T9" fmla="*/ 124 h 248"/>
                <a:gd name="T10" fmla="*/ 36 w 248"/>
                <a:gd name="T11" fmla="*/ 212 h 248"/>
                <a:gd name="T12" fmla="*/ 124 w 248"/>
                <a:gd name="T13" fmla="*/ 248 h 248"/>
                <a:gd name="T14" fmla="*/ 211 w 248"/>
                <a:gd name="T15" fmla="*/ 212 h 248"/>
                <a:gd name="T16" fmla="*/ 247 w 248"/>
                <a:gd name="T17" fmla="*/ 124 h 248"/>
                <a:gd name="T18" fmla="*/ 248 w 248"/>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248">
                  <a:moveTo>
                    <a:pt x="247" y="124"/>
                  </a:moveTo>
                  <a:lnTo>
                    <a:pt x="211" y="37"/>
                  </a:lnTo>
                  <a:lnTo>
                    <a:pt x="124" y="0"/>
                  </a:lnTo>
                  <a:lnTo>
                    <a:pt x="36" y="37"/>
                  </a:lnTo>
                  <a:lnTo>
                    <a:pt x="0" y="124"/>
                  </a:lnTo>
                  <a:lnTo>
                    <a:pt x="36" y="212"/>
                  </a:lnTo>
                  <a:lnTo>
                    <a:pt x="124" y="248"/>
                  </a:lnTo>
                  <a:lnTo>
                    <a:pt x="211" y="212"/>
                  </a:lnTo>
                  <a:lnTo>
                    <a:pt x="247" y="124"/>
                  </a:lnTo>
                  <a:lnTo>
                    <a:pt x="248"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9527" name="Freeform 23"/>
          <p:cNvSpPr>
            <a:spLocks/>
          </p:cNvSpPr>
          <p:nvPr/>
        </p:nvSpPr>
        <p:spPr bwMode="auto">
          <a:xfrm>
            <a:off x="8458200" y="5915025"/>
            <a:ext cx="74613" cy="73025"/>
          </a:xfrm>
          <a:custGeom>
            <a:avLst/>
            <a:gdLst>
              <a:gd name="T0" fmla="*/ 248 w 249"/>
              <a:gd name="T1" fmla="*/ 124 h 248"/>
              <a:gd name="T2" fmla="*/ 213 w 249"/>
              <a:gd name="T3" fmla="*/ 37 h 248"/>
              <a:gd name="T4" fmla="*/ 125 w 249"/>
              <a:gd name="T5" fmla="*/ 0 h 248"/>
              <a:gd name="T6" fmla="*/ 37 w 249"/>
              <a:gd name="T7" fmla="*/ 37 h 248"/>
              <a:gd name="T8" fmla="*/ 0 w 249"/>
              <a:gd name="T9" fmla="*/ 124 h 248"/>
              <a:gd name="T10" fmla="*/ 37 w 249"/>
              <a:gd name="T11" fmla="*/ 212 h 248"/>
              <a:gd name="T12" fmla="*/ 125 w 249"/>
              <a:gd name="T13" fmla="*/ 248 h 248"/>
              <a:gd name="T14" fmla="*/ 213 w 249"/>
              <a:gd name="T15" fmla="*/ 212 h 248"/>
              <a:gd name="T16" fmla="*/ 248 w 249"/>
              <a:gd name="T17" fmla="*/ 124 h 248"/>
              <a:gd name="T18" fmla="*/ 249 w 249"/>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9" h="248">
                <a:moveTo>
                  <a:pt x="248" y="124"/>
                </a:moveTo>
                <a:lnTo>
                  <a:pt x="213" y="37"/>
                </a:lnTo>
                <a:lnTo>
                  <a:pt x="125" y="0"/>
                </a:lnTo>
                <a:lnTo>
                  <a:pt x="37" y="37"/>
                </a:lnTo>
                <a:lnTo>
                  <a:pt x="0" y="124"/>
                </a:lnTo>
                <a:lnTo>
                  <a:pt x="37" y="212"/>
                </a:lnTo>
                <a:lnTo>
                  <a:pt x="125" y="248"/>
                </a:lnTo>
                <a:lnTo>
                  <a:pt x="213" y="212"/>
                </a:lnTo>
                <a:lnTo>
                  <a:pt x="248" y="124"/>
                </a:lnTo>
                <a:lnTo>
                  <a:pt x="249"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9528" name="Group 24"/>
          <p:cNvGrpSpPr>
            <a:grpSpLocks/>
          </p:cNvGrpSpPr>
          <p:nvPr/>
        </p:nvGrpSpPr>
        <p:grpSpPr bwMode="auto">
          <a:xfrm>
            <a:off x="1128713" y="3035300"/>
            <a:ext cx="1658937" cy="396875"/>
            <a:chOff x="711" y="1912"/>
            <a:chExt cx="1045" cy="250"/>
          </a:xfrm>
        </p:grpSpPr>
        <p:sp>
          <p:nvSpPr>
            <p:cNvPr id="149529" name="Text Box 25"/>
            <p:cNvSpPr txBox="1">
              <a:spLocks noChangeArrowheads="1"/>
            </p:cNvSpPr>
            <p:nvPr/>
          </p:nvSpPr>
          <p:spPr bwMode="auto">
            <a:xfrm rot="21600000">
              <a:off x="846" y="1912"/>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R=6toP</a:t>
              </a:r>
              <a:endParaRPr lang="en-GB" sz="2000" b="0">
                <a:solidFill>
                  <a:srgbClr val="FFFF00"/>
                </a:solidFill>
                <a:effectLst>
                  <a:outerShdw blurRad="38100" dist="38100" dir="2700000" algn="tl">
                    <a:srgbClr val="000000"/>
                  </a:outerShdw>
                </a:effectLst>
                <a:latin typeface="Arial" pitchFamily="34" charset="0"/>
              </a:endParaRPr>
            </a:p>
          </p:txBody>
        </p:sp>
        <p:sp>
          <p:nvSpPr>
            <p:cNvPr id="149530" name="Freeform 26"/>
            <p:cNvSpPr>
              <a:spLocks/>
            </p:cNvSpPr>
            <p:nvPr/>
          </p:nvSpPr>
          <p:spPr bwMode="auto">
            <a:xfrm>
              <a:off x="711" y="2125"/>
              <a:ext cx="1045" cy="2"/>
            </a:xfrm>
            <a:custGeom>
              <a:avLst/>
              <a:gdLst>
                <a:gd name="T0" fmla="*/ 5574 w 5574"/>
                <a:gd name="T1" fmla="*/ 0 w 5574"/>
                <a:gd name="T2" fmla="*/ 1 w 5574"/>
              </a:gdLst>
              <a:ahLst/>
              <a:cxnLst>
                <a:cxn ang="0">
                  <a:pos x="T0" y="0"/>
                </a:cxn>
                <a:cxn ang="0">
                  <a:pos x="T1" y="0"/>
                </a:cxn>
                <a:cxn ang="0">
                  <a:pos x="T2" y="0"/>
                </a:cxn>
              </a:cxnLst>
              <a:rect l="0" t="0" r="r" b="b"/>
              <a:pathLst>
                <a:path w="5574">
                  <a:moveTo>
                    <a:pt x="5574"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9531" name="Freeform 27"/>
          <p:cNvSpPr>
            <a:spLocks/>
          </p:cNvSpPr>
          <p:nvPr/>
        </p:nvSpPr>
        <p:spPr bwMode="auto">
          <a:xfrm>
            <a:off x="1516063" y="4283075"/>
            <a:ext cx="31750" cy="15875"/>
          </a:xfrm>
          <a:custGeom>
            <a:avLst/>
            <a:gdLst>
              <a:gd name="T0" fmla="*/ 0 w 111"/>
              <a:gd name="T1" fmla="*/ 0 h 55"/>
              <a:gd name="T2" fmla="*/ 110 w 111"/>
              <a:gd name="T3" fmla="*/ 55 h 55"/>
              <a:gd name="T4" fmla="*/ 111 w 111"/>
              <a:gd name="T5" fmla="*/ 55 h 55"/>
            </a:gdLst>
            <a:ahLst/>
            <a:cxnLst>
              <a:cxn ang="0">
                <a:pos x="T0" y="T1"/>
              </a:cxn>
              <a:cxn ang="0">
                <a:pos x="T2" y="T3"/>
              </a:cxn>
              <a:cxn ang="0">
                <a:pos x="T4" y="T5"/>
              </a:cxn>
            </a:cxnLst>
            <a:rect l="0" t="0" r="r" b="b"/>
            <a:pathLst>
              <a:path w="111" h="55">
                <a:moveTo>
                  <a:pt x="0" y="0"/>
                </a:moveTo>
                <a:lnTo>
                  <a:pt x="110" y="55"/>
                </a:lnTo>
                <a:lnTo>
                  <a:pt x="111" y="55"/>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2" name="Freeform 28"/>
          <p:cNvSpPr>
            <a:spLocks/>
          </p:cNvSpPr>
          <p:nvPr/>
        </p:nvSpPr>
        <p:spPr bwMode="auto">
          <a:xfrm>
            <a:off x="1516063" y="4017963"/>
            <a:ext cx="152400" cy="265112"/>
          </a:xfrm>
          <a:custGeom>
            <a:avLst/>
            <a:gdLst>
              <a:gd name="T0" fmla="*/ 516 w 516"/>
              <a:gd name="T1" fmla="*/ 0 h 895"/>
              <a:gd name="T2" fmla="*/ 0 w 516"/>
              <a:gd name="T3" fmla="*/ 895 h 895"/>
              <a:gd name="T4" fmla="*/ 1 w 516"/>
              <a:gd name="T5" fmla="*/ 895 h 895"/>
            </a:gdLst>
            <a:ahLst/>
            <a:cxnLst>
              <a:cxn ang="0">
                <a:pos x="T0" y="T1"/>
              </a:cxn>
              <a:cxn ang="0">
                <a:pos x="T2" y="T3"/>
              </a:cxn>
              <a:cxn ang="0">
                <a:pos x="T4" y="T5"/>
              </a:cxn>
            </a:cxnLst>
            <a:rect l="0" t="0" r="r" b="b"/>
            <a:pathLst>
              <a:path w="516" h="895">
                <a:moveTo>
                  <a:pt x="516" y="0"/>
                </a:moveTo>
                <a:lnTo>
                  <a:pt x="0" y="895"/>
                </a:lnTo>
                <a:lnTo>
                  <a:pt x="1" y="895"/>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3" name="Freeform 29"/>
          <p:cNvSpPr>
            <a:spLocks/>
          </p:cNvSpPr>
          <p:nvPr/>
        </p:nvSpPr>
        <p:spPr bwMode="auto">
          <a:xfrm>
            <a:off x="7791450" y="3260725"/>
            <a:ext cx="703263" cy="2689225"/>
          </a:xfrm>
          <a:custGeom>
            <a:avLst/>
            <a:gdLst>
              <a:gd name="T0" fmla="*/ 2371 w 2371"/>
              <a:gd name="T1" fmla="*/ 9050 h 9050"/>
              <a:gd name="T2" fmla="*/ 2333 w 2371"/>
              <a:gd name="T3" fmla="*/ 7472 h 9050"/>
              <a:gd name="T4" fmla="*/ 2150 w 2371"/>
              <a:gd name="T5" fmla="*/ 5903 h 9050"/>
              <a:gd name="T6" fmla="*/ 1821 w 2371"/>
              <a:gd name="T7" fmla="*/ 4358 h 9050"/>
              <a:gd name="T8" fmla="*/ 1351 w 2371"/>
              <a:gd name="T9" fmla="*/ 2851 h 9050"/>
              <a:gd name="T10" fmla="*/ 742 w 2371"/>
              <a:gd name="T11" fmla="*/ 1395 h 9050"/>
              <a:gd name="T12" fmla="*/ 0 w 2371"/>
              <a:gd name="T13" fmla="*/ 0 h 9050"/>
              <a:gd name="T14" fmla="*/ 2 w 2371"/>
              <a:gd name="T15" fmla="*/ 0 h 90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1" h="9050">
                <a:moveTo>
                  <a:pt x="2371" y="9050"/>
                </a:moveTo>
                <a:lnTo>
                  <a:pt x="2333" y="7472"/>
                </a:lnTo>
                <a:lnTo>
                  <a:pt x="2150" y="5903"/>
                </a:lnTo>
                <a:lnTo>
                  <a:pt x="1821" y="4358"/>
                </a:lnTo>
                <a:lnTo>
                  <a:pt x="1351" y="2851"/>
                </a:lnTo>
                <a:lnTo>
                  <a:pt x="742" y="1395"/>
                </a:lnTo>
                <a:lnTo>
                  <a:pt x="0" y="0"/>
                </a:lnTo>
                <a:lnTo>
                  <a:pt x="2"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4" name="Freeform 30"/>
          <p:cNvSpPr>
            <a:spLocks/>
          </p:cNvSpPr>
          <p:nvPr/>
        </p:nvSpPr>
        <p:spPr bwMode="auto">
          <a:xfrm>
            <a:off x="6083300" y="1528763"/>
            <a:ext cx="1708150" cy="1731962"/>
          </a:xfrm>
          <a:custGeom>
            <a:avLst/>
            <a:gdLst>
              <a:gd name="T0" fmla="*/ 5743 w 5743"/>
              <a:gd name="T1" fmla="*/ 5818 h 5818"/>
              <a:gd name="T2" fmla="*/ 5028 w 5743"/>
              <a:gd name="T3" fmla="*/ 4637 h 5818"/>
              <a:gd name="T4" fmla="*/ 4206 w 5743"/>
              <a:gd name="T5" fmla="*/ 3528 h 5818"/>
              <a:gd name="T6" fmla="*/ 3284 w 5743"/>
              <a:gd name="T7" fmla="*/ 2501 h 5818"/>
              <a:gd name="T8" fmla="*/ 2269 w 5743"/>
              <a:gd name="T9" fmla="*/ 1565 h 5818"/>
              <a:gd name="T10" fmla="*/ 1171 w 5743"/>
              <a:gd name="T11" fmla="*/ 729 h 5818"/>
              <a:gd name="T12" fmla="*/ 0 w 5743"/>
              <a:gd name="T13" fmla="*/ 0 h 5818"/>
              <a:gd name="T14" fmla="*/ 1 w 5743"/>
              <a:gd name="T15" fmla="*/ 0 h 58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3" h="5818">
                <a:moveTo>
                  <a:pt x="5743" y="5818"/>
                </a:moveTo>
                <a:lnTo>
                  <a:pt x="5028" y="4637"/>
                </a:lnTo>
                <a:lnTo>
                  <a:pt x="4206" y="3528"/>
                </a:lnTo>
                <a:lnTo>
                  <a:pt x="3284" y="2501"/>
                </a:lnTo>
                <a:lnTo>
                  <a:pt x="2269" y="1565"/>
                </a:lnTo>
                <a:lnTo>
                  <a:pt x="1171" y="729"/>
                </a:lnTo>
                <a:lnTo>
                  <a:pt x="0" y="0"/>
                </a:lnTo>
                <a:lnTo>
                  <a:pt x="1"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5" name="Freeform 31"/>
          <p:cNvSpPr>
            <a:spLocks/>
          </p:cNvSpPr>
          <p:nvPr/>
        </p:nvSpPr>
        <p:spPr bwMode="auto">
          <a:xfrm>
            <a:off x="4075113" y="977900"/>
            <a:ext cx="2008187" cy="550863"/>
          </a:xfrm>
          <a:custGeom>
            <a:avLst/>
            <a:gdLst>
              <a:gd name="T0" fmla="*/ 6747 w 6747"/>
              <a:gd name="T1" fmla="*/ 1862 h 1862"/>
              <a:gd name="T2" fmla="*/ 5500 w 6747"/>
              <a:gd name="T3" fmla="*/ 1185 h 1862"/>
              <a:gd name="T4" fmla="*/ 4185 w 6747"/>
              <a:gd name="T5" fmla="*/ 654 h 1862"/>
              <a:gd name="T6" fmla="*/ 2818 w 6747"/>
              <a:gd name="T7" fmla="*/ 277 h 1862"/>
              <a:gd name="T8" fmla="*/ 1417 w 6747"/>
              <a:gd name="T9" fmla="*/ 57 h 1862"/>
              <a:gd name="T10" fmla="*/ 0 w 6747"/>
              <a:gd name="T11" fmla="*/ 0 h 1862"/>
              <a:gd name="T12" fmla="*/ 1 w 6747"/>
              <a:gd name="T13" fmla="*/ 0 h 1862"/>
            </a:gdLst>
            <a:ahLst/>
            <a:cxnLst>
              <a:cxn ang="0">
                <a:pos x="T0" y="T1"/>
              </a:cxn>
              <a:cxn ang="0">
                <a:pos x="T2" y="T3"/>
              </a:cxn>
              <a:cxn ang="0">
                <a:pos x="T4" y="T5"/>
              </a:cxn>
              <a:cxn ang="0">
                <a:pos x="T6" y="T7"/>
              </a:cxn>
              <a:cxn ang="0">
                <a:pos x="T8" y="T9"/>
              </a:cxn>
              <a:cxn ang="0">
                <a:pos x="T10" y="T11"/>
              </a:cxn>
              <a:cxn ang="0">
                <a:pos x="T12" y="T13"/>
              </a:cxn>
            </a:cxnLst>
            <a:rect l="0" t="0" r="r" b="b"/>
            <a:pathLst>
              <a:path w="6747" h="1862">
                <a:moveTo>
                  <a:pt x="6747" y="1862"/>
                </a:moveTo>
                <a:lnTo>
                  <a:pt x="5500" y="1185"/>
                </a:lnTo>
                <a:lnTo>
                  <a:pt x="4185" y="654"/>
                </a:lnTo>
                <a:lnTo>
                  <a:pt x="2818" y="277"/>
                </a:lnTo>
                <a:lnTo>
                  <a:pt x="1417" y="57"/>
                </a:lnTo>
                <a:lnTo>
                  <a:pt x="0" y="0"/>
                </a:lnTo>
                <a:lnTo>
                  <a:pt x="1" y="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6" name="Freeform 32"/>
          <p:cNvSpPr>
            <a:spLocks/>
          </p:cNvSpPr>
          <p:nvPr/>
        </p:nvSpPr>
        <p:spPr bwMode="auto">
          <a:xfrm>
            <a:off x="2400300" y="977900"/>
            <a:ext cx="1674813" cy="433388"/>
          </a:xfrm>
          <a:custGeom>
            <a:avLst/>
            <a:gdLst>
              <a:gd name="T0" fmla="*/ 5638 w 5638"/>
              <a:gd name="T1" fmla="*/ 0 h 1460"/>
              <a:gd name="T2" fmla="*/ 4458 w 5638"/>
              <a:gd name="T3" fmla="*/ 25 h 1460"/>
              <a:gd name="T4" fmla="*/ 3288 w 5638"/>
              <a:gd name="T5" fmla="*/ 186 h 1460"/>
              <a:gd name="T6" fmla="*/ 2146 w 5638"/>
              <a:gd name="T7" fmla="*/ 481 h 1460"/>
              <a:gd name="T8" fmla="*/ 1044 w 5638"/>
              <a:gd name="T9" fmla="*/ 908 h 1460"/>
              <a:gd name="T10" fmla="*/ 0 w 5638"/>
              <a:gd name="T11" fmla="*/ 1460 h 1460"/>
              <a:gd name="T12" fmla="*/ 1 w 5638"/>
              <a:gd name="T13" fmla="*/ 1460 h 1460"/>
            </a:gdLst>
            <a:ahLst/>
            <a:cxnLst>
              <a:cxn ang="0">
                <a:pos x="T0" y="T1"/>
              </a:cxn>
              <a:cxn ang="0">
                <a:pos x="T2" y="T3"/>
              </a:cxn>
              <a:cxn ang="0">
                <a:pos x="T4" y="T5"/>
              </a:cxn>
              <a:cxn ang="0">
                <a:pos x="T6" y="T7"/>
              </a:cxn>
              <a:cxn ang="0">
                <a:pos x="T8" y="T9"/>
              </a:cxn>
              <a:cxn ang="0">
                <a:pos x="T10" y="T11"/>
              </a:cxn>
              <a:cxn ang="0">
                <a:pos x="T12" y="T13"/>
              </a:cxn>
            </a:cxnLst>
            <a:rect l="0" t="0" r="r" b="b"/>
            <a:pathLst>
              <a:path w="5638" h="1460">
                <a:moveTo>
                  <a:pt x="5638" y="0"/>
                </a:moveTo>
                <a:lnTo>
                  <a:pt x="4458" y="25"/>
                </a:lnTo>
                <a:lnTo>
                  <a:pt x="3288" y="186"/>
                </a:lnTo>
                <a:lnTo>
                  <a:pt x="2146" y="481"/>
                </a:lnTo>
                <a:lnTo>
                  <a:pt x="1044" y="908"/>
                </a:lnTo>
                <a:lnTo>
                  <a:pt x="0" y="1460"/>
                </a:lnTo>
                <a:lnTo>
                  <a:pt x="1" y="146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7" name="Freeform 33"/>
          <p:cNvSpPr>
            <a:spLocks/>
          </p:cNvSpPr>
          <p:nvPr/>
        </p:nvSpPr>
        <p:spPr bwMode="auto">
          <a:xfrm>
            <a:off x="1411288" y="1411288"/>
            <a:ext cx="989012" cy="966787"/>
          </a:xfrm>
          <a:custGeom>
            <a:avLst/>
            <a:gdLst>
              <a:gd name="T0" fmla="*/ 3322 w 3322"/>
              <a:gd name="T1" fmla="*/ 0 h 3252"/>
              <a:gd name="T2" fmla="*/ 2512 w 3322"/>
              <a:gd name="T3" fmla="*/ 481 h 3252"/>
              <a:gd name="T4" fmla="*/ 1763 w 3322"/>
              <a:gd name="T5" fmla="*/ 1055 h 3252"/>
              <a:gd name="T6" fmla="*/ 1089 w 3322"/>
              <a:gd name="T7" fmla="*/ 1715 h 3252"/>
              <a:gd name="T8" fmla="*/ 500 w 3322"/>
              <a:gd name="T9" fmla="*/ 2451 h 3252"/>
              <a:gd name="T10" fmla="*/ 0 w 3322"/>
              <a:gd name="T11" fmla="*/ 3252 h 3252"/>
              <a:gd name="T12" fmla="*/ 1 w 3322"/>
              <a:gd name="T13" fmla="*/ 3252 h 3252"/>
            </a:gdLst>
            <a:ahLst/>
            <a:cxnLst>
              <a:cxn ang="0">
                <a:pos x="T0" y="T1"/>
              </a:cxn>
              <a:cxn ang="0">
                <a:pos x="T2" y="T3"/>
              </a:cxn>
              <a:cxn ang="0">
                <a:pos x="T4" y="T5"/>
              </a:cxn>
              <a:cxn ang="0">
                <a:pos x="T6" y="T7"/>
              </a:cxn>
              <a:cxn ang="0">
                <a:pos x="T8" y="T9"/>
              </a:cxn>
              <a:cxn ang="0">
                <a:pos x="T10" y="T11"/>
              </a:cxn>
              <a:cxn ang="0">
                <a:pos x="T12" y="T13"/>
              </a:cxn>
            </a:cxnLst>
            <a:rect l="0" t="0" r="r" b="b"/>
            <a:pathLst>
              <a:path w="3322" h="3252">
                <a:moveTo>
                  <a:pt x="3322" y="0"/>
                </a:moveTo>
                <a:lnTo>
                  <a:pt x="2512" y="481"/>
                </a:lnTo>
                <a:lnTo>
                  <a:pt x="1763" y="1055"/>
                </a:lnTo>
                <a:lnTo>
                  <a:pt x="1089" y="1715"/>
                </a:lnTo>
                <a:lnTo>
                  <a:pt x="500" y="2451"/>
                </a:lnTo>
                <a:lnTo>
                  <a:pt x="0" y="3252"/>
                </a:lnTo>
                <a:lnTo>
                  <a:pt x="1" y="3252"/>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8" name="Freeform 34"/>
          <p:cNvSpPr>
            <a:spLocks/>
          </p:cNvSpPr>
          <p:nvPr/>
        </p:nvSpPr>
        <p:spPr bwMode="auto">
          <a:xfrm>
            <a:off x="1128713" y="2378075"/>
            <a:ext cx="282575" cy="995363"/>
          </a:xfrm>
          <a:custGeom>
            <a:avLst/>
            <a:gdLst>
              <a:gd name="T0" fmla="*/ 948 w 948"/>
              <a:gd name="T1" fmla="*/ 0 h 3344"/>
              <a:gd name="T2" fmla="*/ 517 w 948"/>
              <a:gd name="T3" fmla="*/ 770 h 3344"/>
              <a:gd name="T4" fmla="*/ 212 w 948"/>
              <a:gd name="T5" fmla="*/ 1598 h 3344"/>
              <a:gd name="T6" fmla="*/ 38 w 948"/>
              <a:gd name="T7" fmla="*/ 2462 h 3344"/>
              <a:gd name="T8" fmla="*/ 0 w 948"/>
              <a:gd name="T9" fmla="*/ 3344 h 3344"/>
              <a:gd name="T10" fmla="*/ 1 w 948"/>
              <a:gd name="T11" fmla="*/ 3344 h 3344"/>
            </a:gdLst>
            <a:ahLst/>
            <a:cxnLst>
              <a:cxn ang="0">
                <a:pos x="T0" y="T1"/>
              </a:cxn>
              <a:cxn ang="0">
                <a:pos x="T2" y="T3"/>
              </a:cxn>
              <a:cxn ang="0">
                <a:pos x="T4" y="T5"/>
              </a:cxn>
              <a:cxn ang="0">
                <a:pos x="T6" y="T7"/>
              </a:cxn>
              <a:cxn ang="0">
                <a:pos x="T8" y="T9"/>
              </a:cxn>
              <a:cxn ang="0">
                <a:pos x="T10" y="T11"/>
              </a:cxn>
            </a:cxnLst>
            <a:rect l="0" t="0" r="r" b="b"/>
            <a:pathLst>
              <a:path w="948" h="3344">
                <a:moveTo>
                  <a:pt x="948" y="0"/>
                </a:moveTo>
                <a:lnTo>
                  <a:pt x="517" y="770"/>
                </a:lnTo>
                <a:lnTo>
                  <a:pt x="212" y="1598"/>
                </a:lnTo>
                <a:lnTo>
                  <a:pt x="38" y="2462"/>
                </a:lnTo>
                <a:lnTo>
                  <a:pt x="0" y="3344"/>
                </a:lnTo>
                <a:lnTo>
                  <a:pt x="1" y="334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39" name="Freeform 35"/>
          <p:cNvSpPr>
            <a:spLocks/>
          </p:cNvSpPr>
          <p:nvPr/>
        </p:nvSpPr>
        <p:spPr bwMode="auto">
          <a:xfrm>
            <a:off x="1125538" y="3373438"/>
            <a:ext cx="166687" cy="663575"/>
          </a:xfrm>
          <a:custGeom>
            <a:avLst/>
            <a:gdLst>
              <a:gd name="T0" fmla="*/ 13 w 560"/>
              <a:gd name="T1" fmla="*/ 0 h 2233"/>
              <a:gd name="T2" fmla="*/ 0 w 560"/>
              <a:gd name="T3" fmla="*/ 585 h 2233"/>
              <a:gd name="T4" fmla="*/ 89 w 560"/>
              <a:gd name="T5" fmla="*/ 1164 h 2233"/>
              <a:gd name="T6" fmla="*/ 277 w 560"/>
              <a:gd name="T7" fmla="*/ 1719 h 2233"/>
              <a:gd name="T8" fmla="*/ 559 w 560"/>
              <a:gd name="T9" fmla="*/ 2233 h 2233"/>
              <a:gd name="T10" fmla="*/ 560 w 560"/>
              <a:gd name="T11" fmla="*/ 2233 h 2233"/>
            </a:gdLst>
            <a:ahLst/>
            <a:cxnLst>
              <a:cxn ang="0">
                <a:pos x="T0" y="T1"/>
              </a:cxn>
              <a:cxn ang="0">
                <a:pos x="T2" y="T3"/>
              </a:cxn>
              <a:cxn ang="0">
                <a:pos x="T4" y="T5"/>
              </a:cxn>
              <a:cxn ang="0">
                <a:pos x="T6" y="T7"/>
              </a:cxn>
              <a:cxn ang="0">
                <a:pos x="T8" y="T9"/>
              </a:cxn>
              <a:cxn ang="0">
                <a:pos x="T10" y="T11"/>
              </a:cxn>
            </a:cxnLst>
            <a:rect l="0" t="0" r="r" b="b"/>
            <a:pathLst>
              <a:path w="560" h="2233">
                <a:moveTo>
                  <a:pt x="13" y="0"/>
                </a:moveTo>
                <a:lnTo>
                  <a:pt x="0" y="585"/>
                </a:lnTo>
                <a:lnTo>
                  <a:pt x="89" y="1164"/>
                </a:lnTo>
                <a:lnTo>
                  <a:pt x="277" y="1719"/>
                </a:lnTo>
                <a:lnTo>
                  <a:pt x="559" y="2233"/>
                </a:lnTo>
                <a:lnTo>
                  <a:pt x="560" y="2233"/>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40" name="Freeform 36"/>
          <p:cNvSpPr>
            <a:spLocks/>
          </p:cNvSpPr>
          <p:nvPr/>
        </p:nvSpPr>
        <p:spPr bwMode="auto">
          <a:xfrm>
            <a:off x="1292225" y="4037013"/>
            <a:ext cx="223838" cy="246062"/>
          </a:xfrm>
          <a:custGeom>
            <a:avLst/>
            <a:gdLst>
              <a:gd name="T0" fmla="*/ 0 w 759"/>
              <a:gd name="T1" fmla="*/ 0 h 830"/>
              <a:gd name="T2" fmla="*/ 222 w 759"/>
              <a:gd name="T3" fmla="*/ 304 h 830"/>
              <a:gd name="T4" fmla="*/ 475 w 759"/>
              <a:gd name="T5" fmla="*/ 581 h 830"/>
              <a:gd name="T6" fmla="*/ 758 w 759"/>
              <a:gd name="T7" fmla="*/ 830 h 830"/>
              <a:gd name="T8" fmla="*/ 759 w 759"/>
              <a:gd name="T9" fmla="*/ 830 h 830"/>
            </a:gdLst>
            <a:ahLst/>
            <a:cxnLst>
              <a:cxn ang="0">
                <a:pos x="T0" y="T1"/>
              </a:cxn>
              <a:cxn ang="0">
                <a:pos x="T2" y="T3"/>
              </a:cxn>
              <a:cxn ang="0">
                <a:pos x="T4" y="T5"/>
              </a:cxn>
              <a:cxn ang="0">
                <a:pos x="T6" y="T7"/>
              </a:cxn>
              <a:cxn ang="0">
                <a:pos x="T8" y="T9"/>
              </a:cxn>
            </a:cxnLst>
            <a:rect l="0" t="0" r="r" b="b"/>
            <a:pathLst>
              <a:path w="759" h="830">
                <a:moveTo>
                  <a:pt x="0" y="0"/>
                </a:moveTo>
                <a:lnTo>
                  <a:pt x="222" y="304"/>
                </a:lnTo>
                <a:lnTo>
                  <a:pt x="475" y="581"/>
                </a:lnTo>
                <a:lnTo>
                  <a:pt x="758" y="830"/>
                </a:lnTo>
                <a:lnTo>
                  <a:pt x="759" y="830"/>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49541" name="Group 37"/>
          <p:cNvGrpSpPr>
            <a:grpSpLocks/>
          </p:cNvGrpSpPr>
          <p:nvPr/>
        </p:nvGrpSpPr>
        <p:grpSpPr bwMode="auto">
          <a:xfrm>
            <a:off x="2041525" y="4429125"/>
            <a:ext cx="730250" cy="1270000"/>
            <a:chOff x="1286" y="2790"/>
            <a:chExt cx="460" cy="800"/>
          </a:xfrm>
        </p:grpSpPr>
        <p:sp>
          <p:nvSpPr>
            <p:cNvPr id="149542" name="Text Box 38"/>
            <p:cNvSpPr txBox="1">
              <a:spLocks noChangeArrowheads="1"/>
            </p:cNvSpPr>
            <p:nvPr/>
          </p:nvSpPr>
          <p:spPr bwMode="auto">
            <a:xfrm rot="-3600000">
              <a:off x="1209" y="2964"/>
              <a:ext cx="63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R21</a:t>
              </a:r>
              <a:endParaRPr lang="en-GB" sz="2400">
                <a:solidFill>
                  <a:srgbClr val="FFFF00"/>
                </a:solidFill>
                <a:effectLst>
                  <a:outerShdw blurRad="38100" dist="38100" dir="2700000" algn="tl">
                    <a:srgbClr val="000000"/>
                  </a:outerShdw>
                </a:effectLst>
                <a:latin typeface="Arial" pitchFamily="34" charset="0"/>
              </a:endParaRPr>
            </a:p>
          </p:txBody>
        </p:sp>
        <p:sp>
          <p:nvSpPr>
            <p:cNvPr id="149543" name="Line 39"/>
            <p:cNvSpPr>
              <a:spLocks noChangeShapeType="1"/>
            </p:cNvSpPr>
            <p:nvPr/>
          </p:nvSpPr>
          <p:spPr bwMode="auto">
            <a:xfrm flipH="1">
              <a:off x="1286" y="2943"/>
              <a:ext cx="460" cy="647"/>
            </a:xfrm>
            <a:prstGeom prst="line">
              <a:avLst/>
            </a:prstGeom>
            <a:noFill/>
            <a:ln w="38100">
              <a:solidFill>
                <a:srgbClr val="CC0099"/>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9544" name="Text Box 40"/>
          <p:cNvSpPr txBox="1">
            <a:spLocks noChangeArrowheads="1"/>
          </p:cNvSpPr>
          <p:nvPr/>
        </p:nvSpPr>
        <p:spPr bwMode="auto">
          <a:xfrm>
            <a:off x="2743200" y="44958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6600"/>
                </a:solidFill>
                <a:effectLst>
                  <a:outerShdw blurRad="38100" dist="38100" dir="2700000" algn="tl">
                    <a:srgbClr val="000000"/>
                  </a:outerShdw>
                </a:effectLst>
                <a:latin typeface="Arial" pitchFamily="34" charset="0"/>
              </a:rPr>
              <a:t>0</a:t>
            </a:r>
            <a:endParaRPr lang="en-GB" sz="2400">
              <a:solidFill>
                <a:srgbClr val="FF6600"/>
              </a:solidFill>
              <a:effectLst>
                <a:outerShdw blurRad="38100" dist="38100" dir="2700000" algn="tl">
                  <a:srgbClr val="000000"/>
                </a:outerShdw>
              </a:effectLst>
              <a:latin typeface="Arial" pitchFamily="34" charset="0"/>
            </a:endParaRPr>
          </a:p>
        </p:txBody>
      </p:sp>
      <p:grpSp>
        <p:nvGrpSpPr>
          <p:cNvPr id="149545" name="Group 41"/>
          <p:cNvGrpSpPr>
            <a:grpSpLocks/>
          </p:cNvGrpSpPr>
          <p:nvPr/>
        </p:nvGrpSpPr>
        <p:grpSpPr bwMode="auto">
          <a:xfrm>
            <a:off x="2743200" y="5867400"/>
            <a:ext cx="5553075" cy="523875"/>
            <a:chOff x="1728" y="3696"/>
            <a:chExt cx="3498" cy="330"/>
          </a:xfrm>
        </p:grpSpPr>
        <p:sp>
          <p:nvSpPr>
            <p:cNvPr id="149546" name="Text Box 42"/>
            <p:cNvSpPr txBox="1">
              <a:spLocks noChangeArrowheads="1"/>
            </p:cNvSpPr>
            <p:nvPr/>
          </p:nvSpPr>
          <p:spPr bwMode="auto">
            <a:xfrm>
              <a:off x="1728" y="3696"/>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0</a:t>
              </a:r>
              <a:endParaRPr lang="en-GB" sz="2400">
                <a:solidFill>
                  <a:schemeClr val="bg1"/>
                </a:solidFill>
                <a:effectLst>
                  <a:outerShdw blurRad="38100" dist="38100" dir="2700000" algn="tl">
                    <a:srgbClr val="000000"/>
                  </a:outerShdw>
                </a:effectLst>
                <a:latin typeface="Arial" pitchFamily="34" charset="0"/>
              </a:endParaRPr>
            </a:p>
          </p:txBody>
        </p:sp>
        <p:sp>
          <p:nvSpPr>
            <p:cNvPr id="149547" name="Text Box 43"/>
            <p:cNvSpPr txBox="1">
              <a:spLocks noChangeArrowheads="1"/>
            </p:cNvSpPr>
            <p:nvPr/>
          </p:nvSpPr>
          <p:spPr bwMode="auto">
            <a:xfrm>
              <a:off x="2067" y="3724"/>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1</a:t>
              </a:r>
              <a:endParaRPr lang="en-GB" sz="2400">
                <a:solidFill>
                  <a:schemeClr val="bg1"/>
                </a:solidFill>
                <a:effectLst>
                  <a:outerShdw blurRad="38100" dist="38100" dir="2700000" algn="tl">
                    <a:srgbClr val="000000"/>
                  </a:outerShdw>
                </a:effectLst>
                <a:latin typeface="Arial" pitchFamily="34" charset="0"/>
              </a:endParaRPr>
            </a:p>
          </p:txBody>
        </p:sp>
        <p:sp>
          <p:nvSpPr>
            <p:cNvPr id="149548" name="Text Box 44"/>
            <p:cNvSpPr txBox="1">
              <a:spLocks noChangeArrowheads="1"/>
            </p:cNvSpPr>
            <p:nvPr/>
          </p:nvSpPr>
          <p:spPr bwMode="auto">
            <a:xfrm>
              <a:off x="2493" y="3726"/>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2</a:t>
              </a:r>
              <a:endParaRPr lang="en-GB" sz="2400">
                <a:solidFill>
                  <a:schemeClr val="bg1"/>
                </a:solidFill>
                <a:effectLst>
                  <a:outerShdw blurRad="38100" dist="38100" dir="2700000" algn="tl">
                    <a:srgbClr val="000000"/>
                  </a:outerShdw>
                </a:effectLst>
                <a:latin typeface="Arial" pitchFamily="34" charset="0"/>
              </a:endParaRPr>
            </a:p>
          </p:txBody>
        </p:sp>
        <p:sp>
          <p:nvSpPr>
            <p:cNvPr id="149549" name="Text Box 45"/>
            <p:cNvSpPr txBox="1">
              <a:spLocks noChangeArrowheads="1"/>
            </p:cNvSpPr>
            <p:nvPr/>
          </p:nvSpPr>
          <p:spPr bwMode="auto">
            <a:xfrm>
              <a:off x="2919" y="3726"/>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3</a:t>
              </a:r>
              <a:endParaRPr lang="en-GB" sz="2400">
                <a:solidFill>
                  <a:schemeClr val="bg1"/>
                </a:solidFill>
                <a:effectLst>
                  <a:outerShdw blurRad="38100" dist="38100" dir="2700000" algn="tl">
                    <a:srgbClr val="000000"/>
                  </a:outerShdw>
                </a:effectLst>
                <a:latin typeface="Arial" pitchFamily="34" charset="0"/>
              </a:endParaRPr>
            </a:p>
          </p:txBody>
        </p:sp>
        <p:sp>
          <p:nvSpPr>
            <p:cNvPr id="149550" name="Text Box 46"/>
            <p:cNvSpPr txBox="1">
              <a:spLocks noChangeArrowheads="1"/>
            </p:cNvSpPr>
            <p:nvPr/>
          </p:nvSpPr>
          <p:spPr bwMode="auto">
            <a:xfrm>
              <a:off x="3330" y="3726"/>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4</a:t>
              </a:r>
              <a:endParaRPr lang="en-GB" sz="2400">
                <a:solidFill>
                  <a:schemeClr val="bg1"/>
                </a:solidFill>
                <a:effectLst>
                  <a:outerShdw blurRad="38100" dist="38100" dir="2700000" algn="tl">
                    <a:srgbClr val="000000"/>
                  </a:outerShdw>
                </a:effectLst>
                <a:latin typeface="Arial" pitchFamily="34" charset="0"/>
              </a:endParaRPr>
            </a:p>
          </p:txBody>
        </p:sp>
        <p:sp>
          <p:nvSpPr>
            <p:cNvPr id="149551" name="Text Box 47"/>
            <p:cNvSpPr txBox="1">
              <a:spLocks noChangeArrowheads="1"/>
            </p:cNvSpPr>
            <p:nvPr/>
          </p:nvSpPr>
          <p:spPr bwMode="auto">
            <a:xfrm>
              <a:off x="3763" y="3738"/>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5</a:t>
              </a:r>
              <a:endParaRPr lang="en-GB" sz="2400">
                <a:solidFill>
                  <a:schemeClr val="bg1"/>
                </a:solidFill>
                <a:effectLst>
                  <a:outerShdw blurRad="38100" dist="38100" dir="2700000" algn="tl">
                    <a:srgbClr val="000000"/>
                  </a:outerShdw>
                </a:effectLst>
                <a:latin typeface="Arial" pitchFamily="34" charset="0"/>
              </a:endParaRPr>
            </a:p>
          </p:txBody>
        </p:sp>
        <p:sp>
          <p:nvSpPr>
            <p:cNvPr id="149552" name="Text Box 48"/>
            <p:cNvSpPr txBox="1">
              <a:spLocks noChangeArrowheads="1"/>
            </p:cNvSpPr>
            <p:nvPr/>
          </p:nvSpPr>
          <p:spPr bwMode="auto">
            <a:xfrm>
              <a:off x="4189" y="3738"/>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6</a:t>
              </a:r>
              <a:endParaRPr lang="en-GB" sz="2400">
                <a:solidFill>
                  <a:schemeClr val="bg1"/>
                </a:solidFill>
                <a:effectLst>
                  <a:outerShdw blurRad="38100" dist="38100" dir="2700000" algn="tl">
                    <a:srgbClr val="000000"/>
                  </a:outerShdw>
                </a:effectLst>
                <a:latin typeface="Arial" pitchFamily="34" charset="0"/>
              </a:endParaRPr>
            </a:p>
          </p:txBody>
        </p:sp>
        <p:sp>
          <p:nvSpPr>
            <p:cNvPr id="149553" name="Text Box 49"/>
            <p:cNvSpPr txBox="1">
              <a:spLocks noChangeArrowheads="1"/>
            </p:cNvSpPr>
            <p:nvPr/>
          </p:nvSpPr>
          <p:spPr bwMode="auto">
            <a:xfrm>
              <a:off x="4619" y="3738"/>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7</a:t>
              </a:r>
              <a:endParaRPr lang="en-GB" sz="2400">
                <a:solidFill>
                  <a:schemeClr val="bg1"/>
                </a:solidFill>
                <a:effectLst>
                  <a:outerShdw blurRad="38100" dist="38100" dir="2700000" algn="tl">
                    <a:srgbClr val="000000"/>
                  </a:outerShdw>
                </a:effectLst>
                <a:latin typeface="Arial" pitchFamily="34" charset="0"/>
              </a:endParaRPr>
            </a:p>
          </p:txBody>
        </p:sp>
        <p:sp>
          <p:nvSpPr>
            <p:cNvPr id="149554" name="Text Box 50"/>
            <p:cNvSpPr txBox="1">
              <a:spLocks noChangeArrowheads="1"/>
            </p:cNvSpPr>
            <p:nvPr/>
          </p:nvSpPr>
          <p:spPr bwMode="auto">
            <a:xfrm>
              <a:off x="5045" y="3727"/>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8</a:t>
              </a:r>
              <a:endParaRPr lang="en-GB" sz="2400">
                <a:solidFill>
                  <a:schemeClr val="bg1"/>
                </a:solidFill>
                <a:effectLst>
                  <a:outerShdw blurRad="38100" dist="38100" dir="2700000" algn="tl">
                    <a:srgbClr val="000000"/>
                  </a:outerShdw>
                </a:effectLst>
                <a:latin typeface="Arial" pitchFamily="34" charset="0"/>
              </a:endParaRPr>
            </a:p>
          </p:txBody>
        </p:sp>
      </p:grpSp>
      <p:grpSp>
        <p:nvGrpSpPr>
          <p:cNvPr id="149555" name="Group 51"/>
          <p:cNvGrpSpPr>
            <a:grpSpLocks/>
          </p:cNvGrpSpPr>
          <p:nvPr/>
        </p:nvGrpSpPr>
        <p:grpSpPr bwMode="auto">
          <a:xfrm>
            <a:off x="2787650" y="5873750"/>
            <a:ext cx="6051550" cy="457200"/>
            <a:chOff x="1756" y="3700"/>
            <a:chExt cx="3812" cy="288"/>
          </a:xfrm>
        </p:grpSpPr>
        <p:grpSp>
          <p:nvGrpSpPr>
            <p:cNvPr id="149556" name="Group 52"/>
            <p:cNvGrpSpPr>
              <a:grpSpLocks/>
            </p:cNvGrpSpPr>
            <p:nvPr/>
          </p:nvGrpSpPr>
          <p:grpSpPr bwMode="auto">
            <a:xfrm>
              <a:off x="1756" y="3748"/>
              <a:ext cx="3595" cy="2"/>
              <a:chOff x="1756" y="3748"/>
              <a:chExt cx="3595" cy="2"/>
            </a:xfrm>
          </p:grpSpPr>
          <p:sp>
            <p:nvSpPr>
              <p:cNvPr id="149557" name="Freeform 53"/>
              <p:cNvSpPr>
                <a:spLocks/>
              </p:cNvSpPr>
              <p:nvPr/>
            </p:nvSpPr>
            <p:spPr bwMode="auto">
              <a:xfrm>
                <a:off x="1756" y="3748"/>
                <a:ext cx="3403" cy="2"/>
              </a:xfrm>
              <a:custGeom>
                <a:avLst/>
                <a:gdLst>
                  <a:gd name="T0" fmla="*/ 0 w 18164"/>
                  <a:gd name="T1" fmla="*/ 18163 w 18164"/>
                  <a:gd name="T2" fmla="*/ 18164 w 18164"/>
                </a:gdLst>
                <a:ahLst/>
                <a:cxnLst>
                  <a:cxn ang="0">
                    <a:pos x="T0" y="0"/>
                  </a:cxn>
                  <a:cxn ang="0">
                    <a:pos x="T1" y="0"/>
                  </a:cxn>
                  <a:cxn ang="0">
                    <a:pos x="T2" y="0"/>
                  </a:cxn>
                </a:cxnLst>
                <a:rect l="0" t="0" r="r" b="b"/>
                <a:pathLst>
                  <a:path w="18164">
                    <a:moveTo>
                      <a:pt x="0" y="0"/>
                    </a:moveTo>
                    <a:lnTo>
                      <a:pt x="18163" y="0"/>
                    </a:lnTo>
                    <a:lnTo>
                      <a:pt x="18164"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58" name="Freeform 54"/>
              <p:cNvSpPr>
                <a:spLocks/>
              </p:cNvSpPr>
              <p:nvPr/>
            </p:nvSpPr>
            <p:spPr bwMode="auto">
              <a:xfrm>
                <a:off x="5159" y="3748"/>
                <a:ext cx="192" cy="2"/>
              </a:xfrm>
              <a:custGeom>
                <a:avLst/>
                <a:gdLst>
                  <a:gd name="T0" fmla="*/ 0 w 1033"/>
                  <a:gd name="T1" fmla="*/ 1032 w 1033"/>
                  <a:gd name="T2" fmla="*/ 1033 w 1033"/>
                </a:gdLst>
                <a:ahLst/>
                <a:cxnLst>
                  <a:cxn ang="0">
                    <a:pos x="T0" y="0"/>
                  </a:cxn>
                  <a:cxn ang="0">
                    <a:pos x="T1" y="0"/>
                  </a:cxn>
                  <a:cxn ang="0">
                    <a:pos x="T2" y="0"/>
                  </a:cxn>
                </a:cxnLst>
                <a:rect l="0" t="0" r="r" b="b"/>
                <a:pathLst>
                  <a:path w="1033">
                    <a:moveTo>
                      <a:pt x="0" y="0"/>
                    </a:moveTo>
                    <a:lnTo>
                      <a:pt x="1032" y="0"/>
                    </a:lnTo>
                    <a:lnTo>
                      <a:pt x="1033"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9559" name="Text Box 55"/>
            <p:cNvSpPr txBox="1">
              <a:spLocks noChangeArrowheads="1"/>
            </p:cNvSpPr>
            <p:nvPr/>
          </p:nvSpPr>
          <p:spPr bwMode="auto">
            <a:xfrm>
              <a:off x="5302" y="3700"/>
              <a:ext cx="2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P</a:t>
              </a:r>
              <a:endParaRPr lang="en-GB" sz="2400">
                <a:solidFill>
                  <a:schemeClr val="bg1"/>
                </a:solidFill>
                <a:effectLst>
                  <a:outerShdw blurRad="38100" dist="38100" dir="2700000" algn="tl">
                    <a:srgbClr val="000000"/>
                  </a:outerShdw>
                </a:effectLst>
                <a:latin typeface="Arial" pitchFamily="34" charset="0"/>
              </a:endParaRPr>
            </a:p>
          </p:txBody>
        </p:sp>
      </p:grpSp>
      <p:grpSp>
        <p:nvGrpSpPr>
          <p:cNvPr id="149560" name="Group 56"/>
          <p:cNvGrpSpPr>
            <a:grpSpLocks/>
          </p:cNvGrpSpPr>
          <p:nvPr/>
        </p:nvGrpSpPr>
        <p:grpSpPr bwMode="auto">
          <a:xfrm>
            <a:off x="1428750" y="3290888"/>
            <a:ext cx="2633663" cy="2749550"/>
            <a:chOff x="900" y="2073"/>
            <a:chExt cx="1659" cy="1732"/>
          </a:xfrm>
        </p:grpSpPr>
        <p:sp>
          <p:nvSpPr>
            <p:cNvPr id="149561" name="Text Box 57"/>
            <p:cNvSpPr txBox="1">
              <a:spLocks noChangeArrowheads="1"/>
            </p:cNvSpPr>
            <p:nvPr/>
          </p:nvSpPr>
          <p:spPr bwMode="auto">
            <a:xfrm>
              <a:off x="1332" y="3448"/>
              <a:ext cx="4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11</a:t>
              </a:r>
              <a:endParaRPr lang="en-GB" sz="2400">
                <a:solidFill>
                  <a:srgbClr val="FFFF00"/>
                </a:solidFill>
                <a:effectLst>
                  <a:outerShdw blurRad="38100" dist="38100" dir="2700000" algn="tl">
                    <a:srgbClr val="000000"/>
                  </a:outerShdw>
                </a:effectLst>
                <a:latin typeface="Arial" pitchFamily="34" charset="0"/>
              </a:endParaRPr>
            </a:p>
          </p:txBody>
        </p:sp>
        <p:sp>
          <p:nvSpPr>
            <p:cNvPr id="149562" name="Text Box 58"/>
            <p:cNvSpPr txBox="1">
              <a:spLocks noChangeArrowheads="1"/>
            </p:cNvSpPr>
            <p:nvPr/>
          </p:nvSpPr>
          <p:spPr bwMode="auto">
            <a:xfrm>
              <a:off x="1643" y="3517"/>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0</a:t>
              </a:r>
              <a:endParaRPr lang="en-GB" sz="2400">
                <a:solidFill>
                  <a:srgbClr val="FFFF00"/>
                </a:solidFill>
                <a:effectLst>
                  <a:outerShdw blurRad="38100" dist="38100" dir="2700000" algn="tl">
                    <a:srgbClr val="000000"/>
                  </a:outerShdw>
                </a:effectLst>
                <a:latin typeface="Arial" pitchFamily="34" charset="0"/>
              </a:endParaRPr>
            </a:p>
          </p:txBody>
        </p:sp>
        <p:sp>
          <p:nvSpPr>
            <p:cNvPr id="149563" name="Text Box 59"/>
            <p:cNvSpPr txBox="1">
              <a:spLocks noChangeArrowheads="1"/>
            </p:cNvSpPr>
            <p:nvPr/>
          </p:nvSpPr>
          <p:spPr bwMode="auto">
            <a:xfrm>
              <a:off x="2040" y="3370"/>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1</a:t>
              </a:r>
              <a:endParaRPr lang="en-GB" sz="2400">
                <a:solidFill>
                  <a:srgbClr val="FFFF00"/>
                </a:solidFill>
                <a:effectLst>
                  <a:outerShdw blurRad="38100" dist="38100" dir="2700000" algn="tl">
                    <a:srgbClr val="000000"/>
                  </a:outerShdw>
                </a:effectLst>
                <a:latin typeface="Arial" pitchFamily="34" charset="0"/>
              </a:endParaRPr>
            </a:p>
          </p:txBody>
        </p:sp>
        <p:sp>
          <p:nvSpPr>
            <p:cNvPr id="149564" name="Text Box 60"/>
            <p:cNvSpPr txBox="1">
              <a:spLocks noChangeArrowheads="1"/>
            </p:cNvSpPr>
            <p:nvPr/>
          </p:nvSpPr>
          <p:spPr bwMode="auto">
            <a:xfrm>
              <a:off x="2300" y="3049"/>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2</a:t>
              </a:r>
              <a:endParaRPr lang="en-GB" sz="2400">
                <a:solidFill>
                  <a:srgbClr val="FFFF00"/>
                </a:solidFill>
                <a:effectLst>
                  <a:outerShdw blurRad="38100" dist="38100" dir="2700000" algn="tl">
                    <a:srgbClr val="000000"/>
                  </a:outerShdw>
                </a:effectLst>
                <a:latin typeface="Arial" pitchFamily="34" charset="0"/>
              </a:endParaRPr>
            </a:p>
          </p:txBody>
        </p:sp>
        <p:sp>
          <p:nvSpPr>
            <p:cNvPr id="149565" name="Text Box 61"/>
            <p:cNvSpPr txBox="1">
              <a:spLocks noChangeArrowheads="1"/>
            </p:cNvSpPr>
            <p:nvPr/>
          </p:nvSpPr>
          <p:spPr bwMode="auto">
            <a:xfrm>
              <a:off x="2378" y="2704"/>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3</a:t>
              </a:r>
              <a:endParaRPr lang="en-GB" sz="2400">
                <a:solidFill>
                  <a:srgbClr val="FFFF00"/>
                </a:solidFill>
                <a:effectLst>
                  <a:outerShdw blurRad="38100" dist="38100" dir="2700000" algn="tl">
                    <a:srgbClr val="000000"/>
                  </a:outerShdw>
                </a:effectLst>
                <a:latin typeface="Arial" pitchFamily="34" charset="0"/>
              </a:endParaRPr>
            </a:p>
          </p:txBody>
        </p:sp>
        <p:sp>
          <p:nvSpPr>
            <p:cNvPr id="149566" name="Text Box 62"/>
            <p:cNvSpPr txBox="1">
              <a:spLocks noChangeArrowheads="1"/>
            </p:cNvSpPr>
            <p:nvPr/>
          </p:nvSpPr>
          <p:spPr bwMode="auto">
            <a:xfrm>
              <a:off x="2221" y="2353"/>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4</a:t>
              </a:r>
              <a:endParaRPr lang="en-GB" sz="2400">
                <a:solidFill>
                  <a:srgbClr val="FFFF00"/>
                </a:solidFill>
                <a:effectLst>
                  <a:outerShdw blurRad="38100" dist="38100" dir="2700000" algn="tl">
                    <a:srgbClr val="000000"/>
                  </a:outerShdw>
                </a:effectLst>
                <a:latin typeface="Arial" pitchFamily="34" charset="0"/>
              </a:endParaRPr>
            </a:p>
          </p:txBody>
        </p:sp>
        <p:sp>
          <p:nvSpPr>
            <p:cNvPr id="149567" name="Text Box 63"/>
            <p:cNvSpPr txBox="1">
              <a:spLocks noChangeArrowheads="1"/>
            </p:cNvSpPr>
            <p:nvPr/>
          </p:nvSpPr>
          <p:spPr bwMode="auto">
            <a:xfrm>
              <a:off x="1927" y="2130"/>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5</a:t>
              </a:r>
              <a:endParaRPr lang="en-GB" sz="2400">
                <a:solidFill>
                  <a:srgbClr val="FFFF00"/>
                </a:solidFill>
                <a:effectLst>
                  <a:outerShdw blurRad="38100" dist="38100" dir="2700000" algn="tl">
                    <a:srgbClr val="000000"/>
                  </a:outerShdw>
                </a:effectLst>
                <a:latin typeface="Arial" pitchFamily="34" charset="0"/>
              </a:endParaRPr>
            </a:p>
          </p:txBody>
        </p:sp>
        <p:sp>
          <p:nvSpPr>
            <p:cNvPr id="149568" name="Text Box 64"/>
            <p:cNvSpPr txBox="1">
              <a:spLocks noChangeArrowheads="1"/>
            </p:cNvSpPr>
            <p:nvPr/>
          </p:nvSpPr>
          <p:spPr bwMode="auto">
            <a:xfrm>
              <a:off x="1571" y="2073"/>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6</a:t>
              </a:r>
              <a:endParaRPr lang="en-GB" sz="2400">
                <a:solidFill>
                  <a:srgbClr val="FFFF00"/>
                </a:solidFill>
                <a:effectLst>
                  <a:outerShdw blurRad="38100" dist="38100" dir="2700000" algn="tl">
                    <a:srgbClr val="000000"/>
                  </a:outerShdw>
                </a:effectLst>
                <a:latin typeface="Arial" pitchFamily="34" charset="0"/>
              </a:endParaRPr>
            </a:p>
          </p:txBody>
        </p:sp>
        <p:sp>
          <p:nvSpPr>
            <p:cNvPr id="149569" name="Text Box 65"/>
            <p:cNvSpPr txBox="1">
              <a:spLocks noChangeArrowheads="1"/>
            </p:cNvSpPr>
            <p:nvPr/>
          </p:nvSpPr>
          <p:spPr bwMode="auto">
            <a:xfrm>
              <a:off x="1211" y="2229"/>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7</a:t>
              </a:r>
              <a:endParaRPr lang="en-GB" sz="2400">
                <a:solidFill>
                  <a:srgbClr val="FFFF00"/>
                </a:solidFill>
                <a:effectLst>
                  <a:outerShdw blurRad="38100" dist="38100" dir="2700000" algn="tl">
                    <a:srgbClr val="000000"/>
                  </a:outerShdw>
                </a:effectLst>
                <a:latin typeface="Arial" pitchFamily="34" charset="0"/>
              </a:endParaRPr>
            </a:p>
          </p:txBody>
        </p:sp>
        <p:sp>
          <p:nvSpPr>
            <p:cNvPr id="149570" name="Text Box 66"/>
            <p:cNvSpPr txBox="1">
              <a:spLocks noChangeArrowheads="1"/>
            </p:cNvSpPr>
            <p:nvPr/>
          </p:nvSpPr>
          <p:spPr bwMode="auto">
            <a:xfrm>
              <a:off x="954" y="2505"/>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8</a:t>
              </a:r>
              <a:endParaRPr lang="en-GB" sz="2400">
                <a:solidFill>
                  <a:srgbClr val="FFFF00"/>
                </a:solidFill>
                <a:effectLst>
                  <a:outerShdw blurRad="38100" dist="38100" dir="2700000" algn="tl">
                    <a:srgbClr val="000000"/>
                  </a:outerShdw>
                </a:effectLst>
                <a:latin typeface="Arial" pitchFamily="34" charset="0"/>
              </a:endParaRPr>
            </a:p>
          </p:txBody>
        </p:sp>
        <p:sp>
          <p:nvSpPr>
            <p:cNvPr id="149571" name="Text Box 67"/>
            <p:cNvSpPr txBox="1">
              <a:spLocks noChangeArrowheads="1"/>
            </p:cNvSpPr>
            <p:nvPr/>
          </p:nvSpPr>
          <p:spPr bwMode="auto">
            <a:xfrm>
              <a:off x="900" y="2870"/>
              <a:ext cx="18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9</a:t>
              </a:r>
              <a:endParaRPr lang="en-GB" sz="2400">
                <a:solidFill>
                  <a:srgbClr val="FFFF00"/>
                </a:solidFill>
                <a:effectLst>
                  <a:outerShdw blurRad="38100" dist="38100" dir="2700000" algn="tl">
                    <a:srgbClr val="000000"/>
                  </a:outerShdw>
                </a:effectLst>
                <a:latin typeface="Arial" pitchFamily="34" charset="0"/>
              </a:endParaRPr>
            </a:p>
          </p:txBody>
        </p:sp>
        <p:sp>
          <p:nvSpPr>
            <p:cNvPr id="149572" name="Text Box 68"/>
            <p:cNvSpPr txBox="1">
              <a:spLocks noChangeArrowheads="1"/>
            </p:cNvSpPr>
            <p:nvPr/>
          </p:nvSpPr>
          <p:spPr bwMode="auto">
            <a:xfrm>
              <a:off x="1018" y="3221"/>
              <a:ext cx="3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10</a:t>
              </a:r>
              <a:endParaRPr lang="en-GB" sz="2400">
                <a:solidFill>
                  <a:srgbClr val="FFFF00"/>
                </a:solidFill>
                <a:effectLst>
                  <a:outerShdw blurRad="38100" dist="38100" dir="2700000" algn="tl">
                    <a:srgbClr val="000000"/>
                  </a:outerShdw>
                </a:effectLst>
                <a:latin typeface="Arial" pitchFamily="34" charset="0"/>
              </a:endParaRPr>
            </a:p>
          </p:txBody>
        </p:sp>
      </p:grpSp>
      <p:sp>
        <p:nvSpPr>
          <p:cNvPr id="149573" name="Text Box 69"/>
          <p:cNvSpPr txBox="1">
            <a:spLocks noChangeArrowheads="1"/>
          </p:cNvSpPr>
          <p:nvPr/>
        </p:nvSpPr>
        <p:spPr bwMode="auto">
          <a:xfrm>
            <a:off x="7727950" y="2898775"/>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1</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4" name="Text Box 70"/>
          <p:cNvSpPr txBox="1">
            <a:spLocks noChangeArrowheads="1"/>
          </p:cNvSpPr>
          <p:nvPr/>
        </p:nvSpPr>
        <p:spPr bwMode="auto">
          <a:xfrm>
            <a:off x="5918200" y="1090613"/>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2</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5" name="Text Box 71"/>
          <p:cNvSpPr txBox="1">
            <a:spLocks noChangeArrowheads="1"/>
          </p:cNvSpPr>
          <p:nvPr/>
        </p:nvSpPr>
        <p:spPr bwMode="auto">
          <a:xfrm>
            <a:off x="3843338" y="549275"/>
            <a:ext cx="576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3</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6" name="Text Box 72"/>
          <p:cNvSpPr txBox="1">
            <a:spLocks noChangeArrowheads="1"/>
          </p:cNvSpPr>
          <p:nvPr/>
        </p:nvSpPr>
        <p:spPr bwMode="auto">
          <a:xfrm>
            <a:off x="2068513" y="950913"/>
            <a:ext cx="576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4</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7" name="Text Box 73"/>
          <p:cNvSpPr txBox="1">
            <a:spLocks noChangeArrowheads="1"/>
          </p:cNvSpPr>
          <p:nvPr/>
        </p:nvSpPr>
        <p:spPr bwMode="auto">
          <a:xfrm>
            <a:off x="992188" y="1984375"/>
            <a:ext cx="576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5</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8" name="Text Box 74"/>
          <p:cNvSpPr txBox="1">
            <a:spLocks noChangeArrowheads="1"/>
          </p:cNvSpPr>
          <p:nvPr/>
        </p:nvSpPr>
        <p:spPr bwMode="auto">
          <a:xfrm>
            <a:off x="674688" y="3065463"/>
            <a:ext cx="5762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6</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79" name="Text Box 75"/>
          <p:cNvSpPr txBox="1">
            <a:spLocks noChangeArrowheads="1"/>
          </p:cNvSpPr>
          <p:nvPr/>
        </p:nvSpPr>
        <p:spPr bwMode="auto">
          <a:xfrm>
            <a:off x="831850" y="372110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7</a:t>
            </a:r>
            <a:endParaRPr lang="en-GB" sz="2400" baseline="-25000">
              <a:solidFill>
                <a:srgbClr val="FFFF00"/>
              </a:solidFill>
              <a:effectLst>
                <a:outerShdw blurRad="38100" dist="38100" dir="2700000" algn="tl">
                  <a:srgbClr val="000000"/>
                </a:outerShdw>
              </a:effectLst>
              <a:latin typeface="Arial" pitchFamily="34" charset="0"/>
            </a:endParaRPr>
          </a:p>
        </p:txBody>
      </p:sp>
      <p:sp>
        <p:nvSpPr>
          <p:cNvPr id="149580" name="Text Box 76"/>
          <p:cNvSpPr txBox="1">
            <a:spLocks noChangeArrowheads="1"/>
          </p:cNvSpPr>
          <p:nvPr/>
        </p:nvSpPr>
        <p:spPr bwMode="auto">
          <a:xfrm>
            <a:off x="1092200" y="4076700"/>
            <a:ext cx="5762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outerShdw blurRad="38100" dist="38100" dir="2700000" algn="tl">
                    <a:srgbClr val="000000"/>
                  </a:outerShdw>
                </a:effectLst>
                <a:latin typeface="Arial" pitchFamily="34" charset="0"/>
              </a:rPr>
              <a:t>P</a:t>
            </a:r>
            <a:r>
              <a:rPr lang="en-US" sz="2400" baseline="-25000">
                <a:solidFill>
                  <a:srgbClr val="FFFF00"/>
                </a:solidFill>
                <a:effectLst>
                  <a:outerShdw blurRad="38100" dist="38100" dir="2700000" algn="tl">
                    <a:srgbClr val="000000"/>
                  </a:outerShdw>
                </a:effectLst>
                <a:latin typeface="Arial" pitchFamily="34" charset="0"/>
              </a:rPr>
              <a:t>8</a:t>
            </a:r>
            <a:endParaRPr lang="en-GB" sz="2400" baseline="-25000">
              <a:solidFill>
                <a:srgbClr val="FFFF00"/>
              </a:solidFill>
              <a:effectLst>
                <a:outerShdw blurRad="38100" dist="38100" dir="2700000" algn="tl">
                  <a:srgbClr val="000000"/>
                </a:outerShdw>
              </a:effectLst>
              <a:latin typeface="Arial" pitchFamily="34" charset="0"/>
            </a:endParaRPr>
          </a:p>
        </p:txBody>
      </p:sp>
      <p:grpSp>
        <p:nvGrpSpPr>
          <p:cNvPr id="149581" name="Group 77"/>
          <p:cNvGrpSpPr>
            <a:grpSpLocks/>
          </p:cNvGrpSpPr>
          <p:nvPr/>
        </p:nvGrpSpPr>
        <p:grpSpPr bwMode="auto">
          <a:xfrm>
            <a:off x="2790825" y="5940425"/>
            <a:ext cx="5697538" cy="917575"/>
            <a:chOff x="1758" y="3742"/>
            <a:chExt cx="3589" cy="578"/>
          </a:xfrm>
        </p:grpSpPr>
        <p:sp>
          <p:nvSpPr>
            <p:cNvPr id="149582" name="Line 78"/>
            <p:cNvSpPr>
              <a:spLocks noChangeShapeType="1"/>
            </p:cNvSpPr>
            <p:nvPr/>
          </p:nvSpPr>
          <p:spPr bwMode="auto">
            <a:xfrm>
              <a:off x="1758" y="4212"/>
              <a:ext cx="3583" cy="0"/>
            </a:xfrm>
            <a:prstGeom prst="line">
              <a:avLst/>
            </a:prstGeom>
            <a:noFill/>
            <a:ln w="38100">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9583" name="Line 79"/>
            <p:cNvSpPr>
              <a:spLocks noChangeShapeType="1"/>
            </p:cNvSpPr>
            <p:nvPr/>
          </p:nvSpPr>
          <p:spPr bwMode="auto">
            <a:xfrm>
              <a:off x="1758" y="3748"/>
              <a:ext cx="0" cy="572"/>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9584" name="Line 80"/>
            <p:cNvSpPr>
              <a:spLocks noChangeShapeType="1"/>
            </p:cNvSpPr>
            <p:nvPr/>
          </p:nvSpPr>
          <p:spPr bwMode="auto">
            <a:xfrm>
              <a:off x="5347" y="3742"/>
              <a:ext cx="0" cy="572"/>
            </a:xfrm>
            <a:prstGeom prst="line">
              <a:avLst/>
            </a:prstGeom>
            <a:noFill/>
            <a:ln w="381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9585" name="Text Box 81"/>
            <p:cNvSpPr txBox="1">
              <a:spLocks noChangeArrowheads="1"/>
            </p:cNvSpPr>
            <p:nvPr/>
          </p:nvSpPr>
          <p:spPr bwMode="auto">
            <a:xfrm>
              <a:off x="3101" y="3986"/>
              <a:ext cx="126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Arial" pitchFamily="34" charset="0"/>
                </a:rPr>
                <a:t>L= 100 mm</a:t>
              </a:r>
              <a:endParaRPr lang="el-GR" sz="2400">
                <a:solidFill>
                  <a:srgbClr val="FFFF00"/>
                </a:solidFill>
                <a:effectLst>
                  <a:outerShdw blurRad="38100" dist="38100" dir="2700000" algn="tl">
                    <a:srgbClr val="000000"/>
                  </a:outerShdw>
                </a:effectLst>
                <a:latin typeface="Arial" pitchFamily="34" charset="0"/>
                <a:cs typeface="Arial" pitchFamily="34" charset="0"/>
              </a:endParaRPr>
            </a:p>
          </p:txBody>
        </p:sp>
      </p:grpSp>
      <p:grpSp>
        <p:nvGrpSpPr>
          <p:cNvPr id="149586" name="Group 82"/>
          <p:cNvGrpSpPr>
            <a:grpSpLocks/>
          </p:cNvGrpSpPr>
          <p:nvPr/>
        </p:nvGrpSpPr>
        <p:grpSpPr bwMode="auto">
          <a:xfrm>
            <a:off x="3430588" y="3260725"/>
            <a:ext cx="4360862" cy="2519363"/>
            <a:chOff x="2161" y="2054"/>
            <a:chExt cx="2747" cy="1587"/>
          </a:xfrm>
        </p:grpSpPr>
        <p:sp>
          <p:nvSpPr>
            <p:cNvPr id="149587" name="Freeform 83"/>
            <p:cNvSpPr>
              <a:spLocks/>
            </p:cNvSpPr>
            <p:nvPr/>
          </p:nvSpPr>
          <p:spPr bwMode="auto">
            <a:xfrm>
              <a:off x="2161" y="2054"/>
              <a:ext cx="2747" cy="1587"/>
            </a:xfrm>
            <a:custGeom>
              <a:avLst/>
              <a:gdLst>
                <a:gd name="T0" fmla="*/ 0 w 14659"/>
                <a:gd name="T1" fmla="*/ 8470 h 8470"/>
                <a:gd name="T2" fmla="*/ 14657 w 14659"/>
                <a:gd name="T3" fmla="*/ 0 h 8470"/>
                <a:gd name="T4" fmla="*/ 14659 w 14659"/>
                <a:gd name="T5" fmla="*/ 0 h 8470"/>
              </a:gdLst>
              <a:ahLst/>
              <a:cxnLst>
                <a:cxn ang="0">
                  <a:pos x="T0" y="T1"/>
                </a:cxn>
                <a:cxn ang="0">
                  <a:pos x="T2" y="T3"/>
                </a:cxn>
                <a:cxn ang="0">
                  <a:pos x="T4" y="T5"/>
                </a:cxn>
              </a:cxnLst>
              <a:rect l="0" t="0" r="r" b="b"/>
              <a:pathLst>
                <a:path w="14659" h="8470">
                  <a:moveTo>
                    <a:pt x="0" y="8470"/>
                  </a:moveTo>
                  <a:lnTo>
                    <a:pt x="14657" y="0"/>
                  </a:lnTo>
                  <a:lnTo>
                    <a:pt x="14659"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88" name="Text Box 84"/>
            <p:cNvSpPr txBox="1">
              <a:spLocks noChangeArrowheads="1"/>
            </p:cNvSpPr>
            <p:nvPr/>
          </p:nvSpPr>
          <p:spPr bwMode="auto">
            <a:xfrm rot="-1800000">
              <a:off x="3215" y="2563"/>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R=1toP</a:t>
              </a:r>
              <a:endParaRPr lang="en-GB" sz="2000" b="0">
                <a:solidFill>
                  <a:srgbClr val="FFFF00"/>
                </a:solidFill>
                <a:effectLst>
                  <a:outerShdw blurRad="38100" dist="38100" dir="2700000" algn="tl">
                    <a:srgbClr val="000000"/>
                  </a:outerShdw>
                </a:effectLst>
                <a:latin typeface="Arial" pitchFamily="34" charset="0"/>
              </a:endParaRPr>
            </a:p>
          </p:txBody>
        </p:sp>
      </p:grpSp>
      <p:grpSp>
        <p:nvGrpSpPr>
          <p:cNvPr id="149589" name="Group 85"/>
          <p:cNvGrpSpPr>
            <a:grpSpLocks/>
          </p:cNvGrpSpPr>
          <p:nvPr/>
        </p:nvGrpSpPr>
        <p:grpSpPr bwMode="auto">
          <a:xfrm>
            <a:off x="3903663" y="1528763"/>
            <a:ext cx="2179637" cy="3776662"/>
            <a:chOff x="2459" y="963"/>
            <a:chExt cx="1373" cy="2379"/>
          </a:xfrm>
        </p:grpSpPr>
        <p:sp>
          <p:nvSpPr>
            <p:cNvPr id="149590" name="Freeform 86"/>
            <p:cNvSpPr>
              <a:spLocks/>
            </p:cNvSpPr>
            <p:nvPr/>
          </p:nvSpPr>
          <p:spPr bwMode="auto">
            <a:xfrm>
              <a:off x="2459" y="963"/>
              <a:ext cx="1373" cy="2379"/>
            </a:xfrm>
            <a:custGeom>
              <a:avLst/>
              <a:gdLst>
                <a:gd name="T0" fmla="*/ 0 w 7329"/>
                <a:gd name="T1" fmla="*/ 12699 h 12699"/>
                <a:gd name="T2" fmla="*/ 7328 w 7329"/>
                <a:gd name="T3" fmla="*/ 0 h 12699"/>
                <a:gd name="T4" fmla="*/ 7329 w 7329"/>
                <a:gd name="T5" fmla="*/ 0 h 12699"/>
              </a:gdLst>
              <a:ahLst/>
              <a:cxnLst>
                <a:cxn ang="0">
                  <a:pos x="T0" y="T1"/>
                </a:cxn>
                <a:cxn ang="0">
                  <a:pos x="T2" y="T3"/>
                </a:cxn>
                <a:cxn ang="0">
                  <a:pos x="T4" y="T5"/>
                </a:cxn>
              </a:cxnLst>
              <a:rect l="0" t="0" r="r" b="b"/>
              <a:pathLst>
                <a:path w="7329" h="12699">
                  <a:moveTo>
                    <a:pt x="0" y="12699"/>
                  </a:moveTo>
                  <a:lnTo>
                    <a:pt x="7328" y="0"/>
                  </a:lnTo>
                  <a:lnTo>
                    <a:pt x="7329"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91" name="Text Box 87"/>
            <p:cNvSpPr txBox="1">
              <a:spLocks noChangeArrowheads="1"/>
            </p:cNvSpPr>
            <p:nvPr/>
          </p:nvSpPr>
          <p:spPr bwMode="auto">
            <a:xfrm rot="-3600000">
              <a:off x="2760" y="1757"/>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R=2toP</a:t>
              </a:r>
              <a:endParaRPr lang="en-GB" sz="2000" b="0">
                <a:solidFill>
                  <a:srgbClr val="FFFF00"/>
                </a:solidFill>
                <a:effectLst>
                  <a:outerShdw blurRad="38100" dist="38100" dir="2700000" algn="tl">
                    <a:srgbClr val="000000"/>
                  </a:outerShdw>
                </a:effectLst>
                <a:latin typeface="Arial" pitchFamily="34" charset="0"/>
              </a:endParaRPr>
            </a:p>
          </p:txBody>
        </p:sp>
      </p:grpSp>
      <p:grpSp>
        <p:nvGrpSpPr>
          <p:cNvPr id="149592" name="Group 88"/>
          <p:cNvGrpSpPr>
            <a:grpSpLocks/>
          </p:cNvGrpSpPr>
          <p:nvPr/>
        </p:nvGrpSpPr>
        <p:grpSpPr bwMode="auto">
          <a:xfrm>
            <a:off x="3721100" y="977900"/>
            <a:ext cx="396875" cy="3684588"/>
            <a:chOff x="2344" y="616"/>
            <a:chExt cx="250" cy="2321"/>
          </a:xfrm>
        </p:grpSpPr>
        <p:sp>
          <p:nvSpPr>
            <p:cNvPr id="149593" name="Freeform 89"/>
            <p:cNvSpPr>
              <a:spLocks/>
            </p:cNvSpPr>
            <p:nvPr/>
          </p:nvSpPr>
          <p:spPr bwMode="auto">
            <a:xfrm>
              <a:off x="2567" y="616"/>
              <a:ext cx="2" cy="2321"/>
            </a:xfrm>
            <a:custGeom>
              <a:avLst/>
              <a:gdLst>
                <a:gd name="T0" fmla="*/ 0 w 1"/>
                <a:gd name="T1" fmla="*/ 12393 h 12393"/>
                <a:gd name="T2" fmla="*/ 0 w 1"/>
                <a:gd name="T3" fmla="*/ 0 h 12393"/>
                <a:gd name="T4" fmla="*/ 1 w 1"/>
                <a:gd name="T5" fmla="*/ 0 h 12393"/>
              </a:gdLst>
              <a:ahLst/>
              <a:cxnLst>
                <a:cxn ang="0">
                  <a:pos x="T0" y="T1"/>
                </a:cxn>
                <a:cxn ang="0">
                  <a:pos x="T2" y="T3"/>
                </a:cxn>
                <a:cxn ang="0">
                  <a:pos x="T4" y="T5"/>
                </a:cxn>
              </a:cxnLst>
              <a:rect l="0" t="0" r="r" b="b"/>
              <a:pathLst>
                <a:path w="1" h="12393">
                  <a:moveTo>
                    <a:pt x="0" y="12393"/>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94" name="Text Box 90"/>
            <p:cNvSpPr txBox="1">
              <a:spLocks noChangeArrowheads="1"/>
            </p:cNvSpPr>
            <p:nvPr/>
          </p:nvSpPr>
          <p:spPr bwMode="auto">
            <a:xfrm rot="16200000">
              <a:off x="2033" y="1305"/>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R=3toP</a:t>
              </a:r>
              <a:endParaRPr lang="en-GB" sz="2000" b="0">
                <a:solidFill>
                  <a:srgbClr val="FFFF00"/>
                </a:solidFill>
                <a:effectLst>
                  <a:outerShdw blurRad="38100" dist="38100" dir="2700000" algn="tl">
                    <a:srgbClr val="000000"/>
                  </a:outerShdw>
                </a:effectLst>
                <a:latin typeface="Arial" pitchFamily="34" charset="0"/>
              </a:endParaRPr>
            </a:p>
          </p:txBody>
        </p:sp>
      </p:grpSp>
      <p:grpSp>
        <p:nvGrpSpPr>
          <p:cNvPr id="149595" name="Group 91"/>
          <p:cNvGrpSpPr>
            <a:grpSpLocks/>
          </p:cNvGrpSpPr>
          <p:nvPr/>
        </p:nvGrpSpPr>
        <p:grpSpPr bwMode="auto">
          <a:xfrm>
            <a:off x="2400300" y="1411288"/>
            <a:ext cx="1503363" cy="2606675"/>
            <a:chOff x="1512" y="889"/>
            <a:chExt cx="947" cy="1642"/>
          </a:xfrm>
        </p:grpSpPr>
        <p:sp>
          <p:nvSpPr>
            <p:cNvPr id="149596" name="Freeform 92"/>
            <p:cNvSpPr>
              <a:spLocks/>
            </p:cNvSpPr>
            <p:nvPr/>
          </p:nvSpPr>
          <p:spPr bwMode="auto">
            <a:xfrm>
              <a:off x="1512" y="889"/>
              <a:ext cx="947" cy="1642"/>
            </a:xfrm>
            <a:custGeom>
              <a:avLst/>
              <a:gdLst>
                <a:gd name="T0" fmla="*/ 5057 w 5057"/>
                <a:gd name="T1" fmla="*/ 8764 h 8764"/>
                <a:gd name="T2" fmla="*/ 0 w 5057"/>
                <a:gd name="T3" fmla="*/ 0 h 8764"/>
                <a:gd name="T4" fmla="*/ 1 w 5057"/>
                <a:gd name="T5" fmla="*/ 0 h 8764"/>
              </a:gdLst>
              <a:ahLst/>
              <a:cxnLst>
                <a:cxn ang="0">
                  <a:pos x="T0" y="T1"/>
                </a:cxn>
                <a:cxn ang="0">
                  <a:pos x="T2" y="T3"/>
                </a:cxn>
                <a:cxn ang="0">
                  <a:pos x="T4" y="T5"/>
                </a:cxn>
              </a:cxnLst>
              <a:rect l="0" t="0" r="r" b="b"/>
              <a:pathLst>
                <a:path w="5057" h="8764">
                  <a:moveTo>
                    <a:pt x="5057" y="8764"/>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597" name="Text Box 93"/>
            <p:cNvSpPr txBox="1">
              <a:spLocks noChangeArrowheads="1"/>
            </p:cNvSpPr>
            <p:nvPr/>
          </p:nvSpPr>
          <p:spPr bwMode="auto">
            <a:xfrm rot="25200000">
              <a:off x="1638" y="1541"/>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R=4toP</a:t>
              </a:r>
              <a:endParaRPr lang="en-GB" sz="2000" b="0">
                <a:solidFill>
                  <a:srgbClr val="FFFF00"/>
                </a:solidFill>
                <a:effectLst>
                  <a:outerShdw blurRad="38100" dist="38100" dir="2700000" algn="tl">
                    <a:srgbClr val="000000"/>
                  </a:outerShdw>
                </a:effectLst>
                <a:latin typeface="Arial" pitchFamily="34" charset="0"/>
              </a:endParaRPr>
            </a:p>
          </p:txBody>
        </p:sp>
      </p:grpSp>
      <p:grpSp>
        <p:nvGrpSpPr>
          <p:cNvPr id="149598" name="Group 94"/>
          <p:cNvGrpSpPr>
            <a:grpSpLocks/>
          </p:cNvGrpSpPr>
          <p:nvPr/>
        </p:nvGrpSpPr>
        <p:grpSpPr bwMode="auto">
          <a:xfrm>
            <a:off x="1411288" y="2378075"/>
            <a:ext cx="2019300" cy="1166813"/>
            <a:chOff x="889" y="1498"/>
            <a:chExt cx="1272" cy="735"/>
          </a:xfrm>
        </p:grpSpPr>
        <p:sp>
          <p:nvSpPr>
            <p:cNvPr id="149599" name="Freeform 95"/>
            <p:cNvSpPr>
              <a:spLocks/>
            </p:cNvSpPr>
            <p:nvPr/>
          </p:nvSpPr>
          <p:spPr bwMode="auto">
            <a:xfrm>
              <a:off x="889" y="1498"/>
              <a:ext cx="1272" cy="735"/>
            </a:xfrm>
            <a:custGeom>
              <a:avLst/>
              <a:gdLst>
                <a:gd name="T0" fmla="*/ 6793 w 6793"/>
                <a:gd name="T1" fmla="*/ 3925 h 3925"/>
                <a:gd name="T2" fmla="*/ 0 w 6793"/>
                <a:gd name="T3" fmla="*/ 0 h 3925"/>
                <a:gd name="T4" fmla="*/ 1 w 6793"/>
                <a:gd name="T5" fmla="*/ 0 h 3925"/>
              </a:gdLst>
              <a:ahLst/>
              <a:cxnLst>
                <a:cxn ang="0">
                  <a:pos x="T0" y="T1"/>
                </a:cxn>
                <a:cxn ang="0">
                  <a:pos x="T2" y="T3"/>
                </a:cxn>
                <a:cxn ang="0">
                  <a:pos x="T4" y="T5"/>
                </a:cxn>
              </a:cxnLst>
              <a:rect l="0" t="0" r="r" b="b"/>
              <a:pathLst>
                <a:path w="6793" h="3925">
                  <a:moveTo>
                    <a:pt x="6793" y="3925"/>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49600" name="Text Box 96"/>
            <p:cNvSpPr txBox="1">
              <a:spLocks noChangeArrowheads="1"/>
            </p:cNvSpPr>
            <p:nvPr/>
          </p:nvSpPr>
          <p:spPr bwMode="auto">
            <a:xfrm rot="23400000">
              <a:off x="1189" y="1694"/>
              <a:ext cx="87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outerShdw blurRad="38100" dist="38100" dir="2700000" algn="tl">
                      <a:srgbClr val="000000"/>
                    </a:outerShdw>
                  </a:effectLst>
                  <a:latin typeface="Arial" pitchFamily="34" charset="0"/>
                </a:rPr>
                <a:t>R=5toP</a:t>
              </a:r>
              <a:endParaRPr lang="en-GB" sz="2000" b="0">
                <a:solidFill>
                  <a:srgbClr val="FFFF00"/>
                </a:solidFill>
                <a:effectLst>
                  <a:outerShdw blurRad="38100" dist="38100" dir="2700000" algn="tl">
                    <a:srgbClr val="000000"/>
                  </a:outerShdw>
                </a:effectLst>
                <a:latin typeface="Arial" pitchFamily="34" charset="0"/>
              </a:endParaRPr>
            </a:p>
          </p:txBody>
        </p:sp>
      </p:grpSp>
      <p:grpSp>
        <p:nvGrpSpPr>
          <p:cNvPr id="149601" name="Group 97"/>
          <p:cNvGrpSpPr>
            <a:grpSpLocks/>
          </p:cNvGrpSpPr>
          <p:nvPr/>
        </p:nvGrpSpPr>
        <p:grpSpPr bwMode="auto">
          <a:xfrm>
            <a:off x="6948488" y="1090613"/>
            <a:ext cx="2360612" cy="1042987"/>
            <a:chOff x="4377" y="687"/>
            <a:chExt cx="1487" cy="657"/>
          </a:xfrm>
        </p:grpSpPr>
        <p:sp>
          <p:nvSpPr>
            <p:cNvPr id="149602" name="Text Box 98"/>
            <p:cNvSpPr txBox="1">
              <a:spLocks noChangeArrowheads="1"/>
            </p:cNvSpPr>
            <p:nvPr/>
          </p:nvSpPr>
          <p:spPr bwMode="auto">
            <a:xfrm>
              <a:off x="4549" y="687"/>
              <a:ext cx="13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FF00"/>
                  </a:solidFill>
                  <a:effectLst>
                    <a:outerShdw blurRad="38100" dist="38100" dir="2700000" algn="tl">
                      <a:srgbClr val="000000"/>
                    </a:outerShdw>
                  </a:effectLst>
                  <a:latin typeface="ItalicC" pitchFamily="2" charset="0"/>
                </a:rPr>
                <a:t>INVOLUTE</a:t>
              </a:r>
              <a:endParaRPr lang="en-GB" sz="2400">
                <a:solidFill>
                  <a:srgbClr val="FFFF00"/>
                </a:solidFill>
                <a:effectLst>
                  <a:outerShdw blurRad="38100" dist="38100" dir="2700000" algn="tl">
                    <a:srgbClr val="000000"/>
                  </a:outerShdw>
                </a:effectLst>
                <a:latin typeface="ItalicC" pitchFamily="2" charset="0"/>
              </a:endParaRPr>
            </a:p>
          </p:txBody>
        </p:sp>
        <p:sp>
          <p:nvSpPr>
            <p:cNvPr id="149603" name="Line 99"/>
            <p:cNvSpPr>
              <a:spLocks noChangeShapeType="1"/>
            </p:cNvSpPr>
            <p:nvPr/>
          </p:nvSpPr>
          <p:spPr bwMode="auto">
            <a:xfrm flipV="1">
              <a:off x="4377" y="935"/>
              <a:ext cx="237" cy="409"/>
            </a:xfrm>
            <a:prstGeom prst="line">
              <a:avLst/>
            </a:prstGeom>
            <a:noFill/>
            <a:ln w="9525">
              <a:solidFill>
                <a:schemeClr val="bg1"/>
              </a:solidFill>
              <a:round/>
              <a:headEnd type="triangle" w="sm"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9604" name="Line 100"/>
            <p:cNvSpPr>
              <a:spLocks noChangeShapeType="1"/>
            </p:cNvSpPr>
            <p:nvPr/>
          </p:nvSpPr>
          <p:spPr bwMode="auto">
            <a:xfrm>
              <a:off x="4612" y="943"/>
              <a:ext cx="1148"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9605" name="Text Box 101"/>
          <p:cNvSpPr txBox="1">
            <a:spLocks noChangeArrowheads="1"/>
          </p:cNvSpPr>
          <p:nvPr/>
        </p:nvSpPr>
        <p:spPr bwMode="auto">
          <a:xfrm>
            <a:off x="8801100" y="5924550"/>
            <a:ext cx="2873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chemeClr val="bg1"/>
                </a:solidFill>
                <a:effectLst>
                  <a:outerShdw blurRad="38100" dist="38100" dir="2700000" algn="tl">
                    <a:srgbClr val="000000"/>
                  </a:outerShdw>
                </a:effectLst>
                <a:latin typeface="Arial" pitchFamily="34" charset="0"/>
              </a:rPr>
              <a:t>9</a:t>
            </a:r>
            <a:endParaRPr lang="en-GB" sz="2400">
              <a:solidFill>
                <a:schemeClr val="bg1"/>
              </a:solidFill>
              <a:effectLst>
                <a:outerShdw blurRad="38100" dist="38100" dir="2700000" algn="tl">
                  <a:srgbClr val="000000"/>
                </a:outerShdw>
              </a:effectLst>
              <a:latin typeface="Arial" pitchFamily="34" charset="0"/>
            </a:endParaRPr>
          </a:p>
        </p:txBody>
      </p:sp>
      <p:grpSp>
        <p:nvGrpSpPr>
          <p:cNvPr id="149606" name="Group 102"/>
          <p:cNvGrpSpPr>
            <a:grpSpLocks/>
          </p:cNvGrpSpPr>
          <p:nvPr/>
        </p:nvGrpSpPr>
        <p:grpSpPr bwMode="auto">
          <a:xfrm>
            <a:off x="8515350" y="5924550"/>
            <a:ext cx="495300" cy="73025"/>
            <a:chOff x="5364" y="3732"/>
            <a:chExt cx="312" cy="46"/>
          </a:xfrm>
        </p:grpSpPr>
        <p:sp>
          <p:nvSpPr>
            <p:cNvPr id="149607" name="Line 103"/>
            <p:cNvSpPr>
              <a:spLocks noChangeShapeType="1"/>
            </p:cNvSpPr>
            <p:nvPr/>
          </p:nvSpPr>
          <p:spPr bwMode="auto">
            <a:xfrm>
              <a:off x="5364" y="3744"/>
              <a:ext cx="300" cy="0"/>
            </a:xfrm>
            <a:prstGeom prst="line">
              <a:avLst/>
            </a:prstGeom>
            <a:noFill/>
            <a:ln w="5715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49608" name="Freeform 104"/>
            <p:cNvSpPr>
              <a:spLocks/>
            </p:cNvSpPr>
            <p:nvPr/>
          </p:nvSpPr>
          <p:spPr bwMode="auto">
            <a:xfrm>
              <a:off x="5629" y="3732"/>
              <a:ext cx="47" cy="46"/>
            </a:xfrm>
            <a:custGeom>
              <a:avLst/>
              <a:gdLst>
                <a:gd name="T0" fmla="*/ 247 w 248"/>
                <a:gd name="T1" fmla="*/ 124 h 248"/>
                <a:gd name="T2" fmla="*/ 212 w 248"/>
                <a:gd name="T3" fmla="*/ 37 h 248"/>
                <a:gd name="T4" fmla="*/ 124 w 248"/>
                <a:gd name="T5" fmla="*/ 0 h 248"/>
                <a:gd name="T6" fmla="*/ 36 w 248"/>
                <a:gd name="T7" fmla="*/ 37 h 248"/>
                <a:gd name="T8" fmla="*/ 0 w 248"/>
                <a:gd name="T9" fmla="*/ 124 h 248"/>
                <a:gd name="T10" fmla="*/ 36 w 248"/>
                <a:gd name="T11" fmla="*/ 212 h 248"/>
                <a:gd name="T12" fmla="*/ 124 w 248"/>
                <a:gd name="T13" fmla="*/ 248 h 248"/>
                <a:gd name="T14" fmla="*/ 212 w 248"/>
                <a:gd name="T15" fmla="*/ 212 h 248"/>
                <a:gd name="T16" fmla="*/ 247 w 248"/>
                <a:gd name="T17" fmla="*/ 124 h 248"/>
                <a:gd name="T18" fmla="*/ 248 w 248"/>
                <a:gd name="T19" fmla="*/ 12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248">
                  <a:moveTo>
                    <a:pt x="247" y="124"/>
                  </a:moveTo>
                  <a:lnTo>
                    <a:pt x="212" y="37"/>
                  </a:lnTo>
                  <a:lnTo>
                    <a:pt x="124" y="0"/>
                  </a:lnTo>
                  <a:lnTo>
                    <a:pt x="36" y="37"/>
                  </a:lnTo>
                  <a:lnTo>
                    <a:pt x="0" y="124"/>
                  </a:lnTo>
                  <a:lnTo>
                    <a:pt x="36" y="212"/>
                  </a:lnTo>
                  <a:lnTo>
                    <a:pt x="124" y="248"/>
                  </a:lnTo>
                  <a:lnTo>
                    <a:pt x="212" y="212"/>
                  </a:lnTo>
                  <a:lnTo>
                    <a:pt x="247" y="124"/>
                  </a:lnTo>
                  <a:lnTo>
                    <a:pt x="248" y="124"/>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49609" name="Line 105"/>
          <p:cNvSpPr>
            <a:spLocks noChangeShapeType="1"/>
          </p:cNvSpPr>
          <p:nvPr/>
        </p:nvSpPr>
        <p:spPr bwMode="auto">
          <a:xfrm flipH="1" flipV="1">
            <a:off x="1524000" y="4267200"/>
            <a:ext cx="1295400" cy="381000"/>
          </a:xfrm>
          <a:prstGeom prst="line">
            <a:avLst/>
          </a:prstGeom>
          <a:noFill/>
          <a:ln w="3810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nvGrpSpPr>
          <p:cNvPr id="149610" name="Group 106"/>
          <p:cNvGrpSpPr>
            <a:grpSpLocks/>
          </p:cNvGrpSpPr>
          <p:nvPr/>
        </p:nvGrpSpPr>
        <p:grpSpPr bwMode="auto">
          <a:xfrm>
            <a:off x="1689100" y="4000500"/>
            <a:ext cx="533400" cy="457200"/>
            <a:chOff x="1064" y="2520"/>
            <a:chExt cx="336" cy="288"/>
          </a:xfrm>
        </p:grpSpPr>
        <p:sp>
          <p:nvSpPr>
            <p:cNvPr id="149611" name="Text Box 107"/>
            <p:cNvSpPr txBox="1">
              <a:spLocks noChangeArrowheads="1"/>
            </p:cNvSpPr>
            <p:nvPr/>
          </p:nvSpPr>
          <p:spPr bwMode="auto">
            <a:xfrm>
              <a:off x="1064" y="2520"/>
              <a:ext cx="33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CC0099"/>
                  </a:solidFill>
                  <a:effectLst/>
                  <a:latin typeface="Arial" pitchFamily="34" charset="0"/>
                  <a:cs typeface="Arial" pitchFamily="34" charset="0"/>
                </a:rPr>
                <a:t>ø</a:t>
              </a:r>
              <a:endParaRPr lang="en-US" sz="2400">
                <a:solidFill>
                  <a:srgbClr val="CC0099"/>
                </a:solidFill>
                <a:effectLst/>
                <a:latin typeface="Arial" pitchFamily="34" charset="0"/>
              </a:endParaRPr>
            </a:p>
          </p:txBody>
        </p:sp>
        <p:sp>
          <p:nvSpPr>
            <p:cNvPr id="149612" name="Freeform 108"/>
            <p:cNvSpPr>
              <a:spLocks/>
            </p:cNvSpPr>
            <p:nvPr/>
          </p:nvSpPr>
          <p:spPr bwMode="auto">
            <a:xfrm>
              <a:off x="1248" y="2688"/>
              <a:ext cx="104" cy="96"/>
            </a:xfrm>
            <a:custGeom>
              <a:avLst/>
              <a:gdLst>
                <a:gd name="T0" fmla="*/ 16 w 120"/>
                <a:gd name="T1" fmla="*/ 120 h 120"/>
                <a:gd name="T2" fmla="*/ 16 w 120"/>
                <a:gd name="T3" fmla="*/ 24 h 120"/>
                <a:gd name="T4" fmla="*/ 112 w 120"/>
                <a:gd name="T5" fmla="*/ 24 h 120"/>
                <a:gd name="T6" fmla="*/ 64 w 120"/>
                <a:gd name="T7" fmla="*/ 24 h 120"/>
              </a:gdLst>
              <a:ahLst/>
              <a:cxnLst>
                <a:cxn ang="0">
                  <a:pos x="T0" y="T1"/>
                </a:cxn>
                <a:cxn ang="0">
                  <a:pos x="T2" y="T3"/>
                </a:cxn>
                <a:cxn ang="0">
                  <a:pos x="T4" y="T5"/>
                </a:cxn>
                <a:cxn ang="0">
                  <a:pos x="T6" y="T7"/>
                </a:cxn>
              </a:cxnLst>
              <a:rect l="0" t="0" r="r" b="b"/>
              <a:pathLst>
                <a:path w="120" h="120">
                  <a:moveTo>
                    <a:pt x="16" y="120"/>
                  </a:moveTo>
                  <a:cubicBezTo>
                    <a:pt x="8" y="80"/>
                    <a:pt x="0" y="40"/>
                    <a:pt x="16" y="24"/>
                  </a:cubicBezTo>
                  <a:cubicBezTo>
                    <a:pt x="32" y="8"/>
                    <a:pt x="104" y="24"/>
                    <a:pt x="112" y="24"/>
                  </a:cubicBezTo>
                  <a:cubicBezTo>
                    <a:pt x="120" y="24"/>
                    <a:pt x="24" y="0"/>
                    <a:pt x="64" y="24"/>
                  </a:cubicBezTo>
                </a:path>
              </a:pathLst>
            </a:custGeom>
            <a:noFill/>
            <a:ln w="38100" cmpd="sng">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49613" name="Text Box 109"/>
          <p:cNvSpPr txBox="1">
            <a:spLocks noChangeArrowheads="1"/>
          </p:cNvSpPr>
          <p:nvPr/>
        </p:nvSpPr>
        <p:spPr bwMode="auto">
          <a:xfrm>
            <a:off x="304800" y="5105400"/>
            <a:ext cx="990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endParaRPr lang="en-GB" b="0">
              <a:solidFill>
                <a:schemeClr val="tx1"/>
              </a:solidFill>
              <a:effectLst/>
              <a:latin typeface="Arial" pitchFamily="34" charset="0"/>
            </a:endParaRPr>
          </a:p>
        </p:txBody>
      </p:sp>
      <p:sp>
        <p:nvSpPr>
          <p:cNvPr id="149614" name="Text Box 110"/>
          <p:cNvSpPr txBox="1">
            <a:spLocks noChangeArrowheads="1"/>
          </p:cNvSpPr>
          <p:nvPr/>
        </p:nvSpPr>
        <p:spPr bwMode="auto">
          <a:xfrm>
            <a:off x="5943600" y="76200"/>
            <a:ext cx="3200400" cy="785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70000"/>
              </a:lnSpc>
              <a:buFontTx/>
              <a:buNone/>
            </a:pPr>
            <a:r>
              <a:rPr lang="en-US" sz="2400">
                <a:solidFill>
                  <a:srgbClr val="CC0099"/>
                </a:solidFill>
                <a:effectLst/>
                <a:latin typeface="Arial" pitchFamily="34" charset="0"/>
              </a:rPr>
              <a:t>        11 mm   =  30</a:t>
            </a:r>
            <a:r>
              <a:rPr lang="en-US" sz="2400">
                <a:solidFill>
                  <a:srgbClr val="CC0099"/>
                </a:solidFill>
                <a:effectLst/>
                <a:latin typeface="Arial" pitchFamily="34" charset="0"/>
                <a:cs typeface="Arial" pitchFamily="34" charset="0"/>
              </a:rPr>
              <a:t>°</a:t>
            </a:r>
          </a:p>
          <a:p>
            <a:pPr algn="l">
              <a:lnSpc>
                <a:spcPct val="70000"/>
              </a:lnSpc>
              <a:buFontTx/>
              <a:buNone/>
            </a:pPr>
            <a:r>
              <a:rPr lang="en-US" sz="2400">
                <a:solidFill>
                  <a:srgbClr val="CC0099"/>
                </a:solidFill>
                <a:effectLst/>
                <a:latin typeface="Arial" pitchFamily="34" charset="0"/>
                <a:cs typeface="Arial" pitchFamily="34" charset="0"/>
              </a:rPr>
              <a:t>Then  5 mm   =   </a:t>
            </a:r>
            <a:r>
              <a:rPr lang="en-US" sz="2400">
                <a:solidFill>
                  <a:srgbClr val="CC0099"/>
                </a:solidFill>
                <a:effectLst/>
                <a:latin typeface="Arial" pitchFamily="34" charset="0"/>
                <a:cs typeface="Arial" pitchFamily="34" charset="0"/>
                <a:sym typeface="Symbol" pitchFamily="18" charset="2"/>
              </a:rPr>
              <a:t></a:t>
            </a:r>
            <a:endParaRPr lang="en-US" sz="2400">
              <a:solidFill>
                <a:srgbClr val="CC0099"/>
              </a:solidFill>
              <a:effectLst/>
              <a:latin typeface="Arial" pitchFamily="34" charset="0"/>
            </a:endParaRPr>
          </a:p>
        </p:txBody>
      </p:sp>
      <p:sp>
        <p:nvSpPr>
          <p:cNvPr id="149615" name="Text Box 111"/>
          <p:cNvSpPr txBox="1">
            <a:spLocks noChangeArrowheads="1"/>
          </p:cNvSpPr>
          <p:nvPr/>
        </p:nvSpPr>
        <p:spPr bwMode="auto">
          <a:xfrm>
            <a:off x="152400" y="152400"/>
            <a:ext cx="3810000" cy="384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80000"/>
              </a:lnSpc>
              <a:buFontTx/>
              <a:buNone/>
            </a:pPr>
            <a:r>
              <a:rPr lang="en-US" sz="2400">
                <a:solidFill>
                  <a:srgbClr val="CC0099"/>
                </a:solidFill>
                <a:effectLst/>
                <a:latin typeface="Arial" pitchFamily="34" charset="0"/>
                <a:cs typeface="Arial" pitchFamily="34" charset="0"/>
              </a:rPr>
              <a:t>Ø = 30° x 5 /11  = 13.64 °</a:t>
            </a:r>
            <a:endParaRPr lang="en-US" sz="2400">
              <a:solidFill>
                <a:srgbClr val="CC0099"/>
              </a:solidFill>
              <a:effectLst/>
              <a:latin typeface="Arial" pitchFamily="34" charset="0"/>
            </a:endParaRPr>
          </a:p>
        </p:txBody>
      </p:sp>
      <p:sp>
        <p:nvSpPr>
          <p:cNvPr id="149616" name="Text Box 112"/>
          <p:cNvSpPr txBox="1">
            <a:spLocks noChangeArrowheads="1"/>
          </p:cNvSpPr>
          <p:nvPr/>
        </p:nvSpPr>
        <p:spPr bwMode="auto">
          <a:xfrm>
            <a:off x="152400" y="6096000"/>
            <a:ext cx="2743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CC0099"/>
                </a:solidFill>
                <a:effectLst/>
                <a:latin typeface="Arial" pitchFamily="34" charset="0"/>
              </a:rPr>
              <a:t>S = 2 x </a:t>
            </a:r>
            <a:r>
              <a:rPr lang="en-US" sz="2400">
                <a:solidFill>
                  <a:srgbClr val="CC0099"/>
                </a:solidFill>
                <a:effectLst/>
                <a:latin typeface="Arial" pitchFamily="34" charset="0"/>
                <a:cs typeface="Arial" pitchFamily="34" charset="0"/>
              </a:rPr>
              <a:t>π x r /12</a:t>
            </a:r>
            <a:endParaRPr lang="en-US" sz="2400">
              <a:solidFill>
                <a:srgbClr val="CC0099"/>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9544">
                                            <p:txEl>
                                              <p:pRg st="0" end="0"/>
                                            </p:txEl>
                                          </p:spTgt>
                                        </p:tgtEl>
                                        <p:attrNameLst>
                                          <p:attrName>style.visibility</p:attrName>
                                        </p:attrNameLst>
                                      </p:cBhvr>
                                      <p:to>
                                        <p:strVal val="visible"/>
                                      </p:to>
                                    </p:set>
                                    <p:animEffect transition="in" filter="dissolve">
                                      <p:cBhvr>
                                        <p:cTn id="7" dur="500"/>
                                        <p:tgtEl>
                                          <p:spTgt spid="14954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9510"/>
                                        </p:tgtEl>
                                        <p:attrNameLst>
                                          <p:attrName>style.visibility</p:attrName>
                                        </p:attrNameLst>
                                      </p:cBhvr>
                                      <p:to>
                                        <p:strVal val="visible"/>
                                      </p:to>
                                    </p:set>
                                    <p:animEffect transition="in" filter="dissolve">
                                      <p:cBhvr>
                                        <p:cTn id="12" dur="500"/>
                                        <p:tgtEl>
                                          <p:spTgt spid="149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9512"/>
                                        </p:tgtEl>
                                        <p:attrNameLst>
                                          <p:attrName>style.visibility</p:attrName>
                                        </p:attrNameLst>
                                      </p:cBhvr>
                                      <p:to>
                                        <p:strVal val="visible"/>
                                      </p:to>
                                    </p:set>
                                    <p:animEffect transition="in" filter="dissolve">
                                      <p:cBhvr>
                                        <p:cTn id="17" dur="500"/>
                                        <p:tgtEl>
                                          <p:spTgt spid="14951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49541"/>
                                        </p:tgtEl>
                                        <p:attrNameLst>
                                          <p:attrName>style.visibility</p:attrName>
                                        </p:attrNameLst>
                                      </p:cBhvr>
                                      <p:to>
                                        <p:strVal val="visible"/>
                                      </p:to>
                                    </p:set>
                                    <p:animEffect transition="in" filter="dissolve">
                                      <p:cBhvr>
                                        <p:cTn id="22" dur="500"/>
                                        <p:tgtEl>
                                          <p:spTgt spid="14954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49511"/>
                                        </p:tgtEl>
                                        <p:attrNameLst>
                                          <p:attrName>style.visibility</p:attrName>
                                        </p:attrNameLst>
                                      </p:cBhvr>
                                      <p:to>
                                        <p:strVal val="visible"/>
                                      </p:to>
                                    </p:set>
                                    <p:animEffect transition="in" filter="dissolve">
                                      <p:cBhvr>
                                        <p:cTn id="27" dur="500"/>
                                        <p:tgtEl>
                                          <p:spTgt spid="14951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49581"/>
                                        </p:tgtEl>
                                        <p:attrNameLst>
                                          <p:attrName>style.visibility</p:attrName>
                                        </p:attrNameLst>
                                      </p:cBhvr>
                                      <p:to>
                                        <p:strVal val="visible"/>
                                      </p:to>
                                    </p:set>
                                    <p:animEffect transition="in" filter="dissolve">
                                      <p:cBhvr>
                                        <p:cTn id="32" dur="500"/>
                                        <p:tgtEl>
                                          <p:spTgt spid="14958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49555"/>
                                        </p:tgtEl>
                                        <p:attrNameLst>
                                          <p:attrName>style.visibility</p:attrName>
                                        </p:attrNameLst>
                                      </p:cBhvr>
                                      <p:to>
                                        <p:strVal val="visible"/>
                                      </p:to>
                                    </p:set>
                                    <p:animEffect transition="in" filter="dissolve">
                                      <p:cBhvr>
                                        <p:cTn id="37" dur="500"/>
                                        <p:tgtEl>
                                          <p:spTgt spid="149555"/>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49513"/>
                                        </p:tgtEl>
                                        <p:attrNameLst>
                                          <p:attrName>style.visibility</p:attrName>
                                        </p:attrNameLst>
                                      </p:cBhvr>
                                      <p:to>
                                        <p:strVal val="visible"/>
                                      </p:to>
                                    </p:set>
                                    <p:animEffect transition="in" filter="dissolve">
                                      <p:cBhvr>
                                        <p:cTn id="42" dur="500"/>
                                        <p:tgtEl>
                                          <p:spTgt spid="14951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49560"/>
                                        </p:tgtEl>
                                        <p:attrNameLst>
                                          <p:attrName>style.visibility</p:attrName>
                                        </p:attrNameLst>
                                      </p:cBhvr>
                                      <p:to>
                                        <p:strVal val="visible"/>
                                      </p:to>
                                    </p:set>
                                    <p:animEffect transition="in" filter="dissolve">
                                      <p:cBhvr>
                                        <p:cTn id="47" dur="500"/>
                                        <p:tgtEl>
                                          <p:spTgt spid="14956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49616">
                                            <p:txEl>
                                              <p:pRg st="0" end="0"/>
                                            </p:txEl>
                                          </p:spTgt>
                                        </p:tgtEl>
                                        <p:attrNameLst>
                                          <p:attrName>style.visibility</p:attrName>
                                        </p:attrNameLst>
                                      </p:cBhvr>
                                      <p:to>
                                        <p:strVal val="visible"/>
                                      </p:to>
                                    </p:set>
                                    <p:animEffect transition="in" filter="dissolve">
                                      <p:cBhvr>
                                        <p:cTn id="52" dur="500"/>
                                        <p:tgtEl>
                                          <p:spTgt spid="149616">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49518"/>
                                        </p:tgtEl>
                                        <p:attrNameLst>
                                          <p:attrName>style.visibility</p:attrName>
                                        </p:attrNameLst>
                                      </p:cBhvr>
                                      <p:to>
                                        <p:strVal val="visible"/>
                                      </p:to>
                                    </p:set>
                                    <p:animEffect transition="in" filter="dissolve">
                                      <p:cBhvr>
                                        <p:cTn id="57" dur="500"/>
                                        <p:tgtEl>
                                          <p:spTgt spid="14951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49545"/>
                                        </p:tgtEl>
                                        <p:attrNameLst>
                                          <p:attrName>style.visibility</p:attrName>
                                        </p:attrNameLst>
                                      </p:cBhvr>
                                      <p:to>
                                        <p:strVal val="visible"/>
                                      </p:to>
                                    </p:set>
                                    <p:animEffect transition="in" filter="dissolve">
                                      <p:cBhvr>
                                        <p:cTn id="62" dur="500"/>
                                        <p:tgtEl>
                                          <p:spTgt spid="14954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49606"/>
                                        </p:tgtEl>
                                        <p:attrNameLst>
                                          <p:attrName>style.visibility</p:attrName>
                                        </p:attrNameLst>
                                      </p:cBhvr>
                                      <p:to>
                                        <p:strVal val="visible"/>
                                      </p:to>
                                    </p:set>
                                    <p:animEffect transition="in" filter="dissolve">
                                      <p:cBhvr>
                                        <p:cTn id="67" dur="500"/>
                                        <p:tgtEl>
                                          <p:spTgt spid="149606"/>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grpId="0" nodeType="clickEffect">
                                  <p:stCondLst>
                                    <p:cond delay="0"/>
                                  </p:stCondLst>
                                  <p:childTnLst>
                                    <p:set>
                                      <p:cBhvr>
                                        <p:cTn id="71" dur="1" fill="hold">
                                          <p:stCondLst>
                                            <p:cond delay="0"/>
                                          </p:stCondLst>
                                        </p:cTn>
                                        <p:tgtEl>
                                          <p:spTgt spid="149605">
                                            <p:txEl>
                                              <p:pRg st="0" end="0"/>
                                            </p:txEl>
                                          </p:spTgt>
                                        </p:tgtEl>
                                        <p:attrNameLst>
                                          <p:attrName>style.visibility</p:attrName>
                                        </p:attrNameLst>
                                      </p:cBhvr>
                                      <p:to>
                                        <p:strVal val="visible"/>
                                      </p:to>
                                    </p:set>
                                    <p:animEffect transition="in" filter="dissolve">
                                      <p:cBhvr>
                                        <p:cTn id="72" dur="500"/>
                                        <p:tgtEl>
                                          <p:spTgt spid="149605">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149586"/>
                                        </p:tgtEl>
                                        <p:attrNameLst>
                                          <p:attrName>style.visibility</p:attrName>
                                        </p:attrNameLst>
                                      </p:cBhvr>
                                      <p:to>
                                        <p:strVal val="visible"/>
                                      </p:to>
                                    </p:set>
                                    <p:animEffect transition="in" filter="dissolve">
                                      <p:cBhvr>
                                        <p:cTn id="77" dur="500"/>
                                        <p:tgtEl>
                                          <p:spTgt spid="14958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49573">
                                            <p:txEl>
                                              <p:pRg st="0" end="0"/>
                                            </p:txEl>
                                          </p:spTgt>
                                        </p:tgtEl>
                                        <p:attrNameLst>
                                          <p:attrName>style.visibility</p:attrName>
                                        </p:attrNameLst>
                                      </p:cBhvr>
                                      <p:to>
                                        <p:strVal val="visible"/>
                                      </p:to>
                                    </p:set>
                                    <p:animEffect transition="in" filter="dissolve">
                                      <p:cBhvr>
                                        <p:cTn id="82" dur="500"/>
                                        <p:tgtEl>
                                          <p:spTgt spid="149573">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149589"/>
                                        </p:tgtEl>
                                        <p:attrNameLst>
                                          <p:attrName>style.visibility</p:attrName>
                                        </p:attrNameLst>
                                      </p:cBhvr>
                                      <p:to>
                                        <p:strVal val="visible"/>
                                      </p:to>
                                    </p:set>
                                    <p:animEffect transition="in" filter="dissolve">
                                      <p:cBhvr>
                                        <p:cTn id="87" dur="500"/>
                                        <p:tgtEl>
                                          <p:spTgt spid="149589"/>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49574">
                                            <p:txEl>
                                              <p:pRg st="0" end="0"/>
                                            </p:txEl>
                                          </p:spTgt>
                                        </p:tgtEl>
                                        <p:attrNameLst>
                                          <p:attrName>style.visibility</p:attrName>
                                        </p:attrNameLst>
                                      </p:cBhvr>
                                      <p:to>
                                        <p:strVal val="visible"/>
                                      </p:to>
                                    </p:set>
                                    <p:animEffect transition="in" filter="dissolve">
                                      <p:cBhvr>
                                        <p:cTn id="92" dur="500"/>
                                        <p:tgtEl>
                                          <p:spTgt spid="149574">
                                            <p:txEl>
                                              <p:pRg st="0" end="0"/>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nodeType="clickEffect">
                                  <p:stCondLst>
                                    <p:cond delay="0"/>
                                  </p:stCondLst>
                                  <p:childTnLst>
                                    <p:set>
                                      <p:cBhvr>
                                        <p:cTn id="96" dur="1" fill="hold">
                                          <p:stCondLst>
                                            <p:cond delay="0"/>
                                          </p:stCondLst>
                                        </p:cTn>
                                        <p:tgtEl>
                                          <p:spTgt spid="149592"/>
                                        </p:tgtEl>
                                        <p:attrNameLst>
                                          <p:attrName>style.visibility</p:attrName>
                                        </p:attrNameLst>
                                      </p:cBhvr>
                                      <p:to>
                                        <p:strVal val="visible"/>
                                      </p:to>
                                    </p:set>
                                    <p:animEffect transition="in" filter="dissolve">
                                      <p:cBhvr>
                                        <p:cTn id="97" dur="500"/>
                                        <p:tgtEl>
                                          <p:spTgt spid="149592"/>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49575">
                                            <p:txEl>
                                              <p:pRg st="0" end="0"/>
                                            </p:txEl>
                                          </p:spTgt>
                                        </p:tgtEl>
                                        <p:attrNameLst>
                                          <p:attrName>style.visibility</p:attrName>
                                        </p:attrNameLst>
                                      </p:cBhvr>
                                      <p:to>
                                        <p:strVal val="visible"/>
                                      </p:to>
                                    </p:set>
                                    <p:animEffect transition="in" filter="dissolve">
                                      <p:cBhvr>
                                        <p:cTn id="102" dur="500"/>
                                        <p:tgtEl>
                                          <p:spTgt spid="149575">
                                            <p:txEl>
                                              <p:pRg st="0" end="0"/>
                                            </p:txEl>
                                          </p:spTgt>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nodeType="clickEffect">
                                  <p:stCondLst>
                                    <p:cond delay="0"/>
                                  </p:stCondLst>
                                  <p:childTnLst>
                                    <p:set>
                                      <p:cBhvr>
                                        <p:cTn id="106" dur="1" fill="hold">
                                          <p:stCondLst>
                                            <p:cond delay="0"/>
                                          </p:stCondLst>
                                        </p:cTn>
                                        <p:tgtEl>
                                          <p:spTgt spid="149595"/>
                                        </p:tgtEl>
                                        <p:attrNameLst>
                                          <p:attrName>style.visibility</p:attrName>
                                        </p:attrNameLst>
                                      </p:cBhvr>
                                      <p:to>
                                        <p:strVal val="visible"/>
                                      </p:to>
                                    </p:set>
                                    <p:animEffect transition="in" filter="dissolve">
                                      <p:cBhvr>
                                        <p:cTn id="107" dur="500"/>
                                        <p:tgtEl>
                                          <p:spTgt spid="149595"/>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49576">
                                            <p:txEl>
                                              <p:pRg st="0" end="0"/>
                                            </p:txEl>
                                          </p:spTgt>
                                        </p:tgtEl>
                                        <p:attrNameLst>
                                          <p:attrName>style.visibility</p:attrName>
                                        </p:attrNameLst>
                                      </p:cBhvr>
                                      <p:to>
                                        <p:strVal val="visible"/>
                                      </p:to>
                                    </p:set>
                                    <p:animEffect transition="in" filter="dissolve">
                                      <p:cBhvr>
                                        <p:cTn id="112" dur="500"/>
                                        <p:tgtEl>
                                          <p:spTgt spid="149576">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nodeType="clickEffect">
                                  <p:stCondLst>
                                    <p:cond delay="0"/>
                                  </p:stCondLst>
                                  <p:childTnLst>
                                    <p:set>
                                      <p:cBhvr>
                                        <p:cTn id="116" dur="1" fill="hold">
                                          <p:stCondLst>
                                            <p:cond delay="0"/>
                                          </p:stCondLst>
                                        </p:cTn>
                                        <p:tgtEl>
                                          <p:spTgt spid="149598"/>
                                        </p:tgtEl>
                                        <p:attrNameLst>
                                          <p:attrName>style.visibility</p:attrName>
                                        </p:attrNameLst>
                                      </p:cBhvr>
                                      <p:to>
                                        <p:strVal val="visible"/>
                                      </p:to>
                                    </p:set>
                                    <p:animEffect transition="in" filter="dissolve">
                                      <p:cBhvr>
                                        <p:cTn id="117" dur="500"/>
                                        <p:tgtEl>
                                          <p:spTgt spid="14959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149577">
                                            <p:txEl>
                                              <p:pRg st="0" end="0"/>
                                            </p:txEl>
                                          </p:spTgt>
                                        </p:tgtEl>
                                        <p:attrNameLst>
                                          <p:attrName>style.visibility</p:attrName>
                                        </p:attrNameLst>
                                      </p:cBhvr>
                                      <p:to>
                                        <p:strVal val="visible"/>
                                      </p:to>
                                    </p:set>
                                    <p:animEffect transition="in" filter="dissolve">
                                      <p:cBhvr>
                                        <p:cTn id="122" dur="500"/>
                                        <p:tgtEl>
                                          <p:spTgt spid="149577">
                                            <p:txEl>
                                              <p:pRg st="0" end="0"/>
                                            </p:txEl>
                                          </p:spTgt>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nodeType="clickEffect">
                                  <p:stCondLst>
                                    <p:cond delay="0"/>
                                  </p:stCondLst>
                                  <p:childTnLst>
                                    <p:set>
                                      <p:cBhvr>
                                        <p:cTn id="126" dur="1" fill="hold">
                                          <p:stCondLst>
                                            <p:cond delay="0"/>
                                          </p:stCondLst>
                                        </p:cTn>
                                        <p:tgtEl>
                                          <p:spTgt spid="149528"/>
                                        </p:tgtEl>
                                        <p:attrNameLst>
                                          <p:attrName>style.visibility</p:attrName>
                                        </p:attrNameLst>
                                      </p:cBhvr>
                                      <p:to>
                                        <p:strVal val="visible"/>
                                      </p:to>
                                    </p:set>
                                    <p:animEffect transition="in" filter="dissolve">
                                      <p:cBhvr>
                                        <p:cTn id="127" dur="500"/>
                                        <p:tgtEl>
                                          <p:spTgt spid="149528"/>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149578">
                                            <p:txEl>
                                              <p:pRg st="0" end="0"/>
                                            </p:txEl>
                                          </p:spTgt>
                                        </p:tgtEl>
                                        <p:attrNameLst>
                                          <p:attrName>style.visibility</p:attrName>
                                        </p:attrNameLst>
                                      </p:cBhvr>
                                      <p:to>
                                        <p:strVal val="visible"/>
                                      </p:to>
                                    </p:set>
                                    <p:animEffect transition="in" filter="dissolve">
                                      <p:cBhvr>
                                        <p:cTn id="132" dur="500"/>
                                        <p:tgtEl>
                                          <p:spTgt spid="149578">
                                            <p:txEl>
                                              <p:pRg st="0" end="0"/>
                                            </p:txEl>
                                          </p:spTgt>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nodeType="clickEffect">
                                  <p:stCondLst>
                                    <p:cond delay="0"/>
                                  </p:stCondLst>
                                  <p:childTnLst>
                                    <p:set>
                                      <p:cBhvr>
                                        <p:cTn id="136" dur="1" fill="hold">
                                          <p:stCondLst>
                                            <p:cond delay="0"/>
                                          </p:stCondLst>
                                        </p:cTn>
                                        <p:tgtEl>
                                          <p:spTgt spid="149507"/>
                                        </p:tgtEl>
                                        <p:attrNameLst>
                                          <p:attrName>style.visibility</p:attrName>
                                        </p:attrNameLst>
                                      </p:cBhvr>
                                      <p:to>
                                        <p:strVal val="visible"/>
                                      </p:to>
                                    </p:set>
                                    <p:animEffect transition="in" filter="dissolve">
                                      <p:cBhvr>
                                        <p:cTn id="137" dur="500"/>
                                        <p:tgtEl>
                                          <p:spTgt spid="149507"/>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49579">
                                            <p:txEl>
                                              <p:pRg st="0" end="0"/>
                                            </p:txEl>
                                          </p:spTgt>
                                        </p:tgtEl>
                                        <p:attrNameLst>
                                          <p:attrName>style.visibility</p:attrName>
                                        </p:attrNameLst>
                                      </p:cBhvr>
                                      <p:to>
                                        <p:strVal val="visible"/>
                                      </p:to>
                                    </p:set>
                                    <p:animEffect transition="in" filter="dissolve">
                                      <p:cBhvr>
                                        <p:cTn id="142" dur="500"/>
                                        <p:tgtEl>
                                          <p:spTgt spid="149579">
                                            <p:txEl>
                                              <p:pRg st="0" end="0"/>
                                            </p:txEl>
                                          </p:spTgt>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grpId="0" nodeType="clickEffect">
                                  <p:stCondLst>
                                    <p:cond delay="0"/>
                                  </p:stCondLst>
                                  <p:childTnLst>
                                    <p:set>
                                      <p:cBhvr>
                                        <p:cTn id="146" dur="1" fill="hold">
                                          <p:stCondLst>
                                            <p:cond delay="0"/>
                                          </p:stCondLst>
                                        </p:cTn>
                                        <p:tgtEl>
                                          <p:spTgt spid="149532"/>
                                        </p:tgtEl>
                                        <p:attrNameLst>
                                          <p:attrName>style.visibility</p:attrName>
                                        </p:attrNameLst>
                                      </p:cBhvr>
                                      <p:to>
                                        <p:strVal val="visible"/>
                                      </p:to>
                                    </p:set>
                                    <p:animEffect transition="in" filter="dissolve">
                                      <p:cBhvr>
                                        <p:cTn id="147" dur="500"/>
                                        <p:tgtEl>
                                          <p:spTgt spid="14953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149580">
                                            <p:txEl>
                                              <p:pRg st="0" end="0"/>
                                            </p:txEl>
                                          </p:spTgt>
                                        </p:tgtEl>
                                        <p:attrNameLst>
                                          <p:attrName>style.visibility</p:attrName>
                                        </p:attrNameLst>
                                      </p:cBhvr>
                                      <p:to>
                                        <p:strVal val="visible"/>
                                      </p:to>
                                    </p:set>
                                    <p:animEffect transition="in" filter="dissolve">
                                      <p:cBhvr>
                                        <p:cTn id="152" dur="500"/>
                                        <p:tgtEl>
                                          <p:spTgt spid="149580">
                                            <p:txEl>
                                              <p:pRg st="0" end="0"/>
                                            </p:txEl>
                                          </p:spTgt>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49506">
                                            <p:txEl>
                                              <p:pRg st="0" end="0"/>
                                            </p:txEl>
                                          </p:spTgt>
                                        </p:tgtEl>
                                        <p:attrNameLst>
                                          <p:attrName>style.visibility</p:attrName>
                                        </p:attrNameLst>
                                      </p:cBhvr>
                                      <p:to>
                                        <p:strVal val="visible"/>
                                      </p:to>
                                    </p:set>
                                    <p:animEffect transition="in" filter="dissolve">
                                      <p:cBhvr>
                                        <p:cTn id="157" dur="500"/>
                                        <p:tgtEl>
                                          <p:spTgt spid="149506">
                                            <p:txEl>
                                              <p:pRg st="0" end="0"/>
                                            </p:txEl>
                                          </p:spTgt>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49614">
                                            <p:txEl>
                                              <p:pRg st="0" end="0"/>
                                            </p:txEl>
                                          </p:spTgt>
                                        </p:tgtEl>
                                        <p:attrNameLst>
                                          <p:attrName>style.visibility</p:attrName>
                                        </p:attrNameLst>
                                      </p:cBhvr>
                                      <p:to>
                                        <p:strVal val="visible"/>
                                      </p:to>
                                    </p:set>
                                    <p:animEffect transition="in" filter="dissolve">
                                      <p:cBhvr>
                                        <p:cTn id="162" dur="500"/>
                                        <p:tgtEl>
                                          <p:spTgt spid="149614">
                                            <p:txEl>
                                              <p:pRg st="0" end="0"/>
                                            </p:txEl>
                                          </p:spTgt>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49614">
                                            <p:txEl>
                                              <p:pRg st="1" end="1"/>
                                            </p:txEl>
                                          </p:spTgt>
                                        </p:tgtEl>
                                        <p:attrNameLst>
                                          <p:attrName>style.visibility</p:attrName>
                                        </p:attrNameLst>
                                      </p:cBhvr>
                                      <p:to>
                                        <p:strVal val="visible"/>
                                      </p:to>
                                    </p:set>
                                    <p:animEffect transition="in" filter="dissolve">
                                      <p:cBhvr>
                                        <p:cTn id="167" dur="500"/>
                                        <p:tgtEl>
                                          <p:spTgt spid="149614">
                                            <p:txEl>
                                              <p:pRg st="1" end="1"/>
                                            </p:txEl>
                                          </p:spTgt>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49615">
                                            <p:txEl>
                                              <p:pRg st="0" end="0"/>
                                            </p:txEl>
                                          </p:spTgt>
                                        </p:tgtEl>
                                        <p:attrNameLst>
                                          <p:attrName>style.visibility</p:attrName>
                                        </p:attrNameLst>
                                      </p:cBhvr>
                                      <p:to>
                                        <p:strVal val="visible"/>
                                      </p:to>
                                    </p:set>
                                    <p:animEffect transition="in" filter="dissolve">
                                      <p:cBhvr>
                                        <p:cTn id="172" dur="500"/>
                                        <p:tgtEl>
                                          <p:spTgt spid="149615">
                                            <p:txEl>
                                              <p:pRg st="0" end="0"/>
                                            </p:txEl>
                                          </p:spTgt>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149609"/>
                                        </p:tgtEl>
                                        <p:attrNameLst>
                                          <p:attrName>style.visibility</p:attrName>
                                        </p:attrNameLst>
                                      </p:cBhvr>
                                      <p:to>
                                        <p:strVal val="visible"/>
                                      </p:to>
                                    </p:set>
                                    <p:animEffect transition="in" filter="dissolve">
                                      <p:cBhvr>
                                        <p:cTn id="177" dur="500"/>
                                        <p:tgtEl>
                                          <p:spTgt spid="149609"/>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nodeType="clickEffect">
                                  <p:stCondLst>
                                    <p:cond delay="0"/>
                                  </p:stCondLst>
                                  <p:childTnLst>
                                    <p:set>
                                      <p:cBhvr>
                                        <p:cTn id="181" dur="1" fill="hold">
                                          <p:stCondLst>
                                            <p:cond delay="0"/>
                                          </p:stCondLst>
                                        </p:cTn>
                                        <p:tgtEl>
                                          <p:spTgt spid="149610"/>
                                        </p:tgtEl>
                                        <p:attrNameLst>
                                          <p:attrName>style.visibility</p:attrName>
                                        </p:attrNameLst>
                                      </p:cBhvr>
                                      <p:to>
                                        <p:strVal val="visible"/>
                                      </p:to>
                                    </p:set>
                                    <p:animEffect transition="in" filter="dissolve">
                                      <p:cBhvr>
                                        <p:cTn id="182" dur="500"/>
                                        <p:tgtEl>
                                          <p:spTgt spid="149610"/>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grpId="0" nodeType="clickEffect">
                                  <p:stCondLst>
                                    <p:cond delay="0"/>
                                  </p:stCondLst>
                                  <p:childTnLst>
                                    <p:set>
                                      <p:cBhvr>
                                        <p:cTn id="186" dur="1" fill="hold">
                                          <p:stCondLst>
                                            <p:cond delay="0"/>
                                          </p:stCondLst>
                                        </p:cTn>
                                        <p:tgtEl>
                                          <p:spTgt spid="149533"/>
                                        </p:tgtEl>
                                        <p:attrNameLst>
                                          <p:attrName>style.visibility</p:attrName>
                                        </p:attrNameLst>
                                      </p:cBhvr>
                                      <p:to>
                                        <p:strVal val="visible"/>
                                      </p:to>
                                    </p:set>
                                    <p:animEffect transition="in" filter="dissolve">
                                      <p:cBhvr>
                                        <p:cTn id="187" dur="500"/>
                                        <p:tgtEl>
                                          <p:spTgt spid="149533"/>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9" presetClass="entr" presetSubtype="0" fill="hold" grpId="0" nodeType="clickEffect">
                                  <p:stCondLst>
                                    <p:cond delay="0"/>
                                  </p:stCondLst>
                                  <p:childTnLst>
                                    <p:set>
                                      <p:cBhvr>
                                        <p:cTn id="191" dur="1" fill="hold">
                                          <p:stCondLst>
                                            <p:cond delay="0"/>
                                          </p:stCondLst>
                                        </p:cTn>
                                        <p:tgtEl>
                                          <p:spTgt spid="149534"/>
                                        </p:tgtEl>
                                        <p:attrNameLst>
                                          <p:attrName>style.visibility</p:attrName>
                                        </p:attrNameLst>
                                      </p:cBhvr>
                                      <p:to>
                                        <p:strVal val="visible"/>
                                      </p:to>
                                    </p:set>
                                    <p:animEffect transition="in" filter="dissolve">
                                      <p:cBhvr>
                                        <p:cTn id="192" dur="500"/>
                                        <p:tgtEl>
                                          <p:spTgt spid="149534"/>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grpId="0" nodeType="clickEffect">
                                  <p:stCondLst>
                                    <p:cond delay="0"/>
                                  </p:stCondLst>
                                  <p:childTnLst>
                                    <p:set>
                                      <p:cBhvr>
                                        <p:cTn id="196" dur="1" fill="hold">
                                          <p:stCondLst>
                                            <p:cond delay="0"/>
                                          </p:stCondLst>
                                        </p:cTn>
                                        <p:tgtEl>
                                          <p:spTgt spid="149535"/>
                                        </p:tgtEl>
                                        <p:attrNameLst>
                                          <p:attrName>style.visibility</p:attrName>
                                        </p:attrNameLst>
                                      </p:cBhvr>
                                      <p:to>
                                        <p:strVal val="visible"/>
                                      </p:to>
                                    </p:set>
                                    <p:animEffect transition="in" filter="dissolve">
                                      <p:cBhvr>
                                        <p:cTn id="197" dur="500"/>
                                        <p:tgtEl>
                                          <p:spTgt spid="149535"/>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9" presetClass="entr" presetSubtype="0" fill="hold" grpId="0" nodeType="clickEffect">
                                  <p:stCondLst>
                                    <p:cond delay="0"/>
                                  </p:stCondLst>
                                  <p:childTnLst>
                                    <p:set>
                                      <p:cBhvr>
                                        <p:cTn id="201" dur="1" fill="hold">
                                          <p:stCondLst>
                                            <p:cond delay="0"/>
                                          </p:stCondLst>
                                        </p:cTn>
                                        <p:tgtEl>
                                          <p:spTgt spid="149536"/>
                                        </p:tgtEl>
                                        <p:attrNameLst>
                                          <p:attrName>style.visibility</p:attrName>
                                        </p:attrNameLst>
                                      </p:cBhvr>
                                      <p:to>
                                        <p:strVal val="visible"/>
                                      </p:to>
                                    </p:set>
                                    <p:animEffect transition="in" filter="dissolve">
                                      <p:cBhvr>
                                        <p:cTn id="202" dur="500"/>
                                        <p:tgtEl>
                                          <p:spTgt spid="149536"/>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9" presetClass="entr" presetSubtype="0" fill="hold" grpId="0" nodeType="clickEffect">
                                  <p:stCondLst>
                                    <p:cond delay="0"/>
                                  </p:stCondLst>
                                  <p:childTnLst>
                                    <p:set>
                                      <p:cBhvr>
                                        <p:cTn id="206" dur="1" fill="hold">
                                          <p:stCondLst>
                                            <p:cond delay="0"/>
                                          </p:stCondLst>
                                        </p:cTn>
                                        <p:tgtEl>
                                          <p:spTgt spid="149537"/>
                                        </p:tgtEl>
                                        <p:attrNameLst>
                                          <p:attrName>style.visibility</p:attrName>
                                        </p:attrNameLst>
                                      </p:cBhvr>
                                      <p:to>
                                        <p:strVal val="visible"/>
                                      </p:to>
                                    </p:set>
                                    <p:animEffect transition="in" filter="dissolve">
                                      <p:cBhvr>
                                        <p:cTn id="207" dur="500"/>
                                        <p:tgtEl>
                                          <p:spTgt spid="149537"/>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9" presetClass="entr" presetSubtype="0" fill="hold" grpId="0" nodeType="clickEffect">
                                  <p:stCondLst>
                                    <p:cond delay="0"/>
                                  </p:stCondLst>
                                  <p:childTnLst>
                                    <p:set>
                                      <p:cBhvr>
                                        <p:cTn id="211" dur="1" fill="hold">
                                          <p:stCondLst>
                                            <p:cond delay="0"/>
                                          </p:stCondLst>
                                        </p:cTn>
                                        <p:tgtEl>
                                          <p:spTgt spid="149538"/>
                                        </p:tgtEl>
                                        <p:attrNameLst>
                                          <p:attrName>style.visibility</p:attrName>
                                        </p:attrNameLst>
                                      </p:cBhvr>
                                      <p:to>
                                        <p:strVal val="visible"/>
                                      </p:to>
                                    </p:set>
                                    <p:animEffect transition="in" filter="dissolve">
                                      <p:cBhvr>
                                        <p:cTn id="212" dur="500"/>
                                        <p:tgtEl>
                                          <p:spTgt spid="149538"/>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9" presetClass="entr" presetSubtype="0" fill="hold" grpId="0" nodeType="clickEffect">
                                  <p:stCondLst>
                                    <p:cond delay="0"/>
                                  </p:stCondLst>
                                  <p:childTnLst>
                                    <p:set>
                                      <p:cBhvr>
                                        <p:cTn id="216" dur="1" fill="hold">
                                          <p:stCondLst>
                                            <p:cond delay="0"/>
                                          </p:stCondLst>
                                        </p:cTn>
                                        <p:tgtEl>
                                          <p:spTgt spid="149539"/>
                                        </p:tgtEl>
                                        <p:attrNameLst>
                                          <p:attrName>style.visibility</p:attrName>
                                        </p:attrNameLst>
                                      </p:cBhvr>
                                      <p:to>
                                        <p:strVal val="visible"/>
                                      </p:to>
                                    </p:set>
                                    <p:animEffect transition="in" filter="dissolve">
                                      <p:cBhvr>
                                        <p:cTn id="217" dur="500"/>
                                        <p:tgtEl>
                                          <p:spTgt spid="149539"/>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9" presetClass="entr" presetSubtype="0" fill="hold" grpId="0" nodeType="clickEffect">
                                  <p:stCondLst>
                                    <p:cond delay="0"/>
                                  </p:stCondLst>
                                  <p:childTnLst>
                                    <p:set>
                                      <p:cBhvr>
                                        <p:cTn id="221" dur="1" fill="hold">
                                          <p:stCondLst>
                                            <p:cond delay="0"/>
                                          </p:stCondLst>
                                        </p:cTn>
                                        <p:tgtEl>
                                          <p:spTgt spid="149540"/>
                                        </p:tgtEl>
                                        <p:attrNameLst>
                                          <p:attrName>style.visibility</p:attrName>
                                        </p:attrNameLst>
                                      </p:cBhvr>
                                      <p:to>
                                        <p:strVal val="visible"/>
                                      </p:to>
                                    </p:set>
                                    <p:animEffect transition="in" filter="dissolve">
                                      <p:cBhvr>
                                        <p:cTn id="222" dur="500"/>
                                        <p:tgtEl>
                                          <p:spTgt spid="149540"/>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9" presetClass="entr" presetSubtype="0" fill="hold" nodeType="clickEffect">
                                  <p:stCondLst>
                                    <p:cond delay="0"/>
                                  </p:stCondLst>
                                  <p:childTnLst>
                                    <p:set>
                                      <p:cBhvr>
                                        <p:cTn id="226" dur="1" fill="hold">
                                          <p:stCondLst>
                                            <p:cond delay="0"/>
                                          </p:stCondLst>
                                        </p:cTn>
                                        <p:tgtEl>
                                          <p:spTgt spid="149601"/>
                                        </p:tgtEl>
                                        <p:attrNameLst>
                                          <p:attrName>style.visibility</p:attrName>
                                        </p:attrNameLst>
                                      </p:cBhvr>
                                      <p:to>
                                        <p:strVal val="visible"/>
                                      </p:to>
                                    </p:set>
                                    <p:animEffect transition="in" filter="dissolve">
                                      <p:cBhvr>
                                        <p:cTn id="227" dur="500"/>
                                        <p:tgtEl>
                                          <p:spTgt spid="1496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06" grpId="0" build="p" autoUpdateAnimBg="0"/>
      <p:bldP spid="149510" grpId="0" animBg="1"/>
      <p:bldP spid="149511" grpId="0" animBg="1"/>
      <p:bldP spid="149512" grpId="0" animBg="1"/>
      <p:bldP spid="149532" grpId="0" animBg="1"/>
      <p:bldP spid="149533" grpId="0" animBg="1"/>
      <p:bldP spid="149534" grpId="0" animBg="1"/>
      <p:bldP spid="149535" grpId="0" animBg="1"/>
      <p:bldP spid="149536" grpId="0" animBg="1"/>
      <p:bldP spid="149537" grpId="0" animBg="1"/>
      <p:bldP spid="149538" grpId="0" animBg="1"/>
      <p:bldP spid="149539" grpId="0" animBg="1"/>
      <p:bldP spid="149540" grpId="0" animBg="1"/>
      <p:bldP spid="149544" grpId="0" build="p" autoUpdateAnimBg="0"/>
      <p:bldP spid="149573" grpId="0" build="p" autoUpdateAnimBg="0"/>
      <p:bldP spid="149574" grpId="0" build="p" autoUpdateAnimBg="0"/>
      <p:bldP spid="149575" grpId="0" build="p" autoUpdateAnimBg="0"/>
      <p:bldP spid="149576" grpId="0" build="p" autoUpdateAnimBg="0"/>
      <p:bldP spid="149577" grpId="0" build="p" autoUpdateAnimBg="0"/>
      <p:bldP spid="149578" grpId="0" build="p" autoUpdateAnimBg="0"/>
      <p:bldP spid="149579" grpId="0" build="p" autoUpdateAnimBg="0"/>
      <p:bldP spid="149580" grpId="0" build="p" autoUpdateAnimBg="0"/>
      <p:bldP spid="149605" grpId="0" build="p" autoUpdateAnimBg="0"/>
      <p:bldP spid="149609" grpId="0" animBg="1"/>
      <p:bldP spid="149614" grpId="0" build="p" autoUpdateAnimBg="0"/>
      <p:bldP spid="149615" grpId="0" build="p" autoUpdateAnimBg="0"/>
      <p:bldP spid="149616" grpId="0" build="p"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50530" name="Text Box 2"/>
          <p:cNvSpPr txBox="1">
            <a:spLocks noChangeArrowheads="1"/>
          </p:cNvSpPr>
          <p:nvPr/>
        </p:nvSpPr>
        <p:spPr bwMode="auto">
          <a:xfrm>
            <a:off x="990600" y="457200"/>
            <a:ext cx="37338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3200" i="1" u="sng">
                <a:solidFill>
                  <a:schemeClr val="bg1"/>
                </a:solidFill>
                <a:effectLst/>
                <a:latin typeface="Arial" pitchFamily="34" charset="0"/>
              </a:rPr>
              <a:t>PROBLEM:-</a:t>
            </a:r>
            <a:endParaRPr lang="en-GB" sz="3200" i="1" u="sng">
              <a:solidFill>
                <a:schemeClr val="bg1"/>
              </a:solidFill>
              <a:effectLst/>
              <a:latin typeface="Arial" pitchFamily="34" charset="0"/>
            </a:endParaRPr>
          </a:p>
        </p:txBody>
      </p:sp>
      <p:sp>
        <p:nvSpPr>
          <p:cNvPr id="150531" name="Text Box 3"/>
          <p:cNvSpPr txBox="1">
            <a:spLocks noChangeArrowheads="1"/>
          </p:cNvSpPr>
          <p:nvPr/>
        </p:nvSpPr>
        <p:spPr bwMode="auto">
          <a:xfrm>
            <a:off x="1066800" y="1190625"/>
            <a:ext cx="723900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a:solidFill>
                  <a:srgbClr val="FF6600"/>
                </a:solidFill>
                <a:effectLst/>
                <a:latin typeface="Arial" pitchFamily="34" charset="0"/>
              </a:rPr>
              <a:t>Trace the path of end point of a thread  when it is wound round a circle, the length of which is more than the circumference of the circle.</a:t>
            </a:r>
            <a:endParaRPr lang="en-GB" sz="2800">
              <a:solidFill>
                <a:srgbClr val="FF6600"/>
              </a:solidFill>
              <a:effectLst/>
              <a:latin typeface="Arial" pitchFamily="34" charset="0"/>
            </a:endParaRPr>
          </a:p>
        </p:txBody>
      </p:sp>
      <p:sp>
        <p:nvSpPr>
          <p:cNvPr id="150532" name="Text Box 4"/>
          <p:cNvSpPr txBox="1">
            <a:spLocks noChangeArrowheads="1"/>
          </p:cNvSpPr>
          <p:nvPr/>
        </p:nvSpPr>
        <p:spPr bwMode="auto">
          <a:xfrm>
            <a:off x="1143000" y="3276600"/>
            <a:ext cx="6096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chemeClr val="bg1"/>
                </a:solidFill>
                <a:effectLst/>
                <a:latin typeface="Arial" pitchFamily="34" charset="0"/>
              </a:rPr>
              <a:t>Say  Radius of a circle  =  21 mm   &amp; Length of the thread      =  160 mm</a:t>
            </a:r>
            <a:endParaRPr lang="en-GB" sz="2800" b="0">
              <a:solidFill>
                <a:schemeClr val="bg1"/>
              </a:solidFill>
              <a:effectLst/>
              <a:latin typeface="Arial" pitchFamily="34" charset="0"/>
            </a:endParaRPr>
          </a:p>
        </p:txBody>
      </p:sp>
      <p:sp>
        <p:nvSpPr>
          <p:cNvPr id="150533" name="Text Box 5"/>
          <p:cNvSpPr txBox="1">
            <a:spLocks noChangeArrowheads="1"/>
          </p:cNvSpPr>
          <p:nvPr/>
        </p:nvSpPr>
        <p:spPr bwMode="auto">
          <a:xfrm>
            <a:off x="1219200" y="4495800"/>
            <a:ext cx="6172200" cy="817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60000"/>
              </a:lnSpc>
              <a:buFontTx/>
              <a:buNone/>
            </a:pPr>
            <a:r>
              <a:rPr lang="en-US" sz="2800">
                <a:solidFill>
                  <a:srgbClr val="FF6600"/>
                </a:solidFill>
                <a:effectLst/>
                <a:latin typeface="Arial" pitchFamily="34" charset="0"/>
              </a:rPr>
              <a:t>Circumference of the circle  = 2 </a:t>
            </a:r>
            <a:r>
              <a:rPr lang="en-US" sz="2800">
                <a:solidFill>
                  <a:srgbClr val="FF6600"/>
                </a:solidFill>
                <a:effectLst/>
                <a:latin typeface="Arial" pitchFamily="34" charset="0"/>
                <a:cs typeface="Arial" pitchFamily="34" charset="0"/>
              </a:rPr>
              <a:t>π r </a:t>
            </a:r>
          </a:p>
          <a:p>
            <a:pPr algn="l">
              <a:lnSpc>
                <a:spcPct val="60000"/>
              </a:lnSpc>
              <a:buFontTx/>
              <a:buNone/>
            </a:pPr>
            <a:r>
              <a:rPr lang="en-US" sz="2800">
                <a:solidFill>
                  <a:srgbClr val="FF6600"/>
                </a:solidFill>
                <a:effectLst/>
                <a:latin typeface="Arial" pitchFamily="34" charset="0"/>
                <a:cs typeface="Arial" pitchFamily="34" charset="0"/>
              </a:rPr>
              <a:t>  = 2 x π x 21  =  132 mm</a:t>
            </a:r>
            <a:endParaRPr lang="en-GB" sz="2800">
              <a:solidFill>
                <a:srgbClr val="FF6600"/>
              </a:solidFill>
              <a:effectLst/>
              <a:latin typeface="Arial" pitchFamily="34" charset="0"/>
            </a:endParaRPr>
          </a:p>
        </p:txBody>
      </p:sp>
      <p:sp>
        <p:nvSpPr>
          <p:cNvPr id="150534" name="Text Box 6"/>
          <p:cNvSpPr txBox="1">
            <a:spLocks noChangeArrowheads="1"/>
          </p:cNvSpPr>
          <p:nvPr/>
        </p:nvSpPr>
        <p:spPr bwMode="auto">
          <a:xfrm>
            <a:off x="1143000" y="5654675"/>
            <a:ext cx="6934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2800" b="0">
                <a:solidFill>
                  <a:schemeClr val="bg1"/>
                </a:solidFill>
                <a:effectLst/>
                <a:latin typeface="Arial" pitchFamily="34" charset="0"/>
              </a:rPr>
              <a:t>So, the length of the string is more than circumference of the circle.</a:t>
            </a:r>
            <a:endParaRPr lang="en-GB" sz="2800" b="0">
              <a:solidFill>
                <a:schemeClr val="bg1"/>
              </a:solidFill>
              <a:effectLst/>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0530">
                                            <p:txEl>
                                              <p:pRg st="0" end="0"/>
                                            </p:txEl>
                                          </p:spTgt>
                                        </p:tgtEl>
                                        <p:attrNameLst>
                                          <p:attrName>style.visibility</p:attrName>
                                        </p:attrNameLst>
                                      </p:cBhvr>
                                      <p:to>
                                        <p:strVal val="visible"/>
                                      </p:to>
                                    </p:set>
                                    <p:animEffect transition="in" filter="dissolve">
                                      <p:cBhvr>
                                        <p:cTn id="7" dur="500"/>
                                        <p:tgtEl>
                                          <p:spTgt spid="15053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0531">
                                            <p:txEl>
                                              <p:pRg st="0" end="0"/>
                                            </p:txEl>
                                          </p:spTgt>
                                        </p:tgtEl>
                                        <p:attrNameLst>
                                          <p:attrName>style.visibility</p:attrName>
                                        </p:attrNameLst>
                                      </p:cBhvr>
                                      <p:to>
                                        <p:strVal val="visible"/>
                                      </p:to>
                                    </p:set>
                                    <p:animEffect transition="in" filter="dissolve">
                                      <p:cBhvr>
                                        <p:cTn id="12" dur="500"/>
                                        <p:tgtEl>
                                          <p:spTgt spid="150531">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50532">
                                            <p:txEl>
                                              <p:pRg st="0" end="0"/>
                                            </p:txEl>
                                          </p:spTgt>
                                        </p:tgtEl>
                                        <p:attrNameLst>
                                          <p:attrName>style.visibility</p:attrName>
                                        </p:attrNameLst>
                                      </p:cBhvr>
                                      <p:to>
                                        <p:strVal val="visible"/>
                                      </p:to>
                                    </p:set>
                                    <p:animEffect transition="in" filter="dissolve">
                                      <p:cBhvr>
                                        <p:cTn id="17" dur="500"/>
                                        <p:tgtEl>
                                          <p:spTgt spid="150532">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50533">
                                            <p:txEl>
                                              <p:pRg st="0" end="0"/>
                                            </p:txEl>
                                          </p:spTgt>
                                        </p:tgtEl>
                                        <p:attrNameLst>
                                          <p:attrName>style.visibility</p:attrName>
                                        </p:attrNameLst>
                                      </p:cBhvr>
                                      <p:to>
                                        <p:strVal val="visible"/>
                                      </p:to>
                                    </p:set>
                                    <p:animEffect transition="in" filter="dissolve">
                                      <p:cBhvr>
                                        <p:cTn id="22" dur="500"/>
                                        <p:tgtEl>
                                          <p:spTgt spid="150533">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50533">
                                            <p:txEl>
                                              <p:pRg st="1" end="1"/>
                                            </p:txEl>
                                          </p:spTgt>
                                        </p:tgtEl>
                                        <p:attrNameLst>
                                          <p:attrName>style.visibility</p:attrName>
                                        </p:attrNameLst>
                                      </p:cBhvr>
                                      <p:to>
                                        <p:strVal val="visible"/>
                                      </p:to>
                                    </p:set>
                                    <p:animEffect transition="in" filter="dissolve">
                                      <p:cBhvr>
                                        <p:cTn id="27" dur="500"/>
                                        <p:tgtEl>
                                          <p:spTgt spid="150533">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50534">
                                            <p:txEl>
                                              <p:pRg st="0" end="0"/>
                                            </p:txEl>
                                          </p:spTgt>
                                        </p:tgtEl>
                                        <p:attrNameLst>
                                          <p:attrName>style.visibility</p:attrName>
                                        </p:attrNameLst>
                                      </p:cBhvr>
                                      <p:to>
                                        <p:strVal val="visible"/>
                                      </p:to>
                                    </p:set>
                                    <p:animEffect transition="in" filter="dissolve">
                                      <p:cBhvr>
                                        <p:cTn id="32" dur="500"/>
                                        <p:tgtEl>
                                          <p:spTgt spid="1505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0" grpId="0" build="p" autoUpdateAnimBg="0"/>
      <p:bldP spid="150531" grpId="0" build="p" autoUpdateAnimBg="0"/>
      <p:bldP spid="150532" grpId="0" build="p" autoUpdateAnimBg="0"/>
      <p:bldP spid="150533" grpId="0" build="p" autoUpdateAnimBg="0"/>
      <p:bldP spid="150534" grpId="0" build="p"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6666FF"/>
        </a:solidFill>
        <a:effectLst/>
      </p:bgPr>
    </p:bg>
    <p:spTree>
      <p:nvGrpSpPr>
        <p:cNvPr id="1" name=""/>
        <p:cNvGrpSpPr/>
        <p:nvPr/>
      </p:nvGrpSpPr>
      <p:grpSpPr>
        <a:xfrm>
          <a:off x="0" y="0"/>
          <a:ext cx="0" cy="0"/>
          <a:chOff x="0" y="0"/>
          <a:chExt cx="0" cy="0"/>
        </a:xfrm>
      </p:grpSpPr>
      <p:sp>
        <p:nvSpPr>
          <p:cNvPr id="151554" name="Text Box 2"/>
          <p:cNvSpPr txBox="1">
            <a:spLocks noChangeArrowheads="1"/>
          </p:cNvSpPr>
          <p:nvPr/>
        </p:nvSpPr>
        <p:spPr bwMode="auto">
          <a:xfrm>
            <a:off x="4089400" y="4762500"/>
            <a:ext cx="8207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13</a:t>
            </a:r>
            <a:endParaRPr lang="en-GB" sz="2800" b="0" baseline="-25000">
              <a:solidFill>
                <a:srgbClr val="FF0000"/>
              </a:solidFill>
              <a:effectLst>
                <a:outerShdw blurRad="38100" dist="38100" dir="2700000" algn="tl">
                  <a:srgbClr val="000000"/>
                </a:outerShdw>
              </a:effectLst>
              <a:latin typeface="plotter"/>
            </a:endParaRPr>
          </a:p>
        </p:txBody>
      </p:sp>
      <p:sp>
        <p:nvSpPr>
          <p:cNvPr id="151555" name="Text Box 3"/>
          <p:cNvSpPr txBox="1">
            <a:spLocks noChangeArrowheads="1"/>
          </p:cNvSpPr>
          <p:nvPr/>
        </p:nvSpPr>
        <p:spPr bwMode="auto">
          <a:xfrm>
            <a:off x="4114800" y="5729288"/>
            <a:ext cx="795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11</a:t>
            </a:r>
            <a:endParaRPr lang="en-GB" sz="2800" b="0" baseline="-25000">
              <a:solidFill>
                <a:srgbClr val="FF0000"/>
              </a:solidFill>
              <a:effectLst>
                <a:outerShdw blurRad="38100" dist="38100" dir="2700000" algn="tl">
                  <a:srgbClr val="000000"/>
                </a:outerShdw>
              </a:effectLst>
              <a:latin typeface="plotter"/>
            </a:endParaRPr>
          </a:p>
        </p:txBody>
      </p:sp>
      <p:grpSp>
        <p:nvGrpSpPr>
          <p:cNvPr id="151556" name="Group 4"/>
          <p:cNvGrpSpPr>
            <a:grpSpLocks/>
          </p:cNvGrpSpPr>
          <p:nvPr/>
        </p:nvGrpSpPr>
        <p:grpSpPr bwMode="auto">
          <a:xfrm>
            <a:off x="4324350" y="5283200"/>
            <a:ext cx="457200" cy="457200"/>
            <a:chOff x="2724" y="3328"/>
            <a:chExt cx="288" cy="288"/>
          </a:xfrm>
        </p:grpSpPr>
        <p:sp>
          <p:nvSpPr>
            <p:cNvPr id="151557" name="Freeform 5"/>
            <p:cNvSpPr>
              <a:spLocks/>
            </p:cNvSpPr>
            <p:nvPr/>
          </p:nvSpPr>
          <p:spPr bwMode="auto">
            <a:xfrm>
              <a:off x="2800" y="3330"/>
              <a:ext cx="49" cy="46"/>
            </a:xfrm>
            <a:custGeom>
              <a:avLst/>
              <a:gdLst>
                <a:gd name="T0" fmla="*/ 196 w 197"/>
                <a:gd name="T1" fmla="*/ 97 h 196"/>
                <a:gd name="T2" fmla="*/ 167 w 197"/>
                <a:gd name="T3" fmla="*/ 29 h 196"/>
                <a:gd name="T4" fmla="*/ 98 w 197"/>
                <a:gd name="T5" fmla="*/ 0 h 196"/>
                <a:gd name="T6" fmla="*/ 30 w 197"/>
                <a:gd name="T7" fmla="*/ 29 h 196"/>
                <a:gd name="T8" fmla="*/ 0 w 197"/>
                <a:gd name="T9" fmla="*/ 97 h 196"/>
                <a:gd name="T10" fmla="*/ 30 w 197"/>
                <a:gd name="T11" fmla="*/ 166 h 196"/>
                <a:gd name="T12" fmla="*/ 98 w 197"/>
                <a:gd name="T13" fmla="*/ 196 h 196"/>
                <a:gd name="T14" fmla="*/ 167 w 197"/>
                <a:gd name="T15" fmla="*/ 166 h 196"/>
                <a:gd name="T16" fmla="*/ 196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6" y="97"/>
                  </a:moveTo>
                  <a:lnTo>
                    <a:pt x="167" y="29"/>
                  </a:lnTo>
                  <a:lnTo>
                    <a:pt x="98" y="0"/>
                  </a:lnTo>
                  <a:lnTo>
                    <a:pt x="30" y="29"/>
                  </a:lnTo>
                  <a:lnTo>
                    <a:pt x="0" y="97"/>
                  </a:lnTo>
                  <a:lnTo>
                    <a:pt x="30" y="166"/>
                  </a:lnTo>
                  <a:lnTo>
                    <a:pt x="98" y="196"/>
                  </a:lnTo>
                  <a:lnTo>
                    <a:pt x="167" y="166"/>
                  </a:lnTo>
                  <a:lnTo>
                    <a:pt x="196"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58" name="Text Box 6"/>
            <p:cNvSpPr txBox="1">
              <a:spLocks noChangeArrowheads="1"/>
            </p:cNvSpPr>
            <p:nvPr/>
          </p:nvSpPr>
          <p:spPr bwMode="auto">
            <a:xfrm>
              <a:off x="2724" y="3328"/>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3</a:t>
              </a:r>
              <a:endParaRPr lang="en-GB" sz="2400" b="0">
                <a:solidFill>
                  <a:srgbClr val="DDDDDD"/>
                </a:solidFill>
                <a:effectLst/>
                <a:latin typeface="plotter"/>
              </a:endParaRPr>
            </a:p>
          </p:txBody>
        </p:sp>
      </p:grpSp>
      <p:grpSp>
        <p:nvGrpSpPr>
          <p:cNvPr id="151559" name="Group 7"/>
          <p:cNvGrpSpPr>
            <a:grpSpLocks/>
          </p:cNvGrpSpPr>
          <p:nvPr/>
        </p:nvGrpSpPr>
        <p:grpSpPr bwMode="auto">
          <a:xfrm>
            <a:off x="3676650" y="4470400"/>
            <a:ext cx="889000" cy="920750"/>
            <a:chOff x="2316" y="2816"/>
            <a:chExt cx="560" cy="580"/>
          </a:xfrm>
        </p:grpSpPr>
        <p:sp>
          <p:nvSpPr>
            <p:cNvPr id="151560" name="Text Box 8"/>
            <p:cNvSpPr txBox="1">
              <a:spLocks noChangeArrowheads="1"/>
            </p:cNvSpPr>
            <p:nvPr/>
          </p:nvSpPr>
          <p:spPr bwMode="auto">
            <a:xfrm>
              <a:off x="2316" y="3184"/>
              <a:ext cx="38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b="0">
                  <a:solidFill>
                    <a:srgbClr val="FFFF00"/>
                  </a:solidFill>
                  <a:effectLst/>
                  <a:latin typeface="plotter"/>
                </a:rPr>
                <a:t>13</a:t>
              </a:r>
              <a:endParaRPr lang="en-GB" sz="1600" b="0">
                <a:solidFill>
                  <a:srgbClr val="FFFF00"/>
                </a:solidFill>
                <a:effectLst/>
                <a:latin typeface="plotter"/>
              </a:endParaRPr>
            </a:p>
          </p:txBody>
        </p:sp>
        <p:sp>
          <p:nvSpPr>
            <p:cNvPr id="151561" name="Text Box 9"/>
            <p:cNvSpPr txBox="1">
              <a:spLocks noChangeArrowheads="1"/>
            </p:cNvSpPr>
            <p:nvPr/>
          </p:nvSpPr>
          <p:spPr bwMode="auto">
            <a:xfrm>
              <a:off x="2436" y="3048"/>
              <a:ext cx="38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b="0">
                  <a:solidFill>
                    <a:srgbClr val="FFFF00"/>
                  </a:solidFill>
                  <a:effectLst/>
                  <a:latin typeface="plotter"/>
                </a:rPr>
                <a:t>14</a:t>
              </a:r>
              <a:endParaRPr lang="en-GB" sz="1600" b="0">
                <a:solidFill>
                  <a:srgbClr val="FFFF00"/>
                </a:solidFill>
                <a:effectLst/>
                <a:latin typeface="plotter"/>
              </a:endParaRPr>
            </a:p>
          </p:txBody>
        </p:sp>
        <p:sp>
          <p:nvSpPr>
            <p:cNvPr id="151562" name="Text Box 10"/>
            <p:cNvSpPr txBox="1">
              <a:spLocks noChangeArrowheads="1"/>
            </p:cNvSpPr>
            <p:nvPr/>
          </p:nvSpPr>
          <p:spPr bwMode="auto">
            <a:xfrm>
              <a:off x="2492" y="2816"/>
              <a:ext cx="38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b="0">
                  <a:solidFill>
                    <a:srgbClr val="FFFF00"/>
                  </a:solidFill>
                  <a:effectLst/>
                  <a:latin typeface="plotter"/>
                </a:rPr>
                <a:t>15</a:t>
              </a:r>
              <a:endParaRPr lang="en-GB" sz="1600" b="0">
                <a:solidFill>
                  <a:srgbClr val="FFFF00"/>
                </a:solidFill>
                <a:effectLst/>
                <a:latin typeface="plotter"/>
              </a:endParaRPr>
            </a:p>
          </p:txBody>
        </p:sp>
      </p:grpSp>
      <p:sp>
        <p:nvSpPr>
          <p:cNvPr id="151563" name="Text Box 11"/>
          <p:cNvSpPr txBox="1">
            <a:spLocks noChangeArrowheads="1"/>
          </p:cNvSpPr>
          <p:nvPr/>
        </p:nvSpPr>
        <p:spPr bwMode="auto">
          <a:xfrm>
            <a:off x="8686800" y="480060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0</a:t>
            </a:r>
            <a:endParaRPr lang="en-GB" sz="2800" b="0" baseline="-25000">
              <a:solidFill>
                <a:srgbClr val="FF0000"/>
              </a:solidFill>
              <a:effectLst>
                <a:outerShdw blurRad="38100" dist="38100" dir="2700000" algn="tl">
                  <a:srgbClr val="000000"/>
                </a:outerShdw>
              </a:effectLst>
              <a:latin typeface="plotter"/>
            </a:endParaRPr>
          </a:p>
        </p:txBody>
      </p:sp>
      <p:sp>
        <p:nvSpPr>
          <p:cNvPr id="151564" name="Text Box 12"/>
          <p:cNvSpPr txBox="1">
            <a:spLocks noChangeArrowheads="1"/>
          </p:cNvSpPr>
          <p:nvPr/>
        </p:nvSpPr>
        <p:spPr bwMode="auto">
          <a:xfrm>
            <a:off x="4076700" y="5314950"/>
            <a:ext cx="8334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12</a:t>
            </a:r>
            <a:endParaRPr lang="en-GB" sz="2800" b="0" baseline="-25000">
              <a:solidFill>
                <a:srgbClr val="FF0000"/>
              </a:solidFill>
              <a:effectLst>
                <a:outerShdw blurRad="38100" dist="38100" dir="2700000" algn="tl">
                  <a:srgbClr val="000000"/>
                </a:outerShdw>
              </a:effectLst>
              <a:latin typeface="plotter"/>
            </a:endParaRPr>
          </a:p>
        </p:txBody>
      </p:sp>
      <p:grpSp>
        <p:nvGrpSpPr>
          <p:cNvPr id="151565" name="Group 13"/>
          <p:cNvGrpSpPr>
            <a:grpSpLocks/>
          </p:cNvGrpSpPr>
          <p:nvPr/>
        </p:nvGrpSpPr>
        <p:grpSpPr bwMode="auto">
          <a:xfrm>
            <a:off x="0" y="90488"/>
            <a:ext cx="8247063" cy="6648450"/>
            <a:chOff x="0" y="57"/>
            <a:chExt cx="5195" cy="4188"/>
          </a:xfrm>
        </p:grpSpPr>
        <p:sp>
          <p:nvSpPr>
            <p:cNvPr id="151566" name="Freeform 14"/>
            <p:cNvSpPr>
              <a:spLocks/>
            </p:cNvSpPr>
            <p:nvPr/>
          </p:nvSpPr>
          <p:spPr bwMode="auto">
            <a:xfrm>
              <a:off x="2323" y="1631"/>
              <a:ext cx="2872" cy="1660"/>
            </a:xfrm>
            <a:custGeom>
              <a:avLst/>
              <a:gdLst>
                <a:gd name="T0" fmla="*/ 0 w 11850"/>
                <a:gd name="T1" fmla="*/ 6848 h 6848"/>
                <a:gd name="T2" fmla="*/ 11849 w 11850"/>
                <a:gd name="T3" fmla="*/ 0 h 6848"/>
                <a:gd name="T4" fmla="*/ 11850 w 11850"/>
                <a:gd name="T5" fmla="*/ 0 h 6848"/>
              </a:gdLst>
              <a:ahLst/>
              <a:cxnLst>
                <a:cxn ang="0">
                  <a:pos x="T0" y="T1"/>
                </a:cxn>
                <a:cxn ang="0">
                  <a:pos x="T2" y="T3"/>
                </a:cxn>
                <a:cxn ang="0">
                  <a:pos x="T4" y="T5"/>
                </a:cxn>
              </a:cxnLst>
              <a:rect l="0" t="0" r="r" b="b"/>
              <a:pathLst>
                <a:path w="11850" h="6848">
                  <a:moveTo>
                    <a:pt x="0" y="6848"/>
                  </a:moveTo>
                  <a:lnTo>
                    <a:pt x="11849" y="0"/>
                  </a:lnTo>
                  <a:lnTo>
                    <a:pt x="11850"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67" name="Freeform 15"/>
            <p:cNvSpPr>
              <a:spLocks/>
            </p:cNvSpPr>
            <p:nvPr/>
          </p:nvSpPr>
          <p:spPr bwMode="auto">
            <a:xfrm>
              <a:off x="2558" y="57"/>
              <a:ext cx="2" cy="2829"/>
            </a:xfrm>
            <a:custGeom>
              <a:avLst/>
              <a:gdLst>
                <a:gd name="T0" fmla="*/ 0 w 1"/>
                <a:gd name="T1" fmla="*/ 11675 h 11675"/>
                <a:gd name="T2" fmla="*/ 0 w 1"/>
                <a:gd name="T3" fmla="*/ 0 h 11675"/>
                <a:gd name="T4" fmla="*/ 1 w 1"/>
                <a:gd name="T5" fmla="*/ 0 h 11675"/>
              </a:gdLst>
              <a:ahLst/>
              <a:cxnLst>
                <a:cxn ang="0">
                  <a:pos x="T0" y="T1"/>
                </a:cxn>
                <a:cxn ang="0">
                  <a:pos x="T2" y="T3"/>
                </a:cxn>
                <a:cxn ang="0">
                  <a:pos x="T4" y="T5"/>
                </a:cxn>
              </a:cxnLst>
              <a:rect l="0" t="0" r="r" b="b"/>
              <a:pathLst>
                <a:path w="1" h="11675">
                  <a:moveTo>
                    <a:pt x="0" y="11675"/>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68" name="Freeform 16"/>
            <p:cNvSpPr>
              <a:spLocks/>
            </p:cNvSpPr>
            <p:nvPr/>
          </p:nvSpPr>
          <p:spPr bwMode="auto">
            <a:xfrm>
              <a:off x="1205" y="414"/>
              <a:ext cx="1291" cy="2237"/>
            </a:xfrm>
            <a:custGeom>
              <a:avLst/>
              <a:gdLst>
                <a:gd name="T0" fmla="*/ 5326 w 5326"/>
                <a:gd name="T1" fmla="*/ 9234 h 9234"/>
                <a:gd name="T2" fmla="*/ 0 w 5326"/>
                <a:gd name="T3" fmla="*/ 0 h 9234"/>
                <a:gd name="T4" fmla="*/ 1 w 5326"/>
                <a:gd name="T5" fmla="*/ 0 h 9234"/>
              </a:gdLst>
              <a:ahLst/>
              <a:cxnLst>
                <a:cxn ang="0">
                  <a:pos x="T0" y="T1"/>
                </a:cxn>
                <a:cxn ang="0">
                  <a:pos x="T2" y="T3"/>
                </a:cxn>
                <a:cxn ang="0">
                  <a:pos x="T4" y="T5"/>
                </a:cxn>
              </a:cxnLst>
              <a:rect l="0" t="0" r="r" b="b"/>
              <a:pathLst>
                <a:path w="5326" h="9234">
                  <a:moveTo>
                    <a:pt x="5326" y="9234"/>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69" name="Freeform 17"/>
            <p:cNvSpPr>
              <a:spLocks/>
            </p:cNvSpPr>
            <p:nvPr/>
          </p:nvSpPr>
          <p:spPr bwMode="auto">
            <a:xfrm>
              <a:off x="302" y="1311"/>
              <a:ext cx="2021" cy="1170"/>
            </a:xfrm>
            <a:custGeom>
              <a:avLst/>
              <a:gdLst>
                <a:gd name="T0" fmla="*/ 8350 w 8350"/>
                <a:gd name="T1" fmla="*/ 4825 h 4825"/>
                <a:gd name="T2" fmla="*/ 0 w 8350"/>
                <a:gd name="T3" fmla="*/ 0 h 4825"/>
                <a:gd name="T4" fmla="*/ 2 w 8350"/>
                <a:gd name="T5" fmla="*/ 0 h 4825"/>
              </a:gdLst>
              <a:ahLst/>
              <a:cxnLst>
                <a:cxn ang="0">
                  <a:pos x="T0" y="T1"/>
                </a:cxn>
                <a:cxn ang="0">
                  <a:pos x="T2" y="T3"/>
                </a:cxn>
                <a:cxn ang="0">
                  <a:pos x="T4" y="T5"/>
                </a:cxn>
              </a:cxnLst>
              <a:rect l="0" t="0" r="r" b="b"/>
              <a:pathLst>
                <a:path w="8350" h="4825">
                  <a:moveTo>
                    <a:pt x="8350" y="4825"/>
                  </a:moveTo>
                  <a:lnTo>
                    <a:pt x="0" y="0"/>
                  </a:lnTo>
                  <a:lnTo>
                    <a:pt x="2"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0" name="Freeform 18"/>
            <p:cNvSpPr>
              <a:spLocks/>
            </p:cNvSpPr>
            <p:nvPr/>
          </p:nvSpPr>
          <p:spPr bwMode="auto">
            <a:xfrm>
              <a:off x="0" y="2419"/>
              <a:ext cx="2091" cy="2"/>
            </a:xfrm>
            <a:custGeom>
              <a:avLst/>
              <a:gdLst>
                <a:gd name="T0" fmla="*/ 8631 w 8631"/>
                <a:gd name="T1" fmla="*/ 0 w 8631"/>
                <a:gd name="T2" fmla="*/ 1 w 8631"/>
              </a:gdLst>
              <a:ahLst/>
              <a:cxnLst>
                <a:cxn ang="0">
                  <a:pos x="T0" y="0"/>
                </a:cxn>
                <a:cxn ang="0">
                  <a:pos x="T1" y="0"/>
                </a:cxn>
                <a:cxn ang="0">
                  <a:pos x="T2" y="0"/>
                </a:cxn>
              </a:cxnLst>
              <a:rect l="0" t="0" r="r" b="b"/>
              <a:pathLst>
                <a:path w="8631">
                  <a:moveTo>
                    <a:pt x="8631" y="0"/>
                  </a:move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1" name="Freeform 19"/>
            <p:cNvSpPr>
              <a:spLocks/>
            </p:cNvSpPr>
            <p:nvPr/>
          </p:nvSpPr>
          <p:spPr bwMode="auto">
            <a:xfrm>
              <a:off x="258" y="2481"/>
              <a:ext cx="1598" cy="924"/>
            </a:xfrm>
            <a:custGeom>
              <a:avLst/>
              <a:gdLst>
                <a:gd name="T0" fmla="*/ 6600 w 6600"/>
                <a:gd name="T1" fmla="*/ 0 h 3815"/>
                <a:gd name="T2" fmla="*/ 0 w 6600"/>
                <a:gd name="T3" fmla="*/ 3815 h 3815"/>
                <a:gd name="T4" fmla="*/ 1 w 6600"/>
                <a:gd name="T5" fmla="*/ 3815 h 3815"/>
              </a:gdLst>
              <a:ahLst/>
              <a:cxnLst>
                <a:cxn ang="0">
                  <a:pos x="T0" y="T1"/>
                </a:cxn>
                <a:cxn ang="0">
                  <a:pos x="T2" y="T3"/>
                </a:cxn>
                <a:cxn ang="0">
                  <a:pos x="T4" y="T5"/>
                </a:cxn>
              </a:cxnLst>
              <a:rect l="0" t="0" r="r" b="b"/>
              <a:pathLst>
                <a:path w="6600" h="3815">
                  <a:moveTo>
                    <a:pt x="6600" y="0"/>
                  </a:moveTo>
                  <a:lnTo>
                    <a:pt x="0" y="3815"/>
                  </a:lnTo>
                  <a:lnTo>
                    <a:pt x="1" y="3815"/>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2" name="Freeform 20"/>
            <p:cNvSpPr>
              <a:spLocks/>
            </p:cNvSpPr>
            <p:nvPr/>
          </p:nvSpPr>
          <p:spPr bwMode="auto">
            <a:xfrm>
              <a:off x="886" y="2651"/>
              <a:ext cx="800" cy="1390"/>
            </a:xfrm>
            <a:custGeom>
              <a:avLst/>
              <a:gdLst>
                <a:gd name="T0" fmla="*/ 3306 w 3306"/>
                <a:gd name="T1" fmla="*/ 0 h 5732"/>
                <a:gd name="T2" fmla="*/ 0 w 3306"/>
                <a:gd name="T3" fmla="*/ 5732 h 5732"/>
                <a:gd name="T4" fmla="*/ 1 w 3306"/>
                <a:gd name="T5" fmla="*/ 5732 h 5732"/>
              </a:gdLst>
              <a:ahLst/>
              <a:cxnLst>
                <a:cxn ang="0">
                  <a:pos x="T0" y="T1"/>
                </a:cxn>
                <a:cxn ang="0">
                  <a:pos x="T2" y="T3"/>
                </a:cxn>
                <a:cxn ang="0">
                  <a:pos x="T4" y="T5"/>
                </a:cxn>
              </a:cxnLst>
              <a:rect l="0" t="0" r="r" b="b"/>
              <a:pathLst>
                <a:path w="3306" h="5732">
                  <a:moveTo>
                    <a:pt x="3306" y="0"/>
                  </a:moveTo>
                  <a:lnTo>
                    <a:pt x="0" y="5732"/>
                  </a:lnTo>
                  <a:lnTo>
                    <a:pt x="1" y="5732"/>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3" name="Freeform 21"/>
            <p:cNvSpPr>
              <a:spLocks/>
            </p:cNvSpPr>
            <p:nvPr/>
          </p:nvSpPr>
          <p:spPr bwMode="auto">
            <a:xfrm>
              <a:off x="1624" y="2886"/>
              <a:ext cx="2" cy="1359"/>
            </a:xfrm>
            <a:custGeom>
              <a:avLst/>
              <a:gdLst>
                <a:gd name="T0" fmla="*/ 0 w 1"/>
                <a:gd name="T1" fmla="*/ 0 h 5607"/>
                <a:gd name="T2" fmla="*/ 0 w 1"/>
                <a:gd name="T3" fmla="*/ 5607 h 5607"/>
                <a:gd name="T4" fmla="*/ 1 w 1"/>
                <a:gd name="T5" fmla="*/ 5607 h 5607"/>
              </a:gdLst>
              <a:ahLst/>
              <a:cxnLst>
                <a:cxn ang="0">
                  <a:pos x="T0" y="T1"/>
                </a:cxn>
                <a:cxn ang="0">
                  <a:pos x="T2" y="T3"/>
                </a:cxn>
                <a:cxn ang="0">
                  <a:pos x="T4" y="T5"/>
                </a:cxn>
              </a:cxnLst>
              <a:rect l="0" t="0" r="r" b="b"/>
              <a:pathLst>
                <a:path w="1" h="5607">
                  <a:moveTo>
                    <a:pt x="0" y="0"/>
                  </a:moveTo>
                  <a:lnTo>
                    <a:pt x="0" y="5607"/>
                  </a:lnTo>
                  <a:lnTo>
                    <a:pt x="1" y="5607"/>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4" name="Freeform 22"/>
            <p:cNvSpPr>
              <a:spLocks/>
            </p:cNvSpPr>
            <p:nvPr/>
          </p:nvSpPr>
          <p:spPr bwMode="auto">
            <a:xfrm>
              <a:off x="1686" y="3120"/>
              <a:ext cx="556" cy="964"/>
            </a:xfrm>
            <a:custGeom>
              <a:avLst/>
              <a:gdLst>
                <a:gd name="T0" fmla="*/ 0 w 2297"/>
                <a:gd name="T1" fmla="*/ 0 h 3981"/>
                <a:gd name="T2" fmla="*/ 2296 w 2297"/>
                <a:gd name="T3" fmla="*/ 3981 h 3981"/>
                <a:gd name="T4" fmla="*/ 2297 w 2297"/>
                <a:gd name="T5" fmla="*/ 3981 h 3981"/>
              </a:gdLst>
              <a:ahLst/>
              <a:cxnLst>
                <a:cxn ang="0">
                  <a:pos x="T0" y="T1"/>
                </a:cxn>
                <a:cxn ang="0">
                  <a:pos x="T2" y="T3"/>
                </a:cxn>
                <a:cxn ang="0">
                  <a:pos x="T4" y="T5"/>
                </a:cxn>
              </a:cxnLst>
              <a:rect l="0" t="0" r="r" b="b"/>
              <a:pathLst>
                <a:path w="2297" h="3981">
                  <a:moveTo>
                    <a:pt x="0" y="0"/>
                  </a:moveTo>
                  <a:lnTo>
                    <a:pt x="2296" y="3981"/>
                  </a:lnTo>
                  <a:lnTo>
                    <a:pt x="2297" y="3981"/>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5" name="Freeform 23"/>
            <p:cNvSpPr>
              <a:spLocks/>
            </p:cNvSpPr>
            <p:nvPr/>
          </p:nvSpPr>
          <p:spPr bwMode="auto">
            <a:xfrm>
              <a:off x="1856" y="3291"/>
              <a:ext cx="752" cy="434"/>
            </a:xfrm>
            <a:custGeom>
              <a:avLst/>
              <a:gdLst>
                <a:gd name="T0" fmla="*/ 0 w 3102"/>
                <a:gd name="T1" fmla="*/ 0 h 1792"/>
                <a:gd name="T2" fmla="*/ 3101 w 3102"/>
                <a:gd name="T3" fmla="*/ 1792 h 1792"/>
                <a:gd name="T4" fmla="*/ 3102 w 3102"/>
                <a:gd name="T5" fmla="*/ 1792 h 1792"/>
              </a:gdLst>
              <a:ahLst/>
              <a:cxnLst>
                <a:cxn ang="0">
                  <a:pos x="T0" y="T1"/>
                </a:cxn>
                <a:cxn ang="0">
                  <a:pos x="T2" y="T3"/>
                </a:cxn>
                <a:cxn ang="0">
                  <a:pos x="T4" y="T5"/>
                </a:cxn>
              </a:cxnLst>
              <a:rect l="0" t="0" r="r" b="b"/>
              <a:pathLst>
                <a:path w="3102" h="1792">
                  <a:moveTo>
                    <a:pt x="0" y="0"/>
                  </a:moveTo>
                  <a:lnTo>
                    <a:pt x="3101" y="1792"/>
                  </a:lnTo>
                  <a:lnTo>
                    <a:pt x="3102" y="1792"/>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6" name="Freeform 24"/>
            <p:cNvSpPr>
              <a:spLocks/>
            </p:cNvSpPr>
            <p:nvPr/>
          </p:nvSpPr>
          <p:spPr bwMode="auto">
            <a:xfrm>
              <a:off x="2496" y="456"/>
              <a:ext cx="1535" cy="2664"/>
            </a:xfrm>
            <a:custGeom>
              <a:avLst/>
              <a:gdLst>
                <a:gd name="T0" fmla="*/ 0 w 6337"/>
                <a:gd name="T1" fmla="*/ 10985 h 10985"/>
                <a:gd name="T2" fmla="*/ 6336 w 6337"/>
                <a:gd name="T3" fmla="*/ 0 h 10985"/>
                <a:gd name="T4" fmla="*/ 6337 w 6337"/>
                <a:gd name="T5" fmla="*/ 0 h 10985"/>
              </a:gdLst>
              <a:ahLst/>
              <a:cxnLst>
                <a:cxn ang="0">
                  <a:pos x="T0" y="T1"/>
                </a:cxn>
                <a:cxn ang="0">
                  <a:pos x="T2" y="T3"/>
                </a:cxn>
                <a:cxn ang="0">
                  <a:pos x="T4" y="T5"/>
                </a:cxn>
              </a:cxnLst>
              <a:rect l="0" t="0" r="r" b="b"/>
              <a:pathLst>
                <a:path w="6337" h="10985">
                  <a:moveTo>
                    <a:pt x="0" y="10985"/>
                  </a:moveTo>
                  <a:lnTo>
                    <a:pt x="6336" y="0"/>
                  </a:lnTo>
                  <a:lnTo>
                    <a:pt x="6337"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1577" name="Freeform 25"/>
          <p:cNvSpPr>
            <a:spLocks/>
          </p:cNvSpPr>
          <p:nvPr/>
        </p:nvSpPr>
        <p:spPr bwMode="auto">
          <a:xfrm>
            <a:off x="3319463" y="3840163"/>
            <a:ext cx="3175" cy="1482725"/>
          </a:xfrm>
          <a:custGeom>
            <a:avLst/>
            <a:gdLst>
              <a:gd name="T0" fmla="*/ 0 w 1"/>
              <a:gd name="T1" fmla="*/ 3860 h 3860"/>
              <a:gd name="T2" fmla="*/ 0 w 1"/>
              <a:gd name="T3" fmla="*/ 0 h 3860"/>
              <a:gd name="T4" fmla="*/ 1 w 1"/>
              <a:gd name="T5" fmla="*/ 0 h 3860"/>
            </a:gdLst>
            <a:ahLst/>
            <a:cxnLst>
              <a:cxn ang="0">
                <a:pos x="T0" y="T1"/>
              </a:cxn>
              <a:cxn ang="0">
                <a:pos x="T2" y="T3"/>
              </a:cxn>
              <a:cxn ang="0">
                <a:pos x="T4" y="T5"/>
              </a:cxn>
            </a:cxnLst>
            <a:rect l="0" t="0" r="r" b="b"/>
            <a:pathLst>
              <a:path w="1" h="3860">
                <a:moveTo>
                  <a:pt x="0" y="3860"/>
                </a:moveTo>
                <a:lnTo>
                  <a:pt x="0" y="0"/>
                </a:lnTo>
                <a:lnTo>
                  <a:pt x="1" y="0"/>
                </a:lnTo>
              </a:path>
            </a:pathLst>
          </a:custGeom>
          <a:noFill/>
          <a:ln w="38100" cap="flat" cmpd="sng">
            <a:solidFill>
              <a:srgbClr val="FFFFFF"/>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78" name="Text Box 26"/>
          <p:cNvSpPr txBox="1">
            <a:spLocks noChangeArrowheads="1"/>
          </p:cNvSpPr>
          <p:nvPr/>
        </p:nvSpPr>
        <p:spPr bwMode="auto">
          <a:xfrm>
            <a:off x="3276600" y="4495800"/>
            <a:ext cx="6096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FF00"/>
                </a:solidFill>
                <a:effectLst/>
                <a:latin typeface="plotter"/>
              </a:rPr>
              <a:t>O</a:t>
            </a:r>
            <a:endParaRPr lang="en-GB" sz="1600">
              <a:solidFill>
                <a:srgbClr val="FFFF00"/>
              </a:solidFill>
              <a:effectLst/>
              <a:latin typeface="plotter"/>
            </a:endParaRPr>
          </a:p>
        </p:txBody>
      </p:sp>
      <p:sp>
        <p:nvSpPr>
          <p:cNvPr id="151579" name="Freeform 27"/>
          <p:cNvSpPr>
            <a:spLocks/>
          </p:cNvSpPr>
          <p:nvPr/>
        </p:nvSpPr>
        <p:spPr bwMode="auto">
          <a:xfrm>
            <a:off x="2578100" y="3840163"/>
            <a:ext cx="1482725" cy="1482725"/>
          </a:xfrm>
          <a:custGeom>
            <a:avLst/>
            <a:gdLst>
              <a:gd name="T0" fmla="*/ 3857 w 3858"/>
              <a:gd name="T1" fmla="*/ 1931 h 3860"/>
              <a:gd name="T2" fmla="*/ 3762 w 3858"/>
              <a:gd name="T3" fmla="*/ 1334 h 3860"/>
              <a:gd name="T4" fmla="*/ 3488 w 3858"/>
              <a:gd name="T5" fmla="*/ 796 h 3860"/>
              <a:gd name="T6" fmla="*/ 3061 w 3858"/>
              <a:gd name="T7" fmla="*/ 368 h 3860"/>
              <a:gd name="T8" fmla="*/ 2524 w 3858"/>
              <a:gd name="T9" fmla="*/ 95 h 3860"/>
              <a:gd name="T10" fmla="*/ 1928 w 3858"/>
              <a:gd name="T11" fmla="*/ 0 h 3860"/>
              <a:gd name="T12" fmla="*/ 1332 w 3858"/>
              <a:gd name="T13" fmla="*/ 95 h 3860"/>
              <a:gd name="T14" fmla="*/ 794 w 3858"/>
              <a:gd name="T15" fmla="*/ 368 h 3860"/>
              <a:gd name="T16" fmla="*/ 368 w 3858"/>
              <a:gd name="T17" fmla="*/ 796 h 3860"/>
              <a:gd name="T18" fmla="*/ 94 w 3858"/>
              <a:gd name="T19" fmla="*/ 1334 h 3860"/>
              <a:gd name="T20" fmla="*/ 0 w 3858"/>
              <a:gd name="T21" fmla="*/ 1931 h 3860"/>
              <a:gd name="T22" fmla="*/ 94 w 3858"/>
              <a:gd name="T23" fmla="*/ 2526 h 3860"/>
              <a:gd name="T24" fmla="*/ 368 w 3858"/>
              <a:gd name="T25" fmla="*/ 3065 h 3860"/>
              <a:gd name="T26" fmla="*/ 794 w 3858"/>
              <a:gd name="T27" fmla="*/ 3492 h 3860"/>
              <a:gd name="T28" fmla="*/ 1332 w 3858"/>
              <a:gd name="T29" fmla="*/ 3767 h 3860"/>
              <a:gd name="T30" fmla="*/ 1928 w 3858"/>
              <a:gd name="T31" fmla="*/ 3860 h 3860"/>
              <a:gd name="T32" fmla="*/ 2524 w 3858"/>
              <a:gd name="T33" fmla="*/ 3767 h 3860"/>
              <a:gd name="T34" fmla="*/ 3061 w 3858"/>
              <a:gd name="T35" fmla="*/ 3492 h 3860"/>
              <a:gd name="T36" fmla="*/ 3488 w 3858"/>
              <a:gd name="T37" fmla="*/ 3065 h 3860"/>
              <a:gd name="T38" fmla="*/ 3762 w 3858"/>
              <a:gd name="T39" fmla="*/ 2526 h 3860"/>
              <a:gd name="T40" fmla="*/ 3857 w 3858"/>
              <a:gd name="T41" fmla="*/ 1931 h 3860"/>
              <a:gd name="T42" fmla="*/ 3858 w 3858"/>
              <a:gd name="T43" fmla="*/ 1931 h 3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58" h="3860">
                <a:moveTo>
                  <a:pt x="3857" y="1931"/>
                </a:moveTo>
                <a:lnTo>
                  <a:pt x="3762" y="1334"/>
                </a:lnTo>
                <a:lnTo>
                  <a:pt x="3488" y="796"/>
                </a:lnTo>
                <a:lnTo>
                  <a:pt x="3061" y="368"/>
                </a:lnTo>
                <a:lnTo>
                  <a:pt x="2524" y="95"/>
                </a:lnTo>
                <a:lnTo>
                  <a:pt x="1928" y="0"/>
                </a:lnTo>
                <a:lnTo>
                  <a:pt x="1332" y="95"/>
                </a:lnTo>
                <a:lnTo>
                  <a:pt x="794" y="368"/>
                </a:lnTo>
                <a:lnTo>
                  <a:pt x="368" y="796"/>
                </a:lnTo>
                <a:lnTo>
                  <a:pt x="94" y="1334"/>
                </a:lnTo>
                <a:lnTo>
                  <a:pt x="0" y="1931"/>
                </a:lnTo>
                <a:lnTo>
                  <a:pt x="94" y="2526"/>
                </a:lnTo>
                <a:lnTo>
                  <a:pt x="368" y="3065"/>
                </a:lnTo>
                <a:lnTo>
                  <a:pt x="794" y="3492"/>
                </a:lnTo>
                <a:lnTo>
                  <a:pt x="1332" y="3767"/>
                </a:lnTo>
                <a:lnTo>
                  <a:pt x="1928" y="3860"/>
                </a:lnTo>
                <a:lnTo>
                  <a:pt x="2524" y="3767"/>
                </a:lnTo>
                <a:lnTo>
                  <a:pt x="3061" y="3492"/>
                </a:lnTo>
                <a:lnTo>
                  <a:pt x="3488" y="3065"/>
                </a:lnTo>
                <a:lnTo>
                  <a:pt x="3762" y="2526"/>
                </a:lnTo>
                <a:lnTo>
                  <a:pt x="3857" y="1931"/>
                </a:lnTo>
                <a:lnTo>
                  <a:pt x="3858" y="1931"/>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0" name="Freeform 28"/>
          <p:cNvSpPr>
            <a:spLocks/>
          </p:cNvSpPr>
          <p:nvPr/>
        </p:nvSpPr>
        <p:spPr bwMode="auto">
          <a:xfrm>
            <a:off x="2578100" y="4581525"/>
            <a:ext cx="1482725" cy="3175"/>
          </a:xfrm>
          <a:custGeom>
            <a:avLst/>
            <a:gdLst>
              <a:gd name="T0" fmla="*/ 0 w 3858"/>
              <a:gd name="T1" fmla="*/ 3857 w 3858"/>
              <a:gd name="T2" fmla="*/ 3858 w 3858"/>
            </a:gdLst>
            <a:ahLst/>
            <a:cxnLst>
              <a:cxn ang="0">
                <a:pos x="T0" y="0"/>
              </a:cxn>
              <a:cxn ang="0">
                <a:pos x="T1" y="0"/>
              </a:cxn>
              <a:cxn ang="0">
                <a:pos x="T2" y="0"/>
              </a:cxn>
            </a:cxnLst>
            <a:rect l="0" t="0" r="r" b="b"/>
            <a:pathLst>
              <a:path w="3858">
                <a:moveTo>
                  <a:pt x="0" y="0"/>
                </a:moveTo>
                <a:lnTo>
                  <a:pt x="3857" y="0"/>
                </a:lnTo>
                <a:lnTo>
                  <a:pt x="3858" y="0"/>
                </a:lnTo>
              </a:path>
            </a:pathLst>
          </a:custGeom>
          <a:noFill/>
          <a:ln w="38100" cap="flat" cmpd="sng">
            <a:solidFill>
              <a:srgbClr val="FFFFFF"/>
            </a:solidFill>
            <a:prstDash val="dashDot"/>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1581" name="Group 29"/>
          <p:cNvGrpSpPr>
            <a:grpSpLocks/>
          </p:cNvGrpSpPr>
          <p:nvPr/>
        </p:nvGrpSpPr>
        <p:grpSpPr bwMode="auto">
          <a:xfrm>
            <a:off x="2676525" y="3938588"/>
            <a:ext cx="1285875" cy="1285875"/>
            <a:chOff x="1686" y="2481"/>
            <a:chExt cx="810" cy="810"/>
          </a:xfrm>
        </p:grpSpPr>
        <p:sp>
          <p:nvSpPr>
            <p:cNvPr id="151582" name="Freeform 30"/>
            <p:cNvSpPr>
              <a:spLocks/>
            </p:cNvSpPr>
            <p:nvPr/>
          </p:nvSpPr>
          <p:spPr bwMode="auto">
            <a:xfrm>
              <a:off x="1856" y="2481"/>
              <a:ext cx="467" cy="810"/>
            </a:xfrm>
            <a:custGeom>
              <a:avLst/>
              <a:gdLst>
                <a:gd name="T0" fmla="*/ 1928 w 1928"/>
                <a:gd name="T1" fmla="*/ 3344 h 3344"/>
                <a:gd name="T2" fmla="*/ 0 w 1928"/>
                <a:gd name="T3" fmla="*/ 0 h 3344"/>
                <a:gd name="T4" fmla="*/ 1 w 1928"/>
                <a:gd name="T5" fmla="*/ 0 h 3344"/>
              </a:gdLst>
              <a:ahLst/>
              <a:cxnLst>
                <a:cxn ang="0">
                  <a:pos x="T0" y="T1"/>
                </a:cxn>
                <a:cxn ang="0">
                  <a:pos x="T2" y="T3"/>
                </a:cxn>
                <a:cxn ang="0">
                  <a:pos x="T4" y="T5"/>
                </a:cxn>
              </a:cxnLst>
              <a:rect l="0" t="0" r="r" b="b"/>
              <a:pathLst>
                <a:path w="1928" h="3344">
                  <a:moveTo>
                    <a:pt x="1928" y="3344"/>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3" name="Freeform 31"/>
            <p:cNvSpPr>
              <a:spLocks/>
            </p:cNvSpPr>
            <p:nvPr/>
          </p:nvSpPr>
          <p:spPr bwMode="auto">
            <a:xfrm>
              <a:off x="1686" y="2651"/>
              <a:ext cx="810" cy="469"/>
            </a:xfrm>
            <a:custGeom>
              <a:avLst/>
              <a:gdLst>
                <a:gd name="T0" fmla="*/ 3340 w 3340"/>
                <a:gd name="T1" fmla="*/ 1930 h 1930"/>
                <a:gd name="T2" fmla="*/ 0 w 3340"/>
                <a:gd name="T3" fmla="*/ 0 h 1930"/>
                <a:gd name="T4" fmla="*/ 1 w 3340"/>
                <a:gd name="T5" fmla="*/ 0 h 1930"/>
              </a:gdLst>
              <a:ahLst/>
              <a:cxnLst>
                <a:cxn ang="0">
                  <a:pos x="T0" y="T1"/>
                </a:cxn>
                <a:cxn ang="0">
                  <a:pos x="T2" y="T3"/>
                </a:cxn>
                <a:cxn ang="0">
                  <a:pos x="T4" y="T5"/>
                </a:cxn>
              </a:cxnLst>
              <a:rect l="0" t="0" r="r" b="b"/>
              <a:pathLst>
                <a:path w="3340" h="1930">
                  <a:moveTo>
                    <a:pt x="3340" y="1930"/>
                  </a:moveTo>
                  <a:lnTo>
                    <a:pt x="0" y="0"/>
                  </a:lnTo>
                  <a:lnTo>
                    <a:pt x="1"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4" name="Freeform 32"/>
            <p:cNvSpPr>
              <a:spLocks/>
            </p:cNvSpPr>
            <p:nvPr/>
          </p:nvSpPr>
          <p:spPr bwMode="auto">
            <a:xfrm>
              <a:off x="1856" y="2481"/>
              <a:ext cx="469" cy="810"/>
            </a:xfrm>
            <a:custGeom>
              <a:avLst/>
              <a:gdLst>
                <a:gd name="T0" fmla="*/ 0 w 1929"/>
                <a:gd name="T1" fmla="*/ 3344 h 3344"/>
                <a:gd name="T2" fmla="*/ 1928 w 1929"/>
                <a:gd name="T3" fmla="*/ 0 h 3344"/>
                <a:gd name="T4" fmla="*/ 1929 w 1929"/>
                <a:gd name="T5" fmla="*/ 0 h 3344"/>
              </a:gdLst>
              <a:ahLst/>
              <a:cxnLst>
                <a:cxn ang="0">
                  <a:pos x="T0" y="T1"/>
                </a:cxn>
                <a:cxn ang="0">
                  <a:pos x="T2" y="T3"/>
                </a:cxn>
                <a:cxn ang="0">
                  <a:pos x="T4" y="T5"/>
                </a:cxn>
              </a:cxnLst>
              <a:rect l="0" t="0" r="r" b="b"/>
              <a:pathLst>
                <a:path w="1929" h="3344">
                  <a:moveTo>
                    <a:pt x="0" y="3344"/>
                  </a:moveTo>
                  <a:lnTo>
                    <a:pt x="1928" y="0"/>
                  </a:lnTo>
                  <a:lnTo>
                    <a:pt x="1929"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5" name="Freeform 33"/>
            <p:cNvSpPr>
              <a:spLocks/>
            </p:cNvSpPr>
            <p:nvPr/>
          </p:nvSpPr>
          <p:spPr bwMode="auto">
            <a:xfrm>
              <a:off x="1686" y="2651"/>
              <a:ext cx="810" cy="469"/>
            </a:xfrm>
            <a:custGeom>
              <a:avLst/>
              <a:gdLst>
                <a:gd name="T0" fmla="*/ 0 w 3341"/>
                <a:gd name="T1" fmla="*/ 1930 h 1930"/>
                <a:gd name="T2" fmla="*/ 3340 w 3341"/>
                <a:gd name="T3" fmla="*/ 0 h 1930"/>
                <a:gd name="T4" fmla="*/ 3341 w 3341"/>
                <a:gd name="T5" fmla="*/ 0 h 1930"/>
              </a:gdLst>
              <a:ahLst/>
              <a:cxnLst>
                <a:cxn ang="0">
                  <a:pos x="T0" y="T1"/>
                </a:cxn>
                <a:cxn ang="0">
                  <a:pos x="T2" y="T3"/>
                </a:cxn>
                <a:cxn ang="0">
                  <a:pos x="T4" y="T5"/>
                </a:cxn>
              </a:cxnLst>
              <a:rect l="0" t="0" r="r" b="b"/>
              <a:pathLst>
                <a:path w="3341" h="1930">
                  <a:moveTo>
                    <a:pt x="0" y="1930"/>
                  </a:moveTo>
                  <a:lnTo>
                    <a:pt x="3340" y="0"/>
                  </a:lnTo>
                  <a:lnTo>
                    <a:pt x="3341" y="0"/>
                  </a:lnTo>
                </a:path>
              </a:pathLst>
            </a:custGeom>
            <a:noFill/>
            <a:ln w="1905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1586" name="Freeform 34"/>
          <p:cNvSpPr>
            <a:spLocks/>
          </p:cNvSpPr>
          <p:nvPr/>
        </p:nvSpPr>
        <p:spPr bwMode="auto">
          <a:xfrm flipV="1">
            <a:off x="3324225" y="5248275"/>
            <a:ext cx="5819775" cy="85725"/>
          </a:xfrm>
          <a:custGeom>
            <a:avLst/>
            <a:gdLst>
              <a:gd name="T0" fmla="*/ 0 w 14141"/>
              <a:gd name="T1" fmla="*/ 14140 w 14141"/>
              <a:gd name="T2" fmla="*/ 14141 w 14141"/>
            </a:gdLst>
            <a:ahLst/>
            <a:cxnLst>
              <a:cxn ang="0">
                <a:pos x="T0" y="0"/>
              </a:cxn>
              <a:cxn ang="0">
                <a:pos x="T1" y="0"/>
              </a:cxn>
              <a:cxn ang="0">
                <a:pos x="T2" y="0"/>
              </a:cxn>
            </a:cxnLst>
            <a:rect l="0" t="0" r="r" b="b"/>
            <a:pathLst>
              <a:path w="14141">
                <a:moveTo>
                  <a:pt x="0" y="0"/>
                </a:moveTo>
                <a:lnTo>
                  <a:pt x="14140" y="0"/>
                </a:lnTo>
                <a:lnTo>
                  <a:pt x="1414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7" name="Freeform 35"/>
          <p:cNvSpPr>
            <a:spLocks/>
          </p:cNvSpPr>
          <p:nvPr/>
        </p:nvSpPr>
        <p:spPr bwMode="auto">
          <a:xfrm>
            <a:off x="4270375" y="5286375"/>
            <a:ext cx="76200" cy="73025"/>
          </a:xfrm>
          <a:custGeom>
            <a:avLst/>
            <a:gdLst>
              <a:gd name="T0" fmla="*/ 194 w 195"/>
              <a:gd name="T1" fmla="*/ 97 h 196"/>
              <a:gd name="T2" fmla="*/ 166 w 195"/>
              <a:gd name="T3" fmla="*/ 29 h 196"/>
              <a:gd name="T4" fmla="*/ 97 w 195"/>
              <a:gd name="T5" fmla="*/ 0 h 196"/>
              <a:gd name="T6" fmla="*/ 28 w 195"/>
              <a:gd name="T7" fmla="*/ 29 h 196"/>
              <a:gd name="T8" fmla="*/ 0 w 195"/>
              <a:gd name="T9" fmla="*/ 97 h 196"/>
              <a:gd name="T10" fmla="*/ 28 w 195"/>
              <a:gd name="T11" fmla="*/ 166 h 196"/>
              <a:gd name="T12" fmla="*/ 97 w 195"/>
              <a:gd name="T13" fmla="*/ 196 h 196"/>
              <a:gd name="T14" fmla="*/ 166 w 195"/>
              <a:gd name="T15" fmla="*/ 166 h 196"/>
              <a:gd name="T16" fmla="*/ 194 w 195"/>
              <a:gd name="T17" fmla="*/ 97 h 196"/>
              <a:gd name="T18" fmla="*/ 195 w 195"/>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96">
                <a:moveTo>
                  <a:pt x="194" y="97"/>
                </a:moveTo>
                <a:lnTo>
                  <a:pt x="166" y="29"/>
                </a:lnTo>
                <a:lnTo>
                  <a:pt x="97" y="0"/>
                </a:lnTo>
                <a:lnTo>
                  <a:pt x="28" y="29"/>
                </a:lnTo>
                <a:lnTo>
                  <a:pt x="0" y="97"/>
                </a:lnTo>
                <a:lnTo>
                  <a:pt x="28" y="166"/>
                </a:lnTo>
                <a:lnTo>
                  <a:pt x="97" y="196"/>
                </a:lnTo>
                <a:lnTo>
                  <a:pt x="166" y="166"/>
                </a:lnTo>
                <a:lnTo>
                  <a:pt x="194" y="97"/>
                </a:lnTo>
                <a:lnTo>
                  <a:pt x="195"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8" name="Freeform 36"/>
          <p:cNvSpPr>
            <a:spLocks/>
          </p:cNvSpPr>
          <p:nvPr/>
        </p:nvSpPr>
        <p:spPr bwMode="auto">
          <a:xfrm>
            <a:off x="4038600" y="4756150"/>
            <a:ext cx="28575" cy="12700"/>
          </a:xfrm>
          <a:custGeom>
            <a:avLst/>
            <a:gdLst>
              <a:gd name="T0" fmla="*/ 71 w 71"/>
              <a:gd name="T1" fmla="*/ 35 h 35"/>
              <a:gd name="T2" fmla="*/ 0 w 71"/>
              <a:gd name="T3" fmla="*/ 0 h 35"/>
              <a:gd name="T4" fmla="*/ 1 w 71"/>
              <a:gd name="T5" fmla="*/ 0 h 35"/>
            </a:gdLst>
            <a:ahLst/>
            <a:cxnLst>
              <a:cxn ang="0">
                <a:pos x="T0" y="T1"/>
              </a:cxn>
              <a:cxn ang="0">
                <a:pos x="T2" y="T3"/>
              </a:cxn>
              <a:cxn ang="0">
                <a:pos x="T4" y="T5"/>
              </a:cxn>
            </a:cxnLst>
            <a:rect l="0" t="0" r="r" b="b"/>
            <a:pathLst>
              <a:path w="71" h="35">
                <a:moveTo>
                  <a:pt x="71" y="35"/>
                </a:moveTo>
                <a:lnTo>
                  <a:pt x="0" y="0"/>
                </a:lnTo>
                <a:lnTo>
                  <a:pt x="1"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89" name="Freeform 37"/>
          <p:cNvSpPr>
            <a:spLocks/>
          </p:cNvSpPr>
          <p:nvPr/>
        </p:nvSpPr>
        <p:spPr bwMode="auto">
          <a:xfrm>
            <a:off x="8243888" y="2589213"/>
            <a:ext cx="723900" cy="2733675"/>
          </a:xfrm>
          <a:custGeom>
            <a:avLst/>
            <a:gdLst>
              <a:gd name="T0" fmla="*/ 1878 w 1878"/>
              <a:gd name="T1" fmla="*/ 7106 h 7106"/>
              <a:gd name="T2" fmla="*/ 1817 w 1878"/>
              <a:gd name="T3" fmla="*/ 5621 h 7106"/>
              <a:gd name="T4" fmla="*/ 1595 w 1878"/>
              <a:gd name="T5" fmla="*/ 4149 h 7106"/>
              <a:gd name="T6" fmla="*/ 1215 w 1878"/>
              <a:gd name="T7" fmla="*/ 2711 h 7106"/>
              <a:gd name="T8" fmla="*/ 680 w 1878"/>
              <a:gd name="T9" fmla="*/ 1322 h 7106"/>
              <a:gd name="T10" fmla="*/ 0 w 1878"/>
              <a:gd name="T11" fmla="*/ 0 h 7106"/>
              <a:gd name="T12" fmla="*/ 1 w 1878"/>
              <a:gd name="T13" fmla="*/ 0 h 7106"/>
            </a:gdLst>
            <a:ahLst/>
            <a:cxnLst>
              <a:cxn ang="0">
                <a:pos x="T0" y="T1"/>
              </a:cxn>
              <a:cxn ang="0">
                <a:pos x="T2" y="T3"/>
              </a:cxn>
              <a:cxn ang="0">
                <a:pos x="T4" y="T5"/>
              </a:cxn>
              <a:cxn ang="0">
                <a:pos x="T6" y="T7"/>
              </a:cxn>
              <a:cxn ang="0">
                <a:pos x="T8" y="T9"/>
              </a:cxn>
              <a:cxn ang="0">
                <a:pos x="T10" y="T11"/>
              </a:cxn>
              <a:cxn ang="0">
                <a:pos x="T12" y="T13"/>
              </a:cxn>
            </a:cxnLst>
            <a:rect l="0" t="0" r="r" b="b"/>
            <a:pathLst>
              <a:path w="1878" h="7106">
                <a:moveTo>
                  <a:pt x="1878" y="7106"/>
                </a:moveTo>
                <a:lnTo>
                  <a:pt x="1817" y="5621"/>
                </a:lnTo>
                <a:lnTo>
                  <a:pt x="1595" y="4149"/>
                </a:lnTo>
                <a:lnTo>
                  <a:pt x="1215" y="2711"/>
                </a:lnTo>
                <a:lnTo>
                  <a:pt x="680" y="1322"/>
                </a:lnTo>
                <a:lnTo>
                  <a:pt x="0" y="0"/>
                </a:lnTo>
                <a:lnTo>
                  <a:pt x="1"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0" name="Freeform 38"/>
          <p:cNvSpPr>
            <a:spLocks/>
          </p:cNvSpPr>
          <p:nvPr/>
        </p:nvSpPr>
        <p:spPr bwMode="auto">
          <a:xfrm>
            <a:off x="6399213" y="723900"/>
            <a:ext cx="1844675" cy="1865313"/>
          </a:xfrm>
          <a:custGeom>
            <a:avLst/>
            <a:gdLst>
              <a:gd name="T0" fmla="*/ 4807 w 4807"/>
              <a:gd name="T1" fmla="*/ 4844 h 4844"/>
              <a:gd name="T2" fmla="*/ 4068 w 4807"/>
              <a:gd name="T3" fmla="*/ 3676 h 4844"/>
              <a:gd name="T4" fmla="*/ 3207 w 4807"/>
              <a:gd name="T5" fmla="*/ 2596 h 4844"/>
              <a:gd name="T6" fmla="*/ 2235 w 4807"/>
              <a:gd name="T7" fmla="*/ 1615 h 4844"/>
              <a:gd name="T8" fmla="*/ 1161 w 4807"/>
              <a:gd name="T9" fmla="*/ 747 h 4844"/>
              <a:gd name="T10" fmla="*/ 0 w 4807"/>
              <a:gd name="T11" fmla="*/ 0 h 4844"/>
              <a:gd name="T12" fmla="*/ 1 w 4807"/>
              <a:gd name="T13" fmla="*/ 0 h 4844"/>
            </a:gdLst>
            <a:ahLst/>
            <a:cxnLst>
              <a:cxn ang="0">
                <a:pos x="T0" y="T1"/>
              </a:cxn>
              <a:cxn ang="0">
                <a:pos x="T2" y="T3"/>
              </a:cxn>
              <a:cxn ang="0">
                <a:pos x="T4" y="T5"/>
              </a:cxn>
              <a:cxn ang="0">
                <a:pos x="T6" y="T7"/>
              </a:cxn>
              <a:cxn ang="0">
                <a:pos x="T8" y="T9"/>
              </a:cxn>
              <a:cxn ang="0">
                <a:pos x="T10" y="T11"/>
              </a:cxn>
              <a:cxn ang="0">
                <a:pos x="T12" y="T13"/>
              </a:cxn>
            </a:cxnLst>
            <a:rect l="0" t="0" r="r" b="b"/>
            <a:pathLst>
              <a:path w="4807" h="4844">
                <a:moveTo>
                  <a:pt x="4807" y="4844"/>
                </a:moveTo>
                <a:lnTo>
                  <a:pt x="4068" y="3676"/>
                </a:lnTo>
                <a:lnTo>
                  <a:pt x="3207" y="2596"/>
                </a:lnTo>
                <a:lnTo>
                  <a:pt x="2235" y="1615"/>
                </a:lnTo>
                <a:lnTo>
                  <a:pt x="1161" y="747"/>
                </a:lnTo>
                <a:lnTo>
                  <a:pt x="0" y="0"/>
                </a:lnTo>
                <a:lnTo>
                  <a:pt x="1"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1" name="Freeform 39"/>
          <p:cNvSpPr>
            <a:spLocks/>
          </p:cNvSpPr>
          <p:nvPr/>
        </p:nvSpPr>
        <p:spPr bwMode="auto">
          <a:xfrm>
            <a:off x="4060825" y="90488"/>
            <a:ext cx="2338388" cy="633412"/>
          </a:xfrm>
          <a:custGeom>
            <a:avLst/>
            <a:gdLst>
              <a:gd name="T0" fmla="*/ 6077 w 6077"/>
              <a:gd name="T1" fmla="*/ 1654 h 1654"/>
              <a:gd name="T2" fmla="*/ 4657 w 6077"/>
              <a:gd name="T3" fmla="*/ 931 h 1654"/>
              <a:gd name="T4" fmla="*/ 3151 w 6077"/>
              <a:gd name="T5" fmla="*/ 409 h 1654"/>
              <a:gd name="T6" fmla="*/ 1589 w 6077"/>
              <a:gd name="T7" fmla="*/ 97 h 1654"/>
              <a:gd name="T8" fmla="*/ 0 w 6077"/>
              <a:gd name="T9" fmla="*/ 0 h 1654"/>
              <a:gd name="T10" fmla="*/ 1 w 6077"/>
              <a:gd name="T11" fmla="*/ 0 h 1654"/>
            </a:gdLst>
            <a:ahLst/>
            <a:cxnLst>
              <a:cxn ang="0">
                <a:pos x="T0" y="T1"/>
              </a:cxn>
              <a:cxn ang="0">
                <a:pos x="T2" y="T3"/>
              </a:cxn>
              <a:cxn ang="0">
                <a:pos x="T4" y="T5"/>
              </a:cxn>
              <a:cxn ang="0">
                <a:pos x="T6" y="T7"/>
              </a:cxn>
              <a:cxn ang="0">
                <a:pos x="T8" y="T9"/>
              </a:cxn>
              <a:cxn ang="0">
                <a:pos x="T10" y="T11"/>
              </a:cxn>
            </a:cxnLst>
            <a:rect l="0" t="0" r="r" b="b"/>
            <a:pathLst>
              <a:path w="6077" h="1654">
                <a:moveTo>
                  <a:pt x="6077" y="1654"/>
                </a:moveTo>
                <a:lnTo>
                  <a:pt x="4657" y="931"/>
                </a:lnTo>
                <a:lnTo>
                  <a:pt x="3151" y="409"/>
                </a:lnTo>
                <a:lnTo>
                  <a:pt x="1589" y="97"/>
                </a:lnTo>
                <a:lnTo>
                  <a:pt x="0" y="0"/>
                </a:lnTo>
                <a:lnTo>
                  <a:pt x="1"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2" name="Freeform 40"/>
          <p:cNvSpPr>
            <a:spLocks/>
          </p:cNvSpPr>
          <p:nvPr/>
        </p:nvSpPr>
        <p:spPr bwMode="auto">
          <a:xfrm>
            <a:off x="1912938" y="90488"/>
            <a:ext cx="2147887" cy="566737"/>
          </a:xfrm>
          <a:custGeom>
            <a:avLst/>
            <a:gdLst>
              <a:gd name="T0" fmla="*/ 5585 w 5585"/>
              <a:gd name="T1" fmla="*/ 0 h 1475"/>
              <a:gd name="T2" fmla="*/ 4125 w 5585"/>
              <a:gd name="T3" fmla="*/ 76 h 1475"/>
              <a:gd name="T4" fmla="*/ 2690 w 5585"/>
              <a:gd name="T5" fmla="*/ 352 h 1475"/>
              <a:gd name="T6" fmla="*/ 1307 w 5585"/>
              <a:gd name="T7" fmla="*/ 821 h 1475"/>
              <a:gd name="T8" fmla="*/ 0 w 5585"/>
              <a:gd name="T9" fmla="*/ 1475 h 1475"/>
              <a:gd name="T10" fmla="*/ 1 w 5585"/>
              <a:gd name="T11" fmla="*/ 1475 h 1475"/>
            </a:gdLst>
            <a:ahLst/>
            <a:cxnLst>
              <a:cxn ang="0">
                <a:pos x="T0" y="T1"/>
              </a:cxn>
              <a:cxn ang="0">
                <a:pos x="T2" y="T3"/>
              </a:cxn>
              <a:cxn ang="0">
                <a:pos x="T4" y="T5"/>
              </a:cxn>
              <a:cxn ang="0">
                <a:pos x="T6" y="T7"/>
              </a:cxn>
              <a:cxn ang="0">
                <a:pos x="T8" y="T9"/>
              </a:cxn>
              <a:cxn ang="0">
                <a:pos x="T10" y="T11"/>
              </a:cxn>
            </a:cxnLst>
            <a:rect l="0" t="0" r="r" b="b"/>
            <a:pathLst>
              <a:path w="5585" h="1475">
                <a:moveTo>
                  <a:pt x="5585" y="0"/>
                </a:moveTo>
                <a:lnTo>
                  <a:pt x="4125" y="76"/>
                </a:lnTo>
                <a:lnTo>
                  <a:pt x="2690" y="352"/>
                </a:lnTo>
                <a:lnTo>
                  <a:pt x="1307" y="821"/>
                </a:lnTo>
                <a:lnTo>
                  <a:pt x="0" y="1475"/>
                </a:lnTo>
                <a:lnTo>
                  <a:pt x="1" y="1475"/>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3" name="Freeform 41"/>
          <p:cNvSpPr>
            <a:spLocks/>
          </p:cNvSpPr>
          <p:nvPr/>
        </p:nvSpPr>
        <p:spPr bwMode="auto">
          <a:xfrm>
            <a:off x="479425" y="657225"/>
            <a:ext cx="1433513" cy="1423988"/>
          </a:xfrm>
          <a:custGeom>
            <a:avLst/>
            <a:gdLst>
              <a:gd name="T0" fmla="*/ 3730 w 3730"/>
              <a:gd name="T1" fmla="*/ 0 h 3702"/>
              <a:gd name="T2" fmla="*/ 2615 w 3730"/>
              <a:gd name="T3" fmla="*/ 723 h 3702"/>
              <a:gd name="T4" fmla="*/ 1610 w 3730"/>
              <a:gd name="T5" fmla="*/ 1592 h 3702"/>
              <a:gd name="T6" fmla="*/ 732 w 3730"/>
              <a:gd name="T7" fmla="*/ 2592 h 3702"/>
              <a:gd name="T8" fmla="*/ 0 w 3730"/>
              <a:gd name="T9" fmla="*/ 3702 h 3702"/>
              <a:gd name="T10" fmla="*/ 2 w 3730"/>
              <a:gd name="T11" fmla="*/ 3702 h 3702"/>
            </a:gdLst>
            <a:ahLst/>
            <a:cxnLst>
              <a:cxn ang="0">
                <a:pos x="T0" y="T1"/>
              </a:cxn>
              <a:cxn ang="0">
                <a:pos x="T2" y="T3"/>
              </a:cxn>
              <a:cxn ang="0">
                <a:pos x="T4" y="T5"/>
              </a:cxn>
              <a:cxn ang="0">
                <a:pos x="T6" y="T7"/>
              </a:cxn>
              <a:cxn ang="0">
                <a:pos x="T8" y="T9"/>
              </a:cxn>
              <a:cxn ang="0">
                <a:pos x="T10" y="T11"/>
              </a:cxn>
            </a:cxnLst>
            <a:rect l="0" t="0" r="r" b="b"/>
            <a:pathLst>
              <a:path w="3730" h="3702">
                <a:moveTo>
                  <a:pt x="3730" y="0"/>
                </a:moveTo>
                <a:lnTo>
                  <a:pt x="2615" y="723"/>
                </a:lnTo>
                <a:lnTo>
                  <a:pt x="1610" y="1592"/>
                </a:lnTo>
                <a:lnTo>
                  <a:pt x="732" y="2592"/>
                </a:lnTo>
                <a:lnTo>
                  <a:pt x="0" y="3702"/>
                </a:lnTo>
                <a:lnTo>
                  <a:pt x="2" y="3702"/>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4" name="Freeform 42"/>
          <p:cNvSpPr>
            <a:spLocks/>
          </p:cNvSpPr>
          <p:nvPr/>
        </p:nvSpPr>
        <p:spPr bwMode="auto">
          <a:xfrm>
            <a:off x="0" y="2081213"/>
            <a:ext cx="479425" cy="1758950"/>
          </a:xfrm>
          <a:custGeom>
            <a:avLst/>
            <a:gdLst>
              <a:gd name="T0" fmla="*/ 1245 w 1245"/>
              <a:gd name="T1" fmla="*/ 0 h 4567"/>
              <a:gd name="T2" fmla="*/ 699 w 1245"/>
              <a:gd name="T3" fmla="*/ 1065 h 4567"/>
              <a:gd name="T4" fmla="*/ 305 w 1245"/>
              <a:gd name="T5" fmla="*/ 2196 h 4567"/>
              <a:gd name="T6" fmla="*/ 71 w 1245"/>
              <a:gd name="T7" fmla="*/ 3371 h 4567"/>
              <a:gd name="T8" fmla="*/ 0 w 1245"/>
              <a:gd name="T9" fmla="*/ 4567 h 4567"/>
              <a:gd name="T10" fmla="*/ 1 w 1245"/>
              <a:gd name="T11" fmla="*/ 4567 h 4567"/>
            </a:gdLst>
            <a:ahLst/>
            <a:cxnLst>
              <a:cxn ang="0">
                <a:pos x="T0" y="T1"/>
              </a:cxn>
              <a:cxn ang="0">
                <a:pos x="T2" y="T3"/>
              </a:cxn>
              <a:cxn ang="0">
                <a:pos x="T4" y="T5"/>
              </a:cxn>
              <a:cxn ang="0">
                <a:pos x="T6" y="T7"/>
              </a:cxn>
              <a:cxn ang="0">
                <a:pos x="T8" y="T9"/>
              </a:cxn>
              <a:cxn ang="0">
                <a:pos x="T10" y="T11"/>
              </a:cxn>
            </a:cxnLst>
            <a:rect l="0" t="0" r="r" b="b"/>
            <a:pathLst>
              <a:path w="1245" h="4567">
                <a:moveTo>
                  <a:pt x="1245" y="0"/>
                </a:moveTo>
                <a:lnTo>
                  <a:pt x="699" y="1065"/>
                </a:lnTo>
                <a:lnTo>
                  <a:pt x="305" y="2196"/>
                </a:lnTo>
                <a:lnTo>
                  <a:pt x="71" y="3371"/>
                </a:lnTo>
                <a:lnTo>
                  <a:pt x="0" y="4567"/>
                </a:lnTo>
                <a:lnTo>
                  <a:pt x="1" y="4567"/>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5" name="Freeform 43"/>
          <p:cNvSpPr>
            <a:spLocks/>
          </p:cNvSpPr>
          <p:nvPr/>
        </p:nvSpPr>
        <p:spPr bwMode="auto">
          <a:xfrm>
            <a:off x="0" y="3840163"/>
            <a:ext cx="409575" cy="1565275"/>
          </a:xfrm>
          <a:custGeom>
            <a:avLst/>
            <a:gdLst>
              <a:gd name="T0" fmla="*/ 0 w 1068"/>
              <a:gd name="T1" fmla="*/ 0 h 4073"/>
              <a:gd name="T2" fmla="*/ 50 w 1068"/>
              <a:gd name="T3" fmla="*/ 1064 h 4073"/>
              <a:gd name="T4" fmla="*/ 247 w 1068"/>
              <a:gd name="T5" fmla="*/ 2112 h 4073"/>
              <a:gd name="T6" fmla="*/ 589 w 1068"/>
              <a:gd name="T7" fmla="*/ 3121 h 4073"/>
              <a:gd name="T8" fmla="*/ 1067 w 1068"/>
              <a:gd name="T9" fmla="*/ 4073 h 4073"/>
              <a:gd name="T10" fmla="*/ 1068 w 1068"/>
              <a:gd name="T11" fmla="*/ 4073 h 4073"/>
            </a:gdLst>
            <a:ahLst/>
            <a:cxnLst>
              <a:cxn ang="0">
                <a:pos x="T0" y="T1"/>
              </a:cxn>
              <a:cxn ang="0">
                <a:pos x="T2" y="T3"/>
              </a:cxn>
              <a:cxn ang="0">
                <a:pos x="T4" y="T5"/>
              </a:cxn>
              <a:cxn ang="0">
                <a:pos x="T6" y="T7"/>
              </a:cxn>
              <a:cxn ang="0">
                <a:pos x="T8" y="T9"/>
              </a:cxn>
              <a:cxn ang="0">
                <a:pos x="T10" y="T11"/>
              </a:cxn>
            </a:cxnLst>
            <a:rect l="0" t="0" r="r" b="b"/>
            <a:pathLst>
              <a:path w="1068" h="4073">
                <a:moveTo>
                  <a:pt x="0" y="0"/>
                </a:moveTo>
                <a:lnTo>
                  <a:pt x="50" y="1064"/>
                </a:lnTo>
                <a:lnTo>
                  <a:pt x="247" y="2112"/>
                </a:lnTo>
                <a:lnTo>
                  <a:pt x="589" y="3121"/>
                </a:lnTo>
                <a:lnTo>
                  <a:pt x="1067" y="4073"/>
                </a:lnTo>
                <a:lnTo>
                  <a:pt x="1068" y="4073"/>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6" name="Freeform 44"/>
          <p:cNvSpPr>
            <a:spLocks/>
          </p:cNvSpPr>
          <p:nvPr/>
        </p:nvSpPr>
        <p:spPr bwMode="auto">
          <a:xfrm>
            <a:off x="409575" y="5405438"/>
            <a:ext cx="996950" cy="1009650"/>
          </a:xfrm>
          <a:custGeom>
            <a:avLst/>
            <a:gdLst>
              <a:gd name="T0" fmla="*/ 0 w 2589"/>
              <a:gd name="T1" fmla="*/ 0 h 2624"/>
              <a:gd name="T2" fmla="*/ 692 w 2589"/>
              <a:gd name="T3" fmla="*/ 1033 h 2624"/>
              <a:gd name="T4" fmla="*/ 1566 w 2589"/>
              <a:gd name="T5" fmla="*/ 1918 h 2624"/>
              <a:gd name="T6" fmla="*/ 2588 w 2589"/>
              <a:gd name="T7" fmla="*/ 2624 h 2624"/>
              <a:gd name="T8" fmla="*/ 2589 w 2589"/>
              <a:gd name="T9" fmla="*/ 2624 h 2624"/>
            </a:gdLst>
            <a:ahLst/>
            <a:cxnLst>
              <a:cxn ang="0">
                <a:pos x="T0" y="T1"/>
              </a:cxn>
              <a:cxn ang="0">
                <a:pos x="T2" y="T3"/>
              </a:cxn>
              <a:cxn ang="0">
                <a:pos x="T4" y="T5"/>
              </a:cxn>
              <a:cxn ang="0">
                <a:pos x="T6" y="T7"/>
              </a:cxn>
              <a:cxn ang="0">
                <a:pos x="T8" y="T9"/>
              </a:cxn>
            </a:cxnLst>
            <a:rect l="0" t="0" r="r" b="b"/>
            <a:pathLst>
              <a:path w="2589" h="2624">
                <a:moveTo>
                  <a:pt x="0" y="0"/>
                </a:moveTo>
                <a:lnTo>
                  <a:pt x="692" y="1033"/>
                </a:lnTo>
                <a:lnTo>
                  <a:pt x="1566" y="1918"/>
                </a:lnTo>
                <a:lnTo>
                  <a:pt x="2588" y="2624"/>
                </a:lnTo>
                <a:lnTo>
                  <a:pt x="2589" y="2624"/>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7" name="Freeform 45"/>
          <p:cNvSpPr>
            <a:spLocks/>
          </p:cNvSpPr>
          <p:nvPr/>
        </p:nvSpPr>
        <p:spPr bwMode="auto">
          <a:xfrm>
            <a:off x="1406525" y="6415088"/>
            <a:ext cx="1171575" cy="323850"/>
          </a:xfrm>
          <a:custGeom>
            <a:avLst/>
            <a:gdLst>
              <a:gd name="T0" fmla="*/ 0 w 3049"/>
              <a:gd name="T1" fmla="*/ 0 h 841"/>
              <a:gd name="T2" fmla="*/ 957 w 3049"/>
              <a:gd name="T3" fmla="*/ 473 h 841"/>
              <a:gd name="T4" fmla="*/ 1985 w 3049"/>
              <a:gd name="T5" fmla="*/ 757 h 841"/>
              <a:gd name="T6" fmla="*/ 3048 w 3049"/>
              <a:gd name="T7" fmla="*/ 841 h 841"/>
              <a:gd name="T8" fmla="*/ 3049 w 3049"/>
              <a:gd name="T9" fmla="*/ 841 h 841"/>
            </a:gdLst>
            <a:ahLst/>
            <a:cxnLst>
              <a:cxn ang="0">
                <a:pos x="T0" y="T1"/>
              </a:cxn>
              <a:cxn ang="0">
                <a:pos x="T2" y="T3"/>
              </a:cxn>
              <a:cxn ang="0">
                <a:pos x="T4" y="T5"/>
              </a:cxn>
              <a:cxn ang="0">
                <a:pos x="T6" y="T7"/>
              </a:cxn>
              <a:cxn ang="0">
                <a:pos x="T8" y="T9"/>
              </a:cxn>
            </a:cxnLst>
            <a:rect l="0" t="0" r="r" b="b"/>
            <a:pathLst>
              <a:path w="3049" h="841">
                <a:moveTo>
                  <a:pt x="0" y="0"/>
                </a:moveTo>
                <a:lnTo>
                  <a:pt x="957" y="473"/>
                </a:lnTo>
                <a:lnTo>
                  <a:pt x="1985" y="757"/>
                </a:lnTo>
                <a:lnTo>
                  <a:pt x="3048" y="841"/>
                </a:lnTo>
                <a:lnTo>
                  <a:pt x="3049" y="841"/>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8" name="Freeform 46"/>
          <p:cNvSpPr>
            <a:spLocks/>
          </p:cNvSpPr>
          <p:nvPr/>
        </p:nvSpPr>
        <p:spPr bwMode="auto">
          <a:xfrm>
            <a:off x="2578100" y="6483350"/>
            <a:ext cx="981075" cy="255588"/>
          </a:xfrm>
          <a:custGeom>
            <a:avLst/>
            <a:gdLst>
              <a:gd name="T0" fmla="*/ 0 w 2555"/>
              <a:gd name="T1" fmla="*/ 662 h 662"/>
              <a:gd name="T2" fmla="*/ 888 w 2555"/>
              <a:gd name="T3" fmla="*/ 608 h 662"/>
              <a:gd name="T4" fmla="*/ 1751 w 2555"/>
              <a:gd name="T5" fmla="*/ 385 h 662"/>
              <a:gd name="T6" fmla="*/ 2554 w 2555"/>
              <a:gd name="T7" fmla="*/ 0 h 662"/>
              <a:gd name="T8" fmla="*/ 2555 w 2555"/>
              <a:gd name="T9" fmla="*/ 0 h 662"/>
            </a:gdLst>
            <a:ahLst/>
            <a:cxnLst>
              <a:cxn ang="0">
                <a:pos x="T0" y="T1"/>
              </a:cxn>
              <a:cxn ang="0">
                <a:pos x="T2" y="T3"/>
              </a:cxn>
              <a:cxn ang="0">
                <a:pos x="T4" y="T5"/>
              </a:cxn>
              <a:cxn ang="0">
                <a:pos x="T6" y="T7"/>
              </a:cxn>
              <a:cxn ang="0">
                <a:pos x="T8" y="T9"/>
              </a:cxn>
            </a:cxnLst>
            <a:rect l="0" t="0" r="r" b="b"/>
            <a:pathLst>
              <a:path w="2555" h="662">
                <a:moveTo>
                  <a:pt x="0" y="662"/>
                </a:moveTo>
                <a:lnTo>
                  <a:pt x="888" y="608"/>
                </a:lnTo>
                <a:lnTo>
                  <a:pt x="1751" y="385"/>
                </a:lnTo>
                <a:lnTo>
                  <a:pt x="2554" y="0"/>
                </a:lnTo>
                <a:lnTo>
                  <a:pt x="2555"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599" name="Freeform 47"/>
          <p:cNvSpPr>
            <a:spLocks/>
          </p:cNvSpPr>
          <p:nvPr/>
        </p:nvSpPr>
        <p:spPr bwMode="auto">
          <a:xfrm>
            <a:off x="3559175" y="5913438"/>
            <a:ext cx="581025" cy="569912"/>
          </a:xfrm>
          <a:custGeom>
            <a:avLst/>
            <a:gdLst>
              <a:gd name="T0" fmla="*/ 0 w 1512"/>
              <a:gd name="T1" fmla="*/ 1482 h 1482"/>
              <a:gd name="T2" fmla="*/ 599 w 1512"/>
              <a:gd name="T3" fmla="*/ 1092 h 1482"/>
              <a:gd name="T4" fmla="*/ 1110 w 1512"/>
              <a:gd name="T5" fmla="*/ 592 h 1482"/>
              <a:gd name="T6" fmla="*/ 1511 w 1512"/>
              <a:gd name="T7" fmla="*/ 0 h 1482"/>
              <a:gd name="T8" fmla="*/ 1512 w 1512"/>
              <a:gd name="T9" fmla="*/ 0 h 1482"/>
            </a:gdLst>
            <a:ahLst/>
            <a:cxnLst>
              <a:cxn ang="0">
                <a:pos x="T0" y="T1"/>
              </a:cxn>
              <a:cxn ang="0">
                <a:pos x="T2" y="T3"/>
              </a:cxn>
              <a:cxn ang="0">
                <a:pos x="T4" y="T5"/>
              </a:cxn>
              <a:cxn ang="0">
                <a:pos x="T6" y="T7"/>
              </a:cxn>
              <a:cxn ang="0">
                <a:pos x="T8" y="T9"/>
              </a:cxn>
            </a:cxnLst>
            <a:rect l="0" t="0" r="r" b="b"/>
            <a:pathLst>
              <a:path w="1512" h="1482">
                <a:moveTo>
                  <a:pt x="0" y="1482"/>
                </a:moveTo>
                <a:lnTo>
                  <a:pt x="599" y="1092"/>
                </a:lnTo>
                <a:lnTo>
                  <a:pt x="1110" y="592"/>
                </a:lnTo>
                <a:lnTo>
                  <a:pt x="1511" y="0"/>
                </a:lnTo>
                <a:lnTo>
                  <a:pt x="1512"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00" name="Freeform 48"/>
          <p:cNvSpPr>
            <a:spLocks/>
          </p:cNvSpPr>
          <p:nvPr/>
        </p:nvSpPr>
        <p:spPr bwMode="auto">
          <a:xfrm>
            <a:off x="4140200" y="5322888"/>
            <a:ext cx="166688" cy="590550"/>
          </a:xfrm>
          <a:custGeom>
            <a:avLst/>
            <a:gdLst>
              <a:gd name="T0" fmla="*/ 0 w 435"/>
              <a:gd name="T1" fmla="*/ 1534 h 1534"/>
              <a:gd name="T2" fmla="*/ 337 w 435"/>
              <a:gd name="T3" fmla="*/ 801 h 1534"/>
              <a:gd name="T4" fmla="*/ 434 w 435"/>
              <a:gd name="T5" fmla="*/ 0 h 1534"/>
              <a:gd name="T6" fmla="*/ 435 w 435"/>
              <a:gd name="T7" fmla="*/ 0 h 1534"/>
            </a:gdLst>
            <a:ahLst/>
            <a:cxnLst>
              <a:cxn ang="0">
                <a:pos x="T0" y="T1"/>
              </a:cxn>
              <a:cxn ang="0">
                <a:pos x="T2" y="T3"/>
              </a:cxn>
              <a:cxn ang="0">
                <a:pos x="T4" y="T5"/>
              </a:cxn>
              <a:cxn ang="0">
                <a:pos x="T6" y="T7"/>
              </a:cxn>
            </a:cxnLst>
            <a:rect l="0" t="0" r="r" b="b"/>
            <a:pathLst>
              <a:path w="435" h="1534">
                <a:moveTo>
                  <a:pt x="0" y="1534"/>
                </a:moveTo>
                <a:lnTo>
                  <a:pt x="337" y="801"/>
                </a:lnTo>
                <a:lnTo>
                  <a:pt x="434" y="0"/>
                </a:lnTo>
                <a:lnTo>
                  <a:pt x="435"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01" name="Freeform 49"/>
          <p:cNvSpPr>
            <a:spLocks/>
          </p:cNvSpPr>
          <p:nvPr/>
        </p:nvSpPr>
        <p:spPr bwMode="auto">
          <a:xfrm>
            <a:off x="4208463" y="4922838"/>
            <a:ext cx="98425" cy="400050"/>
          </a:xfrm>
          <a:custGeom>
            <a:avLst/>
            <a:gdLst>
              <a:gd name="T0" fmla="*/ 255 w 255"/>
              <a:gd name="T1" fmla="*/ 1039 h 1039"/>
              <a:gd name="T2" fmla="*/ 215 w 255"/>
              <a:gd name="T3" fmla="*/ 498 h 1039"/>
              <a:gd name="T4" fmla="*/ 0 w 255"/>
              <a:gd name="T5" fmla="*/ 0 h 1039"/>
              <a:gd name="T6" fmla="*/ 1 w 255"/>
              <a:gd name="T7" fmla="*/ 0 h 1039"/>
            </a:gdLst>
            <a:ahLst/>
            <a:cxnLst>
              <a:cxn ang="0">
                <a:pos x="T0" y="T1"/>
              </a:cxn>
              <a:cxn ang="0">
                <a:pos x="T2" y="T3"/>
              </a:cxn>
              <a:cxn ang="0">
                <a:pos x="T4" y="T5"/>
              </a:cxn>
              <a:cxn ang="0">
                <a:pos x="T6" y="T7"/>
              </a:cxn>
            </a:cxnLst>
            <a:rect l="0" t="0" r="r" b="b"/>
            <a:pathLst>
              <a:path w="255" h="1039">
                <a:moveTo>
                  <a:pt x="255" y="1039"/>
                </a:moveTo>
                <a:lnTo>
                  <a:pt x="215" y="498"/>
                </a:lnTo>
                <a:lnTo>
                  <a:pt x="0" y="0"/>
                </a:lnTo>
                <a:lnTo>
                  <a:pt x="1"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02" name="Freeform 50"/>
          <p:cNvSpPr>
            <a:spLocks/>
          </p:cNvSpPr>
          <p:nvPr/>
        </p:nvSpPr>
        <p:spPr bwMode="auto">
          <a:xfrm>
            <a:off x="4038600" y="4756150"/>
            <a:ext cx="169863" cy="166688"/>
          </a:xfrm>
          <a:custGeom>
            <a:avLst/>
            <a:gdLst>
              <a:gd name="T0" fmla="*/ 442 w 442"/>
              <a:gd name="T1" fmla="*/ 438 h 438"/>
              <a:gd name="T2" fmla="*/ 263 w 442"/>
              <a:gd name="T3" fmla="*/ 177 h 438"/>
              <a:gd name="T4" fmla="*/ 0 w 442"/>
              <a:gd name="T5" fmla="*/ 0 h 438"/>
              <a:gd name="T6" fmla="*/ 1 w 442"/>
              <a:gd name="T7" fmla="*/ 0 h 438"/>
            </a:gdLst>
            <a:ahLst/>
            <a:cxnLst>
              <a:cxn ang="0">
                <a:pos x="T0" y="T1"/>
              </a:cxn>
              <a:cxn ang="0">
                <a:pos x="T2" y="T3"/>
              </a:cxn>
              <a:cxn ang="0">
                <a:pos x="T4" y="T5"/>
              </a:cxn>
              <a:cxn ang="0">
                <a:pos x="T6" y="T7"/>
              </a:cxn>
            </a:cxnLst>
            <a:rect l="0" t="0" r="r" b="b"/>
            <a:pathLst>
              <a:path w="442" h="438">
                <a:moveTo>
                  <a:pt x="442" y="438"/>
                </a:moveTo>
                <a:lnTo>
                  <a:pt x="263" y="177"/>
                </a:lnTo>
                <a:lnTo>
                  <a:pt x="0" y="0"/>
                </a:lnTo>
                <a:lnTo>
                  <a:pt x="1" y="0"/>
                </a:lnTo>
              </a:path>
            </a:pathLst>
          </a:custGeom>
          <a:noFill/>
          <a:ln w="38100" cmpd="sng">
            <a:solidFill>
              <a:srgbClr val="5031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1603" name="Group 51"/>
          <p:cNvGrpSpPr>
            <a:grpSpLocks/>
          </p:cNvGrpSpPr>
          <p:nvPr/>
        </p:nvGrpSpPr>
        <p:grpSpPr bwMode="auto">
          <a:xfrm>
            <a:off x="2533650" y="3746500"/>
            <a:ext cx="1689100" cy="1943100"/>
            <a:chOff x="1596" y="2360"/>
            <a:chExt cx="1064" cy="1224"/>
          </a:xfrm>
        </p:grpSpPr>
        <p:sp>
          <p:nvSpPr>
            <p:cNvPr id="151604" name="Text Box 52"/>
            <p:cNvSpPr txBox="1">
              <a:spLocks noChangeArrowheads="1"/>
            </p:cNvSpPr>
            <p:nvPr/>
          </p:nvSpPr>
          <p:spPr bwMode="auto">
            <a:xfrm>
              <a:off x="1740" y="246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7</a:t>
              </a:r>
              <a:endParaRPr lang="en-GB" sz="2400" b="0">
                <a:solidFill>
                  <a:srgbClr val="FFFF00"/>
                </a:solidFill>
                <a:effectLst/>
                <a:latin typeface="plotter"/>
              </a:endParaRPr>
            </a:p>
          </p:txBody>
        </p:sp>
        <p:sp>
          <p:nvSpPr>
            <p:cNvPr id="151605" name="Text Box 53"/>
            <p:cNvSpPr txBox="1">
              <a:spLocks noChangeArrowheads="1"/>
            </p:cNvSpPr>
            <p:nvPr/>
          </p:nvSpPr>
          <p:spPr bwMode="auto">
            <a:xfrm>
              <a:off x="1668" y="2992"/>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10</a:t>
              </a:r>
              <a:endParaRPr lang="en-GB" sz="2400" b="0">
                <a:solidFill>
                  <a:srgbClr val="FFFF00"/>
                </a:solidFill>
                <a:effectLst/>
                <a:latin typeface="plotter"/>
              </a:endParaRPr>
            </a:p>
          </p:txBody>
        </p:sp>
        <p:sp>
          <p:nvSpPr>
            <p:cNvPr id="151606" name="Text Box 54"/>
            <p:cNvSpPr txBox="1">
              <a:spLocks noChangeArrowheads="1"/>
            </p:cNvSpPr>
            <p:nvPr/>
          </p:nvSpPr>
          <p:spPr bwMode="auto">
            <a:xfrm>
              <a:off x="2244" y="304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1</a:t>
              </a:r>
              <a:endParaRPr lang="en-GB" sz="2400" b="0">
                <a:solidFill>
                  <a:srgbClr val="FFFF00"/>
                </a:solidFill>
                <a:effectLst/>
                <a:latin typeface="plotter"/>
              </a:endParaRPr>
            </a:p>
          </p:txBody>
        </p:sp>
        <p:sp>
          <p:nvSpPr>
            <p:cNvPr id="151607" name="Text Box 55"/>
            <p:cNvSpPr txBox="1">
              <a:spLocks noChangeArrowheads="1"/>
            </p:cNvSpPr>
            <p:nvPr/>
          </p:nvSpPr>
          <p:spPr bwMode="auto">
            <a:xfrm>
              <a:off x="2356" y="2856"/>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2</a:t>
              </a:r>
              <a:endParaRPr lang="en-GB" sz="2400" b="0">
                <a:solidFill>
                  <a:srgbClr val="FFFF00"/>
                </a:solidFill>
                <a:effectLst/>
                <a:latin typeface="plotter"/>
              </a:endParaRPr>
            </a:p>
          </p:txBody>
        </p:sp>
        <p:sp>
          <p:nvSpPr>
            <p:cNvPr id="151608" name="Text Box 56"/>
            <p:cNvSpPr txBox="1">
              <a:spLocks noChangeArrowheads="1"/>
            </p:cNvSpPr>
            <p:nvPr/>
          </p:nvSpPr>
          <p:spPr bwMode="auto">
            <a:xfrm>
              <a:off x="2372" y="266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3</a:t>
              </a:r>
              <a:endParaRPr lang="en-GB" sz="2400" b="0">
                <a:solidFill>
                  <a:srgbClr val="FFFF00"/>
                </a:solidFill>
                <a:effectLst/>
                <a:latin typeface="plotter"/>
              </a:endParaRPr>
            </a:p>
          </p:txBody>
        </p:sp>
        <p:sp>
          <p:nvSpPr>
            <p:cNvPr id="151609" name="Text Box 57"/>
            <p:cNvSpPr txBox="1">
              <a:spLocks noChangeArrowheads="1"/>
            </p:cNvSpPr>
            <p:nvPr/>
          </p:nvSpPr>
          <p:spPr bwMode="auto">
            <a:xfrm>
              <a:off x="2276" y="248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4</a:t>
              </a:r>
              <a:endParaRPr lang="en-GB" sz="2400" b="0">
                <a:solidFill>
                  <a:srgbClr val="FFFF00"/>
                </a:solidFill>
                <a:effectLst/>
                <a:latin typeface="plotter"/>
              </a:endParaRPr>
            </a:p>
          </p:txBody>
        </p:sp>
        <p:sp>
          <p:nvSpPr>
            <p:cNvPr id="151610" name="Text Box 58"/>
            <p:cNvSpPr txBox="1">
              <a:spLocks noChangeArrowheads="1"/>
            </p:cNvSpPr>
            <p:nvPr/>
          </p:nvSpPr>
          <p:spPr bwMode="auto">
            <a:xfrm>
              <a:off x="2124" y="239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5</a:t>
              </a:r>
              <a:endParaRPr lang="en-GB" sz="2400" b="0">
                <a:solidFill>
                  <a:srgbClr val="FFFF00"/>
                </a:solidFill>
                <a:effectLst/>
                <a:latin typeface="plotter"/>
              </a:endParaRPr>
            </a:p>
          </p:txBody>
        </p:sp>
        <p:sp>
          <p:nvSpPr>
            <p:cNvPr id="151611" name="Text Box 59"/>
            <p:cNvSpPr txBox="1">
              <a:spLocks noChangeArrowheads="1"/>
            </p:cNvSpPr>
            <p:nvPr/>
          </p:nvSpPr>
          <p:spPr bwMode="auto">
            <a:xfrm>
              <a:off x="1932" y="236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6</a:t>
              </a:r>
              <a:endParaRPr lang="en-GB" sz="2400" b="0">
                <a:solidFill>
                  <a:srgbClr val="FFFF00"/>
                </a:solidFill>
                <a:effectLst/>
                <a:latin typeface="plotter"/>
              </a:endParaRPr>
            </a:p>
          </p:txBody>
        </p:sp>
        <p:sp>
          <p:nvSpPr>
            <p:cNvPr id="151612" name="Text Box 60"/>
            <p:cNvSpPr txBox="1">
              <a:spLocks noChangeArrowheads="1"/>
            </p:cNvSpPr>
            <p:nvPr/>
          </p:nvSpPr>
          <p:spPr bwMode="auto">
            <a:xfrm>
              <a:off x="1612" y="2608"/>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8</a:t>
              </a:r>
              <a:endParaRPr lang="en-GB" sz="2400" b="0">
                <a:solidFill>
                  <a:srgbClr val="FFFF00"/>
                </a:solidFill>
                <a:effectLst/>
                <a:latin typeface="plotter"/>
              </a:endParaRPr>
            </a:p>
          </p:txBody>
        </p:sp>
        <p:sp>
          <p:nvSpPr>
            <p:cNvPr id="151613" name="Text Box 61"/>
            <p:cNvSpPr txBox="1">
              <a:spLocks noChangeArrowheads="1"/>
            </p:cNvSpPr>
            <p:nvPr/>
          </p:nvSpPr>
          <p:spPr bwMode="auto">
            <a:xfrm>
              <a:off x="1596" y="282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9</a:t>
              </a:r>
              <a:endParaRPr lang="en-GB" sz="2400" b="0">
                <a:solidFill>
                  <a:srgbClr val="FFFF00"/>
                </a:solidFill>
                <a:effectLst/>
                <a:latin typeface="plotter"/>
              </a:endParaRPr>
            </a:p>
          </p:txBody>
        </p:sp>
        <p:sp>
          <p:nvSpPr>
            <p:cNvPr id="151614" name="Text Box 62"/>
            <p:cNvSpPr txBox="1">
              <a:spLocks noChangeArrowheads="1"/>
            </p:cNvSpPr>
            <p:nvPr/>
          </p:nvSpPr>
          <p:spPr bwMode="auto">
            <a:xfrm>
              <a:off x="1852" y="3104"/>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11</a:t>
              </a:r>
              <a:endParaRPr lang="en-GB" sz="2400" b="0">
                <a:solidFill>
                  <a:srgbClr val="FFFF00"/>
                </a:solidFill>
                <a:effectLst/>
                <a:latin typeface="plotter"/>
              </a:endParaRPr>
            </a:p>
          </p:txBody>
        </p:sp>
        <p:sp>
          <p:nvSpPr>
            <p:cNvPr id="151615" name="Text Box 63"/>
            <p:cNvSpPr txBox="1">
              <a:spLocks noChangeArrowheads="1"/>
            </p:cNvSpPr>
            <p:nvPr/>
          </p:nvSpPr>
          <p:spPr bwMode="auto">
            <a:xfrm>
              <a:off x="1948" y="329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FF00"/>
                  </a:solidFill>
                  <a:effectLst/>
                  <a:latin typeface="plotter"/>
                </a:rPr>
                <a:t>12</a:t>
              </a:r>
              <a:endParaRPr lang="en-GB" sz="2400" b="0">
                <a:solidFill>
                  <a:srgbClr val="FFFF00"/>
                </a:solidFill>
                <a:effectLst/>
                <a:latin typeface="plotter"/>
              </a:endParaRPr>
            </a:p>
          </p:txBody>
        </p:sp>
      </p:grpSp>
      <p:grpSp>
        <p:nvGrpSpPr>
          <p:cNvPr id="151616" name="Group 64"/>
          <p:cNvGrpSpPr>
            <a:grpSpLocks/>
          </p:cNvGrpSpPr>
          <p:nvPr/>
        </p:nvGrpSpPr>
        <p:grpSpPr bwMode="auto">
          <a:xfrm>
            <a:off x="3562350" y="5257800"/>
            <a:ext cx="457200" cy="457200"/>
            <a:chOff x="2244" y="3312"/>
            <a:chExt cx="288" cy="288"/>
          </a:xfrm>
        </p:grpSpPr>
        <p:sp>
          <p:nvSpPr>
            <p:cNvPr id="151617" name="Freeform 65"/>
            <p:cNvSpPr>
              <a:spLocks/>
            </p:cNvSpPr>
            <p:nvPr/>
          </p:nvSpPr>
          <p:spPr bwMode="auto">
            <a:xfrm>
              <a:off x="2312" y="3330"/>
              <a:ext cx="48" cy="46"/>
            </a:xfrm>
            <a:custGeom>
              <a:avLst/>
              <a:gdLst>
                <a:gd name="T0" fmla="*/ 195 w 196"/>
                <a:gd name="T1" fmla="*/ 97 h 196"/>
                <a:gd name="T2" fmla="*/ 166 w 196"/>
                <a:gd name="T3" fmla="*/ 29 h 196"/>
                <a:gd name="T4" fmla="*/ 97 w 196"/>
                <a:gd name="T5" fmla="*/ 0 h 196"/>
                <a:gd name="T6" fmla="*/ 28 w 196"/>
                <a:gd name="T7" fmla="*/ 29 h 196"/>
                <a:gd name="T8" fmla="*/ 0 w 196"/>
                <a:gd name="T9" fmla="*/ 97 h 196"/>
                <a:gd name="T10" fmla="*/ 28 w 196"/>
                <a:gd name="T11" fmla="*/ 166 h 196"/>
                <a:gd name="T12" fmla="*/ 97 w 196"/>
                <a:gd name="T13" fmla="*/ 196 h 196"/>
                <a:gd name="T14" fmla="*/ 166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6" y="29"/>
                  </a:lnTo>
                  <a:lnTo>
                    <a:pt x="97" y="0"/>
                  </a:lnTo>
                  <a:lnTo>
                    <a:pt x="28" y="29"/>
                  </a:lnTo>
                  <a:lnTo>
                    <a:pt x="0" y="97"/>
                  </a:lnTo>
                  <a:lnTo>
                    <a:pt x="28" y="166"/>
                  </a:lnTo>
                  <a:lnTo>
                    <a:pt x="97" y="196"/>
                  </a:lnTo>
                  <a:lnTo>
                    <a:pt x="166"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18" name="Text Box 66"/>
            <p:cNvSpPr txBox="1">
              <a:spLocks noChangeArrowheads="1"/>
            </p:cNvSpPr>
            <p:nvPr/>
          </p:nvSpPr>
          <p:spPr bwMode="auto">
            <a:xfrm>
              <a:off x="2244" y="331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a:t>
              </a:r>
              <a:endParaRPr lang="en-GB" sz="2400" b="0">
                <a:solidFill>
                  <a:srgbClr val="DDDDDD"/>
                </a:solidFill>
                <a:effectLst/>
                <a:latin typeface="plotter"/>
              </a:endParaRPr>
            </a:p>
          </p:txBody>
        </p:sp>
      </p:grpSp>
      <p:grpSp>
        <p:nvGrpSpPr>
          <p:cNvPr id="151619" name="Group 67"/>
          <p:cNvGrpSpPr>
            <a:grpSpLocks/>
          </p:cNvGrpSpPr>
          <p:nvPr/>
        </p:nvGrpSpPr>
        <p:grpSpPr bwMode="auto">
          <a:xfrm>
            <a:off x="3930650" y="5270500"/>
            <a:ext cx="457200" cy="457200"/>
            <a:chOff x="2476" y="3320"/>
            <a:chExt cx="288" cy="288"/>
          </a:xfrm>
        </p:grpSpPr>
        <p:sp>
          <p:nvSpPr>
            <p:cNvPr id="151620" name="Freeform 68"/>
            <p:cNvSpPr>
              <a:spLocks/>
            </p:cNvSpPr>
            <p:nvPr/>
          </p:nvSpPr>
          <p:spPr bwMode="auto">
            <a:xfrm>
              <a:off x="2556" y="3330"/>
              <a:ext cx="48" cy="46"/>
            </a:xfrm>
            <a:custGeom>
              <a:avLst/>
              <a:gdLst>
                <a:gd name="T0" fmla="*/ 195 w 196"/>
                <a:gd name="T1" fmla="*/ 97 h 196"/>
                <a:gd name="T2" fmla="*/ 167 w 196"/>
                <a:gd name="T3" fmla="*/ 29 h 196"/>
                <a:gd name="T4" fmla="*/ 98 w 196"/>
                <a:gd name="T5" fmla="*/ 0 h 196"/>
                <a:gd name="T6" fmla="*/ 30 w 196"/>
                <a:gd name="T7" fmla="*/ 29 h 196"/>
                <a:gd name="T8" fmla="*/ 0 w 196"/>
                <a:gd name="T9" fmla="*/ 97 h 196"/>
                <a:gd name="T10" fmla="*/ 30 w 196"/>
                <a:gd name="T11" fmla="*/ 166 h 196"/>
                <a:gd name="T12" fmla="*/ 98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8" y="0"/>
                  </a:lnTo>
                  <a:lnTo>
                    <a:pt x="30" y="29"/>
                  </a:lnTo>
                  <a:lnTo>
                    <a:pt x="0" y="97"/>
                  </a:lnTo>
                  <a:lnTo>
                    <a:pt x="30" y="166"/>
                  </a:lnTo>
                  <a:lnTo>
                    <a:pt x="98"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21" name="Text Box 69"/>
            <p:cNvSpPr txBox="1">
              <a:spLocks noChangeArrowheads="1"/>
            </p:cNvSpPr>
            <p:nvPr/>
          </p:nvSpPr>
          <p:spPr bwMode="auto">
            <a:xfrm>
              <a:off x="2476" y="3320"/>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2</a:t>
              </a:r>
              <a:endParaRPr lang="en-GB" sz="2400" b="0">
                <a:solidFill>
                  <a:srgbClr val="DDDDDD"/>
                </a:solidFill>
                <a:effectLst/>
                <a:latin typeface="plotter"/>
              </a:endParaRPr>
            </a:p>
          </p:txBody>
        </p:sp>
      </p:grpSp>
      <p:sp>
        <p:nvSpPr>
          <p:cNvPr id="151622" name="Text Box 70"/>
          <p:cNvSpPr txBox="1">
            <a:spLocks noChangeArrowheads="1"/>
          </p:cNvSpPr>
          <p:nvPr/>
        </p:nvSpPr>
        <p:spPr bwMode="auto">
          <a:xfrm>
            <a:off x="8210550" y="222885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a:t>
            </a:r>
            <a:endParaRPr lang="en-GB" sz="2800" b="0" baseline="-25000">
              <a:solidFill>
                <a:srgbClr val="FF0000"/>
              </a:solidFill>
              <a:effectLst>
                <a:outerShdw blurRad="38100" dist="38100" dir="2700000" algn="tl">
                  <a:srgbClr val="000000"/>
                </a:outerShdw>
              </a:effectLst>
              <a:latin typeface="plotter"/>
            </a:endParaRPr>
          </a:p>
        </p:txBody>
      </p:sp>
      <p:sp>
        <p:nvSpPr>
          <p:cNvPr id="151623" name="Text Box 71"/>
          <p:cNvSpPr txBox="1">
            <a:spLocks noChangeArrowheads="1"/>
          </p:cNvSpPr>
          <p:nvPr/>
        </p:nvSpPr>
        <p:spPr bwMode="auto">
          <a:xfrm>
            <a:off x="6267450" y="24765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2</a:t>
            </a:r>
            <a:endParaRPr lang="en-GB" sz="2800" b="0" baseline="-25000">
              <a:solidFill>
                <a:srgbClr val="FF0000"/>
              </a:solidFill>
              <a:effectLst>
                <a:outerShdw blurRad="38100" dist="38100" dir="2700000" algn="tl">
                  <a:srgbClr val="000000"/>
                </a:outerShdw>
              </a:effectLst>
              <a:latin typeface="plotter"/>
            </a:endParaRPr>
          </a:p>
        </p:txBody>
      </p:sp>
      <p:sp>
        <p:nvSpPr>
          <p:cNvPr id="151624" name="Text Box 72"/>
          <p:cNvSpPr txBox="1">
            <a:spLocks noChangeArrowheads="1"/>
          </p:cNvSpPr>
          <p:nvPr/>
        </p:nvSpPr>
        <p:spPr bwMode="auto">
          <a:xfrm>
            <a:off x="4019550" y="-4763"/>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3</a:t>
            </a:r>
            <a:endParaRPr lang="en-GB" sz="2800" b="0" baseline="-25000">
              <a:solidFill>
                <a:srgbClr val="FF0000"/>
              </a:solidFill>
              <a:effectLst>
                <a:outerShdw blurRad="38100" dist="38100" dir="2700000" algn="tl">
                  <a:srgbClr val="000000"/>
                </a:outerShdw>
              </a:effectLst>
              <a:latin typeface="plotter"/>
            </a:endParaRPr>
          </a:p>
        </p:txBody>
      </p:sp>
      <p:sp>
        <p:nvSpPr>
          <p:cNvPr id="151625" name="Text Box 73"/>
          <p:cNvSpPr txBox="1">
            <a:spLocks noChangeArrowheads="1"/>
          </p:cNvSpPr>
          <p:nvPr/>
        </p:nvSpPr>
        <p:spPr bwMode="auto">
          <a:xfrm>
            <a:off x="1428750" y="109538"/>
            <a:ext cx="609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4</a:t>
            </a:r>
            <a:endParaRPr lang="en-GB" sz="2800" b="0" baseline="-25000">
              <a:solidFill>
                <a:srgbClr val="FF0000"/>
              </a:solidFill>
              <a:effectLst>
                <a:outerShdw blurRad="38100" dist="38100" dir="2700000" algn="tl">
                  <a:srgbClr val="000000"/>
                </a:outerShdw>
              </a:effectLst>
              <a:latin typeface="plotter"/>
            </a:endParaRPr>
          </a:p>
        </p:txBody>
      </p:sp>
      <p:sp>
        <p:nvSpPr>
          <p:cNvPr id="151626" name="Text Box 74"/>
          <p:cNvSpPr txBox="1">
            <a:spLocks noChangeArrowheads="1"/>
          </p:cNvSpPr>
          <p:nvPr/>
        </p:nvSpPr>
        <p:spPr bwMode="auto">
          <a:xfrm>
            <a:off x="19050" y="1614488"/>
            <a:ext cx="609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5</a:t>
            </a:r>
            <a:endParaRPr lang="en-GB" sz="2800" b="0" baseline="-25000">
              <a:solidFill>
                <a:srgbClr val="FF0000"/>
              </a:solidFill>
              <a:effectLst>
                <a:outerShdw blurRad="38100" dist="38100" dir="2700000" algn="tl">
                  <a:srgbClr val="000000"/>
                </a:outerShdw>
              </a:effectLst>
              <a:latin typeface="plotter"/>
            </a:endParaRPr>
          </a:p>
        </p:txBody>
      </p:sp>
      <p:sp>
        <p:nvSpPr>
          <p:cNvPr id="151627" name="Text Box 75"/>
          <p:cNvSpPr txBox="1">
            <a:spLocks noChangeArrowheads="1"/>
          </p:cNvSpPr>
          <p:nvPr/>
        </p:nvSpPr>
        <p:spPr bwMode="auto">
          <a:xfrm>
            <a:off x="-38100" y="333375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6</a:t>
            </a:r>
            <a:endParaRPr lang="en-GB" sz="2800" b="0" baseline="-25000">
              <a:solidFill>
                <a:srgbClr val="FF0000"/>
              </a:solidFill>
              <a:effectLst>
                <a:outerShdw blurRad="38100" dist="38100" dir="2700000" algn="tl">
                  <a:srgbClr val="000000"/>
                </a:outerShdw>
              </a:effectLst>
              <a:latin typeface="plotter"/>
            </a:endParaRPr>
          </a:p>
        </p:txBody>
      </p:sp>
      <p:sp>
        <p:nvSpPr>
          <p:cNvPr id="151628" name="Text Box 76"/>
          <p:cNvSpPr txBox="1">
            <a:spLocks noChangeArrowheads="1"/>
          </p:cNvSpPr>
          <p:nvPr/>
        </p:nvSpPr>
        <p:spPr bwMode="auto">
          <a:xfrm>
            <a:off x="57150" y="5214938"/>
            <a:ext cx="609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7</a:t>
            </a:r>
            <a:endParaRPr lang="en-GB" sz="2800" b="0" baseline="-25000">
              <a:solidFill>
                <a:srgbClr val="FF0000"/>
              </a:solidFill>
              <a:effectLst>
                <a:outerShdw blurRad="38100" dist="38100" dir="2700000" algn="tl">
                  <a:srgbClr val="000000"/>
                </a:outerShdw>
              </a:effectLst>
              <a:latin typeface="plotter"/>
            </a:endParaRPr>
          </a:p>
        </p:txBody>
      </p:sp>
      <p:sp>
        <p:nvSpPr>
          <p:cNvPr id="151629" name="Text Box 77"/>
          <p:cNvSpPr txBox="1">
            <a:spLocks noChangeArrowheads="1"/>
          </p:cNvSpPr>
          <p:nvPr/>
        </p:nvSpPr>
        <p:spPr bwMode="auto">
          <a:xfrm>
            <a:off x="1066800" y="624840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8</a:t>
            </a:r>
            <a:endParaRPr lang="en-GB" sz="2800" b="0" baseline="-25000">
              <a:solidFill>
                <a:srgbClr val="FF0000"/>
              </a:solidFill>
              <a:effectLst>
                <a:outerShdw blurRad="38100" dist="38100" dir="2700000" algn="tl">
                  <a:srgbClr val="000000"/>
                </a:outerShdw>
              </a:effectLst>
              <a:latin typeface="plotter"/>
            </a:endParaRPr>
          </a:p>
        </p:txBody>
      </p:sp>
      <p:sp>
        <p:nvSpPr>
          <p:cNvPr id="151630" name="Text Box 78"/>
          <p:cNvSpPr txBox="1">
            <a:spLocks noChangeArrowheads="1"/>
          </p:cNvSpPr>
          <p:nvPr/>
        </p:nvSpPr>
        <p:spPr bwMode="auto">
          <a:xfrm>
            <a:off x="2152650" y="6229350"/>
            <a:ext cx="609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9</a:t>
            </a:r>
            <a:endParaRPr lang="en-GB" sz="2800" b="0" baseline="-25000">
              <a:solidFill>
                <a:srgbClr val="FF0000"/>
              </a:solidFill>
              <a:effectLst>
                <a:outerShdw blurRad="38100" dist="38100" dir="2700000" algn="tl">
                  <a:srgbClr val="000000"/>
                </a:outerShdw>
              </a:effectLst>
              <a:latin typeface="plotter"/>
            </a:endParaRPr>
          </a:p>
        </p:txBody>
      </p:sp>
      <p:sp>
        <p:nvSpPr>
          <p:cNvPr id="151631" name="Text Box 79"/>
          <p:cNvSpPr txBox="1">
            <a:spLocks noChangeArrowheads="1"/>
          </p:cNvSpPr>
          <p:nvPr/>
        </p:nvSpPr>
        <p:spPr bwMode="auto">
          <a:xfrm>
            <a:off x="3524250" y="6376988"/>
            <a:ext cx="7826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10</a:t>
            </a:r>
            <a:endParaRPr lang="en-GB" sz="2800" b="0" baseline="-25000">
              <a:solidFill>
                <a:srgbClr val="FF0000"/>
              </a:solidFill>
              <a:effectLst>
                <a:outerShdw blurRad="38100" dist="38100" dir="2700000" algn="tl">
                  <a:srgbClr val="000000"/>
                </a:outerShdw>
              </a:effectLst>
              <a:latin typeface="plotter"/>
            </a:endParaRPr>
          </a:p>
        </p:txBody>
      </p:sp>
      <p:sp>
        <p:nvSpPr>
          <p:cNvPr id="151632" name="Text Box 80"/>
          <p:cNvSpPr txBox="1">
            <a:spLocks noChangeArrowheads="1"/>
          </p:cNvSpPr>
          <p:nvPr/>
        </p:nvSpPr>
        <p:spPr bwMode="auto">
          <a:xfrm>
            <a:off x="3981450" y="4394200"/>
            <a:ext cx="9286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b="0">
                <a:solidFill>
                  <a:srgbClr val="FF0000"/>
                </a:solidFill>
                <a:effectLst>
                  <a:outerShdw blurRad="38100" dist="38100" dir="2700000" algn="tl">
                    <a:srgbClr val="000000"/>
                  </a:outerShdw>
                </a:effectLst>
                <a:latin typeface="plotter"/>
              </a:rPr>
              <a:t>P</a:t>
            </a:r>
            <a:r>
              <a:rPr lang="en-US" sz="2800" b="0" baseline="-25000">
                <a:solidFill>
                  <a:srgbClr val="FF0000"/>
                </a:solidFill>
                <a:effectLst>
                  <a:outerShdw blurRad="38100" dist="38100" dir="2700000" algn="tl">
                    <a:srgbClr val="000000"/>
                  </a:outerShdw>
                </a:effectLst>
                <a:latin typeface="plotter"/>
              </a:rPr>
              <a:t>14</a:t>
            </a:r>
            <a:endParaRPr lang="en-GB" sz="2800" b="0" baseline="-25000">
              <a:solidFill>
                <a:srgbClr val="FF0000"/>
              </a:solidFill>
              <a:effectLst>
                <a:outerShdw blurRad="38100" dist="38100" dir="2700000" algn="tl">
                  <a:srgbClr val="000000"/>
                </a:outerShdw>
              </a:effectLst>
              <a:latin typeface="plotter"/>
            </a:endParaRPr>
          </a:p>
        </p:txBody>
      </p:sp>
      <p:sp>
        <p:nvSpPr>
          <p:cNvPr id="151633" name="Text Box 81"/>
          <p:cNvSpPr txBox="1">
            <a:spLocks noChangeArrowheads="1"/>
          </p:cNvSpPr>
          <p:nvPr/>
        </p:nvSpPr>
        <p:spPr bwMode="auto">
          <a:xfrm>
            <a:off x="3797300" y="4476750"/>
            <a:ext cx="11128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FF0000"/>
                </a:solidFill>
                <a:effectLst>
                  <a:outerShdw blurRad="38100" dist="38100" dir="2700000" algn="tl">
                    <a:srgbClr val="000000"/>
                  </a:outerShdw>
                </a:effectLst>
                <a:latin typeface="plotter"/>
              </a:rPr>
              <a:t>P</a:t>
            </a:r>
            <a:endParaRPr lang="en-GB" sz="2400" b="0" baseline="-25000">
              <a:solidFill>
                <a:srgbClr val="FF0000"/>
              </a:solidFill>
              <a:effectLst>
                <a:outerShdw blurRad="38100" dist="38100" dir="2700000" algn="tl">
                  <a:srgbClr val="000000"/>
                </a:outerShdw>
              </a:effectLst>
              <a:latin typeface="plotter"/>
            </a:endParaRPr>
          </a:p>
        </p:txBody>
      </p:sp>
      <p:grpSp>
        <p:nvGrpSpPr>
          <p:cNvPr id="151634" name="Group 82"/>
          <p:cNvGrpSpPr>
            <a:grpSpLocks/>
          </p:cNvGrpSpPr>
          <p:nvPr/>
        </p:nvGrpSpPr>
        <p:grpSpPr bwMode="auto">
          <a:xfrm>
            <a:off x="3338513" y="5319713"/>
            <a:ext cx="5638800" cy="1004887"/>
            <a:chOff x="2103" y="3351"/>
            <a:chExt cx="3552" cy="633"/>
          </a:xfrm>
        </p:grpSpPr>
        <p:sp>
          <p:nvSpPr>
            <p:cNvPr id="151635" name="Line 83"/>
            <p:cNvSpPr>
              <a:spLocks noChangeShapeType="1"/>
            </p:cNvSpPr>
            <p:nvPr/>
          </p:nvSpPr>
          <p:spPr bwMode="auto">
            <a:xfrm>
              <a:off x="2103" y="3351"/>
              <a:ext cx="0" cy="624"/>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36" name="Line 84"/>
            <p:cNvSpPr>
              <a:spLocks noChangeShapeType="1"/>
            </p:cNvSpPr>
            <p:nvPr/>
          </p:nvSpPr>
          <p:spPr bwMode="auto">
            <a:xfrm>
              <a:off x="5646" y="3360"/>
              <a:ext cx="0" cy="624"/>
            </a:xfrm>
            <a:prstGeom prst="line">
              <a:avLst/>
            </a:prstGeom>
            <a:noFill/>
            <a:ln w="2857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37" name="Line 85"/>
            <p:cNvSpPr>
              <a:spLocks noChangeShapeType="1"/>
            </p:cNvSpPr>
            <p:nvPr/>
          </p:nvSpPr>
          <p:spPr bwMode="auto">
            <a:xfrm>
              <a:off x="2103" y="3888"/>
              <a:ext cx="3552" cy="0"/>
            </a:xfrm>
            <a:prstGeom prst="line">
              <a:avLst/>
            </a:prstGeom>
            <a:noFill/>
            <a:ln w="28575">
              <a:solidFill>
                <a:schemeClr val="bg1"/>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38" name="Text Box 86"/>
            <p:cNvSpPr txBox="1">
              <a:spLocks noChangeArrowheads="1"/>
            </p:cNvSpPr>
            <p:nvPr/>
          </p:nvSpPr>
          <p:spPr bwMode="auto">
            <a:xfrm>
              <a:off x="3456" y="3526"/>
              <a:ext cx="1134" cy="3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4000" b="0" baseline="-25000">
                  <a:solidFill>
                    <a:srgbClr val="FF0000"/>
                  </a:solidFill>
                  <a:effectLst>
                    <a:outerShdw blurRad="38100" dist="38100" dir="2700000" algn="tl">
                      <a:srgbClr val="000000"/>
                    </a:outerShdw>
                  </a:effectLst>
                  <a:latin typeface="plotter"/>
                </a:rPr>
                <a:t>L=160 mm</a:t>
              </a:r>
              <a:endParaRPr lang="en-GB" sz="4000" b="0" baseline="-25000">
                <a:solidFill>
                  <a:srgbClr val="FF0000"/>
                </a:solidFill>
                <a:effectLst>
                  <a:outerShdw blurRad="38100" dist="38100" dir="2700000" algn="tl">
                    <a:srgbClr val="000000"/>
                  </a:outerShdw>
                </a:effectLst>
                <a:latin typeface="plotter"/>
              </a:endParaRPr>
            </a:p>
          </p:txBody>
        </p:sp>
      </p:grpSp>
      <p:grpSp>
        <p:nvGrpSpPr>
          <p:cNvPr id="151639" name="Group 87"/>
          <p:cNvGrpSpPr>
            <a:grpSpLocks/>
          </p:cNvGrpSpPr>
          <p:nvPr/>
        </p:nvGrpSpPr>
        <p:grpSpPr bwMode="auto">
          <a:xfrm>
            <a:off x="1295400" y="4724400"/>
            <a:ext cx="1524000" cy="473075"/>
            <a:chOff x="816" y="2976"/>
            <a:chExt cx="960" cy="298"/>
          </a:xfrm>
        </p:grpSpPr>
        <p:sp>
          <p:nvSpPr>
            <p:cNvPr id="151640" name="Text Box 88"/>
            <p:cNvSpPr txBox="1">
              <a:spLocks noChangeArrowheads="1"/>
            </p:cNvSpPr>
            <p:nvPr/>
          </p:nvSpPr>
          <p:spPr bwMode="auto">
            <a:xfrm>
              <a:off x="816" y="3024"/>
              <a:ext cx="96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b="0">
                  <a:solidFill>
                    <a:srgbClr val="FFFF00"/>
                  </a:solidFill>
                  <a:effectLst/>
                  <a:latin typeface="plotter"/>
                </a:rPr>
                <a:t>R=21mm</a:t>
              </a:r>
              <a:endParaRPr lang="en-GB" sz="2000" b="0">
                <a:solidFill>
                  <a:srgbClr val="FFFF00"/>
                </a:solidFill>
                <a:effectLst/>
                <a:latin typeface="plotter"/>
              </a:endParaRPr>
            </a:p>
          </p:txBody>
        </p:sp>
        <p:sp>
          <p:nvSpPr>
            <p:cNvPr id="151641" name="Line 89"/>
            <p:cNvSpPr>
              <a:spLocks noChangeShapeType="1"/>
            </p:cNvSpPr>
            <p:nvPr/>
          </p:nvSpPr>
          <p:spPr bwMode="auto">
            <a:xfrm flipV="1">
              <a:off x="1440" y="2976"/>
              <a:ext cx="192" cy="288"/>
            </a:xfrm>
            <a:prstGeom prst="line">
              <a:avLst/>
            </a:prstGeom>
            <a:noFill/>
            <a:ln w="9525">
              <a:solidFill>
                <a:schemeClr val="bg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42" name="Line 90"/>
            <p:cNvSpPr>
              <a:spLocks noChangeShapeType="1"/>
            </p:cNvSpPr>
            <p:nvPr/>
          </p:nvSpPr>
          <p:spPr bwMode="auto">
            <a:xfrm flipH="1">
              <a:off x="1008" y="3264"/>
              <a:ext cx="432" cy="0"/>
            </a:xfrm>
            <a:prstGeom prst="line">
              <a:avLst/>
            </a:prstGeom>
            <a:noFill/>
            <a:ln w="9525">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51643" name="Group 91"/>
          <p:cNvGrpSpPr>
            <a:grpSpLocks/>
          </p:cNvGrpSpPr>
          <p:nvPr/>
        </p:nvGrpSpPr>
        <p:grpSpPr bwMode="auto">
          <a:xfrm>
            <a:off x="4702175" y="5295900"/>
            <a:ext cx="4737100" cy="495300"/>
            <a:chOff x="2962" y="3336"/>
            <a:chExt cx="2984" cy="312"/>
          </a:xfrm>
        </p:grpSpPr>
        <p:sp>
          <p:nvSpPr>
            <p:cNvPr id="151644" name="Freeform 92"/>
            <p:cNvSpPr>
              <a:spLocks/>
            </p:cNvSpPr>
            <p:nvPr/>
          </p:nvSpPr>
          <p:spPr bwMode="auto">
            <a:xfrm>
              <a:off x="5515" y="3361"/>
              <a:ext cx="134" cy="2"/>
            </a:xfrm>
            <a:custGeom>
              <a:avLst/>
              <a:gdLst>
                <a:gd name="T0" fmla="*/ 0 w 552"/>
                <a:gd name="T1" fmla="*/ 551 w 552"/>
                <a:gd name="T2" fmla="*/ 552 w 552"/>
              </a:gdLst>
              <a:ahLst/>
              <a:cxnLst>
                <a:cxn ang="0">
                  <a:pos x="T0" y="0"/>
                </a:cxn>
                <a:cxn ang="0">
                  <a:pos x="T1" y="0"/>
                </a:cxn>
                <a:cxn ang="0">
                  <a:pos x="T2" y="0"/>
                </a:cxn>
              </a:cxnLst>
              <a:rect l="0" t="0" r="r" b="b"/>
              <a:pathLst>
                <a:path w="552">
                  <a:moveTo>
                    <a:pt x="0" y="0"/>
                  </a:moveTo>
                  <a:lnTo>
                    <a:pt x="551" y="0"/>
                  </a:lnTo>
                  <a:lnTo>
                    <a:pt x="552" y="0"/>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45" name="Freeform 93"/>
            <p:cNvSpPr>
              <a:spLocks/>
            </p:cNvSpPr>
            <p:nvPr/>
          </p:nvSpPr>
          <p:spPr bwMode="auto">
            <a:xfrm>
              <a:off x="3046" y="3338"/>
              <a:ext cx="47" cy="46"/>
            </a:xfrm>
            <a:custGeom>
              <a:avLst/>
              <a:gdLst>
                <a:gd name="T0" fmla="*/ 196 w 197"/>
                <a:gd name="T1" fmla="*/ 97 h 196"/>
                <a:gd name="T2" fmla="*/ 167 w 197"/>
                <a:gd name="T3" fmla="*/ 29 h 196"/>
                <a:gd name="T4" fmla="*/ 99 w 197"/>
                <a:gd name="T5" fmla="*/ 0 h 196"/>
                <a:gd name="T6" fmla="*/ 29 w 197"/>
                <a:gd name="T7" fmla="*/ 29 h 196"/>
                <a:gd name="T8" fmla="*/ 0 w 197"/>
                <a:gd name="T9" fmla="*/ 97 h 196"/>
                <a:gd name="T10" fmla="*/ 29 w 197"/>
                <a:gd name="T11" fmla="*/ 166 h 196"/>
                <a:gd name="T12" fmla="*/ 99 w 197"/>
                <a:gd name="T13" fmla="*/ 196 h 196"/>
                <a:gd name="T14" fmla="*/ 167 w 197"/>
                <a:gd name="T15" fmla="*/ 166 h 196"/>
                <a:gd name="T16" fmla="*/ 196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6" y="97"/>
                  </a:moveTo>
                  <a:lnTo>
                    <a:pt x="167" y="29"/>
                  </a:lnTo>
                  <a:lnTo>
                    <a:pt x="99" y="0"/>
                  </a:lnTo>
                  <a:lnTo>
                    <a:pt x="29" y="29"/>
                  </a:lnTo>
                  <a:lnTo>
                    <a:pt x="0" y="97"/>
                  </a:lnTo>
                  <a:lnTo>
                    <a:pt x="29" y="166"/>
                  </a:lnTo>
                  <a:lnTo>
                    <a:pt x="99" y="196"/>
                  </a:lnTo>
                  <a:lnTo>
                    <a:pt x="167" y="166"/>
                  </a:lnTo>
                  <a:lnTo>
                    <a:pt x="196"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46" name="Freeform 94"/>
            <p:cNvSpPr>
              <a:spLocks/>
            </p:cNvSpPr>
            <p:nvPr/>
          </p:nvSpPr>
          <p:spPr bwMode="auto">
            <a:xfrm>
              <a:off x="3290" y="3338"/>
              <a:ext cx="49" cy="46"/>
            </a:xfrm>
            <a:custGeom>
              <a:avLst/>
              <a:gdLst>
                <a:gd name="T0" fmla="*/ 195 w 196"/>
                <a:gd name="T1" fmla="*/ 97 h 196"/>
                <a:gd name="T2" fmla="*/ 167 w 196"/>
                <a:gd name="T3" fmla="*/ 29 h 196"/>
                <a:gd name="T4" fmla="*/ 98 w 196"/>
                <a:gd name="T5" fmla="*/ 0 h 196"/>
                <a:gd name="T6" fmla="*/ 28 w 196"/>
                <a:gd name="T7" fmla="*/ 29 h 196"/>
                <a:gd name="T8" fmla="*/ 0 w 196"/>
                <a:gd name="T9" fmla="*/ 97 h 196"/>
                <a:gd name="T10" fmla="*/ 28 w 196"/>
                <a:gd name="T11" fmla="*/ 166 h 196"/>
                <a:gd name="T12" fmla="*/ 98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8" y="0"/>
                  </a:lnTo>
                  <a:lnTo>
                    <a:pt x="28" y="29"/>
                  </a:lnTo>
                  <a:lnTo>
                    <a:pt x="0" y="97"/>
                  </a:lnTo>
                  <a:lnTo>
                    <a:pt x="28" y="166"/>
                  </a:lnTo>
                  <a:lnTo>
                    <a:pt x="98"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47" name="Freeform 95"/>
            <p:cNvSpPr>
              <a:spLocks/>
            </p:cNvSpPr>
            <p:nvPr/>
          </p:nvSpPr>
          <p:spPr bwMode="auto">
            <a:xfrm>
              <a:off x="3535" y="3338"/>
              <a:ext cx="48" cy="46"/>
            </a:xfrm>
            <a:custGeom>
              <a:avLst/>
              <a:gdLst>
                <a:gd name="T0" fmla="*/ 195 w 196"/>
                <a:gd name="T1" fmla="*/ 97 h 196"/>
                <a:gd name="T2" fmla="*/ 167 w 196"/>
                <a:gd name="T3" fmla="*/ 29 h 196"/>
                <a:gd name="T4" fmla="*/ 97 w 196"/>
                <a:gd name="T5" fmla="*/ 0 h 196"/>
                <a:gd name="T6" fmla="*/ 28 w 196"/>
                <a:gd name="T7" fmla="*/ 29 h 196"/>
                <a:gd name="T8" fmla="*/ 0 w 196"/>
                <a:gd name="T9" fmla="*/ 97 h 196"/>
                <a:gd name="T10" fmla="*/ 28 w 196"/>
                <a:gd name="T11" fmla="*/ 166 h 196"/>
                <a:gd name="T12" fmla="*/ 97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7" y="0"/>
                  </a:lnTo>
                  <a:lnTo>
                    <a:pt x="28" y="29"/>
                  </a:lnTo>
                  <a:lnTo>
                    <a:pt x="0" y="97"/>
                  </a:lnTo>
                  <a:lnTo>
                    <a:pt x="28" y="166"/>
                  </a:lnTo>
                  <a:lnTo>
                    <a:pt x="97"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48" name="Freeform 96"/>
            <p:cNvSpPr>
              <a:spLocks/>
            </p:cNvSpPr>
            <p:nvPr/>
          </p:nvSpPr>
          <p:spPr bwMode="auto">
            <a:xfrm>
              <a:off x="3781" y="3338"/>
              <a:ext cx="46" cy="46"/>
            </a:xfrm>
            <a:custGeom>
              <a:avLst/>
              <a:gdLst>
                <a:gd name="T0" fmla="*/ 195 w 196"/>
                <a:gd name="T1" fmla="*/ 97 h 196"/>
                <a:gd name="T2" fmla="*/ 166 w 196"/>
                <a:gd name="T3" fmla="*/ 29 h 196"/>
                <a:gd name="T4" fmla="*/ 97 w 196"/>
                <a:gd name="T5" fmla="*/ 0 h 196"/>
                <a:gd name="T6" fmla="*/ 28 w 196"/>
                <a:gd name="T7" fmla="*/ 29 h 196"/>
                <a:gd name="T8" fmla="*/ 0 w 196"/>
                <a:gd name="T9" fmla="*/ 97 h 196"/>
                <a:gd name="T10" fmla="*/ 28 w 196"/>
                <a:gd name="T11" fmla="*/ 166 h 196"/>
                <a:gd name="T12" fmla="*/ 97 w 196"/>
                <a:gd name="T13" fmla="*/ 196 h 196"/>
                <a:gd name="T14" fmla="*/ 166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6" y="29"/>
                  </a:lnTo>
                  <a:lnTo>
                    <a:pt x="97" y="0"/>
                  </a:lnTo>
                  <a:lnTo>
                    <a:pt x="28" y="29"/>
                  </a:lnTo>
                  <a:lnTo>
                    <a:pt x="0" y="97"/>
                  </a:lnTo>
                  <a:lnTo>
                    <a:pt x="28" y="166"/>
                  </a:lnTo>
                  <a:lnTo>
                    <a:pt x="97" y="196"/>
                  </a:lnTo>
                  <a:lnTo>
                    <a:pt x="166"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49" name="Freeform 97"/>
            <p:cNvSpPr>
              <a:spLocks/>
            </p:cNvSpPr>
            <p:nvPr/>
          </p:nvSpPr>
          <p:spPr bwMode="auto">
            <a:xfrm>
              <a:off x="4025" y="3338"/>
              <a:ext cx="46" cy="46"/>
            </a:xfrm>
            <a:custGeom>
              <a:avLst/>
              <a:gdLst>
                <a:gd name="T0" fmla="*/ 195 w 197"/>
                <a:gd name="T1" fmla="*/ 97 h 196"/>
                <a:gd name="T2" fmla="*/ 166 w 197"/>
                <a:gd name="T3" fmla="*/ 29 h 196"/>
                <a:gd name="T4" fmla="*/ 97 w 197"/>
                <a:gd name="T5" fmla="*/ 0 h 196"/>
                <a:gd name="T6" fmla="*/ 29 w 197"/>
                <a:gd name="T7" fmla="*/ 29 h 196"/>
                <a:gd name="T8" fmla="*/ 0 w 197"/>
                <a:gd name="T9" fmla="*/ 97 h 196"/>
                <a:gd name="T10" fmla="*/ 29 w 197"/>
                <a:gd name="T11" fmla="*/ 166 h 196"/>
                <a:gd name="T12" fmla="*/ 97 w 197"/>
                <a:gd name="T13" fmla="*/ 196 h 196"/>
                <a:gd name="T14" fmla="*/ 166 w 197"/>
                <a:gd name="T15" fmla="*/ 166 h 196"/>
                <a:gd name="T16" fmla="*/ 195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5" y="97"/>
                  </a:moveTo>
                  <a:lnTo>
                    <a:pt x="166" y="29"/>
                  </a:lnTo>
                  <a:lnTo>
                    <a:pt x="97" y="0"/>
                  </a:lnTo>
                  <a:lnTo>
                    <a:pt x="29" y="29"/>
                  </a:lnTo>
                  <a:lnTo>
                    <a:pt x="0" y="97"/>
                  </a:lnTo>
                  <a:lnTo>
                    <a:pt x="29" y="166"/>
                  </a:lnTo>
                  <a:lnTo>
                    <a:pt x="97" y="196"/>
                  </a:lnTo>
                  <a:lnTo>
                    <a:pt x="166" y="166"/>
                  </a:lnTo>
                  <a:lnTo>
                    <a:pt x="195"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0" name="Freeform 98"/>
            <p:cNvSpPr>
              <a:spLocks/>
            </p:cNvSpPr>
            <p:nvPr/>
          </p:nvSpPr>
          <p:spPr bwMode="auto">
            <a:xfrm>
              <a:off x="4269" y="3338"/>
              <a:ext cx="47" cy="46"/>
            </a:xfrm>
            <a:custGeom>
              <a:avLst/>
              <a:gdLst>
                <a:gd name="T0" fmla="*/ 195 w 196"/>
                <a:gd name="T1" fmla="*/ 97 h 196"/>
                <a:gd name="T2" fmla="*/ 166 w 196"/>
                <a:gd name="T3" fmla="*/ 29 h 196"/>
                <a:gd name="T4" fmla="*/ 97 w 196"/>
                <a:gd name="T5" fmla="*/ 0 h 196"/>
                <a:gd name="T6" fmla="*/ 29 w 196"/>
                <a:gd name="T7" fmla="*/ 29 h 196"/>
                <a:gd name="T8" fmla="*/ 0 w 196"/>
                <a:gd name="T9" fmla="*/ 97 h 196"/>
                <a:gd name="T10" fmla="*/ 29 w 196"/>
                <a:gd name="T11" fmla="*/ 166 h 196"/>
                <a:gd name="T12" fmla="*/ 97 w 196"/>
                <a:gd name="T13" fmla="*/ 196 h 196"/>
                <a:gd name="T14" fmla="*/ 166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6" y="29"/>
                  </a:lnTo>
                  <a:lnTo>
                    <a:pt x="97" y="0"/>
                  </a:lnTo>
                  <a:lnTo>
                    <a:pt x="29" y="29"/>
                  </a:lnTo>
                  <a:lnTo>
                    <a:pt x="0" y="97"/>
                  </a:lnTo>
                  <a:lnTo>
                    <a:pt x="29" y="166"/>
                  </a:lnTo>
                  <a:lnTo>
                    <a:pt x="97" y="196"/>
                  </a:lnTo>
                  <a:lnTo>
                    <a:pt x="166"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1" name="Freeform 99"/>
            <p:cNvSpPr>
              <a:spLocks/>
            </p:cNvSpPr>
            <p:nvPr/>
          </p:nvSpPr>
          <p:spPr bwMode="auto">
            <a:xfrm>
              <a:off x="4513" y="3338"/>
              <a:ext cx="49" cy="46"/>
            </a:xfrm>
            <a:custGeom>
              <a:avLst/>
              <a:gdLst>
                <a:gd name="T0" fmla="*/ 196 w 197"/>
                <a:gd name="T1" fmla="*/ 97 h 196"/>
                <a:gd name="T2" fmla="*/ 167 w 197"/>
                <a:gd name="T3" fmla="*/ 29 h 196"/>
                <a:gd name="T4" fmla="*/ 99 w 197"/>
                <a:gd name="T5" fmla="*/ 0 h 196"/>
                <a:gd name="T6" fmla="*/ 30 w 197"/>
                <a:gd name="T7" fmla="*/ 29 h 196"/>
                <a:gd name="T8" fmla="*/ 0 w 197"/>
                <a:gd name="T9" fmla="*/ 97 h 196"/>
                <a:gd name="T10" fmla="*/ 30 w 197"/>
                <a:gd name="T11" fmla="*/ 166 h 196"/>
                <a:gd name="T12" fmla="*/ 99 w 197"/>
                <a:gd name="T13" fmla="*/ 196 h 196"/>
                <a:gd name="T14" fmla="*/ 167 w 197"/>
                <a:gd name="T15" fmla="*/ 166 h 196"/>
                <a:gd name="T16" fmla="*/ 196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6" y="97"/>
                  </a:moveTo>
                  <a:lnTo>
                    <a:pt x="167" y="29"/>
                  </a:lnTo>
                  <a:lnTo>
                    <a:pt x="99" y="0"/>
                  </a:lnTo>
                  <a:lnTo>
                    <a:pt x="30" y="29"/>
                  </a:lnTo>
                  <a:lnTo>
                    <a:pt x="0" y="97"/>
                  </a:lnTo>
                  <a:lnTo>
                    <a:pt x="30" y="166"/>
                  </a:lnTo>
                  <a:lnTo>
                    <a:pt x="99" y="196"/>
                  </a:lnTo>
                  <a:lnTo>
                    <a:pt x="167" y="166"/>
                  </a:lnTo>
                  <a:lnTo>
                    <a:pt x="196"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2" name="Freeform 100"/>
            <p:cNvSpPr>
              <a:spLocks/>
            </p:cNvSpPr>
            <p:nvPr/>
          </p:nvSpPr>
          <p:spPr bwMode="auto">
            <a:xfrm>
              <a:off x="4757" y="3338"/>
              <a:ext cx="49" cy="46"/>
            </a:xfrm>
            <a:custGeom>
              <a:avLst/>
              <a:gdLst>
                <a:gd name="T0" fmla="*/ 195 w 196"/>
                <a:gd name="T1" fmla="*/ 97 h 196"/>
                <a:gd name="T2" fmla="*/ 167 w 196"/>
                <a:gd name="T3" fmla="*/ 29 h 196"/>
                <a:gd name="T4" fmla="*/ 98 w 196"/>
                <a:gd name="T5" fmla="*/ 0 h 196"/>
                <a:gd name="T6" fmla="*/ 28 w 196"/>
                <a:gd name="T7" fmla="*/ 29 h 196"/>
                <a:gd name="T8" fmla="*/ 0 w 196"/>
                <a:gd name="T9" fmla="*/ 97 h 196"/>
                <a:gd name="T10" fmla="*/ 28 w 196"/>
                <a:gd name="T11" fmla="*/ 166 h 196"/>
                <a:gd name="T12" fmla="*/ 98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8" y="0"/>
                  </a:lnTo>
                  <a:lnTo>
                    <a:pt x="28" y="29"/>
                  </a:lnTo>
                  <a:lnTo>
                    <a:pt x="0" y="97"/>
                  </a:lnTo>
                  <a:lnTo>
                    <a:pt x="28" y="166"/>
                  </a:lnTo>
                  <a:lnTo>
                    <a:pt x="98"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3" name="Freeform 101"/>
            <p:cNvSpPr>
              <a:spLocks/>
            </p:cNvSpPr>
            <p:nvPr/>
          </p:nvSpPr>
          <p:spPr bwMode="auto">
            <a:xfrm>
              <a:off x="5004" y="3338"/>
              <a:ext cx="46" cy="46"/>
            </a:xfrm>
            <a:custGeom>
              <a:avLst/>
              <a:gdLst>
                <a:gd name="T0" fmla="*/ 195 w 196"/>
                <a:gd name="T1" fmla="*/ 97 h 196"/>
                <a:gd name="T2" fmla="*/ 167 w 196"/>
                <a:gd name="T3" fmla="*/ 29 h 196"/>
                <a:gd name="T4" fmla="*/ 98 w 196"/>
                <a:gd name="T5" fmla="*/ 0 h 196"/>
                <a:gd name="T6" fmla="*/ 28 w 196"/>
                <a:gd name="T7" fmla="*/ 29 h 196"/>
                <a:gd name="T8" fmla="*/ 0 w 196"/>
                <a:gd name="T9" fmla="*/ 97 h 196"/>
                <a:gd name="T10" fmla="*/ 28 w 196"/>
                <a:gd name="T11" fmla="*/ 166 h 196"/>
                <a:gd name="T12" fmla="*/ 98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8" y="0"/>
                  </a:lnTo>
                  <a:lnTo>
                    <a:pt x="28" y="29"/>
                  </a:lnTo>
                  <a:lnTo>
                    <a:pt x="0" y="97"/>
                  </a:lnTo>
                  <a:lnTo>
                    <a:pt x="28" y="166"/>
                  </a:lnTo>
                  <a:lnTo>
                    <a:pt x="98"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4" name="Freeform 102"/>
            <p:cNvSpPr>
              <a:spLocks/>
            </p:cNvSpPr>
            <p:nvPr/>
          </p:nvSpPr>
          <p:spPr bwMode="auto">
            <a:xfrm>
              <a:off x="5248" y="3338"/>
              <a:ext cx="48" cy="46"/>
            </a:xfrm>
            <a:custGeom>
              <a:avLst/>
              <a:gdLst>
                <a:gd name="T0" fmla="*/ 195 w 196"/>
                <a:gd name="T1" fmla="*/ 97 h 196"/>
                <a:gd name="T2" fmla="*/ 167 w 196"/>
                <a:gd name="T3" fmla="*/ 29 h 196"/>
                <a:gd name="T4" fmla="*/ 97 w 196"/>
                <a:gd name="T5" fmla="*/ 0 h 196"/>
                <a:gd name="T6" fmla="*/ 28 w 196"/>
                <a:gd name="T7" fmla="*/ 29 h 196"/>
                <a:gd name="T8" fmla="*/ 0 w 196"/>
                <a:gd name="T9" fmla="*/ 97 h 196"/>
                <a:gd name="T10" fmla="*/ 28 w 196"/>
                <a:gd name="T11" fmla="*/ 166 h 196"/>
                <a:gd name="T12" fmla="*/ 97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7" y="0"/>
                  </a:lnTo>
                  <a:lnTo>
                    <a:pt x="28" y="29"/>
                  </a:lnTo>
                  <a:lnTo>
                    <a:pt x="0" y="97"/>
                  </a:lnTo>
                  <a:lnTo>
                    <a:pt x="28" y="166"/>
                  </a:lnTo>
                  <a:lnTo>
                    <a:pt x="97"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5" name="Freeform 103"/>
            <p:cNvSpPr>
              <a:spLocks/>
            </p:cNvSpPr>
            <p:nvPr/>
          </p:nvSpPr>
          <p:spPr bwMode="auto">
            <a:xfrm>
              <a:off x="5492" y="3338"/>
              <a:ext cx="48" cy="46"/>
            </a:xfrm>
            <a:custGeom>
              <a:avLst/>
              <a:gdLst>
                <a:gd name="T0" fmla="*/ 195 w 197"/>
                <a:gd name="T1" fmla="*/ 97 h 196"/>
                <a:gd name="T2" fmla="*/ 167 w 197"/>
                <a:gd name="T3" fmla="*/ 29 h 196"/>
                <a:gd name="T4" fmla="*/ 97 w 197"/>
                <a:gd name="T5" fmla="*/ 0 h 196"/>
                <a:gd name="T6" fmla="*/ 29 w 197"/>
                <a:gd name="T7" fmla="*/ 29 h 196"/>
                <a:gd name="T8" fmla="*/ 0 w 197"/>
                <a:gd name="T9" fmla="*/ 97 h 196"/>
                <a:gd name="T10" fmla="*/ 29 w 197"/>
                <a:gd name="T11" fmla="*/ 166 h 196"/>
                <a:gd name="T12" fmla="*/ 97 w 197"/>
                <a:gd name="T13" fmla="*/ 196 h 196"/>
                <a:gd name="T14" fmla="*/ 167 w 197"/>
                <a:gd name="T15" fmla="*/ 166 h 196"/>
                <a:gd name="T16" fmla="*/ 195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5" y="97"/>
                  </a:moveTo>
                  <a:lnTo>
                    <a:pt x="167" y="29"/>
                  </a:lnTo>
                  <a:lnTo>
                    <a:pt x="97" y="0"/>
                  </a:lnTo>
                  <a:lnTo>
                    <a:pt x="29" y="29"/>
                  </a:lnTo>
                  <a:lnTo>
                    <a:pt x="0" y="97"/>
                  </a:lnTo>
                  <a:lnTo>
                    <a:pt x="29" y="166"/>
                  </a:lnTo>
                  <a:lnTo>
                    <a:pt x="97" y="196"/>
                  </a:lnTo>
                  <a:lnTo>
                    <a:pt x="167" y="166"/>
                  </a:lnTo>
                  <a:lnTo>
                    <a:pt x="195"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1656" name="Freeform 104"/>
            <p:cNvSpPr>
              <a:spLocks/>
            </p:cNvSpPr>
            <p:nvPr/>
          </p:nvSpPr>
          <p:spPr bwMode="auto">
            <a:xfrm>
              <a:off x="5626" y="3338"/>
              <a:ext cx="48" cy="46"/>
            </a:xfrm>
            <a:custGeom>
              <a:avLst/>
              <a:gdLst>
                <a:gd name="T0" fmla="*/ 195 w 196"/>
                <a:gd name="T1" fmla="*/ 97 h 196"/>
                <a:gd name="T2" fmla="*/ 167 w 196"/>
                <a:gd name="T3" fmla="*/ 29 h 196"/>
                <a:gd name="T4" fmla="*/ 97 w 196"/>
                <a:gd name="T5" fmla="*/ 0 h 196"/>
                <a:gd name="T6" fmla="*/ 28 w 196"/>
                <a:gd name="T7" fmla="*/ 29 h 196"/>
                <a:gd name="T8" fmla="*/ 0 w 196"/>
                <a:gd name="T9" fmla="*/ 97 h 196"/>
                <a:gd name="T10" fmla="*/ 28 w 196"/>
                <a:gd name="T11" fmla="*/ 166 h 196"/>
                <a:gd name="T12" fmla="*/ 97 w 196"/>
                <a:gd name="T13" fmla="*/ 196 h 196"/>
                <a:gd name="T14" fmla="*/ 167 w 196"/>
                <a:gd name="T15" fmla="*/ 166 h 196"/>
                <a:gd name="T16" fmla="*/ 195 w 196"/>
                <a:gd name="T17" fmla="*/ 97 h 196"/>
                <a:gd name="T18" fmla="*/ 196 w 196"/>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196">
                  <a:moveTo>
                    <a:pt x="195" y="97"/>
                  </a:moveTo>
                  <a:lnTo>
                    <a:pt x="167" y="29"/>
                  </a:lnTo>
                  <a:lnTo>
                    <a:pt x="97" y="0"/>
                  </a:lnTo>
                  <a:lnTo>
                    <a:pt x="28" y="29"/>
                  </a:lnTo>
                  <a:lnTo>
                    <a:pt x="0" y="97"/>
                  </a:lnTo>
                  <a:lnTo>
                    <a:pt x="28" y="166"/>
                  </a:lnTo>
                  <a:lnTo>
                    <a:pt x="97" y="196"/>
                  </a:lnTo>
                  <a:lnTo>
                    <a:pt x="167" y="166"/>
                  </a:lnTo>
                  <a:lnTo>
                    <a:pt x="195" y="97"/>
                  </a:lnTo>
                  <a:lnTo>
                    <a:pt x="196"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1657" name="Group 105"/>
            <p:cNvGrpSpPr>
              <a:grpSpLocks/>
            </p:cNvGrpSpPr>
            <p:nvPr/>
          </p:nvGrpSpPr>
          <p:grpSpPr bwMode="auto">
            <a:xfrm>
              <a:off x="2962" y="3336"/>
              <a:ext cx="2984" cy="312"/>
              <a:chOff x="2948" y="3328"/>
              <a:chExt cx="2984" cy="312"/>
            </a:xfrm>
          </p:grpSpPr>
          <p:sp>
            <p:nvSpPr>
              <p:cNvPr id="151658" name="Text Box 106"/>
              <p:cNvSpPr txBox="1">
                <a:spLocks noChangeArrowheads="1"/>
              </p:cNvSpPr>
              <p:nvPr/>
            </p:nvSpPr>
            <p:spPr bwMode="auto">
              <a:xfrm>
                <a:off x="3444" y="3336"/>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6</a:t>
                </a:r>
                <a:endParaRPr lang="en-GB" sz="2400" b="0">
                  <a:solidFill>
                    <a:srgbClr val="DDDDDD"/>
                  </a:solidFill>
                  <a:effectLst/>
                  <a:latin typeface="plotter"/>
                </a:endParaRPr>
              </a:p>
            </p:txBody>
          </p:sp>
          <p:sp>
            <p:nvSpPr>
              <p:cNvPr id="151659" name="Text Box 107"/>
              <p:cNvSpPr txBox="1">
                <a:spLocks noChangeArrowheads="1"/>
              </p:cNvSpPr>
              <p:nvPr/>
            </p:nvSpPr>
            <p:spPr bwMode="auto">
              <a:xfrm>
                <a:off x="2948" y="3328"/>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4</a:t>
                </a:r>
                <a:endParaRPr lang="en-GB" sz="2400" b="0">
                  <a:solidFill>
                    <a:srgbClr val="DDDDDD"/>
                  </a:solidFill>
                  <a:effectLst/>
                  <a:latin typeface="plotter"/>
                </a:endParaRPr>
              </a:p>
            </p:txBody>
          </p:sp>
          <p:sp>
            <p:nvSpPr>
              <p:cNvPr id="151660" name="Text Box 108"/>
              <p:cNvSpPr txBox="1">
                <a:spLocks noChangeArrowheads="1"/>
              </p:cNvSpPr>
              <p:nvPr/>
            </p:nvSpPr>
            <p:spPr bwMode="auto">
              <a:xfrm>
                <a:off x="3196" y="3328"/>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5</a:t>
                </a:r>
                <a:endParaRPr lang="en-GB" sz="2400" b="0">
                  <a:solidFill>
                    <a:srgbClr val="DDDDDD"/>
                  </a:solidFill>
                  <a:effectLst/>
                  <a:latin typeface="plotter"/>
                </a:endParaRPr>
              </a:p>
            </p:txBody>
          </p:sp>
          <p:sp>
            <p:nvSpPr>
              <p:cNvPr id="151661" name="Text Box 109"/>
              <p:cNvSpPr txBox="1">
                <a:spLocks noChangeArrowheads="1"/>
              </p:cNvSpPr>
              <p:nvPr/>
            </p:nvSpPr>
            <p:spPr bwMode="auto">
              <a:xfrm>
                <a:off x="3700" y="334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7</a:t>
                </a:r>
                <a:endParaRPr lang="en-GB" sz="2400" b="0">
                  <a:solidFill>
                    <a:srgbClr val="DDDDDD"/>
                  </a:solidFill>
                  <a:effectLst/>
                  <a:latin typeface="plotter"/>
                </a:endParaRPr>
              </a:p>
            </p:txBody>
          </p:sp>
          <p:sp>
            <p:nvSpPr>
              <p:cNvPr id="151662" name="Text Box 110"/>
              <p:cNvSpPr txBox="1">
                <a:spLocks noChangeArrowheads="1"/>
              </p:cNvSpPr>
              <p:nvPr/>
            </p:nvSpPr>
            <p:spPr bwMode="auto">
              <a:xfrm>
                <a:off x="3948" y="3344"/>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8</a:t>
                </a:r>
                <a:endParaRPr lang="en-GB" sz="2400" b="0">
                  <a:solidFill>
                    <a:srgbClr val="DDDDDD"/>
                  </a:solidFill>
                  <a:effectLst/>
                  <a:latin typeface="plotter"/>
                </a:endParaRPr>
              </a:p>
            </p:txBody>
          </p:sp>
          <p:sp>
            <p:nvSpPr>
              <p:cNvPr id="151663" name="Text Box 111"/>
              <p:cNvSpPr txBox="1">
                <a:spLocks noChangeArrowheads="1"/>
              </p:cNvSpPr>
              <p:nvPr/>
            </p:nvSpPr>
            <p:spPr bwMode="auto">
              <a:xfrm>
                <a:off x="4196" y="3352"/>
                <a:ext cx="2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9</a:t>
                </a:r>
                <a:endParaRPr lang="en-GB" sz="2400" b="0">
                  <a:solidFill>
                    <a:srgbClr val="DDDDDD"/>
                  </a:solidFill>
                  <a:effectLst/>
                  <a:latin typeface="plotter"/>
                </a:endParaRPr>
              </a:p>
            </p:txBody>
          </p:sp>
          <p:sp>
            <p:nvSpPr>
              <p:cNvPr id="151664" name="Text Box 112"/>
              <p:cNvSpPr txBox="1">
                <a:spLocks noChangeArrowheads="1"/>
              </p:cNvSpPr>
              <p:nvPr/>
            </p:nvSpPr>
            <p:spPr bwMode="auto">
              <a:xfrm>
                <a:off x="4388" y="33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10</a:t>
                </a:r>
                <a:endParaRPr lang="en-GB" sz="2400" b="0">
                  <a:solidFill>
                    <a:srgbClr val="DDDDDD"/>
                  </a:solidFill>
                  <a:effectLst/>
                  <a:latin typeface="plotter"/>
                </a:endParaRPr>
              </a:p>
            </p:txBody>
          </p:sp>
          <p:sp>
            <p:nvSpPr>
              <p:cNvPr id="151665" name="Text Box 113"/>
              <p:cNvSpPr txBox="1">
                <a:spLocks noChangeArrowheads="1"/>
              </p:cNvSpPr>
              <p:nvPr/>
            </p:nvSpPr>
            <p:spPr bwMode="auto">
              <a:xfrm>
                <a:off x="4644" y="33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11</a:t>
                </a:r>
                <a:endParaRPr lang="en-GB" sz="2400" b="0">
                  <a:solidFill>
                    <a:srgbClr val="DDDDDD"/>
                  </a:solidFill>
                  <a:effectLst/>
                  <a:latin typeface="plotter"/>
                </a:endParaRPr>
              </a:p>
            </p:txBody>
          </p:sp>
          <p:sp>
            <p:nvSpPr>
              <p:cNvPr id="151666" name="Text Box 114"/>
              <p:cNvSpPr txBox="1">
                <a:spLocks noChangeArrowheads="1"/>
              </p:cNvSpPr>
              <p:nvPr/>
            </p:nvSpPr>
            <p:spPr bwMode="auto">
              <a:xfrm>
                <a:off x="4876" y="3344"/>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12</a:t>
                </a:r>
                <a:endParaRPr lang="en-GB" sz="2400" b="0">
                  <a:solidFill>
                    <a:srgbClr val="DDDDDD"/>
                  </a:solidFill>
                  <a:effectLst/>
                  <a:latin typeface="plotter"/>
                </a:endParaRPr>
              </a:p>
            </p:txBody>
          </p:sp>
          <p:sp>
            <p:nvSpPr>
              <p:cNvPr id="151667" name="Text Box 115"/>
              <p:cNvSpPr txBox="1">
                <a:spLocks noChangeArrowheads="1"/>
              </p:cNvSpPr>
              <p:nvPr/>
            </p:nvSpPr>
            <p:spPr bwMode="auto">
              <a:xfrm>
                <a:off x="5124" y="3336"/>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13</a:t>
                </a:r>
                <a:endParaRPr lang="en-GB" sz="2400" b="0">
                  <a:solidFill>
                    <a:srgbClr val="DDDDDD"/>
                  </a:solidFill>
                  <a:effectLst/>
                  <a:latin typeface="plotter"/>
                </a:endParaRPr>
              </a:p>
            </p:txBody>
          </p:sp>
          <p:sp>
            <p:nvSpPr>
              <p:cNvPr id="151668" name="Text Box 116"/>
              <p:cNvSpPr txBox="1">
                <a:spLocks noChangeArrowheads="1"/>
              </p:cNvSpPr>
              <p:nvPr/>
            </p:nvSpPr>
            <p:spPr bwMode="auto">
              <a:xfrm>
                <a:off x="5356" y="3328"/>
                <a:ext cx="3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b="0">
                    <a:solidFill>
                      <a:srgbClr val="DDDDDD"/>
                    </a:solidFill>
                    <a:effectLst/>
                    <a:latin typeface="plotter"/>
                  </a:rPr>
                  <a:t>14</a:t>
                </a:r>
                <a:endParaRPr lang="en-GB" sz="2400" b="0">
                  <a:solidFill>
                    <a:srgbClr val="DDDDDD"/>
                  </a:solidFill>
                  <a:effectLst/>
                  <a:latin typeface="plotter"/>
                </a:endParaRPr>
              </a:p>
            </p:txBody>
          </p:sp>
          <p:sp>
            <p:nvSpPr>
              <p:cNvPr id="151669" name="Text Box 117"/>
              <p:cNvSpPr txBox="1">
                <a:spLocks noChangeArrowheads="1"/>
              </p:cNvSpPr>
              <p:nvPr/>
            </p:nvSpPr>
            <p:spPr bwMode="auto">
              <a:xfrm>
                <a:off x="5548" y="3336"/>
                <a:ext cx="3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b="0">
                    <a:solidFill>
                      <a:srgbClr val="DDDDDD"/>
                    </a:solidFill>
                    <a:effectLst/>
                    <a:latin typeface="plotter"/>
                  </a:rPr>
                  <a:t>15</a:t>
                </a:r>
                <a:endParaRPr lang="en-GB" b="0">
                  <a:solidFill>
                    <a:srgbClr val="DDDDDD"/>
                  </a:solidFill>
                  <a:effectLst/>
                  <a:latin typeface="plotter"/>
                </a:endParaRPr>
              </a:p>
            </p:txBody>
          </p:sp>
        </p:grpSp>
        <p:sp>
          <p:nvSpPr>
            <p:cNvPr id="151670" name="Freeform 118"/>
            <p:cNvSpPr>
              <a:spLocks/>
            </p:cNvSpPr>
            <p:nvPr/>
          </p:nvSpPr>
          <p:spPr bwMode="auto">
            <a:xfrm>
              <a:off x="5724" y="3342"/>
              <a:ext cx="48" cy="46"/>
            </a:xfrm>
            <a:custGeom>
              <a:avLst/>
              <a:gdLst>
                <a:gd name="T0" fmla="*/ 195 w 197"/>
                <a:gd name="T1" fmla="*/ 97 h 196"/>
                <a:gd name="T2" fmla="*/ 167 w 197"/>
                <a:gd name="T3" fmla="*/ 29 h 196"/>
                <a:gd name="T4" fmla="*/ 97 w 197"/>
                <a:gd name="T5" fmla="*/ 0 h 196"/>
                <a:gd name="T6" fmla="*/ 29 w 197"/>
                <a:gd name="T7" fmla="*/ 29 h 196"/>
                <a:gd name="T8" fmla="*/ 0 w 197"/>
                <a:gd name="T9" fmla="*/ 97 h 196"/>
                <a:gd name="T10" fmla="*/ 29 w 197"/>
                <a:gd name="T11" fmla="*/ 166 h 196"/>
                <a:gd name="T12" fmla="*/ 97 w 197"/>
                <a:gd name="T13" fmla="*/ 196 h 196"/>
                <a:gd name="T14" fmla="*/ 167 w 197"/>
                <a:gd name="T15" fmla="*/ 166 h 196"/>
                <a:gd name="T16" fmla="*/ 195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5" y="97"/>
                  </a:moveTo>
                  <a:lnTo>
                    <a:pt x="167" y="29"/>
                  </a:lnTo>
                  <a:lnTo>
                    <a:pt x="97" y="0"/>
                  </a:lnTo>
                  <a:lnTo>
                    <a:pt x="29" y="29"/>
                  </a:lnTo>
                  <a:lnTo>
                    <a:pt x="0" y="97"/>
                  </a:lnTo>
                  <a:lnTo>
                    <a:pt x="29" y="166"/>
                  </a:lnTo>
                  <a:lnTo>
                    <a:pt x="97" y="196"/>
                  </a:lnTo>
                  <a:lnTo>
                    <a:pt x="167" y="166"/>
                  </a:lnTo>
                  <a:lnTo>
                    <a:pt x="195"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1671" name="Line 119"/>
          <p:cNvSpPr>
            <a:spLocks noChangeShapeType="1"/>
          </p:cNvSpPr>
          <p:nvPr/>
        </p:nvSpPr>
        <p:spPr bwMode="auto">
          <a:xfrm flipH="1" flipV="1">
            <a:off x="3281363" y="4581525"/>
            <a:ext cx="762000" cy="185738"/>
          </a:xfrm>
          <a:prstGeom prst="line">
            <a:avLst/>
          </a:prstGeom>
          <a:noFill/>
          <a:ln w="1905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72" name="Freeform 120"/>
          <p:cNvSpPr>
            <a:spLocks/>
          </p:cNvSpPr>
          <p:nvPr/>
        </p:nvSpPr>
        <p:spPr bwMode="auto">
          <a:xfrm>
            <a:off x="8718550" y="5299075"/>
            <a:ext cx="76200" cy="73025"/>
          </a:xfrm>
          <a:custGeom>
            <a:avLst/>
            <a:gdLst>
              <a:gd name="T0" fmla="*/ 195 w 197"/>
              <a:gd name="T1" fmla="*/ 97 h 196"/>
              <a:gd name="T2" fmla="*/ 167 w 197"/>
              <a:gd name="T3" fmla="*/ 29 h 196"/>
              <a:gd name="T4" fmla="*/ 97 w 197"/>
              <a:gd name="T5" fmla="*/ 0 h 196"/>
              <a:gd name="T6" fmla="*/ 29 w 197"/>
              <a:gd name="T7" fmla="*/ 29 h 196"/>
              <a:gd name="T8" fmla="*/ 0 w 197"/>
              <a:gd name="T9" fmla="*/ 97 h 196"/>
              <a:gd name="T10" fmla="*/ 29 w 197"/>
              <a:gd name="T11" fmla="*/ 166 h 196"/>
              <a:gd name="T12" fmla="*/ 97 w 197"/>
              <a:gd name="T13" fmla="*/ 196 h 196"/>
              <a:gd name="T14" fmla="*/ 167 w 197"/>
              <a:gd name="T15" fmla="*/ 166 h 196"/>
              <a:gd name="T16" fmla="*/ 195 w 197"/>
              <a:gd name="T17" fmla="*/ 97 h 196"/>
              <a:gd name="T18" fmla="*/ 197 w 197"/>
              <a:gd name="T19" fmla="*/ 97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6">
                <a:moveTo>
                  <a:pt x="195" y="97"/>
                </a:moveTo>
                <a:lnTo>
                  <a:pt x="167" y="29"/>
                </a:lnTo>
                <a:lnTo>
                  <a:pt x="97" y="0"/>
                </a:lnTo>
                <a:lnTo>
                  <a:pt x="29" y="29"/>
                </a:lnTo>
                <a:lnTo>
                  <a:pt x="0" y="97"/>
                </a:lnTo>
                <a:lnTo>
                  <a:pt x="29" y="166"/>
                </a:lnTo>
                <a:lnTo>
                  <a:pt x="97" y="196"/>
                </a:lnTo>
                <a:lnTo>
                  <a:pt x="167" y="166"/>
                </a:lnTo>
                <a:lnTo>
                  <a:pt x="195" y="97"/>
                </a:lnTo>
                <a:lnTo>
                  <a:pt x="197" y="97"/>
                </a:lnTo>
              </a:path>
            </a:pathLst>
          </a:custGeom>
          <a:noFill/>
          <a:ln w="0">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1673" name="Group 121"/>
          <p:cNvGrpSpPr>
            <a:grpSpLocks/>
          </p:cNvGrpSpPr>
          <p:nvPr/>
        </p:nvGrpSpPr>
        <p:grpSpPr bwMode="auto">
          <a:xfrm>
            <a:off x="3586163" y="4532313"/>
            <a:ext cx="381000" cy="396875"/>
            <a:chOff x="2259" y="2855"/>
            <a:chExt cx="240" cy="250"/>
          </a:xfrm>
        </p:grpSpPr>
        <p:sp>
          <p:nvSpPr>
            <p:cNvPr id="151674" name="Freeform 122"/>
            <p:cNvSpPr>
              <a:spLocks/>
            </p:cNvSpPr>
            <p:nvPr/>
          </p:nvSpPr>
          <p:spPr bwMode="auto">
            <a:xfrm rot="898898">
              <a:off x="2295" y="2949"/>
              <a:ext cx="8" cy="48"/>
            </a:xfrm>
            <a:custGeom>
              <a:avLst/>
              <a:gdLst>
                <a:gd name="T0" fmla="*/ 0 w 8"/>
                <a:gd name="T1" fmla="*/ 0 h 48"/>
                <a:gd name="T2" fmla="*/ 0 w 8"/>
                <a:gd name="T3" fmla="*/ 48 h 48"/>
              </a:gdLst>
              <a:ahLst/>
              <a:cxnLst>
                <a:cxn ang="0">
                  <a:pos x="T0" y="T1"/>
                </a:cxn>
                <a:cxn ang="0">
                  <a:pos x="T2" y="T3"/>
                </a:cxn>
              </a:cxnLst>
              <a:rect l="0" t="0" r="r" b="b"/>
              <a:pathLst>
                <a:path w="8" h="48">
                  <a:moveTo>
                    <a:pt x="0" y="0"/>
                  </a:moveTo>
                  <a:cubicBezTo>
                    <a:pt x="4" y="16"/>
                    <a:pt x="8" y="32"/>
                    <a:pt x="0" y="48"/>
                  </a:cubicBezTo>
                </a:path>
              </a:pathLst>
            </a:custGeom>
            <a:noFill/>
            <a:ln w="19050" cmpd="sng">
              <a:solidFill>
                <a:srgbClr val="CC00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1675" name="Text Box 123"/>
            <p:cNvSpPr txBox="1">
              <a:spLocks noChangeArrowheads="1"/>
            </p:cNvSpPr>
            <p:nvPr/>
          </p:nvSpPr>
          <p:spPr bwMode="auto">
            <a:xfrm>
              <a:off x="2259" y="2855"/>
              <a:ext cx="24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GB" sz="2000" b="0">
                  <a:solidFill>
                    <a:srgbClr val="FF0000"/>
                  </a:solidFill>
                  <a:effectLst>
                    <a:outerShdw blurRad="38100" dist="38100" dir="2700000" algn="tl">
                      <a:srgbClr val="000000"/>
                    </a:outerShdw>
                  </a:effectLst>
                  <a:latin typeface="plotter"/>
                </a:rPr>
                <a:t>ø</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578">
                                            <p:txEl>
                                              <p:pRg st="0" end="0"/>
                                            </p:txEl>
                                          </p:spTgt>
                                        </p:tgtEl>
                                        <p:attrNameLst>
                                          <p:attrName>style.visibility</p:attrName>
                                        </p:attrNameLst>
                                      </p:cBhvr>
                                      <p:to>
                                        <p:strVal val="visible"/>
                                      </p:to>
                                    </p:set>
                                    <p:animEffect transition="in" filter="dissolve">
                                      <p:cBhvr>
                                        <p:cTn id="7" dur="500"/>
                                        <p:tgtEl>
                                          <p:spTgt spid="1515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1580"/>
                                        </p:tgtEl>
                                        <p:attrNameLst>
                                          <p:attrName>style.visibility</p:attrName>
                                        </p:attrNameLst>
                                      </p:cBhvr>
                                      <p:to>
                                        <p:strVal val="visible"/>
                                      </p:to>
                                    </p:set>
                                    <p:animEffect transition="in" filter="dissolve">
                                      <p:cBhvr>
                                        <p:cTn id="12" dur="500"/>
                                        <p:tgtEl>
                                          <p:spTgt spid="15158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51577"/>
                                        </p:tgtEl>
                                        <p:attrNameLst>
                                          <p:attrName>style.visibility</p:attrName>
                                        </p:attrNameLst>
                                      </p:cBhvr>
                                      <p:to>
                                        <p:strVal val="visible"/>
                                      </p:to>
                                    </p:set>
                                    <p:animEffect transition="in" filter="dissolve">
                                      <p:cBhvr>
                                        <p:cTn id="17" dur="500"/>
                                        <p:tgtEl>
                                          <p:spTgt spid="151577"/>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51579"/>
                                        </p:tgtEl>
                                        <p:attrNameLst>
                                          <p:attrName>style.visibility</p:attrName>
                                        </p:attrNameLst>
                                      </p:cBhvr>
                                      <p:to>
                                        <p:strVal val="visible"/>
                                      </p:to>
                                    </p:set>
                                    <p:animEffect transition="in" filter="dissolve">
                                      <p:cBhvr>
                                        <p:cTn id="22" dur="500"/>
                                        <p:tgtEl>
                                          <p:spTgt spid="1515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51639"/>
                                        </p:tgtEl>
                                        <p:attrNameLst>
                                          <p:attrName>style.visibility</p:attrName>
                                        </p:attrNameLst>
                                      </p:cBhvr>
                                      <p:to>
                                        <p:strVal val="visible"/>
                                      </p:to>
                                    </p:set>
                                    <p:animEffect transition="in" filter="dissolve">
                                      <p:cBhvr>
                                        <p:cTn id="27" dur="500"/>
                                        <p:tgtEl>
                                          <p:spTgt spid="15163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51586"/>
                                        </p:tgtEl>
                                        <p:attrNameLst>
                                          <p:attrName>style.visibility</p:attrName>
                                        </p:attrNameLst>
                                      </p:cBhvr>
                                      <p:to>
                                        <p:strVal val="visible"/>
                                      </p:to>
                                    </p:set>
                                    <p:animEffect transition="in" filter="dissolve">
                                      <p:cBhvr>
                                        <p:cTn id="32" dur="500"/>
                                        <p:tgtEl>
                                          <p:spTgt spid="15158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51634"/>
                                        </p:tgtEl>
                                        <p:attrNameLst>
                                          <p:attrName>style.visibility</p:attrName>
                                        </p:attrNameLst>
                                      </p:cBhvr>
                                      <p:to>
                                        <p:strVal val="visible"/>
                                      </p:to>
                                    </p:set>
                                    <p:animEffect transition="in" filter="dissolve">
                                      <p:cBhvr>
                                        <p:cTn id="37" dur="500"/>
                                        <p:tgtEl>
                                          <p:spTgt spid="15163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51581"/>
                                        </p:tgtEl>
                                        <p:attrNameLst>
                                          <p:attrName>style.visibility</p:attrName>
                                        </p:attrNameLst>
                                      </p:cBhvr>
                                      <p:to>
                                        <p:strVal val="visible"/>
                                      </p:to>
                                    </p:set>
                                    <p:animEffect transition="in" filter="dissolve">
                                      <p:cBhvr>
                                        <p:cTn id="42" dur="500"/>
                                        <p:tgtEl>
                                          <p:spTgt spid="15158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51603"/>
                                        </p:tgtEl>
                                        <p:attrNameLst>
                                          <p:attrName>style.visibility</p:attrName>
                                        </p:attrNameLst>
                                      </p:cBhvr>
                                      <p:to>
                                        <p:strVal val="visible"/>
                                      </p:to>
                                    </p:set>
                                    <p:animEffect transition="in" filter="dissolve">
                                      <p:cBhvr>
                                        <p:cTn id="47" dur="500"/>
                                        <p:tgtEl>
                                          <p:spTgt spid="15160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51616"/>
                                        </p:tgtEl>
                                        <p:attrNameLst>
                                          <p:attrName>style.visibility</p:attrName>
                                        </p:attrNameLst>
                                      </p:cBhvr>
                                      <p:to>
                                        <p:strVal val="visible"/>
                                      </p:to>
                                    </p:set>
                                    <p:animEffect transition="in" filter="dissolve">
                                      <p:cBhvr>
                                        <p:cTn id="52" dur="500"/>
                                        <p:tgtEl>
                                          <p:spTgt spid="151616"/>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51619"/>
                                        </p:tgtEl>
                                        <p:attrNameLst>
                                          <p:attrName>style.visibility</p:attrName>
                                        </p:attrNameLst>
                                      </p:cBhvr>
                                      <p:to>
                                        <p:strVal val="visible"/>
                                      </p:to>
                                    </p:set>
                                    <p:animEffect transition="in" filter="dissolve">
                                      <p:cBhvr>
                                        <p:cTn id="57" dur="500"/>
                                        <p:tgtEl>
                                          <p:spTgt spid="151619"/>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nodeType="clickEffect">
                                  <p:stCondLst>
                                    <p:cond delay="0"/>
                                  </p:stCondLst>
                                  <p:childTnLst>
                                    <p:set>
                                      <p:cBhvr>
                                        <p:cTn id="61" dur="1" fill="hold">
                                          <p:stCondLst>
                                            <p:cond delay="0"/>
                                          </p:stCondLst>
                                        </p:cTn>
                                        <p:tgtEl>
                                          <p:spTgt spid="151556"/>
                                        </p:tgtEl>
                                        <p:attrNameLst>
                                          <p:attrName>style.visibility</p:attrName>
                                        </p:attrNameLst>
                                      </p:cBhvr>
                                      <p:to>
                                        <p:strVal val="visible"/>
                                      </p:to>
                                    </p:set>
                                    <p:animEffect transition="in" filter="dissolve">
                                      <p:cBhvr>
                                        <p:cTn id="62" dur="500"/>
                                        <p:tgtEl>
                                          <p:spTgt spid="15155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nodeType="clickEffect">
                                  <p:stCondLst>
                                    <p:cond delay="0"/>
                                  </p:stCondLst>
                                  <p:childTnLst>
                                    <p:set>
                                      <p:cBhvr>
                                        <p:cTn id="66" dur="1" fill="hold">
                                          <p:stCondLst>
                                            <p:cond delay="0"/>
                                          </p:stCondLst>
                                        </p:cTn>
                                        <p:tgtEl>
                                          <p:spTgt spid="151643"/>
                                        </p:tgtEl>
                                        <p:attrNameLst>
                                          <p:attrName>style.visibility</p:attrName>
                                        </p:attrNameLst>
                                      </p:cBhvr>
                                      <p:to>
                                        <p:strVal val="visible"/>
                                      </p:to>
                                    </p:set>
                                    <p:animEffect transition="in" filter="dissolve">
                                      <p:cBhvr>
                                        <p:cTn id="67" dur="500"/>
                                        <p:tgtEl>
                                          <p:spTgt spid="15164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51559"/>
                                        </p:tgtEl>
                                        <p:attrNameLst>
                                          <p:attrName>style.visibility</p:attrName>
                                        </p:attrNameLst>
                                      </p:cBhvr>
                                      <p:to>
                                        <p:strVal val="visible"/>
                                      </p:to>
                                    </p:set>
                                    <p:animEffect transition="in" filter="dissolve">
                                      <p:cBhvr>
                                        <p:cTn id="72" dur="500"/>
                                        <p:tgtEl>
                                          <p:spTgt spid="15155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151563">
                                            <p:txEl>
                                              <p:pRg st="0" end="0"/>
                                            </p:txEl>
                                          </p:spTgt>
                                        </p:tgtEl>
                                        <p:attrNameLst>
                                          <p:attrName>style.visibility</p:attrName>
                                        </p:attrNameLst>
                                      </p:cBhvr>
                                      <p:to>
                                        <p:strVal val="visible"/>
                                      </p:to>
                                    </p:set>
                                    <p:animEffect transition="in" filter="dissolve">
                                      <p:cBhvr>
                                        <p:cTn id="77" dur="500"/>
                                        <p:tgtEl>
                                          <p:spTgt spid="151563">
                                            <p:txEl>
                                              <p:pRg st="0" end="0"/>
                                            </p:txEl>
                                          </p:spTgt>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nodeType="clickEffect">
                                  <p:stCondLst>
                                    <p:cond delay="0"/>
                                  </p:stCondLst>
                                  <p:childTnLst>
                                    <p:set>
                                      <p:cBhvr>
                                        <p:cTn id="81" dur="1" fill="hold">
                                          <p:stCondLst>
                                            <p:cond delay="0"/>
                                          </p:stCondLst>
                                        </p:cTn>
                                        <p:tgtEl>
                                          <p:spTgt spid="151565"/>
                                        </p:tgtEl>
                                        <p:attrNameLst>
                                          <p:attrName>style.visibility</p:attrName>
                                        </p:attrNameLst>
                                      </p:cBhvr>
                                      <p:to>
                                        <p:strVal val="visible"/>
                                      </p:to>
                                    </p:set>
                                    <p:animEffect transition="in" filter="dissolve">
                                      <p:cBhvr>
                                        <p:cTn id="82" dur="500"/>
                                        <p:tgtEl>
                                          <p:spTgt spid="151565"/>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51622">
                                            <p:txEl>
                                              <p:pRg st="0" end="0"/>
                                            </p:txEl>
                                          </p:spTgt>
                                        </p:tgtEl>
                                        <p:attrNameLst>
                                          <p:attrName>style.visibility</p:attrName>
                                        </p:attrNameLst>
                                      </p:cBhvr>
                                      <p:to>
                                        <p:strVal val="visible"/>
                                      </p:to>
                                    </p:set>
                                    <p:animEffect transition="in" filter="dissolve">
                                      <p:cBhvr>
                                        <p:cTn id="87" dur="500"/>
                                        <p:tgtEl>
                                          <p:spTgt spid="151622">
                                            <p:txEl>
                                              <p:pRg st="0" end="0"/>
                                            </p:txEl>
                                          </p:spTgt>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51623">
                                            <p:txEl>
                                              <p:pRg st="0" end="0"/>
                                            </p:txEl>
                                          </p:spTgt>
                                        </p:tgtEl>
                                        <p:attrNameLst>
                                          <p:attrName>style.visibility</p:attrName>
                                        </p:attrNameLst>
                                      </p:cBhvr>
                                      <p:to>
                                        <p:strVal val="visible"/>
                                      </p:to>
                                    </p:set>
                                    <p:animEffect transition="in" filter="dissolve">
                                      <p:cBhvr>
                                        <p:cTn id="92" dur="500"/>
                                        <p:tgtEl>
                                          <p:spTgt spid="151623">
                                            <p:txEl>
                                              <p:pRg st="0" end="0"/>
                                            </p:txEl>
                                          </p:spTgt>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51624">
                                            <p:txEl>
                                              <p:pRg st="0" end="0"/>
                                            </p:txEl>
                                          </p:spTgt>
                                        </p:tgtEl>
                                        <p:attrNameLst>
                                          <p:attrName>style.visibility</p:attrName>
                                        </p:attrNameLst>
                                      </p:cBhvr>
                                      <p:to>
                                        <p:strVal val="visible"/>
                                      </p:to>
                                    </p:set>
                                    <p:animEffect transition="in" filter="dissolve">
                                      <p:cBhvr>
                                        <p:cTn id="97" dur="500"/>
                                        <p:tgtEl>
                                          <p:spTgt spid="151624">
                                            <p:txEl>
                                              <p:pRg st="0" end="0"/>
                                            </p:txEl>
                                          </p:spTgt>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grpId="0" nodeType="clickEffect">
                                  <p:stCondLst>
                                    <p:cond delay="0"/>
                                  </p:stCondLst>
                                  <p:childTnLst>
                                    <p:set>
                                      <p:cBhvr>
                                        <p:cTn id="101" dur="1" fill="hold">
                                          <p:stCondLst>
                                            <p:cond delay="0"/>
                                          </p:stCondLst>
                                        </p:cTn>
                                        <p:tgtEl>
                                          <p:spTgt spid="151625">
                                            <p:txEl>
                                              <p:pRg st="0" end="0"/>
                                            </p:txEl>
                                          </p:spTgt>
                                        </p:tgtEl>
                                        <p:attrNameLst>
                                          <p:attrName>style.visibility</p:attrName>
                                        </p:attrNameLst>
                                      </p:cBhvr>
                                      <p:to>
                                        <p:strVal val="visible"/>
                                      </p:to>
                                    </p:set>
                                    <p:animEffect transition="in" filter="dissolve">
                                      <p:cBhvr>
                                        <p:cTn id="102" dur="500"/>
                                        <p:tgtEl>
                                          <p:spTgt spid="151625">
                                            <p:txEl>
                                              <p:pRg st="0" end="0"/>
                                            </p:txEl>
                                          </p:spTgt>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51626">
                                            <p:txEl>
                                              <p:pRg st="0" end="0"/>
                                            </p:txEl>
                                          </p:spTgt>
                                        </p:tgtEl>
                                        <p:attrNameLst>
                                          <p:attrName>style.visibility</p:attrName>
                                        </p:attrNameLst>
                                      </p:cBhvr>
                                      <p:to>
                                        <p:strVal val="visible"/>
                                      </p:to>
                                    </p:set>
                                    <p:animEffect transition="in" filter="dissolve">
                                      <p:cBhvr>
                                        <p:cTn id="107" dur="500"/>
                                        <p:tgtEl>
                                          <p:spTgt spid="151626">
                                            <p:txEl>
                                              <p:pRg st="0" end="0"/>
                                            </p:txEl>
                                          </p:spTgt>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51627">
                                            <p:txEl>
                                              <p:pRg st="0" end="0"/>
                                            </p:txEl>
                                          </p:spTgt>
                                        </p:tgtEl>
                                        <p:attrNameLst>
                                          <p:attrName>style.visibility</p:attrName>
                                        </p:attrNameLst>
                                      </p:cBhvr>
                                      <p:to>
                                        <p:strVal val="visible"/>
                                      </p:to>
                                    </p:set>
                                    <p:animEffect transition="in" filter="dissolve">
                                      <p:cBhvr>
                                        <p:cTn id="112" dur="500"/>
                                        <p:tgtEl>
                                          <p:spTgt spid="151627">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51628">
                                            <p:txEl>
                                              <p:pRg st="0" end="0"/>
                                            </p:txEl>
                                          </p:spTgt>
                                        </p:tgtEl>
                                        <p:attrNameLst>
                                          <p:attrName>style.visibility</p:attrName>
                                        </p:attrNameLst>
                                      </p:cBhvr>
                                      <p:to>
                                        <p:strVal val="visible"/>
                                      </p:to>
                                    </p:set>
                                    <p:animEffect transition="in" filter="dissolve">
                                      <p:cBhvr>
                                        <p:cTn id="117" dur="500"/>
                                        <p:tgtEl>
                                          <p:spTgt spid="151628">
                                            <p:txEl>
                                              <p:pRg st="0" end="0"/>
                                            </p:txEl>
                                          </p:spTgt>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151629">
                                            <p:txEl>
                                              <p:pRg st="0" end="0"/>
                                            </p:txEl>
                                          </p:spTgt>
                                        </p:tgtEl>
                                        <p:attrNameLst>
                                          <p:attrName>style.visibility</p:attrName>
                                        </p:attrNameLst>
                                      </p:cBhvr>
                                      <p:to>
                                        <p:strVal val="visible"/>
                                      </p:to>
                                    </p:set>
                                    <p:animEffect transition="in" filter="dissolve">
                                      <p:cBhvr>
                                        <p:cTn id="122" dur="500"/>
                                        <p:tgtEl>
                                          <p:spTgt spid="151629">
                                            <p:txEl>
                                              <p:pRg st="0" end="0"/>
                                            </p:txEl>
                                          </p:spTgt>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151630">
                                            <p:txEl>
                                              <p:pRg st="0" end="0"/>
                                            </p:txEl>
                                          </p:spTgt>
                                        </p:tgtEl>
                                        <p:attrNameLst>
                                          <p:attrName>style.visibility</p:attrName>
                                        </p:attrNameLst>
                                      </p:cBhvr>
                                      <p:to>
                                        <p:strVal val="visible"/>
                                      </p:to>
                                    </p:set>
                                    <p:animEffect transition="in" filter="dissolve">
                                      <p:cBhvr>
                                        <p:cTn id="127" dur="500"/>
                                        <p:tgtEl>
                                          <p:spTgt spid="151630">
                                            <p:txEl>
                                              <p:pRg st="0" end="0"/>
                                            </p:txEl>
                                          </p:spTgt>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grpId="0" nodeType="clickEffect">
                                  <p:stCondLst>
                                    <p:cond delay="0"/>
                                  </p:stCondLst>
                                  <p:childTnLst>
                                    <p:set>
                                      <p:cBhvr>
                                        <p:cTn id="131" dur="1" fill="hold">
                                          <p:stCondLst>
                                            <p:cond delay="0"/>
                                          </p:stCondLst>
                                        </p:cTn>
                                        <p:tgtEl>
                                          <p:spTgt spid="151631">
                                            <p:txEl>
                                              <p:pRg st="0" end="0"/>
                                            </p:txEl>
                                          </p:spTgt>
                                        </p:tgtEl>
                                        <p:attrNameLst>
                                          <p:attrName>style.visibility</p:attrName>
                                        </p:attrNameLst>
                                      </p:cBhvr>
                                      <p:to>
                                        <p:strVal val="visible"/>
                                      </p:to>
                                    </p:set>
                                    <p:animEffect transition="in" filter="dissolve">
                                      <p:cBhvr>
                                        <p:cTn id="132" dur="500"/>
                                        <p:tgtEl>
                                          <p:spTgt spid="151631">
                                            <p:txEl>
                                              <p:pRg st="0" end="0"/>
                                            </p:txEl>
                                          </p:spTgt>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grpId="0" nodeType="clickEffect">
                                  <p:stCondLst>
                                    <p:cond delay="0"/>
                                  </p:stCondLst>
                                  <p:childTnLst>
                                    <p:set>
                                      <p:cBhvr>
                                        <p:cTn id="136" dur="1" fill="hold">
                                          <p:stCondLst>
                                            <p:cond delay="0"/>
                                          </p:stCondLst>
                                        </p:cTn>
                                        <p:tgtEl>
                                          <p:spTgt spid="151555">
                                            <p:txEl>
                                              <p:pRg st="0" end="0"/>
                                            </p:txEl>
                                          </p:spTgt>
                                        </p:tgtEl>
                                        <p:attrNameLst>
                                          <p:attrName>style.visibility</p:attrName>
                                        </p:attrNameLst>
                                      </p:cBhvr>
                                      <p:to>
                                        <p:strVal val="visible"/>
                                      </p:to>
                                    </p:set>
                                    <p:animEffect transition="in" filter="dissolve">
                                      <p:cBhvr>
                                        <p:cTn id="137" dur="500"/>
                                        <p:tgtEl>
                                          <p:spTgt spid="151555">
                                            <p:txEl>
                                              <p:pRg st="0" end="0"/>
                                            </p:txEl>
                                          </p:spTgt>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51587"/>
                                        </p:tgtEl>
                                        <p:attrNameLst>
                                          <p:attrName>style.visibility</p:attrName>
                                        </p:attrNameLst>
                                      </p:cBhvr>
                                      <p:to>
                                        <p:strVal val="visible"/>
                                      </p:to>
                                    </p:set>
                                    <p:animEffect transition="in" filter="dissolve">
                                      <p:cBhvr>
                                        <p:cTn id="142" dur="500"/>
                                        <p:tgtEl>
                                          <p:spTgt spid="151587"/>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grpId="0" nodeType="clickEffect">
                                  <p:stCondLst>
                                    <p:cond delay="0"/>
                                  </p:stCondLst>
                                  <p:childTnLst>
                                    <p:set>
                                      <p:cBhvr>
                                        <p:cTn id="146" dur="1" fill="hold">
                                          <p:stCondLst>
                                            <p:cond delay="0"/>
                                          </p:stCondLst>
                                        </p:cTn>
                                        <p:tgtEl>
                                          <p:spTgt spid="151564">
                                            <p:txEl>
                                              <p:pRg st="0" end="0"/>
                                            </p:txEl>
                                          </p:spTgt>
                                        </p:tgtEl>
                                        <p:attrNameLst>
                                          <p:attrName>style.visibility</p:attrName>
                                        </p:attrNameLst>
                                      </p:cBhvr>
                                      <p:to>
                                        <p:strVal val="visible"/>
                                      </p:to>
                                    </p:set>
                                    <p:animEffect transition="in" filter="dissolve">
                                      <p:cBhvr>
                                        <p:cTn id="147" dur="500"/>
                                        <p:tgtEl>
                                          <p:spTgt spid="151564">
                                            <p:txEl>
                                              <p:pRg st="0" end="0"/>
                                            </p:txEl>
                                          </p:spTgt>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grpId="0" nodeType="clickEffect">
                                  <p:stCondLst>
                                    <p:cond delay="0"/>
                                  </p:stCondLst>
                                  <p:childTnLst>
                                    <p:set>
                                      <p:cBhvr>
                                        <p:cTn id="151" dur="1" fill="hold">
                                          <p:stCondLst>
                                            <p:cond delay="0"/>
                                          </p:stCondLst>
                                        </p:cTn>
                                        <p:tgtEl>
                                          <p:spTgt spid="151554">
                                            <p:txEl>
                                              <p:pRg st="0" end="0"/>
                                            </p:txEl>
                                          </p:spTgt>
                                        </p:tgtEl>
                                        <p:attrNameLst>
                                          <p:attrName>style.visibility</p:attrName>
                                        </p:attrNameLst>
                                      </p:cBhvr>
                                      <p:to>
                                        <p:strVal val="visible"/>
                                      </p:to>
                                    </p:set>
                                    <p:animEffect transition="in" filter="dissolve">
                                      <p:cBhvr>
                                        <p:cTn id="152" dur="500"/>
                                        <p:tgtEl>
                                          <p:spTgt spid="151554">
                                            <p:txEl>
                                              <p:pRg st="0" end="0"/>
                                            </p:txEl>
                                          </p:spTgt>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51632">
                                            <p:txEl>
                                              <p:pRg st="0" end="0"/>
                                            </p:txEl>
                                          </p:spTgt>
                                        </p:tgtEl>
                                        <p:attrNameLst>
                                          <p:attrName>style.visibility</p:attrName>
                                        </p:attrNameLst>
                                      </p:cBhvr>
                                      <p:to>
                                        <p:strVal val="visible"/>
                                      </p:to>
                                    </p:set>
                                    <p:animEffect transition="in" filter="dissolve">
                                      <p:cBhvr>
                                        <p:cTn id="157" dur="500"/>
                                        <p:tgtEl>
                                          <p:spTgt spid="151632">
                                            <p:txEl>
                                              <p:pRg st="0" end="0"/>
                                            </p:txEl>
                                          </p:spTgt>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51633">
                                            <p:txEl>
                                              <p:pRg st="0" end="0"/>
                                            </p:txEl>
                                          </p:spTgt>
                                        </p:tgtEl>
                                        <p:attrNameLst>
                                          <p:attrName>style.visibility</p:attrName>
                                        </p:attrNameLst>
                                      </p:cBhvr>
                                      <p:to>
                                        <p:strVal val="visible"/>
                                      </p:to>
                                    </p:set>
                                    <p:animEffect transition="in" filter="dissolve">
                                      <p:cBhvr>
                                        <p:cTn id="162" dur="500"/>
                                        <p:tgtEl>
                                          <p:spTgt spid="151633">
                                            <p:txEl>
                                              <p:pRg st="0" end="0"/>
                                            </p:txEl>
                                          </p:spTgt>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51589"/>
                                        </p:tgtEl>
                                        <p:attrNameLst>
                                          <p:attrName>style.visibility</p:attrName>
                                        </p:attrNameLst>
                                      </p:cBhvr>
                                      <p:to>
                                        <p:strVal val="visible"/>
                                      </p:to>
                                    </p:set>
                                    <p:animEffect transition="in" filter="dissolve">
                                      <p:cBhvr>
                                        <p:cTn id="167" dur="500"/>
                                        <p:tgtEl>
                                          <p:spTgt spid="151589"/>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ntr" presetSubtype="0" fill="hold" grpId="0" nodeType="clickEffect">
                                  <p:stCondLst>
                                    <p:cond delay="0"/>
                                  </p:stCondLst>
                                  <p:childTnLst>
                                    <p:set>
                                      <p:cBhvr>
                                        <p:cTn id="171" dur="1" fill="hold">
                                          <p:stCondLst>
                                            <p:cond delay="0"/>
                                          </p:stCondLst>
                                        </p:cTn>
                                        <p:tgtEl>
                                          <p:spTgt spid="151590"/>
                                        </p:tgtEl>
                                        <p:attrNameLst>
                                          <p:attrName>style.visibility</p:attrName>
                                        </p:attrNameLst>
                                      </p:cBhvr>
                                      <p:to>
                                        <p:strVal val="visible"/>
                                      </p:to>
                                    </p:set>
                                    <p:animEffect transition="in" filter="dissolve">
                                      <p:cBhvr>
                                        <p:cTn id="172" dur="500"/>
                                        <p:tgtEl>
                                          <p:spTgt spid="151590"/>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9" presetClass="entr" presetSubtype="0" fill="hold" grpId="0" nodeType="clickEffect">
                                  <p:stCondLst>
                                    <p:cond delay="0"/>
                                  </p:stCondLst>
                                  <p:childTnLst>
                                    <p:set>
                                      <p:cBhvr>
                                        <p:cTn id="176" dur="1" fill="hold">
                                          <p:stCondLst>
                                            <p:cond delay="0"/>
                                          </p:stCondLst>
                                        </p:cTn>
                                        <p:tgtEl>
                                          <p:spTgt spid="151591"/>
                                        </p:tgtEl>
                                        <p:attrNameLst>
                                          <p:attrName>style.visibility</p:attrName>
                                        </p:attrNameLst>
                                      </p:cBhvr>
                                      <p:to>
                                        <p:strVal val="visible"/>
                                      </p:to>
                                    </p:set>
                                    <p:animEffect transition="in" filter="dissolve">
                                      <p:cBhvr>
                                        <p:cTn id="177" dur="500"/>
                                        <p:tgtEl>
                                          <p:spTgt spid="151591"/>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9" presetClass="entr" presetSubtype="0" fill="hold" grpId="0" nodeType="clickEffect">
                                  <p:stCondLst>
                                    <p:cond delay="0"/>
                                  </p:stCondLst>
                                  <p:childTnLst>
                                    <p:set>
                                      <p:cBhvr>
                                        <p:cTn id="181" dur="1" fill="hold">
                                          <p:stCondLst>
                                            <p:cond delay="0"/>
                                          </p:stCondLst>
                                        </p:cTn>
                                        <p:tgtEl>
                                          <p:spTgt spid="151592"/>
                                        </p:tgtEl>
                                        <p:attrNameLst>
                                          <p:attrName>style.visibility</p:attrName>
                                        </p:attrNameLst>
                                      </p:cBhvr>
                                      <p:to>
                                        <p:strVal val="visible"/>
                                      </p:to>
                                    </p:set>
                                    <p:animEffect transition="in" filter="dissolve">
                                      <p:cBhvr>
                                        <p:cTn id="182" dur="500"/>
                                        <p:tgtEl>
                                          <p:spTgt spid="151592"/>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9" presetClass="entr" presetSubtype="0" fill="hold" grpId="0" nodeType="clickEffect">
                                  <p:stCondLst>
                                    <p:cond delay="0"/>
                                  </p:stCondLst>
                                  <p:childTnLst>
                                    <p:set>
                                      <p:cBhvr>
                                        <p:cTn id="186" dur="1" fill="hold">
                                          <p:stCondLst>
                                            <p:cond delay="0"/>
                                          </p:stCondLst>
                                        </p:cTn>
                                        <p:tgtEl>
                                          <p:spTgt spid="151593"/>
                                        </p:tgtEl>
                                        <p:attrNameLst>
                                          <p:attrName>style.visibility</p:attrName>
                                        </p:attrNameLst>
                                      </p:cBhvr>
                                      <p:to>
                                        <p:strVal val="visible"/>
                                      </p:to>
                                    </p:set>
                                    <p:animEffect transition="in" filter="dissolve">
                                      <p:cBhvr>
                                        <p:cTn id="187" dur="500"/>
                                        <p:tgtEl>
                                          <p:spTgt spid="151593"/>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9" presetClass="entr" presetSubtype="0" fill="hold" grpId="0" nodeType="clickEffect">
                                  <p:stCondLst>
                                    <p:cond delay="0"/>
                                  </p:stCondLst>
                                  <p:childTnLst>
                                    <p:set>
                                      <p:cBhvr>
                                        <p:cTn id="191" dur="1" fill="hold">
                                          <p:stCondLst>
                                            <p:cond delay="0"/>
                                          </p:stCondLst>
                                        </p:cTn>
                                        <p:tgtEl>
                                          <p:spTgt spid="151594"/>
                                        </p:tgtEl>
                                        <p:attrNameLst>
                                          <p:attrName>style.visibility</p:attrName>
                                        </p:attrNameLst>
                                      </p:cBhvr>
                                      <p:to>
                                        <p:strVal val="visible"/>
                                      </p:to>
                                    </p:set>
                                    <p:animEffect transition="in" filter="dissolve">
                                      <p:cBhvr>
                                        <p:cTn id="192" dur="500"/>
                                        <p:tgtEl>
                                          <p:spTgt spid="151594"/>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9" presetClass="entr" presetSubtype="0" fill="hold" grpId="0" nodeType="clickEffect">
                                  <p:stCondLst>
                                    <p:cond delay="0"/>
                                  </p:stCondLst>
                                  <p:childTnLst>
                                    <p:set>
                                      <p:cBhvr>
                                        <p:cTn id="196" dur="1" fill="hold">
                                          <p:stCondLst>
                                            <p:cond delay="0"/>
                                          </p:stCondLst>
                                        </p:cTn>
                                        <p:tgtEl>
                                          <p:spTgt spid="151595"/>
                                        </p:tgtEl>
                                        <p:attrNameLst>
                                          <p:attrName>style.visibility</p:attrName>
                                        </p:attrNameLst>
                                      </p:cBhvr>
                                      <p:to>
                                        <p:strVal val="visible"/>
                                      </p:to>
                                    </p:set>
                                    <p:animEffect transition="in" filter="dissolve">
                                      <p:cBhvr>
                                        <p:cTn id="197" dur="500"/>
                                        <p:tgtEl>
                                          <p:spTgt spid="151595"/>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9" presetClass="entr" presetSubtype="0" fill="hold" grpId="0" nodeType="clickEffect">
                                  <p:stCondLst>
                                    <p:cond delay="0"/>
                                  </p:stCondLst>
                                  <p:childTnLst>
                                    <p:set>
                                      <p:cBhvr>
                                        <p:cTn id="201" dur="1" fill="hold">
                                          <p:stCondLst>
                                            <p:cond delay="0"/>
                                          </p:stCondLst>
                                        </p:cTn>
                                        <p:tgtEl>
                                          <p:spTgt spid="151596"/>
                                        </p:tgtEl>
                                        <p:attrNameLst>
                                          <p:attrName>style.visibility</p:attrName>
                                        </p:attrNameLst>
                                      </p:cBhvr>
                                      <p:to>
                                        <p:strVal val="visible"/>
                                      </p:to>
                                    </p:set>
                                    <p:animEffect transition="in" filter="dissolve">
                                      <p:cBhvr>
                                        <p:cTn id="202" dur="500"/>
                                        <p:tgtEl>
                                          <p:spTgt spid="151596"/>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9" presetClass="entr" presetSubtype="0" fill="hold" grpId="0" nodeType="clickEffect">
                                  <p:stCondLst>
                                    <p:cond delay="0"/>
                                  </p:stCondLst>
                                  <p:childTnLst>
                                    <p:set>
                                      <p:cBhvr>
                                        <p:cTn id="206" dur="1" fill="hold">
                                          <p:stCondLst>
                                            <p:cond delay="0"/>
                                          </p:stCondLst>
                                        </p:cTn>
                                        <p:tgtEl>
                                          <p:spTgt spid="151597"/>
                                        </p:tgtEl>
                                        <p:attrNameLst>
                                          <p:attrName>style.visibility</p:attrName>
                                        </p:attrNameLst>
                                      </p:cBhvr>
                                      <p:to>
                                        <p:strVal val="visible"/>
                                      </p:to>
                                    </p:set>
                                    <p:animEffect transition="in" filter="dissolve">
                                      <p:cBhvr>
                                        <p:cTn id="207" dur="500"/>
                                        <p:tgtEl>
                                          <p:spTgt spid="151597"/>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9" presetClass="entr" presetSubtype="0" fill="hold" grpId="0" nodeType="clickEffect">
                                  <p:stCondLst>
                                    <p:cond delay="0"/>
                                  </p:stCondLst>
                                  <p:childTnLst>
                                    <p:set>
                                      <p:cBhvr>
                                        <p:cTn id="211" dur="1" fill="hold">
                                          <p:stCondLst>
                                            <p:cond delay="0"/>
                                          </p:stCondLst>
                                        </p:cTn>
                                        <p:tgtEl>
                                          <p:spTgt spid="151598"/>
                                        </p:tgtEl>
                                        <p:attrNameLst>
                                          <p:attrName>style.visibility</p:attrName>
                                        </p:attrNameLst>
                                      </p:cBhvr>
                                      <p:to>
                                        <p:strVal val="visible"/>
                                      </p:to>
                                    </p:set>
                                    <p:animEffect transition="in" filter="dissolve">
                                      <p:cBhvr>
                                        <p:cTn id="212" dur="500"/>
                                        <p:tgtEl>
                                          <p:spTgt spid="151598"/>
                                        </p:tgtEl>
                                      </p:cBhvr>
                                    </p:animEffec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9" presetClass="entr" presetSubtype="0" fill="hold" grpId="0" nodeType="clickEffect">
                                  <p:stCondLst>
                                    <p:cond delay="0"/>
                                  </p:stCondLst>
                                  <p:childTnLst>
                                    <p:set>
                                      <p:cBhvr>
                                        <p:cTn id="216" dur="1" fill="hold">
                                          <p:stCondLst>
                                            <p:cond delay="0"/>
                                          </p:stCondLst>
                                        </p:cTn>
                                        <p:tgtEl>
                                          <p:spTgt spid="151599"/>
                                        </p:tgtEl>
                                        <p:attrNameLst>
                                          <p:attrName>style.visibility</p:attrName>
                                        </p:attrNameLst>
                                      </p:cBhvr>
                                      <p:to>
                                        <p:strVal val="visible"/>
                                      </p:to>
                                    </p:set>
                                    <p:animEffect transition="in" filter="dissolve">
                                      <p:cBhvr>
                                        <p:cTn id="217" dur="500"/>
                                        <p:tgtEl>
                                          <p:spTgt spid="151599"/>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9" presetClass="entr" presetSubtype="0" fill="hold" grpId="0" nodeType="clickEffect">
                                  <p:stCondLst>
                                    <p:cond delay="0"/>
                                  </p:stCondLst>
                                  <p:childTnLst>
                                    <p:set>
                                      <p:cBhvr>
                                        <p:cTn id="221" dur="1" fill="hold">
                                          <p:stCondLst>
                                            <p:cond delay="0"/>
                                          </p:stCondLst>
                                        </p:cTn>
                                        <p:tgtEl>
                                          <p:spTgt spid="151600"/>
                                        </p:tgtEl>
                                        <p:attrNameLst>
                                          <p:attrName>style.visibility</p:attrName>
                                        </p:attrNameLst>
                                      </p:cBhvr>
                                      <p:to>
                                        <p:strVal val="visible"/>
                                      </p:to>
                                    </p:set>
                                    <p:animEffect transition="in" filter="dissolve">
                                      <p:cBhvr>
                                        <p:cTn id="222" dur="500"/>
                                        <p:tgtEl>
                                          <p:spTgt spid="151600"/>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9" presetClass="entr" presetSubtype="0" fill="hold" grpId="0" nodeType="clickEffect">
                                  <p:stCondLst>
                                    <p:cond delay="0"/>
                                  </p:stCondLst>
                                  <p:childTnLst>
                                    <p:set>
                                      <p:cBhvr>
                                        <p:cTn id="226" dur="1" fill="hold">
                                          <p:stCondLst>
                                            <p:cond delay="0"/>
                                          </p:stCondLst>
                                        </p:cTn>
                                        <p:tgtEl>
                                          <p:spTgt spid="151601"/>
                                        </p:tgtEl>
                                        <p:attrNameLst>
                                          <p:attrName>style.visibility</p:attrName>
                                        </p:attrNameLst>
                                      </p:cBhvr>
                                      <p:to>
                                        <p:strVal val="visible"/>
                                      </p:to>
                                    </p:set>
                                    <p:animEffect transition="in" filter="dissolve">
                                      <p:cBhvr>
                                        <p:cTn id="227" dur="500"/>
                                        <p:tgtEl>
                                          <p:spTgt spid="151601"/>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9" presetClass="entr" presetSubtype="0" fill="hold" grpId="0" nodeType="clickEffect">
                                  <p:stCondLst>
                                    <p:cond delay="0"/>
                                  </p:stCondLst>
                                  <p:childTnLst>
                                    <p:set>
                                      <p:cBhvr>
                                        <p:cTn id="231" dur="1" fill="hold">
                                          <p:stCondLst>
                                            <p:cond delay="0"/>
                                          </p:stCondLst>
                                        </p:cTn>
                                        <p:tgtEl>
                                          <p:spTgt spid="151602"/>
                                        </p:tgtEl>
                                        <p:attrNameLst>
                                          <p:attrName>style.visibility</p:attrName>
                                        </p:attrNameLst>
                                      </p:cBhvr>
                                      <p:to>
                                        <p:strVal val="visible"/>
                                      </p:to>
                                    </p:set>
                                    <p:animEffect transition="in" filter="dissolve">
                                      <p:cBhvr>
                                        <p:cTn id="232" dur="500"/>
                                        <p:tgtEl>
                                          <p:spTgt spid="151602"/>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9" presetClass="entr" presetSubtype="0" fill="hold" grpId="0" nodeType="clickEffect">
                                  <p:stCondLst>
                                    <p:cond delay="0"/>
                                  </p:stCondLst>
                                  <p:childTnLst>
                                    <p:set>
                                      <p:cBhvr>
                                        <p:cTn id="236" dur="1" fill="hold">
                                          <p:stCondLst>
                                            <p:cond delay="0"/>
                                          </p:stCondLst>
                                        </p:cTn>
                                        <p:tgtEl>
                                          <p:spTgt spid="151671"/>
                                        </p:tgtEl>
                                        <p:attrNameLst>
                                          <p:attrName>style.visibility</p:attrName>
                                        </p:attrNameLst>
                                      </p:cBhvr>
                                      <p:to>
                                        <p:strVal val="visible"/>
                                      </p:to>
                                    </p:set>
                                    <p:animEffect transition="in" filter="dissolve">
                                      <p:cBhvr>
                                        <p:cTn id="237" dur="500"/>
                                        <p:tgtEl>
                                          <p:spTgt spid="151671"/>
                                        </p:tgtEl>
                                      </p:cBhvr>
                                    </p:animEffec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9" presetClass="entr" presetSubtype="0" fill="hold" nodeType="clickEffect">
                                  <p:stCondLst>
                                    <p:cond delay="0"/>
                                  </p:stCondLst>
                                  <p:childTnLst>
                                    <p:set>
                                      <p:cBhvr>
                                        <p:cTn id="241" dur="1" fill="hold">
                                          <p:stCondLst>
                                            <p:cond delay="0"/>
                                          </p:stCondLst>
                                        </p:cTn>
                                        <p:tgtEl>
                                          <p:spTgt spid="151673"/>
                                        </p:tgtEl>
                                        <p:attrNameLst>
                                          <p:attrName>style.visibility</p:attrName>
                                        </p:attrNameLst>
                                      </p:cBhvr>
                                      <p:to>
                                        <p:strVal val="visible"/>
                                      </p:to>
                                    </p:set>
                                    <p:animEffect transition="in" filter="dissolve">
                                      <p:cBhvr>
                                        <p:cTn id="242" dur="500"/>
                                        <p:tgtEl>
                                          <p:spTgt spid="151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54" grpId="0" build="p" autoUpdateAnimBg="0"/>
      <p:bldP spid="151555" grpId="0" build="p" autoUpdateAnimBg="0"/>
      <p:bldP spid="151563" grpId="0" build="p" autoUpdateAnimBg="0"/>
      <p:bldP spid="151564" grpId="0" build="p" autoUpdateAnimBg="0"/>
      <p:bldP spid="151577" grpId="0" animBg="1"/>
      <p:bldP spid="151578" grpId="0" build="p" autoUpdateAnimBg="0"/>
      <p:bldP spid="151579" grpId="0" animBg="1"/>
      <p:bldP spid="151580" grpId="0" animBg="1"/>
      <p:bldP spid="151586" grpId="0" animBg="1"/>
      <p:bldP spid="151587" grpId="0" animBg="1"/>
      <p:bldP spid="151589" grpId="0" animBg="1"/>
      <p:bldP spid="151590" grpId="0" animBg="1"/>
      <p:bldP spid="151591" grpId="0" animBg="1"/>
      <p:bldP spid="151592" grpId="0" animBg="1"/>
      <p:bldP spid="151593" grpId="0" animBg="1"/>
      <p:bldP spid="151594" grpId="0" animBg="1"/>
      <p:bldP spid="151595" grpId="0" animBg="1"/>
      <p:bldP spid="151596" grpId="0" animBg="1"/>
      <p:bldP spid="151597" grpId="0" animBg="1"/>
      <p:bldP spid="151598" grpId="0" animBg="1"/>
      <p:bldP spid="151599" grpId="0" animBg="1"/>
      <p:bldP spid="151600" grpId="0" animBg="1"/>
      <p:bldP spid="151601" grpId="0" animBg="1"/>
      <p:bldP spid="151602" grpId="0" animBg="1"/>
      <p:bldP spid="151622" grpId="0" build="p" autoUpdateAnimBg="0"/>
      <p:bldP spid="151623" grpId="0" build="p" autoUpdateAnimBg="0"/>
      <p:bldP spid="151624" grpId="0" build="p" autoUpdateAnimBg="0"/>
      <p:bldP spid="151625" grpId="0" build="p" autoUpdateAnimBg="0"/>
      <p:bldP spid="151626" grpId="0" build="p" autoUpdateAnimBg="0"/>
      <p:bldP spid="151627" grpId="0" build="p" autoUpdateAnimBg="0"/>
      <p:bldP spid="151628" grpId="0" build="p" autoUpdateAnimBg="0"/>
      <p:bldP spid="151629" grpId="0" build="p" autoUpdateAnimBg="0"/>
      <p:bldP spid="151630" grpId="0" build="p" autoUpdateAnimBg="0"/>
      <p:bldP spid="151631" grpId="0" build="p" autoUpdateAnimBg="0"/>
      <p:bldP spid="151632" grpId="0" build="p" autoUpdateAnimBg="0"/>
      <p:bldP spid="151633" grpId="0" build="p" autoUpdateAnimBg="0"/>
      <p:bldP spid="15167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2578" name="Text Box 2"/>
          <p:cNvSpPr txBox="1">
            <a:spLocks noChangeArrowheads="1"/>
          </p:cNvSpPr>
          <p:nvPr/>
        </p:nvSpPr>
        <p:spPr bwMode="auto">
          <a:xfrm>
            <a:off x="609600" y="228600"/>
            <a:ext cx="5105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PROBLEM:-</a:t>
            </a:r>
            <a:endParaRPr lang="en-GB" sz="2800">
              <a:solidFill>
                <a:schemeClr val="tx1"/>
              </a:solidFill>
              <a:effectLst/>
            </a:endParaRPr>
          </a:p>
        </p:txBody>
      </p:sp>
      <p:sp>
        <p:nvSpPr>
          <p:cNvPr id="152579" name="Text Box 3"/>
          <p:cNvSpPr txBox="1">
            <a:spLocks noChangeArrowheads="1"/>
          </p:cNvSpPr>
          <p:nvPr/>
        </p:nvSpPr>
        <p:spPr bwMode="auto">
          <a:xfrm>
            <a:off x="609600" y="762000"/>
            <a:ext cx="69342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chemeClr val="tx1"/>
                </a:solidFill>
                <a:effectLst/>
              </a:rPr>
              <a:t>Draw an involute of a pantagon having side as 20 mm.</a:t>
            </a:r>
            <a:endParaRPr lang="en-GB" sz="2800">
              <a:solidFill>
                <a:schemeClr val="tx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578">
                                            <p:txEl>
                                              <p:pRg st="0" end="0"/>
                                            </p:txEl>
                                          </p:spTgt>
                                        </p:tgtEl>
                                        <p:attrNameLst>
                                          <p:attrName>style.visibility</p:attrName>
                                        </p:attrNameLst>
                                      </p:cBhvr>
                                      <p:to>
                                        <p:strVal val="visible"/>
                                      </p:to>
                                    </p:set>
                                    <p:animEffect transition="in" filter="dissolve">
                                      <p:cBhvr>
                                        <p:cTn id="7" dur="500"/>
                                        <p:tgtEl>
                                          <p:spTgt spid="1525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2579">
                                            <p:txEl>
                                              <p:pRg st="0" end="0"/>
                                            </p:txEl>
                                          </p:spTgt>
                                        </p:tgtEl>
                                        <p:attrNameLst>
                                          <p:attrName>style.visibility</p:attrName>
                                        </p:attrNameLst>
                                      </p:cBhvr>
                                      <p:to>
                                        <p:strVal val="visible"/>
                                      </p:to>
                                    </p:set>
                                    <p:animEffect transition="in" filter="dissolve">
                                      <p:cBhvr>
                                        <p:cTn id="12" dur="500"/>
                                        <p:tgtEl>
                                          <p:spTgt spid="1525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8" grpId="0" build="p" autoUpdateAnimBg="0"/>
      <p:bldP spid="152579" grpId="0" build="p"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02" name="Text Box 2"/>
          <p:cNvSpPr txBox="1">
            <a:spLocks noChangeArrowheads="1"/>
          </p:cNvSpPr>
          <p:nvPr/>
        </p:nvSpPr>
        <p:spPr bwMode="auto">
          <a:xfrm>
            <a:off x="6124575" y="5770563"/>
            <a:ext cx="4572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5</a:t>
            </a:r>
          </a:p>
        </p:txBody>
      </p:sp>
      <p:grpSp>
        <p:nvGrpSpPr>
          <p:cNvPr id="153603" name="Group 3"/>
          <p:cNvGrpSpPr>
            <a:grpSpLocks/>
          </p:cNvGrpSpPr>
          <p:nvPr/>
        </p:nvGrpSpPr>
        <p:grpSpPr bwMode="auto">
          <a:xfrm>
            <a:off x="7329488" y="2466975"/>
            <a:ext cx="604837" cy="1446213"/>
            <a:chOff x="3483" y="1411"/>
            <a:chExt cx="381" cy="911"/>
          </a:xfrm>
        </p:grpSpPr>
        <p:sp>
          <p:nvSpPr>
            <p:cNvPr id="153604" name="Freeform 4"/>
            <p:cNvSpPr>
              <a:spLocks/>
            </p:cNvSpPr>
            <p:nvPr/>
          </p:nvSpPr>
          <p:spPr bwMode="auto">
            <a:xfrm>
              <a:off x="3595" y="1664"/>
              <a:ext cx="21" cy="106"/>
            </a:xfrm>
            <a:custGeom>
              <a:avLst/>
              <a:gdLst>
                <a:gd name="T0" fmla="*/ 129 w 129"/>
                <a:gd name="T1" fmla="*/ 641 h 641"/>
                <a:gd name="T2" fmla="*/ 0 w 129"/>
                <a:gd name="T3" fmla="*/ 0 h 641"/>
                <a:gd name="T4" fmla="*/ 1 w 129"/>
                <a:gd name="T5" fmla="*/ 0 h 641"/>
              </a:gdLst>
              <a:ahLst/>
              <a:cxnLst>
                <a:cxn ang="0">
                  <a:pos x="T0" y="T1"/>
                </a:cxn>
                <a:cxn ang="0">
                  <a:pos x="T2" y="T3"/>
                </a:cxn>
                <a:cxn ang="0">
                  <a:pos x="T4" y="T5"/>
                </a:cxn>
              </a:cxnLst>
              <a:rect l="0" t="0" r="r" b="b"/>
              <a:pathLst>
                <a:path w="129" h="641">
                  <a:moveTo>
                    <a:pt x="129" y="641"/>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3605" name="Group 5"/>
            <p:cNvGrpSpPr>
              <a:grpSpLocks/>
            </p:cNvGrpSpPr>
            <p:nvPr/>
          </p:nvGrpSpPr>
          <p:grpSpPr bwMode="auto">
            <a:xfrm>
              <a:off x="3483" y="1411"/>
              <a:ext cx="381" cy="911"/>
              <a:chOff x="3483" y="1411"/>
              <a:chExt cx="381" cy="911"/>
            </a:xfrm>
          </p:grpSpPr>
          <p:sp>
            <p:nvSpPr>
              <p:cNvPr id="153606" name="Freeform 6"/>
              <p:cNvSpPr>
                <a:spLocks/>
              </p:cNvSpPr>
              <p:nvPr/>
            </p:nvSpPr>
            <p:spPr bwMode="auto">
              <a:xfrm>
                <a:off x="3483" y="1411"/>
                <a:ext cx="133" cy="359"/>
              </a:xfrm>
              <a:custGeom>
                <a:avLst/>
                <a:gdLst>
                  <a:gd name="T0" fmla="*/ 0 w 800"/>
                  <a:gd name="T1" fmla="*/ 0 h 2157"/>
                  <a:gd name="T2" fmla="*/ 798 w 800"/>
                  <a:gd name="T3" fmla="*/ 2157 h 2157"/>
                  <a:gd name="T4" fmla="*/ 800 w 800"/>
                  <a:gd name="T5" fmla="*/ 2157 h 2157"/>
                </a:gdLst>
                <a:ahLst/>
                <a:cxnLst>
                  <a:cxn ang="0">
                    <a:pos x="T0" y="T1"/>
                  </a:cxn>
                  <a:cxn ang="0">
                    <a:pos x="T2" y="T3"/>
                  </a:cxn>
                  <a:cxn ang="0">
                    <a:pos x="T4" y="T5"/>
                  </a:cxn>
                </a:cxnLst>
                <a:rect l="0" t="0" r="r" b="b"/>
                <a:pathLst>
                  <a:path w="800" h="2157">
                    <a:moveTo>
                      <a:pt x="0" y="0"/>
                    </a:moveTo>
                    <a:lnTo>
                      <a:pt x="798" y="2157"/>
                    </a:lnTo>
                    <a:lnTo>
                      <a:pt x="800" y="215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07" name="Freeform 7"/>
              <p:cNvSpPr>
                <a:spLocks/>
              </p:cNvSpPr>
              <p:nvPr/>
            </p:nvSpPr>
            <p:spPr bwMode="auto">
              <a:xfrm>
                <a:off x="3564" y="1675"/>
                <a:ext cx="52" cy="95"/>
              </a:xfrm>
              <a:custGeom>
                <a:avLst/>
                <a:gdLst>
                  <a:gd name="T0" fmla="*/ 310 w 310"/>
                  <a:gd name="T1" fmla="*/ 574 h 574"/>
                  <a:gd name="T2" fmla="*/ 0 w 310"/>
                  <a:gd name="T3" fmla="*/ 0 h 574"/>
                  <a:gd name="T4" fmla="*/ 1 w 310"/>
                  <a:gd name="T5" fmla="*/ 0 h 574"/>
                </a:gdLst>
                <a:ahLst/>
                <a:cxnLst>
                  <a:cxn ang="0">
                    <a:pos x="T0" y="T1"/>
                  </a:cxn>
                  <a:cxn ang="0">
                    <a:pos x="T2" y="T3"/>
                  </a:cxn>
                  <a:cxn ang="0">
                    <a:pos x="T4" y="T5"/>
                  </a:cxn>
                </a:cxnLst>
                <a:rect l="0" t="0" r="r" b="b"/>
                <a:pathLst>
                  <a:path w="310" h="574">
                    <a:moveTo>
                      <a:pt x="310" y="574"/>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08" name="Text Box 8"/>
              <p:cNvSpPr txBox="1">
                <a:spLocks noChangeArrowheads="1"/>
              </p:cNvSpPr>
              <p:nvPr/>
            </p:nvSpPr>
            <p:spPr bwMode="auto">
              <a:xfrm rot="3810291">
                <a:off x="3366" y="1823"/>
                <a:ext cx="728"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R=01</a:t>
                </a:r>
              </a:p>
            </p:txBody>
          </p:sp>
        </p:grpSp>
      </p:grpSp>
      <p:sp>
        <p:nvSpPr>
          <p:cNvPr id="153609" name="Freeform 9"/>
          <p:cNvSpPr>
            <a:spLocks/>
          </p:cNvSpPr>
          <p:nvPr/>
        </p:nvSpPr>
        <p:spPr bwMode="auto">
          <a:xfrm>
            <a:off x="6345238" y="2108200"/>
            <a:ext cx="984250" cy="938213"/>
          </a:xfrm>
          <a:custGeom>
            <a:avLst/>
            <a:gdLst>
              <a:gd name="T0" fmla="*/ 710 w 3720"/>
              <a:gd name="T1" fmla="*/ 3541 h 3541"/>
              <a:gd name="T2" fmla="*/ 3009 w 3720"/>
              <a:gd name="T3" fmla="*/ 3541 h 3541"/>
              <a:gd name="T4" fmla="*/ 3720 w 3720"/>
              <a:gd name="T5" fmla="*/ 1353 h 3541"/>
              <a:gd name="T6" fmla="*/ 1860 w 3720"/>
              <a:gd name="T7" fmla="*/ 0 h 3541"/>
              <a:gd name="T8" fmla="*/ 0 w 3720"/>
              <a:gd name="T9" fmla="*/ 1353 h 3541"/>
              <a:gd name="T10" fmla="*/ 710 w 3720"/>
              <a:gd name="T11" fmla="*/ 3541 h 3541"/>
              <a:gd name="T12" fmla="*/ 712 w 3720"/>
              <a:gd name="T13" fmla="*/ 3541 h 3541"/>
            </a:gdLst>
            <a:ahLst/>
            <a:cxnLst>
              <a:cxn ang="0">
                <a:pos x="T0" y="T1"/>
              </a:cxn>
              <a:cxn ang="0">
                <a:pos x="T2" y="T3"/>
              </a:cxn>
              <a:cxn ang="0">
                <a:pos x="T4" y="T5"/>
              </a:cxn>
              <a:cxn ang="0">
                <a:pos x="T6" y="T7"/>
              </a:cxn>
              <a:cxn ang="0">
                <a:pos x="T8" y="T9"/>
              </a:cxn>
              <a:cxn ang="0">
                <a:pos x="T10" y="T11"/>
              </a:cxn>
              <a:cxn ang="0">
                <a:pos x="T12" y="T13"/>
              </a:cxn>
            </a:cxnLst>
            <a:rect l="0" t="0" r="r" b="b"/>
            <a:pathLst>
              <a:path w="3720" h="3541">
                <a:moveTo>
                  <a:pt x="710" y="3541"/>
                </a:moveTo>
                <a:lnTo>
                  <a:pt x="3009" y="3541"/>
                </a:lnTo>
                <a:lnTo>
                  <a:pt x="3720" y="1353"/>
                </a:lnTo>
                <a:lnTo>
                  <a:pt x="1860" y="0"/>
                </a:lnTo>
                <a:lnTo>
                  <a:pt x="0" y="1353"/>
                </a:lnTo>
                <a:lnTo>
                  <a:pt x="710" y="3541"/>
                </a:lnTo>
                <a:lnTo>
                  <a:pt x="712" y="3541"/>
                </a:lnTo>
              </a:path>
            </a:pathLst>
          </a:custGeom>
          <a:noFill/>
          <a:ln w="38100"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0" name="Freeform 10"/>
          <p:cNvSpPr>
            <a:spLocks/>
          </p:cNvSpPr>
          <p:nvPr/>
        </p:nvSpPr>
        <p:spPr bwMode="auto">
          <a:xfrm>
            <a:off x="7140575" y="2824163"/>
            <a:ext cx="681038" cy="247650"/>
          </a:xfrm>
          <a:custGeom>
            <a:avLst/>
            <a:gdLst>
              <a:gd name="T0" fmla="*/ 0 w 2571"/>
              <a:gd name="T1" fmla="*/ 835 h 936"/>
              <a:gd name="T2" fmla="*/ 951 w 2571"/>
              <a:gd name="T3" fmla="*/ 936 h 936"/>
              <a:gd name="T4" fmla="*/ 1860 w 2571"/>
              <a:gd name="T5" fmla="*/ 640 h 936"/>
              <a:gd name="T6" fmla="*/ 2570 w 2571"/>
              <a:gd name="T7" fmla="*/ 0 h 936"/>
              <a:gd name="T8" fmla="*/ 2571 w 2571"/>
              <a:gd name="T9" fmla="*/ 0 h 936"/>
            </a:gdLst>
            <a:ahLst/>
            <a:cxnLst>
              <a:cxn ang="0">
                <a:pos x="T0" y="T1"/>
              </a:cxn>
              <a:cxn ang="0">
                <a:pos x="T2" y="T3"/>
              </a:cxn>
              <a:cxn ang="0">
                <a:pos x="T4" y="T5"/>
              </a:cxn>
              <a:cxn ang="0">
                <a:pos x="T6" y="T7"/>
              </a:cxn>
              <a:cxn ang="0">
                <a:pos x="T8" y="T9"/>
              </a:cxn>
            </a:cxnLst>
            <a:rect l="0" t="0" r="r" b="b"/>
            <a:pathLst>
              <a:path w="2571" h="936">
                <a:moveTo>
                  <a:pt x="0" y="835"/>
                </a:moveTo>
                <a:lnTo>
                  <a:pt x="951" y="936"/>
                </a:lnTo>
                <a:lnTo>
                  <a:pt x="1860" y="640"/>
                </a:lnTo>
                <a:lnTo>
                  <a:pt x="2570" y="0"/>
                </a:lnTo>
                <a:lnTo>
                  <a:pt x="2571" y="0"/>
                </a:lnTo>
              </a:path>
            </a:pathLst>
          </a:custGeom>
          <a:noFill/>
          <a:ln w="28575" cmpd="sng">
            <a:solidFill>
              <a:srgbClr val="99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1" name="Freeform 11"/>
          <p:cNvSpPr>
            <a:spLocks/>
          </p:cNvSpPr>
          <p:nvPr/>
        </p:nvSpPr>
        <p:spPr bwMode="auto">
          <a:xfrm>
            <a:off x="7821613" y="1392238"/>
            <a:ext cx="222250" cy="1431925"/>
          </a:xfrm>
          <a:custGeom>
            <a:avLst/>
            <a:gdLst>
              <a:gd name="T0" fmla="*/ 0 w 842"/>
              <a:gd name="T1" fmla="*/ 5412 h 5412"/>
              <a:gd name="T2" fmla="*/ 556 w 842"/>
              <a:gd name="T3" fmla="*/ 4400 h 5412"/>
              <a:gd name="T4" fmla="*/ 842 w 842"/>
              <a:gd name="T5" fmla="*/ 3283 h 5412"/>
              <a:gd name="T6" fmla="*/ 842 w 842"/>
              <a:gd name="T7" fmla="*/ 2129 h 5412"/>
              <a:gd name="T8" fmla="*/ 556 w 842"/>
              <a:gd name="T9" fmla="*/ 1010 h 5412"/>
              <a:gd name="T10" fmla="*/ 0 w 842"/>
              <a:gd name="T11" fmla="*/ 0 h 5412"/>
              <a:gd name="T12" fmla="*/ 1 w 842"/>
              <a:gd name="T13" fmla="*/ 0 h 5412"/>
            </a:gdLst>
            <a:ahLst/>
            <a:cxnLst>
              <a:cxn ang="0">
                <a:pos x="T0" y="T1"/>
              </a:cxn>
              <a:cxn ang="0">
                <a:pos x="T2" y="T3"/>
              </a:cxn>
              <a:cxn ang="0">
                <a:pos x="T4" y="T5"/>
              </a:cxn>
              <a:cxn ang="0">
                <a:pos x="T6" y="T7"/>
              </a:cxn>
              <a:cxn ang="0">
                <a:pos x="T8" y="T9"/>
              </a:cxn>
              <a:cxn ang="0">
                <a:pos x="T10" y="T11"/>
              </a:cxn>
              <a:cxn ang="0">
                <a:pos x="T12" y="T13"/>
              </a:cxn>
            </a:cxnLst>
            <a:rect l="0" t="0" r="r" b="b"/>
            <a:pathLst>
              <a:path w="842" h="5412">
                <a:moveTo>
                  <a:pt x="0" y="5412"/>
                </a:moveTo>
                <a:lnTo>
                  <a:pt x="556" y="4400"/>
                </a:lnTo>
                <a:lnTo>
                  <a:pt x="842" y="3283"/>
                </a:lnTo>
                <a:lnTo>
                  <a:pt x="842" y="2129"/>
                </a:lnTo>
                <a:lnTo>
                  <a:pt x="556" y="1010"/>
                </a:lnTo>
                <a:lnTo>
                  <a:pt x="0" y="0"/>
                </a:lnTo>
                <a:lnTo>
                  <a:pt x="1" y="0"/>
                </a:lnTo>
              </a:path>
            </a:pathLst>
          </a:custGeom>
          <a:noFill/>
          <a:ln w="28575" cmpd="sng">
            <a:solidFill>
              <a:srgbClr val="99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2" name="Freeform 12"/>
          <p:cNvSpPr>
            <a:spLocks/>
          </p:cNvSpPr>
          <p:nvPr/>
        </p:nvSpPr>
        <p:spPr bwMode="auto">
          <a:xfrm>
            <a:off x="5781675" y="649288"/>
            <a:ext cx="2039938" cy="742950"/>
          </a:xfrm>
          <a:custGeom>
            <a:avLst/>
            <a:gdLst>
              <a:gd name="T0" fmla="*/ 7710 w 7710"/>
              <a:gd name="T1" fmla="*/ 2809 h 2809"/>
              <a:gd name="T2" fmla="*/ 6745 w 7710"/>
              <a:gd name="T3" fmla="*/ 1735 h 2809"/>
              <a:gd name="T4" fmla="*/ 5580 w 7710"/>
              <a:gd name="T5" fmla="*/ 887 h 2809"/>
              <a:gd name="T6" fmla="*/ 4262 w 7710"/>
              <a:gd name="T7" fmla="*/ 299 h 2809"/>
              <a:gd name="T8" fmla="*/ 2852 w 7710"/>
              <a:gd name="T9" fmla="*/ 0 h 2809"/>
              <a:gd name="T10" fmla="*/ 1410 w 7710"/>
              <a:gd name="T11" fmla="*/ 0 h 2809"/>
              <a:gd name="T12" fmla="*/ 0 w 7710"/>
              <a:gd name="T13" fmla="*/ 299 h 2809"/>
              <a:gd name="T14" fmla="*/ 1 w 7710"/>
              <a:gd name="T15" fmla="*/ 299 h 28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10" h="2809">
                <a:moveTo>
                  <a:pt x="7710" y="2809"/>
                </a:moveTo>
                <a:lnTo>
                  <a:pt x="6745" y="1735"/>
                </a:lnTo>
                <a:lnTo>
                  <a:pt x="5580" y="887"/>
                </a:lnTo>
                <a:lnTo>
                  <a:pt x="4262" y="299"/>
                </a:lnTo>
                <a:lnTo>
                  <a:pt x="2852" y="0"/>
                </a:lnTo>
                <a:lnTo>
                  <a:pt x="1410" y="0"/>
                </a:lnTo>
                <a:lnTo>
                  <a:pt x="0" y="299"/>
                </a:lnTo>
                <a:lnTo>
                  <a:pt x="1" y="299"/>
                </a:lnTo>
              </a:path>
            </a:pathLst>
          </a:custGeom>
          <a:noFill/>
          <a:ln w="28575" cmpd="sng">
            <a:solidFill>
              <a:srgbClr val="99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3" name="Freeform 13"/>
          <p:cNvSpPr>
            <a:spLocks/>
          </p:cNvSpPr>
          <p:nvPr/>
        </p:nvSpPr>
        <p:spPr bwMode="auto">
          <a:xfrm>
            <a:off x="4100513" y="728663"/>
            <a:ext cx="1681162" cy="2317750"/>
          </a:xfrm>
          <a:custGeom>
            <a:avLst/>
            <a:gdLst>
              <a:gd name="T0" fmla="*/ 6354 w 6354"/>
              <a:gd name="T1" fmla="*/ 0 h 8757"/>
              <a:gd name="T2" fmla="*/ 4838 w 6354"/>
              <a:gd name="T3" fmla="*/ 650 h 8757"/>
              <a:gd name="T4" fmla="*/ 3462 w 6354"/>
              <a:gd name="T5" fmla="*/ 1558 h 8757"/>
              <a:gd name="T6" fmla="*/ 2270 w 6354"/>
              <a:gd name="T7" fmla="*/ 2699 h 8757"/>
              <a:gd name="T8" fmla="*/ 1302 w 6354"/>
              <a:gd name="T9" fmla="*/ 4035 h 8757"/>
              <a:gd name="T10" fmla="*/ 587 w 6354"/>
              <a:gd name="T11" fmla="*/ 5523 h 8757"/>
              <a:gd name="T12" fmla="*/ 148 w 6354"/>
              <a:gd name="T13" fmla="*/ 7114 h 8757"/>
              <a:gd name="T14" fmla="*/ 0 w 6354"/>
              <a:gd name="T15" fmla="*/ 8757 h 8757"/>
              <a:gd name="T16" fmla="*/ 1 w 6354"/>
              <a:gd name="T17" fmla="*/ 8757 h 8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54" h="8757">
                <a:moveTo>
                  <a:pt x="6354" y="0"/>
                </a:moveTo>
                <a:lnTo>
                  <a:pt x="4838" y="650"/>
                </a:lnTo>
                <a:lnTo>
                  <a:pt x="3462" y="1558"/>
                </a:lnTo>
                <a:lnTo>
                  <a:pt x="2270" y="2699"/>
                </a:lnTo>
                <a:lnTo>
                  <a:pt x="1302" y="4035"/>
                </a:lnTo>
                <a:lnTo>
                  <a:pt x="587" y="5523"/>
                </a:lnTo>
                <a:lnTo>
                  <a:pt x="148" y="7114"/>
                </a:lnTo>
                <a:lnTo>
                  <a:pt x="0" y="8757"/>
                </a:lnTo>
                <a:lnTo>
                  <a:pt x="1" y="8757"/>
                </a:lnTo>
              </a:path>
            </a:pathLst>
          </a:custGeom>
          <a:noFill/>
          <a:ln w="28575" cmpd="sng">
            <a:solidFill>
              <a:srgbClr val="99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4" name="Freeform 14"/>
          <p:cNvSpPr>
            <a:spLocks/>
          </p:cNvSpPr>
          <p:nvPr/>
        </p:nvSpPr>
        <p:spPr bwMode="auto">
          <a:xfrm>
            <a:off x="4100513" y="3046413"/>
            <a:ext cx="2101850" cy="2895600"/>
          </a:xfrm>
          <a:custGeom>
            <a:avLst/>
            <a:gdLst>
              <a:gd name="T0" fmla="*/ 0 w 7943"/>
              <a:gd name="T1" fmla="*/ 0 h 10946"/>
              <a:gd name="T2" fmla="*/ 141 w 7943"/>
              <a:gd name="T3" fmla="*/ 1801 h 10946"/>
              <a:gd name="T4" fmla="*/ 563 w 7943"/>
              <a:gd name="T5" fmla="*/ 3557 h 10946"/>
              <a:gd name="T6" fmla="*/ 1252 w 7943"/>
              <a:gd name="T7" fmla="*/ 5226 h 10946"/>
              <a:gd name="T8" fmla="*/ 2196 w 7943"/>
              <a:gd name="T9" fmla="*/ 6765 h 10946"/>
              <a:gd name="T10" fmla="*/ 3366 w 7943"/>
              <a:gd name="T11" fmla="*/ 8139 h 10946"/>
              <a:gd name="T12" fmla="*/ 4738 w 7943"/>
              <a:gd name="T13" fmla="*/ 9312 h 10946"/>
              <a:gd name="T14" fmla="*/ 6276 w 7943"/>
              <a:gd name="T15" fmla="*/ 10255 h 10946"/>
              <a:gd name="T16" fmla="*/ 7942 w 7943"/>
              <a:gd name="T17" fmla="*/ 10946 h 10946"/>
              <a:gd name="T18" fmla="*/ 7943 w 7943"/>
              <a:gd name="T19" fmla="*/ 10946 h 10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43" h="10946">
                <a:moveTo>
                  <a:pt x="0" y="0"/>
                </a:moveTo>
                <a:lnTo>
                  <a:pt x="141" y="1801"/>
                </a:lnTo>
                <a:lnTo>
                  <a:pt x="563" y="3557"/>
                </a:lnTo>
                <a:lnTo>
                  <a:pt x="1252" y="5226"/>
                </a:lnTo>
                <a:lnTo>
                  <a:pt x="2196" y="6765"/>
                </a:lnTo>
                <a:lnTo>
                  <a:pt x="3366" y="8139"/>
                </a:lnTo>
                <a:lnTo>
                  <a:pt x="4738" y="9312"/>
                </a:lnTo>
                <a:lnTo>
                  <a:pt x="6276" y="10255"/>
                </a:lnTo>
                <a:lnTo>
                  <a:pt x="7942" y="10946"/>
                </a:lnTo>
                <a:lnTo>
                  <a:pt x="7943" y="10946"/>
                </a:lnTo>
              </a:path>
            </a:pathLst>
          </a:custGeom>
          <a:noFill/>
          <a:ln w="28575" cmpd="sng">
            <a:solidFill>
              <a:srgbClr val="99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3615" name="Group 15"/>
          <p:cNvGrpSpPr>
            <a:grpSpLocks/>
          </p:cNvGrpSpPr>
          <p:nvPr/>
        </p:nvGrpSpPr>
        <p:grpSpPr bwMode="auto">
          <a:xfrm>
            <a:off x="6838950" y="1741488"/>
            <a:ext cx="1466850" cy="427037"/>
            <a:chOff x="3174" y="954"/>
            <a:chExt cx="924" cy="269"/>
          </a:xfrm>
        </p:grpSpPr>
        <p:sp>
          <p:nvSpPr>
            <p:cNvPr id="153616" name="Text Box 16"/>
            <p:cNvSpPr txBox="1">
              <a:spLocks noChangeArrowheads="1"/>
            </p:cNvSpPr>
            <p:nvPr/>
          </p:nvSpPr>
          <p:spPr bwMode="auto">
            <a:xfrm rot="-91945">
              <a:off x="3188" y="954"/>
              <a:ext cx="91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R=2</a:t>
              </a:r>
              <a:r>
                <a:rPr lang="en-US" sz="2200" b="0">
                  <a:solidFill>
                    <a:schemeClr val="tx1"/>
                  </a:solidFill>
                  <a:effectLst/>
                  <a:sym typeface="Symbol" pitchFamily="18" charset="2"/>
                </a:rPr>
                <a:t></a:t>
              </a:r>
              <a:r>
                <a:rPr lang="en-US" sz="2200" b="0">
                  <a:solidFill>
                    <a:schemeClr val="tx1"/>
                  </a:solidFill>
                  <a:effectLst/>
                </a:rPr>
                <a:t>01</a:t>
              </a:r>
            </a:p>
          </p:txBody>
        </p:sp>
        <p:sp>
          <p:nvSpPr>
            <p:cNvPr id="153617" name="Freeform 17"/>
            <p:cNvSpPr>
              <a:spLocks/>
            </p:cNvSpPr>
            <p:nvPr/>
          </p:nvSpPr>
          <p:spPr bwMode="auto">
            <a:xfrm>
              <a:off x="3174" y="1185"/>
              <a:ext cx="766" cy="1"/>
            </a:xfrm>
            <a:custGeom>
              <a:avLst/>
              <a:gdLst>
                <a:gd name="T0" fmla="*/ 0 w 4596"/>
                <a:gd name="T1" fmla="*/ 4595 w 4596"/>
                <a:gd name="T2" fmla="*/ 4596 w 4596"/>
              </a:gdLst>
              <a:ahLst/>
              <a:cxnLst>
                <a:cxn ang="0">
                  <a:pos x="T0" y="0"/>
                </a:cxn>
                <a:cxn ang="0">
                  <a:pos x="T1" y="0"/>
                </a:cxn>
                <a:cxn ang="0">
                  <a:pos x="T2" y="0"/>
                </a:cxn>
              </a:cxnLst>
              <a:rect l="0" t="0" r="r" b="b"/>
              <a:pathLst>
                <a:path w="4596">
                  <a:moveTo>
                    <a:pt x="0" y="0"/>
                  </a:moveTo>
                  <a:lnTo>
                    <a:pt x="4595" y="0"/>
                  </a:lnTo>
                  <a:lnTo>
                    <a:pt x="4596"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8" name="Freeform 18"/>
            <p:cNvSpPr>
              <a:spLocks/>
            </p:cNvSpPr>
            <p:nvPr/>
          </p:nvSpPr>
          <p:spPr bwMode="auto">
            <a:xfrm>
              <a:off x="3832" y="1185"/>
              <a:ext cx="107" cy="16"/>
            </a:xfrm>
            <a:custGeom>
              <a:avLst/>
              <a:gdLst>
                <a:gd name="T0" fmla="*/ 646 w 646"/>
                <a:gd name="T1" fmla="*/ 0 h 94"/>
                <a:gd name="T2" fmla="*/ 0 w 646"/>
                <a:gd name="T3" fmla="*/ 94 h 94"/>
                <a:gd name="T4" fmla="*/ 1 w 646"/>
                <a:gd name="T5" fmla="*/ 94 h 94"/>
              </a:gdLst>
              <a:ahLst/>
              <a:cxnLst>
                <a:cxn ang="0">
                  <a:pos x="T0" y="T1"/>
                </a:cxn>
                <a:cxn ang="0">
                  <a:pos x="T2" y="T3"/>
                </a:cxn>
                <a:cxn ang="0">
                  <a:pos x="T4" y="T5"/>
                </a:cxn>
              </a:cxnLst>
              <a:rect l="0" t="0" r="r" b="b"/>
              <a:pathLst>
                <a:path w="646" h="94">
                  <a:moveTo>
                    <a:pt x="646" y="0"/>
                  </a:moveTo>
                  <a:lnTo>
                    <a:pt x="0" y="94"/>
                  </a:lnTo>
                  <a:lnTo>
                    <a:pt x="1" y="9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19" name="Freeform 19"/>
            <p:cNvSpPr>
              <a:spLocks/>
            </p:cNvSpPr>
            <p:nvPr/>
          </p:nvSpPr>
          <p:spPr bwMode="auto">
            <a:xfrm>
              <a:off x="3832" y="1169"/>
              <a:ext cx="107" cy="16"/>
            </a:xfrm>
            <a:custGeom>
              <a:avLst/>
              <a:gdLst>
                <a:gd name="T0" fmla="*/ 646 w 646"/>
                <a:gd name="T1" fmla="*/ 99 h 99"/>
                <a:gd name="T2" fmla="*/ 0 w 646"/>
                <a:gd name="T3" fmla="*/ 0 h 99"/>
                <a:gd name="T4" fmla="*/ 1 w 646"/>
                <a:gd name="T5" fmla="*/ 0 h 99"/>
              </a:gdLst>
              <a:ahLst/>
              <a:cxnLst>
                <a:cxn ang="0">
                  <a:pos x="T0" y="T1"/>
                </a:cxn>
                <a:cxn ang="0">
                  <a:pos x="T2" y="T3"/>
                </a:cxn>
                <a:cxn ang="0">
                  <a:pos x="T4" y="T5"/>
                </a:cxn>
              </a:cxnLst>
              <a:rect l="0" t="0" r="r" b="b"/>
              <a:pathLst>
                <a:path w="646" h="99">
                  <a:moveTo>
                    <a:pt x="646" y="99"/>
                  </a:move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53620" name="Group 20"/>
          <p:cNvGrpSpPr>
            <a:grpSpLocks/>
          </p:cNvGrpSpPr>
          <p:nvPr/>
        </p:nvGrpSpPr>
        <p:grpSpPr bwMode="auto">
          <a:xfrm>
            <a:off x="4100513" y="728663"/>
            <a:ext cx="3721100" cy="5213350"/>
            <a:chOff x="2583" y="459"/>
            <a:chExt cx="2344" cy="3284"/>
          </a:xfrm>
        </p:grpSpPr>
        <p:sp>
          <p:nvSpPr>
            <p:cNvPr id="153621" name="Freeform 21"/>
            <p:cNvSpPr>
              <a:spLocks/>
            </p:cNvSpPr>
            <p:nvPr/>
          </p:nvSpPr>
          <p:spPr bwMode="auto">
            <a:xfrm>
              <a:off x="4617" y="1554"/>
              <a:ext cx="310" cy="225"/>
            </a:xfrm>
            <a:custGeom>
              <a:avLst/>
              <a:gdLst>
                <a:gd name="T0" fmla="*/ 0 w 1860"/>
                <a:gd name="T1" fmla="*/ 0 h 1353"/>
                <a:gd name="T2" fmla="*/ 1859 w 1860"/>
                <a:gd name="T3" fmla="*/ 1353 h 1353"/>
                <a:gd name="T4" fmla="*/ 1860 w 1860"/>
                <a:gd name="T5" fmla="*/ 1353 h 1353"/>
              </a:gdLst>
              <a:ahLst/>
              <a:cxnLst>
                <a:cxn ang="0">
                  <a:pos x="T0" y="T1"/>
                </a:cxn>
                <a:cxn ang="0">
                  <a:pos x="T2" y="T3"/>
                </a:cxn>
                <a:cxn ang="0">
                  <a:pos x="T4" y="T5"/>
                </a:cxn>
              </a:cxnLst>
              <a:rect l="0" t="0" r="r" b="b"/>
              <a:pathLst>
                <a:path w="1860" h="1353">
                  <a:moveTo>
                    <a:pt x="0" y="0"/>
                  </a:moveTo>
                  <a:lnTo>
                    <a:pt x="1859" y="1353"/>
                  </a:lnTo>
                  <a:lnTo>
                    <a:pt x="1860" y="1353"/>
                  </a:lnTo>
                </a:path>
              </a:pathLst>
            </a:custGeom>
            <a:noFill/>
            <a:ln w="25400">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22" name="Freeform 22"/>
            <p:cNvSpPr>
              <a:spLocks/>
            </p:cNvSpPr>
            <p:nvPr/>
          </p:nvSpPr>
          <p:spPr bwMode="auto">
            <a:xfrm>
              <a:off x="4307" y="877"/>
              <a:ext cx="620" cy="451"/>
            </a:xfrm>
            <a:custGeom>
              <a:avLst/>
              <a:gdLst>
                <a:gd name="T0" fmla="*/ 0 w 3720"/>
                <a:gd name="T1" fmla="*/ 2706 h 2706"/>
                <a:gd name="T2" fmla="*/ 3719 w 3720"/>
                <a:gd name="T3" fmla="*/ 0 h 2706"/>
                <a:gd name="T4" fmla="*/ 3720 w 3720"/>
                <a:gd name="T5" fmla="*/ 0 h 2706"/>
              </a:gdLst>
              <a:ahLst/>
              <a:cxnLst>
                <a:cxn ang="0">
                  <a:pos x="T0" y="T1"/>
                </a:cxn>
                <a:cxn ang="0">
                  <a:pos x="T2" y="T3"/>
                </a:cxn>
                <a:cxn ang="0">
                  <a:pos x="T4" y="T5"/>
                </a:cxn>
              </a:cxnLst>
              <a:rect l="0" t="0" r="r" b="b"/>
              <a:pathLst>
                <a:path w="3720" h="2706">
                  <a:moveTo>
                    <a:pt x="0" y="2706"/>
                  </a:moveTo>
                  <a:lnTo>
                    <a:pt x="3719" y="0"/>
                  </a:lnTo>
                  <a:lnTo>
                    <a:pt x="3720" y="0"/>
                  </a:lnTo>
                </a:path>
              </a:pathLst>
            </a:custGeom>
            <a:noFill/>
            <a:ln w="25400">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23" name="Freeform 23"/>
            <p:cNvSpPr>
              <a:spLocks/>
            </p:cNvSpPr>
            <p:nvPr/>
          </p:nvSpPr>
          <p:spPr bwMode="auto">
            <a:xfrm>
              <a:off x="3642" y="459"/>
              <a:ext cx="355" cy="1095"/>
            </a:xfrm>
            <a:custGeom>
              <a:avLst/>
              <a:gdLst>
                <a:gd name="T0" fmla="*/ 2131 w 2131"/>
                <a:gd name="T1" fmla="*/ 6569 h 6569"/>
                <a:gd name="T2" fmla="*/ 0 w 2131"/>
                <a:gd name="T3" fmla="*/ 0 h 6569"/>
                <a:gd name="T4" fmla="*/ 1 w 2131"/>
                <a:gd name="T5" fmla="*/ 0 h 6569"/>
              </a:gdLst>
              <a:ahLst/>
              <a:cxnLst>
                <a:cxn ang="0">
                  <a:pos x="T0" y="T1"/>
                </a:cxn>
                <a:cxn ang="0">
                  <a:pos x="T2" y="T3"/>
                </a:cxn>
                <a:cxn ang="0">
                  <a:pos x="T4" y="T5"/>
                </a:cxn>
              </a:cxnLst>
              <a:rect l="0" t="0" r="r" b="b"/>
              <a:pathLst>
                <a:path w="2131" h="6569">
                  <a:moveTo>
                    <a:pt x="2131" y="6569"/>
                  </a:moveTo>
                  <a:lnTo>
                    <a:pt x="0" y="0"/>
                  </a:lnTo>
                  <a:lnTo>
                    <a:pt x="1" y="0"/>
                  </a:lnTo>
                </a:path>
              </a:pathLst>
            </a:custGeom>
            <a:noFill/>
            <a:ln w="25400">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24" name="Freeform 24"/>
            <p:cNvSpPr>
              <a:spLocks/>
            </p:cNvSpPr>
            <p:nvPr/>
          </p:nvSpPr>
          <p:spPr bwMode="auto">
            <a:xfrm>
              <a:off x="2583" y="1919"/>
              <a:ext cx="1532" cy="1"/>
            </a:xfrm>
            <a:custGeom>
              <a:avLst/>
              <a:gdLst>
                <a:gd name="T0" fmla="*/ 9195 w 9195"/>
                <a:gd name="T1" fmla="*/ 0 w 9195"/>
                <a:gd name="T2" fmla="*/ 1 w 9195"/>
              </a:gdLst>
              <a:ahLst/>
              <a:cxnLst>
                <a:cxn ang="0">
                  <a:pos x="T0" y="0"/>
                </a:cxn>
                <a:cxn ang="0">
                  <a:pos x="T1" y="0"/>
                </a:cxn>
                <a:cxn ang="0">
                  <a:pos x="T2" y="0"/>
                </a:cxn>
              </a:cxnLst>
              <a:rect l="0" t="0" r="r" b="b"/>
              <a:pathLst>
                <a:path w="9195">
                  <a:moveTo>
                    <a:pt x="9195" y="0"/>
                  </a:moveTo>
                  <a:lnTo>
                    <a:pt x="0" y="0"/>
                  </a:lnTo>
                  <a:lnTo>
                    <a:pt x="1" y="0"/>
                  </a:lnTo>
                </a:path>
              </a:pathLst>
            </a:custGeom>
            <a:noFill/>
            <a:ln w="25400">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25" name="Freeform 25"/>
            <p:cNvSpPr>
              <a:spLocks/>
            </p:cNvSpPr>
            <p:nvPr/>
          </p:nvSpPr>
          <p:spPr bwMode="auto">
            <a:xfrm>
              <a:off x="3906" y="1919"/>
              <a:ext cx="592" cy="1824"/>
            </a:xfrm>
            <a:custGeom>
              <a:avLst/>
              <a:gdLst>
                <a:gd name="T0" fmla="*/ 3552 w 3552"/>
                <a:gd name="T1" fmla="*/ 0 h 10946"/>
                <a:gd name="T2" fmla="*/ 0 w 3552"/>
                <a:gd name="T3" fmla="*/ 10946 h 10946"/>
                <a:gd name="T4" fmla="*/ 1 w 3552"/>
                <a:gd name="T5" fmla="*/ 10946 h 10946"/>
              </a:gdLst>
              <a:ahLst/>
              <a:cxnLst>
                <a:cxn ang="0">
                  <a:pos x="T0" y="T1"/>
                </a:cxn>
                <a:cxn ang="0">
                  <a:pos x="T2" y="T3"/>
                </a:cxn>
                <a:cxn ang="0">
                  <a:pos x="T4" y="T5"/>
                </a:cxn>
              </a:cxnLst>
              <a:rect l="0" t="0" r="r" b="b"/>
              <a:pathLst>
                <a:path w="3552" h="10946">
                  <a:moveTo>
                    <a:pt x="3552" y="0"/>
                  </a:moveTo>
                  <a:lnTo>
                    <a:pt x="0" y="10946"/>
                  </a:lnTo>
                  <a:lnTo>
                    <a:pt x="1" y="10946"/>
                  </a:lnTo>
                </a:path>
              </a:pathLst>
            </a:custGeom>
            <a:noFill/>
            <a:ln w="25400">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3626" name="Freeform 26"/>
          <p:cNvSpPr>
            <a:spLocks/>
          </p:cNvSpPr>
          <p:nvPr/>
        </p:nvSpPr>
        <p:spPr bwMode="auto">
          <a:xfrm>
            <a:off x="5192713" y="5378450"/>
            <a:ext cx="60325" cy="60325"/>
          </a:xfrm>
          <a:custGeom>
            <a:avLst/>
            <a:gdLst>
              <a:gd name="T0" fmla="*/ 226 w 227"/>
              <a:gd name="T1" fmla="*/ 114 h 228"/>
              <a:gd name="T2" fmla="*/ 193 w 227"/>
              <a:gd name="T3" fmla="*/ 33 h 228"/>
              <a:gd name="T4" fmla="*/ 113 w 227"/>
              <a:gd name="T5" fmla="*/ 0 h 228"/>
              <a:gd name="T6" fmla="*/ 33 w 227"/>
              <a:gd name="T7" fmla="*/ 33 h 228"/>
              <a:gd name="T8" fmla="*/ 0 w 227"/>
              <a:gd name="T9" fmla="*/ 114 h 228"/>
              <a:gd name="T10" fmla="*/ 33 w 227"/>
              <a:gd name="T11" fmla="*/ 194 h 228"/>
              <a:gd name="T12" fmla="*/ 113 w 227"/>
              <a:gd name="T13" fmla="*/ 228 h 228"/>
              <a:gd name="T14" fmla="*/ 193 w 227"/>
              <a:gd name="T15" fmla="*/ 194 h 228"/>
              <a:gd name="T16" fmla="*/ 226 w 227"/>
              <a:gd name="T17" fmla="*/ 114 h 228"/>
              <a:gd name="T18" fmla="*/ 227 w 227"/>
              <a:gd name="T19"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228">
                <a:moveTo>
                  <a:pt x="226" y="114"/>
                </a:moveTo>
                <a:lnTo>
                  <a:pt x="193" y="33"/>
                </a:lnTo>
                <a:lnTo>
                  <a:pt x="113" y="0"/>
                </a:lnTo>
                <a:lnTo>
                  <a:pt x="33" y="33"/>
                </a:lnTo>
                <a:lnTo>
                  <a:pt x="0" y="114"/>
                </a:lnTo>
                <a:lnTo>
                  <a:pt x="33" y="194"/>
                </a:lnTo>
                <a:lnTo>
                  <a:pt x="113" y="228"/>
                </a:lnTo>
                <a:lnTo>
                  <a:pt x="193" y="194"/>
                </a:lnTo>
                <a:lnTo>
                  <a:pt x="226" y="114"/>
                </a:lnTo>
                <a:lnTo>
                  <a:pt x="227" y="114"/>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27" name="Text Box 27"/>
          <p:cNvSpPr txBox="1">
            <a:spLocks noChangeArrowheads="1"/>
          </p:cNvSpPr>
          <p:nvPr/>
        </p:nvSpPr>
        <p:spPr bwMode="auto">
          <a:xfrm>
            <a:off x="7038975" y="2979738"/>
            <a:ext cx="4572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0</a:t>
            </a:r>
          </a:p>
        </p:txBody>
      </p:sp>
      <p:sp>
        <p:nvSpPr>
          <p:cNvPr id="153628" name="Text Box 28"/>
          <p:cNvSpPr txBox="1">
            <a:spLocks noChangeArrowheads="1"/>
          </p:cNvSpPr>
          <p:nvPr/>
        </p:nvSpPr>
        <p:spPr bwMode="auto">
          <a:xfrm>
            <a:off x="7734300" y="2751138"/>
            <a:ext cx="4572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1</a:t>
            </a:r>
          </a:p>
        </p:txBody>
      </p:sp>
      <p:sp>
        <p:nvSpPr>
          <p:cNvPr id="153629" name="Text Box 29"/>
          <p:cNvSpPr txBox="1">
            <a:spLocks noChangeArrowheads="1"/>
          </p:cNvSpPr>
          <p:nvPr/>
        </p:nvSpPr>
        <p:spPr bwMode="auto">
          <a:xfrm>
            <a:off x="7734300" y="1084263"/>
            <a:ext cx="4572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2</a:t>
            </a:r>
          </a:p>
        </p:txBody>
      </p:sp>
      <p:sp>
        <p:nvSpPr>
          <p:cNvPr id="153630" name="Text Box 30"/>
          <p:cNvSpPr txBox="1">
            <a:spLocks noChangeArrowheads="1"/>
          </p:cNvSpPr>
          <p:nvPr/>
        </p:nvSpPr>
        <p:spPr bwMode="auto">
          <a:xfrm>
            <a:off x="5534025" y="293688"/>
            <a:ext cx="4572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3</a:t>
            </a:r>
          </a:p>
        </p:txBody>
      </p:sp>
      <p:sp>
        <p:nvSpPr>
          <p:cNvPr id="153631" name="Text Box 31"/>
          <p:cNvSpPr txBox="1">
            <a:spLocks noChangeArrowheads="1"/>
          </p:cNvSpPr>
          <p:nvPr/>
        </p:nvSpPr>
        <p:spPr bwMode="auto">
          <a:xfrm>
            <a:off x="3733800" y="2832100"/>
            <a:ext cx="4572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P</a:t>
            </a:r>
            <a:r>
              <a:rPr lang="en-US" sz="2200" b="0" baseline="-25000">
                <a:solidFill>
                  <a:schemeClr val="tx1"/>
                </a:solidFill>
                <a:effectLst/>
              </a:rPr>
              <a:t>4</a:t>
            </a:r>
          </a:p>
        </p:txBody>
      </p:sp>
      <p:grpSp>
        <p:nvGrpSpPr>
          <p:cNvPr id="153632" name="Group 32"/>
          <p:cNvGrpSpPr>
            <a:grpSpLocks/>
          </p:cNvGrpSpPr>
          <p:nvPr/>
        </p:nvGrpSpPr>
        <p:grpSpPr bwMode="auto">
          <a:xfrm>
            <a:off x="6345238" y="568325"/>
            <a:ext cx="565150" cy="1898650"/>
            <a:chOff x="2863" y="215"/>
            <a:chExt cx="356" cy="1196"/>
          </a:xfrm>
        </p:grpSpPr>
        <p:sp>
          <p:nvSpPr>
            <p:cNvPr id="153633" name="Freeform 33"/>
            <p:cNvSpPr>
              <a:spLocks/>
            </p:cNvSpPr>
            <p:nvPr/>
          </p:nvSpPr>
          <p:spPr bwMode="auto">
            <a:xfrm>
              <a:off x="2863" y="316"/>
              <a:ext cx="356" cy="1095"/>
            </a:xfrm>
            <a:custGeom>
              <a:avLst/>
              <a:gdLst>
                <a:gd name="T0" fmla="*/ 0 w 2137"/>
                <a:gd name="T1" fmla="*/ 6569 h 6569"/>
                <a:gd name="T2" fmla="*/ 2 w 2137"/>
                <a:gd name="T3" fmla="*/ 6569 h 6569"/>
                <a:gd name="T4" fmla="*/ 2135 w 2137"/>
                <a:gd name="T5" fmla="*/ 0 h 6569"/>
                <a:gd name="T6" fmla="*/ 2137 w 2137"/>
                <a:gd name="T7" fmla="*/ 0 h 6569"/>
              </a:gdLst>
              <a:ahLst/>
              <a:cxnLst>
                <a:cxn ang="0">
                  <a:pos x="T0" y="T1"/>
                </a:cxn>
                <a:cxn ang="0">
                  <a:pos x="T2" y="T3"/>
                </a:cxn>
                <a:cxn ang="0">
                  <a:pos x="T4" y="T5"/>
                </a:cxn>
                <a:cxn ang="0">
                  <a:pos x="T6" y="T7"/>
                </a:cxn>
              </a:cxnLst>
              <a:rect l="0" t="0" r="r" b="b"/>
              <a:pathLst>
                <a:path w="2137" h="6569">
                  <a:moveTo>
                    <a:pt x="0" y="6569"/>
                  </a:moveTo>
                  <a:lnTo>
                    <a:pt x="2" y="6569"/>
                  </a:lnTo>
                  <a:lnTo>
                    <a:pt x="2135" y="0"/>
                  </a:lnTo>
                  <a:lnTo>
                    <a:pt x="2137"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34" name="Freeform 34"/>
            <p:cNvSpPr>
              <a:spLocks/>
            </p:cNvSpPr>
            <p:nvPr/>
          </p:nvSpPr>
          <p:spPr bwMode="auto">
            <a:xfrm>
              <a:off x="3199" y="316"/>
              <a:ext cx="20" cy="108"/>
            </a:xfrm>
            <a:custGeom>
              <a:avLst/>
              <a:gdLst>
                <a:gd name="T0" fmla="*/ 118 w 118"/>
                <a:gd name="T1" fmla="*/ 0 h 643"/>
                <a:gd name="T2" fmla="*/ 0 w 118"/>
                <a:gd name="T3" fmla="*/ 643 h 643"/>
                <a:gd name="T4" fmla="*/ 1 w 118"/>
                <a:gd name="T5" fmla="*/ 643 h 643"/>
              </a:gdLst>
              <a:ahLst/>
              <a:cxnLst>
                <a:cxn ang="0">
                  <a:pos x="T0" y="T1"/>
                </a:cxn>
                <a:cxn ang="0">
                  <a:pos x="T2" y="T3"/>
                </a:cxn>
                <a:cxn ang="0">
                  <a:pos x="T4" y="T5"/>
                </a:cxn>
              </a:cxnLst>
              <a:rect l="0" t="0" r="r" b="b"/>
              <a:pathLst>
                <a:path w="118" h="643">
                  <a:moveTo>
                    <a:pt x="118" y="0"/>
                  </a:moveTo>
                  <a:lnTo>
                    <a:pt x="0" y="643"/>
                  </a:lnTo>
                  <a:lnTo>
                    <a:pt x="1" y="643"/>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35" name="Freeform 35"/>
            <p:cNvSpPr>
              <a:spLocks/>
            </p:cNvSpPr>
            <p:nvPr/>
          </p:nvSpPr>
          <p:spPr bwMode="auto">
            <a:xfrm>
              <a:off x="3168" y="316"/>
              <a:ext cx="51" cy="97"/>
            </a:xfrm>
            <a:custGeom>
              <a:avLst/>
              <a:gdLst>
                <a:gd name="T0" fmla="*/ 301 w 301"/>
                <a:gd name="T1" fmla="*/ 0 h 580"/>
                <a:gd name="T2" fmla="*/ 0 w 301"/>
                <a:gd name="T3" fmla="*/ 580 h 580"/>
                <a:gd name="T4" fmla="*/ 2 w 301"/>
                <a:gd name="T5" fmla="*/ 580 h 580"/>
              </a:gdLst>
              <a:ahLst/>
              <a:cxnLst>
                <a:cxn ang="0">
                  <a:pos x="T0" y="T1"/>
                </a:cxn>
                <a:cxn ang="0">
                  <a:pos x="T2" y="T3"/>
                </a:cxn>
                <a:cxn ang="0">
                  <a:pos x="T4" y="T5"/>
                </a:cxn>
              </a:cxnLst>
              <a:rect l="0" t="0" r="r" b="b"/>
              <a:pathLst>
                <a:path w="301" h="580">
                  <a:moveTo>
                    <a:pt x="301" y="0"/>
                  </a:moveTo>
                  <a:lnTo>
                    <a:pt x="0" y="580"/>
                  </a:lnTo>
                  <a:lnTo>
                    <a:pt x="2" y="58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36" name="Text Box 36"/>
            <p:cNvSpPr txBox="1">
              <a:spLocks noChangeArrowheads="1"/>
            </p:cNvSpPr>
            <p:nvPr/>
          </p:nvSpPr>
          <p:spPr bwMode="auto">
            <a:xfrm rot="-4367402">
              <a:off x="2575" y="508"/>
              <a:ext cx="85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R=3</a:t>
              </a:r>
              <a:r>
                <a:rPr lang="en-US" sz="2200" b="0">
                  <a:solidFill>
                    <a:schemeClr val="tx1"/>
                  </a:solidFill>
                  <a:effectLst/>
                  <a:sym typeface="Symbol" pitchFamily="18" charset="2"/>
                </a:rPr>
                <a:t></a:t>
              </a:r>
              <a:r>
                <a:rPr lang="en-US" sz="2200" b="0">
                  <a:solidFill>
                    <a:schemeClr val="tx1"/>
                  </a:solidFill>
                  <a:effectLst/>
                </a:rPr>
                <a:t>01</a:t>
              </a:r>
            </a:p>
          </p:txBody>
        </p:sp>
      </p:grpSp>
      <p:grpSp>
        <p:nvGrpSpPr>
          <p:cNvPr id="153637" name="Group 37"/>
          <p:cNvGrpSpPr>
            <a:grpSpLocks/>
          </p:cNvGrpSpPr>
          <p:nvPr/>
        </p:nvGrpSpPr>
        <p:grpSpPr bwMode="auto">
          <a:xfrm>
            <a:off x="4578350" y="1595438"/>
            <a:ext cx="1955800" cy="1450975"/>
            <a:chOff x="1750" y="862"/>
            <a:chExt cx="1232" cy="914"/>
          </a:xfrm>
        </p:grpSpPr>
        <p:sp>
          <p:nvSpPr>
            <p:cNvPr id="153638" name="Freeform 38"/>
            <p:cNvSpPr>
              <a:spLocks/>
            </p:cNvSpPr>
            <p:nvPr/>
          </p:nvSpPr>
          <p:spPr bwMode="auto">
            <a:xfrm>
              <a:off x="1750" y="862"/>
              <a:ext cx="1232" cy="914"/>
            </a:xfrm>
            <a:custGeom>
              <a:avLst/>
              <a:gdLst>
                <a:gd name="T0" fmla="*/ 7390 w 7390"/>
                <a:gd name="T1" fmla="*/ 5481 h 5481"/>
                <a:gd name="T2" fmla="*/ 7388 w 7390"/>
                <a:gd name="T3" fmla="*/ 5481 h 5481"/>
                <a:gd name="T4" fmla="*/ 0 w 7390"/>
                <a:gd name="T5" fmla="*/ 0 h 5481"/>
                <a:gd name="T6" fmla="*/ 1 w 7390"/>
                <a:gd name="T7" fmla="*/ 0 h 5481"/>
              </a:gdLst>
              <a:ahLst/>
              <a:cxnLst>
                <a:cxn ang="0">
                  <a:pos x="T0" y="T1"/>
                </a:cxn>
                <a:cxn ang="0">
                  <a:pos x="T2" y="T3"/>
                </a:cxn>
                <a:cxn ang="0">
                  <a:pos x="T4" y="T5"/>
                </a:cxn>
                <a:cxn ang="0">
                  <a:pos x="T6" y="T7"/>
                </a:cxn>
              </a:cxnLst>
              <a:rect l="0" t="0" r="r" b="b"/>
              <a:pathLst>
                <a:path w="7390" h="5481">
                  <a:moveTo>
                    <a:pt x="7390" y="5481"/>
                  </a:moveTo>
                  <a:lnTo>
                    <a:pt x="7388" y="5481"/>
                  </a:lnTo>
                  <a:lnTo>
                    <a:pt x="0" y="0"/>
                  </a:lnTo>
                  <a:lnTo>
                    <a:pt x="1"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39" name="Freeform 39"/>
            <p:cNvSpPr>
              <a:spLocks/>
            </p:cNvSpPr>
            <p:nvPr/>
          </p:nvSpPr>
          <p:spPr bwMode="auto">
            <a:xfrm>
              <a:off x="1750" y="862"/>
              <a:ext cx="97" cy="51"/>
            </a:xfrm>
            <a:custGeom>
              <a:avLst/>
              <a:gdLst>
                <a:gd name="T0" fmla="*/ 0 w 578"/>
                <a:gd name="T1" fmla="*/ 0 h 306"/>
                <a:gd name="T2" fmla="*/ 577 w 578"/>
                <a:gd name="T3" fmla="*/ 306 h 306"/>
                <a:gd name="T4" fmla="*/ 578 w 578"/>
                <a:gd name="T5" fmla="*/ 306 h 306"/>
              </a:gdLst>
              <a:ahLst/>
              <a:cxnLst>
                <a:cxn ang="0">
                  <a:pos x="T0" y="T1"/>
                </a:cxn>
                <a:cxn ang="0">
                  <a:pos x="T2" y="T3"/>
                </a:cxn>
                <a:cxn ang="0">
                  <a:pos x="T4" y="T5"/>
                </a:cxn>
              </a:cxnLst>
              <a:rect l="0" t="0" r="r" b="b"/>
              <a:pathLst>
                <a:path w="578" h="306">
                  <a:moveTo>
                    <a:pt x="0" y="0"/>
                  </a:moveTo>
                  <a:lnTo>
                    <a:pt x="577" y="306"/>
                  </a:lnTo>
                  <a:lnTo>
                    <a:pt x="578" y="306"/>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40" name="Freeform 40"/>
            <p:cNvSpPr>
              <a:spLocks/>
            </p:cNvSpPr>
            <p:nvPr/>
          </p:nvSpPr>
          <p:spPr bwMode="auto">
            <a:xfrm>
              <a:off x="1750" y="862"/>
              <a:ext cx="77" cy="77"/>
            </a:xfrm>
            <a:custGeom>
              <a:avLst/>
              <a:gdLst>
                <a:gd name="T0" fmla="*/ 0 w 463"/>
                <a:gd name="T1" fmla="*/ 0 h 462"/>
                <a:gd name="T2" fmla="*/ 462 w 463"/>
                <a:gd name="T3" fmla="*/ 462 h 462"/>
                <a:gd name="T4" fmla="*/ 463 w 463"/>
                <a:gd name="T5" fmla="*/ 462 h 462"/>
              </a:gdLst>
              <a:ahLst/>
              <a:cxnLst>
                <a:cxn ang="0">
                  <a:pos x="T0" y="T1"/>
                </a:cxn>
                <a:cxn ang="0">
                  <a:pos x="T2" y="T3"/>
                </a:cxn>
                <a:cxn ang="0">
                  <a:pos x="T4" y="T5"/>
                </a:cxn>
              </a:cxnLst>
              <a:rect l="0" t="0" r="r" b="b"/>
              <a:pathLst>
                <a:path w="463" h="462">
                  <a:moveTo>
                    <a:pt x="0" y="0"/>
                  </a:moveTo>
                  <a:lnTo>
                    <a:pt x="462" y="462"/>
                  </a:lnTo>
                  <a:lnTo>
                    <a:pt x="463" y="462"/>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41" name="Text Box 41"/>
            <p:cNvSpPr txBox="1">
              <a:spLocks noChangeArrowheads="1"/>
            </p:cNvSpPr>
            <p:nvPr/>
          </p:nvSpPr>
          <p:spPr bwMode="auto">
            <a:xfrm rot="2281555">
              <a:off x="1763" y="1162"/>
              <a:ext cx="864"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R=4</a:t>
              </a:r>
              <a:r>
                <a:rPr lang="en-US" sz="2200" b="0">
                  <a:solidFill>
                    <a:schemeClr val="tx1"/>
                  </a:solidFill>
                  <a:effectLst/>
                  <a:sym typeface="Symbol" pitchFamily="18" charset="2"/>
                </a:rPr>
                <a:t></a:t>
              </a:r>
              <a:r>
                <a:rPr lang="en-US" sz="2200" b="0">
                  <a:solidFill>
                    <a:schemeClr val="tx1"/>
                  </a:solidFill>
                  <a:effectLst/>
                </a:rPr>
                <a:t>01</a:t>
              </a:r>
            </a:p>
          </p:txBody>
        </p:sp>
      </p:grpSp>
      <p:grpSp>
        <p:nvGrpSpPr>
          <p:cNvPr id="153642" name="Group 42"/>
          <p:cNvGrpSpPr>
            <a:grpSpLocks/>
          </p:cNvGrpSpPr>
          <p:nvPr/>
        </p:nvGrpSpPr>
        <p:grpSpPr bwMode="auto">
          <a:xfrm>
            <a:off x="4557713" y="3046413"/>
            <a:ext cx="2582862" cy="1604962"/>
            <a:chOff x="1737" y="1776"/>
            <a:chExt cx="1627" cy="1011"/>
          </a:xfrm>
        </p:grpSpPr>
        <p:sp>
          <p:nvSpPr>
            <p:cNvPr id="153643" name="Freeform 43"/>
            <p:cNvSpPr>
              <a:spLocks/>
            </p:cNvSpPr>
            <p:nvPr/>
          </p:nvSpPr>
          <p:spPr bwMode="auto">
            <a:xfrm>
              <a:off x="1737" y="1776"/>
              <a:ext cx="1627" cy="1011"/>
            </a:xfrm>
            <a:custGeom>
              <a:avLst/>
              <a:gdLst>
                <a:gd name="T0" fmla="*/ 9765 w 9765"/>
                <a:gd name="T1" fmla="*/ 0 h 6068"/>
                <a:gd name="T2" fmla="*/ 9760 w 9765"/>
                <a:gd name="T3" fmla="*/ 0 h 6068"/>
                <a:gd name="T4" fmla="*/ 0 w 9765"/>
                <a:gd name="T5" fmla="*/ 6068 h 6068"/>
                <a:gd name="T6" fmla="*/ 1 w 9765"/>
                <a:gd name="T7" fmla="*/ 6068 h 6068"/>
              </a:gdLst>
              <a:ahLst/>
              <a:cxnLst>
                <a:cxn ang="0">
                  <a:pos x="T0" y="T1"/>
                </a:cxn>
                <a:cxn ang="0">
                  <a:pos x="T2" y="T3"/>
                </a:cxn>
                <a:cxn ang="0">
                  <a:pos x="T4" y="T5"/>
                </a:cxn>
                <a:cxn ang="0">
                  <a:pos x="T6" y="T7"/>
                </a:cxn>
              </a:cxnLst>
              <a:rect l="0" t="0" r="r" b="b"/>
              <a:pathLst>
                <a:path w="9765" h="6068">
                  <a:moveTo>
                    <a:pt x="9765" y="0"/>
                  </a:moveTo>
                  <a:lnTo>
                    <a:pt x="9760" y="0"/>
                  </a:lnTo>
                  <a:lnTo>
                    <a:pt x="0" y="6068"/>
                  </a:lnTo>
                  <a:lnTo>
                    <a:pt x="1" y="6068"/>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44" name="Freeform 44"/>
            <p:cNvSpPr>
              <a:spLocks/>
            </p:cNvSpPr>
            <p:nvPr/>
          </p:nvSpPr>
          <p:spPr bwMode="auto">
            <a:xfrm>
              <a:off x="1737" y="2716"/>
              <a:ext cx="83" cy="71"/>
            </a:xfrm>
            <a:custGeom>
              <a:avLst/>
              <a:gdLst>
                <a:gd name="T0" fmla="*/ 0 w 498"/>
                <a:gd name="T1" fmla="*/ 425 h 425"/>
                <a:gd name="T2" fmla="*/ 497 w 498"/>
                <a:gd name="T3" fmla="*/ 0 h 425"/>
                <a:gd name="T4" fmla="*/ 498 w 498"/>
                <a:gd name="T5" fmla="*/ 0 h 425"/>
              </a:gdLst>
              <a:ahLst/>
              <a:cxnLst>
                <a:cxn ang="0">
                  <a:pos x="T0" y="T1"/>
                </a:cxn>
                <a:cxn ang="0">
                  <a:pos x="T2" y="T3"/>
                </a:cxn>
                <a:cxn ang="0">
                  <a:pos x="T4" y="T5"/>
                </a:cxn>
              </a:cxnLst>
              <a:rect l="0" t="0" r="r" b="b"/>
              <a:pathLst>
                <a:path w="498" h="425">
                  <a:moveTo>
                    <a:pt x="0" y="425"/>
                  </a:moveTo>
                  <a:lnTo>
                    <a:pt x="497" y="0"/>
                  </a:lnTo>
                  <a:lnTo>
                    <a:pt x="498"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45" name="Freeform 45"/>
            <p:cNvSpPr>
              <a:spLocks/>
            </p:cNvSpPr>
            <p:nvPr/>
          </p:nvSpPr>
          <p:spPr bwMode="auto">
            <a:xfrm>
              <a:off x="1737" y="2744"/>
              <a:ext cx="100" cy="43"/>
            </a:xfrm>
            <a:custGeom>
              <a:avLst/>
              <a:gdLst>
                <a:gd name="T0" fmla="*/ 0 w 600"/>
                <a:gd name="T1" fmla="*/ 261 h 261"/>
                <a:gd name="T2" fmla="*/ 599 w 600"/>
                <a:gd name="T3" fmla="*/ 0 h 261"/>
                <a:gd name="T4" fmla="*/ 600 w 600"/>
                <a:gd name="T5" fmla="*/ 0 h 261"/>
              </a:gdLst>
              <a:ahLst/>
              <a:cxnLst>
                <a:cxn ang="0">
                  <a:pos x="T0" y="T1"/>
                </a:cxn>
                <a:cxn ang="0">
                  <a:pos x="T2" y="T3"/>
                </a:cxn>
                <a:cxn ang="0">
                  <a:pos x="T4" y="T5"/>
                </a:cxn>
              </a:cxnLst>
              <a:rect l="0" t="0" r="r" b="b"/>
              <a:pathLst>
                <a:path w="600" h="261">
                  <a:moveTo>
                    <a:pt x="0" y="261"/>
                  </a:moveTo>
                  <a:lnTo>
                    <a:pt x="599" y="0"/>
                  </a:lnTo>
                  <a:lnTo>
                    <a:pt x="600" y="0"/>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46" name="Text Box 46"/>
            <p:cNvSpPr txBox="1">
              <a:spLocks noChangeArrowheads="1"/>
            </p:cNvSpPr>
            <p:nvPr/>
          </p:nvSpPr>
          <p:spPr bwMode="auto">
            <a:xfrm rot="-1936859">
              <a:off x="2007" y="2283"/>
              <a:ext cx="966"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200" b="0">
                  <a:solidFill>
                    <a:schemeClr val="tx1"/>
                  </a:solidFill>
                  <a:effectLst/>
                </a:rPr>
                <a:t>R=5</a:t>
              </a:r>
              <a:r>
                <a:rPr lang="en-US" sz="2200" b="0">
                  <a:solidFill>
                    <a:schemeClr val="tx1"/>
                  </a:solidFill>
                  <a:effectLst/>
                  <a:sym typeface="Symbol" pitchFamily="18" charset="2"/>
                </a:rPr>
                <a:t></a:t>
              </a:r>
              <a:r>
                <a:rPr lang="en-US" sz="2200" b="0">
                  <a:solidFill>
                    <a:schemeClr val="tx1"/>
                  </a:solidFill>
                  <a:effectLst/>
                </a:rPr>
                <a:t>01</a:t>
              </a:r>
            </a:p>
          </p:txBody>
        </p:sp>
      </p:grpSp>
      <p:sp>
        <p:nvSpPr>
          <p:cNvPr id="153647" name="Text Box 47"/>
          <p:cNvSpPr txBox="1">
            <a:spLocks noChangeArrowheads="1"/>
          </p:cNvSpPr>
          <p:nvPr/>
        </p:nvSpPr>
        <p:spPr bwMode="auto">
          <a:xfrm>
            <a:off x="6677025" y="2074863"/>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2</a:t>
            </a:r>
          </a:p>
        </p:txBody>
      </p:sp>
      <p:sp>
        <p:nvSpPr>
          <p:cNvPr id="153648" name="Text Box 48"/>
          <p:cNvSpPr txBox="1">
            <a:spLocks noChangeArrowheads="1"/>
          </p:cNvSpPr>
          <p:nvPr/>
        </p:nvSpPr>
        <p:spPr bwMode="auto">
          <a:xfrm>
            <a:off x="6334125" y="2303463"/>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3</a:t>
            </a:r>
          </a:p>
        </p:txBody>
      </p:sp>
      <p:sp>
        <p:nvSpPr>
          <p:cNvPr id="153649" name="Text Box 49"/>
          <p:cNvSpPr txBox="1">
            <a:spLocks noChangeArrowheads="1"/>
          </p:cNvSpPr>
          <p:nvPr/>
        </p:nvSpPr>
        <p:spPr bwMode="auto">
          <a:xfrm>
            <a:off x="6462713" y="2713038"/>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4</a:t>
            </a:r>
          </a:p>
        </p:txBody>
      </p:sp>
      <p:sp>
        <p:nvSpPr>
          <p:cNvPr id="153650" name="Text Box 50"/>
          <p:cNvSpPr txBox="1">
            <a:spLocks noChangeArrowheads="1"/>
          </p:cNvSpPr>
          <p:nvPr/>
        </p:nvSpPr>
        <p:spPr bwMode="auto">
          <a:xfrm>
            <a:off x="6915150" y="2670175"/>
            <a:ext cx="304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5</a:t>
            </a:r>
          </a:p>
        </p:txBody>
      </p:sp>
      <p:sp>
        <p:nvSpPr>
          <p:cNvPr id="153651" name="Text Box 51"/>
          <p:cNvSpPr txBox="1">
            <a:spLocks noChangeArrowheads="1"/>
          </p:cNvSpPr>
          <p:nvPr/>
        </p:nvSpPr>
        <p:spPr bwMode="auto">
          <a:xfrm>
            <a:off x="7029450" y="2293938"/>
            <a:ext cx="3048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1</a:t>
            </a:r>
          </a:p>
        </p:txBody>
      </p:sp>
      <p:grpSp>
        <p:nvGrpSpPr>
          <p:cNvPr id="153652" name="Group 52"/>
          <p:cNvGrpSpPr>
            <a:grpSpLocks/>
          </p:cNvGrpSpPr>
          <p:nvPr/>
        </p:nvGrpSpPr>
        <p:grpSpPr bwMode="auto">
          <a:xfrm>
            <a:off x="3632200" y="3959225"/>
            <a:ext cx="3255963" cy="2746375"/>
            <a:chOff x="1154" y="2351"/>
            <a:chExt cx="2051" cy="1730"/>
          </a:xfrm>
        </p:grpSpPr>
        <p:sp>
          <p:nvSpPr>
            <p:cNvPr id="153653" name="Freeform 53"/>
            <p:cNvSpPr>
              <a:spLocks/>
            </p:cNvSpPr>
            <p:nvPr/>
          </p:nvSpPr>
          <p:spPr bwMode="auto">
            <a:xfrm>
              <a:off x="1154" y="2447"/>
              <a:ext cx="1003" cy="817"/>
            </a:xfrm>
            <a:custGeom>
              <a:avLst/>
              <a:gdLst>
                <a:gd name="T0" fmla="*/ 0 w 6015"/>
                <a:gd name="T1" fmla="*/ 0 h 4900"/>
                <a:gd name="T2" fmla="*/ 6014 w 6015"/>
                <a:gd name="T3" fmla="*/ 4900 h 4900"/>
                <a:gd name="T4" fmla="*/ 6015 w 6015"/>
                <a:gd name="T5" fmla="*/ 4900 h 4900"/>
              </a:gdLst>
              <a:ahLst/>
              <a:cxnLst>
                <a:cxn ang="0">
                  <a:pos x="T0" y="T1"/>
                </a:cxn>
                <a:cxn ang="0">
                  <a:pos x="T2" y="T3"/>
                </a:cxn>
                <a:cxn ang="0">
                  <a:pos x="T4" y="T5"/>
                </a:cxn>
              </a:cxnLst>
              <a:rect l="0" t="0" r="r" b="b"/>
              <a:pathLst>
                <a:path w="6015" h="4900">
                  <a:moveTo>
                    <a:pt x="0" y="0"/>
                  </a:moveTo>
                  <a:lnTo>
                    <a:pt x="6014" y="4900"/>
                  </a:lnTo>
                  <a:lnTo>
                    <a:pt x="6015" y="490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54" name="Freeform 54"/>
            <p:cNvSpPr>
              <a:spLocks/>
            </p:cNvSpPr>
            <p:nvPr/>
          </p:nvSpPr>
          <p:spPr bwMode="auto">
            <a:xfrm>
              <a:off x="2156" y="3264"/>
              <a:ext cx="1003" cy="817"/>
            </a:xfrm>
            <a:custGeom>
              <a:avLst/>
              <a:gdLst>
                <a:gd name="T0" fmla="*/ 6013 w 6013"/>
                <a:gd name="T1" fmla="*/ 4900 h 4900"/>
                <a:gd name="T2" fmla="*/ 0 w 6013"/>
                <a:gd name="T3" fmla="*/ 0 h 4900"/>
                <a:gd name="T4" fmla="*/ 1 w 6013"/>
                <a:gd name="T5" fmla="*/ 0 h 4900"/>
              </a:gdLst>
              <a:ahLst/>
              <a:cxnLst>
                <a:cxn ang="0">
                  <a:pos x="T0" y="T1"/>
                </a:cxn>
                <a:cxn ang="0">
                  <a:pos x="T2" y="T3"/>
                </a:cxn>
                <a:cxn ang="0">
                  <a:pos x="T4" y="T5"/>
                </a:cxn>
              </a:cxnLst>
              <a:rect l="0" t="0" r="r" b="b"/>
              <a:pathLst>
                <a:path w="6013" h="4900">
                  <a:moveTo>
                    <a:pt x="6013" y="4900"/>
                  </a:moveTo>
                  <a:lnTo>
                    <a:pt x="0" y="0"/>
                  </a:lnTo>
                  <a:lnTo>
                    <a:pt x="1" y="0"/>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55" name="Text Box 55"/>
            <p:cNvSpPr txBox="1">
              <a:spLocks noChangeArrowheads="1"/>
            </p:cNvSpPr>
            <p:nvPr/>
          </p:nvSpPr>
          <p:spPr bwMode="auto">
            <a:xfrm rot="2232622">
              <a:off x="1171" y="2351"/>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T</a:t>
              </a:r>
            </a:p>
          </p:txBody>
        </p:sp>
        <p:sp>
          <p:nvSpPr>
            <p:cNvPr id="153656" name="Text Box 56"/>
            <p:cNvSpPr txBox="1">
              <a:spLocks noChangeArrowheads="1"/>
            </p:cNvSpPr>
            <p:nvPr/>
          </p:nvSpPr>
          <p:spPr bwMode="auto">
            <a:xfrm rot="2232622">
              <a:off x="2965" y="3803"/>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T</a:t>
              </a:r>
            </a:p>
          </p:txBody>
        </p:sp>
      </p:grpSp>
      <p:grpSp>
        <p:nvGrpSpPr>
          <p:cNvPr id="153657" name="Group 57"/>
          <p:cNvGrpSpPr>
            <a:grpSpLocks/>
          </p:cNvGrpSpPr>
          <p:nvPr/>
        </p:nvGrpSpPr>
        <p:grpSpPr bwMode="auto">
          <a:xfrm>
            <a:off x="4079875" y="3046413"/>
            <a:ext cx="3063875" cy="3563937"/>
            <a:chOff x="1436" y="1776"/>
            <a:chExt cx="1930" cy="2245"/>
          </a:xfrm>
        </p:grpSpPr>
        <p:sp>
          <p:nvSpPr>
            <p:cNvPr id="153658" name="Freeform 58"/>
            <p:cNvSpPr>
              <a:spLocks/>
            </p:cNvSpPr>
            <p:nvPr/>
          </p:nvSpPr>
          <p:spPr bwMode="auto">
            <a:xfrm>
              <a:off x="1541" y="1776"/>
              <a:ext cx="1825" cy="2245"/>
            </a:xfrm>
            <a:custGeom>
              <a:avLst/>
              <a:gdLst>
                <a:gd name="T0" fmla="*/ 10948 w 10948"/>
                <a:gd name="T1" fmla="*/ 0 h 13472"/>
                <a:gd name="T2" fmla="*/ 0 w 10948"/>
                <a:gd name="T3" fmla="*/ 13472 h 13472"/>
                <a:gd name="T4" fmla="*/ 2 w 10948"/>
                <a:gd name="T5" fmla="*/ 13472 h 13472"/>
              </a:gdLst>
              <a:ahLst/>
              <a:cxnLst>
                <a:cxn ang="0">
                  <a:pos x="T0" y="T1"/>
                </a:cxn>
                <a:cxn ang="0">
                  <a:pos x="T2" y="T3"/>
                </a:cxn>
                <a:cxn ang="0">
                  <a:pos x="T4" y="T5"/>
                </a:cxn>
              </a:cxnLst>
              <a:rect l="0" t="0" r="r" b="b"/>
              <a:pathLst>
                <a:path w="10948" h="13472">
                  <a:moveTo>
                    <a:pt x="10948" y="0"/>
                  </a:moveTo>
                  <a:lnTo>
                    <a:pt x="0" y="13472"/>
                  </a:lnTo>
                  <a:lnTo>
                    <a:pt x="2" y="13472"/>
                  </a:lnTo>
                </a:path>
              </a:pathLst>
            </a:custGeom>
            <a:noFill/>
            <a:ln w="254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3659" name="Text Box 59"/>
            <p:cNvSpPr txBox="1">
              <a:spLocks noChangeArrowheads="1"/>
            </p:cNvSpPr>
            <p:nvPr/>
          </p:nvSpPr>
          <p:spPr bwMode="auto">
            <a:xfrm rot="-2740263">
              <a:off x="1451" y="3735"/>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N</a:t>
              </a:r>
            </a:p>
          </p:txBody>
        </p:sp>
        <p:sp>
          <p:nvSpPr>
            <p:cNvPr id="153660" name="Text Box 60"/>
            <p:cNvSpPr txBox="1">
              <a:spLocks noChangeArrowheads="1"/>
            </p:cNvSpPr>
            <p:nvPr/>
          </p:nvSpPr>
          <p:spPr bwMode="auto">
            <a:xfrm rot="-2740263">
              <a:off x="2234" y="2775"/>
              <a:ext cx="240" cy="2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N</a:t>
              </a:r>
            </a:p>
          </p:txBody>
        </p:sp>
      </p:grpSp>
      <p:sp>
        <p:nvSpPr>
          <p:cNvPr id="153661" name="Text Box 61"/>
          <p:cNvSpPr txBox="1">
            <a:spLocks noChangeArrowheads="1"/>
          </p:cNvSpPr>
          <p:nvPr/>
        </p:nvSpPr>
        <p:spPr bwMode="auto">
          <a:xfrm rot="-2740263">
            <a:off x="5060157" y="5423694"/>
            <a:ext cx="381000" cy="4270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S</a:t>
            </a:r>
          </a:p>
        </p:txBody>
      </p:sp>
      <p:sp>
        <p:nvSpPr>
          <p:cNvPr id="153662" name="Text Box 62"/>
          <p:cNvSpPr txBox="1">
            <a:spLocks noChangeArrowheads="1"/>
          </p:cNvSpPr>
          <p:nvPr/>
        </p:nvSpPr>
        <p:spPr bwMode="auto">
          <a:xfrm>
            <a:off x="228600" y="152400"/>
            <a:ext cx="4114800" cy="1190625"/>
          </a:xfrm>
          <a:prstGeom prst="rect">
            <a:avLst/>
          </a:prstGeom>
          <a:solidFill>
            <a:srgbClr val="0000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spcBef>
                <a:spcPct val="0"/>
              </a:spcBef>
              <a:buFontTx/>
              <a:buNone/>
            </a:pPr>
            <a:r>
              <a:rPr lang="en-US" sz="3600">
                <a:solidFill>
                  <a:srgbClr val="FFFF00"/>
                </a:solidFill>
                <a:effectLst/>
              </a:rPr>
              <a:t>INVOLUTE</a:t>
            </a:r>
          </a:p>
          <a:p>
            <a:pPr algn="ctr">
              <a:lnSpc>
                <a:spcPct val="100000"/>
              </a:lnSpc>
              <a:spcBef>
                <a:spcPct val="0"/>
              </a:spcBef>
              <a:buFontTx/>
              <a:buNone/>
            </a:pPr>
            <a:r>
              <a:rPr lang="en-US" sz="3600">
                <a:solidFill>
                  <a:srgbClr val="FFFF00"/>
                </a:solidFill>
                <a:effectLst/>
              </a:rPr>
              <a:t>OF A POLYGON</a:t>
            </a:r>
          </a:p>
        </p:txBody>
      </p:sp>
      <p:sp>
        <p:nvSpPr>
          <p:cNvPr id="153663" name="Text Box 63"/>
          <p:cNvSpPr txBox="1">
            <a:spLocks noChangeArrowheads="1"/>
          </p:cNvSpPr>
          <p:nvPr/>
        </p:nvSpPr>
        <p:spPr bwMode="auto">
          <a:xfrm>
            <a:off x="228600" y="1905000"/>
            <a:ext cx="4114800" cy="11906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spcBef>
                <a:spcPct val="0"/>
              </a:spcBef>
              <a:buFontTx/>
              <a:buNone/>
            </a:pPr>
            <a:r>
              <a:rPr lang="en-US" sz="3600">
                <a:solidFill>
                  <a:schemeClr val="tx1"/>
                </a:solidFill>
                <a:effectLst/>
              </a:rPr>
              <a:t>Given : </a:t>
            </a:r>
          </a:p>
          <a:p>
            <a:pPr algn="l">
              <a:lnSpc>
                <a:spcPct val="100000"/>
              </a:lnSpc>
              <a:spcBef>
                <a:spcPct val="0"/>
              </a:spcBef>
              <a:buFontTx/>
              <a:buNone/>
            </a:pPr>
            <a:r>
              <a:rPr lang="en-US" sz="3600">
                <a:solidFill>
                  <a:schemeClr val="tx1"/>
                </a:solidFill>
                <a:effectLst/>
              </a:rPr>
              <a:t>Side of a polygon </a:t>
            </a:r>
            <a:endParaRPr lang="en-US" sz="2400" b="0">
              <a:solidFill>
                <a:schemeClr val="tx1"/>
              </a:solidFill>
              <a:effectLst/>
            </a:endParaRPr>
          </a:p>
        </p:txBody>
      </p:sp>
      <p:sp>
        <p:nvSpPr>
          <p:cNvPr id="153664" name="Text Box 64"/>
          <p:cNvSpPr txBox="1">
            <a:spLocks noChangeArrowheads="1"/>
          </p:cNvSpPr>
          <p:nvPr/>
        </p:nvSpPr>
        <p:spPr bwMode="auto">
          <a:xfrm>
            <a:off x="7124700" y="2730500"/>
            <a:ext cx="304800" cy="427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200" b="0">
                <a:solidFill>
                  <a:schemeClr val="tx1"/>
                </a:solidFill>
                <a:effectLst/>
              </a:rPr>
              <a:t>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3662"/>
                                        </p:tgtEl>
                                        <p:attrNameLst>
                                          <p:attrName>style.visibility</p:attrName>
                                        </p:attrNameLst>
                                      </p:cBhvr>
                                      <p:to>
                                        <p:strVal val="visible"/>
                                      </p:to>
                                    </p:set>
                                    <p:animEffect transition="in" filter="dissolve">
                                      <p:cBhvr>
                                        <p:cTn id="7" dur="500"/>
                                        <p:tgtEl>
                                          <p:spTgt spid="1536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3663">
                                            <p:txEl>
                                              <p:pRg st="0" end="0"/>
                                            </p:txEl>
                                          </p:spTgt>
                                        </p:tgtEl>
                                        <p:attrNameLst>
                                          <p:attrName>style.visibility</p:attrName>
                                        </p:attrNameLst>
                                      </p:cBhvr>
                                      <p:to>
                                        <p:strVal val="visible"/>
                                      </p:to>
                                    </p:set>
                                    <p:animEffect transition="in" filter="dissolve">
                                      <p:cBhvr>
                                        <p:cTn id="12" dur="500"/>
                                        <p:tgtEl>
                                          <p:spTgt spid="153663">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53663">
                                            <p:txEl>
                                              <p:pRg st="1" end="1"/>
                                            </p:txEl>
                                          </p:spTgt>
                                        </p:tgtEl>
                                        <p:attrNameLst>
                                          <p:attrName>style.visibility</p:attrName>
                                        </p:attrNameLst>
                                      </p:cBhvr>
                                      <p:to>
                                        <p:strVal val="visible"/>
                                      </p:to>
                                    </p:set>
                                    <p:animEffect transition="in" filter="dissolve">
                                      <p:cBhvr>
                                        <p:cTn id="17" dur="500"/>
                                        <p:tgtEl>
                                          <p:spTgt spid="153663">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153609"/>
                                        </p:tgtEl>
                                        <p:attrNameLst>
                                          <p:attrName>style.visibility</p:attrName>
                                        </p:attrNameLst>
                                      </p:cBhvr>
                                      <p:to>
                                        <p:strVal val="visible"/>
                                      </p:to>
                                    </p:set>
                                    <p:anim calcmode="lin" valueType="num">
                                      <p:cBhvr>
                                        <p:cTn id="22" dur="500" fill="hold"/>
                                        <p:tgtEl>
                                          <p:spTgt spid="153609"/>
                                        </p:tgtEl>
                                        <p:attrNameLst>
                                          <p:attrName>ppt_w</p:attrName>
                                        </p:attrNameLst>
                                      </p:cBhvr>
                                      <p:tavLst>
                                        <p:tav tm="0">
                                          <p:val>
                                            <p:fltVal val="0"/>
                                          </p:val>
                                        </p:tav>
                                        <p:tav tm="100000">
                                          <p:val>
                                            <p:strVal val="#ppt_w"/>
                                          </p:val>
                                        </p:tav>
                                      </p:tavLst>
                                    </p:anim>
                                    <p:anim calcmode="lin" valueType="num">
                                      <p:cBhvr>
                                        <p:cTn id="23" dur="500" fill="hold"/>
                                        <p:tgtEl>
                                          <p:spTgt spid="153609"/>
                                        </p:tgtEl>
                                        <p:attrNameLst>
                                          <p:attrName>ppt_h</p:attrName>
                                        </p:attrNameLst>
                                      </p:cBhvr>
                                      <p:tavLst>
                                        <p:tav tm="0">
                                          <p:val>
                                            <p:fltVal val="0"/>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53664">
                                            <p:txEl>
                                              <p:pRg st="0" end="0"/>
                                            </p:txEl>
                                          </p:spTgt>
                                        </p:tgtEl>
                                        <p:attrNameLst>
                                          <p:attrName>style.visibility</p:attrName>
                                        </p:attrNameLst>
                                      </p:cBhvr>
                                      <p:to>
                                        <p:strVal val="visible"/>
                                      </p:to>
                                    </p:set>
                                    <p:animEffect transition="in" filter="dissolve">
                                      <p:cBhvr>
                                        <p:cTn id="28" dur="500"/>
                                        <p:tgtEl>
                                          <p:spTgt spid="153664">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53651"/>
                                        </p:tgtEl>
                                        <p:attrNameLst>
                                          <p:attrName>style.visibility</p:attrName>
                                        </p:attrNameLst>
                                      </p:cBhvr>
                                      <p:to>
                                        <p:strVal val="visible"/>
                                      </p:to>
                                    </p:set>
                                    <p:animEffect transition="in" filter="dissolve">
                                      <p:cBhvr>
                                        <p:cTn id="33" dur="500"/>
                                        <p:tgtEl>
                                          <p:spTgt spid="153651"/>
                                        </p:tgtEl>
                                      </p:cBhvr>
                                    </p:animEffect>
                                  </p:childTnLst>
                                </p:cTn>
                              </p:par>
                            </p:childTnLst>
                          </p:cTn>
                        </p:par>
                        <p:par>
                          <p:cTn id="34" fill="hold" nodeType="afterGroup">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153647"/>
                                        </p:tgtEl>
                                        <p:attrNameLst>
                                          <p:attrName>style.visibility</p:attrName>
                                        </p:attrNameLst>
                                      </p:cBhvr>
                                      <p:to>
                                        <p:strVal val="visible"/>
                                      </p:to>
                                    </p:set>
                                    <p:animEffect transition="in" filter="dissolve">
                                      <p:cBhvr>
                                        <p:cTn id="37" dur="500"/>
                                        <p:tgtEl>
                                          <p:spTgt spid="153647"/>
                                        </p:tgtEl>
                                      </p:cBhvr>
                                    </p:animEffect>
                                  </p:childTnLst>
                                </p:cTn>
                              </p:par>
                            </p:childTnLst>
                          </p:cTn>
                        </p:par>
                        <p:par>
                          <p:cTn id="38" fill="hold" nodeType="afterGroup">
                            <p:stCondLst>
                              <p:cond delay="1000"/>
                            </p:stCondLst>
                            <p:childTnLst>
                              <p:par>
                                <p:cTn id="39" presetID="9" presetClass="entr" presetSubtype="0" fill="hold" grpId="0" nodeType="afterEffect">
                                  <p:stCondLst>
                                    <p:cond delay="0"/>
                                  </p:stCondLst>
                                  <p:childTnLst>
                                    <p:set>
                                      <p:cBhvr>
                                        <p:cTn id="40" dur="1" fill="hold">
                                          <p:stCondLst>
                                            <p:cond delay="0"/>
                                          </p:stCondLst>
                                        </p:cTn>
                                        <p:tgtEl>
                                          <p:spTgt spid="153648"/>
                                        </p:tgtEl>
                                        <p:attrNameLst>
                                          <p:attrName>style.visibility</p:attrName>
                                        </p:attrNameLst>
                                      </p:cBhvr>
                                      <p:to>
                                        <p:strVal val="visible"/>
                                      </p:to>
                                    </p:set>
                                    <p:animEffect transition="in" filter="dissolve">
                                      <p:cBhvr>
                                        <p:cTn id="41" dur="500"/>
                                        <p:tgtEl>
                                          <p:spTgt spid="153648"/>
                                        </p:tgtEl>
                                      </p:cBhvr>
                                    </p:animEffect>
                                  </p:childTnLst>
                                </p:cTn>
                              </p:par>
                            </p:childTnLst>
                          </p:cTn>
                        </p:par>
                        <p:par>
                          <p:cTn id="42" fill="hold" nodeType="afterGroup">
                            <p:stCondLst>
                              <p:cond delay="1500"/>
                            </p:stCondLst>
                            <p:childTnLst>
                              <p:par>
                                <p:cTn id="43" presetID="9" presetClass="entr" presetSubtype="0" fill="hold" grpId="0" nodeType="afterEffect">
                                  <p:stCondLst>
                                    <p:cond delay="0"/>
                                  </p:stCondLst>
                                  <p:childTnLst>
                                    <p:set>
                                      <p:cBhvr>
                                        <p:cTn id="44" dur="1" fill="hold">
                                          <p:stCondLst>
                                            <p:cond delay="0"/>
                                          </p:stCondLst>
                                        </p:cTn>
                                        <p:tgtEl>
                                          <p:spTgt spid="153649"/>
                                        </p:tgtEl>
                                        <p:attrNameLst>
                                          <p:attrName>style.visibility</p:attrName>
                                        </p:attrNameLst>
                                      </p:cBhvr>
                                      <p:to>
                                        <p:strVal val="visible"/>
                                      </p:to>
                                    </p:set>
                                    <p:animEffect transition="in" filter="dissolve">
                                      <p:cBhvr>
                                        <p:cTn id="45" dur="500"/>
                                        <p:tgtEl>
                                          <p:spTgt spid="153649"/>
                                        </p:tgtEl>
                                      </p:cBhvr>
                                    </p:animEffect>
                                  </p:childTnLst>
                                </p:cTn>
                              </p:par>
                            </p:childTnLst>
                          </p:cTn>
                        </p:par>
                        <p:par>
                          <p:cTn id="46" fill="hold" nodeType="afterGroup">
                            <p:stCondLst>
                              <p:cond delay="2000"/>
                            </p:stCondLst>
                            <p:childTnLst>
                              <p:par>
                                <p:cTn id="47" presetID="9" presetClass="entr" presetSubtype="0" fill="hold" grpId="0" nodeType="afterEffect">
                                  <p:stCondLst>
                                    <p:cond delay="0"/>
                                  </p:stCondLst>
                                  <p:childTnLst>
                                    <p:set>
                                      <p:cBhvr>
                                        <p:cTn id="48" dur="1" fill="hold">
                                          <p:stCondLst>
                                            <p:cond delay="0"/>
                                          </p:stCondLst>
                                        </p:cTn>
                                        <p:tgtEl>
                                          <p:spTgt spid="153650"/>
                                        </p:tgtEl>
                                        <p:attrNameLst>
                                          <p:attrName>style.visibility</p:attrName>
                                        </p:attrNameLst>
                                      </p:cBhvr>
                                      <p:to>
                                        <p:strVal val="visible"/>
                                      </p:to>
                                    </p:set>
                                    <p:animEffect transition="in" filter="dissolve">
                                      <p:cBhvr>
                                        <p:cTn id="49" dur="500"/>
                                        <p:tgtEl>
                                          <p:spTgt spid="1536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nodeType="clickEffect">
                                  <p:stCondLst>
                                    <p:cond delay="0"/>
                                  </p:stCondLst>
                                  <p:childTnLst>
                                    <p:set>
                                      <p:cBhvr>
                                        <p:cTn id="53" dur="1" fill="hold">
                                          <p:stCondLst>
                                            <p:cond delay="0"/>
                                          </p:stCondLst>
                                        </p:cTn>
                                        <p:tgtEl>
                                          <p:spTgt spid="153620"/>
                                        </p:tgtEl>
                                        <p:attrNameLst>
                                          <p:attrName>style.visibility</p:attrName>
                                        </p:attrNameLst>
                                      </p:cBhvr>
                                      <p:to>
                                        <p:strVal val="visible"/>
                                      </p:to>
                                    </p:set>
                                    <p:animEffect transition="in" filter="dissolve">
                                      <p:cBhvr>
                                        <p:cTn id="54" dur="500"/>
                                        <p:tgtEl>
                                          <p:spTgt spid="15362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153627"/>
                                        </p:tgtEl>
                                        <p:attrNameLst>
                                          <p:attrName>style.visibility</p:attrName>
                                        </p:attrNameLst>
                                      </p:cBhvr>
                                      <p:to>
                                        <p:strVal val="visible"/>
                                      </p:to>
                                    </p:set>
                                    <p:animEffect transition="in" filter="dissolve">
                                      <p:cBhvr>
                                        <p:cTn id="59" dur="500"/>
                                        <p:tgtEl>
                                          <p:spTgt spid="153627"/>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53603"/>
                                        </p:tgtEl>
                                        <p:attrNameLst>
                                          <p:attrName>style.visibility</p:attrName>
                                        </p:attrNameLst>
                                      </p:cBhvr>
                                      <p:to>
                                        <p:strVal val="visible"/>
                                      </p:to>
                                    </p:set>
                                    <p:animEffect transition="in" filter="dissolve">
                                      <p:cBhvr>
                                        <p:cTn id="64" dur="500"/>
                                        <p:tgtEl>
                                          <p:spTgt spid="153603"/>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8" presetClass="entr" presetSubtype="3" fill="hold" grpId="0" nodeType="clickEffect">
                                  <p:stCondLst>
                                    <p:cond delay="0"/>
                                  </p:stCondLst>
                                  <p:childTnLst>
                                    <p:set>
                                      <p:cBhvr>
                                        <p:cTn id="68" dur="1" fill="hold">
                                          <p:stCondLst>
                                            <p:cond delay="0"/>
                                          </p:stCondLst>
                                        </p:cTn>
                                        <p:tgtEl>
                                          <p:spTgt spid="153610"/>
                                        </p:tgtEl>
                                        <p:attrNameLst>
                                          <p:attrName>style.visibility</p:attrName>
                                        </p:attrNameLst>
                                      </p:cBhvr>
                                      <p:to>
                                        <p:strVal val="visible"/>
                                      </p:to>
                                    </p:set>
                                    <p:animEffect transition="in" filter="strips(upRight)">
                                      <p:cBhvr>
                                        <p:cTn id="69" dur="500"/>
                                        <p:tgtEl>
                                          <p:spTgt spid="153610"/>
                                        </p:tgtEl>
                                      </p:cBhvr>
                                    </p:animEffect>
                                  </p:childTnLst>
                                </p:cTn>
                              </p:par>
                            </p:childTnLst>
                          </p:cTn>
                        </p:par>
                        <p:par>
                          <p:cTn id="70" fill="hold" nodeType="afterGroup">
                            <p:stCondLst>
                              <p:cond delay="500"/>
                            </p:stCondLst>
                            <p:childTnLst>
                              <p:par>
                                <p:cTn id="71" presetID="9" presetClass="entr" presetSubtype="0" fill="hold" grpId="0" nodeType="afterEffect">
                                  <p:stCondLst>
                                    <p:cond delay="0"/>
                                  </p:stCondLst>
                                  <p:childTnLst>
                                    <p:set>
                                      <p:cBhvr>
                                        <p:cTn id="72" dur="1" fill="hold">
                                          <p:stCondLst>
                                            <p:cond delay="0"/>
                                          </p:stCondLst>
                                        </p:cTn>
                                        <p:tgtEl>
                                          <p:spTgt spid="153628"/>
                                        </p:tgtEl>
                                        <p:attrNameLst>
                                          <p:attrName>style.visibility</p:attrName>
                                        </p:attrNameLst>
                                      </p:cBhvr>
                                      <p:to>
                                        <p:strVal val="visible"/>
                                      </p:to>
                                    </p:set>
                                    <p:animEffect transition="in" filter="dissolve">
                                      <p:cBhvr>
                                        <p:cTn id="73" dur="500"/>
                                        <p:tgtEl>
                                          <p:spTgt spid="153628"/>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53615"/>
                                        </p:tgtEl>
                                        <p:attrNameLst>
                                          <p:attrName>style.visibility</p:attrName>
                                        </p:attrNameLst>
                                      </p:cBhvr>
                                      <p:to>
                                        <p:strVal val="visible"/>
                                      </p:to>
                                    </p:set>
                                    <p:animEffect transition="in" filter="dissolve">
                                      <p:cBhvr>
                                        <p:cTn id="78" dur="500"/>
                                        <p:tgtEl>
                                          <p:spTgt spid="153615"/>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8" presetClass="entr" presetSubtype="9" fill="hold" grpId="0" nodeType="clickEffect">
                                  <p:stCondLst>
                                    <p:cond delay="0"/>
                                  </p:stCondLst>
                                  <p:childTnLst>
                                    <p:set>
                                      <p:cBhvr>
                                        <p:cTn id="82" dur="1" fill="hold">
                                          <p:stCondLst>
                                            <p:cond delay="0"/>
                                          </p:stCondLst>
                                        </p:cTn>
                                        <p:tgtEl>
                                          <p:spTgt spid="153611"/>
                                        </p:tgtEl>
                                        <p:attrNameLst>
                                          <p:attrName>style.visibility</p:attrName>
                                        </p:attrNameLst>
                                      </p:cBhvr>
                                      <p:to>
                                        <p:strVal val="visible"/>
                                      </p:to>
                                    </p:set>
                                    <p:animEffect transition="in" filter="strips(upLeft)">
                                      <p:cBhvr>
                                        <p:cTn id="83" dur="500"/>
                                        <p:tgtEl>
                                          <p:spTgt spid="153611"/>
                                        </p:tgtEl>
                                      </p:cBhvr>
                                    </p:animEffect>
                                  </p:childTnLst>
                                </p:cTn>
                              </p:par>
                            </p:childTnLst>
                          </p:cTn>
                        </p:par>
                        <p:par>
                          <p:cTn id="84" fill="hold" nodeType="afterGroup">
                            <p:stCondLst>
                              <p:cond delay="500"/>
                            </p:stCondLst>
                            <p:childTnLst>
                              <p:par>
                                <p:cTn id="85" presetID="9" presetClass="entr" presetSubtype="0" fill="hold" grpId="0" nodeType="afterEffect">
                                  <p:stCondLst>
                                    <p:cond delay="0"/>
                                  </p:stCondLst>
                                  <p:childTnLst>
                                    <p:set>
                                      <p:cBhvr>
                                        <p:cTn id="86" dur="1" fill="hold">
                                          <p:stCondLst>
                                            <p:cond delay="0"/>
                                          </p:stCondLst>
                                        </p:cTn>
                                        <p:tgtEl>
                                          <p:spTgt spid="153629"/>
                                        </p:tgtEl>
                                        <p:attrNameLst>
                                          <p:attrName>style.visibility</p:attrName>
                                        </p:attrNameLst>
                                      </p:cBhvr>
                                      <p:to>
                                        <p:strVal val="visible"/>
                                      </p:to>
                                    </p:set>
                                    <p:animEffect transition="in" filter="dissolve">
                                      <p:cBhvr>
                                        <p:cTn id="87" dur="500"/>
                                        <p:tgtEl>
                                          <p:spTgt spid="153629"/>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nodeType="clickEffect">
                                  <p:stCondLst>
                                    <p:cond delay="0"/>
                                  </p:stCondLst>
                                  <p:childTnLst>
                                    <p:set>
                                      <p:cBhvr>
                                        <p:cTn id="91" dur="1" fill="hold">
                                          <p:stCondLst>
                                            <p:cond delay="0"/>
                                          </p:stCondLst>
                                        </p:cTn>
                                        <p:tgtEl>
                                          <p:spTgt spid="153632"/>
                                        </p:tgtEl>
                                        <p:attrNameLst>
                                          <p:attrName>style.visibility</p:attrName>
                                        </p:attrNameLst>
                                      </p:cBhvr>
                                      <p:to>
                                        <p:strVal val="visible"/>
                                      </p:to>
                                    </p:set>
                                    <p:animEffect transition="in" filter="dissolve">
                                      <p:cBhvr>
                                        <p:cTn id="92" dur="500"/>
                                        <p:tgtEl>
                                          <p:spTgt spid="15363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8" presetClass="entr" presetSubtype="9" fill="hold" grpId="0" nodeType="clickEffect">
                                  <p:stCondLst>
                                    <p:cond delay="0"/>
                                  </p:stCondLst>
                                  <p:childTnLst>
                                    <p:set>
                                      <p:cBhvr>
                                        <p:cTn id="96" dur="1" fill="hold">
                                          <p:stCondLst>
                                            <p:cond delay="0"/>
                                          </p:stCondLst>
                                        </p:cTn>
                                        <p:tgtEl>
                                          <p:spTgt spid="153612"/>
                                        </p:tgtEl>
                                        <p:attrNameLst>
                                          <p:attrName>style.visibility</p:attrName>
                                        </p:attrNameLst>
                                      </p:cBhvr>
                                      <p:to>
                                        <p:strVal val="visible"/>
                                      </p:to>
                                    </p:set>
                                    <p:animEffect transition="in" filter="strips(upLeft)">
                                      <p:cBhvr>
                                        <p:cTn id="97" dur="500"/>
                                        <p:tgtEl>
                                          <p:spTgt spid="153612"/>
                                        </p:tgtEl>
                                      </p:cBhvr>
                                    </p:animEffect>
                                  </p:childTnLst>
                                </p:cTn>
                              </p:par>
                            </p:childTnLst>
                          </p:cTn>
                        </p:par>
                        <p:par>
                          <p:cTn id="98" fill="hold" nodeType="afterGroup">
                            <p:stCondLst>
                              <p:cond delay="500"/>
                            </p:stCondLst>
                            <p:childTnLst>
                              <p:par>
                                <p:cTn id="99" presetID="9" presetClass="entr" presetSubtype="0" fill="hold" grpId="0" nodeType="afterEffect">
                                  <p:stCondLst>
                                    <p:cond delay="0"/>
                                  </p:stCondLst>
                                  <p:childTnLst>
                                    <p:set>
                                      <p:cBhvr>
                                        <p:cTn id="100" dur="1" fill="hold">
                                          <p:stCondLst>
                                            <p:cond delay="0"/>
                                          </p:stCondLst>
                                        </p:cTn>
                                        <p:tgtEl>
                                          <p:spTgt spid="153630"/>
                                        </p:tgtEl>
                                        <p:attrNameLst>
                                          <p:attrName>style.visibility</p:attrName>
                                        </p:attrNameLst>
                                      </p:cBhvr>
                                      <p:to>
                                        <p:strVal val="visible"/>
                                      </p:to>
                                    </p:set>
                                    <p:animEffect transition="in" filter="dissolve">
                                      <p:cBhvr>
                                        <p:cTn id="101" dur="500"/>
                                        <p:tgtEl>
                                          <p:spTgt spid="153630"/>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9" presetClass="entr" presetSubtype="0" fill="hold" nodeType="clickEffect">
                                  <p:stCondLst>
                                    <p:cond delay="0"/>
                                  </p:stCondLst>
                                  <p:childTnLst>
                                    <p:set>
                                      <p:cBhvr>
                                        <p:cTn id="105" dur="1" fill="hold">
                                          <p:stCondLst>
                                            <p:cond delay="0"/>
                                          </p:stCondLst>
                                        </p:cTn>
                                        <p:tgtEl>
                                          <p:spTgt spid="153637"/>
                                        </p:tgtEl>
                                        <p:attrNameLst>
                                          <p:attrName>style.visibility</p:attrName>
                                        </p:attrNameLst>
                                      </p:cBhvr>
                                      <p:to>
                                        <p:strVal val="visible"/>
                                      </p:to>
                                    </p:set>
                                    <p:animEffect transition="in" filter="dissolve">
                                      <p:cBhvr>
                                        <p:cTn id="106" dur="500"/>
                                        <p:tgtEl>
                                          <p:spTgt spid="153637"/>
                                        </p:tgtEl>
                                      </p:cBhvr>
                                    </p:animEffect>
                                  </p:childTnLst>
                                </p:cTn>
                              </p:par>
                            </p:childTnLst>
                          </p:cTn>
                        </p:par>
                        <p:par>
                          <p:cTn id="107" fill="hold" nodeType="afterGroup">
                            <p:stCondLst>
                              <p:cond delay="500"/>
                            </p:stCondLst>
                            <p:childTnLst>
                              <p:par>
                                <p:cTn id="108" presetID="18" presetClass="entr" presetSubtype="12" fill="hold" grpId="0" nodeType="afterEffect">
                                  <p:stCondLst>
                                    <p:cond delay="0"/>
                                  </p:stCondLst>
                                  <p:childTnLst>
                                    <p:set>
                                      <p:cBhvr>
                                        <p:cTn id="109" dur="1" fill="hold">
                                          <p:stCondLst>
                                            <p:cond delay="0"/>
                                          </p:stCondLst>
                                        </p:cTn>
                                        <p:tgtEl>
                                          <p:spTgt spid="153613"/>
                                        </p:tgtEl>
                                        <p:attrNameLst>
                                          <p:attrName>style.visibility</p:attrName>
                                        </p:attrNameLst>
                                      </p:cBhvr>
                                      <p:to>
                                        <p:strVal val="visible"/>
                                      </p:to>
                                    </p:set>
                                    <p:animEffect transition="in" filter="strips(downLeft)">
                                      <p:cBhvr>
                                        <p:cTn id="110" dur="500"/>
                                        <p:tgtEl>
                                          <p:spTgt spid="153613"/>
                                        </p:tgtEl>
                                      </p:cBhvr>
                                    </p:animEffect>
                                  </p:childTnLst>
                                </p:cTn>
                              </p:par>
                            </p:childTnLst>
                          </p:cTn>
                        </p:par>
                        <p:par>
                          <p:cTn id="111" fill="hold" nodeType="afterGroup">
                            <p:stCondLst>
                              <p:cond delay="1000"/>
                            </p:stCondLst>
                            <p:childTnLst>
                              <p:par>
                                <p:cTn id="112" presetID="9" presetClass="entr" presetSubtype="0" fill="hold" grpId="0" nodeType="afterEffect">
                                  <p:stCondLst>
                                    <p:cond delay="0"/>
                                  </p:stCondLst>
                                  <p:childTnLst>
                                    <p:set>
                                      <p:cBhvr>
                                        <p:cTn id="113" dur="1" fill="hold">
                                          <p:stCondLst>
                                            <p:cond delay="0"/>
                                          </p:stCondLst>
                                        </p:cTn>
                                        <p:tgtEl>
                                          <p:spTgt spid="153631"/>
                                        </p:tgtEl>
                                        <p:attrNameLst>
                                          <p:attrName>style.visibility</p:attrName>
                                        </p:attrNameLst>
                                      </p:cBhvr>
                                      <p:to>
                                        <p:strVal val="visible"/>
                                      </p:to>
                                    </p:set>
                                    <p:animEffect transition="in" filter="dissolve">
                                      <p:cBhvr>
                                        <p:cTn id="114" dur="500"/>
                                        <p:tgtEl>
                                          <p:spTgt spid="153631"/>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9" presetClass="entr" presetSubtype="0" fill="hold" nodeType="clickEffect">
                                  <p:stCondLst>
                                    <p:cond delay="0"/>
                                  </p:stCondLst>
                                  <p:childTnLst>
                                    <p:set>
                                      <p:cBhvr>
                                        <p:cTn id="118" dur="1" fill="hold">
                                          <p:stCondLst>
                                            <p:cond delay="0"/>
                                          </p:stCondLst>
                                        </p:cTn>
                                        <p:tgtEl>
                                          <p:spTgt spid="153642"/>
                                        </p:tgtEl>
                                        <p:attrNameLst>
                                          <p:attrName>style.visibility</p:attrName>
                                        </p:attrNameLst>
                                      </p:cBhvr>
                                      <p:to>
                                        <p:strVal val="visible"/>
                                      </p:to>
                                    </p:set>
                                    <p:animEffect transition="in" filter="dissolve">
                                      <p:cBhvr>
                                        <p:cTn id="119" dur="500"/>
                                        <p:tgtEl>
                                          <p:spTgt spid="153642"/>
                                        </p:tgtEl>
                                      </p:cBhvr>
                                    </p:animEffect>
                                  </p:childTnLst>
                                </p:cTn>
                              </p:par>
                            </p:childTnLst>
                          </p:cTn>
                        </p:par>
                        <p:par>
                          <p:cTn id="120" fill="hold" nodeType="afterGroup">
                            <p:stCondLst>
                              <p:cond delay="500"/>
                            </p:stCondLst>
                            <p:childTnLst>
                              <p:par>
                                <p:cTn id="121" presetID="18" presetClass="entr" presetSubtype="12" fill="hold" grpId="0" nodeType="afterEffect">
                                  <p:stCondLst>
                                    <p:cond delay="0"/>
                                  </p:stCondLst>
                                  <p:childTnLst>
                                    <p:set>
                                      <p:cBhvr>
                                        <p:cTn id="122" dur="1" fill="hold">
                                          <p:stCondLst>
                                            <p:cond delay="0"/>
                                          </p:stCondLst>
                                        </p:cTn>
                                        <p:tgtEl>
                                          <p:spTgt spid="153614"/>
                                        </p:tgtEl>
                                        <p:attrNameLst>
                                          <p:attrName>style.visibility</p:attrName>
                                        </p:attrNameLst>
                                      </p:cBhvr>
                                      <p:to>
                                        <p:strVal val="visible"/>
                                      </p:to>
                                    </p:set>
                                    <p:animEffect transition="in" filter="strips(downLeft)">
                                      <p:cBhvr>
                                        <p:cTn id="123" dur="500"/>
                                        <p:tgtEl>
                                          <p:spTgt spid="153614"/>
                                        </p:tgtEl>
                                      </p:cBhvr>
                                    </p:animEffec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9" presetClass="entr" presetSubtype="0" fill="hold" grpId="0" nodeType="clickEffect">
                                  <p:stCondLst>
                                    <p:cond delay="0"/>
                                  </p:stCondLst>
                                  <p:childTnLst>
                                    <p:set>
                                      <p:cBhvr>
                                        <p:cTn id="127" dur="1" fill="hold">
                                          <p:stCondLst>
                                            <p:cond delay="0"/>
                                          </p:stCondLst>
                                        </p:cTn>
                                        <p:tgtEl>
                                          <p:spTgt spid="153626"/>
                                        </p:tgtEl>
                                        <p:attrNameLst>
                                          <p:attrName>style.visibility</p:attrName>
                                        </p:attrNameLst>
                                      </p:cBhvr>
                                      <p:to>
                                        <p:strVal val="visible"/>
                                      </p:to>
                                    </p:set>
                                    <p:animEffect transition="in" filter="dissolve">
                                      <p:cBhvr>
                                        <p:cTn id="128" dur="500"/>
                                        <p:tgtEl>
                                          <p:spTgt spid="153626"/>
                                        </p:tgtEl>
                                      </p:cBhvr>
                                    </p:animEffect>
                                  </p:childTnLst>
                                </p:cTn>
                              </p:par>
                            </p:childTnLst>
                          </p:cTn>
                        </p:par>
                        <p:par>
                          <p:cTn id="129" fill="hold" nodeType="afterGroup">
                            <p:stCondLst>
                              <p:cond delay="500"/>
                            </p:stCondLst>
                            <p:childTnLst>
                              <p:par>
                                <p:cTn id="130" presetID="9" presetClass="entr" presetSubtype="0" fill="hold" grpId="0" nodeType="afterEffect">
                                  <p:stCondLst>
                                    <p:cond delay="0"/>
                                  </p:stCondLst>
                                  <p:childTnLst>
                                    <p:set>
                                      <p:cBhvr>
                                        <p:cTn id="131" dur="1" fill="hold">
                                          <p:stCondLst>
                                            <p:cond delay="0"/>
                                          </p:stCondLst>
                                        </p:cTn>
                                        <p:tgtEl>
                                          <p:spTgt spid="153602"/>
                                        </p:tgtEl>
                                        <p:attrNameLst>
                                          <p:attrName>style.visibility</p:attrName>
                                        </p:attrNameLst>
                                      </p:cBhvr>
                                      <p:to>
                                        <p:strVal val="visible"/>
                                      </p:to>
                                    </p:set>
                                    <p:animEffect transition="in" filter="dissolve">
                                      <p:cBhvr>
                                        <p:cTn id="132" dur="500"/>
                                        <p:tgtEl>
                                          <p:spTgt spid="153602"/>
                                        </p:tgtEl>
                                      </p:cBhvr>
                                    </p:animEffect>
                                  </p:childTnLst>
                                </p:cTn>
                              </p:par>
                            </p:childTnLst>
                          </p:cTn>
                        </p:par>
                        <p:par>
                          <p:cTn id="133" fill="hold" nodeType="afterGroup">
                            <p:stCondLst>
                              <p:cond delay="1000"/>
                            </p:stCondLst>
                            <p:childTnLst>
                              <p:par>
                                <p:cTn id="134" presetID="9" presetClass="entr" presetSubtype="0" fill="hold" grpId="0" nodeType="afterEffect">
                                  <p:stCondLst>
                                    <p:cond delay="0"/>
                                  </p:stCondLst>
                                  <p:childTnLst>
                                    <p:set>
                                      <p:cBhvr>
                                        <p:cTn id="135" dur="1" fill="hold">
                                          <p:stCondLst>
                                            <p:cond delay="0"/>
                                          </p:stCondLst>
                                        </p:cTn>
                                        <p:tgtEl>
                                          <p:spTgt spid="153661"/>
                                        </p:tgtEl>
                                        <p:attrNameLst>
                                          <p:attrName>style.visibility</p:attrName>
                                        </p:attrNameLst>
                                      </p:cBhvr>
                                      <p:to>
                                        <p:strVal val="visible"/>
                                      </p:to>
                                    </p:set>
                                    <p:animEffect transition="in" filter="dissolve">
                                      <p:cBhvr>
                                        <p:cTn id="136" dur="500"/>
                                        <p:tgtEl>
                                          <p:spTgt spid="153661"/>
                                        </p:tgtEl>
                                      </p:cBhvr>
                                    </p:animEffec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8" presetClass="entr" presetSubtype="12" fill="hold" nodeType="clickEffect">
                                  <p:stCondLst>
                                    <p:cond delay="0"/>
                                  </p:stCondLst>
                                  <p:childTnLst>
                                    <p:set>
                                      <p:cBhvr>
                                        <p:cTn id="140" dur="1" fill="hold">
                                          <p:stCondLst>
                                            <p:cond delay="0"/>
                                          </p:stCondLst>
                                        </p:cTn>
                                        <p:tgtEl>
                                          <p:spTgt spid="153657"/>
                                        </p:tgtEl>
                                        <p:attrNameLst>
                                          <p:attrName>style.visibility</p:attrName>
                                        </p:attrNameLst>
                                      </p:cBhvr>
                                      <p:to>
                                        <p:strVal val="visible"/>
                                      </p:to>
                                    </p:set>
                                    <p:animEffect transition="in" filter="strips(downLeft)">
                                      <p:cBhvr>
                                        <p:cTn id="141" dur="500"/>
                                        <p:tgtEl>
                                          <p:spTgt spid="153657"/>
                                        </p:tgtEl>
                                      </p:cBhvr>
                                    </p:animEffec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8" presetClass="entr" presetSubtype="6" fill="hold" nodeType="clickEffect">
                                  <p:stCondLst>
                                    <p:cond delay="0"/>
                                  </p:stCondLst>
                                  <p:childTnLst>
                                    <p:set>
                                      <p:cBhvr>
                                        <p:cTn id="145" dur="1" fill="hold">
                                          <p:stCondLst>
                                            <p:cond delay="0"/>
                                          </p:stCondLst>
                                        </p:cTn>
                                        <p:tgtEl>
                                          <p:spTgt spid="153652"/>
                                        </p:tgtEl>
                                        <p:attrNameLst>
                                          <p:attrName>style.visibility</p:attrName>
                                        </p:attrNameLst>
                                      </p:cBhvr>
                                      <p:to>
                                        <p:strVal val="visible"/>
                                      </p:to>
                                    </p:set>
                                    <p:animEffect transition="in" filter="strips(downRight)">
                                      <p:cBhvr>
                                        <p:cTn id="146" dur="500"/>
                                        <p:tgtEl>
                                          <p:spTgt spid="153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02" grpId="0" autoUpdateAnimBg="0"/>
      <p:bldP spid="153609" grpId="0" animBg="1"/>
      <p:bldP spid="153610" grpId="0" animBg="1"/>
      <p:bldP spid="153611" grpId="0" animBg="1"/>
      <p:bldP spid="153612" grpId="0" animBg="1"/>
      <p:bldP spid="153613" grpId="0" animBg="1"/>
      <p:bldP spid="153614" grpId="0" animBg="1"/>
      <p:bldP spid="153626" grpId="0" animBg="1"/>
      <p:bldP spid="153627" grpId="0" autoUpdateAnimBg="0"/>
      <p:bldP spid="153628" grpId="0" autoUpdateAnimBg="0"/>
      <p:bldP spid="153629" grpId="0" autoUpdateAnimBg="0"/>
      <p:bldP spid="153630" grpId="0" autoUpdateAnimBg="0"/>
      <p:bldP spid="153631" grpId="0" autoUpdateAnimBg="0"/>
      <p:bldP spid="153647" grpId="0" autoUpdateAnimBg="0"/>
      <p:bldP spid="153648" grpId="0" autoUpdateAnimBg="0"/>
      <p:bldP spid="153649" grpId="0" autoUpdateAnimBg="0"/>
      <p:bldP spid="153650" grpId="0" autoUpdateAnimBg="0"/>
      <p:bldP spid="153651" grpId="0" autoUpdateAnimBg="0"/>
      <p:bldP spid="153661" grpId="0" autoUpdateAnimBg="0"/>
      <p:bldP spid="153662" grpId="0" animBg="1" autoUpdateAnimBg="0"/>
      <p:bldP spid="153663" grpId="0" build="p" autoUpdateAnimBg="0"/>
      <p:bldP spid="153664" grpId="0" build="p"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54626" name="Text Box 2"/>
          <p:cNvSpPr txBox="1">
            <a:spLocks noChangeArrowheads="1"/>
          </p:cNvSpPr>
          <p:nvPr/>
        </p:nvSpPr>
        <p:spPr bwMode="auto">
          <a:xfrm>
            <a:off x="609600" y="228600"/>
            <a:ext cx="51054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4000">
                <a:solidFill>
                  <a:schemeClr val="bg1"/>
                </a:solidFill>
                <a:effectLst/>
              </a:rPr>
              <a:t>PROBLEM:-</a:t>
            </a:r>
            <a:endParaRPr lang="en-GB" sz="4000">
              <a:solidFill>
                <a:schemeClr val="bg1"/>
              </a:solidFill>
              <a:effectLst/>
            </a:endParaRPr>
          </a:p>
        </p:txBody>
      </p:sp>
      <p:sp>
        <p:nvSpPr>
          <p:cNvPr id="154627" name="Text Box 3"/>
          <p:cNvSpPr txBox="1">
            <a:spLocks noChangeArrowheads="1"/>
          </p:cNvSpPr>
          <p:nvPr/>
        </p:nvSpPr>
        <p:spPr bwMode="auto">
          <a:xfrm>
            <a:off x="685800" y="1323975"/>
            <a:ext cx="6934200" cy="2070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80000"/>
              </a:lnSpc>
              <a:buFontTx/>
              <a:buNone/>
            </a:pPr>
            <a:r>
              <a:rPr lang="en-US" sz="3600">
                <a:solidFill>
                  <a:schemeClr val="bg1"/>
                </a:solidFill>
                <a:effectLst/>
              </a:rPr>
              <a:t>Draw an involute of a square having side as 20 mm.</a:t>
            </a:r>
            <a:endParaRPr lang="en-GB" sz="3600">
              <a:solidFill>
                <a:schemeClr val="bg1"/>
              </a:solidFill>
              <a:effectLs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4626">
                                            <p:txEl>
                                              <p:pRg st="0" end="0"/>
                                            </p:txEl>
                                          </p:spTgt>
                                        </p:tgtEl>
                                        <p:attrNameLst>
                                          <p:attrName>style.visibility</p:attrName>
                                        </p:attrNameLst>
                                      </p:cBhvr>
                                      <p:to>
                                        <p:strVal val="visible"/>
                                      </p:to>
                                    </p:set>
                                    <p:animEffect transition="in" filter="dissolve">
                                      <p:cBhvr>
                                        <p:cTn id="7" dur="500"/>
                                        <p:tgtEl>
                                          <p:spTgt spid="1546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4627">
                                            <p:txEl>
                                              <p:pRg st="0" end="0"/>
                                            </p:txEl>
                                          </p:spTgt>
                                        </p:tgtEl>
                                        <p:attrNameLst>
                                          <p:attrName>style.visibility</p:attrName>
                                        </p:attrNameLst>
                                      </p:cBhvr>
                                      <p:to>
                                        <p:strVal val="visible"/>
                                      </p:to>
                                    </p:set>
                                    <p:animEffect transition="in" filter="dissolve">
                                      <p:cBhvr>
                                        <p:cTn id="12" dur="500"/>
                                        <p:tgtEl>
                                          <p:spTgt spid="15462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6" grpId="0" build="p" autoUpdateAnimBg="0"/>
      <p:bldP spid="154627" grpId="0" build="p"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55650" name="Freeform 2"/>
          <p:cNvSpPr>
            <a:spLocks/>
          </p:cNvSpPr>
          <p:nvPr/>
        </p:nvSpPr>
        <p:spPr bwMode="auto">
          <a:xfrm>
            <a:off x="4387850" y="1863725"/>
            <a:ext cx="4071938" cy="1588"/>
          </a:xfrm>
          <a:custGeom>
            <a:avLst/>
            <a:gdLst>
              <a:gd name="T0" fmla="*/ 0 w 12828"/>
              <a:gd name="T1" fmla="*/ 12827 w 12828"/>
              <a:gd name="T2" fmla="*/ 12828 w 12828"/>
            </a:gdLst>
            <a:ahLst/>
            <a:cxnLst>
              <a:cxn ang="0">
                <a:pos x="T0" y="0"/>
              </a:cxn>
              <a:cxn ang="0">
                <a:pos x="T1" y="0"/>
              </a:cxn>
              <a:cxn ang="0">
                <a:pos x="T2" y="0"/>
              </a:cxn>
            </a:cxnLst>
            <a:rect l="0" t="0" r="r" b="b"/>
            <a:pathLst>
              <a:path w="12828">
                <a:moveTo>
                  <a:pt x="0" y="0"/>
                </a:moveTo>
                <a:lnTo>
                  <a:pt x="12827" y="0"/>
                </a:lnTo>
                <a:lnTo>
                  <a:pt x="12828" y="0"/>
                </a:lnTo>
              </a:path>
            </a:pathLst>
          </a:custGeom>
          <a:noFill/>
          <a:ln w="38100" cmpd="sng">
            <a:solidFill>
              <a:srgbClr val="FF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1" name="Text Box 3"/>
          <p:cNvSpPr txBox="1">
            <a:spLocks noChangeArrowheads="1"/>
          </p:cNvSpPr>
          <p:nvPr/>
        </p:nvSpPr>
        <p:spPr bwMode="auto">
          <a:xfrm>
            <a:off x="939800" y="26670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P</a:t>
            </a:r>
            <a:r>
              <a:rPr lang="en-US" sz="2400" baseline="-25000">
                <a:solidFill>
                  <a:schemeClr val="bg1"/>
                </a:solidFill>
                <a:effectLst/>
              </a:rPr>
              <a:t>2</a:t>
            </a:r>
          </a:p>
        </p:txBody>
      </p:sp>
      <p:sp>
        <p:nvSpPr>
          <p:cNvPr id="155652" name="Freeform 4"/>
          <p:cNvSpPr>
            <a:spLocks/>
          </p:cNvSpPr>
          <p:nvPr/>
        </p:nvSpPr>
        <p:spPr bwMode="auto">
          <a:xfrm>
            <a:off x="1333500" y="2882900"/>
            <a:ext cx="2035175" cy="1588"/>
          </a:xfrm>
          <a:custGeom>
            <a:avLst/>
            <a:gdLst>
              <a:gd name="T0" fmla="*/ 6413 w 6413"/>
              <a:gd name="T1" fmla="*/ 0 w 6413"/>
              <a:gd name="T2" fmla="*/ 1 w 6413"/>
            </a:gdLst>
            <a:ahLst/>
            <a:cxnLst>
              <a:cxn ang="0">
                <a:pos x="T0" y="0"/>
              </a:cxn>
              <a:cxn ang="0">
                <a:pos x="T1" y="0"/>
              </a:cxn>
              <a:cxn ang="0">
                <a:pos x="T2" y="0"/>
              </a:cxn>
            </a:cxnLst>
            <a:rect l="0" t="0" r="r" b="b"/>
            <a:pathLst>
              <a:path w="6413">
                <a:moveTo>
                  <a:pt x="6413" y="0"/>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3" name="Freeform 5"/>
          <p:cNvSpPr>
            <a:spLocks/>
          </p:cNvSpPr>
          <p:nvPr/>
        </p:nvSpPr>
        <p:spPr bwMode="auto">
          <a:xfrm>
            <a:off x="3368675" y="1863725"/>
            <a:ext cx="1019175" cy="1019175"/>
          </a:xfrm>
          <a:custGeom>
            <a:avLst/>
            <a:gdLst>
              <a:gd name="T0" fmla="*/ 0 w 3207"/>
              <a:gd name="T1" fmla="*/ 3211 h 3211"/>
              <a:gd name="T2" fmla="*/ 3207 w 3207"/>
              <a:gd name="T3" fmla="*/ 3211 h 3211"/>
              <a:gd name="T4" fmla="*/ 3207 w 3207"/>
              <a:gd name="T5" fmla="*/ 0 h 3211"/>
              <a:gd name="T6" fmla="*/ 0 w 3207"/>
              <a:gd name="T7" fmla="*/ 0 h 3211"/>
              <a:gd name="T8" fmla="*/ 0 w 3207"/>
              <a:gd name="T9" fmla="*/ 3211 h 3211"/>
              <a:gd name="T10" fmla="*/ 2 w 3207"/>
              <a:gd name="T11" fmla="*/ 3211 h 3211"/>
            </a:gdLst>
            <a:ahLst/>
            <a:cxnLst>
              <a:cxn ang="0">
                <a:pos x="T0" y="T1"/>
              </a:cxn>
              <a:cxn ang="0">
                <a:pos x="T2" y="T3"/>
              </a:cxn>
              <a:cxn ang="0">
                <a:pos x="T4" y="T5"/>
              </a:cxn>
              <a:cxn ang="0">
                <a:pos x="T6" y="T7"/>
              </a:cxn>
              <a:cxn ang="0">
                <a:pos x="T8" y="T9"/>
              </a:cxn>
              <a:cxn ang="0">
                <a:pos x="T10" y="T11"/>
              </a:cxn>
            </a:cxnLst>
            <a:rect l="0" t="0" r="r" b="b"/>
            <a:pathLst>
              <a:path w="3207" h="3211">
                <a:moveTo>
                  <a:pt x="0" y="3211"/>
                </a:moveTo>
                <a:lnTo>
                  <a:pt x="3207" y="3211"/>
                </a:lnTo>
                <a:lnTo>
                  <a:pt x="3207" y="0"/>
                </a:lnTo>
                <a:lnTo>
                  <a:pt x="0" y="0"/>
                </a:lnTo>
                <a:lnTo>
                  <a:pt x="0" y="3211"/>
                </a:lnTo>
                <a:lnTo>
                  <a:pt x="2" y="3211"/>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4" name="Freeform 6"/>
          <p:cNvSpPr>
            <a:spLocks/>
          </p:cNvSpPr>
          <p:nvPr/>
        </p:nvSpPr>
        <p:spPr bwMode="auto">
          <a:xfrm>
            <a:off x="3368675" y="844550"/>
            <a:ext cx="1019175" cy="1019175"/>
          </a:xfrm>
          <a:custGeom>
            <a:avLst/>
            <a:gdLst>
              <a:gd name="T0" fmla="*/ 3207 w 3207"/>
              <a:gd name="T1" fmla="*/ 3212 h 3212"/>
              <a:gd name="T2" fmla="*/ 3098 w 3207"/>
              <a:gd name="T3" fmla="*/ 2381 h 3212"/>
              <a:gd name="T4" fmla="*/ 2777 w 3207"/>
              <a:gd name="T5" fmla="*/ 1606 h 3212"/>
              <a:gd name="T6" fmla="*/ 2268 w 3207"/>
              <a:gd name="T7" fmla="*/ 941 h 3212"/>
              <a:gd name="T8" fmla="*/ 1604 w 3207"/>
              <a:gd name="T9" fmla="*/ 431 h 3212"/>
              <a:gd name="T10" fmla="*/ 830 w 3207"/>
              <a:gd name="T11" fmla="*/ 110 h 3212"/>
              <a:gd name="T12" fmla="*/ 0 w 3207"/>
              <a:gd name="T13" fmla="*/ 0 h 3212"/>
              <a:gd name="T14" fmla="*/ 2 w 3207"/>
              <a:gd name="T15" fmla="*/ 0 h 3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07" h="3212">
                <a:moveTo>
                  <a:pt x="3207" y="3212"/>
                </a:moveTo>
                <a:lnTo>
                  <a:pt x="3098" y="2381"/>
                </a:lnTo>
                <a:lnTo>
                  <a:pt x="2777" y="1606"/>
                </a:lnTo>
                <a:lnTo>
                  <a:pt x="2268" y="941"/>
                </a:lnTo>
                <a:lnTo>
                  <a:pt x="1604" y="431"/>
                </a:lnTo>
                <a:lnTo>
                  <a:pt x="830" y="110"/>
                </a:lnTo>
                <a:lnTo>
                  <a:pt x="0" y="0"/>
                </a:lnTo>
                <a:lnTo>
                  <a:pt x="2"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5" name="Freeform 7"/>
          <p:cNvSpPr>
            <a:spLocks/>
          </p:cNvSpPr>
          <p:nvPr/>
        </p:nvSpPr>
        <p:spPr bwMode="auto">
          <a:xfrm>
            <a:off x="1333500" y="844550"/>
            <a:ext cx="2035175" cy="2038350"/>
          </a:xfrm>
          <a:custGeom>
            <a:avLst/>
            <a:gdLst>
              <a:gd name="T0" fmla="*/ 6413 w 6413"/>
              <a:gd name="T1" fmla="*/ 0 h 6423"/>
              <a:gd name="T2" fmla="*/ 5162 w 6413"/>
              <a:gd name="T3" fmla="*/ 124 h 6423"/>
              <a:gd name="T4" fmla="*/ 3959 w 6413"/>
              <a:gd name="T5" fmla="*/ 489 h 6423"/>
              <a:gd name="T6" fmla="*/ 2850 w 6413"/>
              <a:gd name="T7" fmla="*/ 1083 h 6423"/>
              <a:gd name="T8" fmla="*/ 1879 w 6413"/>
              <a:gd name="T9" fmla="*/ 1881 h 6423"/>
              <a:gd name="T10" fmla="*/ 1081 w 6413"/>
              <a:gd name="T11" fmla="*/ 2855 h 6423"/>
              <a:gd name="T12" fmla="*/ 489 w 6413"/>
              <a:gd name="T13" fmla="*/ 3966 h 6423"/>
              <a:gd name="T14" fmla="*/ 124 w 6413"/>
              <a:gd name="T15" fmla="*/ 5170 h 6423"/>
              <a:gd name="T16" fmla="*/ 0 w 6413"/>
              <a:gd name="T17" fmla="*/ 6423 h 6423"/>
              <a:gd name="T18" fmla="*/ 1 w 6413"/>
              <a:gd name="T19" fmla="*/ 6423 h 6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3" h="6423">
                <a:moveTo>
                  <a:pt x="6413" y="0"/>
                </a:moveTo>
                <a:lnTo>
                  <a:pt x="5162" y="124"/>
                </a:lnTo>
                <a:lnTo>
                  <a:pt x="3959" y="489"/>
                </a:lnTo>
                <a:lnTo>
                  <a:pt x="2850" y="1083"/>
                </a:lnTo>
                <a:lnTo>
                  <a:pt x="1879" y="1881"/>
                </a:lnTo>
                <a:lnTo>
                  <a:pt x="1081" y="2855"/>
                </a:lnTo>
                <a:lnTo>
                  <a:pt x="489" y="3966"/>
                </a:lnTo>
                <a:lnTo>
                  <a:pt x="124" y="5170"/>
                </a:lnTo>
                <a:lnTo>
                  <a:pt x="0" y="6423"/>
                </a:lnTo>
                <a:lnTo>
                  <a:pt x="1" y="6423"/>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6" name="Freeform 8"/>
          <p:cNvSpPr>
            <a:spLocks/>
          </p:cNvSpPr>
          <p:nvPr/>
        </p:nvSpPr>
        <p:spPr bwMode="auto">
          <a:xfrm>
            <a:off x="1333500" y="2882900"/>
            <a:ext cx="3054350" cy="3060700"/>
          </a:xfrm>
          <a:custGeom>
            <a:avLst/>
            <a:gdLst>
              <a:gd name="T0" fmla="*/ 0 w 9621"/>
              <a:gd name="T1" fmla="*/ 0 h 9636"/>
              <a:gd name="T2" fmla="*/ 118 w 9621"/>
              <a:gd name="T3" fmla="*/ 1508 h 9636"/>
              <a:gd name="T4" fmla="*/ 471 w 9621"/>
              <a:gd name="T5" fmla="*/ 2978 h 9636"/>
              <a:gd name="T6" fmla="*/ 1049 w 9621"/>
              <a:gd name="T7" fmla="*/ 4375 h 9636"/>
              <a:gd name="T8" fmla="*/ 1838 w 9621"/>
              <a:gd name="T9" fmla="*/ 5664 h 9636"/>
              <a:gd name="T10" fmla="*/ 2817 w 9621"/>
              <a:gd name="T11" fmla="*/ 6813 h 9636"/>
              <a:gd name="T12" fmla="*/ 3965 w 9621"/>
              <a:gd name="T13" fmla="*/ 7795 h 9636"/>
              <a:gd name="T14" fmla="*/ 5253 w 9621"/>
              <a:gd name="T15" fmla="*/ 8585 h 9636"/>
              <a:gd name="T16" fmla="*/ 6647 w 9621"/>
              <a:gd name="T17" fmla="*/ 9164 h 9636"/>
              <a:gd name="T18" fmla="*/ 8116 w 9621"/>
              <a:gd name="T19" fmla="*/ 9517 h 9636"/>
              <a:gd name="T20" fmla="*/ 9620 w 9621"/>
              <a:gd name="T21" fmla="*/ 9636 h 9636"/>
              <a:gd name="T22" fmla="*/ 9621 w 9621"/>
              <a:gd name="T23" fmla="*/ 9636 h 9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21" h="9636">
                <a:moveTo>
                  <a:pt x="0" y="0"/>
                </a:moveTo>
                <a:lnTo>
                  <a:pt x="118" y="1508"/>
                </a:lnTo>
                <a:lnTo>
                  <a:pt x="471" y="2978"/>
                </a:lnTo>
                <a:lnTo>
                  <a:pt x="1049" y="4375"/>
                </a:lnTo>
                <a:lnTo>
                  <a:pt x="1838" y="5664"/>
                </a:lnTo>
                <a:lnTo>
                  <a:pt x="2817" y="6813"/>
                </a:lnTo>
                <a:lnTo>
                  <a:pt x="3965" y="7795"/>
                </a:lnTo>
                <a:lnTo>
                  <a:pt x="5253" y="8585"/>
                </a:lnTo>
                <a:lnTo>
                  <a:pt x="6647" y="9164"/>
                </a:lnTo>
                <a:lnTo>
                  <a:pt x="8116" y="9517"/>
                </a:lnTo>
                <a:lnTo>
                  <a:pt x="9620" y="9636"/>
                </a:lnTo>
                <a:lnTo>
                  <a:pt x="9621" y="9636"/>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7" name="Freeform 9"/>
          <p:cNvSpPr>
            <a:spLocks/>
          </p:cNvSpPr>
          <p:nvPr/>
        </p:nvSpPr>
        <p:spPr bwMode="auto">
          <a:xfrm>
            <a:off x="4387850" y="1863725"/>
            <a:ext cx="4071938" cy="4079875"/>
          </a:xfrm>
          <a:custGeom>
            <a:avLst/>
            <a:gdLst>
              <a:gd name="T0" fmla="*/ 0 w 12828"/>
              <a:gd name="T1" fmla="*/ 12847 h 12847"/>
              <a:gd name="T2" fmla="*/ 1825 w 12828"/>
              <a:gd name="T3" fmla="*/ 12716 h 12847"/>
              <a:gd name="T4" fmla="*/ 3614 w 12828"/>
              <a:gd name="T5" fmla="*/ 12326 h 12847"/>
              <a:gd name="T6" fmla="*/ 5328 w 12828"/>
              <a:gd name="T7" fmla="*/ 11686 h 12847"/>
              <a:gd name="T8" fmla="*/ 6935 w 12828"/>
              <a:gd name="T9" fmla="*/ 10807 h 12847"/>
              <a:gd name="T10" fmla="*/ 8399 w 12828"/>
              <a:gd name="T11" fmla="*/ 9709 h 12847"/>
              <a:gd name="T12" fmla="*/ 9694 w 12828"/>
              <a:gd name="T13" fmla="*/ 8413 h 12847"/>
              <a:gd name="T14" fmla="*/ 10790 w 12828"/>
              <a:gd name="T15" fmla="*/ 6945 h 12847"/>
              <a:gd name="T16" fmla="*/ 11667 w 12828"/>
              <a:gd name="T17" fmla="*/ 5337 h 12847"/>
              <a:gd name="T18" fmla="*/ 12307 w 12828"/>
              <a:gd name="T19" fmla="*/ 3620 h 12847"/>
              <a:gd name="T20" fmla="*/ 12696 w 12828"/>
              <a:gd name="T21" fmla="*/ 1828 h 12847"/>
              <a:gd name="T22" fmla="*/ 12827 w 12828"/>
              <a:gd name="T23" fmla="*/ 0 h 12847"/>
              <a:gd name="T24" fmla="*/ 12828 w 12828"/>
              <a:gd name="T25" fmla="*/ 0 h 12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28" h="12847">
                <a:moveTo>
                  <a:pt x="0" y="12847"/>
                </a:moveTo>
                <a:lnTo>
                  <a:pt x="1825" y="12716"/>
                </a:lnTo>
                <a:lnTo>
                  <a:pt x="3614" y="12326"/>
                </a:lnTo>
                <a:lnTo>
                  <a:pt x="5328" y="11686"/>
                </a:lnTo>
                <a:lnTo>
                  <a:pt x="6935" y="10807"/>
                </a:lnTo>
                <a:lnTo>
                  <a:pt x="8399" y="9709"/>
                </a:lnTo>
                <a:lnTo>
                  <a:pt x="9694" y="8413"/>
                </a:lnTo>
                <a:lnTo>
                  <a:pt x="10790" y="6945"/>
                </a:lnTo>
                <a:lnTo>
                  <a:pt x="11667" y="5337"/>
                </a:lnTo>
                <a:lnTo>
                  <a:pt x="12307" y="3620"/>
                </a:lnTo>
                <a:lnTo>
                  <a:pt x="12696" y="1828"/>
                </a:lnTo>
                <a:lnTo>
                  <a:pt x="12827" y="0"/>
                </a:lnTo>
                <a:lnTo>
                  <a:pt x="12828" y="0"/>
                </a:lnTo>
              </a:path>
            </a:pathLst>
          </a:custGeom>
          <a:noFill/>
          <a:ln w="38100" cmpd="sng">
            <a:solidFill>
              <a:srgbClr val="FF33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8" name="Freeform 10"/>
          <p:cNvSpPr>
            <a:spLocks/>
          </p:cNvSpPr>
          <p:nvPr/>
        </p:nvSpPr>
        <p:spPr bwMode="auto">
          <a:xfrm>
            <a:off x="1911350" y="4684713"/>
            <a:ext cx="55563" cy="55562"/>
          </a:xfrm>
          <a:custGeom>
            <a:avLst/>
            <a:gdLst>
              <a:gd name="T0" fmla="*/ 174 w 175"/>
              <a:gd name="T1" fmla="*/ 87 h 175"/>
              <a:gd name="T2" fmla="*/ 148 w 175"/>
              <a:gd name="T3" fmla="*/ 26 h 175"/>
              <a:gd name="T4" fmla="*/ 87 w 175"/>
              <a:gd name="T5" fmla="*/ 0 h 175"/>
              <a:gd name="T6" fmla="*/ 25 w 175"/>
              <a:gd name="T7" fmla="*/ 26 h 175"/>
              <a:gd name="T8" fmla="*/ 0 w 175"/>
              <a:gd name="T9" fmla="*/ 87 h 175"/>
              <a:gd name="T10" fmla="*/ 25 w 175"/>
              <a:gd name="T11" fmla="*/ 149 h 175"/>
              <a:gd name="T12" fmla="*/ 87 w 175"/>
              <a:gd name="T13" fmla="*/ 175 h 175"/>
              <a:gd name="T14" fmla="*/ 148 w 175"/>
              <a:gd name="T15" fmla="*/ 149 h 175"/>
              <a:gd name="T16" fmla="*/ 174 w 175"/>
              <a:gd name="T17" fmla="*/ 87 h 175"/>
              <a:gd name="T18" fmla="*/ 175 w 175"/>
              <a:gd name="T19" fmla="*/ 8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75">
                <a:moveTo>
                  <a:pt x="174" y="87"/>
                </a:moveTo>
                <a:lnTo>
                  <a:pt x="148" y="26"/>
                </a:lnTo>
                <a:lnTo>
                  <a:pt x="87" y="0"/>
                </a:lnTo>
                <a:lnTo>
                  <a:pt x="25" y="26"/>
                </a:lnTo>
                <a:lnTo>
                  <a:pt x="0" y="87"/>
                </a:lnTo>
                <a:lnTo>
                  <a:pt x="25" y="149"/>
                </a:lnTo>
                <a:lnTo>
                  <a:pt x="87" y="175"/>
                </a:lnTo>
                <a:lnTo>
                  <a:pt x="148" y="149"/>
                </a:lnTo>
                <a:lnTo>
                  <a:pt x="174" y="87"/>
                </a:lnTo>
                <a:lnTo>
                  <a:pt x="175" y="87"/>
                </a:lnTo>
              </a:path>
            </a:pathLst>
          </a:custGeom>
          <a:noFill/>
          <a:ln w="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59" name="Freeform 11"/>
          <p:cNvSpPr>
            <a:spLocks/>
          </p:cNvSpPr>
          <p:nvPr/>
        </p:nvSpPr>
        <p:spPr bwMode="auto">
          <a:xfrm>
            <a:off x="1143000" y="2882900"/>
            <a:ext cx="3244850" cy="2424113"/>
          </a:xfrm>
          <a:custGeom>
            <a:avLst/>
            <a:gdLst>
              <a:gd name="T0" fmla="*/ 10219 w 10219"/>
              <a:gd name="T1" fmla="*/ 0 h 7635"/>
              <a:gd name="T2" fmla="*/ 0 w 10219"/>
              <a:gd name="T3" fmla="*/ 7635 h 7635"/>
              <a:gd name="T4" fmla="*/ 1 w 10219"/>
              <a:gd name="T5" fmla="*/ 7635 h 7635"/>
            </a:gdLst>
            <a:ahLst/>
            <a:cxnLst>
              <a:cxn ang="0">
                <a:pos x="T0" y="T1"/>
              </a:cxn>
              <a:cxn ang="0">
                <a:pos x="T2" y="T3"/>
              </a:cxn>
              <a:cxn ang="0">
                <a:pos x="T4" y="T5"/>
              </a:cxn>
            </a:cxnLst>
            <a:rect l="0" t="0" r="r" b="b"/>
            <a:pathLst>
              <a:path w="10219" h="7635">
                <a:moveTo>
                  <a:pt x="10219" y="0"/>
                </a:moveTo>
                <a:lnTo>
                  <a:pt x="0" y="7635"/>
                </a:lnTo>
                <a:lnTo>
                  <a:pt x="1" y="7635"/>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5660" name="Group 12"/>
          <p:cNvGrpSpPr>
            <a:grpSpLocks/>
          </p:cNvGrpSpPr>
          <p:nvPr/>
        </p:nvGrpSpPr>
        <p:grpSpPr bwMode="auto">
          <a:xfrm>
            <a:off x="1238250" y="3770313"/>
            <a:ext cx="1403350" cy="1884362"/>
            <a:chOff x="780" y="2375"/>
            <a:chExt cx="884" cy="1187"/>
          </a:xfrm>
        </p:grpSpPr>
        <p:sp>
          <p:nvSpPr>
            <p:cNvPr id="155661" name="Freeform 13"/>
            <p:cNvSpPr>
              <a:spLocks/>
            </p:cNvSpPr>
            <p:nvPr/>
          </p:nvSpPr>
          <p:spPr bwMode="auto">
            <a:xfrm>
              <a:off x="780" y="2375"/>
              <a:ext cx="442" cy="594"/>
            </a:xfrm>
            <a:custGeom>
              <a:avLst/>
              <a:gdLst>
                <a:gd name="T0" fmla="*/ 0 w 2210"/>
                <a:gd name="T1" fmla="*/ 0 h 2966"/>
                <a:gd name="T2" fmla="*/ 2209 w 2210"/>
                <a:gd name="T3" fmla="*/ 2966 h 2966"/>
                <a:gd name="T4" fmla="*/ 2210 w 2210"/>
                <a:gd name="T5" fmla="*/ 2966 h 2966"/>
              </a:gdLst>
              <a:ahLst/>
              <a:cxnLst>
                <a:cxn ang="0">
                  <a:pos x="T0" y="T1"/>
                </a:cxn>
                <a:cxn ang="0">
                  <a:pos x="T2" y="T3"/>
                </a:cxn>
                <a:cxn ang="0">
                  <a:pos x="T4" y="T5"/>
                </a:cxn>
              </a:cxnLst>
              <a:rect l="0" t="0" r="r" b="b"/>
              <a:pathLst>
                <a:path w="2210" h="2966">
                  <a:moveTo>
                    <a:pt x="0" y="0"/>
                  </a:moveTo>
                  <a:lnTo>
                    <a:pt x="2209" y="2966"/>
                  </a:lnTo>
                  <a:lnTo>
                    <a:pt x="2210" y="2966"/>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62" name="Freeform 14"/>
            <p:cNvSpPr>
              <a:spLocks/>
            </p:cNvSpPr>
            <p:nvPr/>
          </p:nvSpPr>
          <p:spPr bwMode="auto">
            <a:xfrm>
              <a:off x="1222" y="2969"/>
              <a:ext cx="442" cy="593"/>
            </a:xfrm>
            <a:custGeom>
              <a:avLst/>
              <a:gdLst>
                <a:gd name="T0" fmla="*/ 2210 w 2210"/>
                <a:gd name="T1" fmla="*/ 2967 h 2967"/>
                <a:gd name="T2" fmla="*/ 0 w 2210"/>
                <a:gd name="T3" fmla="*/ 0 h 2967"/>
                <a:gd name="T4" fmla="*/ 1 w 2210"/>
                <a:gd name="T5" fmla="*/ 0 h 2967"/>
              </a:gdLst>
              <a:ahLst/>
              <a:cxnLst>
                <a:cxn ang="0">
                  <a:pos x="T0" y="T1"/>
                </a:cxn>
                <a:cxn ang="0">
                  <a:pos x="T2" y="T3"/>
                </a:cxn>
                <a:cxn ang="0">
                  <a:pos x="T4" y="T5"/>
                </a:cxn>
              </a:cxnLst>
              <a:rect l="0" t="0" r="r" b="b"/>
              <a:pathLst>
                <a:path w="2210" h="2967">
                  <a:moveTo>
                    <a:pt x="2210" y="2967"/>
                  </a:moveTo>
                  <a:lnTo>
                    <a:pt x="0" y="0"/>
                  </a:lnTo>
                  <a:lnTo>
                    <a:pt x="1" y="0"/>
                  </a:lnTo>
                </a:path>
              </a:pathLst>
            </a:custGeom>
            <a:noFill/>
            <a:ln w="38100" cmpd="sng">
              <a:solidFill>
                <a:srgbClr val="FFF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55663" name="Group 15"/>
          <p:cNvGrpSpPr>
            <a:grpSpLocks/>
          </p:cNvGrpSpPr>
          <p:nvPr/>
        </p:nvGrpSpPr>
        <p:grpSpPr bwMode="auto">
          <a:xfrm>
            <a:off x="2665413" y="2897188"/>
            <a:ext cx="1708150" cy="2513012"/>
            <a:chOff x="1679" y="1825"/>
            <a:chExt cx="1076" cy="1583"/>
          </a:xfrm>
        </p:grpSpPr>
        <p:sp>
          <p:nvSpPr>
            <p:cNvPr id="155664" name="Freeform 16"/>
            <p:cNvSpPr>
              <a:spLocks/>
            </p:cNvSpPr>
            <p:nvPr/>
          </p:nvSpPr>
          <p:spPr bwMode="auto">
            <a:xfrm>
              <a:off x="1679" y="1825"/>
              <a:ext cx="1076" cy="1583"/>
            </a:xfrm>
            <a:custGeom>
              <a:avLst/>
              <a:gdLst>
                <a:gd name="T0" fmla="*/ 5376 w 5376"/>
                <a:gd name="T1" fmla="*/ 0 h 7916"/>
                <a:gd name="T2" fmla="*/ 5375 w 5376"/>
                <a:gd name="T3" fmla="*/ 0 h 7916"/>
                <a:gd name="T4" fmla="*/ 0 w 5376"/>
                <a:gd name="T5" fmla="*/ 7916 h 7916"/>
                <a:gd name="T6" fmla="*/ 1 w 5376"/>
                <a:gd name="T7" fmla="*/ 7916 h 7916"/>
              </a:gdLst>
              <a:ahLst/>
              <a:cxnLst>
                <a:cxn ang="0">
                  <a:pos x="T0" y="T1"/>
                </a:cxn>
                <a:cxn ang="0">
                  <a:pos x="T2" y="T3"/>
                </a:cxn>
                <a:cxn ang="0">
                  <a:pos x="T4" y="T5"/>
                </a:cxn>
                <a:cxn ang="0">
                  <a:pos x="T6" y="T7"/>
                </a:cxn>
              </a:cxnLst>
              <a:rect l="0" t="0" r="r" b="b"/>
              <a:pathLst>
                <a:path w="5376" h="7916">
                  <a:moveTo>
                    <a:pt x="5376" y="0"/>
                  </a:moveTo>
                  <a:lnTo>
                    <a:pt x="5375" y="0"/>
                  </a:lnTo>
                  <a:lnTo>
                    <a:pt x="0" y="7916"/>
                  </a:lnTo>
                  <a:lnTo>
                    <a:pt x="1" y="7916"/>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65" name="Freeform 17"/>
            <p:cNvSpPr>
              <a:spLocks/>
            </p:cNvSpPr>
            <p:nvPr/>
          </p:nvSpPr>
          <p:spPr bwMode="auto">
            <a:xfrm>
              <a:off x="1679" y="3317"/>
              <a:ext cx="45" cy="91"/>
            </a:xfrm>
            <a:custGeom>
              <a:avLst/>
              <a:gdLst>
                <a:gd name="T0" fmla="*/ 0 w 224"/>
                <a:gd name="T1" fmla="*/ 456 h 456"/>
                <a:gd name="T2" fmla="*/ 223 w 224"/>
                <a:gd name="T3" fmla="*/ 0 h 456"/>
                <a:gd name="T4" fmla="*/ 224 w 224"/>
                <a:gd name="T5" fmla="*/ 0 h 456"/>
              </a:gdLst>
              <a:ahLst/>
              <a:cxnLst>
                <a:cxn ang="0">
                  <a:pos x="T0" y="T1"/>
                </a:cxn>
                <a:cxn ang="0">
                  <a:pos x="T2" y="T3"/>
                </a:cxn>
                <a:cxn ang="0">
                  <a:pos x="T4" y="T5"/>
                </a:cxn>
              </a:cxnLst>
              <a:rect l="0" t="0" r="r" b="b"/>
              <a:pathLst>
                <a:path w="224" h="456">
                  <a:moveTo>
                    <a:pt x="0" y="456"/>
                  </a:moveTo>
                  <a:lnTo>
                    <a:pt x="223" y="0"/>
                  </a:lnTo>
                  <a:lnTo>
                    <a:pt x="224"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66" name="Freeform 18"/>
            <p:cNvSpPr>
              <a:spLocks/>
            </p:cNvSpPr>
            <p:nvPr/>
          </p:nvSpPr>
          <p:spPr bwMode="auto">
            <a:xfrm>
              <a:off x="1679" y="3337"/>
              <a:ext cx="72" cy="71"/>
            </a:xfrm>
            <a:custGeom>
              <a:avLst/>
              <a:gdLst>
                <a:gd name="T0" fmla="*/ 0 w 361"/>
                <a:gd name="T1" fmla="*/ 357 h 357"/>
                <a:gd name="T2" fmla="*/ 360 w 361"/>
                <a:gd name="T3" fmla="*/ 0 h 357"/>
                <a:gd name="T4" fmla="*/ 361 w 361"/>
                <a:gd name="T5" fmla="*/ 0 h 357"/>
              </a:gdLst>
              <a:ahLst/>
              <a:cxnLst>
                <a:cxn ang="0">
                  <a:pos x="T0" y="T1"/>
                </a:cxn>
                <a:cxn ang="0">
                  <a:pos x="T2" y="T3"/>
                </a:cxn>
                <a:cxn ang="0">
                  <a:pos x="T4" y="T5"/>
                </a:cxn>
              </a:cxnLst>
              <a:rect l="0" t="0" r="r" b="b"/>
              <a:pathLst>
                <a:path w="361" h="357">
                  <a:moveTo>
                    <a:pt x="0" y="357"/>
                  </a:moveTo>
                  <a:lnTo>
                    <a:pt x="360" y="0"/>
                  </a:lnTo>
                  <a:lnTo>
                    <a:pt x="36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5667" name="Freeform 19"/>
          <p:cNvSpPr>
            <a:spLocks/>
          </p:cNvSpPr>
          <p:nvPr/>
        </p:nvSpPr>
        <p:spPr bwMode="auto">
          <a:xfrm>
            <a:off x="4387850" y="2882900"/>
            <a:ext cx="1588" cy="3060700"/>
          </a:xfrm>
          <a:custGeom>
            <a:avLst/>
            <a:gdLst>
              <a:gd name="T0" fmla="*/ 0 w 1"/>
              <a:gd name="T1" fmla="*/ 0 h 9636"/>
              <a:gd name="T2" fmla="*/ 0 w 1"/>
              <a:gd name="T3" fmla="*/ 9636 h 9636"/>
              <a:gd name="T4" fmla="*/ 1 w 1"/>
              <a:gd name="T5" fmla="*/ 9636 h 9636"/>
            </a:gdLst>
            <a:ahLst/>
            <a:cxnLst>
              <a:cxn ang="0">
                <a:pos x="T0" y="T1"/>
              </a:cxn>
              <a:cxn ang="0">
                <a:pos x="T2" y="T3"/>
              </a:cxn>
              <a:cxn ang="0">
                <a:pos x="T4" y="T5"/>
              </a:cxn>
            </a:cxnLst>
            <a:rect l="0" t="0" r="r" b="b"/>
            <a:pathLst>
              <a:path w="1" h="9636">
                <a:moveTo>
                  <a:pt x="0" y="0"/>
                </a:moveTo>
                <a:lnTo>
                  <a:pt x="0" y="9636"/>
                </a:lnTo>
                <a:lnTo>
                  <a:pt x="1" y="9636"/>
                </a:lnTo>
              </a:path>
            </a:pathLst>
          </a:custGeom>
          <a:noFill/>
          <a:ln w="38100" cap="flat" cmpd="sng">
            <a:solidFill>
              <a:srgbClr val="FF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5668" name="Group 20"/>
          <p:cNvGrpSpPr>
            <a:grpSpLocks/>
          </p:cNvGrpSpPr>
          <p:nvPr/>
        </p:nvGrpSpPr>
        <p:grpSpPr bwMode="auto">
          <a:xfrm>
            <a:off x="4394200" y="1885950"/>
            <a:ext cx="3309938" cy="2352675"/>
            <a:chOff x="2768" y="1188"/>
            <a:chExt cx="2085" cy="1482"/>
          </a:xfrm>
        </p:grpSpPr>
        <p:sp>
          <p:nvSpPr>
            <p:cNvPr id="155669" name="Freeform 21"/>
            <p:cNvSpPr>
              <a:spLocks/>
            </p:cNvSpPr>
            <p:nvPr/>
          </p:nvSpPr>
          <p:spPr bwMode="auto">
            <a:xfrm>
              <a:off x="2768" y="1188"/>
              <a:ext cx="2082" cy="1477"/>
            </a:xfrm>
            <a:custGeom>
              <a:avLst/>
              <a:gdLst>
                <a:gd name="T0" fmla="*/ 0 w 10408"/>
                <a:gd name="T1" fmla="*/ 0 h 7387"/>
                <a:gd name="T2" fmla="*/ 6 w 10408"/>
                <a:gd name="T3" fmla="*/ 0 h 7387"/>
                <a:gd name="T4" fmla="*/ 10407 w 10408"/>
                <a:gd name="T5" fmla="*/ 7387 h 7387"/>
                <a:gd name="T6" fmla="*/ 10408 w 10408"/>
                <a:gd name="T7" fmla="*/ 7387 h 7387"/>
              </a:gdLst>
              <a:ahLst/>
              <a:cxnLst>
                <a:cxn ang="0">
                  <a:pos x="T0" y="T1"/>
                </a:cxn>
                <a:cxn ang="0">
                  <a:pos x="T2" y="T3"/>
                </a:cxn>
                <a:cxn ang="0">
                  <a:pos x="T4" y="T5"/>
                </a:cxn>
                <a:cxn ang="0">
                  <a:pos x="T6" y="T7"/>
                </a:cxn>
              </a:cxnLst>
              <a:rect l="0" t="0" r="r" b="b"/>
              <a:pathLst>
                <a:path w="10408" h="7387">
                  <a:moveTo>
                    <a:pt x="0" y="0"/>
                  </a:moveTo>
                  <a:lnTo>
                    <a:pt x="6" y="0"/>
                  </a:lnTo>
                  <a:lnTo>
                    <a:pt x="10407" y="7387"/>
                  </a:lnTo>
                  <a:lnTo>
                    <a:pt x="10408" y="7387"/>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0" name="Freeform 22"/>
            <p:cNvSpPr>
              <a:spLocks/>
            </p:cNvSpPr>
            <p:nvPr/>
          </p:nvSpPr>
          <p:spPr bwMode="auto">
            <a:xfrm>
              <a:off x="4764" y="2624"/>
              <a:ext cx="89" cy="46"/>
            </a:xfrm>
            <a:custGeom>
              <a:avLst/>
              <a:gdLst>
                <a:gd name="T0" fmla="*/ 449 w 449"/>
                <a:gd name="T1" fmla="*/ 234 h 234"/>
                <a:gd name="T2" fmla="*/ 0 w 449"/>
                <a:gd name="T3" fmla="*/ 0 h 234"/>
                <a:gd name="T4" fmla="*/ 1 w 449"/>
                <a:gd name="T5" fmla="*/ 0 h 234"/>
              </a:gdLst>
              <a:ahLst/>
              <a:cxnLst>
                <a:cxn ang="0">
                  <a:pos x="T0" y="T1"/>
                </a:cxn>
                <a:cxn ang="0">
                  <a:pos x="T2" y="T3"/>
                </a:cxn>
                <a:cxn ang="0">
                  <a:pos x="T4" y="T5"/>
                </a:cxn>
              </a:cxnLst>
              <a:rect l="0" t="0" r="r" b="b"/>
              <a:pathLst>
                <a:path w="449" h="234">
                  <a:moveTo>
                    <a:pt x="449" y="234"/>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1" name="Freeform 23"/>
            <p:cNvSpPr>
              <a:spLocks/>
            </p:cNvSpPr>
            <p:nvPr/>
          </p:nvSpPr>
          <p:spPr bwMode="auto">
            <a:xfrm>
              <a:off x="4784" y="2596"/>
              <a:ext cx="69" cy="74"/>
            </a:xfrm>
            <a:custGeom>
              <a:avLst/>
              <a:gdLst>
                <a:gd name="T0" fmla="*/ 346 w 346"/>
                <a:gd name="T1" fmla="*/ 371 h 371"/>
                <a:gd name="T2" fmla="*/ 0 w 346"/>
                <a:gd name="T3" fmla="*/ 0 h 371"/>
                <a:gd name="T4" fmla="*/ 1 w 346"/>
                <a:gd name="T5" fmla="*/ 0 h 371"/>
              </a:gdLst>
              <a:ahLst/>
              <a:cxnLst>
                <a:cxn ang="0">
                  <a:pos x="T0" y="T1"/>
                </a:cxn>
                <a:cxn ang="0">
                  <a:pos x="T2" y="T3"/>
                </a:cxn>
                <a:cxn ang="0">
                  <a:pos x="T4" y="T5"/>
                </a:cxn>
              </a:cxnLst>
              <a:rect l="0" t="0" r="r" b="b"/>
              <a:pathLst>
                <a:path w="346" h="371">
                  <a:moveTo>
                    <a:pt x="346" y="371"/>
                  </a:move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55672" name="Group 24"/>
          <p:cNvGrpSpPr>
            <a:grpSpLocks/>
          </p:cNvGrpSpPr>
          <p:nvPr/>
        </p:nvGrpSpPr>
        <p:grpSpPr bwMode="auto">
          <a:xfrm>
            <a:off x="1938338" y="1436688"/>
            <a:ext cx="1422400" cy="1422400"/>
            <a:chOff x="1221" y="905"/>
            <a:chExt cx="896" cy="896"/>
          </a:xfrm>
        </p:grpSpPr>
        <p:sp>
          <p:nvSpPr>
            <p:cNvPr id="155673" name="Freeform 25"/>
            <p:cNvSpPr>
              <a:spLocks/>
            </p:cNvSpPr>
            <p:nvPr/>
          </p:nvSpPr>
          <p:spPr bwMode="auto">
            <a:xfrm>
              <a:off x="1221" y="905"/>
              <a:ext cx="896" cy="896"/>
            </a:xfrm>
            <a:custGeom>
              <a:avLst/>
              <a:gdLst>
                <a:gd name="T0" fmla="*/ 4480 w 4480"/>
                <a:gd name="T1" fmla="*/ 4481 h 4481"/>
                <a:gd name="T2" fmla="*/ 4477 w 4480"/>
                <a:gd name="T3" fmla="*/ 4481 h 4481"/>
                <a:gd name="T4" fmla="*/ 0 w 4480"/>
                <a:gd name="T5" fmla="*/ 0 h 4481"/>
                <a:gd name="T6" fmla="*/ 1 w 4480"/>
                <a:gd name="T7" fmla="*/ 0 h 4481"/>
              </a:gdLst>
              <a:ahLst/>
              <a:cxnLst>
                <a:cxn ang="0">
                  <a:pos x="T0" y="T1"/>
                </a:cxn>
                <a:cxn ang="0">
                  <a:pos x="T2" y="T3"/>
                </a:cxn>
                <a:cxn ang="0">
                  <a:pos x="T4" y="T5"/>
                </a:cxn>
                <a:cxn ang="0">
                  <a:pos x="T6" y="T7"/>
                </a:cxn>
              </a:cxnLst>
              <a:rect l="0" t="0" r="r" b="b"/>
              <a:pathLst>
                <a:path w="4480" h="4481">
                  <a:moveTo>
                    <a:pt x="4480" y="4481"/>
                  </a:moveTo>
                  <a:lnTo>
                    <a:pt x="4477" y="4481"/>
                  </a:ln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4" name="Freeform 26"/>
            <p:cNvSpPr>
              <a:spLocks/>
            </p:cNvSpPr>
            <p:nvPr/>
          </p:nvSpPr>
          <p:spPr bwMode="auto">
            <a:xfrm>
              <a:off x="1221" y="905"/>
              <a:ext cx="60" cy="82"/>
            </a:xfrm>
            <a:custGeom>
              <a:avLst/>
              <a:gdLst>
                <a:gd name="T0" fmla="*/ 0 w 298"/>
                <a:gd name="T1" fmla="*/ 0 h 410"/>
                <a:gd name="T2" fmla="*/ 297 w 298"/>
                <a:gd name="T3" fmla="*/ 410 h 410"/>
                <a:gd name="T4" fmla="*/ 298 w 298"/>
                <a:gd name="T5" fmla="*/ 410 h 410"/>
              </a:gdLst>
              <a:ahLst/>
              <a:cxnLst>
                <a:cxn ang="0">
                  <a:pos x="T0" y="T1"/>
                </a:cxn>
                <a:cxn ang="0">
                  <a:pos x="T2" y="T3"/>
                </a:cxn>
                <a:cxn ang="0">
                  <a:pos x="T4" y="T5"/>
                </a:cxn>
              </a:cxnLst>
              <a:rect l="0" t="0" r="r" b="b"/>
              <a:pathLst>
                <a:path w="298" h="410">
                  <a:moveTo>
                    <a:pt x="0" y="0"/>
                  </a:moveTo>
                  <a:lnTo>
                    <a:pt x="297" y="410"/>
                  </a:lnTo>
                  <a:lnTo>
                    <a:pt x="298" y="41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5" name="Freeform 27"/>
            <p:cNvSpPr>
              <a:spLocks/>
            </p:cNvSpPr>
            <p:nvPr/>
          </p:nvSpPr>
          <p:spPr bwMode="auto">
            <a:xfrm>
              <a:off x="1221" y="905"/>
              <a:ext cx="84" cy="57"/>
            </a:xfrm>
            <a:custGeom>
              <a:avLst/>
              <a:gdLst>
                <a:gd name="T0" fmla="*/ 0 w 418"/>
                <a:gd name="T1" fmla="*/ 0 h 288"/>
                <a:gd name="T2" fmla="*/ 417 w 418"/>
                <a:gd name="T3" fmla="*/ 288 h 288"/>
                <a:gd name="T4" fmla="*/ 418 w 418"/>
                <a:gd name="T5" fmla="*/ 288 h 288"/>
              </a:gdLst>
              <a:ahLst/>
              <a:cxnLst>
                <a:cxn ang="0">
                  <a:pos x="T0" y="T1"/>
                </a:cxn>
                <a:cxn ang="0">
                  <a:pos x="T2" y="T3"/>
                </a:cxn>
                <a:cxn ang="0">
                  <a:pos x="T4" y="T5"/>
                </a:cxn>
              </a:cxnLst>
              <a:rect l="0" t="0" r="r" b="b"/>
              <a:pathLst>
                <a:path w="418" h="288">
                  <a:moveTo>
                    <a:pt x="0" y="0"/>
                  </a:moveTo>
                  <a:lnTo>
                    <a:pt x="417" y="288"/>
                  </a:lnTo>
                  <a:lnTo>
                    <a:pt x="418" y="288"/>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55676" name="Group 28"/>
          <p:cNvGrpSpPr>
            <a:grpSpLocks/>
          </p:cNvGrpSpPr>
          <p:nvPr/>
        </p:nvGrpSpPr>
        <p:grpSpPr bwMode="auto">
          <a:xfrm>
            <a:off x="3378200" y="989013"/>
            <a:ext cx="515938" cy="858837"/>
            <a:chOff x="2128" y="623"/>
            <a:chExt cx="325" cy="541"/>
          </a:xfrm>
        </p:grpSpPr>
        <p:sp>
          <p:nvSpPr>
            <p:cNvPr id="155677" name="Freeform 29"/>
            <p:cNvSpPr>
              <a:spLocks/>
            </p:cNvSpPr>
            <p:nvPr/>
          </p:nvSpPr>
          <p:spPr bwMode="auto">
            <a:xfrm>
              <a:off x="2128" y="623"/>
              <a:ext cx="325" cy="541"/>
            </a:xfrm>
            <a:custGeom>
              <a:avLst/>
              <a:gdLst>
                <a:gd name="T0" fmla="*/ 0 w 1621"/>
                <a:gd name="T1" fmla="*/ 2702 h 2702"/>
                <a:gd name="T2" fmla="*/ 1 w 1621"/>
                <a:gd name="T3" fmla="*/ 2702 h 2702"/>
                <a:gd name="T4" fmla="*/ 1620 w 1621"/>
                <a:gd name="T5" fmla="*/ 0 h 2702"/>
                <a:gd name="T6" fmla="*/ 1621 w 1621"/>
                <a:gd name="T7" fmla="*/ 0 h 2702"/>
              </a:gdLst>
              <a:ahLst/>
              <a:cxnLst>
                <a:cxn ang="0">
                  <a:pos x="T0" y="T1"/>
                </a:cxn>
                <a:cxn ang="0">
                  <a:pos x="T2" y="T3"/>
                </a:cxn>
                <a:cxn ang="0">
                  <a:pos x="T4" y="T5"/>
                </a:cxn>
                <a:cxn ang="0">
                  <a:pos x="T6" y="T7"/>
                </a:cxn>
              </a:cxnLst>
              <a:rect l="0" t="0" r="r" b="b"/>
              <a:pathLst>
                <a:path w="1621" h="2702">
                  <a:moveTo>
                    <a:pt x="0" y="2702"/>
                  </a:moveTo>
                  <a:lnTo>
                    <a:pt x="1" y="2702"/>
                  </a:lnTo>
                  <a:lnTo>
                    <a:pt x="1620" y="0"/>
                  </a:lnTo>
                  <a:lnTo>
                    <a:pt x="162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8" name="Freeform 30"/>
            <p:cNvSpPr>
              <a:spLocks/>
            </p:cNvSpPr>
            <p:nvPr/>
          </p:nvSpPr>
          <p:spPr bwMode="auto">
            <a:xfrm>
              <a:off x="2420" y="623"/>
              <a:ext cx="33" cy="96"/>
            </a:xfrm>
            <a:custGeom>
              <a:avLst/>
              <a:gdLst>
                <a:gd name="T0" fmla="*/ 164 w 164"/>
                <a:gd name="T1" fmla="*/ 0 h 479"/>
                <a:gd name="T2" fmla="*/ 0 w 164"/>
                <a:gd name="T3" fmla="*/ 479 h 479"/>
                <a:gd name="T4" fmla="*/ 1 w 164"/>
                <a:gd name="T5" fmla="*/ 479 h 479"/>
              </a:gdLst>
              <a:ahLst/>
              <a:cxnLst>
                <a:cxn ang="0">
                  <a:pos x="T0" y="T1"/>
                </a:cxn>
                <a:cxn ang="0">
                  <a:pos x="T2" y="T3"/>
                </a:cxn>
                <a:cxn ang="0">
                  <a:pos x="T4" y="T5"/>
                </a:cxn>
              </a:cxnLst>
              <a:rect l="0" t="0" r="r" b="b"/>
              <a:pathLst>
                <a:path w="164" h="479">
                  <a:moveTo>
                    <a:pt x="164" y="0"/>
                  </a:moveTo>
                  <a:lnTo>
                    <a:pt x="0" y="479"/>
                  </a:lnTo>
                  <a:lnTo>
                    <a:pt x="1" y="479"/>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79" name="Freeform 31"/>
            <p:cNvSpPr>
              <a:spLocks/>
            </p:cNvSpPr>
            <p:nvPr/>
          </p:nvSpPr>
          <p:spPr bwMode="auto">
            <a:xfrm>
              <a:off x="2390" y="623"/>
              <a:ext cx="63" cy="80"/>
            </a:xfrm>
            <a:custGeom>
              <a:avLst/>
              <a:gdLst>
                <a:gd name="T0" fmla="*/ 314 w 314"/>
                <a:gd name="T1" fmla="*/ 0 h 398"/>
                <a:gd name="T2" fmla="*/ 0 w 314"/>
                <a:gd name="T3" fmla="*/ 398 h 398"/>
                <a:gd name="T4" fmla="*/ 1 w 314"/>
                <a:gd name="T5" fmla="*/ 398 h 398"/>
              </a:gdLst>
              <a:ahLst/>
              <a:cxnLst>
                <a:cxn ang="0">
                  <a:pos x="T0" y="T1"/>
                </a:cxn>
                <a:cxn ang="0">
                  <a:pos x="T2" y="T3"/>
                </a:cxn>
                <a:cxn ang="0">
                  <a:pos x="T4" y="T5"/>
                </a:cxn>
              </a:cxnLst>
              <a:rect l="0" t="0" r="r" b="b"/>
              <a:pathLst>
                <a:path w="314" h="398">
                  <a:moveTo>
                    <a:pt x="314" y="0"/>
                  </a:moveTo>
                  <a:lnTo>
                    <a:pt x="0" y="398"/>
                  </a:lnTo>
                  <a:lnTo>
                    <a:pt x="1" y="398"/>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5680" name="Freeform 32"/>
          <p:cNvSpPr>
            <a:spLocks/>
          </p:cNvSpPr>
          <p:nvPr/>
        </p:nvSpPr>
        <p:spPr bwMode="auto">
          <a:xfrm>
            <a:off x="3368675" y="844550"/>
            <a:ext cx="1588" cy="1019175"/>
          </a:xfrm>
          <a:custGeom>
            <a:avLst/>
            <a:gdLst>
              <a:gd name="T0" fmla="*/ 0 w 2"/>
              <a:gd name="T1" fmla="*/ 3212 h 3212"/>
              <a:gd name="T2" fmla="*/ 0 w 2"/>
              <a:gd name="T3" fmla="*/ 0 h 3212"/>
              <a:gd name="T4" fmla="*/ 2 w 2"/>
              <a:gd name="T5" fmla="*/ 0 h 3212"/>
            </a:gdLst>
            <a:ahLst/>
            <a:cxnLst>
              <a:cxn ang="0">
                <a:pos x="T0" y="T1"/>
              </a:cxn>
              <a:cxn ang="0">
                <a:pos x="T2" y="T3"/>
              </a:cxn>
              <a:cxn ang="0">
                <a:pos x="T4" y="T5"/>
              </a:cxn>
            </a:cxnLst>
            <a:rect l="0" t="0" r="r" b="b"/>
            <a:pathLst>
              <a:path w="2" h="3212">
                <a:moveTo>
                  <a:pt x="0" y="3212"/>
                </a:moveTo>
                <a:lnTo>
                  <a:pt x="0" y="0"/>
                </a:lnTo>
                <a:lnTo>
                  <a:pt x="2" y="0"/>
                </a:lnTo>
              </a:path>
            </a:pathLst>
          </a:custGeom>
          <a:noFill/>
          <a:ln w="38100" cmpd="sng">
            <a:solidFill>
              <a:srgbClr val="FFFFFF"/>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5681" name="Text Box 33"/>
          <p:cNvSpPr txBox="1">
            <a:spLocks noChangeArrowheads="1"/>
          </p:cNvSpPr>
          <p:nvPr/>
        </p:nvSpPr>
        <p:spPr bwMode="auto">
          <a:xfrm>
            <a:off x="3251200" y="18415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1</a:t>
            </a:r>
          </a:p>
        </p:txBody>
      </p:sp>
      <p:sp>
        <p:nvSpPr>
          <p:cNvPr id="155682" name="Text Box 34"/>
          <p:cNvSpPr txBox="1">
            <a:spLocks noChangeArrowheads="1"/>
          </p:cNvSpPr>
          <p:nvPr/>
        </p:nvSpPr>
        <p:spPr bwMode="auto">
          <a:xfrm>
            <a:off x="3270250" y="245745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2</a:t>
            </a:r>
          </a:p>
        </p:txBody>
      </p:sp>
      <p:sp>
        <p:nvSpPr>
          <p:cNvPr id="155683" name="Text Box 35"/>
          <p:cNvSpPr txBox="1">
            <a:spLocks noChangeArrowheads="1"/>
          </p:cNvSpPr>
          <p:nvPr/>
        </p:nvSpPr>
        <p:spPr bwMode="auto">
          <a:xfrm>
            <a:off x="4038600" y="24384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3</a:t>
            </a:r>
          </a:p>
        </p:txBody>
      </p:sp>
      <p:sp>
        <p:nvSpPr>
          <p:cNvPr id="155684" name="Text Box 36"/>
          <p:cNvSpPr txBox="1">
            <a:spLocks noChangeArrowheads="1"/>
          </p:cNvSpPr>
          <p:nvPr/>
        </p:nvSpPr>
        <p:spPr bwMode="auto">
          <a:xfrm>
            <a:off x="4267200" y="15240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0</a:t>
            </a:r>
          </a:p>
        </p:txBody>
      </p:sp>
      <p:sp>
        <p:nvSpPr>
          <p:cNvPr id="155685" name="Text Box 37"/>
          <p:cNvSpPr txBox="1">
            <a:spLocks noChangeArrowheads="1"/>
          </p:cNvSpPr>
          <p:nvPr/>
        </p:nvSpPr>
        <p:spPr bwMode="auto">
          <a:xfrm>
            <a:off x="3962400" y="1828800"/>
            <a:ext cx="457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4</a:t>
            </a:r>
          </a:p>
        </p:txBody>
      </p:sp>
      <p:sp>
        <p:nvSpPr>
          <p:cNvPr id="155686" name="Text Box 38"/>
          <p:cNvSpPr txBox="1">
            <a:spLocks noChangeArrowheads="1"/>
          </p:cNvSpPr>
          <p:nvPr/>
        </p:nvSpPr>
        <p:spPr bwMode="auto">
          <a:xfrm>
            <a:off x="4343400" y="12192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P</a:t>
            </a:r>
            <a:r>
              <a:rPr lang="en-US" sz="2400" baseline="-25000">
                <a:solidFill>
                  <a:schemeClr val="bg1"/>
                </a:solidFill>
                <a:effectLst/>
              </a:rPr>
              <a:t>0</a:t>
            </a:r>
          </a:p>
        </p:txBody>
      </p:sp>
      <p:sp>
        <p:nvSpPr>
          <p:cNvPr id="155687" name="Text Box 39"/>
          <p:cNvSpPr txBox="1">
            <a:spLocks noChangeArrowheads="1"/>
          </p:cNvSpPr>
          <p:nvPr/>
        </p:nvSpPr>
        <p:spPr bwMode="auto">
          <a:xfrm>
            <a:off x="3136900" y="3048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P</a:t>
            </a:r>
            <a:r>
              <a:rPr lang="en-US" sz="2400" baseline="-25000">
                <a:solidFill>
                  <a:schemeClr val="bg1"/>
                </a:solidFill>
                <a:effectLst/>
              </a:rPr>
              <a:t>1</a:t>
            </a:r>
          </a:p>
        </p:txBody>
      </p:sp>
      <p:sp>
        <p:nvSpPr>
          <p:cNvPr id="155688" name="Text Box 40"/>
          <p:cNvSpPr txBox="1">
            <a:spLocks noChangeArrowheads="1"/>
          </p:cNvSpPr>
          <p:nvPr/>
        </p:nvSpPr>
        <p:spPr bwMode="auto">
          <a:xfrm>
            <a:off x="4152900" y="59309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P</a:t>
            </a:r>
            <a:r>
              <a:rPr lang="en-US" sz="2400" baseline="-25000">
                <a:solidFill>
                  <a:schemeClr val="bg1"/>
                </a:solidFill>
                <a:effectLst/>
              </a:rPr>
              <a:t>3</a:t>
            </a:r>
          </a:p>
        </p:txBody>
      </p:sp>
      <p:sp>
        <p:nvSpPr>
          <p:cNvPr id="155689" name="Text Box 41"/>
          <p:cNvSpPr txBox="1">
            <a:spLocks noChangeArrowheads="1"/>
          </p:cNvSpPr>
          <p:nvPr/>
        </p:nvSpPr>
        <p:spPr bwMode="auto">
          <a:xfrm>
            <a:off x="8369300" y="1739900"/>
            <a:ext cx="533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P</a:t>
            </a:r>
            <a:r>
              <a:rPr lang="en-US" sz="2400" baseline="-25000">
                <a:solidFill>
                  <a:schemeClr val="bg1"/>
                </a:solidFill>
                <a:effectLst/>
              </a:rPr>
              <a:t>4</a:t>
            </a:r>
          </a:p>
        </p:txBody>
      </p:sp>
      <p:grpSp>
        <p:nvGrpSpPr>
          <p:cNvPr id="155690" name="Group 42"/>
          <p:cNvGrpSpPr>
            <a:grpSpLocks/>
          </p:cNvGrpSpPr>
          <p:nvPr/>
        </p:nvGrpSpPr>
        <p:grpSpPr bwMode="auto">
          <a:xfrm>
            <a:off x="838200" y="4265613"/>
            <a:ext cx="1524000" cy="1373187"/>
            <a:chOff x="683" y="2586"/>
            <a:chExt cx="960" cy="865"/>
          </a:xfrm>
        </p:grpSpPr>
        <p:sp>
          <p:nvSpPr>
            <p:cNvPr id="155691" name="Text Box 43"/>
            <p:cNvSpPr txBox="1">
              <a:spLocks noChangeArrowheads="1"/>
            </p:cNvSpPr>
            <p:nvPr/>
          </p:nvSpPr>
          <p:spPr bwMode="auto">
            <a:xfrm rot="-23827310">
              <a:off x="683" y="3163"/>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N</a:t>
              </a:r>
            </a:p>
          </p:txBody>
        </p:sp>
        <p:sp>
          <p:nvSpPr>
            <p:cNvPr id="155692" name="Text Box 44"/>
            <p:cNvSpPr txBox="1">
              <a:spLocks noChangeArrowheads="1"/>
            </p:cNvSpPr>
            <p:nvPr/>
          </p:nvSpPr>
          <p:spPr bwMode="auto">
            <a:xfrm rot="-23825598">
              <a:off x="1451" y="2586"/>
              <a:ext cx="1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N</a:t>
              </a:r>
            </a:p>
          </p:txBody>
        </p:sp>
      </p:grpSp>
      <p:sp>
        <p:nvSpPr>
          <p:cNvPr id="155693" name="Text Box 45"/>
          <p:cNvSpPr txBox="1">
            <a:spLocks noChangeArrowheads="1"/>
          </p:cNvSpPr>
          <p:nvPr/>
        </p:nvSpPr>
        <p:spPr bwMode="auto">
          <a:xfrm rot="-24228127">
            <a:off x="1600200" y="4495800"/>
            <a:ext cx="304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S</a:t>
            </a:r>
          </a:p>
        </p:txBody>
      </p:sp>
      <p:sp>
        <p:nvSpPr>
          <p:cNvPr id="155694" name="Text Box 46"/>
          <p:cNvSpPr txBox="1">
            <a:spLocks noChangeArrowheads="1"/>
          </p:cNvSpPr>
          <p:nvPr/>
        </p:nvSpPr>
        <p:spPr bwMode="auto">
          <a:xfrm rot="-3334866">
            <a:off x="2554288" y="3846512"/>
            <a:ext cx="15065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800">
                <a:solidFill>
                  <a:schemeClr val="bg1"/>
                </a:solidFill>
                <a:effectLst/>
              </a:rPr>
              <a:t>R=3</a:t>
            </a:r>
            <a:r>
              <a:rPr lang="en-US" sz="2800">
                <a:solidFill>
                  <a:schemeClr val="bg1"/>
                </a:solidFill>
                <a:effectLst/>
                <a:sym typeface="Symbol" pitchFamily="18" charset="2"/>
              </a:rPr>
              <a:t>01</a:t>
            </a:r>
            <a:endParaRPr lang="en-US" sz="2800">
              <a:solidFill>
                <a:schemeClr val="bg1"/>
              </a:solidFill>
              <a:effectLst/>
            </a:endParaRPr>
          </a:p>
        </p:txBody>
      </p:sp>
      <p:sp>
        <p:nvSpPr>
          <p:cNvPr id="155695" name="Text Box 47"/>
          <p:cNvSpPr txBox="1">
            <a:spLocks noChangeArrowheads="1"/>
          </p:cNvSpPr>
          <p:nvPr/>
        </p:nvSpPr>
        <p:spPr bwMode="auto">
          <a:xfrm rot="-19380190">
            <a:off x="5791200" y="2819400"/>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R=4</a:t>
            </a:r>
            <a:r>
              <a:rPr lang="en-US" sz="2400">
                <a:solidFill>
                  <a:schemeClr val="bg1"/>
                </a:solidFill>
                <a:effectLst/>
                <a:sym typeface="Symbol" pitchFamily="18" charset="2"/>
              </a:rPr>
              <a:t>01</a:t>
            </a:r>
            <a:endParaRPr lang="en-US" sz="2400">
              <a:solidFill>
                <a:schemeClr val="bg1"/>
              </a:solidFill>
              <a:effectLst/>
            </a:endParaRPr>
          </a:p>
        </p:txBody>
      </p:sp>
      <p:sp>
        <p:nvSpPr>
          <p:cNvPr id="155696" name="Text Box 48"/>
          <p:cNvSpPr txBox="1">
            <a:spLocks noChangeArrowheads="1"/>
          </p:cNvSpPr>
          <p:nvPr/>
        </p:nvSpPr>
        <p:spPr bwMode="auto">
          <a:xfrm rot="-18833459">
            <a:off x="2095500" y="1722438"/>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R=2</a:t>
            </a:r>
            <a:r>
              <a:rPr lang="en-US" sz="2400">
                <a:solidFill>
                  <a:schemeClr val="bg1"/>
                </a:solidFill>
                <a:effectLst/>
                <a:sym typeface="Symbol" pitchFamily="18" charset="2"/>
              </a:rPr>
              <a:t>01</a:t>
            </a:r>
            <a:endParaRPr lang="en-US" sz="2400">
              <a:solidFill>
                <a:schemeClr val="bg1"/>
              </a:solidFill>
              <a:effectLst/>
            </a:endParaRPr>
          </a:p>
        </p:txBody>
      </p:sp>
      <p:sp>
        <p:nvSpPr>
          <p:cNvPr id="155697" name="Text Box 49"/>
          <p:cNvSpPr txBox="1">
            <a:spLocks noChangeArrowheads="1"/>
          </p:cNvSpPr>
          <p:nvPr/>
        </p:nvSpPr>
        <p:spPr bwMode="auto">
          <a:xfrm rot="-3549260">
            <a:off x="3001963" y="1071563"/>
            <a:ext cx="1295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chemeClr val="bg1"/>
                </a:solidFill>
                <a:effectLst/>
              </a:rPr>
              <a:t>R=</a:t>
            </a:r>
            <a:r>
              <a:rPr lang="en-US" sz="2400">
                <a:solidFill>
                  <a:schemeClr val="bg1"/>
                </a:solidFill>
                <a:effectLst/>
                <a:sym typeface="Symbol" pitchFamily="18" charset="2"/>
              </a:rPr>
              <a:t>01</a:t>
            </a:r>
            <a:endParaRPr lang="en-US" sz="2400">
              <a:solidFill>
                <a:schemeClr val="bg1"/>
              </a:solidFill>
              <a:effectLst/>
            </a:endParaRPr>
          </a:p>
        </p:txBody>
      </p:sp>
      <p:sp>
        <p:nvSpPr>
          <p:cNvPr id="155698" name="Text Box 50"/>
          <p:cNvSpPr txBox="1">
            <a:spLocks noChangeArrowheads="1"/>
          </p:cNvSpPr>
          <p:nvPr/>
        </p:nvSpPr>
        <p:spPr bwMode="auto">
          <a:xfrm>
            <a:off x="1447800" y="-61913"/>
            <a:ext cx="6400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u="sng">
                <a:solidFill>
                  <a:srgbClr val="FFFF00"/>
                </a:solidFill>
                <a:effectLst/>
              </a:rPr>
              <a:t>INVOLUTE OF A SQUARE</a:t>
            </a:r>
            <a:endParaRPr lang="en-GB" sz="2800" u="sng">
              <a:solidFill>
                <a:srgbClr val="FFFF00"/>
              </a:solidFill>
              <a:effectLst/>
            </a:endParaRPr>
          </a:p>
        </p:txBody>
      </p:sp>
      <p:sp>
        <p:nvSpPr>
          <p:cNvPr id="155699" name="Rectangle 51"/>
          <p:cNvSpPr>
            <a:spLocks noGrp="1" noChangeArrowheads="1"/>
          </p:cNvSpPr>
          <p:nvPr>
            <p:ph type="title" idx="4294967295"/>
          </p:nvPr>
        </p:nvSpPr>
        <p:spPr/>
        <p:txBody>
          <a:bodyPr/>
          <a:lstStyle/>
          <a:p>
            <a:r>
              <a:rPr lang="en-US"/>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55653"/>
                                        </p:tgtEl>
                                        <p:attrNameLst>
                                          <p:attrName>style.visibility</p:attrName>
                                        </p:attrNameLst>
                                      </p:cBhvr>
                                      <p:to>
                                        <p:strVal val="visible"/>
                                      </p:to>
                                    </p:set>
                                    <p:anim calcmode="lin" valueType="num">
                                      <p:cBhvr>
                                        <p:cTn id="7" dur="500" fill="hold"/>
                                        <p:tgtEl>
                                          <p:spTgt spid="155653"/>
                                        </p:tgtEl>
                                        <p:attrNameLst>
                                          <p:attrName>ppt_w</p:attrName>
                                        </p:attrNameLst>
                                      </p:cBhvr>
                                      <p:tavLst>
                                        <p:tav tm="0">
                                          <p:val>
                                            <p:fltVal val="0"/>
                                          </p:val>
                                        </p:tav>
                                        <p:tav tm="100000">
                                          <p:val>
                                            <p:strVal val="#ppt_w"/>
                                          </p:val>
                                        </p:tav>
                                      </p:tavLst>
                                    </p:anim>
                                    <p:anim calcmode="lin" valueType="num">
                                      <p:cBhvr>
                                        <p:cTn id="8" dur="500" fill="hold"/>
                                        <p:tgtEl>
                                          <p:spTgt spid="155653"/>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55684"/>
                                        </p:tgtEl>
                                        <p:attrNameLst>
                                          <p:attrName>style.visibility</p:attrName>
                                        </p:attrNameLst>
                                      </p:cBhvr>
                                      <p:to>
                                        <p:strVal val="visible"/>
                                      </p:to>
                                    </p:set>
                                    <p:animEffect transition="in" filter="dissolve">
                                      <p:cBhvr>
                                        <p:cTn id="13" dur="500"/>
                                        <p:tgtEl>
                                          <p:spTgt spid="15568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55681"/>
                                        </p:tgtEl>
                                        <p:attrNameLst>
                                          <p:attrName>style.visibility</p:attrName>
                                        </p:attrNameLst>
                                      </p:cBhvr>
                                      <p:to>
                                        <p:strVal val="visible"/>
                                      </p:to>
                                    </p:set>
                                    <p:animEffect transition="in" filter="dissolve">
                                      <p:cBhvr>
                                        <p:cTn id="18" dur="500"/>
                                        <p:tgtEl>
                                          <p:spTgt spid="15568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55682"/>
                                        </p:tgtEl>
                                        <p:attrNameLst>
                                          <p:attrName>style.visibility</p:attrName>
                                        </p:attrNameLst>
                                      </p:cBhvr>
                                      <p:to>
                                        <p:strVal val="visible"/>
                                      </p:to>
                                    </p:set>
                                    <p:animEffect transition="in" filter="dissolve">
                                      <p:cBhvr>
                                        <p:cTn id="23" dur="500"/>
                                        <p:tgtEl>
                                          <p:spTgt spid="155682"/>
                                        </p:tgtEl>
                                      </p:cBhvr>
                                    </p:animEffect>
                                  </p:childTnLst>
                                </p:cTn>
                              </p:par>
                            </p:childTnLst>
                          </p:cTn>
                        </p:par>
                        <p:par>
                          <p:cTn id="24" fill="hold" nodeType="afterGroup">
                            <p:stCondLst>
                              <p:cond delay="500"/>
                            </p:stCondLst>
                            <p:childTnLst>
                              <p:par>
                                <p:cTn id="25" presetID="9" presetClass="entr" presetSubtype="0" fill="hold" grpId="0" nodeType="afterEffect">
                                  <p:stCondLst>
                                    <p:cond delay="0"/>
                                  </p:stCondLst>
                                  <p:childTnLst>
                                    <p:set>
                                      <p:cBhvr>
                                        <p:cTn id="26" dur="1" fill="hold">
                                          <p:stCondLst>
                                            <p:cond delay="0"/>
                                          </p:stCondLst>
                                        </p:cTn>
                                        <p:tgtEl>
                                          <p:spTgt spid="155683"/>
                                        </p:tgtEl>
                                        <p:attrNameLst>
                                          <p:attrName>style.visibility</p:attrName>
                                        </p:attrNameLst>
                                      </p:cBhvr>
                                      <p:to>
                                        <p:strVal val="visible"/>
                                      </p:to>
                                    </p:set>
                                    <p:animEffect transition="in" filter="dissolve">
                                      <p:cBhvr>
                                        <p:cTn id="27" dur="500"/>
                                        <p:tgtEl>
                                          <p:spTgt spid="155683"/>
                                        </p:tgtEl>
                                      </p:cBhvr>
                                    </p:animEffect>
                                  </p:childTnLst>
                                </p:cTn>
                              </p:par>
                            </p:childTnLst>
                          </p:cTn>
                        </p:par>
                        <p:par>
                          <p:cTn id="28" fill="hold" nodeType="afterGroup">
                            <p:stCondLst>
                              <p:cond delay="1000"/>
                            </p:stCondLst>
                            <p:childTnLst>
                              <p:par>
                                <p:cTn id="29" presetID="9" presetClass="entr" presetSubtype="0" fill="hold" grpId="0" nodeType="afterEffect">
                                  <p:stCondLst>
                                    <p:cond delay="0"/>
                                  </p:stCondLst>
                                  <p:childTnLst>
                                    <p:set>
                                      <p:cBhvr>
                                        <p:cTn id="30" dur="1" fill="hold">
                                          <p:stCondLst>
                                            <p:cond delay="0"/>
                                          </p:stCondLst>
                                        </p:cTn>
                                        <p:tgtEl>
                                          <p:spTgt spid="155685"/>
                                        </p:tgtEl>
                                        <p:attrNameLst>
                                          <p:attrName>style.visibility</p:attrName>
                                        </p:attrNameLst>
                                      </p:cBhvr>
                                      <p:to>
                                        <p:strVal val="visible"/>
                                      </p:to>
                                    </p:set>
                                    <p:animEffect transition="in" filter="dissolve">
                                      <p:cBhvr>
                                        <p:cTn id="31" dur="500"/>
                                        <p:tgtEl>
                                          <p:spTgt spid="15568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8" presetClass="entr" presetSubtype="3" fill="hold" grpId="0" nodeType="clickEffect">
                                  <p:stCondLst>
                                    <p:cond delay="0"/>
                                  </p:stCondLst>
                                  <p:childTnLst>
                                    <p:set>
                                      <p:cBhvr>
                                        <p:cTn id="35" dur="1" fill="hold">
                                          <p:stCondLst>
                                            <p:cond delay="0"/>
                                          </p:stCondLst>
                                        </p:cTn>
                                        <p:tgtEl>
                                          <p:spTgt spid="155680"/>
                                        </p:tgtEl>
                                        <p:attrNameLst>
                                          <p:attrName>style.visibility</p:attrName>
                                        </p:attrNameLst>
                                      </p:cBhvr>
                                      <p:to>
                                        <p:strVal val="visible"/>
                                      </p:to>
                                    </p:set>
                                    <p:animEffect transition="in" filter="strips(upRight)">
                                      <p:cBhvr>
                                        <p:cTn id="36" dur="500"/>
                                        <p:tgtEl>
                                          <p:spTgt spid="15568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55686"/>
                                        </p:tgtEl>
                                        <p:attrNameLst>
                                          <p:attrName>style.visibility</p:attrName>
                                        </p:attrNameLst>
                                      </p:cBhvr>
                                      <p:to>
                                        <p:strVal val="visible"/>
                                      </p:to>
                                    </p:set>
                                    <p:animEffect transition="in" filter="dissolve">
                                      <p:cBhvr>
                                        <p:cTn id="41" dur="500"/>
                                        <p:tgtEl>
                                          <p:spTgt spid="15568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8" presetClass="entr" presetSubtype="9" fill="hold" grpId="0" nodeType="clickEffect">
                                  <p:stCondLst>
                                    <p:cond delay="0"/>
                                  </p:stCondLst>
                                  <p:childTnLst>
                                    <p:set>
                                      <p:cBhvr>
                                        <p:cTn id="45" dur="1" fill="hold">
                                          <p:stCondLst>
                                            <p:cond delay="0"/>
                                          </p:stCondLst>
                                        </p:cTn>
                                        <p:tgtEl>
                                          <p:spTgt spid="155654"/>
                                        </p:tgtEl>
                                        <p:attrNameLst>
                                          <p:attrName>style.visibility</p:attrName>
                                        </p:attrNameLst>
                                      </p:cBhvr>
                                      <p:to>
                                        <p:strVal val="visible"/>
                                      </p:to>
                                    </p:set>
                                    <p:animEffect transition="in" filter="strips(upLeft)">
                                      <p:cBhvr>
                                        <p:cTn id="46" dur="500"/>
                                        <p:tgtEl>
                                          <p:spTgt spid="155654"/>
                                        </p:tgtEl>
                                      </p:cBhvr>
                                    </p:animEffect>
                                  </p:childTnLst>
                                </p:cTn>
                              </p:par>
                            </p:childTnLst>
                          </p:cTn>
                        </p:par>
                        <p:par>
                          <p:cTn id="47" fill="hold" nodeType="afterGroup">
                            <p:stCondLst>
                              <p:cond delay="500"/>
                            </p:stCondLst>
                            <p:childTnLst>
                              <p:par>
                                <p:cTn id="48" presetID="9" presetClass="entr" presetSubtype="0" fill="hold" grpId="0" nodeType="afterEffect">
                                  <p:stCondLst>
                                    <p:cond delay="0"/>
                                  </p:stCondLst>
                                  <p:childTnLst>
                                    <p:set>
                                      <p:cBhvr>
                                        <p:cTn id="49" dur="1" fill="hold">
                                          <p:stCondLst>
                                            <p:cond delay="0"/>
                                          </p:stCondLst>
                                        </p:cTn>
                                        <p:tgtEl>
                                          <p:spTgt spid="155687"/>
                                        </p:tgtEl>
                                        <p:attrNameLst>
                                          <p:attrName>style.visibility</p:attrName>
                                        </p:attrNameLst>
                                      </p:cBhvr>
                                      <p:to>
                                        <p:strVal val="visible"/>
                                      </p:to>
                                    </p:set>
                                    <p:animEffect transition="in" filter="dissolve">
                                      <p:cBhvr>
                                        <p:cTn id="50" dur="500"/>
                                        <p:tgtEl>
                                          <p:spTgt spid="15568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8" presetClass="entr" presetSubtype="3" fill="hold" nodeType="clickEffect">
                                  <p:stCondLst>
                                    <p:cond delay="0"/>
                                  </p:stCondLst>
                                  <p:childTnLst>
                                    <p:set>
                                      <p:cBhvr>
                                        <p:cTn id="54" dur="1" fill="hold">
                                          <p:stCondLst>
                                            <p:cond delay="0"/>
                                          </p:stCondLst>
                                        </p:cTn>
                                        <p:tgtEl>
                                          <p:spTgt spid="155676"/>
                                        </p:tgtEl>
                                        <p:attrNameLst>
                                          <p:attrName>style.visibility</p:attrName>
                                        </p:attrNameLst>
                                      </p:cBhvr>
                                      <p:to>
                                        <p:strVal val="visible"/>
                                      </p:to>
                                    </p:set>
                                    <p:animEffect transition="in" filter="strips(upRight)">
                                      <p:cBhvr>
                                        <p:cTn id="55" dur="500"/>
                                        <p:tgtEl>
                                          <p:spTgt spid="15567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155697"/>
                                        </p:tgtEl>
                                        <p:attrNameLst>
                                          <p:attrName>style.visibility</p:attrName>
                                        </p:attrNameLst>
                                      </p:cBhvr>
                                      <p:to>
                                        <p:strVal val="visible"/>
                                      </p:to>
                                    </p:set>
                                    <p:animEffect transition="in" filter="dissolve">
                                      <p:cBhvr>
                                        <p:cTn id="60" dur="500"/>
                                        <p:tgtEl>
                                          <p:spTgt spid="155697"/>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155652"/>
                                        </p:tgtEl>
                                        <p:attrNameLst>
                                          <p:attrName>style.visibility</p:attrName>
                                        </p:attrNameLst>
                                      </p:cBhvr>
                                      <p:to>
                                        <p:strVal val="visible"/>
                                      </p:to>
                                    </p:set>
                                    <p:animEffect transition="in" filter="dissolve">
                                      <p:cBhvr>
                                        <p:cTn id="65" dur="500"/>
                                        <p:tgtEl>
                                          <p:spTgt spid="155652"/>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8" presetClass="entr" presetSubtype="12" fill="hold" grpId="0" nodeType="clickEffect">
                                  <p:stCondLst>
                                    <p:cond delay="0"/>
                                  </p:stCondLst>
                                  <p:childTnLst>
                                    <p:set>
                                      <p:cBhvr>
                                        <p:cTn id="69" dur="1" fill="hold">
                                          <p:stCondLst>
                                            <p:cond delay="0"/>
                                          </p:stCondLst>
                                        </p:cTn>
                                        <p:tgtEl>
                                          <p:spTgt spid="155655"/>
                                        </p:tgtEl>
                                        <p:attrNameLst>
                                          <p:attrName>style.visibility</p:attrName>
                                        </p:attrNameLst>
                                      </p:cBhvr>
                                      <p:to>
                                        <p:strVal val="visible"/>
                                      </p:to>
                                    </p:set>
                                    <p:animEffect transition="in" filter="strips(downLeft)">
                                      <p:cBhvr>
                                        <p:cTn id="70" dur="500"/>
                                        <p:tgtEl>
                                          <p:spTgt spid="155655"/>
                                        </p:tgtEl>
                                      </p:cBhvr>
                                    </p:animEffect>
                                  </p:childTnLst>
                                </p:cTn>
                              </p:par>
                            </p:childTnLst>
                          </p:cTn>
                        </p:par>
                        <p:par>
                          <p:cTn id="71" fill="hold" nodeType="afterGroup">
                            <p:stCondLst>
                              <p:cond delay="500"/>
                            </p:stCondLst>
                            <p:childTnLst>
                              <p:par>
                                <p:cTn id="72" presetID="9" presetClass="entr" presetSubtype="0" fill="hold" grpId="0" nodeType="afterEffect">
                                  <p:stCondLst>
                                    <p:cond delay="0"/>
                                  </p:stCondLst>
                                  <p:childTnLst>
                                    <p:set>
                                      <p:cBhvr>
                                        <p:cTn id="73" dur="1" fill="hold">
                                          <p:stCondLst>
                                            <p:cond delay="0"/>
                                          </p:stCondLst>
                                        </p:cTn>
                                        <p:tgtEl>
                                          <p:spTgt spid="155651"/>
                                        </p:tgtEl>
                                        <p:attrNameLst>
                                          <p:attrName>style.visibility</p:attrName>
                                        </p:attrNameLst>
                                      </p:cBhvr>
                                      <p:to>
                                        <p:strVal val="visible"/>
                                      </p:to>
                                    </p:set>
                                    <p:animEffect transition="in" filter="dissolve">
                                      <p:cBhvr>
                                        <p:cTn id="74" dur="500"/>
                                        <p:tgtEl>
                                          <p:spTgt spid="155651"/>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8" presetClass="entr" presetSubtype="9" fill="hold" nodeType="clickEffect">
                                  <p:stCondLst>
                                    <p:cond delay="0"/>
                                  </p:stCondLst>
                                  <p:childTnLst>
                                    <p:set>
                                      <p:cBhvr>
                                        <p:cTn id="78" dur="1" fill="hold">
                                          <p:stCondLst>
                                            <p:cond delay="0"/>
                                          </p:stCondLst>
                                        </p:cTn>
                                        <p:tgtEl>
                                          <p:spTgt spid="155672"/>
                                        </p:tgtEl>
                                        <p:attrNameLst>
                                          <p:attrName>style.visibility</p:attrName>
                                        </p:attrNameLst>
                                      </p:cBhvr>
                                      <p:to>
                                        <p:strVal val="visible"/>
                                      </p:to>
                                    </p:set>
                                    <p:animEffect transition="in" filter="strips(upLeft)">
                                      <p:cBhvr>
                                        <p:cTn id="79" dur="500"/>
                                        <p:tgtEl>
                                          <p:spTgt spid="155672"/>
                                        </p:tgtEl>
                                      </p:cBhvr>
                                    </p:animEffect>
                                  </p:childTnLst>
                                </p:cTn>
                              </p:par>
                            </p:childTnLst>
                          </p:cTn>
                        </p:par>
                        <p:par>
                          <p:cTn id="80" fill="hold" nodeType="afterGroup">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55696"/>
                                        </p:tgtEl>
                                        <p:attrNameLst>
                                          <p:attrName>style.visibility</p:attrName>
                                        </p:attrNameLst>
                                      </p:cBhvr>
                                      <p:to>
                                        <p:strVal val="visible"/>
                                      </p:to>
                                    </p:set>
                                    <p:animEffect transition="in" filter="dissolve">
                                      <p:cBhvr>
                                        <p:cTn id="83" dur="500"/>
                                        <p:tgtEl>
                                          <p:spTgt spid="155696"/>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9" presetClass="entr" presetSubtype="0" fill="hold" grpId="0" nodeType="clickEffect">
                                  <p:stCondLst>
                                    <p:cond delay="0"/>
                                  </p:stCondLst>
                                  <p:childTnLst>
                                    <p:set>
                                      <p:cBhvr>
                                        <p:cTn id="87" dur="1" fill="hold">
                                          <p:stCondLst>
                                            <p:cond delay="0"/>
                                          </p:stCondLst>
                                        </p:cTn>
                                        <p:tgtEl>
                                          <p:spTgt spid="155667"/>
                                        </p:tgtEl>
                                        <p:attrNameLst>
                                          <p:attrName>style.visibility</p:attrName>
                                        </p:attrNameLst>
                                      </p:cBhvr>
                                      <p:to>
                                        <p:strVal val="visible"/>
                                      </p:to>
                                    </p:set>
                                    <p:animEffect transition="in" filter="dissolve">
                                      <p:cBhvr>
                                        <p:cTn id="88" dur="500"/>
                                        <p:tgtEl>
                                          <p:spTgt spid="155667"/>
                                        </p:tgtEl>
                                      </p:cBhvr>
                                    </p:animEffect>
                                  </p:childTnLst>
                                </p:cTn>
                              </p:par>
                            </p:childTnLst>
                          </p:cTn>
                        </p:par>
                        <p:par>
                          <p:cTn id="89" fill="hold" nodeType="afterGroup">
                            <p:stCondLst>
                              <p:cond delay="500"/>
                            </p:stCondLst>
                            <p:childTnLst>
                              <p:par>
                                <p:cTn id="90" presetID="18" presetClass="entr" presetSubtype="6" fill="hold" grpId="0" nodeType="afterEffect">
                                  <p:stCondLst>
                                    <p:cond delay="0"/>
                                  </p:stCondLst>
                                  <p:childTnLst>
                                    <p:set>
                                      <p:cBhvr>
                                        <p:cTn id="91" dur="1" fill="hold">
                                          <p:stCondLst>
                                            <p:cond delay="0"/>
                                          </p:stCondLst>
                                        </p:cTn>
                                        <p:tgtEl>
                                          <p:spTgt spid="155656"/>
                                        </p:tgtEl>
                                        <p:attrNameLst>
                                          <p:attrName>style.visibility</p:attrName>
                                        </p:attrNameLst>
                                      </p:cBhvr>
                                      <p:to>
                                        <p:strVal val="visible"/>
                                      </p:to>
                                    </p:set>
                                    <p:animEffect transition="in" filter="strips(downRight)">
                                      <p:cBhvr>
                                        <p:cTn id="92" dur="500"/>
                                        <p:tgtEl>
                                          <p:spTgt spid="155656"/>
                                        </p:tgtEl>
                                      </p:cBhvr>
                                    </p:animEffect>
                                  </p:childTnLst>
                                </p:cTn>
                              </p:par>
                            </p:childTnLst>
                          </p:cTn>
                        </p:par>
                        <p:par>
                          <p:cTn id="93" fill="hold" nodeType="afterGroup">
                            <p:stCondLst>
                              <p:cond delay="1000"/>
                            </p:stCondLst>
                            <p:childTnLst>
                              <p:par>
                                <p:cTn id="94" presetID="9" presetClass="entr" presetSubtype="0" fill="hold" grpId="0" nodeType="afterEffect">
                                  <p:stCondLst>
                                    <p:cond delay="0"/>
                                  </p:stCondLst>
                                  <p:childTnLst>
                                    <p:set>
                                      <p:cBhvr>
                                        <p:cTn id="95" dur="1" fill="hold">
                                          <p:stCondLst>
                                            <p:cond delay="0"/>
                                          </p:stCondLst>
                                        </p:cTn>
                                        <p:tgtEl>
                                          <p:spTgt spid="155688"/>
                                        </p:tgtEl>
                                        <p:attrNameLst>
                                          <p:attrName>style.visibility</p:attrName>
                                        </p:attrNameLst>
                                      </p:cBhvr>
                                      <p:to>
                                        <p:strVal val="visible"/>
                                      </p:to>
                                    </p:set>
                                    <p:animEffect transition="in" filter="dissolve">
                                      <p:cBhvr>
                                        <p:cTn id="96" dur="500"/>
                                        <p:tgtEl>
                                          <p:spTgt spid="155688"/>
                                        </p:tgtEl>
                                      </p:cBhvr>
                                    </p:animEffect>
                                  </p:childTnLst>
                                </p:cTn>
                              </p:par>
                            </p:childTnLst>
                          </p:cTn>
                        </p:par>
                        <p:par>
                          <p:cTn id="97" fill="hold" nodeType="afterGroup">
                            <p:stCondLst>
                              <p:cond delay="1500"/>
                            </p:stCondLst>
                            <p:childTnLst>
                              <p:par>
                                <p:cTn id="98" presetID="18" presetClass="entr" presetSubtype="12" fill="hold" nodeType="afterEffect">
                                  <p:stCondLst>
                                    <p:cond delay="0"/>
                                  </p:stCondLst>
                                  <p:childTnLst>
                                    <p:set>
                                      <p:cBhvr>
                                        <p:cTn id="99" dur="1" fill="hold">
                                          <p:stCondLst>
                                            <p:cond delay="0"/>
                                          </p:stCondLst>
                                        </p:cTn>
                                        <p:tgtEl>
                                          <p:spTgt spid="155663"/>
                                        </p:tgtEl>
                                        <p:attrNameLst>
                                          <p:attrName>style.visibility</p:attrName>
                                        </p:attrNameLst>
                                      </p:cBhvr>
                                      <p:to>
                                        <p:strVal val="visible"/>
                                      </p:to>
                                    </p:set>
                                    <p:animEffect transition="in" filter="strips(downLeft)">
                                      <p:cBhvr>
                                        <p:cTn id="100" dur="500"/>
                                        <p:tgtEl>
                                          <p:spTgt spid="155663"/>
                                        </p:tgtEl>
                                      </p:cBhvr>
                                    </p:animEffect>
                                  </p:childTnLst>
                                </p:cTn>
                              </p:par>
                            </p:childTnLst>
                          </p:cTn>
                        </p:par>
                        <p:par>
                          <p:cTn id="101" fill="hold" nodeType="afterGroup">
                            <p:stCondLst>
                              <p:cond delay="2000"/>
                            </p:stCondLst>
                            <p:childTnLst>
                              <p:par>
                                <p:cTn id="102" presetID="9" presetClass="entr" presetSubtype="0" fill="hold" grpId="0" nodeType="afterEffect">
                                  <p:stCondLst>
                                    <p:cond delay="0"/>
                                  </p:stCondLst>
                                  <p:childTnLst>
                                    <p:set>
                                      <p:cBhvr>
                                        <p:cTn id="103" dur="1" fill="hold">
                                          <p:stCondLst>
                                            <p:cond delay="0"/>
                                          </p:stCondLst>
                                        </p:cTn>
                                        <p:tgtEl>
                                          <p:spTgt spid="155694"/>
                                        </p:tgtEl>
                                        <p:attrNameLst>
                                          <p:attrName>style.visibility</p:attrName>
                                        </p:attrNameLst>
                                      </p:cBhvr>
                                      <p:to>
                                        <p:strVal val="visible"/>
                                      </p:to>
                                    </p:set>
                                    <p:animEffect transition="in" filter="dissolve">
                                      <p:cBhvr>
                                        <p:cTn id="104" dur="500"/>
                                        <p:tgtEl>
                                          <p:spTgt spid="155694"/>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155650"/>
                                        </p:tgtEl>
                                        <p:attrNameLst>
                                          <p:attrName>style.visibility</p:attrName>
                                        </p:attrNameLst>
                                      </p:cBhvr>
                                      <p:to>
                                        <p:strVal val="visible"/>
                                      </p:to>
                                    </p:set>
                                    <p:animEffect transition="in" filter="dissolve">
                                      <p:cBhvr>
                                        <p:cTn id="109" dur="500"/>
                                        <p:tgtEl>
                                          <p:spTgt spid="155650"/>
                                        </p:tgtEl>
                                      </p:cBhvr>
                                    </p:animEffect>
                                  </p:childTnLst>
                                </p:cTn>
                              </p:par>
                            </p:childTnLst>
                          </p:cTn>
                        </p:par>
                        <p:par>
                          <p:cTn id="110" fill="hold" nodeType="afterGroup">
                            <p:stCondLst>
                              <p:cond delay="500"/>
                            </p:stCondLst>
                            <p:childTnLst>
                              <p:par>
                                <p:cTn id="111" presetID="18" presetClass="entr" presetSubtype="3" fill="hold" grpId="0" nodeType="afterEffect">
                                  <p:stCondLst>
                                    <p:cond delay="0"/>
                                  </p:stCondLst>
                                  <p:childTnLst>
                                    <p:set>
                                      <p:cBhvr>
                                        <p:cTn id="112" dur="1" fill="hold">
                                          <p:stCondLst>
                                            <p:cond delay="0"/>
                                          </p:stCondLst>
                                        </p:cTn>
                                        <p:tgtEl>
                                          <p:spTgt spid="155657"/>
                                        </p:tgtEl>
                                        <p:attrNameLst>
                                          <p:attrName>style.visibility</p:attrName>
                                        </p:attrNameLst>
                                      </p:cBhvr>
                                      <p:to>
                                        <p:strVal val="visible"/>
                                      </p:to>
                                    </p:set>
                                    <p:animEffect transition="in" filter="strips(upRight)">
                                      <p:cBhvr>
                                        <p:cTn id="113" dur="500"/>
                                        <p:tgtEl>
                                          <p:spTgt spid="155657"/>
                                        </p:tgtEl>
                                      </p:cBhvr>
                                    </p:animEffect>
                                  </p:childTnLst>
                                </p:cTn>
                              </p:par>
                            </p:childTnLst>
                          </p:cTn>
                        </p:par>
                        <p:par>
                          <p:cTn id="114" fill="hold" nodeType="afterGroup">
                            <p:stCondLst>
                              <p:cond delay="1000"/>
                            </p:stCondLst>
                            <p:childTnLst>
                              <p:par>
                                <p:cTn id="115" presetID="9" presetClass="entr" presetSubtype="0" fill="hold" grpId="0" nodeType="afterEffect">
                                  <p:stCondLst>
                                    <p:cond delay="0"/>
                                  </p:stCondLst>
                                  <p:childTnLst>
                                    <p:set>
                                      <p:cBhvr>
                                        <p:cTn id="116" dur="1" fill="hold">
                                          <p:stCondLst>
                                            <p:cond delay="0"/>
                                          </p:stCondLst>
                                        </p:cTn>
                                        <p:tgtEl>
                                          <p:spTgt spid="155689"/>
                                        </p:tgtEl>
                                        <p:attrNameLst>
                                          <p:attrName>style.visibility</p:attrName>
                                        </p:attrNameLst>
                                      </p:cBhvr>
                                      <p:to>
                                        <p:strVal val="visible"/>
                                      </p:to>
                                    </p:set>
                                    <p:animEffect transition="in" filter="dissolve">
                                      <p:cBhvr>
                                        <p:cTn id="117" dur="500"/>
                                        <p:tgtEl>
                                          <p:spTgt spid="155689"/>
                                        </p:tgtEl>
                                      </p:cBhvr>
                                    </p:animEffect>
                                  </p:childTnLst>
                                </p:cTn>
                              </p:par>
                            </p:childTnLst>
                          </p:cTn>
                        </p:par>
                        <p:par>
                          <p:cTn id="118" fill="hold" nodeType="afterGroup">
                            <p:stCondLst>
                              <p:cond delay="1500"/>
                            </p:stCondLst>
                            <p:childTnLst>
                              <p:par>
                                <p:cTn id="119" presetID="18" presetClass="entr" presetSubtype="6" fill="hold" nodeType="afterEffect">
                                  <p:stCondLst>
                                    <p:cond delay="0"/>
                                  </p:stCondLst>
                                  <p:childTnLst>
                                    <p:set>
                                      <p:cBhvr>
                                        <p:cTn id="120" dur="1" fill="hold">
                                          <p:stCondLst>
                                            <p:cond delay="0"/>
                                          </p:stCondLst>
                                        </p:cTn>
                                        <p:tgtEl>
                                          <p:spTgt spid="155668"/>
                                        </p:tgtEl>
                                        <p:attrNameLst>
                                          <p:attrName>style.visibility</p:attrName>
                                        </p:attrNameLst>
                                      </p:cBhvr>
                                      <p:to>
                                        <p:strVal val="visible"/>
                                      </p:to>
                                    </p:set>
                                    <p:animEffect transition="in" filter="strips(downRight)">
                                      <p:cBhvr>
                                        <p:cTn id="121" dur="500"/>
                                        <p:tgtEl>
                                          <p:spTgt spid="155668"/>
                                        </p:tgtEl>
                                      </p:cBhvr>
                                    </p:animEffect>
                                  </p:childTnLst>
                                </p:cTn>
                              </p:par>
                            </p:childTnLst>
                          </p:cTn>
                        </p:par>
                        <p:par>
                          <p:cTn id="122" fill="hold" nodeType="afterGroup">
                            <p:stCondLst>
                              <p:cond delay="2000"/>
                            </p:stCondLst>
                            <p:childTnLst>
                              <p:par>
                                <p:cTn id="123" presetID="9" presetClass="entr" presetSubtype="0" fill="hold" grpId="0" nodeType="afterEffect">
                                  <p:stCondLst>
                                    <p:cond delay="0"/>
                                  </p:stCondLst>
                                  <p:childTnLst>
                                    <p:set>
                                      <p:cBhvr>
                                        <p:cTn id="124" dur="1" fill="hold">
                                          <p:stCondLst>
                                            <p:cond delay="0"/>
                                          </p:stCondLst>
                                        </p:cTn>
                                        <p:tgtEl>
                                          <p:spTgt spid="155695"/>
                                        </p:tgtEl>
                                        <p:attrNameLst>
                                          <p:attrName>style.visibility</p:attrName>
                                        </p:attrNameLst>
                                      </p:cBhvr>
                                      <p:to>
                                        <p:strVal val="visible"/>
                                      </p:to>
                                    </p:set>
                                    <p:animEffect transition="in" filter="dissolve">
                                      <p:cBhvr>
                                        <p:cTn id="125" dur="500"/>
                                        <p:tgtEl>
                                          <p:spTgt spid="155695"/>
                                        </p:tgtEl>
                                      </p:cBhvr>
                                    </p:animEffec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9" presetClass="entr" presetSubtype="0" fill="hold" grpId="0" nodeType="clickEffect">
                                  <p:stCondLst>
                                    <p:cond delay="0"/>
                                  </p:stCondLst>
                                  <p:childTnLst>
                                    <p:set>
                                      <p:cBhvr>
                                        <p:cTn id="129" dur="1" fill="hold">
                                          <p:stCondLst>
                                            <p:cond delay="0"/>
                                          </p:stCondLst>
                                        </p:cTn>
                                        <p:tgtEl>
                                          <p:spTgt spid="155658"/>
                                        </p:tgtEl>
                                        <p:attrNameLst>
                                          <p:attrName>style.visibility</p:attrName>
                                        </p:attrNameLst>
                                      </p:cBhvr>
                                      <p:to>
                                        <p:strVal val="visible"/>
                                      </p:to>
                                    </p:set>
                                    <p:animEffect transition="in" filter="dissolve">
                                      <p:cBhvr>
                                        <p:cTn id="130" dur="500"/>
                                        <p:tgtEl>
                                          <p:spTgt spid="155658"/>
                                        </p:tgtEl>
                                      </p:cBhvr>
                                    </p:animEffect>
                                  </p:childTnLst>
                                </p:cTn>
                              </p:par>
                            </p:childTnLst>
                          </p:cTn>
                        </p:par>
                        <p:par>
                          <p:cTn id="131" fill="hold" nodeType="afterGroup">
                            <p:stCondLst>
                              <p:cond delay="500"/>
                            </p:stCondLst>
                            <p:childTnLst>
                              <p:par>
                                <p:cTn id="132" presetID="9" presetClass="entr" presetSubtype="0" fill="hold" grpId="0" nodeType="afterEffect">
                                  <p:stCondLst>
                                    <p:cond delay="0"/>
                                  </p:stCondLst>
                                  <p:childTnLst>
                                    <p:set>
                                      <p:cBhvr>
                                        <p:cTn id="133" dur="1" fill="hold">
                                          <p:stCondLst>
                                            <p:cond delay="0"/>
                                          </p:stCondLst>
                                        </p:cTn>
                                        <p:tgtEl>
                                          <p:spTgt spid="155693"/>
                                        </p:tgtEl>
                                        <p:attrNameLst>
                                          <p:attrName>style.visibility</p:attrName>
                                        </p:attrNameLst>
                                      </p:cBhvr>
                                      <p:to>
                                        <p:strVal val="visible"/>
                                      </p:to>
                                    </p:set>
                                    <p:animEffect transition="in" filter="dissolve">
                                      <p:cBhvr>
                                        <p:cTn id="134" dur="500"/>
                                        <p:tgtEl>
                                          <p:spTgt spid="155693"/>
                                        </p:tgtEl>
                                      </p:cBhvr>
                                    </p:animEffec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8" presetClass="entr" presetSubtype="12" fill="hold" grpId="0" nodeType="clickEffect">
                                  <p:stCondLst>
                                    <p:cond delay="0"/>
                                  </p:stCondLst>
                                  <p:childTnLst>
                                    <p:set>
                                      <p:cBhvr>
                                        <p:cTn id="138" dur="1" fill="hold">
                                          <p:stCondLst>
                                            <p:cond delay="0"/>
                                          </p:stCondLst>
                                        </p:cTn>
                                        <p:tgtEl>
                                          <p:spTgt spid="155659"/>
                                        </p:tgtEl>
                                        <p:attrNameLst>
                                          <p:attrName>style.visibility</p:attrName>
                                        </p:attrNameLst>
                                      </p:cBhvr>
                                      <p:to>
                                        <p:strVal val="visible"/>
                                      </p:to>
                                    </p:set>
                                    <p:animEffect transition="in" filter="strips(downLeft)">
                                      <p:cBhvr>
                                        <p:cTn id="139" dur="500"/>
                                        <p:tgtEl>
                                          <p:spTgt spid="155659"/>
                                        </p:tgtEl>
                                      </p:cBhvr>
                                    </p:animEffect>
                                  </p:childTnLst>
                                </p:cTn>
                              </p:par>
                            </p:childTnLst>
                          </p:cTn>
                        </p:par>
                        <p:par>
                          <p:cTn id="140" fill="hold" nodeType="afterGroup">
                            <p:stCondLst>
                              <p:cond delay="500"/>
                            </p:stCondLst>
                            <p:childTnLst>
                              <p:par>
                                <p:cTn id="141" presetID="9" presetClass="entr" presetSubtype="0" fill="hold" nodeType="afterEffect">
                                  <p:stCondLst>
                                    <p:cond delay="0"/>
                                  </p:stCondLst>
                                  <p:childTnLst>
                                    <p:set>
                                      <p:cBhvr>
                                        <p:cTn id="142" dur="1" fill="hold">
                                          <p:stCondLst>
                                            <p:cond delay="0"/>
                                          </p:stCondLst>
                                        </p:cTn>
                                        <p:tgtEl>
                                          <p:spTgt spid="155690"/>
                                        </p:tgtEl>
                                        <p:attrNameLst>
                                          <p:attrName>style.visibility</p:attrName>
                                        </p:attrNameLst>
                                      </p:cBhvr>
                                      <p:to>
                                        <p:strVal val="visible"/>
                                      </p:to>
                                    </p:set>
                                    <p:animEffect transition="in" filter="dissolve">
                                      <p:cBhvr>
                                        <p:cTn id="143" dur="500"/>
                                        <p:tgtEl>
                                          <p:spTgt spid="155690"/>
                                        </p:tgtEl>
                                      </p:cBhvr>
                                    </p:animEffec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9" presetClass="entr" presetSubtype="0" fill="hold" nodeType="clickEffect">
                                  <p:stCondLst>
                                    <p:cond delay="0"/>
                                  </p:stCondLst>
                                  <p:childTnLst>
                                    <p:set>
                                      <p:cBhvr>
                                        <p:cTn id="147" dur="1" fill="hold">
                                          <p:stCondLst>
                                            <p:cond delay="0"/>
                                          </p:stCondLst>
                                        </p:cTn>
                                        <p:tgtEl>
                                          <p:spTgt spid="155660"/>
                                        </p:tgtEl>
                                        <p:attrNameLst>
                                          <p:attrName>style.visibility</p:attrName>
                                        </p:attrNameLst>
                                      </p:cBhvr>
                                      <p:to>
                                        <p:strVal val="visible"/>
                                      </p:to>
                                    </p:set>
                                    <p:animEffect transition="in" filter="dissolve">
                                      <p:cBhvr>
                                        <p:cTn id="148" dur="500"/>
                                        <p:tgtEl>
                                          <p:spTgt spid="155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0" grpId="0" animBg="1"/>
      <p:bldP spid="155651" grpId="0" autoUpdateAnimBg="0"/>
      <p:bldP spid="155652" grpId="0" animBg="1"/>
      <p:bldP spid="155653" grpId="0" animBg="1"/>
      <p:bldP spid="155654" grpId="0" animBg="1"/>
      <p:bldP spid="155655" grpId="0" animBg="1"/>
      <p:bldP spid="155656" grpId="0" animBg="1"/>
      <p:bldP spid="155657" grpId="0" animBg="1"/>
      <p:bldP spid="155658" grpId="0" animBg="1"/>
      <p:bldP spid="155659" grpId="0" animBg="1"/>
      <p:bldP spid="155667" grpId="0" animBg="1"/>
      <p:bldP spid="155680" grpId="0" animBg="1"/>
      <p:bldP spid="155681" grpId="0" autoUpdateAnimBg="0"/>
      <p:bldP spid="155682" grpId="0" autoUpdateAnimBg="0"/>
      <p:bldP spid="155683" grpId="0" autoUpdateAnimBg="0"/>
      <p:bldP spid="155684" grpId="0" autoUpdateAnimBg="0"/>
      <p:bldP spid="155685" grpId="0" autoUpdateAnimBg="0"/>
      <p:bldP spid="155686" grpId="0" autoUpdateAnimBg="0"/>
      <p:bldP spid="155687" grpId="0" autoUpdateAnimBg="0"/>
      <p:bldP spid="155688" grpId="0" autoUpdateAnimBg="0"/>
      <p:bldP spid="155689" grpId="0" autoUpdateAnimBg="0"/>
      <p:bldP spid="155693" grpId="0" autoUpdateAnimBg="0"/>
      <p:bldP spid="155694" grpId="0" autoUpdateAnimBg="0"/>
      <p:bldP spid="155695" grpId="0" autoUpdateAnimBg="0"/>
      <p:bldP spid="155696" grpId="0" autoUpdateAnimBg="0"/>
      <p:bldP spid="155697"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sp>
        <p:nvSpPr>
          <p:cNvPr id="156674" name="Text Box 2"/>
          <p:cNvSpPr txBox="1">
            <a:spLocks noChangeArrowheads="1"/>
          </p:cNvSpPr>
          <p:nvPr/>
        </p:nvSpPr>
        <p:spPr bwMode="auto">
          <a:xfrm>
            <a:off x="609600" y="228600"/>
            <a:ext cx="5105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6600"/>
                </a:solidFill>
                <a:effectLst/>
              </a:rPr>
              <a:t>PROBLEM:-</a:t>
            </a:r>
            <a:endParaRPr lang="en-GB" sz="2800">
              <a:solidFill>
                <a:srgbClr val="FF6600"/>
              </a:solidFill>
              <a:effectLst/>
            </a:endParaRPr>
          </a:p>
        </p:txBody>
      </p:sp>
      <p:sp>
        <p:nvSpPr>
          <p:cNvPr id="156675" name="Text Box 3"/>
          <p:cNvSpPr txBox="1">
            <a:spLocks noChangeArrowheads="1"/>
          </p:cNvSpPr>
          <p:nvPr/>
        </p:nvSpPr>
        <p:spPr bwMode="auto">
          <a:xfrm>
            <a:off x="762000" y="1141413"/>
            <a:ext cx="7162800" cy="15541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00000"/>
              </a:lnSpc>
              <a:buFontTx/>
              <a:buNone/>
            </a:pPr>
            <a:r>
              <a:rPr lang="en-US" sz="3200">
                <a:solidFill>
                  <a:schemeClr val="bg1"/>
                </a:solidFill>
                <a:effectLst/>
                <a:latin typeface="Arial" pitchFamily="34" charset="0"/>
              </a:rPr>
              <a:t>Draw an involute of a string unwound from the given figure from point C in anticlockwise direction.</a:t>
            </a:r>
          </a:p>
        </p:txBody>
      </p:sp>
      <p:grpSp>
        <p:nvGrpSpPr>
          <p:cNvPr id="156676" name="Group 4"/>
          <p:cNvGrpSpPr>
            <a:grpSpLocks/>
          </p:cNvGrpSpPr>
          <p:nvPr/>
        </p:nvGrpSpPr>
        <p:grpSpPr bwMode="auto">
          <a:xfrm>
            <a:off x="2832100" y="2990850"/>
            <a:ext cx="2959100" cy="3606800"/>
            <a:chOff x="1784" y="1884"/>
            <a:chExt cx="1864" cy="2272"/>
          </a:xfrm>
        </p:grpSpPr>
        <p:sp>
          <p:nvSpPr>
            <p:cNvPr id="156677" name="Text Box 5"/>
            <p:cNvSpPr txBox="1">
              <a:spLocks noChangeArrowheads="1"/>
            </p:cNvSpPr>
            <p:nvPr/>
          </p:nvSpPr>
          <p:spPr bwMode="auto">
            <a:xfrm>
              <a:off x="2331" y="2340"/>
              <a:ext cx="81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6600"/>
                  </a:solidFill>
                  <a:effectLst>
                    <a:outerShdw blurRad="38100" dist="38100" dir="2700000" algn="tl">
                      <a:srgbClr val="000000"/>
                    </a:outerShdw>
                  </a:effectLst>
                  <a:latin typeface="Arial" pitchFamily="34" charset="0"/>
                </a:rPr>
                <a:t>60°</a:t>
              </a:r>
            </a:p>
          </p:txBody>
        </p:sp>
        <p:sp>
          <p:nvSpPr>
            <p:cNvPr id="156678" name="Freeform 6"/>
            <p:cNvSpPr>
              <a:spLocks/>
            </p:cNvSpPr>
            <p:nvPr/>
          </p:nvSpPr>
          <p:spPr bwMode="auto">
            <a:xfrm>
              <a:off x="2781" y="2153"/>
              <a:ext cx="867" cy="1746"/>
            </a:xfrm>
            <a:custGeom>
              <a:avLst/>
              <a:gdLst>
                <a:gd name="T0" fmla="*/ 0 w 1771"/>
                <a:gd name="T1" fmla="*/ 3548 h 3548"/>
                <a:gd name="T2" fmla="*/ 547 w 1771"/>
                <a:gd name="T3" fmla="*/ 3462 h 3548"/>
                <a:gd name="T4" fmla="*/ 1042 w 1771"/>
                <a:gd name="T5" fmla="*/ 3210 h 3548"/>
                <a:gd name="T6" fmla="*/ 1433 w 1771"/>
                <a:gd name="T7" fmla="*/ 2817 h 3548"/>
                <a:gd name="T8" fmla="*/ 1685 w 1771"/>
                <a:gd name="T9" fmla="*/ 2323 h 3548"/>
                <a:gd name="T10" fmla="*/ 1771 w 1771"/>
                <a:gd name="T11" fmla="*/ 1774 h 3548"/>
                <a:gd name="T12" fmla="*/ 1685 w 1771"/>
                <a:gd name="T13" fmla="*/ 1227 h 3548"/>
                <a:gd name="T14" fmla="*/ 1433 w 1771"/>
                <a:gd name="T15" fmla="*/ 731 h 3548"/>
                <a:gd name="T16" fmla="*/ 1042 w 1771"/>
                <a:gd name="T17" fmla="*/ 339 h 3548"/>
                <a:gd name="T18" fmla="*/ 547 w 1771"/>
                <a:gd name="T19" fmla="*/ 87 h 3548"/>
                <a:gd name="T20" fmla="*/ 0 w 1771"/>
                <a:gd name="T21" fmla="*/ 0 h 3548"/>
                <a:gd name="T22" fmla="*/ 1 w 1771"/>
                <a:gd name="T23"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1" h="3548">
                  <a:moveTo>
                    <a:pt x="0" y="3548"/>
                  </a:moveTo>
                  <a:lnTo>
                    <a:pt x="547" y="3462"/>
                  </a:lnTo>
                  <a:lnTo>
                    <a:pt x="1042" y="3210"/>
                  </a:lnTo>
                  <a:lnTo>
                    <a:pt x="1433" y="2817"/>
                  </a:lnTo>
                  <a:lnTo>
                    <a:pt x="1685" y="2323"/>
                  </a:lnTo>
                  <a:lnTo>
                    <a:pt x="1771" y="1774"/>
                  </a:lnTo>
                  <a:lnTo>
                    <a:pt x="1685" y="1227"/>
                  </a:lnTo>
                  <a:lnTo>
                    <a:pt x="1433" y="731"/>
                  </a:lnTo>
                  <a:lnTo>
                    <a:pt x="1042" y="339"/>
                  </a:lnTo>
                  <a:lnTo>
                    <a:pt x="547" y="87"/>
                  </a:lnTo>
                  <a:lnTo>
                    <a:pt x="0" y="0"/>
                  </a:lnTo>
                  <a:lnTo>
                    <a:pt x="1" y="0"/>
                  </a:lnTo>
                </a:path>
              </a:pathLst>
            </a:custGeom>
            <a:noFill/>
            <a:ln w="38100"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6679" name="Group 7"/>
            <p:cNvGrpSpPr>
              <a:grpSpLocks/>
            </p:cNvGrpSpPr>
            <p:nvPr/>
          </p:nvGrpSpPr>
          <p:grpSpPr bwMode="auto">
            <a:xfrm>
              <a:off x="2120" y="2545"/>
              <a:ext cx="133" cy="206"/>
              <a:chOff x="3488" y="2691"/>
              <a:chExt cx="39" cy="61"/>
            </a:xfrm>
          </p:grpSpPr>
          <p:sp>
            <p:nvSpPr>
              <p:cNvPr id="156680" name="Freeform 8"/>
              <p:cNvSpPr>
                <a:spLocks/>
              </p:cNvSpPr>
              <p:nvPr/>
            </p:nvSpPr>
            <p:spPr bwMode="auto">
              <a:xfrm>
                <a:off x="3505" y="2691"/>
                <a:ext cx="22" cy="38"/>
              </a:xfrm>
              <a:custGeom>
                <a:avLst/>
                <a:gdLst>
                  <a:gd name="T0" fmla="*/ 0 w 114"/>
                  <a:gd name="T1" fmla="*/ 0 h 197"/>
                  <a:gd name="T2" fmla="*/ 113 w 114"/>
                  <a:gd name="T3" fmla="*/ 197 h 197"/>
                  <a:gd name="T4" fmla="*/ 114 w 114"/>
                  <a:gd name="T5" fmla="*/ 197 h 197"/>
                </a:gdLst>
                <a:ahLst/>
                <a:cxnLst>
                  <a:cxn ang="0">
                    <a:pos x="T0" y="T1"/>
                  </a:cxn>
                  <a:cxn ang="0">
                    <a:pos x="T2" y="T3"/>
                  </a:cxn>
                  <a:cxn ang="0">
                    <a:pos x="T4" y="T5"/>
                  </a:cxn>
                </a:cxnLst>
                <a:rect l="0" t="0" r="r" b="b"/>
                <a:pathLst>
                  <a:path w="114" h="197">
                    <a:moveTo>
                      <a:pt x="0" y="0"/>
                    </a:moveTo>
                    <a:lnTo>
                      <a:pt x="113" y="197"/>
                    </a:lnTo>
                    <a:lnTo>
                      <a:pt x="114" y="197"/>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6681" name="Freeform 9"/>
              <p:cNvSpPr>
                <a:spLocks/>
              </p:cNvSpPr>
              <p:nvPr/>
            </p:nvSpPr>
            <p:spPr bwMode="auto">
              <a:xfrm>
                <a:off x="3488" y="2729"/>
                <a:ext cx="39" cy="23"/>
              </a:xfrm>
              <a:custGeom>
                <a:avLst/>
                <a:gdLst>
                  <a:gd name="T0" fmla="*/ 199 w 199"/>
                  <a:gd name="T1" fmla="*/ 0 h 115"/>
                  <a:gd name="T2" fmla="*/ 0 w 199"/>
                  <a:gd name="T3" fmla="*/ 115 h 115"/>
                  <a:gd name="T4" fmla="*/ 2 w 199"/>
                  <a:gd name="T5" fmla="*/ 115 h 115"/>
                </a:gdLst>
                <a:ahLst/>
                <a:cxnLst>
                  <a:cxn ang="0">
                    <a:pos x="T0" y="T1"/>
                  </a:cxn>
                  <a:cxn ang="0">
                    <a:pos x="T2" y="T3"/>
                  </a:cxn>
                  <a:cxn ang="0">
                    <a:pos x="T4" y="T5"/>
                  </a:cxn>
                </a:cxnLst>
                <a:rect l="0" t="0" r="r" b="b"/>
                <a:pathLst>
                  <a:path w="199" h="115">
                    <a:moveTo>
                      <a:pt x="199" y="0"/>
                    </a:moveTo>
                    <a:lnTo>
                      <a:pt x="0" y="115"/>
                    </a:lnTo>
                    <a:lnTo>
                      <a:pt x="2" y="115"/>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6682" name="Freeform 10"/>
            <p:cNvSpPr>
              <a:spLocks/>
            </p:cNvSpPr>
            <p:nvPr/>
          </p:nvSpPr>
          <p:spPr bwMode="auto">
            <a:xfrm>
              <a:off x="2522" y="2260"/>
              <a:ext cx="257" cy="142"/>
            </a:xfrm>
            <a:custGeom>
              <a:avLst/>
              <a:gdLst>
                <a:gd name="T0" fmla="*/ 0 w 205"/>
                <a:gd name="T1" fmla="*/ 0 h 118"/>
                <a:gd name="T2" fmla="*/ 52 w 205"/>
                <a:gd name="T3" fmla="*/ 64 h 118"/>
                <a:gd name="T4" fmla="*/ 123 w 205"/>
                <a:gd name="T5" fmla="*/ 104 h 118"/>
                <a:gd name="T6" fmla="*/ 204 w 205"/>
                <a:gd name="T7" fmla="*/ 118 h 118"/>
                <a:gd name="T8" fmla="*/ 205 w 205"/>
                <a:gd name="T9" fmla="*/ 118 h 118"/>
              </a:gdLst>
              <a:ahLst/>
              <a:cxnLst>
                <a:cxn ang="0">
                  <a:pos x="T0" y="T1"/>
                </a:cxn>
                <a:cxn ang="0">
                  <a:pos x="T2" y="T3"/>
                </a:cxn>
                <a:cxn ang="0">
                  <a:pos x="T4" y="T5"/>
                </a:cxn>
                <a:cxn ang="0">
                  <a:pos x="T6" y="T7"/>
                </a:cxn>
                <a:cxn ang="0">
                  <a:pos x="T8" y="T9"/>
                </a:cxn>
              </a:cxnLst>
              <a:rect l="0" t="0" r="r" b="b"/>
              <a:pathLst>
                <a:path w="205" h="118">
                  <a:moveTo>
                    <a:pt x="0" y="0"/>
                  </a:moveTo>
                  <a:lnTo>
                    <a:pt x="52" y="64"/>
                  </a:lnTo>
                  <a:lnTo>
                    <a:pt x="123" y="104"/>
                  </a:lnTo>
                  <a:lnTo>
                    <a:pt x="204" y="118"/>
                  </a:lnTo>
                  <a:lnTo>
                    <a:pt x="205" y="118"/>
                  </a:lnTo>
                </a:path>
              </a:pathLst>
            </a:custGeom>
            <a:noFill/>
            <a:ln w="38100" cmpd="sng">
              <a:solidFill>
                <a:srgbClr val="FF6600"/>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6683" name="Freeform 11"/>
            <p:cNvSpPr>
              <a:spLocks/>
            </p:cNvSpPr>
            <p:nvPr/>
          </p:nvSpPr>
          <p:spPr bwMode="auto">
            <a:xfrm rot="1837578">
              <a:off x="2570" y="3416"/>
              <a:ext cx="137" cy="142"/>
            </a:xfrm>
            <a:custGeom>
              <a:avLst/>
              <a:gdLst>
                <a:gd name="T0" fmla="*/ 277 w 277"/>
                <a:gd name="T1" fmla="*/ 0 h 74"/>
                <a:gd name="T2" fmla="*/ 134 w 277"/>
                <a:gd name="T3" fmla="*/ 19 h 74"/>
                <a:gd name="T4" fmla="*/ 0 w 277"/>
                <a:gd name="T5" fmla="*/ 74 h 74"/>
                <a:gd name="T6" fmla="*/ 1 w 277"/>
                <a:gd name="T7" fmla="*/ 74 h 74"/>
              </a:gdLst>
              <a:ahLst/>
              <a:cxnLst>
                <a:cxn ang="0">
                  <a:pos x="T0" y="T1"/>
                </a:cxn>
                <a:cxn ang="0">
                  <a:pos x="T2" y="T3"/>
                </a:cxn>
                <a:cxn ang="0">
                  <a:pos x="T4" y="T5"/>
                </a:cxn>
                <a:cxn ang="0">
                  <a:pos x="T6" y="T7"/>
                </a:cxn>
              </a:cxnLst>
              <a:rect l="0" t="0" r="r" b="b"/>
              <a:pathLst>
                <a:path w="277" h="74">
                  <a:moveTo>
                    <a:pt x="277" y="0"/>
                  </a:moveTo>
                  <a:lnTo>
                    <a:pt x="134" y="19"/>
                  </a:lnTo>
                  <a:lnTo>
                    <a:pt x="0" y="74"/>
                  </a:lnTo>
                  <a:lnTo>
                    <a:pt x="1" y="74"/>
                  </a:lnTo>
                </a:path>
              </a:pathLst>
            </a:custGeom>
            <a:noFill/>
            <a:ln w="3810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6684" name="Text Box 12"/>
            <p:cNvSpPr txBox="1">
              <a:spLocks noChangeArrowheads="1"/>
            </p:cNvSpPr>
            <p:nvPr/>
          </p:nvSpPr>
          <p:spPr bwMode="auto">
            <a:xfrm>
              <a:off x="2620" y="3868"/>
              <a:ext cx="5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6600"/>
                  </a:solidFill>
                  <a:effectLst>
                    <a:outerShdw blurRad="38100" dist="38100" dir="2700000" algn="tl">
                      <a:srgbClr val="000000"/>
                    </a:outerShdw>
                  </a:effectLst>
                  <a:latin typeface="Arial" pitchFamily="34" charset="0"/>
                </a:rPr>
                <a:t>A</a:t>
              </a:r>
            </a:p>
          </p:txBody>
        </p:sp>
        <p:sp>
          <p:nvSpPr>
            <p:cNvPr id="156685" name="Text Box 13"/>
            <p:cNvSpPr txBox="1">
              <a:spLocks noChangeArrowheads="1"/>
            </p:cNvSpPr>
            <p:nvPr/>
          </p:nvSpPr>
          <p:spPr bwMode="auto">
            <a:xfrm>
              <a:off x="2614" y="1884"/>
              <a:ext cx="5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6600"/>
                  </a:solidFill>
                  <a:effectLst>
                    <a:outerShdw blurRad="38100" dist="38100" dir="2700000" algn="tl">
                      <a:srgbClr val="000000"/>
                    </a:outerShdw>
                  </a:effectLst>
                  <a:latin typeface="Arial" pitchFamily="34" charset="0"/>
                </a:rPr>
                <a:t>B</a:t>
              </a:r>
            </a:p>
          </p:txBody>
        </p:sp>
        <p:sp>
          <p:nvSpPr>
            <p:cNvPr id="156686" name="Text Box 14"/>
            <p:cNvSpPr txBox="1">
              <a:spLocks noChangeArrowheads="1"/>
            </p:cNvSpPr>
            <p:nvPr/>
          </p:nvSpPr>
          <p:spPr bwMode="auto">
            <a:xfrm>
              <a:off x="1784" y="2448"/>
              <a:ext cx="35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400">
                  <a:solidFill>
                    <a:srgbClr val="FF6600"/>
                  </a:solidFill>
                  <a:effectLst>
                    <a:outerShdw blurRad="38100" dist="38100" dir="2700000" algn="tl">
                      <a:srgbClr val="000000"/>
                    </a:outerShdw>
                  </a:effectLst>
                  <a:latin typeface="Arial" pitchFamily="34" charset="0"/>
                </a:rPr>
                <a:t>C</a:t>
              </a:r>
            </a:p>
          </p:txBody>
        </p:sp>
        <p:sp>
          <p:nvSpPr>
            <p:cNvPr id="156687" name="Line 15"/>
            <p:cNvSpPr>
              <a:spLocks noChangeShapeType="1"/>
            </p:cNvSpPr>
            <p:nvPr/>
          </p:nvSpPr>
          <p:spPr bwMode="auto">
            <a:xfrm flipH="1" flipV="1">
              <a:off x="2011" y="2575"/>
              <a:ext cx="766" cy="1331"/>
            </a:xfrm>
            <a:prstGeom prst="line">
              <a:avLst/>
            </a:prstGeom>
            <a:noFill/>
            <a:ln w="381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6688" name="Line 16"/>
            <p:cNvSpPr>
              <a:spLocks noChangeShapeType="1"/>
            </p:cNvSpPr>
            <p:nvPr/>
          </p:nvSpPr>
          <p:spPr bwMode="auto">
            <a:xfrm flipV="1">
              <a:off x="2021" y="2149"/>
              <a:ext cx="756" cy="436"/>
            </a:xfrm>
            <a:prstGeom prst="line">
              <a:avLst/>
            </a:prstGeom>
            <a:noFill/>
            <a:ln w="381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6689" name="Line 17"/>
            <p:cNvSpPr>
              <a:spLocks noChangeShapeType="1"/>
            </p:cNvSpPr>
            <p:nvPr/>
          </p:nvSpPr>
          <p:spPr bwMode="auto">
            <a:xfrm>
              <a:off x="2766" y="2172"/>
              <a:ext cx="0" cy="1693"/>
            </a:xfrm>
            <a:prstGeom prst="line">
              <a:avLst/>
            </a:prstGeom>
            <a:noFill/>
            <a:ln w="3810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6690" name="Text Box 18"/>
            <p:cNvSpPr txBox="1">
              <a:spLocks noChangeArrowheads="1"/>
            </p:cNvSpPr>
            <p:nvPr/>
          </p:nvSpPr>
          <p:spPr bwMode="auto">
            <a:xfrm rot="2700000">
              <a:off x="2682" y="3066"/>
              <a:ext cx="8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2400">
                  <a:solidFill>
                    <a:srgbClr val="FFFF00"/>
                  </a:solidFill>
                  <a:effectLst>
                    <a:outerShdw blurRad="38100" dist="38100" dir="2700000" algn="tl">
                      <a:srgbClr val="000000"/>
                    </a:outerShdw>
                  </a:effectLst>
                  <a:latin typeface="plotter"/>
                </a:rPr>
                <a:t>R21</a:t>
              </a:r>
            </a:p>
          </p:txBody>
        </p:sp>
        <p:sp>
          <p:nvSpPr>
            <p:cNvPr id="156691" name="Line 19"/>
            <p:cNvSpPr>
              <a:spLocks noChangeShapeType="1"/>
            </p:cNvSpPr>
            <p:nvPr/>
          </p:nvSpPr>
          <p:spPr bwMode="auto">
            <a:xfrm>
              <a:off x="2777" y="3063"/>
              <a:ext cx="603" cy="604"/>
            </a:xfrm>
            <a:prstGeom prst="line">
              <a:avLst/>
            </a:prstGeom>
            <a:noFill/>
            <a:ln w="38100">
              <a:solidFill>
                <a:srgbClr val="FFFF00"/>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6692" name="Text Box 20"/>
            <p:cNvSpPr txBox="1">
              <a:spLocks noChangeArrowheads="1"/>
            </p:cNvSpPr>
            <p:nvPr/>
          </p:nvSpPr>
          <p:spPr bwMode="auto">
            <a:xfrm>
              <a:off x="2391" y="3150"/>
              <a:ext cx="68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800">
                  <a:solidFill>
                    <a:srgbClr val="FF6600"/>
                  </a:solidFill>
                  <a:effectLst>
                    <a:outerShdw blurRad="38100" dist="38100" dir="2700000" algn="tl">
                      <a:srgbClr val="000000"/>
                    </a:outerShdw>
                  </a:effectLst>
                  <a:latin typeface="Arial" pitchFamily="34" charset="0"/>
                </a:rPr>
                <a:t>30°</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6674">
                                            <p:txEl>
                                              <p:pRg st="0" end="0"/>
                                            </p:txEl>
                                          </p:spTgt>
                                        </p:tgtEl>
                                        <p:attrNameLst>
                                          <p:attrName>style.visibility</p:attrName>
                                        </p:attrNameLst>
                                      </p:cBhvr>
                                      <p:to>
                                        <p:strVal val="visible"/>
                                      </p:to>
                                    </p:set>
                                    <p:animEffect transition="in" filter="dissolve">
                                      <p:cBhvr>
                                        <p:cTn id="7" dur="500"/>
                                        <p:tgtEl>
                                          <p:spTgt spid="15667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56675">
                                            <p:txEl>
                                              <p:pRg st="0" end="0"/>
                                            </p:txEl>
                                          </p:spTgt>
                                        </p:tgtEl>
                                        <p:attrNameLst>
                                          <p:attrName>style.visibility</p:attrName>
                                        </p:attrNameLst>
                                      </p:cBhvr>
                                      <p:to>
                                        <p:strVal val="visible"/>
                                      </p:to>
                                    </p:set>
                                    <p:animEffect transition="in" filter="dissolve">
                                      <p:cBhvr>
                                        <p:cTn id="12" dur="500"/>
                                        <p:tgtEl>
                                          <p:spTgt spid="156675">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56676"/>
                                        </p:tgtEl>
                                        <p:attrNameLst>
                                          <p:attrName>style.visibility</p:attrName>
                                        </p:attrNameLst>
                                      </p:cBhvr>
                                      <p:to>
                                        <p:strVal val="visible"/>
                                      </p:to>
                                    </p:set>
                                    <p:animEffect transition="in" filter="dissolve">
                                      <p:cBhvr>
                                        <p:cTn id="1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4" grpId="0" build="p" autoUpdateAnimBg="0"/>
      <p:bldP spid="156675" grpId="0" build="p"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4257675" y="3429000"/>
            <a:ext cx="1501775" cy="1946275"/>
            <a:chOff x="2682" y="2160"/>
            <a:chExt cx="946" cy="1226"/>
          </a:xfrm>
        </p:grpSpPr>
        <p:grpSp>
          <p:nvGrpSpPr>
            <p:cNvPr id="157699" name="Group 3"/>
            <p:cNvGrpSpPr>
              <a:grpSpLocks/>
            </p:cNvGrpSpPr>
            <p:nvPr/>
          </p:nvGrpSpPr>
          <p:grpSpPr bwMode="auto">
            <a:xfrm>
              <a:off x="2916" y="2562"/>
              <a:ext cx="62" cy="96"/>
              <a:chOff x="3488" y="2691"/>
              <a:chExt cx="39" cy="61"/>
            </a:xfrm>
          </p:grpSpPr>
          <p:sp>
            <p:nvSpPr>
              <p:cNvPr id="157700" name="Freeform 4"/>
              <p:cNvSpPr>
                <a:spLocks/>
              </p:cNvSpPr>
              <p:nvPr/>
            </p:nvSpPr>
            <p:spPr bwMode="auto">
              <a:xfrm>
                <a:off x="3505" y="2691"/>
                <a:ext cx="22" cy="38"/>
              </a:xfrm>
              <a:custGeom>
                <a:avLst/>
                <a:gdLst>
                  <a:gd name="T0" fmla="*/ 0 w 114"/>
                  <a:gd name="T1" fmla="*/ 0 h 197"/>
                  <a:gd name="T2" fmla="*/ 113 w 114"/>
                  <a:gd name="T3" fmla="*/ 197 h 197"/>
                  <a:gd name="T4" fmla="*/ 114 w 114"/>
                  <a:gd name="T5" fmla="*/ 197 h 197"/>
                </a:gdLst>
                <a:ahLst/>
                <a:cxnLst>
                  <a:cxn ang="0">
                    <a:pos x="T0" y="T1"/>
                  </a:cxn>
                  <a:cxn ang="0">
                    <a:pos x="T2" y="T3"/>
                  </a:cxn>
                  <a:cxn ang="0">
                    <a:pos x="T4" y="T5"/>
                  </a:cxn>
                </a:cxnLst>
                <a:rect l="0" t="0" r="r" b="b"/>
                <a:pathLst>
                  <a:path w="114" h="197">
                    <a:moveTo>
                      <a:pt x="0" y="0"/>
                    </a:moveTo>
                    <a:lnTo>
                      <a:pt x="113" y="197"/>
                    </a:lnTo>
                    <a:lnTo>
                      <a:pt x="114" y="197"/>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01" name="Freeform 5"/>
              <p:cNvSpPr>
                <a:spLocks/>
              </p:cNvSpPr>
              <p:nvPr/>
            </p:nvSpPr>
            <p:spPr bwMode="auto">
              <a:xfrm>
                <a:off x="3488" y="2729"/>
                <a:ext cx="39" cy="23"/>
              </a:xfrm>
              <a:custGeom>
                <a:avLst/>
                <a:gdLst>
                  <a:gd name="T0" fmla="*/ 199 w 199"/>
                  <a:gd name="T1" fmla="*/ 0 h 115"/>
                  <a:gd name="T2" fmla="*/ 0 w 199"/>
                  <a:gd name="T3" fmla="*/ 115 h 115"/>
                  <a:gd name="T4" fmla="*/ 2 w 199"/>
                  <a:gd name="T5" fmla="*/ 115 h 115"/>
                </a:gdLst>
                <a:ahLst/>
                <a:cxnLst>
                  <a:cxn ang="0">
                    <a:pos x="T0" y="T1"/>
                  </a:cxn>
                  <a:cxn ang="0">
                    <a:pos x="T2" y="T3"/>
                  </a:cxn>
                  <a:cxn ang="0">
                    <a:pos x="T4" y="T5"/>
                  </a:cxn>
                </a:cxnLst>
                <a:rect l="0" t="0" r="r" b="b"/>
                <a:pathLst>
                  <a:path w="199" h="115">
                    <a:moveTo>
                      <a:pt x="199" y="0"/>
                    </a:moveTo>
                    <a:lnTo>
                      <a:pt x="0" y="115"/>
                    </a:lnTo>
                    <a:lnTo>
                      <a:pt x="2" y="115"/>
                    </a:lnTo>
                  </a:path>
                </a:pathLst>
              </a:custGeom>
              <a:noFill/>
              <a:ln w="0">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sp>
          <p:nvSpPr>
            <p:cNvPr id="157702" name="Line 6"/>
            <p:cNvSpPr>
              <a:spLocks noChangeShapeType="1"/>
            </p:cNvSpPr>
            <p:nvPr/>
          </p:nvSpPr>
          <p:spPr bwMode="auto">
            <a:xfrm flipH="1" flipV="1">
              <a:off x="2865" y="2576"/>
              <a:ext cx="357" cy="619"/>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03" name="Text Box 7"/>
            <p:cNvSpPr txBox="1">
              <a:spLocks noChangeArrowheads="1"/>
            </p:cNvSpPr>
            <p:nvPr/>
          </p:nvSpPr>
          <p:spPr bwMode="auto">
            <a:xfrm rot="2700000">
              <a:off x="3208" y="2779"/>
              <a:ext cx="38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R21</a:t>
              </a:r>
            </a:p>
          </p:txBody>
        </p:sp>
        <p:sp>
          <p:nvSpPr>
            <p:cNvPr id="157704" name="Text Box 8"/>
            <p:cNvSpPr txBox="1">
              <a:spLocks noChangeArrowheads="1"/>
            </p:cNvSpPr>
            <p:nvPr/>
          </p:nvSpPr>
          <p:spPr bwMode="auto">
            <a:xfrm>
              <a:off x="2992" y="2430"/>
              <a:ext cx="38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6600"/>
                  </a:solidFill>
                  <a:effectLst>
                    <a:outerShdw blurRad="38100" dist="38100" dir="2700000" algn="tl">
                      <a:srgbClr val="000000"/>
                    </a:outerShdw>
                  </a:effectLst>
                  <a:latin typeface="Arial" pitchFamily="34" charset="0"/>
                </a:rPr>
                <a:t>60°</a:t>
              </a:r>
            </a:p>
          </p:txBody>
        </p:sp>
        <p:sp>
          <p:nvSpPr>
            <p:cNvPr id="157705" name="Freeform 9"/>
            <p:cNvSpPr>
              <a:spLocks/>
            </p:cNvSpPr>
            <p:nvPr/>
          </p:nvSpPr>
          <p:spPr bwMode="auto">
            <a:xfrm>
              <a:off x="3224" y="2380"/>
              <a:ext cx="404" cy="812"/>
            </a:xfrm>
            <a:custGeom>
              <a:avLst/>
              <a:gdLst>
                <a:gd name="T0" fmla="*/ 0 w 1771"/>
                <a:gd name="T1" fmla="*/ 3548 h 3548"/>
                <a:gd name="T2" fmla="*/ 547 w 1771"/>
                <a:gd name="T3" fmla="*/ 3462 h 3548"/>
                <a:gd name="T4" fmla="*/ 1042 w 1771"/>
                <a:gd name="T5" fmla="*/ 3210 h 3548"/>
                <a:gd name="T6" fmla="*/ 1433 w 1771"/>
                <a:gd name="T7" fmla="*/ 2817 h 3548"/>
                <a:gd name="T8" fmla="*/ 1685 w 1771"/>
                <a:gd name="T9" fmla="*/ 2323 h 3548"/>
                <a:gd name="T10" fmla="*/ 1771 w 1771"/>
                <a:gd name="T11" fmla="*/ 1774 h 3548"/>
                <a:gd name="T12" fmla="*/ 1685 w 1771"/>
                <a:gd name="T13" fmla="*/ 1227 h 3548"/>
                <a:gd name="T14" fmla="*/ 1433 w 1771"/>
                <a:gd name="T15" fmla="*/ 731 h 3548"/>
                <a:gd name="T16" fmla="*/ 1042 w 1771"/>
                <a:gd name="T17" fmla="*/ 339 h 3548"/>
                <a:gd name="T18" fmla="*/ 547 w 1771"/>
                <a:gd name="T19" fmla="*/ 87 h 3548"/>
                <a:gd name="T20" fmla="*/ 0 w 1771"/>
                <a:gd name="T21" fmla="*/ 0 h 3548"/>
                <a:gd name="T22" fmla="*/ 1 w 1771"/>
                <a:gd name="T23" fmla="*/ 0 h 3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1" h="3548">
                  <a:moveTo>
                    <a:pt x="0" y="3548"/>
                  </a:moveTo>
                  <a:lnTo>
                    <a:pt x="547" y="3462"/>
                  </a:lnTo>
                  <a:lnTo>
                    <a:pt x="1042" y="3210"/>
                  </a:lnTo>
                  <a:lnTo>
                    <a:pt x="1433" y="2817"/>
                  </a:lnTo>
                  <a:lnTo>
                    <a:pt x="1685" y="2323"/>
                  </a:lnTo>
                  <a:lnTo>
                    <a:pt x="1771" y="1774"/>
                  </a:lnTo>
                  <a:lnTo>
                    <a:pt x="1685" y="1227"/>
                  </a:lnTo>
                  <a:lnTo>
                    <a:pt x="1433" y="731"/>
                  </a:lnTo>
                  <a:lnTo>
                    <a:pt x="1042" y="339"/>
                  </a:lnTo>
                  <a:lnTo>
                    <a:pt x="547" y="87"/>
                  </a:lnTo>
                  <a:lnTo>
                    <a:pt x="0" y="0"/>
                  </a:lnTo>
                  <a:lnTo>
                    <a:pt x="1" y="0"/>
                  </a:lnTo>
                </a:path>
              </a:pathLst>
            </a:custGeom>
            <a:noFill/>
            <a:ln w="28575" cmpd="sng">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06" name="Freeform 10"/>
            <p:cNvSpPr>
              <a:spLocks/>
            </p:cNvSpPr>
            <p:nvPr/>
          </p:nvSpPr>
          <p:spPr bwMode="auto">
            <a:xfrm>
              <a:off x="3120" y="2424"/>
              <a:ext cx="120" cy="66"/>
            </a:xfrm>
            <a:custGeom>
              <a:avLst/>
              <a:gdLst>
                <a:gd name="T0" fmla="*/ 0 w 205"/>
                <a:gd name="T1" fmla="*/ 0 h 118"/>
                <a:gd name="T2" fmla="*/ 52 w 205"/>
                <a:gd name="T3" fmla="*/ 64 h 118"/>
                <a:gd name="T4" fmla="*/ 123 w 205"/>
                <a:gd name="T5" fmla="*/ 104 h 118"/>
                <a:gd name="T6" fmla="*/ 204 w 205"/>
                <a:gd name="T7" fmla="*/ 118 h 118"/>
                <a:gd name="T8" fmla="*/ 205 w 205"/>
                <a:gd name="T9" fmla="*/ 118 h 118"/>
              </a:gdLst>
              <a:ahLst/>
              <a:cxnLst>
                <a:cxn ang="0">
                  <a:pos x="T0" y="T1"/>
                </a:cxn>
                <a:cxn ang="0">
                  <a:pos x="T2" y="T3"/>
                </a:cxn>
                <a:cxn ang="0">
                  <a:pos x="T4" y="T5"/>
                </a:cxn>
                <a:cxn ang="0">
                  <a:pos x="T6" y="T7"/>
                </a:cxn>
                <a:cxn ang="0">
                  <a:pos x="T8" y="T9"/>
                </a:cxn>
              </a:cxnLst>
              <a:rect l="0" t="0" r="r" b="b"/>
              <a:pathLst>
                <a:path w="205" h="118">
                  <a:moveTo>
                    <a:pt x="0" y="0"/>
                  </a:moveTo>
                  <a:lnTo>
                    <a:pt x="52" y="64"/>
                  </a:lnTo>
                  <a:lnTo>
                    <a:pt x="123" y="104"/>
                  </a:lnTo>
                  <a:lnTo>
                    <a:pt x="204" y="118"/>
                  </a:lnTo>
                  <a:lnTo>
                    <a:pt x="205" y="118"/>
                  </a:lnTo>
                </a:path>
              </a:pathLst>
            </a:custGeom>
            <a:noFill/>
            <a:ln w="0">
              <a:solidFill>
                <a:srgbClr val="FF6600"/>
              </a:solidFill>
              <a:prstDash val="solid"/>
              <a:round/>
              <a:headEnd type="none" w="sm" len="sm"/>
              <a:tailEnd type="none" w="sm" len="sm"/>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07" name="Freeform 11"/>
            <p:cNvSpPr>
              <a:spLocks/>
            </p:cNvSpPr>
            <p:nvPr/>
          </p:nvSpPr>
          <p:spPr bwMode="auto">
            <a:xfrm rot="1837578">
              <a:off x="3120" y="2934"/>
              <a:ext cx="64" cy="66"/>
            </a:xfrm>
            <a:custGeom>
              <a:avLst/>
              <a:gdLst>
                <a:gd name="T0" fmla="*/ 277 w 277"/>
                <a:gd name="T1" fmla="*/ 0 h 74"/>
                <a:gd name="T2" fmla="*/ 134 w 277"/>
                <a:gd name="T3" fmla="*/ 19 h 74"/>
                <a:gd name="T4" fmla="*/ 0 w 277"/>
                <a:gd name="T5" fmla="*/ 74 h 74"/>
                <a:gd name="T6" fmla="*/ 1 w 277"/>
                <a:gd name="T7" fmla="*/ 74 h 74"/>
              </a:gdLst>
              <a:ahLst/>
              <a:cxnLst>
                <a:cxn ang="0">
                  <a:pos x="T0" y="T1"/>
                </a:cxn>
                <a:cxn ang="0">
                  <a:pos x="T2" y="T3"/>
                </a:cxn>
                <a:cxn ang="0">
                  <a:pos x="T4" y="T5"/>
                </a:cxn>
                <a:cxn ang="0">
                  <a:pos x="T6" y="T7"/>
                </a:cxn>
              </a:cxnLst>
              <a:rect l="0" t="0" r="r" b="b"/>
              <a:pathLst>
                <a:path w="277" h="74">
                  <a:moveTo>
                    <a:pt x="277" y="0"/>
                  </a:moveTo>
                  <a:lnTo>
                    <a:pt x="134" y="19"/>
                  </a:lnTo>
                  <a:lnTo>
                    <a:pt x="0" y="74"/>
                  </a:lnTo>
                  <a:lnTo>
                    <a:pt x="1" y="74"/>
                  </a:lnTo>
                </a:path>
              </a:pathLst>
            </a:custGeom>
            <a:noFill/>
            <a:ln w="0">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08" name="Text Box 12"/>
            <p:cNvSpPr txBox="1">
              <a:spLocks noChangeArrowheads="1"/>
            </p:cNvSpPr>
            <p:nvPr/>
          </p:nvSpPr>
          <p:spPr bwMode="auto">
            <a:xfrm>
              <a:off x="3121" y="3155"/>
              <a:ext cx="26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a:solidFill>
                    <a:srgbClr val="FF6600"/>
                  </a:solidFill>
                  <a:effectLst>
                    <a:outerShdw blurRad="38100" dist="38100" dir="2700000" algn="tl">
                      <a:srgbClr val="000000"/>
                    </a:outerShdw>
                  </a:effectLst>
                  <a:latin typeface="Arial" pitchFamily="34" charset="0"/>
                </a:rPr>
                <a:t>A</a:t>
              </a:r>
            </a:p>
          </p:txBody>
        </p:sp>
        <p:sp>
          <p:nvSpPr>
            <p:cNvPr id="157709" name="Text Box 13"/>
            <p:cNvSpPr txBox="1">
              <a:spLocks noChangeArrowheads="1"/>
            </p:cNvSpPr>
            <p:nvPr/>
          </p:nvSpPr>
          <p:spPr bwMode="auto">
            <a:xfrm>
              <a:off x="3077" y="2160"/>
              <a:ext cx="2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a:solidFill>
                    <a:srgbClr val="FF6600"/>
                  </a:solidFill>
                  <a:effectLst>
                    <a:outerShdw blurRad="38100" dist="38100" dir="2700000" algn="tl">
                      <a:srgbClr val="000000"/>
                    </a:outerShdw>
                  </a:effectLst>
                  <a:latin typeface="Arial" pitchFamily="34" charset="0"/>
                </a:rPr>
                <a:t>B</a:t>
              </a:r>
            </a:p>
          </p:txBody>
        </p:sp>
        <p:sp>
          <p:nvSpPr>
            <p:cNvPr id="157710" name="Text Box 14"/>
            <p:cNvSpPr txBox="1">
              <a:spLocks noChangeArrowheads="1"/>
            </p:cNvSpPr>
            <p:nvPr/>
          </p:nvSpPr>
          <p:spPr bwMode="auto">
            <a:xfrm>
              <a:off x="2682" y="2436"/>
              <a:ext cx="16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a:solidFill>
                    <a:srgbClr val="FF6600"/>
                  </a:solidFill>
                  <a:effectLst>
                    <a:outerShdw blurRad="38100" dist="38100" dir="2700000" algn="tl">
                      <a:srgbClr val="000000"/>
                    </a:outerShdw>
                  </a:effectLst>
                  <a:latin typeface="Arial" pitchFamily="34" charset="0"/>
                </a:rPr>
                <a:t>C</a:t>
              </a:r>
            </a:p>
          </p:txBody>
        </p:sp>
        <p:sp>
          <p:nvSpPr>
            <p:cNvPr id="157711" name="Text Box 15"/>
            <p:cNvSpPr txBox="1">
              <a:spLocks noChangeArrowheads="1"/>
            </p:cNvSpPr>
            <p:nvPr/>
          </p:nvSpPr>
          <p:spPr bwMode="auto">
            <a:xfrm>
              <a:off x="3003" y="2760"/>
              <a:ext cx="32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6600"/>
                  </a:solidFill>
                  <a:effectLst>
                    <a:outerShdw blurRad="38100" dist="38100" dir="2700000" algn="tl">
                      <a:srgbClr val="000000"/>
                    </a:outerShdw>
                  </a:effectLst>
                  <a:latin typeface="Arial" pitchFamily="34" charset="0"/>
                </a:rPr>
                <a:t>30°</a:t>
              </a:r>
            </a:p>
          </p:txBody>
        </p:sp>
        <p:sp>
          <p:nvSpPr>
            <p:cNvPr id="157712" name="Line 16"/>
            <p:cNvSpPr>
              <a:spLocks noChangeShapeType="1"/>
            </p:cNvSpPr>
            <p:nvPr/>
          </p:nvSpPr>
          <p:spPr bwMode="auto">
            <a:xfrm flipV="1">
              <a:off x="2870" y="2378"/>
              <a:ext cx="352" cy="203"/>
            </a:xfrm>
            <a:prstGeom prst="line">
              <a:avLst/>
            </a:prstGeom>
            <a:noFill/>
            <a:ln w="28575">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13" name="Line 17"/>
            <p:cNvSpPr>
              <a:spLocks noChangeShapeType="1"/>
            </p:cNvSpPr>
            <p:nvPr/>
          </p:nvSpPr>
          <p:spPr bwMode="auto">
            <a:xfrm>
              <a:off x="3217" y="2389"/>
              <a:ext cx="0" cy="787"/>
            </a:xfrm>
            <a:prstGeom prst="line">
              <a:avLst/>
            </a:prstGeom>
            <a:noFill/>
            <a:ln w="19050">
              <a:solidFill>
                <a:srgbClr val="FFFF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14" name="Line 18"/>
            <p:cNvSpPr>
              <a:spLocks noChangeShapeType="1"/>
            </p:cNvSpPr>
            <p:nvPr/>
          </p:nvSpPr>
          <p:spPr bwMode="auto">
            <a:xfrm>
              <a:off x="3227" y="2783"/>
              <a:ext cx="281" cy="281"/>
            </a:xfrm>
            <a:prstGeom prst="line">
              <a:avLst/>
            </a:prstGeom>
            <a:noFill/>
            <a:ln w="19050">
              <a:solidFill>
                <a:srgbClr val="FFFF00"/>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sp>
        <p:nvSpPr>
          <p:cNvPr id="157715" name="Freeform 19"/>
          <p:cNvSpPr>
            <a:spLocks/>
          </p:cNvSpPr>
          <p:nvPr/>
        </p:nvSpPr>
        <p:spPr bwMode="auto">
          <a:xfrm>
            <a:off x="4560888" y="2208213"/>
            <a:ext cx="3275012" cy="1890712"/>
          </a:xfrm>
          <a:custGeom>
            <a:avLst/>
            <a:gdLst>
              <a:gd name="T0" fmla="*/ 9015 w 9015"/>
              <a:gd name="T1" fmla="*/ 0 h 5211"/>
              <a:gd name="T2" fmla="*/ 0 w 9015"/>
              <a:gd name="T3" fmla="*/ 5211 h 5211"/>
              <a:gd name="T4" fmla="*/ 1 w 9015"/>
              <a:gd name="T5" fmla="*/ 5211 h 5211"/>
            </a:gdLst>
            <a:ahLst/>
            <a:cxnLst>
              <a:cxn ang="0">
                <a:pos x="T0" y="T1"/>
              </a:cxn>
              <a:cxn ang="0">
                <a:pos x="T2" y="T3"/>
              </a:cxn>
              <a:cxn ang="0">
                <a:pos x="T4" y="T5"/>
              </a:cxn>
            </a:cxnLst>
            <a:rect l="0" t="0" r="r" b="b"/>
            <a:pathLst>
              <a:path w="9015" h="5211">
                <a:moveTo>
                  <a:pt x="9015" y="0"/>
                </a:moveTo>
                <a:lnTo>
                  <a:pt x="0" y="5211"/>
                </a:lnTo>
                <a:lnTo>
                  <a:pt x="1" y="5211"/>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16" name="Freeform 20"/>
          <p:cNvSpPr>
            <a:spLocks/>
          </p:cNvSpPr>
          <p:nvPr/>
        </p:nvSpPr>
        <p:spPr bwMode="auto">
          <a:xfrm>
            <a:off x="2667000" y="819150"/>
            <a:ext cx="2451100" cy="4248150"/>
          </a:xfrm>
          <a:custGeom>
            <a:avLst/>
            <a:gdLst>
              <a:gd name="T0" fmla="*/ 0 w 6741"/>
              <a:gd name="T1" fmla="*/ 0 h 11687"/>
              <a:gd name="T2" fmla="*/ 6740 w 6741"/>
              <a:gd name="T3" fmla="*/ 11687 h 11687"/>
              <a:gd name="T4" fmla="*/ 6741 w 6741"/>
              <a:gd name="T5" fmla="*/ 11687 h 11687"/>
            </a:gdLst>
            <a:ahLst/>
            <a:cxnLst>
              <a:cxn ang="0">
                <a:pos x="T0" y="T1"/>
              </a:cxn>
              <a:cxn ang="0">
                <a:pos x="T2" y="T3"/>
              </a:cxn>
              <a:cxn ang="0">
                <a:pos x="T4" y="T5"/>
              </a:cxn>
            </a:cxnLst>
            <a:rect l="0" t="0" r="r" b="b"/>
            <a:pathLst>
              <a:path w="6741" h="11687">
                <a:moveTo>
                  <a:pt x="0" y="0"/>
                </a:moveTo>
                <a:lnTo>
                  <a:pt x="6740" y="11687"/>
                </a:lnTo>
                <a:lnTo>
                  <a:pt x="6741" y="11687"/>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17" name="Freeform 21"/>
          <p:cNvSpPr>
            <a:spLocks/>
          </p:cNvSpPr>
          <p:nvPr/>
        </p:nvSpPr>
        <p:spPr bwMode="auto">
          <a:xfrm>
            <a:off x="4002088" y="4098925"/>
            <a:ext cx="558800" cy="968375"/>
          </a:xfrm>
          <a:custGeom>
            <a:avLst/>
            <a:gdLst>
              <a:gd name="T0" fmla="*/ 1534 w 1534"/>
              <a:gd name="T1" fmla="*/ 0 h 2661"/>
              <a:gd name="T2" fmla="*/ 899 w 1534"/>
              <a:gd name="T3" fmla="*/ 489 h 2661"/>
              <a:gd name="T4" fmla="*/ 411 w 1534"/>
              <a:gd name="T5" fmla="*/ 1125 h 2661"/>
              <a:gd name="T6" fmla="*/ 105 w 1534"/>
              <a:gd name="T7" fmla="*/ 1866 h 2661"/>
              <a:gd name="T8" fmla="*/ 0 w 1534"/>
              <a:gd name="T9" fmla="*/ 2661 h 2661"/>
              <a:gd name="T10" fmla="*/ 1 w 1534"/>
              <a:gd name="T11" fmla="*/ 2661 h 2661"/>
            </a:gdLst>
            <a:ahLst/>
            <a:cxnLst>
              <a:cxn ang="0">
                <a:pos x="T0" y="T1"/>
              </a:cxn>
              <a:cxn ang="0">
                <a:pos x="T2" y="T3"/>
              </a:cxn>
              <a:cxn ang="0">
                <a:pos x="T4" y="T5"/>
              </a:cxn>
              <a:cxn ang="0">
                <a:pos x="T6" y="T7"/>
              </a:cxn>
              <a:cxn ang="0">
                <a:pos x="T8" y="T9"/>
              </a:cxn>
              <a:cxn ang="0">
                <a:pos x="T10" y="T11"/>
              </a:cxn>
            </a:cxnLst>
            <a:rect l="0" t="0" r="r" b="b"/>
            <a:pathLst>
              <a:path w="1534" h="2661">
                <a:moveTo>
                  <a:pt x="1534" y="0"/>
                </a:moveTo>
                <a:lnTo>
                  <a:pt x="899" y="489"/>
                </a:lnTo>
                <a:lnTo>
                  <a:pt x="411" y="1125"/>
                </a:lnTo>
                <a:lnTo>
                  <a:pt x="105" y="1866"/>
                </a:lnTo>
                <a:lnTo>
                  <a:pt x="0" y="2661"/>
                </a:lnTo>
                <a:lnTo>
                  <a:pt x="1" y="2661"/>
                </a:lnTo>
              </a:path>
            </a:pathLst>
          </a:custGeom>
          <a:noFill/>
          <a:ln w="57150" cmpd="sng">
            <a:solidFill>
              <a:schemeClr val="folHlink"/>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18" name="Freeform 22"/>
          <p:cNvSpPr>
            <a:spLocks/>
          </p:cNvSpPr>
          <p:nvPr/>
        </p:nvSpPr>
        <p:spPr bwMode="auto">
          <a:xfrm>
            <a:off x="4002088" y="5067300"/>
            <a:ext cx="188912" cy="654050"/>
          </a:xfrm>
          <a:custGeom>
            <a:avLst/>
            <a:gdLst>
              <a:gd name="T0" fmla="*/ 0 w 517"/>
              <a:gd name="T1" fmla="*/ 0 h 1802"/>
              <a:gd name="T2" fmla="*/ 152 w 517"/>
              <a:gd name="T3" fmla="*/ 932 h 1802"/>
              <a:gd name="T4" fmla="*/ 516 w 517"/>
              <a:gd name="T5" fmla="*/ 1802 h 1802"/>
              <a:gd name="T6" fmla="*/ 517 w 517"/>
              <a:gd name="T7" fmla="*/ 1802 h 1802"/>
            </a:gdLst>
            <a:ahLst/>
            <a:cxnLst>
              <a:cxn ang="0">
                <a:pos x="T0" y="T1"/>
              </a:cxn>
              <a:cxn ang="0">
                <a:pos x="T2" y="T3"/>
              </a:cxn>
              <a:cxn ang="0">
                <a:pos x="T4" y="T5"/>
              </a:cxn>
              <a:cxn ang="0">
                <a:pos x="T6" y="T7"/>
              </a:cxn>
            </a:cxnLst>
            <a:rect l="0" t="0" r="r" b="b"/>
            <a:pathLst>
              <a:path w="517" h="1802">
                <a:moveTo>
                  <a:pt x="0" y="0"/>
                </a:moveTo>
                <a:lnTo>
                  <a:pt x="152" y="932"/>
                </a:lnTo>
                <a:lnTo>
                  <a:pt x="516" y="1802"/>
                </a:lnTo>
                <a:lnTo>
                  <a:pt x="517" y="1802"/>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19" name="Freeform 23"/>
          <p:cNvSpPr>
            <a:spLocks/>
          </p:cNvSpPr>
          <p:nvPr/>
        </p:nvSpPr>
        <p:spPr bwMode="auto">
          <a:xfrm>
            <a:off x="4191000" y="5721350"/>
            <a:ext cx="630238" cy="600075"/>
          </a:xfrm>
          <a:custGeom>
            <a:avLst/>
            <a:gdLst>
              <a:gd name="T0" fmla="*/ 0 w 1738"/>
              <a:gd name="T1" fmla="*/ 0 h 1645"/>
              <a:gd name="T2" fmla="*/ 768 w 1738"/>
              <a:gd name="T3" fmla="*/ 930 h 1645"/>
              <a:gd name="T4" fmla="*/ 1737 w 1738"/>
              <a:gd name="T5" fmla="*/ 1645 h 1645"/>
              <a:gd name="T6" fmla="*/ 1738 w 1738"/>
              <a:gd name="T7" fmla="*/ 1645 h 1645"/>
            </a:gdLst>
            <a:ahLst/>
            <a:cxnLst>
              <a:cxn ang="0">
                <a:pos x="T0" y="T1"/>
              </a:cxn>
              <a:cxn ang="0">
                <a:pos x="T2" y="T3"/>
              </a:cxn>
              <a:cxn ang="0">
                <a:pos x="T4" y="T5"/>
              </a:cxn>
              <a:cxn ang="0">
                <a:pos x="T6" y="T7"/>
              </a:cxn>
            </a:cxnLst>
            <a:rect l="0" t="0" r="r" b="b"/>
            <a:pathLst>
              <a:path w="1738" h="1645">
                <a:moveTo>
                  <a:pt x="0" y="0"/>
                </a:moveTo>
                <a:lnTo>
                  <a:pt x="768" y="930"/>
                </a:lnTo>
                <a:lnTo>
                  <a:pt x="1737" y="1645"/>
                </a:lnTo>
                <a:lnTo>
                  <a:pt x="1738" y="1645"/>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0" name="Freeform 24"/>
          <p:cNvSpPr>
            <a:spLocks/>
          </p:cNvSpPr>
          <p:nvPr/>
        </p:nvSpPr>
        <p:spPr bwMode="auto">
          <a:xfrm>
            <a:off x="4821238" y="6321425"/>
            <a:ext cx="938212" cy="231775"/>
          </a:xfrm>
          <a:custGeom>
            <a:avLst/>
            <a:gdLst>
              <a:gd name="T0" fmla="*/ 0 w 2589"/>
              <a:gd name="T1" fmla="*/ 0 h 641"/>
              <a:gd name="T2" fmla="*/ 1258 w 2589"/>
              <a:gd name="T3" fmla="*/ 469 h 641"/>
              <a:gd name="T4" fmla="*/ 2587 w 2589"/>
              <a:gd name="T5" fmla="*/ 641 h 641"/>
              <a:gd name="T6" fmla="*/ 2589 w 2589"/>
              <a:gd name="T7" fmla="*/ 641 h 641"/>
            </a:gdLst>
            <a:ahLst/>
            <a:cxnLst>
              <a:cxn ang="0">
                <a:pos x="T0" y="T1"/>
              </a:cxn>
              <a:cxn ang="0">
                <a:pos x="T2" y="T3"/>
              </a:cxn>
              <a:cxn ang="0">
                <a:pos x="T4" y="T5"/>
              </a:cxn>
              <a:cxn ang="0">
                <a:pos x="T6" y="T7"/>
              </a:cxn>
            </a:cxnLst>
            <a:rect l="0" t="0" r="r" b="b"/>
            <a:pathLst>
              <a:path w="2589" h="641">
                <a:moveTo>
                  <a:pt x="0" y="0"/>
                </a:moveTo>
                <a:lnTo>
                  <a:pt x="1258" y="469"/>
                </a:lnTo>
                <a:lnTo>
                  <a:pt x="2587" y="641"/>
                </a:lnTo>
                <a:lnTo>
                  <a:pt x="2589" y="641"/>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1" name="Freeform 25"/>
          <p:cNvSpPr>
            <a:spLocks/>
          </p:cNvSpPr>
          <p:nvPr/>
        </p:nvSpPr>
        <p:spPr bwMode="auto">
          <a:xfrm>
            <a:off x="5759450" y="6237288"/>
            <a:ext cx="1150938" cy="315912"/>
          </a:xfrm>
          <a:custGeom>
            <a:avLst/>
            <a:gdLst>
              <a:gd name="T0" fmla="*/ 0 w 3155"/>
              <a:gd name="T1" fmla="*/ 869 h 869"/>
              <a:gd name="T2" fmla="*/ 1094 w 3155"/>
              <a:gd name="T3" fmla="*/ 752 h 869"/>
              <a:gd name="T4" fmla="*/ 2154 w 3155"/>
              <a:gd name="T5" fmla="*/ 460 h 869"/>
              <a:gd name="T6" fmla="*/ 3154 w 3155"/>
              <a:gd name="T7" fmla="*/ 0 h 869"/>
              <a:gd name="T8" fmla="*/ 3155 w 3155"/>
              <a:gd name="T9" fmla="*/ 0 h 869"/>
            </a:gdLst>
            <a:ahLst/>
            <a:cxnLst>
              <a:cxn ang="0">
                <a:pos x="T0" y="T1"/>
              </a:cxn>
              <a:cxn ang="0">
                <a:pos x="T2" y="T3"/>
              </a:cxn>
              <a:cxn ang="0">
                <a:pos x="T4" y="T5"/>
              </a:cxn>
              <a:cxn ang="0">
                <a:pos x="T6" y="T7"/>
              </a:cxn>
              <a:cxn ang="0">
                <a:pos x="T8" y="T9"/>
              </a:cxn>
            </a:cxnLst>
            <a:rect l="0" t="0" r="r" b="b"/>
            <a:pathLst>
              <a:path w="3155" h="869">
                <a:moveTo>
                  <a:pt x="0" y="869"/>
                </a:moveTo>
                <a:lnTo>
                  <a:pt x="1094" y="752"/>
                </a:lnTo>
                <a:lnTo>
                  <a:pt x="2154" y="460"/>
                </a:lnTo>
                <a:lnTo>
                  <a:pt x="3154" y="0"/>
                </a:lnTo>
                <a:lnTo>
                  <a:pt x="3155"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2" name="Freeform 26"/>
          <p:cNvSpPr>
            <a:spLocks/>
          </p:cNvSpPr>
          <p:nvPr/>
        </p:nvSpPr>
        <p:spPr bwMode="auto">
          <a:xfrm>
            <a:off x="6905625" y="5265738"/>
            <a:ext cx="960438" cy="971550"/>
          </a:xfrm>
          <a:custGeom>
            <a:avLst/>
            <a:gdLst>
              <a:gd name="T0" fmla="*/ 0 w 2638"/>
              <a:gd name="T1" fmla="*/ 2669 h 2669"/>
              <a:gd name="T2" fmla="*/ 1021 w 2638"/>
              <a:gd name="T3" fmla="*/ 1929 h 2669"/>
              <a:gd name="T4" fmla="*/ 1908 w 2638"/>
              <a:gd name="T5" fmla="*/ 1031 h 2669"/>
              <a:gd name="T6" fmla="*/ 2637 w 2638"/>
              <a:gd name="T7" fmla="*/ 0 h 2669"/>
              <a:gd name="T8" fmla="*/ 2638 w 2638"/>
              <a:gd name="T9" fmla="*/ 0 h 2669"/>
            </a:gdLst>
            <a:ahLst/>
            <a:cxnLst>
              <a:cxn ang="0">
                <a:pos x="T0" y="T1"/>
              </a:cxn>
              <a:cxn ang="0">
                <a:pos x="T2" y="T3"/>
              </a:cxn>
              <a:cxn ang="0">
                <a:pos x="T4" y="T5"/>
              </a:cxn>
              <a:cxn ang="0">
                <a:pos x="T6" y="T7"/>
              </a:cxn>
              <a:cxn ang="0">
                <a:pos x="T8" y="T9"/>
              </a:cxn>
            </a:cxnLst>
            <a:rect l="0" t="0" r="r" b="b"/>
            <a:pathLst>
              <a:path w="2638" h="2669">
                <a:moveTo>
                  <a:pt x="0" y="2669"/>
                </a:moveTo>
                <a:lnTo>
                  <a:pt x="1021" y="1929"/>
                </a:lnTo>
                <a:lnTo>
                  <a:pt x="1908" y="1031"/>
                </a:lnTo>
                <a:lnTo>
                  <a:pt x="2637" y="0"/>
                </a:lnTo>
                <a:lnTo>
                  <a:pt x="2638"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3" name="Freeform 27"/>
          <p:cNvSpPr>
            <a:spLocks/>
          </p:cNvSpPr>
          <p:nvPr/>
        </p:nvSpPr>
        <p:spPr bwMode="auto">
          <a:xfrm>
            <a:off x="7866063" y="3778250"/>
            <a:ext cx="392112" cy="1487488"/>
          </a:xfrm>
          <a:custGeom>
            <a:avLst/>
            <a:gdLst>
              <a:gd name="T0" fmla="*/ 0 w 1077"/>
              <a:gd name="T1" fmla="*/ 4098 h 4098"/>
              <a:gd name="T2" fmla="*/ 587 w 1077"/>
              <a:gd name="T3" fmla="*/ 2799 h 4098"/>
              <a:gd name="T4" fmla="*/ 949 w 1077"/>
              <a:gd name="T5" fmla="*/ 1420 h 4098"/>
              <a:gd name="T6" fmla="*/ 1076 w 1077"/>
              <a:gd name="T7" fmla="*/ 0 h 4098"/>
              <a:gd name="T8" fmla="*/ 1077 w 1077"/>
              <a:gd name="T9" fmla="*/ 0 h 4098"/>
            </a:gdLst>
            <a:ahLst/>
            <a:cxnLst>
              <a:cxn ang="0">
                <a:pos x="T0" y="T1"/>
              </a:cxn>
              <a:cxn ang="0">
                <a:pos x="T2" y="T3"/>
              </a:cxn>
              <a:cxn ang="0">
                <a:pos x="T4" y="T5"/>
              </a:cxn>
              <a:cxn ang="0">
                <a:pos x="T6" y="T7"/>
              </a:cxn>
              <a:cxn ang="0">
                <a:pos x="T8" y="T9"/>
              </a:cxn>
            </a:cxnLst>
            <a:rect l="0" t="0" r="r" b="b"/>
            <a:pathLst>
              <a:path w="1077" h="4098">
                <a:moveTo>
                  <a:pt x="0" y="4098"/>
                </a:moveTo>
                <a:lnTo>
                  <a:pt x="587" y="2799"/>
                </a:lnTo>
                <a:lnTo>
                  <a:pt x="949" y="1420"/>
                </a:lnTo>
                <a:lnTo>
                  <a:pt x="1076" y="0"/>
                </a:lnTo>
                <a:lnTo>
                  <a:pt x="1077" y="0"/>
                </a:lnTo>
              </a:path>
            </a:pathLst>
          </a:custGeom>
          <a:noFill/>
          <a:ln w="57150" cmpd="sng">
            <a:solidFill>
              <a:srgbClr val="FF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4" name="Freeform 28"/>
          <p:cNvSpPr>
            <a:spLocks/>
          </p:cNvSpPr>
          <p:nvPr/>
        </p:nvSpPr>
        <p:spPr bwMode="auto">
          <a:xfrm>
            <a:off x="7835900" y="2208213"/>
            <a:ext cx="419100" cy="1570037"/>
          </a:xfrm>
          <a:custGeom>
            <a:avLst/>
            <a:gdLst>
              <a:gd name="T0" fmla="*/ 1158 w 1158"/>
              <a:gd name="T1" fmla="*/ 4324 h 4324"/>
              <a:gd name="T2" fmla="*/ 990 w 1158"/>
              <a:gd name="T3" fmla="*/ 2830 h 4324"/>
              <a:gd name="T4" fmla="*/ 600 w 1158"/>
              <a:gd name="T5" fmla="*/ 1378 h 4324"/>
              <a:gd name="T6" fmla="*/ 0 w 1158"/>
              <a:gd name="T7" fmla="*/ 0 h 4324"/>
              <a:gd name="T8" fmla="*/ 1 w 1158"/>
              <a:gd name="T9" fmla="*/ 0 h 4324"/>
            </a:gdLst>
            <a:ahLst/>
            <a:cxnLst>
              <a:cxn ang="0">
                <a:pos x="T0" y="T1"/>
              </a:cxn>
              <a:cxn ang="0">
                <a:pos x="T2" y="T3"/>
              </a:cxn>
              <a:cxn ang="0">
                <a:pos x="T4" y="T5"/>
              </a:cxn>
              <a:cxn ang="0">
                <a:pos x="T6" y="T7"/>
              </a:cxn>
              <a:cxn ang="0">
                <a:pos x="T8" y="T9"/>
              </a:cxn>
            </a:cxnLst>
            <a:rect l="0" t="0" r="r" b="b"/>
            <a:pathLst>
              <a:path w="1158" h="4324">
                <a:moveTo>
                  <a:pt x="1158" y="4324"/>
                </a:moveTo>
                <a:lnTo>
                  <a:pt x="990" y="2830"/>
                </a:lnTo>
                <a:lnTo>
                  <a:pt x="600" y="1378"/>
                </a:lnTo>
                <a:lnTo>
                  <a:pt x="0" y="0"/>
                </a:lnTo>
                <a:lnTo>
                  <a:pt x="1" y="0"/>
                </a:lnTo>
              </a:path>
            </a:pathLst>
          </a:custGeom>
          <a:noFill/>
          <a:ln w="57150" cmpd="sng">
            <a:solidFill>
              <a:schemeClr val="folHlink"/>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5" name="Freeform 29"/>
          <p:cNvSpPr>
            <a:spLocks/>
          </p:cNvSpPr>
          <p:nvPr/>
        </p:nvSpPr>
        <p:spPr bwMode="auto">
          <a:xfrm>
            <a:off x="2667000" y="317500"/>
            <a:ext cx="5168900" cy="1890713"/>
          </a:xfrm>
          <a:custGeom>
            <a:avLst/>
            <a:gdLst>
              <a:gd name="T0" fmla="*/ 14220 w 14220"/>
              <a:gd name="T1" fmla="*/ 5200 h 5200"/>
              <a:gd name="T2" fmla="*/ 13388 w 14220"/>
              <a:gd name="T3" fmla="*/ 3968 h 5200"/>
              <a:gd name="T4" fmla="*/ 12389 w 14220"/>
              <a:gd name="T5" fmla="*/ 2868 h 5200"/>
              <a:gd name="T6" fmla="*/ 11243 w 14220"/>
              <a:gd name="T7" fmla="*/ 1921 h 5200"/>
              <a:gd name="T8" fmla="*/ 9975 w 14220"/>
              <a:gd name="T9" fmla="*/ 1147 h 5200"/>
              <a:gd name="T10" fmla="*/ 8610 w 14220"/>
              <a:gd name="T11" fmla="*/ 562 h 5200"/>
              <a:gd name="T12" fmla="*/ 7175 w 14220"/>
              <a:gd name="T13" fmla="*/ 176 h 5200"/>
              <a:gd name="T14" fmla="*/ 5700 w 14220"/>
              <a:gd name="T15" fmla="*/ 0 h 5200"/>
              <a:gd name="T16" fmla="*/ 4215 w 14220"/>
              <a:gd name="T17" fmla="*/ 36 h 5200"/>
              <a:gd name="T18" fmla="*/ 2751 w 14220"/>
              <a:gd name="T19" fmla="*/ 282 h 5200"/>
              <a:gd name="T20" fmla="*/ 1337 w 14220"/>
              <a:gd name="T21" fmla="*/ 735 h 5200"/>
              <a:gd name="T22" fmla="*/ 0 w 14220"/>
              <a:gd name="T23" fmla="*/ 1385 h 5200"/>
              <a:gd name="T24" fmla="*/ 1 w 14220"/>
              <a:gd name="T25" fmla="*/ 1385 h 5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20" h="5200">
                <a:moveTo>
                  <a:pt x="14220" y="5200"/>
                </a:moveTo>
                <a:lnTo>
                  <a:pt x="13388" y="3968"/>
                </a:lnTo>
                <a:lnTo>
                  <a:pt x="12389" y="2868"/>
                </a:lnTo>
                <a:lnTo>
                  <a:pt x="11243" y="1921"/>
                </a:lnTo>
                <a:lnTo>
                  <a:pt x="9975" y="1147"/>
                </a:lnTo>
                <a:lnTo>
                  <a:pt x="8610" y="562"/>
                </a:lnTo>
                <a:lnTo>
                  <a:pt x="7175" y="176"/>
                </a:lnTo>
                <a:lnTo>
                  <a:pt x="5700" y="0"/>
                </a:lnTo>
                <a:lnTo>
                  <a:pt x="4215" y="36"/>
                </a:lnTo>
                <a:lnTo>
                  <a:pt x="2751" y="282"/>
                </a:lnTo>
                <a:lnTo>
                  <a:pt x="1337" y="735"/>
                </a:lnTo>
                <a:lnTo>
                  <a:pt x="0" y="1385"/>
                </a:lnTo>
                <a:lnTo>
                  <a:pt x="1" y="1385"/>
                </a:lnTo>
              </a:path>
            </a:pathLst>
          </a:custGeom>
          <a:noFill/>
          <a:ln w="57150" cmpd="sng">
            <a:solidFill>
              <a:schemeClr val="folHlink"/>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nvGrpSpPr>
          <p:cNvPr id="157726" name="Group 30"/>
          <p:cNvGrpSpPr>
            <a:grpSpLocks/>
          </p:cNvGrpSpPr>
          <p:nvPr/>
        </p:nvGrpSpPr>
        <p:grpSpPr bwMode="auto">
          <a:xfrm>
            <a:off x="5118100" y="3863975"/>
            <a:ext cx="641350" cy="1117600"/>
            <a:chOff x="3224" y="2434"/>
            <a:chExt cx="404" cy="704"/>
          </a:xfrm>
        </p:grpSpPr>
        <p:sp>
          <p:nvSpPr>
            <p:cNvPr id="157727" name="Freeform 31"/>
            <p:cNvSpPr>
              <a:spLocks/>
            </p:cNvSpPr>
            <p:nvPr/>
          </p:nvSpPr>
          <p:spPr bwMode="auto">
            <a:xfrm>
              <a:off x="3224" y="2786"/>
              <a:ext cx="203" cy="352"/>
            </a:xfrm>
            <a:custGeom>
              <a:avLst/>
              <a:gdLst>
                <a:gd name="T0" fmla="*/ 0 w 887"/>
                <a:gd name="T1" fmla="*/ 0 h 1537"/>
                <a:gd name="T2" fmla="*/ 886 w 887"/>
                <a:gd name="T3" fmla="*/ 1537 h 1537"/>
                <a:gd name="T4" fmla="*/ 887 w 887"/>
                <a:gd name="T5" fmla="*/ 1537 h 1537"/>
              </a:gdLst>
              <a:ahLst/>
              <a:cxnLst>
                <a:cxn ang="0">
                  <a:pos x="T0" y="T1"/>
                </a:cxn>
                <a:cxn ang="0">
                  <a:pos x="T2" y="T3"/>
                </a:cxn>
                <a:cxn ang="0">
                  <a:pos x="T4" y="T5"/>
                </a:cxn>
              </a:cxnLst>
              <a:rect l="0" t="0" r="r" b="b"/>
              <a:pathLst>
                <a:path w="887" h="1537">
                  <a:moveTo>
                    <a:pt x="0" y="0"/>
                  </a:moveTo>
                  <a:lnTo>
                    <a:pt x="886" y="1537"/>
                  </a:lnTo>
                  <a:lnTo>
                    <a:pt x="887" y="1537"/>
                  </a:lnTo>
                </a:path>
              </a:pathLst>
            </a:custGeom>
            <a:noFill/>
            <a:ln w="28575"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8" name="Freeform 32"/>
            <p:cNvSpPr>
              <a:spLocks/>
            </p:cNvSpPr>
            <p:nvPr/>
          </p:nvSpPr>
          <p:spPr bwMode="auto">
            <a:xfrm>
              <a:off x="3224" y="2582"/>
              <a:ext cx="352" cy="204"/>
            </a:xfrm>
            <a:custGeom>
              <a:avLst/>
              <a:gdLst>
                <a:gd name="T0" fmla="*/ 0 w 1535"/>
                <a:gd name="T1" fmla="*/ 887 h 887"/>
                <a:gd name="T2" fmla="*/ 1534 w 1535"/>
                <a:gd name="T3" fmla="*/ 0 h 887"/>
                <a:gd name="T4" fmla="*/ 1535 w 1535"/>
                <a:gd name="T5" fmla="*/ 0 h 887"/>
              </a:gdLst>
              <a:ahLst/>
              <a:cxnLst>
                <a:cxn ang="0">
                  <a:pos x="T0" y="T1"/>
                </a:cxn>
                <a:cxn ang="0">
                  <a:pos x="T2" y="T3"/>
                </a:cxn>
                <a:cxn ang="0">
                  <a:pos x="T4" y="T5"/>
                </a:cxn>
              </a:cxnLst>
              <a:rect l="0" t="0" r="r" b="b"/>
              <a:pathLst>
                <a:path w="1535" h="887">
                  <a:moveTo>
                    <a:pt x="0" y="887"/>
                  </a:moveTo>
                  <a:lnTo>
                    <a:pt x="1534" y="0"/>
                  </a:lnTo>
                  <a:lnTo>
                    <a:pt x="1535" y="0"/>
                  </a:lnTo>
                </a:path>
              </a:pathLst>
            </a:custGeom>
            <a:noFill/>
            <a:ln w="19050"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29" name="Freeform 33"/>
            <p:cNvSpPr>
              <a:spLocks/>
            </p:cNvSpPr>
            <p:nvPr/>
          </p:nvSpPr>
          <p:spPr bwMode="auto">
            <a:xfrm>
              <a:off x="3224" y="2434"/>
              <a:ext cx="203" cy="352"/>
            </a:xfrm>
            <a:custGeom>
              <a:avLst/>
              <a:gdLst>
                <a:gd name="T0" fmla="*/ 0 w 887"/>
                <a:gd name="T1" fmla="*/ 1536 h 1536"/>
                <a:gd name="T2" fmla="*/ 886 w 887"/>
                <a:gd name="T3" fmla="*/ 0 h 1536"/>
                <a:gd name="T4" fmla="*/ 887 w 887"/>
                <a:gd name="T5" fmla="*/ 0 h 1536"/>
              </a:gdLst>
              <a:ahLst/>
              <a:cxnLst>
                <a:cxn ang="0">
                  <a:pos x="T0" y="T1"/>
                </a:cxn>
                <a:cxn ang="0">
                  <a:pos x="T2" y="T3"/>
                </a:cxn>
                <a:cxn ang="0">
                  <a:pos x="T4" y="T5"/>
                </a:cxn>
              </a:cxnLst>
              <a:rect l="0" t="0" r="r" b="b"/>
              <a:pathLst>
                <a:path w="887" h="1536">
                  <a:moveTo>
                    <a:pt x="0" y="1536"/>
                  </a:moveTo>
                  <a:lnTo>
                    <a:pt x="886" y="0"/>
                  </a:lnTo>
                  <a:lnTo>
                    <a:pt x="887" y="0"/>
                  </a:lnTo>
                </a:path>
              </a:pathLst>
            </a:custGeom>
            <a:noFill/>
            <a:ln w="28575"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30" name="Freeform 34"/>
            <p:cNvSpPr>
              <a:spLocks/>
            </p:cNvSpPr>
            <p:nvPr/>
          </p:nvSpPr>
          <p:spPr bwMode="auto">
            <a:xfrm>
              <a:off x="3224" y="2786"/>
              <a:ext cx="404" cy="1"/>
            </a:xfrm>
            <a:custGeom>
              <a:avLst/>
              <a:gdLst>
                <a:gd name="T0" fmla="*/ 0 w 1773"/>
                <a:gd name="T1" fmla="*/ 1771 w 1773"/>
                <a:gd name="T2" fmla="*/ 1773 w 1773"/>
              </a:gdLst>
              <a:ahLst/>
              <a:cxnLst>
                <a:cxn ang="0">
                  <a:pos x="T0" y="0"/>
                </a:cxn>
                <a:cxn ang="0">
                  <a:pos x="T1" y="0"/>
                </a:cxn>
                <a:cxn ang="0">
                  <a:pos x="T2" y="0"/>
                </a:cxn>
              </a:cxnLst>
              <a:rect l="0" t="0" r="r" b="b"/>
              <a:pathLst>
                <a:path w="1773">
                  <a:moveTo>
                    <a:pt x="0" y="0"/>
                  </a:moveTo>
                  <a:lnTo>
                    <a:pt x="1771" y="0"/>
                  </a:lnTo>
                  <a:lnTo>
                    <a:pt x="1773" y="0"/>
                  </a:lnTo>
                </a:path>
              </a:pathLst>
            </a:custGeom>
            <a:noFill/>
            <a:ln w="28575"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31" name="Freeform 35"/>
            <p:cNvSpPr>
              <a:spLocks/>
            </p:cNvSpPr>
            <p:nvPr/>
          </p:nvSpPr>
          <p:spPr bwMode="auto">
            <a:xfrm>
              <a:off x="3224" y="2786"/>
              <a:ext cx="352" cy="203"/>
            </a:xfrm>
            <a:custGeom>
              <a:avLst/>
              <a:gdLst>
                <a:gd name="T0" fmla="*/ 0 w 1535"/>
                <a:gd name="T1" fmla="*/ 0 h 887"/>
                <a:gd name="T2" fmla="*/ 1534 w 1535"/>
                <a:gd name="T3" fmla="*/ 887 h 887"/>
                <a:gd name="T4" fmla="*/ 1535 w 1535"/>
                <a:gd name="T5" fmla="*/ 887 h 887"/>
              </a:gdLst>
              <a:ahLst/>
              <a:cxnLst>
                <a:cxn ang="0">
                  <a:pos x="T0" y="T1"/>
                </a:cxn>
                <a:cxn ang="0">
                  <a:pos x="T2" y="T3"/>
                </a:cxn>
                <a:cxn ang="0">
                  <a:pos x="T4" y="T5"/>
                </a:cxn>
              </a:cxnLst>
              <a:rect l="0" t="0" r="r" b="b"/>
              <a:pathLst>
                <a:path w="1535" h="887">
                  <a:moveTo>
                    <a:pt x="0" y="0"/>
                  </a:moveTo>
                  <a:lnTo>
                    <a:pt x="1534" y="887"/>
                  </a:lnTo>
                  <a:lnTo>
                    <a:pt x="1535" y="887"/>
                  </a:lnTo>
                </a:path>
              </a:pathLst>
            </a:custGeom>
            <a:noFill/>
            <a:ln w="28575" cmpd="sng">
              <a:solidFill>
                <a:srgbClr val="CC009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grpSp>
      <p:grpSp>
        <p:nvGrpSpPr>
          <p:cNvPr id="157732" name="Group 36"/>
          <p:cNvGrpSpPr>
            <a:grpSpLocks/>
          </p:cNvGrpSpPr>
          <p:nvPr/>
        </p:nvGrpSpPr>
        <p:grpSpPr bwMode="auto">
          <a:xfrm>
            <a:off x="4398963" y="4132263"/>
            <a:ext cx="701675" cy="1036637"/>
            <a:chOff x="2771" y="2603"/>
            <a:chExt cx="442" cy="653"/>
          </a:xfrm>
        </p:grpSpPr>
        <p:sp>
          <p:nvSpPr>
            <p:cNvPr id="157733" name="Line 37"/>
            <p:cNvSpPr>
              <a:spLocks noChangeShapeType="1"/>
            </p:cNvSpPr>
            <p:nvPr/>
          </p:nvSpPr>
          <p:spPr bwMode="auto">
            <a:xfrm flipH="1">
              <a:off x="3100" y="3191"/>
              <a:ext cx="113" cy="65"/>
            </a:xfrm>
            <a:prstGeom prst="line">
              <a:avLst/>
            </a:prstGeom>
            <a:noFill/>
            <a:ln w="1905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34" name="Line 38"/>
            <p:cNvSpPr>
              <a:spLocks noChangeShapeType="1"/>
            </p:cNvSpPr>
            <p:nvPr/>
          </p:nvSpPr>
          <p:spPr bwMode="auto">
            <a:xfrm flipH="1">
              <a:off x="2784" y="2603"/>
              <a:ext cx="50" cy="30"/>
            </a:xfrm>
            <a:prstGeom prst="line">
              <a:avLst/>
            </a:prstGeom>
            <a:noFill/>
            <a:ln w="19050">
              <a:solidFill>
                <a:srgbClr val="CC00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35" name="Text Box 39"/>
            <p:cNvSpPr txBox="1">
              <a:spLocks noChangeArrowheads="1"/>
            </p:cNvSpPr>
            <p:nvPr/>
          </p:nvSpPr>
          <p:spPr bwMode="auto">
            <a:xfrm rot="3600000">
              <a:off x="2844" y="2831"/>
              <a:ext cx="265"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0099"/>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1600">
                  <a:solidFill>
                    <a:srgbClr val="FF6600"/>
                  </a:solidFill>
                  <a:effectLst>
                    <a:outerShdw blurRad="38100" dist="38100" dir="2700000" algn="tl">
                      <a:srgbClr val="000000"/>
                    </a:outerShdw>
                  </a:effectLst>
                  <a:latin typeface="Arial" pitchFamily="34" charset="0"/>
                </a:rPr>
                <a:t>X</a:t>
              </a:r>
            </a:p>
          </p:txBody>
        </p:sp>
        <p:sp>
          <p:nvSpPr>
            <p:cNvPr id="157736" name="Line 40"/>
            <p:cNvSpPr>
              <a:spLocks noChangeShapeType="1"/>
            </p:cNvSpPr>
            <p:nvPr/>
          </p:nvSpPr>
          <p:spPr bwMode="auto">
            <a:xfrm>
              <a:off x="2771" y="2640"/>
              <a:ext cx="350" cy="604"/>
            </a:xfrm>
            <a:prstGeom prst="line">
              <a:avLst/>
            </a:prstGeom>
            <a:noFill/>
            <a:ln w="28575">
              <a:solidFill>
                <a:srgbClr val="CC0099"/>
              </a:solidFill>
              <a:round/>
              <a:headEnd type="triangl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grpSp>
      <p:grpSp>
        <p:nvGrpSpPr>
          <p:cNvPr id="157737" name="Group 41"/>
          <p:cNvGrpSpPr>
            <a:grpSpLocks/>
          </p:cNvGrpSpPr>
          <p:nvPr/>
        </p:nvGrpSpPr>
        <p:grpSpPr bwMode="auto">
          <a:xfrm>
            <a:off x="4133850" y="4981575"/>
            <a:ext cx="1304925" cy="739775"/>
            <a:chOff x="2604" y="3138"/>
            <a:chExt cx="822" cy="466"/>
          </a:xfrm>
        </p:grpSpPr>
        <p:sp>
          <p:nvSpPr>
            <p:cNvPr id="157738" name="Freeform 42"/>
            <p:cNvSpPr>
              <a:spLocks/>
            </p:cNvSpPr>
            <p:nvPr/>
          </p:nvSpPr>
          <p:spPr bwMode="auto">
            <a:xfrm>
              <a:off x="2640" y="3138"/>
              <a:ext cx="786" cy="466"/>
            </a:xfrm>
            <a:custGeom>
              <a:avLst/>
              <a:gdLst>
                <a:gd name="T0" fmla="*/ 3439 w 3439"/>
                <a:gd name="T1" fmla="*/ 0 h 2039"/>
                <a:gd name="T2" fmla="*/ 0 w 3439"/>
                <a:gd name="T3" fmla="*/ 2039 h 2039"/>
                <a:gd name="T4" fmla="*/ 1 w 3439"/>
                <a:gd name="T5" fmla="*/ 2039 h 2039"/>
              </a:gdLst>
              <a:ahLst/>
              <a:cxnLst>
                <a:cxn ang="0">
                  <a:pos x="T0" y="T1"/>
                </a:cxn>
                <a:cxn ang="0">
                  <a:pos x="T2" y="T3"/>
                </a:cxn>
                <a:cxn ang="0">
                  <a:pos x="T4" y="T5"/>
                </a:cxn>
              </a:cxnLst>
              <a:rect l="0" t="0" r="r" b="b"/>
              <a:pathLst>
                <a:path w="3439" h="2039">
                  <a:moveTo>
                    <a:pt x="3439" y="0"/>
                  </a:moveTo>
                  <a:lnTo>
                    <a:pt x="0" y="2039"/>
                  </a:lnTo>
                  <a:lnTo>
                    <a:pt x="1" y="2039"/>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39" name="Text Box 43"/>
            <p:cNvSpPr txBox="1">
              <a:spLocks noChangeArrowheads="1"/>
            </p:cNvSpPr>
            <p:nvPr/>
          </p:nvSpPr>
          <p:spPr bwMode="auto">
            <a:xfrm rot="-1800000">
              <a:off x="2604" y="3314"/>
              <a:ext cx="47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X+A1</a:t>
              </a:r>
            </a:p>
          </p:txBody>
        </p:sp>
      </p:grpSp>
      <p:grpSp>
        <p:nvGrpSpPr>
          <p:cNvPr id="157740" name="Group 44"/>
          <p:cNvGrpSpPr>
            <a:grpSpLocks/>
          </p:cNvGrpSpPr>
          <p:nvPr/>
        </p:nvGrpSpPr>
        <p:grpSpPr bwMode="auto">
          <a:xfrm>
            <a:off x="4002088" y="4800600"/>
            <a:ext cx="1116012" cy="366713"/>
            <a:chOff x="2521" y="3024"/>
            <a:chExt cx="703" cy="231"/>
          </a:xfrm>
        </p:grpSpPr>
        <p:sp>
          <p:nvSpPr>
            <p:cNvPr id="157741" name="Freeform 45"/>
            <p:cNvSpPr>
              <a:spLocks/>
            </p:cNvSpPr>
            <p:nvPr/>
          </p:nvSpPr>
          <p:spPr bwMode="auto">
            <a:xfrm>
              <a:off x="2521" y="3192"/>
              <a:ext cx="703" cy="2"/>
            </a:xfrm>
            <a:custGeom>
              <a:avLst/>
              <a:gdLst>
                <a:gd name="T0" fmla="*/ 3069 w 3069"/>
                <a:gd name="T1" fmla="*/ 0 w 3069"/>
                <a:gd name="T2" fmla="*/ 1 w 3069"/>
              </a:gdLst>
              <a:ahLst/>
              <a:cxnLst>
                <a:cxn ang="0">
                  <a:pos x="T0" y="0"/>
                </a:cxn>
                <a:cxn ang="0">
                  <a:pos x="T1" y="0"/>
                </a:cxn>
                <a:cxn ang="0">
                  <a:pos x="T2" y="0"/>
                </a:cxn>
              </a:cxnLst>
              <a:rect l="0" t="0" r="r" b="b"/>
              <a:pathLst>
                <a:path w="3069">
                  <a:moveTo>
                    <a:pt x="3069" y="0"/>
                  </a:moveTo>
                  <a:lnTo>
                    <a:pt x="0" y="0"/>
                  </a:lnTo>
                  <a:lnTo>
                    <a:pt x="1" y="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42" name="Text Box 46"/>
            <p:cNvSpPr txBox="1">
              <a:spLocks noChangeArrowheads="1"/>
            </p:cNvSpPr>
            <p:nvPr/>
          </p:nvSpPr>
          <p:spPr bwMode="auto">
            <a:xfrm>
              <a:off x="2561" y="3024"/>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X</a:t>
              </a:r>
            </a:p>
          </p:txBody>
        </p:sp>
      </p:grpSp>
      <p:grpSp>
        <p:nvGrpSpPr>
          <p:cNvPr id="157743" name="Group 47"/>
          <p:cNvGrpSpPr>
            <a:grpSpLocks/>
          </p:cNvGrpSpPr>
          <p:nvPr/>
        </p:nvGrpSpPr>
        <p:grpSpPr bwMode="auto">
          <a:xfrm>
            <a:off x="4821238" y="4745038"/>
            <a:ext cx="850900" cy="1576387"/>
            <a:chOff x="3037" y="2989"/>
            <a:chExt cx="536" cy="993"/>
          </a:xfrm>
        </p:grpSpPr>
        <p:sp>
          <p:nvSpPr>
            <p:cNvPr id="157744" name="Freeform 48"/>
            <p:cNvSpPr>
              <a:spLocks/>
            </p:cNvSpPr>
            <p:nvPr/>
          </p:nvSpPr>
          <p:spPr bwMode="auto">
            <a:xfrm>
              <a:off x="3037" y="2989"/>
              <a:ext cx="536" cy="993"/>
            </a:xfrm>
            <a:custGeom>
              <a:avLst/>
              <a:gdLst>
                <a:gd name="T0" fmla="*/ 2350 w 2350"/>
                <a:gd name="T1" fmla="*/ 0 h 4334"/>
                <a:gd name="T2" fmla="*/ 0 w 2350"/>
                <a:gd name="T3" fmla="*/ 4334 h 4334"/>
                <a:gd name="T4" fmla="*/ 1 w 2350"/>
                <a:gd name="T5" fmla="*/ 4334 h 4334"/>
              </a:gdLst>
              <a:ahLst/>
              <a:cxnLst>
                <a:cxn ang="0">
                  <a:pos x="T0" y="T1"/>
                </a:cxn>
                <a:cxn ang="0">
                  <a:pos x="T2" y="T3"/>
                </a:cxn>
                <a:cxn ang="0">
                  <a:pos x="T4" y="T5"/>
                </a:cxn>
              </a:cxnLst>
              <a:rect l="0" t="0" r="r" b="b"/>
              <a:pathLst>
                <a:path w="2350" h="4334">
                  <a:moveTo>
                    <a:pt x="2350" y="0"/>
                  </a:moveTo>
                  <a:lnTo>
                    <a:pt x="0" y="4334"/>
                  </a:lnTo>
                  <a:lnTo>
                    <a:pt x="1" y="4334"/>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45" name="Text Box 49"/>
            <p:cNvSpPr txBox="1">
              <a:spLocks noChangeArrowheads="1"/>
            </p:cNvSpPr>
            <p:nvPr/>
          </p:nvSpPr>
          <p:spPr bwMode="auto">
            <a:xfrm rot="-3600000">
              <a:off x="2904" y="3478"/>
              <a:ext cx="54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X+A2</a:t>
              </a:r>
            </a:p>
          </p:txBody>
        </p:sp>
      </p:grpSp>
      <p:grpSp>
        <p:nvGrpSpPr>
          <p:cNvPr id="157746" name="Group 50"/>
          <p:cNvGrpSpPr>
            <a:grpSpLocks/>
          </p:cNvGrpSpPr>
          <p:nvPr/>
        </p:nvGrpSpPr>
        <p:grpSpPr bwMode="auto">
          <a:xfrm>
            <a:off x="5478463" y="4422775"/>
            <a:ext cx="336550" cy="2130425"/>
            <a:chOff x="3451" y="2786"/>
            <a:chExt cx="212" cy="1342"/>
          </a:xfrm>
        </p:grpSpPr>
        <p:sp>
          <p:nvSpPr>
            <p:cNvPr id="157747" name="Freeform 51"/>
            <p:cNvSpPr>
              <a:spLocks/>
            </p:cNvSpPr>
            <p:nvPr/>
          </p:nvSpPr>
          <p:spPr bwMode="auto">
            <a:xfrm>
              <a:off x="3628" y="2786"/>
              <a:ext cx="3" cy="1342"/>
            </a:xfrm>
            <a:custGeom>
              <a:avLst/>
              <a:gdLst>
                <a:gd name="T0" fmla="*/ 0 w 2"/>
                <a:gd name="T1" fmla="*/ 0 h 5862"/>
                <a:gd name="T2" fmla="*/ 0 w 2"/>
                <a:gd name="T3" fmla="*/ 5862 h 5862"/>
                <a:gd name="T4" fmla="*/ 2 w 2"/>
                <a:gd name="T5" fmla="*/ 5862 h 5862"/>
              </a:gdLst>
              <a:ahLst/>
              <a:cxnLst>
                <a:cxn ang="0">
                  <a:pos x="T0" y="T1"/>
                </a:cxn>
                <a:cxn ang="0">
                  <a:pos x="T2" y="T3"/>
                </a:cxn>
                <a:cxn ang="0">
                  <a:pos x="T4" y="T5"/>
                </a:cxn>
              </a:cxnLst>
              <a:rect l="0" t="0" r="r" b="b"/>
              <a:pathLst>
                <a:path w="2" h="5862">
                  <a:moveTo>
                    <a:pt x="0" y="0"/>
                  </a:moveTo>
                  <a:lnTo>
                    <a:pt x="0" y="5862"/>
                  </a:lnTo>
                  <a:lnTo>
                    <a:pt x="2" y="5862"/>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48" name="Text Box 52"/>
            <p:cNvSpPr txBox="1">
              <a:spLocks noChangeArrowheads="1"/>
            </p:cNvSpPr>
            <p:nvPr/>
          </p:nvSpPr>
          <p:spPr bwMode="auto">
            <a:xfrm rot="16200000">
              <a:off x="3321" y="3538"/>
              <a:ext cx="47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X+A3</a:t>
              </a:r>
            </a:p>
          </p:txBody>
        </p:sp>
      </p:grpSp>
      <p:grpSp>
        <p:nvGrpSpPr>
          <p:cNvPr id="157749" name="Group 53"/>
          <p:cNvGrpSpPr>
            <a:grpSpLocks/>
          </p:cNvGrpSpPr>
          <p:nvPr/>
        </p:nvGrpSpPr>
        <p:grpSpPr bwMode="auto">
          <a:xfrm>
            <a:off x="5438775" y="3863975"/>
            <a:ext cx="2427288" cy="1401763"/>
            <a:chOff x="3426" y="2434"/>
            <a:chExt cx="1529" cy="883"/>
          </a:xfrm>
        </p:grpSpPr>
        <p:sp>
          <p:nvSpPr>
            <p:cNvPr id="157750" name="Freeform 54"/>
            <p:cNvSpPr>
              <a:spLocks/>
            </p:cNvSpPr>
            <p:nvPr/>
          </p:nvSpPr>
          <p:spPr bwMode="auto">
            <a:xfrm>
              <a:off x="3426" y="2434"/>
              <a:ext cx="1529" cy="883"/>
            </a:xfrm>
            <a:custGeom>
              <a:avLst/>
              <a:gdLst>
                <a:gd name="T0" fmla="*/ 0 w 6677"/>
                <a:gd name="T1" fmla="*/ 0 h 3860"/>
                <a:gd name="T2" fmla="*/ 6676 w 6677"/>
                <a:gd name="T3" fmla="*/ 3860 h 3860"/>
                <a:gd name="T4" fmla="*/ 6677 w 6677"/>
                <a:gd name="T5" fmla="*/ 3860 h 3860"/>
              </a:gdLst>
              <a:ahLst/>
              <a:cxnLst>
                <a:cxn ang="0">
                  <a:pos x="T0" y="T1"/>
                </a:cxn>
                <a:cxn ang="0">
                  <a:pos x="T2" y="T3"/>
                </a:cxn>
                <a:cxn ang="0">
                  <a:pos x="T4" y="T5"/>
                </a:cxn>
              </a:cxnLst>
              <a:rect l="0" t="0" r="r" b="b"/>
              <a:pathLst>
                <a:path w="6677" h="3860">
                  <a:moveTo>
                    <a:pt x="0" y="0"/>
                  </a:moveTo>
                  <a:lnTo>
                    <a:pt x="6676" y="3860"/>
                  </a:lnTo>
                  <a:lnTo>
                    <a:pt x="6677" y="386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51" name="Text Box 55"/>
            <p:cNvSpPr txBox="1">
              <a:spLocks noChangeArrowheads="1"/>
            </p:cNvSpPr>
            <p:nvPr/>
          </p:nvSpPr>
          <p:spPr bwMode="auto">
            <a:xfrm rot="23400000">
              <a:off x="4224" y="2860"/>
              <a:ext cx="50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X+A5</a:t>
              </a:r>
            </a:p>
          </p:txBody>
        </p:sp>
      </p:grpSp>
      <p:grpSp>
        <p:nvGrpSpPr>
          <p:cNvPr id="157752" name="Group 56"/>
          <p:cNvGrpSpPr>
            <a:grpSpLocks/>
          </p:cNvGrpSpPr>
          <p:nvPr/>
        </p:nvGrpSpPr>
        <p:grpSpPr bwMode="auto">
          <a:xfrm>
            <a:off x="5672138" y="4098925"/>
            <a:ext cx="1238250" cy="2138363"/>
            <a:chOff x="3573" y="2582"/>
            <a:chExt cx="780" cy="1347"/>
          </a:xfrm>
        </p:grpSpPr>
        <p:sp>
          <p:nvSpPr>
            <p:cNvPr id="157753" name="Freeform 57"/>
            <p:cNvSpPr>
              <a:spLocks/>
            </p:cNvSpPr>
            <p:nvPr/>
          </p:nvSpPr>
          <p:spPr bwMode="auto">
            <a:xfrm>
              <a:off x="3573" y="2582"/>
              <a:ext cx="780" cy="1347"/>
            </a:xfrm>
            <a:custGeom>
              <a:avLst/>
              <a:gdLst>
                <a:gd name="T0" fmla="*/ 0 w 3392"/>
                <a:gd name="T1" fmla="*/ 0 h 5880"/>
                <a:gd name="T2" fmla="*/ 3391 w 3392"/>
                <a:gd name="T3" fmla="*/ 5880 h 5880"/>
                <a:gd name="T4" fmla="*/ 3392 w 3392"/>
                <a:gd name="T5" fmla="*/ 5880 h 5880"/>
              </a:gdLst>
              <a:ahLst/>
              <a:cxnLst>
                <a:cxn ang="0">
                  <a:pos x="T0" y="T1"/>
                </a:cxn>
                <a:cxn ang="0">
                  <a:pos x="T2" y="T3"/>
                </a:cxn>
                <a:cxn ang="0">
                  <a:pos x="T4" y="T5"/>
                </a:cxn>
              </a:cxnLst>
              <a:rect l="0" t="0" r="r" b="b"/>
              <a:pathLst>
                <a:path w="3392" h="5880">
                  <a:moveTo>
                    <a:pt x="0" y="0"/>
                  </a:moveTo>
                  <a:lnTo>
                    <a:pt x="3391" y="5880"/>
                  </a:lnTo>
                  <a:lnTo>
                    <a:pt x="3392" y="5880"/>
                  </a:lnTo>
                </a:path>
              </a:pathLst>
            </a:custGeom>
            <a:noFill/>
            <a:ln w="38100"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54" name="Text Box 58"/>
            <p:cNvSpPr txBox="1">
              <a:spLocks noChangeArrowheads="1"/>
            </p:cNvSpPr>
            <p:nvPr/>
          </p:nvSpPr>
          <p:spPr bwMode="auto">
            <a:xfrm rot="25200000">
              <a:off x="3858" y="3324"/>
              <a:ext cx="57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X+A4</a:t>
              </a:r>
            </a:p>
          </p:txBody>
        </p:sp>
      </p:grpSp>
      <p:grpSp>
        <p:nvGrpSpPr>
          <p:cNvPr id="157755" name="Group 59"/>
          <p:cNvGrpSpPr>
            <a:grpSpLocks/>
          </p:cNvGrpSpPr>
          <p:nvPr/>
        </p:nvGrpSpPr>
        <p:grpSpPr bwMode="auto">
          <a:xfrm>
            <a:off x="5118100" y="3509963"/>
            <a:ext cx="3140075" cy="336550"/>
            <a:chOff x="3224" y="2211"/>
            <a:chExt cx="1978" cy="212"/>
          </a:xfrm>
        </p:grpSpPr>
        <p:sp>
          <p:nvSpPr>
            <p:cNvPr id="157756" name="Freeform 60"/>
            <p:cNvSpPr>
              <a:spLocks/>
            </p:cNvSpPr>
            <p:nvPr/>
          </p:nvSpPr>
          <p:spPr bwMode="auto">
            <a:xfrm>
              <a:off x="3224" y="2380"/>
              <a:ext cx="1978" cy="1"/>
            </a:xfrm>
            <a:custGeom>
              <a:avLst/>
              <a:gdLst>
                <a:gd name="T0" fmla="*/ 0 w 8639"/>
                <a:gd name="T1" fmla="*/ 8638 w 8639"/>
                <a:gd name="T2" fmla="*/ 8639 w 8639"/>
              </a:gdLst>
              <a:ahLst/>
              <a:cxnLst>
                <a:cxn ang="0">
                  <a:pos x="T0" y="0"/>
                </a:cxn>
                <a:cxn ang="0">
                  <a:pos x="T1" y="0"/>
                </a:cxn>
                <a:cxn ang="0">
                  <a:pos x="T2" y="0"/>
                </a:cxn>
              </a:cxnLst>
              <a:rect l="0" t="0" r="r" b="b"/>
              <a:pathLst>
                <a:path w="8639">
                  <a:moveTo>
                    <a:pt x="0" y="0"/>
                  </a:moveTo>
                  <a:lnTo>
                    <a:pt x="8638" y="0"/>
                  </a:lnTo>
                  <a:lnTo>
                    <a:pt x="8639" y="0"/>
                  </a:lnTo>
                </a:path>
              </a:pathLst>
            </a:custGeom>
            <a:noFill/>
            <a:ln w="28575" cmpd="sng">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IN"/>
            </a:p>
          </p:txBody>
        </p:sp>
        <p:sp>
          <p:nvSpPr>
            <p:cNvPr id="157757" name="Text Box 61"/>
            <p:cNvSpPr txBox="1">
              <a:spLocks noChangeArrowheads="1"/>
            </p:cNvSpPr>
            <p:nvPr/>
          </p:nvSpPr>
          <p:spPr bwMode="auto">
            <a:xfrm rot="21600000">
              <a:off x="4320" y="2211"/>
              <a:ext cx="46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X+AB</a:t>
              </a:r>
            </a:p>
          </p:txBody>
        </p:sp>
      </p:grpSp>
      <p:grpSp>
        <p:nvGrpSpPr>
          <p:cNvPr id="157758" name="Group 62"/>
          <p:cNvGrpSpPr>
            <a:grpSpLocks/>
          </p:cNvGrpSpPr>
          <p:nvPr/>
        </p:nvGrpSpPr>
        <p:grpSpPr bwMode="auto">
          <a:xfrm>
            <a:off x="5076825" y="2900363"/>
            <a:ext cx="3036888" cy="892175"/>
            <a:chOff x="3198" y="1827"/>
            <a:chExt cx="1913" cy="562"/>
          </a:xfrm>
        </p:grpSpPr>
        <p:sp>
          <p:nvSpPr>
            <p:cNvPr id="157759" name="Line 63"/>
            <p:cNvSpPr>
              <a:spLocks noChangeShapeType="1"/>
            </p:cNvSpPr>
            <p:nvPr/>
          </p:nvSpPr>
          <p:spPr bwMode="auto">
            <a:xfrm flipV="1">
              <a:off x="3198" y="1827"/>
              <a:ext cx="1913" cy="562"/>
            </a:xfrm>
            <a:prstGeom prst="line">
              <a:avLst/>
            </a:prstGeom>
            <a:noFill/>
            <a:ln w="28575">
              <a:solidFill>
                <a:srgbClr val="FFFF00"/>
              </a:solidFill>
              <a:round/>
              <a:headEnd/>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60" name="Text Box 64"/>
            <p:cNvSpPr txBox="1">
              <a:spLocks noChangeArrowheads="1"/>
            </p:cNvSpPr>
            <p:nvPr/>
          </p:nvSpPr>
          <p:spPr bwMode="auto">
            <a:xfrm rot="20700000">
              <a:off x="4032" y="1852"/>
              <a:ext cx="73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R =X+AB</a:t>
              </a:r>
            </a:p>
          </p:txBody>
        </p:sp>
      </p:grpSp>
      <p:grpSp>
        <p:nvGrpSpPr>
          <p:cNvPr id="157761" name="Group 65"/>
          <p:cNvGrpSpPr>
            <a:grpSpLocks/>
          </p:cNvGrpSpPr>
          <p:nvPr/>
        </p:nvGrpSpPr>
        <p:grpSpPr bwMode="auto">
          <a:xfrm>
            <a:off x="4556125" y="392113"/>
            <a:ext cx="788988" cy="3675062"/>
            <a:chOff x="2870" y="247"/>
            <a:chExt cx="497" cy="2315"/>
          </a:xfrm>
        </p:grpSpPr>
        <p:sp>
          <p:nvSpPr>
            <p:cNvPr id="157762" name="Line 66"/>
            <p:cNvSpPr>
              <a:spLocks noChangeShapeType="1"/>
            </p:cNvSpPr>
            <p:nvPr/>
          </p:nvSpPr>
          <p:spPr bwMode="auto">
            <a:xfrm flipV="1">
              <a:off x="2870" y="247"/>
              <a:ext cx="497" cy="2315"/>
            </a:xfrm>
            <a:prstGeom prst="line">
              <a:avLst/>
            </a:prstGeom>
            <a:noFill/>
            <a:ln w="28575">
              <a:solidFill>
                <a:srgbClr val="FFFF00"/>
              </a:solidFill>
              <a:round/>
              <a:headEnd type="none" w="sm" len="lg"/>
              <a:tailEnd type="triangle" w="sm"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IN"/>
            </a:p>
          </p:txBody>
        </p:sp>
        <p:sp>
          <p:nvSpPr>
            <p:cNvPr id="157763" name="Text Box 67"/>
            <p:cNvSpPr txBox="1">
              <a:spLocks noChangeArrowheads="1"/>
            </p:cNvSpPr>
            <p:nvPr/>
          </p:nvSpPr>
          <p:spPr bwMode="auto">
            <a:xfrm rot="38540123">
              <a:off x="2664" y="1265"/>
              <a:ext cx="762"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sz="1600">
                  <a:solidFill>
                    <a:srgbClr val="FFFF00"/>
                  </a:solidFill>
                  <a:effectLst>
                    <a:outerShdw blurRad="38100" dist="38100" dir="2700000" algn="tl">
                      <a:srgbClr val="000000"/>
                    </a:outerShdw>
                  </a:effectLst>
                  <a:latin typeface="plotter"/>
                </a:rPr>
                <a:t>X+66+BC</a:t>
              </a:r>
            </a:p>
          </p:txBody>
        </p:sp>
      </p:grpSp>
      <p:sp>
        <p:nvSpPr>
          <p:cNvPr id="157764" name="Text Box 68"/>
          <p:cNvSpPr txBox="1">
            <a:spLocks noChangeArrowheads="1"/>
          </p:cNvSpPr>
          <p:nvPr/>
        </p:nvSpPr>
        <p:spPr bwMode="auto">
          <a:xfrm>
            <a:off x="3352800" y="4114800"/>
            <a:ext cx="228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endParaRPr lang="en-GB" sz="2400" b="0">
              <a:solidFill>
                <a:srgbClr val="FF6600"/>
              </a:solidFill>
              <a:effectLst/>
              <a:latin typeface="Arial" pitchFamily="34" charset="0"/>
            </a:endParaRPr>
          </a:p>
        </p:txBody>
      </p:sp>
      <p:grpSp>
        <p:nvGrpSpPr>
          <p:cNvPr id="157765" name="Group 69"/>
          <p:cNvGrpSpPr>
            <a:grpSpLocks/>
          </p:cNvGrpSpPr>
          <p:nvPr/>
        </p:nvGrpSpPr>
        <p:grpSpPr bwMode="auto">
          <a:xfrm>
            <a:off x="5178425" y="3600450"/>
            <a:ext cx="984250" cy="1643063"/>
            <a:chOff x="3262" y="2268"/>
            <a:chExt cx="620" cy="1035"/>
          </a:xfrm>
        </p:grpSpPr>
        <p:sp>
          <p:nvSpPr>
            <p:cNvPr id="157766" name="Text Box 70"/>
            <p:cNvSpPr txBox="1">
              <a:spLocks noChangeArrowheads="1"/>
            </p:cNvSpPr>
            <p:nvPr/>
          </p:nvSpPr>
          <p:spPr bwMode="auto">
            <a:xfrm>
              <a:off x="3262" y="3072"/>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1</a:t>
              </a:r>
            </a:p>
          </p:txBody>
        </p:sp>
        <p:sp>
          <p:nvSpPr>
            <p:cNvPr id="157767" name="Text Box 71"/>
            <p:cNvSpPr txBox="1">
              <a:spLocks noChangeArrowheads="1"/>
            </p:cNvSpPr>
            <p:nvPr/>
          </p:nvSpPr>
          <p:spPr bwMode="auto">
            <a:xfrm>
              <a:off x="3424" y="2924"/>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2</a:t>
              </a:r>
            </a:p>
          </p:txBody>
        </p:sp>
        <p:sp>
          <p:nvSpPr>
            <p:cNvPr id="157768" name="Text Box 72"/>
            <p:cNvSpPr txBox="1">
              <a:spLocks noChangeArrowheads="1"/>
            </p:cNvSpPr>
            <p:nvPr/>
          </p:nvSpPr>
          <p:spPr bwMode="auto">
            <a:xfrm>
              <a:off x="3496" y="2660"/>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3</a:t>
              </a:r>
            </a:p>
          </p:txBody>
        </p:sp>
        <p:sp>
          <p:nvSpPr>
            <p:cNvPr id="157769" name="Text Box 73"/>
            <p:cNvSpPr txBox="1">
              <a:spLocks noChangeArrowheads="1"/>
            </p:cNvSpPr>
            <p:nvPr/>
          </p:nvSpPr>
          <p:spPr bwMode="auto">
            <a:xfrm>
              <a:off x="3444" y="2440"/>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4</a:t>
              </a:r>
            </a:p>
          </p:txBody>
        </p:sp>
        <p:sp>
          <p:nvSpPr>
            <p:cNvPr id="157770" name="Text Box 74"/>
            <p:cNvSpPr txBox="1">
              <a:spLocks noChangeArrowheads="1"/>
            </p:cNvSpPr>
            <p:nvPr/>
          </p:nvSpPr>
          <p:spPr bwMode="auto">
            <a:xfrm>
              <a:off x="3282" y="2268"/>
              <a:ext cx="38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00000"/>
                </a:lnSpc>
                <a:buFontTx/>
                <a:buNone/>
              </a:pPr>
              <a:r>
                <a:rPr lang="en-US">
                  <a:solidFill>
                    <a:srgbClr val="FFFF00"/>
                  </a:solidFill>
                  <a:effectLst>
                    <a:outerShdw blurRad="38100" dist="38100" dir="2700000" algn="tl">
                      <a:srgbClr val="000000"/>
                    </a:outerShdw>
                  </a:effectLst>
                  <a:latin typeface="plotter"/>
                </a:rPr>
                <a:t>5</a:t>
              </a:r>
            </a:p>
          </p:txBody>
        </p:sp>
      </p:grpSp>
      <p:sp>
        <p:nvSpPr>
          <p:cNvPr id="157771" name="Text Box 75"/>
          <p:cNvSpPr txBox="1">
            <a:spLocks noChangeArrowheads="1"/>
          </p:cNvSpPr>
          <p:nvPr/>
        </p:nvSpPr>
        <p:spPr bwMode="auto">
          <a:xfrm>
            <a:off x="3505200" y="480060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0</a:t>
            </a:r>
          </a:p>
        </p:txBody>
      </p:sp>
      <p:sp>
        <p:nvSpPr>
          <p:cNvPr id="157772" name="Text Box 76"/>
          <p:cNvSpPr txBox="1">
            <a:spLocks noChangeArrowheads="1"/>
          </p:cNvSpPr>
          <p:nvPr/>
        </p:nvSpPr>
        <p:spPr bwMode="auto">
          <a:xfrm>
            <a:off x="3733800" y="56229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1</a:t>
            </a:r>
          </a:p>
        </p:txBody>
      </p:sp>
      <p:sp>
        <p:nvSpPr>
          <p:cNvPr id="157773" name="Text Box 77"/>
          <p:cNvSpPr txBox="1">
            <a:spLocks noChangeArrowheads="1"/>
          </p:cNvSpPr>
          <p:nvPr/>
        </p:nvSpPr>
        <p:spPr bwMode="auto">
          <a:xfrm>
            <a:off x="4495800" y="62325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2</a:t>
            </a:r>
          </a:p>
        </p:txBody>
      </p:sp>
      <p:sp>
        <p:nvSpPr>
          <p:cNvPr id="157774" name="Text Box 78"/>
          <p:cNvSpPr txBox="1">
            <a:spLocks noChangeArrowheads="1"/>
          </p:cNvSpPr>
          <p:nvPr/>
        </p:nvSpPr>
        <p:spPr bwMode="auto">
          <a:xfrm>
            <a:off x="5638800" y="6494463"/>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3</a:t>
            </a:r>
          </a:p>
        </p:txBody>
      </p:sp>
      <p:sp>
        <p:nvSpPr>
          <p:cNvPr id="157775" name="Text Box 79"/>
          <p:cNvSpPr txBox="1">
            <a:spLocks noChangeArrowheads="1"/>
          </p:cNvSpPr>
          <p:nvPr/>
        </p:nvSpPr>
        <p:spPr bwMode="auto">
          <a:xfrm>
            <a:off x="6824663" y="621982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4</a:t>
            </a:r>
          </a:p>
        </p:txBody>
      </p:sp>
      <p:sp>
        <p:nvSpPr>
          <p:cNvPr id="157776" name="Text Box 80"/>
          <p:cNvSpPr txBox="1">
            <a:spLocks noChangeArrowheads="1"/>
          </p:cNvSpPr>
          <p:nvPr/>
        </p:nvSpPr>
        <p:spPr bwMode="auto">
          <a:xfrm>
            <a:off x="7848600" y="5157788"/>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5</a:t>
            </a:r>
          </a:p>
        </p:txBody>
      </p:sp>
      <p:sp>
        <p:nvSpPr>
          <p:cNvPr id="157777" name="Text Box 81"/>
          <p:cNvSpPr txBox="1">
            <a:spLocks noChangeArrowheads="1"/>
          </p:cNvSpPr>
          <p:nvPr/>
        </p:nvSpPr>
        <p:spPr bwMode="auto">
          <a:xfrm>
            <a:off x="8243888" y="3600450"/>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6</a:t>
            </a:r>
          </a:p>
        </p:txBody>
      </p:sp>
      <p:sp>
        <p:nvSpPr>
          <p:cNvPr id="157778" name="Text Box 82"/>
          <p:cNvSpPr txBox="1">
            <a:spLocks noChangeArrowheads="1"/>
          </p:cNvSpPr>
          <p:nvPr/>
        </p:nvSpPr>
        <p:spPr bwMode="auto">
          <a:xfrm>
            <a:off x="7786688" y="1933575"/>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7</a:t>
            </a:r>
          </a:p>
        </p:txBody>
      </p:sp>
      <p:sp>
        <p:nvSpPr>
          <p:cNvPr id="157779" name="Text Box 83"/>
          <p:cNvSpPr txBox="1">
            <a:spLocks noChangeArrowheads="1"/>
          </p:cNvSpPr>
          <p:nvPr/>
        </p:nvSpPr>
        <p:spPr bwMode="auto">
          <a:xfrm>
            <a:off x="2238375" y="442913"/>
            <a:ext cx="60960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lnSpc>
                <a:spcPct val="100000"/>
              </a:lnSpc>
              <a:buFontTx/>
              <a:buNone/>
            </a:pPr>
            <a:r>
              <a:rPr lang="en-US" sz="2000">
                <a:solidFill>
                  <a:schemeClr val="bg1"/>
                </a:solidFill>
                <a:effectLst/>
                <a:latin typeface="Arial" pitchFamily="34" charset="0"/>
              </a:rPr>
              <a:t>C</a:t>
            </a:r>
            <a:r>
              <a:rPr lang="en-US" sz="2000" baseline="-25000">
                <a:solidFill>
                  <a:schemeClr val="bg1"/>
                </a:solidFill>
                <a:effectLst/>
                <a:latin typeface="Arial" pitchFamily="34" charset="0"/>
              </a:rPr>
              <a:t>8</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57698"/>
                                        </p:tgtEl>
                                        <p:attrNameLst>
                                          <p:attrName>style.visibility</p:attrName>
                                        </p:attrNameLst>
                                      </p:cBhvr>
                                      <p:to>
                                        <p:strVal val="visible"/>
                                      </p:to>
                                    </p:set>
                                    <p:animEffect transition="in" filter="dissolve">
                                      <p:cBhvr>
                                        <p:cTn id="7" dur="500"/>
                                        <p:tgtEl>
                                          <p:spTgt spid="1576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57726"/>
                                        </p:tgtEl>
                                        <p:attrNameLst>
                                          <p:attrName>style.visibility</p:attrName>
                                        </p:attrNameLst>
                                      </p:cBhvr>
                                      <p:to>
                                        <p:strVal val="visible"/>
                                      </p:to>
                                    </p:set>
                                    <p:animEffect transition="in" filter="dissolve">
                                      <p:cBhvr>
                                        <p:cTn id="12" dur="500"/>
                                        <p:tgtEl>
                                          <p:spTgt spid="15772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57765"/>
                                        </p:tgtEl>
                                        <p:attrNameLst>
                                          <p:attrName>style.visibility</p:attrName>
                                        </p:attrNameLst>
                                      </p:cBhvr>
                                      <p:to>
                                        <p:strVal val="visible"/>
                                      </p:to>
                                    </p:set>
                                    <p:animEffect transition="in" filter="dissolve">
                                      <p:cBhvr>
                                        <p:cTn id="17" dur="500"/>
                                        <p:tgtEl>
                                          <p:spTgt spid="1577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57732"/>
                                        </p:tgtEl>
                                        <p:attrNameLst>
                                          <p:attrName>style.visibility</p:attrName>
                                        </p:attrNameLst>
                                      </p:cBhvr>
                                      <p:to>
                                        <p:strVal val="visible"/>
                                      </p:to>
                                    </p:set>
                                    <p:animEffect transition="in" filter="dissolve">
                                      <p:cBhvr>
                                        <p:cTn id="22" dur="500"/>
                                        <p:tgtEl>
                                          <p:spTgt spid="15773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57740"/>
                                        </p:tgtEl>
                                        <p:attrNameLst>
                                          <p:attrName>style.visibility</p:attrName>
                                        </p:attrNameLst>
                                      </p:cBhvr>
                                      <p:to>
                                        <p:strVal val="visible"/>
                                      </p:to>
                                    </p:set>
                                    <p:animEffect transition="in" filter="dissolve">
                                      <p:cBhvr>
                                        <p:cTn id="27" dur="500"/>
                                        <p:tgtEl>
                                          <p:spTgt spid="15774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57717"/>
                                        </p:tgtEl>
                                        <p:attrNameLst>
                                          <p:attrName>style.visibility</p:attrName>
                                        </p:attrNameLst>
                                      </p:cBhvr>
                                      <p:to>
                                        <p:strVal val="visible"/>
                                      </p:to>
                                    </p:set>
                                    <p:animEffect transition="in" filter="dissolve">
                                      <p:cBhvr>
                                        <p:cTn id="32" dur="500"/>
                                        <p:tgtEl>
                                          <p:spTgt spid="15771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57771">
                                            <p:txEl>
                                              <p:pRg st="0" end="0"/>
                                            </p:txEl>
                                          </p:spTgt>
                                        </p:tgtEl>
                                        <p:attrNameLst>
                                          <p:attrName>style.visibility</p:attrName>
                                        </p:attrNameLst>
                                      </p:cBhvr>
                                      <p:to>
                                        <p:strVal val="visible"/>
                                      </p:to>
                                    </p:set>
                                    <p:animEffect transition="in" filter="dissolve">
                                      <p:cBhvr>
                                        <p:cTn id="37" dur="500"/>
                                        <p:tgtEl>
                                          <p:spTgt spid="157771">
                                            <p:txEl>
                                              <p:pRg st="0" end="0"/>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57737"/>
                                        </p:tgtEl>
                                        <p:attrNameLst>
                                          <p:attrName>style.visibility</p:attrName>
                                        </p:attrNameLst>
                                      </p:cBhvr>
                                      <p:to>
                                        <p:strVal val="visible"/>
                                      </p:to>
                                    </p:set>
                                    <p:animEffect transition="in" filter="dissolve">
                                      <p:cBhvr>
                                        <p:cTn id="42" dur="500"/>
                                        <p:tgtEl>
                                          <p:spTgt spid="157737"/>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157718"/>
                                        </p:tgtEl>
                                        <p:attrNameLst>
                                          <p:attrName>style.visibility</p:attrName>
                                        </p:attrNameLst>
                                      </p:cBhvr>
                                      <p:to>
                                        <p:strVal val="visible"/>
                                      </p:to>
                                    </p:set>
                                    <p:animEffect transition="in" filter="dissolve">
                                      <p:cBhvr>
                                        <p:cTn id="47" dur="500"/>
                                        <p:tgtEl>
                                          <p:spTgt spid="15771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57772">
                                            <p:txEl>
                                              <p:pRg st="0" end="0"/>
                                            </p:txEl>
                                          </p:spTgt>
                                        </p:tgtEl>
                                        <p:attrNameLst>
                                          <p:attrName>style.visibility</p:attrName>
                                        </p:attrNameLst>
                                      </p:cBhvr>
                                      <p:to>
                                        <p:strVal val="visible"/>
                                      </p:to>
                                    </p:set>
                                    <p:animEffect transition="in" filter="dissolve">
                                      <p:cBhvr>
                                        <p:cTn id="52" dur="500"/>
                                        <p:tgtEl>
                                          <p:spTgt spid="157772">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nodeType="clickEffect">
                                  <p:stCondLst>
                                    <p:cond delay="0"/>
                                  </p:stCondLst>
                                  <p:childTnLst>
                                    <p:set>
                                      <p:cBhvr>
                                        <p:cTn id="56" dur="1" fill="hold">
                                          <p:stCondLst>
                                            <p:cond delay="0"/>
                                          </p:stCondLst>
                                        </p:cTn>
                                        <p:tgtEl>
                                          <p:spTgt spid="157743"/>
                                        </p:tgtEl>
                                        <p:attrNameLst>
                                          <p:attrName>style.visibility</p:attrName>
                                        </p:attrNameLst>
                                      </p:cBhvr>
                                      <p:to>
                                        <p:strVal val="visible"/>
                                      </p:to>
                                    </p:set>
                                    <p:animEffect transition="in" filter="dissolve">
                                      <p:cBhvr>
                                        <p:cTn id="57" dur="500"/>
                                        <p:tgtEl>
                                          <p:spTgt spid="157743"/>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157719"/>
                                        </p:tgtEl>
                                        <p:attrNameLst>
                                          <p:attrName>style.visibility</p:attrName>
                                        </p:attrNameLst>
                                      </p:cBhvr>
                                      <p:to>
                                        <p:strVal val="visible"/>
                                      </p:to>
                                    </p:set>
                                    <p:animEffect transition="in" filter="dissolve">
                                      <p:cBhvr>
                                        <p:cTn id="62" dur="500"/>
                                        <p:tgtEl>
                                          <p:spTgt spid="157719"/>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157773">
                                            <p:txEl>
                                              <p:pRg st="0" end="0"/>
                                            </p:txEl>
                                          </p:spTgt>
                                        </p:tgtEl>
                                        <p:attrNameLst>
                                          <p:attrName>style.visibility</p:attrName>
                                        </p:attrNameLst>
                                      </p:cBhvr>
                                      <p:to>
                                        <p:strVal val="visible"/>
                                      </p:to>
                                    </p:set>
                                    <p:animEffect transition="in" filter="dissolve">
                                      <p:cBhvr>
                                        <p:cTn id="67" dur="500"/>
                                        <p:tgtEl>
                                          <p:spTgt spid="157773">
                                            <p:txEl>
                                              <p:pRg st="0" end="0"/>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9" presetClass="entr" presetSubtype="0" fill="hold" nodeType="clickEffect">
                                  <p:stCondLst>
                                    <p:cond delay="0"/>
                                  </p:stCondLst>
                                  <p:childTnLst>
                                    <p:set>
                                      <p:cBhvr>
                                        <p:cTn id="71" dur="1" fill="hold">
                                          <p:stCondLst>
                                            <p:cond delay="0"/>
                                          </p:stCondLst>
                                        </p:cTn>
                                        <p:tgtEl>
                                          <p:spTgt spid="157746"/>
                                        </p:tgtEl>
                                        <p:attrNameLst>
                                          <p:attrName>style.visibility</p:attrName>
                                        </p:attrNameLst>
                                      </p:cBhvr>
                                      <p:to>
                                        <p:strVal val="visible"/>
                                      </p:to>
                                    </p:set>
                                    <p:animEffect transition="in" filter="dissolve">
                                      <p:cBhvr>
                                        <p:cTn id="72" dur="500"/>
                                        <p:tgtEl>
                                          <p:spTgt spid="157746"/>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grpId="0" nodeType="clickEffect">
                                  <p:stCondLst>
                                    <p:cond delay="0"/>
                                  </p:stCondLst>
                                  <p:childTnLst>
                                    <p:set>
                                      <p:cBhvr>
                                        <p:cTn id="76" dur="1" fill="hold">
                                          <p:stCondLst>
                                            <p:cond delay="0"/>
                                          </p:stCondLst>
                                        </p:cTn>
                                        <p:tgtEl>
                                          <p:spTgt spid="157720"/>
                                        </p:tgtEl>
                                        <p:attrNameLst>
                                          <p:attrName>style.visibility</p:attrName>
                                        </p:attrNameLst>
                                      </p:cBhvr>
                                      <p:to>
                                        <p:strVal val="visible"/>
                                      </p:to>
                                    </p:set>
                                    <p:animEffect transition="in" filter="dissolve">
                                      <p:cBhvr>
                                        <p:cTn id="77" dur="500"/>
                                        <p:tgtEl>
                                          <p:spTgt spid="15772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9" presetClass="entr" presetSubtype="0" fill="hold" grpId="0" nodeType="clickEffect">
                                  <p:stCondLst>
                                    <p:cond delay="0"/>
                                  </p:stCondLst>
                                  <p:childTnLst>
                                    <p:set>
                                      <p:cBhvr>
                                        <p:cTn id="81" dur="1" fill="hold">
                                          <p:stCondLst>
                                            <p:cond delay="0"/>
                                          </p:stCondLst>
                                        </p:cTn>
                                        <p:tgtEl>
                                          <p:spTgt spid="157774">
                                            <p:txEl>
                                              <p:pRg st="0" end="0"/>
                                            </p:txEl>
                                          </p:spTgt>
                                        </p:tgtEl>
                                        <p:attrNameLst>
                                          <p:attrName>style.visibility</p:attrName>
                                        </p:attrNameLst>
                                      </p:cBhvr>
                                      <p:to>
                                        <p:strVal val="visible"/>
                                      </p:to>
                                    </p:set>
                                    <p:animEffect transition="in" filter="dissolve">
                                      <p:cBhvr>
                                        <p:cTn id="82" dur="500"/>
                                        <p:tgtEl>
                                          <p:spTgt spid="157774">
                                            <p:txEl>
                                              <p:pRg st="0" end="0"/>
                                            </p:txEl>
                                          </p:spTgt>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ntr" presetSubtype="0" fill="hold" nodeType="clickEffect">
                                  <p:stCondLst>
                                    <p:cond delay="0"/>
                                  </p:stCondLst>
                                  <p:childTnLst>
                                    <p:set>
                                      <p:cBhvr>
                                        <p:cTn id="86" dur="1" fill="hold">
                                          <p:stCondLst>
                                            <p:cond delay="0"/>
                                          </p:stCondLst>
                                        </p:cTn>
                                        <p:tgtEl>
                                          <p:spTgt spid="157752"/>
                                        </p:tgtEl>
                                        <p:attrNameLst>
                                          <p:attrName>style.visibility</p:attrName>
                                        </p:attrNameLst>
                                      </p:cBhvr>
                                      <p:to>
                                        <p:strVal val="visible"/>
                                      </p:to>
                                    </p:set>
                                    <p:animEffect transition="in" filter="dissolve">
                                      <p:cBhvr>
                                        <p:cTn id="87" dur="500"/>
                                        <p:tgtEl>
                                          <p:spTgt spid="157752"/>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9" presetClass="entr" presetSubtype="0" fill="hold" grpId="0" nodeType="clickEffect">
                                  <p:stCondLst>
                                    <p:cond delay="0"/>
                                  </p:stCondLst>
                                  <p:childTnLst>
                                    <p:set>
                                      <p:cBhvr>
                                        <p:cTn id="91" dur="1" fill="hold">
                                          <p:stCondLst>
                                            <p:cond delay="0"/>
                                          </p:stCondLst>
                                        </p:cTn>
                                        <p:tgtEl>
                                          <p:spTgt spid="157721"/>
                                        </p:tgtEl>
                                        <p:attrNameLst>
                                          <p:attrName>style.visibility</p:attrName>
                                        </p:attrNameLst>
                                      </p:cBhvr>
                                      <p:to>
                                        <p:strVal val="visible"/>
                                      </p:to>
                                    </p:set>
                                    <p:animEffect transition="in" filter="dissolve">
                                      <p:cBhvr>
                                        <p:cTn id="92" dur="500"/>
                                        <p:tgtEl>
                                          <p:spTgt spid="157721"/>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9" presetClass="entr" presetSubtype="0" fill="hold" grpId="0" nodeType="clickEffect">
                                  <p:stCondLst>
                                    <p:cond delay="0"/>
                                  </p:stCondLst>
                                  <p:childTnLst>
                                    <p:set>
                                      <p:cBhvr>
                                        <p:cTn id="96" dur="1" fill="hold">
                                          <p:stCondLst>
                                            <p:cond delay="0"/>
                                          </p:stCondLst>
                                        </p:cTn>
                                        <p:tgtEl>
                                          <p:spTgt spid="157775">
                                            <p:txEl>
                                              <p:pRg st="0" end="0"/>
                                            </p:txEl>
                                          </p:spTgt>
                                        </p:tgtEl>
                                        <p:attrNameLst>
                                          <p:attrName>style.visibility</p:attrName>
                                        </p:attrNameLst>
                                      </p:cBhvr>
                                      <p:to>
                                        <p:strVal val="visible"/>
                                      </p:to>
                                    </p:set>
                                    <p:animEffect transition="in" filter="dissolve">
                                      <p:cBhvr>
                                        <p:cTn id="97" dur="500"/>
                                        <p:tgtEl>
                                          <p:spTgt spid="157775">
                                            <p:txEl>
                                              <p:pRg st="0" end="0"/>
                                            </p:txEl>
                                          </p:spTgt>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9" presetClass="entr" presetSubtype="0" fill="hold" nodeType="clickEffect">
                                  <p:stCondLst>
                                    <p:cond delay="0"/>
                                  </p:stCondLst>
                                  <p:childTnLst>
                                    <p:set>
                                      <p:cBhvr>
                                        <p:cTn id="101" dur="1" fill="hold">
                                          <p:stCondLst>
                                            <p:cond delay="0"/>
                                          </p:stCondLst>
                                        </p:cTn>
                                        <p:tgtEl>
                                          <p:spTgt spid="157749"/>
                                        </p:tgtEl>
                                        <p:attrNameLst>
                                          <p:attrName>style.visibility</p:attrName>
                                        </p:attrNameLst>
                                      </p:cBhvr>
                                      <p:to>
                                        <p:strVal val="visible"/>
                                      </p:to>
                                    </p:set>
                                    <p:animEffect transition="in" filter="dissolve">
                                      <p:cBhvr>
                                        <p:cTn id="102" dur="500"/>
                                        <p:tgtEl>
                                          <p:spTgt spid="157749"/>
                                        </p:tgtEl>
                                      </p:cBhvr>
                                    </p:animEffec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ntr" presetSubtype="0" fill="hold" grpId="0" nodeType="clickEffect">
                                  <p:stCondLst>
                                    <p:cond delay="0"/>
                                  </p:stCondLst>
                                  <p:childTnLst>
                                    <p:set>
                                      <p:cBhvr>
                                        <p:cTn id="106" dur="1" fill="hold">
                                          <p:stCondLst>
                                            <p:cond delay="0"/>
                                          </p:stCondLst>
                                        </p:cTn>
                                        <p:tgtEl>
                                          <p:spTgt spid="157722"/>
                                        </p:tgtEl>
                                        <p:attrNameLst>
                                          <p:attrName>style.visibility</p:attrName>
                                        </p:attrNameLst>
                                      </p:cBhvr>
                                      <p:to>
                                        <p:strVal val="visible"/>
                                      </p:to>
                                    </p:set>
                                    <p:animEffect transition="in" filter="dissolve">
                                      <p:cBhvr>
                                        <p:cTn id="107" dur="500"/>
                                        <p:tgtEl>
                                          <p:spTgt spid="15772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9" presetClass="entr" presetSubtype="0" fill="hold" grpId="0" nodeType="clickEffect">
                                  <p:stCondLst>
                                    <p:cond delay="0"/>
                                  </p:stCondLst>
                                  <p:childTnLst>
                                    <p:set>
                                      <p:cBhvr>
                                        <p:cTn id="111" dur="1" fill="hold">
                                          <p:stCondLst>
                                            <p:cond delay="0"/>
                                          </p:stCondLst>
                                        </p:cTn>
                                        <p:tgtEl>
                                          <p:spTgt spid="157776">
                                            <p:txEl>
                                              <p:pRg st="0" end="0"/>
                                            </p:txEl>
                                          </p:spTgt>
                                        </p:tgtEl>
                                        <p:attrNameLst>
                                          <p:attrName>style.visibility</p:attrName>
                                        </p:attrNameLst>
                                      </p:cBhvr>
                                      <p:to>
                                        <p:strVal val="visible"/>
                                      </p:to>
                                    </p:set>
                                    <p:animEffect transition="in" filter="dissolve">
                                      <p:cBhvr>
                                        <p:cTn id="112" dur="500"/>
                                        <p:tgtEl>
                                          <p:spTgt spid="157776">
                                            <p:txEl>
                                              <p:pRg st="0" end="0"/>
                                            </p:txEl>
                                          </p:spTgt>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9" presetClass="entr" presetSubtype="0" fill="hold" nodeType="clickEffect">
                                  <p:stCondLst>
                                    <p:cond delay="0"/>
                                  </p:stCondLst>
                                  <p:childTnLst>
                                    <p:set>
                                      <p:cBhvr>
                                        <p:cTn id="116" dur="1" fill="hold">
                                          <p:stCondLst>
                                            <p:cond delay="0"/>
                                          </p:stCondLst>
                                        </p:cTn>
                                        <p:tgtEl>
                                          <p:spTgt spid="157755"/>
                                        </p:tgtEl>
                                        <p:attrNameLst>
                                          <p:attrName>style.visibility</p:attrName>
                                        </p:attrNameLst>
                                      </p:cBhvr>
                                      <p:to>
                                        <p:strVal val="visible"/>
                                      </p:to>
                                    </p:set>
                                    <p:animEffect transition="in" filter="dissolve">
                                      <p:cBhvr>
                                        <p:cTn id="117" dur="500"/>
                                        <p:tgtEl>
                                          <p:spTgt spid="157755"/>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9" presetClass="entr" presetSubtype="0" fill="hold" grpId="0" nodeType="clickEffect">
                                  <p:stCondLst>
                                    <p:cond delay="0"/>
                                  </p:stCondLst>
                                  <p:childTnLst>
                                    <p:set>
                                      <p:cBhvr>
                                        <p:cTn id="121" dur="1" fill="hold">
                                          <p:stCondLst>
                                            <p:cond delay="0"/>
                                          </p:stCondLst>
                                        </p:cTn>
                                        <p:tgtEl>
                                          <p:spTgt spid="157723"/>
                                        </p:tgtEl>
                                        <p:attrNameLst>
                                          <p:attrName>style.visibility</p:attrName>
                                        </p:attrNameLst>
                                      </p:cBhvr>
                                      <p:to>
                                        <p:strVal val="visible"/>
                                      </p:to>
                                    </p:set>
                                    <p:animEffect transition="in" filter="dissolve">
                                      <p:cBhvr>
                                        <p:cTn id="122" dur="500"/>
                                        <p:tgtEl>
                                          <p:spTgt spid="157723"/>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9" presetClass="entr" presetSubtype="0" fill="hold" grpId="0" nodeType="clickEffect">
                                  <p:stCondLst>
                                    <p:cond delay="0"/>
                                  </p:stCondLst>
                                  <p:childTnLst>
                                    <p:set>
                                      <p:cBhvr>
                                        <p:cTn id="126" dur="1" fill="hold">
                                          <p:stCondLst>
                                            <p:cond delay="0"/>
                                          </p:stCondLst>
                                        </p:cTn>
                                        <p:tgtEl>
                                          <p:spTgt spid="157777">
                                            <p:txEl>
                                              <p:pRg st="0" end="0"/>
                                            </p:txEl>
                                          </p:spTgt>
                                        </p:tgtEl>
                                        <p:attrNameLst>
                                          <p:attrName>style.visibility</p:attrName>
                                        </p:attrNameLst>
                                      </p:cBhvr>
                                      <p:to>
                                        <p:strVal val="visible"/>
                                      </p:to>
                                    </p:set>
                                    <p:animEffect transition="in" filter="dissolve">
                                      <p:cBhvr>
                                        <p:cTn id="127" dur="500"/>
                                        <p:tgtEl>
                                          <p:spTgt spid="157777">
                                            <p:txEl>
                                              <p:pRg st="0" end="0"/>
                                            </p:txEl>
                                          </p:spTgt>
                                        </p:tgtEl>
                                      </p:cBhvr>
                                    </p:animEffec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9" presetClass="entr" presetSubtype="0" fill="hold" nodeType="clickEffect">
                                  <p:stCondLst>
                                    <p:cond delay="0"/>
                                  </p:stCondLst>
                                  <p:childTnLst>
                                    <p:set>
                                      <p:cBhvr>
                                        <p:cTn id="131" dur="1" fill="hold">
                                          <p:stCondLst>
                                            <p:cond delay="0"/>
                                          </p:stCondLst>
                                        </p:cTn>
                                        <p:tgtEl>
                                          <p:spTgt spid="157758"/>
                                        </p:tgtEl>
                                        <p:attrNameLst>
                                          <p:attrName>style.visibility</p:attrName>
                                        </p:attrNameLst>
                                      </p:cBhvr>
                                      <p:to>
                                        <p:strVal val="visible"/>
                                      </p:to>
                                    </p:set>
                                    <p:animEffect transition="in" filter="dissolve">
                                      <p:cBhvr>
                                        <p:cTn id="132" dur="500"/>
                                        <p:tgtEl>
                                          <p:spTgt spid="157758"/>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ntr" presetSubtype="0" fill="hold" grpId="0" nodeType="clickEffect">
                                  <p:stCondLst>
                                    <p:cond delay="0"/>
                                  </p:stCondLst>
                                  <p:childTnLst>
                                    <p:set>
                                      <p:cBhvr>
                                        <p:cTn id="136" dur="1" fill="hold">
                                          <p:stCondLst>
                                            <p:cond delay="0"/>
                                          </p:stCondLst>
                                        </p:cTn>
                                        <p:tgtEl>
                                          <p:spTgt spid="157724"/>
                                        </p:tgtEl>
                                        <p:attrNameLst>
                                          <p:attrName>style.visibility</p:attrName>
                                        </p:attrNameLst>
                                      </p:cBhvr>
                                      <p:to>
                                        <p:strVal val="visible"/>
                                      </p:to>
                                    </p:set>
                                    <p:animEffect transition="in" filter="dissolve">
                                      <p:cBhvr>
                                        <p:cTn id="137" dur="500"/>
                                        <p:tgtEl>
                                          <p:spTgt spid="157724"/>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9" presetClass="entr" presetSubtype="0" fill="hold" grpId="0" nodeType="clickEffect">
                                  <p:stCondLst>
                                    <p:cond delay="0"/>
                                  </p:stCondLst>
                                  <p:childTnLst>
                                    <p:set>
                                      <p:cBhvr>
                                        <p:cTn id="141" dur="1" fill="hold">
                                          <p:stCondLst>
                                            <p:cond delay="0"/>
                                          </p:stCondLst>
                                        </p:cTn>
                                        <p:tgtEl>
                                          <p:spTgt spid="157778">
                                            <p:txEl>
                                              <p:pRg st="0" end="0"/>
                                            </p:txEl>
                                          </p:spTgt>
                                        </p:tgtEl>
                                        <p:attrNameLst>
                                          <p:attrName>style.visibility</p:attrName>
                                        </p:attrNameLst>
                                      </p:cBhvr>
                                      <p:to>
                                        <p:strVal val="visible"/>
                                      </p:to>
                                    </p:set>
                                    <p:animEffect transition="in" filter="dissolve">
                                      <p:cBhvr>
                                        <p:cTn id="142" dur="500"/>
                                        <p:tgtEl>
                                          <p:spTgt spid="157778">
                                            <p:txEl>
                                              <p:pRg st="0" end="0"/>
                                            </p:txEl>
                                          </p:spTgt>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9" presetClass="entr" presetSubtype="0" fill="hold" grpId="0" nodeType="clickEffect">
                                  <p:stCondLst>
                                    <p:cond delay="0"/>
                                  </p:stCondLst>
                                  <p:childTnLst>
                                    <p:set>
                                      <p:cBhvr>
                                        <p:cTn id="146" dur="1" fill="hold">
                                          <p:stCondLst>
                                            <p:cond delay="0"/>
                                          </p:stCondLst>
                                        </p:cTn>
                                        <p:tgtEl>
                                          <p:spTgt spid="157715"/>
                                        </p:tgtEl>
                                        <p:attrNameLst>
                                          <p:attrName>style.visibility</p:attrName>
                                        </p:attrNameLst>
                                      </p:cBhvr>
                                      <p:to>
                                        <p:strVal val="visible"/>
                                      </p:to>
                                    </p:set>
                                    <p:animEffect transition="in" filter="dissolve">
                                      <p:cBhvr>
                                        <p:cTn id="147" dur="500"/>
                                        <p:tgtEl>
                                          <p:spTgt spid="157715"/>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9" presetClass="entr" presetSubtype="0" fill="hold" nodeType="clickEffect">
                                  <p:stCondLst>
                                    <p:cond delay="0"/>
                                  </p:stCondLst>
                                  <p:childTnLst>
                                    <p:set>
                                      <p:cBhvr>
                                        <p:cTn id="151" dur="1" fill="hold">
                                          <p:stCondLst>
                                            <p:cond delay="0"/>
                                          </p:stCondLst>
                                        </p:cTn>
                                        <p:tgtEl>
                                          <p:spTgt spid="157761"/>
                                        </p:tgtEl>
                                        <p:attrNameLst>
                                          <p:attrName>style.visibility</p:attrName>
                                        </p:attrNameLst>
                                      </p:cBhvr>
                                      <p:to>
                                        <p:strVal val="visible"/>
                                      </p:to>
                                    </p:set>
                                    <p:animEffect transition="in" filter="dissolve">
                                      <p:cBhvr>
                                        <p:cTn id="152" dur="500"/>
                                        <p:tgtEl>
                                          <p:spTgt spid="157761"/>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9" presetClass="entr" presetSubtype="0" fill="hold" grpId="0" nodeType="clickEffect">
                                  <p:stCondLst>
                                    <p:cond delay="0"/>
                                  </p:stCondLst>
                                  <p:childTnLst>
                                    <p:set>
                                      <p:cBhvr>
                                        <p:cTn id="156" dur="1" fill="hold">
                                          <p:stCondLst>
                                            <p:cond delay="0"/>
                                          </p:stCondLst>
                                        </p:cTn>
                                        <p:tgtEl>
                                          <p:spTgt spid="157716"/>
                                        </p:tgtEl>
                                        <p:attrNameLst>
                                          <p:attrName>style.visibility</p:attrName>
                                        </p:attrNameLst>
                                      </p:cBhvr>
                                      <p:to>
                                        <p:strVal val="visible"/>
                                      </p:to>
                                    </p:set>
                                    <p:animEffect transition="in" filter="dissolve">
                                      <p:cBhvr>
                                        <p:cTn id="157" dur="500"/>
                                        <p:tgtEl>
                                          <p:spTgt spid="157716"/>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9" presetClass="entr" presetSubtype="0" fill="hold" grpId="0" nodeType="clickEffect">
                                  <p:stCondLst>
                                    <p:cond delay="0"/>
                                  </p:stCondLst>
                                  <p:childTnLst>
                                    <p:set>
                                      <p:cBhvr>
                                        <p:cTn id="161" dur="1" fill="hold">
                                          <p:stCondLst>
                                            <p:cond delay="0"/>
                                          </p:stCondLst>
                                        </p:cTn>
                                        <p:tgtEl>
                                          <p:spTgt spid="157725"/>
                                        </p:tgtEl>
                                        <p:attrNameLst>
                                          <p:attrName>style.visibility</p:attrName>
                                        </p:attrNameLst>
                                      </p:cBhvr>
                                      <p:to>
                                        <p:strVal val="visible"/>
                                      </p:to>
                                    </p:set>
                                    <p:animEffect transition="in" filter="dissolve">
                                      <p:cBhvr>
                                        <p:cTn id="162" dur="500"/>
                                        <p:tgtEl>
                                          <p:spTgt spid="157725"/>
                                        </p:tgtEl>
                                      </p:cBhvr>
                                    </p:animEffec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9" presetClass="entr" presetSubtype="0" fill="hold" grpId="0" nodeType="clickEffect">
                                  <p:stCondLst>
                                    <p:cond delay="0"/>
                                  </p:stCondLst>
                                  <p:childTnLst>
                                    <p:set>
                                      <p:cBhvr>
                                        <p:cTn id="166" dur="1" fill="hold">
                                          <p:stCondLst>
                                            <p:cond delay="0"/>
                                          </p:stCondLst>
                                        </p:cTn>
                                        <p:tgtEl>
                                          <p:spTgt spid="157779">
                                            <p:txEl>
                                              <p:pRg st="0" end="0"/>
                                            </p:txEl>
                                          </p:spTgt>
                                        </p:tgtEl>
                                        <p:attrNameLst>
                                          <p:attrName>style.visibility</p:attrName>
                                        </p:attrNameLst>
                                      </p:cBhvr>
                                      <p:to>
                                        <p:strVal val="visible"/>
                                      </p:to>
                                    </p:set>
                                    <p:animEffect transition="in" filter="dissolve">
                                      <p:cBhvr>
                                        <p:cTn id="167" dur="500"/>
                                        <p:tgtEl>
                                          <p:spTgt spid="1577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15" grpId="0" animBg="1"/>
      <p:bldP spid="157716" grpId="0" animBg="1"/>
      <p:bldP spid="157717" grpId="0" animBg="1"/>
      <p:bldP spid="157718" grpId="0" animBg="1"/>
      <p:bldP spid="157719" grpId="0" animBg="1"/>
      <p:bldP spid="157720" grpId="0" animBg="1"/>
      <p:bldP spid="157721" grpId="0" animBg="1"/>
      <p:bldP spid="157722" grpId="0" animBg="1"/>
      <p:bldP spid="157723" grpId="0" animBg="1"/>
      <p:bldP spid="157724" grpId="0" animBg="1"/>
      <p:bldP spid="157725" grpId="0" animBg="1"/>
      <p:bldP spid="157771" grpId="0" build="p" autoUpdateAnimBg="0"/>
      <p:bldP spid="157772" grpId="0" build="p" autoUpdateAnimBg="0"/>
      <p:bldP spid="157773" grpId="0" build="p" autoUpdateAnimBg="0"/>
      <p:bldP spid="157774" grpId="0" build="p" autoUpdateAnimBg="0"/>
      <p:bldP spid="157775" grpId="0" build="p" autoUpdateAnimBg="0"/>
      <p:bldP spid="157776" grpId="0" build="p" autoUpdateAnimBg="0"/>
      <p:bldP spid="157777" grpId="0" build="p" autoUpdateAnimBg="0"/>
      <p:bldP spid="157778" grpId="0" build="p" autoUpdateAnimBg="0"/>
      <p:bldP spid="157779" grpId="0" build="p" autoUpdateAnimBg="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gif"/></Relationships>
</file>

<file path=ppt/theme/theme1.xml><?xml version="1.0" encoding="utf-8"?>
<a:theme xmlns:a="http://schemas.openxmlformats.org/drawingml/2006/main" name="Default Design">
  <a:themeElements>
    <a:clrScheme name="Default Design 8">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just" defTabSz="914400" rtl="0" eaLnBrk="1" fontAlgn="base" latinLnBrk="0" hangingPunct="1">
          <a:lnSpc>
            <a:spcPct val="130000"/>
          </a:lnSpc>
          <a:spcBef>
            <a:spcPct val="50000"/>
          </a:spcBef>
          <a:spcAft>
            <a:spcPct val="0"/>
          </a:spcAft>
          <a:buClrTx/>
          <a:buSzTx/>
          <a:buFontTx/>
          <a:buBlip>
            <a:blip xmlns:r="http://schemas.openxmlformats.org/officeDocument/2006/relationships" r:embed="rId1"/>
          </a:buBlip>
          <a:tabLst/>
          <a:defRPr kumimoji="0" lang="en-US" sz="1800" b="1" i="0" u="none" strike="noStrike" cap="none" normalizeH="0" baseline="0" smtClean="0">
            <a:ln>
              <a:noFill/>
            </a:ln>
            <a:solidFill>
              <a:srgbClr val="6E4B8B"/>
            </a:solidFill>
            <a:effectLst>
              <a:outerShdw blurRad="38100" dist="38100" dir="2700000" algn="tl">
                <a:srgbClr val="000000">
                  <a:alpha val="43137"/>
                </a:srgbClr>
              </a:outerShdw>
            </a:effectLst>
            <a:latin typeface="Times New Roman" pitchFamily="18"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spAutoFit/>
      </a:bodyPr>
      <a:lstStyle>
        <a:defPPr marL="0" marR="0" indent="0" algn="just" defTabSz="914400" rtl="0" eaLnBrk="1" fontAlgn="base" latinLnBrk="0" hangingPunct="1">
          <a:lnSpc>
            <a:spcPct val="130000"/>
          </a:lnSpc>
          <a:spcBef>
            <a:spcPct val="50000"/>
          </a:spcBef>
          <a:spcAft>
            <a:spcPct val="0"/>
          </a:spcAft>
          <a:buClrTx/>
          <a:buSzTx/>
          <a:buFontTx/>
          <a:buBlip>
            <a:blip xmlns:r="http://schemas.openxmlformats.org/officeDocument/2006/relationships" r:embed="rId1"/>
          </a:buBlip>
          <a:tabLst/>
          <a:defRPr kumimoji="0" lang="en-US" sz="1800" b="1" i="0" u="none" strike="noStrike" cap="none" normalizeH="0" baseline="0" smtClean="0">
            <a:ln>
              <a:noFill/>
            </a:ln>
            <a:solidFill>
              <a:srgbClr val="6E4B8B"/>
            </a:solidFill>
            <a:effectLst>
              <a:outerShdw blurRad="38100" dist="38100" dir="2700000" algn="tl">
                <a:srgbClr val="000000">
                  <a:alpha val="43137"/>
                </a:srgbClr>
              </a:outerShdw>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0000FF"/>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2873</TotalTime>
  <Words>5967</Words>
  <Application>Microsoft Office PowerPoint</Application>
  <PresentationFormat>On-screen Show (4:3)</PresentationFormat>
  <Paragraphs>2318</Paragraphs>
  <Slides>119</Slides>
  <Notes>1</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119</vt:i4>
      </vt:variant>
    </vt:vector>
  </HeadingPairs>
  <TitlesOfParts>
    <vt:vector size="131" baseType="lpstr">
      <vt:lpstr>Times New Roman</vt:lpstr>
      <vt:lpstr>Comic Sans MS</vt:lpstr>
      <vt:lpstr>Arial</vt:lpstr>
      <vt:lpstr>Copperplate Gothic Bold</vt:lpstr>
      <vt:lpstr>Swis721 Blk BT</vt:lpstr>
      <vt:lpstr>Symbol</vt:lpstr>
      <vt:lpstr>plotter</vt:lpstr>
      <vt:lpstr>UniversalMath1 BT</vt:lpstr>
      <vt:lpstr>MS Outlook</vt:lpstr>
      <vt:lpstr>Verdana</vt:lpstr>
      <vt:lpstr>ItalicC</vt:lpstr>
      <vt:lpstr>Default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vector>
  </TitlesOfParts>
  <Company>D.D.I.T.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Mechanical Dept.</dc:creator>
  <cp:lastModifiedBy>Jimit</cp:lastModifiedBy>
  <cp:revision>358</cp:revision>
  <dcterms:created xsi:type="dcterms:W3CDTF">2001-07-11T10:43:16Z</dcterms:created>
  <dcterms:modified xsi:type="dcterms:W3CDTF">2012-12-30T11:03:42Z</dcterms:modified>
</cp:coreProperties>
</file>